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89" r:id="rId3"/>
  </p:sldMasterIdLst>
  <p:notesMasterIdLst>
    <p:notesMasterId r:id="rId35"/>
  </p:notesMasterIdLst>
  <p:sldIdLst>
    <p:sldId id="303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5" r:id="rId29"/>
    <p:sldId id="286" r:id="rId30"/>
    <p:sldId id="287" r:id="rId31"/>
    <p:sldId id="288" r:id="rId32"/>
    <p:sldId id="289" r:id="rId33"/>
    <p:sldId id="305" r:id="rId34"/>
  </p:sldIdLst>
  <p:sldSz cx="12192000" cy="6858000"/>
  <p:notesSz cx="6858000" cy="9144000"/>
  <p:custDataLst>
    <p:tags r:id="rId36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6" d="100"/>
          <a:sy n="76" d="100"/>
        </p:scale>
        <p:origin x="678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gs" Target="tags/tag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2EBC442-F91B-433C-A27F-182D632B7B34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EA1E4D-D712-4590-ADBA-509FFC36CA4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13049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08850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67BD607-C179-4320-87F6-658CEFFA6C16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108850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8847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F9C040-B43C-4A7E-8853-29F1AC1D345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83115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317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B89BAA-8328-44CF-A930-DC3E067B24D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216459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2988DF-5584-4A04-A55E-ADCDECE463D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197384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CDF13D-7AB7-4619-B07D-0AEDC6EA554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56256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9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F10067-C079-4652-AB3E-14CC9636EBD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54326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1F22FE-09EF-4A6A-BA11-12AD3F7C4BF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51358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7E28EE0-E2C8-4D11-AC7A-34AE6EA14608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960649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4BB483-738B-437B-8364-99566380A82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614250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3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B47F6C3-AA11-4260-B1DC-0F22699A607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4646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018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15C38C0-E35B-460F-91F9-17DFCDA9C49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8765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EDD448-4342-401A-B163-5034DC72AAC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632127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5222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C4D22CB-CA98-41D7-B18E-2FF70E281A2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092338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7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3BA1678-295A-49FA-8CCF-BEB484EB33B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098102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C2B835-9D26-4813-A75C-47BBFAC8C29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890907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72A15F-6FD3-4222-9307-A14CAAEAF02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34295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6042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DCAEDE1-699B-47C4-BEBB-047ECB9EF26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53604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CD4F83-6F53-4C97-9DFA-7855FFE9983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495362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id-ID" altLang="zh-CN"/>
          </a:p>
        </p:txBody>
      </p:sp>
      <p:sp>
        <p:nvSpPr>
          <p:cNvPr id="686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E7ACD4-711E-45B2-B342-29B1713F72A4}" type="slidenum">
              <a:rPr kumimoji="0" lang="en-US" altLang="zh-C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华康少女文字W5(P)" panose="040F0500000000000000" pitchFamily="8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altLang="zh-CN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华康少女文字W5(P)" panose="040F0500000000000000" pitchFamily="8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925854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70660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B556640-B15B-459E-93A1-71EE4072F39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82612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7270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C38B799-D3C6-4115-8E9C-EDBFE74F939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78400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74756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4D3386B-8EF3-4E62-A387-EEAC662BC2B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794465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1536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7B9D8BC-C037-480D-993D-748E4044073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885874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768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F30620-0AB1-42BD-90CE-EA33227B508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22250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/>
          </a:p>
        </p:txBody>
      </p:sp>
      <p:sp>
        <p:nvSpPr>
          <p:cNvPr id="7680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marL="0" marR="0" lvl="0" indent="0" algn="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BF30620-0AB1-42BD-90CE-EA33227B5085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98367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737038-B6A9-49C7-BFDF-9DFA2C1ECFB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24300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9DF6E1A-25A0-44C7-BDFF-A9B36279257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03284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E0C2FE-CEEB-4C99-B384-937E0757EFA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4971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FB04C0-D07D-4037-89CD-26EEB42A8C8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75229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6DAE94-B260-4909-BB12-FC8401FCBE7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24416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858E8E-F892-4F7C-8419-ADEED0C0F85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pPr marL="0" marR="0" lvl="0" indent="0" algn="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0808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emf"/><Relationship Id="rId5" Type="http://schemas.openxmlformats.org/officeDocument/2006/relationships/image" Target="../media/image4.emf"/><Relationship Id="rId4" Type="http://schemas.openxmlformats.org/officeDocument/2006/relationships/image" Target="../media/image3.emf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emf"/><Relationship Id="rId4" Type="http://schemas.openxmlformats.org/officeDocument/2006/relationships/image" Target="../media/image4.emf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5350B5-5680-40FC-98CB-0CBEE38A739B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0244E9-A25F-41D4-89D3-7E0C2FF70D7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7314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222128-EE42-47B5-AEE9-2F6C988C2FC8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1D34C6-6BFC-4F3E-BC83-655E9EDD71F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4773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9341F9-E1DF-45CB-9E55-21829210F063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0DF39-955B-4A4B-80D5-FF29BCE0626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3404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A63A29-7D29-4E92-A77D-4B242CEE8632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EB6BF2-2096-4BAC-8D54-45C0DA5E018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83352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867" y="370418"/>
            <a:ext cx="442384" cy="552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文本框 3"/>
          <p:cNvSpPr txBox="1">
            <a:spLocks noChangeArrowheads="1"/>
          </p:cNvSpPr>
          <p:nvPr userDrawn="1"/>
        </p:nvSpPr>
        <p:spPr bwMode="auto">
          <a:xfrm>
            <a:off x="548218" y="512234"/>
            <a:ext cx="2347383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defRPr/>
            </a:pPr>
            <a:r>
              <a:rPr lang="zh-CN" altLang="en-US" sz="1867">
                <a:solidFill>
                  <a:srgbClr val="F2F2F2"/>
                </a:solidFill>
                <a:latin typeface="华康少女文字W5(P)" panose="040F0500000000000000" pitchFamily="82" charset="-122"/>
              </a:rPr>
              <a:t>单击此处添加标题</a:t>
            </a:r>
          </a:p>
        </p:txBody>
      </p:sp>
      <p:pic>
        <p:nvPicPr>
          <p:cNvPr id="5" name="图片 9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1518" y="298451"/>
            <a:ext cx="1365249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10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218" y="5177367"/>
            <a:ext cx="2023533" cy="1424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11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1684" y="5702300"/>
            <a:ext cx="1725083" cy="899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672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1518" y="298451"/>
            <a:ext cx="1365249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图片 8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218" y="5177367"/>
            <a:ext cx="2023533" cy="1424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9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81684" y="5702300"/>
            <a:ext cx="1725083" cy="899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24243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7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1518" y="298451"/>
            <a:ext cx="1365249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5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717998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EED807-A3D5-46AE-8026-9143BA8C9D4A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AF6DA1-B15E-4D52-8278-F8DABAAD8CE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1932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3BAC49-446D-4D38-AB4D-CEF9C9FB83AC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3E4D69-AA74-4528-91F2-34DABCB692F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5386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8EEDB3-B031-4D04-9B94-1BF32619192C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6702C1-826E-41A4-AF30-F18B6BA88B7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72608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ABAB26-7FB6-461F-BD95-E7D7912AEE59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A16274-101A-4603-AB3B-6879AF5F43B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7731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C6F5DA-06B0-4515-AFA3-6474A25248E7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C72F8D-A2F6-47C8-BCAB-3C4DBA7AE574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0145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D7EF02-CEFC-499E-8321-E5DBCFF364EF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5CF056-B775-40F4-9418-5DD95BE5D84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4120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5EC80-BD00-42E8-9FA3-78201C5F7534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02639-C62F-40F5-AA2D-EF9A0D68710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851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r>
              <a:rPr lang="zh-CN" altLang="en-US" noProof="0"/>
              <a:t>单击图标添加图片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6A6F6D-92B6-405B-87CB-F35EDD799EC1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34E907-8455-4377-90E5-A6C793E0735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4263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8BB5A0-A5EC-4F89-A738-FE7CA2F55672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9B6CE0-356F-4159-89F3-CBDE538DC8D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58988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13860A-5021-4B1C-AB33-AE766E54B0AF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9CAE9C-8D0E-41C7-8ED0-7C95A8996CE4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9508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>
            <a:grpSpLocks noChangeAspect="1"/>
          </p:cNvGrpSpPr>
          <p:nvPr userDrawn="1"/>
        </p:nvGrpSpPr>
        <p:grpSpPr>
          <a:xfrm>
            <a:off x="1" y="275124"/>
            <a:ext cx="286633" cy="480000"/>
            <a:chOff x="194371" y="217201"/>
            <a:chExt cx="237165" cy="468000"/>
          </a:xfrm>
          <a:solidFill>
            <a:srgbClr val="7CC144"/>
          </a:solidFill>
        </p:grpSpPr>
        <p:sp>
          <p:nvSpPr>
            <p:cNvPr id="4" name="矩形 3"/>
            <p:cNvSpPr/>
            <p:nvPr/>
          </p:nvSpPr>
          <p:spPr>
            <a:xfrm>
              <a:off x="194371" y="217201"/>
              <a:ext cx="144016" cy="46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800"/>
            </a:p>
          </p:txBody>
        </p:sp>
        <p:sp>
          <p:nvSpPr>
            <p:cNvPr id="5" name="矩形 4"/>
            <p:cNvSpPr/>
            <p:nvPr/>
          </p:nvSpPr>
          <p:spPr>
            <a:xfrm>
              <a:off x="395536" y="217201"/>
              <a:ext cx="36000" cy="46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1800"/>
            </a:p>
          </p:txBody>
        </p:sp>
      </p:grpSp>
      <p:sp>
        <p:nvSpPr>
          <p:cNvPr id="6" name="矩形 5"/>
          <p:cNvSpPr/>
          <p:nvPr userDrawn="1"/>
        </p:nvSpPr>
        <p:spPr>
          <a:xfrm>
            <a:off x="0" y="6741584"/>
            <a:ext cx="12192000" cy="143933"/>
          </a:xfrm>
          <a:prstGeom prst="rect">
            <a:avLst/>
          </a:prstGeom>
          <a:solidFill>
            <a:srgbClr val="7CC1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1800"/>
          </a:p>
        </p:txBody>
      </p:sp>
      <p:sp>
        <p:nvSpPr>
          <p:cNvPr id="7" name="文本框 6"/>
          <p:cNvSpPr txBox="1">
            <a:spLocks noChangeArrowheads="1"/>
          </p:cNvSpPr>
          <p:nvPr userDrawn="1"/>
        </p:nvSpPr>
        <p:spPr bwMode="auto">
          <a:xfrm>
            <a:off x="264585" y="289985"/>
            <a:ext cx="24003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25146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9718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34290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886200" indent="-228600" defTabSz="685800" fontAlgn="base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eaLnBrk="1" hangingPunct="1">
              <a:defRPr/>
            </a:pPr>
            <a:r>
              <a:rPr lang="zh-CN" altLang="en-US" sz="2400">
                <a:latin typeface="方正正黑简体" panose="02000000000000000000" pitchFamily="2" charset="-122"/>
                <a:ea typeface="方正正黑简体" panose="02000000000000000000" pitchFamily="2" charset="-122"/>
              </a:rPr>
              <a:t>点击添加标题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4523232" y="1645920"/>
            <a:ext cx="3145536" cy="1993392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 algn="ctr">
              <a:buNone/>
              <a:defRPr/>
            </a:lvl1pPr>
          </a:lstStyle>
          <a:p>
            <a:pPr lvl="0"/>
            <a:endParaRPr lang="id-ID" noProof="0" dirty="0"/>
          </a:p>
        </p:txBody>
      </p:sp>
    </p:spTree>
    <p:extLst>
      <p:ext uri="{BB962C8B-B14F-4D97-AF65-F5344CB8AC3E}">
        <p14:creationId xmlns:p14="http://schemas.microsoft.com/office/powerpoint/2010/main" val="1106809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629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401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ext with brush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4775203" y="705032"/>
            <a:ext cx="8335769" cy="5730876"/>
          </a:xfrm>
          <a:custGeom>
            <a:avLst/>
            <a:gdLst/>
            <a:ahLst/>
            <a:cxnLst/>
            <a:rect l="l" t="t" r="r" b="b"/>
            <a:pathLst>
              <a:path w="6251827" h="4298157">
                <a:moveTo>
                  <a:pt x="4218259" y="4245425"/>
                </a:moveTo>
                <a:cubicBezTo>
                  <a:pt x="4220397" y="4243993"/>
                  <a:pt x="4220908" y="4256305"/>
                  <a:pt x="4218127" y="4251290"/>
                </a:cubicBezTo>
                <a:lnTo>
                  <a:pt x="4216345" y="4245887"/>
                </a:lnTo>
                <a:close/>
                <a:moveTo>
                  <a:pt x="4218622" y="3785986"/>
                </a:moveTo>
                <a:lnTo>
                  <a:pt x="4220792" y="3786109"/>
                </a:lnTo>
                <a:lnTo>
                  <a:pt x="4221698" y="3786200"/>
                </a:lnTo>
                <a:lnTo>
                  <a:pt x="4225099" y="3787160"/>
                </a:lnTo>
                <a:lnTo>
                  <a:pt x="4228410" y="3786872"/>
                </a:lnTo>
                <a:lnTo>
                  <a:pt x="4229088" y="3786940"/>
                </a:lnTo>
                <a:lnTo>
                  <a:pt x="4229919" y="3788342"/>
                </a:lnTo>
                <a:cubicBezTo>
                  <a:pt x="4230096" y="3789210"/>
                  <a:pt x="4229859" y="3790091"/>
                  <a:pt x="4228959" y="3790998"/>
                </a:cubicBezTo>
                <a:cubicBezTo>
                  <a:pt x="4226261" y="3793713"/>
                  <a:pt x="4220651" y="3792006"/>
                  <a:pt x="4218873" y="3789120"/>
                </a:cubicBezTo>
                <a:close/>
                <a:moveTo>
                  <a:pt x="4238145" y="3785668"/>
                </a:moveTo>
                <a:lnTo>
                  <a:pt x="4245239" y="3787912"/>
                </a:lnTo>
                <a:cubicBezTo>
                  <a:pt x="4269265" y="3795424"/>
                  <a:pt x="4251641" y="3789356"/>
                  <a:pt x="4236126" y="3787645"/>
                </a:cubicBezTo>
                <a:lnTo>
                  <a:pt x="4229088" y="3786940"/>
                </a:lnTo>
                <a:lnTo>
                  <a:pt x="4229016" y="3786820"/>
                </a:lnTo>
                <a:lnTo>
                  <a:pt x="4229522" y="3786776"/>
                </a:lnTo>
                <a:cubicBezTo>
                  <a:pt x="4231094" y="3786357"/>
                  <a:pt x="4232707" y="3785828"/>
                  <a:pt x="4234197" y="3785727"/>
                </a:cubicBezTo>
                <a:close/>
                <a:moveTo>
                  <a:pt x="4224522" y="3783448"/>
                </a:moveTo>
                <a:lnTo>
                  <a:pt x="4226397" y="3783535"/>
                </a:lnTo>
                <a:lnTo>
                  <a:pt x="4228395" y="3785774"/>
                </a:lnTo>
                <a:lnTo>
                  <a:pt x="4229016" y="3786820"/>
                </a:lnTo>
                <a:lnTo>
                  <a:pt x="4228410" y="3786872"/>
                </a:lnTo>
                <a:lnTo>
                  <a:pt x="4221698" y="3786200"/>
                </a:lnTo>
                <a:lnTo>
                  <a:pt x="4219149" y="3785480"/>
                </a:lnTo>
                <a:lnTo>
                  <a:pt x="4220994" y="3783806"/>
                </a:lnTo>
                <a:cubicBezTo>
                  <a:pt x="4222017" y="3783447"/>
                  <a:pt x="4223231" y="3783388"/>
                  <a:pt x="4224522" y="3783448"/>
                </a:cubicBezTo>
                <a:close/>
                <a:moveTo>
                  <a:pt x="4171320" y="3770976"/>
                </a:moveTo>
                <a:cubicBezTo>
                  <a:pt x="4171951" y="3771048"/>
                  <a:pt x="4173187" y="3771273"/>
                  <a:pt x="4175777" y="3771759"/>
                </a:cubicBezTo>
                <a:lnTo>
                  <a:pt x="4175819" y="3771766"/>
                </a:lnTo>
                <a:lnTo>
                  <a:pt x="4174915" y="3773450"/>
                </a:lnTo>
                <a:lnTo>
                  <a:pt x="4176441" y="3774386"/>
                </a:lnTo>
                <a:lnTo>
                  <a:pt x="4160310" y="3775146"/>
                </a:lnTo>
                <a:lnTo>
                  <a:pt x="4152379" y="3771007"/>
                </a:lnTo>
                <a:lnTo>
                  <a:pt x="4161695" y="3771522"/>
                </a:lnTo>
                <a:cubicBezTo>
                  <a:pt x="4172975" y="3771912"/>
                  <a:pt x="4169427" y="3770758"/>
                  <a:pt x="4171320" y="3770976"/>
                </a:cubicBezTo>
                <a:close/>
                <a:moveTo>
                  <a:pt x="4183691" y="3768464"/>
                </a:moveTo>
                <a:lnTo>
                  <a:pt x="4183901" y="3768840"/>
                </a:lnTo>
                <a:cubicBezTo>
                  <a:pt x="4184262" y="3770387"/>
                  <a:pt x="4184454" y="3772082"/>
                  <a:pt x="4184983" y="3773481"/>
                </a:cubicBezTo>
                <a:lnTo>
                  <a:pt x="4175819" y="3771766"/>
                </a:lnTo>
                <a:lnTo>
                  <a:pt x="4176574" y="3770361"/>
                </a:lnTo>
                <a:close/>
                <a:moveTo>
                  <a:pt x="4141694" y="3751411"/>
                </a:moveTo>
                <a:cubicBezTo>
                  <a:pt x="4133469" y="3751967"/>
                  <a:pt x="4125173" y="3752807"/>
                  <a:pt x="4117020" y="3753077"/>
                </a:cubicBezTo>
                <a:lnTo>
                  <a:pt x="4109984" y="3752767"/>
                </a:lnTo>
                <a:lnTo>
                  <a:pt x="4109875" y="3756431"/>
                </a:lnTo>
                <a:lnTo>
                  <a:pt x="4130738" y="3759231"/>
                </a:lnTo>
                <a:cubicBezTo>
                  <a:pt x="4171095" y="3764148"/>
                  <a:pt x="4155579" y="3758177"/>
                  <a:pt x="4141694" y="3751411"/>
                </a:cubicBezTo>
                <a:close/>
                <a:moveTo>
                  <a:pt x="4110453" y="3736823"/>
                </a:moveTo>
                <a:lnTo>
                  <a:pt x="4110385" y="3739120"/>
                </a:lnTo>
                <a:lnTo>
                  <a:pt x="4112605" y="3738216"/>
                </a:lnTo>
                <a:close/>
                <a:moveTo>
                  <a:pt x="4189168" y="3714493"/>
                </a:moveTo>
                <a:lnTo>
                  <a:pt x="4194707" y="3716966"/>
                </a:lnTo>
                <a:cubicBezTo>
                  <a:pt x="4224662" y="3730076"/>
                  <a:pt x="4210374" y="3722037"/>
                  <a:pt x="4195166" y="3720764"/>
                </a:cubicBezTo>
                <a:lnTo>
                  <a:pt x="4180952" y="3720138"/>
                </a:lnTo>
                <a:lnTo>
                  <a:pt x="4173344" y="3717419"/>
                </a:lnTo>
                <a:lnTo>
                  <a:pt x="4174187" y="3717375"/>
                </a:lnTo>
                <a:cubicBezTo>
                  <a:pt x="4177321" y="3716958"/>
                  <a:pt x="4181727" y="3716213"/>
                  <a:pt x="4189375" y="3715008"/>
                </a:cubicBezTo>
                <a:close/>
                <a:moveTo>
                  <a:pt x="4152969" y="3713886"/>
                </a:moveTo>
                <a:cubicBezTo>
                  <a:pt x="4158396" y="3714577"/>
                  <a:pt x="4163737" y="3715714"/>
                  <a:pt x="4169250" y="3715957"/>
                </a:cubicBezTo>
                <a:lnTo>
                  <a:pt x="4173344" y="3717419"/>
                </a:lnTo>
                <a:lnTo>
                  <a:pt x="4166628" y="3717779"/>
                </a:lnTo>
                <a:cubicBezTo>
                  <a:pt x="4162785" y="3717626"/>
                  <a:pt x="4157365" y="3717040"/>
                  <a:pt x="4143713" y="3716476"/>
                </a:cubicBezTo>
                <a:lnTo>
                  <a:pt x="4135259" y="3716202"/>
                </a:lnTo>
                <a:lnTo>
                  <a:pt x="4135063" y="3716077"/>
                </a:lnTo>
                <a:cubicBezTo>
                  <a:pt x="4134555" y="3715428"/>
                  <a:pt x="4134787" y="3714867"/>
                  <a:pt x="4136169" y="3714503"/>
                </a:cubicBezTo>
                <a:cubicBezTo>
                  <a:pt x="4142027" y="3712954"/>
                  <a:pt x="4147542" y="3713197"/>
                  <a:pt x="4152969" y="3713886"/>
                </a:cubicBezTo>
                <a:close/>
                <a:moveTo>
                  <a:pt x="4108116" y="3667477"/>
                </a:moveTo>
                <a:lnTo>
                  <a:pt x="4109127" y="3677692"/>
                </a:lnTo>
                <a:lnTo>
                  <a:pt x="4128025" y="3680229"/>
                </a:lnTo>
                <a:cubicBezTo>
                  <a:pt x="4132853" y="3681124"/>
                  <a:pt x="4117546" y="3680685"/>
                  <a:pt x="4112449" y="3680460"/>
                </a:cubicBezTo>
                <a:lnTo>
                  <a:pt x="4109371" y="3680164"/>
                </a:lnTo>
                <a:lnTo>
                  <a:pt x="4109479" y="3681246"/>
                </a:lnTo>
                <a:lnTo>
                  <a:pt x="4140983" y="3682632"/>
                </a:lnTo>
                <a:cubicBezTo>
                  <a:pt x="4160229" y="3683478"/>
                  <a:pt x="4154702" y="3685012"/>
                  <a:pt x="4133949" y="3670406"/>
                </a:cubicBezTo>
                <a:cubicBezTo>
                  <a:pt x="4125954" y="3669444"/>
                  <a:pt x="4118059" y="3668225"/>
                  <a:pt x="4109964" y="3667518"/>
                </a:cubicBezTo>
                <a:close/>
                <a:moveTo>
                  <a:pt x="4117243" y="3661014"/>
                </a:moveTo>
                <a:lnTo>
                  <a:pt x="4125526" y="3662437"/>
                </a:lnTo>
                <a:lnTo>
                  <a:pt x="4126227" y="3662733"/>
                </a:lnTo>
                <a:cubicBezTo>
                  <a:pt x="4127388" y="3663886"/>
                  <a:pt x="4125550" y="3663805"/>
                  <a:pt x="4122962" y="3663417"/>
                </a:cubicBezTo>
                <a:lnTo>
                  <a:pt x="4122176" y="3663297"/>
                </a:lnTo>
                <a:lnTo>
                  <a:pt x="4123689" y="3662834"/>
                </a:lnTo>
                <a:cubicBezTo>
                  <a:pt x="4123866" y="3662615"/>
                  <a:pt x="4123584" y="3662384"/>
                  <a:pt x="4122947" y="3662147"/>
                </a:cubicBezTo>
                <a:close/>
                <a:moveTo>
                  <a:pt x="4114938" y="3660618"/>
                </a:moveTo>
                <a:lnTo>
                  <a:pt x="4115709" y="3660708"/>
                </a:lnTo>
                <a:lnTo>
                  <a:pt x="4117243" y="3661014"/>
                </a:lnTo>
                <a:close/>
                <a:moveTo>
                  <a:pt x="4120398" y="3656914"/>
                </a:moveTo>
                <a:cubicBezTo>
                  <a:pt x="4120284" y="3656777"/>
                  <a:pt x="4120502" y="3656982"/>
                  <a:pt x="4131463" y="3657464"/>
                </a:cubicBezTo>
                <a:cubicBezTo>
                  <a:pt x="4132659" y="3659879"/>
                  <a:pt x="4133701" y="3661854"/>
                  <a:pt x="4134538" y="3663459"/>
                </a:cubicBezTo>
                <a:lnTo>
                  <a:pt x="4135251" y="3664928"/>
                </a:lnTo>
                <a:lnTo>
                  <a:pt x="4129945" y="3663196"/>
                </a:lnTo>
                <a:lnTo>
                  <a:pt x="4125526" y="3662437"/>
                </a:lnTo>
                <a:lnTo>
                  <a:pt x="4119345" y="3659821"/>
                </a:lnTo>
                <a:cubicBezTo>
                  <a:pt x="4116676" y="3659351"/>
                  <a:pt x="4113820" y="3659132"/>
                  <a:pt x="4111339" y="3658412"/>
                </a:cubicBezTo>
                <a:cubicBezTo>
                  <a:pt x="4120963" y="3657529"/>
                  <a:pt x="4120513" y="3657051"/>
                  <a:pt x="4120398" y="3656914"/>
                </a:cubicBezTo>
                <a:close/>
                <a:moveTo>
                  <a:pt x="4191340" y="3626026"/>
                </a:moveTo>
                <a:lnTo>
                  <a:pt x="4196585" y="3626431"/>
                </a:lnTo>
                <a:cubicBezTo>
                  <a:pt x="4199990" y="3626611"/>
                  <a:pt x="4203372" y="3626674"/>
                  <a:pt x="4207218" y="3626561"/>
                </a:cubicBezTo>
                <a:lnTo>
                  <a:pt x="4214629" y="3626050"/>
                </a:lnTo>
                <a:lnTo>
                  <a:pt x="4217033" y="3627548"/>
                </a:lnTo>
                <a:cubicBezTo>
                  <a:pt x="4221395" y="3630512"/>
                  <a:pt x="4216760" y="3629230"/>
                  <a:pt x="4202528" y="3627880"/>
                </a:cubicBezTo>
                <a:lnTo>
                  <a:pt x="4191377" y="3627025"/>
                </a:lnTo>
                <a:close/>
                <a:moveTo>
                  <a:pt x="4190715" y="3621036"/>
                </a:moveTo>
                <a:lnTo>
                  <a:pt x="4191164" y="3621376"/>
                </a:lnTo>
                <a:lnTo>
                  <a:pt x="4191340" y="3626026"/>
                </a:lnTo>
                <a:lnTo>
                  <a:pt x="4185813" y="3625598"/>
                </a:lnTo>
                <a:cubicBezTo>
                  <a:pt x="4181874" y="3625242"/>
                  <a:pt x="4177425" y="3624827"/>
                  <a:pt x="4171979" y="3624413"/>
                </a:cubicBezTo>
                <a:cubicBezTo>
                  <a:pt x="4170730" y="3624317"/>
                  <a:pt x="4170126" y="3624194"/>
                  <a:pt x="4170045" y="3624048"/>
                </a:cubicBezTo>
                <a:cubicBezTo>
                  <a:pt x="4169802" y="3623607"/>
                  <a:pt x="4174264" y="3622960"/>
                  <a:pt x="4180175" y="3622247"/>
                </a:cubicBezTo>
                <a:close/>
                <a:moveTo>
                  <a:pt x="4163073" y="3621011"/>
                </a:moveTo>
                <a:lnTo>
                  <a:pt x="4163568" y="3621293"/>
                </a:lnTo>
                <a:lnTo>
                  <a:pt x="4162242" y="3621164"/>
                </a:lnTo>
                <a:close/>
                <a:moveTo>
                  <a:pt x="4146063" y="3619606"/>
                </a:moveTo>
                <a:lnTo>
                  <a:pt x="4162242" y="3621164"/>
                </a:lnTo>
                <a:lnTo>
                  <a:pt x="4149923" y="3623443"/>
                </a:lnTo>
                <a:cubicBezTo>
                  <a:pt x="4144732" y="3623520"/>
                  <a:pt x="4131130" y="3620477"/>
                  <a:pt x="4134348" y="3623675"/>
                </a:cubicBezTo>
                <a:cubicBezTo>
                  <a:pt x="4140618" y="3629906"/>
                  <a:pt x="4165226" y="3626197"/>
                  <a:pt x="4173908" y="3626331"/>
                </a:cubicBezTo>
                <a:cubicBezTo>
                  <a:pt x="4179903" y="3626423"/>
                  <a:pt x="4185280" y="3626642"/>
                  <a:pt x="4190046" y="3626922"/>
                </a:cubicBezTo>
                <a:lnTo>
                  <a:pt x="4191377" y="3627025"/>
                </a:lnTo>
                <a:lnTo>
                  <a:pt x="4191415" y="3628017"/>
                </a:lnTo>
                <a:cubicBezTo>
                  <a:pt x="4189638" y="3631880"/>
                  <a:pt x="4183605" y="3630729"/>
                  <a:pt x="4179700" y="3632085"/>
                </a:cubicBezTo>
                <a:cubicBezTo>
                  <a:pt x="4173864" y="3631523"/>
                  <a:pt x="4168185" y="3630517"/>
                  <a:pt x="4162193" y="3630399"/>
                </a:cubicBezTo>
                <a:cubicBezTo>
                  <a:pt x="4155614" y="3630270"/>
                  <a:pt x="4148419" y="3632112"/>
                  <a:pt x="4142069" y="3631347"/>
                </a:cubicBezTo>
                <a:cubicBezTo>
                  <a:pt x="4136955" y="3630731"/>
                  <a:pt x="4132578" y="3630127"/>
                  <a:pt x="4128910" y="3629536"/>
                </a:cubicBezTo>
                <a:lnTo>
                  <a:pt x="4120676" y="3627933"/>
                </a:lnTo>
                <a:lnTo>
                  <a:pt x="4115789" y="3624871"/>
                </a:lnTo>
                <a:lnTo>
                  <a:pt x="4114679" y="3624379"/>
                </a:lnTo>
                <a:lnTo>
                  <a:pt x="4117029" y="3623168"/>
                </a:lnTo>
                <a:cubicBezTo>
                  <a:pt x="4121633" y="3621787"/>
                  <a:pt x="4131570" y="3620585"/>
                  <a:pt x="4146063" y="3619606"/>
                </a:cubicBezTo>
                <a:close/>
                <a:moveTo>
                  <a:pt x="4323856" y="3596341"/>
                </a:moveTo>
                <a:lnTo>
                  <a:pt x="4322258" y="3596732"/>
                </a:lnTo>
                <a:lnTo>
                  <a:pt x="4320166" y="3596686"/>
                </a:lnTo>
                <a:lnTo>
                  <a:pt x="4320566" y="3596591"/>
                </a:lnTo>
                <a:close/>
                <a:moveTo>
                  <a:pt x="4347439" y="3594544"/>
                </a:moveTo>
                <a:cubicBezTo>
                  <a:pt x="4348522" y="3594591"/>
                  <a:pt x="4348485" y="3594742"/>
                  <a:pt x="4347754" y="3594943"/>
                </a:cubicBezTo>
                <a:lnTo>
                  <a:pt x="4347284" y="3595029"/>
                </a:lnTo>
                <a:lnTo>
                  <a:pt x="4345727" y="3594675"/>
                </a:lnTo>
                <a:close/>
                <a:moveTo>
                  <a:pt x="4343784" y="3594381"/>
                </a:moveTo>
                <a:lnTo>
                  <a:pt x="4345047" y="3594520"/>
                </a:lnTo>
                <a:lnTo>
                  <a:pt x="4345727" y="3594675"/>
                </a:lnTo>
                <a:lnTo>
                  <a:pt x="4323856" y="3596341"/>
                </a:lnTo>
                <a:lnTo>
                  <a:pt x="4327316" y="3595492"/>
                </a:lnTo>
                <a:close/>
                <a:moveTo>
                  <a:pt x="4372036" y="3592475"/>
                </a:moveTo>
                <a:lnTo>
                  <a:pt x="4373658" y="3592575"/>
                </a:lnTo>
                <a:lnTo>
                  <a:pt x="4347439" y="3594544"/>
                </a:lnTo>
                <a:cubicBezTo>
                  <a:pt x="4346697" y="3594587"/>
                  <a:pt x="4346706" y="3594541"/>
                  <a:pt x="4347184" y="3594442"/>
                </a:cubicBezTo>
                <a:cubicBezTo>
                  <a:pt x="4347663" y="3594342"/>
                  <a:pt x="4348611" y="3594191"/>
                  <a:pt x="4349746" y="3594022"/>
                </a:cubicBezTo>
                <a:lnTo>
                  <a:pt x="4350393" y="3593935"/>
                </a:lnTo>
                <a:close/>
                <a:moveTo>
                  <a:pt x="4377013" y="3590345"/>
                </a:moveTo>
                <a:lnTo>
                  <a:pt x="4385759" y="3590728"/>
                </a:lnTo>
                <a:cubicBezTo>
                  <a:pt x="4388563" y="3591067"/>
                  <a:pt x="4379650" y="3591919"/>
                  <a:pt x="4376661" y="3592162"/>
                </a:cubicBezTo>
                <a:lnTo>
                  <a:pt x="4372036" y="3592475"/>
                </a:lnTo>
                <a:lnTo>
                  <a:pt x="4363940" y="3591973"/>
                </a:lnTo>
                <a:lnTo>
                  <a:pt x="4365977" y="3591662"/>
                </a:lnTo>
                <a:close/>
                <a:moveTo>
                  <a:pt x="4409564" y="3589201"/>
                </a:moveTo>
                <a:lnTo>
                  <a:pt x="4413789" y="3589765"/>
                </a:lnTo>
                <a:cubicBezTo>
                  <a:pt x="4416024" y="3590329"/>
                  <a:pt x="4417769" y="3591118"/>
                  <a:pt x="4418841" y="3592183"/>
                </a:cubicBezTo>
                <a:cubicBezTo>
                  <a:pt x="4421571" y="3594896"/>
                  <a:pt x="4409663" y="3594031"/>
                  <a:pt x="4405195" y="3594333"/>
                </a:cubicBezTo>
                <a:cubicBezTo>
                  <a:pt x="4401399" y="3594589"/>
                  <a:pt x="4397844" y="3594010"/>
                  <a:pt x="4394167" y="3593848"/>
                </a:cubicBezTo>
                <a:lnTo>
                  <a:pt x="4373658" y="3592575"/>
                </a:lnTo>
                <a:lnTo>
                  <a:pt x="4401334" y="3590497"/>
                </a:lnTo>
                <a:close/>
                <a:moveTo>
                  <a:pt x="4522367" y="3575892"/>
                </a:moveTo>
                <a:lnTo>
                  <a:pt x="4528014" y="3576246"/>
                </a:lnTo>
                <a:lnTo>
                  <a:pt x="4528015" y="3576312"/>
                </a:lnTo>
                <a:lnTo>
                  <a:pt x="4522150" y="3576005"/>
                </a:lnTo>
                <a:close/>
                <a:moveTo>
                  <a:pt x="4486504" y="3571752"/>
                </a:moveTo>
                <a:lnTo>
                  <a:pt x="4494065" y="3571900"/>
                </a:lnTo>
                <a:lnTo>
                  <a:pt x="4496510" y="3572717"/>
                </a:lnTo>
                <a:cubicBezTo>
                  <a:pt x="4498469" y="3573149"/>
                  <a:pt x="4501310" y="3573567"/>
                  <a:pt x="4505950" y="3574013"/>
                </a:cubicBezTo>
                <a:cubicBezTo>
                  <a:pt x="4509559" y="3574361"/>
                  <a:pt x="4516518" y="3575423"/>
                  <a:pt x="4521853" y="3575988"/>
                </a:cubicBezTo>
                <a:lnTo>
                  <a:pt x="4522150" y="3576005"/>
                </a:lnTo>
                <a:lnTo>
                  <a:pt x="4516290" y="3579052"/>
                </a:lnTo>
                <a:cubicBezTo>
                  <a:pt x="4509254" y="3586132"/>
                  <a:pt x="4531931" y="3581970"/>
                  <a:pt x="4540275" y="3581940"/>
                </a:cubicBezTo>
                <a:lnTo>
                  <a:pt x="4547514" y="3581276"/>
                </a:lnTo>
                <a:lnTo>
                  <a:pt x="4552855" y="3583553"/>
                </a:lnTo>
                <a:cubicBezTo>
                  <a:pt x="4572055" y="3591627"/>
                  <a:pt x="4562623" y="3587504"/>
                  <a:pt x="4517533" y="3585522"/>
                </a:cubicBezTo>
                <a:cubicBezTo>
                  <a:pt x="4510961" y="3582484"/>
                  <a:pt x="4503898" y="3580088"/>
                  <a:pt x="4497080" y="3577371"/>
                </a:cubicBezTo>
                <a:close/>
                <a:moveTo>
                  <a:pt x="4620185" y="3570375"/>
                </a:moveTo>
                <a:lnTo>
                  <a:pt x="4624079" y="3570958"/>
                </a:lnTo>
                <a:lnTo>
                  <a:pt x="4626325" y="3571095"/>
                </a:lnTo>
                <a:lnTo>
                  <a:pt x="4618792" y="3572049"/>
                </a:lnTo>
                <a:close/>
                <a:moveTo>
                  <a:pt x="4499400" y="3568378"/>
                </a:moveTo>
                <a:lnTo>
                  <a:pt x="4505124" y="3569701"/>
                </a:lnTo>
                <a:lnTo>
                  <a:pt x="4515048" y="3572580"/>
                </a:lnTo>
                <a:cubicBezTo>
                  <a:pt x="4518370" y="3573545"/>
                  <a:pt x="4507718" y="3572189"/>
                  <a:pt x="4504020" y="3572096"/>
                </a:cubicBezTo>
                <a:lnTo>
                  <a:pt x="4494065" y="3571900"/>
                </a:lnTo>
                <a:lnTo>
                  <a:pt x="4492377" y="3571337"/>
                </a:lnTo>
                <a:lnTo>
                  <a:pt x="4489056" y="3570008"/>
                </a:lnTo>
                <a:close/>
                <a:moveTo>
                  <a:pt x="4478104" y="3567289"/>
                </a:moveTo>
                <a:cubicBezTo>
                  <a:pt x="4482978" y="3568193"/>
                  <a:pt x="4485994" y="3568953"/>
                  <a:pt x="4488069" y="3569614"/>
                </a:cubicBezTo>
                <a:lnTo>
                  <a:pt x="4489056" y="3570008"/>
                </a:lnTo>
                <a:lnTo>
                  <a:pt x="4486513" y="3570409"/>
                </a:lnTo>
                <a:lnTo>
                  <a:pt x="4481185" y="3568927"/>
                </a:lnTo>
                <a:close/>
                <a:moveTo>
                  <a:pt x="4617958" y="3562935"/>
                </a:moveTo>
                <a:lnTo>
                  <a:pt x="4622836" y="3564486"/>
                </a:lnTo>
                <a:cubicBezTo>
                  <a:pt x="4623999" y="3565338"/>
                  <a:pt x="4623013" y="3566975"/>
                  <a:pt x="4621488" y="3568808"/>
                </a:cubicBezTo>
                <a:lnTo>
                  <a:pt x="4620185" y="3570375"/>
                </a:lnTo>
                <a:lnTo>
                  <a:pt x="4616428" y="3569813"/>
                </a:lnTo>
                <a:cubicBezTo>
                  <a:pt x="4615228" y="3569488"/>
                  <a:pt x="4614234" y="3569048"/>
                  <a:pt x="4613700" y="3568422"/>
                </a:cubicBezTo>
                <a:cubicBezTo>
                  <a:pt x="4613168" y="3567797"/>
                  <a:pt x="4613095" y="3566987"/>
                  <a:pt x="4613740" y="3565920"/>
                </a:cubicBezTo>
                <a:cubicBezTo>
                  <a:pt x="4614520" y="3564625"/>
                  <a:pt x="4615588" y="3563779"/>
                  <a:pt x="4616835" y="3563212"/>
                </a:cubicBezTo>
                <a:close/>
                <a:moveTo>
                  <a:pt x="4159264" y="3561576"/>
                </a:moveTo>
                <a:lnTo>
                  <a:pt x="4158864" y="3564254"/>
                </a:lnTo>
                <a:cubicBezTo>
                  <a:pt x="4158864" y="3564254"/>
                  <a:pt x="4146147" y="3564976"/>
                  <a:pt x="4130295" y="3565722"/>
                </a:cubicBezTo>
                <a:lnTo>
                  <a:pt x="4118664" y="3566211"/>
                </a:lnTo>
                <a:lnTo>
                  <a:pt x="4112137" y="3564950"/>
                </a:lnTo>
                <a:cubicBezTo>
                  <a:pt x="4107528" y="3563613"/>
                  <a:pt x="4122437" y="3565114"/>
                  <a:pt x="4127712" y="3564718"/>
                </a:cubicBezTo>
                <a:close/>
                <a:moveTo>
                  <a:pt x="4177745" y="3556834"/>
                </a:moveTo>
                <a:lnTo>
                  <a:pt x="4181799" y="3558118"/>
                </a:lnTo>
                <a:lnTo>
                  <a:pt x="4166030" y="3560903"/>
                </a:lnTo>
                <a:lnTo>
                  <a:pt x="4159264" y="3561576"/>
                </a:lnTo>
                <a:lnTo>
                  <a:pt x="4159544" y="3559697"/>
                </a:lnTo>
                <a:close/>
                <a:moveTo>
                  <a:pt x="4271144" y="3551573"/>
                </a:moveTo>
                <a:lnTo>
                  <a:pt x="4270900" y="3551709"/>
                </a:lnTo>
                <a:cubicBezTo>
                  <a:pt x="4268840" y="3552553"/>
                  <a:pt x="4266353" y="3553244"/>
                  <a:pt x="4264723" y="3554242"/>
                </a:cubicBezTo>
                <a:cubicBezTo>
                  <a:pt x="4258658" y="3555197"/>
                  <a:pt x="4252505" y="3556621"/>
                  <a:pt x="4246528" y="3557109"/>
                </a:cubicBezTo>
                <a:lnTo>
                  <a:pt x="4218605" y="3558424"/>
                </a:lnTo>
                <a:lnTo>
                  <a:pt x="4222033" y="3556773"/>
                </a:lnTo>
                <a:cubicBezTo>
                  <a:pt x="4227388" y="3555530"/>
                  <a:pt x="4237694" y="3554331"/>
                  <a:pt x="4249987" y="3553105"/>
                </a:cubicBezTo>
                <a:lnTo>
                  <a:pt x="4258482" y="3552292"/>
                </a:lnTo>
                <a:close/>
                <a:moveTo>
                  <a:pt x="4639975" y="3550562"/>
                </a:moveTo>
                <a:cubicBezTo>
                  <a:pt x="4646734" y="3550808"/>
                  <a:pt x="4654797" y="3551362"/>
                  <a:pt x="4662883" y="3552137"/>
                </a:cubicBezTo>
                <a:lnTo>
                  <a:pt x="4676887" y="3553903"/>
                </a:lnTo>
                <a:lnTo>
                  <a:pt x="4676318" y="3554144"/>
                </a:lnTo>
                <a:lnTo>
                  <a:pt x="4673042" y="3554210"/>
                </a:lnTo>
                <a:lnTo>
                  <a:pt x="4664990" y="3554204"/>
                </a:lnTo>
                <a:lnTo>
                  <a:pt x="4654080" y="3553570"/>
                </a:lnTo>
                <a:lnTo>
                  <a:pt x="4624684" y="3550887"/>
                </a:lnTo>
                <a:lnTo>
                  <a:pt x="4624900" y="3550827"/>
                </a:lnTo>
                <a:cubicBezTo>
                  <a:pt x="4627766" y="3550376"/>
                  <a:pt x="4633218" y="3550315"/>
                  <a:pt x="4639975" y="3550562"/>
                </a:cubicBezTo>
                <a:close/>
                <a:moveTo>
                  <a:pt x="4694370" y="3546549"/>
                </a:moveTo>
                <a:cubicBezTo>
                  <a:pt x="4712597" y="3556881"/>
                  <a:pt x="4713364" y="3555583"/>
                  <a:pt x="4690661" y="3554615"/>
                </a:cubicBezTo>
                <a:lnTo>
                  <a:pt x="4679986" y="3554294"/>
                </a:lnTo>
                <a:lnTo>
                  <a:pt x="4676887" y="3553903"/>
                </a:lnTo>
                <a:lnTo>
                  <a:pt x="4679886" y="3552632"/>
                </a:lnTo>
                <a:cubicBezTo>
                  <a:pt x="4679956" y="3551866"/>
                  <a:pt x="4678813" y="3550814"/>
                  <a:pt x="4676176" y="3549415"/>
                </a:cubicBezTo>
                <a:close/>
                <a:moveTo>
                  <a:pt x="4542531" y="3537178"/>
                </a:moveTo>
                <a:cubicBezTo>
                  <a:pt x="4542593" y="3537019"/>
                  <a:pt x="4543550" y="3537086"/>
                  <a:pt x="4545403" y="3537214"/>
                </a:cubicBezTo>
                <a:lnTo>
                  <a:pt x="4552580" y="3537559"/>
                </a:lnTo>
                <a:lnTo>
                  <a:pt x="4558656" y="3542714"/>
                </a:lnTo>
                <a:lnTo>
                  <a:pt x="4552943" y="3542164"/>
                </a:lnTo>
                <a:cubicBezTo>
                  <a:pt x="4545870" y="3538717"/>
                  <a:pt x="4542407" y="3537496"/>
                  <a:pt x="4542531" y="3537178"/>
                </a:cubicBezTo>
                <a:close/>
                <a:moveTo>
                  <a:pt x="4545591" y="3532767"/>
                </a:moveTo>
                <a:cubicBezTo>
                  <a:pt x="4562560" y="3532871"/>
                  <a:pt x="4579407" y="3533550"/>
                  <a:pt x="4596499" y="3533079"/>
                </a:cubicBezTo>
                <a:cubicBezTo>
                  <a:pt x="4601025" y="3534958"/>
                  <a:pt x="4606136" y="3536109"/>
                  <a:pt x="4610953" y="3537624"/>
                </a:cubicBezTo>
                <a:lnTo>
                  <a:pt x="4614359" y="3539428"/>
                </a:lnTo>
                <a:lnTo>
                  <a:pt x="4607549" y="3539234"/>
                </a:lnTo>
                <a:cubicBezTo>
                  <a:pt x="4598425" y="3538910"/>
                  <a:pt x="4583787" y="3538296"/>
                  <a:pt x="4553632" y="3537611"/>
                </a:cubicBezTo>
                <a:lnTo>
                  <a:pt x="4552580" y="3537559"/>
                </a:lnTo>
                <a:lnTo>
                  <a:pt x="4552155" y="3537199"/>
                </a:lnTo>
                <a:lnTo>
                  <a:pt x="4543864" y="3532872"/>
                </a:lnTo>
                <a:close/>
                <a:moveTo>
                  <a:pt x="4155549" y="3524606"/>
                </a:moveTo>
                <a:lnTo>
                  <a:pt x="4155617" y="3524774"/>
                </a:lnTo>
                <a:lnTo>
                  <a:pt x="4128213" y="3526974"/>
                </a:lnTo>
                <a:lnTo>
                  <a:pt x="4125775" y="3526793"/>
                </a:lnTo>
                <a:lnTo>
                  <a:pt x="4120575" y="3525177"/>
                </a:lnTo>
                <a:lnTo>
                  <a:pt x="4127946" y="3525029"/>
                </a:lnTo>
                <a:cubicBezTo>
                  <a:pt x="4133629" y="3524923"/>
                  <a:pt x="4138778" y="3524834"/>
                  <a:pt x="4143456" y="3524761"/>
                </a:cubicBezTo>
                <a:close/>
                <a:moveTo>
                  <a:pt x="4168802" y="3524449"/>
                </a:moveTo>
                <a:lnTo>
                  <a:pt x="4157887" y="3526628"/>
                </a:lnTo>
                <a:lnTo>
                  <a:pt x="4156411" y="3526711"/>
                </a:lnTo>
                <a:lnTo>
                  <a:pt x="4155617" y="3524774"/>
                </a:lnTo>
                <a:lnTo>
                  <a:pt x="4158114" y="3524574"/>
                </a:lnTo>
                <a:lnTo>
                  <a:pt x="4166405" y="3524468"/>
                </a:lnTo>
                <a:close/>
                <a:moveTo>
                  <a:pt x="4097365" y="3520431"/>
                </a:moveTo>
                <a:lnTo>
                  <a:pt x="4097392" y="3520434"/>
                </a:lnTo>
                <a:lnTo>
                  <a:pt x="4112340" y="3521377"/>
                </a:lnTo>
                <a:lnTo>
                  <a:pt x="4112315" y="3521773"/>
                </a:lnTo>
                <a:cubicBezTo>
                  <a:pt x="4113081" y="3522661"/>
                  <a:pt x="4114542" y="3523302"/>
                  <a:pt x="4116285" y="3523843"/>
                </a:cubicBezTo>
                <a:lnTo>
                  <a:pt x="4120575" y="3525177"/>
                </a:lnTo>
                <a:lnTo>
                  <a:pt x="4113238" y="3525325"/>
                </a:lnTo>
                <a:lnTo>
                  <a:pt x="4106783" y="3524306"/>
                </a:lnTo>
                <a:lnTo>
                  <a:pt x="4104087" y="3523093"/>
                </a:lnTo>
                <a:cubicBezTo>
                  <a:pt x="4102019" y="3522301"/>
                  <a:pt x="4099774" y="3521499"/>
                  <a:pt x="4097883" y="3520718"/>
                </a:cubicBezTo>
                <a:close/>
                <a:moveTo>
                  <a:pt x="4122936" y="3513985"/>
                </a:moveTo>
                <a:cubicBezTo>
                  <a:pt x="4127077" y="3514055"/>
                  <a:pt x="4131542" y="3514940"/>
                  <a:pt x="4135277" y="3514635"/>
                </a:cubicBezTo>
                <a:lnTo>
                  <a:pt x="4149166" y="3514176"/>
                </a:lnTo>
                <a:lnTo>
                  <a:pt x="4149678" y="3517737"/>
                </a:lnTo>
                <a:cubicBezTo>
                  <a:pt x="4149929" y="3519488"/>
                  <a:pt x="4150457" y="3520887"/>
                  <a:pt x="4152096" y="3520874"/>
                </a:cubicBezTo>
                <a:cubicBezTo>
                  <a:pt x="4168730" y="3520748"/>
                  <a:pt x="4188745" y="3518706"/>
                  <a:pt x="4209291" y="3515956"/>
                </a:cubicBezTo>
                <a:lnTo>
                  <a:pt x="4210450" y="3515781"/>
                </a:lnTo>
                <a:lnTo>
                  <a:pt x="4210538" y="3516111"/>
                </a:lnTo>
                <a:lnTo>
                  <a:pt x="4179259" y="3522359"/>
                </a:lnTo>
                <a:lnTo>
                  <a:pt x="4162676" y="3524207"/>
                </a:lnTo>
                <a:lnTo>
                  <a:pt x="4158114" y="3524574"/>
                </a:lnTo>
                <a:lnTo>
                  <a:pt x="4155549" y="3524606"/>
                </a:lnTo>
                <a:lnTo>
                  <a:pt x="4155338" y="3524092"/>
                </a:lnTo>
                <a:cubicBezTo>
                  <a:pt x="4153496" y="3522826"/>
                  <a:pt x="4149356" y="3523642"/>
                  <a:pt x="4138450" y="3523024"/>
                </a:cubicBezTo>
                <a:cubicBezTo>
                  <a:pt x="4133875" y="3522765"/>
                  <a:pt x="4127038" y="3522319"/>
                  <a:pt x="4119630" y="3521837"/>
                </a:cubicBezTo>
                <a:lnTo>
                  <a:pt x="4112340" y="3521377"/>
                </a:lnTo>
                <a:lnTo>
                  <a:pt x="4112535" y="3518218"/>
                </a:lnTo>
                <a:cubicBezTo>
                  <a:pt x="4114976" y="3514657"/>
                  <a:pt x="4118794" y="3513914"/>
                  <a:pt x="4122936" y="3513985"/>
                </a:cubicBezTo>
                <a:close/>
                <a:moveTo>
                  <a:pt x="4244352" y="3510636"/>
                </a:moveTo>
                <a:lnTo>
                  <a:pt x="4241003" y="3520201"/>
                </a:lnTo>
                <a:cubicBezTo>
                  <a:pt x="4199114" y="3524043"/>
                  <a:pt x="4200716" y="3524200"/>
                  <a:pt x="4181180" y="3524349"/>
                </a:cubicBezTo>
                <a:lnTo>
                  <a:pt x="4168802" y="3524449"/>
                </a:lnTo>
                <a:lnTo>
                  <a:pt x="4179259" y="3522359"/>
                </a:lnTo>
                <a:lnTo>
                  <a:pt x="4198823" y="3520179"/>
                </a:lnTo>
                <a:cubicBezTo>
                  <a:pt x="4212470" y="3518029"/>
                  <a:pt x="4233488" y="3527367"/>
                  <a:pt x="4239760" y="3513729"/>
                </a:cubicBezTo>
                <a:lnTo>
                  <a:pt x="4240210" y="3511264"/>
                </a:lnTo>
                <a:close/>
                <a:moveTo>
                  <a:pt x="4235303" y="3506460"/>
                </a:moveTo>
                <a:lnTo>
                  <a:pt x="4238626" y="3507149"/>
                </a:lnTo>
                <a:cubicBezTo>
                  <a:pt x="4239618" y="3507791"/>
                  <a:pt x="4240275" y="3508626"/>
                  <a:pt x="4240496" y="3509706"/>
                </a:cubicBezTo>
                <a:lnTo>
                  <a:pt x="4240210" y="3511264"/>
                </a:lnTo>
                <a:lnTo>
                  <a:pt x="4210450" y="3515781"/>
                </a:lnTo>
                <a:lnTo>
                  <a:pt x="4208866" y="3509895"/>
                </a:lnTo>
                <a:lnTo>
                  <a:pt x="4208379" y="3509314"/>
                </a:lnTo>
                <a:lnTo>
                  <a:pt x="4218393" y="3508206"/>
                </a:lnTo>
                <a:cubicBezTo>
                  <a:pt x="4222285" y="3507943"/>
                  <a:pt x="4225664" y="3507621"/>
                  <a:pt x="4228583" y="3507294"/>
                </a:cubicBezTo>
                <a:close/>
                <a:moveTo>
                  <a:pt x="4205436" y="3505802"/>
                </a:moveTo>
                <a:lnTo>
                  <a:pt x="4208379" y="3509314"/>
                </a:lnTo>
                <a:lnTo>
                  <a:pt x="4170978" y="3513455"/>
                </a:lnTo>
                <a:lnTo>
                  <a:pt x="4149166" y="3514176"/>
                </a:lnTo>
                <a:lnTo>
                  <a:pt x="4148924" y="3512486"/>
                </a:lnTo>
                <a:lnTo>
                  <a:pt x="4164049" y="3510102"/>
                </a:lnTo>
                <a:lnTo>
                  <a:pt x="4173131" y="3508759"/>
                </a:lnTo>
                <a:lnTo>
                  <a:pt x="4187740" y="3507327"/>
                </a:lnTo>
                <a:cubicBezTo>
                  <a:pt x="4192082" y="3506910"/>
                  <a:pt x="4195512" y="3506584"/>
                  <a:pt x="4198339" y="3506314"/>
                </a:cubicBezTo>
                <a:lnTo>
                  <a:pt x="4202629" y="3505858"/>
                </a:lnTo>
                <a:close/>
                <a:moveTo>
                  <a:pt x="4195159" y="3505200"/>
                </a:moveTo>
                <a:lnTo>
                  <a:pt x="4203956" y="3505716"/>
                </a:lnTo>
                <a:lnTo>
                  <a:pt x="4202629" y="3505858"/>
                </a:lnTo>
                <a:lnTo>
                  <a:pt x="4195074" y="3506004"/>
                </a:lnTo>
                <a:cubicBezTo>
                  <a:pt x="4190494" y="3506397"/>
                  <a:pt x="4185025" y="3507061"/>
                  <a:pt x="4179371" y="3507835"/>
                </a:cubicBezTo>
                <a:lnTo>
                  <a:pt x="4173131" y="3508759"/>
                </a:lnTo>
                <a:lnTo>
                  <a:pt x="4171666" y="3508901"/>
                </a:lnTo>
                <a:close/>
                <a:moveTo>
                  <a:pt x="4846084" y="3504151"/>
                </a:moveTo>
                <a:lnTo>
                  <a:pt x="4850052" y="3505074"/>
                </a:lnTo>
                <a:lnTo>
                  <a:pt x="4846778" y="3504325"/>
                </a:lnTo>
                <a:cubicBezTo>
                  <a:pt x="4845883" y="3504116"/>
                  <a:pt x="4845557" y="3504032"/>
                  <a:pt x="4846084" y="3504151"/>
                </a:cubicBezTo>
                <a:close/>
                <a:moveTo>
                  <a:pt x="4516955" y="3501166"/>
                </a:moveTo>
                <a:cubicBezTo>
                  <a:pt x="4566508" y="3504493"/>
                  <a:pt x="4568868" y="3510446"/>
                  <a:pt x="4603238" y="3510766"/>
                </a:cubicBezTo>
                <a:lnTo>
                  <a:pt x="4603307" y="3510765"/>
                </a:lnTo>
                <a:lnTo>
                  <a:pt x="4606416" y="3511516"/>
                </a:lnTo>
                <a:cubicBezTo>
                  <a:pt x="4609374" y="3512280"/>
                  <a:pt x="4617998" y="3514919"/>
                  <a:pt x="4614825" y="3514636"/>
                </a:cubicBezTo>
                <a:cubicBezTo>
                  <a:pt x="4584707" y="3511949"/>
                  <a:pt x="4551970" y="3514158"/>
                  <a:pt x="4525363" y="3504286"/>
                </a:cubicBezTo>
                <a:cubicBezTo>
                  <a:pt x="4523262" y="3503506"/>
                  <a:pt x="4517783" y="3502020"/>
                  <a:pt x="4516525" y="3501417"/>
                </a:cubicBezTo>
                <a:cubicBezTo>
                  <a:pt x="4516106" y="3501216"/>
                  <a:pt x="4516154" y="3501113"/>
                  <a:pt x="4516955" y="3501166"/>
                </a:cubicBezTo>
                <a:close/>
                <a:moveTo>
                  <a:pt x="4264567" y="3496486"/>
                </a:moveTo>
                <a:cubicBezTo>
                  <a:pt x="4268548" y="3497225"/>
                  <a:pt x="4267969" y="3503358"/>
                  <a:pt x="4269670" y="3506794"/>
                </a:cubicBezTo>
                <a:lnTo>
                  <a:pt x="4244352" y="3510636"/>
                </a:lnTo>
                <a:lnTo>
                  <a:pt x="4244730" y="3509561"/>
                </a:lnTo>
                <a:cubicBezTo>
                  <a:pt x="4245995" y="3505101"/>
                  <a:pt x="4244246" y="3505286"/>
                  <a:pt x="4236021" y="3506370"/>
                </a:cubicBezTo>
                <a:lnTo>
                  <a:pt x="4235303" y="3506460"/>
                </a:lnTo>
                <a:lnTo>
                  <a:pt x="4229408" y="3505235"/>
                </a:lnTo>
                <a:cubicBezTo>
                  <a:pt x="4221608" y="3504980"/>
                  <a:pt x="4211538" y="3506235"/>
                  <a:pt x="4205436" y="3505802"/>
                </a:cubicBezTo>
                <a:lnTo>
                  <a:pt x="4203956" y="3505716"/>
                </a:lnTo>
                <a:lnTo>
                  <a:pt x="4210533" y="3505016"/>
                </a:lnTo>
                <a:cubicBezTo>
                  <a:pt x="4217139" y="3504155"/>
                  <a:pt x="4223997" y="3502879"/>
                  <a:pt x="4250921" y="3498636"/>
                </a:cubicBezTo>
                <a:lnTo>
                  <a:pt x="4255768" y="3497259"/>
                </a:lnTo>
                <a:close/>
                <a:moveTo>
                  <a:pt x="4493343" y="3482558"/>
                </a:moveTo>
                <a:lnTo>
                  <a:pt x="4495032" y="3484619"/>
                </a:lnTo>
                <a:lnTo>
                  <a:pt x="4439208" y="3486748"/>
                </a:lnTo>
                <a:cubicBezTo>
                  <a:pt x="4436252" y="3486861"/>
                  <a:pt x="4433037" y="3488171"/>
                  <a:pt x="4430110" y="3488182"/>
                </a:cubicBezTo>
                <a:cubicBezTo>
                  <a:pt x="4413746" y="3488242"/>
                  <a:pt x="4396723" y="3489791"/>
                  <a:pt x="4381452" y="3486960"/>
                </a:cubicBezTo>
                <a:cubicBezTo>
                  <a:pt x="4380076" y="3486704"/>
                  <a:pt x="4379415" y="3486500"/>
                  <a:pt x="4379337" y="3486338"/>
                </a:cubicBezTo>
                <a:cubicBezTo>
                  <a:pt x="4378786" y="3485205"/>
                  <a:pt x="4406740" y="3486123"/>
                  <a:pt x="4417152" y="3485779"/>
                </a:cubicBezTo>
                <a:cubicBezTo>
                  <a:pt x="4437088" y="3485119"/>
                  <a:pt x="4452607" y="3484425"/>
                  <a:pt x="4464654" y="3483725"/>
                </a:cubicBezTo>
                <a:lnTo>
                  <a:pt x="4477197" y="3482880"/>
                </a:lnTo>
                <a:close/>
                <a:moveTo>
                  <a:pt x="4511773" y="3477351"/>
                </a:moveTo>
                <a:lnTo>
                  <a:pt x="4519034" y="3477927"/>
                </a:lnTo>
                <a:cubicBezTo>
                  <a:pt x="4522456" y="3478196"/>
                  <a:pt x="4526545" y="3478515"/>
                  <a:pt x="4531421" y="3478886"/>
                </a:cubicBezTo>
                <a:cubicBezTo>
                  <a:pt x="4551890" y="3480444"/>
                  <a:pt x="4530549" y="3481666"/>
                  <a:pt x="4498859" y="3482448"/>
                </a:cubicBezTo>
                <a:lnTo>
                  <a:pt x="4493343" y="3482558"/>
                </a:lnTo>
                <a:lnTo>
                  <a:pt x="4492666" y="3481731"/>
                </a:lnTo>
                <a:lnTo>
                  <a:pt x="4493125" y="3481396"/>
                </a:lnTo>
                <a:lnTo>
                  <a:pt x="4498614" y="3480647"/>
                </a:lnTo>
                <a:cubicBezTo>
                  <a:pt x="4504249" y="3479680"/>
                  <a:pt x="4505261" y="3478807"/>
                  <a:pt x="4504842" y="3478129"/>
                </a:cubicBezTo>
                <a:lnTo>
                  <a:pt x="4504672" y="3478029"/>
                </a:lnTo>
                <a:close/>
                <a:moveTo>
                  <a:pt x="4414807" y="3470803"/>
                </a:moveTo>
                <a:lnTo>
                  <a:pt x="4410892" y="3471754"/>
                </a:lnTo>
                <a:lnTo>
                  <a:pt x="4399874" y="3471270"/>
                </a:lnTo>
                <a:lnTo>
                  <a:pt x="4402954" y="3471123"/>
                </a:lnTo>
                <a:close/>
                <a:moveTo>
                  <a:pt x="4269166" y="3458522"/>
                </a:moveTo>
                <a:lnTo>
                  <a:pt x="4256418" y="3461076"/>
                </a:lnTo>
                <a:cubicBezTo>
                  <a:pt x="4232219" y="3464559"/>
                  <a:pt x="4210747" y="3463865"/>
                  <a:pt x="4185022" y="3464573"/>
                </a:cubicBezTo>
                <a:cubicBezTo>
                  <a:pt x="4183299" y="3463733"/>
                  <a:pt x="4180206" y="3463579"/>
                  <a:pt x="4177798" y="3463082"/>
                </a:cubicBezTo>
                <a:lnTo>
                  <a:pt x="4175894" y="3462323"/>
                </a:lnTo>
                <a:lnTo>
                  <a:pt x="4176382" y="3461870"/>
                </a:lnTo>
                <a:cubicBezTo>
                  <a:pt x="4179470" y="3460685"/>
                  <a:pt x="4184298" y="3462127"/>
                  <a:pt x="4187640" y="3461938"/>
                </a:cubicBezTo>
                <a:close/>
                <a:moveTo>
                  <a:pt x="4280836" y="3456184"/>
                </a:moveTo>
                <a:lnTo>
                  <a:pt x="4284122" y="3457002"/>
                </a:lnTo>
                <a:lnTo>
                  <a:pt x="4285635" y="3457765"/>
                </a:lnTo>
                <a:lnTo>
                  <a:pt x="4283714" y="3457913"/>
                </a:lnTo>
                <a:lnTo>
                  <a:pt x="4269166" y="3458522"/>
                </a:lnTo>
                <a:close/>
                <a:moveTo>
                  <a:pt x="4921417" y="3374823"/>
                </a:moveTo>
                <a:lnTo>
                  <a:pt x="4922304" y="3375074"/>
                </a:lnTo>
                <a:lnTo>
                  <a:pt x="4922437" y="3375062"/>
                </a:lnTo>
                <a:lnTo>
                  <a:pt x="4920049" y="3375443"/>
                </a:lnTo>
                <a:cubicBezTo>
                  <a:pt x="4918904" y="3375673"/>
                  <a:pt x="4917947" y="3375873"/>
                  <a:pt x="4917468" y="3375958"/>
                </a:cubicBezTo>
                <a:cubicBezTo>
                  <a:pt x="4916989" y="3376045"/>
                  <a:pt x="4916989" y="3376017"/>
                  <a:pt x="4917755" y="3375791"/>
                </a:cubicBezTo>
                <a:close/>
                <a:moveTo>
                  <a:pt x="4926852" y="3374357"/>
                </a:moveTo>
                <a:lnTo>
                  <a:pt x="4930098" y="3374359"/>
                </a:lnTo>
                <a:lnTo>
                  <a:pt x="4922437" y="3375062"/>
                </a:lnTo>
                <a:close/>
                <a:moveTo>
                  <a:pt x="4956073" y="3371975"/>
                </a:moveTo>
                <a:cubicBezTo>
                  <a:pt x="4957708" y="3371976"/>
                  <a:pt x="4960658" y="3372622"/>
                  <a:pt x="4962775" y="3373335"/>
                </a:cubicBezTo>
                <a:lnTo>
                  <a:pt x="4965044" y="3374377"/>
                </a:lnTo>
                <a:lnTo>
                  <a:pt x="4930098" y="3374359"/>
                </a:lnTo>
                <a:close/>
                <a:moveTo>
                  <a:pt x="4974366" y="3361558"/>
                </a:moveTo>
                <a:lnTo>
                  <a:pt x="4977574" y="3361921"/>
                </a:lnTo>
                <a:cubicBezTo>
                  <a:pt x="4982588" y="3363781"/>
                  <a:pt x="4965496" y="3363369"/>
                  <a:pt x="4959380" y="3364788"/>
                </a:cubicBezTo>
                <a:lnTo>
                  <a:pt x="4921417" y="3374823"/>
                </a:lnTo>
                <a:lnTo>
                  <a:pt x="4913134" y="3372474"/>
                </a:lnTo>
                <a:cubicBezTo>
                  <a:pt x="4908227" y="3371095"/>
                  <a:pt x="4905755" y="3370347"/>
                  <a:pt x="4905866" y="3369803"/>
                </a:cubicBezTo>
                <a:cubicBezTo>
                  <a:pt x="4906090" y="3368717"/>
                  <a:pt x="4916645" y="3368448"/>
                  <a:pt x="4938717" y="3365571"/>
                </a:cubicBezTo>
                <a:lnTo>
                  <a:pt x="4954641" y="3363274"/>
                </a:lnTo>
                <a:close/>
                <a:moveTo>
                  <a:pt x="4964816" y="3360478"/>
                </a:moveTo>
                <a:lnTo>
                  <a:pt x="4972341" y="3361329"/>
                </a:lnTo>
                <a:lnTo>
                  <a:pt x="4967557" y="3361714"/>
                </a:lnTo>
                <a:cubicBezTo>
                  <a:pt x="4963592" y="3362080"/>
                  <a:pt x="4959921" y="3362480"/>
                  <a:pt x="4957448" y="3362870"/>
                </a:cubicBezTo>
                <a:lnTo>
                  <a:pt x="4954641" y="3363274"/>
                </a:lnTo>
                <a:lnTo>
                  <a:pt x="4923679" y="3365968"/>
                </a:lnTo>
                <a:cubicBezTo>
                  <a:pt x="4921465" y="3366041"/>
                  <a:pt x="4921504" y="3365851"/>
                  <a:pt x="4922948" y="3365514"/>
                </a:cubicBezTo>
                <a:cubicBezTo>
                  <a:pt x="4927281" y="3364504"/>
                  <a:pt x="4944256" y="3362173"/>
                  <a:pt x="4950969" y="3361668"/>
                </a:cubicBezTo>
                <a:cubicBezTo>
                  <a:pt x="4955507" y="3361327"/>
                  <a:pt x="4960252" y="3360683"/>
                  <a:pt x="4964816" y="3360478"/>
                </a:cubicBezTo>
                <a:close/>
                <a:moveTo>
                  <a:pt x="4987613" y="3360263"/>
                </a:moveTo>
                <a:cubicBezTo>
                  <a:pt x="4989123" y="3360204"/>
                  <a:pt x="4989112" y="3360264"/>
                  <a:pt x="4986670" y="3360488"/>
                </a:cubicBezTo>
                <a:lnTo>
                  <a:pt x="4974366" y="3361558"/>
                </a:lnTo>
                <a:lnTo>
                  <a:pt x="4972341" y="3361329"/>
                </a:lnTo>
                <a:lnTo>
                  <a:pt x="4979428" y="3360758"/>
                </a:lnTo>
                <a:cubicBezTo>
                  <a:pt x="4983073" y="3360502"/>
                  <a:pt x="4986104" y="3360323"/>
                  <a:pt x="4987613" y="3360263"/>
                </a:cubicBezTo>
                <a:close/>
                <a:moveTo>
                  <a:pt x="4824454" y="3141337"/>
                </a:moveTo>
                <a:lnTo>
                  <a:pt x="4825198" y="3141586"/>
                </a:lnTo>
                <a:cubicBezTo>
                  <a:pt x="4826738" y="3142102"/>
                  <a:pt x="4828101" y="3142730"/>
                  <a:pt x="4829016" y="3143637"/>
                </a:cubicBezTo>
                <a:lnTo>
                  <a:pt x="4829494" y="3145203"/>
                </a:lnTo>
                <a:lnTo>
                  <a:pt x="4828782" y="3145410"/>
                </a:lnTo>
                <a:cubicBezTo>
                  <a:pt x="4824048" y="3146138"/>
                  <a:pt x="4818482" y="3146237"/>
                  <a:pt x="4814577" y="3147593"/>
                </a:cubicBezTo>
                <a:lnTo>
                  <a:pt x="4803142" y="3145469"/>
                </a:lnTo>
                <a:lnTo>
                  <a:pt x="4803815" y="3145328"/>
                </a:lnTo>
                <a:cubicBezTo>
                  <a:pt x="4809890" y="3144089"/>
                  <a:pt x="4815729" y="3142935"/>
                  <a:pt x="4820808" y="3141976"/>
                </a:cubicBezTo>
                <a:close/>
                <a:moveTo>
                  <a:pt x="4855136" y="3126427"/>
                </a:moveTo>
                <a:lnTo>
                  <a:pt x="4859711" y="3127149"/>
                </a:lnTo>
                <a:lnTo>
                  <a:pt x="4864509" y="3127413"/>
                </a:lnTo>
                <a:lnTo>
                  <a:pt x="4845862" y="3131552"/>
                </a:lnTo>
                <a:lnTo>
                  <a:pt x="4839462" y="3133234"/>
                </a:lnTo>
                <a:lnTo>
                  <a:pt x="4834886" y="3133113"/>
                </a:lnTo>
                <a:cubicBezTo>
                  <a:pt x="4831489" y="3132485"/>
                  <a:pt x="4837803" y="3130632"/>
                  <a:pt x="4846466" y="3128498"/>
                </a:cubicBezTo>
                <a:close/>
                <a:moveTo>
                  <a:pt x="4871321" y="3125899"/>
                </a:moveTo>
                <a:lnTo>
                  <a:pt x="4873663" y="3126686"/>
                </a:lnTo>
                <a:cubicBezTo>
                  <a:pt x="4874074" y="3126922"/>
                  <a:pt x="4874001" y="3127119"/>
                  <a:pt x="4873153" y="3127252"/>
                </a:cubicBezTo>
                <a:cubicBezTo>
                  <a:pt x="4871590" y="3127499"/>
                  <a:pt x="4869324" y="3127578"/>
                  <a:pt x="4866901" y="3127544"/>
                </a:cubicBezTo>
                <a:lnTo>
                  <a:pt x="4864509" y="3127413"/>
                </a:lnTo>
                <a:close/>
                <a:moveTo>
                  <a:pt x="4870623" y="3125709"/>
                </a:moveTo>
                <a:lnTo>
                  <a:pt x="4872116" y="3125723"/>
                </a:lnTo>
                <a:lnTo>
                  <a:pt x="4871321" y="3125899"/>
                </a:lnTo>
                <a:lnTo>
                  <a:pt x="4871271" y="3125883"/>
                </a:lnTo>
                <a:close/>
                <a:moveTo>
                  <a:pt x="4855646" y="3125566"/>
                </a:moveTo>
                <a:lnTo>
                  <a:pt x="4858622" y="3125595"/>
                </a:lnTo>
                <a:lnTo>
                  <a:pt x="4855136" y="3126427"/>
                </a:lnTo>
                <a:lnTo>
                  <a:pt x="4854866" y="3126385"/>
                </a:lnTo>
                <a:cubicBezTo>
                  <a:pt x="4854006" y="3126103"/>
                  <a:pt x="4854084" y="3125813"/>
                  <a:pt x="4855646" y="3125566"/>
                </a:cubicBezTo>
                <a:close/>
                <a:moveTo>
                  <a:pt x="4864744" y="3124133"/>
                </a:moveTo>
                <a:lnTo>
                  <a:pt x="4870623" y="3125709"/>
                </a:lnTo>
                <a:lnTo>
                  <a:pt x="4858622" y="3125595"/>
                </a:lnTo>
                <a:close/>
                <a:moveTo>
                  <a:pt x="4896461" y="3120499"/>
                </a:moveTo>
                <a:cubicBezTo>
                  <a:pt x="4901767" y="3119664"/>
                  <a:pt x="4906126" y="3120005"/>
                  <a:pt x="4906923" y="3124155"/>
                </a:cubicBezTo>
                <a:cubicBezTo>
                  <a:pt x="4907646" y="3127921"/>
                  <a:pt x="4903373" y="3129286"/>
                  <a:pt x="4897886" y="3129804"/>
                </a:cubicBezTo>
                <a:lnTo>
                  <a:pt x="4897092" y="3129835"/>
                </a:lnTo>
                <a:lnTo>
                  <a:pt x="4896685" y="3127114"/>
                </a:lnTo>
                <a:cubicBezTo>
                  <a:pt x="4894128" y="3125226"/>
                  <a:pt x="4886271" y="3126262"/>
                  <a:pt x="4882250" y="3125820"/>
                </a:cubicBezTo>
                <a:lnTo>
                  <a:pt x="4872116" y="3125723"/>
                </a:lnTo>
                <a:lnTo>
                  <a:pt x="4880320" y="3123901"/>
                </a:lnTo>
                <a:cubicBezTo>
                  <a:pt x="4884902" y="3123346"/>
                  <a:pt x="4891154" y="3121335"/>
                  <a:pt x="4896461" y="3120499"/>
                </a:cubicBezTo>
                <a:close/>
                <a:moveTo>
                  <a:pt x="4856026" y="3075524"/>
                </a:moveTo>
                <a:cubicBezTo>
                  <a:pt x="4858801" y="3075531"/>
                  <a:pt x="4860617" y="3075684"/>
                  <a:pt x="4858664" y="3076200"/>
                </a:cubicBezTo>
                <a:cubicBezTo>
                  <a:pt x="4844268" y="3080006"/>
                  <a:pt x="4816888" y="3082476"/>
                  <a:pt x="4797701" y="3083413"/>
                </a:cubicBezTo>
                <a:lnTo>
                  <a:pt x="4796689" y="3083439"/>
                </a:lnTo>
                <a:lnTo>
                  <a:pt x="4810800" y="3080039"/>
                </a:lnTo>
                <a:cubicBezTo>
                  <a:pt x="4823894" y="3076820"/>
                  <a:pt x="4826317" y="3076420"/>
                  <a:pt x="4847636" y="3075716"/>
                </a:cubicBezTo>
                <a:cubicBezTo>
                  <a:pt x="4849518" y="3075653"/>
                  <a:pt x="4853251" y="3075516"/>
                  <a:pt x="4856026" y="3075524"/>
                </a:cubicBezTo>
                <a:close/>
                <a:moveTo>
                  <a:pt x="4448438" y="3011771"/>
                </a:moveTo>
                <a:lnTo>
                  <a:pt x="4452848" y="3012423"/>
                </a:lnTo>
                <a:lnTo>
                  <a:pt x="4457148" y="3015140"/>
                </a:lnTo>
                <a:lnTo>
                  <a:pt x="4453702" y="3014978"/>
                </a:lnTo>
                <a:cubicBezTo>
                  <a:pt x="4450799" y="3014907"/>
                  <a:pt x="4448330" y="3013652"/>
                  <a:pt x="4445378" y="3013749"/>
                </a:cubicBezTo>
                <a:cubicBezTo>
                  <a:pt x="4439292" y="3013947"/>
                  <a:pt x="4432973" y="3015155"/>
                  <a:pt x="4426769" y="3015858"/>
                </a:cubicBezTo>
                <a:lnTo>
                  <a:pt x="4424397" y="3013696"/>
                </a:lnTo>
                <a:lnTo>
                  <a:pt x="4425668" y="3013267"/>
                </a:lnTo>
                <a:cubicBezTo>
                  <a:pt x="4451133" y="3017026"/>
                  <a:pt x="4410784" y="3012093"/>
                  <a:pt x="4448438" y="3011771"/>
                </a:cubicBezTo>
                <a:close/>
                <a:moveTo>
                  <a:pt x="4420905" y="3009791"/>
                </a:moveTo>
                <a:lnTo>
                  <a:pt x="4428729" y="3011290"/>
                </a:lnTo>
                <a:lnTo>
                  <a:pt x="4420405" y="3010061"/>
                </a:lnTo>
                <a:lnTo>
                  <a:pt x="4420405" y="3010060"/>
                </a:lnTo>
                <a:close/>
                <a:moveTo>
                  <a:pt x="4480390" y="3004347"/>
                </a:moveTo>
                <a:cubicBezTo>
                  <a:pt x="4480025" y="3004331"/>
                  <a:pt x="4460328" y="3004688"/>
                  <a:pt x="4458721" y="3008433"/>
                </a:cubicBezTo>
                <a:cubicBezTo>
                  <a:pt x="4457261" y="3011838"/>
                  <a:pt x="4462965" y="3012298"/>
                  <a:pt x="4465087" y="3014230"/>
                </a:cubicBezTo>
                <a:lnTo>
                  <a:pt x="4452848" y="3012423"/>
                </a:lnTo>
                <a:lnTo>
                  <a:pt x="4452221" y="3012027"/>
                </a:lnTo>
                <a:cubicBezTo>
                  <a:pt x="4449667" y="3011548"/>
                  <a:pt x="4446729" y="3011519"/>
                  <a:pt x="4444276" y="3011157"/>
                </a:cubicBezTo>
                <a:cubicBezTo>
                  <a:pt x="4439371" y="3010433"/>
                  <a:pt x="4433738" y="3011757"/>
                  <a:pt x="4428729" y="3011290"/>
                </a:cubicBezTo>
                <a:cubicBezTo>
                  <a:pt x="4430810" y="3011597"/>
                  <a:pt x="4424020" y="3009779"/>
                  <a:pt x="4421295" y="3009581"/>
                </a:cubicBezTo>
                <a:lnTo>
                  <a:pt x="4420905" y="3009791"/>
                </a:lnTo>
                <a:lnTo>
                  <a:pt x="4414349" y="3008535"/>
                </a:lnTo>
                <a:cubicBezTo>
                  <a:pt x="4409608" y="3007490"/>
                  <a:pt x="4404804" y="3006645"/>
                  <a:pt x="4399594" y="3006987"/>
                </a:cubicBezTo>
                <a:cubicBezTo>
                  <a:pt x="4395799" y="3007237"/>
                  <a:pt x="4391887" y="3005359"/>
                  <a:pt x="4388208" y="3007735"/>
                </a:cubicBezTo>
                <a:cubicBezTo>
                  <a:pt x="4385322" y="3009599"/>
                  <a:pt x="4393651" y="3008831"/>
                  <a:pt x="4396533" y="3008963"/>
                </a:cubicBezTo>
                <a:cubicBezTo>
                  <a:pt x="4401627" y="3009198"/>
                  <a:pt x="4407032" y="3008467"/>
                  <a:pt x="4412080" y="3008831"/>
                </a:cubicBezTo>
                <a:lnTo>
                  <a:pt x="4420405" y="3010061"/>
                </a:lnTo>
                <a:lnTo>
                  <a:pt x="4424397" y="3013696"/>
                </a:lnTo>
                <a:lnTo>
                  <a:pt x="4417416" y="3016060"/>
                </a:lnTo>
                <a:cubicBezTo>
                  <a:pt x="4413025" y="3017551"/>
                  <a:pt x="4417216" y="3015635"/>
                  <a:pt x="4402898" y="3014761"/>
                </a:cubicBezTo>
                <a:cubicBezTo>
                  <a:pt x="4397830" y="3014452"/>
                  <a:pt x="4392399" y="3015258"/>
                  <a:pt x="4387352" y="3014893"/>
                </a:cubicBezTo>
                <a:lnTo>
                  <a:pt x="4387345" y="3014893"/>
                </a:lnTo>
                <a:lnTo>
                  <a:pt x="4370702" y="3012434"/>
                </a:lnTo>
                <a:cubicBezTo>
                  <a:pt x="4363628" y="3011390"/>
                  <a:pt x="4355365" y="3014003"/>
                  <a:pt x="4347933" y="3013930"/>
                </a:cubicBezTo>
                <a:cubicBezTo>
                  <a:pt x="4326492" y="3013718"/>
                  <a:pt x="4339704" y="3010993"/>
                  <a:pt x="4334418" y="3012137"/>
                </a:cubicBezTo>
                <a:lnTo>
                  <a:pt x="4330972" y="3012858"/>
                </a:lnTo>
                <a:lnTo>
                  <a:pt x="4322960" y="3010242"/>
                </a:lnTo>
                <a:cubicBezTo>
                  <a:pt x="4319744" y="3009089"/>
                  <a:pt x="4316952" y="3007201"/>
                  <a:pt x="4313533" y="3006421"/>
                </a:cubicBezTo>
                <a:lnTo>
                  <a:pt x="4310905" y="3005826"/>
                </a:lnTo>
                <a:lnTo>
                  <a:pt x="4309557" y="3006093"/>
                </a:lnTo>
                <a:lnTo>
                  <a:pt x="4302109" y="3009591"/>
                </a:lnTo>
                <a:lnTo>
                  <a:pt x="4307412" y="3010374"/>
                </a:lnTo>
                <a:cubicBezTo>
                  <a:pt x="4312126" y="3011510"/>
                  <a:pt x="4316471" y="3013332"/>
                  <a:pt x="4321000" y="3014810"/>
                </a:cubicBezTo>
                <a:cubicBezTo>
                  <a:pt x="4324920" y="3014071"/>
                  <a:pt x="4327835" y="3013498"/>
                  <a:pt x="4329990" y="3013062"/>
                </a:cubicBezTo>
                <a:lnTo>
                  <a:pt x="4330972" y="3012858"/>
                </a:lnTo>
                <a:lnTo>
                  <a:pt x="4336547" y="3014677"/>
                </a:lnTo>
                <a:cubicBezTo>
                  <a:pt x="4343093" y="3016369"/>
                  <a:pt x="4348671" y="3016178"/>
                  <a:pt x="4356257" y="3015159"/>
                </a:cubicBezTo>
                <a:cubicBezTo>
                  <a:pt x="4361032" y="3014517"/>
                  <a:pt x="4365887" y="3013344"/>
                  <a:pt x="4370702" y="3012434"/>
                </a:cubicBezTo>
                <a:cubicBezTo>
                  <a:pt x="4370702" y="3012434"/>
                  <a:pt x="4373437" y="3012946"/>
                  <a:pt x="4376885" y="3013510"/>
                </a:cubicBezTo>
                <a:lnTo>
                  <a:pt x="4387345" y="3014893"/>
                </a:lnTo>
                <a:lnTo>
                  <a:pt x="4404000" y="3017352"/>
                </a:lnTo>
                <a:cubicBezTo>
                  <a:pt x="4406775" y="3017762"/>
                  <a:pt x="4409315" y="3018923"/>
                  <a:pt x="4412324" y="3018581"/>
                </a:cubicBezTo>
                <a:cubicBezTo>
                  <a:pt x="4443786" y="3015015"/>
                  <a:pt x="4418427" y="3017256"/>
                  <a:pt x="4446478" y="3016340"/>
                </a:cubicBezTo>
                <a:cubicBezTo>
                  <a:pt x="4450241" y="3016217"/>
                  <a:pt x="4459188" y="3018707"/>
                  <a:pt x="4457864" y="3015593"/>
                </a:cubicBezTo>
                <a:lnTo>
                  <a:pt x="4457148" y="3015140"/>
                </a:lnTo>
                <a:lnTo>
                  <a:pt x="4469058" y="3015701"/>
                </a:lnTo>
                <a:cubicBezTo>
                  <a:pt x="4474203" y="3015857"/>
                  <a:pt x="4479412" y="3015728"/>
                  <a:pt x="4484796" y="3014712"/>
                </a:cubicBezTo>
                <a:cubicBezTo>
                  <a:pt x="4512627" y="3009464"/>
                  <a:pt x="4486489" y="3012918"/>
                  <a:pt x="4511728" y="3013832"/>
                </a:cubicBezTo>
                <a:cubicBezTo>
                  <a:pt x="4521950" y="3014202"/>
                  <a:pt x="4533011" y="3012119"/>
                  <a:pt x="4542822" y="3013567"/>
                </a:cubicBezTo>
                <a:cubicBezTo>
                  <a:pt x="4545597" y="3013976"/>
                  <a:pt x="4552186" y="3017239"/>
                  <a:pt x="4551146" y="3014796"/>
                </a:cubicBezTo>
                <a:cubicBezTo>
                  <a:pt x="4549823" y="3011683"/>
                  <a:pt x="4545165" y="3011702"/>
                  <a:pt x="4541720" y="3010975"/>
                </a:cubicBezTo>
                <a:cubicBezTo>
                  <a:pt x="4532262" y="3008984"/>
                  <a:pt x="4522298" y="3008107"/>
                  <a:pt x="4512586" y="3006673"/>
                </a:cubicBezTo>
                <a:cubicBezTo>
                  <a:pt x="4509811" y="3006263"/>
                  <a:pt x="4507239" y="3005249"/>
                  <a:pt x="4504262" y="3005444"/>
                </a:cubicBezTo>
                <a:cubicBezTo>
                  <a:pt x="4500467" y="3005694"/>
                  <a:pt x="4496550" y="3006360"/>
                  <a:pt x="4492876" y="3006191"/>
                </a:cubicBezTo>
                <a:cubicBezTo>
                  <a:pt x="4488554" y="3005993"/>
                  <a:pt x="4484713" y="3004546"/>
                  <a:pt x="4480390" y="3004347"/>
                </a:cubicBezTo>
                <a:close/>
                <a:moveTo>
                  <a:pt x="4417714" y="2985377"/>
                </a:moveTo>
                <a:cubicBezTo>
                  <a:pt x="4392741" y="2987016"/>
                  <a:pt x="4396625" y="2987001"/>
                  <a:pt x="4383856" y="2987030"/>
                </a:cubicBezTo>
                <a:lnTo>
                  <a:pt x="4379339" y="2987054"/>
                </a:lnTo>
                <a:lnTo>
                  <a:pt x="4379555" y="2987742"/>
                </a:lnTo>
                <a:lnTo>
                  <a:pt x="4388019" y="2991432"/>
                </a:lnTo>
                <a:lnTo>
                  <a:pt x="4380313" y="2992059"/>
                </a:lnTo>
                <a:lnTo>
                  <a:pt x="4366456" y="2994807"/>
                </a:lnTo>
                <a:lnTo>
                  <a:pt x="4375479" y="2996140"/>
                </a:lnTo>
                <a:cubicBezTo>
                  <a:pt x="4392207" y="2990709"/>
                  <a:pt x="4402678" y="2985586"/>
                  <a:pt x="4418816" y="2987968"/>
                </a:cubicBezTo>
                <a:cubicBezTo>
                  <a:pt x="4422978" y="2988583"/>
                  <a:pt x="4432859" y="2993477"/>
                  <a:pt x="4431302" y="2989813"/>
                </a:cubicBezTo>
                <a:cubicBezTo>
                  <a:pt x="4429466" y="2985494"/>
                  <a:pt x="4422244" y="2986856"/>
                  <a:pt x="4417714" y="2985377"/>
                </a:cubicBezTo>
                <a:close/>
                <a:moveTo>
                  <a:pt x="4690689" y="2933321"/>
                </a:moveTo>
                <a:lnTo>
                  <a:pt x="4733178" y="2945235"/>
                </a:lnTo>
                <a:lnTo>
                  <a:pt x="4698887" y="2946745"/>
                </a:lnTo>
                <a:lnTo>
                  <a:pt x="4695572" y="2946163"/>
                </a:lnTo>
                <a:lnTo>
                  <a:pt x="4694263" y="2936654"/>
                </a:lnTo>
                <a:close/>
                <a:moveTo>
                  <a:pt x="4603817" y="2923803"/>
                </a:moveTo>
                <a:lnTo>
                  <a:pt x="4602895" y="2924145"/>
                </a:lnTo>
                <a:lnTo>
                  <a:pt x="4602401" y="2923978"/>
                </a:lnTo>
                <a:close/>
                <a:moveTo>
                  <a:pt x="4612272" y="2918047"/>
                </a:moveTo>
                <a:lnTo>
                  <a:pt x="4602368" y="2921020"/>
                </a:lnTo>
                <a:cubicBezTo>
                  <a:pt x="4601208" y="2922186"/>
                  <a:pt x="4601018" y="2923060"/>
                  <a:pt x="4601554" y="2923689"/>
                </a:cubicBezTo>
                <a:lnTo>
                  <a:pt x="4602401" y="2923978"/>
                </a:lnTo>
                <a:lnTo>
                  <a:pt x="4596486" y="2924707"/>
                </a:lnTo>
                <a:cubicBezTo>
                  <a:pt x="4594399" y="2925208"/>
                  <a:pt x="4594224" y="2925749"/>
                  <a:pt x="4597131" y="2926289"/>
                </a:cubicBezTo>
                <a:cubicBezTo>
                  <a:pt x="4592252" y="2928977"/>
                  <a:pt x="4594665" y="2930200"/>
                  <a:pt x="4601200" y="2930478"/>
                </a:cubicBezTo>
                <a:lnTo>
                  <a:pt x="4624947" y="2929258"/>
                </a:lnTo>
                <a:lnTo>
                  <a:pt x="4625196" y="2929284"/>
                </a:lnTo>
                <a:lnTo>
                  <a:pt x="4625889" y="2929210"/>
                </a:lnTo>
                <a:lnTo>
                  <a:pt x="4630003" y="2928998"/>
                </a:lnTo>
                <a:lnTo>
                  <a:pt x="4652847" y="2926479"/>
                </a:lnTo>
                <a:lnTo>
                  <a:pt x="4652272" y="2926360"/>
                </a:lnTo>
                <a:lnTo>
                  <a:pt x="4625889" y="2929210"/>
                </a:lnTo>
                <a:lnTo>
                  <a:pt x="4624947" y="2929258"/>
                </a:lnTo>
                <a:lnTo>
                  <a:pt x="4597131" y="2926289"/>
                </a:lnTo>
                <a:lnTo>
                  <a:pt x="4602895" y="2924145"/>
                </a:lnTo>
                <a:lnTo>
                  <a:pt x="4605097" y="2924895"/>
                </a:lnTo>
                <a:cubicBezTo>
                  <a:pt x="4608587" y="2925276"/>
                  <a:pt x="4614008" y="2924877"/>
                  <a:pt x="4619416" y="2924093"/>
                </a:cubicBezTo>
                <a:lnTo>
                  <a:pt x="4626619" y="2922519"/>
                </a:lnTo>
                <a:lnTo>
                  <a:pt x="4633349" y="2922484"/>
                </a:lnTo>
                <a:lnTo>
                  <a:pt x="4629955" y="2921789"/>
                </a:lnTo>
                <a:lnTo>
                  <a:pt x="4626619" y="2922519"/>
                </a:lnTo>
                <a:lnTo>
                  <a:pt x="4622648" y="2922539"/>
                </a:lnTo>
                <a:cubicBezTo>
                  <a:pt x="4617572" y="2922702"/>
                  <a:pt x="4612075" y="2922995"/>
                  <a:pt x="4607326" y="2923370"/>
                </a:cubicBezTo>
                <a:lnTo>
                  <a:pt x="4603817" y="2923803"/>
                </a:lnTo>
                <a:lnTo>
                  <a:pt x="4614546" y="2919813"/>
                </a:lnTo>
                <a:lnTo>
                  <a:pt x="4618237" y="2919388"/>
                </a:lnTo>
                <a:lnTo>
                  <a:pt x="4617692" y="2919277"/>
                </a:lnTo>
                <a:close/>
                <a:moveTo>
                  <a:pt x="4674646" y="2917236"/>
                </a:moveTo>
                <a:cubicBezTo>
                  <a:pt x="4677337" y="2917284"/>
                  <a:pt x="4679825" y="2917518"/>
                  <a:pt x="4680778" y="2918118"/>
                </a:cubicBezTo>
                <a:lnTo>
                  <a:pt x="4680277" y="2919765"/>
                </a:lnTo>
                <a:lnTo>
                  <a:pt x="4674969" y="2918879"/>
                </a:lnTo>
                <a:lnTo>
                  <a:pt x="4664549" y="2917484"/>
                </a:lnTo>
                <a:lnTo>
                  <a:pt x="4667290" y="2917457"/>
                </a:lnTo>
                <a:cubicBezTo>
                  <a:pt x="4669060" y="2917320"/>
                  <a:pt x="4671956" y="2917186"/>
                  <a:pt x="4674646" y="2917236"/>
                </a:cubicBezTo>
                <a:close/>
                <a:moveTo>
                  <a:pt x="4634436" y="2915158"/>
                </a:moveTo>
                <a:cubicBezTo>
                  <a:pt x="4644000" y="2915342"/>
                  <a:pt x="4654191" y="2916235"/>
                  <a:pt x="4663013" y="2917277"/>
                </a:cubicBezTo>
                <a:lnTo>
                  <a:pt x="4664549" y="2917484"/>
                </a:lnTo>
                <a:lnTo>
                  <a:pt x="4635609" y="2917758"/>
                </a:lnTo>
                <a:lnTo>
                  <a:pt x="4627693" y="2915319"/>
                </a:lnTo>
                <a:close/>
                <a:moveTo>
                  <a:pt x="4400014" y="2908456"/>
                </a:moveTo>
                <a:lnTo>
                  <a:pt x="4403298" y="2909231"/>
                </a:lnTo>
                <a:lnTo>
                  <a:pt x="4394050" y="2911186"/>
                </a:lnTo>
                <a:cubicBezTo>
                  <a:pt x="4388544" y="2912166"/>
                  <a:pt x="4383184" y="2912789"/>
                  <a:pt x="4378162" y="2912662"/>
                </a:cubicBezTo>
                <a:lnTo>
                  <a:pt x="4375737" y="2912133"/>
                </a:lnTo>
                <a:close/>
                <a:moveTo>
                  <a:pt x="4388174" y="2905564"/>
                </a:moveTo>
                <a:lnTo>
                  <a:pt x="4385642" y="2906424"/>
                </a:lnTo>
                <a:cubicBezTo>
                  <a:pt x="4383075" y="2906936"/>
                  <a:pt x="4379900" y="2907124"/>
                  <a:pt x="4377959" y="2907487"/>
                </a:cubicBezTo>
                <a:cubicBezTo>
                  <a:pt x="4376598" y="2907741"/>
                  <a:pt x="4374499" y="2908185"/>
                  <a:pt x="4371830" y="2908749"/>
                </a:cubicBezTo>
                <a:lnTo>
                  <a:pt x="4365902" y="2909984"/>
                </a:lnTo>
                <a:lnTo>
                  <a:pt x="4364313" y="2909637"/>
                </a:lnTo>
                <a:lnTo>
                  <a:pt x="4362357" y="2908528"/>
                </a:lnTo>
                <a:lnTo>
                  <a:pt x="4366740" y="2908013"/>
                </a:lnTo>
                <a:cubicBezTo>
                  <a:pt x="4372524" y="2907360"/>
                  <a:pt x="4378087" y="2906738"/>
                  <a:pt x="4383099" y="2906166"/>
                </a:cubicBezTo>
                <a:close/>
                <a:moveTo>
                  <a:pt x="4632917" y="2902496"/>
                </a:moveTo>
                <a:lnTo>
                  <a:pt x="4634640" y="2902528"/>
                </a:lnTo>
                <a:lnTo>
                  <a:pt x="4642902" y="2906324"/>
                </a:lnTo>
                <a:lnTo>
                  <a:pt x="4641542" y="2905858"/>
                </a:lnTo>
                <a:close/>
                <a:moveTo>
                  <a:pt x="4800828" y="2902067"/>
                </a:moveTo>
                <a:lnTo>
                  <a:pt x="4843321" y="2911965"/>
                </a:lnTo>
                <a:cubicBezTo>
                  <a:pt x="4872239" y="2919895"/>
                  <a:pt x="4893601" y="2926000"/>
                  <a:pt x="4911196" y="2931518"/>
                </a:cubicBezTo>
                <a:lnTo>
                  <a:pt x="4915573" y="2933069"/>
                </a:lnTo>
                <a:lnTo>
                  <a:pt x="4887052" y="2933423"/>
                </a:lnTo>
                <a:lnTo>
                  <a:pt x="4878130" y="2930206"/>
                </a:lnTo>
                <a:lnTo>
                  <a:pt x="4812576" y="2906001"/>
                </a:lnTo>
                <a:close/>
                <a:moveTo>
                  <a:pt x="4591199" y="2901719"/>
                </a:moveTo>
                <a:lnTo>
                  <a:pt x="4603668" y="2901951"/>
                </a:lnTo>
                <a:lnTo>
                  <a:pt x="4610784" y="2903014"/>
                </a:lnTo>
                <a:lnTo>
                  <a:pt x="4646009" y="2907751"/>
                </a:lnTo>
                <a:lnTo>
                  <a:pt x="4657580" y="2913066"/>
                </a:lnTo>
                <a:lnTo>
                  <a:pt x="4606933" y="2906497"/>
                </a:lnTo>
                <a:lnTo>
                  <a:pt x="4588243" y="2902558"/>
                </a:lnTo>
                <a:close/>
                <a:moveTo>
                  <a:pt x="4419542" y="2899401"/>
                </a:moveTo>
                <a:lnTo>
                  <a:pt x="4408145" y="2900469"/>
                </a:lnTo>
                <a:lnTo>
                  <a:pt x="4409221" y="2900500"/>
                </a:lnTo>
                <a:cubicBezTo>
                  <a:pt x="4415741" y="2900612"/>
                  <a:pt x="4424070" y="2900706"/>
                  <a:pt x="4434471" y="2900805"/>
                </a:cubicBezTo>
                <a:cubicBezTo>
                  <a:pt x="4434979" y="2900809"/>
                  <a:pt x="4431318" y="2900387"/>
                  <a:pt x="4425319" y="2899835"/>
                </a:cubicBezTo>
                <a:close/>
                <a:moveTo>
                  <a:pt x="4341127" y="2897427"/>
                </a:moveTo>
                <a:lnTo>
                  <a:pt x="4335068" y="2898599"/>
                </a:lnTo>
                <a:lnTo>
                  <a:pt x="4342236" y="2899214"/>
                </a:lnTo>
                <a:lnTo>
                  <a:pt x="4343273" y="2900885"/>
                </a:lnTo>
                <a:lnTo>
                  <a:pt x="4353817" y="2901128"/>
                </a:lnTo>
                <a:lnTo>
                  <a:pt x="4355246" y="2900930"/>
                </a:lnTo>
                <a:lnTo>
                  <a:pt x="4355065" y="2901049"/>
                </a:lnTo>
                <a:cubicBezTo>
                  <a:pt x="4354211" y="2902315"/>
                  <a:pt x="4355025" y="2903965"/>
                  <a:pt x="4358050" y="2906087"/>
                </a:cubicBezTo>
                <a:lnTo>
                  <a:pt x="4362357" y="2908528"/>
                </a:lnTo>
                <a:lnTo>
                  <a:pt x="4349932" y="2909989"/>
                </a:lnTo>
                <a:lnTo>
                  <a:pt x="4352820" y="2912417"/>
                </a:lnTo>
                <a:lnTo>
                  <a:pt x="4362285" y="2910737"/>
                </a:lnTo>
                <a:lnTo>
                  <a:pt x="4365902" y="2909984"/>
                </a:lnTo>
                <a:lnTo>
                  <a:pt x="4375737" y="2912133"/>
                </a:lnTo>
                <a:lnTo>
                  <a:pt x="4356031" y="2915116"/>
                </a:lnTo>
                <a:lnTo>
                  <a:pt x="4360607" y="2918961"/>
                </a:lnTo>
                <a:lnTo>
                  <a:pt x="4362444" y="2918690"/>
                </a:lnTo>
                <a:cubicBezTo>
                  <a:pt x="4368590" y="2918026"/>
                  <a:pt x="4377880" y="2917241"/>
                  <a:pt x="4392160" y="2916361"/>
                </a:cubicBezTo>
                <a:cubicBezTo>
                  <a:pt x="4396682" y="2916083"/>
                  <a:pt x="4401456" y="2918034"/>
                  <a:pt x="4406037" y="2919112"/>
                </a:cubicBezTo>
                <a:lnTo>
                  <a:pt x="4416720" y="2917015"/>
                </a:lnTo>
                <a:lnTo>
                  <a:pt x="4417465" y="2914973"/>
                </a:lnTo>
                <a:lnTo>
                  <a:pt x="4418100" y="2914540"/>
                </a:lnTo>
                <a:lnTo>
                  <a:pt x="4417271" y="2911939"/>
                </a:lnTo>
                <a:cubicBezTo>
                  <a:pt x="4414557" y="2911028"/>
                  <a:pt x="4410294" y="2910569"/>
                  <a:pt x="4406474" y="2909979"/>
                </a:cubicBezTo>
                <a:lnTo>
                  <a:pt x="4403298" y="2909231"/>
                </a:lnTo>
                <a:lnTo>
                  <a:pt x="4427305" y="2904156"/>
                </a:lnTo>
                <a:lnTo>
                  <a:pt x="4434837" y="2903144"/>
                </a:lnTo>
                <a:lnTo>
                  <a:pt x="4437196" y="2901538"/>
                </a:lnTo>
                <a:lnTo>
                  <a:pt x="4396153" y="2904620"/>
                </a:lnTo>
                <a:lnTo>
                  <a:pt x="4388174" y="2905564"/>
                </a:lnTo>
                <a:lnTo>
                  <a:pt x="4388805" y="2905352"/>
                </a:lnTo>
                <a:cubicBezTo>
                  <a:pt x="4389554" y="2904871"/>
                  <a:pt x="4389920" y="2904247"/>
                  <a:pt x="4389674" y="2903419"/>
                </a:cubicBezTo>
                <a:lnTo>
                  <a:pt x="4388921" y="2902273"/>
                </a:lnTo>
                <a:lnTo>
                  <a:pt x="4383672" y="2902765"/>
                </a:lnTo>
                <a:lnTo>
                  <a:pt x="4357924" y="2900558"/>
                </a:lnTo>
                <a:lnTo>
                  <a:pt x="4355246" y="2900930"/>
                </a:lnTo>
                <a:lnTo>
                  <a:pt x="4356056" y="2900398"/>
                </a:lnTo>
                <a:lnTo>
                  <a:pt x="4342236" y="2899214"/>
                </a:lnTo>
                <a:close/>
                <a:moveTo>
                  <a:pt x="4782066" y="2896505"/>
                </a:moveTo>
                <a:lnTo>
                  <a:pt x="4793575" y="2899638"/>
                </a:lnTo>
                <a:lnTo>
                  <a:pt x="4800828" y="2902067"/>
                </a:lnTo>
                <a:lnTo>
                  <a:pt x="4790673" y="2899702"/>
                </a:lnTo>
                <a:close/>
                <a:moveTo>
                  <a:pt x="4922908" y="2896075"/>
                </a:moveTo>
                <a:cubicBezTo>
                  <a:pt x="4926576" y="2897384"/>
                  <a:pt x="4941328" y="2904756"/>
                  <a:pt x="4947213" y="2907276"/>
                </a:cubicBezTo>
                <a:lnTo>
                  <a:pt x="4949956" y="2908058"/>
                </a:lnTo>
                <a:lnTo>
                  <a:pt x="4949673" y="2909370"/>
                </a:lnTo>
                <a:cubicBezTo>
                  <a:pt x="4949323" y="2909822"/>
                  <a:pt x="4948971" y="2910272"/>
                  <a:pt x="4948621" y="2910724"/>
                </a:cubicBezTo>
                <a:lnTo>
                  <a:pt x="4923673" y="2897193"/>
                </a:lnTo>
                <a:cubicBezTo>
                  <a:pt x="4921694" y="2895877"/>
                  <a:pt x="4921686" y="2895640"/>
                  <a:pt x="4922908" y="2896075"/>
                </a:cubicBezTo>
                <a:close/>
                <a:moveTo>
                  <a:pt x="4753929" y="2891144"/>
                </a:moveTo>
                <a:lnTo>
                  <a:pt x="4790673" y="2899702"/>
                </a:lnTo>
                <a:lnTo>
                  <a:pt x="4794581" y="2901153"/>
                </a:lnTo>
                <a:cubicBezTo>
                  <a:pt x="4808951" y="2906825"/>
                  <a:pt x="4818138" y="2911787"/>
                  <a:pt x="4840104" y="2924551"/>
                </a:cubicBezTo>
                <a:lnTo>
                  <a:pt x="4846373" y="2928206"/>
                </a:lnTo>
                <a:lnTo>
                  <a:pt x="4819009" y="2921758"/>
                </a:lnTo>
                <a:lnTo>
                  <a:pt x="4755606" y="2891928"/>
                </a:lnTo>
                <a:close/>
                <a:moveTo>
                  <a:pt x="4282245" y="2891126"/>
                </a:moveTo>
                <a:cubicBezTo>
                  <a:pt x="4285009" y="2891321"/>
                  <a:pt x="4295836" y="2892647"/>
                  <a:pt x="4300213" y="2893069"/>
                </a:cubicBezTo>
                <a:lnTo>
                  <a:pt x="4305305" y="2895783"/>
                </a:lnTo>
                <a:lnTo>
                  <a:pt x="4282706" y="2891382"/>
                </a:lnTo>
                <a:cubicBezTo>
                  <a:pt x="4281298" y="2891121"/>
                  <a:pt x="4281324" y="2891061"/>
                  <a:pt x="4282245" y="2891126"/>
                </a:cubicBezTo>
                <a:close/>
                <a:moveTo>
                  <a:pt x="4776465" y="2889047"/>
                </a:moveTo>
                <a:lnTo>
                  <a:pt x="4781283" y="2889869"/>
                </a:lnTo>
                <a:cubicBezTo>
                  <a:pt x="4797048" y="2892670"/>
                  <a:pt x="4811637" y="2895385"/>
                  <a:pt x="4821424" y="2897406"/>
                </a:cubicBezTo>
                <a:lnTo>
                  <a:pt x="4863697" y="2907328"/>
                </a:lnTo>
                <a:lnTo>
                  <a:pt x="4926953" y="2929741"/>
                </a:lnTo>
                <a:lnTo>
                  <a:pt x="4924191" y="2931059"/>
                </a:lnTo>
                <a:lnTo>
                  <a:pt x="4813074" y="2901597"/>
                </a:lnTo>
                <a:close/>
                <a:moveTo>
                  <a:pt x="4748009" y="2884194"/>
                </a:moveTo>
                <a:lnTo>
                  <a:pt x="4749833" y="2884506"/>
                </a:lnTo>
                <a:lnTo>
                  <a:pt x="4750936" y="2885333"/>
                </a:lnTo>
                <a:close/>
                <a:moveTo>
                  <a:pt x="4949432" y="2883022"/>
                </a:moveTo>
                <a:lnTo>
                  <a:pt x="4954335" y="2884200"/>
                </a:lnTo>
                <a:lnTo>
                  <a:pt x="4954383" y="2884746"/>
                </a:lnTo>
                <a:close/>
                <a:moveTo>
                  <a:pt x="4733960" y="2881801"/>
                </a:moveTo>
                <a:cubicBezTo>
                  <a:pt x="4734004" y="2881808"/>
                  <a:pt x="4734049" y="2881815"/>
                  <a:pt x="4734094" y="2881822"/>
                </a:cubicBezTo>
                <a:lnTo>
                  <a:pt x="4747336" y="2884080"/>
                </a:lnTo>
                <a:lnTo>
                  <a:pt x="4753613" y="2886343"/>
                </a:lnTo>
                <a:lnTo>
                  <a:pt x="4777820" y="2894929"/>
                </a:lnTo>
                <a:lnTo>
                  <a:pt x="4782066" y="2896505"/>
                </a:lnTo>
                <a:lnTo>
                  <a:pt x="4774197" y="2894364"/>
                </a:lnTo>
                <a:lnTo>
                  <a:pt x="4747683" y="2888221"/>
                </a:lnTo>
                <a:close/>
                <a:moveTo>
                  <a:pt x="4298601" y="2880804"/>
                </a:moveTo>
                <a:lnTo>
                  <a:pt x="4284213" y="2882005"/>
                </a:lnTo>
                <a:lnTo>
                  <a:pt x="4282390" y="2883030"/>
                </a:lnTo>
                <a:lnTo>
                  <a:pt x="4278974" y="2891670"/>
                </a:lnTo>
                <a:lnTo>
                  <a:pt x="4289204" y="2894670"/>
                </a:lnTo>
                <a:lnTo>
                  <a:pt x="4305900" y="2896100"/>
                </a:lnTo>
                <a:lnTo>
                  <a:pt x="4305305" y="2895783"/>
                </a:lnTo>
                <a:lnTo>
                  <a:pt x="4307286" y="2896169"/>
                </a:lnTo>
                <a:lnTo>
                  <a:pt x="4309002" y="2896366"/>
                </a:lnTo>
                <a:lnTo>
                  <a:pt x="4326339" y="2897852"/>
                </a:lnTo>
                <a:lnTo>
                  <a:pt x="4340423" y="2896293"/>
                </a:lnTo>
                <a:lnTo>
                  <a:pt x="4335200" y="2887881"/>
                </a:lnTo>
                <a:lnTo>
                  <a:pt x="4335224" y="2886773"/>
                </a:lnTo>
                <a:lnTo>
                  <a:pt x="4324437" y="2885862"/>
                </a:lnTo>
                <a:cubicBezTo>
                  <a:pt x="4317913" y="2885009"/>
                  <a:pt x="4312519" y="2884010"/>
                  <a:pt x="4308024" y="2883033"/>
                </a:cubicBezTo>
                <a:close/>
                <a:moveTo>
                  <a:pt x="4562519" y="2873218"/>
                </a:moveTo>
                <a:lnTo>
                  <a:pt x="4557398" y="2873462"/>
                </a:lnTo>
                <a:lnTo>
                  <a:pt x="4554707" y="2873594"/>
                </a:lnTo>
                <a:lnTo>
                  <a:pt x="4552560" y="2873222"/>
                </a:lnTo>
                <a:close/>
                <a:moveTo>
                  <a:pt x="4722335" y="2870492"/>
                </a:moveTo>
                <a:lnTo>
                  <a:pt x="4776465" y="2889047"/>
                </a:lnTo>
                <a:lnTo>
                  <a:pt x="4749833" y="2884506"/>
                </a:lnTo>
                <a:lnTo>
                  <a:pt x="4746657" y="2882123"/>
                </a:lnTo>
                <a:cubicBezTo>
                  <a:pt x="4742466" y="2879797"/>
                  <a:pt x="4736897" y="2876910"/>
                  <a:pt x="4734103" y="2875532"/>
                </a:cubicBezTo>
                <a:close/>
                <a:moveTo>
                  <a:pt x="4515177" y="2866722"/>
                </a:moveTo>
                <a:lnTo>
                  <a:pt x="4533738" y="2867201"/>
                </a:lnTo>
                <a:lnTo>
                  <a:pt x="4568341" y="2867445"/>
                </a:lnTo>
                <a:lnTo>
                  <a:pt x="4558356" y="2867509"/>
                </a:lnTo>
                <a:lnTo>
                  <a:pt x="4518951" y="2867379"/>
                </a:lnTo>
                <a:close/>
                <a:moveTo>
                  <a:pt x="4648100" y="2866497"/>
                </a:moveTo>
                <a:lnTo>
                  <a:pt x="4638403" y="2866921"/>
                </a:lnTo>
                <a:cubicBezTo>
                  <a:pt x="4619431" y="2867321"/>
                  <a:pt x="4600986" y="2867517"/>
                  <a:pt x="4583422" y="2867551"/>
                </a:cubicBezTo>
                <a:lnTo>
                  <a:pt x="4568341" y="2867445"/>
                </a:lnTo>
                <a:lnTo>
                  <a:pt x="4592896" y="2867286"/>
                </a:lnTo>
                <a:cubicBezTo>
                  <a:pt x="4601454" y="2867145"/>
                  <a:pt x="4612159" y="2866988"/>
                  <a:pt x="4624204" y="2866821"/>
                </a:cubicBezTo>
                <a:close/>
                <a:moveTo>
                  <a:pt x="4651755" y="2866336"/>
                </a:moveTo>
                <a:lnTo>
                  <a:pt x="4652104" y="2866441"/>
                </a:lnTo>
                <a:lnTo>
                  <a:pt x="4648100" y="2866497"/>
                </a:lnTo>
                <a:close/>
                <a:moveTo>
                  <a:pt x="4697300" y="2865814"/>
                </a:moveTo>
                <a:lnTo>
                  <a:pt x="4707549" y="2869626"/>
                </a:lnTo>
                <a:lnTo>
                  <a:pt x="4723045" y="2876695"/>
                </a:lnTo>
                <a:lnTo>
                  <a:pt x="4733960" y="2881801"/>
                </a:lnTo>
                <a:lnTo>
                  <a:pt x="4714659" y="2878753"/>
                </a:lnTo>
                <a:cubicBezTo>
                  <a:pt x="4697969" y="2876233"/>
                  <a:pt x="4690879" y="2875584"/>
                  <a:pt x="4705631" y="2878871"/>
                </a:cubicBezTo>
                <a:lnTo>
                  <a:pt x="4747272" y="2888126"/>
                </a:lnTo>
                <a:lnTo>
                  <a:pt x="4747683" y="2888221"/>
                </a:lnTo>
                <a:lnTo>
                  <a:pt x="4753929" y="2891144"/>
                </a:lnTo>
                <a:lnTo>
                  <a:pt x="4724108" y="2884197"/>
                </a:lnTo>
                <a:cubicBezTo>
                  <a:pt x="4719429" y="2883384"/>
                  <a:pt x="4712503" y="2882359"/>
                  <a:pt x="4705054" y="2881398"/>
                </a:cubicBezTo>
                <a:lnTo>
                  <a:pt x="4690554" y="2879820"/>
                </a:lnTo>
                <a:lnTo>
                  <a:pt x="4671594" y="2873170"/>
                </a:lnTo>
                <a:lnTo>
                  <a:pt x="4676110" y="2873168"/>
                </a:lnTo>
                <a:cubicBezTo>
                  <a:pt x="4686096" y="2873382"/>
                  <a:pt x="4686066" y="2873318"/>
                  <a:pt x="4679805" y="2873148"/>
                </a:cubicBezTo>
                <a:lnTo>
                  <a:pt x="4670956" y="2872945"/>
                </a:lnTo>
                <a:lnTo>
                  <a:pt x="4654408" y="2867142"/>
                </a:lnTo>
                <a:lnTo>
                  <a:pt x="4652104" y="2866441"/>
                </a:lnTo>
                <a:lnTo>
                  <a:pt x="4663558" y="2866286"/>
                </a:lnTo>
                <a:close/>
                <a:moveTo>
                  <a:pt x="4700394" y="2865771"/>
                </a:moveTo>
                <a:lnTo>
                  <a:pt x="4700932" y="2865887"/>
                </a:lnTo>
                <a:lnTo>
                  <a:pt x="4748009" y="2884194"/>
                </a:lnTo>
                <a:lnTo>
                  <a:pt x="4747336" y="2884080"/>
                </a:lnTo>
                <a:lnTo>
                  <a:pt x="4717971" y="2873500"/>
                </a:lnTo>
                <a:lnTo>
                  <a:pt x="4707549" y="2869626"/>
                </a:lnTo>
                <a:lnTo>
                  <a:pt x="4699139" y="2865789"/>
                </a:lnTo>
                <a:close/>
                <a:moveTo>
                  <a:pt x="4710951" y="2865615"/>
                </a:moveTo>
                <a:lnTo>
                  <a:pt x="4722335" y="2870492"/>
                </a:lnTo>
                <a:lnTo>
                  <a:pt x="4722332" y="2870491"/>
                </a:lnTo>
                <a:lnTo>
                  <a:pt x="4700932" y="2865887"/>
                </a:lnTo>
                <a:lnTo>
                  <a:pt x="4700626" y="2865767"/>
                </a:lnTo>
                <a:lnTo>
                  <a:pt x="4706118" y="2865691"/>
                </a:lnTo>
                <a:close/>
                <a:moveTo>
                  <a:pt x="4736501" y="2865213"/>
                </a:moveTo>
                <a:lnTo>
                  <a:pt x="4737390" y="2866585"/>
                </a:lnTo>
                <a:lnTo>
                  <a:pt x="4732466" y="2865277"/>
                </a:lnTo>
                <a:close/>
                <a:moveTo>
                  <a:pt x="4750210" y="2864985"/>
                </a:moveTo>
                <a:lnTo>
                  <a:pt x="4759005" y="2866120"/>
                </a:lnTo>
                <a:cubicBezTo>
                  <a:pt x="4763671" y="2866811"/>
                  <a:pt x="4768007" y="2867516"/>
                  <a:pt x="4770925" y="2868005"/>
                </a:cubicBezTo>
                <a:cubicBezTo>
                  <a:pt x="4795693" y="2872148"/>
                  <a:pt x="4820854" y="2877450"/>
                  <a:pt x="4846478" y="2884836"/>
                </a:cubicBezTo>
                <a:cubicBezTo>
                  <a:pt x="4870650" y="2891803"/>
                  <a:pt x="4895152" y="2900287"/>
                  <a:pt x="4919631" y="2908673"/>
                </a:cubicBezTo>
                <a:lnTo>
                  <a:pt x="4944152" y="2916480"/>
                </a:lnTo>
                <a:lnTo>
                  <a:pt x="4937921" y="2924504"/>
                </a:lnTo>
                <a:cubicBezTo>
                  <a:pt x="4936482" y="2925191"/>
                  <a:pt x="4935043" y="2925878"/>
                  <a:pt x="4933604" y="2926564"/>
                </a:cubicBezTo>
                <a:lnTo>
                  <a:pt x="4931336" y="2925844"/>
                </a:lnTo>
                <a:cubicBezTo>
                  <a:pt x="4913500" y="2920448"/>
                  <a:pt x="4895745" y="2915344"/>
                  <a:pt x="4877586" y="2910588"/>
                </a:cubicBezTo>
                <a:lnTo>
                  <a:pt x="4863697" y="2907328"/>
                </a:lnTo>
                <a:lnTo>
                  <a:pt x="4823069" y="2892933"/>
                </a:lnTo>
                <a:cubicBezTo>
                  <a:pt x="4794510" y="2884150"/>
                  <a:pt x="4766762" y="2880626"/>
                  <a:pt x="4737390" y="2866585"/>
                </a:cubicBezTo>
                <a:cubicBezTo>
                  <a:pt x="4742175" y="2867784"/>
                  <a:pt x="4755768" y="2869279"/>
                  <a:pt x="4750806" y="2867153"/>
                </a:cubicBezTo>
                <a:lnTo>
                  <a:pt x="4742767" y="2865115"/>
                </a:lnTo>
                <a:lnTo>
                  <a:pt x="4747043" y="2865047"/>
                </a:lnTo>
                <a:close/>
                <a:moveTo>
                  <a:pt x="4689679" y="2861511"/>
                </a:moveTo>
                <a:lnTo>
                  <a:pt x="4703285" y="2864077"/>
                </a:lnTo>
                <a:lnTo>
                  <a:pt x="4696986" y="2864353"/>
                </a:lnTo>
                <a:close/>
                <a:moveTo>
                  <a:pt x="4869892" y="2861078"/>
                </a:moveTo>
                <a:lnTo>
                  <a:pt x="4889647" y="2864698"/>
                </a:lnTo>
                <a:cubicBezTo>
                  <a:pt x="4902223" y="2867383"/>
                  <a:pt x="4912559" y="2870371"/>
                  <a:pt x="4922946" y="2873794"/>
                </a:cubicBezTo>
                <a:lnTo>
                  <a:pt x="4949432" y="2883022"/>
                </a:lnTo>
                <a:lnTo>
                  <a:pt x="4911771" y="2873971"/>
                </a:lnTo>
                <a:close/>
                <a:moveTo>
                  <a:pt x="4714339" y="2860112"/>
                </a:moveTo>
                <a:lnTo>
                  <a:pt x="4717519" y="2860183"/>
                </a:lnTo>
                <a:lnTo>
                  <a:pt x="4732216" y="2862807"/>
                </a:lnTo>
                <a:lnTo>
                  <a:pt x="4724454" y="2863149"/>
                </a:lnTo>
                <a:lnTo>
                  <a:pt x="4720541" y="2862108"/>
                </a:lnTo>
                <a:close/>
                <a:moveTo>
                  <a:pt x="4681654" y="2859997"/>
                </a:moveTo>
                <a:lnTo>
                  <a:pt x="4688781" y="2861341"/>
                </a:lnTo>
                <a:lnTo>
                  <a:pt x="4696002" y="2864396"/>
                </a:lnTo>
                <a:lnTo>
                  <a:pt x="4694340" y="2864469"/>
                </a:lnTo>
                <a:lnTo>
                  <a:pt x="4693851" y="2864363"/>
                </a:lnTo>
                <a:lnTo>
                  <a:pt x="4693093" y="2864251"/>
                </a:lnTo>
                <a:close/>
                <a:moveTo>
                  <a:pt x="4685379" y="2859839"/>
                </a:moveTo>
                <a:lnTo>
                  <a:pt x="4689679" y="2861511"/>
                </a:lnTo>
                <a:lnTo>
                  <a:pt x="4688781" y="2861341"/>
                </a:lnTo>
                <a:lnTo>
                  <a:pt x="4688329" y="2861151"/>
                </a:lnTo>
                <a:cubicBezTo>
                  <a:pt x="4685391" y="2859923"/>
                  <a:pt x="4683432" y="2859098"/>
                  <a:pt x="4685379" y="2859839"/>
                </a:cubicBezTo>
                <a:close/>
                <a:moveTo>
                  <a:pt x="4676483" y="2859259"/>
                </a:moveTo>
                <a:cubicBezTo>
                  <a:pt x="4676639" y="2859263"/>
                  <a:pt x="4676795" y="2859265"/>
                  <a:pt x="4676951" y="2859267"/>
                </a:cubicBezTo>
                <a:lnTo>
                  <a:pt x="4679870" y="2859333"/>
                </a:lnTo>
                <a:lnTo>
                  <a:pt x="4681654" y="2859997"/>
                </a:lnTo>
                <a:lnTo>
                  <a:pt x="4680245" y="2859732"/>
                </a:lnTo>
                <a:close/>
                <a:moveTo>
                  <a:pt x="4449030" y="2858663"/>
                </a:moveTo>
                <a:lnTo>
                  <a:pt x="4505112" y="2864972"/>
                </a:lnTo>
                <a:lnTo>
                  <a:pt x="4515177" y="2866722"/>
                </a:lnTo>
                <a:lnTo>
                  <a:pt x="4491482" y="2866110"/>
                </a:lnTo>
                <a:cubicBezTo>
                  <a:pt x="4453651" y="2864730"/>
                  <a:pt x="4430165" y="2862595"/>
                  <a:pt x="4430626" y="2860775"/>
                </a:cubicBezTo>
                <a:cubicBezTo>
                  <a:pt x="4430779" y="2860168"/>
                  <a:pt x="4433593" y="2859598"/>
                  <a:pt x="4439424" y="2859101"/>
                </a:cubicBezTo>
                <a:close/>
                <a:moveTo>
                  <a:pt x="4625362" y="2858314"/>
                </a:moveTo>
                <a:lnTo>
                  <a:pt x="4626756" y="2858334"/>
                </a:lnTo>
                <a:lnTo>
                  <a:pt x="4661764" y="2858985"/>
                </a:lnTo>
                <a:lnTo>
                  <a:pt x="4669416" y="2860724"/>
                </a:lnTo>
                <a:lnTo>
                  <a:pt x="4693093" y="2864251"/>
                </a:lnTo>
                <a:lnTo>
                  <a:pt x="4693750" y="2864495"/>
                </a:lnTo>
                <a:lnTo>
                  <a:pt x="4651755" y="2866336"/>
                </a:lnTo>
                <a:close/>
                <a:moveTo>
                  <a:pt x="4843880" y="2852471"/>
                </a:moveTo>
                <a:lnTo>
                  <a:pt x="4863720" y="2859179"/>
                </a:lnTo>
                <a:lnTo>
                  <a:pt x="4869892" y="2861078"/>
                </a:lnTo>
                <a:lnTo>
                  <a:pt x="4868823" y="2860883"/>
                </a:lnTo>
                <a:cubicBezTo>
                  <a:pt x="4861131" y="2859676"/>
                  <a:pt x="4852594" y="2858529"/>
                  <a:pt x="4842926" y="2857423"/>
                </a:cubicBezTo>
                <a:lnTo>
                  <a:pt x="4812630" y="2855769"/>
                </a:lnTo>
                <a:close/>
                <a:moveTo>
                  <a:pt x="4936388" y="2832241"/>
                </a:moveTo>
                <a:lnTo>
                  <a:pt x="4945418" y="2834270"/>
                </a:lnTo>
                <a:lnTo>
                  <a:pt x="4945678" y="2835148"/>
                </a:lnTo>
                <a:close/>
                <a:moveTo>
                  <a:pt x="4845043" y="2809902"/>
                </a:moveTo>
                <a:cubicBezTo>
                  <a:pt x="4845166" y="2809921"/>
                  <a:pt x="4845290" y="2809938"/>
                  <a:pt x="4845412" y="2809957"/>
                </a:cubicBezTo>
                <a:cubicBezTo>
                  <a:pt x="4866482" y="2813129"/>
                  <a:pt x="4887732" y="2817021"/>
                  <a:pt x="4909733" y="2823904"/>
                </a:cubicBezTo>
                <a:lnTo>
                  <a:pt x="4936388" y="2832241"/>
                </a:lnTo>
                <a:lnTo>
                  <a:pt x="4893002" y="2822490"/>
                </a:lnTo>
                <a:cubicBezTo>
                  <a:pt x="4864560" y="2816058"/>
                  <a:pt x="4849117" y="2812566"/>
                  <a:pt x="4836510" y="2810302"/>
                </a:cubicBezTo>
                <a:lnTo>
                  <a:pt x="4835970" y="2810223"/>
                </a:lnTo>
                <a:close/>
                <a:moveTo>
                  <a:pt x="4930928" y="2805092"/>
                </a:moveTo>
                <a:lnTo>
                  <a:pt x="4935799" y="2813331"/>
                </a:lnTo>
                <a:lnTo>
                  <a:pt x="4907957" y="2810197"/>
                </a:lnTo>
                <a:lnTo>
                  <a:pt x="4894498" y="2807867"/>
                </a:lnTo>
                <a:close/>
                <a:moveTo>
                  <a:pt x="4930811" y="2798129"/>
                </a:moveTo>
                <a:lnTo>
                  <a:pt x="4950610" y="2798962"/>
                </a:lnTo>
                <a:cubicBezTo>
                  <a:pt x="4975086" y="2800150"/>
                  <a:pt x="4985933" y="2801320"/>
                  <a:pt x="4965628" y="2802448"/>
                </a:cubicBezTo>
                <a:lnTo>
                  <a:pt x="4955791" y="2803198"/>
                </a:lnTo>
                <a:lnTo>
                  <a:pt x="4932764" y="2798626"/>
                </a:lnTo>
                <a:close/>
                <a:moveTo>
                  <a:pt x="4924667" y="2797870"/>
                </a:moveTo>
                <a:lnTo>
                  <a:pt x="4930120" y="2798100"/>
                </a:lnTo>
                <a:lnTo>
                  <a:pt x="4932764" y="2798626"/>
                </a:lnTo>
                <a:lnTo>
                  <a:pt x="4933366" y="2798777"/>
                </a:lnTo>
                <a:lnTo>
                  <a:pt x="4951109" y="2803554"/>
                </a:lnTo>
                <a:lnTo>
                  <a:pt x="4930928" y="2805092"/>
                </a:lnTo>
                <a:lnTo>
                  <a:pt x="4929002" y="2801834"/>
                </a:lnTo>
                <a:close/>
                <a:moveTo>
                  <a:pt x="4698150" y="2795077"/>
                </a:moveTo>
                <a:lnTo>
                  <a:pt x="4694572" y="2795808"/>
                </a:lnTo>
                <a:lnTo>
                  <a:pt x="4689621" y="2795300"/>
                </a:lnTo>
                <a:close/>
                <a:moveTo>
                  <a:pt x="4502929" y="2791130"/>
                </a:moveTo>
                <a:cubicBezTo>
                  <a:pt x="4510311" y="2790587"/>
                  <a:pt x="4521680" y="2790736"/>
                  <a:pt x="4535838" y="2791368"/>
                </a:cubicBezTo>
                <a:lnTo>
                  <a:pt x="4547758" y="2792123"/>
                </a:lnTo>
                <a:lnTo>
                  <a:pt x="4559714" y="2794005"/>
                </a:lnTo>
                <a:cubicBezTo>
                  <a:pt x="4564632" y="2794652"/>
                  <a:pt x="4569227" y="2795241"/>
                  <a:pt x="4572610" y="2795994"/>
                </a:cubicBezTo>
                <a:lnTo>
                  <a:pt x="4581553" y="2797694"/>
                </a:lnTo>
                <a:lnTo>
                  <a:pt x="4555086" y="2798157"/>
                </a:lnTo>
                <a:cubicBezTo>
                  <a:pt x="4542862" y="2798279"/>
                  <a:pt x="4531093" y="2798336"/>
                  <a:pt x="4520050" y="2798307"/>
                </a:cubicBezTo>
                <a:lnTo>
                  <a:pt x="4499158" y="2798064"/>
                </a:lnTo>
                <a:lnTo>
                  <a:pt x="4493932" y="2795032"/>
                </a:lnTo>
                <a:cubicBezTo>
                  <a:pt x="4492148" y="2792903"/>
                  <a:pt x="4495545" y="2791670"/>
                  <a:pt x="4502929" y="2791130"/>
                </a:cubicBezTo>
                <a:close/>
                <a:moveTo>
                  <a:pt x="4724580" y="2789494"/>
                </a:moveTo>
                <a:lnTo>
                  <a:pt x="4732715" y="2791025"/>
                </a:lnTo>
                <a:lnTo>
                  <a:pt x="4747154" y="2793741"/>
                </a:lnTo>
                <a:lnTo>
                  <a:pt x="4738360" y="2793969"/>
                </a:lnTo>
                <a:lnTo>
                  <a:pt x="4706091" y="2794869"/>
                </a:lnTo>
                <a:lnTo>
                  <a:pt x="4698150" y="2795077"/>
                </a:lnTo>
                <a:lnTo>
                  <a:pt x="4711963" y="2792251"/>
                </a:lnTo>
                <a:close/>
                <a:moveTo>
                  <a:pt x="4783349" y="2781027"/>
                </a:moveTo>
                <a:lnTo>
                  <a:pt x="4854284" y="2781850"/>
                </a:lnTo>
                <a:lnTo>
                  <a:pt x="4923408" y="2796720"/>
                </a:lnTo>
                <a:lnTo>
                  <a:pt x="4924667" y="2797870"/>
                </a:lnTo>
                <a:lnTo>
                  <a:pt x="4922241" y="2797769"/>
                </a:lnTo>
                <a:cubicBezTo>
                  <a:pt x="4890626" y="2796572"/>
                  <a:pt x="4851225" y="2795363"/>
                  <a:pt x="4821558" y="2794169"/>
                </a:cubicBezTo>
                <a:lnTo>
                  <a:pt x="4813067" y="2793776"/>
                </a:lnTo>
                <a:lnTo>
                  <a:pt x="4752753" y="2783339"/>
                </a:lnTo>
                <a:lnTo>
                  <a:pt x="4760755" y="2781591"/>
                </a:lnTo>
                <a:close/>
                <a:moveTo>
                  <a:pt x="4880982" y="2775022"/>
                </a:moveTo>
                <a:lnTo>
                  <a:pt x="4894596" y="2777715"/>
                </a:lnTo>
                <a:lnTo>
                  <a:pt x="4911339" y="2785686"/>
                </a:lnTo>
                <a:lnTo>
                  <a:pt x="4922695" y="2796069"/>
                </a:lnTo>
                <a:lnTo>
                  <a:pt x="4887643" y="2787169"/>
                </a:lnTo>
                <a:lnTo>
                  <a:pt x="4862071" y="2781941"/>
                </a:lnTo>
                <a:lnTo>
                  <a:pt x="4877691" y="2782122"/>
                </a:lnTo>
                <a:close/>
                <a:moveTo>
                  <a:pt x="4582541" y="2761396"/>
                </a:moveTo>
                <a:lnTo>
                  <a:pt x="4585268" y="2761964"/>
                </a:lnTo>
                <a:cubicBezTo>
                  <a:pt x="4628011" y="2770884"/>
                  <a:pt x="4642153" y="2773845"/>
                  <a:pt x="4671594" y="2779482"/>
                </a:cubicBezTo>
                <a:lnTo>
                  <a:pt x="4691771" y="2783311"/>
                </a:lnTo>
                <a:lnTo>
                  <a:pt x="4690002" y="2783356"/>
                </a:lnTo>
                <a:cubicBezTo>
                  <a:pt x="4658721" y="2783561"/>
                  <a:pt x="4627108" y="2782625"/>
                  <a:pt x="4594666" y="2778837"/>
                </a:cubicBezTo>
                <a:lnTo>
                  <a:pt x="4545665" y="2768268"/>
                </a:lnTo>
                <a:lnTo>
                  <a:pt x="4564925" y="2764793"/>
                </a:lnTo>
                <a:close/>
                <a:moveTo>
                  <a:pt x="4609981" y="2756105"/>
                </a:moveTo>
                <a:lnTo>
                  <a:pt x="4634353" y="2757715"/>
                </a:lnTo>
                <a:cubicBezTo>
                  <a:pt x="4695480" y="2760304"/>
                  <a:pt x="4737757" y="2762586"/>
                  <a:pt x="4775275" y="2766761"/>
                </a:cubicBezTo>
                <a:lnTo>
                  <a:pt x="4798798" y="2769915"/>
                </a:lnTo>
                <a:lnTo>
                  <a:pt x="4813807" y="2773145"/>
                </a:lnTo>
                <a:lnTo>
                  <a:pt x="4778030" y="2777816"/>
                </a:lnTo>
                <a:lnTo>
                  <a:pt x="4760755" y="2781591"/>
                </a:lnTo>
                <a:lnTo>
                  <a:pt x="4744931" y="2781985"/>
                </a:lnTo>
                <a:lnTo>
                  <a:pt x="4664601" y="2768083"/>
                </a:lnTo>
                <a:cubicBezTo>
                  <a:pt x="4645235" y="2764985"/>
                  <a:pt x="4626553" y="2763869"/>
                  <a:pt x="4607579" y="2761771"/>
                </a:cubicBezTo>
                <a:lnTo>
                  <a:pt x="4594600" y="2759071"/>
                </a:lnTo>
                <a:close/>
                <a:moveTo>
                  <a:pt x="4674752" y="2749564"/>
                </a:moveTo>
                <a:lnTo>
                  <a:pt x="4686467" y="2750261"/>
                </a:lnTo>
                <a:cubicBezTo>
                  <a:pt x="4706854" y="2751403"/>
                  <a:pt x="4726415" y="2752379"/>
                  <a:pt x="4743929" y="2752976"/>
                </a:cubicBezTo>
                <a:cubicBezTo>
                  <a:pt x="4744107" y="2752978"/>
                  <a:pt x="4744288" y="2752979"/>
                  <a:pt x="4744467" y="2752982"/>
                </a:cubicBezTo>
                <a:lnTo>
                  <a:pt x="4793427" y="2757701"/>
                </a:lnTo>
                <a:lnTo>
                  <a:pt x="4857596" y="2770395"/>
                </a:lnTo>
                <a:lnTo>
                  <a:pt x="4838584" y="2769908"/>
                </a:lnTo>
                <a:lnTo>
                  <a:pt x="4817001" y="2772727"/>
                </a:lnTo>
                <a:lnTo>
                  <a:pt x="4811728" y="2771649"/>
                </a:lnTo>
                <a:lnTo>
                  <a:pt x="4798798" y="2769915"/>
                </a:lnTo>
                <a:lnTo>
                  <a:pt x="4768493" y="2763397"/>
                </a:lnTo>
                <a:cubicBezTo>
                  <a:pt x="4706935" y="2750505"/>
                  <a:pt x="4688584" y="2751525"/>
                  <a:pt x="4677791" y="2750561"/>
                </a:cubicBezTo>
                <a:close/>
                <a:moveTo>
                  <a:pt x="4846322" y="2749229"/>
                </a:moveTo>
                <a:lnTo>
                  <a:pt x="4891213" y="2752946"/>
                </a:lnTo>
                <a:lnTo>
                  <a:pt x="4886559" y="2762986"/>
                </a:lnTo>
                <a:lnTo>
                  <a:pt x="4879881" y="2761584"/>
                </a:lnTo>
                <a:lnTo>
                  <a:pt x="4835571" y="2750019"/>
                </a:lnTo>
                <a:close/>
                <a:moveTo>
                  <a:pt x="4666113" y="2745429"/>
                </a:moveTo>
                <a:lnTo>
                  <a:pt x="4687962" y="2747536"/>
                </a:lnTo>
                <a:lnTo>
                  <a:pt x="4682189" y="2748301"/>
                </a:lnTo>
                <a:lnTo>
                  <a:pt x="4671739" y="2748574"/>
                </a:lnTo>
                <a:lnTo>
                  <a:pt x="4662817" y="2745643"/>
                </a:lnTo>
                <a:cubicBezTo>
                  <a:pt x="4662792" y="2745628"/>
                  <a:pt x="4662768" y="2745613"/>
                  <a:pt x="4662743" y="2745596"/>
                </a:cubicBezTo>
                <a:cubicBezTo>
                  <a:pt x="4662763" y="2745593"/>
                  <a:pt x="4662782" y="2745589"/>
                  <a:pt x="4662803" y="2745584"/>
                </a:cubicBezTo>
                <a:close/>
                <a:moveTo>
                  <a:pt x="4552898" y="2742668"/>
                </a:moveTo>
                <a:lnTo>
                  <a:pt x="4564014" y="2743094"/>
                </a:lnTo>
                <a:cubicBezTo>
                  <a:pt x="4582815" y="2744060"/>
                  <a:pt x="4603235" y="2745281"/>
                  <a:pt x="4624050" y="2746545"/>
                </a:cubicBezTo>
                <a:lnTo>
                  <a:pt x="4632067" y="2747022"/>
                </a:lnTo>
                <a:lnTo>
                  <a:pt x="4617444" y="2747707"/>
                </a:lnTo>
                <a:lnTo>
                  <a:pt x="4591209" y="2749164"/>
                </a:lnTo>
                <a:lnTo>
                  <a:pt x="4555896" y="2743627"/>
                </a:lnTo>
                <a:close/>
                <a:moveTo>
                  <a:pt x="64757" y="2742574"/>
                </a:moveTo>
                <a:lnTo>
                  <a:pt x="62347" y="2756032"/>
                </a:lnTo>
                <a:lnTo>
                  <a:pt x="61654" y="2754911"/>
                </a:lnTo>
                <a:lnTo>
                  <a:pt x="62057" y="2753282"/>
                </a:lnTo>
                <a:close/>
                <a:moveTo>
                  <a:pt x="4783222" y="2736597"/>
                </a:moveTo>
                <a:lnTo>
                  <a:pt x="4785062" y="2736836"/>
                </a:lnTo>
                <a:lnTo>
                  <a:pt x="4815888" y="2744882"/>
                </a:lnTo>
                <a:lnTo>
                  <a:pt x="4793098" y="2744824"/>
                </a:lnTo>
                <a:lnTo>
                  <a:pt x="4740936" y="2740506"/>
                </a:lnTo>
                <a:lnTo>
                  <a:pt x="4762640" y="2737625"/>
                </a:lnTo>
                <a:close/>
                <a:moveTo>
                  <a:pt x="4735518" y="2730409"/>
                </a:moveTo>
                <a:lnTo>
                  <a:pt x="4769900" y="2734869"/>
                </a:lnTo>
                <a:lnTo>
                  <a:pt x="4758908" y="2735050"/>
                </a:lnTo>
                <a:cubicBezTo>
                  <a:pt x="4741389" y="2735487"/>
                  <a:pt x="4727632" y="2736224"/>
                  <a:pt x="4725048" y="2737508"/>
                </a:cubicBezTo>
                <a:lnTo>
                  <a:pt x="4729805" y="2739584"/>
                </a:lnTo>
                <a:lnTo>
                  <a:pt x="4716349" y="2738469"/>
                </a:lnTo>
                <a:lnTo>
                  <a:pt x="4704628" y="2736950"/>
                </a:lnTo>
                <a:close/>
                <a:moveTo>
                  <a:pt x="4812455" y="2721937"/>
                </a:moveTo>
                <a:lnTo>
                  <a:pt x="4818290" y="2725536"/>
                </a:lnTo>
                <a:lnTo>
                  <a:pt x="4821416" y="2727673"/>
                </a:lnTo>
                <a:lnTo>
                  <a:pt x="4815460" y="2727734"/>
                </a:lnTo>
                <a:cubicBezTo>
                  <a:pt x="4811536" y="2727550"/>
                  <a:pt x="4808621" y="2727107"/>
                  <a:pt x="4807253" y="2726333"/>
                </a:cubicBezTo>
                <a:cubicBezTo>
                  <a:pt x="4805884" y="2725560"/>
                  <a:pt x="4806059" y="2724454"/>
                  <a:pt x="4808310" y="2722944"/>
                </a:cubicBezTo>
                <a:close/>
                <a:moveTo>
                  <a:pt x="4903123" y="2717840"/>
                </a:moveTo>
                <a:lnTo>
                  <a:pt x="4905201" y="2719662"/>
                </a:lnTo>
                <a:lnTo>
                  <a:pt x="4902733" y="2719213"/>
                </a:lnTo>
                <a:close/>
                <a:moveTo>
                  <a:pt x="4867718" y="2712836"/>
                </a:moveTo>
                <a:lnTo>
                  <a:pt x="4902733" y="2719213"/>
                </a:lnTo>
                <a:lnTo>
                  <a:pt x="4897278" y="2738413"/>
                </a:lnTo>
                <a:lnTo>
                  <a:pt x="4880605" y="2736338"/>
                </a:lnTo>
                <a:lnTo>
                  <a:pt x="4832383" y="2734296"/>
                </a:lnTo>
                <a:lnTo>
                  <a:pt x="4838145" y="2734266"/>
                </a:lnTo>
                <a:cubicBezTo>
                  <a:pt x="4850286" y="2734168"/>
                  <a:pt x="4855079" y="2733998"/>
                  <a:pt x="4845115" y="2733507"/>
                </a:cubicBezTo>
                <a:lnTo>
                  <a:pt x="4830711" y="2734226"/>
                </a:lnTo>
                <a:lnTo>
                  <a:pt x="4759879" y="2731225"/>
                </a:lnTo>
                <a:cubicBezTo>
                  <a:pt x="4750492" y="2730828"/>
                  <a:pt x="4743558" y="2730660"/>
                  <a:pt x="4737873" y="2730505"/>
                </a:cubicBezTo>
                <a:lnTo>
                  <a:pt x="4735551" y="2730402"/>
                </a:lnTo>
                <a:lnTo>
                  <a:pt x="4740094" y="2729441"/>
                </a:lnTo>
                <a:lnTo>
                  <a:pt x="4753107" y="2726641"/>
                </a:lnTo>
                <a:lnTo>
                  <a:pt x="4786529" y="2728411"/>
                </a:lnTo>
                <a:cubicBezTo>
                  <a:pt x="4800635" y="2729168"/>
                  <a:pt x="4813194" y="2729867"/>
                  <a:pt x="4823294" y="2730517"/>
                </a:cubicBezTo>
                <a:cubicBezTo>
                  <a:pt x="4824721" y="2730609"/>
                  <a:pt x="4824641" y="2730085"/>
                  <a:pt x="4823619" y="2729179"/>
                </a:cubicBezTo>
                <a:lnTo>
                  <a:pt x="4821416" y="2727673"/>
                </a:lnTo>
                <a:lnTo>
                  <a:pt x="4829729" y="2727588"/>
                </a:lnTo>
                <a:cubicBezTo>
                  <a:pt x="4856785" y="2726295"/>
                  <a:pt x="4895763" y="2720375"/>
                  <a:pt x="4879960" y="2718964"/>
                </a:cubicBezTo>
                <a:lnTo>
                  <a:pt x="4842927" y="2714518"/>
                </a:lnTo>
                <a:lnTo>
                  <a:pt x="4847010" y="2713523"/>
                </a:lnTo>
                <a:close/>
                <a:moveTo>
                  <a:pt x="4822233" y="2712033"/>
                </a:moveTo>
                <a:lnTo>
                  <a:pt x="4842927" y="2714518"/>
                </a:lnTo>
                <a:lnTo>
                  <a:pt x="4812455" y="2721937"/>
                </a:lnTo>
                <a:lnTo>
                  <a:pt x="4804239" y="2716867"/>
                </a:lnTo>
                <a:lnTo>
                  <a:pt x="4798987" y="2716845"/>
                </a:lnTo>
                <a:lnTo>
                  <a:pt x="4817474" y="2712951"/>
                </a:lnTo>
                <a:close/>
                <a:moveTo>
                  <a:pt x="4563672" y="2706936"/>
                </a:moveTo>
                <a:lnTo>
                  <a:pt x="4578229" y="2707276"/>
                </a:lnTo>
                <a:cubicBezTo>
                  <a:pt x="4634731" y="2709674"/>
                  <a:pt x="4706040" y="2715009"/>
                  <a:pt x="4758841" y="2716673"/>
                </a:cubicBezTo>
                <a:lnTo>
                  <a:pt x="4798987" y="2716845"/>
                </a:lnTo>
                <a:lnTo>
                  <a:pt x="4782401" y="2720338"/>
                </a:lnTo>
                <a:lnTo>
                  <a:pt x="4753107" y="2726641"/>
                </a:lnTo>
                <a:lnTo>
                  <a:pt x="4740484" y="2725972"/>
                </a:lnTo>
                <a:lnTo>
                  <a:pt x="4705774" y="2724013"/>
                </a:lnTo>
                <a:lnTo>
                  <a:pt x="4682683" y="2718869"/>
                </a:lnTo>
                <a:cubicBezTo>
                  <a:pt x="4677935" y="2717812"/>
                  <a:pt x="4664496" y="2713814"/>
                  <a:pt x="4669270" y="2718301"/>
                </a:cubicBezTo>
                <a:lnTo>
                  <a:pt x="4677879" y="2722305"/>
                </a:lnTo>
                <a:lnTo>
                  <a:pt x="4642489" y="2719937"/>
                </a:lnTo>
                <a:cubicBezTo>
                  <a:pt x="4597007" y="2716497"/>
                  <a:pt x="4562282" y="2712388"/>
                  <a:pt x="4562991" y="2707443"/>
                </a:cubicBezTo>
                <a:cubicBezTo>
                  <a:pt x="4563218" y="2707275"/>
                  <a:pt x="4563445" y="2707106"/>
                  <a:pt x="4563672" y="2706936"/>
                </a:cubicBezTo>
                <a:close/>
                <a:moveTo>
                  <a:pt x="4872480" y="2703736"/>
                </a:moveTo>
                <a:cubicBezTo>
                  <a:pt x="4894583" y="2701805"/>
                  <a:pt x="4903448" y="2705582"/>
                  <a:pt x="4903358" y="2717016"/>
                </a:cubicBezTo>
                <a:lnTo>
                  <a:pt x="4903123" y="2717840"/>
                </a:lnTo>
                <a:lnTo>
                  <a:pt x="4901010" y="2715988"/>
                </a:lnTo>
                <a:cubicBezTo>
                  <a:pt x="4897197" y="2713920"/>
                  <a:pt x="4892285" y="2711815"/>
                  <a:pt x="4890219" y="2712090"/>
                </a:cubicBezTo>
                <a:lnTo>
                  <a:pt x="4867718" y="2712836"/>
                </a:lnTo>
                <a:lnTo>
                  <a:pt x="4851569" y="2709896"/>
                </a:lnTo>
                <a:lnTo>
                  <a:pt x="4842258" y="2708178"/>
                </a:lnTo>
                <a:lnTo>
                  <a:pt x="4845806" y="2707496"/>
                </a:lnTo>
                <a:cubicBezTo>
                  <a:pt x="4856274" y="2705656"/>
                  <a:pt x="4865112" y="2704379"/>
                  <a:pt x="4872480" y="2703736"/>
                </a:cubicBezTo>
                <a:close/>
                <a:moveTo>
                  <a:pt x="71479" y="2667065"/>
                </a:moveTo>
                <a:lnTo>
                  <a:pt x="60693" y="2753353"/>
                </a:lnTo>
                <a:lnTo>
                  <a:pt x="57836" y="2748725"/>
                </a:lnTo>
                <a:lnTo>
                  <a:pt x="61515" y="2723821"/>
                </a:lnTo>
                <a:cubicBezTo>
                  <a:pt x="63198" y="2712046"/>
                  <a:pt x="65136" y="2698274"/>
                  <a:pt x="67733" y="2680095"/>
                </a:cubicBezTo>
                <a:close/>
                <a:moveTo>
                  <a:pt x="4988439" y="2657350"/>
                </a:moveTo>
                <a:lnTo>
                  <a:pt x="4996476" y="2659851"/>
                </a:lnTo>
                <a:lnTo>
                  <a:pt x="4991785" y="2659768"/>
                </a:lnTo>
                <a:close/>
                <a:moveTo>
                  <a:pt x="5070555" y="2656836"/>
                </a:moveTo>
                <a:lnTo>
                  <a:pt x="5075922" y="2657164"/>
                </a:lnTo>
                <a:lnTo>
                  <a:pt x="5076522" y="2657206"/>
                </a:lnTo>
                <a:lnTo>
                  <a:pt x="5072805" y="2658149"/>
                </a:lnTo>
                <a:close/>
                <a:moveTo>
                  <a:pt x="4966230" y="2650604"/>
                </a:moveTo>
                <a:lnTo>
                  <a:pt x="4975918" y="2651204"/>
                </a:lnTo>
                <a:lnTo>
                  <a:pt x="4985994" y="2655585"/>
                </a:lnTo>
                <a:lnTo>
                  <a:pt x="4988439" y="2657350"/>
                </a:lnTo>
                <a:lnTo>
                  <a:pt x="4987404" y="2657029"/>
                </a:lnTo>
                <a:close/>
                <a:moveTo>
                  <a:pt x="97868" y="2579222"/>
                </a:moveTo>
                <a:lnTo>
                  <a:pt x="84667" y="2671628"/>
                </a:lnTo>
                <a:cubicBezTo>
                  <a:pt x="73003" y="2712451"/>
                  <a:pt x="70015" y="2722283"/>
                  <a:pt x="67204" y="2732870"/>
                </a:cubicBezTo>
                <a:lnTo>
                  <a:pt x="64757" y="2742574"/>
                </a:lnTo>
                <a:lnTo>
                  <a:pt x="68741" y="2720328"/>
                </a:lnTo>
                <a:cubicBezTo>
                  <a:pt x="83100" y="2641491"/>
                  <a:pt x="90548" y="2607467"/>
                  <a:pt x="94740" y="2590706"/>
                </a:cubicBezTo>
                <a:close/>
                <a:moveTo>
                  <a:pt x="4914273" y="2574392"/>
                </a:moveTo>
                <a:lnTo>
                  <a:pt x="4939611" y="2579332"/>
                </a:lnTo>
                <a:lnTo>
                  <a:pt x="4938701" y="2581310"/>
                </a:lnTo>
                <a:lnTo>
                  <a:pt x="4926862" y="2577885"/>
                </a:lnTo>
                <a:close/>
                <a:moveTo>
                  <a:pt x="4873950" y="2563476"/>
                </a:moveTo>
                <a:lnTo>
                  <a:pt x="4892830" y="2568444"/>
                </a:lnTo>
                <a:lnTo>
                  <a:pt x="4914273" y="2574392"/>
                </a:lnTo>
                <a:lnTo>
                  <a:pt x="4912956" y="2574135"/>
                </a:lnTo>
                <a:lnTo>
                  <a:pt x="4871925" y="2566579"/>
                </a:lnTo>
                <a:lnTo>
                  <a:pt x="4863892" y="2565098"/>
                </a:lnTo>
                <a:lnTo>
                  <a:pt x="4873066" y="2563580"/>
                </a:lnTo>
                <a:close/>
                <a:moveTo>
                  <a:pt x="4934873" y="2549116"/>
                </a:moveTo>
                <a:lnTo>
                  <a:pt x="4969746" y="2559168"/>
                </a:lnTo>
                <a:lnTo>
                  <a:pt x="4959889" y="2559262"/>
                </a:lnTo>
                <a:lnTo>
                  <a:pt x="4941295" y="2552617"/>
                </a:lnTo>
                <a:lnTo>
                  <a:pt x="4925675" y="2549137"/>
                </a:lnTo>
                <a:close/>
                <a:moveTo>
                  <a:pt x="4796293" y="2549106"/>
                </a:moveTo>
                <a:lnTo>
                  <a:pt x="4814282" y="2549124"/>
                </a:lnTo>
                <a:lnTo>
                  <a:pt x="4854394" y="2558330"/>
                </a:lnTo>
                <a:lnTo>
                  <a:pt x="4861477" y="2560193"/>
                </a:lnTo>
                <a:lnTo>
                  <a:pt x="4842887" y="2560370"/>
                </a:lnTo>
                <a:lnTo>
                  <a:pt x="4839742" y="2559409"/>
                </a:lnTo>
                <a:cubicBezTo>
                  <a:pt x="4834070" y="2557885"/>
                  <a:pt x="4823327" y="2555247"/>
                  <a:pt x="4802502" y="2550503"/>
                </a:cubicBezTo>
                <a:close/>
                <a:moveTo>
                  <a:pt x="4957367" y="2549064"/>
                </a:moveTo>
                <a:cubicBezTo>
                  <a:pt x="4957491" y="2549065"/>
                  <a:pt x="4957614" y="2549063"/>
                  <a:pt x="4957739" y="2549064"/>
                </a:cubicBezTo>
                <a:lnTo>
                  <a:pt x="4977607" y="2554125"/>
                </a:lnTo>
                <a:cubicBezTo>
                  <a:pt x="4983506" y="2555507"/>
                  <a:pt x="4988352" y="2556523"/>
                  <a:pt x="4992527" y="2557337"/>
                </a:cubicBezTo>
                <a:lnTo>
                  <a:pt x="5000705" y="2558871"/>
                </a:lnTo>
                <a:cubicBezTo>
                  <a:pt x="5000670" y="2558873"/>
                  <a:pt x="5000634" y="2558875"/>
                  <a:pt x="5000599" y="2558877"/>
                </a:cubicBezTo>
                <a:lnTo>
                  <a:pt x="4991906" y="2558960"/>
                </a:lnTo>
                <a:lnTo>
                  <a:pt x="4974830" y="2554037"/>
                </a:lnTo>
                <a:close/>
                <a:moveTo>
                  <a:pt x="5041718" y="2548872"/>
                </a:moveTo>
                <a:lnTo>
                  <a:pt x="5045481" y="2550462"/>
                </a:lnTo>
                <a:lnTo>
                  <a:pt x="5046908" y="2550974"/>
                </a:lnTo>
                <a:lnTo>
                  <a:pt x="5044580" y="2551241"/>
                </a:lnTo>
                <a:lnTo>
                  <a:pt x="5033563" y="2548891"/>
                </a:lnTo>
                <a:close/>
                <a:moveTo>
                  <a:pt x="5062979" y="2548823"/>
                </a:moveTo>
                <a:lnTo>
                  <a:pt x="5073828" y="2554309"/>
                </a:lnTo>
                <a:lnTo>
                  <a:pt x="5059111" y="2555364"/>
                </a:lnTo>
                <a:lnTo>
                  <a:pt x="5046908" y="2550974"/>
                </a:lnTo>
                <a:lnTo>
                  <a:pt x="5051662" y="2550430"/>
                </a:lnTo>
                <a:lnTo>
                  <a:pt x="5050925" y="2548849"/>
                </a:lnTo>
                <a:close/>
                <a:moveTo>
                  <a:pt x="103888" y="2539371"/>
                </a:moveTo>
                <a:lnTo>
                  <a:pt x="102083" y="2557335"/>
                </a:lnTo>
                <a:cubicBezTo>
                  <a:pt x="100769" y="2569337"/>
                  <a:pt x="100179" y="2571228"/>
                  <a:pt x="98442" y="2577115"/>
                </a:cubicBezTo>
                <a:lnTo>
                  <a:pt x="97868" y="2579222"/>
                </a:lnTo>
                <a:lnTo>
                  <a:pt x="101600" y="2553095"/>
                </a:lnTo>
                <a:close/>
                <a:moveTo>
                  <a:pt x="4775452" y="2518215"/>
                </a:moveTo>
                <a:lnTo>
                  <a:pt x="4828790" y="2525133"/>
                </a:lnTo>
                <a:lnTo>
                  <a:pt x="4834205" y="2526694"/>
                </a:lnTo>
                <a:lnTo>
                  <a:pt x="4818137" y="2526987"/>
                </a:lnTo>
                <a:lnTo>
                  <a:pt x="4772237" y="2518502"/>
                </a:lnTo>
                <a:close/>
                <a:moveTo>
                  <a:pt x="4825097" y="2513760"/>
                </a:moveTo>
                <a:lnTo>
                  <a:pt x="4858906" y="2517322"/>
                </a:lnTo>
                <a:lnTo>
                  <a:pt x="4878886" y="2525881"/>
                </a:lnTo>
                <a:lnTo>
                  <a:pt x="4863980" y="2526151"/>
                </a:lnTo>
                <a:lnTo>
                  <a:pt x="4793542" y="2516592"/>
                </a:lnTo>
                <a:close/>
                <a:moveTo>
                  <a:pt x="17242" y="2509636"/>
                </a:moveTo>
                <a:lnTo>
                  <a:pt x="15406" y="2523267"/>
                </a:lnTo>
                <a:lnTo>
                  <a:pt x="13725" y="2540482"/>
                </a:lnTo>
                <a:lnTo>
                  <a:pt x="8635" y="2560822"/>
                </a:lnTo>
                <a:lnTo>
                  <a:pt x="3102" y="2604694"/>
                </a:lnTo>
                <a:lnTo>
                  <a:pt x="0" y="2595427"/>
                </a:lnTo>
                <a:lnTo>
                  <a:pt x="16136" y="2514631"/>
                </a:lnTo>
                <a:close/>
                <a:moveTo>
                  <a:pt x="4899917" y="2507046"/>
                </a:moveTo>
                <a:lnTo>
                  <a:pt x="4917247" y="2511002"/>
                </a:lnTo>
                <a:cubicBezTo>
                  <a:pt x="4929970" y="2514253"/>
                  <a:pt x="4942139" y="2517741"/>
                  <a:pt x="4952802" y="2521299"/>
                </a:cubicBezTo>
                <a:lnTo>
                  <a:pt x="4961433" y="2524377"/>
                </a:lnTo>
                <a:lnTo>
                  <a:pt x="4954622" y="2524501"/>
                </a:lnTo>
                <a:lnTo>
                  <a:pt x="4900791" y="2514552"/>
                </a:lnTo>
                <a:lnTo>
                  <a:pt x="4873167" y="2509447"/>
                </a:lnTo>
                <a:close/>
                <a:moveTo>
                  <a:pt x="5065936" y="2506490"/>
                </a:moveTo>
                <a:lnTo>
                  <a:pt x="5078580" y="2510109"/>
                </a:lnTo>
                <a:lnTo>
                  <a:pt x="5074363" y="2510863"/>
                </a:lnTo>
                <a:close/>
                <a:moveTo>
                  <a:pt x="4680038" y="2505097"/>
                </a:moveTo>
                <a:cubicBezTo>
                  <a:pt x="4683111" y="2504687"/>
                  <a:pt x="4686982" y="2504657"/>
                  <a:pt x="4692876" y="2505746"/>
                </a:cubicBezTo>
                <a:lnTo>
                  <a:pt x="4710536" y="2509680"/>
                </a:lnTo>
                <a:lnTo>
                  <a:pt x="4698382" y="2510522"/>
                </a:lnTo>
                <a:lnTo>
                  <a:pt x="4697939" y="2510504"/>
                </a:lnTo>
                <a:lnTo>
                  <a:pt x="4671065" y="2506671"/>
                </a:lnTo>
                <a:lnTo>
                  <a:pt x="4671987" y="2506718"/>
                </a:lnTo>
                <a:cubicBezTo>
                  <a:pt x="4674689" y="2506293"/>
                  <a:pt x="4676964" y="2505505"/>
                  <a:pt x="4680038" y="2505097"/>
                </a:cubicBezTo>
                <a:close/>
                <a:moveTo>
                  <a:pt x="4657126" y="2504683"/>
                </a:moveTo>
                <a:lnTo>
                  <a:pt x="4671065" y="2506671"/>
                </a:lnTo>
                <a:lnTo>
                  <a:pt x="4661377" y="2506168"/>
                </a:lnTo>
                <a:close/>
                <a:moveTo>
                  <a:pt x="4980117" y="2499976"/>
                </a:moveTo>
                <a:lnTo>
                  <a:pt x="4987591" y="2501721"/>
                </a:lnTo>
                <a:cubicBezTo>
                  <a:pt x="4997947" y="2504416"/>
                  <a:pt x="5010999" y="2508037"/>
                  <a:pt x="5027991" y="2512927"/>
                </a:cubicBezTo>
                <a:lnTo>
                  <a:pt x="5041159" y="2516796"/>
                </a:lnTo>
                <a:lnTo>
                  <a:pt x="5036481" y="2517632"/>
                </a:lnTo>
                <a:lnTo>
                  <a:pt x="5032107" y="2518258"/>
                </a:lnTo>
                <a:lnTo>
                  <a:pt x="5023161" y="2515192"/>
                </a:lnTo>
                <a:cubicBezTo>
                  <a:pt x="5012294" y="2512347"/>
                  <a:pt x="5001898" y="2511260"/>
                  <a:pt x="4991269" y="2509296"/>
                </a:cubicBezTo>
                <a:lnTo>
                  <a:pt x="4961741" y="2501568"/>
                </a:lnTo>
                <a:close/>
                <a:moveTo>
                  <a:pt x="5040425" y="2495318"/>
                </a:moveTo>
                <a:lnTo>
                  <a:pt x="5049856" y="2498147"/>
                </a:lnTo>
                <a:lnTo>
                  <a:pt x="5065936" y="2506490"/>
                </a:lnTo>
                <a:lnTo>
                  <a:pt x="5059142" y="2504545"/>
                </a:lnTo>
                <a:cubicBezTo>
                  <a:pt x="5049064" y="2502098"/>
                  <a:pt x="5037415" y="2499669"/>
                  <a:pt x="5023029" y="2497010"/>
                </a:cubicBezTo>
                <a:lnTo>
                  <a:pt x="5020264" y="2496499"/>
                </a:lnTo>
                <a:lnTo>
                  <a:pt x="5031108" y="2495560"/>
                </a:lnTo>
                <a:close/>
                <a:moveTo>
                  <a:pt x="5094321" y="2493927"/>
                </a:moveTo>
                <a:lnTo>
                  <a:pt x="5102006" y="2496937"/>
                </a:lnTo>
                <a:cubicBezTo>
                  <a:pt x="5104517" y="2497757"/>
                  <a:pt x="5107293" y="2498494"/>
                  <a:pt x="5112227" y="2499830"/>
                </a:cubicBezTo>
                <a:lnTo>
                  <a:pt x="5118749" y="2501654"/>
                </a:lnTo>
                <a:lnTo>
                  <a:pt x="5116687" y="2502263"/>
                </a:lnTo>
                <a:lnTo>
                  <a:pt x="5103156" y="2505287"/>
                </a:lnTo>
                <a:lnTo>
                  <a:pt x="5101869" y="2504894"/>
                </a:lnTo>
                <a:lnTo>
                  <a:pt x="5056973" y="2494892"/>
                </a:lnTo>
                <a:close/>
                <a:moveTo>
                  <a:pt x="4928680" y="2492938"/>
                </a:moveTo>
                <a:lnTo>
                  <a:pt x="4933790" y="2493256"/>
                </a:lnTo>
                <a:cubicBezTo>
                  <a:pt x="4944416" y="2493674"/>
                  <a:pt x="4950975" y="2493702"/>
                  <a:pt x="4963376" y="2496070"/>
                </a:cubicBezTo>
                <a:lnTo>
                  <a:pt x="4970942" y="2497836"/>
                </a:lnTo>
                <a:lnTo>
                  <a:pt x="4967215" y="2498870"/>
                </a:lnTo>
                <a:lnTo>
                  <a:pt x="4959423" y="2500962"/>
                </a:lnTo>
                <a:lnTo>
                  <a:pt x="4929131" y="2493033"/>
                </a:lnTo>
                <a:close/>
                <a:moveTo>
                  <a:pt x="4760685" y="2491810"/>
                </a:moveTo>
                <a:lnTo>
                  <a:pt x="4777324" y="2493598"/>
                </a:lnTo>
                <a:cubicBezTo>
                  <a:pt x="4789373" y="2493292"/>
                  <a:pt x="4801173" y="2492157"/>
                  <a:pt x="4813469" y="2492678"/>
                </a:cubicBezTo>
                <a:cubicBezTo>
                  <a:pt x="4828444" y="2493313"/>
                  <a:pt x="4852613" y="2496910"/>
                  <a:pt x="4878370" y="2502128"/>
                </a:cubicBezTo>
                <a:lnTo>
                  <a:pt x="4881685" y="2502885"/>
                </a:lnTo>
                <a:lnTo>
                  <a:pt x="4870313" y="2502575"/>
                </a:lnTo>
                <a:cubicBezTo>
                  <a:pt x="4862145" y="2502494"/>
                  <a:pt x="4852667" y="2502543"/>
                  <a:pt x="4841608" y="2502768"/>
                </a:cubicBezTo>
                <a:lnTo>
                  <a:pt x="4837727" y="2502896"/>
                </a:lnTo>
                <a:lnTo>
                  <a:pt x="4805118" y="2496869"/>
                </a:lnTo>
                <a:cubicBezTo>
                  <a:pt x="4795819" y="2495440"/>
                  <a:pt x="4787233" y="2496110"/>
                  <a:pt x="4778290" y="2495733"/>
                </a:cubicBezTo>
                <a:close/>
                <a:moveTo>
                  <a:pt x="4725592" y="2483992"/>
                </a:moveTo>
                <a:lnTo>
                  <a:pt x="4727922" y="2484511"/>
                </a:lnTo>
                <a:lnTo>
                  <a:pt x="4760685" y="2491810"/>
                </a:lnTo>
                <a:lnTo>
                  <a:pt x="4739693" y="2489554"/>
                </a:lnTo>
                <a:cubicBezTo>
                  <a:pt x="4736613" y="2488667"/>
                  <a:pt x="4730472" y="2485905"/>
                  <a:pt x="4725863" y="2484081"/>
                </a:cubicBezTo>
                <a:cubicBezTo>
                  <a:pt x="4725772" y="2484052"/>
                  <a:pt x="4725682" y="2484021"/>
                  <a:pt x="4725592" y="2483992"/>
                </a:cubicBezTo>
                <a:close/>
                <a:moveTo>
                  <a:pt x="4720669" y="2482398"/>
                </a:moveTo>
                <a:lnTo>
                  <a:pt x="4725592" y="2483992"/>
                </a:lnTo>
                <a:lnTo>
                  <a:pt x="4720828" y="2482932"/>
                </a:lnTo>
                <a:close/>
                <a:moveTo>
                  <a:pt x="4856832" y="2477741"/>
                </a:moveTo>
                <a:lnTo>
                  <a:pt x="4928680" y="2492938"/>
                </a:lnTo>
                <a:lnTo>
                  <a:pt x="4913564" y="2491997"/>
                </a:lnTo>
                <a:cubicBezTo>
                  <a:pt x="4896397" y="2490508"/>
                  <a:pt x="4870212" y="2487265"/>
                  <a:pt x="4825108" y="2479541"/>
                </a:cubicBezTo>
                <a:lnTo>
                  <a:pt x="4819847" y="2478618"/>
                </a:lnTo>
                <a:close/>
                <a:moveTo>
                  <a:pt x="4947142" y="2475137"/>
                </a:moveTo>
                <a:lnTo>
                  <a:pt x="4948468" y="2475521"/>
                </a:lnTo>
                <a:cubicBezTo>
                  <a:pt x="4959606" y="2478670"/>
                  <a:pt x="4957170" y="2477498"/>
                  <a:pt x="4999488" y="2486925"/>
                </a:cubicBezTo>
                <a:lnTo>
                  <a:pt x="5006635" y="2487952"/>
                </a:lnTo>
                <a:lnTo>
                  <a:pt x="4993574" y="2491567"/>
                </a:lnTo>
                <a:lnTo>
                  <a:pt x="4991138" y="2491116"/>
                </a:lnTo>
                <a:lnTo>
                  <a:pt x="4936810" y="2475419"/>
                </a:lnTo>
                <a:close/>
                <a:moveTo>
                  <a:pt x="4995869" y="2474448"/>
                </a:moveTo>
                <a:cubicBezTo>
                  <a:pt x="5024716" y="2474589"/>
                  <a:pt x="5040641" y="2476238"/>
                  <a:pt x="5029793" y="2481010"/>
                </a:cubicBezTo>
                <a:lnTo>
                  <a:pt x="5022044" y="2483574"/>
                </a:lnTo>
                <a:lnTo>
                  <a:pt x="5021250" y="2483302"/>
                </a:lnTo>
                <a:lnTo>
                  <a:pt x="4990734" y="2474505"/>
                </a:lnTo>
                <a:close/>
                <a:moveTo>
                  <a:pt x="4964043" y="2466812"/>
                </a:moveTo>
                <a:lnTo>
                  <a:pt x="4979089" y="2467624"/>
                </a:lnTo>
                <a:cubicBezTo>
                  <a:pt x="5003422" y="2468297"/>
                  <a:pt x="5003866" y="2469387"/>
                  <a:pt x="4989352" y="2470668"/>
                </a:cubicBezTo>
                <a:lnTo>
                  <a:pt x="4979583" y="2471291"/>
                </a:lnTo>
                <a:close/>
                <a:moveTo>
                  <a:pt x="4874117" y="2461961"/>
                </a:moveTo>
                <a:lnTo>
                  <a:pt x="4892732" y="2462965"/>
                </a:lnTo>
                <a:lnTo>
                  <a:pt x="4930643" y="2470378"/>
                </a:lnTo>
                <a:lnTo>
                  <a:pt x="4941245" y="2473437"/>
                </a:lnTo>
                <a:lnTo>
                  <a:pt x="4931479" y="2473878"/>
                </a:lnTo>
                <a:lnTo>
                  <a:pt x="4921441" y="2470979"/>
                </a:lnTo>
                <a:close/>
                <a:moveTo>
                  <a:pt x="4749428" y="2455986"/>
                </a:moveTo>
                <a:lnTo>
                  <a:pt x="4749789" y="2455999"/>
                </a:lnTo>
                <a:lnTo>
                  <a:pt x="4749302" y="2456143"/>
                </a:lnTo>
                <a:cubicBezTo>
                  <a:pt x="4747902" y="2456944"/>
                  <a:pt x="4748207" y="2457683"/>
                  <a:pt x="4751200" y="2458235"/>
                </a:cubicBezTo>
                <a:cubicBezTo>
                  <a:pt x="4761830" y="2460200"/>
                  <a:pt x="4772339" y="2461734"/>
                  <a:pt x="4783091" y="2464129"/>
                </a:cubicBezTo>
                <a:cubicBezTo>
                  <a:pt x="4789144" y="2465478"/>
                  <a:pt x="4795628" y="2468505"/>
                  <a:pt x="4801568" y="2469455"/>
                </a:cubicBezTo>
                <a:cubicBezTo>
                  <a:pt x="4808556" y="2470574"/>
                  <a:pt x="4814645" y="2469006"/>
                  <a:pt x="4821688" y="2470308"/>
                </a:cubicBezTo>
                <a:lnTo>
                  <a:pt x="4853138" y="2476959"/>
                </a:lnTo>
                <a:lnTo>
                  <a:pt x="4816970" y="2478112"/>
                </a:lnTo>
                <a:lnTo>
                  <a:pt x="4800969" y="2475305"/>
                </a:lnTo>
                <a:cubicBezTo>
                  <a:pt x="4779918" y="2471617"/>
                  <a:pt x="4751295" y="2466706"/>
                  <a:pt x="4729167" y="2463614"/>
                </a:cubicBezTo>
                <a:lnTo>
                  <a:pt x="4717343" y="2462326"/>
                </a:lnTo>
                <a:lnTo>
                  <a:pt x="4722946" y="2461357"/>
                </a:lnTo>
                <a:close/>
                <a:moveTo>
                  <a:pt x="4905486" y="2435733"/>
                </a:moveTo>
                <a:lnTo>
                  <a:pt x="4915322" y="2437924"/>
                </a:lnTo>
                <a:lnTo>
                  <a:pt x="4928610" y="2445659"/>
                </a:lnTo>
                <a:lnTo>
                  <a:pt x="4846985" y="2448660"/>
                </a:lnTo>
                <a:lnTo>
                  <a:pt x="4843322" y="2448506"/>
                </a:lnTo>
                <a:cubicBezTo>
                  <a:pt x="4840812" y="2449157"/>
                  <a:pt x="4837541" y="2448788"/>
                  <a:pt x="4834651" y="2448930"/>
                </a:cubicBezTo>
                <a:cubicBezTo>
                  <a:pt x="4834603" y="2448956"/>
                  <a:pt x="4834556" y="2448982"/>
                  <a:pt x="4834508" y="2449008"/>
                </a:cubicBezTo>
                <a:lnTo>
                  <a:pt x="4779676" y="2449850"/>
                </a:lnTo>
                <a:lnTo>
                  <a:pt x="4782630" y="2449251"/>
                </a:lnTo>
                <a:lnTo>
                  <a:pt x="4801923" y="2444765"/>
                </a:lnTo>
                <a:lnTo>
                  <a:pt x="4838800" y="2442566"/>
                </a:lnTo>
                <a:cubicBezTo>
                  <a:pt x="4856846" y="2441164"/>
                  <a:pt x="4875092" y="2439435"/>
                  <a:pt x="4892525" y="2437467"/>
                </a:cubicBezTo>
                <a:close/>
                <a:moveTo>
                  <a:pt x="127000" y="2434561"/>
                </a:moveTo>
                <a:cubicBezTo>
                  <a:pt x="125393" y="2492434"/>
                  <a:pt x="124111" y="2539012"/>
                  <a:pt x="123060" y="2577338"/>
                </a:cubicBezTo>
                <a:lnTo>
                  <a:pt x="122085" y="2612903"/>
                </a:lnTo>
                <a:lnTo>
                  <a:pt x="118533" y="2637761"/>
                </a:lnTo>
                <a:cubicBezTo>
                  <a:pt x="115924" y="2654728"/>
                  <a:pt x="112677" y="2671594"/>
                  <a:pt x="110068" y="2688561"/>
                </a:cubicBezTo>
                <a:cubicBezTo>
                  <a:pt x="103672" y="2730129"/>
                  <a:pt x="99847" y="2759915"/>
                  <a:pt x="96358" y="2791933"/>
                </a:cubicBezTo>
                <a:lnTo>
                  <a:pt x="93805" y="2816902"/>
                </a:lnTo>
                <a:lnTo>
                  <a:pt x="93134" y="2815560"/>
                </a:lnTo>
                <a:lnTo>
                  <a:pt x="89796" y="2809937"/>
                </a:lnTo>
                <a:lnTo>
                  <a:pt x="93133" y="2773228"/>
                </a:lnTo>
                <a:cubicBezTo>
                  <a:pt x="110762" y="2623383"/>
                  <a:pt x="92716" y="2863541"/>
                  <a:pt x="110067" y="2629295"/>
                </a:cubicBezTo>
                <a:cubicBezTo>
                  <a:pt x="123514" y="2447758"/>
                  <a:pt x="110486" y="2550152"/>
                  <a:pt x="127000" y="2434561"/>
                </a:cubicBezTo>
                <a:close/>
                <a:moveTo>
                  <a:pt x="4846317" y="2434118"/>
                </a:moveTo>
                <a:lnTo>
                  <a:pt x="4835088" y="2437053"/>
                </a:lnTo>
                <a:lnTo>
                  <a:pt x="4801923" y="2444765"/>
                </a:lnTo>
                <a:lnTo>
                  <a:pt x="4786272" y="2445699"/>
                </a:lnTo>
                <a:cubicBezTo>
                  <a:pt x="4769638" y="2446356"/>
                  <a:pt x="4754216" y="2446598"/>
                  <a:pt x="4741022" y="2446335"/>
                </a:cubicBezTo>
                <a:lnTo>
                  <a:pt x="4728093" y="2445366"/>
                </a:lnTo>
                <a:lnTo>
                  <a:pt x="4759749" y="2443386"/>
                </a:lnTo>
                <a:cubicBezTo>
                  <a:pt x="4780211" y="2442007"/>
                  <a:pt x="4799022" y="2440559"/>
                  <a:pt x="4811359" y="2439125"/>
                </a:cubicBezTo>
                <a:close/>
                <a:moveTo>
                  <a:pt x="5000618" y="2430447"/>
                </a:moveTo>
                <a:lnTo>
                  <a:pt x="5010087" y="2432961"/>
                </a:lnTo>
                <a:lnTo>
                  <a:pt x="5019836" y="2435673"/>
                </a:lnTo>
                <a:lnTo>
                  <a:pt x="5018766" y="2437977"/>
                </a:lnTo>
                <a:lnTo>
                  <a:pt x="5017571" y="2437711"/>
                </a:lnTo>
                <a:close/>
                <a:moveTo>
                  <a:pt x="4989220" y="2427423"/>
                </a:moveTo>
                <a:lnTo>
                  <a:pt x="4994032" y="2427627"/>
                </a:lnTo>
                <a:lnTo>
                  <a:pt x="5000618" y="2430447"/>
                </a:lnTo>
                <a:close/>
                <a:moveTo>
                  <a:pt x="4872582" y="2427254"/>
                </a:moveTo>
                <a:lnTo>
                  <a:pt x="4879773" y="2429326"/>
                </a:lnTo>
                <a:lnTo>
                  <a:pt x="4846317" y="2434118"/>
                </a:lnTo>
                <a:close/>
                <a:moveTo>
                  <a:pt x="4965753" y="2426142"/>
                </a:moveTo>
                <a:lnTo>
                  <a:pt x="4967203" y="2426490"/>
                </a:lnTo>
                <a:lnTo>
                  <a:pt x="5013969" y="2442521"/>
                </a:lnTo>
                <a:lnTo>
                  <a:pt x="5005837" y="2442820"/>
                </a:lnTo>
                <a:lnTo>
                  <a:pt x="4970623" y="2435723"/>
                </a:lnTo>
                <a:lnTo>
                  <a:pt x="4945487" y="2430123"/>
                </a:lnTo>
                <a:close/>
                <a:moveTo>
                  <a:pt x="4976466" y="2424037"/>
                </a:moveTo>
                <a:lnTo>
                  <a:pt x="4989220" y="2427423"/>
                </a:lnTo>
                <a:lnTo>
                  <a:pt x="4973911" y="2426775"/>
                </a:lnTo>
                <a:lnTo>
                  <a:pt x="4970334" y="2425242"/>
                </a:lnTo>
                <a:close/>
                <a:moveTo>
                  <a:pt x="4917470" y="2414537"/>
                </a:moveTo>
                <a:lnTo>
                  <a:pt x="4942432" y="2420537"/>
                </a:lnTo>
                <a:lnTo>
                  <a:pt x="4926763" y="2422596"/>
                </a:lnTo>
                <a:lnTo>
                  <a:pt x="4918273" y="2423811"/>
                </a:lnTo>
                <a:lnTo>
                  <a:pt x="4906114" y="2422448"/>
                </a:lnTo>
                <a:cubicBezTo>
                  <a:pt x="4901002" y="2421985"/>
                  <a:pt x="4897378" y="2421841"/>
                  <a:pt x="4894182" y="2422018"/>
                </a:cubicBezTo>
                <a:lnTo>
                  <a:pt x="4888123" y="2422992"/>
                </a:lnTo>
                <a:close/>
                <a:moveTo>
                  <a:pt x="124290" y="2412890"/>
                </a:moveTo>
                <a:lnTo>
                  <a:pt x="122585" y="2429340"/>
                </a:lnTo>
                <a:cubicBezTo>
                  <a:pt x="121615" y="2437517"/>
                  <a:pt x="120305" y="2447555"/>
                  <a:pt x="118534" y="2459961"/>
                </a:cubicBezTo>
                <a:cubicBezTo>
                  <a:pt x="116499" y="2474207"/>
                  <a:pt x="112642" y="2488136"/>
                  <a:pt x="110067" y="2502295"/>
                </a:cubicBezTo>
                <a:lnTo>
                  <a:pt x="103888" y="2539371"/>
                </a:lnTo>
                <a:lnTo>
                  <a:pt x="104830" y="2529987"/>
                </a:lnTo>
                <a:cubicBezTo>
                  <a:pt x="106083" y="2517168"/>
                  <a:pt x="107750" y="2500059"/>
                  <a:pt x="110067" y="2476895"/>
                </a:cubicBezTo>
                <a:close/>
                <a:moveTo>
                  <a:pt x="4929126" y="2412763"/>
                </a:moveTo>
                <a:lnTo>
                  <a:pt x="4950370" y="2416690"/>
                </a:lnTo>
                <a:lnTo>
                  <a:pt x="4955379" y="2418836"/>
                </a:lnTo>
                <a:cubicBezTo>
                  <a:pt x="4955210" y="2418858"/>
                  <a:pt x="4955040" y="2418879"/>
                  <a:pt x="4954871" y="2418902"/>
                </a:cubicBezTo>
                <a:lnTo>
                  <a:pt x="4927971" y="2412909"/>
                </a:lnTo>
                <a:close/>
                <a:moveTo>
                  <a:pt x="5029279" y="2412169"/>
                </a:moveTo>
                <a:lnTo>
                  <a:pt x="5030634" y="2412420"/>
                </a:lnTo>
                <a:lnTo>
                  <a:pt x="5027828" y="2418461"/>
                </a:lnTo>
                <a:lnTo>
                  <a:pt x="5016953" y="2414939"/>
                </a:lnTo>
                <a:lnTo>
                  <a:pt x="5027462" y="2412612"/>
                </a:lnTo>
                <a:cubicBezTo>
                  <a:pt x="5028070" y="2412465"/>
                  <a:pt x="5028675" y="2412316"/>
                  <a:pt x="5029279" y="2412169"/>
                </a:cubicBezTo>
                <a:close/>
                <a:moveTo>
                  <a:pt x="4918479" y="2410795"/>
                </a:moveTo>
                <a:lnTo>
                  <a:pt x="4925500" y="2412092"/>
                </a:lnTo>
                <a:cubicBezTo>
                  <a:pt x="4925333" y="2412145"/>
                  <a:pt x="4925167" y="2412196"/>
                  <a:pt x="4925001" y="2412248"/>
                </a:cubicBezTo>
                <a:close/>
                <a:moveTo>
                  <a:pt x="4776422" y="2408563"/>
                </a:moveTo>
                <a:cubicBezTo>
                  <a:pt x="4775520" y="2408888"/>
                  <a:pt x="4774618" y="2409213"/>
                  <a:pt x="4773714" y="2409538"/>
                </a:cubicBezTo>
                <a:cubicBezTo>
                  <a:pt x="4773458" y="2409537"/>
                  <a:pt x="4773200" y="2409538"/>
                  <a:pt x="4772943" y="2409537"/>
                </a:cubicBezTo>
                <a:lnTo>
                  <a:pt x="4776214" y="2408583"/>
                </a:lnTo>
                <a:cubicBezTo>
                  <a:pt x="4776283" y="2408576"/>
                  <a:pt x="4776353" y="2408571"/>
                  <a:pt x="4776422" y="2408563"/>
                </a:cubicBezTo>
                <a:close/>
                <a:moveTo>
                  <a:pt x="4884202" y="2408264"/>
                </a:moveTo>
                <a:lnTo>
                  <a:pt x="4886092" y="2408724"/>
                </a:lnTo>
                <a:cubicBezTo>
                  <a:pt x="4890196" y="2409192"/>
                  <a:pt x="4895309" y="2409180"/>
                  <a:pt x="4898359" y="2409943"/>
                </a:cubicBezTo>
                <a:lnTo>
                  <a:pt x="4915487" y="2414061"/>
                </a:lnTo>
                <a:lnTo>
                  <a:pt x="4891551" y="2415540"/>
                </a:lnTo>
                <a:cubicBezTo>
                  <a:pt x="4836936" y="2417803"/>
                  <a:pt x="4769704" y="2415696"/>
                  <a:pt x="4770676" y="2410629"/>
                </a:cubicBezTo>
                <a:lnTo>
                  <a:pt x="4773714" y="2409538"/>
                </a:lnTo>
                <a:lnTo>
                  <a:pt x="4776670" y="2409537"/>
                </a:lnTo>
                <a:close/>
                <a:moveTo>
                  <a:pt x="4906744" y="2407399"/>
                </a:moveTo>
                <a:lnTo>
                  <a:pt x="4910371" y="2408408"/>
                </a:lnTo>
                <a:cubicBezTo>
                  <a:pt x="4914081" y="2409522"/>
                  <a:pt x="4917064" y="2410455"/>
                  <a:pt x="4918479" y="2410795"/>
                </a:cubicBezTo>
                <a:lnTo>
                  <a:pt x="4906702" y="2407401"/>
                </a:lnTo>
                <a:cubicBezTo>
                  <a:pt x="4906716" y="2407401"/>
                  <a:pt x="4906730" y="2407399"/>
                  <a:pt x="4906744" y="2407399"/>
                </a:cubicBezTo>
                <a:close/>
                <a:moveTo>
                  <a:pt x="5002656" y="2402841"/>
                </a:moveTo>
                <a:lnTo>
                  <a:pt x="5020133" y="2410327"/>
                </a:lnTo>
                <a:lnTo>
                  <a:pt x="5007743" y="2411955"/>
                </a:lnTo>
                <a:lnTo>
                  <a:pt x="4991150" y="2406582"/>
                </a:lnTo>
                <a:lnTo>
                  <a:pt x="4981206" y="2404517"/>
                </a:lnTo>
                <a:lnTo>
                  <a:pt x="4983117" y="2404195"/>
                </a:lnTo>
                <a:lnTo>
                  <a:pt x="4995689" y="2403668"/>
                </a:lnTo>
                <a:close/>
                <a:moveTo>
                  <a:pt x="4874182" y="2400024"/>
                </a:moveTo>
                <a:lnTo>
                  <a:pt x="4876049" y="2400122"/>
                </a:lnTo>
                <a:lnTo>
                  <a:pt x="4872500" y="2400462"/>
                </a:lnTo>
                <a:close/>
                <a:moveTo>
                  <a:pt x="4842611" y="2399290"/>
                </a:moveTo>
                <a:lnTo>
                  <a:pt x="4839639" y="2402912"/>
                </a:lnTo>
                <a:lnTo>
                  <a:pt x="4840602" y="2403207"/>
                </a:lnTo>
                <a:lnTo>
                  <a:pt x="4803133" y="2406241"/>
                </a:lnTo>
                <a:cubicBezTo>
                  <a:pt x="4796398" y="2406789"/>
                  <a:pt x="4790229" y="2407300"/>
                  <a:pt x="4785050" y="2407749"/>
                </a:cubicBezTo>
                <a:lnTo>
                  <a:pt x="4776422" y="2408563"/>
                </a:lnTo>
                <a:lnTo>
                  <a:pt x="4777025" y="2408346"/>
                </a:lnTo>
                <a:lnTo>
                  <a:pt x="4781356" y="2407084"/>
                </a:lnTo>
                <a:close/>
                <a:moveTo>
                  <a:pt x="4970246" y="2397937"/>
                </a:moveTo>
                <a:lnTo>
                  <a:pt x="4977067" y="2399646"/>
                </a:lnTo>
                <a:cubicBezTo>
                  <a:pt x="4984015" y="2400637"/>
                  <a:pt x="4990481" y="2400214"/>
                  <a:pt x="4997187" y="2400497"/>
                </a:cubicBezTo>
                <a:lnTo>
                  <a:pt x="4999471" y="2401476"/>
                </a:lnTo>
                <a:lnTo>
                  <a:pt x="4983912" y="2404062"/>
                </a:lnTo>
                <a:cubicBezTo>
                  <a:pt x="4983647" y="2404106"/>
                  <a:pt x="4983382" y="2404151"/>
                  <a:pt x="4983117" y="2404195"/>
                </a:cubicBezTo>
                <a:lnTo>
                  <a:pt x="4980236" y="2404316"/>
                </a:lnTo>
                <a:lnTo>
                  <a:pt x="4962879" y="2400712"/>
                </a:lnTo>
                <a:lnTo>
                  <a:pt x="4961971" y="2400628"/>
                </a:lnTo>
                <a:close/>
                <a:moveTo>
                  <a:pt x="5035888" y="2397874"/>
                </a:moveTo>
                <a:lnTo>
                  <a:pt x="5035434" y="2399649"/>
                </a:lnTo>
                <a:lnTo>
                  <a:pt x="5030653" y="2398845"/>
                </a:lnTo>
                <a:cubicBezTo>
                  <a:pt x="5030776" y="2398825"/>
                  <a:pt x="5030903" y="2398806"/>
                  <a:pt x="5031030" y="2398787"/>
                </a:cubicBezTo>
                <a:close/>
                <a:moveTo>
                  <a:pt x="4882499" y="2396005"/>
                </a:moveTo>
                <a:lnTo>
                  <a:pt x="4874818" y="2399859"/>
                </a:lnTo>
                <a:cubicBezTo>
                  <a:pt x="4874606" y="2399915"/>
                  <a:pt x="4874394" y="2399968"/>
                  <a:pt x="4874182" y="2400024"/>
                </a:cubicBezTo>
                <a:lnTo>
                  <a:pt x="4854697" y="2399007"/>
                </a:lnTo>
                <a:lnTo>
                  <a:pt x="4844936" y="2398994"/>
                </a:lnTo>
                <a:cubicBezTo>
                  <a:pt x="4844980" y="2398990"/>
                  <a:pt x="4845024" y="2398983"/>
                  <a:pt x="4845068" y="2398977"/>
                </a:cubicBezTo>
                <a:lnTo>
                  <a:pt x="4871874" y="2396184"/>
                </a:lnTo>
                <a:close/>
                <a:moveTo>
                  <a:pt x="4988754" y="2394114"/>
                </a:moveTo>
                <a:lnTo>
                  <a:pt x="4991224" y="2395374"/>
                </a:lnTo>
                <a:cubicBezTo>
                  <a:pt x="4994886" y="2396894"/>
                  <a:pt x="4998870" y="2398061"/>
                  <a:pt x="4986027" y="2394893"/>
                </a:cubicBezTo>
                <a:lnTo>
                  <a:pt x="4984657" y="2394551"/>
                </a:lnTo>
                <a:close/>
                <a:moveTo>
                  <a:pt x="4887278" y="2393607"/>
                </a:moveTo>
                <a:lnTo>
                  <a:pt x="4883408" y="2395548"/>
                </a:lnTo>
                <a:lnTo>
                  <a:pt x="4876016" y="2395752"/>
                </a:lnTo>
                <a:lnTo>
                  <a:pt x="4871874" y="2396184"/>
                </a:lnTo>
                <a:lnTo>
                  <a:pt x="4866287" y="2396277"/>
                </a:lnTo>
                <a:close/>
                <a:moveTo>
                  <a:pt x="5046083" y="2393600"/>
                </a:moveTo>
                <a:lnTo>
                  <a:pt x="5047983" y="2393699"/>
                </a:lnTo>
                <a:lnTo>
                  <a:pt x="5051988" y="2394853"/>
                </a:lnTo>
                <a:lnTo>
                  <a:pt x="5035888" y="2397874"/>
                </a:lnTo>
                <a:lnTo>
                  <a:pt x="5036566" y="2395255"/>
                </a:lnTo>
                <a:close/>
                <a:moveTo>
                  <a:pt x="4987077" y="2392470"/>
                </a:moveTo>
                <a:lnTo>
                  <a:pt x="4982400" y="2393987"/>
                </a:lnTo>
                <a:lnTo>
                  <a:pt x="4977757" y="2392829"/>
                </a:lnTo>
                <a:close/>
                <a:moveTo>
                  <a:pt x="5028758" y="2390862"/>
                </a:moveTo>
                <a:lnTo>
                  <a:pt x="5032193" y="2391699"/>
                </a:lnTo>
                <a:lnTo>
                  <a:pt x="5037252" y="2392584"/>
                </a:lnTo>
                <a:lnTo>
                  <a:pt x="5036566" y="2395255"/>
                </a:lnTo>
                <a:lnTo>
                  <a:pt x="5029011" y="2396569"/>
                </a:lnTo>
                <a:lnTo>
                  <a:pt x="5023030" y="2397562"/>
                </a:lnTo>
                <a:lnTo>
                  <a:pt x="5018952" y="2396876"/>
                </a:lnTo>
                <a:cubicBezTo>
                  <a:pt x="5009722" y="2395331"/>
                  <a:pt x="5003070" y="2394339"/>
                  <a:pt x="4998359" y="2393751"/>
                </a:cubicBezTo>
                <a:lnTo>
                  <a:pt x="4994792" y="2393470"/>
                </a:lnTo>
                <a:lnTo>
                  <a:pt x="5013876" y="2391438"/>
                </a:lnTo>
                <a:close/>
                <a:moveTo>
                  <a:pt x="5060883" y="2390597"/>
                </a:moveTo>
                <a:lnTo>
                  <a:pt x="5066141" y="2392201"/>
                </a:lnTo>
                <a:lnTo>
                  <a:pt x="5056370" y="2394033"/>
                </a:lnTo>
                <a:lnTo>
                  <a:pt x="5051196" y="2393868"/>
                </a:lnTo>
                <a:lnTo>
                  <a:pt x="5047983" y="2393699"/>
                </a:lnTo>
                <a:lnTo>
                  <a:pt x="5047424" y="2393538"/>
                </a:lnTo>
                <a:lnTo>
                  <a:pt x="5047053" y="2393431"/>
                </a:lnTo>
                <a:lnTo>
                  <a:pt x="5047593" y="2393335"/>
                </a:lnTo>
                <a:cubicBezTo>
                  <a:pt x="5052907" y="2392373"/>
                  <a:pt x="5057193" y="2391544"/>
                  <a:pt x="5060013" y="2390906"/>
                </a:cubicBezTo>
                <a:close/>
                <a:moveTo>
                  <a:pt x="5037785" y="2390517"/>
                </a:moveTo>
                <a:lnTo>
                  <a:pt x="5037726" y="2390742"/>
                </a:lnTo>
                <a:lnTo>
                  <a:pt x="5037040" y="2390545"/>
                </a:lnTo>
                <a:close/>
                <a:moveTo>
                  <a:pt x="4916717" y="2389861"/>
                </a:moveTo>
                <a:lnTo>
                  <a:pt x="4930544" y="2391834"/>
                </a:lnTo>
                <a:lnTo>
                  <a:pt x="4950362" y="2392956"/>
                </a:lnTo>
                <a:lnTo>
                  <a:pt x="4953069" y="2393635"/>
                </a:lnTo>
                <a:lnTo>
                  <a:pt x="4903704" y="2394991"/>
                </a:lnTo>
                <a:lnTo>
                  <a:pt x="4895343" y="2392581"/>
                </a:lnTo>
                <a:close/>
                <a:moveTo>
                  <a:pt x="5008726" y="2385682"/>
                </a:moveTo>
                <a:lnTo>
                  <a:pt x="5015533" y="2387643"/>
                </a:lnTo>
                <a:lnTo>
                  <a:pt x="5025342" y="2390032"/>
                </a:lnTo>
                <a:cubicBezTo>
                  <a:pt x="5025230" y="2390105"/>
                  <a:pt x="5025118" y="2390178"/>
                  <a:pt x="5025006" y="2390251"/>
                </a:cubicBezTo>
                <a:lnTo>
                  <a:pt x="5013876" y="2391438"/>
                </a:lnTo>
                <a:lnTo>
                  <a:pt x="4987077" y="2392470"/>
                </a:lnTo>
                <a:lnTo>
                  <a:pt x="5001078" y="2387927"/>
                </a:lnTo>
                <a:close/>
                <a:moveTo>
                  <a:pt x="5035032" y="2383686"/>
                </a:moveTo>
                <a:cubicBezTo>
                  <a:pt x="5032812" y="2385140"/>
                  <a:pt x="5030593" y="2386593"/>
                  <a:pt x="5028373" y="2388047"/>
                </a:cubicBezTo>
                <a:lnTo>
                  <a:pt x="5015845" y="2384435"/>
                </a:lnTo>
                <a:close/>
                <a:moveTo>
                  <a:pt x="5038931" y="2383533"/>
                </a:moveTo>
                <a:lnTo>
                  <a:pt x="5049559" y="2387144"/>
                </a:lnTo>
                <a:lnTo>
                  <a:pt x="5058145" y="2389762"/>
                </a:lnTo>
                <a:lnTo>
                  <a:pt x="5055774" y="2389823"/>
                </a:lnTo>
                <a:lnTo>
                  <a:pt x="5037785" y="2390517"/>
                </a:lnTo>
                <a:lnTo>
                  <a:pt x="5039048" y="2385600"/>
                </a:lnTo>
                <a:lnTo>
                  <a:pt x="5037556" y="2383587"/>
                </a:lnTo>
                <a:close/>
                <a:moveTo>
                  <a:pt x="5036515" y="2382712"/>
                </a:moveTo>
                <a:lnTo>
                  <a:pt x="5037041" y="2382891"/>
                </a:lnTo>
                <a:lnTo>
                  <a:pt x="5037556" y="2383587"/>
                </a:lnTo>
                <a:lnTo>
                  <a:pt x="5035032" y="2383686"/>
                </a:lnTo>
                <a:cubicBezTo>
                  <a:pt x="5035528" y="2383361"/>
                  <a:pt x="5036023" y="2383038"/>
                  <a:pt x="5036515" y="2382712"/>
                </a:cubicBezTo>
                <a:close/>
                <a:moveTo>
                  <a:pt x="4997056" y="2382316"/>
                </a:moveTo>
                <a:lnTo>
                  <a:pt x="5005766" y="2384829"/>
                </a:lnTo>
                <a:lnTo>
                  <a:pt x="4991395" y="2385389"/>
                </a:lnTo>
                <a:cubicBezTo>
                  <a:pt x="4993282" y="2384365"/>
                  <a:pt x="4995170" y="2383341"/>
                  <a:pt x="4997056" y="2382316"/>
                </a:cubicBezTo>
                <a:close/>
                <a:moveTo>
                  <a:pt x="5088210" y="2381610"/>
                </a:moveTo>
                <a:lnTo>
                  <a:pt x="5095313" y="2385344"/>
                </a:lnTo>
                <a:lnTo>
                  <a:pt x="5088488" y="2387333"/>
                </a:lnTo>
                <a:cubicBezTo>
                  <a:pt x="5088330" y="2387369"/>
                  <a:pt x="5088175" y="2387406"/>
                  <a:pt x="5088018" y="2387442"/>
                </a:cubicBezTo>
                <a:lnTo>
                  <a:pt x="5071028" y="2382281"/>
                </a:lnTo>
                <a:close/>
                <a:moveTo>
                  <a:pt x="4995680" y="2373562"/>
                </a:moveTo>
                <a:lnTo>
                  <a:pt x="4996120" y="2373729"/>
                </a:lnTo>
                <a:cubicBezTo>
                  <a:pt x="4998470" y="2373773"/>
                  <a:pt x="5002502" y="2372954"/>
                  <a:pt x="5025525" y="2378979"/>
                </a:cubicBezTo>
                <a:lnTo>
                  <a:pt x="5032021" y="2381186"/>
                </a:lnTo>
                <a:lnTo>
                  <a:pt x="5028985" y="2380887"/>
                </a:lnTo>
                <a:cubicBezTo>
                  <a:pt x="5025897" y="2381165"/>
                  <a:pt x="5022067" y="2381932"/>
                  <a:pt x="5017435" y="2383127"/>
                </a:cubicBezTo>
                <a:lnTo>
                  <a:pt x="5014398" y="2384018"/>
                </a:lnTo>
                <a:lnTo>
                  <a:pt x="4991992" y="2377559"/>
                </a:lnTo>
                <a:cubicBezTo>
                  <a:pt x="4990327" y="2379004"/>
                  <a:pt x="4986494" y="2379915"/>
                  <a:pt x="4983744" y="2381094"/>
                </a:cubicBezTo>
                <a:lnTo>
                  <a:pt x="4982159" y="2385749"/>
                </a:lnTo>
                <a:lnTo>
                  <a:pt x="4955069" y="2386807"/>
                </a:lnTo>
                <a:lnTo>
                  <a:pt x="4940738" y="2382796"/>
                </a:lnTo>
                <a:cubicBezTo>
                  <a:pt x="4932913" y="2381102"/>
                  <a:pt x="4925156" y="2380729"/>
                  <a:pt x="4914928" y="2383382"/>
                </a:cubicBezTo>
                <a:cubicBezTo>
                  <a:pt x="4909909" y="2384685"/>
                  <a:pt x="4893712" y="2385514"/>
                  <a:pt x="4899870" y="2387288"/>
                </a:cubicBezTo>
                <a:cubicBezTo>
                  <a:pt x="4905909" y="2389029"/>
                  <a:pt x="4911275" y="2388515"/>
                  <a:pt x="4916637" y="2387998"/>
                </a:cubicBezTo>
                <a:lnTo>
                  <a:pt x="4927680" y="2388466"/>
                </a:lnTo>
                <a:lnTo>
                  <a:pt x="4916717" y="2389861"/>
                </a:lnTo>
                <a:lnTo>
                  <a:pt x="4879056" y="2384489"/>
                </a:lnTo>
                <a:lnTo>
                  <a:pt x="4873353" y="2383283"/>
                </a:lnTo>
                <a:lnTo>
                  <a:pt x="4884924" y="2381821"/>
                </a:lnTo>
                <a:cubicBezTo>
                  <a:pt x="4918929" y="2379985"/>
                  <a:pt x="4953379" y="2379055"/>
                  <a:pt x="4986239" y="2374778"/>
                </a:cubicBezTo>
                <a:close/>
                <a:moveTo>
                  <a:pt x="5048796" y="2366394"/>
                </a:moveTo>
                <a:lnTo>
                  <a:pt x="5048403" y="2370861"/>
                </a:lnTo>
                <a:lnTo>
                  <a:pt x="5048025" y="2375178"/>
                </a:lnTo>
                <a:cubicBezTo>
                  <a:pt x="5045638" y="2376742"/>
                  <a:pt x="5043247" y="2378305"/>
                  <a:pt x="5040862" y="2379869"/>
                </a:cubicBezTo>
                <a:lnTo>
                  <a:pt x="5032941" y="2378186"/>
                </a:lnTo>
                <a:lnTo>
                  <a:pt x="5013755" y="2373936"/>
                </a:lnTo>
                <a:lnTo>
                  <a:pt x="5007262" y="2372065"/>
                </a:lnTo>
                <a:lnTo>
                  <a:pt x="5024984" y="2369756"/>
                </a:lnTo>
                <a:lnTo>
                  <a:pt x="5033224" y="2368593"/>
                </a:lnTo>
                <a:lnTo>
                  <a:pt x="5042227" y="2370598"/>
                </a:lnTo>
                <a:lnTo>
                  <a:pt x="5034596" y="2368398"/>
                </a:lnTo>
                <a:close/>
                <a:moveTo>
                  <a:pt x="5049031" y="2363684"/>
                </a:moveTo>
                <a:lnTo>
                  <a:pt x="5057765" y="2365126"/>
                </a:lnTo>
                <a:lnTo>
                  <a:pt x="5048796" y="2366394"/>
                </a:lnTo>
                <a:close/>
                <a:moveTo>
                  <a:pt x="5080339" y="2354744"/>
                </a:moveTo>
                <a:lnTo>
                  <a:pt x="5086724" y="2358448"/>
                </a:lnTo>
                <a:lnTo>
                  <a:pt x="5087622" y="2360437"/>
                </a:lnTo>
                <a:cubicBezTo>
                  <a:pt x="5087200" y="2360509"/>
                  <a:pt x="5086776" y="2360580"/>
                  <a:pt x="5086355" y="2360652"/>
                </a:cubicBezTo>
                <a:lnTo>
                  <a:pt x="5074388" y="2359330"/>
                </a:lnTo>
                <a:cubicBezTo>
                  <a:pt x="5067582" y="2358550"/>
                  <a:pt x="5058472" y="2357656"/>
                  <a:pt x="5047160" y="2357177"/>
                </a:cubicBezTo>
                <a:cubicBezTo>
                  <a:pt x="5046953" y="2357168"/>
                  <a:pt x="5046742" y="2357159"/>
                  <a:pt x="5046535" y="2357151"/>
                </a:cubicBezTo>
                <a:lnTo>
                  <a:pt x="5046204" y="2356435"/>
                </a:lnTo>
                <a:close/>
                <a:moveTo>
                  <a:pt x="5023288" y="2326215"/>
                </a:moveTo>
                <a:lnTo>
                  <a:pt x="5034349" y="2338459"/>
                </a:lnTo>
                <a:lnTo>
                  <a:pt x="5013494" y="2337576"/>
                </a:lnTo>
                <a:lnTo>
                  <a:pt x="5011656" y="2337498"/>
                </a:lnTo>
                <a:lnTo>
                  <a:pt x="5008061" y="2336543"/>
                </a:lnTo>
                <a:cubicBezTo>
                  <a:pt x="4997694" y="2333487"/>
                  <a:pt x="4997298" y="2332582"/>
                  <a:pt x="4999818" y="2332495"/>
                </a:cubicBezTo>
                <a:lnTo>
                  <a:pt x="5004898" y="2332808"/>
                </a:lnTo>
                <a:lnTo>
                  <a:pt x="5007022" y="2333121"/>
                </a:lnTo>
                <a:cubicBezTo>
                  <a:pt x="5011632" y="2333753"/>
                  <a:pt x="5008575" y="2333205"/>
                  <a:pt x="5004904" y="2332808"/>
                </a:cubicBezTo>
                <a:cubicBezTo>
                  <a:pt x="5004901" y="2332809"/>
                  <a:pt x="5004900" y="2332809"/>
                  <a:pt x="5004898" y="2332808"/>
                </a:cubicBezTo>
                <a:lnTo>
                  <a:pt x="4993472" y="2331123"/>
                </a:lnTo>
                <a:lnTo>
                  <a:pt x="4970363" y="2327493"/>
                </a:lnTo>
                <a:lnTo>
                  <a:pt x="4986004" y="2328201"/>
                </a:lnTo>
                <a:close/>
                <a:moveTo>
                  <a:pt x="5016442" y="2318634"/>
                </a:moveTo>
                <a:lnTo>
                  <a:pt x="5020070" y="2319679"/>
                </a:lnTo>
                <a:lnTo>
                  <a:pt x="5041816" y="2324524"/>
                </a:lnTo>
                <a:cubicBezTo>
                  <a:pt x="5041079" y="2324797"/>
                  <a:pt x="5040345" y="2325071"/>
                  <a:pt x="5039606" y="2325343"/>
                </a:cubicBezTo>
                <a:lnTo>
                  <a:pt x="5023288" y="2326215"/>
                </a:lnTo>
                <a:close/>
                <a:moveTo>
                  <a:pt x="64111" y="2312362"/>
                </a:moveTo>
                <a:lnTo>
                  <a:pt x="59267" y="2341428"/>
                </a:lnTo>
                <a:lnTo>
                  <a:pt x="35984" y="2504412"/>
                </a:lnTo>
                <a:lnTo>
                  <a:pt x="33867" y="2510761"/>
                </a:lnTo>
                <a:cubicBezTo>
                  <a:pt x="28223" y="2527694"/>
                  <a:pt x="21262" y="2544245"/>
                  <a:pt x="16933" y="2561561"/>
                </a:cubicBezTo>
                <a:cubicBezTo>
                  <a:pt x="12769" y="2578215"/>
                  <a:pt x="11834" y="2595527"/>
                  <a:pt x="8467" y="2612361"/>
                </a:cubicBezTo>
                <a:lnTo>
                  <a:pt x="7277" y="2617121"/>
                </a:lnTo>
                <a:lnTo>
                  <a:pt x="5685" y="2612411"/>
                </a:lnTo>
                <a:lnTo>
                  <a:pt x="5189" y="2610927"/>
                </a:lnTo>
                <a:lnTo>
                  <a:pt x="5953" y="2607118"/>
                </a:lnTo>
                <a:cubicBezTo>
                  <a:pt x="6880" y="2602506"/>
                  <a:pt x="7761" y="2598250"/>
                  <a:pt x="8467" y="2595428"/>
                </a:cubicBezTo>
                <a:cubicBezTo>
                  <a:pt x="10303" y="2577062"/>
                  <a:pt x="11566" y="2563266"/>
                  <a:pt x="12606" y="2551940"/>
                </a:cubicBezTo>
                <a:lnTo>
                  <a:pt x="13725" y="2540482"/>
                </a:lnTo>
                <a:lnTo>
                  <a:pt x="25400" y="2493828"/>
                </a:lnTo>
                <a:cubicBezTo>
                  <a:pt x="32504" y="2463042"/>
                  <a:pt x="37143" y="2431833"/>
                  <a:pt x="42333" y="2400695"/>
                </a:cubicBezTo>
                <a:lnTo>
                  <a:pt x="44489" y="2387818"/>
                </a:lnTo>
                <a:lnTo>
                  <a:pt x="49353" y="2366414"/>
                </a:lnTo>
                <a:close/>
                <a:moveTo>
                  <a:pt x="4958890" y="2301553"/>
                </a:moveTo>
                <a:cubicBezTo>
                  <a:pt x="4968678" y="2300761"/>
                  <a:pt x="4978316" y="2301289"/>
                  <a:pt x="4987755" y="2303745"/>
                </a:cubicBezTo>
                <a:lnTo>
                  <a:pt x="4991609" y="2305662"/>
                </a:lnTo>
                <a:lnTo>
                  <a:pt x="4956702" y="2310305"/>
                </a:lnTo>
                <a:cubicBezTo>
                  <a:pt x="4944176" y="2311823"/>
                  <a:pt x="4932054" y="2313117"/>
                  <a:pt x="4920991" y="2313959"/>
                </a:cubicBezTo>
                <a:lnTo>
                  <a:pt x="4908130" y="2314372"/>
                </a:lnTo>
                <a:lnTo>
                  <a:pt x="4929123" y="2307282"/>
                </a:lnTo>
                <a:cubicBezTo>
                  <a:pt x="4939162" y="2304458"/>
                  <a:pt x="4949101" y="2302345"/>
                  <a:pt x="4958890" y="2301553"/>
                </a:cubicBezTo>
                <a:close/>
                <a:moveTo>
                  <a:pt x="5025842" y="2301108"/>
                </a:moveTo>
                <a:lnTo>
                  <a:pt x="5026642" y="2301782"/>
                </a:lnTo>
                <a:cubicBezTo>
                  <a:pt x="5032804" y="2303559"/>
                  <a:pt x="5039136" y="2306003"/>
                  <a:pt x="5045122" y="2307109"/>
                </a:cubicBezTo>
                <a:cubicBezTo>
                  <a:pt x="5049819" y="2307978"/>
                  <a:pt x="5053704" y="2306286"/>
                  <a:pt x="5058534" y="2307677"/>
                </a:cubicBezTo>
                <a:lnTo>
                  <a:pt x="5071832" y="2313374"/>
                </a:lnTo>
                <a:lnTo>
                  <a:pt x="5061948" y="2317047"/>
                </a:lnTo>
                <a:lnTo>
                  <a:pt x="5056387" y="2314976"/>
                </a:lnTo>
                <a:cubicBezTo>
                  <a:pt x="5052300" y="2313793"/>
                  <a:pt x="5046443" y="2312555"/>
                  <a:pt x="5036771" y="2311300"/>
                </a:cubicBezTo>
                <a:cubicBezTo>
                  <a:pt x="5027545" y="2310103"/>
                  <a:pt x="5018885" y="2310542"/>
                  <a:pt x="5009944" y="2310164"/>
                </a:cubicBezTo>
                <a:lnTo>
                  <a:pt x="5023355" y="2310732"/>
                </a:lnTo>
                <a:lnTo>
                  <a:pt x="5036771" y="2311300"/>
                </a:lnTo>
                <a:cubicBezTo>
                  <a:pt x="5044168" y="2315606"/>
                  <a:pt x="5048164" y="2318102"/>
                  <a:pt x="5050508" y="2319507"/>
                </a:cubicBezTo>
                <a:lnTo>
                  <a:pt x="5052725" y="2320472"/>
                </a:lnTo>
                <a:lnTo>
                  <a:pt x="5050848" y="2321169"/>
                </a:lnTo>
                <a:lnTo>
                  <a:pt x="5035128" y="2315774"/>
                </a:lnTo>
                <a:cubicBezTo>
                  <a:pt x="5030342" y="2314577"/>
                  <a:pt x="5026373" y="2315951"/>
                  <a:pt x="5021714" y="2315206"/>
                </a:cubicBezTo>
                <a:lnTo>
                  <a:pt x="5001941" y="2310801"/>
                </a:lnTo>
                <a:lnTo>
                  <a:pt x="4991609" y="2305662"/>
                </a:lnTo>
                <a:close/>
                <a:moveTo>
                  <a:pt x="110055" y="2298221"/>
                </a:moveTo>
                <a:cubicBezTo>
                  <a:pt x="110526" y="2296907"/>
                  <a:pt x="110609" y="2296930"/>
                  <a:pt x="110067" y="2299095"/>
                </a:cubicBezTo>
                <a:cubicBezTo>
                  <a:pt x="107245" y="2310384"/>
                  <a:pt x="104797" y="2321773"/>
                  <a:pt x="101600" y="2332961"/>
                </a:cubicBezTo>
                <a:cubicBezTo>
                  <a:pt x="90839" y="2370624"/>
                  <a:pt x="93491" y="2348107"/>
                  <a:pt x="84668" y="2392228"/>
                </a:cubicBezTo>
                <a:cubicBezTo>
                  <a:pt x="81300" y="2409062"/>
                  <a:pt x="80718" y="2426466"/>
                  <a:pt x="76200" y="2443028"/>
                </a:cubicBezTo>
                <a:cubicBezTo>
                  <a:pt x="72201" y="2457690"/>
                  <a:pt x="64072" y="2470943"/>
                  <a:pt x="59267" y="2485361"/>
                </a:cubicBezTo>
                <a:cubicBezTo>
                  <a:pt x="52770" y="2504853"/>
                  <a:pt x="46887" y="2524593"/>
                  <a:pt x="42333" y="2544628"/>
                </a:cubicBezTo>
                <a:lnTo>
                  <a:pt x="19050" y="2661042"/>
                </a:lnTo>
                <a:lnTo>
                  <a:pt x="16934" y="2654694"/>
                </a:lnTo>
                <a:lnTo>
                  <a:pt x="15387" y="2649173"/>
                </a:lnTo>
                <a:lnTo>
                  <a:pt x="16276" y="2642488"/>
                </a:lnTo>
                <a:cubicBezTo>
                  <a:pt x="19606" y="2618432"/>
                  <a:pt x="23155" y="2594211"/>
                  <a:pt x="25400" y="2578496"/>
                </a:cubicBezTo>
                <a:lnTo>
                  <a:pt x="35984" y="2504412"/>
                </a:lnTo>
                <a:lnTo>
                  <a:pt x="42332" y="2485361"/>
                </a:lnTo>
                <a:cubicBezTo>
                  <a:pt x="47978" y="2474072"/>
                  <a:pt x="54580" y="2463214"/>
                  <a:pt x="59267" y="2451495"/>
                </a:cubicBezTo>
                <a:cubicBezTo>
                  <a:pt x="65896" y="2434921"/>
                  <a:pt x="70556" y="2417628"/>
                  <a:pt x="76200" y="2400695"/>
                </a:cubicBezTo>
                <a:lnTo>
                  <a:pt x="84667" y="2375295"/>
                </a:lnTo>
                <a:lnTo>
                  <a:pt x="101600" y="2324495"/>
                </a:lnTo>
                <a:cubicBezTo>
                  <a:pt x="103717" y="2318145"/>
                  <a:pt x="108639" y="2302163"/>
                  <a:pt x="110055" y="2298221"/>
                </a:cubicBezTo>
                <a:close/>
                <a:moveTo>
                  <a:pt x="5074952" y="2296378"/>
                </a:moveTo>
                <a:lnTo>
                  <a:pt x="5093481" y="2299802"/>
                </a:lnTo>
                <a:lnTo>
                  <a:pt x="5091912" y="2303101"/>
                </a:lnTo>
                <a:cubicBezTo>
                  <a:pt x="5090308" y="2304389"/>
                  <a:pt x="5088704" y="2305679"/>
                  <a:pt x="5087100" y="2306969"/>
                </a:cubicBezTo>
                <a:lnTo>
                  <a:pt x="5068530" y="2299013"/>
                </a:lnTo>
                <a:cubicBezTo>
                  <a:pt x="5062592" y="2298063"/>
                  <a:pt x="5058933" y="2302558"/>
                  <a:pt x="5053474" y="2302920"/>
                </a:cubicBezTo>
                <a:cubicBezTo>
                  <a:pt x="5049189" y="2303203"/>
                  <a:pt x="5040067" y="2302222"/>
                  <a:pt x="5033223" y="2301519"/>
                </a:cubicBezTo>
                <a:lnTo>
                  <a:pt x="5026844" y="2300974"/>
                </a:lnTo>
                <a:lnTo>
                  <a:pt x="5031523" y="2300353"/>
                </a:lnTo>
                <a:cubicBezTo>
                  <a:pt x="5043069" y="2298858"/>
                  <a:pt x="5053718" y="2297598"/>
                  <a:pt x="5062821" y="2296802"/>
                </a:cubicBezTo>
                <a:close/>
                <a:moveTo>
                  <a:pt x="149260" y="2281772"/>
                </a:moveTo>
                <a:lnTo>
                  <a:pt x="149616" y="2281816"/>
                </a:lnTo>
                <a:lnTo>
                  <a:pt x="143933" y="2332961"/>
                </a:lnTo>
                <a:cubicBezTo>
                  <a:pt x="139889" y="2355880"/>
                  <a:pt x="132330" y="2378041"/>
                  <a:pt x="127000" y="2400695"/>
                </a:cubicBezTo>
                <a:lnTo>
                  <a:pt x="124290" y="2412890"/>
                </a:lnTo>
                <a:lnTo>
                  <a:pt x="124601" y="2409895"/>
                </a:lnTo>
                <a:cubicBezTo>
                  <a:pt x="127092" y="2380159"/>
                  <a:pt x="121818" y="2399307"/>
                  <a:pt x="135467" y="2358361"/>
                </a:cubicBezTo>
                <a:cubicBezTo>
                  <a:pt x="138289" y="2341428"/>
                  <a:pt x="140209" y="2324319"/>
                  <a:pt x="143933" y="2307561"/>
                </a:cubicBezTo>
                <a:cubicBezTo>
                  <a:pt x="145385" y="2301027"/>
                  <a:pt x="146637" y="2285830"/>
                  <a:pt x="149260" y="2281772"/>
                </a:cubicBezTo>
                <a:close/>
                <a:moveTo>
                  <a:pt x="4834601" y="2280226"/>
                </a:moveTo>
                <a:lnTo>
                  <a:pt x="4863679" y="2283142"/>
                </a:lnTo>
                <a:lnTo>
                  <a:pt x="4846020" y="2283818"/>
                </a:lnTo>
                <a:cubicBezTo>
                  <a:pt x="4835151" y="2283424"/>
                  <a:pt x="4819345" y="2283571"/>
                  <a:pt x="4802243" y="2283685"/>
                </a:cubicBezTo>
                <a:lnTo>
                  <a:pt x="4788745" y="2283595"/>
                </a:lnTo>
                <a:cubicBezTo>
                  <a:pt x="4790302" y="2282854"/>
                  <a:pt x="4791859" y="2282111"/>
                  <a:pt x="4793417" y="2281369"/>
                </a:cubicBezTo>
                <a:cubicBezTo>
                  <a:pt x="4806020" y="2279071"/>
                  <a:pt x="4820035" y="2279181"/>
                  <a:pt x="4834601" y="2280226"/>
                </a:cubicBezTo>
                <a:close/>
                <a:moveTo>
                  <a:pt x="4985898" y="2278146"/>
                </a:moveTo>
                <a:cubicBezTo>
                  <a:pt x="5008646" y="2278775"/>
                  <a:pt x="4943475" y="2284098"/>
                  <a:pt x="4921741" y="2285913"/>
                </a:cubicBezTo>
                <a:cubicBezTo>
                  <a:pt x="4908405" y="2287027"/>
                  <a:pt x="4893902" y="2286128"/>
                  <a:pt x="4879093" y="2284689"/>
                </a:cubicBezTo>
                <a:lnTo>
                  <a:pt x="4863679" y="2283142"/>
                </a:lnTo>
                <a:lnTo>
                  <a:pt x="4916019" y="2281140"/>
                </a:lnTo>
                <a:cubicBezTo>
                  <a:pt x="4938987" y="2279338"/>
                  <a:pt x="4961935" y="2277483"/>
                  <a:pt x="4985898" y="2278146"/>
                </a:cubicBezTo>
                <a:close/>
                <a:moveTo>
                  <a:pt x="4876561" y="2218092"/>
                </a:moveTo>
                <a:lnTo>
                  <a:pt x="4835707" y="2232244"/>
                </a:lnTo>
                <a:cubicBezTo>
                  <a:pt x="4806938" y="2238737"/>
                  <a:pt x="4779374" y="2238454"/>
                  <a:pt x="4748207" y="2236575"/>
                </a:cubicBezTo>
                <a:lnTo>
                  <a:pt x="4707073" y="2233804"/>
                </a:lnTo>
                <a:lnTo>
                  <a:pt x="4725796" y="2227682"/>
                </a:lnTo>
                <a:lnTo>
                  <a:pt x="4765521" y="2225767"/>
                </a:lnTo>
                <a:cubicBezTo>
                  <a:pt x="4799851" y="2224020"/>
                  <a:pt x="4839714" y="2221661"/>
                  <a:pt x="4876086" y="2218151"/>
                </a:cubicBezTo>
                <a:cubicBezTo>
                  <a:pt x="4876243" y="2218131"/>
                  <a:pt x="4876403" y="2218112"/>
                  <a:pt x="4876561" y="2218092"/>
                </a:cubicBezTo>
                <a:close/>
                <a:moveTo>
                  <a:pt x="4892957" y="2216093"/>
                </a:moveTo>
                <a:lnTo>
                  <a:pt x="4876561" y="2218092"/>
                </a:lnTo>
                <a:lnTo>
                  <a:pt x="4879828" y="2216961"/>
                </a:lnTo>
                <a:close/>
                <a:moveTo>
                  <a:pt x="4895431" y="2215792"/>
                </a:moveTo>
                <a:lnTo>
                  <a:pt x="4894698" y="2215979"/>
                </a:lnTo>
                <a:lnTo>
                  <a:pt x="4892957" y="2216093"/>
                </a:lnTo>
                <a:close/>
                <a:moveTo>
                  <a:pt x="4857621" y="2197298"/>
                </a:moveTo>
                <a:lnTo>
                  <a:pt x="4878843" y="2199416"/>
                </a:lnTo>
                <a:lnTo>
                  <a:pt x="4866086" y="2202848"/>
                </a:lnTo>
                <a:close/>
                <a:moveTo>
                  <a:pt x="4723692" y="2196156"/>
                </a:moveTo>
                <a:lnTo>
                  <a:pt x="4736639" y="2197191"/>
                </a:lnTo>
                <a:lnTo>
                  <a:pt x="4724201" y="2198139"/>
                </a:lnTo>
                <a:cubicBezTo>
                  <a:pt x="4718285" y="2198340"/>
                  <a:pt x="4715267" y="2198302"/>
                  <a:pt x="4714600" y="2198067"/>
                </a:cubicBezTo>
                <a:cubicBezTo>
                  <a:pt x="4713935" y="2197833"/>
                  <a:pt x="4715619" y="2197400"/>
                  <a:pt x="4719112" y="2196811"/>
                </a:cubicBezTo>
                <a:close/>
                <a:moveTo>
                  <a:pt x="4900758" y="2193274"/>
                </a:moveTo>
                <a:lnTo>
                  <a:pt x="4933597" y="2195207"/>
                </a:lnTo>
                <a:cubicBezTo>
                  <a:pt x="4962583" y="2196798"/>
                  <a:pt x="4982265" y="2198460"/>
                  <a:pt x="4965694" y="2203628"/>
                </a:cubicBezTo>
                <a:cubicBezTo>
                  <a:pt x="4955514" y="2206804"/>
                  <a:pt x="4942205" y="2209557"/>
                  <a:pt x="4926894" y="2211955"/>
                </a:cubicBezTo>
                <a:lnTo>
                  <a:pt x="4895431" y="2215792"/>
                </a:lnTo>
                <a:lnTo>
                  <a:pt x="4937034" y="2205221"/>
                </a:lnTo>
                <a:lnTo>
                  <a:pt x="4878843" y="2199416"/>
                </a:lnTo>
                <a:lnTo>
                  <a:pt x="4897024" y="2194524"/>
                </a:lnTo>
                <a:close/>
                <a:moveTo>
                  <a:pt x="4848639" y="2192702"/>
                </a:moveTo>
                <a:lnTo>
                  <a:pt x="4857241" y="2197050"/>
                </a:lnTo>
                <a:lnTo>
                  <a:pt x="4857621" y="2197298"/>
                </a:lnTo>
                <a:lnTo>
                  <a:pt x="4854939" y="2197031"/>
                </a:lnTo>
                <a:lnTo>
                  <a:pt x="4833086" y="2195023"/>
                </a:lnTo>
                <a:close/>
                <a:moveTo>
                  <a:pt x="4793770" y="2191339"/>
                </a:moveTo>
                <a:lnTo>
                  <a:pt x="4797629" y="2191765"/>
                </a:lnTo>
                <a:lnTo>
                  <a:pt x="4833086" y="2195023"/>
                </a:lnTo>
                <a:lnTo>
                  <a:pt x="4799044" y="2200104"/>
                </a:lnTo>
                <a:cubicBezTo>
                  <a:pt x="4779505" y="2201074"/>
                  <a:pt x="4759264" y="2200184"/>
                  <a:pt x="4738531" y="2197343"/>
                </a:cubicBezTo>
                <a:lnTo>
                  <a:pt x="4736639" y="2197191"/>
                </a:lnTo>
                <a:lnTo>
                  <a:pt x="4759878" y="2195421"/>
                </a:lnTo>
                <a:close/>
                <a:moveTo>
                  <a:pt x="4836127" y="2185600"/>
                </a:moveTo>
                <a:lnTo>
                  <a:pt x="4845678" y="2187186"/>
                </a:lnTo>
                <a:lnTo>
                  <a:pt x="4860657" y="2189711"/>
                </a:lnTo>
                <a:lnTo>
                  <a:pt x="4855341" y="2191701"/>
                </a:lnTo>
                <a:lnTo>
                  <a:pt x="4848639" y="2192702"/>
                </a:lnTo>
                <a:lnTo>
                  <a:pt x="4834922" y="2185769"/>
                </a:lnTo>
                <a:close/>
                <a:moveTo>
                  <a:pt x="4823035" y="2183425"/>
                </a:moveTo>
                <a:lnTo>
                  <a:pt x="4834360" y="2185307"/>
                </a:lnTo>
                <a:lnTo>
                  <a:pt x="4834768" y="2185691"/>
                </a:lnTo>
                <a:lnTo>
                  <a:pt x="4834922" y="2185769"/>
                </a:lnTo>
                <a:lnTo>
                  <a:pt x="4803842" y="2190127"/>
                </a:lnTo>
                <a:lnTo>
                  <a:pt x="4793770" y="2191339"/>
                </a:lnTo>
                <a:lnTo>
                  <a:pt x="4776095" y="2189388"/>
                </a:lnTo>
                <a:lnTo>
                  <a:pt x="4812858" y="2184807"/>
                </a:lnTo>
                <a:close/>
                <a:moveTo>
                  <a:pt x="4693624" y="2179463"/>
                </a:moveTo>
                <a:lnTo>
                  <a:pt x="4699786" y="2186516"/>
                </a:lnTo>
                <a:lnTo>
                  <a:pt x="4693691" y="2187814"/>
                </a:lnTo>
                <a:lnTo>
                  <a:pt x="4687275" y="2179867"/>
                </a:lnTo>
                <a:close/>
                <a:moveTo>
                  <a:pt x="4769630" y="2175223"/>
                </a:moveTo>
                <a:lnTo>
                  <a:pt x="4785257" y="2177388"/>
                </a:lnTo>
                <a:lnTo>
                  <a:pt x="4768889" y="2180400"/>
                </a:lnTo>
                <a:cubicBezTo>
                  <a:pt x="4752144" y="2183937"/>
                  <a:pt x="4750454" y="2185925"/>
                  <a:pt x="4764551" y="2188113"/>
                </a:cubicBezTo>
                <a:lnTo>
                  <a:pt x="4776095" y="2189388"/>
                </a:lnTo>
                <a:lnTo>
                  <a:pt x="4757388" y="2191719"/>
                </a:lnTo>
                <a:cubicBezTo>
                  <a:pt x="4748849" y="2192773"/>
                  <a:pt x="4741026" y="2193752"/>
                  <a:pt x="4734466" y="2194614"/>
                </a:cubicBezTo>
                <a:lnTo>
                  <a:pt x="4723692" y="2196156"/>
                </a:lnTo>
                <a:lnTo>
                  <a:pt x="4717973" y="2195698"/>
                </a:lnTo>
                <a:cubicBezTo>
                  <a:pt x="4709193" y="2195528"/>
                  <a:pt x="4708082" y="2195858"/>
                  <a:pt x="4701562" y="2188549"/>
                </a:cubicBezTo>
                <a:lnTo>
                  <a:pt x="4699786" y="2186516"/>
                </a:lnTo>
                <a:lnTo>
                  <a:pt x="4712605" y="2183785"/>
                </a:lnTo>
                <a:cubicBezTo>
                  <a:pt x="4722405" y="2181861"/>
                  <a:pt x="4734491" y="2179768"/>
                  <a:pt x="4751100" y="2177505"/>
                </a:cubicBezTo>
                <a:close/>
                <a:moveTo>
                  <a:pt x="4747482" y="2173733"/>
                </a:moveTo>
                <a:lnTo>
                  <a:pt x="4759141" y="2173769"/>
                </a:lnTo>
                <a:lnTo>
                  <a:pt x="4766687" y="2174816"/>
                </a:lnTo>
                <a:lnTo>
                  <a:pt x="4693624" y="2179463"/>
                </a:lnTo>
                <a:lnTo>
                  <a:pt x="4692071" y="2177686"/>
                </a:lnTo>
                <a:lnTo>
                  <a:pt x="4699550" y="2175545"/>
                </a:lnTo>
                <a:close/>
                <a:moveTo>
                  <a:pt x="4819425" y="2171202"/>
                </a:moveTo>
                <a:lnTo>
                  <a:pt x="4831194" y="2182317"/>
                </a:lnTo>
                <a:lnTo>
                  <a:pt x="4823035" y="2183425"/>
                </a:lnTo>
                <a:lnTo>
                  <a:pt x="4793876" y="2178583"/>
                </a:lnTo>
                <a:lnTo>
                  <a:pt x="4785257" y="2177388"/>
                </a:lnTo>
                <a:lnTo>
                  <a:pt x="4805204" y="2173718"/>
                </a:lnTo>
                <a:close/>
                <a:moveTo>
                  <a:pt x="4832847" y="2168830"/>
                </a:moveTo>
                <a:lnTo>
                  <a:pt x="4819425" y="2171202"/>
                </a:lnTo>
                <a:lnTo>
                  <a:pt x="4818235" y="2170079"/>
                </a:lnTo>
                <a:close/>
                <a:moveTo>
                  <a:pt x="4960631" y="2168360"/>
                </a:moveTo>
                <a:cubicBezTo>
                  <a:pt x="4972896" y="2167450"/>
                  <a:pt x="4973699" y="2169017"/>
                  <a:pt x="4956244" y="2174738"/>
                </a:cubicBezTo>
                <a:cubicBezTo>
                  <a:pt x="4943218" y="2179008"/>
                  <a:pt x="4932154" y="2182738"/>
                  <a:pt x="4922476" y="2186008"/>
                </a:cubicBezTo>
                <a:lnTo>
                  <a:pt x="4900758" y="2193274"/>
                </a:lnTo>
                <a:lnTo>
                  <a:pt x="4886509" y="2192435"/>
                </a:lnTo>
                <a:cubicBezTo>
                  <a:pt x="4878621" y="2191840"/>
                  <a:pt x="4870994" y="2191140"/>
                  <a:pt x="4864048" y="2190283"/>
                </a:cubicBezTo>
                <a:lnTo>
                  <a:pt x="4860657" y="2189711"/>
                </a:lnTo>
                <a:lnTo>
                  <a:pt x="4894213" y="2177144"/>
                </a:lnTo>
                <a:lnTo>
                  <a:pt x="4896240" y="2176845"/>
                </a:lnTo>
                <a:cubicBezTo>
                  <a:pt x="4924636" y="2172658"/>
                  <a:pt x="4948365" y="2169271"/>
                  <a:pt x="4960631" y="2168360"/>
                </a:cubicBezTo>
                <a:close/>
                <a:moveTo>
                  <a:pt x="4917050" y="2165471"/>
                </a:moveTo>
                <a:cubicBezTo>
                  <a:pt x="4913417" y="2167872"/>
                  <a:pt x="4909784" y="2170273"/>
                  <a:pt x="4906151" y="2172673"/>
                </a:cubicBezTo>
                <a:lnTo>
                  <a:pt x="4894213" y="2177144"/>
                </a:lnTo>
                <a:lnTo>
                  <a:pt x="4850995" y="2183515"/>
                </a:lnTo>
                <a:lnTo>
                  <a:pt x="4836127" y="2185600"/>
                </a:lnTo>
                <a:lnTo>
                  <a:pt x="4834360" y="2185307"/>
                </a:lnTo>
                <a:lnTo>
                  <a:pt x="4831194" y="2182317"/>
                </a:lnTo>
                <a:lnTo>
                  <a:pt x="4838864" y="2181277"/>
                </a:lnTo>
                <a:cubicBezTo>
                  <a:pt x="4846795" y="2180133"/>
                  <a:pt x="4853807" y="2179034"/>
                  <a:pt x="4859354" y="2178021"/>
                </a:cubicBezTo>
                <a:cubicBezTo>
                  <a:pt x="4870288" y="2176025"/>
                  <a:pt x="4891911" y="2171603"/>
                  <a:pt x="4907928" y="2167874"/>
                </a:cubicBezTo>
                <a:close/>
                <a:moveTo>
                  <a:pt x="4922860" y="2161885"/>
                </a:moveTo>
                <a:cubicBezTo>
                  <a:pt x="4928607" y="2161497"/>
                  <a:pt x="4928878" y="2162062"/>
                  <a:pt x="4925711" y="2163190"/>
                </a:cubicBezTo>
                <a:lnTo>
                  <a:pt x="4917050" y="2165471"/>
                </a:lnTo>
                <a:lnTo>
                  <a:pt x="4922430" y="2161916"/>
                </a:lnTo>
                <a:cubicBezTo>
                  <a:pt x="4922573" y="2161906"/>
                  <a:pt x="4922717" y="2161895"/>
                  <a:pt x="4922860" y="2161885"/>
                </a:cubicBezTo>
                <a:close/>
                <a:moveTo>
                  <a:pt x="4693105" y="2157707"/>
                </a:moveTo>
                <a:lnTo>
                  <a:pt x="4727830" y="2167456"/>
                </a:lnTo>
                <a:lnTo>
                  <a:pt x="4699550" y="2175545"/>
                </a:lnTo>
                <a:lnTo>
                  <a:pt x="4690501" y="2175888"/>
                </a:lnTo>
                <a:lnTo>
                  <a:pt x="4686092" y="2170842"/>
                </a:lnTo>
                <a:cubicBezTo>
                  <a:pt x="4680867" y="2169206"/>
                  <a:pt x="4673198" y="2167261"/>
                  <a:pt x="4664921" y="2165240"/>
                </a:cubicBezTo>
                <a:lnTo>
                  <a:pt x="4652561" y="2162222"/>
                </a:lnTo>
                <a:lnTo>
                  <a:pt x="4692277" y="2157891"/>
                </a:lnTo>
                <a:cubicBezTo>
                  <a:pt x="4692553" y="2157829"/>
                  <a:pt x="4692829" y="2157768"/>
                  <a:pt x="4693105" y="2157707"/>
                </a:cubicBezTo>
                <a:close/>
                <a:moveTo>
                  <a:pt x="4686695" y="2155179"/>
                </a:moveTo>
                <a:lnTo>
                  <a:pt x="4698611" y="2156484"/>
                </a:lnTo>
                <a:lnTo>
                  <a:pt x="4693105" y="2157707"/>
                </a:lnTo>
                <a:lnTo>
                  <a:pt x="4689076" y="2156576"/>
                </a:lnTo>
                <a:close/>
                <a:moveTo>
                  <a:pt x="4686338" y="2154970"/>
                </a:moveTo>
                <a:lnTo>
                  <a:pt x="4686695" y="2155179"/>
                </a:lnTo>
                <a:lnTo>
                  <a:pt x="4685540" y="2155053"/>
                </a:lnTo>
                <a:close/>
                <a:moveTo>
                  <a:pt x="4802232" y="2153552"/>
                </a:moveTo>
                <a:lnTo>
                  <a:pt x="4808246" y="2160646"/>
                </a:lnTo>
                <a:lnTo>
                  <a:pt x="4818235" y="2170079"/>
                </a:lnTo>
                <a:lnTo>
                  <a:pt x="4816719" y="2170208"/>
                </a:lnTo>
                <a:cubicBezTo>
                  <a:pt x="4802778" y="2171510"/>
                  <a:pt x="4790525" y="2172769"/>
                  <a:pt x="4779682" y="2173985"/>
                </a:cubicBezTo>
                <a:lnTo>
                  <a:pt x="4769630" y="2175223"/>
                </a:lnTo>
                <a:lnTo>
                  <a:pt x="4766687" y="2174816"/>
                </a:lnTo>
                <a:lnTo>
                  <a:pt x="4772724" y="2174432"/>
                </a:lnTo>
                <a:cubicBezTo>
                  <a:pt x="4776777" y="2174173"/>
                  <a:pt x="4772521" y="2173935"/>
                  <a:pt x="4766224" y="2173791"/>
                </a:cubicBezTo>
                <a:lnTo>
                  <a:pt x="4759141" y="2173769"/>
                </a:lnTo>
                <a:lnTo>
                  <a:pt x="4741727" y="2171356"/>
                </a:lnTo>
                <a:lnTo>
                  <a:pt x="4727830" y="2167456"/>
                </a:lnTo>
                <a:lnTo>
                  <a:pt x="4743807" y="2162883"/>
                </a:lnTo>
                <a:lnTo>
                  <a:pt x="4775930" y="2155003"/>
                </a:lnTo>
                <a:lnTo>
                  <a:pt x="4789166" y="2154607"/>
                </a:lnTo>
                <a:close/>
                <a:moveTo>
                  <a:pt x="4639462" y="2150008"/>
                </a:moveTo>
                <a:lnTo>
                  <a:pt x="4685540" y="2155053"/>
                </a:lnTo>
                <a:lnTo>
                  <a:pt x="4641736" y="2159577"/>
                </a:lnTo>
                <a:lnTo>
                  <a:pt x="4640086" y="2159176"/>
                </a:lnTo>
                <a:cubicBezTo>
                  <a:pt x="4628585" y="2156259"/>
                  <a:pt x="4619832" y="2153689"/>
                  <a:pt x="4620010" y="2152249"/>
                </a:cubicBezTo>
                <a:cubicBezTo>
                  <a:pt x="4620070" y="2151768"/>
                  <a:pt x="4621122" y="2151414"/>
                  <a:pt x="4623394" y="2151213"/>
                </a:cubicBezTo>
                <a:close/>
                <a:moveTo>
                  <a:pt x="4943240" y="2148164"/>
                </a:moveTo>
                <a:cubicBezTo>
                  <a:pt x="4936304" y="2152749"/>
                  <a:pt x="4929366" y="2157332"/>
                  <a:pt x="4922430" y="2161916"/>
                </a:cubicBezTo>
                <a:lnTo>
                  <a:pt x="4863886" y="2166175"/>
                </a:lnTo>
                <a:lnTo>
                  <a:pt x="4832847" y="2168830"/>
                </a:lnTo>
                <a:lnTo>
                  <a:pt x="4863550" y="2163400"/>
                </a:lnTo>
                <a:close/>
                <a:moveTo>
                  <a:pt x="4794007" y="2143849"/>
                </a:moveTo>
                <a:lnTo>
                  <a:pt x="4798723" y="2149411"/>
                </a:lnTo>
                <a:lnTo>
                  <a:pt x="4775930" y="2155003"/>
                </a:lnTo>
                <a:lnTo>
                  <a:pt x="4704573" y="2157137"/>
                </a:lnTo>
                <a:lnTo>
                  <a:pt x="4698611" y="2156484"/>
                </a:lnTo>
                <a:lnTo>
                  <a:pt x="4722029" y="2151283"/>
                </a:lnTo>
                <a:close/>
                <a:moveTo>
                  <a:pt x="4760697" y="2142696"/>
                </a:moveTo>
                <a:lnTo>
                  <a:pt x="4722029" y="2151283"/>
                </a:lnTo>
                <a:lnTo>
                  <a:pt x="4686338" y="2154970"/>
                </a:lnTo>
                <a:lnTo>
                  <a:pt x="4673586" y="2147492"/>
                </a:lnTo>
                <a:lnTo>
                  <a:pt x="4697563" y="2146075"/>
                </a:lnTo>
                <a:lnTo>
                  <a:pt x="4719748" y="2147539"/>
                </a:lnTo>
                <a:lnTo>
                  <a:pt x="4736097" y="2143860"/>
                </a:lnTo>
                <a:close/>
                <a:moveTo>
                  <a:pt x="4828510" y="2139904"/>
                </a:moveTo>
                <a:cubicBezTo>
                  <a:pt x="4827949" y="2140089"/>
                  <a:pt x="4827388" y="2140273"/>
                  <a:pt x="4826828" y="2140457"/>
                </a:cubicBezTo>
                <a:lnTo>
                  <a:pt x="4794007" y="2143849"/>
                </a:lnTo>
                <a:lnTo>
                  <a:pt x="4791783" y="2141226"/>
                </a:lnTo>
                <a:lnTo>
                  <a:pt x="4795899" y="2141030"/>
                </a:lnTo>
                <a:close/>
                <a:moveTo>
                  <a:pt x="4953083" y="2139503"/>
                </a:moveTo>
                <a:lnTo>
                  <a:pt x="4959166" y="2140308"/>
                </a:lnTo>
                <a:cubicBezTo>
                  <a:pt x="4965682" y="2141910"/>
                  <a:pt x="4961792" y="2144435"/>
                  <a:pt x="4943375" y="2148138"/>
                </a:cubicBezTo>
                <a:cubicBezTo>
                  <a:pt x="4943331" y="2148147"/>
                  <a:pt x="4943285" y="2148156"/>
                  <a:pt x="4943240" y="2148164"/>
                </a:cubicBezTo>
                <a:cubicBezTo>
                  <a:pt x="4945566" y="2146628"/>
                  <a:pt x="4947889" y="2145092"/>
                  <a:pt x="4950213" y="2143556"/>
                </a:cubicBezTo>
                <a:close/>
                <a:moveTo>
                  <a:pt x="4897091" y="2138267"/>
                </a:moveTo>
                <a:lnTo>
                  <a:pt x="4842809" y="2148147"/>
                </a:lnTo>
                <a:cubicBezTo>
                  <a:pt x="4832502" y="2149920"/>
                  <a:pt x="4822528" y="2151496"/>
                  <a:pt x="4813410" y="2152647"/>
                </a:cubicBezTo>
                <a:lnTo>
                  <a:pt x="4802232" y="2153552"/>
                </a:lnTo>
                <a:lnTo>
                  <a:pt x="4798723" y="2149411"/>
                </a:lnTo>
                <a:lnTo>
                  <a:pt x="4802138" y="2148574"/>
                </a:lnTo>
                <a:lnTo>
                  <a:pt x="4826828" y="2140457"/>
                </a:lnTo>
                <a:lnTo>
                  <a:pt x="4834023" y="2139713"/>
                </a:lnTo>
                <a:lnTo>
                  <a:pt x="4858927" y="2138853"/>
                </a:lnTo>
                <a:close/>
                <a:moveTo>
                  <a:pt x="4787907" y="2136652"/>
                </a:moveTo>
                <a:lnTo>
                  <a:pt x="4791783" y="2141226"/>
                </a:lnTo>
                <a:lnTo>
                  <a:pt x="4760697" y="2142696"/>
                </a:lnTo>
                <a:close/>
                <a:moveTo>
                  <a:pt x="4651841" y="2134740"/>
                </a:moveTo>
                <a:lnTo>
                  <a:pt x="4673586" y="2147492"/>
                </a:lnTo>
                <a:lnTo>
                  <a:pt x="4670809" y="2147656"/>
                </a:lnTo>
                <a:lnTo>
                  <a:pt x="4639462" y="2150008"/>
                </a:lnTo>
                <a:lnTo>
                  <a:pt x="4615904" y="2147428"/>
                </a:lnTo>
                <a:cubicBezTo>
                  <a:pt x="4612017" y="2146446"/>
                  <a:pt x="4609891" y="2145485"/>
                  <a:pt x="4609198" y="2144549"/>
                </a:cubicBezTo>
                <a:cubicBezTo>
                  <a:pt x="4607120" y="2141745"/>
                  <a:pt x="4617945" y="2139173"/>
                  <a:pt x="4632883" y="2136973"/>
                </a:cubicBezTo>
                <a:close/>
                <a:moveTo>
                  <a:pt x="4940604" y="2131921"/>
                </a:moveTo>
                <a:cubicBezTo>
                  <a:pt x="4949855" y="2131325"/>
                  <a:pt x="4955697" y="2132062"/>
                  <a:pt x="4956350" y="2134888"/>
                </a:cubicBezTo>
                <a:lnTo>
                  <a:pt x="4953083" y="2139503"/>
                </a:lnTo>
                <a:lnTo>
                  <a:pt x="4949333" y="2139006"/>
                </a:lnTo>
                <a:cubicBezTo>
                  <a:pt x="4940667" y="2138331"/>
                  <a:pt x="4927988" y="2138031"/>
                  <a:pt x="4912513" y="2138031"/>
                </a:cubicBezTo>
                <a:lnTo>
                  <a:pt x="4897091" y="2138267"/>
                </a:lnTo>
                <a:lnTo>
                  <a:pt x="4904412" y="2136935"/>
                </a:lnTo>
                <a:cubicBezTo>
                  <a:pt x="4918697" y="2134441"/>
                  <a:pt x="4931354" y="2132516"/>
                  <a:pt x="4940604" y="2131921"/>
                </a:cubicBezTo>
                <a:close/>
                <a:moveTo>
                  <a:pt x="4738274" y="2129979"/>
                </a:moveTo>
                <a:lnTo>
                  <a:pt x="4773632" y="2131389"/>
                </a:lnTo>
                <a:lnTo>
                  <a:pt x="4749356" y="2140877"/>
                </a:lnTo>
                <a:lnTo>
                  <a:pt x="4736097" y="2143860"/>
                </a:lnTo>
                <a:lnTo>
                  <a:pt x="4730752" y="2144113"/>
                </a:lnTo>
                <a:lnTo>
                  <a:pt x="4697563" y="2146075"/>
                </a:lnTo>
                <a:lnTo>
                  <a:pt x="4693313" y="2145793"/>
                </a:lnTo>
                <a:lnTo>
                  <a:pt x="4672026" y="2132519"/>
                </a:lnTo>
                <a:lnTo>
                  <a:pt x="4693738" y="2130495"/>
                </a:lnTo>
                <a:cubicBezTo>
                  <a:pt x="4708095" y="2129158"/>
                  <a:pt x="4723103" y="2129375"/>
                  <a:pt x="4738274" y="2129979"/>
                </a:cubicBezTo>
                <a:close/>
                <a:moveTo>
                  <a:pt x="4669701" y="2128937"/>
                </a:moveTo>
                <a:lnTo>
                  <a:pt x="4671469" y="2132171"/>
                </a:lnTo>
                <a:lnTo>
                  <a:pt x="4672026" y="2132519"/>
                </a:lnTo>
                <a:lnTo>
                  <a:pt x="4665640" y="2133113"/>
                </a:lnTo>
                <a:lnTo>
                  <a:pt x="4651841" y="2134740"/>
                </a:lnTo>
                <a:lnTo>
                  <a:pt x="4646786" y="2131775"/>
                </a:lnTo>
                <a:close/>
                <a:moveTo>
                  <a:pt x="4666577" y="2123223"/>
                </a:moveTo>
                <a:lnTo>
                  <a:pt x="4668243" y="2126270"/>
                </a:lnTo>
                <a:lnTo>
                  <a:pt x="4642553" y="2129292"/>
                </a:lnTo>
                <a:lnTo>
                  <a:pt x="4639714" y="2127627"/>
                </a:lnTo>
                <a:lnTo>
                  <a:pt x="4657687" y="2124700"/>
                </a:lnTo>
                <a:close/>
                <a:moveTo>
                  <a:pt x="4734145" y="2118519"/>
                </a:moveTo>
                <a:lnTo>
                  <a:pt x="4746672" y="2119404"/>
                </a:lnTo>
                <a:lnTo>
                  <a:pt x="4669701" y="2128937"/>
                </a:lnTo>
                <a:lnTo>
                  <a:pt x="4668243" y="2126270"/>
                </a:lnTo>
                <a:close/>
                <a:moveTo>
                  <a:pt x="4756854" y="2118063"/>
                </a:moveTo>
                <a:lnTo>
                  <a:pt x="4775703" y="2118346"/>
                </a:lnTo>
                <a:lnTo>
                  <a:pt x="4761315" y="2120437"/>
                </a:lnTo>
                <a:lnTo>
                  <a:pt x="4746672" y="2119404"/>
                </a:lnTo>
                <a:lnTo>
                  <a:pt x="4750404" y="2118941"/>
                </a:lnTo>
                <a:close/>
                <a:moveTo>
                  <a:pt x="4738341" y="2118027"/>
                </a:moveTo>
                <a:lnTo>
                  <a:pt x="4734145" y="2118519"/>
                </a:lnTo>
                <a:lnTo>
                  <a:pt x="4727201" y="2118031"/>
                </a:lnTo>
                <a:close/>
                <a:moveTo>
                  <a:pt x="4884629" y="2114888"/>
                </a:moveTo>
                <a:cubicBezTo>
                  <a:pt x="4883096" y="2115770"/>
                  <a:pt x="4881564" y="2116650"/>
                  <a:pt x="4880031" y="2117531"/>
                </a:cubicBezTo>
                <a:lnTo>
                  <a:pt x="4798076" y="2134394"/>
                </a:lnTo>
                <a:lnTo>
                  <a:pt x="4787907" y="2136652"/>
                </a:lnTo>
                <a:lnTo>
                  <a:pt x="4783790" y="2131795"/>
                </a:lnTo>
                <a:lnTo>
                  <a:pt x="4773632" y="2131389"/>
                </a:lnTo>
                <a:lnTo>
                  <a:pt x="4805844" y="2118801"/>
                </a:lnTo>
                <a:lnTo>
                  <a:pt x="4839909" y="2119314"/>
                </a:lnTo>
                <a:cubicBezTo>
                  <a:pt x="4853021" y="2119138"/>
                  <a:pt x="4864954" y="2118589"/>
                  <a:pt x="4874824" y="2117398"/>
                </a:cubicBezTo>
                <a:close/>
                <a:moveTo>
                  <a:pt x="4909871" y="2112340"/>
                </a:moveTo>
                <a:cubicBezTo>
                  <a:pt x="4913109" y="2114352"/>
                  <a:pt x="4857672" y="2131452"/>
                  <a:pt x="4838342" y="2139268"/>
                </a:cubicBezTo>
                <a:lnTo>
                  <a:pt x="4834023" y="2139713"/>
                </a:lnTo>
                <a:lnTo>
                  <a:pt x="4828510" y="2139904"/>
                </a:lnTo>
                <a:lnTo>
                  <a:pt x="4857932" y="2130232"/>
                </a:lnTo>
                <a:lnTo>
                  <a:pt x="4880031" y="2117531"/>
                </a:lnTo>
                <a:lnTo>
                  <a:pt x="4904614" y="2112473"/>
                </a:lnTo>
                <a:cubicBezTo>
                  <a:pt x="4907748" y="2112074"/>
                  <a:pt x="4909407" y="2112053"/>
                  <a:pt x="4909871" y="2112340"/>
                </a:cubicBezTo>
                <a:close/>
                <a:moveTo>
                  <a:pt x="4659028" y="2109415"/>
                </a:moveTo>
                <a:lnTo>
                  <a:pt x="4665165" y="2109969"/>
                </a:lnTo>
                <a:cubicBezTo>
                  <a:pt x="4681294" y="2111953"/>
                  <a:pt x="4700205" y="2115014"/>
                  <a:pt x="4717646" y="2117357"/>
                </a:cubicBezTo>
                <a:lnTo>
                  <a:pt x="4727201" y="2118031"/>
                </a:lnTo>
                <a:lnTo>
                  <a:pt x="4713762" y="2118035"/>
                </a:lnTo>
                <a:cubicBezTo>
                  <a:pt x="4701480" y="2118380"/>
                  <a:pt x="4690659" y="2119157"/>
                  <a:pt x="4682175" y="2120633"/>
                </a:cubicBezTo>
                <a:lnTo>
                  <a:pt x="4666577" y="2123223"/>
                </a:lnTo>
                <a:close/>
                <a:moveTo>
                  <a:pt x="4835963" y="2107743"/>
                </a:moveTo>
                <a:lnTo>
                  <a:pt x="4812434" y="2116225"/>
                </a:lnTo>
                <a:lnTo>
                  <a:pt x="4805844" y="2118801"/>
                </a:lnTo>
                <a:lnTo>
                  <a:pt x="4775703" y="2118346"/>
                </a:lnTo>
                <a:lnTo>
                  <a:pt x="4783293" y="2117246"/>
                </a:lnTo>
                <a:cubicBezTo>
                  <a:pt x="4791586" y="2115725"/>
                  <a:pt x="4800682" y="2113819"/>
                  <a:pt x="4810093" y="2111740"/>
                </a:cubicBezTo>
                <a:lnTo>
                  <a:pt x="4816874" y="2110195"/>
                </a:lnTo>
                <a:close/>
                <a:moveTo>
                  <a:pt x="4829600" y="2107294"/>
                </a:moveTo>
                <a:lnTo>
                  <a:pt x="4816874" y="2110195"/>
                </a:lnTo>
                <a:lnTo>
                  <a:pt x="4795732" y="2112909"/>
                </a:lnTo>
                <a:cubicBezTo>
                  <a:pt x="4786789" y="2114065"/>
                  <a:pt x="4778194" y="2115186"/>
                  <a:pt x="4770467" y="2116211"/>
                </a:cubicBezTo>
                <a:lnTo>
                  <a:pt x="4756854" y="2118063"/>
                </a:lnTo>
                <a:lnTo>
                  <a:pt x="4754099" y="2118022"/>
                </a:lnTo>
                <a:lnTo>
                  <a:pt x="4738341" y="2118027"/>
                </a:lnTo>
                <a:close/>
                <a:moveTo>
                  <a:pt x="4899739" y="2106205"/>
                </a:moveTo>
                <a:lnTo>
                  <a:pt x="4897372" y="2111628"/>
                </a:lnTo>
                <a:lnTo>
                  <a:pt x="4884629" y="2114888"/>
                </a:lnTo>
                <a:cubicBezTo>
                  <a:pt x="4889665" y="2111994"/>
                  <a:pt x="4894702" y="2109099"/>
                  <a:pt x="4899739" y="2106205"/>
                </a:cubicBezTo>
                <a:close/>
                <a:moveTo>
                  <a:pt x="4891073" y="2100336"/>
                </a:moveTo>
                <a:cubicBezTo>
                  <a:pt x="4892744" y="2100404"/>
                  <a:pt x="4874184" y="2102836"/>
                  <a:pt x="4849410" y="2106018"/>
                </a:cubicBezTo>
                <a:lnTo>
                  <a:pt x="4835963" y="2107743"/>
                </a:lnTo>
                <a:lnTo>
                  <a:pt x="4840898" y="2105965"/>
                </a:lnTo>
                <a:lnTo>
                  <a:pt x="4882140" y="2101115"/>
                </a:lnTo>
                <a:cubicBezTo>
                  <a:pt x="4887712" y="2100554"/>
                  <a:pt x="4890517" y="2100313"/>
                  <a:pt x="4891073" y="2100336"/>
                </a:cubicBezTo>
                <a:close/>
                <a:moveTo>
                  <a:pt x="4912160" y="2093914"/>
                </a:moveTo>
                <a:lnTo>
                  <a:pt x="4913440" y="2094316"/>
                </a:lnTo>
                <a:cubicBezTo>
                  <a:pt x="4913724" y="2095850"/>
                  <a:pt x="4911867" y="2098277"/>
                  <a:pt x="4907380" y="2101814"/>
                </a:cubicBezTo>
                <a:lnTo>
                  <a:pt x="4899739" y="2106205"/>
                </a:lnTo>
                <a:lnTo>
                  <a:pt x="4902275" y="2100395"/>
                </a:lnTo>
                <a:lnTo>
                  <a:pt x="4898269" y="2096324"/>
                </a:lnTo>
                <a:close/>
                <a:moveTo>
                  <a:pt x="4895489" y="2093500"/>
                </a:moveTo>
                <a:lnTo>
                  <a:pt x="4898269" y="2096324"/>
                </a:lnTo>
                <a:cubicBezTo>
                  <a:pt x="4898068" y="2096360"/>
                  <a:pt x="4897863" y="2096395"/>
                  <a:pt x="4897662" y="2096430"/>
                </a:cubicBezTo>
                <a:cubicBezTo>
                  <a:pt x="4887392" y="2097994"/>
                  <a:pt x="4877804" y="2099207"/>
                  <a:pt x="4871230" y="2099619"/>
                </a:cubicBezTo>
                <a:cubicBezTo>
                  <a:pt x="4862416" y="2100174"/>
                  <a:pt x="4852953" y="2102221"/>
                  <a:pt x="4843075" y="2105180"/>
                </a:cubicBezTo>
                <a:lnTo>
                  <a:pt x="4840898" y="2105965"/>
                </a:lnTo>
                <a:lnTo>
                  <a:pt x="4829600" y="2107294"/>
                </a:lnTo>
                <a:lnTo>
                  <a:pt x="4866391" y="2098909"/>
                </a:lnTo>
                <a:cubicBezTo>
                  <a:pt x="4875094" y="2096995"/>
                  <a:pt x="4883128" y="2095336"/>
                  <a:pt x="4890004" y="2094144"/>
                </a:cubicBezTo>
                <a:close/>
                <a:moveTo>
                  <a:pt x="4945646" y="2084979"/>
                </a:moveTo>
                <a:cubicBezTo>
                  <a:pt x="4958835" y="2084246"/>
                  <a:pt x="4946806" y="2087493"/>
                  <a:pt x="4928192" y="2091131"/>
                </a:cubicBezTo>
                <a:lnTo>
                  <a:pt x="4912160" y="2093914"/>
                </a:lnTo>
                <a:lnTo>
                  <a:pt x="4906669" y="2092186"/>
                </a:lnTo>
                <a:lnTo>
                  <a:pt x="4895489" y="2093500"/>
                </a:lnTo>
                <a:lnTo>
                  <a:pt x="4892255" y="2090215"/>
                </a:lnTo>
                <a:close/>
                <a:moveTo>
                  <a:pt x="59267" y="2070495"/>
                </a:moveTo>
                <a:cubicBezTo>
                  <a:pt x="55625" y="2101454"/>
                  <a:pt x="54667" y="2132696"/>
                  <a:pt x="50800" y="2163628"/>
                </a:cubicBezTo>
                <a:cubicBezTo>
                  <a:pt x="49015" y="2177907"/>
                  <a:pt x="44521" y="2191738"/>
                  <a:pt x="42332" y="2205961"/>
                </a:cubicBezTo>
                <a:cubicBezTo>
                  <a:pt x="34956" y="2253911"/>
                  <a:pt x="33958" y="2285888"/>
                  <a:pt x="25400" y="2332961"/>
                </a:cubicBezTo>
                <a:cubicBezTo>
                  <a:pt x="23318" y="2344411"/>
                  <a:pt x="19755" y="2355539"/>
                  <a:pt x="16933" y="2366828"/>
                </a:cubicBezTo>
                <a:cubicBezTo>
                  <a:pt x="19755" y="2324495"/>
                  <a:pt x="21178" y="2282045"/>
                  <a:pt x="25400" y="2239828"/>
                </a:cubicBezTo>
                <a:cubicBezTo>
                  <a:pt x="26831" y="2225509"/>
                  <a:pt x="31832" y="2211741"/>
                  <a:pt x="33867" y="2197495"/>
                </a:cubicBezTo>
                <a:cubicBezTo>
                  <a:pt x="37481" y="2172196"/>
                  <a:pt x="37321" y="2146355"/>
                  <a:pt x="42333" y="2121295"/>
                </a:cubicBezTo>
                <a:cubicBezTo>
                  <a:pt x="45834" y="2103792"/>
                  <a:pt x="54938" y="2087812"/>
                  <a:pt x="59267" y="2070495"/>
                </a:cubicBezTo>
                <a:close/>
                <a:moveTo>
                  <a:pt x="4816524" y="2069451"/>
                </a:moveTo>
                <a:lnTo>
                  <a:pt x="4832064" y="2071542"/>
                </a:lnTo>
                <a:cubicBezTo>
                  <a:pt x="4843190" y="2072393"/>
                  <a:pt x="4853297" y="2072304"/>
                  <a:pt x="4861780" y="2070729"/>
                </a:cubicBezTo>
                <a:lnTo>
                  <a:pt x="4863627" y="2070730"/>
                </a:lnTo>
                <a:lnTo>
                  <a:pt x="4884254" y="2082088"/>
                </a:lnTo>
                <a:lnTo>
                  <a:pt x="4892255" y="2090215"/>
                </a:lnTo>
                <a:lnTo>
                  <a:pt x="4836528" y="2095681"/>
                </a:lnTo>
                <a:cubicBezTo>
                  <a:pt x="4800531" y="2100104"/>
                  <a:pt x="4764622" y="2104725"/>
                  <a:pt x="4727931" y="2107584"/>
                </a:cubicBezTo>
                <a:cubicBezTo>
                  <a:pt x="4709696" y="2109004"/>
                  <a:pt x="4658375" y="2109987"/>
                  <a:pt x="4659283" y="2108016"/>
                </a:cubicBezTo>
                <a:cubicBezTo>
                  <a:pt x="4659414" y="2107734"/>
                  <a:pt x="4660610" y="2107393"/>
                  <a:pt x="4663120" y="2106983"/>
                </a:cubicBezTo>
                <a:cubicBezTo>
                  <a:pt x="4681144" y="2104044"/>
                  <a:pt x="4698471" y="2097075"/>
                  <a:pt x="4715701" y="2089260"/>
                </a:cubicBezTo>
                <a:lnTo>
                  <a:pt x="4741736" y="2077846"/>
                </a:lnTo>
                <a:lnTo>
                  <a:pt x="4759976" y="2076869"/>
                </a:lnTo>
                <a:cubicBezTo>
                  <a:pt x="4774674" y="2075412"/>
                  <a:pt x="4790941" y="2073295"/>
                  <a:pt x="4807563" y="2070868"/>
                </a:cubicBezTo>
                <a:close/>
                <a:moveTo>
                  <a:pt x="105829" y="2066284"/>
                </a:moveTo>
                <a:lnTo>
                  <a:pt x="93133" y="2138228"/>
                </a:lnTo>
                <a:cubicBezTo>
                  <a:pt x="91662" y="2146684"/>
                  <a:pt x="90903" y="2155313"/>
                  <a:pt x="89833" y="2163863"/>
                </a:cubicBezTo>
                <a:lnTo>
                  <a:pt x="89193" y="2166986"/>
                </a:lnTo>
                <a:lnTo>
                  <a:pt x="84667" y="2180561"/>
                </a:lnTo>
                <a:lnTo>
                  <a:pt x="81845" y="2197495"/>
                </a:lnTo>
                <a:lnTo>
                  <a:pt x="67733" y="2239828"/>
                </a:lnTo>
                <a:cubicBezTo>
                  <a:pt x="56075" y="2321443"/>
                  <a:pt x="60853" y="2290511"/>
                  <a:pt x="48684" y="2362777"/>
                </a:cubicBezTo>
                <a:lnTo>
                  <a:pt x="44489" y="2387818"/>
                </a:lnTo>
                <a:lnTo>
                  <a:pt x="33867" y="2434561"/>
                </a:lnTo>
                <a:lnTo>
                  <a:pt x="17242" y="2509636"/>
                </a:lnTo>
                <a:lnTo>
                  <a:pt x="18970" y="2496809"/>
                </a:lnTo>
                <a:cubicBezTo>
                  <a:pt x="20519" y="2486957"/>
                  <a:pt x="22546" y="2475375"/>
                  <a:pt x="25400" y="2459961"/>
                </a:cubicBezTo>
                <a:cubicBezTo>
                  <a:pt x="36385" y="2400637"/>
                  <a:pt x="52605" y="2342124"/>
                  <a:pt x="59267" y="2282161"/>
                </a:cubicBezTo>
                <a:cubicBezTo>
                  <a:pt x="62089" y="2256761"/>
                  <a:pt x="63847" y="2231220"/>
                  <a:pt x="67733" y="2205961"/>
                </a:cubicBezTo>
                <a:cubicBezTo>
                  <a:pt x="72144" y="2177286"/>
                  <a:pt x="77291" y="2172512"/>
                  <a:pt x="84667" y="2146696"/>
                </a:cubicBezTo>
                <a:cubicBezTo>
                  <a:pt x="87864" y="2135506"/>
                  <a:pt x="89936" y="2124018"/>
                  <a:pt x="93133" y="2112828"/>
                </a:cubicBezTo>
                <a:cubicBezTo>
                  <a:pt x="95585" y="2104247"/>
                  <a:pt x="99435" y="2096086"/>
                  <a:pt x="101600" y="2087428"/>
                </a:cubicBezTo>
                <a:close/>
                <a:moveTo>
                  <a:pt x="176585" y="2060834"/>
                </a:moveTo>
                <a:lnTo>
                  <a:pt x="169917" y="2098242"/>
                </a:lnTo>
                <a:cubicBezTo>
                  <a:pt x="166433" y="2118651"/>
                  <a:pt x="163317" y="2138016"/>
                  <a:pt x="160867" y="2155161"/>
                </a:cubicBezTo>
                <a:cubicBezTo>
                  <a:pt x="158045" y="2174917"/>
                  <a:pt x="156314" y="2194859"/>
                  <a:pt x="152400" y="2214428"/>
                </a:cubicBezTo>
                <a:cubicBezTo>
                  <a:pt x="147836" y="2237249"/>
                  <a:pt x="139756" y="2259287"/>
                  <a:pt x="135467" y="2282161"/>
                </a:cubicBezTo>
                <a:cubicBezTo>
                  <a:pt x="131274" y="2304525"/>
                  <a:pt x="131193" y="2327532"/>
                  <a:pt x="127001" y="2349895"/>
                </a:cubicBezTo>
                <a:cubicBezTo>
                  <a:pt x="122711" y="2372770"/>
                  <a:pt x="113660" y="2394634"/>
                  <a:pt x="110067" y="2417628"/>
                </a:cubicBezTo>
                <a:cubicBezTo>
                  <a:pt x="72121" y="2660485"/>
                  <a:pt x="99044" y="2571230"/>
                  <a:pt x="79351" y="2639678"/>
                </a:cubicBezTo>
                <a:lnTo>
                  <a:pt x="71479" y="2667065"/>
                </a:lnTo>
                <a:lnTo>
                  <a:pt x="76200" y="2629295"/>
                </a:lnTo>
                <a:cubicBezTo>
                  <a:pt x="81844" y="2572850"/>
                  <a:pt x="86868" y="2516340"/>
                  <a:pt x="93133" y="2459961"/>
                </a:cubicBezTo>
                <a:cubicBezTo>
                  <a:pt x="95955" y="2434561"/>
                  <a:pt x="97399" y="2408970"/>
                  <a:pt x="101600" y="2383761"/>
                </a:cubicBezTo>
                <a:cubicBezTo>
                  <a:pt x="105878" y="2358095"/>
                  <a:pt x="114011" y="2333185"/>
                  <a:pt x="118533" y="2307561"/>
                </a:cubicBezTo>
                <a:cubicBezTo>
                  <a:pt x="122487" y="2285155"/>
                  <a:pt x="122232" y="2262077"/>
                  <a:pt x="127000" y="2239828"/>
                </a:cubicBezTo>
                <a:cubicBezTo>
                  <a:pt x="130741" y="2222375"/>
                  <a:pt x="139604" y="2206344"/>
                  <a:pt x="143933" y="2189028"/>
                </a:cubicBezTo>
                <a:cubicBezTo>
                  <a:pt x="148097" y="2172374"/>
                  <a:pt x="147883" y="2154790"/>
                  <a:pt x="152400" y="2138228"/>
                </a:cubicBezTo>
                <a:close/>
                <a:moveTo>
                  <a:pt x="4822681" y="2057707"/>
                </a:moveTo>
                <a:lnTo>
                  <a:pt x="4850402" y="2064094"/>
                </a:lnTo>
                <a:lnTo>
                  <a:pt x="4816524" y="2069451"/>
                </a:lnTo>
                <a:lnTo>
                  <a:pt x="4796231" y="2066721"/>
                </a:lnTo>
                <a:lnTo>
                  <a:pt x="4781987" y="2064190"/>
                </a:lnTo>
                <a:close/>
                <a:moveTo>
                  <a:pt x="4720742" y="2053305"/>
                </a:moveTo>
                <a:lnTo>
                  <a:pt x="4781987" y="2064190"/>
                </a:lnTo>
                <a:lnTo>
                  <a:pt x="4767692" y="2066467"/>
                </a:lnTo>
                <a:lnTo>
                  <a:pt x="4741736" y="2077846"/>
                </a:lnTo>
                <a:lnTo>
                  <a:pt x="4721806" y="2078913"/>
                </a:lnTo>
                <a:cubicBezTo>
                  <a:pt x="4711462" y="2078702"/>
                  <a:pt x="4703900" y="2077484"/>
                  <a:pt x="4700336" y="2074907"/>
                </a:cubicBezTo>
                <a:cubicBezTo>
                  <a:pt x="4696772" y="2072330"/>
                  <a:pt x="4697203" y="2068395"/>
                  <a:pt x="4702846" y="2062754"/>
                </a:cubicBezTo>
                <a:cubicBezTo>
                  <a:pt x="4708812" y="2059605"/>
                  <a:pt x="4714777" y="2056455"/>
                  <a:pt x="4720742" y="2053305"/>
                </a:cubicBezTo>
                <a:close/>
                <a:moveTo>
                  <a:pt x="4946454" y="2049215"/>
                </a:moveTo>
                <a:cubicBezTo>
                  <a:pt x="4948805" y="2079387"/>
                  <a:pt x="4916378" y="2073363"/>
                  <a:pt x="4887734" y="2070745"/>
                </a:cubicBezTo>
                <a:lnTo>
                  <a:pt x="4863627" y="2070730"/>
                </a:lnTo>
                <a:lnTo>
                  <a:pt x="4852420" y="2064561"/>
                </a:lnTo>
                <a:lnTo>
                  <a:pt x="4850402" y="2064094"/>
                </a:lnTo>
                <a:lnTo>
                  <a:pt x="4857286" y="2063006"/>
                </a:lnTo>
                <a:cubicBezTo>
                  <a:pt x="4905650" y="2054913"/>
                  <a:pt x="4946294" y="2047173"/>
                  <a:pt x="4946454" y="2049215"/>
                </a:cubicBezTo>
                <a:close/>
                <a:moveTo>
                  <a:pt x="4917799" y="1966140"/>
                </a:moveTo>
                <a:lnTo>
                  <a:pt x="4920447" y="1968861"/>
                </a:lnTo>
                <a:cubicBezTo>
                  <a:pt x="4923737" y="1977128"/>
                  <a:pt x="4908786" y="1980261"/>
                  <a:pt x="4888130" y="1981628"/>
                </a:cubicBezTo>
                <a:lnTo>
                  <a:pt x="4853095" y="1982692"/>
                </a:lnTo>
                <a:lnTo>
                  <a:pt x="4878130" y="1976790"/>
                </a:lnTo>
                <a:cubicBezTo>
                  <a:pt x="4889600" y="1974036"/>
                  <a:pt x="4899767" y="1971529"/>
                  <a:pt x="4907848" y="1969417"/>
                </a:cubicBezTo>
                <a:close/>
                <a:moveTo>
                  <a:pt x="4917793" y="1966132"/>
                </a:moveTo>
                <a:lnTo>
                  <a:pt x="4917819" y="1966133"/>
                </a:lnTo>
                <a:cubicBezTo>
                  <a:pt x="4917813" y="1966136"/>
                  <a:pt x="4917805" y="1966138"/>
                  <a:pt x="4917799" y="1966140"/>
                </a:cubicBezTo>
                <a:cubicBezTo>
                  <a:pt x="4917797" y="1966137"/>
                  <a:pt x="4917795" y="1966135"/>
                  <a:pt x="4917793" y="1966132"/>
                </a:cubicBezTo>
                <a:close/>
                <a:moveTo>
                  <a:pt x="4742306" y="1932426"/>
                </a:moveTo>
                <a:lnTo>
                  <a:pt x="4733457" y="1934454"/>
                </a:lnTo>
                <a:lnTo>
                  <a:pt x="4721715" y="1935638"/>
                </a:lnTo>
                <a:cubicBezTo>
                  <a:pt x="4717085" y="1936105"/>
                  <a:pt x="4714750" y="1936294"/>
                  <a:pt x="4714282" y="1936263"/>
                </a:cubicBezTo>
                <a:cubicBezTo>
                  <a:pt x="4713347" y="1936199"/>
                  <a:pt x="4719881" y="1935253"/>
                  <a:pt x="4730464" y="1933894"/>
                </a:cubicBezTo>
                <a:close/>
                <a:moveTo>
                  <a:pt x="4847879" y="1923031"/>
                </a:moveTo>
                <a:cubicBezTo>
                  <a:pt x="4866485" y="1923306"/>
                  <a:pt x="4889835" y="1924814"/>
                  <a:pt x="4879344" y="1926878"/>
                </a:cubicBezTo>
                <a:cubicBezTo>
                  <a:pt x="4840705" y="1934480"/>
                  <a:pt x="4799984" y="1938035"/>
                  <a:pt x="4757866" y="1937832"/>
                </a:cubicBezTo>
                <a:cubicBezTo>
                  <a:pt x="4750942" y="1937798"/>
                  <a:pt x="4741216" y="1938477"/>
                  <a:pt x="4730724" y="1939153"/>
                </a:cubicBezTo>
                <a:lnTo>
                  <a:pt x="4719306" y="1939624"/>
                </a:lnTo>
                <a:lnTo>
                  <a:pt x="4718296" y="1937929"/>
                </a:lnTo>
                <a:lnTo>
                  <a:pt x="4733457" y="1934454"/>
                </a:lnTo>
                <a:lnTo>
                  <a:pt x="4846601" y="1923043"/>
                </a:lnTo>
                <a:close/>
                <a:moveTo>
                  <a:pt x="4839121" y="1918608"/>
                </a:moveTo>
                <a:cubicBezTo>
                  <a:pt x="4845708" y="1917853"/>
                  <a:pt x="4867442" y="1920654"/>
                  <a:pt x="4860941" y="1921597"/>
                </a:cubicBezTo>
                <a:lnTo>
                  <a:pt x="4846601" y="1923043"/>
                </a:lnTo>
                <a:lnTo>
                  <a:pt x="4832281" y="1923190"/>
                </a:lnTo>
                <a:cubicBezTo>
                  <a:pt x="4813401" y="1924239"/>
                  <a:pt x="4776498" y="1928286"/>
                  <a:pt x="4748947" y="1931602"/>
                </a:cubicBezTo>
                <a:lnTo>
                  <a:pt x="4742306" y="1932426"/>
                </a:lnTo>
                <a:lnTo>
                  <a:pt x="4776772" y="1924525"/>
                </a:lnTo>
                <a:cubicBezTo>
                  <a:pt x="4797352" y="1922119"/>
                  <a:pt x="4818578" y="1920960"/>
                  <a:pt x="4839121" y="1918608"/>
                </a:cubicBezTo>
                <a:close/>
                <a:moveTo>
                  <a:pt x="4932911" y="1900821"/>
                </a:moveTo>
                <a:cubicBezTo>
                  <a:pt x="4931130" y="1900971"/>
                  <a:pt x="4920207" y="1901641"/>
                  <a:pt x="4909904" y="1901913"/>
                </a:cubicBezTo>
                <a:lnTo>
                  <a:pt x="4902216" y="1901793"/>
                </a:lnTo>
                <a:lnTo>
                  <a:pt x="4931286" y="1900879"/>
                </a:lnTo>
                <a:cubicBezTo>
                  <a:pt x="4933084" y="1900779"/>
                  <a:pt x="4933505" y="1900771"/>
                  <a:pt x="4932911" y="1900821"/>
                </a:cubicBezTo>
                <a:close/>
                <a:moveTo>
                  <a:pt x="4827912" y="1849790"/>
                </a:moveTo>
                <a:lnTo>
                  <a:pt x="4799156" y="1859056"/>
                </a:lnTo>
                <a:lnTo>
                  <a:pt x="4816150" y="1854750"/>
                </a:lnTo>
                <a:close/>
                <a:moveTo>
                  <a:pt x="5395238" y="1599584"/>
                </a:moveTo>
                <a:lnTo>
                  <a:pt x="5396927" y="1605779"/>
                </a:lnTo>
                <a:cubicBezTo>
                  <a:pt x="5398062" y="1609941"/>
                  <a:pt x="5398274" y="1613684"/>
                  <a:pt x="5394799" y="1615751"/>
                </a:cubicBezTo>
                <a:cubicBezTo>
                  <a:pt x="5391910" y="1617471"/>
                  <a:pt x="5387331" y="1614523"/>
                  <a:pt x="5384159" y="1610672"/>
                </a:cubicBezTo>
                <a:lnTo>
                  <a:pt x="5383498" y="1609479"/>
                </a:lnTo>
                <a:lnTo>
                  <a:pt x="5393378" y="1600836"/>
                </a:lnTo>
                <a:close/>
                <a:moveTo>
                  <a:pt x="5413860" y="1588476"/>
                </a:moveTo>
                <a:lnTo>
                  <a:pt x="5410635" y="1589245"/>
                </a:lnTo>
                <a:lnTo>
                  <a:pt x="5395238" y="1599584"/>
                </a:lnTo>
                <a:lnTo>
                  <a:pt x="5393941" y="1594819"/>
                </a:lnTo>
                <a:lnTo>
                  <a:pt x="5407381" y="1588807"/>
                </a:lnTo>
                <a:close/>
                <a:moveTo>
                  <a:pt x="5436015" y="1587350"/>
                </a:moveTo>
                <a:cubicBezTo>
                  <a:pt x="5447870" y="1589413"/>
                  <a:pt x="5418964" y="1606616"/>
                  <a:pt x="5407112" y="1604553"/>
                </a:cubicBezTo>
                <a:cubicBezTo>
                  <a:pt x="5404668" y="1604128"/>
                  <a:pt x="5405235" y="1602837"/>
                  <a:pt x="5407308" y="1601113"/>
                </a:cubicBezTo>
                <a:cubicBezTo>
                  <a:pt x="5411452" y="1597666"/>
                  <a:pt x="5421616" y="1592487"/>
                  <a:pt x="5425758" y="1589039"/>
                </a:cubicBezTo>
                <a:lnTo>
                  <a:pt x="5425828" y="1587869"/>
                </a:lnTo>
                <a:close/>
                <a:moveTo>
                  <a:pt x="5425956" y="1585600"/>
                </a:moveTo>
                <a:lnTo>
                  <a:pt x="5425828" y="1587869"/>
                </a:lnTo>
                <a:lnTo>
                  <a:pt x="5413860" y="1588476"/>
                </a:lnTo>
                <a:close/>
                <a:moveTo>
                  <a:pt x="5417307" y="1557265"/>
                </a:moveTo>
                <a:lnTo>
                  <a:pt x="5421115" y="1560300"/>
                </a:lnTo>
                <a:lnTo>
                  <a:pt x="5413873" y="1565709"/>
                </a:lnTo>
                <a:cubicBezTo>
                  <a:pt x="5408593" y="1566273"/>
                  <a:pt x="5403335" y="1568321"/>
                  <a:pt x="5398034" y="1567399"/>
                </a:cubicBezTo>
                <a:lnTo>
                  <a:pt x="5393001" y="1565633"/>
                </a:lnTo>
                <a:lnTo>
                  <a:pt x="5400819" y="1562383"/>
                </a:lnTo>
                <a:close/>
                <a:moveTo>
                  <a:pt x="5395259" y="1553576"/>
                </a:moveTo>
                <a:cubicBezTo>
                  <a:pt x="5391604" y="1555249"/>
                  <a:pt x="5388232" y="1557340"/>
                  <a:pt x="5385733" y="1559034"/>
                </a:cubicBezTo>
                <a:lnTo>
                  <a:pt x="5384209" y="1560123"/>
                </a:lnTo>
                <a:lnTo>
                  <a:pt x="5383886" y="1559757"/>
                </a:lnTo>
                <a:lnTo>
                  <a:pt x="5385857" y="1557897"/>
                </a:lnTo>
                <a:lnTo>
                  <a:pt x="5388659" y="1555191"/>
                </a:lnTo>
                <a:close/>
                <a:moveTo>
                  <a:pt x="5402425" y="1550125"/>
                </a:moveTo>
                <a:lnTo>
                  <a:pt x="5403539" y="1550577"/>
                </a:lnTo>
                <a:lnTo>
                  <a:pt x="5395259" y="1553576"/>
                </a:lnTo>
                <a:close/>
                <a:moveTo>
                  <a:pt x="5392187" y="1548098"/>
                </a:moveTo>
                <a:lnTo>
                  <a:pt x="5395327" y="1548666"/>
                </a:lnTo>
                <a:lnTo>
                  <a:pt x="5392448" y="1551529"/>
                </a:lnTo>
                <a:lnTo>
                  <a:pt x="5388659" y="1555191"/>
                </a:lnTo>
                <a:lnTo>
                  <a:pt x="5381985" y="1556823"/>
                </a:lnTo>
                <a:lnTo>
                  <a:pt x="5381951" y="1556826"/>
                </a:lnTo>
                <a:lnTo>
                  <a:pt x="5382234" y="1550460"/>
                </a:lnTo>
                <a:close/>
                <a:moveTo>
                  <a:pt x="5402541" y="1541502"/>
                </a:moveTo>
                <a:lnTo>
                  <a:pt x="5397067" y="1546939"/>
                </a:lnTo>
                <a:lnTo>
                  <a:pt x="5392187" y="1548098"/>
                </a:lnTo>
                <a:lnTo>
                  <a:pt x="5382417" y="1546328"/>
                </a:lnTo>
                <a:lnTo>
                  <a:pt x="5382540" y="1543504"/>
                </a:lnTo>
                <a:close/>
                <a:moveTo>
                  <a:pt x="5420705" y="1541328"/>
                </a:moveTo>
                <a:lnTo>
                  <a:pt x="5402425" y="1550125"/>
                </a:lnTo>
                <a:lnTo>
                  <a:pt x="5401655" y="1549813"/>
                </a:lnTo>
                <a:lnTo>
                  <a:pt x="5395327" y="1548666"/>
                </a:lnTo>
                <a:lnTo>
                  <a:pt x="5397067" y="1546939"/>
                </a:lnTo>
                <a:close/>
                <a:moveTo>
                  <a:pt x="5434670" y="1516082"/>
                </a:moveTo>
                <a:lnTo>
                  <a:pt x="5450316" y="1519853"/>
                </a:lnTo>
                <a:lnTo>
                  <a:pt x="5439832" y="1521194"/>
                </a:lnTo>
                <a:cubicBezTo>
                  <a:pt x="5393781" y="1527556"/>
                  <a:pt x="5414122" y="1527816"/>
                  <a:pt x="5390093" y="1527688"/>
                </a:cubicBezTo>
                <a:lnTo>
                  <a:pt x="5388511" y="1527682"/>
                </a:lnTo>
                <a:lnTo>
                  <a:pt x="5389673" y="1525095"/>
                </a:lnTo>
                <a:lnTo>
                  <a:pt x="5427163" y="1519107"/>
                </a:lnTo>
                <a:close/>
                <a:moveTo>
                  <a:pt x="5505988" y="1512964"/>
                </a:moveTo>
                <a:cubicBezTo>
                  <a:pt x="5507993" y="1513087"/>
                  <a:pt x="5508220" y="1513672"/>
                  <a:pt x="5505607" y="1514972"/>
                </a:cubicBezTo>
                <a:lnTo>
                  <a:pt x="5472254" y="1525801"/>
                </a:lnTo>
                <a:lnTo>
                  <a:pt x="5457841" y="1521667"/>
                </a:lnTo>
                <a:lnTo>
                  <a:pt x="5450316" y="1519853"/>
                </a:lnTo>
                <a:lnTo>
                  <a:pt x="5468900" y="1517476"/>
                </a:lnTo>
                <a:cubicBezTo>
                  <a:pt x="5477994" y="1516387"/>
                  <a:pt x="5499976" y="1512596"/>
                  <a:pt x="5505988" y="1512964"/>
                </a:cubicBezTo>
                <a:close/>
                <a:moveTo>
                  <a:pt x="5401381" y="1509984"/>
                </a:moveTo>
                <a:lnTo>
                  <a:pt x="5402117" y="1511190"/>
                </a:lnTo>
                <a:lnTo>
                  <a:pt x="5404275" y="1513125"/>
                </a:lnTo>
                <a:lnTo>
                  <a:pt x="5394180" y="1514964"/>
                </a:lnTo>
                <a:lnTo>
                  <a:pt x="5395634" y="1511674"/>
                </a:lnTo>
                <a:close/>
                <a:moveTo>
                  <a:pt x="5399756" y="1507304"/>
                </a:moveTo>
                <a:lnTo>
                  <a:pt x="5400219" y="1508065"/>
                </a:lnTo>
                <a:lnTo>
                  <a:pt x="5396767" y="1509113"/>
                </a:lnTo>
                <a:lnTo>
                  <a:pt x="5397168" y="1508214"/>
                </a:lnTo>
                <a:close/>
                <a:moveTo>
                  <a:pt x="5478439" y="1492457"/>
                </a:moveTo>
                <a:cubicBezTo>
                  <a:pt x="5485395" y="1491190"/>
                  <a:pt x="5453982" y="1501540"/>
                  <a:pt x="5461097" y="1502779"/>
                </a:cubicBezTo>
                <a:cubicBezTo>
                  <a:pt x="5481487" y="1506328"/>
                  <a:pt x="5527369" y="1474938"/>
                  <a:pt x="5464622" y="1512286"/>
                </a:cubicBezTo>
                <a:cubicBezTo>
                  <a:pt x="5459345" y="1512851"/>
                  <a:pt x="5447994" y="1518526"/>
                  <a:pt x="5448786" y="1513977"/>
                </a:cubicBezTo>
                <a:cubicBezTo>
                  <a:pt x="5449848" y="1507872"/>
                  <a:pt x="5472964" y="1502032"/>
                  <a:pt x="5466127" y="1503654"/>
                </a:cubicBezTo>
                <a:cubicBezTo>
                  <a:pt x="5459196" y="1505299"/>
                  <a:pt x="5452894" y="1508270"/>
                  <a:pt x="5446606" y="1511276"/>
                </a:cubicBezTo>
                <a:lnTo>
                  <a:pt x="5434670" y="1516082"/>
                </a:lnTo>
                <a:lnTo>
                  <a:pt x="5432946" y="1515667"/>
                </a:lnTo>
                <a:cubicBezTo>
                  <a:pt x="5424398" y="1514179"/>
                  <a:pt x="5415330" y="1518117"/>
                  <a:pt x="5407048" y="1515606"/>
                </a:cubicBezTo>
                <a:lnTo>
                  <a:pt x="5404275" y="1513125"/>
                </a:lnTo>
                <a:lnTo>
                  <a:pt x="5423636" y="1509599"/>
                </a:lnTo>
                <a:cubicBezTo>
                  <a:pt x="5442281" y="1504756"/>
                  <a:pt x="5459319" y="1495939"/>
                  <a:pt x="5478439" y="1492457"/>
                </a:cubicBezTo>
                <a:close/>
                <a:moveTo>
                  <a:pt x="5473703" y="1485722"/>
                </a:moveTo>
                <a:lnTo>
                  <a:pt x="5463711" y="1488760"/>
                </a:lnTo>
                <a:lnTo>
                  <a:pt x="5454958" y="1491365"/>
                </a:lnTo>
                <a:cubicBezTo>
                  <a:pt x="5449780" y="1492862"/>
                  <a:pt x="5444978" y="1494191"/>
                  <a:pt x="5441728" y="1494961"/>
                </a:cubicBezTo>
                <a:cubicBezTo>
                  <a:pt x="5439381" y="1495519"/>
                  <a:pt x="5439312" y="1495327"/>
                  <a:pt x="5440680" y="1494709"/>
                </a:cubicBezTo>
                <a:cubicBezTo>
                  <a:pt x="5444781" y="1492855"/>
                  <a:pt x="5461830" y="1487170"/>
                  <a:pt x="5469132" y="1486390"/>
                </a:cubicBezTo>
                <a:close/>
                <a:moveTo>
                  <a:pt x="5485285" y="1484144"/>
                </a:moveTo>
                <a:cubicBezTo>
                  <a:pt x="5486130" y="1484112"/>
                  <a:pt x="5486182" y="1484261"/>
                  <a:pt x="5484971" y="1484700"/>
                </a:cubicBezTo>
                <a:cubicBezTo>
                  <a:pt x="5468792" y="1490556"/>
                  <a:pt x="5435448" y="1500062"/>
                  <a:pt x="5410473" y="1507315"/>
                </a:cubicBezTo>
                <a:lnTo>
                  <a:pt x="5401381" y="1509984"/>
                </a:lnTo>
                <a:lnTo>
                  <a:pt x="5400219" y="1508065"/>
                </a:lnTo>
                <a:lnTo>
                  <a:pt x="5463711" y="1488760"/>
                </a:lnTo>
                <a:lnTo>
                  <a:pt x="5470444" y="1486755"/>
                </a:lnTo>
                <a:lnTo>
                  <a:pt x="5473888" y="1485695"/>
                </a:lnTo>
                <a:lnTo>
                  <a:pt x="5480847" y="1484675"/>
                </a:lnTo>
                <a:cubicBezTo>
                  <a:pt x="5482803" y="1484390"/>
                  <a:pt x="5484437" y="1484176"/>
                  <a:pt x="5485285" y="1484144"/>
                </a:cubicBezTo>
                <a:close/>
                <a:moveTo>
                  <a:pt x="5481124" y="1483465"/>
                </a:moveTo>
                <a:lnTo>
                  <a:pt x="5473888" y="1485695"/>
                </a:lnTo>
                <a:lnTo>
                  <a:pt x="5473703" y="1485722"/>
                </a:lnTo>
                <a:lnTo>
                  <a:pt x="5479940" y="1483824"/>
                </a:lnTo>
                <a:cubicBezTo>
                  <a:pt x="5483099" y="1482837"/>
                  <a:pt x="5483102" y="1482846"/>
                  <a:pt x="5481124" y="1483465"/>
                </a:cubicBezTo>
                <a:close/>
                <a:moveTo>
                  <a:pt x="5484834" y="1342730"/>
                </a:moveTo>
                <a:lnTo>
                  <a:pt x="5486718" y="1343737"/>
                </a:lnTo>
                <a:lnTo>
                  <a:pt x="5483893" y="1345192"/>
                </a:lnTo>
                <a:cubicBezTo>
                  <a:pt x="5480347" y="1347141"/>
                  <a:pt x="5477630" y="1348243"/>
                  <a:pt x="5478082" y="1345650"/>
                </a:cubicBezTo>
                <a:lnTo>
                  <a:pt x="5480729" y="1343287"/>
                </a:lnTo>
                <a:lnTo>
                  <a:pt x="5482769" y="1343036"/>
                </a:lnTo>
                <a:close/>
                <a:moveTo>
                  <a:pt x="5499701" y="1340520"/>
                </a:moveTo>
                <a:cubicBezTo>
                  <a:pt x="5503614" y="1339895"/>
                  <a:pt x="5492301" y="1343717"/>
                  <a:pt x="5486736" y="1343747"/>
                </a:cubicBezTo>
                <a:lnTo>
                  <a:pt x="5486718" y="1343737"/>
                </a:lnTo>
                <a:lnTo>
                  <a:pt x="5490235" y="1341925"/>
                </a:lnTo>
                <a:close/>
                <a:moveTo>
                  <a:pt x="5494669" y="1339644"/>
                </a:moveTo>
                <a:lnTo>
                  <a:pt x="5490235" y="1341925"/>
                </a:lnTo>
                <a:lnTo>
                  <a:pt x="5484834" y="1342730"/>
                </a:lnTo>
                <a:lnTo>
                  <a:pt x="5483861" y="1342210"/>
                </a:lnTo>
                <a:close/>
                <a:moveTo>
                  <a:pt x="5502066" y="1337887"/>
                </a:moveTo>
                <a:lnTo>
                  <a:pt x="5494669" y="1339644"/>
                </a:lnTo>
                <a:lnTo>
                  <a:pt x="5494669" y="1339643"/>
                </a:lnTo>
                <a:close/>
                <a:moveTo>
                  <a:pt x="5505495" y="1337075"/>
                </a:moveTo>
                <a:lnTo>
                  <a:pt x="5502066" y="1337887"/>
                </a:lnTo>
                <a:lnTo>
                  <a:pt x="5505479" y="1337078"/>
                </a:lnTo>
                <a:close/>
                <a:moveTo>
                  <a:pt x="5558790" y="1322711"/>
                </a:moveTo>
                <a:lnTo>
                  <a:pt x="5527102" y="1331947"/>
                </a:lnTo>
                <a:lnTo>
                  <a:pt x="5505495" y="1337075"/>
                </a:lnTo>
                <a:lnTo>
                  <a:pt x="5518180" y="1333847"/>
                </a:lnTo>
                <a:cubicBezTo>
                  <a:pt x="5522371" y="1332685"/>
                  <a:pt x="5525092" y="1331598"/>
                  <a:pt x="5522072" y="1331072"/>
                </a:cubicBezTo>
                <a:cubicBezTo>
                  <a:pt x="5514575" y="1329767"/>
                  <a:pt x="5507515" y="1334143"/>
                  <a:pt x="5500452" y="1336202"/>
                </a:cubicBezTo>
                <a:cubicBezTo>
                  <a:pt x="5494753" y="1337862"/>
                  <a:pt x="5484765" y="1337022"/>
                  <a:pt x="5483861" y="1342210"/>
                </a:cubicBezTo>
                <a:lnTo>
                  <a:pt x="5489399" y="1337729"/>
                </a:lnTo>
                <a:lnTo>
                  <a:pt x="5495423" y="1335328"/>
                </a:lnTo>
                <a:cubicBezTo>
                  <a:pt x="5511206" y="1332258"/>
                  <a:pt x="5524719" y="1329691"/>
                  <a:pt x="5537239" y="1327223"/>
                </a:cubicBezTo>
                <a:close/>
                <a:moveTo>
                  <a:pt x="5628658" y="1314052"/>
                </a:moveTo>
                <a:lnTo>
                  <a:pt x="5612403" y="1317757"/>
                </a:lnTo>
                <a:cubicBezTo>
                  <a:pt x="5607017" y="1319087"/>
                  <a:pt x="5603445" y="1320036"/>
                  <a:pt x="5607049" y="1319181"/>
                </a:cubicBezTo>
                <a:close/>
                <a:moveTo>
                  <a:pt x="5620109" y="1303667"/>
                </a:moveTo>
                <a:cubicBezTo>
                  <a:pt x="5622126" y="1303189"/>
                  <a:pt x="5622199" y="1303343"/>
                  <a:pt x="5621062" y="1303893"/>
                </a:cubicBezTo>
                <a:lnTo>
                  <a:pt x="5617218" y="1305475"/>
                </a:lnTo>
                <a:lnTo>
                  <a:pt x="5611505" y="1306966"/>
                </a:lnTo>
                <a:cubicBezTo>
                  <a:pt x="5609394" y="1307555"/>
                  <a:pt x="5608357" y="1307907"/>
                  <a:pt x="5608722" y="1307955"/>
                </a:cubicBezTo>
                <a:lnTo>
                  <a:pt x="5612375" y="1307404"/>
                </a:lnTo>
                <a:lnTo>
                  <a:pt x="5605515" y="1310040"/>
                </a:lnTo>
                <a:cubicBezTo>
                  <a:pt x="5602438" y="1311224"/>
                  <a:pt x="5599602" y="1312325"/>
                  <a:pt x="5597740" y="1313114"/>
                </a:cubicBezTo>
                <a:lnTo>
                  <a:pt x="5593479" y="1314656"/>
                </a:lnTo>
                <a:lnTo>
                  <a:pt x="5573094" y="1319716"/>
                </a:lnTo>
                <a:lnTo>
                  <a:pt x="5558790" y="1322711"/>
                </a:lnTo>
                <a:lnTo>
                  <a:pt x="5565310" y="1320810"/>
                </a:lnTo>
                <a:cubicBezTo>
                  <a:pt x="5572428" y="1318875"/>
                  <a:pt x="5579926" y="1317871"/>
                  <a:pt x="5586930" y="1315680"/>
                </a:cubicBezTo>
                <a:cubicBezTo>
                  <a:pt x="5598226" y="1312146"/>
                  <a:pt x="5608491" y="1306425"/>
                  <a:pt x="5620109" y="1303667"/>
                </a:cubicBezTo>
                <a:close/>
                <a:moveTo>
                  <a:pt x="5724092" y="1303273"/>
                </a:moveTo>
                <a:lnTo>
                  <a:pt x="5723702" y="1303909"/>
                </a:lnTo>
                <a:cubicBezTo>
                  <a:pt x="5712643" y="1307914"/>
                  <a:pt x="5702142" y="1313164"/>
                  <a:pt x="5690519" y="1315921"/>
                </a:cubicBezTo>
                <a:cubicBezTo>
                  <a:pt x="5689380" y="1316191"/>
                  <a:pt x="5689264" y="1315996"/>
                  <a:pt x="5689796" y="1315524"/>
                </a:cubicBezTo>
                <a:lnTo>
                  <a:pt x="5692615" y="1313704"/>
                </a:lnTo>
                <a:close/>
                <a:moveTo>
                  <a:pt x="5741279" y="1297125"/>
                </a:moveTo>
                <a:cubicBezTo>
                  <a:pt x="5743315" y="1296641"/>
                  <a:pt x="5743382" y="1296783"/>
                  <a:pt x="5740293" y="1297903"/>
                </a:cubicBezTo>
                <a:lnTo>
                  <a:pt x="5724092" y="1303273"/>
                </a:lnTo>
                <a:lnTo>
                  <a:pt x="5724241" y="1303022"/>
                </a:lnTo>
                <a:lnTo>
                  <a:pt x="5717503" y="1304027"/>
                </a:lnTo>
                <a:lnTo>
                  <a:pt x="5730462" y="1300114"/>
                </a:lnTo>
                <a:cubicBezTo>
                  <a:pt x="5735238" y="1298723"/>
                  <a:pt x="5739241" y="1297610"/>
                  <a:pt x="5741279" y="1297125"/>
                </a:cubicBezTo>
                <a:close/>
                <a:moveTo>
                  <a:pt x="5671526" y="1291974"/>
                </a:moveTo>
                <a:lnTo>
                  <a:pt x="5657568" y="1296845"/>
                </a:lnTo>
                <a:lnTo>
                  <a:pt x="5635182" y="1303311"/>
                </a:lnTo>
                <a:lnTo>
                  <a:pt x="5614331" y="1307108"/>
                </a:lnTo>
                <a:lnTo>
                  <a:pt x="5612375" y="1307404"/>
                </a:lnTo>
                <a:lnTo>
                  <a:pt x="5614741" y="1306492"/>
                </a:lnTo>
                <a:lnTo>
                  <a:pt x="5617218" y="1305475"/>
                </a:lnTo>
                <a:lnTo>
                  <a:pt x="5620740" y="1304556"/>
                </a:lnTo>
                <a:cubicBezTo>
                  <a:pt x="5632554" y="1301574"/>
                  <a:pt x="5651132" y="1297082"/>
                  <a:pt x="5667752" y="1292948"/>
                </a:cubicBezTo>
                <a:close/>
                <a:moveTo>
                  <a:pt x="5695323" y="1289956"/>
                </a:moveTo>
                <a:lnTo>
                  <a:pt x="5695026" y="1290027"/>
                </a:lnTo>
                <a:lnTo>
                  <a:pt x="5695028" y="1290025"/>
                </a:lnTo>
                <a:close/>
                <a:moveTo>
                  <a:pt x="5471669" y="1279222"/>
                </a:moveTo>
                <a:lnTo>
                  <a:pt x="5471366" y="1279696"/>
                </a:lnTo>
                <a:lnTo>
                  <a:pt x="5469091" y="1282953"/>
                </a:lnTo>
                <a:lnTo>
                  <a:pt x="5465588" y="1284257"/>
                </a:lnTo>
                <a:lnTo>
                  <a:pt x="5468229" y="1280467"/>
                </a:lnTo>
                <a:close/>
                <a:moveTo>
                  <a:pt x="5470472" y="1277247"/>
                </a:moveTo>
                <a:lnTo>
                  <a:pt x="5468857" y="1279566"/>
                </a:lnTo>
                <a:lnTo>
                  <a:pt x="5468229" y="1280467"/>
                </a:lnTo>
                <a:lnTo>
                  <a:pt x="5457670" y="1284289"/>
                </a:lnTo>
                <a:lnTo>
                  <a:pt x="5463165" y="1279970"/>
                </a:lnTo>
                <a:lnTo>
                  <a:pt x="5469229" y="1277406"/>
                </a:lnTo>
                <a:lnTo>
                  <a:pt x="5469286" y="1277371"/>
                </a:lnTo>
                <a:close/>
                <a:moveTo>
                  <a:pt x="5476902" y="1276574"/>
                </a:moveTo>
                <a:lnTo>
                  <a:pt x="5474262" y="1278283"/>
                </a:lnTo>
                <a:lnTo>
                  <a:pt x="5471669" y="1279222"/>
                </a:lnTo>
                <a:lnTo>
                  <a:pt x="5473100" y="1276972"/>
                </a:lnTo>
                <a:close/>
                <a:moveTo>
                  <a:pt x="5471200" y="1276094"/>
                </a:moveTo>
                <a:lnTo>
                  <a:pt x="5469286" y="1277371"/>
                </a:lnTo>
                <a:lnTo>
                  <a:pt x="5467859" y="1277521"/>
                </a:lnTo>
                <a:cubicBezTo>
                  <a:pt x="5465186" y="1277708"/>
                  <a:pt x="5465560" y="1277412"/>
                  <a:pt x="5468900" y="1276413"/>
                </a:cubicBezTo>
                <a:lnTo>
                  <a:pt x="5469702" y="1276188"/>
                </a:lnTo>
                <a:close/>
                <a:moveTo>
                  <a:pt x="5471341" y="1276000"/>
                </a:moveTo>
                <a:lnTo>
                  <a:pt x="5471278" y="1276089"/>
                </a:lnTo>
                <a:lnTo>
                  <a:pt x="5471200" y="1276094"/>
                </a:lnTo>
                <a:close/>
                <a:moveTo>
                  <a:pt x="5473760" y="1275934"/>
                </a:moveTo>
                <a:lnTo>
                  <a:pt x="5473100" y="1276972"/>
                </a:lnTo>
                <a:lnTo>
                  <a:pt x="5470472" y="1277247"/>
                </a:lnTo>
                <a:lnTo>
                  <a:pt x="5471278" y="1276089"/>
                </a:lnTo>
                <a:close/>
                <a:moveTo>
                  <a:pt x="5472050" y="1275526"/>
                </a:moveTo>
                <a:lnTo>
                  <a:pt x="5471341" y="1276000"/>
                </a:lnTo>
                <a:lnTo>
                  <a:pt x="5471575" y="1275659"/>
                </a:lnTo>
                <a:close/>
                <a:moveTo>
                  <a:pt x="5475013" y="1273967"/>
                </a:moveTo>
                <a:lnTo>
                  <a:pt x="5474451" y="1274849"/>
                </a:lnTo>
                <a:lnTo>
                  <a:pt x="5472050" y="1275526"/>
                </a:lnTo>
                <a:lnTo>
                  <a:pt x="5473320" y="1274679"/>
                </a:lnTo>
                <a:cubicBezTo>
                  <a:pt x="5474638" y="1273704"/>
                  <a:pt x="5475556" y="1273068"/>
                  <a:pt x="5475013" y="1273967"/>
                </a:cubicBezTo>
                <a:close/>
                <a:moveTo>
                  <a:pt x="5483132" y="1272402"/>
                </a:moveTo>
                <a:lnTo>
                  <a:pt x="5481041" y="1273894"/>
                </a:lnTo>
                <a:lnTo>
                  <a:pt x="5478332" y="1275648"/>
                </a:lnTo>
                <a:lnTo>
                  <a:pt x="5473760" y="1275934"/>
                </a:lnTo>
                <a:lnTo>
                  <a:pt x="5474451" y="1274849"/>
                </a:lnTo>
                <a:close/>
                <a:moveTo>
                  <a:pt x="5474468" y="1271510"/>
                </a:moveTo>
                <a:lnTo>
                  <a:pt x="5471575" y="1275659"/>
                </a:lnTo>
                <a:lnTo>
                  <a:pt x="5469702" y="1276188"/>
                </a:lnTo>
                <a:lnTo>
                  <a:pt x="5467825" y="1276305"/>
                </a:lnTo>
                <a:lnTo>
                  <a:pt x="5473230" y="1272054"/>
                </a:lnTo>
                <a:close/>
                <a:moveTo>
                  <a:pt x="5484753" y="1271246"/>
                </a:moveTo>
                <a:lnTo>
                  <a:pt x="5485823" y="1271401"/>
                </a:lnTo>
                <a:lnTo>
                  <a:pt x="5485888" y="1271625"/>
                </a:lnTo>
                <a:lnTo>
                  <a:pt x="5483132" y="1272402"/>
                </a:lnTo>
                <a:close/>
                <a:moveTo>
                  <a:pt x="5475580" y="1269915"/>
                </a:moveTo>
                <a:lnTo>
                  <a:pt x="5477472" y="1270189"/>
                </a:lnTo>
                <a:lnTo>
                  <a:pt x="5474468" y="1271510"/>
                </a:lnTo>
                <a:close/>
                <a:moveTo>
                  <a:pt x="5473589" y="1268894"/>
                </a:moveTo>
                <a:cubicBezTo>
                  <a:pt x="5475010" y="1268504"/>
                  <a:pt x="5475941" y="1268634"/>
                  <a:pt x="5475761" y="1269650"/>
                </a:cubicBezTo>
                <a:lnTo>
                  <a:pt x="5475580" y="1269915"/>
                </a:lnTo>
                <a:lnTo>
                  <a:pt x="5472382" y="1269450"/>
                </a:lnTo>
                <a:close/>
                <a:moveTo>
                  <a:pt x="5506046" y="1265634"/>
                </a:moveTo>
                <a:lnTo>
                  <a:pt x="5502110" y="1267672"/>
                </a:lnTo>
                <a:lnTo>
                  <a:pt x="5488890" y="1274325"/>
                </a:lnTo>
                <a:lnTo>
                  <a:pt x="5485071" y="1275718"/>
                </a:lnTo>
                <a:lnTo>
                  <a:pt x="5476902" y="1276574"/>
                </a:lnTo>
                <a:lnTo>
                  <a:pt x="5478332" y="1275648"/>
                </a:lnTo>
                <a:lnTo>
                  <a:pt x="5480449" y="1275516"/>
                </a:lnTo>
                <a:cubicBezTo>
                  <a:pt x="5483118" y="1274968"/>
                  <a:pt x="5485340" y="1274294"/>
                  <a:pt x="5486453" y="1273579"/>
                </a:cubicBezTo>
                <a:lnTo>
                  <a:pt x="5485888" y="1271625"/>
                </a:lnTo>
                <a:lnTo>
                  <a:pt x="5487768" y="1271094"/>
                </a:lnTo>
                <a:close/>
                <a:moveTo>
                  <a:pt x="5492355" y="1263645"/>
                </a:moveTo>
                <a:cubicBezTo>
                  <a:pt x="5496189" y="1262257"/>
                  <a:pt x="5493366" y="1264901"/>
                  <a:pt x="5488736" y="1268401"/>
                </a:cubicBezTo>
                <a:lnTo>
                  <a:pt x="5484753" y="1271246"/>
                </a:lnTo>
                <a:lnTo>
                  <a:pt x="5477472" y="1270189"/>
                </a:lnTo>
                <a:close/>
                <a:moveTo>
                  <a:pt x="5840586" y="1257550"/>
                </a:moveTo>
                <a:cubicBezTo>
                  <a:pt x="5859250" y="1255557"/>
                  <a:pt x="5804636" y="1266338"/>
                  <a:pt x="5786538" y="1270377"/>
                </a:cubicBezTo>
                <a:cubicBezTo>
                  <a:pt x="5771327" y="1273770"/>
                  <a:pt x="5755808" y="1276381"/>
                  <a:pt x="5740411" y="1279294"/>
                </a:cubicBezTo>
                <a:lnTo>
                  <a:pt x="5695323" y="1289956"/>
                </a:lnTo>
                <a:lnTo>
                  <a:pt x="5770699" y="1272067"/>
                </a:lnTo>
                <a:cubicBezTo>
                  <a:pt x="5793854" y="1266826"/>
                  <a:pt x="5816682" y="1260102"/>
                  <a:pt x="5840586" y="1257550"/>
                </a:cubicBezTo>
                <a:close/>
                <a:moveTo>
                  <a:pt x="5621654" y="1243031"/>
                </a:moveTo>
                <a:lnTo>
                  <a:pt x="5613368" y="1249695"/>
                </a:lnTo>
                <a:cubicBezTo>
                  <a:pt x="5610339" y="1251668"/>
                  <a:pt x="5607007" y="1253170"/>
                  <a:pt x="5602849" y="1253904"/>
                </a:cubicBezTo>
                <a:lnTo>
                  <a:pt x="5596310" y="1253735"/>
                </a:lnTo>
                <a:close/>
                <a:moveTo>
                  <a:pt x="5555035" y="1240768"/>
                </a:moveTo>
                <a:cubicBezTo>
                  <a:pt x="5557230" y="1240499"/>
                  <a:pt x="5558415" y="1241342"/>
                  <a:pt x="5557962" y="1243935"/>
                </a:cubicBezTo>
                <a:cubicBezTo>
                  <a:pt x="5557476" y="1246744"/>
                  <a:pt x="5555826" y="1248843"/>
                  <a:pt x="5553447" y="1250491"/>
                </a:cubicBezTo>
                <a:lnTo>
                  <a:pt x="5548729" y="1252539"/>
                </a:lnTo>
                <a:lnTo>
                  <a:pt x="5524030" y="1260263"/>
                </a:lnTo>
                <a:lnTo>
                  <a:pt x="5506046" y="1265634"/>
                </a:lnTo>
                <a:lnTo>
                  <a:pt x="5524783" y="1255948"/>
                </a:lnTo>
                <a:cubicBezTo>
                  <a:pt x="5532750" y="1252382"/>
                  <a:pt x="5548446" y="1241573"/>
                  <a:pt x="5555035" y="1240768"/>
                </a:cubicBezTo>
                <a:close/>
                <a:moveTo>
                  <a:pt x="5540100" y="1227486"/>
                </a:moveTo>
                <a:lnTo>
                  <a:pt x="5516976" y="1241248"/>
                </a:lnTo>
                <a:lnTo>
                  <a:pt x="5515668" y="1241986"/>
                </a:lnTo>
                <a:lnTo>
                  <a:pt x="5506166" y="1243813"/>
                </a:lnTo>
                <a:lnTo>
                  <a:pt x="5503951" y="1243898"/>
                </a:lnTo>
                <a:lnTo>
                  <a:pt x="5507138" y="1240894"/>
                </a:lnTo>
                <a:cubicBezTo>
                  <a:pt x="5510569" y="1239441"/>
                  <a:pt x="5514640" y="1238386"/>
                  <a:pt x="5517729" y="1236933"/>
                </a:cubicBezTo>
                <a:close/>
                <a:moveTo>
                  <a:pt x="5562472" y="1218039"/>
                </a:moveTo>
                <a:cubicBezTo>
                  <a:pt x="5568064" y="1215678"/>
                  <a:pt x="5557217" y="1221097"/>
                  <a:pt x="5548043" y="1224761"/>
                </a:cubicBezTo>
                <a:lnTo>
                  <a:pt x="5540101" y="1227486"/>
                </a:lnTo>
                <a:close/>
                <a:moveTo>
                  <a:pt x="5551916" y="1217914"/>
                </a:moveTo>
                <a:cubicBezTo>
                  <a:pt x="5554527" y="1217931"/>
                  <a:pt x="5554893" y="1218682"/>
                  <a:pt x="5551662" y="1220605"/>
                </a:cubicBezTo>
                <a:lnTo>
                  <a:pt x="5540101" y="1227486"/>
                </a:lnTo>
                <a:lnTo>
                  <a:pt x="5540100" y="1227486"/>
                </a:lnTo>
                <a:cubicBezTo>
                  <a:pt x="5533838" y="1228972"/>
                  <a:pt x="5506140" y="1236259"/>
                  <a:pt x="5491200" y="1237009"/>
                </a:cubicBezTo>
                <a:lnTo>
                  <a:pt x="5486636" y="1236096"/>
                </a:lnTo>
                <a:lnTo>
                  <a:pt x="5486801" y="1235997"/>
                </a:lnTo>
                <a:cubicBezTo>
                  <a:pt x="5487721" y="1234124"/>
                  <a:pt x="5486295" y="1232394"/>
                  <a:pt x="5484283" y="1230699"/>
                </a:cubicBezTo>
                <a:lnTo>
                  <a:pt x="5482685" y="1229354"/>
                </a:lnTo>
                <a:lnTo>
                  <a:pt x="5482723" y="1229113"/>
                </a:lnTo>
                <a:cubicBezTo>
                  <a:pt x="5484412" y="1227458"/>
                  <a:pt x="5487244" y="1226097"/>
                  <a:pt x="5490547" y="1224873"/>
                </a:cubicBezTo>
                <a:lnTo>
                  <a:pt x="5493218" y="1224017"/>
                </a:lnTo>
                <a:lnTo>
                  <a:pt x="5509923" y="1222233"/>
                </a:lnTo>
                <a:lnTo>
                  <a:pt x="5504144" y="1225675"/>
                </a:lnTo>
                <a:cubicBezTo>
                  <a:pt x="5516021" y="1224407"/>
                  <a:pt x="5544083" y="1217862"/>
                  <a:pt x="5551916" y="1217914"/>
                </a:cubicBezTo>
                <a:close/>
                <a:moveTo>
                  <a:pt x="5533449" y="1211685"/>
                </a:moveTo>
                <a:lnTo>
                  <a:pt x="5532304" y="1213345"/>
                </a:lnTo>
                <a:cubicBezTo>
                  <a:pt x="5530122" y="1215744"/>
                  <a:pt x="5526978" y="1218532"/>
                  <a:pt x="5525764" y="1220545"/>
                </a:cubicBezTo>
                <a:lnTo>
                  <a:pt x="5509923" y="1222233"/>
                </a:lnTo>
                <a:lnTo>
                  <a:pt x="5515706" y="1218794"/>
                </a:lnTo>
                <a:close/>
                <a:moveTo>
                  <a:pt x="5711946" y="1197048"/>
                </a:moveTo>
                <a:lnTo>
                  <a:pt x="5696181" y="1203203"/>
                </a:lnTo>
                <a:lnTo>
                  <a:pt x="5696636" y="1202904"/>
                </a:lnTo>
                <a:cubicBezTo>
                  <a:pt x="5699547" y="1201232"/>
                  <a:pt x="5703577" y="1199242"/>
                  <a:pt x="5705774" y="1198512"/>
                </a:cubicBezTo>
                <a:close/>
                <a:moveTo>
                  <a:pt x="6050609" y="1182878"/>
                </a:moveTo>
                <a:lnTo>
                  <a:pt x="6048585" y="1183591"/>
                </a:lnTo>
                <a:cubicBezTo>
                  <a:pt x="6043795" y="1185281"/>
                  <a:pt x="6031624" y="1189306"/>
                  <a:pt x="5984871" y="1202620"/>
                </a:cubicBezTo>
                <a:cubicBezTo>
                  <a:pt x="5977787" y="1204637"/>
                  <a:pt x="5970748" y="1209055"/>
                  <a:pt x="5963251" y="1207750"/>
                </a:cubicBezTo>
                <a:lnTo>
                  <a:pt x="5963749" y="1206778"/>
                </a:lnTo>
                <a:lnTo>
                  <a:pt x="5979840" y="1201745"/>
                </a:lnTo>
                <a:cubicBezTo>
                  <a:pt x="5984077" y="1200419"/>
                  <a:pt x="5969227" y="1203869"/>
                  <a:pt x="5964086" y="1206119"/>
                </a:cubicBezTo>
                <a:lnTo>
                  <a:pt x="5963749" y="1206778"/>
                </a:lnTo>
                <a:lnTo>
                  <a:pt x="5925040" y="1218888"/>
                </a:lnTo>
                <a:cubicBezTo>
                  <a:pt x="5915217" y="1222442"/>
                  <a:pt x="5906514" y="1227868"/>
                  <a:pt x="5896889" y="1231775"/>
                </a:cubicBezTo>
                <a:cubicBezTo>
                  <a:pt x="5886050" y="1236175"/>
                  <a:pt x="5874766" y="1239783"/>
                  <a:pt x="5863709" y="1243788"/>
                </a:cubicBezTo>
                <a:cubicBezTo>
                  <a:pt x="5846190" y="1245185"/>
                  <a:pt x="5828099" y="1244305"/>
                  <a:pt x="5811162" y="1247983"/>
                </a:cubicBezTo>
                <a:cubicBezTo>
                  <a:pt x="5793615" y="1251791"/>
                  <a:pt x="5778276" y="1260579"/>
                  <a:pt x="5761388" y="1265999"/>
                </a:cubicBezTo>
                <a:cubicBezTo>
                  <a:pt x="5745318" y="1271160"/>
                  <a:pt x="5728579" y="1274834"/>
                  <a:pt x="5712371" y="1279703"/>
                </a:cubicBezTo>
                <a:cubicBezTo>
                  <a:pt x="5706694" y="1281408"/>
                  <a:pt x="5701500" y="1284109"/>
                  <a:pt x="5695781" y="1285710"/>
                </a:cubicBezTo>
                <a:lnTo>
                  <a:pt x="5671526" y="1291974"/>
                </a:lnTo>
                <a:lnTo>
                  <a:pt x="5739790" y="1268139"/>
                </a:lnTo>
                <a:cubicBezTo>
                  <a:pt x="5767003" y="1258168"/>
                  <a:pt x="5794336" y="1248475"/>
                  <a:pt x="5822723" y="1241101"/>
                </a:cubicBezTo>
                <a:cubicBezTo>
                  <a:pt x="5884228" y="1225125"/>
                  <a:pt x="5945622" y="1208865"/>
                  <a:pt x="6007241" y="1193173"/>
                </a:cubicBezTo>
                <a:close/>
                <a:moveTo>
                  <a:pt x="6063587" y="1179590"/>
                </a:moveTo>
                <a:lnTo>
                  <a:pt x="6061287" y="1180344"/>
                </a:lnTo>
                <a:lnTo>
                  <a:pt x="6050609" y="1182878"/>
                </a:lnTo>
                <a:lnTo>
                  <a:pt x="6051919" y="1182420"/>
                </a:lnTo>
                <a:cubicBezTo>
                  <a:pt x="6052885" y="1182118"/>
                  <a:pt x="6054032" y="1181816"/>
                  <a:pt x="6056378" y="1181259"/>
                </a:cubicBezTo>
                <a:close/>
                <a:moveTo>
                  <a:pt x="5794504" y="1165041"/>
                </a:moveTo>
                <a:lnTo>
                  <a:pt x="5727394" y="1193382"/>
                </a:lnTo>
                <a:lnTo>
                  <a:pt x="5711946" y="1197048"/>
                </a:lnTo>
                <a:lnTo>
                  <a:pt x="5738953" y="1186500"/>
                </a:lnTo>
                <a:cubicBezTo>
                  <a:pt x="5751885" y="1181252"/>
                  <a:pt x="5764867" y="1176088"/>
                  <a:pt x="5777917" y="1171047"/>
                </a:cubicBezTo>
                <a:cubicBezTo>
                  <a:pt x="5783386" y="1168935"/>
                  <a:pt x="5789130" y="1167312"/>
                  <a:pt x="5794504" y="1165041"/>
                </a:cubicBezTo>
                <a:close/>
                <a:moveTo>
                  <a:pt x="6148521" y="1155506"/>
                </a:moveTo>
                <a:cubicBezTo>
                  <a:pt x="6153291" y="1155320"/>
                  <a:pt x="6140810" y="1160092"/>
                  <a:pt x="6136959" y="1162387"/>
                </a:cubicBezTo>
                <a:cubicBezTo>
                  <a:pt x="6099794" y="1171208"/>
                  <a:pt x="6079497" y="1175913"/>
                  <a:pt x="6068012" y="1178566"/>
                </a:cubicBezTo>
                <a:lnTo>
                  <a:pt x="6063587" y="1179590"/>
                </a:lnTo>
                <a:lnTo>
                  <a:pt x="6064694" y="1179227"/>
                </a:lnTo>
                <a:cubicBezTo>
                  <a:pt x="6079271" y="1174448"/>
                  <a:pt x="6136161" y="1155988"/>
                  <a:pt x="6148521" y="1155506"/>
                </a:cubicBezTo>
                <a:close/>
                <a:moveTo>
                  <a:pt x="5603029" y="1149897"/>
                </a:moveTo>
                <a:lnTo>
                  <a:pt x="5597339" y="1152277"/>
                </a:lnTo>
                <a:cubicBezTo>
                  <a:pt x="5595005" y="1153183"/>
                  <a:pt x="5592927" y="1153821"/>
                  <a:pt x="5591499" y="1153829"/>
                </a:cubicBezTo>
                <a:lnTo>
                  <a:pt x="5591064" y="1153324"/>
                </a:lnTo>
                <a:lnTo>
                  <a:pt x="5594605" y="1152483"/>
                </a:lnTo>
                <a:close/>
                <a:moveTo>
                  <a:pt x="5853437" y="1145374"/>
                </a:moveTo>
                <a:lnTo>
                  <a:pt x="5846092" y="1148911"/>
                </a:lnTo>
                <a:cubicBezTo>
                  <a:pt x="5842691" y="1150344"/>
                  <a:pt x="5838363" y="1151983"/>
                  <a:pt x="5832716" y="1153904"/>
                </a:cubicBezTo>
                <a:cubicBezTo>
                  <a:pt x="5820231" y="1158146"/>
                  <a:pt x="5806801" y="1160432"/>
                  <a:pt x="5794504" y="1165041"/>
                </a:cubicBezTo>
                <a:cubicBezTo>
                  <a:pt x="5801961" y="1161891"/>
                  <a:pt x="5809083" y="1158122"/>
                  <a:pt x="5816875" y="1155593"/>
                </a:cubicBezTo>
                <a:close/>
                <a:moveTo>
                  <a:pt x="5655175" y="1131900"/>
                </a:moveTo>
                <a:lnTo>
                  <a:pt x="5643807" y="1137371"/>
                </a:lnTo>
                <a:lnTo>
                  <a:pt x="5603029" y="1149897"/>
                </a:lnTo>
                <a:lnTo>
                  <a:pt x="5611198" y="1146478"/>
                </a:lnTo>
                <a:cubicBezTo>
                  <a:pt x="5622490" y="1142943"/>
                  <a:pt x="5633210" y="1138260"/>
                  <a:pt x="5644379" y="1134465"/>
                </a:cubicBezTo>
                <a:lnTo>
                  <a:pt x="5651484" y="1132295"/>
                </a:lnTo>
                <a:close/>
                <a:moveTo>
                  <a:pt x="5672073" y="1125852"/>
                </a:moveTo>
                <a:cubicBezTo>
                  <a:pt x="5671595" y="1126063"/>
                  <a:pt x="5667486" y="1127447"/>
                  <a:pt x="5655189" y="1131900"/>
                </a:cubicBezTo>
                <a:lnTo>
                  <a:pt x="5655175" y="1131900"/>
                </a:lnTo>
                <a:lnTo>
                  <a:pt x="5659674" y="1129738"/>
                </a:lnTo>
                <a:lnTo>
                  <a:pt x="5669139" y="1126765"/>
                </a:lnTo>
                <a:lnTo>
                  <a:pt x="5671260" y="1126015"/>
                </a:lnTo>
                <a:close/>
                <a:moveTo>
                  <a:pt x="5930929" y="1120601"/>
                </a:moveTo>
                <a:lnTo>
                  <a:pt x="5930141" y="1120956"/>
                </a:lnTo>
                <a:cubicBezTo>
                  <a:pt x="5925875" y="1123292"/>
                  <a:pt x="5925794" y="1124424"/>
                  <a:pt x="5925739" y="1125393"/>
                </a:cubicBezTo>
                <a:lnTo>
                  <a:pt x="5925636" y="1125655"/>
                </a:lnTo>
                <a:lnTo>
                  <a:pt x="5909137" y="1131630"/>
                </a:lnTo>
                <a:lnTo>
                  <a:pt x="5895705" y="1136739"/>
                </a:lnTo>
                <a:lnTo>
                  <a:pt x="5892547" y="1137636"/>
                </a:lnTo>
                <a:cubicBezTo>
                  <a:pt x="5883976" y="1139967"/>
                  <a:pt x="5874573" y="1139831"/>
                  <a:pt x="5865897" y="1141892"/>
                </a:cubicBezTo>
                <a:lnTo>
                  <a:pt x="5853437" y="1145374"/>
                </a:lnTo>
                <a:lnTo>
                  <a:pt x="5853895" y="1145153"/>
                </a:lnTo>
                <a:cubicBezTo>
                  <a:pt x="5865507" y="1138580"/>
                  <a:pt x="5857832" y="1136777"/>
                  <a:pt x="5915669" y="1123873"/>
                </a:cubicBezTo>
                <a:close/>
                <a:moveTo>
                  <a:pt x="5674832" y="1119092"/>
                </a:moveTo>
                <a:lnTo>
                  <a:pt x="5667843" y="1123470"/>
                </a:lnTo>
                <a:cubicBezTo>
                  <a:pt x="5665747" y="1125024"/>
                  <a:pt x="5665021" y="1125924"/>
                  <a:pt x="5665103" y="1126407"/>
                </a:cubicBezTo>
                <a:lnTo>
                  <a:pt x="5666149" y="1126623"/>
                </a:lnTo>
                <a:lnTo>
                  <a:pt x="5659674" y="1129738"/>
                </a:lnTo>
                <a:lnTo>
                  <a:pt x="5653133" y="1131792"/>
                </a:lnTo>
                <a:lnTo>
                  <a:pt x="5651484" y="1132295"/>
                </a:lnTo>
                <a:lnTo>
                  <a:pt x="5639349" y="1133590"/>
                </a:lnTo>
                <a:cubicBezTo>
                  <a:pt x="5634989" y="1134623"/>
                  <a:pt x="5624864" y="1138845"/>
                  <a:pt x="5622306" y="1139872"/>
                </a:cubicBezTo>
                <a:cubicBezTo>
                  <a:pt x="5621452" y="1140214"/>
                  <a:pt x="5621438" y="1140201"/>
                  <a:pt x="5622759" y="1139596"/>
                </a:cubicBezTo>
                <a:lnTo>
                  <a:pt x="5643466" y="1130077"/>
                </a:lnTo>
                <a:lnTo>
                  <a:pt x="5664524" y="1121922"/>
                </a:lnTo>
                <a:close/>
                <a:moveTo>
                  <a:pt x="5689296" y="1115467"/>
                </a:moveTo>
                <a:cubicBezTo>
                  <a:pt x="5693003" y="1114739"/>
                  <a:pt x="5695687" y="1114617"/>
                  <a:pt x="5694150" y="1116446"/>
                </a:cubicBezTo>
                <a:cubicBezTo>
                  <a:pt x="5693154" y="1117629"/>
                  <a:pt x="5689774" y="1119270"/>
                  <a:pt x="5685206" y="1121084"/>
                </a:cubicBezTo>
                <a:lnTo>
                  <a:pt x="5671260" y="1126015"/>
                </a:lnTo>
                <a:lnTo>
                  <a:pt x="5667172" y="1126834"/>
                </a:lnTo>
                <a:lnTo>
                  <a:pt x="5666149" y="1126623"/>
                </a:lnTo>
                <a:lnTo>
                  <a:pt x="5689121" y="1115571"/>
                </a:lnTo>
                <a:lnTo>
                  <a:pt x="5689247" y="1115478"/>
                </a:lnTo>
                <a:close/>
                <a:moveTo>
                  <a:pt x="5693363" y="1112459"/>
                </a:moveTo>
                <a:lnTo>
                  <a:pt x="5689247" y="1115478"/>
                </a:lnTo>
                <a:lnTo>
                  <a:pt x="5678311" y="1118136"/>
                </a:lnTo>
                <a:lnTo>
                  <a:pt x="5674832" y="1119092"/>
                </a:lnTo>
                <a:lnTo>
                  <a:pt x="5678811" y="1116599"/>
                </a:lnTo>
                <a:lnTo>
                  <a:pt x="5678972" y="1116511"/>
                </a:lnTo>
                <a:lnTo>
                  <a:pt x="5681399" y="1115616"/>
                </a:lnTo>
                <a:cubicBezTo>
                  <a:pt x="5688792" y="1112994"/>
                  <a:pt x="5693539" y="1111599"/>
                  <a:pt x="5693363" y="1112459"/>
                </a:cubicBezTo>
                <a:close/>
                <a:moveTo>
                  <a:pt x="5994367" y="1109702"/>
                </a:moveTo>
                <a:lnTo>
                  <a:pt x="5997682" y="1110396"/>
                </a:lnTo>
                <a:lnTo>
                  <a:pt x="5995615" y="1111107"/>
                </a:lnTo>
                <a:cubicBezTo>
                  <a:pt x="5949698" y="1126831"/>
                  <a:pt x="5903602" y="1142207"/>
                  <a:pt x="5857861" y="1158280"/>
                </a:cubicBezTo>
                <a:cubicBezTo>
                  <a:pt x="5818971" y="1171948"/>
                  <a:pt x="5781604" y="1188703"/>
                  <a:pt x="5741731" y="1200324"/>
                </a:cubicBezTo>
                <a:cubicBezTo>
                  <a:pt x="5701668" y="1211999"/>
                  <a:pt x="5695444" y="1212943"/>
                  <a:pt x="5653748" y="1229478"/>
                </a:cubicBezTo>
                <a:lnTo>
                  <a:pt x="5621654" y="1243031"/>
                </a:lnTo>
                <a:lnTo>
                  <a:pt x="5632130" y="1234610"/>
                </a:lnTo>
                <a:lnTo>
                  <a:pt x="5636126" y="1232067"/>
                </a:lnTo>
                <a:lnTo>
                  <a:pt x="5644876" y="1228841"/>
                </a:lnTo>
                <a:cubicBezTo>
                  <a:pt x="5655190" y="1225009"/>
                  <a:pt x="5664710" y="1221468"/>
                  <a:pt x="5671092" y="1219157"/>
                </a:cubicBezTo>
                <a:cubicBezTo>
                  <a:pt x="5678761" y="1216381"/>
                  <a:pt x="5686222" y="1213195"/>
                  <a:pt x="5693463" y="1209710"/>
                </a:cubicBezTo>
                <a:cubicBezTo>
                  <a:pt x="5697558" y="1207739"/>
                  <a:pt x="5709579" y="1201746"/>
                  <a:pt x="5705021" y="1202828"/>
                </a:cubicBezTo>
                <a:cubicBezTo>
                  <a:pt x="5680409" y="1208670"/>
                  <a:pt x="5665856" y="1214042"/>
                  <a:pt x="5649513" y="1223553"/>
                </a:cubicBezTo>
                <a:lnTo>
                  <a:pt x="5636126" y="1232067"/>
                </a:lnTo>
                <a:lnTo>
                  <a:pt x="5621225" y="1237562"/>
                </a:lnTo>
                <a:lnTo>
                  <a:pt x="5621320" y="1237176"/>
                </a:lnTo>
                <a:lnTo>
                  <a:pt x="5618652" y="1235192"/>
                </a:lnTo>
                <a:lnTo>
                  <a:pt x="5665775" y="1215077"/>
                </a:lnTo>
                <a:lnTo>
                  <a:pt x="5696181" y="1203203"/>
                </a:lnTo>
                <a:lnTo>
                  <a:pt x="5693479" y="1204980"/>
                </a:lnTo>
                <a:cubicBezTo>
                  <a:pt x="5692953" y="1205461"/>
                  <a:pt x="5693073" y="1205665"/>
                  <a:pt x="5694211" y="1205393"/>
                </a:cubicBezTo>
                <a:cubicBezTo>
                  <a:pt x="5705833" y="1202637"/>
                  <a:pt x="5716537" y="1197750"/>
                  <a:pt x="5727394" y="1193382"/>
                </a:cubicBezTo>
                <a:lnTo>
                  <a:pt x="5738204" y="1190816"/>
                </a:lnTo>
                <a:cubicBezTo>
                  <a:pt x="5751063" y="1187389"/>
                  <a:pt x="5763678" y="1183392"/>
                  <a:pt x="5776412" y="1179678"/>
                </a:cubicBezTo>
                <a:cubicBezTo>
                  <a:pt x="5799196" y="1173038"/>
                  <a:pt x="5821319" y="1165031"/>
                  <a:pt x="5843274" y="1156681"/>
                </a:cubicBezTo>
                <a:lnTo>
                  <a:pt x="5895705" y="1136739"/>
                </a:lnTo>
                <a:lnTo>
                  <a:pt x="5911686" y="1132198"/>
                </a:lnTo>
                <a:cubicBezTo>
                  <a:pt x="5920996" y="1129363"/>
                  <a:pt x="5924106" y="1127932"/>
                  <a:pt x="5925167" y="1126860"/>
                </a:cubicBezTo>
                <a:lnTo>
                  <a:pt x="5925636" y="1125655"/>
                </a:lnTo>
                <a:lnTo>
                  <a:pt x="5951429" y="1116318"/>
                </a:lnTo>
                <a:lnTo>
                  <a:pt x="5969361" y="1112900"/>
                </a:lnTo>
                <a:cubicBezTo>
                  <a:pt x="5981914" y="1110718"/>
                  <a:pt x="5989682" y="1109830"/>
                  <a:pt x="5994367" y="1109702"/>
                </a:cubicBezTo>
                <a:close/>
                <a:moveTo>
                  <a:pt x="6002898" y="1099034"/>
                </a:moveTo>
                <a:cubicBezTo>
                  <a:pt x="6007622" y="1098530"/>
                  <a:pt x="5995731" y="1104458"/>
                  <a:pt x="5991335" y="1105914"/>
                </a:cubicBezTo>
                <a:cubicBezTo>
                  <a:pt x="5980908" y="1109370"/>
                  <a:pt x="5969415" y="1110325"/>
                  <a:pt x="5958907" y="1113612"/>
                </a:cubicBezTo>
                <a:lnTo>
                  <a:pt x="5951429" y="1116318"/>
                </a:lnTo>
                <a:lnTo>
                  <a:pt x="5946734" y="1117213"/>
                </a:lnTo>
                <a:lnTo>
                  <a:pt x="5930929" y="1120601"/>
                </a:lnTo>
                <a:lnTo>
                  <a:pt x="5940201" y="1116419"/>
                </a:lnTo>
                <a:cubicBezTo>
                  <a:pt x="5944950" y="1114520"/>
                  <a:pt x="5951262" y="1112189"/>
                  <a:pt x="5959660" y="1109295"/>
                </a:cubicBezTo>
                <a:cubicBezTo>
                  <a:pt x="5973484" y="1104532"/>
                  <a:pt x="5987965" y="1100628"/>
                  <a:pt x="6002898" y="1099034"/>
                </a:cubicBezTo>
                <a:close/>
                <a:moveTo>
                  <a:pt x="242466" y="1076604"/>
                </a:moveTo>
                <a:cubicBezTo>
                  <a:pt x="246439" y="1076220"/>
                  <a:pt x="240810" y="1081652"/>
                  <a:pt x="235099" y="1086775"/>
                </a:cubicBezTo>
                <a:lnTo>
                  <a:pt x="234685" y="1087148"/>
                </a:lnTo>
                <a:lnTo>
                  <a:pt x="233513" y="1084946"/>
                </a:lnTo>
                <a:lnTo>
                  <a:pt x="232375" y="1082522"/>
                </a:lnTo>
                <a:close/>
                <a:moveTo>
                  <a:pt x="6250671" y="1021790"/>
                </a:moveTo>
                <a:cubicBezTo>
                  <a:pt x="6245522" y="1023742"/>
                  <a:pt x="6224576" y="1030831"/>
                  <a:pt x="6216320" y="1033902"/>
                </a:cubicBezTo>
                <a:cubicBezTo>
                  <a:pt x="6181160" y="1046971"/>
                  <a:pt x="6146307" y="1060597"/>
                  <a:pt x="6110997" y="1073379"/>
                </a:cubicBezTo>
                <a:cubicBezTo>
                  <a:pt x="5968029" y="1125137"/>
                  <a:pt x="6001868" y="1115324"/>
                  <a:pt x="6000851" y="1111059"/>
                </a:cubicBezTo>
                <a:lnTo>
                  <a:pt x="5997682" y="1110396"/>
                </a:lnTo>
                <a:lnTo>
                  <a:pt x="6049074" y="1092702"/>
                </a:lnTo>
                <a:cubicBezTo>
                  <a:pt x="6288808" y="1009667"/>
                  <a:pt x="6130139" y="1056678"/>
                  <a:pt x="6249500" y="1021890"/>
                </a:cubicBezTo>
                <a:cubicBezTo>
                  <a:pt x="6252349" y="1021060"/>
                  <a:pt x="6252387" y="1021139"/>
                  <a:pt x="6250671" y="1021790"/>
                </a:cubicBezTo>
                <a:close/>
                <a:moveTo>
                  <a:pt x="5740110" y="1020220"/>
                </a:moveTo>
                <a:lnTo>
                  <a:pt x="5737243" y="1024000"/>
                </a:lnTo>
                <a:lnTo>
                  <a:pt x="5730667" y="1026822"/>
                </a:lnTo>
                <a:lnTo>
                  <a:pt x="5725010" y="1028434"/>
                </a:lnTo>
                <a:cubicBezTo>
                  <a:pt x="5721925" y="1029334"/>
                  <a:pt x="5721772" y="1029061"/>
                  <a:pt x="5723458" y="1028071"/>
                </a:cubicBezTo>
                <a:cubicBezTo>
                  <a:pt x="5725143" y="1027081"/>
                  <a:pt x="5728670" y="1025374"/>
                  <a:pt x="5732950" y="1023407"/>
                </a:cubicBezTo>
                <a:close/>
                <a:moveTo>
                  <a:pt x="5738969" y="1007509"/>
                </a:moveTo>
                <a:lnTo>
                  <a:pt x="5727266" y="1015486"/>
                </a:lnTo>
                <a:cubicBezTo>
                  <a:pt x="5724695" y="1016799"/>
                  <a:pt x="5720321" y="1019597"/>
                  <a:pt x="5716704" y="1021419"/>
                </a:cubicBezTo>
                <a:lnTo>
                  <a:pt x="5713379" y="1022659"/>
                </a:lnTo>
                <a:lnTo>
                  <a:pt x="5716693" y="1017332"/>
                </a:lnTo>
                <a:lnTo>
                  <a:pt x="5719140" y="1014511"/>
                </a:lnTo>
                <a:lnTo>
                  <a:pt x="5728014" y="1011170"/>
                </a:lnTo>
                <a:cubicBezTo>
                  <a:pt x="5730629" y="1009915"/>
                  <a:pt x="5733653" y="1009261"/>
                  <a:pt x="5736589" y="1008498"/>
                </a:cubicBezTo>
                <a:close/>
                <a:moveTo>
                  <a:pt x="5765474" y="1004349"/>
                </a:moveTo>
                <a:cubicBezTo>
                  <a:pt x="5765100" y="1006507"/>
                  <a:pt x="5761979" y="1009502"/>
                  <a:pt x="5757444" y="1012720"/>
                </a:cubicBezTo>
                <a:lnTo>
                  <a:pt x="5757329" y="1012790"/>
                </a:lnTo>
                <a:lnTo>
                  <a:pt x="5746955" y="1017174"/>
                </a:lnTo>
                <a:lnTo>
                  <a:pt x="5740110" y="1020220"/>
                </a:lnTo>
                <a:lnTo>
                  <a:pt x="5740604" y="1019567"/>
                </a:lnTo>
                <a:cubicBezTo>
                  <a:pt x="5743000" y="1017831"/>
                  <a:pt x="5745851" y="1016328"/>
                  <a:pt x="5748135" y="1014672"/>
                </a:cubicBezTo>
                <a:cubicBezTo>
                  <a:pt x="5753501" y="1010775"/>
                  <a:pt x="5766538" y="998246"/>
                  <a:pt x="5765474" y="1004349"/>
                </a:cubicBezTo>
                <a:close/>
                <a:moveTo>
                  <a:pt x="5728761" y="1003413"/>
                </a:moveTo>
                <a:lnTo>
                  <a:pt x="5725066" y="1007676"/>
                </a:lnTo>
                <a:lnTo>
                  <a:pt x="5707148" y="1011985"/>
                </a:lnTo>
                <a:close/>
                <a:moveTo>
                  <a:pt x="5746712" y="1003148"/>
                </a:moveTo>
                <a:lnTo>
                  <a:pt x="5744608" y="1005164"/>
                </a:lnTo>
                <a:lnTo>
                  <a:pt x="5738969" y="1007509"/>
                </a:lnTo>
                <a:lnTo>
                  <a:pt x="5741228" y="1005969"/>
                </a:lnTo>
                <a:close/>
                <a:moveTo>
                  <a:pt x="5747324" y="1002834"/>
                </a:moveTo>
                <a:lnTo>
                  <a:pt x="5746712" y="1003148"/>
                </a:lnTo>
                <a:lnTo>
                  <a:pt x="5746869" y="1002998"/>
                </a:lnTo>
                <a:close/>
                <a:moveTo>
                  <a:pt x="5747795" y="1002107"/>
                </a:moveTo>
                <a:lnTo>
                  <a:pt x="5746869" y="1002998"/>
                </a:lnTo>
                <a:lnTo>
                  <a:pt x="5733798" y="1007730"/>
                </a:lnTo>
                <a:lnTo>
                  <a:pt x="5721005" y="1012361"/>
                </a:lnTo>
                <a:lnTo>
                  <a:pt x="5725066" y="1007676"/>
                </a:lnTo>
                <a:lnTo>
                  <a:pt x="5737182" y="1004762"/>
                </a:lnTo>
                <a:close/>
                <a:moveTo>
                  <a:pt x="5792592" y="1001308"/>
                </a:moveTo>
                <a:lnTo>
                  <a:pt x="5780563" y="1006976"/>
                </a:lnTo>
                <a:cubicBezTo>
                  <a:pt x="5770329" y="1012296"/>
                  <a:pt x="5757208" y="1013139"/>
                  <a:pt x="5747383" y="1018988"/>
                </a:cubicBezTo>
                <a:lnTo>
                  <a:pt x="5741158" y="1023832"/>
                </a:lnTo>
                <a:lnTo>
                  <a:pt x="5736324" y="1025210"/>
                </a:lnTo>
                <a:lnTo>
                  <a:pt x="5737243" y="1024000"/>
                </a:lnTo>
                <a:lnTo>
                  <a:pt x="5740918" y="1022422"/>
                </a:lnTo>
                <a:lnTo>
                  <a:pt x="5757329" y="1012790"/>
                </a:lnTo>
                <a:lnTo>
                  <a:pt x="5758944" y="1012107"/>
                </a:lnTo>
                <a:cubicBezTo>
                  <a:pt x="5767709" y="1008548"/>
                  <a:pt x="5777648" y="1007207"/>
                  <a:pt x="5786345" y="1003536"/>
                </a:cubicBezTo>
                <a:close/>
                <a:moveTo>
                  <a:pt x="5711507" y="1000984"/>
                </a:moveTo>
                <a:lnTo>
                  <a:pt x="5697090" y="1010235"/>
                </a:lnTo>
                <a:lnTo>
                  <a:pt x="5685671" y="1012261"/>
                </a:lnTo>
                <a:lnTo>
                  <a:pt x="5695947" y="1005299"/>
                </a:lnTo>
                <a:lnTo>
                  <a:pt x="5697842" y="1005919"/>
                </a:lnTo>
                <a:close/>
                <a:moveTo>
                  <a:pt x="5752744" y="1000871"/>
                </a:moveTo>
                <a:lnTo>
                  <a:pt x="5747324" y="1002834"/>
                </a:lnTo>
                <a:lnTo>
                  <a:pt x="5749619" y="1001652"/>
                </a:lnTo>
                <a:close/>
                <a:moveTo>
                  <a:pt x="5751891" y="993092"/>
                </a:moveTo>
                <a:lnTo>
                  <a:pt x="5753409" y="994800"/>
                </a:lnTo>
                <a:lnTo>
                  <a:pt x="5746109" y="996532"/>
                </a:lnTo>
                <a:lnTo>
                  <a:pt x="5728761" y="1003413"/>
                </a:lnTo>
                <a:lnTo>
                  <a:pt x="5729519" y="1002538"/>
                </a:lnTo>
                <a:cubicBezTo>
                  <a:pt x="5736976" y="999389"/>
                  <a:pt x="5743506" y="991632"/>
                  <a:pt x="5751891" y="993092"/>
                </a:cubicBezTo>
                <a:close/>
                <a:moveTo>
                  <a:pt x="5715517" y="992039"/>
                </a:moveTo>
                <a:lnTo>
                  <a:pt x="5695947" y="1005299"/>
                </a:lnTo>
                <a:lnTo>
                  <a:pt x="5695731" y="1005229"/>
                </a:lnTo>
                <a:cubicBezTo>
                  <a:pt x="5695831" y="1004641"/>
                  <a:pt x="5696661" y="1003736"/>
                  <a:pt x="5697991" y="1002638"/>
                </a:cubicBezTo>
                <a:lnTo>
                  <a:pt x="5701688" y="1000232"/>
                </a:lnTo>
                <a:lnTo>
                  <a:pt x="5703014" y="999511"/>
                </a:lnTo>
                <a:lnTo>
                  <a:pt x="5713485" y="993056"/>
                </a:lnTo>
                <a:close/>
                <a:moveTo>
                  <a:pt x="5797625" y="991648"/>
                </a:moveTo>
                <a:cubicBezTo>
                  <a:pt x="5799774" y="991573"/>
                  <a:pt x="5801819" y="991996"/>
                  <a:pt x="5803687" y="993213"/>
                </a:cubicBezTo>
                <a:cubicBezTo>
                  <a:pt x="5806627" y="995130"/>
                  <a:pt x="5803876" y="997044"/>
                  <a:pt x="5799596" y="998811"/>
                </a:cubicBezTo>
                <a:lnTo>
                  <a:pt x="5792592" y="1001308"/>
                </a:lnTo>
                <a:lnTo>
                  <a:pt x="5794160" y="1000568"/>
                </a:lnTo>
                <a:cubicBezTo>
                  <a:pt x="5798426" y="998134"/>
                  <a:pt x="5801178" y="995396"/>
                  <a:pt x="5798656" y="992337"/>
                </a:cubicBezTo>
                <a:lnTo>
                  <a:pt x="5797453" y="991683"/>
                </a:lnTo>
                <a:close/>
                <a:moveTo>
                  <a:pt x="5724172" y="990822"/>
                </a:moveTo>
                <a:lnTo>
                  <a:pt x="5725993" y="993031"/>
                </a:lnTo>
                <a:cubicBezTo>
                  <a:pt x="5721299" y="995179"/>
                  <a:pt x="5716936" y="998116"/>
                  <a:pt x="5712407" y="1000658"/>
                </a:cubicBezTo>
                <a:lnTo>
                  <a:pt x="5711507" y="1000984"/>
                </a:lnTo>
                <a:lnTo>
                  <a:pt x="5712772" y="1000171"/>
                </a:lnTo>
                <a:close/>
                <a:moveTo>
                  <a:pt x="5792687" y="989095"/>
                </a:moveTo>
                <a:lnTo>
                  <a:pt x="5797453" y="991683"/>
                </a:lnTo>
                <a:lnTo>
                  <a:pt x="5790908" y="993046"/>
                </a:lnTo>
                <a:cubicBezTo>
                  <a:pt x="5786294" y="994562"/>
                  <a:pt x="5781499" y="996844"/>
                  <a:pt x="5777036" y="997468"/>
                </a:cubicBezTo>
                <a:cubicBezTo>
                  <a:pt x="5742330" y="1002325"/>
                  <a:pt x="5777044" y="994611"/>
                  <a:pt x="5754068" y="1000540"/>
                </a:cubicBezTo>
                <a:lnTo>
                  <a:pt x="5752744" y="1000871"/>
                </a:lnTo>
                <a:lnTo>
                  <a:pt x="5766979" y="995718"/>
                </a:lnTo>
                <a:cubicBezTo>
                  <a:pt x="5770311" y="994309"/>
                  <a:pt x="5759769" y="997428"/>
                  <a:pt x="5756169" y="998283"/>
                </a:cubicBezTo>
                <a:lnTo>
                  <a:pt x="5749619" y="1001652"/>
                </a:lnTo>
                <a:lnTo>
                  <a:pt x="5747795" y="1002107"/>
                </a:lnTo>
                <a:lnTo>
                  <a:pt x="5751710" y="998358"/>
                </a:lnTo>
                <a:cubicBezTo>
                  <a:pt x="5752708" y="997093"/>
                  <a:pt x="5753415" y="995891"/>
                  <a:pt x="5753541" y="994949"/>
                </a:cubicBezTo>
                <a:lnTo>
                  <a:pt x="5753409" y="994800"/>
                </a:lnTo>
                <a:lnTo>
                  <a:pt x="5767730" y="991402"/>
                </a:lnTo>
                <a:cubicBezTo>
                  <a:pt x="5775459" y="991635"/>
                  <a:pt x="5785541" y="987858"/>
                  <a:pt x="5792687" y="989095"/>
                </a:cubicBezTo>
                <a:close/>
                <a:moveTo>
                  <a:pt x="5723386" y="988104"/>
                </a:moveTo>
                <a:cubicBezTo>
                  <a:pt x="5726756" y="986772"/>
                  <a:pt x="5728485" y="986647"/>
                  <a:pt x="5726745" y="988715"/>
                </a:cubicBezTo>
                <a:lnTo>
                  <a:pt x="5724172" y="990822"/>
                </a:lnTo>
                <a:lnTo>
                  <a:pt x="5722353" y="988617"/>
                </a:lnTo>
                <a:close/>
                <a:moveTo>
                  <a:pt x="5721714" y="987840"/>
                </a:moveTo>
                <a:lnTo>
                  <a:pt x="5722353" y="988617"/>
                </a:lnTo>
                <a:lnTo>
                  <a:pt x="5715517" y="992039"/>
                </a:lnTo>
                <a:close/>
                <a:moveTo>
                  <a:pt x="5722545" y="987243"/>
                </a:moveTo>
                <a:cubicBezTo>
                  <a:pt x="5724009" y="986287"/>
                  <a:pt x="5724015" y="986281"/>
                  <a:pt x="5721714" y="987840"/>
                </a:cubicBezTo>
                <a:lnTo>
                  <a:pt x="5721682" y="987799"/>
                </a:lnTo>
                <a:close/>
                <a:moveTo>
                  <a:pt x="5727219" y="972666"/>
                </a:moveTo>
                <a:lnTo>
                  <a:pt x="5727973" y="973200"/>
                </a:lnTo>
                <a:lnTo>
                  <a:pt x="5723967" y="974891"/>
                </a:lnTo>
                <a:lnTo>
                  <a:pt x="5713235" y="981280"/>
                </a:lnTo>
                <a:lnTo>
                  <a:pt x="5710902" y="980520"/>
                </a:lnTo>
                <a:close/>
                <a:moveTo>
                  <a:pt x="5750648" y="969529"/>
                </a:moveTo>
                <a:cubicBezTo>
                  <a:pt x="5757618" y="968890"/>
                  <a:pt x="5764574" y="968618"/>
                  <a:pt x="5771486" y="969821"/>
                </a:cubicBezTo>
                <a:cubicBezTo>
                  <a:pt x="5776226" y="970646"/>
                  <a:pt x="5764263" y="975132"/>
                  <a:pt x="5759925" y="976704"/>
                </a:cubicBezTo>
                <a:cubicBezTo>
                  <a:pt x="5753063" y="979185"/>
                  <a:pt x="5745512" y="980124"/>
                  <a:pt x="5738305" y="981834"/>
                </a:cubicBezTo>
                <a:cubicBezTo>
                  <a:pt x="5736663" y="980473"/>
                  <a:pt x="5734377" y="978191"/>
                  <a:pt x="5731684" y="975837"/>
                </a:cubicBezTo>
                <a:lnTo>
                  <a:pt x="5727973" y="973200"/>
                </a:lnTo>
                <a:lnTo>
                  <a:pt x="5732771" y="971172"/>
                </a:lnTo>
                <a:close/>
                <a:moveTo>
                  <a:pt x="436082" y="924470"/>
                </a:moveTo>
                <a:lnTo>
                  <a:pt x="433479" y="926550"/>
                </a:lnTo>
                <a:cubicBezTo>
                  <a:pt x="432835" y="927045"/>
                  <a:pt x="433831" y="926229"/>
                  <a:pt x="435626" y="924818"/>
                </a:cubicBezTo>
                <a:close/>
                <a:moveTo>
                  <a:pt x="4704093" y="913867"/>
                </a:moveTo>
                <a:lnTo>
                  <a:pt x="4687356" y="919897"/>
                </a:lnTo>
                <a:cubicBezTo>
                  <a:pt x="4649311" y="933672"/>
                  <a:pt x="4719306" y="908843"/>
                  <a:pt x="4647435" y="931791"/>
                </a:cubicBezTo>
                <a:lnTo>
                  <a:pt x="4645821" y="932342"/>
                </a:lnTo>
                <a:lnTo>
                  <a:pt x="4654762" y="931769"/>
                </a:lnTo>
                <a:lnTo>
                  <a:pt x="4664031" y="930231"/>
                </a:lnTo>
                <a:lnTo>
                  <a:pt x="4671621" y="927567"/>
                </a:lnTo>
                <a:cubicBezTo>
                  <a:pt x="4674729" y="926538"/>
                  <a:pt x="4677317" y="925801"/>
                  <a:pt x="4682006" y="924575"/>
                </a:cubicBezTo>
                <a:lnTo>
                  <a:pt x="4688077" y="923009"/>
                </a:lnTo>
                <a:lnTo>
                  <a:pt x="4703419" y="914246"/>
                </a:lnTo>
                <a:close/>
                <a:moveTo>
                  <a:pt x="392359" y="913025"/>
                </a:moveTo>
                <a:lnTo>
                  <a:pt x="392665" y="913208"/>
                </a:lnTo>
                <a:lnTo>
                  <a:pt x="392242" y="913727"/>
                </a:lnTo>
                <a:close/>
                <a:moveTo>
                  <a:pt x="4756751" y="898798"/>
                </a:moveTo>
                <a:lnTo>
                  <a:pt x="4742325" y="902540"/>
                </a:lnTo>
                <a:lnTo>
                  <a:pt x="4739326" y="903386"/>
                </a:lnTo>
                <a:lnTo>
                  <a:pt x="4734628" y="906180"/>
                </a:lnTo>
                <a:lnTo>
                  <a:pt x="4733052" y="905156"/>
                </a:lnTo>
                <a:lnTo>
                  <a:pt x="4727489" y="906726"/>
                </a:lnTo>
                <a:lnTo>
                  <a:pt x="4703077" y="919140"/>
                </a:lnTo>
                <a:lnTo>
                  <a:pt x="4704995" y="918646"/>
                </a:lnTo>
                <a:lnTo>
                  <a:pt x="4724756" y="912049"/>
                </a:lnTo>
                <a:lnTo>
                  <a:pt x="4734628" y="906180"/>
                </a:lnTo>
                <a:lnTo>
                  <a:pt x="4735082" y="906474"/>
                </a:lnTo>
                <a:lnTo>
                  <a:pt x="4733392" y="909165"/>
                </a:lnTo>
                <a:lnTo>
                  <a:pt x="4745408" y="905154"/>
                </a:lnTo>
                <a:close/>
                <a:moveTo>
                  <a:pt x="4737918" y="894846"/>
                </a:moveTo>
                <a:lnTo>
                  <a:pt x="4735625" y="895522"/>
                </a:lnTo>
                <a:cubicBezTo>
                  <a:pt x="4727918" y="897778"/>
                  <a:pt x="4718388" y="900550"/>
                  <a:pt x="4706438" y="903997"/>
                </a:cubicBezTo>
                <a:cubicBezTo>
                  <a:pt x="4696022" y="907001"/>
                  <a:pt x="4685278" y="909296"/>
                  <a:pt x="4675118" y="912834"/>
                </a:cubicBezTo>
                <a:lnTo>
                  <a:pt x="4651145" y="921183"/>
                </a:lnTo>
                <a:lnTo>
                  <a:pt x="4643793" y="928170"/>
                </a:lnTo>
                <a:lnTo>
                  <a:pt x="4643867" y="928486"/>
                </a:lnTo>
                <a:lnTo>
                  <a:pt x="4645150" y="928101"/>
                </a:lnTo>
                <a:cubicBezTo>
                  <a:pt x="4688482" y="915875"/>
                  <a:pt x="4657310" y="927530"/>
                  <a:pt x="4701357" y="908526"/>
                </a:cubicBezTo>
                <a:lnTo>
                  <a:pt x="4727146" y="900898"/>
                </a:lnTo>
                <a:lnTo>
                  <a:pt x="4732812" y="897709"/>
                </a:lnTo>
                <a:close/>
                <a:moveTo>
                  <a:pt x="4732589" y="887261"/>
                </a:moveTo>
                <a:lnTo>
                  <a:pt x="4666055" y="910145"/>
                </a:lnTo>
                <a:lnTo>
                  <a:pt x="4664313" y="911413"/>
                </a:lnTo>
                <a:lnTo>
                  <a:pt x="4687332" y="903429"/>
                </a:lnTo>
                <a:cubicBezTo>
                  <a:pt x="4696360" y="900332"/>
                  <a:pt x="4703932" y="897788"/>
                  <a:pt x="4705084" y="897568"/>
                </a:cubicBezTo>
                <a:lnTo>
                  <a:pt x="4715226" y="895627"/>
                </a:lnTo>
                <a:lnTo>
                  <a:pt x="4715225" y="895627"/>
                </a:lnTo>
                <a:close/>
                <a:moveTo>
                  <a:pt x="4724577" y="886761"/>
                </a:moveTo>
                <a:lnTo>
                  <a:pt x="4724158" y="886928"/>
                </a:lnTo>
                <a:lnTo>
                  <a:pt x="4723933" y="886994"/>
                </a:lnTo>
                <a:close/>
                <a:moveTo>
                  <a:pt x="4730441" y="884572"/>
                </a:moveTo>
                <a:cubicBezTo>
                  <a:pt x="4730988" y="884396"/>
                  <a:pt x="4730769" y="884504"/>
                  <a:pt x="4729036" y="885149"/>
                </a:cubicBezTo>
                <a:lnTo>
                  <a:pt x="4724577" y="886761"/>
                </a:lnTo>
                <a:lnTo>
                  <a:pt x="4727245" y="885699"/>
                </a:lnTo>
                <a:cubicBezTo>
                  <a:pt x="4728579" y="885207"/>
                  <a:pt x="4729893" y="884747"/>
                  <a:pt x="4730441" y="884572"/>
                </a:cubicBezTo>
                <a:close/>
                <a:moveTo>
                  <a:pt x="4769492" y="877142"/>
                </a:moveTo>
                <a:lnTo>
                  <a:pt x="4745690" y="883142"/>
                </a:lnTo>
                <a:lnTo>
                  <a:pt x="4726881" y="893399"/>
                </a:lnTo>
                <a:lnTo>
                  <a:pt x="4747552" y="889444"/>
                </a:lnTo>
                <a:close/>
                <a:moveTo>
                  <a:pt x="5543272" y="873057"/>
                </a:moveTo>
                <a:lnTo>
                  <a:pt x="5541161" y="873797"/>
                </a:lnTo>
                <a:cubicBezTo>
                  <a:pt x="5540212" y="874118"/>
                  <a:pt x="5540197" y="874105"/>
                  <a:pt x="5540691" y="873926"/>
                </a:cubicBezTo>
                <a:close/>
                <a:moveTo>
                  <a:pt x="5543281" y="873055"/>
                </a:moveTo>
                <a:lnTo>
                  <a:pt x="5543280" y="873057"/>
                </a:lnTo>
                <a:lnTo>
                  <a:pt x="5543272" y="873057"/>
                </a:lnTo>
                <a:close/>
                <a:moveTo>
                  <a:pt x="4815233" y="868801"/>
                </a:moveTo>
                <a:lnTo>
                  <a:pt x="4785253" y="873780"/>
                </a:lnTo>
                <a:lnTo>
                  <a:pt x="4783373" y="874159"/>
                </a:lnTo>
                <a:lnTo>
                  <a:pt x="4782848" y="874740"/>
                </a:lnTo>
                <a:cubicBezTo>
                  <a:pt x="4779246" y="877775"/>
                  <a:pt x="4774845" y="880901"/>
                  <a:pt x="4770232" y="883957"/>
                </a:cubicBezTo>
                <a:lnTo>
                  <a:pt x="4767649" y="885601"/>
                </a:lnTo>
                <a:lnTo>
                  <a:pt x="4773224" y="884534"/>
                </a:lnTo>
                <a:lnTo>
                  <a:pt x="4773238" y="884545"/>
                </a:lnTo>
                <a:lnTo>
                  <a:pt x="4771961" y="884873"/>
                </a:lnTo>
                <a:lnTo>
                  <a:pt x="4766109" y="886579"/>
                </a:lnTo>
                <a:lnTo>
                  <a:pt x="4757897" y="891800"/>
                </a:lnTo>
                <a:lnTo>
                  <a:pt x="4766007" y="889401"/>
                </a:lnTo>
                <a:lnTo>
                  <a:pt x="4776671" y="887123"/>
                </a:lnTo>
                <a:lnTo>
                  <a:pt x="4777932" y="888071"/>
                </a:lnTo>
                <a:lnTo>
                  <a:pt x="4782396" y="885900"/>
                </a:lnTo>
                <a:lnTo>
                  <a:pt x="4776671" y="887123"/>
                </a:lnTo>
                <a:lnTo>
                  <a:pt x="4773238" y="884545"/>
                </a:lnTo>
                <a:lnTo>
                  <a:pt x="4778967" y="883074"/>
                </a:lnTo>
                <a:cubicBezTo>
                  <a:pt x="4783028" y="882076"/>
                  <a:pt x="4788376" y="880812"/>
                  <a:pt x="4797030" y="878744"/>
                </a:cubicBezTo>
                <a:lnTo>
                  <a:pt x="4797191" y="878706"/>
                </a:lnTo>
                <a:lnTo>
                  <a:pt x="4809292" y="872821"/>
                </a:lnTo>
                <a:close/>
                <a:moveTo>
                  <a:pt x="4745754" y="868333"/>
                </a:moveTo>
                <a:lnTo>
                  <a:pt x="4742927" y="869552"/>
                </a:lnTo>
                <a:lnTo>
                  <a:pt x="4739942" y="869892"/>
                </a:lnTo>
                <a:close/>
                <a:moveTo>
                  <a:pt x="4772566" y="867998"/>
                </a:moveTo>
                <a:lnTo>
                  <a:pt x="4765153" y="869772"/>
                </a:lnTo>
                <a:cubicBezTo>
                  <a:pt x="4749900" y="873113"/>
                  <a:pt x="4749890" y="872265"/>
                  <a:pt x="4721256" y="881240"/>
                </a:cubicBezTo>
                <a:lnTo>
                  <a:pt x="4702745" y="887686"/>
                </a:lnTo>
                <a:lnTo>
                  <a:pt x="4685201" y="898348"/>
                </a:lnTo>
                <a:lnTo>
                  <a:pt x="4723933" y="886994"/>
                </a:lnTo>
                <a:lnTo>
                  <a:pt x="4718551" y="888940"/>
                </a:lnTo>
                <a:lnTo>
                  <a:pt x="4711823" y="891324"/>
                </a:lnTo>
                <a:lnTo>
                  <a:pt x="4709729" y="891963"/>
                </a:lnTo>
                <a:lnTo>
                  <a:pt x="4707065" y="893008"/>
                </a:lnTo>
                <a:lnTo>
                  <a:pt x="4694505" y="897457"/>
                </a:lnTo>
                <a:lnTo>
                  <a:pt x="4676150" y="903850"/>
                </a:lnTo>
                <a:lnTo>
                  <a:pt x="4667491" y="909112"/>
                </a:lnTo>
                <a:lnTo>
                  <a:pt x="4682061" y="902825"/>
                </a:lnTo>
                <a:lnTo>
                  <a:pt x="4707065" y="893008"/>
                </a:lnTo>
                <a:lnTo>
                  <a:pt x="4711823" y="891324"/>
                </a:lnTo>
                <a:lnTo>
                  <a:pt x="4738268" y="883251"/>
                </a:lnTo>
                <a:lnTo>
                  <a:pt x="4742810" y="882336"/>
                </a:lnTo>
                <a:lnTo>
                  <a:pt x="4746083" y="880759"/>
                </a:lnTo>
                <a:lnTo>
                  <a:pt x="4739243" y="882878"/>
                </a:lnTo>
                <a:cubicBezTo>
                  <a:pt x="4724787" y="887280"/>
                  <a:pt x="4722518" y="887705"/>
                  <a:pt x="4723929" y="887019"/>
                </a:cubicBezTo>
                <a:lnTo>
                  <a:pt x="4724158" y="886928"/>
                </a:lnTo>
                <a:lnTo>
                  <a:pt x="4747449" y="880101"/>
                </a:lnTo>
                <a:close/>
                <a:moveTo>
                  <a:pt x="4747075" y="867762"/>
                </a:moveTo>
                <a:lnTo>
                  <a:pt x="4747074" y="867763"/>
                </a:lnTo>
                <a:lnTo>
                  <a:pt x="4747429" y="867883"/>
                </a:lnTo>
                <a:lnTo>
                  <a:pt x="4745754" y="868333"/>
                </a:lnTo>
                <a:close/>
                <a:moveTo>
                  <a:pt x="5566612" y="863278"/>
                </a:moveTo>
                <a:lnTo>
                  <a:pt x="5540684" y="869545"/>
                </a:lnTo>
                <a:lnTo>
                  <a:pt x="5532336" y="871087"/>
                </a:lnTo>
                <a:lnTo>
                  <a:pt x="5534106" y="869799"/>
                </a:lnTo>
                <a:cubicBezTo>
                  <a:pt x="5535794" y="868390"/>
                  <a:pt x="5537122" y="866993"/>
                  <a:pt x="5537641" y="865695"/>
                </a:cubicBezTo>
                <a:lnTo>
                  <a:pt x="5536889" y="863705"/>
                </a:lnTo>
                <a:lnTo>
                  <a:pt x="5542297" y="863954"/>
                </a:lnTo>
                <a:cubicBezTo>
                  <a:pt x="5549191" y="863978"/>
                  <a:pt x="5556034" y="863746"/>
                  <a:pt x="5563458" y="863420"/>
                </a:cubicBezTo>
                <a:close/>
                <a:moveTo>
                  <a:pt x="5536225" y="862163"/>
                </a:moveTo>
                <a:lnTo>
                  <a:pt x="5536315" y="862188"/>
                </a:lnTo>
                <a:lnTo>
                  <a:pt x="5536889" y="863705"/>
                </a:lnTo>
                <a:lnTo>
                  <a:pt x="5531152" y="863441"/>
                </a:lnTo>
                <a:lnTo>
                  <a:pt x="5535339" y="862368"/>
                </a:lnTo>
                <a:close/>
                <a:moveTo>
                  <a:pt x="5534560" y="861672"/>
                </a:moveTo>
                <a:lnTo>
                  <a:pt x="5536801" y="862028"/>
                </a:lnTo>
                <a:lnTo>
                  <a:pt x="5536225" y="862163"/>
                </a:lnTo>
                <a:close/>
                <a:moveTo>
                  <a:pt x="5520590" y="858179"/>
                </a:moveTo>
                <a:lnTo>
                  <a:pt x="5523293" y="858362"/>
                </a:lnTo>
                <a:lnTo>
                  <a:pt x="5534560" y="861672"/>
                </a:lnTo>
                <a:lnTo>
                  <a:pt x="5521228" y="859563"/>
                </a:lnTo>
                <a:close/>
                <a:moveTo>
                  <a:pt x="4775386" y="856053"/>
                </a:moveTo>
                <a:cubicBezTo>
                  <a:pt x="4770175" y="856814"/>
                  <a:pt x="4763949" y="858567"/>
                  <a:pt x="4757079" y="861050"/>
                </a:cubicBezTo>
                <a:lnTo>
                  <a:pt x="4750907" y="863944"/>
                </a:lnTo>
                <a:lnTo>
                  <a:pt x="4759518" y="862394"/>
                </a:lnTo>
                <a:cubicBezTo>
                  <a:pt x="4761095" y="862410"/>
                  <a:pt x="4756753" y="863587"/>
                  <a:pt x="4755370" y="864183"/>
                </a:cubicBezTo>
                <a:lnTo>
                  <a:pt x="4747075" y="867762"/>
                </a:lnTo>
                <a:lnTo>
                  <a:pt x="4750856" y="863968"/>
                </a:lnTo>
                <a:lnTo>
                  <a:pt x="4737670" y="870152"/>
                </a:lnTo>
                <a:lnTo>
                  <a:pt x="4739942" y="869892"/>
                </a:lnTo>
                <a:lnTo>
                  <a:pt x="4735921" y="870972"/>
                </a:lnTo>
                <a:lnTo>
                  <a:pt x="4729934" y="873779"/>
                </a:lnTo>
                <a:lnTo>
                  <a:pt x="4730477" y="873849"/>
                </a:lnTo>
                <a:cubicBezTo>
                  <a:pt x="4733244" y="873014"/>
                  <a:pt x="4736324" y="871621"/>
                  <a:pt x="4738780" y="871342"/>
                </a:cubicBezTo>
                <a:lnTo>
                  <a:pt x="4749071" y="868437"/>
                </a:lnTo>
                <a:lnTo>
                  <a:pt x="4750683" y="868983"/>
                </a:lnTo>
                <a:cubicBezTo>
                  <a:pt x="4753013" y="868677"/>
                  <a:pt x="4755903" y="867982"/>
                  <a:pt x="4757654" y="867873"/>
                </a:cubicBezTo>
                <a:cubicBezTo>
                  <a:pt x="4762609" y="867566"/>
                  <a:pt x="4767473" y="866754"/>
                  <a:pt x="4772382" y="866194"/>
                </a:cubicBezTo>
                <a:lnTo>
                  <a:pt x="4781530" y="863595"/>
                </a:lnTo>
                <a:lnTo>
                  <a:pt x="4789675" y="859154"/>
                </a:lnTo>
                <a:lnTo>
                  <a:pt x="4790069" y="859564"/>
                </a:lnTo>
                <a:lnTo>
                  <a:pt x="4781949" y="863477"/>
                </a:lnTo>
                <a:lnTo>
                  <a:pt x="4791282" y="860825"/>
                </a:lnTo>
                <a:lnTo>
                  <a:pt x="4790069" y="859564"/>
                </a:lnTo>
                <a:lnTo>
                  <a:pt x="4795453" y="856970"/>
                </a:lnTo>
                <a:lnTo>
                  <a:pt x="4793222" y="857220"/>
                </a:lnTo>
                <a:lnTo>
                  <a:pt x="4789675" y="859154"/>
                </a:lnTo>
                <a:lnTo>
                  <a:pt x="4788338" y="857766"/>
                </a:lnTo>
                <a:lnTo>
                  <a:pt x="4787508" y="857859"/>
                </a:lnTo>
                <a:cubicBezTo>
                  <a:pt x="4779376" y="858848"/>
                  <a:pt x="4781429" y="859308"/>
                  <a:pt x="4754439" y="866924"/>
                </a:cubicBezTo>
                <a:lnTo>
                  <a:pt x="4749071" y="868437"/>
                </a:lnTo>
                <a:lnTo>
                  <a:pt x="4747429" y="867883"/>
                </a:lnTo>
                <a:lnTo>
                  <a:pt x="4752482" y="866527"/>
                </a:lnTo>
                <a:cubicBezTo>
                  <a:pt x="4763191" y="863362"/>
                  <a:pt x="4765403" y="862090"/>
                  <a:pt x="4779059" y="859123"/>
                </a:cubicBezTo>
                <a:lnTo>
                  <a:pt x="4787927" y="857338"/>
                </a:lnTo>
                <a:lnTo>
                  <a:pt x="4787602" y="857000"/>
                </a:lnTo>
                <a:cubicBezTo>
                  <a:pt x="4784792" y="855520"/>
                  <a:pt x="4780596" y="855290"/>
                  <a:pt x="4775386" y="856053"/>
                </a:cubicBezTo>
                <a:close/>
                <a:moveTo>
                  <a:pt x="5599893" y="855377"/>
                </a:moveTo>
                <a:lnTo>
                  <a:pt x="5598824" y="856011"/>
                </a:lnTo>
                <a:cubicBezTo>
                  <a:pt x="5596118" y="857589"/>
                  <a:pt x="5592573" y="859656"/>
                  <a:pt x="5588110" y="862309"/>
                </a:cubicBezTo>
                <a:lnTo>
                  <a:pt x="5566612" y="863278"/>
                </a:lnTo>
                <a:lnTo>
                  <a:pt x="5567244" y="863125"/>
                </a:lnTo>
                <a:cubicBezTo>
                  <a:pt x="5572476" y="862353"/>
                  <a:pt x="5577987" y="862644"/>
                  <a:pt x="5583083" y="861435"/>
                </a:cubicBezTo>
                <a:cubicBezTo>
                  <a:pt x="5588893" y="860056"/>
                  <a:pt x="5593977" y="857090"/>
                  <a:pt x="5599672" y="855429"/>
                </a:cubicBezTo>
                <a:close/>
                <a:moveTo>
                  <a:pt x="4841454" y="851059"/>
                </a:moveTo>
                <a:lnTo>
                  <a:pt x="4818431" y="855679"/>
                </a:lnTo>
                <a:lnTo>
                  <a:pt x="4796908" y="861752"/>
                </a:lnTo>
                <a:lnTo>
                  <a:pt x="4795244" y="862700"/>
                </a:lnTo>
                <a:lnTo>
                  <a:pt x="4790827" y="865178"/>
                </a:lnTo>
                <a:lnTo>
                  <a:pt x="4791123" y="863384"/>
                </a:lnTo>
                <a:lnTo>
                  <a:pt x="4787111" y="864516"/>
                </a:lnTo>
                <a:lnTo>
                  <a:pt x="4774156" y="867617"/>
                </a:lnTo>
                <a:lnTo>
                  <a:pt x="4755701" y="877681"/>
                </a:lnTo>
                <a:lnTo>
                  <a:pt x="4759120" y="876679"/>
                </a:lnTo>
                <a:lnTo>
                  <a:pt x="4758076" y="877044"/>
                </a:lnTo>
                <a:lnTo>
                  <a:pt x="4755288" y="877907"/>
                </a:lnTo>
                <a:lnTo>
                  <a:pt x="4749721" y="880943"/>
                </a:lnTo>
                <a:lnTo>
                  <a:pt x="4770004" y="876854"/>
                </a:lnTo>
                <a:lnTo>
                  <a:pt x="4782581" y="869802"/>
                </a:lnTo>
                <a:lnTo>
                  <a:pt x="4759120" y="876679"/>
                </a:lnTo>
                <a:lnTo>
                  <a:pt x="4786179" y="867256"/>
                </a:lnTo>
                <a:lnTo>
                  <a:pt x="4787361" y="867121"/>
                </a:lnTo>
                <a:lnTo>
                  <a:pt x="4790827" y="865178"/>
                </a:lnTo>
                <a:lnTo>
                  <a:pt x="4790679" y="866066"/>
                </a:lnTo>
                <a:lnTo>
                  <a:pt x="4789999" y="866820"/>
                </a:lnTo>
                <a:lnTo>
                  <a:pt x="4794503" y="866307"/>
                </a:lnTo>
                <a:lnTo>
                  <a:pt x="4789008" y="867917"/>
                </a:lnTo>
                <a:lnTo>
                  <a:pt x="4783547" y="873967"/>
                </a:lnTo>
                <a:lnTo>
                  <a:pt x="4810556" y="868428"/>
                </a:lnTo>
                <a:lnTo>
                  <a:pt x="4819110" y="866178"/>
                </a:lnTo>
                <a:lnTo>
                  <a:pt x="4826241" y="861353"/>
                </a:lnTo>
                <a:lnTo>
                  <a:pt x="4815635" y="863898"/>
                </a:lnTo>
                <a:lnTo>
                  <a:pt x="4794503" y="866307"/>
                </a:lnTo>
                <a:lnTo>
                  <a:pt x="4809202" y="861997"/>
                </a:lnTo>
                <a:lnTo>
                  <a:pt x="4835370" y="855175"/>
                </a:lnTo>
                <a:close/>
                <a:moveTo>
                  <a:pt x="4809031" y="848599"/>
                </a:moveTo>
                <a:lnTo>
                  <a:pt x="4795975" y="855718"/>
                </a:lnTo>
                <a:lnTo>
                  <a:pt x="4797271" y="855457"/>
                </a:lnTo>
                <a:lnTo>
                  <a:pt x="4799385" y="855076"/>
                </a:lnTo>
                <a:lnTo>
                  <a:pt x="4806902" y="851454"/>
                </a:lnTo>
                <a:lnTo>
                  <a:pt x="4807508" y="850986"/>
                </a:lnTo>
                <a:close/>
                <a:moveTo>
                  <a:pt x="4854894" y="841964"/>
                </a:moveTo>
                <a:lnTo>
                  <a:pt x="4844755" y="845544"/>
                </a:lnTo>
                <a:cubicBezTo>
                  <a:pt x="4841159" y="846832"/>
                  <a:pt x="4838590" y="847770"/>
                  <a:pt x="4836689" y="848457"/>
                </a:cubicBezTo>
                <a:lnTo>
                  <a:pt x="4835576" y="848799"/>
                </a:lnTo>
                <a:lnTo>
                  <a:pt x="4816146" y="851989"/>
                </a:lnTo>
                <a:lnTo>
                  <a:pt x="4815490" y="852229"/>
                </a:lnTo>
                <a:lnTo>
                  <a:pt x="4813520" y="852523"/>
                </a:lnTo>
                <a:lnTo>
                  <a:pt x="4812888" y="852638"/>
                </a:lnTo>
                <a:lnTo>
                  <a:pt x="4810226" y="854156"/>
                </a:lnTo>
                <a:lnTo>
                  <a:pt x="4815490" y="852229"/>
                </a:lnTo>
                <a:lnTo>
                  <a:pt x="4823032" y="851101"/>
                </a:lnTo>
                <a:cubicBezTo>
                  <a:pt x="4827605" y="850522"/>
                  <a:pt x="4829119" y="850548"/>
                  <a:pt x="4830440" y="850376"/>
                </a:cubicBezTo>
                <a:lnTo>
                  <a:pt x="4835576" y="848799"/>
                </a:lnTo>
                <a:lnTo>
                  <a:pt x="4842386" y="847681"/>
                </a:lnTo>
                <a:lnTo>
                  <a:pt x="4850398" y="845006"/>
                </a:lnTo>
                <a:close/>
                <a:moveTo>
                  <a:pt x="5669670" y="841362"/>
                </a:moveTo>
                <a:cubicBezTo>
                  <a:pt x="5674987" y="840982"/>
                  <a:pt x="5680143" y="841171"/>
                  <a:pt x="5684647" y="843537"/>
                </a:cubicBezTo>
                <a:lnTo>
                  <a:pt x="5685520" y="845302"/>
                </a:lnTo>
                <a:lnTo>
                  <a:pt x="5672663" y="849065"/>
                </a:lnTo>
                <a:cubicBezTo>
                  <a:pt x="5667178" y="850461"/>
                  <a:pt x="5661960" y="851533"/>
                  <a:pt x="5657250" y="852109"/>
                </a:cubicBezTo>
                <a:lnTo>
                  <a:pt x="5637238" y="851724"/>
                </a:lnTo>
                <a:lnTo>
                  <a:pt x="5634203" y="850751"/>
                </a:lnTo>
                <a:cubicBezTo>
                  <a:pt x="5630256" y="848810"/>
                  <a:pt x="5626318" y="846726"/>
                  <a:pt x="5622043" y="845982"/>
                </a:cubicBezTo>
                <a:lnTo>
                  <a:pt x="5621869" y="845988"/>
                </a:lnTo>
                <a:lnTo>
                  <a:pt x="5625539" y="843741"/>
                </a:lnTo>
                <a:cubicBezTo>
                  <a:pt x="5631601" y="840185"/>
                  <a:pt x="5631279" y="842208"/>
                  <a:pt x="5653723" y="842602"/>
                </a:cubicBezTo>
                <a:cubicBezTo>
                  <a:pt x="5658872" y="842692"/>
                  <a:pt x="5664354" y="841742"/>
                  <a:pt x="5669670" y="841362"/>
                </a:cubicBezTo>
                <a:close/>
                <a:moveTo>
                  <a:pt x="4828706" y="840948"/>
                </a:moveTo>
                <a:lnTo>
                  <a:pt x="4823089" y="841980"/>
                </a:lnTo>
                <a:lnTo>
                  <a:pt x="4818569" y="843397"/>
                </a:lnTo>
                <a:lnTo>
                  <a:pt x="4809803" y="848177"/>
                </a:lnTo>
                <a:lnTo>
                  <a:pt x="4816921" y="846626"/>
                </a:lnTo>
                <a:close/>
                <a:moveTo>
                  <a:pt x="4921712" y="838181"/>
                </a:moveTo>
                <a:lnTo>
                  <a:pt x="4914588" y="839866"/>
                </a:lnTo>
                <a:cubicBezTo>
                  <a:pt x="4908324" y="841346"/>
                  <a:pt x="4902495" y="842612"/>
                  <a:pt x="4898410" y="843017"/>
                </a:cubicBezTo>
                <a:lnTo>
                  <a:pt x="4891286" y="847313"/>
                </a:lnTo>
                <a:lnTo>
                  <a:pt x="4895399" y="846870"/>
                </a:lnTo>
                <a:cubicBezTo>
                  <a:pt x="4897896" y="846604"/>
                  <a:pt x="4899434" y="846445"/>
                  <a:pt x="4899434" y="846445"/>
                </a:cubicBezTo>
                <a:cubicBezTo>
                  <a:pt x="4903687" y="846949"/>
                  <a:pt x="4913476" y="846050"/>
                  <a:pt x="4916346" y="846903"/>
                </a:cubicBezTo>
                <a:lnTo>
                  <a:pt x="4916374" y="847334"/>
                </a:lnTo>
                <a:lnTo>
                  <a:pt x="4913230" y="847506"/>
                </a:lnTo>
                <a:cubicBezTo>
                  <a:pt x="4871155" y="855948"/>
                  <a:pt x="4912514" y="847442"/>
                  <a:pt x="4887488" y="851097"/>
                </a:cubicBezTo>
                <a:lnTo>
                  <a:pt x="4884137" y="851624"/>
                </a:lnTo>
                <a:lnTo>
                  <a:pt x="4874208" y="857613"/>
                </a:lnTo>
                <a:lnTo>
                  <a:pt x="4873395" y="859643"/>
                </a:lnTo>
                <a:lnTo>
                  <a:pt x="4872687" y="860343"/>
                </a:lnTo>
                <a:lnTo>
                  <a:pt x="4867279" y="861669"/>
                </a:lnTo>
                <a:lnTo>
                  <a:pt x="4856029" y="868199"/>
                </a:lnTo>
                <a:lnTo>
                  <a:pt x="4868535" y="864452"/>
                </a:lnTo>
                <a:lnTo>
                  <a:pt x="4872687" y="860343"/>
                </a:lnTo>
                <a:lnTo>
                  <a:pt x="4885127" y="857293"/>
                </a:lnTo>
                <a:cubicBezTo>
                  <a:pt x="4895709" y="854700"/>
                  <a:pt x="4908268" y="854658"/>
                  <a:pt x="4916446" y="848456"/>
                </a:cubicBezTo>
                <a:lnTo>
                  <a:pt x="4916374" y="847334"/>
                </a:lnTo>
                <a:lnTo>
                  <a:pt x="4920018" y="847135"/>
                </a:lnTo>
                <a:cubicBezTo>
                  <a:pt x="4922273" y="846987"/>
                  <a:pt x="4924183" y="846524"/>
                  <a:pt x="4924742" y="844877"/>
                </a:cubicBezTo>
                <a:cubicBezTo>
                  <a:pt x="4925401" y="842940"/>
                  <a:pt x="4924258" y="841095"/>
                  <a:pt x="4922667" y="839273"/>
                </a:cubicBezTo>
                <a:close/>
                <a:moveTo>
                  <a:pt x="5769541" y="837162"/>
                </a:moveTo>
                <a:lnTo>
                  <a:pt x="5769503" y="839537"/>
                </a:lnTo>
                <a:lnTo>
                  <a:pt x="5771188" y="842984"/>
                </a:lnTo>
                <a:lnTo>
                  <a:pt x="5767373" y="844595"/>
                </a:lnTo>
                <a:lnTo>
                  <a:pt x="5766879" y="844658"/>
                </a:lnTo>
                <a:lnTo>
                  <a:pt x="5762342" y="843719"/>
                </a:lnTo>
                <a:cubicBezTo>
                  <a:pt x="5760872" y="842760"/>
                  <a:pt x="5760840" y="841829"/>
                  <a:pt x="5761718" y="840923"/>
                </a:cubicBezTo>
                <a:cubicBezTo>
                  <a:pt x="5762595" y="840016"/>
                  <a:pt x="5764379" y="839135"/>
                  <a:pt x="5766537" y="838277"/>
                </a:cubicBezTo>
                <a:close/>
                <a:moveTo>
                  <a:pt x="4837060" y="837104"/>
                </a:moveTo>
                <a:lnTo>
                  <a:pt x="4825097" y="839836"/>
                </a:lnTo>
                <a:lnTo>
                  <a:pt x="4823247" y="840846"/>
                </a:lnTo>
                <a:lnTo>
                  <a:pt x="4831849" y="839434"/>
                </a:lnTo>
                <a:lnTo>
                  <a:pt x="4832630" y="839057"/>
                </a:lnTo>
                <a:close/>
                <a:moveTo>
                  <a:pt x="5794888" y="836030"/>
                </a:moveTo>
                <a:lnTo>
                  <a:pt x="5792746" y="837333"/>
                </a:lnTo>
                <a:lnTo>
                  <a:pt x="5792796" y="837227"/>
                </a:lnTo>
                <a:close/>
                <a:moveTo>
                  <a:pt x="6007941" y="835035"/>
                </a:moveTo>
                <a:cubicBezTo>
                  <a:pt x="6010084" y="834287"/>
                  <a:pt x="6010540" y="834246"/>
                  <a:pt x="6006760" y="835747"/>
                </a:cubicBezTo>
                <a:lnTo>
                  <a:pt x="5998233" y="838985"/>
                </a:lnTo>
                <a:lnTo>
                  <a:pt x="5999002" y="838559"/>
                </a:lnTo>
                <a:cubicBezTo>
                  <a:pt x="6001966" y="837235"/>
                  <a:pt x="6005795" y="835782"/>
                  <a:pt x="6007941" y="835035"/>
                </a:cubicBezTo>
                <a:close/>
                <a:moveTo>
                  <a:pt x="5794221" y="834311"/>
                </a:moveTo>
                <a:lnTo>
                  <a:pt x="5792796" y="837227"/>
                </a:lnTo>
                <a:lnTo>
                  <a:pt x="5791241" y="838117"/>
                </a:lnTo>
                <a:lnTo>
                  <a:pt x="5782476" y="842653"/>
                </a:lnTo>
                <a:lnTo>
                  <a:pt x="5772585" y="845443"/>
                </a:lnTo>
                <a:lnTo>
                  <a:pt x="5772399" y="845470"/>
                </a:lnTo>
                <a:lnTo>
                  <a:pt x="5771188" y="842984"/>
                </a:lnTo>
                <a:lnTo>
                  <a:pt x="5789743" y="835148"/>
                </a:lnTo>
                <a:close/>
                <a:moveTo>
                  <a:pt x="4863971" y="834160"/>
                </a:moveTo>
                <a:lnTo>
                  <a:pt x="4860840" y="835043"/>
                </a:lnTo>
                <a:lnTo>
                  <a:pt x="4845574" y="837849"/>
                </a:lnTo>
                <a:lnTo>
                  <a:pt x="4851643" y="836408"/>
                </a:lnTo>
                <a:lnTo>
                  <a:pt x="4852973" y="835965"/>
                </a:lnTo>
                <a:close/>
                <a:moveTo>
                  <a:pt x="5799255" y="833369"/>
                </a:moveTo>
                <a:lnTo>
                  <a:pt x="5799265" y="833369"/>
                </a:lnTo>
                <a:lnTo>
                  <a:pt x="5795201" y="835850"/>
                </a:lnTo>
                <a:lnTo>
                  <a:pt x="5794888" y="836030"/>
                </a:lnTo>
                <a:close/>
                <a:moveTo>
                  <a:pt x="5770141" y="830766"/>
                </a:moveTo>
                <a:lnTo>
                  <a:pt x="5785325" y="830815"/>
                </a:lnTo>
                <a:lnTo>
                  <a:pt x="5779685" y="833397"/>
                </a:lnTo>
                <a:lnTo>
                  <a:pt x="5769541" y="837162"/>
                </a:lnTo>
                <a:lnTo>
                  <a:pt x="5769623" y="831645"/>
                </a:lnTo>
                <a:close/>
                <a:moveTo>
                  <a:pt x="5803127" y="827753"/>
                </a:moveTo>
                <a:lnTo>
                  <a:pt x="5800553" y="832583"/>
                </a:lnTo>
                <a:lnTo>
                  <a:pt x="5799255" y="833369"/>
                </a:lnTo>
                <a:lnTo>
                  <a:pt x="5794221" y="834311"/>
                </a:lnTo>
                <a:lnTo>
                  <a:pt x="5795721" y="831240"/>
                </a:lnTo>
                <a:lnTo>
                  <a:pt x="5797670" y="828957"/>
                </a:lnTo>
                <a:lnTo>
                  <a:pt x="5800706" y="828165"/>
                </a:lnTo>
                <a:close/>
                <a:moveTo>
                  <a:pt x="5804941" y="827443"/>
                </a:moveTo>
                <a:cubicBezTo>
                  <a:pt x="5805973" y="827522"/>
                  <a:pt x="5806532" y="828004"/>
                  <a:pt x="5806331" y="829141"/>
                </a:cubicBezTo>
                <a:cubicBezTo>
                  <a:pt x="5805881" y="831735"/>
                  <a:pt x="5803092" y="832696"/>
                  <a:pt x="5799739" y="833279"/>
                </a:cubicBezTo>
                <a:lnTo>
                  <a:pt x="5799265" y="833369"/>
                </a:lnTo>
                <a:lnTo>
                  <a:pt x="5800553" y="832583"/>
                </a:lnTo>
                <a:lnTo>
                  <a:pt x="5804197" y="827570"/>
                </a:lnTo>
                <a:close/>
                <a:moveTo>
                  <a:pt x="5772538" y="826658"/>
                </a:moveTo>
                <a:lnTo>
                  <a:pt x="5770141" y="830766"/>
                </a:lnTo>
                <a:lnTo>
                  <a:pt x="5769404" y="830764"/>
                </a:lnTo>
                <a:lnTo>
                  <a:pt x="5758377" y="831669"/>
                </a:lnTo>
                <a:lnTo>
                  <a:pt x="5769117" y="827774"/>
                </a:lnTo>
                <a:close/>
                <a:moveTo>
                  <a:pt x="5803005" y="822721"/>
                </a:moveTo>
                <a:lnTo>
                  <a:pt x="5797670" y="828957"/>
                </a:lnTo>
                <a:lnTo>
                  <a:pt x="5790494" y="830832"/>
                </a:lnTo>
                <a:lnTo>
                  <a:pt x="5785325" y="830815"/>
                </a:lnTo>
                <a:close/>
                <a:moveTo>
                  <a:pt x="5954198" y="822322"/>
                </a:moveTo>
                <a:lnTo>
                  <a:pt x="5952110" y="823804"/>
                </a:lnTo>
                <a:cubicBezTo>
                  <a:pt x="5947382" y="827176"/>
                  <a:pt x="5938255" y="833713"/>
                  <a:pt x="5922760" y="844959"/>
                </a:cubicBezTo>
                <a:cubicBezTo>
                  <a:pt x="5900887" y="851526"/>
                  <a:pt x="5876078" y="853400"/>
                  <a:pt x="5857150" y="864667"/>
                </a:cubicBezTo>
                <a:cubicBezTo>
                  <a:pt x="5872064" y="858369"/>
                  <a:pt x="5886680" y="851562"/>
                  <a:pt x="5901891" y="845773"/>
                </a:cubicBezTo>
                <a:cubicBezTo>
                  <a:pt x="5910758" y="842396"/>
                  <a:pt x="5920678" y="841008"/>
                  <a:pt x="5929290" y="837201"/>
                </a:cubicBezTo>
                <a:cubicBezTo>
                  <a:pt x="5933174" y="835485"/>
                  <a:pt x="5938580" y="832299"/>
                  <a:pt x="5943539" y="829191"/>
                </a:cubicBezTo>
                <a:lnTo>
                  <a:pt x="5953911" y="822410"/>
                </a:lnTo>
                <a:close/>
                <a:moveTo>
                  <a:pt x="5809230" y="820414"/>
                </a:moveTo>
                <a:lnTo>
                  <a:pt x="5808842" y="821181"/>
                </a:lnTo>
                <a:lnTo>
                  <a:pt x="5804197" y="827570"/>
                </a:lnTo>
                <a:lnTo>
                  <a:pt x="5803127" y="827753"/>
                </a:lnTo>
                <a:lnTo>
                  <a:pt x="5803503" y="827046"/>
                </a:lnTo>
                <a:lnTo>
                  <a:pt x="5806853" y="820958"/>
                </a:lnTo>
                <a:lnTo>
                  <a:pt x="5807836" y="820510"/>
                </a:lnTo>
                <a:close/>
                <a:moveTo>
                  <a:pt x="5810540" y="817826"/>
                </a:moveTo>
                <a:lnTo>
                  <a:pt x="5818645" y="817943"/>
                </a:lnTo>
                <a:lnTo>
                  <a:pt x="5819805" y="819693"/>
                </a:lnTo>
                <a:lnTo>
                  <a:pt x="5809230" y="820414"/>
                </a:lnTo>
                <a:close/>
                <a:moveTo>
                  <a:pt x="5807233" y="817777"/>
                </a:moveTo>
                <a:lnTo>
                  <a:pt x="5808478" y="817795"/>
                </a:lnTo>
                <a:lnTo>
                  <a:pt x="5807080" y="820551"/>
                </a:lnTo>
                <a:lnTo>
                  <a:pt x="5806853" y="820958"/>
                </a:lnTo>
                <a:lnTo>
                  <a:pt x="5803005" y="822721"/>
                </a:lnTo>
                <a:close/>
                <a:moveTo>
                  <a:pt x="464011" y="816981"/>
                </a:moveTo>
                <a:cubicBezTo>
                  <a:pt x="457864" y="832966"/>
                  <a:pt x="450552" y="841345"/>
                  <a:pt x="449690" y="843542"/>
                </a:cubicBezTo>
                <a:lnTo>
                  <a:pt x="449982" y="843466"/>
                </a:lnTo>
                <a:lnTo>
                  <a:pt x="449605" y="843894"/>
                </a:lnTo>
                <a:cubicBezTo>
                  <a:pt x="445163" y="844324"/>
                  <a:pt x="445857" y="839882"/>
                  <a:pt x="448062" y="834291"/>
                </a:cubicBezTo>
                <a:lnTo>
                  <a:pt x="451181" y="827452"/>
                </a:lnTo>
                <a:close/>
                <a:moveTo>
                  <a:pt x="401138" y="811479"/>
                </a:moveTo>
                <a:lnTo>
                  <a:pt x="397934" y="817428"/>
                </a:lnTo>
                <a:lnTo>
                  <a:pt x="389032" y="821163"/>
                </a:lnTo>
                <a:close/>
                <a:moveTo>
                  <a:pt x="389937" y="808809"/>
                </a:moveTo>
                <a:lnTo>
                  <a:pt x="386964" y="811638"/>
                </a:lnTo>
                <a:lnTo>
                  <a:pt x="373217" y="825221"/>
                </a:lnTo>
                <a:lnTo>
                  <a:pt x="373208" y="825221"/>
                </a:lnTo>
                <a:lnTo>
                  <a:pt x="389467" y="808961"/>
                </a:lnTo>
                <a:close/>
                <a:moveTo>
                  <a:pt x="5797233" y="807900"/>
                </a:moveTo>
                <a:cubicBezTo>
                  <a:pt x="5800802" y="808169"/>
                  <a:pt x="5804810" y="809387"/>
                  <a:pt x="5809338" y="811877"/>
                </a:cubicBezTo>
                <a:cubicBezTo>
                  <a:pt x="5811203" y="812903"/>
                  <a:pt x="5811771" y="814280"/>
                  <a:pt x="5811526" y="815874"/>
                </a:cubicBezTo>
                <a:lnTo>
                  <a:pt x="5810540" y="817826"/>
                </a:lnTo>
                <a:lnTo>
                  <a:pt x="5808478" y="817795"/>
                </a:lnTo>
                <a:lnTo>
                  <a:pt x="5809403" y="815975"/>
                </a:lnTo>
                <a:cubicBezTo>
                  <a:pt x="5809758" y="815088"/>
                  <a:pt x="5809591" y="815002"/>
                  <a:pt x="5808587" y="816194"/>
                </a:cubicBezTo>
                <a:lnTo>
                  <a:pt x="5807233" y="817777"/>
                </a:lnTo>
                <a:lnTo>
                  <a:pt x="5805128" y="817746"/>
                </a:lnTo>
                <a:cubicBezTo>
                  <a:pt x="5799725" y="818519"/>
                  <a:pt x="5793624" y="819999"/>
                  <a:pt x="5787424" y="821800"/>
                </a:cubicBezTo>
                <a:lnTo>
                  <a:pt x="5772538" y="826658"/>
                </a:lnTo>
                <a:lnTo>
                  <a:pt x="5775019" y="822408"/>
                </a:lnTo>
                <a:cubicBezTo>
                  <a:pt x="5779798" y="814833"/>
                  <a:pt x="5786525" y="807093"/>
                  <a:pt x="5797233" y="807900"/>
                </a:cubicBezTo>
                <a:close/>
                <a:moveTo>
                  <a:pt x="416244" y="799118"/>
                </a:moveTo>
                <a:lnTo>
                  <a:pt x="414867" y="800495"/>
                </a:lnTo>
                <a:lnTo>
                  <a:pt x="401138" y="811479"/>
                </a:lnTo>
                <a:lnTo>
                  <a:pt x="405239" y="803862"/>
                </a:lnTo>
                <a:lnTo>
                  <a:pt x="411065" y="802001"/>
                </a:lnTo>
                <a:close/>
                <a:moveTo>
                  <a:pt x="420653" y="794709"/>
                </a:moveTo>
                <a:lnTo>
                  <a:pt x="417706" y="798304"/>
                </a:lnTo>
                <a:lnTo>
                  <a:pt x="416244" y="799118"/>
                </a:lnTo>
                <a:close/>
                <a:moveTo>
                  <a:pt x="5998694" y="790506"/>
                </a:moveTo>
                <a:lnTo>
                  <a:pt x="5988596" y="794160"/>
                </a:lnTo>
                <a:cubicBezTo>
                  <a:pt x="5984450" y="795663"/>
                  <a:pt x="5978273" y="797993"/>
                  <a:pt x="5971594" y="800531"/>
                </a:cubicBezTo>
                <a:lnTo>
                  <a:pt x="5970488" y="800950"/>
                </a:lnTo>
                <a:lnTo>
                  <a:pt x="5972206" y="798562"/>
                </a:lnTo>
                <a:lnTo>
                  <a:pt x="5981654" y="794890"/>
                </a:lnTo>
                <a:lnTo>
                  <a:pt x="5989692" y="792478"/>
                </a:lnTo>
                <a:close/>
                <a:moveTo>
                  <a:pt x="5293154" y="786925"/>
                </a:moveTo>
                <a:lnTo>
                  <a:pt x="5294774" y="787466"/>
                </a:lnTo>
                <a:lnTo>
                  <a:pt x="5290109" y="788211"/>
                </a:lnTo>
                <a:close/>
                <a:moveTo>
                  <a:pt x="5300227" y="786594"/>
                </a:moveTo>
                <a:lnTo>
                  <a:pt x="5300066" y="787421"/>
                </a:lnTo>
                <a:cubicBezTo>
                  <a:pt x="5299171" y="787995"/>
                  <a:pt x="5297867" y="788179"/>
                  <a:pt x="5296040" y="787888"/>
                </a:cubicBezTo>
                <a:lnTo>
                  <a:pt x="5294774" y="787466"/>
                </a:lnTo>
                <a:close/>
                <a:moveTo>
                  <a:pt x="6017003" y="785272"/>
                </a:moveTo>
                <a:lnTo>
                  <a:pt x="6015999" y="785590"/>
                </a:lnTo>
                <a:cubicBezTo>
                  <a:pt x="6011785" y="787450"/>
                  <a:pt x="6006704" y="788753"/>
                  <a:pt x="6001398" y="789913"/>
                </a:cubicBezTo>
                <a:lnTo>
                  <a:pt x="5998694" y="790506"/>
                </a:lnTo>
                <a:lnTo>
                  <a:pt x="6006169" y="787801"/>
                </a:lnTo>
                <a:close/>
                <a:moveTo>
                  <a:pt x="6037619" y="780460"/>
                </a:moveTo>
                <a:lnTo>
                  <a:pt x="6017003" y="785272"/>
                </a:lnTo>
                <a:lnTo>
                  <a:pt x="6023177" y="783315"/>
                </a:lnTo>
                <a:cubicBezTo>
                  <a:pt x="6031875" y="781061"/>
                  <a:pt x="6043023" y="779176"/>
                  <a:pt x="6037619" y="780460"/>
                </a:cubicBezTo>
                <a:close/>
                <a:moveTo>
                  <a:pt x="420676" y="780225"/>
                </a:moveTo>
                <a:lnTo>
                  <a:pt x="412751" y="789912"/>
                </a:lnTo>
                <a:lnTo>
                  <a:pt x="405239" y="803862"/>
                </a:lnTo>
                <a:lnTo>
                  <a:pt x="403114" y="804541"/>
                </a:lnTo>
                <a:lnTo>
                  <a:pt x="389937" y="808809"/>
                </a:lnTo>
                <a:lnTo>
                  <a:pt x="392569" y="806304"/>
                </a:lnTo>
                <a:cubicBezTo>
                  <a:pt x="395406" y="803727"/>
                  <a:pt x="382189" y="816462"/>
                  <a:pt x="382833" y="810582"/>
                </a:cubicBezTo>
                <a:lnTo>
                  <a:pt x="384497" y="806630"/>
                </a:lnTo>
                <a:lnTo>
                  <a:pt x="406400" y="792028"/>
                </a:lnTo>
                <a:close/>
                <a:moveTo>
                  <a:pt x="5333135" y="777974"/>
                </a:moveTo>
                <a:cubicBezTo>
                  <a:pt x="5334479" y="777645"/>
                  <a:pt x="5331917" y="780323"/>
                  <a:pt x="5326065" y="790021"/>
                </a:cubicBezTo>
                <a:lnTo>
                  <a:pt x="5324729" y="790616"/>
                </a:lnTo>
                <a:lnTo>
                  <a:pt x="5316757" y="783955"/>
                </a:lnTo>
                <a:cubicBezTo>
                  <a:pt x="5326536" y="781634"/>
                  <a:pt x="5331787" y="778300"/>
                  <a:pt x="5333135" y="777974"/>
                </a:cubicBezTo>
                <a:close/>
                <a:moveTo>
                  <a:pt x="5301015" y="777656"/>
                </a:moveTo>
                <a:lnTo>
                  <a:pt x="5301510" y="780018"/>
                </a:lnTo>
                <a:lnTo>
                  <a:pt x="5300791" y="783700"/>
                </a:lnTo>
                <a:lnTo>
                  <a:pt x="5293154" y="786925"/>
                </a:lnTo>
                <a:lnTo>
                  <a:pt x="5288859" y="785492"/>
                </a:lnTo>
                <a:lnTo>
                  <a:pt x="5286545" y="784281"/>
                </a:lnTo>
                <a:close/>
                <a:moveTo>
                  <a:pt x="420875" y="776541"/>
                </a:moveTo>
                <a:lnTo>
                  <a:pt x="417616" y="778658"/>
                </a:lnTo>
                <a:cubicBezTo>
                  <a:pt x="414696" y="780506"/>
                  <a:pt x="417504" y="778585"/>
                  <a:pt x="420870" y="776544"/>
                </a:cubicBezTo>
                <a:close/>
                <a:moveTo>
                  <a:pt x="427472" y="773705"/>
                </a:moveTo>
                <a:cubicBezTo>
                  <a:pt x="427128" y="774388"/>
                  <a:pt x="425631" y="775952"/>
                  <a:pt x="422334" y="778854"/>
                </a:cubicBezTo>
                <a:lnTo>
                  <a:pt x="420676" y="780225"/>
                </a:lnTo>
                <a:lnTo>
                  <a:pt x="425216" y="774675"/>
                </a:lnTo>
                <a:close/>
                <a:moveTo>
                  <a:pt x="5329068" y="772756"/>
                </a:moveTo>
                <a:cubicBezTo>
                  <a:pt x="5332705" y="777169"/>
                  <a:pt x="5320862" y="780222"/>
                  <a:pt x="5316757" y="783955"/>
                </a:cubicBezTo>
                <a:lnTo>
                  <a:pt x="5300227" y="786594"/>
                </a:lnTo>
                <a:lnTo>
                  <a:pt x="5300791" y="783700"/>
                </a:lnTo>
                <a:lnTo>
                  <a:pt x="5312480" y="778763"/>
                </a:lnTo>
                <a:cubicBezTo>
                  <a:pt x="5317924" y="776605"/>
                  <a:pt x="5325435" y="768346"/>
                  <a:pt x="5329068" y="772756"/>
                </a:cubicBezTo>
                <a:close/>
                <a:moveTo>
                  <a:pt x="426879" y="772643"/>
                </a:moveTo>
                <a:lnTo>
                  <a:pt x="425216" y="774675"/>
                </a:lnTo>
                <a:lnTo>
                  <a:pt x="420875" y="776541"/>
                </a:lnTo>
                <a:close/>
                <a:moveTo>
                  <a:pt x="604990" y="768630"/>
                </a:moveTo>
                <a:lnTo>
                  <a:pt x="604847" y="768825"/>
                </a:lnTo>
                <a:cubicBezTo>
                  <a:pt x="606161" y="767968"/>
                  <a:pt x="606606" y="768085"/>
                  <a:pt x="592379" y="780716"/>
                </a:cubicBezTo>
                <a:lnTo>
                  <a:pt x="589009" y="783674"/>
                </a:lnTo>
                <a:lnTo>
                  <a:pt x="579546" y="780277"/>
                </a:lnTo>
                <a:cubicBezTo>
                  <a:pt x="587702" y="776652"/>
                  <a:pt x="596451" y="774142"/>
                  <a:pt x="604011" y="769401"/>
                </a:cubicBezTo>
                <a:close/>
                <a:moveTo>
                  <a:pt x="5384701" y="767777"/>
                </a:moveTo>
                <a:lnTo>
                  <a:pt x="5384582" y="768249"/>
                </a:lnTo>
                <a:lnTo>
                  <a:pt x="5381616" y="768562"/>
                </a:lnTo>
                <a:cubicBezTo>
                  <a:pt x="5378245" y="768922"/>
                  <a:pt x="5376553" y="769081"/>
                  <a:pt x="5376232" y="769073"/>
                </a:cubicBezTo>
                <a:cubicBezTo>
                  <a:pt x="5375910" y="769065"/>
                  <a:pt x="5376952" y="768890"/>
                  <a:pt x="5379042" y="768581"/>
                </a:cubicBezTo>
                <a:close/>
                <a:moveTo>
                  <a:pt x="5298893" y="767505"/>
                </a:moveTo>
                <a:lnTo>
                  <a:pt x="5307863" y="767597"/>
                </a:lnTo>
                <a:lnTo>
                  <a:pt x="5302418" y="777012"/>
                </a:lnTo>
                <a:lnTo>
                  <a:pt x="5301015" y="777656"/>
                </a:lnTo>
                <a:close/>
                <a:moveTo>
                  <a:pt x="5716326" y="766648"/>
                </a:moveTo>
                <a:lnTo>
                  <a:pt x="5713259" y="768474"/>
                </a:lnTo>
                <a:cubicBezTo>
                  <a:pt x="5696007" y="775317"/>
                  <a:pt x="5691843" y="776438"/>
                  <a:pt x="5682192" y="777493"/>
                </a:cubicBezTo>
                <a:lnTo>
                  <a:pt x="5680392" y="777676"/>
                </a:lnTo>
                <a:lnTo>
                  <a:pt x="5708230" y="767599"/>
                </a:lnTo>
                <a:cubicBezTo>
                  <a:pt x="5709240" y="767296"/>
                  <a:pt x="5711702" y="767068"/>
                  <a:pt x="5714844" y="766797"/>
                </a:cubicBezTo>
                <a:close/>
                <a:moveTo>
                  <a:pt x="5693260" y="762965"/>
                </a:moveTo>
                <a:lnTo>
                  <a:pt x="5687362" y="768414"/>
                </a:lnTo>
                <a:lnTo>
                  <a:pt x="5681939" y="769090"/>
                </a:lnTo>
                <a:lnTo>
                  <a:pt x="5688110" y="764097"/>
                </a:lnTo>
                <a:close/>
                <a:moveTo>
                  <a:pt x="5097967" y="761720"/>
                </a:moveTo>
                <a:lnTo>
                  <a:pt x="5071595" y="763520"/>
                </a:lnTo>
                <a:cubicBezTo>
                  <a:pt x="5064166" y="764492"/>
                  <a:pt x="5057040" y="766591"/>
                  <a:pt x="5049975" y="768650"/>
                </a:cubicBezTo>
                <a:cubicBezTo>
                  <a:pt x="5042210" y="770914"/>
                  <a:pt x="5035774" y="772802"/>
                  <a:pt x="5030356" y="774408"/>
                </a:cubicBezTo>
                <a:lnTo>
                  <a:pt x="5023650" y="776425"/>
                </a:lnTo>
                <a:lnTo>
                  <a:pt x="5016757" y="780362"/>
                </a:lnTo>
                <a:lnTo>
                  <a:pt x="5024345" y="782623"/>
                </a:lnTo>
                <a:lnTo>
                  <a:pt x="5033949" y="779897"/>
                </a:lnTo>
                <a:cubicBezTo>
                  <a:pt x="5067407" y="771130"/>
                  <a:pt x="5047236" y="781889"/>
                  <a:pt x="5070844" y="767835"/>
                </a:cubicBezTo>
                <a:cubicBezTo>
                  <a:pt x="5078049" y="766126"/>
                  <a:pt x="5085130" y="764040"/>
                  <a:pt x="5092462" y="762705"/>
                </a:cubicBezTo>
                <a:lnTo>
                  <a:pt x="5097455" y="762167"/>
                </a:lnTo>
                <a:lnTo>
                  <a:pt x="5098093" y="761814"/>
                </a:lnTo>
                <a:close/>
                <a:moveTo>
                  <a:pt x="5108302" y="761015"/>
                </a:moveTo>
                <a:lnTo>
                  <a:pt x="5105632" y="761197"/>
                </a:lnTo>
                <a:lnTo>
                  <a:pt x="5105348" y="761344"/>
                </a:lnTo>
                <a:lnTo>
                  <a:pt x="5108807" y="761058"/>
                </a:lnTo>
                <a:cubicBezTo>
                  <a:pt x="5109637" y="760983"/>
                  <a:pt x="5109635" y="760963"/>
                  <a:pt x="5108302" y="761015"/>
                </a:cubicBezTo>
                <a:close/>
                <a:moveTo>
                  <a:pt x="5735017" y="758831"/>
                </a:moveTo>
                <a:cubicBezTo>
                  <a:pt x="5738414" y="757910"/>
                  <a:pt x="5741054" y="757628"/>
                  <a:pt x="5740658" y="759903"/>
                </a:cubicBezTo>
                <a:cubicBezTo>
                  <a:pt x="5740095" y="763147"/>
                  <a:pt x="5732999" y="764767"/>
                  <a:pt x="5725538" y="765728"/>
                </a:cubicBezTo>
                <a:lnTo>
                  <a:pt x="5716326" y="766648"/>
                </a:lnTo>
                <a:lnTo>
                  <a:pt x="5724817" y="761592"/>
                </a:lnTo>
                <a:cubicBezTo>
                  <a:pt x="5727459" y="761311"/>
                  <a:pt x="5731618" y="759751"/>
                  <a:pt x="5735017" y="758831"/>
                </a:cubicBezTo>
                <a:close/>
                <a:moveTo>
                  <a:pt x="424503" y="757927"/>
                </a:moveTo>
                <a:cubicBezTo>
                  <a:pt x="420317" y="761801"/>
                  <a:pt x="402916" y="776089"/>
                  <a:pt x="397934" y="783561"/>
                </a:cubicBezTo>
                <a:cubicBezTo>
                  <a:pt x="392438" y="791805"/>
                  <a:pt x="388743" y="797825"/>
                  <a:pt x="386382" y="802152"/>
                </a:cubicBezTo>
                <a:lnTo>
                  <a:pt x="384497" y="806630"/>
                </a:lnTo>
                <a:lnTo>
                  <a:pt x="381000" y="808961"/>
                </a:lnTo>
                <a:cubicBezTo>
                  <a:pt x="374767" y="813948"/>
                  <a:pt x="356927" y="822325"/>
                  <a:pt x="364067" y="825895"/>
                </a:cubicBezTo>
                <a:lnTo>
                  <a:pt x="373208" y="825221"/>
                </a:lnTo>
                <a:lnTo>
                  <a:pt x="372534" y="825895"/>
                </a:lnTo>
                <a:lnTo>
                  <a:pt x="373217" y="825221"/>
                </a:lnTo>
                <a:lnTo>
                  <a:pt x="380670" y="824671"/>
                </a:lnTo>
                <a:lnTo>
                  <a:pt x="389032" y="821163"/>
                </a:lnTo>
                <a:lnTo>
                  <a:pt x="372534" y="834361"/>
                </a:lnTo>
                <a:cubicBezTo>
                  <a:pt x="363184" y="841841"/>
                  <a:pt x="355601" y="851294"/>
                  <a:pt x="347134" y="859761"/>
                </a:cubicBezTo>
                <a:cubicBezTo>
                  <a:pt x="327378" y="879517"/>
                  <a:pt x="308634" y="900338"/>
                  <a:pt x="287867" y="919028"/>
                </a:cubicBezTo>
                <a:cubicBezTo>
                  <a:pt x="280304" y="925835"/>
                  <a:pt x="270413" y="929604"/>
                  <a:pt x="262467" y="935961"/>
                </a:cubicBezTo>
                <a:cubicBezTo>
                  <a:pt x="256234" y="940948"/>
                  <a:pt x="251178" y="947250"/>
                  <a:pt x="245534" y="952895"/>
                </a:cubicBezTo>
                <a:cubicBezTo>
                  <a:pt x="237067" y="955717"/>
                  <a:pt x="226445" y="955050"/>
                  <a:pt x="220134" y="961361"/>
                </a:cubicBezTo>
                <a:cubicBezTo>
                  <a:pt x="213823" y="967672"/>
                  <a:pt x="213417" y="978010"/>
                  <a:pt x="211667" y="986761"/>
                </a:cubicBezTo>
                <a:cubicBezTo>
                  <a:pt x="207753" y="1006330"/>
                  <a:pt x="206022" y="1026272"/>
                  <a:pt x="203200" y="1046028"/>
                </a:cubicBezTo>
                <a:cubicBezTo>
                  <a:pt x="197556" y="1054495"/>
                  <a:pt x="190818" y="1062327"/>
                  <a:pt x="186267" y="1071428"/>
                </a:cubicBezTo>
                <a:cubicBezTo>
                  <a:pt x="182276" y="1079410"/>
                  <a:pt x="181791" y="1088846"/>
                  <a:pt x="177800" y="1096828"/>
                </a:cubicBezTo>
                <a:cubicBezTo>
                  <a:pt x="170352" y="1111724"/>
                  <a:pt x="149086" y="1139116"/>
                  <a:pt x="135467" y="1147628"/>
                </a:cubicBezTo>
                <a:cubicBezTo>
                  <a:pt x="91549" y="1175077"/>
                  <a:pt x="89545" y="1171632"/>
                  <a:pt x="94972" y="1149769"/>
                </a:cubicBezTo>
                <a:lnTo>
                  <a:pt x="98877" y="1133546"/>
                </a:lnTo>
                <a:lnTo>
                  <a:pt x="107864" y="1123569"/>
                </a:lnTo>
                <a:cubicBezTo>
                  <a:pt x="111560" y="1119436"/>
                  <a:pt x="115088" y="1115829"/>
                  <a:pt x="118534" y="1113761"/>
                </a:cubicBezTo>
                <a:cubicBezTo>
                  <a:pt x="126187" y="1109169"/>
                  <a:pt x="135467" y="1108117"/>
                  <a:pt x="143934" y="1105295"/>
                </a:cubicBezTo>
                <a:cubicBezTo>
                  <a:pt x="146756" y="1096828"/>
                  <a:pt x="160867" y="1082717"/>
                  <a:pt x="152400" y="1079895"/>
                </a:cubicBezTo>
                <a:cubicBezTo>
                  <a:pt x="128964" y="1072083"/>
                  <a:pt x="109788" y="1109947"/>
                  <a:pt x="101600" y="1122228"/>
                </a:cubicBezTo>
                <a:lnTo>
                  <a:pt x="98877" y="1133546"/>
                </a:lnTo>
                <a:lnTo>
                  <a:pt x="96184" y="1136535"/>
                </a:lnTo>
                <a:cubicBezTo>
                  <a:pt x="87946" y="1144881"/>
                  <a:pt x="78692" y="1151281"/>
                  <a:pt x="67734" y="1147628"/>
                </a:cubicBezTo>
                <a:cubicBezTo>
                  <a:pt x="59267" y="1144806"/>
                  <a:pt x="71608" y="1129881"/>
                  <a:pt x="76200" y="1122228"/>
                </a:cubicBezTo>
                <a:cubicBezTo>
                  <a:pt x="93633" y="1093174"/>
                  <a:pt x="93987" y="1100579"/>
                  <a:pt x="92981" y="1106253"/>
                </a:cubicBezTo>
                <a:lnTo>
                  <a:pt x="92440" y="1108617"/>
                </a:lnTo>
                <a:lnTo>
                  <a:pt x="92417" y="1108693"/>
                </a:lnTo>
                <a:cubicBezTo>
                  <a:pt x="92026" y="1110094"/>
                  <a:pt x="92041" y="1110193"/>
                  <a:pt x="92217" y="1109588"/>
                </a:cubicBezTo>
                <a:lnTo>
                  <a:pt x="92440" y="1108617"/>
                </a:lnTo>
                <a:lnTo>
                  <a:pt x="95053" y="1099989"/>
                </a:lnTo>
                <a:cubicBezTo>
                  <a:pt x="96502" y="1095388"/>
                  <a:pt x="98602" y="1088889"/>
                  <a:pt x="101600" y="1079895"/>
                </a:cubicBezTo>
                <a:cubicBezTo>
                  <a:pt x="107245" y="1074250"/>
                  <a:pt x="114106" y="1069603"/>
                  <a:pt x="118534" y="1062961"/>
                </a:cubicBezTo>
                <a:cubicBezTo>
                  <a:pt x="129823" y="1046028"/>
                  <a:pt x="138999" y="1027477"/>
                  <a:pt x="152400" y="1012161"/>
                </a:cubicBezTo>
                <a:cubicBezTo>
                  <a:pt x="159101" y="1004503"/>
                  <a:pt x="170605" y="988033"/>
                  <a:pt x="177800" y="995228"/>
                </a:cubicBezTo>
                <a:cubicBezTo>
                  <a:pt x="184995" y="1002423"/>
                  <a:pt x="166511" y="1012161"/>
                  <a:pt x="160867" y="1020628"/>
                </a:cubicBezTo>
                <a:cubicBezTo>
                  <a:pt x="160867" y="1020628"/>
                  <a:pt x="178321" y="1010052"/>
                  <a:pt x="186267" y="1003695"/>
                </a:cubicBezTo>
                <a:cubicBezTo>
                  <a:pt x="213827" y="981646"/>
                  <a:pt x="195849" y="992996"/>
                  <a:pt x="211667" y="961361"/>
                </a:cubicBezTo>
                <a:cubicBezTo>
                  <a:pt x="216218" y="952260"/>
                  <a:pt x="222243" y="943907"/>
                  <a:pt x="228600" y="935961"/>
                </a:cubicBezTo>
                <a:cubicBezTo>
                  <a:pt x="233587" y="929728"/>
                  <a:pt x="245534" y="919028"/>
                  <a:pt x="245534" y="919028"/>
                </a:cubicBezTo>
                <a:cubicBezTo>
                  <a:pt x="242712" y="910561"/>
                  <a:pt x="237067" y="902553"/>
                  <a:pt x="237067" y="893628"/>
                </a:cubicBezTo>
                <a:cubicBezTo>
                  <a:pt x="237067" y="852510"/>
                  <a:pt x="280811" y="835773"/>
                  <a:pt x="287867" y="825895"/>
                </a:cubicBezTo>
                <a:cubicBezTo>
                  <a:pt x="289631" y="823426"/>
                  <a:pt x="289399" y="824475"/>
                  <a:pt x="288205" y="826999"/>
                </a:cubicBezTo>
                <a:lnTo>
                  <a:pt x="285264" y="832386"/>
                </a:lnTo>
                <a:lnTo>
                  <a:pt x="279400" y="834361"/>
                </a:lnTo>
                <a:cubicBezTo>
                  <a:pt x="274721" y="848400"/>
                  <a:pt x="278602" y="843814"/>
                  <a:pt x="282770" y="836953"/>
                </a:cubicBezTo>
                <a:lnTo>
                  <a:pt x="285264" y="832386"/>
                </a:lnTo>
                <a:lnTo>
                  <a:pt x="300511" y="827251"/>
                </a:lnTo>
                <a:cubicBezTo>
                  <a:pt x="313835" y="822863"/>
                  <a:pt x="310898" y="824879"/>
                  <a:pt x="355600" y="817428"/>
                </a:cubicBezTo>
                <a:cubicBezTo>
                  <a:pt x="375285" y="814147"/>
                  <a:pt x="382915" y="788236"/>
                  <a:pt x="397934" y="775095"/>
                </a:cubicBezTo>
                <a:cubicBezTo>
                  <a:pt x="405592" y="768394"/>
                  <a:pt x="414867" y="763806"/>
                  <a:pt x="423334" y="758161"/>
                </a:cubicBezTo>
                <a:cubicBezTo>
                  <a:pt x="425825" y="756501"/>
                  <a:pt x="425898" y="756635"/>
                  <a:pt x="424503" y="757927"/>
                </a:cubicBezTo>
                <a:close/>
                <a:moveTo>
                  <a:pt x="5703243" y="756188"/>
                </a:moveTo>
                <a:cubicBezTo>
                  <a:pt x="5704314" y="756381"/>
                  <a:pt x="5704901" y="756954"/>
                  <a:pt x="5704703" y="758091"/>
                </a:cubicBezTo>
                <a:cubicBezTo>
                  <a:pt x="5704252" y="760685"/>
                  <a:pt x="5701331" y="761456"/>
                  <a:pt x="5697912" y="761944"/>
                </a:cubicBezTo>
                <a:lnTo>
                  <a:pt x="5693260" y="762965"/>
                </a:lnTo>
                <a:lnTo>
                  <a:pt x="5697683" y="758885"/>
                </a:lnTo>
                <a:lnTo>
                  <a:pt x="5701400" y="756351"/>
                </a:lnTo>
                <a:close/>
                <a:moveTo>
                  <a:pt x="5461473" y="755811"/>
                </a:moveTo>
                <a:lnTo>
                  <a:pt x="5461229" y="757080"/>
                </a:lnTo>
                <a:lnTo>
                  <a:pt x="5460723" y="757608"/>
                </a:lnTo>
                <a:lnTo>
                  <a:pt x="5444520" y="760196"/>
                </a:lnTo>
                <a:lnTo>
                  <a:pt x="5444456" y="760176"/>
                </a:lnTo>
                <a:lnTo>
                  <a:pt x="5442182" y="759198"/>
                </a:lnTo>
                <a:close/>
                <a:moveTo>
                  <a:pt x="5313924" y="755477"/>
                </a:moveTo>
                <a:lnTo>
                  <a:pt x="5311689" y="760976"/>
                </a:lnTo>
                <a:lnTo>
                  <a:pt x="5310597" y="762867"/>
                </a:lnTo>
                <a:lnTo>
                  <a:pt x="5304675" y="764065"/>
                </a:lnTo>
                <a:cubicBezTo>
                  <a:pt x="5297938" y="765375"/>
                  <a:pt x="5290787" y="764896"/>
                  <a:pt x="5283806" y="764879"/>
                </a:cubicBezTo>
                <a:lnTo>
                  <a:pt x="5269784" y="764540"/>
                </a:lnTo>
                <a:lnTo>
                  <a:pt x="5273052" y="763376"/>
                </a:lnTo>
                <a:lnTo>
                  <a:pt x="5289587" y="761439"/>
                </a:lnTo>
                <a:cubicBezTo>
                  <a:pt x="5296964" y="760260"/>
                  <a:pt x="5304108" y="758292"/>
                  <a:pt x="5311206" y="756308"/>
                </a:cubicBezTo>
                <a:close/>
                <a:moveTo>
                  <a:pt x="5081352" y="752991"/>
                </a:moveTo>
                <a:cubicBezTo>
                  <a:pt x="5076918" y="754153"/>
                  <a:pt x="5071460" y="755426"/>
                  <a:pt x="5065372" y="756792"/>
                </a:cubicBezTo>
                <a:lnTo>
                  <a:pt x="5058853" y="758230"/>
                </a:lnTo>
                <a:lnTo>
                  <a:pt x="5041976" y="765956"/>
                </a:lnTo>
                <a:lnTo>
                  <a:pt x="5035214" y="769820"/>
                </a:lnTo>
                <a:lnTo>
                  <a:pt x="5055755" y="765209"/>
                </a:lnTo>
                <a:cubicBezTo>
                  <a:pt x="5065151" y="762979"/>
                  <a:pt x="5074022" y="759495"/>
                  <a:pt x="5083156" y="756638"/>
                </a:cubicBezTo>
                <a:lnTo>
                  <a:pt x="5088048" y="755107"/>
                </a:lnTo>
                <a:close/>
                <a:moveTo>
                  <a:pt x="626067" y="751398"/>
                </a:moveTo>
                <a:lnTo>
                  <a:pt x="622378" y="754946"/>
                </a:lnTo>
                <a:lnTo>
                  <a:pt x="604990" y="768630"/>
                </a:lnTo>
                <a:lnTo>
                  <a:pt x="605145" y="768420"/>
                </a:lnTo>
                <a:cubicBezTo>
                  <a:pt x="606366" y="767429"/>
                  <a:pt x="608511" y="765692"/>
                  <a:pt x="612093" y="762781"/>
                </a:cubicBezTo>
                <a:close/>
                <a:moveTo>
                  <a:pt x="474134" y="749695"/>
                </a:moveTo>
                <a:cubicBezTo>
                  <a:pt x="479778" y="755340"/>
                  <a:pt x="463433" y="761641"/>
                  <a:pt x="457200" y="766628"/>
                </a:cubicBezTo>
                <a:cubicBezTo>
                  <a:pt x="449254" y="772985"/>
                  <a:pt x="439746" y="777204"/>
                  <a:pt x="431800" y="783561"/>
                </a:cubicBezTo>
                <a:lnTo>
                  <a:pt x="420653" y="794709"/>
                </a:lnTo>
                <a:lnTo>
                  <a:pt x="425043" y="789353"/>
                </a:lnTo>
                <a:cubicBezTo>
                  <a:pt x="429345" y="784547"/>
                  <a:pt x="436372" y="777445"/>
                  <a:pt x="448734" y="766628"/>
                </a:cubicBezTo>
                <a:lnTo>
                  <a:pt x="471030" y="749906"/>
                </a:lnTo>
                <a:close/>
                <a:moveTo>
                  <a:pt x="5430619" y="746132"/>
                </a:moveTo>
                <a:cubicBezTo>
                  <a:pt x="5433706" y="745194"/>
                  <a:pt x="5436334" y="744862"/>
                  <a:pt x="5437168" y="747103"/>
                </a:cubicBezTo>
                <a:cubicBezTo>
                  <a:pt x="5439065" y="752213"/>
                  <a:pt x="5428960" y="754568"/>
                  <a:pt x="5424855" y="758300"/>
                </a:cubicBezTo>
                <a:cubicBezTo>
                  <a:pt x="5419574" y="758863"/>
                  <a:pt x="5403716" y="759068"/>
                  <a:pt x="5409018" y="759991"/>
                </a:cubicBezTo>
                <a:cubicBezTo>
                  <a:pt x="5411436" y="760412"/>
                  <a:pt x="5428007" y="759473"/>
                  <a:pt x="5438289" y="758466"/>
                </a:cubicBezTo>
                <a:lnTo>
                  <a:pt x="5440482" y="758177"/>
                </a:lnTo>
                <a:lnTo>
                  <a:pt x="5440445" y="758452"/>
                </a:lnTo>
                <a:lnTo>
                  <a:pt x="5442182" y="759198"/>
                </a:lnTo>
                <a:lnTo>
                  <a:pt x="5434222" y="760596"/>
                </a:lnTo>
                <a:cubicBezTo>
                  <a:pt x="5417977" y="763128"/>
                  <a:pt x="5399767" y="765659"/>
                  <a:pt x="5388148" y="767288"/>
                </a:cubicBezTo>
                <a:lnTo>
                  <a:pt x="5384701" y="767777"/>
                </a:lnTo>
                <a:lnTo>
                  <a:pt x="5388749" y="751728"/>
                </a:lnTo>
                <a:lnTo>
                  <a:pt x="5391744" y="752041"/>
                </a:lnTo>
                <a:cubicBezTo>
                  <a:pt x="5394641" y="751179"/>
                  <a:pt x="5397801" y="749788"/>
                  <a:pt x="5400461" y="749608"/>
                </a:cubicBezTo>
                <a:cubicBezTo>
                  <a:pt x="5407388" y="749134"/>
                  <a:pt x="5414396" y="749265"/>
                  <a:pt x="5421330" y="748793"/>
                </a:cubicBezTo>
                <a:cubicBezTo>
                  <a:pt x="5423986" y="748612"/>
                  <a:pt x="5427531" y="747069"/>
                  <a:pt x="5430619" y="746132"/>
                </a:cubicBezTo>
                <a:close/>
                <a:moveTo>
                  <a:pt x="5484520" y="744556"/>
                </a:moveTo>
                <a:cubicBezTo>
                  <a:pt x="5486996" y="744424"/>
                  <a:pt x="5487270" y="744941"/>
                  <a:pt x="5483935" y="746349"/>
                </a:cubicBezTo>
                <a:cubicBezTo>
                  <a:pt x="5476478" y="749498"/>
                  <a:pt x="5469675" y="754035"/>
                  <a:pt x="5461562" y="755796"/>
                </a:cubicBezTo>
                <a:lnTo>
                  <a:pt x="5461473" y="755811"/>
                </a:lnTo>
                <a:lnTo>
                  <a:pt x="5462315" y="751480"/>
                </a:lnTo>
                <a:cubicBezTo>
                  <a:pt x="5457313" y="748219"/>
                  <a:pt x="5451535" y="756107"/>
                  <a:pt x="5445725" y="757486"/>
                </a:cubicBezTo>
                <a:lnTo>
                  <a:pt x="5440482" y="758177"/>
                </a:lnTo>
                <a:lnTo>
                  <a:pt x="5440695" y="756610"/>
                </a:lnTo>
                <a:cubicBezTo>
                  <a:pt x="5449832" y="751170"/>
                  <a:pt x="5477091" y="744950"/>
                  <a:pt x="5484520" y="744556"/>
                </a:cubicBezTo>
                <a:close/>
                <a:moveTo>
                  <a:pt x="5318489" y="744235"/>
                </a:moveTo>
                <a:lnTo>
                  <a:pt x="5317559" y="746524"/>
                </a:lnTo>
                <a:lnTo>
                  <a:pt x="5311055" y="748068"/>
                </a:lnTo>
                <a:lnTo>
                  <a:pt x="5314556" y="745482"/>
                </a:lnTo>
                <a:cubicBezTo>
                  <a:pt x="5317008" y="743475"/>
                  <a:pt x="5318843" y="742200"/>
                  <a:pt x="5318489" y="744235"/>
                </a:cubicBezTo>
                <a:close/>
                <a:moveTo>
                  <a:pt x="5360226" y="742605"/>
                </a:moveTo>
                <a:cubicBezTo>
                  <a:pt x="5366681" y="745211"/>
                  <a:pt x="5377425" y="744579"/>
                  <a:pt x="5379593" y="750423"/>
                </a:cubicBezTo>
                <a:cubicBezTo>
                  <a:pt x="5381489" y="755534"/>
                  <a:pt x="5372722" y="759461"/>
                  <a:pt x="5367280" y="761620"/>
                </a:cubicBezTo>
                <a:cubicBezTo>
                  <a:pt x="5359150" y="764845"/>
                  <a:pt x="5349558" y="764627"/>
                  <a:pt x="5340630" y="765876"/>
                </a:cubicBezTo>
                <a:cubicBezTo>
                  <a:pt x="5326632" y="767835"/>
                  <a:pt x="5322576" y="767801"/>
                  <a:pt x="5312107" y="767640"/>
                </a:cubicBezTo>
                <a:lnTo>
                  <a:pt x="5307863" y="767597"/>
                </a:lnTo>
                <a:lnTo>
                  <a:pt x="5310597" y="762867"/>
                </a:lnTo>
                <a:lnTo>
                  <a:pt x="5316474" y="761678"/>
                </a:lnTo>
                <a:cubicBezTo>
                  <a:pt x="5338316" y="756987"/>
                  <a:pt x="5323732" y="757723"/>
                  <a:pt x="5343633" y="748611"/>
                </a:cubicBezTo>
                <a:cubicBezTo>
                  <a:pt x="5348920" y="746192"/>
                  <a:pt x="5354695" y="744607"/>
                  <a:pt x="5360226" y="742605"/>
                </a:cubicBezTo>
                <a:close/>
                <a:moveTo>
                  <a:pt x="5355807" y="740542"/>
                </a:moveTo>
                <a:cubicBezTo>
                  <a:pt x="5357507" y="740520"/>
                  <a:pt x="5357622" y="740853"/>
                  <a:pt x="5355196" y="741730"/>
                </a:cubicBezTo>
                <a:cubicBezTo>
                  <a:pt x="5346552" y="744858"/>
                  <a:pt x="5340483" y="747125"/>
                  <a:pt x="5334111" y="749300"/>
                </a:cubicBezTo>
                <a:lnTo>
                  <a:pt x="5313924" y="755477"/>
                </a:lnTo>
                <a:lnTo>
                  <a:pt x="5317559" y="746524"/>
                </a:lnTo>
                <a:lnTo>
                  <a:pt x="5323519" y="745110"/>
                </a:lnTo>
                <a:cubicBezTo>
                  <a:pt x="5331341" y="743860"/>
                  <a:pt x="5350707" y="740609"/>
                  <a:pt x="5355807" y="740542"/>
                </a:cubicBezTo>
                <a:close/>
                <a:moveTo>
                  <a:pt x="5690800" y="739354"/>
                </a:moveTo>
                <a:lnTo>
                  <a:pt x="5686839" y="741642"/>
                </a:lnTo>
                <a:lnTo>
                  <a:pt x="5672109" y="744324"/>
                </a:lnTo>
                <a:lnTo>
                  <a:pt x="5670972" y="744396"/>
                </a:lnTo>
                <a:cubicBezTo>
                  <a:pt x="5670068" y="744297"/>
                  <a:pt x="5669923" y="743973"/>
                  <a:pt x="5671000" y="743332"/>
                </a:cubicBezTo>
                <a:lnTo>
                  <a:pt x="5676237" y="741361"/>
                </a:lnTo>
                <a:lnTo>
                  <a:pt x="5681809" y="740766"/>
                </a:lnTo>
                <a:close/>
                <a:moveTo>
                  <a:pt x="5391904" y="739226"/>
                </a:moveTo>
                <a:lnTo>
                  <a:pt x="5388749" y="751728"/>
                </a:lnTo>
                <a:lnTo>
                  <a:pt x="5384619" y="751297"/>
                </a:lnTo>
                <a:cubicBezTo>
                  <a:pt x="5383025" y="749363"/>
                  <a:pt x="5384241" y="747352"/>
                  <a:pt x="5386157" y="745320"/>
                </a:cubicBezTo>
                <a:cubicBezTo>
                  <a:pt x="5388073" y="743289"/>
                  <a:pt x="5390688" y="741238"/>
                  <a:pt x="5391904" y="739226"/>
                </a:cubicBezTo>
                <a:close/>
                <a:moveTo>
                  <a:pt x="5569956" y="737513"/>
                </a:moveTo>
                <a:lnTo>
                  <a:pt x="5563738" y="740922"/>
                </a:lnTo>
                <a:lnTo>
                  <a:pt x="5563336" y="741989"/>
                </a:lnTo>
                <a:lnTo>
                  <a:pt x="5562417" y="742206"/>
                </a:lnTo>
                <a:lnTo>
                  <a:pt x="5557350" y="741340"/>
                </a:lnTo>
                <a:cubicBezTo>
                  <a:pt x="5561017" y="740672"/>
                  <a:pt x="5564546" y="739063"/>
                  <a:pt x="5568097" y="737784"/>
                </a:cubicBezTo>
                <a:close/>
                <a:moveTo>
                  <a:pt x="5305314" y="736607"/>
                </a:moveTo>
                <a:lnTo>
                  <a:pt x="5306761" y="737191"/>
                </a:lnTo>
                <a:lnTo>
                  <a:pt x="5304153" y="737293"/>
                </a:lnTo>
                <a:cubicBezTo>
                  <a:pt x="5302828" y="737062"/>
                  <a:pt x="5302827" y="736888"/>
                  <a:pt x="5303654" y="736743"/>
                </a:cubicBezTo>
                <a:close/>
                <a:moveTo>
                  <a:pt x="5325018" y="736478"/>
                </a:moveTo>
                <a:cubicBezTo>
                  <a:pt x="5319706" y="736841"/>
                  <a:pt x="5314462" y="737605"/>
                  <a:pt x="5309182" y="738169"/>
                </a:cubicBezTo>
                <a:lnTo>
                  <a:pt x="5306761" y="737191"/>
                </a:lnTo>
                <a:close/>
                <a:moveTo>
                  <a:pt x="4861250" y="735401"/>
                </a:moveTo>
                <a:lnTo>
                  <a:pt x="4861229" y="736023"/>
                </a:lnTo>
                <a:lnTo>
                  <a:pt x="4858838" y="737619"/>
                </a:lnTo>
                <a:lnTo>
                  <a:pt x="4847709" y="743167"/>
                </a:lnTo>
                <a:cubicBezTo>
                  <a:pt x="4843646" y="745322"/>
                  <a:pt x="4840874" y="746887"/>
                  <a:pt x="4840874" y="746887"/>
                </a:cubicBezTo>
                <a:cubicBezTo>
                  <a:pt x="4844292" y="744301"/>
                  <a:pt x="4850657" y="742173"/>
                  <a:pt x="4855549" y="739815"/>
                </a:cubicBezTo>
                <a:lnTo>
                  <a:pt x="4858838" y="737619"/>
                </a:lnTo>
                <a:lnTo>
                  <a:pt x="4862283" y="735903"/>
                </a:lnTo>
                <a:lnTo>
                  <a:pt x="4863086" y="735605"/>
                </a:lnTo>
                <a:lnTo>
                  <a:pt x="4863669" y="737056"/>
                </a:lnTo>
                <a:cubicBezTo>
                  <a:pt x="4866266" y="737706"/>
                  <a:pt x="4870396" y="737315"/>
                  <a:pt x="4875137" y="736511"/>
                </a:cubicBezTo>
                <a:lnTo>
                  <a:pt x="4875816" y="736375"/>
                </a:lnTo>
                <a:lnTo>
                  <a:pt x="4868552" y="741302"/>
                </a:lnTo>
                <a:lnTo>
                  <a:pt x="4865311" y="743393"/>
                </a:lnTo>
                <a:lnTo>
                  <a:pt x="4825139" y="755189"/>
                </a:lnTo>
                <a:lnTo>
                  <a:pt x="4840526" y="746109"/>
                </a:lnTo>
                <a:close/>
                <a:moveTo>
                  <a:pt x="4888072" y="733916"/>
                </a:moveTo>
                <a:lnTo>
                  <a:pt x="4874036" y="740831"/>
                </a:lnTo>
                <a:lnTo>
                  <a:pt x="4868678" y="742405"/>
                </a:lnTo>
                <a:lnTo>
                  <a:pt x="4876959" y="738185"/>
                </a:lnTo>
                <a:lnTo>
                  <a:pt x="4884608" y="734611"/>
                </a:lnTo>
                <a:close/>
                <a:moveTo>
                  <a:pt x="4861562" y="731817"/>
                </a:moveTo>
                <a:lnTo>
                  <a:pt x="4862701" y="734651"/>
                </a:lnTo>
                <a:lnTo>
                  <a:pt x="4861250" y="735401"/>
                </a:lnTo>
                <a:lnTo>
                  <a:pt x="4861366" y="731917"/>
                </a:lnTo>
                <a:close/>
                <a:moveTo>
                  <a:pt x="4891923" y="731192"/>
                </a:moveTo>
                <a:lnTo>
                  <a:pt x="4884608" y="734611"/>
                </a:lnTo>
                <a:lnTo>
                  <a:pt x="4875816" y="736375"/>
                </a:lnTo>
                <a:lnTo>
                  <a:pt x="4876196" y="736116"/>
                </a:lnTo>
                <a:cubicBezTo>
                  <a:pt x="4878025" y="734857"/>
                  <a:pt x="4879058" y="734130"/>
                  <a:pt x="4879066" y="734113"/>
                </a:cubicBezTo>
                <a:lnTo>
                  <a:pt x="4877596" y="732727"/>
                </a:lnTo>
                <a:close/>
                <a:moveTo>
                  <a:pt x="5548794" y="730957"/>
                </a:moveTo>
                <a:cubicBezTo>
                  <a:pt x="5551646" y="734418"/>
                  <a:pt x="5552786" y="739856"/>
                  <a:pt x="5557350" y="741340"/>
                </a:cubicBezTo>
                <a:lnTo>
                  <a:pt x="5555137" y="741575"/>
                </a:lnTo>
                <a:lnTo>
                  <a:pt x="5550732" y="741185"/>
                </a:lnTo>
                <a:cubicBezTo>
                  <a:pt x="5546799" y="740603"/>
                  <a:pt x="5543273" y="740499"/>
                  <a:pt x="5541511" y="743029"/>
                </a:cubicBezTo>
                <a:cubicBezTo>
                  <a:pt x="5487218" y="755914"/>
                  <a:pt x="5568984" y="742206"/>
                  <a:pt x="5503300" y="754167"/>
                </a:cubicBezTo>
                <a:lnTo>
                  <a:pt x="5499135" y="755465"/>
                </a:lnTo>
                <a:lnTo>
                  <a:pt x="5498272" y="753291"/>
                </a:lnTo>
                <a:cubicBezTo>
                  <a:pt x="5498272" y="753291"/>
                  <a:pt x="5496945" y="753415"/>
                  <a:pt x="5494799" y="753626"/>
                </a:cubicBezTo>
                <a:lnTo>
                  <a:pt x="5488486" y="754255"/>
                </a:lnTo>
                <a:lnTo>
                  <a:pt x="5491369" y="749742"/>
                </a:lnTo>
                <a:cubicBezTo>
                  <a:pt x="5494170" y="748048"/>
                  <a:pt x="5497721" y="746526"/>
                  <a:pt x="5499773" y="744659"/>
                </a:cubicBezTo>
                <a:cubicBezTo>
                  <a:pt x="5537805" y="730891"/>
                  <a:pt x="5520912" y="733930"/>
                  <a:pt x="5548794" y="730957"/>
                </a:cubicBezTo>
                <a:close/>
                <a:moveTo>
                  <a:pt x="4875700" y="730938"/>
                </a:moveTo>
                <a:lnTo>
                  <a:pt x="4877596" y="732727"/>
                </a:lnTo>
                <a:lnTo>
                  <a:pt x="4873172" y="733200"/>
                </a:lnTo>
                <a:lnTo>
                  <a:pt x="4872138" y="732256"/>
                </a:lnTo>
                <a:close/>
                <a:moveTo>
                  <a:pt x="4854190" y="730360"/>
                </a:moveTo>
                <a:lnTo>
                  <a:pt x="4855311" y="730519"/>
                </a:lnTo>
                <a:lnTo>
                  <a:pt x="4837030" y="739354"/>
                </a:lnTo>
                <a:lnTo>
                  <a:pt x="4836691" y="739469"/>
                </a:lnTo>
                <a:lnTo>
                  <a:pt x="4843993" y="734910"/>
                </a:lnTo>
                <a:cubicBezTo>
                  <a:pt x="4847300" y="733044"/>
                  <a:pt x="4850995" y="731238"/>
                  <a:pt x="4854190" y="730360"/>
                </a:cubicBezTo>
                <a:close/>
                <a:moveTo>
                  <a:pt x="5590531" y="729327"/>
                </a:moveTo>
                <a:cubicBezTo>
                  <a:pt x="5582992" y="736184"/>
                  <a:pt x="5578782" y="742987"/>
                  <a:pt x="5569137" y="743354"/>
                </a:cubicBezTo>
                <a:lnTo>
                  <a:pt x="5563202" y="742340"/>
                </a:lnTo>
                <a:lnTo>
                  <a:pt x="5563336" y="741989"/>
                </a:lnTo>
                <a:lnTo>
                  <a:pt x="5575159" y="739203"/>
                </a:lnTo>
                <a:cubicBezTo>
                  <a:pt x="5579322" y="737967"/>
                  <a:pt x="5581992" y="736734"/>
                  <a:pt x="5578970" y="736209"/>
                </a:cubicBezTo>
                <a:lnTo>
                  <a:pt x="5569956" y="737513"/>
                </a:lnTo>
                <a:lnTo>
                  <a:pt x="5573939" y="735333"/>
                </a:lnTo>
                <a:cubicBezTo>
                  <a:pt x="5581879" y="731898"/>
                  <a:pt x="5590531" y="729327"/>
                  <a:pt x="5590531" y="729327"/>
                </a:cubicBezTo>
                <a:close/>
                <a:moveTo>
                  <a:pt x="4911008" y="729150"/>
                </a:moveTo>
                <a:lnTo>
                  <a:pt x="4903585" y="731682"/>
                </a:lnTo>
                <a:cubicBezTo>
                  <a:pt x="4900067" y="731657"/>
                  <a:pt x="4895327" y="732461"/>
                  <a:pt x="4890280" y="733474"/>
                </a:cubicBezTo>
                <a:lnTo>
                  <a:pt x="4888072" y="733916"/>
                </a:lnTo>
                <a:lnTo>
                  <a:pt x="4894065" y="730964"/>
                </a:lnTo>
                <a:close/>
                <a:moveTo>
                  <a:pt x="4875988" y="729091"/>
                </a:moveTo>
                <a:lnTo>
                  <a:pt x="4871886" y="732025"/>
                </a:lnTo>
                <a:lnTo>
                  <a:pt x="4872138" y="732256"/>
                </a:lnTo>
                <a:lnTo>
                  <a:pt x="4863086" y="735605"/>
                </a:lnTo>
                <a:lnTo>
                  <a:pt x="4862701" y="734651"/>
                </a:lnTo>
                <a:lnTo>
                  <a:pt x="4867277" y="732288"/>
                </a:lnTo>
                <a:close/>
                <a:moveTo>
                  <a:pt x="5383349" y="728843"/>
                </a:moveTo>
                <a:lnTo>
                  <a:pt x="5383740" y="730675"/>
                </a:lnTo>
                <a:cubicBezTo>
                  <a:pt x="5381944" y="732432"/>
                  <a:pt x="5374678" y="734004"/>
                  <a:pt x="5371787" y="735724"/>
                </a:cubicBezTo>
                <a:cubicBezTo>
                  <a:pt x="5353982" y="735682"/>
                  <a:pt x="5342303" y="735298"/>
                  <a:pt x="5325018" y="736478"/>
                </a:cubicBezTo>
                <a:cubicBezTo>
                  <a:pt x="5356926" y="734301"/>
                  <a:pt x="5326974" y="735566"/>
                  <a:pt x="5349354" y="731669"/>
                </a:cubicBezTo>
                <a:lnTo>
                  <a:pt x="5353526" y="731029"/>
                </a:lnTo>
                <a:lnTo>
                  <a:pt x="5357068" y="730913"/>
                </a:lnTo>
                <a:cubicBezTo>
                  <a:pt x="5359742" y="730823"/>
                  <a:pt x="5363139" y="730704"/>
                  <a:pt x="5367510" y="730533"/>
                </a:cubicBezTo>
                <a:close/>
                <a:moveTo>
                  <a:pt x="5197035" y="727543"/>
                </a:moveTo>
                <a:lnTo>
                  <a:pt x="5176165" y="728358"/>
                </a:lnTo>
                <a:lnTo>
                  <a:pt x="5158381" y="733030"/>
                </a:lnTo>
                <a:lnTo>
                  <a:pt x="5150540" y="737485"/>
                </a:lnTo>
                <a:lnTo>
                  <a:pt x="5164605" y="735240"/>
                </a:lnTo>
                <a:close/>
                <a:moveTo>
                  <a:pt x="4864908" y="727216"/>
                </a:moveTo>
                <a:lnTo>
                  <a:pt x="4864775" y="727373"/>
                </a:lnTo>
                <a:lnTo>
                  <a:pt x="4857327" y="730802"/>
                </a:lnTo>
                <a:lnTo>
                  <a:pt x="4855311" y="730519"/>
                </a:lnTo>
                <a:lnTo>
                  <a:pt x="4855594" y="730382"/>
                </a:lnTo>
                <a:cubicBezTo>
                  <a:pt x="4859045" y="729115"/>
                  <a:pt x="4862200" y="728070"/>
                  <a:pt x="4864495" y="727343"/>
                </a:cubicBezTo>
                <a:close/>
                <a:moveTo>
                  <a:pt x="4866725" y="725073"/>
                </a:moveTo>
                <a:lnTo>
                  <a:pt x="4867878" y="725945"/>
                </a:lnTo>
                <a:lnTo>
                  <a:pt x="4865523" y="727027"/>
                </a:lnTo>
                <a:lnTo>
                  <a:pt x="4864908" y="727216"/>
                </a:lnTo>
                <a:close/>
                <a:moveTo>
                  <a:pt x="5264678" y="723216"/>
                </a:moveTo>
                <a:lnTo>
                  <a:pt x="5271930" y="723345"/>
                </a:lnTo>
                <a:lnTo>
                  <a:pt x="5264669" y="725974"/>
                </a:lnTo>
                <a:cubicBezTo>
                  <a:pt x="5256920" y="727482"/>
                  <a:pt x="5237243" y="729989"/>
                  <a:pt x="5232188" y="730129"/>
                </a:cubicBezTo>
                <a:cubicBezTo>
                  <a:pt x="5230500" y="730175"/>
                  <a:pt x="5230441" y="729958"/>
                  <a:pt x="5232990" y="729355"/>
                </a:cubicBezTo>
                <a:lnTo>
                  <a:pt x="5253878" y="724397"/>
                </a:lnTo>
                <a:close/>
                <a:moveTo>
                  <a:pt x="4909965" y="723132"/>
                </a:moveTo>
                <a:lnTo>
                  <a:pt x="4894065" y="730964"/>
                </a:lnTo>
                <a:lnTo>
                  <a:pt x="4891923" y="731192"/>
                </a:lnTo>
                <a:lnTo>
                  <a:pt x="4893162" y="730614"/>
                </a:lnTo>
                <a:close/>
                <a:moveTo>
                  <a:pt x="4857662" y="722586"/>
                </a:moveTo>
                <a:lnTo>
                  <a:pt x="4856431" y="724377"/>
                </a:lnTo>
                <a:lnTo>
                  <a:pt x="4826511" y="742916"/>
                </a:lnTo>
                <a:lnTo>
                  <a:pt x="4797729" y="752663"/>
                </a:lnTo>
                <a:cubicBezTo>
                  <a:pt x="4789857" y="754571"/>
                  <a:pt x="4798594" y="749217"/>
                  <a:pt x="4811672" y="742473"/>
                </a:cubicBezTo>
                <a:lnTo>
                  <a:pt x="4820732" y="737974"/>
                </a:lnTo>
                <a:lnTo>
                  <a:pt x="4821746" y="738292"/>
                </a:lnTo>
                <a:lnTo>
                  <a:pt x="4828340" y="734280"/>
                </a:lnTo>
                <a:lnTo>
                  <a:pt x="4839982" y="728876"/>
                </a:lnTo>
                <a:lnTo>
                  <a:pt x="4851020" y="724221"/>
                </a:lnTo>
                <a:close/>
                <a:moveTo>
                  <a:pt x="4943154" y="718935"/>
                </a:moveTo>
                <a:lnTo>
                  <a:pt x="4939562" y="721964"/>
                </a:lnTo>
                <a:cubicBezTo>
                  <a:pt x="4933276" y="725075"/>
                  <a:pt x="4926156" y="727012"/>
                  <a:pt x="4918674" y="728329"/>
                </a:cubicBezTo>
                <a:lnTo>
                  <a:pt x="4911008" y="729150"/>
                </a:lnTo>
                <a:lnTo>
                  <a:pt x="4933705" y="721406"/>
                </a:lnTo>
                <a:close/>
                <a:moveTo>
                  <a:pt x="4853174" y="717900"/>
                </a:moveTo>
                <a:lnTo>
                  <a:pt x="4860028" y="720009"/>
                </a:lnTo>
                <a:lnTo>
                  <a:pt x="4861982" y="721486"/>
                </a:lnTo>
                <a:lnTo>
                  <a:pt x="4861413" y="721661"/>
                </a:lnTo>
                <a:lnTo>
                  <a:pt x="4857662" y="722586"/>
                </a:lnTo>
                <a:lnTo>
                  <a:pt x="4858053" y="722016"/>
                </a:lnTo>
                <a:cubicBezTo>
                  <a:pt x="4857106" y="722018"/>
                  <a:pt x="4854824" y="722735"/>
                  <a:pt x="4851660" y="723951"/>
                </a:cubicBezTo>
                <a:lnTo>
                  <a:pt x="4851020" y="724221"/>
                </a:lnTo>
                <a:lnTo>
                  <a:pt x="4843835" y="725991"/>
                </a:lnTo>
                <a:cubicBezTo>
                  <a:pt x="4842130" y="726187"/>
                  <a:pt x="4841189" y="726060"/>
                  <a:pt x="4841246" y="725518"/>
                </a:cubicBezTo>
                <a:lnTo>
                  <a:pt x="4841695" y="725127"/>
                </a:lnTo>
                <a:lnTo>
                  <a:pt x="4842689" y="724439"/>
                </a:lnTo>
                <a:lnTo>
                  <a:pt x="4847765" y="720849"/>
                </a:lnTo>
                <a:close/>
                <a:moveTo>
                  <a:pt x="4851479" y="717379"/>
                </a:moveTo>
                <a:lnTo>
                  <a:pt x="4852310" y="717635"/>
                </a:lnTo>
                <a:lnTo>
                  <a:pt x="4847765" y="720849"/>
                </a:lnTo>
                <a:lnTo>
                  <a:pt x="4844643" y="722551"/>
                </a:lnTo>
                <a:lnTo>
                  <a:pt x="4841695" y="725127"/>
                </a:lnTo>
                <a:lnTo>
                  <a:pt x="4829276" y="733710"/>
                </a:lnTo>
                <a:lnTo>
                  <a:pt x="4828340" y="734280"/>
                </a:lnTo>
                <a:lnTo>
                  <a:pt x="4825743" y="735485"/>
                </a:lnTo>
                <a:lnTo>
                  <a:pt x="4820732" y="737974"/>
                </a:lnTo>
                <a:lnTo>
                  <a:pt x="4820198" y="737805"/>
                </a:lnTo>
                <a:cubicBezTo>
                  <a:pt x="4820690" y="736756"/>
                  <a:pt x="4822194" y="734797"/>
                  <a:pt x="4824728" y="731867"/>
                </a:cubicBezTo>
                <a:lnTo>
                  <a:pt x="4826748" y="729647"/>
                </a:lnTo>
                <a:lnTo>
                  <a:pt x="4834572" y="725696"/>
                </a:lnTo>
                <a:cubicBezTo>
                  <a:pt x="4844669" y="720658"/>
                  <a:pt x="4851375" y="717411"/>
                  <a:pt x="4851479" y="717379"/>
                </a:cubicBezTo>
                <a:close/>
                <a:moveTo>
                  <a:pt x="5250797" y="712124"/>
                </a:moveTo>
                <a:lnTo>
                  <a:pt x="5246055" y="713841"/>
                </a:lnTo>
                <a:lnTo>
                  <a:pt x="5238135" y="714686"/>
                </a:lnTo>
                <a:close/>
                <a:moveTo>
                  <a:pt x="4903079" y="710710"/>
                </a:moveTo>
                <a:lnTo>
                  <a:pt x="4893682" y="717688"/>
                </a:lnTo>
                <a:lnTo>
                  <a:pt x="4892075" y="718747"/>
                </a:lnTo>
                <a:lnTo>
                  <a:pt x="4880952" y="721946"/>
                </a:lnTo>
                <a:lnTo>
                  <a:pt x="4861562" y="731817"/>
                </a:lnTo>
                <a:lnTo>
                  <a:pt x="4861383" y="731375"/>
                </a:lnTo>
                <a:lnTo>
                  <a:pt x="4864775" y="727373"/>
                </a:lnTo>
                <a:lnTo>
                  <a:pt x="4865523" y="727027"/>
                </a:lnTo>
                <a:lnTo>
                  <a:pt x="4868219" y="726203"/>
                </a:lnTo>
                <a:lnTo>
                  <a:pt x="4867878" y="725945"/>
                </a:lnTo>
                <a:lnTo>
                  <a:pt x="4887787" y="716775"/>
                </a:lnTo>
                <a:lnTo>
                  <a:pt x="4897786" y="711985"/>
                </a:lnTo>
                <a:close/>
                <a:moveTo>
                  <a:pt x="5277732" y="710461"/>
                </a:moveTo>
                <a:lnTo>
                  <a:pt x="5266169" y="717341"/>
                </a:lnTo>
                <a:cubicBezTo>
                  <a:pt x="5261863" y="719908"/>
                  <a:pt x="5255613" y="718469"/>
                  <a:pt x="5250333" y="719032"/>
                </a:cubicBezTo>
                <a:lnTo>
                  <a:pt x="5229210" y="721286"/>
                </a:lnTo>
                <a:lnTo>
                  <a:pt x="5224059" y="721130"/>
                </a:lnTo>
                <a:lnTo>
                  <a:pt x="5229463" y="719847"/>
                </a:lnTo>
                <a:cubicBezTo>
                  <a:pt x="5239655" y="717428"/>
                  <a:pt x="5250582" y="717593"/>
                  <a:pt x="5261143" y="716467"/>
                </a:cubicBezTo>
                <a:close/>
                <a:moveTo>
                  <a:pt x="5681818" y="707825"/>
                </a:moveTo>
                <a:lnTo>
                  <a:pt x="5682039" y="709679"/>
                </a:lnTo>
                <a:lnTo>
                  <a:pt x="5674749" y="715589"/>
                </a:lnTo>
                <a:lnTo>
                  <a:pt x="5659668" y="719126"/>
                </a:lnTo>
                <a:lnTo>
                  <a:pt x="5671229" y="712244"/>
                </a:lnTo>
                <a:close/>
                <a:moveTo>
                  <a:pt x="5602954" y="707813"/>
                </a:moveTo>
                <a:cubicBezTo>
                  <a:pt x="5603985" y="707884"/>
                  <a:pt x="5604544" y="708360"/>
                  <a:pt x="5604346" y="709498"/>
                </a:cubicBezTo>
                <a:cubicBezTo>
                  <a:pt x="5603442" y="714685"/>
                  <a:pt x="5593564" y="714124"/>
                  <a:pt x="5587756" y="715503"/>
                </a:cubicBezTo>
                <a:cubicBezTo>
                  <a:pt x="5582660" y="716713"/>
                  <a:pt x="5571916" y="717193"/>
                  <a:pt x="5571916" y="717193"/>
                </a:cubicBezTo>
                <a:cubicBezTo>
                  <a:pt x="5573731" y="716592"/>
                  <a:pt x="5576750" y="715270"/>
                  <a:pt x="5580418" y="713652"/>
                </a:cubicBezTo>
                <a:lnTo>
                  <a:pt x="5582249" y="712867"/>
                </a:lnTo>
                <a:lnTo>
                  <a:pt x="5599313" y="708621"/>
                </a:lnTo>
                <a:lnTo>
                  <a:pt x="5601191" y="708123"/>
                </a:lnTo>
                <a:close/>
                <a:moveTo>
                  <a:pt x="5770541" y="707296"/>
                </a:moveTo>
                <a:cubicBezTo>
                  <a:pt x="5777300" y="710568"/>
                  <a:pt x="5761832" y="717638"/>
                  <a:pt x="5757479" y="722809"/>
                </a:cubicBezTo>
                <a:cubicBezTo>
                  <a:pt x="5748346" y="725667"/>
                  <a:pt x="5739332" y="728794"/>
                  <a:pt x="5730079" y="731381"/>
                </a:cubicBezTo>
                <a:cubicBezTo>
                  <a:pt x="5721508" y="733776"/>
                  <a:pt x="5713987" y="735487"/>
                  <a:pt x="5706335" y="736916"/>
                </a:cubicBezTo>
                <a:lnTo>
                  <a:pt x="5690800" y="739354"/>
                </a:lnTo>
                <a:lnTo>
                  <a:pt x="5695578" y="736599"/>
                </a:lnTo>
                <a:cubicBezTo>
                  <a:pt x="5698307" y="734647"/>
                  <a:pt x="5701017" y="732655"/>
                  <a:pt x="5704180" y="731320"/>
                </a:cubicBezTo>
                <a:cubicBezTo>
                  <a:pt x="5712877" y="727647"/>
                  <a:pt x="5722777" y="726239"/>
                  <a:pt x="5731581" y="722748"/>
                </a:cubicBezTo>
                <a:cubicBezTo>
                  <a:pt x="5735850" y="721054"/>
                  <a:pt x="5738871" y="717561"/>
                  <a:pt x="5743139" y="715866"/>
                </a:cubicBezTo>
                <a:cubicBezTo>
                  <a:pt x="5751944" y="712375"/>
                  <a:pt x="5761729" y="703028"/>
                  <a:pt x="5770541" y="707296"/>
                </a:cubicBezTo>
                <a:close/>
                <a:moveTo>
                  <a:pt x="4908076" y="707000"/>
                </a:moveTo>
                <a:lnTo>
                  <a:pt x="4907863" y="707156"/>
                </a:lnTo>
                <a:lnTo>
                  <a:pt x="4897786" y="711985"/>
                </a:lnTo>
                <a:lnTo>
                  <a:pt x="4883393" y="715451"/>
                </a:lnTo>
                <a:cubicBezTo>
                  <a:pt x="4878486" y="716835"/>
                  <a:pt x="4873905" y="718583"/>
                  <a:pt x="4870090" y="721101"/>
                </a:cubicBezTo>
                <a:lnTo>
                  <a:pt x="4866725" y="725073"/>
                </a:lnTo>
                <a:lnTo>
                  <a:pt x="4861982" y="721486"/>
                </a:lnTo>
                <a:lnTo>
                  <a:pt x="4886283" y="713976"/>
                </a:lnTo>
                <a:cubicBezTo>
                  <a:pt x="4894557" y="711346"/>
                  <a:pt x="4902197" y="708890"/>
                  <a:pt x="4907355" y="707346"/>
                </a:cubicBezTo>
                <a:close/>
                <a:moveTo>
                  <a:pt x="5615907" y="702616"/>
                </a:moveTo>
                <a:cubicBezTo>
                  <a:pt x="5618926" y="703141"/>
                  <a:pt x="5616163" y="704142"/>
                  <a:pt x="5611952" y="705263"/>
                </a:cubicBezTo>
                <a:lnTo>
                  <a:pt x="5601191" y="708123"/>
                </a:lnTo>
                <a:lnTo>
                  <a:pt x="5598723" y="708559"/>
                </a:lnTo>
                <a:cubicBezTo>
                  <a:pt x="5595332" y="709523"/>
                  <a:pt x="5591174" y="711083"/>
                  <a:pt x="5588504" y="711186"/>
                </a:cubicBezTo>
                <a:lnTo>
                  <a:pt x="5585985" y="711265"/>
                </a:lnTo>
                <a:lnTo>
                  <a:pt x="5592811" y="708337"/>
                </a:lnTo>
                <a:cubicBezTo>
                  <a:pt x="5601624" y="704771"/>
                  <a:pt x="5610809" y="701728"/>
                  <a:pt x="5615907" y="702616"/>
                </a:cubicBezTo>
                <a:close/>
                <a:moveTo>
                  <a:pt x="4953491" y="701078"/>
                </a:moveTo>
                <a:lnTo>
                  <a:pt x="4957208" y="702745"/>
                </a:lnTo>
                <a:lnTo>
                  <a:pt x="4942725" y="708894"/>
                </a:lnTo>
                <a:cubicBezTo>
                  <a:pt x="4932423" y="713306"/>
                  <a:pt x="4923187" y="717300"/>
                  <a:pt x="4914950" y="720911"/>
                </a:cubicBezTo>
                <a:lnTo>
                  <a:pt x="4909965" y="723132"/>
                </a:lnTo>
                <a:lnTo>
                  <a:pt x="4924095" y="716170"/>
                </a:lnTo>
                <a:cubicBezTo>
                  <a:pt x="4937253" y="709293"/>
                  <a:pt x="4908978" y="717554"/>
                  <a:pt x="4886320" y="725297"/>
                </a:cubicBezTo>
                <a:lnTo>
                  <a:pt x="4875988" y="729091"/>
                </a:lnTo>
                <a:lnTo>
                  <a:pt x="4877725" y="727846"/>
                </a:lnTo>
                <a:cubicBezTo>
                  <a:pt x="4880385" y="726154"/>
                  <a:pt x="4883519" y="724260"/>
                  <a:pt x="4886415" y="722468"/>
                </a:cubicBezTo>
                <a:lnTo>
                  <a:pt x="4892075" y="718747"/>
                </a:lnTo>
                <a:lnTo>
                  <a:pt x="4905131" y="714989"/>
                </a:lnTo>
                <a:cubicBezTo>
                  <a:pt x="4923720" y="708748"/>
                  <a:pt x="4944777" y="700900"/>
                  <a:pt x="4953491" y="701078"/>
                </a:cubicBezTo>
                <a:close/>
                <a:moveTo>
                  <a:pt x="5372267" y="700699"/>
                </a:moveTo>
                <a:lnTo>
                  <a:pt x="5354868" y="704931"/>
                </a:lnTo>
                <a:lnTo>
                  <a:pt x="5351145" y="705450"/>
                </a:lnTo>
                <a:lnTo>
                  <a:pt x="5349291" y="706065"/>
                </a:lnTo>
                <a:lnTo>
                  <a:pt x="5317589" y="711393"/>
                </a:lnTo>
                <a:lnTo>
                  <a:pt x="5325229" y="709060"/>
                </a:lnTo>
                <a:cubicBezTo>
                  <a:pt x="5332123" y="707408"/>
                  <a:pt x="5341420" y="705691"/>
                  <a:pt x="5346119" y="704576"/>
                </a:cubicBezTo>
                <a:cubicBezTo>
                  <a:pt x="5351213" y="703367"/>
                  <a:pt x="5356773" y="703830"/>
                  <a:pt x="5361955" y="702885"/>
                </a:cubicBezTo>
                <a:close/>
                <a:moveTo>
                  <a:pt x="5295073" y="700138"/>
                </a:moveTo>
                <a:cubicBezTo>
                  <a:pt x="5285941" y="702996"/>
                  <a:pt x="5276927" y="706123"/>
                  <a:pt x="5267674" y="708710"/>
                </a:cubicBezTo>
                <a:lnTo>
                  <a:pt x="5250797" y="712124"/>
                </a:lnTo>
                <a:lnTo>
                  <a:pt x="5270085" y="705140"/>
                </a:lnTo>
                <a:lnTo>
                  <a:pt x="5275350" y="704152"/>
                </a:lnTo>
                <a:cubicBezTo>
                  <a:pt x="5283305" y="702649"/>
                  <a:pt x="5290224" y="701290"/>
                  <a:pt x="5295073" y="700138"/>
                </a:cubicBezTo>
                <a:close/>
                <a:moveTo>
                  <a:pt x="5378522" y="699177"/>
                </a:moveTo>
                <a:lnTo>
                  <a:pt x="5376183" y="699867"/>
                </a:lnTo>
                <a:lnTo>
                  <a:pt x="5372267" y="700699"/>
                </a:lnTo>
                <a:close/>
                <a:moveTo>
                  <a:pt x="5349123" y="687312"/>
                </a:moveTo>
                <a:lnTo>
                  <a:pt x="5295073" y="700138"/>
                </a:lnTo>
                <a:cubicBezTo>
                  <a:pt x="5320395" y="694129"/>
                  <a:pt x="5321422" y="692557"/>
                  <a:pt x="5322361" y="691670"/>
                </a:cubicBezTo>
                <a:lnTo>
                  <a:pt x="5323242" y="691410"/>
                </a:lnTo>
                <a:lnTo>
                  <a:pt x="5332130" y="689597"/>
                </a:lnTo>
                <a:lnTo>
                  <a:pt x="5334540" y="689246"/>
                </a:lnTo>
                <a:close/>
                <a:moveTo>
                  <a:pt x="4996361" y="686218"/>
                </a:moveTo>
                <a:lnTo>
                  <a:pt x="4998600" y="693181"/>
                </a:lnTo>
                <a:lnTo>
                  <a:pt x="4989699" y="703622"/>
                </a:lnTo>
                <a:lnTo>
                  <a:pt x="4987793" y="704704"/>
                </a:lnTo>
                <a:lnTo>
                  <a:pt x="4968579" y="712288"/>
                </a:lnTo>
                <a:lnTo>
                  <a:pt x="4943154" y="718935"/>
                </a:lnTo>
                <a:lnTo>
                  <a:pt x="4955452" y="708568"/>
                </a:lnTo>
                <a:cubicBezTo>
                  <a:pt x="4957285" y="705916"/>
                  <a:pt x="4957884" y="704065"/>
                  <a:pt x="4957480" y="702867"/>
                </a:cubicBezTo>
                <a:lnTo>
                  <a:pt x="4957208" y="702745"/>
                </a:lnTo>
                <a:lnTo>
                  <a:pt x="4976893" y="694385"/>
                </a:lnTo>
                <a:close/>
                <a:moveTo>
                  <a:pt x="4901531" y="683171"/>
                </a:moveTo>
                <a:lnTo>
                  <a:pt x="4891557" y="692440"/>
                </a:lnTo>
                <a:cubicBezTo>
                  <a:pt x="4889672" y="694871"/>
                  <a:pt x="4889016" y="696565"/>
                  <a:pt x="4889352" y="697644"/>
                </a:cubicBezTo>
                <a:lnTo>
                  <a:pt x="4889916" y="697872"/>
                </a:lnTo>
                <a:lnTo>
                  <a:pt x="4853174" y="717900"/>
                </a:lnTo>
                <a:lnTo>
                  <a:pt x="4852310" y="717635"/>
                </a:lnTo>
                <a:lnTo>
                  <a:pt x="4861889" y="710861"/>
                </a:lnTo>
                <a:cubicBezTo>
                  <a:pt x="4869245" y="705658"/>
                  <a:pt x="4877546" y="699803"/>
                  <a:pt x="4886781" y="693356"/>
                </a:cubicBezTo>
                <a:close/>
                <a:moveTo>
                  <a:pt x="5442732" y="681647"/>
                </a:moveTo>
                <a:lnTo>
                  <a:pt x="5437839" y="683086"/>
                </a:lnTo>
                <a:cubicBezTo>
                  <a:pt x="5434213" y="684270"/>
                  <a:pt x="5427847" y="686353"/>
                  <a:pt x="5416007" y="690059"/>
                </a:cubicBezTo>
                <a:lnTo>
                  <a:pt x="5378522" y="699177"/>
                </a:lnTo>
                <a:lnTo>
                  <a:pt x="5386000" y="696969"/>
                </a:lnTo>
                <a:cubicBezTo>
                  <a:pt x="5392106" y="694946"/>
                  <a:pt x="5398368" y="692612"/>
                  <a:pt x="5410978" y="689183"/>
                </a:cubicBezTo>
                <a:close/>
                <a:moveTo>
                  <a:pt x="5443388" y="681491"/>
                </a:moveTo>
                <a:lnTo>
                  <a:pt x="5442732" y="681647"/>
                </a:lnTo>
                <a:lnTo>
                  <a:pt x="5443121" y="681532"/>
                </a:lnTo>
                <a:lnTo>
                  <a:pt x="5443364" y="681493"/>
                </a:lnTo>
                <a:close/>
                <a:moveTo>
                  <a:pt x="4949465" y="680869"/>
                </a:moveTo>
                <a:lnTo>
                  <a:pt x="4927793" y="697260"/>
                </a:lnTo>
                <a:lnTo>
                  <a:pt x="4915001" y="703663"/>
                </a:lnTo>
                <a:lnTo>
                  <a:pt x="4908076" y="707000"/>
                </a:lnTo>
                <a:lnTo>
                  <a:pt x="4918820" y="699020"/>
                </a:lnTo>
                <a:cubicBezTo>
                  <a:pt x="4928088" y="692500"/>
                  <a:pt x="4937961" y="686158"/>
                  <a:pt x="4947586" y="681419"/>
                </a:cubicBezTo>
                <a:close/>
                <a:moveTo>
                  <a:pt x="5449593" y="680827"/>
                </a:moveTo>
                <a:lnTo>
                  <a:pt x="5448478" y="681001"/>
                </a:lnTo>
                <a:lnTo>
                  <a:pt x="5443388" y="681491"/>
                </a:lnTo>
                <a:lnTo>
                  <a:pt x="5443404" y="681487"/>
                </a:lnTo>
                <a:close/>
                <a:moveTo>
                  <a:pt x="5536931" y="679979"/>
                </a:moveTo>
                <a:lnTo>
                  <a:pt x="5521100" y="681668"/>
                </a:lnTo>
                <a:cubicBezTo>
                  <a:pt x="5519766" y="681720"/>
                  <a:pt x="5519760" y="681676"/>
                  <a:pt x="5520582" y="681572"/>
                </a:cubicBezTo>
                <a:cubicBezTo>
                  <a:pt x="5521814" y="681414"/>
                  <a:pt x="5524914" y="681122"/>
                  <a:pt x="5528200" y="680816"/>
                </a:cubicBezTo>
                <a:close/>
                <a:moveTo>
                  <a:pt x="4946097" y="679614"/>
                </a:moveTo>
                <a:lnTo>
                  <a:pt x="4939215" y="683077"/>
                </a:lnTo>
                <a:cubicBezTo>
                  <a:pt x="4921841" y="691068"/>
                  <a:pt x="4901427" y="699049"/>
                  <a:pt x="4893097" y="699160"/>
                </a:cubicBezTo>
                <a:lnTo>
                  <a:pt x="4889916" y="697872"/>
                </a:lnTo>
                <a:lnTo>
                  <a:pt x="4897392" y="693797"/>
                </a:lnTo>
                <a:close/>
                <a:moveTo>
                  <a:pt x="5552779" y="678288"/>
                </a:moveTo>
                <a:lnTo>
                  <a:pt x="5536931" y="679979"/>
                </a:lnTo>
                <a:lnTo>
                  <a:pt x="5536940" y="679978"/>
                </a:lnTo>
                <a:close/>
                <a:moveTo>
                  <a:pt x="4954269" y="677235"/>
                </a:moveTo>
                <a:cubicBezTo>
                  <a:pt x="4957432" y="676811"/>
                  <a:pt x="4959126" y="676937"/>
                  <a:pt x="4959626" y="677504"/>
                </a:cubicBezTo>
                <a:lnTo>
                  <a:pt x="4959328" y="677982"/>
                </a:lnTo>
                <a:lnTo>
                  <a:pt x="4949465" y="680869"/>
                </a:lnTo>
                <a:close/>
                <a:moveTo>
                  <a:pt x="4974861" y="673437"/>
                </a:moveTo>
                <a:cubicBezTo>
                  <a:pt x="4978999" y="673384"/>
                  <a:pt x="4982860" y="674088"/>
                  <a:pt x="4986341" y="675726"/>
                </a:cubicBezTo>
                <a:lnTo>
                  <a:pt x="4992291" y="680843"/>
                </a:lnTo>
                <a:lnTo>
                  <a:pt x="4983161" y="683960"/>
                </a:lnTo>
                <a:cubicBezTo>
                  <a:pt x="4963926" y="690585"/>
                  <a:pt x="4940745" y="698663"/>
                  <a:pt x="4913249" y="708260"/>
                </a:cubicBezTo>
                <a:lnTo>
                  <a:pt x="4903079" y="710710"/>
                </a:lnTo>
                <a:lnTo>
                  <a:pt x="4907863" y="707156"/>
                </a:lnTo>
                <a:lnTo>
                  <a:pt x="4911505" y="705411"/>
                </a:lnTo>
                <a:lnTo>
                  <a:pt x="4915001" y="703663"/>
                </a:lnTo>
                <a:lnTo>
                  <a:pt x="4926923" y="697918"/>
                </a:lnTo>
                <a:lnTo>
                  <a:pt x="4927793" y="697260"/>
                </a:lnTo>
                <a:lnTo>
                  <a:pt x="4939203" y="691549"/>
                </a:lnTo>
                <a:cubicBezTo>
                  <a:pt x="4947646" y="687093"/>
                  <a:pt x="4954576" y="683091"/>
                  <a:pt x="4957812" y="680414"/>
                </a:cubicBezTo>
                <a:lnTo>
                  <a:pt x="4959328" y="677982"/>
                </a:lnTo>
                <a:close/>
                <a:moveTo>
                  <a:pt x="5771522" y="671891"/>
                </a:moveTo>
                <a:cubicBezTo>
                  <a:pt x="5761026" y="681435"/>
                  <a:pt x="5745321" y="685476"/>
                  <a:pt x="5731808" y="691660"/>
                </a:cubicBezTo>
                <a:cubicBezTo>
                  <a:pt x="5719573" y="697263"/>
                  <a:pt x="5697811" y="702352"/>
                  <a:pt x="5683046" y="707312"/>
                </a:cubicBezTo>
                <a:lnTo>
                  <a:pt x="5681818" y="707825"/>
                </a:lnTo>
                <a:lnTo>
                  <a:pt x="5681733" y="707114"/>
                </a:lnTo>
                <a:lnTo>
                  <a:pt x="5680806" y="706630"/>
                </a:lnTo>
                <a:lnTo>
                  <a:pt x="5727532" y="686469"/>
                </a:lnTo>
                <a:cubicBezTo>
                  <a:pt x="5730794" y="685288"/>
                  <a:pt x="5774490" y="669191"/>
                  <a:pt x="5771522" y="671891"/>
                </a:cubicBezTo>
                <a:close/>
                <a:moveTo>
                  <a:pt x="5425512" y="670893"/>
                </a:moveTo>
                <a:lnTo>
                  <a:pt x="5422945" y="671536"/>
                </a:lnTo>
                <a:cubicBezTo>
                  <a:pt x="5417129" y="673018"/>
                  <a:pt x="5411768" y="674408"/>
                  <a:pt x="5408202" y="675360"/>
                </a:cubicBezTo>
                <a:cubicBezTo>
                  <a:pt x="5398903" y="677839"/>
                  <a:pt x="5390305" y="682008"/>
                  <a:pt x="5380799" y="683930"/>
                </a:cubicBezTo>
                <a:cubicBezTo>
                  <a:pt x="5370491" y="686015"/>
                  <a:pt x="5359628" y="685936"/>
                  <a:pt x="5349123" y="687312"/>
                </a:cubicBezTo>
                <a:lnTo>
                  <a:pt x="5359934" y="684746"/>
                </a:lnTo>
                <a:cubicBezTo>
                  <a:pt x="5394105" y="676636"/>
                  <a:pt x="5412159" y="672840"/>
                  <a:pt x="5421203" y="671334"/>
                </a:cubicBezTo>
                <a:close/>
                <a:moveTo>
                  <a:pt x="5539284" y="670735"/>
                </a:moveTo>
                <a:cubicBezTo>
                  <a:pt x="5540946" y="670598"/>
                  <a:pt x="5540990" y="670742"/>
                  <a:pt x="5538442" y="671346"/>
                </a:cubicBezTo>
                <a:cubicBezTo>
                  <a:pt x="5520425" y="675622"/>
                  <a:pt x="5502836" y="681229"/>
                  <a:pt x="5484393" y="684173"/>
                </a:cubicBezTo>
                <a:cubicBezTo>
                  <a:pt x="5475507" y="685591"/>
                  <a:pt x="5466422" y="686369"/>
                  <a:pt x="5457744" y="688428"/>
                </a:cubicBezTo>
                <a:cubicBezTo>
                  <a:pt x="5451934" y="689808"/>
                  <a:pt x="5446684" y="692433"/>
                  <a:pt x="5441153" y="694436"/>
                </a:cubicBezTo>
                <a:cubicBezTo>
                  <a:pt x="5435874" y="694999"/>
                  <a:pt x="5420013" y="695202"/>
                  <a:pt x="5425312" y="696124"/>
                </a:cubicBezTo>
                <a:cubicBezTo>
                  <a:pt x="5445924" y="699712"/>
                  <a:pt x="5492486" y="690172"/>
                  <a:pt x="5504510" y="687675"/>
                </a:cubicBezTo>
                <a:cubicBezTo>
                  <a:pt x="5510373" y="686456"/>
                  <a:pt x="5515207" y="682814"/>
                  <a:pt x="5521100" y="681668"/>
                </a:cubicBezTo>
                <a:cubicBezTo>
                  <a:pt x="5535012" y="681125"/>
                  <a:pt x="5549070" y="681507"/>
                  <a:pt x="5562837" y="680039"/>
                </a:cubicBezTo>
                <a:cubicBezTo>
                  <a:pt x="5568115" y="679475"/>
                  <a:pt x="5582985" y="675784"/>
                  <a:pt x="5578677" y="678349"/>
                </a:cubicBezTo>
                <a:cubicBezTo>
                  <a:pt x="5568405" y="684463"/>
                  <a:pt x="5538653" y="692802"/>
                  <a:pt x="5523877" y="695493"/>
                </a:cubicBezTo>
                <a:cubicBezTo>
                  <a:pt x="5518692" y="696437"/>
                  <a:pt x="5512991" y="695632"/>
                  <a:pt x="5508037" y="697182"/>
                </a:cubicBezTo>
                <a:cubicBezTo>
                  <a:pt x="5503604" y="698567"/>
                  <a:pt x="5500327" y="701769"/>
                  <a:pt x="5496475" y="704064"/>
                </a:cubicBezTo>
                <a:cubicBezTo>
                  <a:pt x="5505106" y="704083"/>
                  <a:pt x="5513752" y="704263"/>
                  <a:pt x="5522374" y="704124"/>
                </a:cubicBezTo>
                <a:cubicBezTo>
                  <a:pt x="5529344" y="704012"/>
                  <a:pt x="5549887" y="701732"/>
                  <a:pt x="5543241" y="703309"/>
                </a:cubicBezTo>
                <a:cubicBezTo>
                  <a:pt x="5536035" y="705019"/>
                  <a:pt x="5522743" y="702006"/>
                  <a:pt x="5521622" y="708441"/>
                </a:cubicBezTo>
                <a:cubicBezTo>
                  <a:pt x="5520591" y="714372"/>
                  <a:pt x="5535657" y="708582"/>
                  <a:pt x="5542492" y="707626"/>
                </a:cubicBezTo>
                <a:cubicBezTo>
                  <a:pt x="5549902" y="706587"/>
                  <a:pt x="5556777" y="703830"/>
                  <a:pt x="5564111" y="702495"/>
                </a:cubicBezTo>
                <a:cubicBezTo>
                  <a:pt x="5569295" y="701550"/>
                  <a:pt x="5574765" y="701749"/>
                  <a:pt x="5579949" y="700805"/>
                </a:cubicBezTo>
                <a:cubicBezTo>
                  <a:pt x="5604602" y="696315"/>
                  <a:pt x="5611271" y="689899"/>
                  <a:pt x="5584225" y="705995"/>
                </a:cubicBezTo>
                <a:cubicBezTo>
                  <a:pt x="5566445" y="710216"/>
                  <a:pt x="5554987" y="711915"/>
                  <a:pt x="5567435" y="711833"/>
                </a:cubicBezTo>
                <a:lnTo>
                  <a:pt x="5585985" y="711265"/>
                </a:lnTo>
                <a:lnTo>
                  <a:pt x="5582249" y="712867"/>
                </a:lnTo>
                <a:lnTo>
                  <a:pt x="5577805" y="713972"/>
                </a:lnTo>
                <a:cubicBezTo>
                  <a:pt x="5570462" y="715369"/>
                  <a:pt x="5563082" y="716692"/>
                  <a:pt x="5556076" y="718883"/>
                </a:cubicBezTo>
                <a:cubicBezTo>
                  <a:pt x="5551123" y="720433"/>
                  <a:pt x="5566633" y="717756"/>
                  <a:pt x="5571916" y="717193"/>
                </a:cubicBezTo>
                <a:cubicBezTo>
                  <a:pt x="5560289" y="721047"/>
                  <a:pt x="5547094" y="723286"/>
                  <a:pt x="5534457" y="724015"/>
                </a:cubicBezTo>
                <a:cubicBezTo>
                  <a:pt x="5520574" y="724814"/>
                  <a:pt x="5506488" y="724175"/>
                  <a:pt x="5492718" y="725643"/>
                </a:cubicBezTo>
                <a:lnTo>
                  <a:pt x="5476881" y="727335"/>
                </a:lnTo>
                <a:cubicBezTo>
                  <a:pt x="5446916" y="726427"/>
                  <a:pt x="5431092" y="725470"/>
                  <a:pt x="5399185" y="727152"/>
                </a:cubicBezTo>
                <a:lnTo>
                  <a:pt x="5383349" y="728843"/>
                </a:lnTo>
                <a:cubicBezTo>
                  <a:pt x="5377628" y="725113"/>
                  <a:pt x="5369315" y="728701"/>
                  <a:pt x="5362477" y="729656"/>
                </a:cubicBezTo>
                <a:lnTo>
                  <a:pt x="5353526" y="731029"/>
                </a:lnTo>
                <a:lnTo>
                  <a:pt x="5350955" y="731112"/>
                </a:lnTo>
                <a:cubicBezTo>
                  <a:pt x="5342051" y="731420"/>
                  <a:pt x="5349990" y="731406"/>
                  <a:pt x="5319992" y="735603"/>
                </a:cubicBezTo>
                <a:cubicBezTo>
                  <a:pt x="5317370" y="735970"/>
                  <a:pt x="5312085" y="736162"/>
                  <a:pt x="5308119" y="736378"/>
                </a:cubicBezTo>
                <a:lnTo>
                  <a:pt x="5305314" y="736607"/>
                </a:lnTo>
                <a:lnTo>
                  <a:pt x="5289816" y="730351"/>
                </a:lnTo>
                <a:cubicBezTo>
                  <a:pt x="5284936" y="728214"/>
                  <a:pt x="5280781" y="724332"/>
                  <a:pt x="5275479" y="723409"/>
                </a:cubicBezTo>
                <a:lnTo>
                  <a:pt x="5271930" y="723345"/>
                </a:lnTo>
                <a:lnTo>
                  <a:pt x="5281260" y="719968"/>
                </a:lnTo>
                <a:cubicBezTo>
                  <a:pt x="5288325" y="717909"/>
                  <a:pt x="5295780" y="716821"/>
                  <a:pt x="5302880" y="714837"/>
                </a:cubicBezTo>
                <a:lnTo>
                  <a:pt x="5309590" y="712738"/>
                </a:lnTo>
                <a:lnTo>
                  <a:pt x="5317589" y="711393"/>
                </a:lnTo>
                <a:lnTo>
                  <a:pt x="5317555" y="711403"/>
                </a:lnTo>
                <a:cubicBezTo>
                  <a:pt x="5316177" y="712113"/>
                  <a:pt x="5316275" y="712722"/>
                  <a:pt x="5318719" y="713148"/>
                </a:cubicBezTo>
                <a:cubicBezTo>
                  <a:pt x="5324341" y="714126"/>
                  <a:pt x="5329699" y="712703"/>
                  <a:pt x="5335026" y="710784"/>
                </a:cubicBezTo>
                <a:lnTo>
                  <a:pt x="5349291" y="706065"/>
                </a:lnTo>
                <a:lnTo>
                  <a:pt x="5352241" y="705570"/>
                </a:lnTo>
                <a:lnTo>
                  <a:pt x="5354868" y="704931"/>
                </a:lnTo>
                <a:lnTo>
                  <a:pt x="5393636" y="699505"/>
                </a:lnTo>
                <a:cubicBezTo>
                  <a:pt x="5408269" y="696738"/>
                  <a:pt x="5422121" y="691600"/>
                  <a:pt x="5436875" y="689244"/>
                </a:cubicBezTo>
                <a:cubicBezTo>
                  <a:pt x="5445758" y="687825"/>
                  <a:pt x="5454977" y="687378"/>
                  <a:pt x="5463525" y="684988"/>
                </a:cubicBezTo>
                <a:cubicBezTo>
                  <a:pt x="5471460" y="682770"/>
                  <a:pt x="5478439" y="678690"/>
                  <a:pt x="5485896" y="675541"/>
                </a:cubicBezTo>
                <a:cubicBezTo>
                  <a:pt x="5492852" y="675270"/>
                  <a:pt x="5499847" y="675279"/>
                  <a:pt x="5506761" y="674726"/>
                </a:cubicBezTo>
                <a:cubicBezTo>
                  <a:pt x="5514720" y="674091"/>
                  <a:pt x="5534295" y="671147"/>
                  <a:pt x="5539284" y="670735"/>
                </a:cubicBezTo>
                <a:close/>
                <a:moveTo>
                  <a:pt x="5507514" y="670410"/>
                </a:moveTo>
                <a:cubicBezTo>
                  <a:pt x="5511263" y="671063"/>
                  <a:pt x="5500308" y="672121"/>
                  <a:pt x="5496704" y="672975"/>
                </a:cubicBezTo>
                <a:cubicBezTo>
                  <a:pt x="5489499" y="674686"/>
                  <a:pt x="5482552" y="677310"/>
                  <a:pt x="5475086" y="678106"/>
                </a:cubicBezTo>
                <a:lnTo>
                  <a:pt x="5449593" y="680827"/>
                </a:lnTo>
                <a:lnTo>
                  <a:pt x="5456202" y="679794"/>
                </a:lnTo>
                <a:cubicBezTo>
                  <a:pt x="5459689" y="679196"/>
                  <a:pt x="5464189" y="678371"/>
                  <a:pt x="5470054" y="677230"/>
                </a:cubicBezTo>
                <a:cubicBezTo>
                  <a:pt x="5474768" y="676315"/>
                  <a:pt x="5499768" y="669062"/>
                  <a:pt x="5507514" y="670410"/>
                </a:cubicBezTo>
                <a:close/>
                <a:moveTo>
                  <a:pt x="5174282" y="665114"/>
                </a:moveTo>
                <a:lnTo>
                  <a:pt x="5173929" y="665549"/>
                </a:lnTo>
                <a:cubicBezTo>
                  <a:pt x="5156821" y="680246"/>
                  <a:pt x="5107986" y="705046"/>
                  <a:pt x="5094263" y="699468"/>
                </a:cubicBezTo>
                <a:lnTo>
                  <a:pt x="5093803" y="698507"/>
                </a:lnTo>
                <a:lnTo>
                  <a:pt x="5102567" y="693980"/>
                </a:lnTo>
                <a:close/>
                <a:moveTo>
                  <a:pt x="5452601" y="664317"/>
                </a:moveTo>
                <a:cubicBezTo>
                  <a:pt x="5454884" y="663858"/>
                  <a:pt x="5454943" y="664002"/>
                  <a:pt x="5451441" y="665098"/>
                </a:cubicBezTo>
                <a:cubicBezTo>
                  <a:pt x="5403928" y="679960"/>
                  <a:pt x="5433456" y="671248"/>
                  <a:pt x="5428910" y="670545"/>
                </a:cubicBezTo>
                <a:lnTo>
                  <a:pt x="5425512" y="670893"/>
                </a:lnTo>
                <a:lnTo>
                  <a:pt x="5440422" y="667158"/>
                </a:lnTo>
                <a:cubicBezTo>
                  <a:pt x="5445813" y="665839"/>
                  <a:pt x="5450316" y="664776"/>
                  <a:pt x="5452601" y="664317"/>
                </a:cubicBezTo>
                <a:close/>
                <a:moveTo>
                  <a:pt x="5054141" y="661134"/>
                </a:moveTo>
                <a:lnTo>
                  <a:pt x="5055940" y="661361"/>
                </a:lnTo>
                <a:lnTo>
                  <a:pt x="5017856" y="677204"/>
                </a:lnTo>
                <a:lnTo>
                  <a:pt x="4996361" y="686218"/>
                </a:lnTo>
                <a:lnTo>
                  <a:pt x="4995529" y="683627"/>
                </a:lnTo>
                <a:lnTo>
                  <a:pt x="4992291" y="680843"/>
                </a:lnTo>
                <a:lnTo>
                  <a:pt x="5009097" y="675104"/>
                </a:lnTo>
                <a:cubicBezTo>
                  <a:pt x="5032165" y="667324"/>
                  <a:pt x="5046765" y="662739"/>
                  <a:pt x="5054141" y="661134"/>
                </a:cubicBezTo>
                <a:close/>
                <a:moveTo>
                  <a:pt x="4936008" y="659693"/>
                </a:moveTo>
                <a:lnTo>
                  <a:pt x="4917265" y="672306"/>
                </a:lnTo>
                <a:lnTo>
                  <a:pt x="4901531" y="683171"/>
                </a:lnTo>
                <a:lnTo>
                  <a:pt x="4912574" y="672908"/>
                </a:lnTo>
                <a:close/>
                <a:moveTo>
                  <a:pt x="4939122" y="657597"/>
                </a:moveTo>
                <a:lnTo>
                  <a:pt x="4939689" y="657768"/>
                </a:lnTo>
                <a:lnTo>
                  <a:pt x="4937939" y="658603"/>
                </a:lnTo>
                <a:lnTo>
                  <a:pt x="4936008" y="659693"/>
                </a:lnTo>
                <a:close/>
                <a:moveTo>
                  <a:pt x="4992719" y="632733"/>
                </a:moveTo>
                <a:lnTo>
                  <a:pt x="4977410" y="650095"/>
                </a:lnTo>
                <a:cubicBezTo>
                  <a:pt x="4969048" y="659507"/>
                  <a:pt x="4964228" y="663463"/>
                  <a:pt x="4955592" y="662526"/>
                </a:cubicBezTo>
                <a:lnTo>
                  <a:pt x="4939689" y="657768"/>
                </a:lnTo>
                <a:lnTo>
                  <a:pt x="4991279" y="633131"/>
                </a:lnTo>
                <a:close/>
                <a:moveTo>
                  <a:pt x="5184290" y="629760"/>
                </a:moveTo>
                <a:lnTo>
                  <a:pt x="5187916" y="631736"/>
                </a:lnTo>
                <a:lnTo>
                  <a:pt x="5193279" y="632831"/>
                </a:lnTo>
                <a:lnTo>
                  <a:pt x="5183718" y="638612"/>
                </a:lnTo>
                <a:cubicBezTo>
                  <a:pt x="5177429" y="642054"/>
                  <a:pt x="5174441" y="642564"/>
                  <a:pt x="5177769" y="637101"/>
                </a:cubicBezTo>
                <a:close/>
                <a:moveTo>
                  <a:pt x="831591" y="620032"/>
                </a:moveTo>
                <a:lnTo>
                  <a:pt x="820126" y="629390"/>
                </a:lnTo>
                <a:lnTo>
                  <a:pt x="816631" y="631581"/>
                </a:lnTo>
                <a:lnTo>
                  <a:pt x="804085" y="639450"/>
                </a:lnTo>
                <a:lnTo>
                  <a:pt x="779621" y="650324"/>
                </a:lnTo>
                <a:lnTo>
                  <a:pt x="727644" y="675772"/>
                </a:lnTo>
                <a:lnTo>
                  <a:pt x="730689" y="672073"/>
                </a:lnTo>
                <a:cubicBezTo>
                  <a:pt x="741382" y="665368"/>
                  <a:pt x="752462" y="659244"/>
                  <a:pt x="762766" y="651956"/>
                </a:cubicBezTo>
                <a:lnTo>
                  <a:pt x="786028" y="632971"/>
                </a:lnTo>
                <a:lnTo>
                  <a:pt x="789470" y="631367"/>
                </a:lnTo>
                <a:cubicBezTo>
                  <a:pt x="797854" y="627888"/>
                  <a:pt x="806370" y="624835"/>
                  <a:pt x="814368" y="622673"/>
                </a:cubicBezTo>
                <a:close/>
                <a:moveTo>
                  <a:pt x="836164" y="619331"/>
                </a:moveTo>
                <a:cubicBezTo>
                  <a:pt x="829747" y="624078"/>
                  <a:pt x="826665" y="632252"/>
                  <a:pt x="820941" y="637817"/>
                </a:cubicBezTo>
                <a:cubicBezTo>
                  <a:pt x="813644" y="644910"/>
                  <a:pt x="805174" y="650685"/>
                  <a:pt x="797291" y="657120"/>
                </a:cubicBezTo>
                <a:cubicBezTo>
                  <a:pt x="786326" y="661017"/>
                  <a:pt x="773380" y="676207"/>
                  <a:pt x="764398" y="668810"/>
                </a:cubicBezTo>
                <a:cubicBezTo>
                  <a:pt x="756543" y="662340"/>
                  <a:pt x="779741" y="655384"/>
                  <a:pt x="788048" y="649508"/>
                </a:cubicBezTo>
                <a:lnTo>
                  <a:pt x="804085" y="639450"/>
                </a:lnTo>
                <a:lnTo>
                  <a:pt x="804087" y="639449"/>
                </a:lnTo>
                <a:lnTo>
                  <a:pt x="816631" y="631581"/>
                </a:lnTo>
                <a:lnTo>
                  <a:pt x="820125" y="629391"/>
                </a:lnTo>
                <a:lnTo>
                  <a:pt x="820126" y="629390"/>
                </a:lnTo>
                <a:close/>
                <a:moveTo>
                  <a:pt x="5049021" y="619122"/>
                </a:moveTo>
                <a:lnTo>
                  <a:pt x="5049077" y="619145"/>
                </a:lnTo>
                <a:cubicBezTo>
                  <a:pt x="5049287" y="619967"/>
                  <a:pt x="5048706" y="621249"/>
                  <a:pt x="5047154" y="623096"/>
                </a:cubicBezTo>
                <a:cubicBezTo>
                  <a:pt x="5023872" y="650843"/>
                  <a:pt x="4984723" y="658283"/>
                  <a:pt x="4954269" y="677235"/>
                </a:cubicBezTo>
                <a:lnTo>
                  <a:pt x="4946097" y="679614"/>
                </a:lnTo>
                <a:lnTo>
                  <a:pt x="4961106" y="672065"/>
                </a:lnTo>
                <a:cubicBezTo>
                  <a:pt x="4980291" y="661092"/>
                  <a:pt x="5008692" y="644018"/>
                  <a:pt x="5039267" y="625191"/>
                </a:cubicBezTo>
                <a:close/>
                <a:moveTo>
                  <a:pt x="4763393" y="613104"/>
                </a:moveTo>
                <a:lnTo>
                  <a:pt x="4776262" y="618510"/>
                </a:lnTo>
                <a:cubicBezTo>
                  <a:pt x="4761567" y="622464"/>
                  <a:pt x="4719149" y="638477"/>
                  <a:pt x="4732175" y="630371"/>
                </a:cubicBezTo>
                <a:close/>
                <a:moveTo>
                  <a:pt x="4762302" y="612642"/>
                </a:moveTo>
                <a:lnTo>
                  <a:pt x="4762704" y="612814"/>
                </a:lnTo>
                <a:lnTo>
                  <a:pt x="4762964" y="612923"/>
                </a:lnTo>
                <a:lnTo>
                  <a:pt x="4757640" y="614900"/>
                </a:lnTo>
                <a:lnTo>
                  <a:pt x="4745219" y="619449"/>
                </a:lnTo>
                <a:lnTo>
                  <a:pt x="4761869" y="612809"/>
                </a:lnTo>
                <a:close/>
                <a:moveTo>
                  <a:pt x="4765263" y="612070"/>
                </a:moveTo>
                <a:lnTo>
                  <a:pt x="4763393" y="613104"/>
                </a:lnTo>
                <a:lnTo>
                  <a:pt x="4762964" y="612923"/>
                </a:lnTo>
                <a:close/>
                <a:moveTo>
                  <a:pt x="5011489" y="610476"/>
                </a:moveTo>
                <a:lnTo>
                  <a:pt x="4994621" y="621097"/>
                </a:lnTo>
                <a:cubicBezTo>
                  <a:pt x="4979939" y="630518"/>
                  <a:pt x="4966142" y="639538"/>
                  <a:pt x="4953244" y="648093"/>
                </a:cubicBezTo>
                <a:lnTo>
                  <a:pt x="4939122" y="657597"/>
                </a:lnTo>
                <a:lnTo>
                  <a:pt x="4938860" y="657519"/>
                </a:lnTo>
                <a:lnTo>
                  <a:pt x="4926732" y="652350"/>
                </a:lnTo>
                <a:close/>
                <a:moveTo>
                  <a:pt x="5212319" y="605438"/>
                </a:moveTo>
                <a:lnTo>
                  <a:pt x="5196698" y="615791"/>
                </a:lnTo>
                <a:lnTo>
                  <a:pt x="5184290" y="629760"/>
                </a:lnTo>
                <a:lnTo>
                  <a:pt x="5173760" y="624020"/>
                </a:lnTo>
                <a:close/>
                <a:moveTo>
                  <a:pt x="5245815" y="605379"/>
                </a:moveTo>
                <a:cubicBezTo>
                  <a:pt x="5247812" y="605838"/>
                  <a:pt x="5248753" y="607466"/>
                  <a:pt x="5248261" y="610642"/>
                </a:cubicBezTo>
                <a:lnTo>
                  <a:pt x="5243961" y="617143"/>
                </a:lnTo>
                <a:lnTo>
                  <a:pt x="5202286" y="634669"/>
                </a:lnTo>
                <a:lnTo>
                  <a:pt x="5193279" y="632831"/>
                </a:lnTo>
                <a:lnTo>
                  <a:pt x="5195260" y="631632"/>
                </a:lnTo>
                <a:cubicBezTo>
                  <a:pt x="5212947" y="620409"/>
                  <a:pt x="5237830" y="603545"/>
                  <a:pt x="5245815" y="605379"/>
                </a:cubicBezTo>
                <a:close/>
                <a:moveTo>
                  <a:pt x="5020945" y="604520"/>
                </a:moveTo>
                <a:lnTo>
                  <a:pt x="5020481" y="604924"/>
                </a:lnTo>
                <a:lnTo>
                  <a:pt x="5018281" y="607119"/>
                </a:lnTo>
                <a:lnTo>
                  <a:pt x="5011489" y="610476"/>
                </a:lnTo>
                <a:close/>
                <a:moveTo>
                  <a:pt x="4784801" y="603930"/>
                </a:moveTo>
                <a:lnTo>
                  <a:pt x="4784469" y="604059"/>
                </a:lnTo>
                <a:lnTo>
                  <a:pt x="4772810" y="607895"/>
                </a:lnTo>
                <a:lnTo>
                  <a:pt x="4768725" y="610155"/>
                </a:lnTo>
                <a:lnTo>
                  <a:pt x="4762302" y="612642"/>
                </a:lnTo>
                <a:lnTo>
                  <a:pt x="4755138" y="609586"/>
                </a:lnTo>
                <a:cubicBezTo>
                  <a:pt x="4751990" y="608084"/>
                  <a:pt x="4752525" y="607712"/>
                  <a:pt x="4756123" y="607440"/>
                </a:cubicBezTo>
                <a:cubicBezTo>
                  <a:pt x="4759722" y="607168"/>
                  <a:pt x="4766385" y="606993"/>
                  <a:pt x="4775487" y="605886"/>
                </a:cubicBezTo>
                <a:close/>
                <a:moveTo>
                  <a:pt x="4790296" y="602776"/>
                </a:moveTo>
                <a:lnTo>
                  <a:pt x="4790154" y="602830"/>
                </a:lnTo>
                <a:lnTo>
                  <a:pt x="4765263" y="612070"/>
                </a:lnTo>
                <a:lnTo>
                  <a:pt x="4768725" y="610155"/>
                </a:lnTo>
                <a:lnTo>
                  <a:pt x="4784469" y="604059"/>
                </a:lnTo>
                <a:lnTo>
                  <a:pt x="4784962" y="603896"/>
                </a:lnTo>
                <a:close/>
                <a:moveTo>
                  <a:pt x="4816339" y="593570"/>
                </a:moveTo>
                <a:lnTo>
                  <a:pt x="4819184" y="594676"/>
                </a:lnTo>
                <a:lnTo>
                  <a:pt x="4818995" y="594774"/>
                </a:lnTo>
                <a:cubicBezTo>
                  <a:pt x="4815333" y="596541"/>
                  <a:pt x="4811897" y="598024"/>
                  <a:pt x="4809503" y="598740"/>
                </a:cubicBezTo>
                <a:lnTo>
                  <a:pt x="4790296" y="602776"/>
                </a:lnTo>
                <a:lnTo>
                  <a:pt x="4801924" y="598314"/>
                </a:lnTo>
                <a:close/>
                <a:moveTo>
                  <a:pt x="5245231" y="586110"/>
                </a:moveTo>
                <a:lnTo>
                  <a:pt x="5245207" y="589595"/>
                </a:lnTo>
                <a:lnTo>
                  <a:pt x="5212319" y="605438"/>
                </a:lnTo>
                <a:lnTo>
                  <a:pt x="5220920" y="599741"/>
                </a:lnTo>
                <a:close/>
                <a:moveTo>
                  <a:pt x="4835907" y="584141"/>
                </a:moveTo>
                <a:cubicBezTo>
                  <a:pt x="4838262" y="583297"/>
                  <a:pt x="4838388" y="583609"/>
                  <a:pt x="4837104" y="584595"/>
                </a:cubicBezTo>
                <a:lnTo>
                  <a:pt x="4836167" y="585176"/>
                </a:lnTo>
                <a:lnTo>
                  <a:pt x="4801924" y="598314"/>
                </a:lnTo>
                <a:lnTo>
                  <a:pt x="4784962" y="603896"/>
                </a:lnTo>
                <a:lnTo>
                  <a:pt x="4784801" y="603930"/>
                </a:lnTo>
                <a:close/>
                <a:moveTo>
                  <a:pt x="4846677" y="581051"/>
                </a:moveTo>
                <a:lnTo>
                  <a:pt x="4845810" y="583258"/>
                </a:lnTo>
                <a:cubicBezTo>
                  <a:pt x="4843492" y="585745"/>
                  <a:pt x="4838390" y="589114"/>
                  <a:pt x="4832176" y="592836"/>
                </a:cubicBezTo>
                <a:lnTo>
                  <a:pt x="4825031" y="596949"/>
                </a:lnTo>
                <a:lnTo>
                  <a:pt x="4819184" y="594676"/>
                </a:lnTo>
                <a:lnTo>
                  <a:pt x="4829831" y="589099"/>
                </a:lnTo>
                <a:lnTo>
                  <a:pt x="4836167" y="585176"/>
                </a:lnTo>
                <a:lnTo>
                  <a:pt x="4843509" y="582359"/>
                </a:lnTo>
                <a:close/>
                <a:moveTo>
                  <a:pt x="3706201" y="577102"/>
                </a:moveTo>
                <a:lnTo>
                  <a:pt x="3687325" y="585152"/>
                </a:lnTo>
                <a:lnTo>
                  <a:pt x="3694564" y="584358"/>
                </a:lnTo>
                <a:lnTo>
                  <a:pt x="3705742" y="577436"/>
                </a:lnTo>
                <a:close/>
                <a:moveTo>
                  <a:pt x="3777406" y="575387"/>
                </a:moveTo>
                <a:cubicBezTo>
                  <a:pt x="3777683" y="575238"/>
                  <a:pt x="3776961" y="575265"/>
                  <a:pt x="3774969" y="575532"/>
                </a:cubicBezTo>
                <a:lnTo>
                  <a:pt x="3729034" y="580574"/>
                </a:lnTo>
                <a:lnTo>
                  <a:pt x="3726227" y="582644"/>
                </a:lnTo>
                <a:lnTo>
                  <a:pt x="3732685" y="582825"/>
                </a:lnTo>
                <a:cubicBezTo>
                  <a:pt x="3749722" y="581281"/>
                  <a:pt x="3776027" y="576134"/>
                  <a:pt x="3777406" y="575387"/>
                </a:cubicBezTo>
                <a:close/>
                <a:moveTo>
                  <a:pt x="5297060" y="568363"/>
                </a:moveTo>
                <a:lnTo>
                  <a:pt x="5298270" y="569612"/>
                </a:lnTo>
                <a:lnTo>
                  <a:pt x="5291347" y="572864"/>
                </a:lnTo>
                <a:cubicBezTo>
                  <a:pt x="5288266" y="574503"/>
                  <a:pt x="5286803" y="575584"/>
                  <a:pt x="5287436" y="575912"/>
                </a:cubicBezTo>
                <a:lnTo>
                  <a:pt x="5289816" y="575511"/>
                </a:lnTo>
                <a:lnTo>
                  <a:pt x="5283821" y="579153"/>
                </a:lnTo>
                <a:cubicBezTo>
                  <a:pt x="5280917" y="580914"/>
                  <a:pt x="5278256" y="582581"/>
                  <a:pt x="5276547" y="583874"/>
                </a:cubicBezTo>
                <a:cubicBezTo>
                  <a:pt x="5266095" y="586408"/>
                  <a:pt x="5249652" y="601472"/>
                  <a:pt x="5245193" y="591477"/>
                </a:cubicBezTo>
                <a:lnTo>
                  <a:pt x="5245207" y="589595"/>
                </a:lnTo>
                <a:lnTo>
                  <a:pt x="5252030" y="586307"/>
                </a:lnTo>
                <a:cubicBezTo>
                  <a:pt x="5266776" y="579651"/>
                  <a:pt x="5281078" y="569949"/>
                  <a:pt x="5297060" y="568363"/>
                </a:cubicBezTo>
                <a:close/>
                <a:moveTo>
                  <a:pt x="4710081" y="568258"/>
                </a:moveTo>
                <a:lnTo>
                  <a:pt x="4686638" y="582053"/>
                </a:lnTo>
                <a:lnTo>
                  <a:pt x="4684713" y="582938"/>
                </a:lnTo>
                <a:lnTo>
                  <a:pt x="4673478" y="583578"/>
                </a:lnTo>
                <a:lnTo>
                  <a:pt x="4703218" y="568647"/>
                </a:lnTo>
                <a:close/>
                <a:moveTo>
                  <a:pt x="3882857" y="567372"/>
                </a:moveTo>
                <a:lnTo>
                  <a:pt x="3884834" y="567632"/>
                </a:lnTo>
                <a:cubicBezTo>
                  <a:pt x="3893932" y="570128"/>
                  <a:pt x="3873626" y="577546"/>
                  <a:pt x="3859007" y="577421"/>
                </a:cubicBezTo>
                <a:lnTo>
                  <a:pt x="3853185" y="575842"/>
                </a:lnTo>
                <a:close/>
                <a:moveTo>
                  <a:pt x="651261" y="564101"/>
                </a:moveTo>
                <a:lnTo>
                  <a:pt x="643467" y="571895"/>
                </a:lnTo>
                <a:cubicBezTo>
                  <a:pt x="635000" y="580362"/>
                  <a:pt x="624709" y="587332"/>
                  <a:pt x="618067" y="597295"/>
                </a:cubicBezTo>
                <a:cubicBezTo>
                  <a:pt x="612423" y="605762"/>
                  <a:pt x="608329" y="615500"/>
                  <a:pt x="601134" y="622695"/>
                </a:cubicBezTo>
                <a:cubicBezTo>
                  <a:pt x="593939" y="629890"/>
                  <a:pt x="583680" y="633271"/>
                  <a:pt x="575734" y="639628"/>
                </a:cubicBezTo>
                <a:cubicBezTo>
                  <a:pt x="569501" y="644615"/>
                  <a:pt x="564445" y="650917"/>
                  <a:pt x="558800" y="656561"/>
                </a:cubicBezTo>
                <a:cubicBezTo>
                  <a:pt x="555978" y="665028"/>
                  <a:pt x="554926" y="674308"/>
                  <a:pt x="550334" y="681961"/>
                </a:cubicBezTo>
                <a:cubicBezTo>
                  <a:pt x="540481" y="698383"/>
                  <a:pt x="521845" y="704291"/>
                  <a:pt x="508000" y="715828"/>
                </a:cubicBezTo>
                <a:cubicBezTo>
                  <a:pt x="498802" y="723493"/>
                  <a:pt x="491691" y="733436"/>
                  <a:pt x="482600" y="741228"/>
                </a:cubicBezTo>
                <a:lnTo>
                  <a:pt x="471030" y="749906"/>
                </a:lnTo>
                <a:lnTo>
                  <a:pt x="462243" y="750503"/>
                </a:lnTo>
                <a:cubicBezTo>
                  <a:pt x="457740" y="753056"/>
                  <a:pt x="452968" y="756750"/>
                  <a:pt x="448734" y="758161"/>
                </a:cubicBezTo>
                <a:cubicBezTo>
                  <a:pt x="438960" y="764677"/>
                  <a:pt x="431911" y="769340"/>
                  <a:pt x="426940" y="772604"/>
                </a:cubicBezTo>
                <a:lnTo>
                  <a:pt x="426879" y="772643"/>
                </a:lnTo>
                <a:lnTo>
                  <a:pt x="431800" y="766628"/>
                </a:lnTo>
                <a:cubicBezTo>
                  <a:pt x="490026" y="727810"/>
                  <a:pt x="501907" y="726325"/>
                  <a:pt x="457200" y="741228"/>
                </a:cubicBezTo>
                <a:cubicBezTo>
                  <a:pt x="480611" y="706112"/>
                  <a:pt x="475945" y="709514"/>
                  <a:pt x="516467" y="673495"/>
                </a:cubicBezTo>
                <a:cubicBezTo>
                  <a:pt x="527014" y="664120"/>
                  <a:pt x="539787" y="657470"/>
                  <a:pt x="550334" y="648095"/>
                </a:cubicBezTo>
                <a:cubicBezTo>
                  <a:pt x="565249" y="634837"/>
                  <a:pt x="576062" y="616831"/>
                  <a:pt x="592667" y="605761"/>
                </a:cubicBezTo>
                <a:cubicBezTo>
                  <a:pt x="601134" y="600117"/>
                  <a:pt x="610250" y="595342"/>
                  <a:pt x="618067" y="588828"/>
                </a:cubicBezTo>
                <a:cubicBezTo>
                  <a:pt x="629341" y="579433"/>
                  <a:pt x="637334" y="572556"/>
                  <a:pt x="642849" y="567625"/>
                </a:cubicBezTo>
                <a:lnTo>
                  <a:pt x="642980" y="567499"/>
                </a:lnTo>
                <a:lnTo>
                  <a:pt x="647315" y="566149"/>
                </a:lnTo>
                <a:close/>
                <a:moveTo>
                  <a:pt x="4726827" y="558403"/>
                </a:moveTo>
                <a:lnTo>
                  <a:pt x="4734944" y="561576"/>
                </a:lnTo>
                <a:cubicBezTo>
                  <a:pt x="4738432" y="563039"/>
                  <a:pt x="4741325" y="564468"/>
                  <a:pt x="4742731" y="565812"/>
                </a:cubicBezTo>
                <a:lnTo>
                  <a:pt x="4742555" y="566393"/>
                </a:lnTo>
                <a:lnTo>
                  <a:pt x="4734669" y="566896"/>
                </a:lnTo>
                <a:cubicBezTo>
                  <a:pt x="4731045" y="567100"/>
                  <a:pt x="4726696" y="567329"/>
                  <a:pt x="4721125" y="567633"/>
                </a:cubicBezTo>
                <a:lnTo>
                  <a:pt x="4710081" y="568258"/>
                </a:lnTo>
                <a:close/>
                <a:moveTo>
                  <a:pt x="940823" y="558161"/>
                </a:moveTo>
                <a:cubicBezTo>
                  <a:pt x="901545" y="590217"/>
                  <a:pt x="876364" y="596594"/>
                  <a:pt x="836164" y="619331"/>
                </a:cubicBezTo>
                <a:lnTo>
                  <a:pt x="831591" y="620032"/>
                </a:lnTo>
                <a:lnTo>
                  <a:pt x="843775" y="610088"/>
                </a:lnTo>
                <a:cubicBezTo>
                  <a:pt x="910178" y="568440"/>
                  <a:pt x="824113" y="635230"/>
                  <a:pt x="891891" y="579910"/>
                </a:cubicBezTo>
                <a:cubicBezTo>
                  <a:pt x="891891" y="579910"/>
                  <a:pt x="924965" y="566356"/>
                  <a:pt x="940823" y="558161"/>
                </a:cubicBezTo>
                <a:close/>
                <a:moveTo>
                  <a:pt x="652589" y="556854"/>
                </a:moveTo>
                <a:cubicBezTo>
                  <a:pt x="653789" y="556274"/>
                  <a:pt x="654111" y="556501"/>
                  <a:pt x="652754" y="558107"/>
                </a:cubicBezTo>
                <a:lnTo>
                  <a:pt x="642980" y="567499"/>
                </a:lnTo>
                <a:lnTo>
                  <a:pt x="639716" y="568515"/>
                </a:lnTo>
                <a:cubicBezTo>
                  <a:pt x="637492" y="567609"/>
                  <a:pt x="648990" y="558595"/>
                  <a:pt x="652589" y="556854"/>
                </a:cubicBezTo>
                <a:close/>
                <a:moveTo>
                  <a:pt x="4903829" y="556671"/>
                </a:moveTo>
                <a:lnTo>
                  <a:pt x="4890927" y="565172"/>
                </a:lnTo>
                <a:cubicBezTo>
                  <a:pt x="4886602" y="567228"/>
                  <a:pt x="4882446" y="568417"/>
                  <a:pt x="4878381" y="568907"/>
                </a:cubicBezTo>
                <a:lnTo>
                  <a:pt x="4876777" y="568631"/>
                </a:lnTo>
                <a:lnTo>
                  <a:pt x="4885540" y="565015"/>
                </a:lnTo>
                <a:close/>
                <a:moveTo>
                  <a:pt x="4730379" y="555008"/>
                </a:moveTo>
                <a:lnTo>
                  <a:pt x="4731697" y="555538"/>
                </a:lnTo>
                <a:lnTo>
                  <a:pt x="4726827" y="558403"/>
                </a:lnTo>
                <a:lnTo>
                  <a:pt x="4725023" y="557698"/>
                </a:lnTo>
                <a:close/>
                <a:moveTo>
                  <a:pt x="4714014" y="552798"/>
                </a:moveTo>
                <a:cubicBezTo>
                  <a:pt x="4716312" y="554193"/>
                  <a:pt x="4719801" y="555657"/>
                  <a:pt x="4723587" y="557136"/>
                </a:cubicBezTo>
                <a:lnTo>
                  <a:pt x="4725023" y="557698"/>
                </a:lnTo>
                <a:lnTo>
                  <a:pt x="4703218" y="568647"/>
                </a:lnTo>
                <a:lnTo>
                  <a:pt x="4700233" y="568816"/>
                </a:lnTo>
                <a:cubicBezTo>
                  <a:pt x="4691710" y="569318"/>
                  <a:pt x="4681462" y="569943"/>
                  <a:pt x="4668985" y="570742"/>
                </a:cubicBezTo>
                <a:cubicBezTo>
                  <a:pt x="4660184" y="575609"/>
                  <a:pt x="4632633" y="585508"/>
                  <a:pt x="4642581" y="585341"/>
                </a:cubicBezTo>
                <a:lnTo>
                  <a:pt x="4673478" y="583578"/>
                </a:lnTo>
                <a:lnTo>
                  <a:pt x="4672994" y="583823"/>
                </a:lnTo>
                <a:cubicBezTo>
                  <a:pt x="4667315" y="586672"/>
                  <a:pt x="4658903" y="590258"/>
                  <a:pt x="4649708" y="593704"/>
                </a:cubicBezTo>
                <a:lnTo>
                  <a:pt x="4627605" y="600843"/>
                </a:lnTo>
                <a:lnTo>
                  <a:pt x="4622890" y="598507"/>
                </a:lnTo>
                <a:cubicBezTo>
                  <a:pt x="4617611" y="594884"/>
                  <a:pt x="4614338" y="590319"/>
                  <a:pt x="4618061" y="587773"/>
                </a:cubicBezTo>
                <a:cubicBezTo>
                  <a:pt x="4646368" y="568411"/>
                  <a:pt x="4682030" y="564457"/>
                  <a:pt x="4714014" y="552798"/>
                </a:cubicBezTo>
                <a:close/>
                <a:moveTo>
                  <a:pt x="5366608" y="547988"/>
                </a:moveTo>
                <a:cubicBezTo>
                  <a:pt x="5369337" y="549646"/>
                  <a:pt x="5370706" y="551319"/>
                  <a:pt x="5370962" y="553003"/>
                </a:cubicBezTo>
                <a:lnTo>
                  <a:pt x="5370184" y="554703"/>
                </a:lnTo>
                <a:lnTo>
                  <a:pt x="5341874" y="563157"/>
                </a:lnTo>
                <a:cubicBezTo>
                  <a:pt x="5324374" y="567644"/>
                  <a:pt x="5308360" y="571288"/>
                  <a:pt x="5296117" y="574448"/>
                </a:cubicBezTo>
                <a:lnTo>
                  <a:pt x="5289816" y="575511"/>
                </a:lnTo>
                <a:lnTo>
                  <a:pt x="5292522" y="573868"/>
                </a:lnTo>
                <a:cubicBezTo>
                  <a:pt x="5295184" y="572200"/>
                  <a:pt x="5297368" y="570720"/>
                  <a:pt x="5298361" y="569707"/>
                </a:cubicBezTo>
                <a:lnTo>
                  <a:pt x="5298270" y="569612"/>
                </a:lnTo>
                <a:lnTo>
                  <a:pt x="5304970" y="566466"/>
                </a:lnTo>
                <a:lnTo>
                  <a:pt x="5324928" y="558093"/>
                </a:lnTo>
                <a:close/>
                <a:moveTo>
                  <a:pt x="4690559" y="543058"/>
                </a:moveTo>
                <a:lnTo>
                  <a:pt x="4708780" y="546323"/>
                </a:lnTo>
                <a:lnTo>
                  <a:pt x="4715489" y="549021"/>
                </a:lnTo>
                <a:lnTo>
                  <a:pt x="4693010" y="557183"/>
                </a:lnTo>
                <a:cubicBezTo>
                  <a:pt x="4672613" y="564073"/>
                  <a:pt x="4653783" y="569301"/>
                  <a:pt x="4640959" y="570932"/>
                </a:cubicBezTo>
                <a:lnTo>
                  <a:pt x="4627755" y="570468"/>
                </a:lnTo>
                <a:lnTo>
                  <a:pt x="4637581" y="564772"/>
                </a:lnTo>
                <a:lnTo>
                  <a:pt x="4646351" y="561006"/>
                </a:lnTo>
                <a:cubicBezTo>
                  <a:pt x="4654654" y="556910"/>
                  <a:pt x="4664060" y="553382"/>
                  <a:pt x="4673652" y="549823"/>
                </a:cubicBezTo>
                <a:close/>
                <a:moveTo>
                  <a:pt x="4682132" y="542869"/>
                </a:moveTo>
                <a:lnTo>
                  <a:pt x="4681818" y="543032"/>
                </a:lnTo>
                <a:cubicBezTo>
                  <a:pt x="4671410" y="547764"/>
                  <a:pt x="4660810" y="552280"/>
                  <a:pt x="4650594" y="557226"/>
                </a:cubicBezTo>
                <a:lnTo>
                  <a:pt x="4637581" y="564772"/>
                </a:lnTo>
                <a:lnTo>
                  <a:pt x="4625997" y="569746"/>
                </a:lnTo>
                <a:lnTo>
                  <a:pt x="4622747" y="566899"/>
                </a:lnTo>
                <a:cubicBezTo>
                  <a:pt x="4621298" y="560506"/>
                  <a:pt x="4644397" y="551971"/>
                  <a:pt x="4664523" y="546650"/>
                </a:cubicBezTo>
                <a:close/>
                <a:moveTo>
                  <a:pt x="977866" y="535349"/>
                </a:moveTo>
                <a:lnTo>
                  <a:pt x="969000" y="540577"/>
                </a:lnTo>
                <a:cubicBezTo>
                  <a:pt x="961481" y="545618"/>
                  <a:pt x="953995" y="551353"/>
                  <a:pt x="940823" y="558161"/>
                </a:cubicBezTo>
                <a:cubicBezTo>
                  <a:pt x="948706" y="551727"/>
                  <a:pt x="954959" y="542470"/>
                  <a:pt x="964473" y="538859"/>
                </a:cubicBezTo>
                <a:close/>
                <a:moveTo>
                  <a:pt x="4769655" y="526477"/>
                </a:moveTo>
                <a:lnTo>
                  <a:pt x="4767103" y="529831"/>
                </a:lnTo>
                <a:cubicBezTo>
                  <a:pt x="4758565" y="537859"/>
                  <a:pt x="4748755" y="544781"/>
                  <a:pt x="4738307" y="551028"/>
                </a:cubicBezTo>
                <a:lnTo>
                  <a:pt x="4730379" y="555008"/>
                </a:lnTo>
                <a:lnTo>
                  <a:pt x="4715489" y="549021"/>
                </a:lnTo>
                <a:lnTo>
                  <a:pt x="4724224" y="545848"/>
                </a:lnTo>
                <a:cubicBezTo>
                  <a:pt x="4734649" y="541818"/>
                  <a:pt x="4744911" y="537615"/>
                  <a:pt x="4754455" y="533481"/>
                </a:cubicBezTo>
                <a:close/>
                <a:moveTo>
                  <a:pt x="4727232" y="521456"/>
                </a:moveTo>
                <a:lnTo>
                  <a:pt x="4726072" y="523307"/>
                </a:lnTo>
                <a:cubicBezTo>
                  <a:pt x="4719414" y="529386"/>
                  <a:pt x="4711104" y="534236"/>
                  <a:pt x="4702062" y="538455"/>
                </a:cubicBezTo>
                <a:lnTo>
                  <a:pt x="4690559" y="543058"/>
                </a:lnTo>
                <a:lnTo>
                  <a:pt x="4685486" y="542149"/>
                </a:lnTo>
                <a:lnTo>
                  <a:pt x="4682132" y="542869"/>
                </a:lnTo>
                <a:lnTo>
                  <a:pt x="4711890" y="527551"/>
                </a:lnTo>
                <a:close/>
                <a:moveTo>
                  <a:pt x="719667" y="521095"/>
                </a:moveTo>
                <a:cubicBezTo>
                  <a:pt x="739411" y="516160"/>
                  <a:pt x="686657" y="545078"/>
                  <a:pt x="668867" y="554961"/>
                </a:cubicBezTo>
                <a:lnTo>
                  <a:pt x="651261" y="564101"/>
                </a:lnTo>
                <a:lnTo>
                  <a:pt x="685800" y="529561"/>
                </a:lnTo>
                <a:close/>
                <a:moveTo>
                  <a:pt x="5199273" y="519029"/>
                </a:moveTo>
                <a:cubicBezTo>
                  <a:pt x="5204439" y="519885"/>
                  <a:pt x="5147857" y="557192"/>
                  <a:pt x="5085881" y="596180"/>
                </a:cubicBezTo>
                <a:lnTo>
                  <a:pt x="5049021" y="619122"/>
                </a:lnTo>
                <a:lnTo>
                  <a:pt x="5046277" y="617957"/>
                </a:lnTo>
                <a:cubicBezTo>
                  <a:pt x="5039874" y="617930"/>
                  <a:pt x="5023773" y="623567"/>
                  <a:pt x="5009613" y="628072"/>
                </a:cubicBezTo>
                <a:lnTo>
                  <a:pt x="4992719" y="632733"/>
                </a:lnTo>
                <a:lnTo>
                  <a:pt x="4993530" y="631813"/>
                </a:lnTo>
                <a:lnTo>
                  <a:pt x="5018281" y="607119"/>
                </a:lnTo>
                <a:lnTo>
                  <a:pt x="5182946" y="525766"/>
                </a:lnTo>
                <a:cubicBezTo>
                  <a:pt x="5192835" y="520880"/>
                  <a:pt x="5197985" y="518815"/>
                  <a:pt x="5199273" y="519029"/>
                </a:cubicBezTo>
                <a:close/>
                <a:moveTo>
                  <a:pt x="4935285" y="511859"/>
                </a:moveTo>
                <a:lnTo>
                  <a:pt x="4938385" y="513497"/>
                </a:lnTo>
                <a:cubicBezTo>
                  <a:pt x="4938759" y="514650"/>
                  <a:pt x="4938224" y="516357"/>
                  <a:pt x="4936572" y="518748"/>
                </a:cubicBezTo>
                <a:lnTo>
                  <a:pt x="4930660" y="526507"/>
                </a:lnTo>
                <a:lnTo>
                  <a:pt x="4919134" y="531398"/>
                </a:lnTo>
                <a:cubicBezTo>
                  <a:pt x="4897123" y="540286"/>
                  <a:pt x="4881286" y="545113"/>
                  <a:pt x="4891543" y="536691"/>
                </a:cubicBezTo>
                <a:lnTo>
                  <a:pt x="4916853" y="518456"/>
                </a:lnTo>
                <a:close/>
                <a:moveTo>
                  <a:pt x="4048206" y="510850"/>
                </a:moveTo>
                <a:cubicBezTo>
                  <a:pt x="4050233" y="512119"/>
                  <a:pt x="4008289" y="529403"/>
                  <a:pt x="3992574" y="534485"/>
                </a:cubicBezTo>
                <a:cubicBezTo>
                  <a:pt x="3958073" y="545640"/>
                  <a:pt x="3923299" y="555828"/>
                  <a:pt x="3888456" y="565773"/>
                </a:cubicBezTo>
                <a:lnTo>
                  <a:pt x="3882857" y="567372"/>
                </a:lnTo>
                <a:lnTo>
                  <a:pt x="3851285" y="563225"/>
                </a:lnTo>
                <a:lnTo>
                  <a:pt x="3852080" y="562331"/>
                </a:lnTo>
                <a:cubicBezTo>
                  <a:pt x="3857194" y="558257"/>
                  <a:pt x="3864382" y="554580"/>
                  <a:pt x="3869037" y="552725"/>
                </a:cubicBezTo>
                <a:cubicBezTo>
                  <a:pt x="3905708" y="538112"/>
                  <a:pt x="3944792" y="531236"/>
                  <a:pt x="3982671" y="520490"/>
                </a:cubicBezTo>
                <a:cubicBezTo>
                  <a:pt x="4023792" y="518437"/>
                  <a:pt x="4003188" y="521371"/>
                  <a:pt x="4044441" y="511370"/>
                </a:cubicBezTo>
                <a:cubicBezTo>
                  <a:pt x="4046730" y="510816"/>
                  <a:pt x="4047917" y="510669"/>
                  <a:pt x="4048206" y="510850"/>
                </a:cubicBezTo>
                <a:close/>
                <a:moveTo>
                  <a:pt x="1061130" y="509736"/>
                </a:moveTo>
                <a:cubicBezTo>
                  <a:pt x="1061453" y="510837"/>
                  <a:pt x="1046141" y="517208"/>
                  <a:pt x="1031075" y="523904"/>
                </a:cubicBezTo>
                <a:cubicBezTo>
                  <a:pt x="1019975" y="526396"/>
                  <a:pt x="1008643" y="528117"/>
                  <a:pt x="997426" y="530223"/>
                </a:cubicBezTo>
                <a:lnTo>
                  <a:pt x="977866" y="535349"/>
                </a:lnTo>
                <a:lnTo>
                  <a:pt x="981015" y="533492"/>
                </a:lnTo>
                <a:cubicBezTo>
                  <a:pt x="985504" y="531273"/>
                  <a:pt x="990716" y="529180"/>
                  <a:pt x="997366" y="527167"/>
                </a:cubicBezTo>
                <a:cubicBezTo>
                  <a:pt x="1044847" y="512796"/>
                  <a:pt x="1060806" y="508633"/>
                  <a:pt x="1061130" y="509736"/>
                </a:cubicBezTo>
                <a:close/>
                <a:moveTo>
                  <a:pt x="4588445" y="500669"/>
                </a:moveTo>
                <a:lnTo>
                  <a:pt x="4585398" y="505417"/>
                </a:lnTo>
                <a:lnTo>
                  <a:pt x="4586764" y="506905"/>
                </a:lnTo>
                <a:lnTo>
                  <a:pt x="4572158" y="509865"/>
                </a:lnTo>
                <a:lnTo>
                  <a:pt x="4565888" y="511480"/>
                </a:lnTo>
                <a:lnTo>
                  <a:pt x="4576185" y="506510"/>
                </a:lnTo>
                <a:close/>
                <a:moveTo>
                  <a:pt x="4661862" y="498046"/>
                </a:moveTo>
                <a:lnTo>
                  <a:pt x="4661631" y="499277"/>
                </a:lnTo>
                <a:lnTo>
                  <a:pt x="4621194" y="519094"/>
                </a:lnTo>
                <a:lnTo>
                  <a:pt x="4615142" y="521276"/>
                </a:lnTo>
                <a:lnTo>
                  <a:pt x="4600453" y="523936"/>
                </a:lnTo>
                <a:lnTo>
                  <a:pt x="4585850" y="527654"/>
                </a:lnTo>
                <a:lnTo>
                  <a:pt x="4593273" y="523639"/>
                </a:lnTo>
                <a:cubicBezTo>
                  <a:pt x="4597860" y="521160"/>
                  <a:pt x="4602081" y="518846"/>
                  <a:pt x="4604850" y="517198"/>
                </a:cubicBezTo>
                <a:lnTo>
                  <a:pt x="4625420" y="510646"/>
                </a:lnTo>
                <a:lnTo>
                  <a:pt x="4638069" y="506866"/>
                </a:lnTo>
                <a:close/>
                <a:moveTo>
                  <a:pt x="4991646" y="495865"/>
                </a:moveTo>
                <a:lnTo>
                  <a:pt x="4992900" y="495955"/>
                </a:lnTo>
                <a:cubicBezTo>
                  <a:pt x="4991878" y="497086"/>
                  <a:pt x="4988590" y="499125"/>
                  <a:pt x="4983774" y="501734"/>
                </a:cubicBezTo>
                <a:lnTo>
                  <a:pt x="4981166" y="503046"/>
                </a:lnTo>
                <a:close/>
                <a:moveTo>
                  <a:pt x="4668774" y="495484"/>
                </a:moveTo>
                <a:lnTo>
                  <a:pt x="4661862" y="498046"/>
                </a:lnTo>
                <a:lnTo>
                  <a:pt x="4662039" y="497092"/>
                </a:lnTo>
                <a:close/>
                <a:moveTo>
                  <a:pt x="4662386" y="495222"/>
                </a:moveTo>
                <a:lnTo>
                  <a:pt x="4662039" y="497092"/>
                </a:lnTo>
                <a:lnTo>
                  <a:pt x="4659083" y="497798"/>
                </a:lnTo>
                <a:cubicBezTo>
                  <a:pt x="4650045" y="501032"/>
                  <a:pt x="4640898" y="505007"/>
                  <a:pt x="4631805" y="508612"/>
                </a:cubicBezTo>
                <a:lnTo>
                  <a:pt x="4625420" y="510646"/>
                </a:lnTo>
                <a:lnTo>
                  <a:pt x="4555309" y="531596"/>
                </a:lnTo>
                <a:lnTo>
                  <a:pt x="4538135" y="525729"/>
                </a:lnTo>
                <a:lnTo>
                  <a:pt x="4542114" y="518984"/>
                </a:lnTo>
                <a:lnTo>
                  <a:pt x="4551200" y="515258"/>
                </a:lnTo>
                <a:lnTo>
                  <a:pt x="4565888" y="511480"/>
                </a:lnTo>
                <a:lnTo>
                  <a:pt x="4560299" y="514176"/>
                </a:lnTo>
                <a:cubicBezTo>
                  <a:pt x="4538173" y="525229"/>
                  <a:pt x="4540700" y="526943"/>
                  <a:pt x="4611553" y="508540"/>
                </a:cubicBezTo>
                <a:lnTo>
                  <a:pt x="4637456" y="501669"/>
                </a:lnTo>
                <a:lnTo>
                  <a:pt x="4647446" y="500312"/>
                </a:lnTo>
                <a:close/>
                <a:moveTo>
                  <a:pt x="4669786" y="495109"/>
                </a:moveTo>
                <a:lnTo>
                  <a:pt x="4669441" y="495325"/>
                </a:lnTo>
                <a:lnTo>
                  <a:pt x="4668774" y="495484"/>
                </a:lnTo>
                <a:close/>
                <a:moveTo>
                  <a:pt x="4662426" y="495002"/>
                </a:moveTo>
                <a:lnTo>
                  <a:pt x="4662418" y="495049"/>
                </a:lnTo>
                <a:lnTo>
                  <a:pt x="4637456" y="501669"/>
                </a:lnTo>
                <a:lnTo>
                  <a:pt x="4588112" y="508375"/>
                </a:lnTo>
                <a:lnTo>
                  <a:pt x="4586764" y="506905"/>
                </a:lnTo>
                <a:lnTo>
                  <a:pt x="4597291" y="504772"/>
                </a:lnTo>
                <a:cubicBezTo>
                  <a:pt x="4614581" y="501558"/>
                  <a:pt x="4632090" y="498799"/>
                  <a:pt x="4644687" y="497000"/>
                </a:cubicBezTo>
                <a:cubicBezTo>
                  <a:pt x="4650984" y="496100"/>
                  <a:pt x="4656055" y="495441"/>
                  <a:pt x="4659256" y="495085"/>
                </a:cubicBezTo>
                <a:close/>
                <a:moveTo>
                  <a:pt x="4797810" y="493416"/>
                </a:moveTo>
                <a:cubicBezTo>
                  <a:pt x="4803942" y="493408"/>
                  <a:pt x="4807226" y="496554"/>
                  <a:pt x="4805958" y="504744"/>
                </a:cubicBezTo>
                <a:cubicBezTo>
                  <a:pt x="4805484" y="507794"/>
                  <a:pt x="4795477" y="514040"/>
                  <a:pt x="4780375" y="521537"/>
                </a:cubicBezTo>
                <a:lnTo>
                  <a:pt x="4769655" y="526477"/>
                </a:lnTo>
                <a:lnTo>
                  <a:pt x="4788275" y="502004"/>
                </a:lnTo>
                <a:lnTo>
                  <a:pt x="4789378" y="495955"/>
                </a:lnTo>
                <a:close/>
                <a:moveTo>
                  <a:pt x="3954711" y="492991"/>
                </a:moveTo>
                <a:lnTo>
                  <a:pt x="3929041" y="501992"/>
                </a:lnTo>
                <a:lnTo>
                  <a:pt x="3930619" y="498686"/>
                </a:lnTo>
                <a:close/>
                <a:moveTo>
                  <a:pt x="4784758" y="492880"/>
                </a:moveTo>
                <a:cubicBezTo>
                  <a:pt x="4787187" y="493041"/>
                  <a:pt x="4788846" y="493769"/>
                  <a:pt x="4789510" y="495233"/>
                </a:cubicBezTo>
                <a:lnTo>
                  <a:pt x="4789378" y="495955"/>
                </a:lnTo>
                <a:lnTo>
                  <a:pt x="4772585" y="501010"/>
                </a:lnTo>
                <a:cubicBezTo>
                  <a:pt x="4762470" y="505433"/>
                  <a:pt x="4751215" y="511118"/>
                  <a:pt x="4740530" y="516172"/>
                </a:cubicBezTo>
                <a:lnTo>
                  <a:pt x="4727232" y="521456"/>
                </a:lnTo>
                <a:lnTo>
                  <a:pt x="4736815" y="506153"/>
                </a:lnTo>
                <a:lnTo>
                  <a:pt x="4762816" y="497356"/>
                </a:lnTo>
                <a:cubicBezTo>
                  <a:pt x="4771972" y="494504"/>
                  <a:pt x="4779900" y="492560"/>
                  <a:pt x="4784758" y="492880"/>
                </a:cubicBezTo>
                <a:close/>
                <a:moveTo>
                  <a:pt x="4685710" y="491440"/>
                </a:moveTo>
                <a:lnTo>
                  <a:pt x="4690367" y="492329"/>
                </a:lnTo>
                <a:lnTo>
                  <a:pt x="4660683" y="504411"/>
                </a:lnTo>
                <a:lnTo>
                  <a:pt x="4661631" y="499277"/>
                </a:lnTo>
                <a:lnTo>
                  <a:pt x="4668504" y="495910"/>
                </a:lnTo>
                <a:lnTo>
                  <a:pt x="4669441" y="495325"/>
                </a:lnTo>
                <a:close/>
                <a:moveTo>
                  <a:pt x="5474300" y="480762"/>
                </a:moveTo>
                <a:cubicBezTo>
                  <a:pt x="5479138" y="481491"/>
                  <a:pt x="5481005" y="484318"/>
                  <a:pt x="5478119" y="490505"/>
                </a:cubicBezTo>
                <a:cubicBezTo>
                  <a:pt x="5472181" y="503226"/>
                  <a:pt x="5460899" y="514046"/>
                  <a:pt x="5446550" y="523314"/>
                </a:cubicBezTo>
                <a:lnTo>
                  <a:pt x="5434691" y="528894"/>
                </a:lnTo>
                <a:lnTo>
                  <a:pt x="5432868" y="527912"/>
                </a:lnTo>
                <a:cubicBezTo>
                  <a:pt x="5428161" y="525376"/>
                  <a:pt x="5423406" y="523602"/>
                  <a:pt x="5418474" y="524874"/>
                </a:cubicBezTo>
                <a:cubicBezTo>
                  <a:pt x="5397240" y="530352"/>
                  <a:pt x="5356032" y="545484"/>
                  <a:pt x="5325444" y="557878"/>
                </a:cubicBezTo>
                <a:lnTo>
                  <a:pt x="5324928" y="558093"/>
                </a:lnTo>
                <a:lnTo>
                  <a:pt x="5272537" y="570794"/>
                </a:lnTo>
                <a:lnTo>
                  <a:pt x="5245231" y="586110"/>
                </a:lnTo>
                <a:lnTo>
                  <a:pt x="5245247" y="583452"/>
                </a:lnTo>
                <a:cubicBezTo>
                  <a:pt x="5248525" y="575591"/>
                  <a:pt x="5260090" y="568420"/>
                  <a:pt x="5267588" y="563797"/>
                </a:cubicBezTo>
                <a:cubicBezTo>
                  <a:pt x="5309453" y="537996"/>
                  <a:pt x="5354975" y="519191"/>
                  <a:pt x="5398667" y="496887"/>
                </a:cubicBezTo>
                <a:cubicBezTo>
                  <a:pt x="5411909" y="495823"/>
                  <a:pt x="5434656" y="488039"/>
                  <a:pt x="5452654" y="483618"/>
                </a:cubicBezTo>
                <a:cubicBezTo>
                  <a:pt x="5461652" y="481407"/>
                  <a:pt x="5469461" y="480035"/>
                  <a:pt x="5474300" y="480762"/>
                </a:cubicBezTo>
                <a:close/>
                <a:moveTo>
                  <a:pt x="4471981" y="476583"/>
                </a:moveTo>
                <a:lnTo>
                  <a:pt x="4483508" y="476750"/>
                </a:lnTo>
                <a:cubicBezTo>
                  <a:pt x="4493316" y="476955"/>
                  <a:pt x="4502373" y="477186"/>
                  <a:pt x="4508419" y="477340"/>
                </a:cubicBezTo>
                <a:lnTo>
                  <a:pt x="4507712" y="477628"/>
                </a:lnTo>
                <a:lnTo>
                  <a:pt x="4502243" y="477937"/>
                </a:lnTo>
                <a:cubicBezTo>
                  <a:pt x="4496090" y="478285"/>
                  <a:pt x="4487911" y="478842"/>
                  <a:pt x="4483902" y="479772"/>
                </a:cubicBezTo>
                <a:cubicBezTo>
                  <a:pt x="4474511" y="481951"/>
                  <a:pt x="4464724" y="486098"/>
                  <a:pt x="4454835" y="490738"/>
                </a:cubicBezTo>
                <a:lnTo>
                  <a:pt x="4442691" y="496438"/>
                </a:lnTo>
                <a:lnTo>
                  <a:pt x="4439815" y="491632"/>
                </a:lnTo>
                <a:lnTo>
                  <a:pt x="4440023" y="482059"/>
                </a:lnTo>
                <a:lnTo>
                  <a:pt x="4448362" y="480903"/>
                </a:lnTo>
                <a:cubicBezTo>
                  <a:pt x="4455853" y="479858"/>
                  <a:pt x="4462531" y="478867"/>
                  <a:pt x="4467627" y="477891"/>
                </a:cubicBezTo>
                <a:close/>
                <a:moveTo>
                  <a:pt x="4454078" y="476327"/>
                </a:moveTo>
                <a:lnTo>
                  <a:pt x="4460206" y="476415"/>
                </a:lnTo>
                <a:lnTo>
                  <a:pt x="4459527" y="476585"/>
                </a:lnTo>
                <a:lnTo>
                  <a:pt x="4440108" y="478194"/>
                </a:lnTo>
                <a:lnTo>
                  <a:pt x="4440147" y="476450"/>
                </a:lnTo>
                <a:lnTo>
                  <a:pt x="4441898" y="476378"/>
                </a:lnTo>
                <a:cubicBezTo>
                  <a:pt x="4445395" y="476319"/>
                  <a:pt x="4449548" y="476307"/>
                  <a:pt x="4454078" y="476327"/>
                </a:cubicBezTo>
                <a:close/>
                <a:moveTo>
                  <a:pt x="4617477" y="475308"/>
                </a:moveTo>
                <a:lnTo>
                  <a:pt x="4617343" y="475524"/>
                </a:lnTo>
                <a:lnTo>
                  <a:pt x="4603441" y="481346"/>
                </a:lnTo>
                <a:lnTo>
                  <a:pt x="4604613" y="479783"/>
                </a:lnTo>
                <a:close/>
                <a:moveTo>
                  <a:pt x="4515708" y="475270"/>
                </a:moveTo>
                <a:lnTo>
                  <a:pt x="4520210" y="479167"/>
                </a:lnTo>
                <a:lnTo>
                  <a:pt x="4519959" y="481635"/>
                </a:lnTo>
                <a:lnTo>
                  <a:pt x="4510838" y="485532"/>
                </a:lnTo>
                <a:cubicBezTo>
                  <a:pt x="4499226" y="490491"/>
                  <a:pt x="4487479" y="494902"/>
                  <a:pt x="4475180" y="497110"/>
                </a:cubicBezTo>
                <a:cubicBezTo>
                  <a:pt x="4465752" y="498803"/>
                  <a:pt x="4482258" y="488882"/>
                  <a:pt x="4496280" y="482282"/>
                </a:cubicBezTo>
                <a:lnTo>
                  <a:pt x="4507712" y="477628"/>
                </a:lnTo>
                <a:lnTo>
                  <a:pt x="4509176" y="477546"/>
                </a:lnTo>
                <a:cubicBezTo>
                  <a:pt x="4510463" y="477454"/>
                  <a:pt x="4510470" y="477392"/>
                  <a:pt x="4508419" y="477340"/>
                </a:cubicBezTo>
                <a:close/>
                <a:moveTo>
                  <a:pt x="4474435" y="472847"/>
                </a:moveTo>
                <a:lnTo>
                  <a:pt x="4477396" y="474960"/>
                </a:lnTo>
                <a:lnTo>
                  <a:pt x="4471981" y="476583"/>
                </a:lnTo>
                <a:lnTo>
                  <a:pt x="4460206" y="476415"/>
                </a:lnTo>
                <a:close/>
                <a:moveTo>
                  <a:pt x="4704225" y="456068"/>
                </a:moveTo>
                <a:lnTo>
                  <a:pt x="4704299" y="456306"/>
                </a:lnTo>
                <a:cubicBezTo>
                  <a:pt x="4705590" y="460401"/>
                  <a:pt x="4706452" y="464300"/>
                  <a:pt x="4706242" y="467705"/>
                </a:cubicBezTo>
                <a:lnTo>
                  <a:pt x="4704037" y="471842"/>
                </a:lnTo>
                <a:lnTo>
                  <a:pt x="4703655" y="472241"/>
                </a:lnTo>
                <a:lnTo>
                  <a:pt x="4685604" y="485172"/>
                </a:lnTo>
                <a:lnTo>
                  <a:pt x="4675804" y="490651"/>
                </a:lnTo>
                <a:lnTo>
                  <a:pt x="4662386" y="495222"/>
                </a:lnTo>
                <a:lnTo>
                  <a:pt x="4662418" y="495049"/>
                </a:lnTo>
                <a:lnTo>
                  <a:pt x="4662610" y="494997"/>
                </a:lnTo>
                <a:lnTo>
                  <a:pt x="4662426" y="495002"/>
                </a:lnTo>
                <a:lnTo>
                  <a:pt x="4663554" y="488913"/>
                </a:lnTo>
                <a:cubicBezTo>
                  <a:pt x="4659043" y="466044"/>
                  <a:pt x="4618446" y="494384"/>
                  <a:pt x="4595891" y="497121"/>
                </a:cubicBezTo>
                <a:lnTo>
                  <a:pt x="4588445" y="500669"/>
                </a:lnTo>
                <a:lnTo>
                  <a:pt x="4590283" y="497804"/>
                </a:lnTo>
                <a:lnTo>
                  <a:pt x="4590779" y="497207"/>
                </a:lnTo>
                <a:lnTo>
                  <a:pt x="4672300" y="467059"/>
                </a:lnTo>
                <a:close/>
                <a:moveTo>
                  <a:pt x="4703088" y="452463"/>
                </a:moveTo>
                <a:lnTo>
                  <a:pt x="4711411" y="452717"/>
                </a:lnTo>
                <a:lnTo>
                  <a:pt x="4712299" y="453289"/>
                </a:lnTo>
                <a:lnTo>
                  <a:pt x="4704225" y="456068"/>
                </a:lnTo>
                <a:close/>
                <a:moveTo>
                  <a:pt x="4463391" y="451454"/>
                </a:moveTo>
                <a:cubicBezTo>
                  <a:pt x="4485645" y="448234"/>
                  <a:pt x="4517614" y="459714"/>
                  <a:pt x="4535383" y="466625"/>
                </a:cubicBezTo>
                <a:lnTo>
                  <a:pt x="4539911" y="468397"/>
                </a:lnTo>
                <a:lnTo>
                  <a:pt x="4515708" y="475270"/>
                </a:lnTo>
                <a:lnTo>
                  <a:pt x="4507362" y="468042"/>
                </a:lnTo>
                <a:cubicBezTo>
                  <a:pt x="4501225" y="467028"/>
                  <a:pt x="4493544" y="468216"/>
                  <a:pt x="4485257" y="470131"/>
                </a:cubicBezTo>
                <a:lnTo>
                  <a:pt x="4474435" y="472847"/>
                </a:lnTo>
                <a:lnTo>
                  <a:pt x="4473056" y="471861"/>
                </a:lnTo>
                <a:lnTo>
                  <a:pt x="4440849" y="468890"/>
                </a:lnTo>
                <a:lnTo>
                  <a:pt x="4448899" y="456926"/>
                </a:lnTo>
                <a:cubicBezTo>
                  <a:pt x="4452875" y="453983"/>
                  <a:pt x="4457831" y="452259"/>
                  <a:pt x="4463391" y="451454"/>
                </a:cubicBezTo>
                <a:close/>
                <a:moveTo>
                  <a:pt x="5096895" y="447524"/>
                </a:moveTo>
                <a:lnTo>
                  <a:pt x="5103957" y="451232"/>
                </a:lnTo>
                <a:cubicBezTo>
                  <a:pt x="5009950" y="501682"/>
                  <a:pt x="4967171" y="526649"/>
                  <a:pt x="4921338" y="548685"/>
                </a:cubicBezTo>
                <a:lnTo>
                  <a:pt x="4903829" y="556671"/>
                </a:lnTo>
                <a:lnTo>
                  <a:pt x="4904491" y="556236"/>
                </a:lnTo>
                <a:cubicBezTo>
                  <a:pt x="4909234" y="552280"/>
                  <a:pt x="4914226" y="547289"/>
                  <a:pt x="4919546" y="541096"/>
                </a:cubicBezTo>
                <a:lnTo>
                  <a:pt x="4930660" y="526507"/>
                </a:lnTo>
                <a:lnTo>
                  <a:pt x="4942467" y="521497"/>
                </a:lnTo>
                <a:cubicBezTo>
                  <a:pt x="4950438" y="517971"/>
                  <a:pt x="4958358" y="514336"/>
                  <a:pt x="4965487" y="510929"/>
                </a:cubicBezTo>
                <a:lnTo>
                  <a:pt x="4981166" y="503046"/>
                </a:lnTo>
                <a:lnTo>
                  <a:pt x="4954254" y="521488"/>
                </a:lnTo>
                <a:cubicBezTo>
                  <a:pt x="4950462" y="523922"/>
                  <a:pt x="4942568" y="534972"/>
                  <a:pt x="4946475" y="532742"/>
                </a:cubicBezTo>
                <a:cubicBezTo>
                  <a:pt x="4985100" y="510692"/>
                  <a:pt x="5023981" y="489116"/>
                  <a:pt x="5062735" y="467303"/>
                </a:cubicBezTo>
                <a:close/>
                <a:moveTo>
                  <a:pt x="5642677" y="441240"/>
                </a:moveTo>
                <a:cubicBezTo>
                  <a:pt x="5667779" y="437534"/>
                  <a:pt x="5601657" y="472264"/>
                  <a:pt x="5581144" y="487775"/>
                </a:cubicBezTo>
                <a:cubicBezTo>
                  <a:pt x="5476475" y="566943"/>
                  <a:pt x="5347952" y="601360"/>
                  <a:pt x="5223974" y="645113"/>
                </a:cubicBezTo>
                <a:lnTo>
                  <a:pt x="5174282" y="665114"/>
                </a:lnTo>
                <a:lnTo>
                  <a:pt x="5179848" y="658267"/>
                </a:lnTo>
                <a:cubicBezTo>
                  <a:pt x="5180192" y="656459"/>
                  <a:pt x="5178737" y="655380"/>
                  <a:pt x="5174941" y="655352"/>
                </a:cubicBezTo>
                <a:cubicBezTo>
                  <a:pt x="5153127" y="655194"/>
                  <a:pt x="5132079" y="661325"/>
                  <a:pt x="5111213" y="668992"/>
                </a:cubicBezTo>
                <a:lnTo>
                  <a:pt x="5104505" y="671439"/>
                </a:lnTo>
                <a:lnTo>
                  <a:pt x="5114061" y="666456"/>
                </a:lnTo>
                <a:lnTo>
                  <a:pt x="5115907" y="665760"/>
                </a:lnTo>
                <a:lnTo>
                  <a:pt x="5117061" y="664892"/>
                </a:lnTo>
                <a:lnTo>
                  <a:pt x="5124757" y="660878"/>
                </a:lnTo>
                <a:cubicBezTo>
                  <a:pt x="5141966" y="654687"/>
                  <a:pt x="5162190" y="650761"/>
                  <a:pt x="5176827" y="643185"/>
                </a:cubicBezTo>
                <a:cubicBezTo>
                  <a:pt x="5194278" y="634150"/>
                  <a:pt x="5223430" y="635235"/>
                  <a:pt x="5238643" y="625188"/>
                </a:cubicBezTo>
                <a:lnTo>
                  <a:pt x="5243961" y="617143"/>
                </a:lnTo>
                <a:lnTo>
                  <a:pt x="5252168" y="613689"/>
                </a:lnTo>
                <a:cubicBezTo>
                  <a:pt x="5268294" y="605268"/>
                  <a:pt x="5284100" y="595983"/>
                  <a:pt x="5300126" y="587528"/>
                </a:cubicBezTo>
                <a:cubicBezTo>
                  <a:pt x="5317202" y="578519"/>
                  <a:pt x="5358359" y="568243"/>
                  <a:pt x="5368648" y="558074"/>
                </a:cubicBezTo>
                <a:lnTo>
                  <a:pt x="5370184" y="554703"/>
                </a:lnTo>
                <a:lnTo>
                  <a:pt x="5396579" y="546822"/>
                </a:lnTo>
                <a:lnTo>
                  <a:pt x="5434691" y="528894"/>
                </a:lnTo>
                <a:lnTo>
                  <a:pt x="5443152" y="533451"/>
                </a:lnTo>
                <a:lnTo>
                  <a:pt x="5368733" y="573237"/>
                </a:lnTo>
                <a:cubicBezTo>
                  <a:pt x="5357651" y="579826"/>
                  <a:pt x="5323906" y="598587"/>
                  <a:pt x="5335492" y="593007"/>
                </a:cubicBezTo>
                <a:cubicBezTo>
                  <a:pt x="5373136" y="574869"/>
                  <a:pt x="5446999" y="535522"/>
                  <a:pt x="5446999" y="535522"/>
                </a:cubicBezTo>
                <a:lnTo>
                  <a:pt x="5443152" y="533451"/>
                </a:lnTo>
                <a:lnTo>
                  <a:pt x="5443230" y="533412"/>
                </a:lnTo>
                <a:cubicBezTo>
                  <a:pt x="5468492" y="520983"/>
                  <a:pt x="5494035" y="509108"/>
                  <a:pt x="5519375" y="496896"/>
                </a:cubicBezTo>
                <a:cubicBezTo>
                  <a:pt x="5560029" y="477309"/>
                  <a:pt x="5598359" y="447784"/>
                  <a:pt x="5642677" y="441240"/>
                </a:cubicBezTo>
                <a:close/>
                <a:moveTo>
                  <a:pt x="4696556" y="431727"/>
                </a:moveTo>
                <a:lnTo>
                  <a:pt x="4703088" y="452463"/>
                </a:lnTo>
                <a:lnTo>
                  <a:pt x="4684774" y="451902"/>
                </a:lnTo>
                <a:cubicBezTo>
                  <a:pt x="4666988" y="454729"/>
                  <a:pt x="4649157" y="463171"/>
                  <a:pt x="4631333" y="470488"/>
                </a:cubicBezTo>
                <a:lnTo>
                  <a:pt x="4617477" y="475308"/>
                </a:lnTo>
                <a:lnTo>
                  <a:pt x="4626459" y="460834"/>
                </a:lnTo>
                <a:lnTo>
                  <a:pt x="4628192" y="457180"/>
                </a:lnTo>
                <a:lnTo>
                  <a:pt x="4638458" y="453054"/>
                </a:lnTo>
                <a:cubicBezTo>
                  <a:pt x="4657822" y="445944"/>
                  <a:pt x="4677303" y="439127"/>
                  <a:pt x="4696556" y="431727"/>
                </a:cubicBezTo>
                <a:close/>
                <a:moveTo>
                  <a:pt x="4433089" y="421698"/>
                </a:moveTo>
                <a:lnTo>
                  <a:pt x="4434369" y="428545"/>
                </a:lnTo>
                <a:cubicBezTo>
                  <a:pt x="4435463" y="436090"/>
                  <a:pt x="4434755" y="436069"/>
                  <a:pt x="4432499" y="421970"/>
                </a:cubicBezTo>
                <a:close/>
                <a:moveTo>
                  <a:pt x="4856223" y="415078"/>
                </a:moveTo>
                <a:cubicBezTo>
                  <a:pt x="4859232" y="415546"/>
                  <a:pt x="4859529" y="416746"/>
                  <a:pt x="4855459" y="418965"/>
                </a:cubicBezTo>
                <a:lnTo>
                  <a:pt x="4810663" y="441145"/>
                </a:lnTo>
                <a:lnTo>
                  <a:pt x="4738997" y="469451"/>
                </a:lnTo>
                <a:lnTo>
                  <a:pt x="4669786" y="495109"/>
                </a:lnTo>
                <a:lnTo>
                  <a:pt x="4685198" y="485460"/>
                </a:lnTo>
                <a:lnTo>
                  <a:pt x="4685604" y="485172"/>
                </a:lnTo>
                <a:lnTo>
                  <a:pt x="4701748" y="476140"/>
                </a:lnTo>
                <a:lnTo>
                  <a:pt x="4704037" y="471842"/>
                </a:lnTo>
                <a:lnTo>
                  <a:pt x="4715268" y="460059"/>
                </a:lnTo>
                <a:cubicBezTo>
                  <a:pt x="4716153" y="458326"/>
                  <a:pt x="4716394" y="456795"/>
                  <a:pt x="4715811" y="455546"/>
                </a:cubicBezTo>
                <a:lnTo>
                  <a:pt x="4712299" y="453289"/>
                </a:lnTo>
                <a:lnTo>
                  <a:pt x="4800527" y="422915"/>
                </a:lnTo>
                <a:cubicBezTo>
                  <a:pt x="4809341" y="420213"/>
                  <a:pt x="4827143" y="417007"/>
                  <a:pt x="4840709" y="415585"/>
                </a:cubicBezTo>
                <a:cubicBezTo>
                  <a:pt x="4847490" y="414875"/>
                  <a:pt x="4853214" y="414610"/>
                  <a:pt x="4856223" y="415078"/>
                </a:cubicBezTo>
                <a:close/>
                <a:moveTo>
                  <a:pt x="4003531" y="389405"/>
                </a:moveTo>
                <a:lnTo>
                  <a:pt x="3902534" y="418934"/>
                </a:lnTo>
                <a:lnTo>
                  <a:pt x="3738990" y="470660"/>
                </a:lnTo>
                <a:lnTo>
                  <a:pt x="3777370" y="454594"/>
                </a:lnTo>
                <a:lnTo>
                  <a:pt x="3840179" y="430848"/>
                </a:lnTo>
                <a:lnTo>
                  <a:pt x="3945351" y="403171"/>
                </a:lnTo>
                <a:close/>
                <a:moveTo>
                  <a:pt x="5192833" y="384011"/>
                </a:moveTo>
                <a:cubicBezTo>
                  <a:pt x="5199816" y="382243"/>
                  <a:pt x="5184435" y="396684"/>
                  <a:pt x="5178218" y="400437"/>
                </a:cubicBezTo>
                <a:lnTo>
                  <a:pt x="5096895" y="447524"/>
                </a:lnTo>
                <a:lnTo>
                  <a:pt x="5085389" y="441484"/>
                </a:lnTo>
                <a:cubicBezTo>
                  <a:pt x="5055948" y="426779"/>
                  <a:pt x="5066042" y="441243"/>
                  <a:pt x="4996320" y="492662"/>
                </a:cubicBezTo>
                <a:lnTo>
                  <a:pt x="4991646" y="495865"/>
                </a:lnTo>
                <a:lnTo>
                  <a:pt x="4988437" y="495634"/>
                </a:lnTo>
                <a:cubicBezTo>
                  <a:pt x="4974765" y="498948"/>
                  <a:pt x="4957954" y="504123"/>
                  <a:pt x="4940427" y="510018"/>
                </a:cubicBezTo>
                <a:lnTo>
                  <a:pt x="4935285" y="511859"/>
                </a:lnTo>
                <a:lnTo>
                  <a:pt x="4934749" y="511576"/>
                </a:lnTo>
                <a:lnTo>
                  <a:pt x="4923912" y="513370"/>
                </a:lnTo>
                <a:lnTo>
                  <a:pt x="4957616" y="489086"/>
                </a:lnTo>
                <a:cubicBezTo>
                  <a:pt x="5029535" y="443081"/>
                  <a:pt x="5116236" y="403424"/>
                  <a:pt x="5192833" y="384011"/>
                </a:cubicBezTo>
                <a:close/>
                <a:moveTo>
                  <a:pt x="4409279" y="370832"/>
                </a:moveTo>
                <a:lnTo>
                  <a:pt x="4421976" y="372395"/>
                </a:lnTo>
                <a:cubicBezTo>
                  <a:pt x="4443932" y="375218"/>
                  <a:pt x="4467541" y="378308"/>
                  <a:pt x="4493085" y="381517"/>
                </a:cubicBezTo>
                <a:cubicBezTo>
                  <a:pt x="4505085" y="383026"/>
                  <a:pt x="4512026" y="376145"/>
                  <a:pt x="4523499" y="380000"/>
                </a:cubicBezTo>
                <a:lnTo>
                  <a:pt x="4433089" y="421698"/>
                </a:lnTo>
                <a:lnTo>
                  <a:pt x="4431344" y="412367"/>
                </a:lnTo>
                <a:cubicBezTo>
                  <a:pt x="4429863" y="405626"/>
                  <a:pt x="4427898" y="397806"/>
                  <a:pt x="4425424" y="389724"/>
                </a:cubicBezTo>
                <a:cubicBezTo>
                  <a:pt x="4415915" y="386175"/>
                  <a:pt x="4391687" y="388100"/>
                  <a:pt x="4396895" y="379075"/>
                </a:cubicBezTo>
                <a:close/>
                <a:moveTo>
                  <a:pt x="4399787" y="369665"/>
                </a:moveTo>
                <a:lnTo>
                  <a:pt x="4403188" y="370083"/>
                </a:lnTo>
                <a:lnTo>
                  <a:pt x="4385108" y="377249"/>
                </a:lnTo>
                <a:lnTo>
                  <a:pt x="4376302" y="372544"/>
                </a:lnTo>
                <a:lnTo>
                  <a:pt x="4399074" y="369885"/>
                </a:lnTo>
                <a:close/>
                <a:moveTo>
                  <a:pt x="4073917" y="368827"/>
                </a:moveTo>
                <a:cubicBezTo>
                  <a:pt x="4075583" y="368335"/>
                  <a:pt x="4075757" y="368478"/>
                  <a:pt x="4074974" y="368997"/>
                </a:cubicBezTo>
                <a:cubicBezTo>
                  <a:pt x="4072625" y="370555"/>
                  <a:pt x="4061665" y="375504"/>
                  <a:pt x="4056540" y="376864"/>
                </a:cubicBezTo>
                <a:lnTo>
                  <a:pt x="4003531" y="389405"/>
                </a:lnTo>
                <a:close/>
                <a:moveTo>
                  <a:pt x="5009454" y="361355"/>
                </a:moveTo>
                <a:cubicBezTo>
                  <a:pt x="5010136" y="361182"/>
                  <a:pt x="5010172" y="361277"/>
                  <a:pt x="5009172" y="361790"/>
                </a:cubicBezTo>
                <a:cubicBezTo>
                  <a:pt x="4950156" y="392103"/>
                  <a:pt x="4892485" y="425425"/>
                  <a:pt x="4832122" y="452728"/>
                </a:cubicBezTo>
                <a:cubicBezTo>
                  <a:pt x="4809213" y="463091"/>
                  <a:pt x="4785536" y="471418"/>
                  <a:pt x="4761802" y="479606"/>
                </a:cubicBezTo>
                <a:lnTo>
                  <a:pt x="4731676" y="490708"/>
                </a:lnTo>
                <a:lnTo>
                  <a:pt x="4713033" y="493261"/>
                </a:lnTo>
                <a:lnTo>
                  <a:pt x="4706093" y="495336"/>
                </a:lnTo>
                <a:lnTo>
                  <a:pt x="4690367" y="492329"/>
                </a:lnTo>
                <a:lnTo>
                  <a:pt x="4740177" y="472058"/>
                </a:lnTo>
                <a:cubicBezTo>
                  <a:pt x="4759783" y="464078"/>
                  <a:pt x="4779292" y="455880"/>
                  <a:pt x="4798555" y="447141"/>
                </a:cubicBezTo>
                <a:lnTo>
                  <a:pt x="4810663" y="441145"/>
                </a:lnTo>
                <a:lnTo>
                  <a:pt x="4867987" y="418504"/>
                </a:lnTo>
                <a:cubicBezTo>
                  <a:pt x="4910784" y="400959"/>
                  <a:pt x="4953491" y="383162"/>
                  <a:pt x="4996441" y="366047"/>
                </a:cubicBezTo>
                <a:cubicBezTo>
                  <a:pt x="4999564" y="364803"/>
                  <a:pt x="5007412" y="361875"/>
                  <a:pt x="5009454" y="361355"/>
                </a:cubicBezTo>
                <a:close/>
                <a:moveTo>
                  <a:pt x="4441924" y="361131"/>
                </a:moveTo>
                <a:cubicBezTo>
                  <a:pt x="4453805" y="362973"/>
                  <a:pt x="4427167" y="364119"/>
                  <a:pt x="4409631" y="370597"/>
                </a:cubicBezTo>
                <a:lnTo>
                  <a:pt x="4409279" y="370832"/>
                </a:lnTo>
                <a:lnTo>
                  <a:pt x="4403188" y="370083"/>
                </a:lnTo>
                <a:lnTo>
                  <a:pt x="4413361" y="366052"/>
                </a:lnTo>
                <a:cubicBezTo>
                  <a:pt x="4418070" y="364186"/>
                  <a:pt x="4422793" y="362581"/>
                  <a:pt x="4427547" y="361630"/>
                </a:cubicBezTo>
                <a:cubicBezTo>
                  <a:pt x="4432301" y="360679"/>
                  <a:pt x="4437087" y="360383"/>
                  <a:pt x="4441924" y="361131"/>
                </a:cubicBezTo>
                <a:close/>
                <a:moveTo>
                  <a:pt x="3227945" y="345891"/>
                </a:moveTo>
                <a:lnTo>
                  <a:pt x="3224750" y="348009"/>
                </a:lnTo>
                <a:lnTo>
                  <a:pt x="3217775" y="351036"/>
                </a:lnTo>
                <a:lnTo>
                  <a:pt x="3218396" y="350324"/>
                </a:lnTo>
                <a:close/>
                <a:moveTo>
                  <a:pt x="4424557" y="334679"/>
                </a:moveTo>
                <a:cubicBezTo>
                  <a:pt x="4430041" y="336484"/>
                  <a:pt x="4433069" y="340375"/>
                  <a:pt x="4432021" y="347138"/>
                </a:cubicBezTo>
                <a:cubicBezTo>
                  <a:pt x="4430862" y="354624"/>
                  <a:pt x="4426813" y="359646"/>
                  <a:pt x="4420961" y="363130"/>
                </a:cubicBezTo>
                <a:lnTo>
                  <a:pt x="4399787" y="369665"/>
                </a:lnTo>
                <a:lnTo>
                  <a:pt x="4360785" y="364867"/>
                </a:lnTo>
                <a:lnTo>
                  <a:pt x="4359934" y="364786"/>
                </a:lnTo>
                <a:lnTo>
                  <a:pt x="4351328" y="359196"/>
                </a:lnTo>
                <a:cubicBezTo>
                  <a:pt x="4349658" y="357248"/>
                  <a:pt x="4349722" y="355345"/>
                  <a:pt x="4352569" y="353520"/>
                </a:cubicBezTo>
                <a:cubicBezTo>
                  <a:pt x="4363885" y="346257"/>
                  <a:pt x="4384795" y="337898"/>
                  <a:pt x="4402353" y="334736"/>
                </a:cubicBezTo>
                <a:cubicBezTo>
                  <a:pt x="4411132" y="333156"/>
                  <a:pt x="4419073" y="332874"/>
                  <a:pt x="4424557" y="334679"/>
                </a:cubicBezTo>
                <a:close/>
                <a:moveTo>
                  <a:pt x="3912753" y="320341"/>
                </a:moveTo>
                <a:cubicBezTo>
                  <a:pt x="3914655" y="319589"/>
                  <a:pt x="3914944" y="319790"/>
                  <a:pt x="3914184" y="320556"/>
                </a:cubicBezTo>
                <a:cubicBezTo>
                  <a:pt x="3911905" y="322857"/>
                  <a:pt x="3900191" y="330253"/>
                  <a:pt x="3894288" y="332346"/>
                </a:cubicBezTo>
                <a:lnTo>
                  <a:pt x="3879519" y="337020"/>
                </a:lnTo>
                <a:close/>
                <a:moveTo>
                  <a:pt x="2916807" y="310124"/>
                </a:moveTo>
                <a:lnTo>
                  <a:pt x="2918401" y="310587"/>
                </a:lnTo>
                <a:lnTo>
                  <a:pt x="2908345" y="314081"/>
                </a:lnTo>
                <a:cubicBezTo>
                  <a:pt x="2893979" y="318684"/>
                  <a:pt x="2910085" y="311836"/>
                  <a:pt x="2916807" y="310124"/>
                </a:cubicBezTo>
                <a:close/>
                <a:moveTo>
                  <a:pt x="3607185" y="300519"/>
                </a:moveTo>
                <a:cubicBezTo>
                  <a:pt x="3610762" y="299288"/>
                  <a:pt x="3611211" y="299621"/>
                  <a:pt x="3609645" y="300888"/>
                </a:cubicBezTo>
                <a:cubicBezTo>
                  <a:pt x="3604950" y="304693"/>
                  <a:pt x="3582133" y="316914"/>
                  <a:pt x="3571343" y="320562"/>
                </a:cubicBezTo>
                <a:lnTo>
                  <a:pt x="3524669" y="333080"/>
                </a:lnTo>
                <a:close/>
                <a:moveTo>
                  <a:pt x="3315989" y="283269"/>
                </a:moveTo>
                <a:lnTo>
                  <a:pt x="3311363" y="286587"/>
                </a:lnTo>
                <a:lnTo>
                  <a:pt x="3274543" y="301480"/>
                </a:lnTo>
                <a:lnTo>
                  <a:pt x="3278804" y="299072"/>
                </a:lnTo>
                <a:lnTo>
                  <a:pt x="3289386" y="293998"/>
                </a:lnTo>
                <a:close/>
                <a:moveTo>
                  <a:pt x="5600163" y="277462"/>
                </a:moveTo>
                <a:cubicBezTo>
                  <a:pt x="5604797" y="277524"/>
                  <a:pt x="5607300" y="279971"/>
                  <a:pt x="5606355" y="286097"/>
                </a:cubicBezTo>
                <a:cubicBezTo>
                  <a:pt x="5602254" y="312537"/>
                  <a:pt x="5558129" y="306462"/>
                  <a:pt x="5534922" y="318640"/>
                </a:cubicBezTo>
                <a:lnTo>
                  <a:pt x="5212177" y="492915"/>
                </a:lnTo>
                <a:cubicBezTo>
                  <a:pt x="5147703" y="527730"/>
                  <a:pt x="5090598" y="561230"/>
                  <a:pt x="5041301" y="591701"/>
                </a:cubicBezTo>
                <a:lnTo>
                  <a:pt x="5020945" y="604520"/>
                </a:lnTo>
                <a:lnTo>
                  <a:pt x="5039742" y="588118"/>
                </a:lnTo>
                <a:cubicBezTo>
                  <a:pt x="5061281" y="570169"/>
                  <a:pt x="5089984" y="548751"/>
                  <a:pt x="5128955" y="523632"/>
                </a:cubicBezTo>
                <a:cubicBezTo>
                  <a:pt x="5159121" y="504190"/>
                  <a:pt x="5256955" y="464309"/>
                  <a:pt x="5221842" y="469494"/>
                </a:cubicBezTo>
                <a:cubicBezTo>
                  <a:pt x="5211382" y="471038"/>
                  <a:pt x="5190912" y="478329"/>
                  <a:pt x="5165433" y="488801"/>
                </a:cubicBezTo>
                <a:lnTo>
                  <a:pt x="5128437" y="504708"/>
                </a:lnTo>
                <a:lnTo>
                  <a:pt x="5146614" y="494495"/>
                </a:lnTo>
                <a:cubicBezTo>
                  <a:pt x="5211757" y="459975"/>
                  <a:pt x="5302642" y="419301"/>
                  <a:pt x="5536806" y="306472"/>
                </a:cubicBezTo>
                <a:cubicBezTo>
                  <a:pt x="5553199" y="298573"/>
                  <a:pt x="5586259" y="277278"/>
                  <a:pt x="5600163" y="277462"/>
                </a:cubicBezTo>
                <a:close/>
                <a:moveTo>
                  <a:pt x="2779587" y="275308"/>
                </a:moveTo>
                <a:lnTo>
                  <a:pt x="2771962" y="279063"/>
                </a:lnTo>
                <a:lnTo>
                  <a:pt x="2759285" y="284231"/>
                </a:lnTo>
                <a:lnTo>
                  <a:pt x="2745704" y="291323"/>
                </a:lnTo>
                <a:lnTo>
                  <a:pt x="2732603" y="296641"/>
                </a:lnTo>
                <a:cubicBezTo>
                  <a:pt x="2714321" y="303097"/>
                  <a:pt x="2701541" y="305614"/>
                  <a:pt x="2675754" y="322378"/>
                </a:cubicBezTo>
                <a:cubicBezTo>
                  <a:pt x="2732017" y="285797"/>
                  <a:pt x="2696474" y="305241"/>
                  <a:pt x="2756185" y="284001"/>
                </a:cubicBezTo>
                <a:close/>
                <a:moveTo>
                  <a:pt x="3304126" y="266948"/>
                </a:moveTo>
                <a:cubicBezTo>
                  <a:pt x="3306536" y="266646"/>
                  <a:pt x="3307160" y="267118"/>
                  <a:pt x="3304885" y="268791"/>
                </a:cubicBezTo>
                <a:cubicBezTo>
                  <a:pt x="3300183" y="270776"/>
                  <a:pt x="3284704" y="275390"/>
                  <a:pt x="3288597" y="272859"/>
                </a:cubicBezTo>
                <a:lnTo>
                  <a:pt x="3300310" y="267877"/>
                </a:lnTo>
                <a:close/>
                <a:moveTo>
                  <a:pt x="3366334" y="263141"/>
                </a:moveTo>
                <a:cubicBezTo>
                  <a:pt x="3366014" y="263446"/>
                  <a:pt x="3363604" y="264497"/>
                  <a:pt x="3358621" y="266464"/>
                </a:cubicBezTo>
                <a:lnTo>
                  <a:pt x="3316401" y="283103"/>
                </a:lnTo>
                <a:lnTo>
                  <a:pt x="3315989" y="283269"/>
                </a:lnTo>
                <a:lnTo>
                  <a:pt x="3326150" y="275981"/>
                </a:lnTo>
                <a:lnTo>
                  <a:pt x="3347106" y="268934"/>
                </a:lnTo>
                <a:cubicBezTo>
                  <a:pt x="3359268" y="264912"/>
                  <a:pt x="3366976" y="262533"/>
                  <a:pt x="3366334" y="263141"/>
                </a:cubicBezTo>
                <a:close/>
                <a:moveTo>
                  <a:pt x="3345908" y="262050"/>
                </a:moveTo>
                <a:lnTo>
                  <a:pt x="3334234" y="270183"/>
                </a:lnTo>
                <a:lnTo>
                  <a:pt x="3326150" y="275981"/>
                </a:lnTo>
                <a:cubicBezTo>
                  <a:pt x="3326102" y="275997"/>
                  <a:pt x="3326053" y="276013"/>
                  <a:pt x="3326006" y="276029"/>
                </a:cubicBezTo>
                <a:lnTo>
                  <a:pt x="3311816" y="280954"/>
                </a:lnTo>
                <a:lnTo>
                  <a:pt x="3337077" y="267048"/>
                </a:lnTo>
                <a:close/>
                <a:moveTo>
                  <a:pt x="3350093" y="258190"/>
                </a:moveTo>
                <a:lnTo>
                  <a:pt x="3311094" y="281204"/>
                </a:lnTo>
                <a:lnTo>
                  <a:pt x="3307874" y="282322"/>
                </a:lnTo>
                <a:lnTo>
                  <a:pt x="3310495" y="279714"/>
                </a:lnTo>
                <a:cubicBezTo>
                  <a:pt x="3313192" y="277292"/>
                  <a:pt x="3317001" y="274183"/>
                  <a:pt x="3318993" y="272662"/>
                </a:cubicBezTo>
                <a:lnTo>
                  <a:pt x="3328226" y="266659"/>
                </a:lnTo>
                <a:close/>
                <a:moveTo>
                  <a:pt x="3405940" y="255733"/>
                </a:moveTo>
                <a:cubicBezTo>
                  <a:pt x="3409718" y="255205"/>
                  <a:pt x="3410491" y="255827"/>
                  <a:pt x="3406394" y="258231"/>
                </a:cubicBezTo>
                <a:cubicBezTo>
                  <a:pt x="3372832" y="277915"/>
                  <a:pt x="3336319" y="295623"/>
                  <a:pt x="3299099" y="312856"/>
                </a:cubicBezTo>
                <a:lnTo>
                  <a:pt x="3227945" y="345891"/>
                </a:lnTo>
                <a:lnTo>
                  <a:pt x="3237789" y="339363"/>
                </a:lnTo>
                <a:cubicBezTo>
                  <a:pt x="3256382" y="326511"/>
                  <a:pt x="3284631" y="305883"/>
                  <a:pt x="3310123" y="287477"/>
                </a:cubicBezTo>
                <a:lnTo>
                  <a:pt x="3311363" y="286587"/>
                </a:lnTo>
                <a:lnTo>
                  <a:pt x="3341245" y="274501"/>
                </a:lnTo>
                <a:cubicBezTo>
                  <a:pt x="3356237" y="269256"/>
                  <a:pt x="3394609" y="257317"/>
                  <a:pt x="3405940" y="255733"/>
                </a:cubicBezTo>
                <a:close/>
                <a:moveTo>
                  <a:pt x="3358159" y="255114"/>
                </a:moveTo>
                <a:lnTo>
                  <a:pt x="3345908" y="262050"/>
                </a:lnTo>
                <a:lnTo>
                  <a:pt x="3353144" y="257008"/>
                </a:lnTo>
                <a:lnTo>
                  <a:pt x="3357329" y="255387"/>
                </a:lnTo>
                <a:close/>
                <a:moveTo>
                  <a:pt x="3360360" y="252346"/>
                </a:moveTo>
                <a:lnTo>
                  <a:pt x="3353744" y="256589"/>
                </a:lnTo>
                <a:lnTo>
                  <a:pt x="3353144" y="257008"/>
                </a:lnTo>
                <a:lnTo>
                  <a:pt x="3350093" y="258190"/>
                </a:lnTo>
                <a:lnTo>
                  <a:pt x="3359415" y="252689"/>
                </a:lnTo>
                <a:close/>
                <a:moveTo>
                  <a:pt x="3397830" y="241105"/>
                </a:moveTo>
                <a:lnTo>
                  <a:pt x="3384099" y="246584"/>
                </a:lnTo>
                <a:lnTo>
                  <a:pt x="3358159" y="255114"/>
                </a:lnTo>
                <a:lnTo>
                  <a:pt x="3367853" y="249628"/>
                </a:lnTo>
                <a:lnTo>
                  <a:pt x="3369335" y="249090"/>
                </a:lnTo>
                <a:cubicBezTo>
                  <a:pt x="3377585" y="246295"/>
                  <a:pt x="3383674" y="244452"/>
                  <a:pt x="3388228" y="243229"/>
                </a:cubicBezTo>
                <a:close/>
                <a:moveTo>
                  <a:pt x="3543111" y="239428"/>
                </a:moveTo>
                <a:cubicBezTo>
                  <a:pt x="3545885" y="239449"/>
                  <a:pt x="3530395" y="244688"/>
                  <a:pt x="3505133" y="252789"/>
                </a:cubicBezTo>
                <a:lnTo>
                  <a:pt x="3464051" y="265819"/>
                </a:lnTo>
                <a:lnTo>
                  <a:pt x="3469503" y="262942"/>
                </a:lnTo>
                <a:cubicBezTo>
                  <a:pt x="3489406" y="251723"/>
                  <a:pt x="3476534" y="255504"/>
                  <a:pt x="3524190" y="243603"/>
                </a:cubicBezTo>
                <a:cubicBezTo>
                  <a:pt x="3535771" y="240711"/>
                  <a:pt x="3541725" y="239417"/>
                  <a:pt x="3543111" y="239428"/>
                </a:cubicBezTo>
                <a:close/>
                <a:moveTo>
                  <a:pt x="2865801" y="237945"/>
                </a:moveTo>
                <a:cubicBezTo>
                  <a:pt x="2867242" y="237494"/>
                  <a:pt x="2867532" y="237684"/>
                  <a:pt x="2867103" y="238275"/>
                </a:cubicBezTo>
                <a:cubicBezTo>
                  <a:pt x="2865817" y="240047"/>
                  <a:pt x="2858060" y="245424"/>
                  <a:pt x="2855481" y="247918"/>
                </a:cubicBezTo>
                <a:cubicBezTo>
                  <a:pt x="2788919" y="264541"/>
                  <a:pt x="2857676" y="245436"/>
                  <a:pt x="2788155" y="272125"/>
                </a:cubicBezTo>
                <a:lnTo>
                  <a:pt x="2779587" y="275308"/>
                </a:lnTo>
                <a:lnTo>
                  <a:pt x="2781908" y="274165"/>
                </a:lnTo>
                <a:cubicBezTo>
                  <a:pt x="2807155" y="261109"/>
                  <a:pt x="2825745" y="250499"/>
                  <a:pt x="2865801" y="237945"/>
                </a:cubicBezTo>
                <a:close/>
                <a:moveTo>
                  <a:pt x="3116968" y="235333"/>
                </a:moveTo>
                <a:lnTo>
                  <a:pt x="2989514" y="284693"/>
                </a:lnTo>
                <a:lnTo>
                  <a:pt x="2982797" y="287192"/>
                </a:lnTo>
                <a:lnTo>
                  <a:pt x="3026952" y="268399"/>
                </a:lnTo>
                <a:cubicBezTo>
                  <a:pt x="3054803" y="256898"/>
                  <a:pt x="3079447" y="247535"/>
                  <a:pt x="3105427" y="238789"/>
                </a:cubicBezTo>
                <a:close/>
                <a:moveTo>
                  <a:pt x="3400953" y="233022"/>
                </a:moveTo>
                <a:lnTo>
                  <a:pt x="3380354" y="242550"/>
                </a:lnTo>
                <a:lnTo>
                  <a:pt x="3367853" y="249628"/>
                </a:lnTo>
                <a:lnTo>
                  <a:pt x="3360360" y="252346"/>
                </a:lnTo>
                <a:lnTo>
                  <a:pt x="3360717" y="252117"/>
                </a:lnTo>
                <a:cubicBezTo>
                  <a:pt x="3363056" y="250636"/>
                  <a:pt x="3364610" y="249644"/>
                  <a:pt x="3362977" y="250587"/>
                </a:cubicBezTo>
                <a:lnTo>
                  <a:pt x="3359415" y="252689"/>
                </a:lnTo>
                <a:lnTo>
                  <a:pt x="3337457" y="260657"/>
                </a:lnTo>
                <a:lnTo>
                  <a:pt x="3328226" y="266659"/>
                </a:lnTo>
                <a:lnTo>
                  <a:pt x="3280605" y="291785"/>
                </a:lnTo>
                <a:lnTo>
                  <a:pt x="3275443" y="293578"/>
                </a:lnTo>
                <a:cubicBezTo>
                  <a:pt x="3258677" y="299500"/>
                  <a:pt x="3243298" y="305048"/>
                  <a:pt x="3233202" y="308876"/>
                </a:cubicBezTo>
                <a:lnTo>
                  <a:pt x="3181713" y="331049"/>
                </a:lnTo>
                <a:lnTo>
                  <a:pt x="3226147" y="306940"/>
                </a:lnTo>
                <a:cubicBezTo>
                  <a:pt x="3252393" y="294225"/>
                  <a:pt x="3283468" y="284552"/>
                  <a:pt x="3304885" y="268791"/>
                </a:cubicBezTo>
                <a:cubicBezTo>
                  <a:pt x="3319055" y="262811"/>
                  <a:pt x="3325979" y="259501"/>
                  <a:pt x="3329249" y="257605"/>
                </a:cubicBezTo>
                <a:cubicBezTo>
                  <a:pt x="3329252" y="257603"/>
                  <a:pt x="3329255" y="257599"/>
                  <a:pt x="3329258" y="257596"/>
                </a:cubicBezTo>
                <a:lnTo>
                  <a:pt x="3345790" y="252040"/>
                </a:lnTo>
                <a:lnTo>
                  <a:pt x="3355923" y="248651"/>
                </a:lnTo>
                <a:cubicBezTo>
                  <a:pt x="3365835" y="244400"/>
                  <a:pt x="3373735" y="240786"/>
                  <a:pt x="3380078" y="237707"/>
                </a:cubicBezTo>
                <a:lnTo>
                  <a:pt x="3383728" y="235801"/>
                </a:lnTo>
                <a:lnTo>
                  <a:pt x="3387680" y="234487"/>
                </a:lnTo>
                <a:close/>
                <a:moveTo>
                  <a:pt x="3416437" y="232412"/>
                </a:moveTo>
                <a:lnTo>
                  <a:pt x="3409576" y="237034"/>
                </a:lnTo>
                <a:cubicBezTo>
                  <a:pt x="3402487" y="241771"/>
                  <a:pt x="3404271" y="240134"/>
                  <a:pt x="3397921" y="241084"/>
                </a:cubicBezTo>
                <a:cubicBezTo>
                  <a:pt x="3397890" y="241091"/>
                  <a:pt x="3397860" y="241097"/>
                  <a:pt x="3397830" y="241105"/>
                </a:cubicBezTo>
                <a:lnTo>
                  <a:pt x="3408727" y="236756"/>
                </a:lnTo>
                <a:lnTo>
                  <a:pt x="3415582" y="232417"/>
                </a:lnTo>
                <a:close/>
                <a:moveTo>
                  <a:pt x="3430473" y="222993"/>
                </a:moveTo>
                <a:lnTo>
                  <a:pt x="3415582" y="232417"/>
                </a:lnTo>
                <a:lnTo>
                  <a:pt x="3405873" y="232480"/>
                </a:lnTo>
                <a:lnTo>
                  <a:pt x="3400953" y="233022"/>
                </a:lnTo>
                <a:lnTo>
                  <a:pt x="3413980" y="226998"/>
                </a:lnTo>
                <a:lnTo>
                  <a:pt x="3426770" y="223669"/>
                </a:lnTo>
                <a:close/>
                <a:moveTo>
                  <a:pt x="3440626" y="216407"/>
                </a:moveTo>
                <a:lnTo>
                  <a:pt x="3430700" y="222951"/>
                </a:lnTo>
                <a:lnTo>
                  <a:pt x="3430473" y="222993"/>
                </a:lnTo>
                <a:lnTo>
                  <a:pt x="3431393" y="222410"/>
                </a:lnTo>
                <a:cubicBezTo>
                  <a:pt x="3434817" y="219613"/>
                  <a:pt x="3419918" y="224578"/>
                  <a:pt x="3415106" y="226478"/>
                </a:cubicBezTo>
                <a:lnTo>
                  <a:pt x="3413980" y="226998"/>
                </a:lnTo>
                <a:lnTo>
                  <a:pt x="3396600" y="231523"/>
                </a:lnTo>
                <a:lnTo>
                  <a:pt x="3387680" y="234487"/>
                </a:lnTo>
                <a:lnTo>
                  <a:pt x="3385860" y="234688"/>
                </a:lnTo>
                <a:lnTo>
                  <a:pt x="3394893" y="229970"/>
                </a:lnTo>
                <a:cubicBezTo>
                  <a:pt x="3417006" y="217294"/>
                  <a:pt x="3399471" y="220167"/>
                  <a:pt x="3440626" y="216407"/>
                </a:cubicBezTo>
                <a:close/>
                <a:moveTo>
                  <a:pt x="3469134" y="216066"/>
                </a:moveTo>
                <a:lnTo>
                  <a:pt x="3464616" y="218496"/>
                </a:lnTo>
                <a:cubicBezTo>
                  <a:pt x="3460139" y="220883"/>
                  <a:pt x="3451835" y="225084"/>
                  <a:pt x="3436269" y="232284"/>
                </a:cubicBezTo>
                <a:lnTo>
                  <a:pt x="3416437" y="232412"/>
                </a:lnTo>
                <a:lnTo>
                  <a:pt x="3420254" y="229841"/>
                </a:lnTo>
                <a:lnTo>
                  <a:pt x="3430700" y="222951"/>
                </a:lnTo>
                <a:lnTo>
                  <a:pt x="3462507" y="217146"/>
                </a:lnTo>
                <a:close/>
                <a:moveTo>
                  <a:pt x="3470006" y="215598"/>
                </a:moveTo>
                <a:lnTo>
                  <a:pt x="3470720" y="215809"/>
                </a:lnTo>
                <a:lnTo>
                  <a:pt x="3469134" y="216066"/>
                </a:lnTo>
                <a:close/>
                <a:moveTo>
                  <a:pt x="3518794" y="207979"/>
                </a:moveTo>
                <a:cubicBezTo>
                  <a:pt x="3520967" y="207619"/>
                  <a:pt x="3521068" y="207728"/>
                  <a:pt x="3519861" y="208116"/>
                </a:cubicBezTo>
                <a:cubicBezTo>
                  <a:pt x="3516240" y="209282"/>
                  <a:pt x="3500850" y="212962"/>
                  <a:pt x="3494363" y="214080"/>
                </a:cubicBezTo>
                <a:cubicBezTo>
                  <a:pt x="3481922" y="216224"/>
                  <a:pt x="3475963" y="216633"/>
                  <a:pt x="3473048" y="216492"/>
                </a:cubicBezTo>
                <a:lnTo>
                  <a:pt x="3470720" y="215809"/>
                </a:lnTo>
                <a:close/>
                <a:moveTo>
                  <a:pt x="2312392" y="203284"/>
                </a:moveTo>
                <a:lnTo>
                  <a:pt x="2310331" y="204691"/>
                </a:lnTo>
                <a:cubicBezTo>
                  <a:pt x="2309809" y="205032"/>
                  <a:pt x="2309810" y="205012"/>
                  <a:pt x="2310819" y="204328"/>
                </a:cubicBezTo>
                <a:close/>
                <a:moveTo>
                  <a:pt x="3219772" y="170165"/>
                </a:moveTo>
                <a:cubicBezTo>
                  <a:pt x="3223370" y="168918"/>
                  <a:pt x="3226239" y="168376"/>
                  <a:pt x="3225725" y="170247"/>
                </a:cubicBezTo>
                <a:cubicBezTo>
                  <a:pt x="3224416" y="175017"/>
                  <a:pt x="3214483" y="175863"/>
                  <a:pt x="3208349" y="178283"/>
                </a:cubicBezTo>
                <a:cubicBezTo>
                  <a:pt x="3189953" y="185543"/>
                  <a:pt x="3180721" y="188774"/>
                  <a:pt x="3170386" y="191611"/>
                </a:cubicBezTo>
                <a:lnTo>
                  <a:pt x="3155757" y="195283"/>
                </a:lnTo>
                <a:lnTo>
                  <a:pt x="3158399" y="194455"/>
                </a:lnTo>
                <a:cubicBezTo>
                  <a:pt x="3176046" y="188255"/>
                  <a:pt x="3192425" y="181028"/>
                  <a:pt x="3209438" y="174315"/>
                </a:cubicBezTo>
                <a:cubicBezTo>
                  <a:pt x="3211845" y="173365"/>
                  <a:pt x="3216173" y="171413"/>
                  <a:pt x="3219772" y="170165"/>
                </a:cubicBezTo>
                <a:close/>
                <a:moveTo>
                  <a:pt x="3412507" y="152425"/>
                </a:moveTo>
                <a:cubicBezTo>
                  <a:pt x="3413858" y="152171"/>
                  <a:pt x="3414070" y="152342"/>
                  <a:pt x="3412457" y="153194"/>
                </a:cubicBezTo>
                <a:lnTo>
                  <a:pt x="3396310" y="159339"/>
                </a:lnTo>
                <a:lnTo>
                  <a:pt x="3391680" y="160526"/>
                </a:lnTo>
                <a:cubicBezTo>
                  <a:pt x="3365669" y="167539"/>
                  <a:pt x="3331290" y="177160"/>
                  <a:pt x="3313646" y="181567"/>
                </a:cubicBezTo>
                <a:cubicBezTo>
                  <a:pt x="3264166" y="193923"/>
                  <a:pt x="3225102" y="203856"/>
                  <a:pt x="3191912" y="212886"/>
                </a:cubicBezTo>
                <a:lnTo>
                  <a:pt x="3116968" y="235333"/>
                </a:lnTo>
                <a:lnTo>
                  <a:pt x="3150776" y="222240"/>
                </a:lnTo>
                <a:cubicBezTo>
                  <a:pt x="3245715" y="185978"/>
                  <a:pt x="3252883" y="193755"/>
                  <a:pt x="3264304" y="183084"/>
                </a:cubicBezTo>
                <a:cubicBezTo>
                  <a:pt x="3264321" y="183066"/>
                  <a:pt x="3264336" y="183048"/>
                  <a:pt x="3264353" y="183030"/>
                </a:cubicBezTo>
                <a:lnTo>
                  <a:pt x="3323831" y="171462"/>
                </a:lnTo>
                <a:cubicBezTo>
                  <a:pt x="3345703" y="167903"/>
                  <a:pt x="3367621" y="164390"/>
                  <a:pt x="3388026" y="159295"/>
                </a:cubicBezTo>
                <a:cubicBezTo>
                  <a:pt x="3394135" y="157770"/>
                  <a:pt x="3408452" y="153185"/>
                  <a:pt x="3412507" y="152425"/>
                </a:cubicBezTo>
                <a:close/>
                <a:moveTo>
                  <a:pt x="2004059" y="94512"/>
                </a:moveTo>
                <a:lnTo>
                  <a:pt x="2002890" y="95377"/>
                </a:lnTo>
                <a:cubicBezTo>
                  <a:pt x="2000244" y="97695"/>
                  <a:pt x="1997424" y="99866"/>
                  <a:pt x="1993132" y="100937"/>
                </a:cubicBezTo>
                <a:lnTo>
                  <a:pt x="1991790" y="100515"/>
                </a:lnTo>
                <a:lnTo>
                  <a:pt x="2002364" y="94935"/>
                </a:lnTo>
                <a:close/>
                <a:moveTo>
                  <a:pt x="2027884" y="84864"/>
                </a:moveTo>
                <a:lnTo>
                  <a:pt x="2010508" y="92902"/>
                </a:lnTo>
                <a:lnTo>
                  <a:pt x="2004059" y="94512"/>
                </a:lnTo>
                <a:lnTo>
                  <a:pt x="2011598" y="88932"/>
                </a:lnTo>
                <a:cubicBezTo>
                  <a:pt x="2016141" y="86830"/>
                  <a:pt x="2022927" y="86646"/>
                  <a:pt x="2027884" y="84864"/>
                </a:cubicBezTo>
                <a:close/>
                <a:moveTo>
                  <a:pt x="2453657" y="77827"/>
                </a:moveTo>
                <a:cubicBezTo>
                  <a:pt x="2458435" y="77687"/>
                  <a:pt x="2462143" y="77993"/>
                  <a:pt x="2461569" y="80085"/>
                </a:cubicBezTo>
                <a:cubicBezTo>
                  <a:pt x="2460260" y="84856"/>
                  <a:pt x="2445149" y="80488"/>
                  <a:pt x="2438229" y="82217"/>
                </a:cubicBezTo>
                <a:cubicBezTo>
                  <a:pt x="2431308" y="83945"/>
                  <a:pt x="2426845" y="87723"/>
                  <a:pt x="2420853" y="90253"/>
                </a:cubicBezTo>
                <a:cubicBezTo>
                  <a:pt x="2406085" y="96487"/>
                  <a:pt x="2400518" y="98802"/>
                  <a:pt x="2394165" y="100676"/>
                </a:cubicBezTo>
                <a:lnTo>
                  <a:pt x="2386663" y="102601"/>
                </a:lnTo>
                <a:lnTo>
                  <a:pt x="2387190" y="102358"/>
                </a:lnTo>
                <a:lnTo>
                  <a:pt x="2439318" y="78248"/>
                </a:lnTo>
                <a:cubicBezTo>
                  <a:pt x="2443026" y="78555"/>
                  <a:pt x="2448876" y="77967"/>
                  <a:pt x="2453657" y="77827"/>
                </a:cubicBezTo>
                <a:close/>
                <a:moveTo>
                  <a:pt x="2418155" y="72441"/>
                </a:moveTo>
                <a:lnTo>
                  <a:pt x="2418154" y="72442"/>
                </a:lnTo>
                <a:cubicBezTo>
                  <a:pt x="2410492" y="74922"/>
                  <a:pt x="2401386" y="76062"/>
                  <a:pt x="2393724" y="78543"/>
                </a:cubicBezTo>
                <a:cubicBezTo>
                  <a:pt x="2384693" y="81465"/>
                  <a:pt x="2377126" y="85595"/>
                  <a:pt x="2368204" y="88612"/>
                </a:cubicBezTo>
                <a:cubicBezTo>
                  <a:pt x="2374523" y="86340"/>
                  <a:pt x="2379011" y="82634"/>
                  <a:pt x="2385578" y="80575"/>
                </a:cubicBezTo>
                <a:close/>
                <a:moveTo>
                  <a:pt x="2062274" y="70114"/>
                </a:moveTo>
                <a:lnTo>
                  <a:pt x="2053404" y="74795"/>
                </a:lnTo>
                <a:cubicBezTo>
                  <a:pt x="2045371" y="78509"/>
                  <a:pt x="2036113" y="81295"/>
                  <a:pt x="2027884" y="84864"/>
                </a:cubicBezTo>
                <a:cubicBezTo>
                  <a:pt x="2034203" y="82592"/>
                  <a:pt x="2039268" y="79357"/>
                  <a:pt x="2045259" y="76827"/>
                </a:cubicBezTo>
                <a:close/>
                <a:moveTo>
                  <a:pt x="2463871" y="64342"/>
                </a:moveTo>
                <a:cubicBezTo>
                  <a:pt x="2470194" y="63795"/>
                  <a:pt x="2462231" y="64888"/>
                  <a:pt x="2448668" y="68043"/>
                </a:cubicBezTo>
                <a:lnTo>
                  <a:pt x="2437894" y="70952"/>
                </a:lnTo>
                <a:lnTo>
                  <a:pt x="2442585" y="66341"/>
                </a:lnTo>
                <a:close/>
                <a:moveTo>
                  <a:pt x="2443675" y="62371"/>
                </a:moveTo>
                <a:cubicBezTo>
                  <a:pt x="2445404" y="61940"/>
                  <a:pt x="2445545" y="62058"/>
                  <a:pt x="2444693" y="62520"/>
                </a:cubicBezTo>
                <a:cubicBezTo>
                  <a:pt x="2442136" y="63910"/>
                  <a:pt x="2430642" y="68398"/>
                  <a:pt x="2426298" y="70408"/>
                </a:cubicBezTo>
                <a:lnTo>
                  <a:pt x="2418155" y="72441"/>
                </a:lnTo>
                <a:close/>
                <a:moveTo>
                  <a:pt x="2034420" y="61049"/>
                </a:moveTo>
                <a:lnTo>
                  <a:pt x="2017043" y="69085"/>
                </a:lnTo>
                <a:lnTo>
                  <a:pt x="2007424" y="72544"/>
                </a:lnTo>
                <a:lnTo>
                  <a:pt x="2008899" y="71119"/>
                </a:lnTo>
                <a:lnTo>
                  <a:pt x="2027458" y="62787"/>
                </a:lnTo>
                <a:close/>
                <a:moveTo>
                  <a:pt x="2373222" y="57895"/>
                </a:moveTo>
                <a:lnTo>
                  <a:pt x="2370889" y="58659"/>
                </a:lnTo>
                <a:cubicBezTo>
                  <a:pt x="2365776" y="60290"/>
                  <a:pt x="2369023" y="59139"/>
                  <a:pt x="2373213" y="57897"/>
                </a:cubicBezTo>
                <a:close/>
                <a:moveTo>
                  <a:pt x="2050700" y="56983"/>
                </a:moveTo>
                <a:lnTo>
                  <a:pt x="2034420" y="61049"/>
                </a:lnTo>
                <a:lnTo>
                  <a:pt x="2034689" y="60925"/>
                </a:lnTo>
                <a:close/>
                <a:moveTo>
                  <a:pt x="2050705" y="56981"/>
                </a:moveTo>
                <a:lnTo>
                  <a:pt x="2050705" y="56982"/>
                </a:lnTo>
                <a:lnTo>
                  <a:pt x="2050700" y="56983"/>
                </a:lnTo>
                <a:cubicBezTo>
                  <a:pt x="2050702" y="56983"/>
                  <a:pt x="2050704" y="56982"/>
                  <a:pt x="2050705" y="56981"/>
                </a:cubicBezTo>
                <a:close/>
                <a:moveTo>
                  <a:pt x="2103828" y="54808"/>
                </a:moveTo>
                <a:lnTo>
                  <a:pt x="2100679" y="57150"/>
                </a:lnTo>
                <a:cubicBezTo>
                  <a:pt x="2097964" y="58528"/>
                  <a:pt x="2093665" y="60318"/>
                  <a:pt x="2087067" y="62691"/>
                </a:cubicBezTo>
                <a:cubicBezTo>
                  <a:pt x="2082110" y="64473"/>
                  <a:pt x="2075825" y="65051"/>
                  <a:pt x="2070779" y="66758"/>
                </a:cubicBezTo>
                <a:lnTo>
                  <a:pt x="2062274" y="70114"/>
                </a:lnTo>
                <a:lnTo>
                  <a:pt x="2080013" y="60755"/>
                </a:lnTo>
                <a:close/>
                <a:moveTo>
                  <a:pt x="2657652" y="47233"/>
                </a:moveTo>
                <a:cubicBezTo>
                  <a:pt x="2659204" y="47355"/>
                  <a:pt x="2660040" y="47898"/>
                  <a:pt x="2659713" y="49090"/>
                </a:cubicBezTo>
                <a:cubicBezTo>
                  <a:pt x="2658172" y="54704"/>
                  <a:pt x="2643932" y="53701"/>
                  <a:pt x="2635282" y="55192"/>
                </a:cubicBezTo>
                <a:lnTo>
                  <a:pt x="2612927" y="57233"/>
                </a:lnTo>
                <a:lnTo>
                  <a:pt x="2636371" y="51222"/>
                </a:lnTo>
                <a:cubicBezTo>
                  <a:pt x="2641884" y="50272"/>
                  <a:pt x="2652993" y="46865"/>
                  <a:pt x="2657652" y="47233"/>
                </a:cubicBezTo>
                <a:close/>
                <a:moveTo>
                  <a:pt x="2341645" y="47181"/>
                </a:moveTo>
                <a:cubicBezTo>
                  <a:pt x="2330787" y="49893"/>
                  <a:pt x="2319375" y="52085"/>
                  <a:pt x="2309069" y="55314"/>
                </a:cubicBezTo>
                <a:lnTo>
                  <a:pt x="2325358" y="51247"/>
                </a:lnTo>
                <a:close/>
                <a:moveTo>
                  <a:pt x="2420350" y="42643"/>
                </a:moveTo>
                <a:cubicBezTo>
                  <a:pt x="2415099" y="45296"/>
                  <a:pt x="2392659" y="54776"/>
                  <a:pt x="2383971" y="58794"/>
                </a:cubicBezTo>
                <a:lnTo>
                  <a:pt x="2369919" y="62302"/>
                </a:lnTo>
                <a:lnTo>
                  <a:pt x="2373387" y="60783"/>
                </a:lnTo>
                <a:cubicBezTo>
                  <a:pt x="2383062" y="56238"/>
                  <a:pt x="2382552" y="55643"/>
                  <a:pt x="2379276" y="56302"/>
                </a:cubicBezTo>
                <a:lnTo>
                  <a:pt x="2373222" y="57895"/>
                </a:lnTo>
                <a:lnTo>
                  <a:pt x="2385755" y="53787"/>
                </a:lnTo>
                <a:lnTo>
                  <a:pt x="2418723" y="42721"/>
                </a:lnTo>
                <a:cubicBezTo>
                  <a:pt x="2421939" y="41633"/>
                  <a:pt x="2422100" y="41759"/>
                  <a:pt x="2420350" y="42643"/>
                </a:cubicBezTo>
                <a:close/>
                <a:moveTo>
                  <a:pt x="2085458" y="40910"/>
                </a:moveTo>
                <a:cubicBezTo>
                  <a:pt x="2075538" y="44823"/>
                  <a:pt x="2068938" y="51168"/>
                  <a:pt x="2058850" y="54949"/>
                </a:cubicBezTo>
                <a:lnTo>
                  <a:pt x="2050705" y="56981"/>
                </a:lnTo>
                <a:lnTo>
                  <a:pt x="2068081" y="48945"/>
                </a:lnTo>
                <a:lnTo>
                  <a:pt x="2068547" y="48729"/>
                </a:lnTo>
                <a:lnTo>
                  <a:pt x="2068556" y="48727"/>
                </a:lnTo>
                <a:cubicBezTo>
                  <a:pt x="2068559" y="48725"/>
                  <a:pt x="2068563" y="48723"/>
                  <a:pt x="2068567" y="48721"/>
                </a:cubicBezTo>
                <a:close/>
                <a:moveTo>
                  <a:pt x="2138437" y="38981"/>
                </a:moveTo>
                <a:lnTo>
                  <a:pt x="2112585" y="52620"/>
                </a:lnTo>
                <a:lnTo>
                  <a:pt x="2103828" y="54808"/>
                </a:lnTo>
                <a:lnTo>
                  <a:pt x="2104803" y="54082"/>
                </a:lnTo>
                <a:cubicBezTo>
                  <a:pt x="2106164" y="50463"/>
                  <a:pt x="2085956" y="52896"/>
                  <a:pt x="2134020" y="40113"/>
                </a:cubicBezTo>
                <a:close/>
                <a:moveTo>
                  <a:pt x="2129360" y="27633"/>
                </a:moveTo>
                <a:lnTo>
                  <a:pt x="2124530" y="29654"/>
                </a:lnTo>
                <a:cubicBezTo>
                  <a:pt x="2121209" y="30904"/>
                  <a:pt x="2116480" y="32579"/>
                  <a:pt x="2109888" y="34808"/>
                </a:cubicBezTo>
                <a:cubicBezTo>
                  <a:pt x="2102319" y="37368"/>
                  <a:pt x="2092676" y="38061"/>
                  <a:pt x="2085458" y="40910"/>
                </a:cubicBezTo>
                <a:lnTo>
                  <a:pt x="2110977" y="30840"/>
                </a:lnTo>
                <a:lnTo>
                  <a:pt x="2119120" y="28805"/>
                </a:lnTo>
                <a:close/>
                <a:moveTo>
                  <a:pt x="2137023" y="19984"/>
                </a:moveTo>
                <a:cubicBezTo>
                  <a:pt x="2138893" y="19445"/>
                  <a:pt x="2139068" y="19580"/>
                  <a:pt x="2136496" y="20769"/>
                </a:cubicBezTo>
                <a:lnTo>
                  <a:pt x="2110977" y="30840"/>
                </a:lnTo>
                <a:lnTo>
                  <a:pt x="2102834" y="32873"/>
                </a:lnTo>
                <a:cubicBezTo>
                  <a:pt x="2110548" y="29304"/>
                  <a:pt x="2131412" y="21604"/>
                  <a:pt x="2137023" y="19984"/>
                </a:cubicBezTo>
                <a:close/>
                <a:moveTo>
                  <a:pt x="2245059" y="12144"/>
                </a:moveTo>
                <a:cubicBezTo>
                  <a:pt x="2241257" y="16791"/>
                  <a:pt x="2239759" y="22668"/>
                  <a:pt x="2233649" y="26085"/>
                </a:cubicBezTo>
                <a:cubicBezTo>
                  <a:pt x="2227364" y="29601"/>
                  <a:pt x="2216789" y="29626"/>
                  <a:pt x="2209220" y="32186"/>
                </a:cubicBezTo>
                <a:cubicBezTo>
                  <a:pt x="2202786" y="34361"/>
                  <a:pt x="2198163" y="37951"/>
                  <a:pt x="2191843" y="40223"/>
                </a:cubicBezTo>
                <a:cubicBezTo>
                  <a:pt x="2186886" y="42005"/>
                  <a:pt x="2180513" y="42508"/>
                  <a:pt x="2175556" y="44290"/>
                </a:cubicBezTo>
                <a:cubicBezTo>
                  <a:pt x="2169237" y="46562"/>
                  <a:pt x="2164499" y="50055"/>
                  <a:pt x="2158180" y="52326"/>
                </a:cubicBezTo>
                <a:cubicBezTo>
                  <a:pt x="2153224" y="54109"/>
                  <a:pt x="2146851" y="54611"/>
                  <a:pt x="2141893" y="56393"/>
                </a:cubicBezTo>
                <a:cubicBezTo>
                  <a:pt x="2135574" y="58665"/>
                  <a:pt x="2130651" y="62010"/>
                  <a:pt x="2124517" y="64430"/>
                </a:cubicBezTo>
                <a:cubicBezTo>
                  <a:pt x="2113623" y="68729"/>
                  <a:pt x="2101747" y="72235"/>
                  <a:pt x="2090853" y="76534"/>
                </a:cubicBezTo>
                <a:cubicBezTo>
                  <a:pt x="2084720" y="78953"/>
                  <a:pt x="2065000" y="82245"/>
                  <a:pt x="2073478" y="84570"/>
                </a:cubicBezTo>
                <a:cubicBezTo>
                  <a:pt x="2083454" y="87307"/>
                  <a:pt x="2090247" y="80950"/>
                  <a:pt x="2097909" y="78470"/>
                </a:cubicBezTo>
                <a:cubicBezTo>
                  <a:pt x="2106938" y="75546"/>
                  <a:pt x="2114506" y="71416"/>
                  <a:pt x="2123428" y="68399"/>
                </a:cubicBezTo>
                <a:cubicBezTo>
                  <a:pt x="2128475" y="66693"/>
                  <a:pt x="2134606" y="65985"/>
                  <a:pt x="2139714" y="64332"/>
                </a:cubicBezTo>
                <a:cubicBezTo>
                  <a:pt x="2200691" y="44591"/>
                  <a:pt x="2147918" y="58587"/>
                  <a:pt x="2197809" y="46128"/>
                </a:cubicBezTo>
                <a:cubicBezTo>
                  <a:pt x="2179334" y="63976"/>
                  <a:pt x="2195432" y="51784"/>
                  <a:pt x="2153825" y="68203"/>
                </a:cubicBezTo>
                <a:cubicBezTo>
                  <a:pt x="2147691" y="70623"/>
                  <a:pt x="2142441" y="73710"/>
                  <a:pt x="2136448" y="76240"/>
                </a:cubicBezTo>
                <a:cubicBezTo>
                  <a:pt x="2128137" y="79748"/>
                  <a:pt x="2119434" y="82952"/>
                  <a:pt x="2110928" y="86309"/>
                </a:cubicBezTo>
                <a:cubicBezTo>
                  <a:pt x="2110928" y="86309"/>
                  <a:pt x="2133698" y="78505"/>
                  <a:pt x="2144591" y="74206"/>
                </a:cubicBezTo>
                <a:cubicBezTo>
                  <a:pt x="2150725" y="71786"/>
                  <a:pt x="2155649" y="68441"/>
                  <a:pt x="2161967" y="66169"/>
                </a:cubicBezTo>
                <a:cubicBezTo>
                  <a:pt x="2166923" y="64387"/>
                  <a:pt x="2173297" y="63885"/>
                  <a:pt x="2178255" y="62102"/>
                </a:cubicBezTo>
                <a:cubicBezTo>
                  <a:pt x="2225122" y="45250"/>
                  <a:pt x="2162027" y="62457"/>
                  <a:pt x="2220061" y="47965"/>
                </a:cubicBezTo>
                <a:lnTo>
                  <a:pt x="2196165" y="61326"/>
                </a:lnTo>
                <a:lnTo>
                  <a:pt x="2193453" y="62004"/>
                </a:lnTo>
                <a:lnTo>
                  <a:pt x="2191389" y="63998"/>
                </a:lnTo>
                <a:lnTo>
                  <a:pt x="2184220" y="68007"/>
                </a:lnTo>
                <a:cubicBezTo>
                  <a:pt x="2164100" y="74811"/>
                  <a:pt x="2141089" y="75816"/>
                  <a:pt x="2183131" y="71976"/>
                </a:cubicBezTo>
                <a:lnTo>
                  <a:pt x="2191389" y="63998"/>
                </a:lnTo>
                <a:lnTo>
                  <a:pt x="2196165" y="61326"/>
                </a:lnTo>
                <a:lnTo>
                  <a:pt x="2226026" y="53870"/>
                </a:lnTo>
                <a:cubicBezTo>
                  <a:pt x="2237247" y="49835"/>
                  <a:pt x="2247890" y="45299"/>
                  <a:pt x="2259689" y="41766"/>
                </a:cubicBezTo>
                <a:cubicBezTo>
                  <a:pt x="2272720" y="37864"/>
                  <a:pt x="2289048" y="36851"/>
                  <a:pt x="2300407" y="31597"/>
                </a:cubicBezTo>
                <a:cubicBezTo>
                  <a:pt x="2306199" y="28918"/>
                  <a:pt x="2311351" y="25737"/>
                  <a:pt x="2317783" y="23561"/>
                </a:cubicBezTo>
                <a:cubicBezTo>
                  <a:pt x="2325353" y="21001"/>
                  <a:pt x="2343754" y="11847"/>
                  <a:pt x="2342214" y="17460"/>
                </a:cubicBezTo>
                <a:cubicBezTo>
                  <a:pt x="2340398" y="24075"/>
                  <a:pt x="2324726" y="23815"/>
                  <a:pt x="2316694" y="27530"/>
                </a:cubicBezTo>
                <a:cubicBezTo>
                  <a:pt x="2307327" y="31863"/>
                  <a:pt x="2299777" y="37479"/>
                  <a:pt x="2290085" y="41569"/>
                </a:cubicBezTo>
                <a:cubicBezTo>
                  <a:pt x="2285384" y="43554"/>
                  <a:pt x="2278756" y="43855"/>
                  <a:pt x="2273799" y="45637"/>
                </a:cubicBezTo>
                <a:cubicBezTo>
                  <a:pt x="2267479" y="47909"/>
                  <a:pt x="2262555" y="51253"/>
                  <a:pt x="2256422" y="53674"/>
                </a:cubicBezTo>
                <a:cubicBezTo>
                  <a:pt x="2245528" y="57972"/>
                  <a:pt x="2233045" y="61020"/>
                  <a:pt x="2222759" y="65777"/>
                </a:cubicBezTo>
                <a:cubicBezTo>
                  <a:pt x="2173356" y="88627"/>
                  <a:pt x="2242162" y="68326"/>
                  <a:pt x="2171720" y="85918"/>
                </a:cubicBezTo>
                <a:cubicBezTo>
                  <a:pt x="2168280" y="89242"/>
                  <a:pt x="2154233" y="95936"/>
                  <a:pt x="2161398" y="95890"/>
                </a:cubicBezTo>
                <a:cubicBezTo>
                  <a:pt x="2172726" y="95817"/>
                  <a:pt x="2177889" y="88743"/>
                  <a:pt x="2186918" y="85820"/>
                </a:cubicBezTo>
                <a:cubicBezTo>
                  <a:pt x="2218352" y="75643"/>
                  <a:pt x="2207187" y="84545"/>
                  <a:pt x="2236868" y="69648"/>
                </a:cubicBezTo>
                <a:cubicBezTo>
                  <a:pt x="2243818" y="66160"/>
                  <a:pt x="2247353" y="60342"/>
                  <a:pt x="2255333" y="57643"/>
                </a:cubicBezTo>
                <a:cubicBezTo>
                  <a:pt x="2261766" y="55467"/>
                  <a:pt x="2271384" y="56849"/>
                  <a:pt x="2278674" y="55511"/>
                </a:cubicBezTo>
                <a:cubicBezTo>
                  <a:pt x="2290110" y="53411"/>
                  <a:pt x="2320336" y="43173"/>
                  <a:pt x="2311248" y="47376"/>
                </a:cubicBezTo>
                <a:cubicBezTo>
                  <a:pt x="2305457" y="50055"/>
                  <a:pt x="2300191" y="53141"/>
                  <a:pt x="2293873" y="55413"/>
                </a:cubicBezTo>
                <a:cubicBezTo>
                  <a:pt x="2288915" y="57195"/>
                  <a:pt x="2282130" y="57379"/>
                  <a:pt x="2277585" y="59480"/>
                </a:cubicBezTo>
                <a:cubicBezTo>
                  <a:pt x="2270401" y="62803"/>
                  <a:pt x="2265748" y="67780"/>
                  <a:pt x="2259121" y="71486"/>
                </a:cubicBezTo>
                <a:cubicBezTo>
                  <a:pt x="2253778" y="74473"/>
                  <a:pt x="2234824" y="81251"/>
                  <a:pt x="2241744" y="79522"/>
                </a:cubicBezTo>
                <a:cubicBezTo>
                  <a:pt x="2299351" y="65137"/>
                  <a:pt x="2265859" y="68856"/>
                  <a:pt x="2309069" y="55314"/>
                </a:cubicBezTo>
                <a:cubicBezTo>
                  <a:pt x="2290930" y="72839"/>
                  <a:pt x="2309114" y="59621"/>
                  <a:pt x="2274318" y="71388"/>
                </a:cubicBezTo>
                <a:cubicBezTo>
                  <a:pt x="2267884" y="73563"/>
                  <a:pt x="2248774" y="79477"/>
                  <a:pt x="2256943" y="79424"/>
                </a:cubicBezTo>
                <a:cubicBezTo>
                  <a:pt x="2283765" y="79251"/>
                  <a:pt x="2298377" y="64742"/>
                  <a:pt x="2316125" y="57250"/>
                </a:cubicBezTo>
                <a:cubicBezTo>
                  <a:pt x="2320827" y="55267"/>
                  <a:pt x="2327366" y="54889"/>
                  <a:pt x="2332411" y="53183"/>
                </a:cubicBezTo>
                <a:cubicBezTo>
                  <a:pt x="2341332" y="50167"/>
                  <a:pt x="2349010" y="46129"/>
                  <a:pt x="2357931" y="43113"/>
                </a:cubicBezTo>
                <a:cubicBezTo>
                  <a:pt x="2362978" y="41407"/>
                  <a:pt x="2378762" y="36944"/>
                  <a:pt x="2374218" y="39045"/>
                </a:cubicBezTo>
                <a:cubicBezTo>
                  <a:pt x="2362634" y="44403"/>
                  <a:pt x="2351735" y="50278"/>
                  <a:pt x="2339467" y="55119"/>
                </a:cubicBezTo>
                <a:cubicBezTo>
                  <a:pt x="2330959" y="58475"/>
                  <a:pt x="2321717" y="61289"/>
                  <a:pt x="2313947" y="65189"/>
                </a:cubicBezTo>
                <a:cubicBezTo>
                  <a:pt x="2306997" y="68677"/>
                  <a:pt x="2302108" y="73489"/>
                  <a:pt x="2295481" y="77195"/>
                </a:cubicBezTo>
                <a:cubicBezTo>
                  <a:pt x="2290138" y="80183"/>
                  <a:pt x="2270325" y="85942"/>
                  <a:pt x="2278105" y="85231"/>
                </a:cubicBezTo>
                <a:cubicBezTo>
                  <a:pt x="2293363" y="83838"/>
                  <a:pt x="2305250" y="78451"/>
                  <a:pt x="2318823" y="75063"/>
                </a:cubicBezTo>
                <a:lnTo>
                  <a:pt x="2367684" y="62861"/>
                </a:lnTo>
                <a:lnTo>
                  <a:pt x="2369919" y="62302"/>
                </a:lnTo>
                <a:lnTo>
                  <a:pt x="2350308" y="70897"/>
                </a:lnTo>
                <a:cubicBezTo>
                  <a:pt x="2345606" y="72882"/>
                  <a:pt x="2339068" y="73259"/>
                  <a:pt x="2334022" y="74965"/>
                </a:cubicBezTo>
                <a:cubicBezTo>
                  <a:pt x="2325101" y="77982"/>
                  <a:pt x="2317009" y="81678"/>
                  <a:pt x="2308502" y="85035"/>
                </a:cubicBezTo>
                <a:cubicBezTo>
                  <a:pt x="2288948" y="103927"/>
                  <a:pt x="2292110" y="96523"/>
                  <a:pt x="2347041" y="82805"/>
                </a:cubicBezTo>
                <a:cubicBezTo>
                  <a:pt x="2355185" y="80772"/>
                  <a:pt x="2364655" y="79857"/>
                  <a:pt x="2371472" y="76704"/>
                </a:cubicBezTo>
                <a:cubicBezTo>
                  <a:pt x="2377263" y="74025"/>
                  <a:pt x="2382528" y="70939"/>
                  <a:pt x="2388847" y="68667"/>
                </a:cubicBezTo>
                <a:cubicBezTo>
                  <a:pt x="2393804" y="66885"/>
                  <a:pt x="2409678" y="62499"/>
                  <a:pt x="2405134" y="64601"/>
                </a:cubicBezTo>
                <a:cubicBezTo>
                  <a:pt x="2381594" y="75489"/>
                  <a:pt x="2355572" y="88070"/>
                  <a:pt x="2328576" y="94811"/>
                </a:cubicBezTo>
                <a:cubicBezTo>
                  <a:pt x="2305428" y="100592"/>
                  <a:pt x="2312262" y="98187"/>
                  <a:pt x="2286769" y="108948"/>
                </a:cubicBezTo>
                <a:cubicBezTo>
                  <a:pt x="2280777" y="111478"/>
                  <a:pt x="2264323" y="111967"/>
                  <a:pt x="2269390" y="116984"/>
                </a:cubicBezTo>
                <a:cubicBezTo>
                  <a:pt x="2274462" y="122002"/>
                  <a:pt x="2286064" y="116818"/>
                  <a:pt x="2292734" y="114853"/>
                </a:cubicBezTo>
                <a:cubicBezTo>
                  <a:pt x="2313833" y="108640"/>
                  <a:pt x="2330032" y="98146"/>
                  <a:pt x="2351918" y="92680"/>
                </a:cubicBezTo>
                <a:cubicBezTo>
                  <a:pt x="2338966" y="98669"/>
                  <a:pt x="2319003" y="102055"/>
                  <a:pt x="2316076" y="112721"/>
                </a:cubicBezTo>
                <a:cubicBezTo>
                  <a:pt x="2313750" y="121193"/>
                  <a:pt x="2338076" y="104273"/>
                  <a:pt x="2349740" y="100617"/>
                </a:cubicBezTo>
                <a:cubicBezTo>
                  <a:pt x="2403480" y="83778"/>
                  <a:pt x="2341048" y="108766"/>
                  <a:pt x="2407832" y="82413"/>
                </a:cubicBezTo>
                <a:cubicBezTo>
                  <a:pt x="2413965" y="79992"/>
                  <a:pt x="2418640" y="76434"/>
                  <a:pt x="2425209" y="74377"/>
                </a:cubicBezTo>
                <a:lnTo>
                  <a:pt x="2437894" y="70952"/>
                </a:lnTo>
                <a:lnTo>
                  <a:pt x="2433561" y="75211"/>
                </a:lnTo>
                <a:cubicBezTo>
                  <a:pt x="2428849" y="79594"/>
                  <a:pt x="2432102" y="73884"/>
                  <a:pt x="2398600" y="88416"/>
                </a:cubicBezTo>
                <a:cubicBezTo>
                  <a:pt x="2385903" y="93924"/>
                  <a:pt x="2369366" y="105188"/>
                  <a:pt x="2354615" y="110491"/>
                </a:cubicBezTo>
                <a:cubicBezTo>
                  <a:pt x="2338460" y="116301"/>
                  <a:pt x="2321314" y="121272"/>
                  <a:pt x="2304666" y="126663"/>
                </a:cubicBezTo>
                <a:lnTo>
                  <a:pt x="2298985" y="132384"/>
                </a:lnTo>
                <a:lnTo>
                  <a:pt x="2291580" y="134586"/>
                </a:lnTo>
                <a:cubicBezTo>
                  <a:pt x="2283353" y="136093"/>
                  <a:pt x="2291564" y="131457"/>
                  <a:pt x="2279090" y="139910"/>
                </a:cubicBezTo>
                <a:lnTo>
                  <a:pt x="2278536" y="140276"/>
                </a:lnTo>
                <a:lnTo>
                  <a:pt x="2269913" y="142736"/>
                </a:lnTo>
                <a:cubicBezTo>
                  <a:pt x="2263480" y="144911"/>
                  <a:pt x="2253845" y="146001"/>
                  <a:pt x="2252537" y="150772"/>
                </a:cubicBezTo>
                <a:lnTo>
                  <a:pt x="2268824" y="146706"/>
                </a:lnTo>
                <a:lnTo>
                  <a:pt x="2278536" y="140276"/>
                </a:lnTo>
                <a:lnTo>
                  <a:pt x="2287472" y="137725"/>
                </a:lnTo>
                <a:cubicBezTo>
                  <a:pt x="2294416" y="136347"/>
                  <a:pt x="2293697" y="137731"/>
                  <a:pt x="2296477" y="134913"/>
                </a:cubicBezTo>
                <a:lnTo>
                  <a:pt x="2298985" y="132384"/>
                </a:lnTo>
                <a:lnTo>
                  <a:pt x="2311720" y="128599"/>
                </a:lnTo>
                <a:cubicBezTo>
                  <a:pt x="2329420" y="122444"/>
                  <a:pt x="2343565" y="113252"/>
                  <a:pt x="2362759" y="108458"/>
                </a:cubicBezTo>
                <a:cubicBezTo>
                  <a:pt x="2371715" y="106222"/>
                  <a:pt x="2377978" y="104744"/>
                  <a:pt x="2382797" y="103592"/>
                </a:cubicBezTo>
                <a:lnTo>
                  <a:pt x="2386663" y="102601"/>
                </a:lnTo>
                <a:lnTo>
                  <a:pt x="2381758" y="104870"/>
                </a:lnTo>
                <a:lnTo>
                  <a:pt x="2352437" y="118430"/>
                </a:lnTo>
                <a:cubicBezTo>
                  <a:pt x="2341215" y="122464"/>
                  <a:pt x="2329668" y="126235"/>
                  <a:pt x="2318774" y="130534"/>
                </a:cubicBezTo>
                <a:cubicBezTo>
                  <a:pt x="2292427" y="140930"/>
                  <a:pt x="2305991" y="136691"/>
                  <a:pt x="2299006" y="141658"/>
                </a:cubicBezTo>
                <a:lnTo>
                  <a:pt x="2282986" y="150546"/>
                </a:lnTo>
                <a:lnTo>
                  <a:pt x="2282086" y="150660"/>
                </a:lnTo>
                <a:cubicBezTo>
                  <a:pt x="2280951" y="150800"/>
                  <a:pt x="2279838" y="151100"/>
                  <a:pt x="2277501" y="152208"/>
                </a:cubicBezTo>
                <a:lnTo>
                  <a:pt x="2273891" y="154144"/>
                </a:lnTo>
                <a:lnTo>
                  <a:pt x="2257413" y="160646"/>
                </a:lnTo>
                <a:cubicBezTo>
                  <a:pt x="2253973" y="163971"/>
                  <a:pt x="2241021" y="172133"/>
                  <a:pt x="2247090" y="170617"/>
                </a:cubicBezTo>
                <a:cubicBezTo>
                  <a:pt x="2255675" y="168476"/>
                  <a:pt x="2258930" y="162318"/>
                  <a:pt x="2265557" y="158613"/>
                </a:cubicBezTo>
                <a:lnTo>
                  <a:pt x="2273891" y="154144"/>
                </a:lnTo>
                <a:lnTo>
                  <a:pt x="2282932" y="150577"/>
                </a:lnTo>
                <a:cubicBezTo>
                  <a:pt x="2282951" y="150566"/>
                  <a:pt x="2282968" y="150557"/>
                  <a:pt x="2282986" y="150546"/>
                </a:cubicBezTo>
                <a:lnTo>
                  <a:pt x="2286824" y="150062"/>
                </a:lnTo>
                <a:cubicBezTo>
                  <a:pt x="2289263" y="149588"/>
                  <a:pt x="2292977" y="148620"/>
                  <a:pt x="2299220" y="146509"/>
                </a:cubicBezTo>
                <a:cubicBezTo>
                  <a:pt x="2308141" y="143493"/>
                  <a:pt x="2316429" y="139947"/>
                  <a:pt x="2324739" y="136439"/>
                </a:cubicBezTo>
                <a:cubicBezTo>
                  <a:pt x="2381820" y="112346"/>
                  <a:pt x="2275153" y="148377"/>
                  <a:pt x="2426818" y="96158"/>
                </a:cubicBezTo>
                <a:cubicBezTo>
                  <a:pt x="2506196" y="68827"/>
                  <a:pt x="2416882" y="106669"/>
                  <a:pt x="2484911" y="77954"/>
                </a:cubicBezTo>
                <a:cubicBezTo>
                  <a:pt x="2505524" y="69253"/>
                  <a:pt x="2511294" y="62644"/>
                  <a:pt x="2543006" y="59749"/>
                </a:cubicBezTo>
                <a:cubicBezTo>
                  <a:pt x="2550786" y="59038"/>
                  <a:pt x="2572139" y="54939"/>
                  <a:pt x="2566346" y="57617"/>
                </a:cubicBezTo>
                <a:cubicBezTo>
                  <a:pt x="2554987" y="62870"/>
                  <a:pt x="2536987" y="62531"/>
                  <a:pt x="2525628" y="67785"/>
                </a:cubicBezTo>
                <a:cubicBezTo>
                  <a:pt x="2511877" y="74146"/>
                  <a:pt x="2498223" y="80877"/>
                  <a:pt x="2482733" y="85892"/>
                </a:cubicBezTo>
                <a:cubicBezTo>
                  <a:pt x="2475071" y="88372"/>
                  <a:pt x="2466447" y="89959"/>
                  <a:pt x="2458302" y="91992"/>
                </a:cubicBezTo>
                <a:cubicBezTo>
                  <a:pt x="2452148" y="95996"/>
                  <a:pt x="2447022" y="100676"/>
                  <a:pt x="2439837" y="103999"/>
                </a:cubicBezTo>
                <a:cubicBezTo>
                  <a:pt x="2423774" y="111429"/>
                  <a:pt x="2402562" y="115191"/>
                  <a:pt x="2388798" y="124139"/>
                </a:cubicBezTo>
                <a:cubicBezTo>
                  <a:pt x="2382643" y="128140"/>
                  <a:pt x="2377630" y="132904"/>
                  <a:pt x="2370332" y="136144"/>
                </a:cubicBezTo>
                <a:cubicBezTo>
                  <a:pt x="2345863" y="147016"/>
                  <a:pt x="2320061" y="156903"/>
                  <a:pt x="2293775" y="166355"/>
                </a:cubicBezTo>
                <a:cubicBezTo>
                  <a:pt x="2286339" y="169029"/>
                  <a:pt x="2277006" y="169975"/>
                  <a:pt x="2269344" y="172456"/>
                </a:cubicBezTo>
                <a:cubicBezTo>
                  <a:pt x="2260313" y="175380"/>
                  <a:pt x="2252053" y="178956"/>
                  <a:pt x="2243825" y="182526"/>
                </a:cubicBezTo>
                <a:cubicBezTo>
                  <a:pt x="2231956" y="187674"/>
                  <a:pt x="2195232" y="202055"/>
                  <a:pt x="2209072" y="198599"/>
                </a:cubicBezTo>
                <a:cubicBezTo>
                  <a:pt x="2219930" y="195887"/>
                  <a:pt x="2231733" y="194028"/>
                  <a:pt x="2241646" y="190464"/>
                </a:cubicBezTo>
                <a:cubicBezTo>
                  <a:pt x="2254282" y="185921"/>
                  <a:pt x="2262557" y="177849"/>
                  <a:pt x="2276398" y="174392"/>
                </a:cubicBezTo>
                <a:cubicBezTo>
                  <a:pt x="2301563" y="168108"/>
                  <a:pt x="2304057" y="168530"/>
                  <a:pt x="2326348" y="158220"/>
                </a:cubicBezTo>
                <a:cubicBezTo>
                  <a:pt x="2335715" y="153888"/>
                  <a:pt x="2343141" y="148178"/>
                  <a:pt x="2352957" y="144181"/>
                </a:cubicBezTo>
                <a:cubicBezTo>
                  <a:pt x="2374514" y="135405"/>
                  <a:pt x="2400802" y="130250"/>
                  <a:pt x="2420283" y="119974"/>
                </a:cubicBezTo>
                <a:cubicBezTo>
                  <a:pt x="2459476" y="99294"/>
                  <a:pt x="2481027" y="86318"/>
                  <a:pt x="2539739" y="71657"/>
                </a:cubicBezTo>
                <a:cubicBezTo>
                  <a:pt x="2547882" y="69623"/>
                  <a:pt x="2556599" y="68116"/>
                  <a:pt x="2564168" y="65555"/>
                </a:cubicBezTo>
                <a:cubicBezTo>
                  <a:pt x="2570602" y="63380"/>
                  <a:pt x="2574193" y="58786"/>
                  <a:pt x="2581544" y="57519"/>
                </a:cubicBezTo>
                <a:cubicBezTo>
                  <a:pt x="2590663" y="55947"/>
                  <a:pt x="2602004" y="57753"/>
                  <a:pt x="2611940" y="57323"/>
                </a:cubicBezTo>
                <a:lnTo>
                  <a:pt x="2612927" y="57233"/>
                </a:lnTo>
                <a:lnTo>
                  <a:pt x="2610002" y="57983"/>
                </a:lnTo>
                <a:lnTo>
                  <a:pt x="2589616" y="66119"/>
                </a:lnTo>
                <a:lnTo>
                  <a:pt x="2588493" y="66514"/>
                </a:lnTo>
                <a:lnTo>
                  <a:pt x="2587487" y="66968"/>
                </a:lnTo>
                <a:lnTo>
                  <a:pt x="2586420" y="67394"/>
                </a:lnTo>
                <a:lnTo>
                  <a:pt x="2581380" y="69725"/>
                </a:lnTo>
                <a:lnTo>
                  <a:pt x="2576615" y="71876"/>
                </a:lnTo>
                <a:cubicBezTo>
                  <a:pt x="2573174" y="73514"/>
                  <a:pt x="2570451" y="74850"/>
                  <a:pt x="2569044" y="75429"/>
                </a:cubicBezTo>
                <a:cubicBezTo>
                  <a:pt x="2558150" y="79728"/>
                  <a:pt x="2545667" y="82775"/>
                  <a:pt x="2535382" y="87534"/>
                </a:cubicBezTo>
                <a:lnTo>
                  <a:pt x="2530768" y="90534"/>
                </a:lnTo>
                <a:lnTo>
                  <a:pt x="2518004" y="95570"/>
                </a:lnTo>
                <a:lnTo>
                  <a:pt x="2498329" y="104181"/>
                </a:lnTo>
                <a:lnTo>
                  <a:pt x="2492486" y="105640"/>
                </a:lnTo>
                <a:lnTo>
                  <a:pt x="2487320" y="108999"/>
                </a:lnTo>
                <a:lnTo>
                  <a:pt x="2478172" y="113002"/>
                </a:lnTo>
                <a:cubicBezTo>
                  <a:pt x="2408037" y="144101"/>
                  <a:pt x="2484055" y="113685"/>
                  <a:pt x="2422982" y="137786"/>
                </a:cubicBezTo>
                <a:lnTo>
                  <a:pt x="2414984" y="141800"/>
                </a:lnTo>
                <a:lnTo>
                  <a:pt x="2371943" y="157926"/>
                </a:lnTo>
                <a:cubicBezTo>
                  <a:pt x="2365809" y="160347"/>
                  <a:pt x="2359529" y="162737"/>
                  <a:pt x="2354567" y="165963"/>
                </a:cubicBezTo>
                <a:cubicBezTo>
                  <a:pt x="2350214" y="168792"/>
                  <a:pt x="2338176" y="177451"/>
                  <a:pt x="2344245" y="175935"/>
                </a:cubicBezTo>
                <a:cubicBezTo>
                  <a:pt x="2352828" y="173792"/>
                  <a:pt x="2355526" y="167251"/>
                  <a:pt x="2362709" y="163929"/>
                </a:cubicBezTo>
                <a:cubicBezTo>
                  <a:pt x="2367254" y="161827"/>
                  <a:pt x="2374341" y="161881"/>
                  <a:pt x="2378997" y="159861"/>
                </a:cubicBezTo>
                <a:lnTo>
                  <a:pt x="2414984" y="141800"/>
                </a:lnTo>
                <a:lnTo>
                  <a:pt x="2431125" y="135753"/>
                </a:lnTo>
                <a:cubicBezTo>
                  <a:pt x="2437259" y="133333"/>
                  <a:pt x="2442508" y="130246"/>
                  <a:pt x="2448500" y="127716"/>
                </a:cubicBezTo>
                <a:cubicBezTo>
                  <a:pt x="2456812" y="124207"/>
                  <a:pt x="2466250" y="121546"/>
                  <a:pt x="2474021" y="117646"/>
                </a:cubicBezTo>
                <a:lnTo>
                  <a:pt x="2487320" y="108999"/>
                </a:lnTo>
                <a:lnTo>
                  <a:pt x="2498329" y="104181"/>
                </a:lnTo>
                <a:lnTo>
                  <a:pt x="2516915" y="99539"/>
                </a:lnTo>
                <a:lnTo>
                  <a:pt x="2530768" y="90534"/>
                </a:lnTo>
                <a:lnTo>
                  <a:pt x="2569044" y="75429"/>
                </a:lnTo>
                <a:lnTo>
                  <a:pt x="2581380" y="69725"/>
                </a:lnTo>
                <a:lnTo>
                  <a:pt x="2587487" y="66968"/>
                </a:lnTo>
                <a:lnTo>
                  <a:pt x="2589616" y="66119"/>
                </a:lnTo>
                <a:lnTo>
                  <a:pt x="2601099" y="62075"/>
                </a:lnTo>
                <a:cubicBezTo>
                  <a:pt x="2605025" y="61052"/>
                  <a:pt x="2608475" y="60641"/>
                  <a:pt x="2610851" y="61293"/>
                </a:cubicBezTo>
                <a:cubicBezTo>
                  <a:pt x="2619330" y="63619"/>
                  <a:pt x="2599467" y="66798"/>
                  <a:pt x="2593475" y="69329"/>
                </a:cubicBezTo>
                <a:cubicBezTo>
                  <a:pt x="2570867" y="78871"/>
                  <a:pt x="2545749" y="86589"/>
                  <a:pt x="2525060" y="97506"/>
                </a:cubicBezTo>
                <a:cubicBezTo>
                  <a:pt x="2507321" y="106865"/>
                  <a:pt x="2490234" y="116674"/>
                  <a:pt x="2471842" y="125584"/>
                </a:cubicBezTo>
                <a:cubicBezTo>
                  <a:pt x="2463958" y="129404"/>
                  <a:pt x="2454355" y="131939"/>
                  <a:pt x="2446322" y="135654"/>
                </a:cubicBezTo>
                <a:cubicBezTo>
                  <a:pt x="2436956" y="139987"/>
                  <a:pt x="2429312" y="145531"/>
                  <a:pt x="2419715" y="149694"/>
                </a:cubicBezTo>
                <a:cubicBezTo>
                  <a:pt x="2366640" y="172716"/>
                  <a:pt x="2393923" y="150157"/>
                  <a:pt x="2332833" y="189876"/>
                </a:cubicBezTo>
                <a:lnTo>
                  <a:pt x="2317352" y="199991"/>
                </a:lnTo>
                <a:lnTo>
                  <a:pt x="2312392" y="203284"/>
                </a:lnTo>
                <a:lnTo>
                  <a:pt x="2312986" y="202879"/>
                </a:lnTo>
                <a:cubicBezTo>
                  <a:pt x="2317331" y="199815"/>
                  <a:pt x="2322320" y="195756"/>
                  <a:pt x="2296994" y="209919"/>
                </a:cubicBezTo>
                <a:cubicBezTo>
                  <a:pt x="2290366" y="213625"/>
                  <a:pt x="2269943" y="224068"/>
                  <a:pt x="2278528" y="221924"/>
                </a:cubicBezTo>
                <a:cubicBezTo>
                  <a:pt x="2289718" y="219130"/>
                  <a:pt x="2296117" y="212463"/>
                  <a:pt x="2305136" y="207885"/>
                </a:cubicBezTo>
                <a:cubicBezTo>
                  <a:pt x="2334312" y="193067"/>
                  <a:pt x="2361003" y="176400"/>
                  <a:pt x="2393106" y="163733"/>
                </a:cubicBezTo>
                <a:cubicBezTo>
                  <a:pt x="2401613" y="160376"/>
                  <a:pt x="2410740" y="157484"/>
                  <a:pt x="2418626" y="153663"/>
                </a:cubicBezTo>
                <a:cubicBezTo>
                  <a:pt x="2437015" y="144752"/>
                  <a:pt x="2452863" y="134070"/>
                  <a:pt x="2471842" y="125584"/>
                </a:cubicBezTo>
                <a:cubicBezTo>
                  <a:pt x="2490398" y="117288"/>
                  <a:pt x="2511398" y="110882"/>
                  <a:pt x="2531026" y="103411"/>
                </a:cubicBezTo>
                <a:cubicBezTo>
                  <a:pt x="2539633" y="100134"/>
                  <a:pt x="2548514" y="97056"/>
                  <a:pt x="2556544" y="93340"/>
                </a:cubicBezTo>
                <a:cubicBezTo>
                  <a:pt x="2562337" y="90662"/>
                  <a:pt x="2567310" y="87323"/>
                  <a:pt x="2573921" y="85304"/>
                </a:cubicBezTo>
                <a:cubicBezTo>
                  <a:pt x="2615167" y="72701"/>
                  <a:pt x="2610647" y="74210"/>
                  <a:pt x="2646123" y="70970"/>
                </a:cubicBezTo>
                <a:cubicBezTo>
                  <a:pt x="2640331" y="73649"/>
                  <a:pt x="2634740" y="76477"/>
                  <a:pt x="2628748" y="79007"/>
                </a:cubicBezTo>
                <a:cubicBezTo>
                  <a:pt x="2620437" y="82515"/>
                  <a:pt x="2610637" y="84934"/>
                  <a:pt x="2603228" y="89077"/>
                </a:cubicBezTo>
                <a:cubicBezTo>
                  <a:pt x="2598543" y="91697"/>
                  <a:pt x="2597987" y="96699"/>
                  <a:pt x="2592906" y="99049"/>
                </a:cubicBezTo>
                <a:cubicBezTo>
                  <a:pt x="2586091" y="102201"/>
                  <a:pt x="2575130" y="101883"/>
                  <a:pt x="2568476" y="105149"/>
                </a:cubicBezTo>
                <a:cubicBezTo>
                  <a:pt x="2554444" y="112036"/>
                  <a:pt x="2545730" y="122384"/>
                  <a:pt x="2531545" y="129161"/>
                </a:cubicBezTo>
                <a:cubicBezTo>
                  <a:pt x="2507757" y="140527"/>
                  <a:pt x="2475632" y="145949"/>
                  <a:pt x="2454987" y="159372"/>
                </a:cubicBezTo>
                <a:cubicBezTo>
                  <a:pt x="2426597" y="177831"/>
                  <a:pt x="2443707" y="168054"/>
                  <a:pt x="2401769" y="187450"/>
                </a:cubicBezTo>
                <a:cubicBezTo>
                  <a:pt x="2395977" y="190129"/>
                  <a:pt x="2388316" y="191697"/>
                  <a:pt x="2384393" y="195487"/>
                </a:cubicBezTo>
                <a:cubicBezTo>
                  <a:pt x="2380952" y="198811"/>
                  <a:pt x="2366906" y="205504"/>
                  <a:pt x="2374070" y="205458"/>
                </a:cubicBezTo>
                <a:cubicBezTo>
                  <a:pt x="2385398" y="205386"/>
                  <a:pt x="2390562" y="198313"/>
                  <a:pt x="2399590" y="195389"/>
                </a:cubicBezTo>
                <a:lnTo>
                  <a:pt x="2417781" y="189704"/>
                </a:lnTo>
                <a:lnTo>
                  <a:pt x="2415337" y="191166"/>
                </a:lnTo>
                <a:cubicBezTo>
                  <a:pt x="2412385" y="194342"/>
                  <a:pt x="2446026" y="181363"/>
                  <a:pt x="2421816" y="188444"/>
                </a:cubicBezTo>
                <a:lnTo>
                  <a:pt x="2417781" y="189704"/>
                </a:lnTo>
                <a:lnTo>
                  <a:pt x="2422254" y="187032"/>
                </a:lnTo>
                <a:cubicBezTo>
                  <a:pt x="2426527" y="184814"/>
                  <a:pt x="2433020" y="181661"/>
                  <a:pt x="2442487" y="177282"/>
                </a:cubicBezTo>
                <a:cubicBezTo>
                  <a:pt x="2458551" y="169852"/>
                  <a:pt x="2478315" y="165168"/>
                  <a:pt x="2493525" y="157141"/>
                </a:cubicBezTo>
                <a:cubicBezTo>
                  <a:pt x="2502395" y="152463"/>
                  <a:pt x="2510887" y="147520"/>
                  <a:pt x="2520135" y="143102"/>
                </a:cubicBezTo>
                <a:cubicBezTo>
                  <a:pt x="2548725" y="129443"/>
                  <a:pt x="2578054" y="116313"/>
                  <a:pt x="2607015" y="102920"/>
                </a:cubicBezTo>
                <a:cubicBezTo>
                  <a:pt x="2612807" y="100241"/>
                  <a:pt x="2617471" y="96612"/>
                  <a:pt x="2624392" y="94884"/>
                </a:cubicBezTo>
                <a:lnTo>
                  <a:pt x="2673253" y="82682"/>
                </a:lnTo>
                <a:cubicBezTo>
                  <a:pt x="2684111" y="79969"/>
                  <a:pt x="2693619" y="75662"/>
                  <a:pt x="2705825" y="74547"/>
                </a:cubicBezTo>
                <a:cubicBezTo>
                  <a:pt x="2713607" y="73837"/>
                  <a:pt x="2720689" y="70089"/>
                  <a:pt x="2729167" y="72415"/>
                </a:cubicBezTo>
                <a:cubicBezTo>
                  <a:pt x="2735818" y="74240"/>
                  <a:pt x="2717871" y="74730"/>
                  <a:pt x="2712881" y="76483"/>
                </a:cubicBezTo>
                <a:cubicBezTo>
                  <a:pt x="2681464" y="87521"/>
                  <a:pt x="2648636" y="97532"/>
                  <a:pt x="2620035" y="110760"/>
                </a:cubicBezTo>
                <a:cubicBezTo>
                  <a:pt x="2586593" y="126227"/>
                  <a:pt x="2608797" y="116374"/>
                  <a:pt x="2551619" y="138937"/>
                </a:cubicBezTo>
                <a:cubicBezTo>
                  <a:pt x="2534607" y="145651"/>
                  <a:pt x="2512684" y="149189"/>
                  <a:pt x="2500580" y="159077"/>
                </a:cubicBezTo>
                <a:lnTo>
                  <a:pt x="2489590" y="168057"/>
                </a:lnTo>
                <a:lnTo>
                  <a:pt x="2470831" y="176691"/>
                </a:lnTo>
                <a:lnTo>
                  <a:pt x="2452166" y="187480"/>
                </a:lnTo>
                <a:lnTo>
                  <a:pt x="2429386" y="197288"/>
                </a:lnTo>
                <a:cubicBezTo>
                  <a:pt x="2383314" y="215297"/>
                  <a:pt x="2361151" y="219778"/>
                  <a:pt x="2427808" y="203131"/>
                </a:cubicBezTo>
                <a:cubicBezTo>
                  <a:pt x="2436561" y="197440"/>
                  <a:pt x="2443725" y="192698"/>
                  <a:pt x="2450497" y="188445"/>
                </a:cubicBezTo>
                <a:lnTo>
                  <a:pt x="2452166" y="187480"/>
                </a:lnTo>
                <a:lnTo>
                  <a:pt x="2481026" y="175053"/>
                </a:lnTo>
                <a:lnTo>
                  <a:pt x="2489590" y="168057"/>
                </a:lnTo>
                <a:lnTo>
                  <a:pt x="2495989" y="165110"/>
                </a:lnTo>
                <a:cubicBezTo>
                  <a:pt x="2505979" y="160972"/>
                  <a:pt x="2517968" y="156403"/>
                  <a:pt x="2533155" y="150943"/>
                </a:cubicBezTo>
                <a:cubicBezTo>
                  <a:pt x="2544374" y="146908"/>
                  <a:pt x="2556236" y="143377"/>
                  <a:pt x="2566817" y="138839"/>
                </a:cubicBezTo>
                <a:cubicBezTo>
                  <a:pt x="2609858" y="120378"/>
                  <a:pt x="2652813" y="95180"/>
                  <a:pt x="2703647" y="82486"/>
                </a:cubicBezTo>
                <a:cubicBezTo>
                  <a:pt x="2722650" y="77741"/>
                  <a:pt x="2742333" y="73645"/>
                  <a:pt x="2760653" y="68250"/>
                </a:cubicBezTo>
                <a:cubicBezTo>
                  <a:pt x="2769904" y="65525"/>
                  <a:pt x="2776179" y="60164"/>
                  <a:pt x="2786173" y="58180"/>
                </a:cubicBezTo>
                <a:cubicBezTo>
                  <a:pt x="2800584" y="55319"/>
                  <a:pt x="2845492" y="49372"/>
                  <a:pt x="2832855" y="53916"/>
                </a:cubicBezTo>
                <a:cubicBezTo>
                  <a:pt x="2821633" y="57951"/>
                  <a:pt x="2810086" y="61721"/>
                  <a:pt x="2799191" y="66020"/>
                </a:cubicBezTo>
                <a:cubicBezTo>
                  <a:pt x="2793058" y="68440"/>
                  <a:pt x="2788248" y="71881"/>
                  <a:pt x="2781816" y="74057"/>
                </a:cubicBezTo>
                <a:cubicBezTo>
                  <a:pt x="2774246" y="76617"/>
                  <a:pt x="2764821" y="77485"/>
                  <a:pt x="2757386" y="80158"/>
                </a:cubicBezTo>
                <a:lnTo>
                  <a:pt x="2647626" y="122294"/>
                </a:lnTo>
                <a:lnTo>
                  <a:pt x="2641535" y="123899"/>
                </a:lnTo>
                <a:cubicBezTo>
                  <a:pt x="2609190" y="131909"/>
                  <a:pt x="2606187" y="131490"/>
                  <a:pt x="2484814" y="188895"/>
                </a:cubicBezTo>
                <a:lnTo>
                  <a:pt x="2482952" y="190417"/>
                </a:lnTo>
                <a:lnTo>
                  <a:pt x="2467438" y="196932"/>
                </a:lnTo>
                <a:cubicBezTo>
                  <a:pt x="2463590" y="199433"/>
                  <a:pt x="2457935" y="203251"/>
                  <a:pt x="2451831" y="207397"/>
                </a:cubicBezTo>
                <a:lnTo>
                  <a:pt x="2450358" y="208396"/>
                </a:lnTo>
                <a:lnTo>
                  <a:pt x="2447191" y="209146"/>
                </a:lnTo>
                <a:cubicBezTo>
                  <a:pt x="2435718" y="211848"/>
                  <a:pt x="2439790" y="211819"/>
                  <a:pt x="2421273" y="226946"/>
                </a:cubicBezTo>
                <a:cubicBezTo>
                  <a:pt x="2414509" y="232475"/>
                  <a:pt x="2422203" y="227472"/>
                  <a:pt x="2433511" y="219837"/>
                </a:cubicBezTo>
                <a:lnTo>
                  <a:pt x="2450358" y="208396"/>
                </a:lnTo>
                <a:lnTo>
                  <a:pt x="2465260" y="204871"/>
                </a:lnTo>
                <a:lnTo>
                  <a:pt x="2482952" y="190417"/>
                </a:lnTo>
                <a:lnTo>
                  <a:pt x="2495806" y="185020"/>
                </a:lnTo>
                <a:cubicBezTo>
                  <a:pt x="2506272" y="181751"/>
                  <a:pt x="2517143" y="178758"/>
                  <a:pt x="2526620" y="174758"/>
                </a:cubicBezTo>
                <a:cubicBezTo>
                  <a:pt x="2536312" y="170668"/>
                  <a:pt x="2543631" y="164881"/>
                  <a:pt x="2553227" y="160718"/>
                </a:cubicBezTo>
                <a:cubicBezTo>
                  <a:pt x="2563768" y="156147"/>
                  <a:pt x="2575670" y="152649"/>
                  <a:pt x="2586892" y="148615"/>
                </a:cubicBezTo>
                <a:cubicBezTo>
                  <a:pt x="2608282" y="140924"/>
                  <a:pt x="2626518" y="130762"/>
                  <a:pt x="2647164" y="122472"/>
                </a:cubicBezTo>
                <a:lnTo>
                  <a:pt x="2647626" y="122294"/>
                </a:lnTo>
                <a:lnTo>
                  <a:pt x="2665645" y="117550"/>
                </a:lnTo>
                <a:cubicBezTo>
                  <a:pt x="2685641" y="111937"/>
                  <a:pt x="2715058" y="102854"/>
                  <a:pt x="2763351" y="86063"/>
                </a:cubicBezTo>
                <a:cubicBezTo>
                  <a:pt x="2784685" y="78645"/>
                  <a:pt x="2867494" y="48962"/>
                  <a:pt x="2896913" y="41616"/>
                </a:cubicBezTo>
                <a:cubicBezTo>
                  <a:pt x="2926773" y="34160"/>
                  <a:pt x="2952923" y="22312"/>
                  <a:pt x="2986493" y="19246"/>
                </a:cubicBezTo>
                <a:cubicBezTo>
                  <a:pt x="2994273" y="18536"/>
                  <a:pt x="3001356" y="14788"/>
                  <a:pt x="3009835" y="17115"/>
                </a:cubicBezTo>
                <a:cubicBezTo>
                  <a:pt x="3016486" y="18940"/>
                  <a:pt x="2998464" y="19367"/>
                  <a:pt x="2993547" y="21183"/>
                </a:cubicBezTo>
                <a:cubicBezTo>
                  <a:pt x="2993522" y="21191"/>
                  <a:pt x="2948881" y="38807"/>
                  <a:pt x="2916987" y="51392"/>
                </a:cubicBezTo>
                <a:lnTo>
                  <a:pt x="2898657" y="58625"/>
                </a:lnTo>
                <a:lnTo>
                  <a:pt x="2898264" y="58295"/>
                </a:lnTo>
                <a:lnTo>
                  <a:pt x="2893833" y="60529"/>
                </a:lnTo>
                <a:lnTo>
                  <a:pt x="2891468" y="61462"/>
                </a:lnTo>
                <a:lnTo>
                  <a:pt x="2858271" y="74562"/>
                </a:lnTo>
                <a:lnTo>
                  <a:pt x="2839273" y="80189"/>
                </a:lnTo>
                <a:cubicBezTo>
                  <a:pt x="2823734" y="83404"/>
                  <a:pt x="2807587" y="86107"/>
                  <a:pt x="2792658" y="89836"/>
                </a:cubicBezTo>
                <a:cubicBezTo>
                  <a:pt x="2756293" y="98917"/>
                  <a:pt x="2686738" y="124665"/>
                  <a:pt x="2648773" y="144253"/>
                </a:cubicBezTo>
                <a:lnTo>
                  <a:pt x="2634185" y="152214"/>
                </a:lnTo>
                <a:lnTo>
                  <a:pt x="2603628" y="163390"/>
                </a:lnTo>
                <a:cubicBezTo>
                  <a:pt x="2551545" y="182217"/>
                  <a:pt x="2606546" y="161156"/>
                  <a:pt x="2564343" y="185875"/>
                </a:cubicBezTo>
                <a:lnTo>
                  <a:pt x="2563113" y="186550"/>
                </a:lnTo>
                <a:lnTo>
                  <a:pt x="2556510" y="187592"/>
                </a:lnTo>
                <a:cubicBezTo>
                  <a:pt x="2544569" y="186315"/>
                  <a:pt x="2571754" y="164064"/>
                  <a:pt x="2507585" y="216484"/>
                </a:cubicBezTo>
                <a:cubicBezTo>
                  <a:pt x="2500527" y="222250"/>
                  <a:pt x="2525324" y="207124"/>
                  <a:pt x="2534194" y="202444"/>
                </a:cubicBezTo>
                <a:lnTo>
                  <a:pt x="2563113" y="186550"/>
                </a:lnTo>
                <a:lnTo>
                  <a:pt x="2566343" y="186040"/>
                </a:lnTo>
                <a:cubicBezTo>
                  <a:pt x="2571111" y="184645"/>
                  <a:pt x="2577570" y="182224"/>
                  <a:pt x="2586323" y="178336"/>
                </a:cubicBezTo>
                <a:lnTo>
                  <a:pt x="2634185" y="152214"/>
                </a:lnTo>
                <a:lnTo>
                  <a:pt x="2639540" y="150256"/>
                </a:lnTo>
                <a:cubicBezTo>
                  <a:pt x="2661799" y="142037"/>
                  <a:pt x="2684424" y="134118"/>
                  <a:pt x="2706866" y="126049"/>
                </a:cubicBezTo>
                <a:cubicBezTo>
                  <a:pt x="2740530" y="113946"/>
                  <a:pt x="2773427" y="101195"/>
                  <a:pt x="2807856" y="89738"/>
                </a:cubicBezTo>
                <a:cubicBezTo>
                  <a:pt x="2817993" y="86364"/>
                  <a:pt x="2829570" y="84315"/>
                  <a:pt x="2840430" y="81604"/>
                </a:cubicBezTo>
                <a:lnTo>
                  <a:pt x="2858271" y="74562"/>
                </a:lnTo>
                <a:lnTo>
                  <a:pt x="2882236" y="67465"/>
                </a:lnTo>
                <a:cubicBezTo>
                  <a:pt x="2885132" y="66126"/>
                  <a:pt x="2889803" y="62924"/>
                  <a:pt x="2893587" y="60654"/>
                </a:cubicBezTo>
                <a:lnTo>
                  <a:pt x="2893833" y="60529"/>
                </a:lnTo>
                <a:lnTo>
                  <a:pt x="2898657" y="58625"/>
                </a:lnTo>
                <a:lnTo>
                  <a:pt x="2899612" y="59429"/>
                </a:lnTo>
                <a:cubicBezTo>
                  <a:pt x="2897316" y="67797"/>
                  <a:pt x="2887674" y="73714"/>
                  <a:pt x="2878968" y="79373"/>
                </a:cubicBezTo>
                <a:cubicBezTo>
                  <a:pt x="2875076" y="81905"/>
                  <a:pt x="2867638" y="81658"/>
                  <a:pt x="2862681" y="83440"/>
                </a:cubicBezTo>
                <a:cubicBezTo>
                  <a:pt x="2856362" y="85712"/>
                  <a:pt x="2851818" y="89369"/>
                  <a:pt x="2845306" y="91477"/>
                </a:cubicBezTo>
                <a:cubicBezTo>
                  <a:pt x="2818458" y="100169"/>
                  <a:pt x="2788832" y="106415"/>
                  <a:pt x="2762781" y="115783"/>
                </a:cubicBezTo>
                <a:cubicBezTo>
                  <a:pt x="2754944" y="118601"/>
                  <a:pt x="2751266" y="124300"/>
                  <a:pt x="2744317" y="127788"/>
                </a:cubicBezTo>
                <a:cubicBezTo>
                  <a:pt x="2736545" y="131688"/>
                  <a:pt x="2726829" y="134143"/>
                  <a:pt x="2718797" y="137859"/>
                </a:cubicBezTo>
                <a:cubicBezTo>
                  <a:pt x="2703642" y="144867"/>
                  <a:pt x="2690202" y="153097"/>
                  <a:pt x="2674813" y="159934"/>
                </a:cubicBezTo>
                <a:cubicBezTo>
                  <a:pt x="2610391" y="188554"/>
                  <a:pt x="2624514" y="173074"/>
                  <a:pt x="2561323" y="214157"/>
                </a:cubicBezTo>
                <a:cubicBezTo>
                  <a:pt x="2548338" y="222599"/>
                  <a:pt x="2590381" y="199253"/>
                  <a:pt x="2605308" y="192080"/>
                </a:cubicBezTo>
                <a:cubicBezTo>
                  <a:pt x="2622423" y="183857"/>
                  <a:pt x="2640060" y="176007"/>
                  <a:pt x="2657437" y="167971"/>
                </a:cubicBezTo>
                <a:cubicBezTo>
                  <a:pt x="2686333" y="154606"/>
                  <a:pt x="2732355" y="132709"/>
                  <a:pt x="2760603" y="123721"/>
                </a:cubicBezTo>
                <a:cubicBezTo>
                  <a:pt x="2796618" y="112263"/>
                  <a:pt x="2834303" y="102213"/>
                  <a:pt x="2868647" y="89346"/>
                </a:cubicBezTo>
                <a:cubicBezTo>
                  <a:pt x="3019283" y="32907"/>
                  <a:pt x="2848811" y="94043"/>
                  <a:pt x="2976692" y="54969"/>
                </a:cubicBezTo>
                <a:cubicBezTo>
                  <a:pt x="2983301" y="52950"/>
                  <a:pt x="2987147" y="48662"/>
                  <a:pt x="2994066" y="46933"/>
                </a:cubicBezTo>
                <a:cubicBezTo>
                  <a:pt x="3000987" y="45205"/>
                  <a:pt x="3022371" y="41575"/>
                  <a:pt x="3017408" y="44801"/>
                </a:cubicBezTo>
                <a:lnTo>
                  <a:pt x="3003222" y="52408"/>
                </a:lnTo>
                <a:lnTo>
                  <a:pt x="2987857" y="57383"/>
                </a:lnTo>
                <a:lnTo>
                  <a:pt x="2986745" y="57667"/>
                </a:lnTo>
                <a:cubicBezTo>
                  <a:pt x="2978981" y="58727"/>
                  <a:pt x="2971757" y="58532"/>
                  <a:pt x="2959315" y="63006"/>
                </a:cubicBezTo>
                <a:lnTo>
                  <a:pt x="2933793" y="73077"/>
                </a:lnTo>
                <a:lnTo>
                  <a:pt x="2925652" y="75110"/>
                </a:lnTo>
                <a:cubicBezTo>
                  <a:pt x="2886472" y="86842"/>
                  <a:pt x="2847095" y="98434"/>
                  <a:pt x="2809464" y="111519"/>
                </a:cubicBezTo>
                <a:lnTo>
                  <a:pt x="2780887" y="124737"/>
                </a:lnTo>
                <a:lnTo>
                  <a:pt x="2756828" y="132832"/>
                </a:lnTo>
                <a:cubicBezTo>
                  <a:pt x="2739647" y="138612"/>
                  <a:pt x="2722815" y="144663"/>
                  <a:pt x="2707386" y="151800"/>
                </a:cubicBezTo>
                <a:lnTo>
                  <a:pt x="2637882" y="183945"/>
                </a:lnTo>
                <a:cubicBezTo>
                  <a:pt x="2637020" y="184344"/>
                  <a:pt x="2596076" y="202351"/>
                  <a:pt x="2602040" y="203988"/>
                </a:cubicBezTo>
                <a:cubicBezTo>
                  <a:pt x="2615343" y="207638"/>
                  <a:pt x="2623756" y="198566"/>
                  <a:pt x="2634615" y="195853"/>
                </a:cubicBezTo>
                <a:cubicBezTo>
                  <a:pt x="2652052" y="184516"/>
                  <a:pt x="2675879" y="167357"/>
                  <a:pt x="2698154" y="157802"/>
                </a:cubicBezTo>
                <a:cubicBezTo>
                  <a:pt x="2722944" y="147170"/>
                  <a:pt x="2749647" y="138015"/>
                  <a:pt x="2774713" y="127592"/>
                </a:cubicBezTo>
                <a:lnTo>
                  <a:pt x="2780887" y="124737"/>
                </a:lnTo>
                <a:lnTo>
                  <a:pt x="2808375" y="115489"/>
                </a:lnTo>
                <a:cubicBezTo>
                  <a:pt x="2830817" y="107419"/>
                  <a:pt x="2852575" y="98769"/>
                  <a:pt x="2875701" y="91281"/>
                </a:cubicBezTo>
                <a:cubicBezTo>
                  <a:pt x="2885917" y="87974"/>
                  <a:pt x="2898183" y="86560"/>
                  <a:pt x="2908275" y="83146"/>
                </a:cubicBezTo>
                <a:lnTo>
                  <a:pt x="2933793" y="73077"/>
                </a:lnTo>
                <a:lnTo>
                  <a:pt x="2958225" y="66976"/>
                </a:lnTo>
                <a:lnTo>
                  <a:pt x="2987857" y="57383"/>
                </a:lnTo>
                <a:lnTo>
                  <a:pt x="2999515" y="54396"/>
                </a:lnTo>
                <a:lnTo>
                  <a:pt x="3003222" y="52408"/>
                </a:lnTo>
                <a:lnTo>
                  <a:pt x="3008176" y="50804"/>
                </a:lnTo>
                <a:cubicBezTo>
                  <a:pt x="3021304" y="46990"/>
                  <a:pt x="3035322" y="44025"/>
                  <a:pt x="3048895" y="40636"/>
                </a:cubicBezTo>
                <a:lnTo>
                  <a:pt x="3065180" y="36568"/>
                </a:lnTo>
                <a:cubicBezTo>
                  <a:pt x="3058663" y="41893"/>
                  <a:pt x="3053606" y="48082"/>
                  <a:pt x="3045627" y="52544"/>
                </a:cubicBezTo>
                <a:cubicBezTo>
                  <a:pt x="3041436" y="54888"/>
                  <a:pt x="3034296" y="54829"/>
                  <a:pt x="3029340" y="56611"/>
                </a:cubicBezTo>
                <a:cubicBezTo>
                  <a:pt x="3023019" y="58883"/>
                  <a:pt x="3018202" y="62310"/>
                  <a:pt x="3011963" y="64647"/>
                </a:cubicBezTo>
                <a:cubicBezTo>
                  <a:pt x="2998450" y="69710"/>
                  <a:pt x="2983516" y="73598"/>
                  <a:pt x="2970157" y="78785"/>
                </a:cubicBezTo>
                <a:lnTo>
                  <a:pt x="2943158" y="89302"/>
                </a:lnTo>
                <a:lnTo>
                  <a:pt x="2925479" y="93857"/>
                </a:lnTo>
                <a:cubicBezTo>
                  <a:pt x="2894267" y="103463"/>
                  <a:pt x="2852778" y="120005"/>
                  <a:pt x="2814126" y="136485"/>
                </a:cubicBezTo>
                <a:lnTo>
                  <a:pt x="2757811" y="161397"/>
                </a:lnTo>
                <a:lnTo>
                  <a:pt x="2703349" y="181475"/>
                </a:lnTo>
                <a:cubicBezTo>
                  <a:pt x="2685599" y="188619"/>
                  <a:pt x="2668823" y="196439"/>
                  <a:pt x="2654689" y="205629"/>
                </a:cubicBezTo>
                <a:cubicBezTo>
                  <a:pt x="2645456" y="211632"/>
                  <a:pt x="2629427" y="214762"/>
                  <a:pt x="2626991" y="223638"/>
                </a:cubicBezTo>
                <a:cubicBezTo>
                  <a:pt x="2625682" y="228408"/>
                  <a:pt x="2642553" y="222217"/>
                  <a:pt x="2650332" y="221506"/>
                </a:cubicBezTo>
                <a:cubicBezTo>
                  <a:pt x="2656123" y="218827"/>
                  <a:pt x="2662746" y="216695"/>
                  <a:pt x="2667708" y="213470"/>
                </a:cubicBezTo>
                <a:cubicBezTo>
                  <a:pt x="2681263" y="204656"/>
                  <a:pt x="2690376" y="193140"/>
                  <a:pt x="2705729" y="185489"/>
                </a:cubicBezTo>
                <a:cubicBezTo>
                  <a:pt x="2710912" y="182905"/>
                  <a:pt x="2725128" y="176148"/>
                  <a:pt x="2744489" y="167290"/>
                </a:cubicBezTo>
                <a:lnTo>
                  <a:pt x="2757811" y="161397"/>
                </a:lnTo>
                <a:cubicBezTo>
                  <a:pt x="2757826" y="161391"/>
                  <a:pt x="2757841" y="161385"/>
                  <a:pt x="2757857" y="161380"/>
                </a:cubicBezTo>
                <a:cubicBezTo>
                  <a:pt x="2903129" y="109146"/>
                  <a:pt x="2742541" y="167706"/>
                  <a:pt x="2928212" y="95123"/>
                </a:cubicBezTo>
                <a:lnTo>
                  <a:pt x="2943158" y="89302"/>
                </a:lnTo>
                <a:lnTo>
                  <a:pt x="2952780" y="86821"/>
                </a:lnTo>
                <a:cubicBezTo>
                  <a:pt x="2971420" y="83400"/>
                  <a:pt x="2989676" y="79530"/>
                  <a:pt x="3008696" y="76555"/>
                </a:cubicBezTo>
                <a:cubicBezTo>
                  <a:pt x="3055829" y="69182"/>
                  <a:pt x="3009656" y="83711"/>
                  <a:pt x="3079810" y="66191"/>
                </a:cubicBezTo>
                <a:cubicBezTo>
                  <a:pt x="3086730" y="64462"/>
                  <a:pt x="3090265" y="59883"/>
                  <a:pt x="3097185" y="58154"/>
                </a:cubicBezTo>
                <a:cubicBezTo>
                  <a:pt x="3104106" y="56427"/>
                  <a:pt x="3124449" y="52232"/>
                  <a:pt x="3120526" y="56023"/>
                </a:cubicBezTo>
                <a:cubicBezTo>
                  <a:pt x="3107450" y="68656"/>
                  <a:pt x="3087871" y="65610"/>
                  <a:pt x="3070576" y="72194"/>
                </a:cubicBezTo>
                <a:cubicBezTo>
                  <a:pt x="3047161" y="81107"/>
                  <a:pt x="3025474" y="91374"/>
                  <a:pt x="3002161" y="100370"/>
                </a:cubicBezTo>
                <a:cubicBezTo>
                  <a:pt x="2980213" y="108841"/>
                  <a:pt x="2955408" y="115063"/>
                  <a:pt x="2934835" y="124578"/>
                </a:cubicBezTo>
                <a:cubicBezTo>
                  <a:pt x="2923252" y="129936"/>
                  <a:pt x="2912409" y="135856"/>
                  <a:pt x="2900084" y="140651"/>
                </a:cubicBezTo>
                <a:cubicBezTo>
                  <a:pt x="2841615" y="163398"/>
                  <a:pt x="2781495" y="184819"/>
                  <a:pt x="2722535" y="207172"/>
                </a:cubicBezTo>
                <a:cubicBezTo>
                  <a:pt x="2705298" y="213708"/>
                  <a:pt x="2671496" y="227313"/>
                  <a:pt x="2671496" y="227313"/>
                </a:cubicBezTo>
                <a:cubicBezTo>
                  <a:pt x="2664616" y="233962"/>
                  <a:pt x="2660082" y="241925"/>
                  <a:pt x="2650853" y="247257"/>
                </a:cubicBezTo>
                <a:cubicBezTo>
                  <a:pt x="2640644" y="253156"/>
                  <a:pt x="2599299" y="255836"/>
                  <a:pt x="2649765" y="251228"/>
                </a:cubicBezTo>
                <a:cubicBezTo>
                  <a:pt x="2665805" y="235728"/>
                  <a:pt x="2663179" y="236358"/>
                  <a:pt x="2695926" y="221212"/>
                </a:cubicBezTo>
                <a:cubicBezTo>
                  <a:pt x="2782881" y="180995"/>
                  <a:pt x="2822686" y="170298"/>
                  <a:pt x="2931568" y="136486"/>
                </a:cubicBezTo>
                <a:cubicBezTo>
                  <a:pt x="2941898" y="133279"/>
                  <a:pt x="2953675" y="131434"/>
                  <a:pt x="2964142" y="128351"/>
                </a:cubicBezTo>
                <a:cubicBezTo>
                  <a:pt x="3028719" y="109330"/>
                  <a:pt x="2991023" y="114286"/>
                  <a:pt x="3037433" y="110048"/>
                </a:cubicBezTo>
                <a:cubicBezTo>
                  <a:pt x="3043226" y="107369"/>
                  <a:pt x="3060466" y="99236"/>
                  <a:pt x="3054809" y="102012"/>
                </a:cubicBezTo>
                <a:cubicBezTo>
                  <a:pt x="3028701" y="114825"/>
                  <a:pt x="3005240" y="129674"/>
                  <a:pt x="2976073" y="140161"/>
                </a:cubicBezTo>
                <a:cubicBezTo>
                  <a:pt x="2917304" y="161291"/>
                  <a:pt x="2873833" y="175162"/>
                  <a:pt x="2828178" y="193904"/>
                </a:cubicBezTo>
                <a:lnTo>
                  <a:pt x="2801118" y="205881"/>
                </a:lnTo>
                <a:lnTo>
                  <a:pt x="2798525" y="206683"/>
                </a:lnTo>
                <a:cubicBezTo>
                  <a:pt x="2763968" y="219107"/>
                  <a:pt x="2758373" y="222601"/>
                  <a:pt x="2756408" y="225501"/>
                </a:cubicBezTo>
                <a:cubicBezTo>
                  <a:pt x="2756035" y="226045"/>
                  <a:pt x="2755663" y="226589"/>
                  <a:pt x="2755290" y="227133"/>
                </a:cubicBezTo>
                <a:lnTo>
                  <a:pt x="2727020" y="240946"/>
                </a:lnTo>
                <a:cubicBezTo>
                  <a:pt x="2709157" y="249813"/>
                  <a:pt x="2697571" y="255959"/>
                  <a:pt x="2710556" y="250834"/>
                </a:cubicBezTo>
                <a:cubicBezTo>
                  <a:pt x="2719062" y="247477"/>
                  <a:pt x="2728304" y="244664"/>
                  <a:pt x="2736076" y="240764"/>
                </a:cubicBezTo>
                <a:cubicBezTo>
                  <a:pt x="2746092" y="235737"/>
                  <a:pt x="2750683" y="232646"/>
                  <a:pt x="2753017" y="230450"/>
                </a:cubicBezTo>
                <a:lnTo>
                  <a:pt x="2755290" y="227133"/>
                </a:lnTo>
                <a:lnTo>
                  <a:pt x="2756237" y="226670"/>
                </a:lnTo>
                <a:lnTo>
                  <a:pt x="2781149" y="214718"/>
                </a:lnTo>
                <a:lnTo>
                  <a:pt x="2801118" y="205881"/>
                </a:lnTo>
                <a:lnTo>
                  <a:pt x="2922856" y="168239"/>
                </a:lnTo>
                <a:cubicBezTo>
                  <a:pt x="2962590" y="157125"/>
                  <a:pt x="3004291" y="147903"/>
                  <a:pt x="3045008" y="137735"/>
                </a:cubicBezTo>
                <a:lnTo>
                  <a:pt x="3077582" y="129599"/>
                </a:lnTo>
                <a:cubicBezTo>
                  <a:pt x="3083012" y="128244"/>
                  <a:pt x="3098681" y="123633"/>
                  <a:pt x="3093869" y="125533"/>
                </a:cubicBezTo>
                <a:cubicBezTo>
                  <a:pt x="3085363" y="128890"/>
                  <a:pt x="3077112" y="132453"/>
                  <a:pt x="3068350" y="135603"/>
                </a:cubicBezTo>
                <a:cubicBezTo>
                  <a:pt x="3026741" y="150563"/>
                  <a:pt x="3022401" y="149072"/>
                  <a:pt x="2983647" y="167848"/>
                </a:cubicBezTo>
                <a:cubicBezTo>
                  <a:pt x="2944700" y="186718"/>
                  <a:pt x="2909013" y="207883"/>
                  <a:pt x="2869068" y="226038"/>
                </a:cubicBezTo>
                <a:cubicBezTo>
                  <a:pt x="2836722" y="240739"/>
                  <a:pt x="2798073" y="250719"/>
                  <a:pt x="2766991" y="266318"/>
                </a:cubicBezTo>
                <a:cubicBezTo>
                  <a:pt x="2737668" y="281036"/>
                  <a:pt x="2707722" y="295329"/>
                  <a:pt x="2679022" y="310470"/>
                </a:cubicBezTo>
                <a:cubicBezTo>
                  <a:pt x="2670153" y="315150"/>
                  <a:pt x="2654530" y="316795"/>
                  <a:pt x="2652413" y="324510"/>
                </a:cubicBezTo>
                <a:cubicBezTo>
                  <a:pt x="2651104" y="329281"/>
                  <a:pt x="2667974" y="323089"/>
                  <a:pt x="2675754" y="322378"/>
                </a:cubicBezTo>
                <a:cubicBezTo>
                  <a:pt x="2666942" y="328109"/>
                  <a:pt x="2698910" y="314870"/>
                  <a:pt x="2709417" y="310274"/>
                </a:cubicBezTo>
                <a:lnTo>
                  <a:pt x="2745704" y="291323"/>
                </a:lnTo>
                <a:lnTo>
                  <a:pt x="2753402" y="288199"/>
                </a:lnTo>
                <a:lnTo>
                  <a:pt x="2771962" y="279063"/>
                </a:lnTo>
                <a:lnTo>
                  <a:pt x="2813673" y="262055"/>
                </a:lnTo>
                <a:cubicBezTo>
                  <a:pt x="2819103" y="260700"/>
                  <a:pt x="2833384" y="255191"/>
                  <a:pt x="2829960" y="257988"/>
                </a:cubicBezTo>
                <a:cubicBezTo>
                  <a:pt x="2823443" y="263313"/>
                  <a:pt x="2818598" y="269641"/>
                  <a:pt x="2810406" y="273963"/>
                </a:cubicBezTo>
                <a:cubicBezTo>
                  <a:pt x="2796019" y="281553"/>
                  <a:pt x="2753047" y="289494"/>
                  <a:pt x="2749046" y="304076"/>
                </a:cubicBezTo>
                <a:cubicBezTo>
                  <a:pt x="2747231" y="310691"/>
                  <a:pt x="2766255" y="297513"/>
                  <a:pt x="2774566" y="294005"/>
                </a:cubicBezTo>
                <a:cubicBezTo>
                  <a:pt x="2783621" y="290183"/>
                  <a:pt x="2812332" y="274492"/>
                  <a:pt x="2824515" y="277834"/>
                </a:cubicBezTo>
                <a:cubicBezTo>
                  <a:pt x="2836273" y="281061"/>
                  <a:pt x="2806881" y="284084"/>
                  <a:pt x="2798997" y="287904"/>
                </a:cubicBezTo>
                <a:cubicBezTo>
                  <a:pt x="2780606" y="296815"/>
                  <a:pt x="2762508" y="305965"/>
                  <a:pt x="2745779" y="315984"/>
                </a:cubicBezTo>
                <a:cubicBezTo>
                  <a:pt x="2741242" y="318699"/>
                  <a:pt x="2730201" y="328174"/>
                  <a:pt x="2735456" y="325955"/>
                </a:cubicBezTo>
                <a:cubicBezTo>
                  <a:pt x="2754841" y="317773"/>
                  <a:pt x="2769291" y="306058"/>
                  <a:pt x="2788674" y="297876"/>
                </a:cubicBezTo>
                <a:cubicBezTo>
                  <a:pt x="2798077" y="293908"/>
                  <a:pt x="2811033" y="293049"/>
                  <a:pt x="2821248" y="289741"/>
                </a:cubicBezTo>
                <a:cubicBezTo>
                  <a:pt x="2827760" y="287633"/>
                  <a:pt x="2844005" y="278743"/>
                  <a:pt x="2838624" y="281706"/>
                </a:cubicBezTo>
                <a:cubicBezTo>
                  <a:pt x="2800489" y="302705"/>
                  <a:pt x="2758127" y="320999"/>
                  <a:pt x="2722957" y="343866"/>
                </a:cubicBezTo>
                <a:cubicBezTo>
                  <a:pt x="2716802" y="347868"/>
                  <a:pt x="2696883" y="358874"/>
                  <a:pt x="2704493" y="355872"/>
                </a:cubicBezTo>
                <a:cubicBezTo>
                  <a:pt x="2720543" y="349538"/>
                  <a:pt x="2734278" y="341469"/>
                  <a:pt x="2748477" y="333795"/>
                </a:cubicBezTo>
                <a:cubicBezTo>
                  <a:pt x="2783147" y="315061"/>
                  <a:pt x="2814670" y="292494"/>
                  <a:pt x="2854910" y="277638"/>
                </a:cubicBezTo>
                <a:cubicBezTo>
                  <a:pt x="2894320" y="263088"/>
                  <a:pt x="2936681" y="250985"/>
                  <a:pt x="2979243" y="239195"/>
                </a:cubicBezTo>
                <a:cubicBezTo>
                  <a:pt x="3027030" y="225958"/>
                  <a:pt x="3076963" y="214791"/>
                  <a:pt x="3125825" y="202590"/>
                </a:cubicBezTo>
                <a:cubicBezTo>
                  <a:pt x="3137223" y="199743"/>
                  <a:pt x="3145781" y="197708"/>
                  <a:pt x="3152780" y="196030"/>
                </a:cubicBezTo>
                <a:lnTo>
                  <a:pt x="3155757" y="195283"/>
                </a:lnTo>
                <a:lnTo>
                  <a:pt x="3100306" y="212659"/>
                </a:lnTo>
                <a:lnTo>
                  <a:pt x="3060418" y="229930"/>
                </a:lnTo>
                <a:lnTo>
                  <a:pt x="2926025" y="267274"/>
                </a:lnTo>
                <a:cubicBezTo>
                  <a:pt x="2815995" y="297846"/>
                  <a:pt x="2797523" y="308802"/>
                  <a:pt x="2792785" y="317930"/>
                </a:cubicBezTo>
                <a:lnTo>
                  <a:pt x="2786720" y="331418"/>
                </a:lnTo>
                <a:lnTo>
                  <a:pt x="2718600" y="359743"/>
                </a:lnTo>
                <a:cubicBezTo>
                  <a:pt x="2712608" y="362273"/>
                  <a:pt x="2694305" y="369507"/>
                  <a:pt x="2701225" y="367780"/>
                </a:cubicBezTo>
                <a:cubicBezTo>
                  <a:pt x="2714797" y="364390"/>
                  <a:pt x="2730189" y="362572"/>
                  <a:pt x="2741942" y="357611"/>
                </a:cubicBezTo>
                <a:cubicBezTo>
                  <a:pt x="2769491" y="345982"/>
                  <a:pt x="2781017" y="338344"/>
                  <a:pt x="2786247" y="332471"/>
                </a:cubicBezTo>
                <a:lnTo>
                  <a:pt x="2786720" y="331418"/>
                </a:lnTo>
                <a:lnTo>
                  <a:pt x="2829912" y="313459"/>
                </a:lnTo>
                <a:cubicBezTo>
                  <a:pt x="2855863" y="304009"/>
                  <a:pt x="2884928" y="297256"/>
                  <a:pt x="2912437" y="289154"/>
                </a:cubicBezTo>
                <a:cubicBezTo>
                  <a:pt x="2946856" y="279017"/>
                  <a:pt x="2977870" y="266034"/>
                  <a:pt x="3008257" y="252516"/>
                </a:cubicBezTo>
                <a:lnTo>
                  <a:pt x="3060418" y="229930"/>
                </a:lnTo>
                <a:lnTo>
                  <a:pt x="3188794" y="194259"/>
                </a:lnTo>
                <a:cubicBezTo>
                  <a:pt x="3208633" y="188620"/>
                  <a:pt x="3227796" y="182360"/>
                  <a:pt x="3246889" y="176053"/>
                </a:cubicBezTo>
                <a:cubicBezTo>
                  <a:pt x="3258389" y="172255"/>
                  <a:pt x="3280551" y="163950"/>
                  <a:pt x="3280551" y="163950"/>
                </a:cubicBezTo>
                <a:cubicBezTo>
                  <a:pt x="3276472" y="168935"/>
                  <a:pt x="3273360" y="172830"/>
                  <a:pt x="3270795" y="175922"/>
                </a:cubicBezTo>
                <a:lnTo>
                  <a:pt x="3264353" y="183030"/>
                </a:lnTo>
                <a:lnTo>
                  <a:pt x="3259908" y="183895"/>
                </a:lnTo>
                <a:cubicBezTo>
                  <a:pt x="3158873" y="210241"/>
                  <a:pt x="3063618" y="239330"/>
                  <a:pt x="2976495" y="276853"/>
                </a:cubicBezTo>
                <a:cubicBezTo>
                  <a:pt x="2946747" y="289667"/>
                  <a:pt x="2918954" y="303920"/>
                  <a:pt x="2889614" y="317037"/>
                </a:cubicBezTo>
                <a:cubicBezTo>
                  <a:pt x="2877938" y="322256"/>
                  <a:pt x="2829574" y="337471"/>
                  <a:pt x="2835307" y="349084"/>
                </a:cubicBezTo>
                <a:cubicBezTo>
                  <a:pt x="2839963" y="358509"/>
                  <a:pt x="2858874" y="341873"/>
                  <a:pt x="2868971" y="336981"/>
                </a:cubicBezTo>
                <a:cubicBezTo>
                  <a:pt x="2903569" y="320218"/>
                  <a:pt x="2916284" y="313108"/>
                  <a:pt x="2918926" y="310738"/>
                </a:cubicBezTo>
                <a:lnTo>
                  <a:pt x="2918401" y="310587"/>
                </a:lnTo>
                <a:lnTo>
                  <a:pt x="2934345" y="305047"/>
                </a:lnTo>
                <a:cubicBezTo>
                  <a:pt x="2940862" y="302700"/>
                  <a:pt x="2948596" y="299882"/>
                  <a:pt x="2957730" y="296516"/>
                </a:cubicBezTo>
                <a:lnTo>
                  <a:pt x="2982797" y="287192"/>
                </a:lnTo>
                <a:lnTo>
                  <a:pt x="2982204" y="287444"/>
                </a:lnTo>
                <a:cubicBezTo>
                  <a:pt x="2966109" y="294453"/>
                  <a:pt x="2948644" y="302188"/>
                  <a:pt x="2929243" y="310837"/>
                </a:cubicBezTo>
                <a:cubicBezTo>
                  <a:pt x="2910244" y="319307"/>
                  <a:pt x="2888713" y="326658"/>
                  <a:pt x="2876025" y="338916"/>
                </a:cubicBezTo>
                <a:cubicBezTo>
                  <a:pt x="2866665" y="347959"/>
                  <a:pt x="2904624" y="326845"/>
                  <a:pt x="2918921" y="320809"/>
                </a:cubicBezTo>
                <a:cubicBezTo>
                  <a:pt x="2951915" y="306883"/>
                  <a:pt x="2991607" y="298460"/>
                  <a:pt x="3026965" y="286434"/>
                </a:cubicBezTo>
                <a:cubicBezTo>
                  <a:pt x="3114323" y="256722"/>
                  <a:pt x="3199535" y="225196"/>
                  <a:pt x="3287037" y="195606"/>
                </a:cubicBezTo>
                <a:cubicBezTo>
                  <a:pt x="3308012" y="188513"/>
                  <a:pt x="3330335" y="182675"/>
                  <a:pt x="3351931" y="176228"/>
                </a:cubicBezTo>
                <a:lnTo>
                  <a:pt x="3396310" y="159339"/>
                </a:lnTo>
                <a:lnTo>
                  <a:pt x="3421284" y="152938"/>
                </a:lnTo>
                <a:cubicBezTo>
                  <a:pt x="3426970" y="151713"/>
                  <a:pt x="3427424" y="152118"/>
                  <a:pt x="3419512" y="155129"/>
                </a:cubicBezTo>
                <a:cubicBezTo>
                  <a:pt x="3296386" y="201999"/>
                  <a:pt x="3336776" y="187068"/>
                  <a:pt x="3174637" y="245858"/>
                </a:cubicBezTo>
                <a:cubicBezTo>
                  <a:pt x="3129867" y="262092"/>
                  <a:pt x="3080164" y="274557"/>
                  <a:pt x="3039986" y="294274"/>
                </a:cubicBezTo>
                <a:lnTo>
                  <a:pt x="3015646" y="306217"/>
                </a:lnTo>
                <a:lnTo>
                  <a:pt x="3005232" y="310347"/>
                </a:lnTo>
                <a:lnTo>
                  <a:pt x="2984785" y="321363"/>
                </a:lnTo>
                <a:lnTo>
                  <a:pt x="2978623" y="324385"/>
                </a:lnTo>
                <a:cubicBezTo>
                  <a:pt x="2971820" y="327975"/>
                  <a:pt x="2953356" y="339982"/>
                  <a:pt x="2960158" y="336392"/>
                </a:cubicBezTo>
                <a:cubicBezTo>
                  <a:pt x="2967991" y="332261"/>
                  <a:pt x="2974879" y="327478"/>
                  <a:pt x="2982001" y="322863"/>
                </a:cubicBezTo>
                <a:lnTo>
                  <a:pt x="2984785" y="321363"/>
                </a:lnTo>
                <a:lnTo>
                  <a:pt x="3015646" y="306217"/>
                </a:lnTo>
                <a:lnTo>
                  <a:pt x="3059515" y="288824"/>
                </a:lnTo>
                <a:cubicBezTo>
                  <a:pt x="3160020" y="248839"/>
                  <a:pt x="3099741" y="272816"/>
                  <a:pt x="3346740" y="199183"/>
                </a:cubicBezTo>
                <a:cubicBezTo>
                  <a:pt x="3368956" y="192561"/>
                  <a:pt x="3389864" y="184716"/>
                  <a:pt x="3412977" y="178945"/>
                </a:cubicBezTo>
                <a:cubicBezTo>
                  <a:pt x="3431978" y="174200"/>
                  <a:pt x="3446702" y="158322"/>
                  <a:pt x="3469982" y="164709"/>
                </a:cubicBezTo>
                <a:cubicBezTo>
                  <a:pt x="3488940" y="169911"/>
                  <a:pt x="3447855" y="179339"/>
                  <a:pt x="3434139" y="184752"/>
                </a:cubicBezTo>
                <a:cubicBezTo>
                  <a:pt x="3371169" y="209599"/>
                  <a:pt x="3304983" y="231864"/>
                  <a:pt x="3240305" y="255340"/>
                </a:cubicBezTo>
                <a:cubicBezTo>
                  <a:pt x="3121368" y="298513"/>
                  <a:pt x="3213624" y="262041"/>
                  <a:pt x="3137294" y="300263"/>
                </a:cubicBezTo>
                <a:lnTo>
                  <a:pt x="3128343" y="304604"/>
                </a:lnTo>
                <a:lnTo>
                  <a:pt x="3110736" y="310493"/>
                </a:lnTo>
                <a:cubicBezTo>
                  <a:pt x="3097865" y="315460"/>
                  <a:pt x="3088152" y="319960"/>
                  <a:pt x="3078862" y="324706"/>
                </a:cubicBezTo>
                <a:lnTo>
                  <a:pt x="3055728" y="337080"/>
                </a:lnTo>
                <a:lnTo>
                  <a:pt x="3024739" y="349843"/>
                </a:lnTo>
                <a:cubicBezTo>
                  <a:pt x="3017553" y="353166"/>
                  <a:pt x="2999089" y="365171"/>
                  <a:pt x="3006273" y="361849"/>
                </a:cubicBezTo>
                <a:cubicBezTo>
                  <a:pt x="3024830" y="353266"/>
                  <a:pt x="3038332" y="346354"/>
                  <a:pt x="3049517" y="340402"/>
                </a:cubicBezTo>
                <a:lnTo>
                  <a:pt x="3055728" y="337080"/>
                </a:lnTo>
                <a:lnTo>
                  <a:pt x="3093154" y="321666"/>
                </a:lnTo>
                <a:lnTo>
                  <a:pt x="3128343" y="304604"/>
                </a:lnTo>
                <a:lnTo>
                  <a:pt x="3161568" y="293489"/>
                </a:lnTo>
                <a:cubicBezTo>
                  <a:pt x="3203204" y="280944"/>
                  <a:pt x="3249017" y="272367"/>
                  <a:pt x="3291864" y="260952"/>
                </a:cubicBezTo>
                <a:cubicBezTo>
                  <a:pt x="3330150" y="250750"/>
                  <a:pt x="3348018" y="241010"/>
                  <a:pt x="3374899" y="235898"/>
                </a:cubicBezTo>
                <a:lnTo>
                  <a:pt x="3385860" y="234688"/>
                </a:lnTo>
                <a:lnTo>
                  <a:pt x="3383728" y="235801"/>
                </a:lnTo>
                <a:lnTo>
                  <a:pt x="3357013" y="244682"/>
                </a:lnTo>
                <a:cubicBezTo>
                  <a:pt x="3329660" y="254192"/>
                  <a:pt x="3330799" y="254239"/>
                  <a:pt x="3331689" y="254898"/>
                </a:cubicBezTo>
                <a:lnTo>
                  <a:pt x="3329258" y="257596"/>
                </a:lnTo>
                <a:lnTo>
                  <a:pt x="3324430" y="259219"/>
                </a:lnTo>
                <a:cubicBezTo>
                  <a:pt x="3316566" y="261907"/>
                  <a:pt x="3308520" y="264723"/>
                  <a:pt x="3301985" y="267165"/>
                </a:cubicBezTo>
                <a:lnTo>
                  <a:pt x="3300310" y="267877"/>
                </a:lnTo>
                <a:lnTo>
                  <a:pt x="3292645" y="269743"/>
                </a:lnTo>
                <a:cubicBezTo>
                  <a:pt x="3282897" y="272583"/>
                  <a:pt x="3270442" y="276799"/>
                  <a:pt x="3264167" y="278960"/>
                </a:cubicBezTo>
                <a:cubicBezTo>
                  <a:pt x="3237539" y="288127"/>
                  <a:pt x="3211703" y="298026"/>
                  <a:pt x="3187608" y="309170"/>
                </a:cubicBezTo>
                <a:cubicBezTo>
                  <a:pt x="3142143" y="330198"/>
                  <a:pt x="3101764" y="354842"/>
                  <a:pt x="3055654" y="375399"/>
                </a:cubicBezTo>
                <a:lnTo>
                  <a:pt x="3051613" y="376803"/>
                </a:lnTo>
                <a:lnTo>
                  <a:pt x="3074120" y="363392"/>
                </a:lnTo>
                <a:cubicBezTo>
                  <a:pt x="3085585" y="355573"/>
                  <a:pt x="3096114" y="347075"/>
                  <a:pt x="3103995" y="337445"/>
                </a:cubicBezTo>
                <a:cubicBezTo>
                  <a:pt x="3108121" y="332405"/>
                  <a:pt x="3091685" y="345449"/>
                  <a:pt x="3085530" y="349451"/>
                </a:cubicBezTo>
                <a:cubicBezTo>
                  <a:pt x="3056889" y="368070"/>
                  <a:pt x="3014701" y="377470"/>
                  <a:pt x="2982362" y="393700"/>
                </a:cubicBezTo>
                <a:cubicBezTo>
                  <a:pt x="2970526" y="399641"/>
                  <a:pt x="2956339" y="405602"/>
                  <a:pt x="2953575" y="415678"/>
                </a:cubicBezTo>
                <a:cubicBezTo>
                  <a:pt x="2951458" y="423392"/>
                  <a:pt x="2970263" y="405553"/>
                  <a:pt x="2980184" y="401639"/>
                </a:cubicBezTo>
                <a:lnTo>
                  <a:pt x="3051613" y="376803"/>
                </a:lnTo>
                <a:lnTo>
                  <a:pt x="3029044" y="390250"/>
                </a:lnTo>
                <a:cubicBezTo>
                  <a:pt x="2991034" y="409874"/>
                  <a:pt x="2978062" y="409572"/>
                  <a:pt x="3024690" y="405314"/>
                </a:cubicBezTo>
                <a:cubicBezTo>
                  <a:pt x="3061178" y="387237"/>
                  <a:pt x="3093250" y="370731"/>
                  <a:pt x="3126227" y="354943"/>
                </a:cubicBezTo>
                <a:lnTo>
                  <a:pt x="3181713" y="331049"/>
                </a:lnTo>
                <a:lnTo>
                  <a:pt x="3116147" y="366621"/>
                </a:lnTo>
                <a:lnTo>
                  <a:pt x="3110480" y="369100"/>
                </a:lnTo>
                <a:lnTo>
                  <a:pt x="3108308" y="370876"/>
                </a:lnTo>
                <a:lnTo>
                  <a:pt x="3074639" y="389143"/>
                </a:lnTo>
                <a:cubicBezTo>
                  <a:pt x="3070511" y="391528"/>
                  <a:pt x="3086735" y="387420"/>
                  <a:pt x="3090926" y="385076"/>
                </a:cubicBezTo>
                <a:lnTo>
                  <a:pt x="3108308" y="370876"/>
                </a:lnTo>
                <a:lnTo>
                  <a:pt x="3116147" y="366621"/>
                </a:lnTo>
                <a:lnTo>
                  <a:pt x="3248400" y="308778"/>
                </a:lnTo>
                <a:lnTo>
                  <a:pt x="3280605" y="291785"/>
                </a:lnTo>
                <a:lnTo>
                  <a:pt x="3307874" y="282322"/>
                </a:lnTo>
                <a:cubicBezTo>
                  <a:pt x="3307801" y="282396"/>
                  <a:pt x="3307725" y="282470"/>
                  <a:pt x="3307651" y="282545"/>
                </a:cubicBezTo>
                <a:cubicBezTo>
                  <a:pt x="3307225" y="283127"/>
                  <a:pt x="3307443" y="283251"/>
                  <a:pt x="3308671" y="282635"/>
                </a:cubicBezTo>
                <a:lnTo>
                  <a:pt x="3311094" y="281204"/>
                </a:lnTo>
                <a:lnTo>
                  <a:pt x="3311816" y="280954"/>
                </a:lnTo>
                <a:lnTo>
                  <a:pt x="3306416" y="283926"/>
                </a:lnTo>
                <a:lnTo>
                  <a:pt x="3285445" y="295317"/>
                </a:lnTo>
                <a:lnTo>
                  <a:pt x="3278804" y="299072"/>
                </a:lnTo>
                <a:lnTo>
                  <a:pt x="3269665" y="303453"/>
                </a:lnTo>
                <a:lnTo>
                  <a:pt x="3221791" y="322817"/>
                </a:lnTo>
                <a:cubicBezTo>
                  <a:pt x="3111203" y="372260"/>
                  <a:pt x="3120611" y="372137"/>
                  <a:pt x="3032264" y="433001"/>
                </a:cubicBezTo>
                <a:cubicBezTo>
                  <a:pt x="3021504" y="440414"/>
                  <a:pt x="3055882" y="419457"/>
                  <a:pt x="3068104" y="412959"/>
                </a:cubicBezTo>
                <a:cubicBezTo>
                  <a:pt x="3191630" y="347274"/>
                  <a:pt x="3229542" y="324351"/>
                  <a:pt x="3253932" y="310998"/>
                </a:cubicBezTo>
                <a:lnTo>
                  <a:pt x="3269665" y="303453"/>
                </a:lnTo>
                <a:lnTo>
                  <a:pt x="3274543" y="301480"/>
                </a:lnTo>
                <a:lnTo>
                  <a:pt x="3271231" y="303353"/>
                </a:lnTo>
                <a:cubicBezTo>
                  <a:pt x="3255485" y="312778"/>
                  <a:pt x="3249954" y="318945"/>
                  <a:pt x="3223400" y="344598"/>
                </a:cubicBezTo>
                <a:lnTo>
                  <a:pt x="3218396" y="350324"/>
                </a:lnTo>
                <a:lnTo>
                  <a:pt x="3203929" y="357042"/>
                </a:lnTo>
                <a:lnTo>
                  <a:pt x="3144663" y="382747"/>
                </a:lnTo>
                <a:cubicBezTo>
                  <a:pt x="3129412" y="390468"/>
                  <a:pt x="3110220" y="397699"/>
                  <a:pt x="3106645" y="410729"/>
                </a:cubicBezTo>
                <a:cubicBezTo>
                  <a:pt x="3103398" y="422563"/>
                  <a:pt x="3131264" y="394721"/>
                  <a:pt x="3143573" y="386718"/>
                </a:cubicBezTo>
                <a:cubicBezTo>
                  <a:pt x="3156558" y="378275"/>
                  <a:pt x="3172737" y="371888"/>
                  <a:pt x="3187559" y="364641"/>
                </a:cubicBezTo>
                <a:lnTo>
                  <a:pt x="3203929" y="357042"/>
                </a:lnTo>
                <a:lnTo>
                  <a:pt x="3217775" y="351036"/>
                </a:lnTo>
                <a:cubicBezTo>
                  <a:pt x="3217569" y="351269"/>
                  <a:pt x="3217365" y="351505"/>
                  <a:pt x="3217159" y="351739"/>
                </a:cubicBezTo>
                <a:cubicBezTo>
                  <a:pt x="3217225" y="352391"/>
                  <a:pt x="3219283" y="351439"/>
                  <a:pt x="3222876" y="349254"/>
                </a:cubicBezTo>
                <a:lnTo>
                  <a:pt x="3224750" y="348009"/>
                </a:lnTo>
                <a:lnTo>
                  <a:pt x="3265207" y="330462"/>
                </a:lnTo>
                <a:cubicBezTo>
                  <a:pt x="3307250" y="315047"/>
                  <a:pt x="3395159" y="287548"/>
                  <a:pt x="3460975" y="266795"/>
                </a:cubicBezTo>
                <a:lnTo>
                  <a:pt x="3464051" y="265819"/>
                </a:lnTo>
                <a:lnTo>
                  <a:pt x="3452881" y="271717"/>
                </a:lnTo>
                <a:lnTo>
                  <a:pt x="3446996" y="274531"/>
                </a:lnTo>
                <a:lnTo>
                  <a:pt x="3397681" y="289986"/>
                </a:lnTo>
                <a:cubicBezTo>
                  <a:pt x="3352872" y="306588"/>
                  <a:pt x="3310173" y="324931"/>
                  <a:pt x="3268994" y="344305"/>
                </a:cubicBezTo>
                <a:lnTo>
                  <a:pt x="3223855" y="368696"/>
                </a:lnTo>
                <a:lnTo>
                  <a:pt x="3213358" y="373211"/>
                </a:lnTo>
                <a:cubicBezTo>
                  <a:pt x="3194032" y="382249"/>
                  <a:pt x="3176416" y="391452"/>
                  <a:pt x="3162559" y="400462"/>
                </a:cubicBezTo>
                <a:cubicBezTo>
                  <a:pt x="3157597" y="403689"/>
                  <a:pt x="3174452" y="395320"/>
                  <a:pt x="3179936" y="392426"/>
                </a:cubicBezTo>
                <a:lnTo>
                  <a:pt x="3223855" y="368696"/>
                </a:lnTo>
                <a:lnTo>
                  <a:pt x="3274413" y="346946"/>
                </a:lnTo>
                <a:cubicBezTo>
                  <a:pt x="3315803" y="330243"/>
                  <a:pt x="3355838" y="315628"/>
                  <a:pt x="3378127" y="305960"/>
                </a:cubicBezTo>
                <a:cubicBezTo>
                  <a:pt x="3396691" y="297908"/>
                  <a:pt x="3411706" y="291191"/>
                  <a:pt x="3423915" y="285567"/>
                </a:cubicBezTo>
                <a:lnTo>
                  <a:pt x="3446996" y="274531"/>
                </a:lnTo>
                <a:lnTo>
                  <a:pt x="3513867" y="253575"/>
                </a:lnTo>
                <a:cubicBezTo>
                  <a:pt x="3526927" y="249699"/>
                  <a:pt x="3557153" y="234052"/>
                  <a:pt x="3554586" y="243408"/>
                </a:cubicBezTo>
                <a:cubicBezTo>
                  <a:pt x="3551751" y="253740"/>
                  <a:pt x="3525634" y="251969"/>
                  <a:pt x="3512779" y="257545"/>
                </a:cubicBezTo>
                <a:cubicBezTo>
                  <a:pt x="3445217" y="286850"/>
                  <a:pt x="3379440" y="317481"/>
                  <a:pt x="3313498" y="347980"/>
                </a:cubicBezTo>
                <a:cubicBezTo>
                  <a:pt x="3286762" y="360345"/>
                  <a:pt x="3261096" y="373475"/>
                  <a:pt x="3234762" y="386129"/>
                </a:cubicBezTo>
                <a:cubicBezTo>
                  <a:pt x="3229057" y="388870"/>
                  <a:pt x="3211066" y="396437"/>
                  <a:pt x="3217385" y="394166"/>
                </a:cubicBezTo>
                <a:cubicBezTo>
                  <a:pt x="3334451" y="352073"/>
                  <a:pt x="3102359" y="436370"/>
                  <a:pt x="3406345" y="313702"/>
                </a:cubicBezTo>
                <a:cubicBezTo>
                  <a:pt x="3441154" y="299656"/>
                  <a:pt x="3479914" y="288807"/>
                  <a:pt x="3515477" y="275357"/>
                </a:cubicBezTo>
                <a:cubicBezTo>
                  <a:pt x="3527917" y="270652"/>
                  <a:pt x="3536387" y="262741"/>
                  <a:pt x="3550230" y="259284"/>
                </a:cubicBezTo>
                <a:cubicBezTo>
                  <a:pt x="3556299" y="257768"/>
                  <a:pt x="3544987" y="266906"/>
                  <a:pt x="3539907" y="269256"/>
                </a:cubicBezTo>
                <a:cubicBezTo>
                  <a:pt x="3469499" y="301820"/>
                  <a:pt x="3391010" y="328582"/>
                  <a:pt x="3324340" y="363758"/>
                </a:cubicBezTo>
                <a:cubicBezTo>
                  <a:pt x="3297732" y="377798"/>
                  <a:pt x="3270437" y="391382"/>
                  <a:pt x="3244516" y="405877"/>
                </a:cubicBezTo>
                <a:cubicBezTo>
                  <a:pt x="3230535" y="413695"/>
                  <a:pt x="3273209" y="390711"/>
                  <a:pt x="3288499" y="383801"/>
                </a:cubicBezTo>
                <a:cubicBezTo>
                  <a:pt x="3328066" y="365918"/>
                  <a:pt x="3368110" y="348372"/>
                  <a:pt x="3409043" y="331515"/>
                </a:cubicBezTo>
                <a:cubicBezTo>
                  <a:pt x="3459342" y="310799"/>
                  <a:pt x="3504577" y="285474"/>
                  <a:pt x="3562160" y="271094"/>
                </a:cubicBezTo>
                <a:cubicBezTo>
                  <a:pt x="3570303" y="269060"/>
                  <a:pt x="3593339" y="261792"/>
                  <a:pt x="3586589" y="264993"/>
                </a:cubicBezTo>
                <a:cubicBezTo>
                  <a:pt x="3530554" y="291565"/>
                  <a:pt x="3470783" y="315414"/>
                  <a:pt x="3413919" y="341389"/>
                </a:cubicBezTo>
                <a:cubicBezTo>
                  <a:pt x="3369595" y="361636"/>
                  <a:pt x="3326814" y="382993"/>
                  <a:pt x="3283054" y="403647"/>
                </a:cubicBezTo>
                <a:cubicBezTo>
                  <a:pt x="3265816" y="411782"/>
                  <a:pt x="3212948" y="435346"/>
                  <a:pt x="3230926" y="427757"/>
                </a:cubicBezTo>
                <a:cubicBezTo>
                  <a:pt x="3275716" y="408850"/>
                  <a:pt x="3416400" y="343322"/>
                  <a:pt x="3454636" y="331220"/>
                </a:cubicBezTo>
                <a:cubicBezTo>
                  <a:pt x="3510016" y="313694"/>
                  <a:pt x="3562270" y="293250"/>
                  <a:pt x="3620774" y="278639"/>
                </a:cubicBezTo>
                <a:cubicBezTo>
                  <a:pt x="3652256" y="270778"/>
                  <a:pt x="3563479" y="299488"/>
                  <a:pt x="3536072" y="310884"/>
                </a:cubicBezTo>
                <a:cubicBezTo>
                  <a:pt x="3489252" y="330352"/>
                  <a:pt x="3441932" y="349517"/>
                  <a:pt x="3398152" y="371207"/>
                </a:cubicBezTo>
                <a:lnTo>
                  <a:pt x="3292806" y="423395"/>
                </a:lnTo>
                <a:cubicBezTo>
                  <a:pt x="3283744" y="427943"/>
                  <a:pt x="3256831" y="441766"/>
                  <a:pt x="3266197" y="437434"/>
                </a:cubicBezTo>
                <a:cubicBezTo>
                  <a:pt x="3324119" y="410646"/>
                  <a:pt x="3378013" y="380795"/>
                  <a:pt x="3439959" y="357069"/>
                </a:cubicBezTo>
                <a:cubicBezTo>
                  <a:pt x="3460013" y="349389"/>
                  <a:pt x="3482445" y="343783"/>
                  <a:pt x="3505072" y="338337"/>
                </a:cubicBezTo>
                <a:lnTo>
                  <a:pt x="3524669" y="333080"/>
                </a:lnTo>
                <a:lnTo>
                  <a:pt x="3454067" y="360940"/>
                </a:lnTo>
                <a:cubicBezTo>
                  <a:pt x="3412602" y="380118"/>
                  <a:pt x="3229850" y="455475"/>
                  <a:pt x="3164640" y="503466"/>
                </a:cubicBezTo>
                <a:cubicBezTo>
                  <a:pt x="3158206" y="508201"/>
                  <a:pt x="3182417" y="497315"/>
                  <a:pt x="3190159" y="493396"/>
                </a:cubicBezTo>
                <a:cubicBezTo>
                  <a:pt x="3235306" y="470543"/>
                  <a:pt x="3276368" y="444861"/>
                  <a:pt x="3323202" y="423199"/>
                </a:cubicBezTo>
                <a:cubicBezTo>
                  <a:pt x="3434306" y="371813"/>
                  <a:pt x="3612661" y="302483"/>
                  <a:pt x="3738571" y="264012"/>
                </a:cubicBezTo>
                <a:cubicBezTo>
                  <a:pt x="3773601" y="253309"/>
                  <a:pt x="3813386" y="247180"/>
                  <a:pt x="3851490" y="239510"/>
                </a:cubicBezTo>
                <a:cubicBezTo>
                  <a:pt x="3864260" y="236939"/>
                  <a:pt x="3893442" y="224839"/>
                  <a:pt x="3891118" y="233312"/>
                </a:cubicBezTo>
                <a:cubicBezTo>
                  <a:pt x="3887995" y="244693"/>
                  <a:pt x="3863207" y="245924"/>
                  <a:pt x="3848223" y="251418"/>
                </a:cubicBezTo>
                <a:cubicBezTo>
                  <a:pt x="3821012" y="261394"/>
                  <a:pt x="3790868" y="268960"/>
                  <a:pt x="3764609" y="279693"/>
                </a:cubicBezTo>
                <a:cubicBezTo>
                  <a:pt x="3651260" y="326018"/>
                  <a:pt x="3525089" y="363831"/>
                  <a:pt x="3429587" y="422512"/>
                </a:cubicBezTo>
                <a:cubicBezTo>
                  <a:pt x="3426679" y="424301"/>
                  <a:pt x="3422778" y="426762"/>
                  <a:pt x="3418094" y="429731"/>
                </a:cubicBezTo>
                <a:lnTo>
                  <a:pt x="3411727" y="433765"/>
                </a:lnTo>
                <a:lnTo>
                  <a:pt x="3385603" y="444588"/>
                </a:lnTo>
                <a:cubicBezTo>
                  <a:pt x="3353293" y="458783"/>
                  <a:pt x="3325039" y="475895"/>
                  <a:pt x="3296544" y="492709"/>
                </a:cubicBezTo>
                <a:cubicBezTo>
                  <a:pt x="3288765" y="497300"/>
                  <a:pt x="3267381" y="511933"/>
                  <a:pt x="3276991" y="508684"/>
                </a:cubicBezTo>
                <a:cubicBezTo>
                  <a:pt x="3308907" y="497892"/>
                  <a:pt x="3365696" y="462860"/>
                  <a:pt x="3401911" y="439985"/>
                </a:cubicBezTo>
                <a:lnTo>
                  <a:pt x="3411727" y="433765"/>
                </a:lnTo>
                <a:lnTo>
                  <a:pt x="3745055" y="295669"/>
                </a:lnTo>
                <a:cubicBezTo>
                  <a:pt x="3777525" y="282607"/>
                  <a:pt x="3808264" y="267638"/>
                  <a:pt x="3846045" y="259356"/>
                </a:cubicBezTo>
                <a:cubicBezTo>
                  <a:pt x="3886399" y="250512"/>
                  <a:pt x="3998320" y="216353"/>
                  <a:pt x="3967108" y="232821"/>
                </a:cubicBezTo>
                <a:cubicBezTo>
                  <a:pt x="3865784" y="286281"/>
                  <a:pt x="3737482" y="320260"/>
                  <a:pt x="3633176" y="371671"/>
                </a:cubicBezTo>
                <a:lnTo>
                  <a:pt x="3405110" y="484085"/>
                </a:lnTo>
                <a:cubicBezTo>
                  <a:pt x="3401624" y="485823"/>
                  <a:pt x="3392324" y="491778"/>
                  <a:pt x="3395875" y="490088"/>
                </a:cubicBezTo>
                <a:cubicBezTo>
                  <a:pt x="3536465" y="423204"/>
                  <a:pt x="3774449" y="306814"/>
                  <a:pt x="3902480" y="274841"/>
                </a:cubicBezTo>
                <a:cubicBezTo>
                  <a:pt x="3924196" y="269419"/>
                  <a:pt x="3943880" y="261713"/>
                  <a:pt x="3967629" y="258572"/>
                </a:cubicBezTo>
                <a:cubicBezTo>
                  <a:pt x="3981069" y="256794"/>
                  <a:pt x="3944622" y="266193"/>
                  <a:pt x="3933964" y="270676"/>
                </a:cubicBezTo>
                <a:cubicBezTo>
                  <a:pt x="3793113" y="329912"/>
                  <a:pt x="3629626" y="373978"/>
                  <a:pt x="3513152" y="449709"/>
                </a:cubicBezTo>
                <a:cubicBezTo>
                  <a:pt x="3500842" y="457713"/>
                  <a:pt x="3461853" y="480366"/>
                  <a:pt x="3476222" y="473720"/>
                </a:cubicBezTo>
                <a:cubicBezTo>
                  <a:pt x="3725967" y="358213"/>
                  <a:pt x="3575226" y="404959"/>
                  <a:pt x="3863372" y="306792"/>
                </a:cubicBezTo>
                <a:cubicBezTo>
                  <a:pt x="3886035" y="299070"/>
                  <a:pt x="3954181" y="277098"/>
                  <a:pt x="3936664" y="288488"/>
                </a:cubicBezTo>
                <a:cubicBezTo>
                  <a:pt x="3895054" y="315542"/>
                  <a:pt x="3839000" y="333029"/>
                  <a:pt x="3789510" y="354813"/>
                </a:cubicBezTo>
                <a:lnTo>
                  <a:pt x="3558485" y="455023"/>
                </a:lnTo>
                <a:lnTo>
                  <a:pt x="3522904" y="469457"/>
                </a:lnTo>
                <a:lnTo>
                  <a:pt x="3490919" y="485093"/>
                </a:lnTo>
                <a:lnTo>
                  <a:pt x="3456290" y="500719"/>
                </a:lnTo>
                <a:lnTo>
                  <a:pt x="3401271" y="525712"/>
                </a:lnTo>
                <a:cubicBezTo>
                  <a:pt x="3369135" y="556763"/>
                  <a:pt x="3385375" y="539789"/>
                  <a:pt x="3446689" y="506715"/>
                </a:cubicBezTo>
                <a:lnTo>
                  <a:pt x="3490919" y="485093"/>
                </a:lnTo>
                <a:lnTo>
                  <a:pt x="3504553" y="478940"/>
                </a:lnTo>
                <a:lnTo>
                  <a:pt x="3548425" y="459387"/>
                </a:lnTo>
                <a:lnTo>
                  <a:pt x="3558485" y="455023"/>
                </a:lnTo>
                <a:lnTo>
                  <a:pt x="3736294" y="382893"/>
                </a:lnTo>
                <a:cubicBezTo>
                  <a:pt x="3761557" y="373565"/>
                  <a:pt x="3788266" y="365462"/>
                  <a:pt x="3815055" y="357425"/>
                </a:cubicBezTo>
                <a:lnTo>
                  <a:pt x="3879519" y="337020"/>
                </a:lnTo>
                <a:lnTo>
                  <a:pt x="3868768" y="342416"/>
                </a:lnTo>
                <a:cubicBezTo>
                  <a:pt x="3789116" y="377803"/>
                  <a:pt x="3704793" y="409765"/>
                  <a:pt x="3627681" y="446988"/>
                </a:cubicBezTo>
                <a:cubicBezTo>
                  <a:pt x="3611226" y="454932"/>
                  <a:pt x="3587704" y="467625"/>
                  <a:pt x="3562573" y="481614"/>
                </a:cubicBezTo>
                <a:lnTo>
                  <a:pt x="3528244" y="501082"/>
                </a:lnTo>
                <a:lnTo>
                  <a:pt x="3468029" y="531225"/>
                </a:lnTo>
                <a:cubicBezTo>
                  <a:pt x="3457632" y="536478"/>
                  <a:pt x="3449565" y="543231"/>
                  <a:pt x="3440331" y="549234"/>
                </a:cubicBezTo>
                <a:cubicBezTo>
                  <a:pt x="3411651" y="567881"/>
                  <a:pt x="3442034" y="550263"/>
                  <a:pt x="3487813" y="524012"/>
                </a:cubicBezTo>
                <a:lnTo>
                  <a:pt x="3528244" y="501082"/>
                </a:lnTo>
                <a:lnTo>
                  <a:pt x="3542886" y="493753"/>
                </a:lnTo>
                <a:cubicBezTo>
                  <a:pt x="3701289" y="415665"/>
                  <a:pt x="3761394" y="397324"/>
                  <a:pt x="4049534" y="319457"/>
                </a:cubicBezTo>
                <a:cubicBezTo>
                  <a:pt x="4130023" y="297706"/>
                  <a:pt x="3892452" y="367109"/>
                  <a:pt x="3823124" y="398181"/>
                </a:cubicBezTo>
                <a:lnTo>
                  <a:pt x="3561683" y="514781"/>
                </a:lnTo>
                <a:lnTo>
                  <a:pt x="3559177" y="515879"/>
                </a:lnTo>
                <a:lnTo>
                  <a:pt x="3553639" y="518256"/>
                </a:lnTo>
                <a:cubicBezTo>
                  <a:pt x="3546371" y="521413"/>
                  <a:pt x="3542611" y="523113"/>
                  <a:pt x="3547417" y="521030"/>
                </a:cubicBezTo>
                <a:lnTo>
                  <a:pt x="3559177" y="515879"/>
                </a:lnTo>
                <a:lnTo>
                  <a:pt x="3566541" y="512718"/>
                </a:lnTo>
                <a:cubicBezTo>
                  <a:pt x="3590321" y="502637"/>
                  <a:pt x="3620218" y="490717"/>
                  <a:pt x="3577192" y="513282"/>
                </a:cubicBezTo>
                <a:lnTo>
                  <a:pt x="3557531" y="523321"/>
                </a:lnTo>
                <a:lnTo>
                  <a:pt x="3423476" y="583021"/>
                </a:lnTo>
                <a:lnTo>
                  <a:pt x="3416494" y="587753"/>
                </a:lnTo>
                <a:lnTo>
                  <a:pt x="3429576" y="584323"/>
                </a:lnTo>
                <a:lnTo>
                  <a:pt x="3439994" y="581417"/>
                </a:lnTo>
                <a:lnTo>
                  <a:pt x="3485503" y="559242"/>
                </a:lnTo>
                <a:cubicBezTo>
                  <a:pt x="3508304" y="548048"/>
                  <a:pt x="3526924" y="538815"/>
                  <a:pt x="3541995" y="531252"/>
                </a:cubicBezTo>
                <a:lnTo>
                  <a:pt x="3557531" y="523321"/>
                </a:lnTo>
                <a:lnTo>
                  <a:pt x="3558517" y="522881"/>
                </a:lnTo>
                <a:cubicBezTo>
                  <a:pt x="3604030" y="503207"/>
                  <a:pt x="3650321" y="484132"/>
                  <a:pt x="3698226" y="466344"/>
                </a:cubicBezTo>
                <a:cubicBezTo>
                  <a:pt x="3805312" y="426580"/>
                  <a:pt x="3918593" y="391939"/>
                  <a:pt x="4031590" y="357214"/>
                </a:cubicBezTo>
                <a:cubicBezTo>
                  <a:pt x="4059054" y="348775"/>
                  <a:pt x="3980491" y="377307"/>
                  <a:pt x="3955031" y="387425"/>
                </a:cubicBezTo>
                <a:lnTo>
                  <a:pt x="3840179" y="430848"/>
                </a:lnTo>
                <a:lnTo>
                  <a:pt x="3836665" y="431772"/>
                </a:lnTo>
                <a:cubicBezTo>
                  <a:pt x="3794720" y="445297"/>
                  <a:pt x="3754435" y="460240"/>
                  <a:pt x="3715052" y="475914"/>
                </a:cubicBezTo>
                <a:lnTo>
                  <a:pt x="3675009" y="492635"/>
                </a:lnTo>
                <a:lnTo>
                  <a:pt x="3660232" y="497760"/>
                </a:lnTo>
                <a:cubicBezTo>
                  <a:pt x="3587338" y="523233"/>
                  <a:pt x="3501556" y="554392"/>
                  <a:pt x="3511221" y="557994"/>
                </a:cubicBezTo>
                <a:lnTo>
                  <a:pt x="3518475" y="557430"/>
                </a:lnTo>
                <a:lnTo>
                  <a:pt x="3518305" y="559724"/>
                </a:lnTo>
                <a:lnTo>
                  <a:pt x="3528658" y="556862"/>
                </a:lnTo>
                <a:lnTo>
                  <a:pt x="3530928" y="556195"/>
                </a:lnTo>
                <a:lnTo>
                  <a:pt x="3529341" y="556584"/>
                </a:lnTo>
                <a:lnTo>
                  <a:pt x="3518475" y="557430"/>
                </a:lnTo>
                <a:cubicBezTo>
                  <a:pt x="3518523" y="556779"/>
                  <a:pt x="3518572" y="556128"/>
                  <a:pt x="3518620" y="555477"/>
                </a:cubicBezTo>
                <a:cubicBezTo>
                  <a:pt x="3527203" y="545420"/>
                  <a:pt x="3578860" y="533010"/>
                  <a:pt x="3598845" y="524438"/>
                </a:cubicBezTo>
                <a:lnTo>
                  <a:pt x="3675009" y="492635"/>
                </a:lnTo>
                <a:lnTo>
                  <a:pt x="3701555" y="483427"/>
                </a:lnTo>
                <a:lnTo>
                  <a:pt x="3734587" y="472053"/>
                </a:lnTo>
                <a:lnTo>
                  <a:pt x="3738990" y="470660"/>
                </a:lnTo>
                <a:lnTo>
                  <a:pt x="3605900" y="526373"/>
                </a:lnTo>
                <a:lnTo>
                  <a:pt x="3588213" y="539077"/>
                </a:lnTo>
                <a:lnTo>
                  <a:pt x="3591668" y="538015"/>
                </a:lnTo>
                <a:cubicBezTo>
                  <a:pt x="3601406" y="534995"/>
                  <a:pt x="3612524" y="531524"/>
                  <a:pt x="3625490" y="527455"/>
                </a:cubicBezTo>
                <a:cubicBezTo>
                  <a:pt x="3646177" y="520965"/>
                  <a:pt x="3664537" y="515187"/>
                  <a:pt x="3680831" y="510046"/>
                </a:cubicBezTo>
                <a:lnTo>
                  <a:pt x="3718018" y="498273"/>
                </a:lnTo>
                <a:lnTo>
                  <a:pt x="3741831" y="489524"/>
                </a:lnTo>
                <a:cubicBezTo>
                  <a:pt x="3782378" y="474105"/>
                  <a:pt x="3823796" y="459509"/>
                  <a:pt x="3869759" y="449389"/>
                </a:cubicBezTo>
                <a:cubicBezTo>
                  <a:pt x="3888008" y="445371"/>
                  <a:pt x="3909981" y="440231"/>
                  <a:pt x="3934456" y="434338"/>
                </a:cubicBezTo>
                <a:lnTo>
                  <a:pt x="3942383" y="432393"/>
                </a:lnTo>
                <a:lnTo>
                  <a:pt x="4068242" y="396690"/>
                </a:lnTo>
                <a:lnTo>
                  <a:pt x="4132197" y="385205"/>
                </a:lnTo>
                <a:lnTo>
                  <a:pt x="4189291" y="370897"/>
                </a:lnTo>
                <a:lnTo>
                  <a:pt x="4192897" y="370010"/>
                </a:lnTo>
                <a:lnTo>
                  <a:pt x="4197092" y="368693"/>
                </a:lnTo>
                <a:cubicBezTo>
                  <a:pt x="4208604" y="364741"/>
                  <a:pt x="4216290" y="361777"/>
                  <a:pt x="4228478" y="359996"/>
                </a:cubicBezTo>
                <a:lnTo>
                  <a:pt x="4235141" y="359606"/>
                </a:lnTo>
                <a:lnTo>
                  <a:pt x="4270047" y="351011"/>
                </a:lnTo>
                <a:cubicBezTo>
                  <a:pt x="4344867" y="332912"/>
                  <a:pt x="4398217" y="321279"/>
                  <a:pt x="4397106" y="326044"/>
                </a:cubicBezTo>
                <a:cubicBezTo>
                  <a:pt x="4396682" y="327860"/>
                  <a:pt x="4388355" y="332056"/>
                  <a:pt x="4370299" y="339180"/>
                </a:cubicBezTo>
                <a:lnTo>
                  <a:pt x="4316038" y="360592"/>
                </a:lnTo>
                <a:lnTo>
                  <a:pt x="4359934" y="364786"/>
                </a:lnTo>
                <a:lnTo>
                  <a:pt x="4360504" y="365157"/>
                </a:lnTo>
                <a:cubicBezTo>
                  <a:pt x="4364602" y="367171"/>
                  <a:pt x="4369400" y="369206"/>
                  <a:pt x="4373848" y="371231"/>
                </a:cubicBezTo>
                <a:lnTo>
                  <a:pt x="4376302" y="372544"/>
                </a:lnTo>
                <a:lnTo>
                  <a:pt x="4372853" y="372947"/>
                </a:lnTo>
                <a:cubicBezTo>
                  <a:pt x="4364113" y="373966"/>
                  <a:pt x="4355734" y="375294"/>
                  <a:pt x="4348799" y="377855"/>
                </a:cubicBezTo>
                <a:cubicBezTo>
                  <a:pt x="4324280" y="380286"/>
                  <a:pt x="4298270" y="375972"/>
                  <a:pt x="4275242" y="385148"/>
                </a:cubicBezTo>
                <a:cubicBezTo>
                  <a:pt x="4265749" y="388932"/>
                  <a:pt x="4311279" y="388693"/>
                  <a:pt x="4303769" y="395798"/>
                </a:cubicBezTo>
                <a:cubicBezTo>
                  <a:pt x="4280484" y="417830"/>
                  <a:pt x="4247033" y="424388"/>
                  <a:pt x="4218663" y="438682"/>
                </a:cubicBezTo>
                <a:cubicBezTo>
                  <a:pt x="4194773" y="437058"/>
                  <a:pt x="4133926" y="454636"/>
                  <a:pt x="4146991" y="433809"/>
                </a:cubicBezTo>
                <a:lnTo>
                  <a:pt x="4151170" y="429541"/>
                </a:lnTo>
                <a:lnTo>
                  <a:pt x="4202866" y="423776"/>
                </a:lnTo>
                <a:cubicBezTo>
                  <a:pt x="4218818" y="411711"/>
                  <a:pt x="4270157" y="384090"/>
                  <a:pt x="4250722" y="387580"/>
                </a:cubicBezTo>
                <a:lnTo>
                  <a:pt x="4244326" y="388890"/>
                </a:lnTo>
                <a:lnTo>
                  <a:pt x="4242701" y="389531"/>
                </a:lnTo>
                <a:lnTo>
                  <a:pt x="4167276" y="413477"/>
                </a:lnTo>
                <a:lnTo>
                  <a:pt x="4166627" y="413754"/>
                </a:lnTo>
                <a:lnTo>
                  <a:pt x="4151170" y="429541"/>
                </a:lnTo>
                <a:lnTo>
                  <a:pt x="4120125" y="433002"/>
                </a:lnTo>
                <a:lnTo>
                  <a:pt x="4125148" y="430601"/>
                </a:lnTo>
                <a:lnTo>
                  <a:pt x="4132754" y="424438"/>
                </a:lnTo>
                <a:lnTo>
                  <a:pt x="4100050" y="434821"/>
                </a:lnTo>
                <a:lnTo>
                  <a:pt x="4117113" y="433338"/>
                </a:lnTo>
                <a:lnTo>
                  <a:pt x="4120125" y="433002"/>
                </a:lnTo>
                <a:lnTo>
                  <a:pt x="4086908" y="448884"/>
                </a:lnTo>
                <a:cubicBezTo>
                  <a:pt x="4060256" y="459470"/>
                  <a:pt x="4032058" y="467920"/>
                  <a:pt x="4006952" y="480643"/>
                </a:cubicBezTo>
                <a:lnTo>
                  <a:pt x="3954711" y="492991"/>
                </a:lnTo>
                <a:lnTo>
                  <a:pt x="3958614" y="491623"/>
                </a:lnTo>
                <a:cubicBezTo>
                  <a:pt x="3969957" y="486483"/>
                  <a:pt x="3980624" y="480125"/>
                  <a:pt x="3990212" y="471820"/>
                </a:cubicBezTo>
                <a:lnTo>
                  <a:pt x="3992824" y="469036"/>
                </a:lnTo>
                <a:lnTo>
                  <a:pt x="3921626" y="492122"/>
                </a:lnTo>
                <a:lnTo>
                  <a:pt x="3926557" y="493108"/>
                </a:lnTo>
                <a:cubicBezTo>
                  <a:pt x="3929443" y="494468"/>
                  <a:pt x="3930915" y="495900"/>
                  <a:pt x="3931238" y="497391"/>
                </a:cubicBezTo>
                <a:lnTo>
                  <a:pt x="3930619" y="498686"/>
                </a:lnTo>
                <a:lnTo>
                  <a:pt x="3926397" y="499684"/>
                </a:lnTo>
                <a:lnTo>
                  <a:pt x="3882104" y="506217"/>
                </a:lnTo>
                <a:lnTo>
                  <a:pt x="3839282" y="522316"/>
                </a:lnTo>
                <a:lnTo>
                  <a:pt x="3849229" y="524737"/>
                </a:lnTo>
                <a:cubicBezTo>
                  <a:pt x="3872726" y="515918"/>
                  <a:pt x="3898385" y="510994"/>
                  <a:pt x="3922963" y="504122"/>
                </a:cubicBezTo>
                <a:lnTo>
                  <a:pt x="3929041" y="501992"/>
                </a:lnTo>
                <a:lnTo>
                  <a:pt x="3929025" y="502024"/>
                </a:lnTo>
                <a:cubicBezTo>
                  <a:pt x="3918767" y="511585"/>
                  <a:pt x="3876695" y="522763"/>
                  <a:pt x="3860076" y="532647"/>
                </a:cubicBezTo>
                <a:cubicBezTo>
                  <a:pt x="3860076" y="532647"/>
                  <a:pt x="3822497" y="536351"/>
                  <a:pt x="3790118" y="542095"/>
                </a:cubicBezTo>
                <a:lnTo>
                  <a:pt x="3786332" y="542924"/>
                </a:lnTo>
                <a:lnTo>
                  <a:pt x="3738303" y="563409"/>
                </a:lnTo>
                <a:lnTo>
                  <a:pt x="3742780" y="564216"/>
                </a:lnTo>
                <a:lnTo>
                  <a:pt x="3752302" y="567663"/>
                </a:lnTo>
                <a:lnTo>
                  <a:pt x="3756181" y="566241"/>
                </a:lnTo>
                <a:cubicBezTo>
                  <a:pt x="3769281" y="564168"/>
                  <a:pt x="3782904" y="563263"/>
                  <a:pt x="3795479" y="560020"/>
                </a:cubicBezTo>
                <a:cubicBezTo>
                  <a:pt x="3810372" y="561289"/>
                  <a:pt x="3825502" y="561213"/>
                  <a:pt x="3840513" y="561809"/>
                </a:cubicBezTo>
                <a:lnTo>
                  <a:pt x="3851285" y="563225"/>
                </a:lnTo>
                <a:lnTo>
                  <a:pt x="3846546" y="568563"/>
                </a:lnTo>
                <a:cubicBezTo>
                  <a:pt x="3845604" y="570620"/>
                  <a:pt x="3845757" y="572599"/>
                  <a:pt x="3847584" y="574321"/>
                </a:cubicBezTo>
                <a:lnTo>
                  <a:pt x="3853185" y="575842"/>
                </a:lnTo>
                <a:lnTo>
                  <a:pt x="3796235" y="592097"/>
                </a:lnTo>
                <a:lnTo>
                  <a:pt x="3777167" y="601826"/>
                </a:lnTo>
                <a:lnTo>
                  <a:pt x="3774755" y="603218"/>
                </a:lnTo>
                <a:lnTo>
                  <a:pt x="3776086" y="603322"/>
                </a:lnTo>
                <a:cubicBezTo>
                  <a:pt x="3821985" y="599791"/>
                  <a:pt x="4002170" y="567679"/>
                  <a:pt x="4074151" y="553352"/>
                </a:cubicBezTo>
                <a:cubicBezTo>
                  <a:pt x="4162668" y="535733"/>
                  <a:pt x="4162328" y="523709"/>
                  <a:pt x="4221027" y="501347"/>
                </a:cubicBezTo>
                <a:lnTo>
                  <a:pt x="4374740" y="444171"/>
                </a:lnTo>
                <a:cubicBezTo>
                  <a:pt x="4393050" y="442855"/>
                  <a:pt x="4442431" y="426514"/>
                  <a:pt x="4429672" y="440223"/>
                </a:cubicBezTo>
                <a:cubicBezTo>
                  <a:pt x="4420299" y="450291"/>
                  <a:pt x="4412081" y="458998"/>
                  <a:pt x="4404783" y="466481"/>
                </a:cubicBezTo>
                <a:lnTo>
                  <a:pt x="4398657" y="472464"/>
                </a:lnTo>
                <a:lnTo>
                  <a:pt x="4390734" y="473495"/>
                </a:lnTo>
                <a:cubicBezTo>
                  <a:pt x="4362928" y="478929"/>
                  <a:pt x="4334939" y="486806"/>
                  <a:pt x="4307315" y="489795"/>
                </a:cubicBezTo>
                <a:cubicBezTo>
                  <a:pt x="4342046" y="508101"/>
                  <a:pt x="4351327" y="516374"/>
                  <a:pt x="4385431" y="485383"/>
                </a:cubicBezTo>
                <a:lnTo>
                  <a:pt x="4398657" y="472464"/>
                </a:lnTo>
                <a:lnTo>
                  <a:pt x="4432238" y="468096"/>
                </a:lnTo>
                <a:lnTo>
                  <a:pt x="4440849" y="468890"/>
                </a:lnTo>
                <a:lnTo>
                  <a:pt x="4440293" y="469717"/>
                </a:lnTo>
                <a:lnTo>
                  <a:pt x="4440147" y="476450"/>
                </a:lnTo>
                <a:lnTo>
                  <a:pt x="4433666" y="476714"/>
                </a:lnTo>
                <a:cubicBezTo>
                  <a:pt x="4429869" y="477048"/>
                  <a:pt x="4429829" y="477625"/>
                  <a:pt x="4435805" y="478551"/>
                </a:cubicBezTo>
                <a:lnTo>
                  <a:pt x="4440108" y="478194"/>
                </a:lnTo>
                <a:lnTo>
                  <a:pt x="4440023" y="482059"/>
                </a:lnTo>
                <a:lnTo>
                  <a:pt x="4424221" y="484247"/>
                </a:lnTo>
                <a:cubicBezTo>
                  <a:pt x="4390834" y="489038"/>
                  <a:pt x="4356748" y="495377"/>
                  <a:pt x="4371209" y="505923"/>
                </a:cubicBezTo>
                <a:cubicBezTo>
                  <a:pt x="4386822" y="517310"/>
                  <a:pt x="4405604" y="512951"/>
                  <a:pt x="4425179" y="504656"/>
                </a:cubicBezTo>
                <a:lnTo>
                  <a:pt x="4442691" y="496438"/>
                </a:lnTo>
                <a:lnTo>
                  <a:pt x="4444865" y="500072"/>
                </a:lnTo>
                <a:cubicBezTo>
                  <a:pt x="4461097" y="513337"/>
                  <a:pt x="4510084" y="505554"/>
                  <a:pt x="4519270" y="488444"/>
                </a:cubicBezTo>
                <a:lnTo>
                  <a:pt x="4519959" y="481635"/>
                </a:lnTo>
                <a:lnTo>
                  <a:pt x="4545670" y="470651"/>
                </a:lnTo>
                <a:lnTo>
                  <a:pt x="4539911" y="468397"/>
                </a:lnTo>
                <a:lnTo>
                  <a:pt x="4567161" y="460658"/>
                </a:lnTo>
                <a:cubicBezTo>
                  <a:pt x="4586921" y="455872"/>
                  <a:pt x="4606863" y="452438"/>
                  <a:pt x="4627007" y="452102"/>
                </a:cubicBezTo>
                <a:cubicBezTo>
                  <a:pt x="4629058" y="452069"/>
                  <a:pt x="4629681" y="453028"/>
                  <a:pt x="4629411" y="454607"/>
                </a:cubicBezTo>
                <a:lnTo>
                  <a:pt x="4628192" y="457180"/>
                </a:lnTo>
                <a:lnTo>
                  <a:pt x="4581035" y="476130"/>
                </a:lnTo>
                <a:cubicBezTo>
                  <a:pt x="4570705" y="480836"/>
                  <a:pt x="4542435" y="497001"/>
                  <a:pt x="4553690" y="496813"/>
                </a:cubicBezTo>
                <a:cubicBezTo>
                  <a:pt x="4564812" y="496628"/>
                  <a:pt x="4575421" y="493079"/>
                  <a:pt x="4585902" y="488690"/>
                </a:cubicBezTo>
                <a:lnTo>
                  <a:pt x="4603441" y="481346"/>
                </a:lnTo>
                <a:lnTo>
                  <a:pt x="4598209" y="488326"/>
                </a:lnTo>
                <a:lnTo>
                  <a:pt x="4590779" y="497207"/>
                </a:lnTo>
                <a:lnTo>
                  <a:pt x="4544967" y="514151"/>
                </a:lnTo>
                <a:lnTo>
                  <a:pt x="4542114" y="518984"/>
                </a:lnTo>
                <a:lnTo>
                  <a:pt x="4538261" y="520566"/>
                </a:lnTo>
                <a:cubicBezTo>
                  <a:pt x="4535712" y="522278"/>
                  <a:pt x="4535140" y="523912"/>
                  <a:pt x="4537189" y="525406"/>
                </a:cubicBezTo>
                <a:lnTo>
                  <a:pt x="4538135" y="525729"/>
                </a:lnTo>
                <a:lnTo>
                  <a:pt x="4535920" y="529484"/>
                </a:lnTo>
                <a:cubicBezTo>
                  <a:pt x="4532903" y="534594"/>
                  <a:pt x="4531293" y="538498"/>
                  <a:pt x="4535303" y="537573"/>
                </a:cubicBezTo>
                <a:lnTo>
                  <a:pt x="4555309" y="531596"/>
                </a:lnTo>
                <a:lnTo>
                  <a:pt x="4556286" y="531930"/>
                </a:lnTo>
                <a:cubicBezTo>
                  <a:pt x="4563153" y="532351"/>
                  <a:pt x="4570431" y="531311"/>
                  <a:pt x="4577873" y="529686"/>
                </a:cubicBezTo>
                <a:lnTo>
                  <a:pt x="4585850" y="527654"/>
                </a:lnTo>
                <a:lnTo>
                  <a:pt x="4579519" y="531079"/>
                </a:lnTo>
                <a:cubicBezTo>
                  <a:pt x="4571075" y="535706"/>
                  <a:pt x="4565535" y="539000"/>
                  <a:pt x="4571611" y="536969"/>
                </a:cubicBezTo>
                <a:lnTo>
                  <a:pt x="4615142" y="521276"/>
                </a:lnTo>
                <a:lnTo>
                  <a:pt x="4622535" y="519938"/>
                </a:lnTo>
                <a:lnTo>
                  <a:pt x="4660683" y="504411"/>
                </a:lnTo>
                <a:lnTo>
                  <a:pt x="4660128" y="507403"/>
                </a:lnTo>
                <a:lnTo>
                  <a:pt x="4613909" y="525790"/>
                </a:lnTo>
                <a:cubicBezTo>
                  <a:pt x="4598303" y="531998"/>
                  <a:pt x="4583136" y="538994"/>
                  <a:pt x="4569726" y="549135"/>
                </a:cubicBezTo>
                <a:cubicBezTo>
                  <a:pt x="4559924" y="556549"/>
                  <a:pt x="4595716" y="555153"/>
                  <a:pt x="4606034" y="548531"/>
                </a:cubicBezTo>
                <a:cubicBezTo>
                  <a:pt x="4623336" y="537424"/>
                  <a:pt x="4650068" y="524788"/>
                  <a:pt x="4660082" y="507655"/>
                </a:cubicBezTo>
                <a:lnTo>
                  <a:pt x="4660128" y="507403"/>
                </a:lnTo>
                <a:lnTo>
                  <a:pt x="4660728" y="507164"/>
                </a:lnTo>
                <a:cubicBezTo>
                  <a:pt x="4667349" y="506632"/>
                  <a:pt x="4676064" y="504315"/>
                  <a:pt x="4685308" y="501551"/>
                </a:cubicBezTo>
                <a:lnTo>
                  <a:pt x="4706093" y="495336"/>
                </a:lnTo>
                <a:lnTo>
                  <a:pt x="4710708" y="496218"/>
                </a:lnTo>
                <a:lnTo>
                  <a:pt x="4712330" y="497838"/>
                </a:lnTo>
                <a:lnTo>
                  <a:pt x="4691140" y="505646"/>
                </a:lnTo>
                <a:cubicBezTo>
                  <a:pt x="4672677" y="513470"/>
                  <a:pt x="4620596" y="544310"/>
                  <a:pt x="4638332" y="534844"/>
                </a:cubicBezTo>
                <a:cubicBezTo>
                  <a:pt x="4659442" y="523578"/>
                  <a:pt x="4717397" y="512139"/>
                  <a:pt x="4715479" y="500982"/>
                </a:cubicBezTo>
                <a:lnTo>
                  <a:pt x="4712330" y="497838"/>
                </a:lnTo>
                <a:lnTo>
                  <a:pt x="4731676" y="490708"/>
                </a:lnTo>
                <a:lnTo>
                  <a:pt x="4734467" y="490326"/>
                </a:lnTo>
                <a:cubicBezTo>
                  <a:pt x="4739516" y="491133"/>
                  <a:pt x="4741944" y="494173"/>
                  <a:pt x="4740179" y="500783"/>
                </a:cubicBezTo>
                <a:lnTo>
                  <a:pt x="4736815" y="506153"/>
                </a:lnTo>
                <a:lnTo>
                  <a:pt x="4733506" y="507273"/>
                </a:lnTo>
                <a:cubicBezTo>
                  <a:pt x="4723736" y="510579"/>
                  <a:pt x="4714581" y="513431"/>
                  <a:pt x="4707880" y="514469"/>
                </a:cubicBezTo>
                <a:cubicBezTo>
                  <a:pt x="4664188" y="536773"/>
                  <a:pt x="4616142" y="551628"/>
                  <a:pt x="4576803" y="581381"/>
                </a:cubicBezTo>
                <a:cubicBezTo>
                  <a:pt x="4562199" y="592426"/>
                  <a:pt x="4596377" y="581482"/>
                  <a:pt x="4623562" y="570790"/>
                </a:cubicBezTo>
                <a:lnTo>
                  <a:pt x="4625997" y="569746"/>
                </a:lnTo>
                <a:lnTo>
                  <a:pt x="4626783" y="570434"/>
                </a:lnTo>
                <a:lnTo>
                  <a:pt x="4627755" y="570468"/>
                </a:lnTo>
                <a:lnTo>
                  <a:pt x="4621670" y="573996"/>
                </a:lnTo>
                <a:cubicBezTo>
                  <a:pt x="4612796" y="580443"/>
                  <a:pt x="4604879" y="587965"/>
                  <a:pt x="4598494" y="597202"/>
                </a:cubicBezTo>
                <a:cubicBezTo>
                  <a:pt x="4591159" y="607812"/>
                  <a:pt x="4604106" y="607316"/>
                  <a:pt x="4621724" y="602744"/>
                </a:cubicBezTo>
                <a:lnTo>
                  <a:pt x="4627605" y="600843"/>
                </a:lnTo>
                <a:lnTo>
                  <a:pt x="4631688" y="602866"/>
                </a:lnTo>
                <a:cubicBezTo>
                  <a:pt x="4634708" y="603837"/>
                  <a:pt x="4637603" y="604203"/>
                  <a:pt x="4639753" y="603593"/>
                </a:cubicBezTo>
                <a:lnTo>
                  <a:pt x="4684713" y="582938"/>
                </a:lnTo>
                <a:lnTo>
                  <a:pt x="4693116" y="582458"/>
                </a:lnTo>
                <a:cubicBezTo>
                  <a:pt x="4709877" y="580318"/>
                  <a:pt x="4726294" y="576505"/>
                  <a:pt x="4741601" y="569532"/>
                </a:cubicBezTo>
                <a:lnTo>
                  <a:pt x="4742555" y="566393"/>
                </a:lnTo>
                <a:lnTo>
                  <a:pt x="4743874" y="566309"/>
                </a:lnTo>
                <a:cubicBezTo>
                  <a:pt x="4751912" y="565696"/>
                  <a:pt x="4757955" y="564861"/>
                  <a:pt x="4775540" y="562465"/>
                </a:cubicBezTo>
                <a:lnTo>
                  <a:pt x="4789056" y="560637"/>
                </a:lnTo>
                <a:lnTo>
                  <a:pt x="4778530" y="565512"/>
                </a:lnTo>
                <a:cubicBezTo>
                  <a:pt x="4769004" y="570657"/>
                  <a:pt x="4759909" y="576517"/>
                  <a:pt x="4751504" y="583526"/>
                </a:cubicBezTo>
                <a:cubicBezTo>
                  <a:pt x="4738974" y="593973"/>
                  <a:pt x="4785237" y="592253"/>
                  <a:pt x="4799599" y="584747"/>
                </a:cubicBezTo>
                <a:cubicBezTo>
                  <a:pt x="4806944" y="580907"/>
                  <a:pt x="4798183" y="567914"/>
                  <a:pt x="4797475" y="559498"/>
                </a:cubicBezTo>
                <a:lnTo>
                  <a:pt x="4789056" y="560637"/>
                </a:lnTo>
                <a:lnTo>
                  <a:pt x="4808138" y="551800"/>
                </a:lnTo>
                <a:cubicBezTo>
                  <a:pt x="4828394" y="543518"/>
                  <a:pt x="4849340" y="536384"/>
                  <a:pt x="4868908" y="526956"/>
                </a:cubicBezTo>
                <a:cubicBezTo>
                  <a:pt x="4880185" y="525588"/>
                  <a:pt x="4900407" y="518753"/>
                  <a:pt x="4916156" y="514652"/>
                </a:cubicBezTo>
                <a:lnTo>
                  <a:pt x="4923912" y="513370"/>
                </a:lnTo>
                <a:lnTo>
                  <a:pt x="4916853" y="518456"/>
                </a:lnTo>
                <a:lnTo>
                  <a:pt x="4888125" y="528737"/>
                </a:lnTo>
                <a:cubicBezTo>
                  <a:pt x="4855059" y="541146"/>
                  <a:pt x="4828831" y="551897"/>
                  <a:pt x="4828831" y="551897"/>
                </a:cubicBezTo>
                <a:cubicBezTo>
                  <a:pt x="4838063" y="556763"/>
                  <a:pt x="4846385" y="561505"/>
                  <a:pt x="4854431" y="564785"/>
                </a:cubicBezTo>
                <a:lnTo>
                  <a:pt x="4876777" y="568631"/>
                </a:lnTo>
                <a:lnTo>
                  <a:pt x="4846677" y="581051"/>
                </a:lnTo>
                <a:lnTo>
                  <a:pt x="4846989" y="580255"/>
                </a:lnTo>
                <a:cubicBezTo>
                  <a:pt x="4846549" y="579518"/>
                  <a:pt x="4845203" y="579068"/>
                  <a:pt x="4842744" y="578971"/>
                </a:cubicBezTo>
                <a:cubicBezTo>
                  <a:pt x="4807192" y="577566"/>
                  <a:pt x="4774130" y="599568"/>
                  <a:pt x="4740897" y="613031"/>
                </a:cubicBezTo>
                <a:cubicBezTo>
                  <a:pt x="4733016" y="616225"/>
                  <a:pt x="4712405" y="631454"/>
                  <a:pt x="4720386" y="628544"/>
                </a:cubicBezTo>
                <a:lnTo>
                  <a:pt x="4745219" y="619449"/>
                </a:lnTo>
                <a:lnTo>
                  <a:pt x="4688089" y="642230"/>
                </a:lnTo>
                <a:cubicBezTo>
                  <a:pt x="4675531" y="647014"/>
                  <a:pt x="4636907" y="658294"/>
                  <a:pt x="4649896" y="655002"/>
                </a:cubicBezTo>
                <a:cubicBezTo>
                  <a:pt x="4698459" y="642696"/>
                  <a:pt x="4746556" y="628444"/>
                  <a:pt x="4794887" y="615165"/>
                </a:cubicBezTo>
                <a:cubicBezTo>
                  <a:pt x="4798875" y="612149"/>
                  <a:pt x="4805090" y="608428"/>
                  <a:pt x="4811860" y="604530"/>
                </a:cubicBezTo>
                <a:lnTo>
                  <a:pt x="4825031" y="596949"/>
                </a:lnTo>
                <a:lnTo>
                  <a:pt x="4830649" y="599133"/>
                </a:lnTo>
                <a:lnTo>
                  <a:pt x="4835634" y="603328"/>
                </a:lnTo>
                <a:lnTo>
                  <a:pt x="4826243" y="607564"/>
                </a:lnTo>
                <a:cubicBezTo>
                  <a:pt x="4809174" y="614660"/>
                  <a:pt x="4761215" y="634869"/>
                  <a:pt x="4779329" y="637675"/>
                </a:cubicBezTo>
                <a:cubicBezTo>
                  <a:pt x="4802242" y="641224"/>
                  <a:pt x="4822394" y="619427"/>
                  <a:pt x="4843926" y="610302"/>
                </a:cubicBezTo>
                <a:lnTo>
                  <a:pt x="4835634" y="603328"/>
                </a:lnTo>
                <a:lnTo>
                  <a:pt x="4873045" y="586451"/>
                </a:lnTo>
                <a:cubicBezTo>
                  <a:pt x="4888901" y="580192"/>
                  <a:pt x="4904993" y="576155"/>
                  <a:pt x="4921254" y="578673"/>
                </a:cubicBezTo>
                <a:cubicBezTo>
                  <a:pt x="4933930" y="580637"/>
                  <a:pt x="4914065" y="593913"/>
                  <a:pt x="4898269" y="605775"/>
                </a:cubicBezTo>
                <a:lnTo>
                  <a:pt x="4896863" y="606949"/>
                </a:lnTo>
                <a:lnTo>
                  <a:pt x="4886127" y="610611"/>
                </a:lnTo>
                <a:cubicBezTo>
                  <a:pt x="4861383" y="618885"/>
                  <a:pt x="4818790" y="616713"/>
                  <a:pt x="4814693" y="643153"/>
                </a:cubicBezTo>
                <a:cubicBezTo>
                  <a:pt x="4810758" y="668564"/>
                  <a:pt x="4861688" y="625514"/>
                  <a:pt x="4885184" y="616694"/>
                </a:cubicBezTo>
                <a:lnTo>
                  <a:pt x="4896863" y="606949"/>
                </a:lnTo>
                <a:lnTo>
                  <a:pt x="4932626" y="594749"/>
                </a:lnTo>
                <a:lnTo>
                  <a:pt x="4953354" y="589916"/>
                </a:lnTo>
                <a:lnTo>
                  <a:pt x="4936108" y="599664"/>
                </a:lnTo>
                <a:cubicBezTo>
                  <a:pt x="4913050" y="613904"/>
                  <a:pt x="4857934" y="630097"/>
                  <a:pt x="4873636" y="652284"/>
                </a:cubicBezTo>
                <a:cubicBezTo>
                  <a:pt x="4889509" y="674717"/>
                  <a:pt x="4922577" y="627838"/>
                  <a:pt x="4946011" y="613658"/>
                </a:cubicBezTo>
                <a:cubicBezTo>
                  <a:pt x="4958194" y="606286"/>
                  <a:pt x="4994239" y="588519"/>
                  <a:pt x="4980195" y="587804"/>
                </a:cubicBezTo>
                <a:cubicBezTo>
                  <a:pt x="4972173" y="587396"/>
                  <a:pt x="4964199" y="587977"/>
                  <a:pt x="4956271" y="589237"/>
                </a:cubicBezTo>
                <a:lnTo>
                  <a:pt x="4953354" y="589916"/>
                </a:lnTo>
                <a:lnTo>
                  <a:pt x="4958693" y="586900"/>
                </a:lnTo>
                <a:cubicBezTo>
                  <a:pt x="4997148" y="566217"/>
                  <a:pt x="5065627" y="532600"/>
                  <a:pt x="5124090" y="506576"/>
                </a:cubicBezTo>
                <a:lnTo>
                  <a:pt x="5128437" y="504708"/>
                </a:lnTo>
                <a:lnTo>
                  <a:pt x="5100747" y="520262"/>
                </a:lnTo>
                <a:cubicBezTo>
                  <a:pt x="5056035" y="546938"/>
                  <a:pt x="5009277" y="579435"/>
                  <a:pt x="4910886" y="645596"/>
                </a:cubicBezTo>
                <a:lnTo>
                  <a:pt x="4926732" y="652350"/>
                </a:lnTo>
                <a:lnTo>
                  <a:pt x="4875759" y="677533"/>
                </a:lnTo>
                <a:cubicBezTo>
                  <a:pt x="4858049" y="696202"/>
                  <a:pt x="4844650" y="710220"/>
                  <a:pt x="4835434" y="720097"/>
                </a:cubicBezTo>
                <a:lnTo>
                  <a:pt x="4826748" y="729647"/>
                </a:lnTo>
                <a:lnTo>
                  <a:pt x="4817291" y="734420"/>
                </a:lnTo>
                <a:cubicBezTo>
                  <a:pt x="4785590" y="750604"/>
                  <a:pt x="4742756" y="773534"/>
                  <a:pt x="4739027" y="780947"/>
                </a:cubicBezTo>
                <a:cubicBezTo>
                  <a:pt x="4732860" y="793207"/>
                  <a:pt x="4765084" y="774022"/>
                  <a:pt x="4777220" y="768175"/>
                </a:cubicBezTo>
                <a:cubicBezTo>
                  <a:pt x="4790787" y="761637"/>
                  <a:pt x="4804547" y="755258"/>
                  <a:pt x="4817937" y="748229"/>
                </a:cubicBezTo>
                <a:lnTo>
                  <a:pt x="4826511" y="742916"/>
                </a:lnTo>
                <a:lnTo>
                  <a:pt x="4836691" y="739469"/>
                </a:lnTo>
                <a:lnTo>
                  <a:pt x="4836344" y="739687"/>
                </a:lnTo>
                <a:lnTo>
                  <a:pt x="4835922" y="739889"/>
                </a:lnTo>
                <a:cubicBezTo>
                  <a:pt x="4834120" y="741252"/>
                  <a:pt x="4834485" y="740940"/>
                  <a:pt x="4836125" y="739822"/>
                </a:cubicBezTo>
                <a:lnTo>
                  <a:pt x="4836344" y="739687"/>
                </a:lnTo>
                <a:lnTo>
                  <a:pt x="4837030" y="739354"/>
                </a:lnTo>
                <a:lnTo>
                  <a:pt x="4843555" y="737144"/>
                </a:lnTo>
                <a:lnTo>
                  <a:pt x="4857327" y="730802"/>
                </a:lnTo>
                <a:lnTo>
                  <a:pt x="4861383" y="731375"/>
                </a:lnTo>
                <a:lnTo>
                  <a:pt x="4861366" y="731917"/>
                </a:lnTo>
                <a:lnTo>
                  <a:pt x="4860077" y="732573"/>
                </a:lnTo>
                <a:cubicBezTo>
                  <a:pt x="4835226" y="744557"/>
                  <a:pt x="4804414" y="758576"/>
                  <a:pt x="4821306" y="756314"/>
                </a:cubicBezTo>
                <a:lnTo>
                  <a:pt x="4825139" y="755189"/>
                </a:lnTo>
                <a:lnTo>
                  <a:pt x="4814469" y="761486"/>
                </a:lnTo>
                <a:cubicBezTo>
                  <a:pt x="4809598" y="766961"/>
                  <a:pt x="4792770" y="776813"/>
                  <a:pt x="4799854" y="777911"/>
                </a:cubicBezTo>
                <a:cubicBezTo>
                  <a:pt x="4806570" y="778951"/>
                  <a:pt x="4826358" y="768033"/>
                  <a:pt x="4844475" y="756839"/>
                </a:cubicBezTo>
                <a:lnTo>
                  <a:pt x="4865311" y="743393"/>
                </a:lnTo>
                <a:lnTo>
                  <a:pt x="4868678" y="742405"/>
                </a:lnTo>
                <a:lnTo>
                  <a:pt x="4865933" y="743804"/>
                </a:lnTo>
                <a:cubicBezTo>
                  <a:pt x="4840221" y="757910"/>
                  <a:pt x="4878969" y="748094"/>
                  <a:pt x="4933057" y="736247"/>
                </a:cubicBezTo>
                <a:cubicBezTo>
                  <a:pt x="4951052" y="725703"/>
                  <a:pt x="4967675" y="716157"/>
                  <a:pt x="4982561" y="707676"/>
                </a:cubicBezTo>
                <a:lnTo>
                  <a:pt x="4987793" y="704704"/>
                </a:lnTo>
                <a:lnTo>
                  <a:pt x="4989274" y="704119"/>
                </a:lnTo>
                <a:lnTo>
                  <a:pt x="4989699" y="703622"/>
                </a:lnTo>
                <a:lnTo>
                  <a:pt x="5021630" y="685488"/>
                </a:lnTo>
                <a:cubicBezTo>
                  <a:pt x="5043703" y="672912"/>
                  <a:pt x="5057352" y="664853"/>
                  <a:pt x="5059628" y="661828"/>
                </a:cubicBezTo>
                <a:lnTo>
                  <a:pt x="5055940" y="661361"/>
                </a:lnTo>
                <a:lnTo>
                  <a:pt x="5066018" y="657168"/>
                </a:lnTo>
                <a:cubicBezTo>
                  <a:pt x="5087695" y="648179"/>
                  <a:pt x="5138302" y="619141"/>
                  <a:pt x="5134624" y="642877"/>
                </a:cubicBezTo>
                <a:cubicBezTo>
                  <a:pt x="5133785" y="648280"/>
                  <a:pt x="5131546" y="652707"/>
                  <a:pt x="5128296" y="656429"/>
                </a:cubicBezTo>
                <a:lnTo>
                  <a:pt x="5117061" y="664892"/>
                </a:lnTo>
                <a:lnTo>
                  <a:pt x="5114061" y="666456"/>
                </a:lnTo>
                <a:lnTo>
                  <a:pt x="5082445" y="678367"/>
                </a:lnTo>
                <a:lnTo>
                  <a:pt x="5066738" y="685218"/>
                </a:lnTo>
                <a:lnTo>
                  <a:pt x="5048574" y="691844"/>
                </a:lnTo>
                <a:cubicBezTo>
                  <a:pt x="5044274" y="693064"/>
                  <a:pt x="5057459" y="689931"/>
                  <a:pt x="5061307" y="687588"/>
                </a:cubicBezTo>
                <a:lnTo>
                  <a:pt x="5066738" y="685218"/>
                </a:lnTo>
                <a:lnTo>
                  <a:pt x="5104505" y="671439"/>
                </a:lnTo>
                <a:lnTo>
                  <a:pt x="5102277" y="672600"/>
                </a:lnTo>
                <a:cubicBezTo>
                  <a:pt x="5096258" y="677568"/>
                  <a:pt x="5092064" y="683837"/>
                  <a:pt x="5090778" y="692153"/>
                </a:cubicBezTo>
                <a:lnTo>
                  <a:pt x="5093803" y="698507"/>
                </a:lnTo>
                <a:lnTo>
                  <a:pt x="4991425" y="751426"/>
                </a:lnTo>
                <a:lnTo>
                  <a:pt x="4995926" y="750294"/>
                </a:lnTo>
                <a:cubicBezTo>
                  <a:pt x="4999452" y="749407"/>
                  <a:pt x="5002091" y="749126"/>
                  <a:pt x="5001184" y="751265"/>
                </a:cubicBezTo>
                <a:cubicBezTo>
                  <a:pt x="4999114" y="756146"/>
                  <a:pt x="4992958" y="761745"/>
                  <a:pt x="4987318" y="766124"/>
                </a:cubicBezTo>
                <a:lnTo>
                  <a:pt x="4987154" y="766241"/>
                </a:lnTo>
                <a:lnTo>
                  <a:pt x="4984293" y="767052"/>
                </a:lnTo>
                <a:lnTo>
                  <a:pt x="4955886" y="778413"/>
                </a:lnTo>
                <a:lnTo>
                  <a:pt x="4952879" y="779071"/>
                </a:lnTo>
                <a:cubicBezTo>
                  <a:pt x="4950561" y="779547"/>
                  <a:pt x="4952480" y="779081"/>
                  <a:pt x="4954603" y="778829"/>
                </a:cubicBezTo>
                <a:lnTo>
                  <a:pt x="4954931" y="778821"/>
                </a:lnTo>
                <a:lnTo>
                  <a:pt x="4954034" y="781860"/>
                </a:lnTo>
                <a:lnTo>
                  <a:pt x="4951960" y="783030"/>
                </a:lnTo>
                <a:cubicBezTo>
                  <a:pt x="4948799" y="784523"/>
                  <a:pt x="4944180" y="786504"/>
                  <a:pt x="4937599" y="789113"/>
                </a:cubicBezTo>
                <a:cubicBezTo>
                  <a:pt x="4930847" y="791791"/>
                  <a:pt x="4922930" y="791941"/>
                  <a:pt x="4915979" y="794245"/>
                </a:cubicBezTo>
                <a:lnTo>
                  <a:pt x="4894331" y="802082"/>
                </a:lnTo>
                <a:lnTo>
                  <a:pt x="4830412" y="836938"/>
                </a:lnTo>
                <a:lnTo>
                  <a:pt x="4839681" y="834821"/>
                </a:lnTo>
                <a:cubicBezTo>
                  <a:pt x="4847355" y="833069"/>
                  <a:pt x="4854788" y="830465"/>
                  <a:pt x="4862704" y="829564"/>
                </a:cubicBezTo>
                <a:lnTo>
                  <a:pt x="4863102" y="829519"/>
                </a:lnTo>
                <a:lnTo>
                  <a:pt x="4863080" y="829610"/>
                </a:lnTo>
                <a:cubicBezTo>
                  <a:pt x="4862406" y="829920"/>
                  <a:pt x="4858796" y="830573"/>
                  <a:pt x="4841583" y="834658"/>
                </a:cubicBezTo>
                <a:lnTo>
                  <a:pt x="4838647" y="836405"/>
                </a:lnTo>
                <a:lnTo>
                  <a:pt x="4843330" y="834341"/>
                </a:lnTo>
                <a:cubicBezTo>
                  <a:pt x="4844429" y="834237"/>
                  <a:pt x="4839603" y="837273"/>
                  <a:pt x="4830906" y="842362"/>
                </a:cubicBezTo>
                <a:lnTo>
                  <a:pt x="4827453" y="844331"/>
                </a:lnTo>
                <a:lnTo>
                  <a:pt x="4829521" y="843880"/>
                </a:lnTo>
                <a:lnTo>
                  <a:pt x="4856629" y="840790"/>
                </a:lnTo>
                <a:lnTo>
                  <a:pt x="4867215" y="833627"/>
                </a:lnTo>
                <a:lnTo>
                  <a:pt x="4863971" y="834160"/>
                </a:lnTo>
                <a:lnTo>
                  <a:pt x="4868184" y="832971"/>
                </a:lnTo>
                <a:lnTo>
                  <a:pt x="4874013" y="829027"/>
                </a:lnTo>
                <a:lnTo>
                  <a:pt x="4873603" y="829102"/>
                </a:lnTo>
                <a:lnTo>
                  <a:pt x="4874190" y="828907"/>
                </a:lnTo>
                <a:lnTo>
                  <a:pt x="4876717" y="827197"/>
                </a:lnTo>
                <a:lnTo>
                  <a:pt x="4921979" y="816224"/>
                </a:lnTo>
                <a:lnTo>
                  <a:pt x="4900774" y="818641"/>
                </a:lnTo>
                <a:lnTo>
                  <a:pt x="4901413" y="818390"/>
                </a:lnTo>
                <a:lnTo>
                  <a:pt x="4906073" y="816807"/>
                </a:lnTo>
                <a:lnTo>
                  <a:pt x="4912223" y="815825"/>
                </a:lnTo>
                <a:lnTo>
                  <a:pt x="4925647" y="810157"/>
                </a:lnTo>
                <a:lnTo>
                  <a:pt x="4941799" y="804668"/>
                </a:lnTo>
                <a:lnTo>
                  <a:pt x="4967023" y="798682"/>
                </a:lnTo>
                <a:lnTo>
                  <a:pt x="4989401" y="795108"/>
                </a:lnTo>
                <a:lnTo>
                  <a:pt x="4978564" y="793136"/>
                </a:lnTo>
                <a:lnTo>
                  <a:pt x="4977834" y="792134"/>
                </a:lnTo>
                <a:lnTo>
                  <a:pt x="4961994" y="797806"/>
                </a:lnTo>
                <a:lnTo>
                  <a:pt x="4941799" y="804668"/>
                </a:lnTo>
                <a:lnTo>
                  <a:pt x="4934594" y="806377"/>
                </a:lnTo>
                <a:lnTo>
                  <a:pt x="4925647" y="810157"/>
                </a:lnTo>
                <a:lnTo>
                  <a:pt x="4906073" y="816807"/>
                </a:lnTo>
                <a:lnTo>
                  <a:pt x="4885574" y="820080"/>
                </a:lnTo>
                <a:lnTo>
                  <a:pt x="4873946" y="823704"/>
                </a:lnTo>
                <a:lnTo>
                  <a:pt x="4873519" y="823721"/>
                </a:lnTo>
                <a:lnTo>
                  <a:pt x="4875395" y="822891"/>
                </a:lnTo>
                <a:cubicBezTo>
                  <a:pt x="4879328" y="821264"/>
                  <a:pt x="4884518" y="819218"/>
                  <a:pt x="4891355" y="816639"/>
                </a:cubicBezTo>
                <a:cubicBezTo>
                  <a:pt x="4911216" y="809146"/>
                  <a:pt x="4931513" y="802445"/>
                  <a:pt x="4951935" y="796056"/>
                </a:cubicBezTo>
                <a:lnTo>
                  <a:pt x="4963746" y="792370"/>
                </a:lnTo>
                <a:lnTo>
                  <a:pt x="4970965" y="792078"/>
                </a:lnTo>
                <a:lnTo>
                  <a:pt x="4976645" y="790501"/>
                </a:lnTo>
                <a:lnTo>
                  <a:pt x="4975370" y="788752"/>
                </a:lnTo>
                <a:lnTo>
                  <a:pt x="4970569" y="790241"/>
                </a:lnTo>
                <a:lnTo>
                  <a:pt x="4963746" y="792370"/>
                </a:lnTo>
                <a:lnTo>
                  <a:pt x="4957716" y="792615"/>
                </a:lnTo>
                <a:cubicBezTo>
                  <a:pt x="4955166" y="791786"/>
                  <a:pt x="4953395" y="788971"/>
                  <a:pt x="4952799" y="786043"/>
                </a:cubicBezTo>
                <a:lnTo>
                  <a:pt x="4954034" y="781860"/>
                </a:lnTo>
                <a:lnTo>
                  <a:pt x="4957567" y="779866"/>
                </a:lnTo>
                <a:cubicBezTo>
                  <a:pt x="4958313" y="779202"/>
                  <a:pt x="4958102" y="778880"/>
                  <a:pt x="4957441" y="778754"/>
                </a:cubicBezTo>
                <a:lnTo>
                  <a:pt x="4954931" y="778821"/>
                </a:lnTo>
                <a:lnTo>
                  <a:pt x="4954941" y="778791"/>
                </a:lnTo>
                <a:lnTo>
                  <a:pt x="4955886" y="778413"/>
                </a:lnTo>
                <a:lnTo>
                  <a:pt x="4960033" y="777506"/>
                </a:lnTo>
                <a:cubicBezTo>
                  <a:pt x="4963812" y="776652"/>
                  <a:pt x="4969154" y="775418"/>
                  <a:pt x="4976560" y="773660"/>
                </a:cubicBezTo>
                <a:cubicBezTo>
                  <a:pt x="4976560" y="773660"/>
                  <a:pt x="4977840" y="772871"/>
                  <a:pt x="4979825" y="771534"/>
                </a:cubicBezTo>
                <a:lnTo>
                  <a:pt x="4987154" y="766241"/>
                </a:lnTo>
                <a:lnTo>
                  <a:pt x="5015521" y="758207"/>
                </a:lnTo>
                <a:cubicBezTo>
                  <a:pt x="5015523" y="758205"/>
                  <a:pt x="5070319" y="741064"/>
                  <a:pt x="5070321" y="741064"/>
                </a:cubicBezTo>
                <a:lnTo>
                  <a:pt x="5095143" y="736545"/>
                </a:lnTo>
                <a:lnTo>
                  <a:pt x="5141941" y="712539"/>
                </a:lnTo>
                <a:cubicBezTo>
                  <a:pt x="5174067" y="698722"/>
                  <a:pt x="5190547" y="693196"/>
                  <a:pt x="5197602" y="692800"/>
                </a:cubicBezTo>
                <a:cubicBezTo>
                  <a:pt x="5203480" y="692468"/>
                  <a:pt x="5202819" y="695701"/>
                  <a:pt x="5199217" y="700666"/>
                </a:cubicBezTo>
                <a:lnTo>
                  <a:pt x="5188355" y="713052"/>
                </a:lnTo>
                <a:lnTo>
                  <a:pt x="5210848" y="707714"/>
                </a:lnTo>
                <a:cubicBezTo>
                  <a:pt x="5221658" y="705148"/>
                  <a:pt x="5232680" y="703106"/>
                  <a:pt x="5243279" y="700017"/>
                </a:cubicBezTo>
                <a:cubicBezTo>
                  <a:pt x="5268752" y="692593"/>
                  <a:pt x="5293714" y="683909"/>
                  <a:pt x="5319699" y="677743"/>
                </a:cubicBezTo>
                <a:cubicBezTo>
                  <a:pt x="5334112" y="674323"/>
                  <a:pt x="5348004" y="669076"/>
                  <a:pt x="5362937" y="667482"/>
                </a:cubicBezTo>
                <a:cubicBezTo>
                  <a:pt x="5373498" y="666355"/>
                  <a:pt x="5403234" y="658972"/>
                  <a:pt x="5394617" y="664101"/>
                </a:cubicBezTo>
                <a:cubicBezTo>
                  <a:pt x="5384982" y="669836"/>
                  <a:pt x="5376468" y="677211"/>
                  <a:pt x="5365711" y="681305"/>
                </a:cubicBezTo>
                <a:cubicBezTo>
                  <a:pt x="5358912" y="683895"/>
                  <a:pt x="5351703" y="685604"/>
                  <a:pt x="5344398" y="687095"/>
                </a:cubicBezTo>
                <a:lnTo>
                  <a:pt x="5332130" y="689597"/>
                </a:lnTo>
                <a:lnTo>
                  <a:pt x="5326731" y="690383"/>
                </a:lnTo>
                <a:lnTo>
                  <a:pt x="5323242" y="691410"/>
                </a:lnTo>
                <a:lnTo>
                  <a:pt x="5322474" y="691567"/>
                </a:lnTo>
                <a:lnTo>
                  <a:pt x="5300855" y="696698"/>
                </a:lnTo>
                <a:cubicBezTo>
                  <a:pt x="5293645" y="698408"/>
                  <a:pt x="5286091" y="699344"/>
                  <a:pt x="5279235" y="701829"/>
                </a:cubicBezTo>
                <a:lnTo>
                  <a:pt x="5270085" y="705140"/>
                </a:lnTo>
                <a:lnTo>
                  <a:pt x="5249401" y="709024"/>
                </a:lnTo>
                <a:cubicBezTo>
                  <a:pt x="5231406" y="712473"/>
                  <a:pt x="5213381" y="716233"/>
                  <a:pt x="5203565" y="719787"/>
                </a:cubicBezTo>
                <a:cubicBezTo>
                  <a:pt x="5195306" y="722777"/>
                  <a:pt x="5221286" y="716779"/>
                  <a:pt x="5230216" y="715531"/>
                </a:cubicBezTo>
                <a:lnTo>
                  <a:pt x="5238135" y="714686"/>
                </a:lnTo>
                <a:lnTo>
                  <a:pt x="5208596" y="720662"/>
                </a:lnTo>
                <a:lnTo>
                  <a:pt x="5224059" y="721130"/>
                </a:lnTo>
                <a:lnTo>
                  <a:pt x="5218653" y="722413"/>
                </a:lnTo>
                <a:lnTo>
                  <a:pt x="5229210" y="721286"/>
                </a:lnTo>
                <a:lnTo>
                  <a:pt x="5239523" y="721598"/>
                </a:lnTo>
                <a:cubicBezTo>
                  <a:pt x="5261380" y="719632"/>
                  <a:pt x="5301940" y="712028"/>
                  <a:pt x="5325247" y="705389"/>
                </a:cubicBezTo>
                <a:cubicBezTo>
                  <a:pt x="5343721" y="700130"/>
                  <a:pt x="5360813" y="691319"/>
                  <a:pt x="5380051" y="688247"/>
                </a:cubicBezTo>
                <a:cubicBezTo>
                  <a:pt x="5399083" y="685207"/>
                  <a:pt x="5410470" y="684063"/>
                  <a:pt x="5428319" y="678860"/>
                </a:cubicBezTo>
                <a:cubicBezTo>
                  <a:pt x="5434015" y="677201"/>
                  <a:pt x="5439378" y="674857"/>
                  <a:pt x="5444908" y="672854"/>
                </a:cubicBezTo>
                <a:cubicBezTo>
                  <a:pt x="5460749" y="671164"/>
                  <a:pt x="5507286" y="663136"/>
                  <a:pt x="5492426" y="667785"/>
                </a:cubicBezTo>
                <a:cubicBezTo>
                  <a:pt x="5472665" y="673965"/>
                  <a:pt x="5463188" y="677639"/>
                  <a:pt x="5443404" y="681487"/>
                </a:cubicBezTo>
                <a:lnTo>
                  <a:pt x="5443364" y="681493"/>
                </a:lnTo>
                <a:lnTo>
                  <a:pt x="5443200" y="681510"/>
                </a:lnTo>
                <a:lnTo>
                  <a:pt x="5443121" y="681532"/>
                </a:lnTo>
                <a:lnTo>
                  <a:pt x="5416758" y="685743"/>
                </a:lnTo>
                <a:cubicBezTo>
                  <a:pt x="5407362" y="687972"/>
                  <a:pt x="5398755" y="692084"/>
                  <a:pt x="5389358" y="694314"/>
                </a:cubicBezTo>
                <a:cubicBezTo>
                  <a:pt x="5299973" y="715527"/>
                  <a:pt x="5435748" y="677587"/>
                  <a:pt x="5330280" y="706265"/>
                </a:cubicBezTo>
                <a:lnTo>
                  <a:pt x="5309590" y="712738"/>
                </a:lnTo>
                <a:lnTo>
                  <a:pt x="5287040" y="716528"/>
                </a:lnTo>
                <a:lnTo>
                  <a:pt x="5253878" y="724397"/>
                </a:lnTo>
                <a:lnTo>
                  <a:pt x="5250836" y="724730"/>
                </a:lnTo>
                <a:cubicBezTo>
                  <a:pt x="5241367" y="726064"/>
                  <a:pt x="5232197" y="727802"/>
                  <a:pt x="5227962" y="728479"/>
                </a:cubicBezTo>
                <a:cubicBezTo>
                  <a:pt x="5228884" y="733086"/>
                  <a:pt x="5227547" y="738433"/>
                  <a:pt x="5230737" y="742303"/>
                </a:cubicBezTo>
                <a:cubicBezTo>
                  <a:pt x="5233926" y="746172"/>
                  <a:pt x="5239772" y="748322"/>
                  <a:pt x="5245074" y="749245"/>
                </a:cubicBezTo>
                <a:cubicBezTo>
                  <a:pt x="5253025" y="750629"/>
                  <a:pt x="5289506" y="751976"/>
                  <a:pt x="5301899" y="750241"/>
                </a:cubicBezTo>
                <a:lnTo>
                  <a:pt x="5311055" y="748068"/>
                </a:lnTo>
                <a:lnTo>
                  <a:pt x="5306927" y="751117"/>
                </a:lnTo>
                <a:cubicBezTo>
                  <a:pt x="5296173" y="755658"/>
                  <a:pt x="5284501" y="758587"/>
                  <a:pt x="5273745" y="763128"/>
                </a:cubicBezTo>
                <a:lnTo>
                  <a:pt x="5273052" y="763376"/>
                </a:lnTo>
                <a:lnTo>
                  <a:pt x="5269833" y="763753"/>
                </a:lnTo>
                <a:lnTo>
                  <a:pt x="5263698" y="764315"/>
                </a:lnTo>
                <a:lnTo>
                  <a:pt x="5254577" y="763775"/>
                </a:lnTo>
                <a:cubicBezTo>
                  <a:pt x="5249504" y="763417"/>
                  <a:pt x="5249859" y="763418"/>
                  <a:pt x="5257909" y="764819"/>
                </a:cubicBezTo>
                <a:cubicBezTo>
                  <a:pt x="5257909" y="764819"/>
                  <a:pt x="5259235" y="764712"/>
                  <a:pt x="5261389" y="764524"/>
                </a:cubicBezTo>
                <a:lnTo>
                  <a:pt x="5263698" y="764315"/>
                </a:lnTo>
                <a:lnTo>
                  <a:pt x="5265971" y="764449"/>
                </a:lnTo>
                <a:lnTo>
                  <a:pt x="5269784" y="764540"/>
                </a:lnTo>
                <a:lnTo>
                  <a:pt x="5264913" y="766278"/>
                </a:lnTo>
                <a:cubicBezTo>
                  <a:pt x="5262060" y="767456"/>
                  <a:pt x="5260225" y="768731"/>
                  <a:pt x="5262186" y="770011"/>
                </a:cubicBezTo>
                <a:cubicBezTo>
                  <a:pt x="5268235" y="773954"/>
                  <a:pt x="5273407" y="777159"/>
                  <a:pt x="5277813" y="779709"/>
                </a:cubicBezTo>
                <a:lnTo>
                  <a:pt x="5286545" y="784281"/>
                </a:lnTo>
                <a:lnTo>
                  <a:pt x="5274269" y="789900"/>
                </a:lnTo>
                <a:cubicBezTo>
                  <a:pt x="5242989" y="805470"/>
                  <a:pt x="5282549" y="790004"/>
                  <a:pt x="5290109" y="788211"/>
                </a:cubicBezTo>
                <a:cubicBezTo>
                  <a:pt x="5285754" y="793382"/>
                  <a:pt x="5271429" y="799069"/>
                  <a:pt x="5277043" y="803723"/>
                </a:cubicBezTo>
                <a:cubicBezTo>
                  <a:pt x="5282540" y="808276"/>
                  <a:pt x="5304665" y="799433"/>
                  <a:pt x="5317410" y="793872"/>
                </a:cubicBezTo>
                <a:lnTo>
                  <a:pt x="5324729" y="790616"/>
                </a:lnTo>
                <a:lnTo>
                  <a:pt x="5329391" y="794510"/>
                </a:lnTo>
                <a:cubicBezTo>
                  <a:pt x="5334211" y="798122"/>
                  <a:pt x="5339473" y="801249"/>
                  <a:pt x="5344679" y="802155"/>
                </a:cubicBezTo>
                <a:cubicBezTo>
                  <a:pt x="5353228" y="803643"/>
                  <a:pt x="5365983" y="808340"/>
                  <a:pt x="5370579" y="802216"/>
                </a:cubicBezTo>
                <a:cubicBezTo>
                  <a:pt x="5377398" y="793128"/>
                  <a:pt x="5380952" y="782630"/>
                  <a:pt x="5383690" y="771779"/>
                </a:cubicBezTo>
                <a:lnTo>
                  <a:pt x="5384582" y="768249"/>
                </a:lnTo>
                <a:lnTo>
                  <a:pt x="5391681" y="767497"/>
                </a:lnTo>
                <a:cubicBezTo>
                  <a:pt x="5407984" y="765786"/>
                  <a:pt x="5379650" y="768838"/>
                  <a:pt x="5424106" y="762617"/>
                </a:cubicBezTo>
                <a:cubicBezTo>
                  <a:pt x="5429346" y="761883"/>
                  <a:pt x="5434700" y="761660"/>
                  <a:pt x="5439942" y="760926"/>
                </a:cubicBezTo>
                <a:lnTo>
                  <a:pt x="5444520" y="760196"/>
                </a:lnTo>
                <a:lnTo>
                  <a:pt x="5455030" y="763552"/>
                </a:lnTo>
                <a:lnTo>
                  <a:pt x="5460723" y="757608"/>
                </a:lnTo>
                <a:lnTo>
                  <a:pt x="5466593" y="756671"/>
                </a:lnTo>
                <a:cubicBezTo>
                  <a:pt x="5471844" y="755983"/>
                  <a:pt x="5479765" y="755139"/>
                  <a:pt x="5486373" y="754465"/>
                </a:cubicBezTo>
                <a:lnTo>
                  <a:pt x="5488486" y="754255"/>
                </a:lnTo>
                <a:lnTo>
                  <a:pt x="5487459" y="755856"/>
                </a:lnTo>
                <a:cubicBezTo>
                  <a:pt x="5488293" y="758098"/>
                  <a:pt x="5490957" y="757911"/>
                  <a:pt x="5494061" y="757046"/>
                </a:cubicBezTo>
                <a:lnTo>
                  <a:pt x="5499135" y="755465"/>
                </a:lnTo>
                <a:lnTo>
                  <a:pt x="5501159" y="760559"/>
                </a:lnTo>
                <a:lnTo>
                  <a:pt x="5501141" y="761753"/>
                </a:lnTo>
                <a:lnTo>
                  <a:pt x="5496769" y="761923"/>
                </a:lnTo>
                <a:lnTo>
                  <a:pt x="5485208" y="768805"/>
                </a:lnTo>
                <a:cubicBezTo>
                  <a:pt x="5488398" y="772675"/>
                  <a:pt x="5497968" y="770771"/>
                  <a:pt x="5501048" y="767115"/>
                </a:cubicBezTo>
                <a:lnTo>
                  <a:pt x="5501141" y="761753"/>
                </a:lnTo>
                <a:lnTo>
                  <a:pt x="5517635" y="761108"/>
                </a:lnTo>
                <a:cubicBezTo>
                  <a:pt x="5525051" y="760071"/>
                  <a:pt x="5531791" y="756774"/>
                  <a:pt x="5539257" y="755977"/>
                </a:cubicBezTo>
                <a:lnTo>
                  <a:pt x="5544649" y="755459"/>
                </a:lnTo>
                <a:lnTo>
                  <a:pt x="5548565" y="762044"/>
                </a:lnTo>
                <a:cubicBezTo>
                  <a:pt x="5561467" y="757374"/>
                  <a:pt x="5579633" y="752501"/>
                  <a:pt x="5553375" y="754620"/>
                </a:cubicBezTo>
                <a:lnTo>
                  <a:pt x="5544649" y="755459"/>
                </a:lnTo>
                <a:lnTo>
                  <a:pt x="5542723" y="752218"/>
                </a:lnTo>
                <a:cubicBezTo>
                  <a:pt x="5540775" y="748943"/>
                  <a:pt x="5539599" y="745774"/>
                  <a:pt x="5541511" y="743029"/>
                </a:cubicBezTo>
                <a:lnTo>
                  <a:pt x="5555137" y="741575"/>
                </a:lnTo>
                <a:lnTo>
                  <a:pt x="5562380" y="742215"/>
                </a:lnTo>
                <a:lnTo>
                  <a:pt x="5562417" y="742206"/>
                </a:lnTo>
                <a:lnTo>
                  <a:pt x="5563202" y="742340"/>
                </a:lnTo>
                <a:lnTo>
                  <a:pt x="5561627" y="746530"/>
                </a:lnTo>
                <a:cubicBezTo>
                  <a:pt x="5565264" y="750942"/>
                  <a:pt x="5573042" y="743102"/>
                  <a:pt x="5578219" y="740525"/>
                </a:cubicBezTo>
                <a:cubicBezTo>
                  <a:pt x="5603307" y="728036"/>
                  <a:pt x="5610110" y="716345"/>
                  <a:pt x="5588274" y="742274"/>
                </a:cubicBezTo>
                <a:lnTo>
                  <a:pt x="5640299" y="711308"/>
                </a:lnTo>
                <a:lnTo>
                  <a:pt x="5651862" y="704427"/>
                </a:lnTo>
                <a:cubicBezTo>
                  <a:pt x="5657140" y="703863"/>
                  <a:pt x="5662400" y="701814"/>
                  <a:pt x="5667702" y="702737"/>
                </a:cubicBezTo>
                <a:cubicBezTo>
                  <a:pt x="5670351" y="703197"/>
                  <a:pt x="5674640" y="703979"/>
                  <a:pt x="5677915" y="705122"/>
                </a:cubicBezTo>
                <a:lnTo>
                  <a:pt x="5680806" y="706630"/>
                </a:lnTo>
                <a:lnTo>
                  <a:pt x="5677041" y="708255"/>
                </a:lnTo>
                <a:cubicBezTo>
                  <a:pt x="5661158" y="716408"/>
                  <a:pt x="5645984" y="725610"/>
                  <a:pt x="5630766" y="736330"/>
                </a:cubicBezTo>
                <a:cubicBezTo>
                  <a:pt x="5626146" y="739584"/>
                  <a:pt x="5641825" y="732325"/>
                  <a:pt x="5647353" y="730323"/>
                </a:cubicBezTo>
                <a:cubicBezTo>
                  <a:pt x="5653861" y="727968"/>
                  <a:pt x="5660644" y="725368"/>
                  <a:pt x="5666742" y="722076"/>
                </a:cubicBezTo>
                <a:lnTo>
                  <a:pt x="5674749" y="715589"/>
                </a:lnTo>
                <a:lnTo>
                  <a:pt x="5674946" y="715543"/>
                </a:lnTo>
                <a:cubicBezTo>
                  <a:pt x="5699431" y="709895"/>
                  <a:pt x="5653684" y="721109"/>
                  <a:pt x="5703657" y="704548"/>
                </a:cubicBezTo>
                <a:cubicBezTo>
                  <a:pt x="5742315" y="691737"/>
                  <a:pt x="5709103" y="709907"/>
                  <a:pt x="5753430" y="686530"/>
                </a:cubicBezTo>
                <a:cubicBezTo>
                  <a:pt x="5763425" y="681258"/>
                  <a:pt x="5772695" y="675059"/>
                  <a:pt x="5782332" y="669326"/>
                </a:cubicBezTo>
                <a:cubicBezTo>
                  <a:pt x="5788111" y="665884"/>
                  <a:pt x="5793026" y="661082"/>
                  <a:pt x="5799671" y="659003"/>
                </a:cubicBezTo>
                <a:lnTo>
                  <a:pt x="5827074" y="650432"/>
                </a:lnTo>
                <a:cubicBezTo>
                  <a:pt x="5834030" y="650160"/>
                  <a:pt x="5841108" y="650574"/>
                  <a:pt x="5847940" y="649616"/>
                </a:cubicBezTo>
                <a:cubicBezTo>
                  <a:pt x="5855355" y="648579"/>
                  <a:pt x="5874652" y="639857"/>
                  <a:pt x="5869559" y="644486"/>
                </a:cubicBezTo>
                <a:cubicBezTo>
                  <a:pt x="5854463" y="658218"/>
                  <a:pt x="5794526" y="672999"/>
                  <a:pt x="5780827" y="677957"/>
                </a:cubicBezTo>
                <a:cubicBezTo>
                  <a:pt x="5776492" y="679528"/>
                  <a:pt x="5773486" y="683058"/>
                  <a:pt x="5769268" y="684839"/>
                </a:cubicBezTo>
                <a:cubicBezTo>
                  <a:pt x="5758511" y="689381"/>
                  <a:pt x="5747147" y="692848"/>
                  <a:pt x="5736085" y="696851"/>
                </a:cubicBezTo>
                <a:lnTo>
                  <a:pt x="5752678" y="690846"/>
                </a:lnTo>
                <a:cubicBezTo>
                  <a:pt x="5758209" y="688844"/>
                  <a:pt x="5763249" y="685483"/>
                  <a:pt x="5769268" y="684839"/>
                </a:cubicBezTo>
                <a:cubicBezTo>
                  <a:pt x="5774548" y="684276"/>
                  <a:pt x="5783445" y="678668"/>
                  <a:pt x="5785105" y="683148"/>
                </a:cubicBezTo>
                <a:cubicBezTo>
                  <a:pt x="5787004" y="688259"/>
                  <a:pt x="5776898" y="690614"/>
                  <a:pt x="5772796" y="694347"/>
                </a:cubicBezTo>
                <a:cubicBezTo>
                  <a:pt x="5752352" y="702647"/>
                  <a:pt x="5731998" y="711103"/>
                  <a:pt x="5711463" y="719247"/>
                </a:cubicBezTo>
                <a:cubicBezTo>
                  <a:pt x="5711641" y="718229"/>
                  <a:pt x="5711292" y="718084"/>
                  <a:pt x="5710594" y="718452"/>
                </a:cubicBezTo>
                <a:lnTo>
                  <a:pt x="5707912" y="720558"/>
                </a:lnTo>
                <a:lnTo>
                  <a:pt x="5701127" y="723059"/>
                </a:lnTo>
                <a:cubicBezTo>
                  <a:pt x="5697658" y="724290"/>
                  <a:pt x="5694870" y="725253"/>
                  <a:pt x="5694870" y="725253"/>
                </a:cubicBezTo>
                <a:cubicBezTo>
                  <a:pt x="5684565" y="724941"/>
                  <a:pt x="5674030" y="722906"/>
                  <a:pt x="5663946" y="724317"/>
                </a:cubicBezTo>
                <a:cubicBezTo>
                  <a:pt x="5659258" y="724973"/>
                  <a:pt x="5647640" y="730372"/>
                  <a:pt x="5652385" y="731200"/>
                </a:cubicBezTo>
                <a:cubicBezTo>
                  <a:pt x="5661413" y="732770"/>
                  <a:pt x="5670044" y="727902"/>
                  <a:pt x="5679034" y="726943"/>
                </a:cubicBezTo>
                <a:cubicBezTo>
                  <a:pt x="5685918" y="726208"/>
                  <a:pt x="5693257" y="727706"/>
                  <a:pt x="5699901" y="726129"/>
                </a:cubicBezTo>
                <a:cubicBezTo>
                  <a:pt x="5702181" y="725587"/>
                  <a:pt x="5705246" y="722849"/>
                  <a:pt x="5707657" y="720756"/>
                </a:cubicBezTo>
                <a:lnTo>
                  <a:pt x="5707912" y="720558"/>
                </a:lnTo>
                <a:lnTo>
                  <a:pt x="5711463" y="719247"/>
                </a:lnTo>
                <a:cubicBezTo>
                  <a:pt x="5710344" y="725682"/>
                  <a:pt x="5702754" y="729589"/>
                  <a:pt x="5698399" y="734761"/>
                </a:cubicBezTo>
                <a:cubicBezTo>
                  <a:pt x="5693833" y="736189"/>
                  <a:pt x="5688966" y="737149"/>
                  <a:pt x="5684254" y="738345"/>
                </a:cubicBezTo>
                <a:lnTo>
                  <a:pt x="5676237" y="741361"/>
                </a:lnTo>
                <a:lnTo>
                  <a:pt x="5665969" y="742456"/>
                </a:lnTo>
                <a:cubicBezTo>
                  <a:pt x="5660161" y="743836"/>
                  <a:pt x="5643391" y="749247"/>
                  <a:pt x="5649380" y="748463"/>
                </a:cubicBezTo>
                <a:lnTo>
                  <a:pt x="5672109" y="744324"/>
                </a:lnTo>
                <a:lnTo>
                  <a:pt x="5675485" y="744108"/>
                </a:lnTo>
                <a:cubicBezTo>
                  <a:pt x="5679377" y="743584"/>
                  <a:pt x="5684414" y="742521"/>
                  <a:pt x="5686839" y="741642"/>
                </a:cubicBezTo>
                <a:lnTo>
                  <a:pt x="5724298" y="734821"/>
                </a:lnTo>
                <a:cubicBezTo>
                  <a:pt x="5728200" y="734162"/>
                  <a:pt x="5737302" y="731804"/>
                  <a:pt x="5740004" y="731970"/>
                </a:cubicBezTo>
                <a:lnTo>
                  <a:pt x="5740109" y="732883"/>
                </a:lnTo>
                <a:lnTo>
                  <a:pt x="5734731" y="734414"/>
                </a:lnTo>
                <a:cubicBezTo>
                  <a:pt x="5731004" y="735989"/>
                  <a:pt x="5727147" y="738282"/>
                  <a:pt x="5723547" y="739138"/>
                </a:cubicBezTo>
                <a:cubicBezTo>
                  <a:pt x="5711927" y="741895"/>
                  <a:pt x="5700189" y="745301"/>
                  <a:pt x="5690366" y="751150"/>
                </a:cubicBezTo>
                <a:cubicBezTo>
                  <a:pt x="5686056" y="753714"/>
                  <a:pt x="5700923" y="750021"/>
                  <a:pt x="5706206" y="749459"/>
                </a:cubicBezTo>
                <a:cubicBezTo>
                  <a:pt x="5717516" y="744017"/>
                  <a:pt x="5730717" y="740754"/>
                  <a:pt x="5740137" y="733132"/>
                </a:cubicBezTo>
                <a:lnTo>
                  <a:pt x="5740109" y="732883"/>
                </a:lnTo>
                <a:lnTo>
                  <a:pt x="5740181" y="732860"/>
                </a:lnTo>
                <a:cubicBezTo>
                  <a:pt x="5741939" y="732704"/>
                  <a:pt x="5743614" y="732996"/>
                  <a:pt x="5745166" y="734006"/>
                </a:cubicBezTo>
                <a:cubicBezTo>
                  <a:pt x="5750167" y="737267"/>
                  <a:pt x="5736957" y="741471"/>
                  <a:pt x="5732851" y="745203"/>
                </a:cubicBezTo>
                <a:cubicBezTo>
                  <a:pt x="5713496" y="752210"/>
                  <a:pt x="5707255" y="753348"/>
                  <a:pt x="5703286" y="755066"/>
                </a:cubicBezTo>
                <a:lnTo>
                  <a:pt x="5701400" y="756351"/>
                </a:lnTo>
                <a:lnTo>
                  <a:pt x="5698897" y="756571"/>
                </a:lnTo>
                <a:cubicBezTo>
                  <a:pt x="5695447" y="757344"/>
                  <a:pt x="5691289" y="758904"/>
                  <a:pt x="5688863" y="759781"/>
                </a:cubicBezTo>
                <a:cubicBezTo>
                  <a:pt x="5657796" y="771030"/>
                  <a:pt x="5667879" y="770752"/>
                  <a:pt x="5678319" y="769542"/>
                </a:cubicBezTo>
                <a:lnTo>
                  <a:pt x="5681939" y="769090"/>
                </a:lnTo>
                <a:lnTo>
                  <a:pt x="5670017" y="778735"/>
                </a:lnTo>
                <a:lnTo>
                  <a:pt x="5680392" y="777676"/>
                </a:lnTo>
                <a:lnTo>
                  <a:pt x="5658458" y="785618"/>
                </a:lnTo>
                <a:cubicBezTo>
                  <a:pt x="5652929" y="787619"/>
                  <a:pt x="5647885" y="790980"/>
                  <a:pt x="5641868" y="791623"/>
                </a:cubicBezTo>
                <a:cubicBezTo>
                  <a:pt x="5636589" y="792187"/>
                  <a:pt x="5630337" y="790749"/>
                  <a:pt x="5626028" y="793313"/>
                </a:cubicBezTo>
                <a:lnTo>
                  <a:pt x="5624431" y="795333"/>
                </a:lnTo>
                <a:lnTo>
                  <a:pt x="5620249" y="796755"/>
                </a:lnTo>
                <a:cubicBezTo>
                  <a:pt x="5613008" y="800239"/>
                  <a:pt x="5603405" y="804199"/>
                  <a:pt x="5602154" y="811393"/>
                </a:cubicBezTo>
                <a:cubicBezTo>
                  <a:pt x="5601254" y="816580"/>
                  <a:pt x="5613215" y="807389"/>
                  <a:pt x="5618747" y="805387"/>
                </a:cubicBezTo>
                <a:cubicBezTo>
                  <a:pt x="5619960" y="803375"/>
                  <a:pt x="5620703" y="800997"/>
                  <a:pt x="5621683" y="798803"/>
                </a:cubicBezTo>
                <a:lnTo>
                  <a:pt x="5624431" y="795333"/>
                </a:lnTo>
                <a:lnTo>
                  <a:pt x="5630181" y="793376"/>
                </a:lnTo>
                <a:cubicBezTo>
                  <a:pt x="5633669" y="792662"/>
                  <a:pt x="5636484" y="792790"/>
                  <a:pt x="5636085" y="795064"/>
                </a:cubicBezTo>
                <a:cubicBezTo>
                  <a:pt x="5633988" y="807130"/>
                  <a:pt x="5610994" y="811319"/>
                  <a:pt x="5601405" y="815709"/>
                </a:cubicBezTo>
                <a:cubicBezTo>
                  <a:pt x="5597260" y="817607"/>
                  <a:pt x="5585285" y="823672"/>
                  <a:pt x="5589844" y="822591"/>
                </a:cubicBezTo>
                <a:cubicBezTo>
                  <a:pt x="5605043" y="818981"/>
                  <a:pt x="5618928" y="812356"/>
                  <a:pt x="5633835" y="808013"/>
                </a:cubicBezTo>
                <a:cubicBezTo>
                  <a:pt x="5646570" y="804300"/>
                  <a:pt x="5660855" y="789583"/>
                  <a:pt x="5672044" y="796876"/>
                </a:cubicBezTo>
                <a:cubicBezTo>
                  <a:pt x="5686375" y="806216"/>
                  <a:pt x="5623336" y="818642"/>
                  <a:pt x="5621519" y="819209"/>
                </a:cubicBezTo>
                <a:cubicBezTo>
                  <a:pt x="5610227" y="822744"/>
                  <a:pt x="5599093" y="826679"/>
                  <a:pt x="5588341" y="831223"/>
                </a:cubicBezTo>
                <a:cubicBezTo>
                  <a:pt x="5584123" y="833004"/>
                  <a:pt x="5580842" y="836083"/>
                  <a:pt x="5576778" y="838103"/>
                </a:cubicBezTo>
                <a:cubicBezTo>
                  <a:pt x="5567587" y="842680"/>
                  <a:pt x="5558010" y="846694"/>
                  <a:pt x="5548629" y="850991"/>
                </a:cubicBezTo>
                <a:cubicBezTo>
                  <a:pt x="5543350" y="851555"/>
                  <a:pt x="5537744" y="851132"/>
                  <a:pt x="5532787" y="852681"/>
                </a:cubicBezTo>
                <a:cubicBezTo>
                  <a:pt x="5529467" y="853721"/>
                  <a:pt x="5522085" y="856167"/>
                  <a:pt x="5520508" y="858005"/>
                </a:cubicBezTo>
                <a:lnTo>
                  <a:pt x="5520590" y="858179"/>
                </a:lnTo>
                <a:lnTo>
                  <a:pt x="5506560" y="857229"/>
                </a:lnTo>
                <a:cubicBezTo>
                  <a:pt x="5496023" y="857175"/>
                  <a:pt x="5488574" y="858326"/>
                  <a:pt x="5495330" y="859503"/>
                </a:cubicBezTo>
                <a:cubicBezTo>
                  <a:pt x="5504935" y="861174"/>
                  <a:pt x="5513235" y="862276"/>
                  <a:pt x="5520853" y="862966"/>
                </a:cubicBezTo>
                <a:lnTo>
                  <a:pt x="5531152" y="863441"/>
                </a:lnTo>
                <a:lnTo>
                  <a:pt x="5521645" y="865875"/>
                </a:lnTo>
                <a:cubicBezTo>
                  <a:pt x="5513289" y="868270"/>
                  <a:pt x="5507901" y="870584"/>
                  <a:pt x="5513943" y="871635"/>
                </a:cubicBezTo>
                <a:cubicBezTo>
                  <a:pt x="5518457" y="872421"/>
                  <a:pt x="5522932" y="872446"/>
                  <a:pt x="5527384" y="872002"/>
                </a:cubicBezTo>
                <a:lnTo>
                  <a:pt x="5532336" y="871087"/>
                </a:lnTo>
                <a:lnTo>
                  <a:pt x="5523254" y="877703"/>
                </a:lnTo>
                <a:cubicBezTo>
                  <a:pt x="5512296" y="886848"/>
                  <a:pt x="5496797" y="892003"/>
                  <a:pt x="5487819" y="902664"/>
                </a:cubicBezTo>
                <a:cubicBezTo>
                  <a:pt x="5480934" y="910839"/>
                  <a:pt x="5506633" y="890605"/>
                  <a:pt x="5516722" y="885459"/>
                </a:cubicBezTo>
                <a:cubicBezTo>
                  <a:pt x="5521864" y="882835"/>
                  <a:pt x="5528028" y="881873"/>
                  <a:pt x="5533311" y="879454"/>
                </a:cubicBezTo>
                <a:cubicBezTo>
                  <a:pt x="5543340" y="874862"/>
                  <a:pt x="5546925" y="872916"/>
                  <a:pt x="5547454" y="872292"/>
                </a:cubicBezTo>
                <a:lnTo>
                  <a:pt x="5543281" y="873055"/>
                </a:lnTo>
                <a:lnTo>
                  <a:pt x="5547237" y="871675"/>
                </a:lnTo>
                <a:cubicBezTo>
                  <a:pt x="5550476" y="870524"/>
                  <a:pt x="5555080" y="868877"/>
                  <a:pt x="5561464" y="866566"/>
                </a:cubicBezTo>
                <a:cubicBezTo>
                  <a:pt x="5566744" y="866003"/>
                  <a:pt x="5574112" y="861006"/>
                  <a:pt x="5577302" y="864876"/>
                </a:cubicBezTo>
                <a:cubicBezTo>
                  <a:pt x="5580155" y="868337"/>
                  <a:pt x="5560970" y="871944"/>
                  <a:pt x="5565739" y="871757"/>
                </a:cubicBezTo>
                <a:cubicBezTo>
                  <a:pt x="5577059" y="871315"/>
                  <a:pt x="5587995" y="867992"/>
                  <a:pt x="5598171" y="864061"/>
                </a:cubicBezTo>
                <a:cubicBezTo>
                  <a:pt x="5606751" y="860746"/>
                  <a:pt x="5621292" y="850298"/>
                  <a:pt x="5621292" y="850298"/>
                </a:cubicBezTo>
                <a:lnTo>
                  <a:pt x="5599893" y="855377"/>
                </a:lnTo>
                <a:lnTo>
                  <a:pt x="5604489" y="852651"/>
                </a:lnTo>
                <a:cubicBezTo>
                  <a:pt x="5611067" y="848478"/>
                  <a:pt x="5590018" y="858421"/>
                  <a:pt x="5557185" y="861374"/>
                </a:cubicBezTo>
                <a:cubicBezTo>
                  <a:pt x="5551264" y="861908"/>
                  <a:pt x="5545095" y="862459"/>
                  <a:pt x="5538995" y="862375"/>
                </a:cubicBezTo>
                <a:lnTo>
                  <a:pt x="5536801" y="862028"/>
                </a:lnTo>
                <a:lnTo>
                  <a:pt x="5547126" y="859624"/>
                </a:lnTo>
                <a:cubicBezTo>
                  <a:pt x="5633431" y="839143"/>
                  <a:pt x="5560541" y="864204"/>
                  <a:pt x="5606205" y="847672"/>
                </a:cubicBezTo>
                <a:cubicBezTo>
                  <a:pt x="5608845" y="847390"/>
                  <a:pt x="5611480" y="846737"/>
                  <a:pt x="5614114" y="846269"/>
                </a:cubicBezTo>
                <a:lnTo>
                  <a:pt x="5621869" y="845988"/>
                </a:lnTo>
                <a:lnTo>
                  <a:pt x="5616264" y="849423"/>
                </a:lnTo>
                <a:cubicBezTo>
                  <a:pt x="5623095" y="849870"/>
                  <a:pt x="5629987" y="850953"/>
                  <a:pt x="5636848" y="851718"/>
                </a:cubicBezTo>
                <a:lnTo>
                  <a:pt x="5637238" y="851724"/>
                </a:lnTo>
                <a:lnTo>
                  <a:pt x="5646440" y="854674"/>
                </a:lnTo>
                <a:cubicBezTo>
                  <a:pt x="5653680" y="854972"/>
                  <a:pt x="5660762" y="853981"/>
                  <a:pt x="5667804" y="852668"/>
                </a:cubicBezTo>
                <a:lnTo>
                  <a:pt x="5687352" y="849022"/>
                </a:lnTo>
                <a:lnTo>
                  <a:pt x="5688970" y="852299"/>
                </a:lnTo>
                <a:cubicBezTo>
                  <a:pt x="5689340" y="855933"/>
                  <a:pt x="5689449" y="859817"/>
                  <a:pt x="5691701" y="862552"/>
                </a:cubicBezTo>
                <a:cubicBezTo>
                  <a:pt x="5694890" y="866421"/>
                  <a:pt x="5689853" y="853337"/>
                  <a:pt x="5688927" y="848728"/>
                </a:cubicBezTo>
                <a:lnTo>
                  <a:pt x="5687352" y="849022"/>
                </a:lnTo>
                <a:lnTo>
                  <a:pt x="5685520" y="845302"/>
                </a:lnTo>
                <a:lnTo>
                  <a:pt x="5689693" y="844079"/>
                </a:lnTo>
                <a:cubicBezTo>
                  <a:pt x="5701263" y="840337"/>
                  <a:pt x="5712955" y="835986"/>
                  <a:pt x="5722860" y="832401"/>
                </a:cubicBezTo>
                <a:cubicBezTo>
                  <a:pt x="5723785" y="837009"/>
                  <a:pt x="5720282" y="846211"/>
                  <a:pt x="5725635" y="846224"/>
                </a:cubicBezTo>
                <a:cubicBezTo>
                  <a:pt x="5735212" y="846247"/>
                  <a:pt x="5739642" y="834625"/>
                  <a:pt x="5748758" y="832461"/>
                </a:cubicBezTo>
                <a:lnTo>
                  <a:pt x="5758377" y="831669"/>
                </a:lnTo>
                <a:lnTo>
                  <a:pt x="5753787" y="833337"/>
                </a:lnTo>
                <a:cubicBezTo>
                  <a:pt x="5734495" y="848944"/>
                  <a:pt x="5729269" y="849876"/>
                  <a:pt x="5744747" y="847564"/>
                </a:cubicBezTo>
                <a:lnTo>
                  <a:pt x="5766879" y="844658"/>
                </a:lnTo>
                <a:lnTo>
                  <a:pt x="5771775" y="845673"/>
                </a:lnTo>
                <a:lnTo>
                  <a:pt x="5772585" y="845443"/>
                </a:lnTo>
                <a:lnTo>
                  <a:pt x="5778315" y="844614"/>
                </a:lnTo>
                <a:cubicBezTo>
                  <a:pt x="5780879" y="843679"/>
                  <a:pt x="5783881" y="842223"/>
                  <a:pt x="5786849" y="840633"/>
                </a:cubicBezTo>
                <a:lnTo>
                  <a:pt x="5791241" y="838117"/>
                </a:lnTo>
                <a:lnTo>
                  <a:pt x="5792664" y="837383"/>
                </a:lnTo>
                <a:lnTo>
                  <a:pt x="5792746" y="837333"/>
                </a:lnTo>
                <a:lnTo>
                  <a:pt x="5787487" y="848096"/>
                </a:lnTo>
                <a:cubicBezTo>
                  <a:pt x="5786424" y="854200"/>
                  <a:pt x="5799050" y="841215"/>
                  <a:pt x="5804831" y="837774"/>
                </a:cubicBezTo>
                <a:cubicBezTo>
                  <a:pt x="5808282" y="832816"/>
                  <a:pt x="5819247" y="825632"/>
                  <a:pt x="5820825" y="821231"/>
                </a:cubicBezTo>
                <a:lnTo>
                  <a:pt x="5819805" y="819693"/>
                </a:lnTo>
                <a:lnTo>
                  <a:pt x="5844543" y="818005"/>
                </a:lnTo>
                <a:cubicBezTo>
                  <a:pt x="5870205" y="813332"/>
                  <a:pt x="5894990" y="806033"/>
                  <a:pt x="5920212" y="800047"/>
                </a:cubicBezTo>
                <a:cubicBezTo>
                  <a:pt x="5927419" y="798337"/>
                  <a:pt x="5934365" y="795712"/>
                  <a:pt x="5941832" y="794916"/>
                </a:cubicBezTo>
                <a:cubicBezTo>
                  <a:pt x="5947112" y="794353"/>
                  <a:pt x="5962677" y="791799"/>
                  <a:pt x="5957672" y="793226"/>
                </a:cubicBezTo>
                <a:cubicBezTo>
                  <a:pt x="5943479" y="794740"/>
                  <a:pt x="5929905" y="798307"/>
                  <a:pt x="5916485" y="802386"/>
                </a:cubicBezTo>
                <a:lnTo>
                  <a:pt x="5914477" y="802997"/>
                </a:lnTo>
                <a:lnTo>
                  <a:pt x="5905389" y="805050"/>
                </a:lnTo>
                <a:cubicBezTo>
                  <a:pt x="5887878" y="808783"/>
                  <a:pt x="5870613" y="812995"/>
                  <a:pt x="5854599" y="819754"/>
                </a:cubicBezTo>
                <a:cubicBezTo>
                  <a:pt x="5847142" y="822903"/>
                  <a:pt x="5840003" y="826627"/>
                  <a:pt x="5832229" y="829202"/>
                </a:cubicBezTo>
                <a:cubicBezTo>
                  <a:pt x="5825280" y="831505"/>
                  <a:pt x="5816705" y="830707"/>
                  <a:pt x="5810609" y="834332"/>
                </a:cubicBezTo>
                <a:cubicBezTo>
                  <a:pt x="5806302" y="836897"/>
                  <a:pt x="5821473" y="834138"/>
                  <a:pt x="5826451" y="832643"/>
                </a:cubicBezTo>
                <a:cubicBezTo>
                  <a:pt x="5843476" y="827527"/>
                  <a:pt x="5858947" y="819163"/>
                  <a:pt x="5876220" y="814624"/>
                </a:cubicBezTo>
                <a:lnTo>
                  <a:pt x="5914477" y="802997"/>
                </a:lnTo>
                <a:lnTo>
                  <a:pt x="5957672" y="793226"/>
                </a:lnTo>
                <a:cubicBezTo>
                  <a:pt x="5962951" y="792662"/>
                  <a:pt x="5968415" y="792745"/>
                  <a:pt x="5973508" y="791535"/>
                </a:cubicBezTo>
                <a:cubicBezTo>
                  <a:pt x="5979318" y="790156"/>
                  <a:pt x="5984657" y="787688"/>
                  <a:pt x="5990101" y="785529"/>
                </a:cubicBezTo>
                <a:cubicBezTo>
                  <a:pt x="6012967" y="776460"/>
                  <a:pt x="6008321" y="776949"/>
                  <a:pt x="6029059" y="770075"/>
                </a:cubicBezTo>
                <a:cubicBezTo>
                  <a:pt x="6052785" y="762213"/>
                  <a:pt x="6074964" y="749645"/>
                  <a:pt x="6100452" y="746927"/>
                </a:cubicBezTo>
                <a:cubicBezTo>
                  <a:pt x="6105732" y="746364"/>
                  <a:pt x="6120601" y="742673"/>
                  <a:pt x="6116292" y="745237"/>
                </a:cubicBezTo>
                <a:cubicBezTo>
                  <a:pt x="6106464" y="751084"/>
                  <a:pt x="6093948" y="752848"/>
                  <a:pt x="6083111" y="757249"/>
                </a:cubicBezTo>
                <a:cubicBezTo>
                  <a:pt x="6073487" y="761156"/>
                  <a:pt x="6064654" y="766351"/>
                  <a:pt x="6054957" y="770136"/>
                </a:cubicBezTo>
                <a:lnTo>
                  <a:pt x="6006169" y="787801"/>
                </a:lnTo>
                <a:lnTo>
                  <a:pt x="6002178" y="788733"/>
                </a:lnTo>
                <a:lnTo>
                  <a:pt x="5989692" y="792478"/>
                </a:lnTo>
                <a:lnTo>
                  <a:pt x="5985493" y="793398"/>
                </a:lnTo>
                <a:lnTo>
                  <a:pt x="5981654" y="794890"/>
                </a:lnTo>
                <a:lnTo>
                  <a:pt x="5966979" y="799293"/>
                </a:lnTo>
                <a:cubicBezTo>
                  <a:pt x="5957266" y="803045"/>
                  <a:pt x="5948211" y="807884"/>
                  <a:pt x="5938828" y="812180"/>
                </a:cubicBezTo>
                <a:cubicBezTo>
                  <a:pt x="5930901" y="815808"/>
                  <a:pt x="5939195" y="812804"/>
                  <a:pt x="5951547" y="808144"/>
                </a:cubicBezTo>
                <a:lnTo>
                  <a:pt x="5970488" y="800950"/>
                </a:lnTo>
                <a:lnTo>
                  <a:pt x="5965474" y="807924"/>
                </a:lnTo>
                <a:cubicBezTo>
                  <a:pt x="5962897" y="822737"/>
                  <a:pt x="5998425" y="799382"/>
                  <a:pt x="6014495" y="794223"/>
                </a:cubicBezTo>
                <a:cubicBezTo>
                  <a:pt x="6031378" y="788800"/>
                  <a:pt x="6047676" y="782210"/>
                  <a:pt x="6064267" y="776204"/>
                </a:cubicBezTo>
                <a:cubicBezTo>
                  <a:pt x="6068862" y="774540"/>
                  <a:pt x="6098432" y="763108"/>
                  <a:pt x="6102477" y="765066"/>
                </a:cubicBezTo>
                <a:cubicBezTo>
                  <a:pt x="6107257" y="767380"/>
                  <a:pt x="6097622" y="773116"/>
                  <a:pt x="6095192" y="777139"/>
                </a:cubicBezTo>
                <a:cubicBezTo>
                  <a:pt x="6073324" y="783709"/>
                  <a:pt x="6051304" y="789956"/>
                  <a:pt x="6029583" y="796848"/>
                </a:cubicBezTo>
                <a:cubicBezTo>
                  <a:pt x="6010277" y="802975"/>
                  <a:pt x="5991382" y="810045"/>
                  <a:pt x="5972338" y="816764"/>
                </a:cubicBezTo>
                <a:lnTo>
                  <a:pt x="5954198" y="822322"/>
                </a:lnTo>
                <a:lnTo>
                  <a:pt x="5956157" y="820925"/>
                </a:lnTo>
                <a:cubicBezTo>
                  <a:pt x="5956575" y="820629"/>
                  <a:pt x="5956136" y="820931"/>
                  <a:pt x="5955093" y="821637"/>
                </a:cubicBezTo>
                <a:lnTo>
                  <a:pt x="5953911" y="822410"/>
                </a:lnTo>
                <a:lnTo>
                  <a:pt x="5914202" y="834575"/>
                </a:lnTo>
                <a:cubicBezTo>
                  <a:pt x="5905310" y="836686"/>
                  <a:pt x="5870743" y="844362"/>
                  <a:pt x="5865183" y="848277"/>
                </a:cubicBezTo>
                <a:cubicBezTo>
                  <a:pt x="5859901" y="851998"/>
                  <a:pt x="5859827" y="859204"/>
                  <a:pt x="5857150" y="864667"/>
                </a:cubicBezTo>
                <a:cubicBezTo>
                  <a:pt x="5853292" y="866960"/>
                  <a:pt x="5849683" y="869577"/>
                  <a:pt x="5845588" y="871548"/>
                </a:cubicBezTo>
                <a:cubicBezTo>
                  <a:pt x="5838347" y="875033"/>
                  <a:pt x="5824470" y="873802"/>
                  <a:pt x="5823218" y="880996"/>
                </a:cubicBezTo>
                <a:cubicBezTo>
                  <a:pt x="5822095" y="887429"/>
                  <a:pt x="5837547" y="877339"/>
                  <a:pt x="5844837" y="875864"/>
                </a:cubicBezTo>
                <a:cubicBezTo>
                  <a:pt x="5857249" y="873353"/>
                  <a:pt x="5870133" y="872239"/>
                  <a:pt x="5882296" y="869044"/>
                </a:cubicBezTo>
                <a:cubicBezTo>
                  <a:pt x="5897361" y="865085"/>
                  <a:pt x="5939137" y="846814"/>
                  <a:pt x="5926286" y="854466"/>
                </a:cubicBezTo>
                <a:lnTo>
                  <a:pt x="5903208" y="866058"/>
                </a:lnTo>
                <a:lnTo>
                  <a:pt x="5887325" y="869918"/>
                </a:lnTo>
                <a:cubicBezTo>
                  <a:pt x="5881515" y="871297"/>
                  <a:pt x="5876383" y="874158"/>
                  <a:pt x="5870735" y="875925"/>
                </a:cubicBezTo>
                <a:cubicBezTo>
                  <a:pt x="5858104" y="879875"/>
                  <a:pt x="5845153" y="883111"/>
                  <a:pt x="5832522" y="887061"/>
                </a:cubicBezTo>
                <a:cubicBezTo>
                  <a:pt x="5826877" y="888828"/>
                  <a:pt x="5821465" y="891066"/>
                  <a:pt x="5815934" y="893069"/>
                </a:cubicBezTo>
                <a:cubicBezTo>
                  <a:pt x="5813765" y="893854"/>
                  <a:pt x="5807874" y="897049"/>
                  <a:pt x="5810151" y="896508"/>
                </a:cubicBezTo>
                <a:cubicBezTo>
                  <a:pt x="5815963" y="895130"/>
                  <a:pt x="5821095" y="892269"/>
                  <a:pt x="5826744" y="890502"/>
                </a:cubicBezTo>
                <a:cubicBezTo>
                  <a:pt x="5853019" y="882282"/>
                  <a:pt x="5877961" y="876785"/>
                  <a:pt x="5902222" y="866551"/>
                </a:cubicBezTo>
                <a:lnTo>
                  <a:pt x="5903208" y="866058"/>
                </a:lnTo>
                <a:lnTo>
                  <a:pt x="5921302" y="861658"/>
                </a:lnTo>
                <a:cubicBezTo>
                  <a:pt x="5937356" y="857718"/>
                  <a:pt x="5940939" y="856994"/>
                  <a:pt x="5936397" y="860013"/>
                </a:cubicBezTo>
                <a:lnTo>
                  <a:pt x="5929691" y="864026"/>
                </a:lnTo>
                <a:lnTo>
                  <a:pt x="5918904" y="867936"/>
                </a:lnTo>
                <a:lnTo>
                  <a:pt x="5914631" y="868369"/>
                </a:lnTo>
                <a:cubicBezTo>
                  <a:pt x="5900910" y="869702"/>
                  <a:pt x="5914281" y="868266"/>
                  <a:pt x="5893537" y="876821"/>
                </a:cubicBezTo>
                <a:lnTo>
                  <a:pt x="5889569" y="878342"/>
                </a:lnTo>
                <a:lnTo>
                  <a:pt x="5854514" y="890282"/>
                </a:lnTo>
                <a:lnTo>
                  <a:pt x="5847263" y="892116"/>
                </a:lnTo>
                <a:cubicBezTo>
                  <a:pt x="5840971" y="893364"/>
                  <a:pt x="5835632" y="893949"/>
                  <a:pt x="5820213" y="898259"/>
                </a:cubicBezTo>
                <a:cubicBezTo>
                  <a:pt x="5810955" y="900845"/>
                  <a:pt x="5801876" y="903827"/>
                  <a:pt x="5792811" y="906831"/>
                </a:cubicBezTo>
                <a:cubicBezTo>
                  <a:pt x="5787208" y="908687"/>
                  <a:pt x="5770174" y="911785"/>
                  <a:pt x="5776219" y="912837"/>
                </a:cubicBezTo>
                <a:cubicBezTo>
                  <a:pt x="5783719" y="914142"/>
                  <a:pt x="5790724" y="909642"/>
                  <a:pt x="5797842" y="907706"/>
                </a:cubicBezTo>
                <a:cubicBezTo>
                  <a:pt x="5810671" y="904216"/>
                  <a:pt x="5823466" y="900610"/>
                  <a:pt x="5836049" y="896569"/>
                </a:cubicBezTo>
                <a:lnTo>
                  <a:pt x="5854514" y="890282"/>
                </a:lnTo>
                <a:lnTo>
                  <a:pt x="5858799" y="889198"/>
                </a:lnTo>
                <a:cubicBezTo>
                  <a:pt x="5863799" y="887691"/>
                  <a:pt x="5870421" y="885473"/>
                  <a:pt x="5880039" y="881991"/>
                </a:cubicBezTo>
                <a:lnTo>
                  <a:pt x="5889569" y="878342"/>
                </a:lnTo>
                <a:lnTo>
                  <a:pt x="5899738" y="874879"/>
                </a:lnTo>
                <a:lnTo>
                  <a:pt x="5918904" y="867936"/>
                </a:lnTo>
                <a:lnTo>
                  <a:pt x="5924033" y="867414"/>
                </a:lnTo>
                <a:lnTo>
                  <a:pt x="5929691" y="864026"/>
                </a:lnTo>
                <a:lnTo>
                  <a:pt x="5962993" y="851961"/>
                </a:lnTo>
                <a:cubicBezTo>
                  <a:pt x="5976071" y="847227"/>
                  <a:pt x="5985752" y="843673"/>
                  <a:pt x="5992794" y="841054"/>
                </a:cubicBezTo>
                <a:lnTo>
                  <a:pt x="5998233" y="838985"/>
                </a:lnTo>
                <a:lnTo>
                  <a:pt x="5994986" y="840788"/>
                </a:lnTo>
                <a:cubicBezTo>
                  <a:pt x="5994085" y="841827"/>
                  <a:pt x="5997741" y="841643"/>
                  <a:pt x="6012014" y="838259"/>
                </a:cubicBezTo>
                <a:cubicBezTo>
                  <a:pt x="6017824" y="836879"/>
                  <a:pt x="6023602" y="828991"/>
                  <a:pt x="6028601" y="832251"/>
                </a:cubicBezTo>
                <a:cubicBezTo>
                  <a:pt x="6032990" y="835112"/>
                  <a:pt x="6023749" y="840300"/>
                  <a:pt x="6021320" y="844325"/>
                </a:cubicBezTo>
                <a:cubicBezTo>
                  <a:pt x="6015791" y="846326"/>
                  <a:pt x="6010105" y="848060"/>
                  <a:pt x="6004731" y="850331"/>
                </a:cubicBezTo>
                <a:cubicBezTo>
                  <a:pt x="5995180" y="854363"/>
                  <a:pt x="5986660" y="860191"/>
                  <a:pt x="5976580" y="863218"/>
                </a:cubicBezTo>
                <a:cubicBezTo>
                  <a:pt x="5964589" y="866820"/>
                  <a:pt x="5951049" y="866308"/>
                  <a:pt x="5939120" y="870040"/>
                </a:cubicBezTo>
                <a:cubicBezTo>
                  <a:pt x="5932475" y="872118"/>
                  <a:pt x="5928405" y="878245"/>
                  <a:pt x="5921778" y="880362"/>
                </a:cubicBezTo>
                <a:cubicBezTo>
                  <a:pt x="5886121" y="891748"/>
                  <a:pt x="5849054" y="899971"/>
                  <a:pt x="5812930" y="910332"/>
                </a:cubicBezTo>
                <a:cubicBezTo>
                  <a:pt x="5807220" y="911967"/>
                  <a:pt x="5790449" y="917485"/>
                  <a:pt x="5796339" y="916338"/>
                </a:cubicBezTo>
                <a:cubicBezTo>
                  <a:pt x="5892272" y="897683"/>
                  <a:pt x="5829181" y="907614"/>
                  <a:pt x="5905189" y="886368"/>
                </a:cubicBezTo>
                <a:cubicBezTo>
                  <a:pt x="5922933" y="881408"/>
                  <a:pt x="5974470" y="864474"/>
                  <a:pt x="5959237" y="873541"/>
                </a:cubicBezTo>
                <a:cubicBezTo>
                  <a:pt x="5951530" y="878129"/>
                  <a:pt x="5944553" y="883742"/>
                  <a:pt x="5936113" y="887303"/>
                </a:cubicBezTo>
                <a:cubicBezTo>
                  <a:pt x="5929443" y="890120"/>
                  <a:pt x="5921561" y="890375"/>
                  <a:pt x="5914494" y="892434"/>
                </a:cubicBezTo>
                <a:cubicBezTo>
                  <a:pt x="5884184" y="901270"/>
                  <a:pt x="5911281" y="897336"/>
                  <a:pt x="5870505" y="907012"/>
                </a:cubicBezTo>
                <a:cubicBezTo>
                  <a:pt x="5865408" y="908221"/>
                  <a:pt x="5859762" y="907494"/>
                  <a:pt x="5854664" y="908702"/>
                </a:cubicBezTo>
                <a:lnTo>
                  <a:pt x="5844289" y="912119"/>
                </a:lnTo>
                <a:lnTo>
                  <a:pt x="5833225" y="912064"/>
                </a:lnTo>
                <a:cubicBezTo>
                  <a:pt x="5827886" y="913216"/>
                  <a:pt x="5822487" y="914961"/>
                  <a:pt x="5817205" y="915523"/>
                </a:cubicBezTo>
                <a:cubicBezTo>
                  <a:pt x="5817205" y="915523"/>
                  <a:pt x="5800874" y="922591"/>
                  <a:pt x="5805647" y="922405"/>
                </a:cubicBezTo>
                <a:cubicBezTo>
                  <a:pt x="5829235" y="921484"/>
                  <a:pt x="5831947" y="917339"/>
                  <a:pt x="5841627" y="912996"/>
                </a:cubicBezTo>
                <a:lnTo>
                  <a:pt x="5844289" y="912119"/>
                </a:lnTo>
                <a:lnTo>
                  <a:pt x="5848886" y="912143"/>
                </a:lnTo>
                <a:cubicBezTo>
                  <a:pt x="5853928" y="913941"/>
                  <a:pt x="5846074" y="921859"/>
                  <a:pt x="5841603" y="924217"/>
                </a:cubicBezTo>
                <a:cubicBezTo>
                  <a:pt x="5826312" y="932280"/>
                  <a:pt x="5808527" y="936430"/>
                  <a:pt x="5791831" y="942235"/>
                </a:cubicBezTo>
                <a:cubicBezTo>
                  <a:pt x="5777271" y="947297"/>
                  <a:pt x="5763042" y="953205"/>
                  <a:pt x="5747841" y="956812"/>
                </a:cubicBezTo>
                <a:cubicBezTo>
                  <a:pt x="5740635" y="958522"/>
                  <a:pt x="5718724" y="960638"/>
                  <a:pt x="5726222" y="961944"/>
                </a:cubicBezTo>
                <a:cubicBezTo>
                  <a:pt x="5735250" y="963515"/>
                  <a:pt x="5744192" y="959747"/>
                  <a:pt x="5752871" y="957688"/>
                </a:cubicBezTo>
                <a:cubicBezTo>
                  <a:pt x="5758681" y="956308"/>
                  <a:pt x="5772968" y="947512"/>
                  <a:pt x="5769460" y="951682"/>
                </a:cubicBezTo>
                <a:cubicBezTo>
                  <a:pt x="5763953" y="958223"/>
                  <a:pt x="5754410" y="961327"/>
                  <a:pt x="5746340" y="965445"/>
                </a:cubicBezTo>
                <a:lnTo>
                  <a:pt x="5732771" y="971172"/>
                </a:lnTo>
                <a:lnTo>
                  <a:pt x="5729749" y="971451"/>
                </a:lnTo>
                <a:lnTo>
                  <a:pt x="5727219" y="972666"/>
                </a:lnTo>
                <a:lnTo>
                  <a:pt x="5722649" y="969419"/>
                </a:lnTo>
                <a:cubicBezTo>
                  <a:pt x="5716139" y="966130"/>
                  <a:pt x="5708980" y="965960"/>
                  <a:pt x="5703100" y="975706"/>
                </a:cubicBezTo>
                <a:cubicBezTo>
                  <a:pt x="5701885" y="977718"/>
                  <a:pt x="5704433" y="978670"/>
                  <a:pt x="5707806" y="979512"/>
                </a:cubicBezTo>
                <a:lnTo>
                  <a:pt x="5710902" y="980520"/>
                </a:lnTo>
                <a:lnTo>
                  <a:pt x="5695816" y="987779"/>
                </a:lnTo>
                <a:cubicBezTo>
                  <a:pt x="5690904" y="990703"/>
                  <a:pt x="5707121" y="984191"/>
                  <a:pt x="5712408" y="981773"/>
                </a:cubicBezTo>
                <a:lnTo>
                  <a:pt x="5713235" y="981280"/>
                </a:lnTo>
                <a:lnTo>
                  <a:pt x="5717434" y="982647"/>
                </a:lnTo>
                <a:lnTo>
                  <a:pt x="5721682" y="987799"/>
                </a:lnTo>
                <a:lnTo>
                  <a:pt x="5714618" y="992356"/>
                </a:lnTo>
                <a:lnTo>
                  <a:pt x="5713485" y="993056"/>
                </a:lnTo>
                <a:lnTo>
                  <a:pt x="5710151" y="994720"/>
                </a:lnTo>
                <a:lnTo>
                  <a:pt x="5701688" y="1000232"/>
                </a:lnTo>
                <a:lnTo>
                  <a:pt x="5692813" y="1005044"/>
                </a:lnTo>
                <a:lnTo>
                  <a:pt x="5659404" y="1017139"/>
                </a:lnTo>
                <a:lnTo>
                  <a:pt x="5642042" y="1020729"/>
                </a:lnTo>
                <a:cubicBezTo>
                  <a:pt x="5635885" y="1022134"/>
                  <a:pt x="5630632" y="1023510"/>
                  <a:pt x="5627202" y="1024752"/>
                </a:cubicBezTo>
                <a:cubicBezTo>
                  <a:pt x="5622351" y="1026508"/>
                  <a:pt x="5638062" y="1024557"/>
                  <a:pt x="5643038" y="1023062"/>
                </a:cubicBezTo>
                <a:lnTo>
                  <a:pt x="5659404" y="1017139"/>
                </a:lnTo>
                <a:lnTo>
                  <a:pt x="5662310" y="1016537"/>
                </a:lnTo>
                <a:cubicBezTo>
                  <a:pt x="5669358" y="1015185"/>
                  <a:pt x="5676390" y="1013910"/>
                  <a:pt x="5682495" y="1012825"/>
                </a:cubicBezTo>
                <a:lnTo>
                  <a:pt x="5685671" y="1012261"/>
                </a:lnTo>
                <a:lnTo>
                  <a:pt x="5674720" y="1019682"/>
                </a:lnTo>
                <a:lnTo>
                  <a:pt x="5669276" y="1023008"/>
                </a:lnTo>
                <a:lnTo>
                  <a:pt x="5667590" y="1023286"/>
                </a:lnTo>
                <a:cubicBezTo>
                  <a:pt x="5663947" y="1023712"/>
                  <a:pt x="5659478" y="1024132"/>
                  <a:pt x="5653098" y="1024813"/>
                </a:cubicBezTo>
                <a:cubicBezTo>
                  <a:pt x="5648996" y="1028546"/>
                  <a:pt x="5634743" y="1034959"/>
                  <a:pt x="5640788" y="1036011"/>
                </a:cubicBezTo>
                <a:cubicBezTo>
                  <a:pt x="5644567" y="1036668"/>
                  <a:pt x="5658284" y="1029453"/>
                  <a:pt x="5667517" y="1024081"/>
                </a:cubicBezTo>
                <a:lnTo>
                  <a:pt x="5669276" y="1023008"/>
                </a:lnTo>
                <a:lnTo>
                  <a:pt x="5677107" y="1021714"/>
                </a:lnTo>
                <a:cubicBezTo>
                  <a:pt x="5683232" y="1020293"/>
                  <a:pt x="5690368" y="1017768"/>
                  <a:pt x="5707148" y="1011985"/>
                </a:cubicBezTo>
                <a:cubicBezTo>
                  <a:pt x="5704722" y="1016010"/>
                  <a:pt x="5694562" y="1023134"/>
                  <a:pt x="5699865" y="1024059"/>
                </a:cubicBezTo>
                <a:cubicBezTo>
                  <a:pt x="5706979" y="1025296"/>
                  <a:pt x="5711427" y="1017177"/>
                  <a:pt x="5717205" y="1013736"/>
                </a:cubicBezTo>
                <a:lnTo>
                  <a:pt x="5721005" y="1012361"/>
                </a:lnTo>
                <a:lnTo>
                  <a:pt x="5719140" y="1014511"/>
                </a:lnTo>
                <a:lnTo>
                  <a:pt x="5717440" y="1015152"/>
                </a:lnTo>
                <a:cubicBezTo>
                  <a:pt x="5714007" y="1016600"/>
                  <a:pt x="5711207" y="1018441"/>
                  <a:pt x="5710675" y="1021493"/>
                </a:cubicBezTo>
                <a:cubicBezTo>
                  <a:pt x="5710450" y="1022790"/>
                  <a:pt x="5711053" y="1023227"/>
                  <a:pt x="5712164" y="1023112"/>
                </a:cubicBezTo>
                <a:lnTo>
                  <a:pt x="5713379" y="1022659"/>
                </a:lnTo>
                <a:lnTo>
                  <a:pt x="5712219" y="1024519"/>
                </a:lnTo>
                <a:cubicBezTo>
                  <a:pt x="5711590" y="1026821"/>
                  <a:pt x="5712035" y="1029004"/>
                  <a:pt x="5714202" y="1031001"/>
                </a:cubicBezTo>
                <a:cubicBezTo>
                  <a:pt x="5715297" y="1032008"/>
                  <a:pt x="5718955" y="1031386"/>
                  <a:pt x="5723849" y="1029750"/>
                </a:cubicBezTo>
                <a:lnTo>
                  <a:pt x="5730667" y="1026822"/>
                </a:lnTo>
                <a:lnTo>
                  <a:pt x="5736324" y="1025210"/>
                </a:lnTo>
                <a:lnTo>
                  <a:pt x="5735820" y="1025869"/>
                </a:lnTo>
                <a:cubicBezTo>
                  <a:pt x="5735466" y="1027903"/>
                  <a:pt x="5737392" y="1026757"/>
                  <a:pt x="5739890" y="1024815"/>
                </a:cubicBezTo>
                <a:lnTo>
                  <a:pt x="5741158" y="1023832"/>
                </a:lnTo>
                <a:lnTo>
                  <a:pt x="5753604" y="1020282"/>
                </a:lnTo>
                <a:cubicBezTo>
                  <a:pt x="5762050" y="1017784"/>
                  <a:pt x="5770093" y="1015145"/>
                  <a:pt x="5779813" y="1011292"/>
                </a:cubicBezTo>
                <a:cubicBezTo>
                  <a:pt x="5787362" y="1008297"/>
                  <a:pt x="5794633" y="1004838"/>
                  <a:pt x="5802181" y="1001844"/>
                </a:cubicBezTo>
                <a:cubicBezTo>
                  <a:pt x="5807627" y="999686"/>
                  <a:pt x="5819678" y="990651"/>
                  <a:pt x="5818775" y="995839"/>
                </a:cubicBezTo>
                <a:cubicBezTo>
                  <a:pt x="5817523" y="1003032"/>
                  <a:pt x="5807494" y="1006422"/>
                  <a:pt x="5800682" y="1010478"/>
                </a:cubicBezTo>
                <a:lnTo>
                  <a:pt x="5792445" y="1014308"/>
                </a:lnTo>
                <a:lnTo>
                  <a:pt x="5768250" y="1018173"/>
                </a:lnTo>
                <a:cubicBezTo>
                  <a:pt x="5760004" y="1019491"/>
                  <a:pt x="5737499" y="1026161"/>
                  <a:pt x="5745881" y="1027620"/>
                </a:cubicBezTo>
                <a:cubicBezTo>
                  <a:pt x="5752685" y="1028805"/>
                  <a:pt x="5775069" y="1021570"/>
                  <a:pt x="5789615" y="1015628"/>
                </a:cubicBezTo>
                <a:lnTo>
                  <a:pt x="5792445" y="1014308"/>
                </a:lnTo>
                <a:lnTo>
                  <a:pt x="5794901" y="1013917"/>
                </a:lnTo>
                <a:cubicBezTo>
                  <a:pt x="5800708" y="1012538"/>
                  <a:pt x="5815001" y="1003742"/>
                  <a:pt x="5811492" y="1007911"/>
                </a:cubicBezTo>
                <a:cubicBezTo>
                  <a:pt x="5803886" y="1016943"/>
                  <a:pt x="5791722" y="1022259"/>
                  <a:pt x="5781838" y="1029432"/>
                </a:cubicBezTo>
                <a:cubicBezTo>
                  <a:pt x="5776558" y="1029995"/>
                  <a:pt x="5770995" y="1029665"/>
                  <a:pt x="5765998" y="1031122"/>
                </a:cubicBezTo>
                <a:cubicBezTo>
                  <a:pt x="5758097" y="1033423"/>
                  <a:pt x="5735245" y="1039109"/>
                  <a:pt x="5743627" y="1040568"/>
                </a:cubicBezTo>
                <a:cubicBezTo>
                  <a:pt x="5754873" y="1042526"/>
                  <a:pt x="5765099" y="1035004"/>
                  <a:pt x="5776054" y="1032872"/>
                </a:cubicBezTo>
                <a:cubicBezTo>
                  <a:pt x="5781220" y="1031867"/>
                  <a:pt x="5796202" y="1028617"/>
                  <a:pt x="5791895" y="1031183"/>
                </a:cubicBezTo>
                <a:cubicBezTo>
                  <a:pt x="5783952" y="1035911"/>
                  <a:pt x="5773192" y="1036081"/>
                  <a:pt x="5764495" y="1039754"/>
                </a:cubicBezTo>
                <a:cubicBezTo>
                  <a:pt x="5758168" y="1042425"/>
                  <a:pt x="5753247" y="1047044"/>
                  <a:pt x="5747152" y="1050075"/>
                </a:cubicBezTo>
                <a:cubicBezTo>
                  <a:pt x="5718420" y="1064379"/>
                  <a:pt x="5730010" y="1054366"/>
                  <a:pt x="5718835" y="1064844"/>
                </a:cubicBezTo>
                <a:lnTo>
                  <a:pt x="5714874" y="1068503"/>
                </a:lnTo>
                <a:lnTo>
                  <a:pt x="5701662" y="1073285"/>
                </a:lnTo>
                <a:lnTo>
                  <a:pt x="5693311" y="1075267"/>
                </a:lnTo>
                <a:lnTo>
                  <a:pt x="5690848" y="1075851"/>
                </a:lnTo>
                <a:lnTo>
                  <a:pt x="5658420" y="1083546"/>
                </a:lnTo>
                <a:cubicBezTo>
                  <a:pt x="5653468" y="1085097"/>
                  <a:pt x="5669163" y="1083066"/>
                  <a:pt x="5674262" y="1081858"/>
                </a:cubicBezTo>
                <a:lnTo>
                  <a:pt x="5690848" y="1075851"/>
                </a:lnTo>
                <a:lnTo>
                  <a:pt x="5690849" y="1075851"/>
                </a:lnTo>
                <a:lnTo>
                  <a:pt x="5693311" y="1075267"/>
                </a:lnTo>
                <a:lnTo>
                  <a:pt x="5701659" y="1073286"/>
                </a:lnTo>
                <a:lnTo>
                  <a:pt x="5701662" y="1073285"/>
                </a:lnTo>
                <a:lnTo>
                  <a:pt x="5712472" y="1070720"/>
                </a:lnTo>
                <a:lnTo>
                  <a:pt x="5714874" y="1068503"/>
                </a:lnTo>
                <a:lnTo>
                  <a:pt x="5734842" y="1061274"/>
                </a:lnTo>
                <a:cubicBezTo>
                  <a:pt x="5739861" y="1059871"/>
                  <a:pt x="5745586" y="1060792"/>
                  <a:pt x="5750678" y="1059583"/>
                </a:cubicBezTo>
                <a:cubicBezTo>
                  <a:pt x="5760075" y="1057353"/>
                  <a:pt x="5768685" y="1053241"/>
                  <a:pt x="5778082" y="1051012"/>
                </a:cubicBezTo>
                <a:cubicBezTo>
                  <a:pt x="5783178" y="1049803"/>
                  <a:pt x="5798459" y="1047061"/>
                  <a:pt x="5793921" y="1049322"/>
                </a:cubicBezTo>
                <a:cubicBezTo>
                  <a:pt x="5776392" y="1058046"/>
                  <a:pt x="5755000" y="1060882"/>
                  <a:pt x="5738370" y="1070781"/>
                </a:cubicBezTo>
                <a:lnTo>
                  <a:pt x="5726809" y="1077662"/>
                </a:lnTo>
                <a:cubicBezTo>
                  <a:pt x="5719601" y="1079372"/>
                  <a:pt x="5706308" y="1076359"/>
                  <a:pt x="5705189" y="1082794"/>
                </a:cubicBezTo>
                <a:cubicBezTo>
                  <a:pt x="5704153" y="1088724"/>
                  <a:pt x="5719413" y="1083555"/>
                  <a:pt x="5726058" y="1081979"/>
                </a:cubicBezTo>
                <a:cubicBezTo>
                  <a:pt x="5741260" y="1078370"/>
                  <a:pt x="5754846" y="1071009"/>
                  <a:pt x="5770047" y="1067400"/>
                </a:cubicBezTo>
                <a:cubicBezTo>
                  <a:pt x="5778102" y="1065487"/>
                  <a:pt x="5754856" y="1073274"/>
                  <a:pt x="5747676" y="1076848"/>
                </a:cubicBezTo>
                <a:cubicBezTo>
                  <a:pt x="5741585" y="1079880"/>
                  <a:pt x="5723498" y="1088793"/>
                  <a:pt x="5730335" y="1087170"/>
                </a:cubicBezTo>
                <a:cubicBezTo>
                  <a:pt x="5737541" y="1085460"/>
                  <a:pt x="5744889" y="1084099"/>
                  <a:pt x="5751955" y="1082040"/>
                </a:cubicBezTo>
                <a:cubicBezTo>
                  <a:pt x="5757648" y="1080378"/>
                  <a:pt x="5772056" y="1071864"/>
                  <a:pt x="5768546" y="1076033"/>
                </a:cubicBezTo>
                <a:cubicBezTo>
                  <a:pt x="5763021" y="1082593"/>
                  <a:pt x="5732283" y="1096184"/>
                  <a:pt x="5723053" y="1099243"/>
                </a:cubicBezTo>
                <a:cubicBezTo>
                  <a:pt x="5716100" y="1101546"/>
                  <a:pt x="5707780" y="1101075"/>
                  <a:pt x="5701433" y="1104374"/>
                </a:cubicBezTo>
                <a:lnTo>
                  <a:pt x="5678972" y="1116511"/>
                </a:lnTo>
                <a:lnTo>
                  <a:pt x="5668608" y="1120338"/>
                </a:lnTo>
                <a:lnTo>
                  <a:pt x="5664524" y="1121922"/>
                </a:lnTo>
                <a:lnTo>
                  <a:pt x="5662429" y="1122498"/>
                </a:lnTo>
                <a:cubicBezTo>
                  <a:pt x="5657832" y="1123974"/>
                  <a:pt x="5653778" y="1125502"/>
                  <a:pt x="5649788" y="1127173"/>
                </a:cubicBezTo>
                <a:lnTo>
                  <a:pt x="5643466" y="1130077"/>
                </a:lnTo>
                <a:lnTo>
                  <a:pt x="5637965" y="1132210"/>
                </a:lnTo>
                <a:cubicBezTo>
                  <a:pt x="5627760" y="1136189"/>
                  <a:pt x="5618331" y="1139851"/>
                  <a:pt x="5611949" y="1142161"/>
                </a:cubicBezTo>
                <a:cubicBezTo>
                  <a:pt x="5604281" y="1144937"/>
                  <a:pt x="5590831" y="1144415"/>
                  <a:pt x="5589579" y="1151608"/>
                </a:cubicBezTo>
                <a:lnTo>
                  <a:pt x="5591064" y="1153324"/>
                </a:lnTo>
                <a:lnTo>
                  <a:pt x="5562175" y="1160178"/>
                </a:lnTo>
                <a:cubicBezTo>
                  <a:pt x="5550199" y="1164516"/>
                  <a:pt x="5516267" y="1180846"/>
                  <a:pt x="5528245" y="1176509"/>
                </a:cubicBezTo>
                <a:cubicBezTo>
                  <a:pt x="5552313" y="1167794"/>
                  <a:pt x="5584530" y="1156007"/>
                  <a:pt x="5605415" y="1149918"/>
                </a:cubicBezTo>
                <a:cubicBezTo>
                  <a:pt x="5630891" y="1142493"/>
                  <a:pt x="5657107" y="1136597"/>
                  <a:pt x="5681838" y="1127645"/>
                </a:cubicBezTo>
                <a:cubicBezTo>
                  <a:pt x="5692897" y="1123640"/>
                  <a:pt x="5703722" y="1119166"/>
                  <a:pt x="5715019" y="1115632"/>
                </a:cubicBezTo>
                <a:cubicBezTo>
                  <a:pt x="5731144" y="1110587"/>
                  <a:pt x="5778066" y="1093580"/>
                  <a:pt x="5764038" y="1101929"/>
                </a:cubicBezTo>
                <a:cubicBezTo>
                  <a:pt x="5736788" y="1118149"/>
                  <a:pt x="5706783" y="1132068"/>
                  <a:pt x="5674555" y="1139717"/>
                </a:cubicBezTo>
                <a:cubicBezTo>
                  <a:pt x="5660566" y="1143037"/>
                  <a:pt x="5607369" y="1154897"/>
                  <a:pt x="5593105" y="1161116"/>
                </a:cubicBezTo>
                <a:cubicBezTo>
                  <a:pt x="5580535" y="1166596"/>
                  <a:pt x="5571076" y="1176416"/>
                  <a:pt x="5558421" y="1181760"/>
                </a:cubicBezTo>
                <a:cubicBezTo>
                  <a:pt x="5550965" y="1184910"/>
                  <a:pt x="5527704" y="1192098"/>
                  <a:pt x="5536051" y="1191207"/>
                </a:cubicBezTo>
                <a:cubicBezTo>
                  <a:pt x="5549512" y="1189772"/>
                  <a:pt x="5561676" y="1184111"/>
                  <a:pt x="5574261" y="1180070"/>
                </a:cubicBezTo>
                <a:cubicBezTo>
                  <a:pt x="5594613" y="1173534"/>
                  <a:pt x="5613997" y="1164901"/>
                  <a:pt x="5634843" y="1159486"/>
                </a:cubicBezTo>
                <a:cubicBezTo>
                  <a:pt x="5644954" y="1156860"/>
                  <a:pt x="5656015" y="1157481"/>
                  <a:pt x="5666521" y="1156106"/>
                </a:cubicBezTo>
                <a:cubicBezTo>
                  <a:pt x="5675466" y="1154935"/>
                  <a:pt x="5694518" y="1144103"/>
                  <a:pt x="5693170" y="1151851"/>
                </a:cubicBezTo>
                <a:cubicBezTo>
                  <a:pt x="5691565" y="1161062"/>
                  <a:pt x="5674772" y="1161059"/>
                  <a:pt x="5665016" y="1164737"/>
                </a:cubicBezTo>
                <a:cubicBezTo>
                  <a:pt x="5645156" y="1172230"/>
                  <a:pt x="5622201" y="1174748"/>
                  <a:pt x="5604437" y="1185322"/>
                </a:cubicBezTo>
                <a:lnTo>
                  <a:pt x="5587093" y="1195644"/>
                </a:lnTo>
                <a:cubicBezTo>
                  <a:pt x="5562386" y="1201508"/>
                  <a:pt x="5558136" y="1202037"/>
                  <a:pt x="5539888" y="1209104"/>
                </a:cubicBezTo>
                <a:lnTo>
                  <a:pt x="5533449" y="1211685"/>
                </a:lnTo>
                <a:lnTo>
                  <a:pt x="5534487" y="1210181"/>
                </a:lnTo>
                <a:cubicBezTo>
                  <a:pt x="5534729" y="1209320"/>
                  <a:pt x="5534371" y="1208702"/>
                  <a:pt x="5533047" y="1208472"/>
                </a:cubicBezTo>
                <a:cubicBezTo>
                  <a:pt x="5524665" y="1207012"/>
                  <a:pt x="5517773" y="1214229"/>
                  <a:pt x="5510675" y="1217918"/>
                </a:cubicBezTo>
                <a:cubicBezTo>
                  <a:pt x="5508167" y="1219222"/>
                  <a:pt x="5504787" y="1220349"/>
                  <a:pt x="5501209" y="1221456"/>
                </a:cubicBezTo>
                <a:lnTo>
                  <a:pt x="5493218" y="1224017"/>
                </a:lnTo>
                <a:lnTo>
                  <a:pt x="5478247" y="1225614"/>
                </a:lnTo>
                <a:lnTo>
                  <a:pt x="5482685" y="1229354"/>
                </a:lnTo>
                <a:lnTo>
                  <a:pt x="5481774" y="1235123"/>
                </a:lnTo>
                <a:lnTo>
                  <a:pt x="5486636" y="1236096"/>
                </a:lnTo>
                <a:lnTo>
                  <a:pt x="5482429" y="1238631"/>
                </a:lnTo>
                <a:cubicBezTo>
                  <a:pt x="5476109" y="1240458"/>
                  <a:pt x="5465978" y="1240294"/>
                  <a:pt x="5470212" y="1242004"/>
                </a:cubicBezTo>
                <a:cubicBezTo>
                  <a:pt x="5475748" y="1244238"/>
                  <a:pt x="5481742" y="1244638"/>
                  <a:pt x="5487849" y="1244505"/>
                </a:cubicBezTo>
                <a:lnTo>
                  <a:pt x="5503951" y="1243898"/>
                </a:lnTo>
                <a:lnTo>
                  <a:pt x="5500388" y="1247255"/>
                </a:lnTo>
                <a:cubicBezTo>
                  <a:pt x="5499934" y="1249848"/>
                  <a:pt x="5502805" y="1249012"/>
                  <a:pt x="5506426" y="1247195"/>
                </a:cubicBezTo>
                <a:lnTo>
                  <a:pt x="5515668" y="1241986"/>
                </a:lnTo>
                <a:lnTo>
                  <a:pt x="5519607" y="1241229"/>
                </a:lnTo>
                <a:cubicBezTo>
                  <a:pt x="5524083" y="1240269"/>
                  <a:pt x="5527554" y="1240035"/>
                  <a:pt x="5527038" y="1243000"/>
                </a:cubicBezTo>
                <a:cubicBezTo>
                  <a:pt x="5525783" y="1250193"/>
                  <a:pt x="5512124" y="1249298"/>
                  <a:pt x="5504666" y="1252447"/>
                </a:cubicBezTo>
                <a:cubicBezTo>
                  <a:pt x="5499384" y="1253010"/>
                  <a:pt x="5493725" y="1252473"/>
                  <a:pt x="5488827" y="1254137"/>
                </a:cubicBezTo>
                <a:cubicBezTo>
                  <a:pt x="5478314" y="1257709"/>
                  <a:pt x="5470823" y="1260672"/>
                  <a:pt x="5464936" y="1263240"/>
                </a:cubicBezTo>
                <a:lnTo>
                  <a:pt x="5453543" y="1268618"/>
                </a:lnTo>
                <a:lnTo>
                  <a:pt x="5444837" y="1268715"/>
                </a:lnTo>
                <a:cubicBezTo>
                  <a:pt x="5454221" y="1264419"/>
                  <a:pt x="5466754" y="1263231"/>
                  <a:pt x="5472985" y="1255826"/>
                </a:cubicBezTo>
                <a:cubicBezTo>
                  <a:pt x="5477342" y="1250655"/>
                  <a:pt x="5458466" y="1258974"/>
                  <a:pt x="5451368" y="1260958"/>
                </a:cubicBezTo>
                <a:cubicBezTo>
                  <a:pt x="5448175" y="1261850"/>
                  <a:pt x="5414447" y="1272132"/>
                  <a:pt x="5407378" y="1275536"/>
                </a:cubicBezTo>
                <a:cubicBezTo>
                  <a:pt x="5401233" y="1278492"/>
                  <a:pt x="5384150" y="1282021"/>
                  <a:pt x="5390035" y="1285858"/>
                </a:cubicBezTo>
                <a:cubicBezTo>
                  <a:pt x="5397509" y="1290728"/>
                  <a:pt x="5408006" y="1283662"/>
                  <a:pt x="5416682" y="1281602"/>
                </a:cubicBezTo>
                <a:cubicBezTo>
                  <a:pt x="5434898" y="1277280"/>
                  <a:pt x="5442420" y="1273986"/>
                  <a:pt x="5450646" y="1269986"/>
                </a:cubicBezTo>
                <a:lnTo>
                  <a:pt x="5453543" y="1268618"/>
                </a:lnTo>
                <a:lnTo>
                  <a:pt x="5465719" y="1268484"/>
                </a:lnTo>
                <a:lnTo>
                  <a:pt x="5472382" y="1269450"/>
                </a:lnTo>
                <a:lnTo>
                  <a:pt x="5468471" y="1271255"/>
                </a:lnTo>
                <a:cubicBezTo>
                  <a:pt x="5464899" y="1273382"/>
                  <a:pt x="5461829" y="1276118"/>
                  <a:pt x="5464203" y="1276532"/>
                </a:cubicBezTo>
                <a:lnTo>
                  <a:pt x="5467825" y="1276305"/>
                </a:lnTo>
                <a:lnTo>
                  <a:pt x="5463165" y="1279970"/>
                </a:lnTo>
                <a:lnTo>
                  <a:pt x="5446860" y="1286854"/>
                </a:lnTo>
                <a:cubicBezTo>
                  <a:pt x="5441328" y="1288856"/>
                  <a:pt x="5424460" y="1294239"/>
                  <a:pt x="5430271" y="1292861"/>
                </a:cubicBezTo>
                <a:cubicBezTo>
                  <a:pt x="5439664" y="1290631"/>
                  <a:pt x="5448608" y="1287292"/>
                  <a:pt x="5457670" y="1284289"/>
                </a:cubicBezTo>
                <a:cubicBezTo>
                  <a:pt x="5455491" y="1286875"/>
                  <a:pt x="5459232" y="1286296"/>
                  <a:pt x="5464344" y="1284718"/>
                </a:cubicBezTo>
                <a:lnTo>
                  <a:pt x="5465588" y="1284257"/>
                </a:lnTo>
                <a:lnTo>
                  <a:pt x="5461948" y="1289480"/>
                </a:lnTo>
                <a:cubicBezTo>
                  <a:pt x="5461389" y="1292698"/>
                  <a:pt x="5463797" y="1290241"/>
                  <a:pt x="5466770" y="1286269"/>
                </a:cubicBezTo>
                <a:lnTo>
                  <a:pt x="5469091" y="1282953"/>
                </a:lnTo>
                <a:lnTo>
                  <a:pt x="5479290" y="1279158"/>
                </a:lnTo>
                <a:lnTo>
                  <a:pt x="5488890" y="1274325"/>
                </a:lnTo>
                <a:lnTo>
                  <a:pt x="5504319" y="1268702"/>
                </a:lnTo>
                <a:cubicBezTo>
                  <a:pt x="5509774" y="1266599"/>
                  <a:pt x="5515304" y="1264260"/>
                  <a:pt x="5524030" y="1260263"/>
                </a:cubicBezTo>
                <a:cubicBezTo>
                  <a:pt x="5529756" y="1257644"/>
                  <a:pt x="5537748" y="1256370"/>
                  <a:pt x="5544554" y="1254347"/>
                </a:cubicBezTo>
                <a:lnTo>
                  <a:pt x="5548729" y="1252539"/>
                </a:lnTo>
                <a:lnTo>
                  <a:pt x="5551433" y="1251693"/>
                </a:lnTo>
                <a:cubicBezTo>
                  <a:pt x="5558640" y="1249982"/>
                  <a:pt x="5572876" y="1246174"/>
                  <a:pt x="5583599" y="1243416"/>
                </a:cubicBezTo>
                <a:lnTo>
                  <a:pt x="5593073" y="1241107"/>
                </a:lnTo>
                <a:lnTo>
                  <a:pt x="5578082" y="1247437"/>
                </a:lnTo>
                <a:cubicBezTo>
                  <a:pt x="5572702" y="1249707"/>
                  <a:pt x="5589140" y="1243433"/>
                  <a:pt x="5594669" y="1241430"/>
                </a:cubicBezTo>
                <a:cubicBezTo>
                  <a:pt x="5598102" y="1240189"/>
                  <a:pt x="5598014" y="1239996"/>
                  <a:pt x="5595727" y="1240457"/>
                </a:cubicBezTo>
                <a:lnTo>
                  <a:pt x="5593073" y="1241107"/>
                </a:lnTo>
                <a:lnTo>
                  <a:pt x="5600453" y="1237990"/>
                </a:lnTo>
                <a:cubicBezTo>
                  <a:pt x="5605668" y="1237787"/>
                  <a:pt x="5613581" y="1234143"/>
                  <a:pt x="5618124" y="1234799"/>
                </a:cubicBezTo>
                <a:lnTo>
                  <a:pt x="5618652" y="1235192"/>
                </a:lnTo>
                <a:lnTo>
                  <a:pt x="5593921" y="1245747"/>
                </a:lnTo>
                <a:cubicBezTo>
                  <a:pt x="5581870" y="1251546"/>
                  <a:pt x="5594778" y="1247208"/>
                  <a:pt x="5613894" y="1240267"/>
                </a:cubicBezTo>
                <a:lnTo>
                  <a:pt x="5621225" y="1237562"/>
                </a:lnTo>
                <a:lnTo>
                  <a:pt x="5620417" y="1240910"/>
                </a:lnTo>
                <a:cubicBezTo>
                  <a:pt x="5617292" y="1243965"/>
                  <a:pt x="5608588" y="1245280"/>
                  <a:pt x="5603980" y="1247498"/>
                </a:cubicBezTo>
                <a:cubicBezTo>
                  <a:pt x="5598758" y="1250010"/>
                  <a:pt x="5581344" y="1252452"/>
                  <a:pt x="5587388" y="1253504"/>
                </a:cubicBezTo>
                <a:lnTo>
                  <a:pt x="5596310" y="1253735"/>
                </a:lnTo>
                <a:lnTo>
                  <a:pt x="5586638" y="1257819"/>
                </a:lnTo>
                <a:cubicBezTo>
                  <a:pt x="5579825" y="1260390"/>
                  <a:pt x="5571930" y="1260570"/>
                  <a:pt x="5565015" y="1262950"/>
                </a:cubicBezTo>
                <a:cubicBezTo>
                  <a:pt x="5546152" y="1269451"/>
                  <a:pt x="5489796" y="1289078"/>
                  <a:pt x="5509464" y="1284409"/>
                </a:cubicBezTo>
                <a:cubicBezTo>
                  <a:pt x="5597721" y="1263466"/>
                  <a:pt x="5587388" y="1266966"/>
                  <a:pt x="5683175" y="1239047"/>
                </a:cubicBezTo>
                <a:cubicBezTo>
                  <a:pt x="5701599" y="1233677"/>
                  <a:pt x="5753864" y="1212446"/>
                  <a:pt x="5737975" y="1221904"/>
                </a:cubicBezTo>
                <a:cubicBezTo>
                  <a:pt x="5732194" y="1225345"/>
                  <a:pt x="5727142" y="1229870"/>
                  <a:pt x="5720631" y="1232225"/>
                </a:cubicBezTo>
                <a:cubicBezTo>
                  <a:pt x="5632334" y="1264194"/>
                  <a:pt x="5682447" y="1243357"/>
                  <a:pt x="5633405" y="1257066"/>
                </a:cubicBezTo>
                <a:cubicBezTo>
                  <a:pt x="5624150" y="1259652"/>
                  <a:pt x="5615016" y="1262532"/>
                  <a:pt x="5606001" y="1265636"/>
                </a:cubicBezTo>
                <a:cubicBezTo>
                  <a:pt x="5589285" y="1271398"/>
                  <a:pt x="5573660" y="1279519"/>
                  <a:pt x="5556233" y="1283656"/>
                </a:cubicBezTo>
                <a:cubicBezTo>
                  <a:pt x="5549396" y="1285279"/>
                  <a:pt x="5580411" y="1271711"/>
                  <a:pt x="5573574" y="1273334"/>
                </a:cubicBezTo>
                <a:cubicBezTo>
                  <a:pt x="5490397" y="1293074"/>
                  <a:pt x="5549091" y="1282829"/>
                  <a:pt x="5506461" y="1301675"/>
                </a:cubicBezTo>
                <a:cubicBezTo>
                  <a:pt x="5495809" y="1306383"/>
                  <a:pt x="5461192" y="1311583"/>
                  <a:pt x="5473281" y="1313687"/>
                </a:cubicBezTo>
                <a:cubicBezTo>
                  <a:pt x="5489791" y="1316560"/>
                  <a:pt x="5511618" y="1292249"/>
                  <a:pt x="5521550" y="1304301"/>
                </a:cubicBezTo>
                <a:cubicBezTo>
                  <a:pt x="5530847" y="1315581"/>
                  <a:pt x="5495074" y="1317480"/>
                  <a:pt x="5481838" y="1324070"/>
                </a:cubicBezTo>
                <a:cubicBezTo>
                  <a:pt x="5487118" y="1323507"/>
                  <a:pt x="5494489" y="1318510"/>
                  <a:pt x="5497675" y="1322379"/>
                </a:cubicBezTo>
                <a:cubicBezTo>
                  <a:pt x="5500526" y="1325840"/>
                  <a:pt x="5481373" y="1328435"/>
                  <a:pt x="5486116" y="1329261"/>
                </a:cubicBezTo>
                <a:cubicBezTo>
                  <a:pt x="5492160" y="1330313"/>
                  <a:pt x="5497173" y="1325256"/>
                  <a:pt x="5502705" y="1323254"/>
                </a:cubicBezTo>
                <a:cubicBezTo>
                  <a:pt x="5533542" y="1319965"/>
                  <a:pt x="5513160" y="1320900"/>
                  <a:pt x="5501952" y="1327570"/>
                </a:cubicBezTo>
                <a:lnTo>
                  <a:pt x="5489399" y="1337729"/>
                </a:lnTo>
                <a:lnTo>
                  <a:pt x="5484982" y="1339490"/>
                </a:lnTo>
                <a:lnTo>
                  <a:pt x="5480729" y="1343287"/>
                </a:lnTo>
                <a:lnTo>
                  <a:pt x="5471784" y="1344383"/>
                </a:lnTo>
                <a:cubicBezTo>
                  <a:pt x="5454621" y="1346242"/>
                  <a:pt x="5462850" y="1344083"/>
                  <a:pt x="5434839" y="1355911"/>
                </a:cubicBezTo>
                <a:cubicBezTo>
                  <a:pt x="5445148" y="1356222"/>
                  <a:pt x="5455564" y="1357662"/>
                  <a:pt x="5465768" y="1356847"/>
                </a:cubicBezTo>
                <a:cubicBezTo>
                  <a:pt x="5473272" y="1356248"/>
                  <a:pt x="5480406" y="1353957"/>
                  <a:pt x="5487388" y="1351717"/>
                </a:cubicBezTo>
                <a:cubicBezTo>
                  <a:pt x="5513370" y="1343374"/>
                  <a:pt x="5538894" y="1334104"/>
                  <a:pt x="5564557" y="1325126"/>
                </a:cubicBezTo>
                <a:lnTo>
                  <a:pt x="5593479" y="1314656"/>
                </a:lnTo>
                <a:lnTo>
                  <a:pt x="5610649" y="1310393"/>
                </a:lnTo>
                <a:lnTo>
                  <a:pt x="5635182" y="1303311"/>
                </a:lnTo>
                <a:lnTo>
                  <a:pt x="5651790" y="1300287"/>
                </a:lnTo>
                <a:lnTo>
                  <a:pt x="5695026" y="1290027"/>
                </a:lnTo>
                <a:lnTo>
                  <a:pt x="5667629" y="1298597"/>
                </a:lnTo>
                <a:cubicBezTo>
                  <a:pt x="5661301" y="1301269"/>
                  <a:pt x="5656856" y="1306686"/>
                  <a:pt x="5650287" y="1308919"/>
                </a:cubicBezTo>
                <a:lnTo>
                  <a:pt x="5628667" y="1314050"/>
                </a:lnTo>
                <a:lnTo>
                  <a:pt x="5666127" y="1307229"/>
                </a:lnTo>
                <a:cubicBezTo>
                  <a:pt x="5702751" y="1299620"/>
                  <a:pt x="5707058" y="1291801"/>
                  <a:pt x="5686242" y="1310730"/>
                </a:cubicBezTo>
                <a:cubicBezTo>
                  <a:pt x="5648335" y="1324454"/>
                  <a:pt x="5684016" y="1311258"/>
                  <a:pt x="5697054" y="1308165"/>
                </a:cubicBezTo>
                <a:cubicBezTo>
                  <a:pt x="5701393" y="1307135"/>
                  <a:pt x="5710119" y="1305323"/>
                  <a:pt x="5716730" y="1304144"/>
                </a:cubicBezTo>
                <a:lnTo>
                  <a:pt x="5717503" y="1304027"/>
                </a:lnTo>
                <a:lnTo>
                  <a:pt x="5715009" y="1304782"/>
                </a:lnTo>
                <a:cubicBezTo>
                  <a:pt x="5709879" y="1306386"/>
                  <a:pt x="5705172" y="1307921"/>
                  <a:pt x="5702083" y="1309041"/>
                </a:cubicBezTo>
                <a:cubicBezTo>
                  <a:pt x="5699914" y="1309826"/>
                  <a:pt x="5695884" y="1311816"/>
                  <a:pt x="5692967" y="1313476"/>
                </a:cubicBezTo>
                <a:lnTo>
                  <a:pt x="5692615" y="1313704"/>
                </a:lnTo>
                <a:lnTo>
                  <a:pt x="5652313" y="1327059"/>
                </a:lnTo>
                <a:cubicBezTo>
                  <a:pt x="5622985" y="1336777"/>
                  <a:pt x="5534777" y="1365460"/>
                  <a:pt x="5564328" y="1356214"/>
                </a:cubicBezTo>
                <a:cubicBezTo>
                  <a:pt x="5594290" y="1346842"/>
                  <a:pt x="5678216" y="1318227"/>
                  <a:pt x="5704859" y="1322864"/>
                </a:cubicBezTo>
                <a:cubicBezTo>
                  <a:pt x="5715091" y="1324645"/>
                  <a:pt x="5705947" y="1328437"/>
                  <a:pt x="5691872" y="1332571"/>
                </a:cubicBezTo>
                <a:lnTo>
                  <a:pt x="5674849" y="1337193"/>
                </a:lnTo>
                <a:lnTo>
                  <a:pt x="5676687" y="1335774"/>
                </a:lnTo>
                <a:cubicBezTo>
                  <a:pt x="5677714" y="1334546"/>
                  <a:pt x="5674307" y="1335761"/>
                  <a:pt x="5666727" y="1338557"/>
                </a:cubicBezTo>
                <a:lnTo>
                  <a:pt x="5656315" y="1342349"/>
                </a:lnTo>
                <a:lnTo>
                  <a:pt x="5649308" y="1344323"/>
                </a:lnTo>
                <a:cubicBezTo>
                  <a:pt x="5644910" y="1345780"/>
                  <a:pt x="5665385" y="1336254"/>
                  <a:pt x="5660866" y="1337441"/>
                </a:cubicBezTo>
                <a:cubicBezTo>
                  <a:pt x="5629369" y="1345717"/>
                  <a:pt x="5598670" y="1355884"/>
                  <a:pt x="5567855" y="1365721"/>
                </a:cubicBezTo>
                <a:lnTo>
                  <a:pt x="5550956" y="1371839"/>
                </a:lnTo>
                <a:lnTo>
                  <a:pt x="5528393" y="1377253"/>
                </a:lnTo>
                <a:cubicBezTo>
                  <a:pt x="5519963" y="1379515"/>
                  <a:pt x="5511330" y="1382142"/>
                  <a:pt x="5502245" y="1385429"/>
                </a:cubicBezTo>
                <a:cubicBezTo>
                  <a:pt x="5491960" y="1389156"/>
                  <a:pt x="5524118" y="1380907"/>
                  <a:pt x="5534675" y="1377734"/>
                </a:cubicBezTo>
                <a:lnTo>
                  <a:pt x="5550956" y="1371839"/>
                </a:lnTo>
                <a:lnTo>
                  <a:pt x="5553309" y="1371276"/>
                </a:lnTo>
                <a:cubicBezTo>
                  <a:pt x="5569838" y="1367636"/>
                  <a:pt x="5586521" y="1364290"/>
                  <a:pt x="5605316" y="1358900"/>
                </a:cubicBezTo>
                <a:cubicBezTo>
                  <a:pt x="5624834" y="1353303"/>
                  <a:pt x="5640567" y="1347992"/>
                  <a:pt x="5652258" y="1343831"/>
                </a:cubicBezTo>
                <a:lnTo>
                  <a:pt x="5656315" y="1342349"/>
                </a:lnTo>
                <a:lnTo>
                  <a:pt x="5668869" y="1338819"/>
                </a:lnTo>
                <a:lnTo>
                  <a:pt x="5674849" y="1337193"/>
                </a:lnTo>
                <a:lnTo>
                  <a:pt x="5671793" y="1339559"/>
                </a:lnTo>
                <a:cubicBezTo>
                  <a:pt x="5666268" y="1343446"/>
                  <a:pt x="5656183" y="1350210"/>
                  <a:pt x="5641274" y="1360712"/>
                </a:cubicBezTo>
                <a:cubicBezTo>
                  <a:pt x="5632391" y="1362131"/>
                  <a:pt x="5623302" y="1362908"/>
                  <a:pt x="5614625" y="1364968"/>
                </a:cubicBezTo>
                <a:cubicBezTo>
                  <a:pt x="5608815" y="1366347"/>
                  <a:pt x="5592086" y="1371923"/>
                  <a:pt x="5598031" y="1370973"/>
                </a:cubicBezTo>
                <a:cubicBezTo>
                  <a:pt x="5612788" y="1368618"/>
                  <a:pt x="5626860" y="1364132"/>
                  <a:pt x="5641274" y="1360712"/>
                </a:cubicBezTo>
                <a:cubicBezTo>
                  <a:pt x="5648230" y="1360440"/>
                  <a:pt x="5656421" y="1356168"/>
                  <a:pt x="5662142" y="1359898"/>
                </a:cubicBezTo>
                <a:cubicBezTo>
                  <a:pt x="5666067" y="1362456"/>
                  <a:pt x="5654937" y="1365243"/>
                  <a:pt x="5650580" y="1366779"/>
                </a:cubicBezTo>
                <a:lnTo>
                  <a:pt x="5583724" y="1388934"/>
                </a:lnTo>
                <a:lnTo>
                  <a:pt x="5583832" y="1388764"/>
                </a:lnTo>
                <a:cubicBezTo>
                  <a:pt x="5586277" y="1384756"/>
                  <a:pt x="5585054" y="1385466"/>
                  <a:pt x="5577948" y="1388927"/>
                </a:cubicBezTo>
                <a:lnTo>
                  <a:pt x="5562600" y="1395932"/>
                </a:lnTo>
                <a:lnTo>
                  <a:pt x="5518609" y="1410512"/>
                </a:lnTo>
                <a:cubicBezTo>
                  <a:pt x="5503943" y="1415371"/>
                  <a:pt x="5548529" y="1401876"/>
                  <a:pt x="5562600" y="1395935"/>
                </a:cubicBezTo>
                <a:lnTo>
                  <a:pt x="5562600" y="1395932"/>
                </a:lnTo>
                <a:lnTo>
                  <a:pt x="5583724" y="1388934"/>
                </a:lnTo>
                <a:lnTo>
                  <a:pt x="5577688" y="1398560"/>
                </a:lnTo>
                <a:cubicBezTo>
                  <a:pt x="5588747" y="1394556"/>
                  <a:pt x="5621624" y="1382007"/>
                  <a:pt x="5610869" y="1386548"/>
                </a:cubicBezTo>
                <a:cubicBezTo>
                  <a:pt x="5603412" y="1389697"/>
                  <a:pt x="5596083" y="1393065"/>
                  <a:pt x="5588498" y="1395995"/>
                </a:cubicBezTo>
                <a:cubicBezTo>
                  <a:pt x="5577558" y="1400221"/>
                  <a:pt x="5565966" y="1403298"/>
                  <a:pt x="5555317" y="1408008"/>
                </a:cubicBezTo>
                <a:cubicBezTo>
                  <a:pt x="5549050" y="1410777"/>
                  <a:pt x="5544190" y="1415482"/>
                  <a:pt x="5537976" y="1418329"/>
                </a:cubicBezTo>
                <a:cubicBezTo>
                  <a:pt x="5525368" y="1424101"/>
                  <a:pt x="5512207" y="1429005"/>
                  <a:pt x="5499014" y="1433783"/>
                </a:cubicBezTo>
                <a:cubicBezTo>
                  <a:pt x="5484544" y="1439021"/>
                  <a:pt x="5439822" y="1451968"/>
                  <a:pt x="5455024" y="1448360"/>
                </a:cubicBezTo>
                <a:cubicBezTo>
                  <a:pt x="5473038" y="1444084"/>
                  <a:pt x="5491218" y="1440225"/>
                  <a:pt x="5509070" y="1435532"/>
                </a:cubicBezTo>
                <a:cubicBezTo>
                  <a:pt x="5518385" y="1433086"/>
                  <a:pt x="5537933" y="1418573"/>
                  <a:pt x="5536473" y="1426961"/>
                </a:cubicBezTo>
                <a:lnTo>
                  <a:pt x="5532268" y="1431048"/>
                </a:lnTo>
                <a:lnTo>
                  <a:pt x="5520953" y="1435368"/>
                </a:lnTo>
                <a:cubicBezTo>
                  <a:pt x="5516060" y="1437239"/>
                  <a:pt x="5511506" y="1438921"/>
                  <a:pt x="5508319" y="1439849"/>
                </a:cubicBezTo>
                <a:cubicBezTo>
                  <a:pt x="5500735" y="1442060"/>
                  <a:pt x="5519462" y="1438887"/>
                  <a:pt x="5529976" y="1433276"/>
                </a:cubicBezTo>
                <a:lnTo>
                  <a:pt x="5532268" y="1431048"/>
                </a:lnTo>
                <a:lnTo>
                  <a:pt x="5535643" y="1429759"/>
                </a:lnTo>
                <a:cubicBezTo>
                  <a:pt x="5544752" y="1426396"/>
                  <a:pt x="5551120" y="1424540"/>
                  <a:pt x="5546531" y="1428712"/>
                </a:cubicBezTo>
                <a:cubicBezTo>
                  <a:pt x="5533551" y="1440515"/>
                  <a:pt x="5512380" y="1442897"/>
                  <a:pt x="5496009" y="1451047"/>
                </a:cubicBezTo>
                <a:cubicBezTo>
                  <a:pt x="5492796" y="1452645"/>
                  <a:pt x="5510097" y="1446982"/>
                  <a:pt x="5506820" y="1448481"/>
                </a:cubicBezTo>
                <a:cubicBezTo>
                  <a:pt x="5497436" y="1452777"/>
                  <a:pt x="5487859" y="1456791"/>
                  <a:pt x="5478665" y="1461369"/>
                </a:cubicBezTo>
                <a:cubicBezTo>
                  <a:pt x="5474607" y="1463391"/>
                  <a:pt x="5471251" y="1466352"/>
                  <a:pt x="5467107" y="1468251"/>
                </a:cubicBezTo>
                <a:lnTo>
                  <a:pt x="5438955" y="1481138"/>
                </a:lnTo>
                <a:cubicBezTo>
                  <a:pt x="5444233" y="1480574"/>
                  <a:pt x="5457873" y="1475791"/>
                  <a:pt x="5454795" y="1479448"/>
                </a:cubicBezTo>
                <a:cubicBezTo>
                  <a:pt x="5449927" y="1485230"/>
                  <a:pt x="5440193" y="1486319"/>
                  <a:pt x="5432424" y="1488895"/>
                </a:cubicBezTo>
                <a:cubicBezTo>
                  <a:pt x="5425473" y="1491198"/>
                  <a:pt x="5403307" y="1492721"/>
                  <a:pt x="5410804" y="1494026"/>
                </a:cubicBezTo>
                <a:cubicBezTo>
                  <a:pt x="5421406" y="1495871"/>
                  <a:pt x="5433707" y="1484926"/>
                  <a:pt x="5442479" y="1490644"/>
                </a:cubicBezTo>
                <a:cubicBezTo>
                  <a:pt x="5443794" y="1491502"/>
                  <a:pt x="5427230" y="1497596"/>
                  <a:pt x="5411674" y="1503111"/>
                </a:cubicBezTo>
                <a:lnTo>
                  <a:pt x="5399756" y="1507304"/>
                </a:lnTo>
                <a:lnTo>
                  <a:pt x="5398491" y="1505223"/>
                </a:lnTo>
                <a:lnTo>
                  <a:pt x="5397168" y="1508214"/>
                </a:lnTo>
                <a:lnTo>
                  <a:pt x="5391460" y="1510223"/>
                </a:lnTo>
                <a:cubicBezTo>
                  <a:pt x="5386549" y="1511964"/>
                  <a:pt x="5384252" y="1512833"/>
                  <a:pt x="5386930" y="1512105"/>
                </a:cubicBezTo>
                <a:lnTo>
                  <a:pt x="5396767" y="1509113"/>
                </a:lnTo>
                <a:lnTo>
                  <a:pt x="5395634" y="1511674"/>
                </a:lnTo>
                <a:lnTo>
                  <a:pt x="5393708" y="1512240"/>
                </a:lnTo>
                <a:cubicBezTo>
                  <a:pt x="5379311" y="1516560"/>
                  <a:pt x="5373210" y="1518783"/>
                  <a:pt x="5386180" y="1516420"/>
                </a:cubicBezTo>
                <a:lnTo>
                  <a:pt x="5394180" y="1514964"/>
                </a:lnTo>
                <a:lnTo>
                  <a:pt x="5391207" y="1521676"/>
                </a:lnTo>
                <a:lnTo>
                  <a:pt x="5389673" y="1525095"/>
                </a:lnTo>
                <a:lnTo>
                  <a:pt x="5373868" y="1527619"/>
                </a:lnTo>
                <a:lnTo>
                  <a:pt x="5388511" y="1527682"/>
                </a:lnTo>
                <a:lnTo>
                  <a:pt x="5382665" y="1540702"/>
                </a:lnTo>
                <a:lnTo>
                  <a:pt x="5382540" y="1543504"/>
                </a:lnTo>
                <a:lnTo>
                  <a:pt x="5381271" y="1543633"/>
                </a:lnTo>
                <a:cubicBezTo>
                  <a:pt x="5366204" y="1545038"/>
                  <a:pt x="5368549" y="1544606"/>
                  <a:pt x="5377643" y="1545463"/>
                </a:cubicBezTo>
                <a:lnTo>
                  <a:pt x="5382417" y="1546328"/>
                </a:lnTo>
                <a:lnTo>
                  <a:pt x="5382234" y="1550460"/>
                </a:lnTo>
                <a:lnTo>
                  <a:pt x="5380171" y="1550950"/>
                </a:lnTo>
                <a:cubicBezTo>
                  <a:pt x="5375737" y="1552335"/>
                  <a:pt x="5363866" y="1557006"/>
                  <a:pt x="5368608" y="1557831"/>
                </a:cubicBezTo>
                <a:lnTo>
                  <a:pt x="5381951" y="1556826"/>
                </a:lnTo>
                <a:lnTo>
                  <a:pt x="5381923" y="1557532"/>
                </a:lnTo>
                <a:lnTo>
                  <a:pt x="5383886" y="1559757"/>
                </a:lnTo>
                <a:lnTo>
                  <a:pt x="5382333" y="1561219"/>
                </a:lnTo>
                <a:cubicBezTo>
                  <a:pt x="5381619" y="1561887"/>
                  <a:pt x="5381340" y="1562148"/>
                  <a:pt x="5381428" y="1562107"/>
                </a:cubicBezTo>
                <a:lnTo>
                  <a:pt x="5384209" y="1560123"/>
                </a:lnTo>
                <a:lnTo>
                  <a:pt x="5387305" y="1563634"/>
                </a:lnTo>
                <a:lnTo>
                  <a:pt x="5393001" y="1565633"/>
                </a:lnTo>
                <a:lnTo>
                  <a:pt x="5376415" y="1572531"/>
                </a:lnTo>
                <a:cubicBezTo>
                  <a:pt x="5368810" y="1575425"/>
                  <a:pt x="5345659" y="1580517"/>
                  <a:pt x="5354043" y="1581977"/>
                </a:cubicBezTo>
                <a:cubicBezTo>
                  <a:pt x="5368367" y="1584470"/>
                  <a:pt x="5382366" y="1578012"/>
                  <a:pt x="5396532" y="1576031"/>
                </a:cubicBezTo>
                <a:cubicBezTo>
                  <a:pt x="5405915" y="1571736"/>
                  <a:pt x="5431139" y="1570978"/>
                  <a:pt x="5424682" y="1563143"/>
                </a:cubicBezTo>
                <a:lnTo>
                  <a:pt x="5421115" y="1560300"/>
                </a:lnTo>
                <a:lnTo>
                  <a:pt x="5423785" y="1558307"/>
                </a:lnTo>
                <a:cubicBezTo>
                  <a:pt x="5427086" y="1555839"/>
                  <a:pt x="5429139" y="1553973"/>
                  <a:pt x="5426186" y="1554511"/>
                </a:cubicBezTo>
                <a:lnTo>
                  <a:pt x="5417307" y="1557265"/>
                </a:lnTo>
                <a:lnTo>
                  <a:pt x="5414479" y="1555010"/>
                </a:lnTo>
                <a:lnTo>
                  <a:pt x="5403539" y="1550577"/>
                </a:lnTo>
                <a:lnTo>
                  <a:pt x="5411847" y="1547569"/>
                </a:lnTo>
                <a:cubicBezTo>
                  <a:pt x="5424477" y="1543619"/>
                  <a:pt x="5439072" y="1542971"/>
                  <a:pt x="5450058" y="1536433"/>
                </a:cubicBezTo>
                <a:cubicBezTo>
                  <a:pt x="5457393" y="1532064"/>
                  <a:pt x="5432172" y="1538868"/>
                  <a:pt x="5423407" y="1540687"/>
                </a:cubicBezTo>
                <a:lnTo>
                  <a:pt x="5420705" y="1541328"/>
                </a:lnTo>
                <a:lnTo>
                  <a:pt x="5429190" y="1537247"/>
                </a:lnTo>
                <a:cubicBezTo>
                  <a:pt x="5441623" y="1532898"/>
                  <a:pt x="5454937" y="1530210"/>
                  <a:pt x="5468043" y="1527170"/>
                </a:cubicBezTo>
                <a:lnTo>
                  <a:pt x="5472254" y="1525801"/>
                </a:lnTo>
                <a:lnTo>
                  <a:pt x="5482485" y="1528735"/>
                </a:lnTo>
                <a:cubicBezTo>
                  <a:pt x="5489695" y="1527025"/>
                  <a:pt x="5510202" y="1519978"/>
                  <a:pt x="5504108" y="1523605"/>
                </a:cubicBezTo>
                <a:cubicBezTo>
                  <a:pt x="5496161" y="1528333"/>
                  <a:pt x="5485079" y="1528009"/>
                  <a:pt x="5476708" y="1532177"/>
                </a:cubicBezTo>
                <a:cubicBezTo>
                  <a:pt x="5471531" y="1534754"/>
                  <a:pt x="5469054" y="1540163"/>
                  <a:pt x="5464394" y="1543374"/>
                </a:cubicBezTo>
                <a:cubicBezTo>
                  <a:pt x="5455256" y="1549672"/>
                  <a:pt x="5443542" y="1553258"/>
                  <a:pt x="5435492" y="1560578"/>
                </a:cubicBezTo>
                <a:cubicBezTo>
                  <a:pt x="5431388" y="1564311"/>
                  <a:pt x="5427743" y="1568465"/>
                  <a:pt x="5423178" y="1571775"/>
                </a:cubicBezTo>
                <a:cubicBezTo>
                  <a:pt x="5385122" y="1599395"/>
                  <a:pt x="5424100" y="1565492"/>
                  <a:pt x="5393526" y="1593295"/>
                </a:cubicBezTo>
                <a:lnTo>
                  <a:pt x="5393941" y="1594819"/>
                </a:lnTo>
                <a:lnTo>
                  <a:pt x="5381963" y="1600177"/>
                </a:lnTo>
                <a:cubicBezTo>
                  <a:pt x="5380595" y="1601122"/>
                  <a:pt x="5380348" y="1602782"/>
                  <a:pt x="5380845" y="1604689"/>
                </a:cubicBezTo>
                <a:lnTo>
                  <a:pt x="5383498" y="1609479"/>
                </a:lnTo>
                <a:lnTo>
                  <a:pt x="5377770" y="1614490"/>
                </a:lnTo>
                <a:cubicBezTo>
                  <a:pt x="5373241" y="1618731"/>
                  <a:pt x="5369584" y="1622336"/>
                  <a:pt x="5367397" y="1624322"/>
                </a:cubicBezTo>
                <a:cubicBezTo>
                  <a:pt x="5374357" y="1624051"/>
                  <a:pt x="5389300" y="1617576"/>
                  <a:pt x="5388268" y="1623508"/>
                </a:cubicBezTo>
                <a:cubicBezTo>
                  <a:pt x="5387590" y="1627407"/>
                  <a:pt x="5334099" y="1630961"/>
                  <a:pt x="5339249" y="1637211"/>
                </a:cubicBezTo>
                <a:cubicBezTo>
                  <a:pt x="5346971" y="1646581"/>
                  <a:pt x="5405898" y="1619062"/>
                  <a:pt x="5348557" y="1643277"/>
                </a:cubicBezTo>
                <a:cubicBezTo>
                  <a:pt x="5374880" y="1640469"/>
                  <a:pt x="5364142" y="1639509"/>
                  <a:pt x="5347054" y="1651910"/>
                </a:cubicBezTo>
                <a:cubicBezTo>
                  <a:pt x="5342491" y="1655221"/>
                  <a:pt x="5338846" y="1659374"/>
                  <a:pt x="5334741" y="1663107"/>
                </a:cubicBezTo>
                <a:cubicBezTo>
                  <a:pt x="5345050" y="1663419"/>
                  <a:pt x="5357229" y="1658541"/>
                  <a:pt x="5365669" y="1664043"/>
                </a:cubicBezTo>
                <a:cubicBezTo>
                  <a:pt x="5371874" y="1668087"/>
                  <a:pt x="5351114" y="1667114"/>
                  <a:pt x="5344049" y="1669174"/>
                </a:cubicBezTo>
                <a:cubicBezTo>
                  <a:pt x="5338350" y="1670833"/>
                  <a:pt x="5332988" y="1673177"/>
                  <a:pt x="5327458" y="1675180"/>
                </a:cubicBezTo>
                <a:cubicBezTo>
                  <a:pt x="5337767" y="1675492"/>
                  <a:pt x="5348189" y="1674341"/>
                  <a:pt x="5358386" y="1676116"/>
                </a:cubicBezTo>
                <a:lnTo>
                  <a:pt x="5357630" y="1676637"/>
                </a:lnTo>
                <a:lnTo>
                  <a:pt x="5342631" y="1677799"/>
                </a:lnTo>
                <a:lnTo>
                  <a:pt x="5342481" y="1677807"/>
                </a:lnTo>
                <a:cubicBezTo>
                  <a:pt x="5341665" y="1677843"/>
                  <a:pt x="5341546" y="1677845"/>
                  <a:pt x="5342546" y="1677806"/>
                </a:cubicBezTo>
                <a:lnTo>
                  <a:pt x="5342631" y="1677799"/>
                </a:lnTo>
                <a:lnTo>
                  <a:pt x="5346612" y="1677607"/>
                </a:lnTo>
                <a:cubicBezTo>
                  <a:pt x="5350205" y="1677417"/>
                  <a:pt x="5354918" y="1677125"/>
                  <a:pt x="5357398" y="1676799"/>
                </a:cubicBezTo>
                <a:lnTo>
                  <a:pt x="5357630" y="1676637"/>
                </a:lnTo>
                <a:lnTo>
                  <a:pt x="5366189" y="1675973"/>
                </a:lnTo>
                <a:cubicBezTo>
                  <a:pt x="5384017" y="1673874"/>
                  <a:pt x="5384436" y="1672215"/>
                  <a:pt x="5367693" y="1682183"/>
                </a:cubicBezTo>
                <a:cubicBezTo>
                  <a:pt x="5372472" y="1684497"/>
                  <a:pt x="5383846" y="1684844"/>
                  <a:pt x="5382027" y="1689124"/>
                </a:cubicBezTo>
                <a:cubicBezTo>
                  <a:pt x="5378781" y="1696781"/>
                  <a:pt x="5358908" y="1702887"/>
                  <a:pt x="5358908" y="1702887"/>
                </a:cubicBezTo>
                <a:cubicBezTo>
                  <a:pt x="5353628" y="1703450"/>
                  <a:pt x="5346257" y="1708447"/>
                  <a:pt x="5343069" y="1704578"/>
                </a:cubicBezTo>
                <a:cubicBezTo>
                  <a:pt x="5340216" y="1701116"/>
                  <a:pt x="5359371" y="1698521"/>
                  <a:pt x="5354630" y="1697696"/>
                </a:cubicBezTo>
                <a:cubicBezTo>
                  <a:pt x="5348586" y="1696644"/>
                  <a:pt x="5343258" y="1701189"/>
                  <a:pt x="5338037" y="1703702"/>
                </a:cubicBezTo>
                <a:cubicBezTo>
                  <a:pt x="5294501" y="1724654"/>
                  <a:pt x="5345294" y="1705121"/>
                  <a:pt x="5304108" y="1720030"/>
                </a:cubicBezTo>
                <a:cubicBezTo>
                  <a:pt x="5297152" y="1720302"/>
                  <a:pt x="5290227" y="1721133"/>
                  <a:pt x="5283239" y="1720845"/>
                </a:cubicBezTo>
                <a:cubicBezTo>
                  <a:pt x="5267890" y="1720216"/>
                  <a:pt x="5251495" y="1713042"/>
                  <a:pt x="5237221" y="1717283"/>
                </a:cubicBezTo>
                <a:cubicBezTo>
                  <a:pt x="5116302" y="1753210"/>
                  <a:pt x="5245776" y="1754075"/>
                  <a:pt x="5112303" y="1780030"/>
                </a:cubicBezTo>
                <a:cubicBezTo>
                  <a:pt x="5079694" y="1786373"/>
                  <a:pt x="5049064" y="1792160"/>
                  <a:pt x="5018303" y="1798808"/>
                </a:cubicBezTo>
                <a:lnTo>
                  <a:pt x="4937647" y="1819195"/>
                </a:lnTo>
                <a:lnTo>
                  <a:pt x="4954723" y="1832341"/>
                </a:lnTo>
                <a:cubicBezTo>
                  <a:pt x="5004848" y="1883443"/>
                  <a:pt x="4875109" y="1862446"/>
                  <a:pt x="4831785" y="1870690"/>
                </a:cubicBezTo>
                <a:lnTo>
                  <a:pt x="4739738" y="1881712"/>
                </a:lnTo>
                <a:lnTo>
                  <a:pt x="4718754" y="1890239"/>
                </a:lnTo>
                <a:lnTo>
                  <a:pt x="4716239" y="1891426"/>
                </a:lnTo>
                <a:lnTo>
                  <a:pt x="4846768" y="1878262"/>
                </a:lnTo>
                <a:cubicBezTo>
                  <a:pt x="5188807" y="1853403"/>
                  <a:pt x="4998510" y="1869810"/>
                  <a:pt x="4895134" y="1898686"/>
                </a:cubicBezTo>
                <a:cubicBezTo>
                  <a:pt x="4889333" y="1900306"/>
                  <a:pt x="4889592" y="1901204"/>
                  <a:pt x="4893018" y="1901650"/>
                </a:cubicBezTo>
                <a:lnTo>
                  <a:pt x="4902216" y="1901793"/>
                </a:lnTo>
                <a:lnTo>
                  <a:pt x="4851623" y="1903385"/>
                </a:lnTo>
                <a:cubicBezTo>
                  <a:pt x="4825070" y="1904220"/>
                  <a:pt x="4798798" y="1905680"/>
                  <a:pt x="4773658" y="1909639"/>
                </a:cubicBezTo>
                <a:cubicBezTo>
                  <a:pt x="4739299" y="1915051"/>
                  <a:pt x="4687768" y="1895192"/>
                  <a:pt x="4670582" y="1925874"/>
                </a:cubicBezTo>
                <a:cubicBezTo>
                  <a:pt x="4664115" y="1937420"/>
                  <a:pt x="4679012" y="1940375"/>
                  <a:pt x="4698988" y="1940462"/>
                </a:cubicBezTo>
                <a:lnTo>
                  <a:pt x="4719306" y="1939624"/>
                </a:lnTo>
                <a:lnTo>
                  <a:pt x="4723695" y="1946999"/>
                </a:lnTo>
                <a:cubicBezTo>
                  <a:pt x="4728464" y="1951316"/>
                  <a:pt x="4734719" y="1956278"/>
                  <a:pt x="4738003" y="1959946"/>
                </a:cubicBezTo>
                <a:cubicBezTo>
                  <a:pt x="4954033" y="1942863"/>
                  <a:pt x="4728027" y="1958023"/>
                  <a:pt x="4685408" y="1977576"/>
                </a:cubicBezTo>
                <a:cubicBezTo>
                  <a:pt x="4657562" y="1990354"/>
                  <a:pt x="4752674" y="1974764"/>
                  <a:pt x="4785718" y="1972001"/>
                </a:cubicBezTo>
                <a:cubicBezTo>
                  <a:pt x="4827753" y="1968490"/>
                  <a:pt x="4861007" y="1923223"/>
                  <a:pt x="4910613" y="1958757"/>
                </a:cubicBezTo>
                <a:lnTo>
                  <a:pt x="4917793" y="1966132"/>
                </a:lnTo>
                <a:lnTo>
                  <a:pt x="4911585" y="1965930"/>
                </a:lnTo>
                <a:cubicBezTo>
                  <a:pt x="4885416" y="1968148"/>
                  <a:pt x="4784539" y="1984748"/>
                  <a:pt x="4744033" y="1991128"/>
                </a:cubicBezTo>
                <a:cubicBezTo>
                  <a:pt x="4724372" y="1994224"/>
                  <a:pt x="4785432" y="1989409"/>
                  <a:pt x="4804772" y="1985651"/>
                </a:cubicBezTo>
                <a:cubicBezTo>
                  <a:pt x="4813834" y="1983890"/>
                  <a:pt x="4827788" y="1983339"/>
                  <a:pt x="4842919" y="1983002"/>
                </a:cubicBezTo>
                <a:lnTo>
                  <a:pt x="4853095" y="1982692"/>
                </a:lnTo>
                <a:lnTo>
                  <a:pt x="4840591" y="1985641"/>
                </a:lnTo>
                <a:cubicBezTo>
                  <a:pt x="4760821" y="2004229"/>
                  <a:pt x="4662279" y="2026367"/>
                  <a:pt x="4713913" y="2020116"/>
                </a:cubicBezTo>
                <a:cubicBezTo>
                  <a:pt x="4788763" y="2011054"/>
                  <a:pt x="5010783" y="1978558"/>
                  <a:pt x="4938465" y="1992928"/>
                </a:cubicBezTo>
                <a:cubicBezTo>
                  <a:pt x="4869966" y="2006541"/>
                  <a:pt x="4661699" y="2041542"/>
                  <a:pt x="4732967" y="2033765"/>
                </a:cubicBezTo>
                <a:cubicBezTo>
                  <a:pt x="4811454" y="2025200"/>
                  <a:pt x="5039054" y="1983898"/>
                  <a:pt x="4968431" y="2008073"/>
                </a:cubicBezTo>
                <a:cubicBezTo>
                  <a:pt x="4941563" y="2017269"/>
                  <a:pt x="4916435" y="2029774"/>
                  <a:pt x="4887829" y="2035665"/>
                </a:cubicBezTo>
                <a:cubicBezTo>
                  <a:pt x="4842795" y="2044937"/>
                  <a:pt x="4784729" y="2032072"/>
                  <a:pt x="4740908" y="2042660"/>
                </a:cubicBezTo>
                <a:lnTo>
                  <a:pt x="4720742" y="2053305"/>
                </a:lnTo>
                <a:lnTo>
                  <a:pt x="4720699" y="2053298"/>
                </a:lnTo>
                <a:cubicBezTo>
                  <a:pt x="4673459" y="2047045"/>
                  <a:pt x="4638887" y="2052013"/>
                  <a:pt x="4655629" y="2103198"/>
                </a:cubicBezTo>
                <a:lnTo>
                  <a:pt x="4659028" y="2109415"/>
                </a:lnTo>
                <a:lnTo>
                  <a:pt x="4643588" y="2108021"/>
                </a:lnTo>
                <a:cubicBezTo>
                  <a:pt x="4625161" y="2107330"/>
                  <a:pt x="4617772" y="2111075"/>
                  <a:pt x="4635766" y="2125313"/>
                </a:cubicBezTo>
                <a:lnTo>
                  <a:pt x="4639714" y="2127627"/>
                </a:lnTo>
                <a:lnTo>
                  <a:pt x="4628705" y="2129421"/>
                </a:lnTo>
                <a:cubicBezTo>
                  <a:pt x="4610881" y="2132351"/>
                  <a:pt x="4599048" y="2134408"/>
                  <a:pt x="4611179" y="2132982"/>
                </a:cubicBezTo>
                <a:lnTo>
                  <a:pt x="4642553" y="2129292"/>
                </a:lnTo>
                <a:lnTo>
                  <a:pt x="4646786" y="2131775"/>
                </a:lnTo>
                <a:lnTo>
                  <a:pt x="4631852" y="2133624"/>
                </a:lnTo>
                <a:cubicBezTo>
                  <a:pt x="4592365" y="2138583"/>
                  <a:pt x="4553259" y="2144324"/>
                  <a:pt x="4515594" y="2153002"/>
                </a:cubicBezTo>
                <a:cubicBezTo>
                  <a:pt x="4495566" y="2157617"/>
                  <a:pt x="4431516" y="2161301"/>
                  <a:pt x="4455509" y="2166847"/>
                </a:cubicBezTo>
                <a:cubicBezTo>
                  <a:pt x="4498459" y="2176774"/>
                  <a:pt x="4535769" y="2169322"/>
                  <a:pt x="4574219" y="2166553"/>
                </a:cubicBezTo>
                <a:lnTo>
                  <a:pt x="4641736" y="2159577"/>
                </a:lnTo>
                <a:lnTo>
                  <a:pt x="4652561" y="2162222"/>
                </a:lnTo>
                <a:lnTo>
                  <a:pt x="4583674" y="2169732"/>
                </a:lnTo>
                <a:cubicBezTo>
                  <a:pt x="4547047" y="2172762"/>
                  <a:pt x="4510335" y="2175610"/>
                  <a:pt x="4474563" y="2180495"/>
                </a:cubicBezTo>
                <a:cubicBezTo>
                  <a:pt x="4463452" y="2182013"/>
                  <a:pt x="4499062" y="2182977"/>
                  <a:pt x="4510714" y="2182689"/>
                </a:cubicBezTo>
                <a:lnTo>
                  <a:pt x="4690501" y="2175888"/>
                </a:lnTo>
                <a:lnTo>
                  <a:pt x="4692071" y="2177686"/>
                </a:lnTo>
                <a:lnTo>
                  <a:pt x="4686744" y="2179209"/>
                </a:lnTo>
                <a:lnTo>
                  <a:pt x="4687275" y="2179867"/>
                </a:lnTo>
                <a:lnTo>
                  <a:pt x="4511367" y="2191058"/>
                </a:lnTo>
                <a:cubicBezTo>
                  <a:pt x="4492893" y="2192577"/>
                  <a:pt x="4439057" y="2200451"/>
                  <a:pt x="4458120" y="2200320"/>
                </a:cubicBezTo>
                <a:cubicBezTo>
                  <a:pt x="4629076" y="2199143"/>
                  <a:pt x="4658016" y="2195429"/>
                  <a:pt x="4687839" y="2189060"/>
                </a:cubicBezTo>
                <a:lnTo>
                  <a:pt x="4693691" y="2187814"/>
                </a:lnTo>
                <a:lnTo>
                  <a:pt x="4704463" y="2201160"/>
                </a:lnTo>
                <a:cubicBezTo>
                  <a:pt x="4711396" y="2208846"/>
                  <a:pt x="4718884" y="2215161"/>
                  <a:pt x="4725506" y="2214876"/>
                </a:cubicBezTo>
                <a:cubicBezTo>
                  <a:pt x="4799444" y="2211687"/>
                  <a:pt x="4831078" y="2210193"/>
                  <a:pt x="4857252" y="2205226"/>
                </a:cubicBezTo>
                <a:lnTo>
                  <a:pt x="4866086" y="2202848"/>
                </a:lnTo>
                <a:lnTo>
                  <a:pt x="4873869" y="2207950"/>
                </a:lnTo>
                <a:cubicBezTo>
                  <a:pt x="4879362" y="2211881"/>
                  <a:pt x="4883169" y="2215465"/>
                  <a:pt x="4880366" y="2216774"/>
                </a:cubicBezTo>
                <a:cubicBezTo>
                  <a:pt x="4880187" y="2216837"/>
                  <a:pt x="4880008" y="2216898"/>
                  <a:pt x="4879828" y="2216961"/>
                </a:cubicBezTo>
                <a:lnTo>
                  <a:pt x="4841589" y="2219489"/>
                </a:lnTo>
                <a:cubicBezTo>
                  <a:pt x="4805297" y="2220144"/>
                  <a:pt x="4768030" y="2218925"/>
                  <a:pt x="4734586" y="2224806"/>
                </a:cubicBezTo>
                <a:lnTo>
                  <a:pt x="4725796" y="2227682"/>
                </a:lnTo>
                <a:lnTo>
                  <a:pt x="4719304" y="2227995"/>
                </a:lnTo>
                <a:cubicBezTo>
                  <a:pt x="4679494" y="2229898"/>
                  <a:pt x="4662288" y="2231029"/>
                  <a:pt x="4698152" y="2233204"/>
                </a:cubicBezTo>
                <a:lnTo>
                  <a:pt x="4707073" y="2233804"/>
                </a:lnTo>
                <a:lnTo>
                  <a:pt x="4687894" y="2240078"/>
                </a:lnTo>
                <a:cubicBezTo>
                  <a:pt x="4652044" y="2259288"/>
                  <a:pt x="4783930" y="2252393"/>
                  <a:pt x="4829078" y="2251141"/>
                </a:cubicBezTo>
                <a:cubicBezTo>
                  <a:pt x="4884699" y="2249600"/>
                  <a:pt x="4931258" y="2226517"/>
                  <a:pt x="4989473" y="2231722"/>
                </a:cubicBezTo>
                <a:cubicBezTo>
                  <a:pt x="5028678" y="2235227"/>
                  <a:pt x="4922899" y="2251620"/>
                  <a:pt x="4887051" y="2256325"/>
                </a:cubicBezTo>
                <a:cubicBezTo>
                  <a:pt x="4830171" y="2263787"/>
                  <a:pt x="4756007" y="2238466"/>
                  <a:pt x="4711673" y="2268172"/>
                </a:cubicBezTo>
                <a:cubicBezTo>
                  <a:pt x="4695870" y="2278762"/>
                  <a:pt x="4718588" y="2282278"/>
                  <a:pt x="4750692" y="2283344"/>
                </a:cubicBezTo>
                <a:lnTo>
                  <a:pt x="4788745" y="2283595"/>
                </a:lnTo>
                <a:lnTo>
                  <a:pt x="4760692" y="2296964"/>
                </a:lnTo>
                <a:cubicBezTo>
                  <a:pt x="4733885" y="2322763"/>
                  <a:pt x="4849577" y="2313430"/>
                  <a:pt x="4891619" y="2314902"/>
                </a:cubicBezTo>
                <a:lnTo>
                  <a:pt x="4908130" y="2314372"/>
                </a:lnTo>
                <a:lnTo>
                  <a:pt x="4871969" y="2326585"/>
                </a:lnTo>
                <a:lnTo>
                  <a:pt x="4850728" y="2328482"/>
                </a:lnTo>
                <a:cubicBezTo>
                  <a:pt x="4822605" y="2330928"/>
                  <a:pt x="4788117" y="2334148"/>
                  <a:pt x="4806946" y="2336417"/>
                </a:cubicBezTo>
                <a:cubicBezTo>
                  <a:pt x="4827067" y="2338841"/>
                  <a:pt x="4847571" y="2334381"/>
                  <a:pt x="4868065" y="2327903"/>
                </a:cubicBezTo>
                <a:lnTo>
                  <a:pt x="4871969" y="2326585"/>
                </a:lnTo>
                <a:lnTo>
                  <a:pt x="4874523" y="2326357"/>
                </a:lnTo>
                <a:cubicBezTo>
                  <a:pt x="4891981" y="2324596"/>
                  <a:pt x="4910532" y="2324840"/>
                  <a:pt x="4929379" y="2325632"/>
                </a:cubicBezTo>
                <a:lnTo>
                  <a:pt x="4963857" y="2327198"/>
                </a:lnTo>
                <a:lnTo>
                  <a:pt x="4972530" y="2329637"/>
                </a:lnTo>
                <a:cubicBezTo>
                  <a:pt x="4981713" y="2332095"/>
                  <a:pt x="4993921" y="2335234"/>
                  <a:pt x="5000080" y="2337008"/>
                </a:cubicBezTo>
                <a:lnTo>
                  <a:pt x="5011656" y="2337498"/>
                </a:lnTo>
                <a:lnTo>
                  <a:pt x="5031970" y="2342903"/>
                </a:lnTo>
                <a:lnTo>
                  <a:pt x="5038614" y="2343184"/>
                </a:lnTo>
                <a:lnTo>
                  <a:pt x="5041601" y="2346487"/>
                </a:lnTo>
                <a:lnTo>
                  <a:pt x="5046204" y="2356435"/>
                </a:lnTo>
                <a:lnTo>
                  <a:pt x="5038564" y="2356812"/>
                </a:lnTo>
                <a:lnTo>
                  <a:pt x="5027039" y="2356325"/>
                </a:lnTo>
                <a:cubicBezTo>
                  <a:pt x="5020878" y="2354548"/>
                  <a:pt x="5014549" y="2352105"/>
                  <a:pt x="5008563" y="2350998"/>
                </a:cubicBezTo>
                <a:cubicBezTo>
                  <a:pt x="5003868" y="2350131"/>
                  <a:pt x="4990317" y="2349037"/>
                  <a:pt x="4995149" y="2350430"/>
                </a:cubicBezTo>
                <a:lnTo>
                  <a:pt x="5021251" y="2357670"/>
                </a:lnTo>
                <a:lnTo>
                  <a:pt x="4991357" y="2359150"/>
                </a:lnTo>
                <a:lnTo>
                  <a:pt x="4979846" y="2360332"/>
                </a:lnTo>
                <a:lnTo>
                  <a:pt x="4971741" y="2358526"/>
                </a:lnTo>
                <a:cubicBezTo>
                  <a:pt x="4968891" y="2358406"/>
                  <a:pt x="4971970" y="2359293"/>
                  <a:pt x="4976532" y="2360434"/>
                </a:cubicBezTo>
                <a:lnTo>
                  <a:pt x="4977211" y="2360603"/>
                </a:lnTo>
                <a:lnTo>
                  <a:pt x="4888696" y="2369693"/>
                </a:lnTo>
                <a:cubicBezTo>
                  <a:pt x="4868996" y="2370634"/>
                  <a:pt x="4847770" y="2367765"/>
                  <a:pt x="4827305" y="2366801"/>
                </a:cubicBezTo>
                <a:cubicBezTo>
                  <a:pt x="4808383" y="2365910"/>
                  <a:pt x="4816395" y="2370283"/>
                  <a:pt x="4838036" y="2375821"/>
                </a:cubicBezTo>
                <a:lnTo>
                  <a:pt x="4873353" y="2383283"/>
                </a:lnTo>
                <a:lnTo>
                  <a:pt x="4786274" y="2394295"/>
                </a:lnTo>
                <a:cubicBezTo>
                  <a:pt x="4760641" y="2400808"/>
                  <a:pt x="4816397" y="2397533"/>
                  <a:pt x="4862313" y="2396345"/>
                </a:cubicBezTo>
                <a:lnTo>
                  <a:pt x="4866287" y="2396277"/>
                </a:lnTo>
                <a:lnTo>
                  <a:pt x="4845068" y="2398977"/>
                </a:lnTo>
                <a:lnTo>
                  <a:pt x="4844907" y="2398995"/>
                </a:lnTo>
                <a:lnTo>
                  <a:pt x="4842857" y="2398992"/>
                </a:lnTo>
                <a:cubicBezTo>
                  <a:pt x="4842792" y="2399071"/>
                  <a:pt x="4842729" y="2399150"/>
                  <a:pt x="4842663" y="2399228"/>
                </a:cubicBezTo>
                <a:lnTo>
                  <a:pt x="4789183" y="2404803"/>
                </a:lnTo>
                <a:lnTo>
                  <a:pt x="4781356" y="2407084"/>
                </a:lnTo>
                <a:lnTo>
                  <a:pt x="4780089" y="2407246"/>
                </a:lnTo>
                <a:cubicBezTo>
                  <a:pt x="4779069" y="2407613"/>
                  <a:pt x="4778046" y="2407979"/>
                  <a:pt x="4777025" y="2408346"/>
                </a:cubicBezTo>
                <a:cubicBezTo>
                  <a:pt x="4776755" y="2408426"/>
                  <a:pt x="4776484" y="2408504"/>
                  <a:pt x="4776214" y="2408583"/>
                </a:cubicBezTo>
                <a:lnTo>
                  <a:pt x="4772909" y="2408896"/>
                </a:lnTo>
                <a:cubicBezTo>
                  <a:pt x="4770137" y="2409201"/>
                  <a:pt x="4768780" y="2409423"/>
                  <a:pt x="4769265" y="2409538"/>
                </a:cubicBezTo>
                <a:lnTo>
                  <a:pt x="4772943" y="2409537"/>
                </a:lnTo>
                <a:lnTo>
                  <a:pt x="4709745" y="2427964"/>
                </a:lnTo>
                <a:cubicBezTo>
                  <a:pt x="4691176" y="2436133"/>
                  <a:pt x="4693673" y="2441224"/>
                  <a:pt x="4709131" y="2443945"/>
                </a:cubicBezTo>
                <a:lnTo>
                  <a:pt x="4728093" y="2445366"/>
                </a:lnTo>
                <a:lnTo>
                  <a:pt x="4698232" y="2447234"/>
                </a:lnTo>
                <a:cubicBezTo>
                  <a:pt x="4660349" y="2449549"/>
                  <a:pt x="4635152" y="2451253"/>
                  <a:pt x="4661222" y="2451671"/>
                </a:cubicBezTo>
                <a:lnTo>
                  <a:pt x="4779676" y="2449850"/>
                </a:lnTo>
                <a:lnTo>
                  <a:pt x="4772587" y="2451288"/>
                </a:lnTo>
                <a:lnTo>
                  <a:pt x="4770270" y="2451518"/>
                </a:lnTo>
                <a:cubicBezTo>
                  <a:pt x="4765993" y="2452099"/>
                  <a:pt x="4761451" y="2452854"/>
                  <a:pt x="4757628" y="2453664"/>
                </a:cubicBezTo>
                <a:lnTo>
                  <a:pt x="4750692" y="2455729"/>
                </a:lnTo>
                <a:lnTo>
                  <a:pt x="4749428" y="2455986"/>
                </a:lnTo>
                <a:lnTo>
                  <a:pt x="4692762" y="2454042"/>
                </a:lnTo>
                <a:cubicBezTo>
                  <a:pt x="4661476" y="2453805"/>
                  <a:pt x="4630629" y="2454629"/>
                  <a:pt x="4600484" y="2457148"/>
                </a:cubicBezTo>
                <a:cubicBezTo>
                  <a:pt x="4573936" y="2459367"/>
                  <a:pt x="4588640" y="2461848"/>
                  <a:pt x="4621434" y="2464574"/>
                </a:cubicBezTo>
                <a:lnTo>
                  <a:pt x="4646869" y="2466455"/>
                </a:lnTo>
                <a:lnTo>
                  <a:pt x="4667237" y="2470993"/>
                </a:lnTo>
                <a:lnTo>
                  <a:pt x="4655689" y="2472990"/>
                </a:lnTo>
                <a:cubicBezTo>
                  <a:pt x="4644040" y="2474835"/>
                  <a:pt x="4683536" y="2481465"/>
                  <a:pt x="4695912" y="2481260"/>
                </a:cubicBezTo>
                <a:lnTo>
                  <a:pt x="4711803" y="2480921"/>
                </a:lnTo>
                <a:lnTo>
                  <a:pt x="4720828" y="2482932"/>
                </a:lnTo>
                <a:lnTo>
                  <a:pt x="4721215" y="2484228"/>
                </a:lnTo>
                <a:cubicBezTo>
                  <a:pt x="4731889" y="2494260"/>
                  <a:pt x="4743784" y="2499075"/>
                  <a:pt x="4754882" y="2503828"/>
                </a:cubicBezTo>
                <a:cubicBezTo>
                  <a:pt x="4759845" y="2505955"/>
                  <a:pt x="4763600" y="2503528"/>
                  <a:pt x="4768296" y="2504396"/>
                </a:cubicBezTo>
                <a:lnTo>
                  <a:pt x="4772699" y="2505666"/>
                </a:lnTo>
                <a:lnTo>
                  <a:pt x="4754166" y="2506654"/>
                </a:lnTo>
                <a:lnTo>
                  <a:pt x="4741760" y="2507515"/>
                </a:lnTo>
                <a:lnTo>
                  <a:pt x="4730474" y="2505210"/>
                </a:lnTo>
                <a:cubicBezTo>
                  <a:pt x="4721976" y="2503445"/>
                  <a:pt x="4716275" y="2502231"/>
                  <a:pt x="4712613" y="2501436"/>
                </a:cubicBezTo>
                <a:lnTo>
                  <a:pt x="4709242" y="2500680"/>
                </a:lnTo>
                <a:lnTo>
                  <a:pt x="4709007" y="2500619"/>
                </a:lnTo>
                <a:cubicBezTo>
                  <a:pt x="4707561" y="2500274"/>
                  <a:pt x="4706631" y="2500081"/>
                  <a:pt x="4706978" y="2500173"/>
                </a:cubicBezTo>
                <a:lnTo>
                  <a:pt x="4709242" y="2500680"/>
                </a:lnTo>
                <a:lnTo>
                  <a:pt x="4714137" y="2501971"/>
                </a:lnTo>
                <a:cubicBezTo>
                  <a:pt x="4721017" y="2504025"/>
                  <a:pt x="4723996" y="2506358"/>
                  <a:pt x="4674398" y="2500420"/>
                </a:cubicBezTo>
                <a:cubicBezTo>
                  <a:pt x="4668538" y="2499717"/>
                  <a:pt x="4661620" y="2495335"/>
                  <a:pt x="4655921" y="2495093"/>
                </a:cubicBezTo>
                <a:cubicBezTo>
                  <a:pt x="4650222" y="2494853"/>
                  <a:pt x="4634538" y="2496290"/>
                  <a:pt x="4640864" y="2499000"/>
                </a:cubicBezTo>
                <a:lnTo>
                  <a:pt x="4657126" y="2504683"/>
                </a:lnTo>
                <a:lnTo>
                  <a:pt x="4652633" y="2504041"/>
                </a:lnTo>
                <a:cubicBezTo>
                  <a:pt x="4641219" y="2502900"/>
                  <a:pt x="4630277" y="2503095"/>
                  <a:pt x="4619099" y="2502621"/>
                </a:cubicBezTo>
                <a:lnTo>
                  <a:pt x="4605684" y="2502053"/>
                </a:lnTo>
                <a:lnTo>
                  <a:pt x="4632321" y="2515875"/>
                </a:lnTo>
                <a:lnTo>
                  <a:pt x="4615963" y="2517220"/>
                </a:lnTo>
                <a:cubicBezTo>
                  <a:pt x="4593550" y="2519185"/>
                  <a:pt x="4617282" y="2520398"/>
                  <a:pt x="4652319" y="2520850"/>
                </a:cubicBezTo>
                <a:lnTo>
                  <a:pt x="4659496" y="2520863"/>
                </a:lnTo>
                <a:lnTo>
                  <a:pt x="4666179" y="2522791"/>
                </a:lnTo>
                <a:cubicBezTo>
                  <a:pt x="4679212" y="2525417"/>
                  <a:pt x="4691689" y="2526140"/>
                  <a:pt x="4704776" y="2528968"/>
                </a:cubicBezTo>
                <a:lnTo>
                  <a:pt x="4706505" y="2529345"/>
                </a:lnTo>
                <a:lnTo>
                  <a:pt x="4635018" y="2530869"/>
                </a:lnTo>
                <a:cubicBezTo>
                  <a:pt x="4627554" y="2531493"/>
                  <a:pt x="4636579" y="2535878"/>
                  <a:pt x="4649432" y="2540181"/>
                </a:cubicBezTo>
                <a:lnTo>
                  <a:pt x="4661851" y="2543753"/>
                </a:lnTo>
                <a:lnTo>
                  <a:pt x="4658594" y="2544528"/>
                </a:lnTo>
                <a:cubicBezTo>
                  <a:pt x="4653823" y="2544756"/>
                  <a:pt x="4645577" y="2544636"/>
                  <a:pt x="4631132" y="2544025"/>
                </a:cubicBezTo>
                <a:cubicBezTo>
                  <a:pt x="4625432" y="2543783"/>
                  <a:pt x="4618354" y="2538939"/>
                  <a:pt x="4612655" y="2538698"/>
                </a:cubicBezTo>
                <a:cubicBezTo>
                  <a:pt x="4606955" y="2538456"/>
                  <a:pt x="4591200" y="2538880"/>
                  <a:pt x="4597597" y="2542604"/>
                </a:cubicBezTo>
                <a:cubicBezTo>
                  <a:pt x="4618922" y="2555020"/>
                  <a:pt x="4626107" y="2545572"/>
                  <a:pt x="4642902" y="2549066"/>
                </a:cubicBezTo>
                <a:lnTo>
                  <a:pt x="4706117" y="2564260"/>
                </a:lnTo>
                <a:lnTo>
                  <a:pt x="4634209" y="2566632"/>
                </a:lnTo>
                <a:cubicBezTo>
                  <a:pt x="4605532" y="2569115"/>
                  <a:pt x="4698612" y="2580700"/>
                  <a:pt x="4728985" y="2582377"/>
                </a:cubicBezTo>
                <a:cubicBezTo>
                  <a:pt x="4737856" y="2582866"/>
                  <a:pt x="4748316" y="2582384"/>
                  <a:pt x="4759762" y="2581273"/>
                </a:cubicBezTo>
                <a:lnTo>
                  <a:pt x="4779743" y="2578617"/>
                </a:lnTo>
                <a:lnTo>
                  <a:pt x="4812483" y="2588056"/>
                </a:lnTo>
                <a:lnTo>
                  <a:pt x="4894087" y="2604504"/>
                </a:lnTo>
                <a:lnTo>
                  <a:pt x="4890694" y="2604954"/>
                </a:lnTo>
                <a:lnTo>
                  <a:pt x="4853574" y="2599544"/>
                </a:lnTo>
                <a:cubicBezTo>
                  <a:pt x="4835318" y="2597185"/>
                  <a:pt x="4815001" y="2594740"/>
                  <a:pt x="4790718" y="2591677"/>
                </a:cubicBezTo>
                <a:cubicBezTo>
                  <a:pt x="4781503" y="2590515"/>
                  <a:pt x="4773039" y="2591505"/>
                  <a:pt x="4763890" y="2590540"/>
                </a:cubicBezTo>
                <a:cubicBezTo>
                  <a:pt x="4707444" y="2584594"/>
                  <a:pt x="4733467" y="2580218"/>
                  <a:pt x="4703527" y="2587983"/>
                </a:cubicBezTo>
                <a:cubicBezTo>
                  <a:pt x="4697368" y="2586208"/>
                  <a:pt x="4678856" y="2580720"/>
                  <a:pt x="4685050" y="2582657"/>
                </a:cubicBezTo>
                <a:lnTo>
                  <a:pt x="4724111" y="2595871"/>
                </a:lnTo>
                <a:lnTo>
                  <a:pt x="4718168" y="2595148"/>
                </a:lnTo>
                <a:cubicBezTo>
                  <a:pt x="4701801" y="2593700"/>
                  <a:pt x="4716921" y="2597979"/>
                  <a:pt x="4745628" y="2602302"/>
                </a:cubicBezTo>
                <a:lnTo>
                  <a:pt x="4747046" y="2602463"/>
                </a:lnTo>
                <a:lnTo>
                  <a:pt x="4770728" y="2609005"/>
                </a:lnTo>
                <a:cubicBezTo>
                  <a:pt x="4807845" y="2615865"/>
                  <a:pt x="4837639" y="2620538"/>
                  <a:pt x="4866970" y="2626137"/>
                </a:cubicBezTo>
                <a:lnTo>
                  <a:pt x="4870422" y="2626874"/>
                </a:lnTo>
                <a:lnTo>
                  <a:pt x="4844669" y="2626436"/>
                </a:lnTo>
                <a:cubicBezTo>
                  <a:pt x="4768732" y="2624447"/>
                  <a:pt x="4632464" y="2617343"/>
                  <a:pt x="4689259" y="2626607"/>
                </a:cubicBezTo>
                <a:lnTo>
                  <a:pt x="4730107" y="2631811"/>
                </a:lnTo>
                <a:lnTo>
                  <a:pt x="4739113" y="2633312"/>
                </a:lnTo>
                <a:cubicBezTo>
                  <a:pt x="4757907" y="2636111"/>
                  <a:pt x="4766192" y="2636776"/>
                  <a:pt x="4797819" y="2646503"/>
                </a:cubicBezTo>
                <a:lnTo>
                  <a:pt x="4847202" y="2662651"/>
                </a:lnTo>
                <a:lnTo>
                  <a:pt x="4803742" y="2664367"/>
                </a:lnTo>
                <a:cubicBezTo>
                  <a:pt x="4779398" y="2667547"/>
                  <a:pt x="4907229" y="2674275"/>
                  <a:pt x="4888261" y="2686985"/>
                </a:cubicBezTo>
                <a:cubicBezTo>
                  <a:pt x="4860254" y="2705750"/>
                  <a:pt x="4647575" y="2671933"/>
                  <a:pt x="4810665" y="2702352"/>
                </a:cubicBezTo>
                <a:lnTo>
                  <a:pt x="4842258" y="2708178"/>
                </a:lnTo>
                <a:lnTo>
                  <a:pt x="4822233" y="2712033"/>
                </a:lnTo>
                <a:lnTo>
                  <a:pt x="4723782" y="2700217"/>
                </a:lnTo>
                <a:cubicBezTo>
                  <a:pt x="4672048" y="2694863"/>
                  <a:pt x="4621784" y="2692965"/>
                  <a:pt x="4576423" y="2702214"/>
                </a:cubicBezTo>
                <a:cubicBezTo>
                  <a:pt x="4571911" y="2703134"/>
                  <a:pt x="4568611" y="2704030"/>
                  <a:pt x="4566410" y="2704900"/>
                </a:cubicBezTo>
                <a:cubicBezTo>
                  <a:pt x="4565497" y="2705579"/>
                  <a:pt x="4564585" y="2706258"/>
                  <a:pt x="4563672" y="2706936"/>
                </a:cubicBezTo>
                <a:lnTo>
                  <a:pt x="4527896" y="2706102"/>
                </a:lnTo>
                <a:cubicBezTo>
                  <a:pt x="4484965" y="2706395"/>
                  <a:pt x="4467946" y="2711829"/>
                  <a:pt x="4510151" y="2729010"/>
                </a:cubicBezTo>
                <a:lnTo>
                  <a:pt x="4552898" y="2742668"/>
                </a:lnTo>
                <a:lnTo>
                  <a:pt x="4513693" y="2741169"/>
                </a:lnTo>
                <a:cubicBezTo>
                  <a:pt x="4470673" y="2740430"/>
                  <a:pt x="4453228" y="2743879"/>
                  <a:pt x="4494360" y="2757202"/>
                </a:cubicBezTo>
                <a:lnTo>
                  <a:pt x="4545665" y="2768268"/>
                </a:lnTo>
                <a:lnTo>
                  <a:pt x="4488827" y="2778520"/>
                </a:lnTo>
                <a:cubicBezTo>
                  <a:pt x="4413639" y="2791600"/>
                  <a:pt x="4433496" y="2796651"/>
                  <a:pt x="4489380" y="2797950"/>
                </a:cubicBezTo>
                <a:lnTo>
                  <a:pt x="4499158" y="2798064"/>
                </a:lnTo>
                <a:lnTo>
                  <a:pt x="4500644" y="2798927"/>
                </a:lnTo>
                <a:cubicBezTo>
                  <a:pt x="4504276" y="2800466"/>
                  <a:pt x="4509354" y="2802256"/>
                  <a:pt x="4516025" y="2804322"/>
                </a:cubicBezTo>
                <a:cubicBezTo>
                  <a:pt x="4535249" y="2810277"/>
                  <a:pt x="4555912" y="2812626"/>
                  <a:pt x="4577424" y="2812543"/>
                </a:cubicBezTo>
                <a:lnTo>
                  <a:pt x="4632126" y="2807303"/>
                </a:lnTo>
                <a:lnTo>
                  <a:pt x="4757248" y="2831076"/>
                </a:lnTo>
                <a:cubicBezTo>
                  <a:pt x="4789573" y="2837176"/>
                  <a:pt x="4805225" y="2839869"/>
                  <a:pt x="4813059" y="2841238"/>
                </a:cubicBezTo>
                <a:lnTo>
                  <a:pt x="4814743" y="2841556"/>
                </a:lnTo>
                <a:lnTo>
                  <a:pt x="4797435" y="2841315"/>
                </a:lnTo>
                <a:cubicBezTo>
                  <a:pt x="4763589" y="2841077"/>
                  <a:pt x="4724246" y="2841137"/>
                  <a:pt x="4687651" y="2841049"/>
                </a:cubicBezTo>
                <a:lnTo>
                  <a:pt x="4640710" y="2840776"/>
                </a:lnTo>
                <a:lnTo>
                  <a:pt x="4628676" y="2835524"/>
                </a:lnTo>
                <a:cubicBezTo>
                  <a:pt x="4622700" y="2832711"/>
                  <a:pt x="4622464" y="2833658"/>
                  <a:pt x="4604764" y="2838248"/>
                </a:cubicBezTo>
                <a:lnTo>
                  <a:pt x="4609256" y="2840199"/>
                </a:lnTo>
                <a:lnTo>
                  <a:pt x="4594358" y="2839891"/>
                </a:lnTo>
                <a:cubicBezTo>
                  <a:pt x="4591531" y="2839789"/>
                  <a:pt x="4597558" y="2841195"/>
                  <a:pt x="4603578" y="2842583"/>
                </a:cubicBezTo>
                <a:lnTo>
                  <a:pt x="4610622" y="2844256"/>
                </a:lnTo>
                <a:lnTo>
                  <a:pt x="4605487" y="2844605"/>
                </a:lnTo>
                <a:lnTo>
                  <a:pt x="4581911" y="2842771"/>
                </a:lnTo>
                <a:lnTo>
                  <a:pt x="4545820" y="2839372"/>
                </a:lnTo>
                <a:lnTo>
                  <a:pt x="4522055" y="2835505"/>
                </a:lnTo>
                <a:cubicBezTo>
                  <a:pt x="4507358" y="2835046"/>
                  <a:pt x="4522602" y="2837013"/>
                  <a:pt x="4545237" y="2839318"/>
                </a:cubicBezTo>
                <a:lnTo>
                  <a:pt x="4545820" y="2839372"/>
                </a:lnTo>
                <a:lnTo>
                  <a:pt x="4582897" y="2845408"/>
                </a:lnTo>
                <a:lnTo>
                  <a:pt x="4585679" y="2846254"/>
                </a:lnTo>
                <a:lnTo>
                  <a:pt x="4575861" y="2847288"/>
                </a:lnTo>
                <a:cubicBezTo>
                  <a:pt x="4569141" y="2848007"/>
                  <a:pt x="4561568" y="2848810"/>
                  <a:pt x="4552884" y="2849684"/>
                </a:cubicBezTo>
                <a:cubicBezTo>
                  <a:pt x="4546550" y="2850319"/>
                  <a:pt x="4566635" y="2851088"/>
                  <a:pt x="4573004" y="2850536"/>
                </a:cubicBezTo>
                <a:cubicBezTo>
                  <a:pt x="4582165" y="2849741"/>
                  <a:pt x="4585858" y="2848571"/>
                  <a:pt x="4587280" y="2847563"/>
                </a:cubicBezTo>
                <a:lnTo>
                  <a:pt x="4587521" y="2846813"/>
                </a:lnTo>
                <a:lnTo>
                  <a:pt x="4625362" y="2858314"/>
                </a:lnTo>
                <a:lnTo>
                  <a:pt x="4582951" y="2857720"/>
                </a:lnTo>
                <a:cubicBezTo>
                  <a:pt x="4528689" y="2857103"/>
                  <a:pt x="4490761" y="2857260"/>
                  <a:pt x="4466322" y="2857875"/>
                </a:cubicBezTo>
                <a:lnTo>
                  <a:pt x="4449030" y="2858663"/>
                </a:lnTo>
                <a:lnTo>
                  <a:pt x="4429083" y="2856418"/>
                </a:lnTo>
                <a:cubicBezTo>
                  <a:pt x="4405333" y="2854887"/>
                  <a:pt x="4384005" y="2854954"/>
                  <a:pt x="4367583" y="2857450"/>
                </a:cubicBezTo>
                <a:lnTo>
                  <a:pt x="4365195" y="2858106"/>
                </a:lnTo>
                <a:lnTo>
                  <a:pt x="4365399" y="2858352"/>
                </a:lnTo>
                <a:cubicBezTo>
                  <a:pt x="4365461" y="2862278"/>
                  <a:pt x="4361442" y="2864393"/>
                  <a:pt x="4356402" y="2866055"/>
                </a:cubicBezTo>
                <a:lnTo>
                  <a:pt x="4353116" y="2867139"/>
                </a:lnTo>
                <a:lnTo>
                  <a:pt x="4363268" y="2866782"/>
                </a:lnTo>
                <a:cubicBezTo>
                  <a:pt x="4372386" y="2866617"/>
                  <a:pt x="4385834" y="2866590"/>
                  <a:pt x="4401855" y="2866640"/>
                </a:cubicBezTo>
                <a:cubicBezTo>
                  <a:pt x="4433897" y="2866739"/>
                  <a:pt x="4476231" y="2867145"/>
                  <a:pt x="4514793" y="2867365"/>
                </a:cubicBezTo>
                <a:lnTo>
                  <a:pt x="4518951" y="2867379"/>
                </a:lnTo>
                <a:lnTo>
                  <a:pt x="4552560" y="2873222"/>
                </a:lnTo>
                <a:lnTo>
                  <a:pt x="4521989" y="2873235"/>
                </a:lnTo>
                <a:cubicBezTo>
                  <a:pt x="4470708" y="2873496"/>
                  <a:pt x="4419181" y="2873101"/>
                  <a:pt x="4366386" y="2869370"/>
                </a:cubicBezTo>
                <a:lnTo>
                  <a:pt x="4351117" y="2867798"/>
                </a:lnTo>
                <a:lnTo>
                  <a:pt x="4341282" y="2871041"/>
                </a:lnTo>
                <a:lnTo>
                  <a:pt x="4337516" y="2871325"/>
                </a:lnTo>
                <a:lnTo>
                  <a:pt x="4335527" y="2873055"/>
                </a:lnTo>
                <a:lnTo>
                  <a:pt x="4335491" y="2874693"/>
                </a:lnTo>
                <a:lnTo>
                  <a:pt x="4341847" y="2875840"/>
                </a:lnTo>
                <a:lnTo>
                  <a:pt x="4344074" y="2878755"/>
                </a:lnTo>
                <a:lnTo>
                  <a:pt x="4352329" y="2878450"/>
                </a:lnTo>
                <a:cubicBezTo>
                  <a:pt x="4377963" y="2877827"/>
                  <a:pt x="4406922" y="2877466"/>
                  <a:pt x="4435468" y="2877073"/>
                </a:cubicBezTo>
                <a:lnTo>
                  <a:pt x="4480497" y="2876194"/>
                </a:lnTo>
                <a:lnTo>
                  <a:pt x="4482708" y="2875427"/>
                </a:lnTo>
                <a:lnTo>
                  <a:pt x="4484563" y="2876114"/>
                </a:lnTo>
                <a:lnTo>
                  <a:pt x="4516111" y="2875499"/>
                </a:lnTo>
                <a:lnTo>
                  <a:pt x="4554707" y="2873594"/>
                </a:lnTo>
                <a:lnTo>
                  <a:pt x="4559531" y="2874433"/>
                </a:lnTo>
                <a:lnTo>
                  <a:pt x="4567258" y="2873216"/>
                </a:lnTo>
                <a:lnTo>
                  <a:pt x="4562519" y="2873218"/>
                </a:lnTo>
                <a:lnTo>
                  <a:pt x="4569306" y="2872893"/>
                </a:lnTo>
                <a:lnTo>
                  <a:pt x="4587878" y="2869967"/>
                </a:lnTo>
                <a:lnTo>
                  <a:pt x="4594610" y="2872468"/>
                </a:lnTo>
                <a:lnTo>
                  <a:pt x="4622339" y="2872262"/>
                </a:lnTo>
                <a:cubicBezTo>
                  <a:pt x="4638778" y="2872357"/>
                  <a:pt x="4654664" y="2872607"/>
                  <a:pt x="4666212" y="2872837"/>
                </a:cubicBezTo>
                <a:lnTo>
                  <a:pt x="4670956" y="2872945"/>
                </a:lnTo>
                <a:lnTo>
                  <a:pt x="4671594" y="2873170"/>
                </a:lnTo>
                <a:lnTo>
                  <a:pt x="4596586" y="2873203"/>
                </a:lnTo>
                <a:lnTo>
                  <a:pt x="4599132" y="2874150"/>
                </a:lnTo>
                <a:cubicBezTo>
                  <a:pt x="4602884" y="2875543"/>
                  <a:pt x="4605251" y="2877022"/>
                  <a:pt x="4602079" y="2878841"/>
                </a:cubicBezTo>
                <a:lnTo>
                  <a:pt x="4593749" y="2880826"/>
                </a:lnTo>
                <a:lnTo>
                  <a:pt x="4628266" y="2888003"/>
                </a:lnTo>
                <a:cubicBezTo>
                  <a:pt x="4669377" y="2897073"/>
                  <a:pt x="4688140" y="2902655"/>
                  <a:pt x="4656246" y="2895283"/>
                </a:cubicBezTo>
                <a:cubicBezTo>
                  <a:pt x="4623100" y="2887621"/>
                  <a:pt x="4591849" y="2885575"/>
                  <a:pt x="4561551" y="2886361"/>
                </a:cubicBezTo>
                <a:lnTo>
                  <a:pt x="4541908" y="2888142"/>
                </a:lnTo>
                <a:lnTo>
                  <a:pt x="4542947" y="2888158"/>
                </a:lnTo>
                <a:cubicBezTo>
                  <a:pt x="4554664" y="2888387"/>
                  <a:pt x="4566748" y="2887370"/>
                  <a:pt x="4578648" y="2886977"/>
                </a:cubicBezTo>
                <a:cubicBezTo>
                  <a:pt x="4584255" y="2889058"/>
                  <a:pt x="4596492" y="2886430"/>
                  <a:pt x="4595467" y="2893217"/>
                </a:cubicBezTo>
                <a:cubicBezTo>
                  <a:pt x="4594550" y="2899287"/>
                  <a:pt x="4583273" y="2895486"/>
                  <a:pt x="4577273" y="2896084"/>
                </a:cubicBezTo>
                <a:lnTo>
                  <a:pt x="4531820" y="2899788"/>
                </a:lnTo>
                <a:lnTo>
                  <a:pt x="4538083" y="2901210"/>
                </a:lnTo>
                <a:lnTo>
                  <a:pt x="4561009" y="2900868"/>
                </a:lnTo>
                <a:cubicBezTo>
                  <a:pt x="4563946" y="2900824"/>
                  <a:pt x="4573160" y="2898235"/>
                  <a:pt x="4570106" y="2899435"/>
                </a:cubicBezTo>
                <a:lnTo>
                  <a:pt x="4553802" y="2904777"/>
                </a:lnTo>
                <a:lnTo>
                  <a:pt x="4566498" y="2907658"/>
                </a:lnTo>
                <a:lnTo>
                  <a:pt x="4570565" y="2907408"/>
                </a:lnTo>
                <a:lnTo>
                  <a:pt x="4571302" y="2907375"/>
                </a:lnTo>
                <a:lnTo>
                  <a:pt x="4576152" y="2905996"/>
                </a:lnTo>
                <a:lnTo>
                  <a:pt x="4579202" y="2907015"/>
                </a:lnTo>
                <a:lnTo>
                  <a:pt x="4597952" y="2906158"/>
                </a:lnTo>
                <a:lnTo>
                  <a:pt x="4627693" y="2915319"/>
                </a:lnTo>
                <a:lnTo>
                  <a:pt x="4626586" y="2915345"/>
                </a:lnTo>
                <a:lnTo>
                  <a:pt x="4635202" y="2917761"/>
                </a:lnTo>
                <a:lnTo>
                  <a:pt x="4635609" y="2917758"/>
                </a:lnTo>
                <a:lnTo>
                  <a:pt x="4636139" y="2917921"/>
                </a:lnTo>
                <a:lnTo>
                  <a:pt x="4636070" y="2918005"/>
                </a:lnTo>
                <a:lnTo>
                  <a:pt x="4661495" y="2925134"/>
                </a:lnTo>
                <a:lnTo>
                  <a:pt x="4667801" y="2924234"/>
                </a:lnTo>
                <a:cubicBezTo>
                  <a:pt x="4672105" y="2923619"/>
                  <a:pt x="4676332" y="2922582"/>
                  <a:pt x="4680248" y="2919860"/>
                </a:cubicBezTo>
                <a:lnTo>
                  <a:pt x="4680277" y="2919765"/>
                </a:lnTo>
                <a:lnTo>
                  <a:pt x="4683372" y="2920282"/>
                </a:lnTo>
                <a:cubicBezTo>
                  <a:pt x="4685415" y="2920669"/>
                  <a:pt x="4686617" y="2920952"/>
                  <a:pt x="4686727" y="2921061"/>
                </a:cubicBezTo>
                <a:cubicBezTo>
                  <a:pt x="4687105" y="2921438"/>
                  <a:pt x="4680394" y="2922669"/>
                  <a:pt x="4670438" y="2924126"/>
                </a:cubicBezTo>
                <a:lnTo>
                  <a:pt x="4661968" y="2925267"/>
                </a:lnTo>
                <a:lnTo>
                  <a:pt x="4667021" y="2926683"/>
                </a:lnTo>
                <a:lnTo>
                  <a:pt x="4667342" y="2926665"/>
                </a:lnTo>
                <a:lnTo>
                  <a:pt x="4668059" y="2926975"/>
                </a:lnTo>
                <a:lnTo>
                  <a:pt x="4679284" y="2930122"/>
                </a:lnTo>
                <a:lnTo>
                  <a:pt x="4674323" y="2929690"/>
                </a:lnTo>
                <a:lnTo>
                  <a:pt x="4674314" y="2931040"/>
                </a:lnTo>
                <a:lnTo>
                  <a:pt x="4673991" y="2931089"/>
                </a:lnTo>
                <a:lnTo>
                  <a:pt x="4674322" y="2929689"/>
                </a:lnTo>
                <a:lnTo>
                  <a:pt x="4664234" y="2928811"/>
                </a:lnTo>
                <a:lnTo>
                  <a:pt x="4657259" y="2927382"/>
                </a:lnTo>
                <a:lnTo>
                  <a:pt x="4638624" y="2930863"/>
                </a:lnTo>
                <a:cubicBezTo>
                  <a:pt x="4632655" y="2931311"/>
                  <a:pt x="4614768" y="2933184"/>
                  <a:pt x="4620430" y="2933730"/>
                </a:cubicBezTo>
                <a:cubicBezTo>
                  <a:pt x="4631840" y="2934829"/>
                  <a:pt x="4644102" y="2933452"/>
                  <a:pt x="4656129" y="2932550"/>
                </a:cubicBezTo>
                <a:cubicBezTo>
                  <a:pt x="4659113" y="2932325"/>
                  <a:pt x="4664845" y="2932185"/>
                  <a:pt x="4669238" y="2931812"/>
                </a:cubicBezTo>
                <a:lnTo>
                  <a:pt x="4673991" y="2931089"/>
                </a:lnTo>
                <a:lnTo>
                  <a:pt x="4673554" y="2932928"/>
                </a:lnTo>
                <a:cubicBezTo>
                  <a:pt x="4668313" y="2935166"/>
                  <a:pt x="4651892" y="2934884"/>
                  <a:pt x="4644415" y="2936617"/>
                </a:cubicBezTo>
                <a:cubicBezTo>
                  <a:pt x="4626000" y="2940887"/>
                  <a:pt x="4608777" y="2937788"/>
                  <a:pt x="4590520" y="2940665"/>
                </a:cubicBezTo>
                <a:cubicBezTo>
                  <a:pt x="4584269" y="2941650"/>
                  <a:pt x="4602034" y="2942233"/>
                  <a:pt x="4608026" y="2942351"/>
                </a:cubicBezTo>
                <a:cubicBezTo>
                  <a:pt x="4627140" y="2942726"/>
                  <a:pt x="4646530" y="2942211"/>
                  <a:pt x="4665782" y="2942141"/>
                </a:cubicBezTo>
                <a:cubicBezTo>
                  <a:pt x="4670779" y="2945797"/>
                  <a:pt x="4682036" y="2946739"/>
                  <a:pt x="4685469" y="2951075"/>
                </a:cubicBezTo>
                <a:lnTo>
                  <a:pt x="4685563" y="2952839"/>
                </a:lnTo>
                <a:lnTo>
                  <a:pt x="4705519" y="2957870"/>
                </a:lnTo>
                <a:lnTo>
                  <a:pt x="4698587" y="2960051"/>
                </a:lnTo>
                <a:lnTo>
                  <a:pt x="4694588" y="2960906"/>
                </a:lnTo>
                <a:lnTo>
                  <a:pt x="4683480" y="2957919"/>
                </a:lnTo>
                <a:lnTo>
                  <a:pt x="4672836" y="2963257"/>
                </a:lnTo>
                <a:lnTo>
                  <a:pt x="4661284" y="2963561"/>
                </a:lnTo>
                <a:lnTo>
                  <a:pt x="4668989" y="2965641"/>
                </a:lnTo>
                <a:lnTo>
                  <a:pt x="4640613" y="2970088"/>
                </a:lnTo>
                <a:cubicBezTo>
                  <a:pt x="4633651" y="2971000"/>
                  <a:pt x="4626918" y="2971794"/>
                  <a:pt x="4620816" y="2972426"/>
                </a:cubicBezTo>
                <a:lnTo>
                  <a:pt x="4614282" y="2972979"/>
                </a:lnTo>
                <a:lnTo>
                  <a:pt x="4604154" y="2971851"/>
                </a:lnTo>
                <a:lnTo>
                  <a:pt x="4601282" y="2972304"/>
                </a:lnTo>
                <a:cubicBezTo>
                  <a:pt x="4618844" y="2980861"/>
                  <a:pt x="4625094" y="2985164"/>
                  <a:pt x="4645258" y="2989820"/>
                </a:cubicBezTo>
                <a:cubicBezTo>
                  <a:pt x="4648672" y="2990608"/>
                  <a:pt x="4660004" y="2988030"/>
                  <a:pt x="4656286" y="2990305"/>
                </a:cubicBezTo>
                <a:cubicBezTo>
                  <a:pt x="4647428" y="2995724"/>
                  <a:pt x="4620677" y="2997052"/>
                  <a:pt x="4612731" y="2999390"/>
                </a:cubicBezTo>
                <a:cubicBezTo>
                  <a:pt x="4609303" y="3000399"/>
                  <a:pt x="4600378" y="3003981"/>
                  <a:pt x="4602946" y="3005376"/>
                </a:cubicBezTo>
                <a:cubicBezTo>
                  <a:pt x="4620854" y="3015105"/>
                  <a:pt x="4679889" y="3024326"/>
                  <a:pt x="4699442" y="3027951"/>
                </a:cubicBezTo>
                <a:cubicBezTo>
                  <a:pt x="4701356" y="3037920"/>
                  <a:pt x="4702859" y="3042126"/>
                  <a:pt x="4701337" y="3043908"/>
                </a:cubicBezTo>
                <a:lnTo>
                  <a:pt x="4700109" y="3044420"/>
                </a:lnTo>
                <a:lnTo>
                  <a:pt x="4662366" y="3038238"/>
                </a:lnTo>
                <a:cubicBezTo>
                  <a:pt x="4638041" y="3031950"/>
                  <a:pt x="4647750" y="3035219"/>
                  <a:pt x="4632590" y="3029595"/>
                </a:cubicBezTo>
                <a:cubicBezTo>
                  <a:pt x="4625194" y="3034465"/>
                  <a:pt x="4617834" y="3039416"/>
                  <a:pt x="4610402" y="3044203"/>
                </a:cubicBezTo>
                <a:cubicBezTo>
                  <a:pt x="4607174" y="3046282"/>
                  <a:pt x="4597317" y="3050298"/>
                  <a:pt x="4600618" y="3050189"/>
                </a:cubicBezTo>
                <a:cubicBezTo>
                  <a:pt x="4662465" y="3048144"/>
                  <a:pt x="4630800" y="3035566"/>
                  <a:pt x="4656442" y="3048061"/>
                </a:cubicBezTo>
                <a:cubicBezTo>
                  <a:pt x="4681583" y="3044099"/>
                  <a:pt x="4693608" y="3045718"/>
                  <a:pt x="4698712" y="3045004"/>
                </a:cubicBezTo>
                <a:lnTo>
                  <a:pt x="4700109" y="3044420"/>
                </a:lnTo>
                <a:lnTo>
                  <a:pt x="4707125" y="3045569"/>
                </a:lnTo>
                <a:cubicBezTo>
                  <a:pt x="4750826" y="3049665"/>
                  <a:pt x="4783265" y="3045787"/>
                  <a:pt x="4731703" y="3049536"/>
                </a:cubicBezTo>
                <a:lnTo>
                  <a:pt x="4677809" y="3053583"/>
                </a:lnTo>
                <a:cubicBezTo>
                  <a:pt x="4686219" y="3056702"/>
                  <a:pt x="4693737" y="3061551"/>
                  <a:pt x="4703037" y="3062942"/>
                </a:cubicBezTo>
                <a:cubicBezTo>
                  <a:pt x="4743245" y="3068954"/>
                  <a:pt x="4765195" y="3066542"/>
                  <a:pt x="4804902" y="3064670"/>
                </a:cubicBezTo>
                <a:cubicBezTo>
                  <a:pt x="4808348" y="3066349"/>
                  <a:pt x="4819691" y="3067959"/>
                  <a:pt x="4815241" y="3069708"/>
                </a:cubicBezTo>
                <a:cubicBezTo>
                  <a:pt x="4805290" y="3073619"/>
                  <a:pt x="4795665" y="3071686"/>
                  <a:pt x="4786020" y="3072090"/>
                </a:cubicBezTo>
                <a:cubicBezTo>
                  <a:pt x="4714662" y="3075080"/>
                  <a:pt x="4722770" y="3073893"/>
                  <a:pt x="4653003" y="3070825"/>
                </a:cubicBezTo>
                <a:cubicBezTo>
                  <a:pt x="4655807" y="3071865"/>
                  <a:pt x="4658408" y="3073273"/>
                  <a:pt x="4661413" y="3073945"/>
                </a:cubicBezTo>
                <a:cubicBezTo>
                  <a:pt x="4704695" y="3083627"/>
                  <a:pt x="4726193" y="3083300"/>
                  <a:pt x="4782027" y="3083831"/>
                </a:cubicBezTo>
                <a:lnTo>
                  <a:pt x="4796689" y="3083439"/>
                </a:lnTo>
                <a:lnTo>
                  <a:pt x="4793054" y="3084316"/>
                </a:lnTo>
                <a:cubicBezTo>
                  <a:pt x="4863020" y="3094335"/>
                  <a:pt x="4842985" y="3089493"/>
                  <a:pt x="4725514" y="3090513"/>
                </a:cubicBezTo>
                <a:cubicBezTo>
                  <a:pt x="4759671" y="3107155"/>
                  <a:pt x="4704257" y="3081890"/>
                  <a:pt x="4803949" y="3100377"/>
                </a:cubicBezTo>
                <a:cubicBezTo>
                  <a:pt x="4810627" y="3101616"/>
                  <a:pt x="4796218" y="3102317"/>
                  <a:pt x="4784571" y="3102605"/>
                </a:cubicBezTo>
                <a:lnTo>
                  <a:pt x="4781809" y="3102648"/>
                </a:lnTo>
                <a:lnTo>
                  <a:pt x="4778846" y="3101218"/>
                </a:lnTo>
                <a:cubicBezTo>
                  <a:pt x="4776185" y="3100453"/>
                  <a:pt x="4772911" y="3100082"/>
                  <a:pt x="4770867" y="3098923"/>
                </a:cubicBezTo>
                <a:cubicBezTo>
                  <a:pt x="4762642" y="3099478"/>
                  <a:pt x="4741168" y="3095594"/>
                  <a:pt x="4746194" y="3100588"/>
                </a:cubicBezTo>
                <a:cubicBezTo>
                  <a:pt x="4752264" y="3106620"/>
                  <a:pt x="4764964" y="3102795"/>
                  <a:pt x="4774727" y="3102760"/>
                </a:cubicBezTo>
                <a:lnTo>
                  <a:pt x="4781809" y="3102648"/>
                </a:lnTo>
                <a:lnTo>
                  <a:pt x="4782143" y="3102809"/>
                </a:lnTo>
                <a:cubicBezTo>
                  <a:pt x="4782935" y="3103537"/>
                  <a:pt x="4783344" y="3104511"/>
                  <a:pt x="4783137" y="3105878"/>
                </a:cubicBezTo>
                <a:lnTo>
                  <a:pt x="4782202" y="3107008"/>
                </a:lnTo>
                <a:lnTo>
                  <a:pt x="4779020" y="3107361"/>
                </a:lnTo>
                <a:lnTo>
                  <a:pt x="4771615" y="3108123"/>
                </a:lnTo>
                <a:lnTo>
                  <a:pt x="4769491" y="3108029"/>
                </a:lnTo>
                <a:cubicBezTo>
                  <a:pt x="4766264" y="3108538"/>
                  <a:pt x="4766247" y="3108632"/>
                  <a:pt x="4768236" y="3108470"/>
                </a:cubicBezTo>
                <a:lnTo>
                  <a:pt x="4771615" y="3108123"/>
                </a:lnTo>
                <a:lnTo>
                  <a:pt x="4777762" y="3108393"/>
                </a:lnTo>
                <a:cubicBezTo>
                  <a:pt x="4779140" y="3108454"/>
                  <a:pt x="4780397" y="3108394"/>
                  <a:pt x="4781354" y="3108035"/>
                </a:cubicBezTo>
                <a:lnTo>
                  <a:pt x="4782202" y="3107008"/>
                </a:lnTo>
                <a:lnTo>
                  <a:pt x="4794618" y="3105632"/>
                </a:lnTo>
                <a:cubicBezTo>
                  <a:pt x="4799818" y="3105056"/>
                  <a:pt x="4804616" y="3104532"/>
                  <a:pt x="4807809" y="3104213"/>
                </a:cubicBezTo>
                <a:cubicBezTo>
                  <a:pt x="4850770" y="3134446"/>
                  <a:pt x="4832079" y="3114272"/>
                  <a:pt x="4721942" y="3128854"/>
                </a:cubicBezTo>
                <a:cubicBezTo>
                  <a:pt x="4716605" y="3129561"/>
                  <a:pt x="4732260" y="3128947"/>
                  <a:pt x="4737519" y="3128623"/>
                </a:cubicBezTo>
                <a:cubicBezTo>
                  <a:pt x="4763915" y="3126997"/>
                  <a:pt x="4800761" y="3119355"/>
                  <a:pt x="4823807" y="3130583"/>
                </a:cubicBezTo>
                <a:cubicBezTo>
                  <a:pt x="4826821" y="3132052"/>
                  <a:pt x="4815958" y="3134043"/>
                  <a:pt x="4812092" y="3134651"/>
                </a:cubicBezTo>
                <a:cubicBezTo>
                  <a:pt x="4788579" y="3138356"/>
                  <a:pt x="4727821" y="3129460"/>
                  <a:pt x="4741934" y="3143483"/>
                </a:cubicBezTo>
                <a:cubicBezTo>
                  <a:pt x="4757011" y="3158465"/>
                  <a:pt x="4791280" y="3140153"/>
                  <a:pt x="4815953" y="3138488"/>
                </a:cubicBezTo>
                <a:lnTo>
                  <a:pt x="4817269" y="3138929"/>
                </a:lnTo>
                <a:lnTo>
                  <a:pt x="4815068" y="3139479"/>
                </a:lnTo>
                <a:cubicBezTo>
                  <a:pt x="4800350" y="3143118"/>
                  <a:pt x="4796785" y="3143981"/>
                  <a:pt x="4801546" y="3145172"/>
                </a:cubicBezTo>
                <a:lnTo>
                  <a:pt x="4803142" y="3145469"/>
                </a:lnTo>
                <a:lnTo>
                  <a:pt x="4785397" y="3149182"/>
                </a:lnTo>
                <a:cubicBezTo>
                  <a:pt x="4761278" y="3154355"/>
                  <a:pt x="4741693" y="3159078"/>
                  <a:pt x="4759994" y="3156193"/>
                </a:cubicBezTo>
                <a:cubicBezTo>
                  <a:pt x="4778189" y="3153327"/>
                  <a:pt x="4796482" y="3149871"/>
                  <a:pt x="4814577" y="3147593"/>
                </a:cubicBezTo>
                <a:cubicBezTo>
                  <a:pt x="4819909" y="3146923"/>
                  <a:pt x="4829343" y="3152727"/>
                  <a:pt x="4830153" y="3147361"/>
                </a:cubicBezTo>
                <a:lnTo>
                  <a:pt x="4829494" y="3145203"/>
                </a:lnTo>
                <a:lnTo>
                  <a:pt x="4834952" y="3143612"/>
                </a:lnTo>
                <a:cubicBezTo>
                  <a:pt x="4836592" y="3142698"/>
                  <a:pt x="4837715" y="3141392"/>
                  <a:pt x="4838007" y="3139457"/>
                </a:cubicBezTo>
                <a:cubicBezTo>
                  <a:pt x="4838048" y="3139188"/>
                  <a:pt x="4836287" y="3139338"/>
                  <a:pt x="4833247" y="3139795"/>
                </a:cubicBezTo>
                <a:lnTo>
                  <a:pt x="4824454" y="3141337"/>
                </a:lnTo>
                <a:lnTo>
                  <a:pt x="4817269" y="3138929"/>
                </a:lnTo>
                <a:lnTo>
                  <a:pt x="4828241" y="3136182"/>
                </a:lnTo>
                <a:lnTo>
                  <a:pt x="4839462" y="3133234"/>
                </a:lnTo>
                <a:lnTo>
                  <a:pt x="4841790" y="3133296"/>
                </a:lnTo>
                <a:cubicBezTo>
                  <a:pt x="4848915" y="3133099"/>
                  <a:pt x="4861446" y="3132218"/>
                  <a:pt x="4881562" y="3130373"/>
                </a:cubicBezTo>
                <a:cubicBezTo>
                  <a:pt x="4883630" y="3130183"/>
                  <a:pt x="4886339" y="3130169"/>
                  <a:pt x="4889218" y="3130140"/>
                </a:cubicBezTo>
                <a:lnTo>
                  <a:pt x="4897092" y="3129835"/>
                </a:lnTo>
                <a:lnTo>
                  <a:pt x="4897139" y="3130141"/>
                </a:lnTo>
                <a:cubicBezTo>
                  <a:pt x="4895744" y="3133171"/>
                  <a:pt x="4892690" y="3133766"/>
                  <a:pt x="4889237" y="3133665"/>
                </a:cubicBezTo>
                <a:lnTo>
                  <a:pt x="4886930" y="3133517"/>
                </a:lnTo>
                <a:lnTo>
                  <a:pt x="4883493" y="3132291"/>
                </a:lnTo>
                <a:cubicBezTo>
                  <a:pt x="4878301" y="3132368"/>
                  <a:pt x="4873277" y="3131678"/>
                  <a:pt x="4867917" y="3132523"/>
                </a:cubicBezTo>
                <a:cubicBezTo>
                  <a:pt x="4864051" y="3133132"/>
                  <a:pt x="4875135" y="3133318"/>
                  <a:pt x="4878944" y="3133008"/>
                </a:cubicBezTo>
                <a:lnTo>
                  <a:pt x="4886930" y="3133517"/>
                </a:lnTo>
                <a:lnTo>
                  <a:pt x="4890662" y="3134848"/>
                </a:lnTo>
                <a:cubicBezTo>
                  <a:pt x="4894857" y="3136435"/>
                  <a:pt x="4889897" y="3135726"/>
                  <a:pt x="4873708" y="3138277"/>
                </a:cubicBezTo>
                <a:cubicBezTo>
                  <a:pt x="4861485" y="3140203"/>
                  <a:pt x="4898396" y="3135055"/>
                  <a:pt x="4909409" y="3137096"/>
                </a:cubicBezTo>
                <a:cubicBezTo>
                  <a:pt x="4914238" y="3137992"/>
                  <a:pt x="4888469" y="3140673"/>
                  <a:pt x="4893145" y="3141882"/>
                </a:cubicBezTo>
                <a:cubicBezTo>
                  <a:pt x="4904237" y="3144748"/>
                  <a:pt x="4959636" y="3141259"/>
                  <a:pt x="4971024" y="3140722"/>
                </a:cubicBezTo>
                <a:cubicBezTo>
                  <a:pt x="4987364" y="3146784"/>
                  <a:pt x="4979107" y="3141929"/>
                  <a:pt x="4956691" y="3147425"/>
                </a:cubicBezTo>
                <a:cubicBezTo>
                  <a:pt x="4947380" y="3149708"/>
                  <a:pt x="4938038" y="3153327"/>
                  <a:pt x="4928712" y="3156278"/>
                </a:cubicBezTo>
                <a:cubicBezTo>
                  <a:pt x="4935191" y="3157479"/>
                  <a:pt x="4941275" y="3159685"/>
                  <a:pt x="4948149" y="3159882"/>
                </a:cubicBezTo>
                <a:cubicBezTo>
                  <a:pt x="4961271" y="3160258"/>
                  <a:pt x="4976204" y="3155322"/>
                  <a:pt x="4988398" y="3157985"/>
                </a:cubicBezTo>
                <a:cubicBezTo>
                  <a:pt x="4993253" y="3159046"/>
                  <a:pt x="4993087" y="3166136"/>
                  <a:pt x="4995431" y="3170211"/>
                </a:cubicBezTo>
                <a:cubicBezTo>
                  <a:pt x="4987850" y="3171406"/>
                  <a:pt x="4980320" y="3172203"/>
                  <a:pt x="4972689" y="3173794"/>
                </a:cubicBezTo>
                <a:cubicBezTo>
                  <a:pt x="4951268" y="3178263"/>
                  <a:pt x="4925644" y="3170948"/>
                  <a:pt x="4908322" y="3188381"/>
                </a:cubicBezTo>
                <a:cubicBezTo>
                  <a:pt x="4907811" y="3188895"/>
                  <a:pt x="4970590" y="3188183"/>
                  <a:pt x="4980966" y="3192491"/>
                </a:cubicBezTo>
                <a:cubicBezTo>
                  <a:pt x="4983707" y="3193630"/>
                  <a:pt x="4983080" y="3198084"/>
                  <a:pt x="4984139" y="3200880"/>
                </a:cubicBezTo>
                <a:cubicBezTo>
                  <a:pt x="4979589" y="3201597"/>
                  <a:pt x="4975074" y="3202047"/>
                  <a:pt x="4970493" y="3203030"/>
                </a:cubicBezTo>
                <a:cubicBezTo>
                  <a:pt x="4898981" y="3218372"/>
                  <a:pt x="4986254" y="3206473"/>
                  <a:pt x="5043824" y="3202588"/>
                </a:cubicBezTo>
                <a:cubicBezTo>
                  <a:pt x="5069140" y="3200879"/>
                  <a:pt x="4992189" y="3211238"/>
                  <a:pt x="4966499" y="3214771"/>
                </a:cubicBezTo>
                <a:lnTo>
                  <a:pt x="4955245" y="3215804"/>
                </a:lnTo>
                <a:lnTo>
                  <a:pt x="4941826" y="3216436"/>
                </a:lnTo>
                <a:cubicBezTo>
                  <a:pt x="4938848" y="3216637"/>
                  <a:pt x="4929751" y="3218071"/>
                  <a:pt x="4932729" y="3217870"/>
                </a:cubicBezTo>
                <a:lnTo>
                  <a:pt x="4955245" y="3215804"/>
                </a:lnTo>
                <a:lnTo>
                  <a:pt x="4982075" y="3214539"/>
                </a:lnTo>
                <a:cubicBezTo>
                  <a:pt x="5023490" y="3210053"/>
                  <a:pt x="5037560" y="3202312"/>
                  <a:pt x="5076906" y="3204042"/>
                </a:cubicBezTo>
                <a:cubicBezTo>
                  <a:pt x="5080582" y="3204203"/>
                  <a:pt x="5069096" y="3206754"/>
                  <a:pt x="5065191" y="3208110"/>
                </a:cubicBezTo>
                <a:cubicBezTo>
                  <a:pt x="5039906" y="3216890"/>
                  <a:pt x="5015053" y="3216201"/>
                  <a:pt x="4989796" y="3222212"/>
                </a:cubicBezTo>
                <a:cubicBezTo>
                  <a:pt x="4982869" y="3223860"/>
                  <a:pt x="5003213" y="3221580"/>
                  <a:pt x="5009921" y="3221264"/>
                </a:cubicBezTo>
                <a:cubicBezTo>
                  <a:pt x="5035108" y="3220076"/>
                  <a:pt x="5061579" y="3212478"/>
                  <a:pt x="5087246" y="3209081"/>
                </a:cubicBezTo>
                <a:cubicBezTo>
                  <a:pt x="5091095" y="3208571"/>
                  <a:pt x="5098859" y="3205696"/>
                  <a:pt x="5098273" y="3209565"/>
                </a:cubicBezTo>
                <a:cubicBezTo>
                  <a:pt x="5097689" y="3213434"/>
                  <a:pt x="5090444" y="3212870"/>
                  <a:pt x="5086558" y="3213633"/>
                </a:cubicBezTo>
                <a:cubicBezTo>
                  <a:pt x="5071317" y="3216627"/>
                  <a:pt x="5056320" y="3217754"/>
                  <a:pt x="5041072" y="3220800"/>
                </a:cubicBezTo>
                <a:cubicBezTo>
                  <a:pt x="5021193" y="3224771"/>
                  <a:pt x="5001247" y="3228788"/>
                  <a:pt x="4981255" y="3234669"/>
                </a:cubicBezTo>
                <a:cubicBezTo>
                  <a:pt x="4977345" y="3235820"/>
                  <a:pt x="4988512" y="3235306"/>
                  <a:pt x="4992282" y="3235155"/>
                </a:cubicBezTo>
                <a:cubicBezTo>
                  <a:pt x="5074229" y="3231833"/>
                  <a:pt x="5033765" y="3228446"/>
                  <a:pt x="5087668" y="3235681"/>
                </a:cubicBezTo>
                <a:cubicBezTo>
                  <a:pt x="5109986" y="3238677"/>
                  <a:pt x="5039151" y="3243325"/>
                  <a:pt x="5014892" y="3247147"/>
                </a:cubicBezTo>
                <a:cubicBezTo>
                  <a:pt x="4974649" y="3253488"/>
                  <a:pt x="5094674" y="3238507"/>
                  <a:pt x="5134396" y="3234986"/>
                </a:cubicBezTo>
                <a:cubicBezTo>
                  <a:pt x="5141879" y="3234322"/>
                  <a:pt x="5119271" y="3237095"/>
                  <a:pt x="5111653" y="3238569"/>
                </a:cubicBezTo>
                <a:cubicBezTo>
                  <a:pt x="5098679" y="3241080"/>
                  <a:pt x="5085649" y="3244148"/>
                  <a:pt x="5072647" y="3246937"/>
                </a:cubicBezTo>
                <a:cubicBezTo>
                  <a:pt x="5071120" y="3247265"/>
                  <a:pt x="5075679" y="3246459"/>
                  <a:pt x="5077195" y="3246221"/>
                </a:cubicBezTo>
                <a:lnTo>
                  <a:pt x="5095390" y="3243354"/>
                </a:lnTo>
                <a:cubicBezTo>
                  <a:pt x="5115969" y="3250988"/>
                  <a:pt x="5118988" y="3248525"/>
                  <a:pt x="5098563" y="3251744"/>
                </a:cubicBezTo>
                <a:cubicBezTo>
                  <a:pt x="5078063" y="3254972"/>
                  <a:pt x="5064721" y="3257319"/>
                  <a:pt x="5055462" y="3259012"/>
                </a:cubicBezTo>
                <a:lnTo>
                  <a:pt x="5053998" y="3259285"/>
                </a:lnTo>
                <a:lnTo>
                  <a:pt x="5053077" y="3258910"/>
                </a:lnTo>
                <a:cubicBezTo>
                  <a:pt x="5036630" y="3255860"/>
                  <a:pt x="4981628" y="3262790"/>
                  <a:pt x="4999183" y="3262956"/>
                </a:cubicBezTo>
                <a:cubicBezTo>
                  <a:pt x="5030388" y="3263254"/>
                  <a:pt x="5029376" y="3263846"/>
                  <a:pt x="5044249" y="3261093"/>
                </a:cubicBezTo>
                <a:lnTo>
                  <a:pt x="5053998" y="3259285"/>
                </a:lnTo>
                <a:lnTo>
                  <a:pt x="5055014" y="3259697"/>
                </a:lnTo>
                <a:cubicBezTo>
                  <a:pt x="5055365" y="3261692"/>
                  <a:pt x="5028632" y="3264688"/>
                  <a:pt x="5018620" y="3266561"/>
                </a:cubicBezTo>
                <a:cubicBezTo>
                  <a:pt x="4922245" y="3284587"/>
                  <a:pt x="5028217" y="3261789"/>
                  <a:pt x="4943225" y="3280663"/>
                </a:cubicBezTo>
                <a:cubicBezTo>
                  <a:pt x="4938641" y="3281680"/>
                  <a:pt x="4952414" y="3278773"/>
                  <a:pt x="4956871" y="3278513"/>
                </a:cubicBezTo>
                <a:cubicBezTo>
                  <a:pt x="4967377" y="3277900"/>
                  <a:pt x="4979665" y="3273976"/>
                  <a:pt x="4988023" y="3278049"/>
                </a:cubicBezTo>
                <a:cubicBezTo>
                  <a:pt x="4993375" y="3280658"/>
                  <a:pt x="4974118" y="3282128"/>
                  <a:pt x="4967210" y="3283550"/>
                </a:cubicBezTo>
                <a:cubicBezTo>
                  <a:pt x="4932044" y="3290797"/>
                  <a:pt x="4918298" y="3293748"/>
                  <a:pt x="4906571" y="3295562"/>
                </a:cubicBezTo>
                <a:lnTo>
                  <a:pt x="4904518" y="3295813"/>
                </a:lnTo>
                <a:lnTo>
                  <a:pt x="4897052" y="3292382"/>
                </a:lnTo>
                <a:cubicBezTo>
                  <a:pt x="4887311" y="3293176"/>
                  <a:pt x="4877632" y="3293679"/>
                  <a:pt x="4867831" y="3294765"/>
                </a:cubicBezTo>
                <a:cubicBezTo>
                  <a:pt x="4861816" y="3295430"/>
                  <a:pt x="4855471" y="3294062"/>
                  <a:pt x="4849637" y="3297632"/>
                </a:cubicBezTo>
                <a:cubicBezTo>
                  <a:pt x="4846375" y="3299627"/>
                  <a:pt x="4855242" y="3299711"/>
                  <a:pt x="4858046" y="3300751"/>
                </a:cubicBezTo>
                <a:cubicBezTo>
                  <a:pt x="4871592" y="3299402"/>
                  <a:pt x="4880791" y="3298559"/>
                  <a:pt x="4888070" y="3297825"/>
                </a:cubicBezTo>
                <a:lnTo>
                  <a:pt x="4904518" y="3295813"/>
                </a:lnTo>
                <a:lnTo>
                  <a:pt x="4904987" y="3296028"/>
                </a:lnTo>
                <a:cubicBezTo>
                  <a:pt x="4907631" y="3297244"/>
                  <a:pt x="4909998" y="3298722"/>
                  <a:pt x="4911253" y="3301257"/>
                </a:cubicBezTo>
                <a:cubicBezTo>
                  <a:pt x="4912420" y="3303614"/>
                  <a:pt x="4905206" y="3302068"/>
                  <a:pt x="4902155" y="3302690"/>
                </a:cubicBezTo>
                <a:cubicBezTo>
                  <a:pt x="4889167" y="3305336"/>
                  <a:pt x="4876059" y="3309024"/>
                  <a:pt x="4863150" y="3311058"/>
                </a:cubicBezTo>
                <a:lnTo>
                  <a:pt x="4823655" y="3316030"/>
                </a:lnTo>
                <a:lnTo>
                  <a:pt x="4823319" y="3313692"/>
                </a:lnTo>
                <a:cubicBezTo>
                  <a:pt x="4817140" y="3304130"/>
                  <a:pt x="4783289" y="3319385"/>
                  <a:pt x="4766388" y="3319637"/>
                </a:cubicBezTo>
                <a:cubicBezTo>
                  <a:pt x="4757456" y="3319771"/>
                  <a:pt x="4783819" y="3321045"/>
                  <a:pt x="4792991" y="3319891"/>
                </a:cubicBezTo>
                <a:lnTo>
                  <a:pt x="4823655" y="3316030"/>
                </a:lnTo>
                <a:lnTo>
                  <a:pt x="4824143" y="3319427"/>
                </a:lnTo>
                <a:cubicBezTo>
                  <a:pt x="4823441" y="3324078"/>
                  <a:pt x="4808668" y="3327648"/>
                  <a:pt x="4790195" y="3330299"/>
                </a:cubicBezTo>
                <a:lnTo>
                  <a:pt x="4779789" y="3331563"/>
                </a:lnTo>
                <a:lnTo>
                  <a:pt x="4779775" y="3331540"/>
                </a:lnTo>
                <a:cubicBezTo>
                  <a:pt x="4775910" y="3329645"/>
                  <a:pt x="4767492" y="3331694"/>
                  <a:pt x="4762394" y="3331378"/>
                </a:cubicBezTo>
                <a:cubicBezTo>
                  <a:pt x="4756229" y="3330995"/>
                  <a:pt x="4709945" y="3331893"/>
                  <a:pt x="4702021" y="3334224"/>
                </a:cubicBezTo>
                <a:cubicBezTo>
                  <a:pt x="4697172" y="3335650"/>
                  <a:pt x="4710335" y="3336696"/>
                  <a:pt x="4714980" y="3336626"/>
                </a:cubicBezTo>
                <a:cubicBezTo>
                  <a:pt x="4717662" y="3336587"/>
                  <a:pt x="4744485" y="3335387"/>
                  <a:pt x="4770872" y="3332647"/>
                </a:cubicBezTo>
                <a:lnTo>
                  <a:pt x="4779789" y="3331563"/>
                </a:lnTo>
                <a:lnTo>
                  <a:pt x="4781831" y="3334983"/>
                </a:lnTo>
                <a:cubicBezTo>
                  <a:pt x="4781776" y="3341550"/>
                  <a:pt x="4769119" y="3344867"/>
                  <a:pt x="4762261" y="3346955"/>
                </a:cubicBezTo>
                <a:cubicBezTo>
                  <a:pt x="4755361" y="3349056"/>
                  <a:pt x="4748497" y="3350359"/>
                  <a:pt x="4741673" y="3351292"/>
                </a:cubicBezTo>
                <a:lnTo>
                  <a:pt x="4739227" y="3351546"/>
                </a:lnTo>
                <a:lnTo>
                  <a:pt x="4686313" y="3350033"/>
                </a:lnTo>
                <a:cubicBezTo>
                  <a:pt x="4641800" y="3350695"/>
                  <a:pt x="4645319" y="3350451"/>
                  <a:pt x="4660951" y="3356251"/>
                </a:cubicBezTo>
                <a:cubicBezTo>
                  <a:pt x="4681076" y="3355302"/>
                  <a:pt x="4700983" y="3355271"/>
                  <a:pt x="4721325" y="3353405"/>
                </a:cubicBezTo>
                <a:lnTo>
                  <a:pt x="4739227" y="3351546"/>
                </a:lnTo>
                <a:lnTo>
                  <a:pt x="4745998" y="3351739"/>
                </a:lnTo>
                <a:cubicBezTo>
                  <a:pt x="4752787" y="3354559"/>
                  <a:pt x="4767564" y="3353200"/>
                  <a:pt x="4772356" y="3357064"/>
                </a:cubicBezTo>
                <a:lnTo>
                  <a:pt x="4773089" y="3362518"/>
                </a:lnTo>
                <a:lnTo>
                  <a:pt x="4757580" y="3363249"/>
                </a:lnTo>
                <a:cubicBezTo>
                  <a:pt x="4724927" y="3363118"/>
                  <a:pt x="4630690" y="3353160"/>
                  <a:pt x="4660263" y="3360803"/>
                </a:cubicBezTo>
                <a:cubicBezTo>
                  <a:pt x="4696061" y="3370056"/>
                  <a:pt x="4680991" y="3368227"/>
                  <a:pt x="4739386" y="3366115"/>
                </a:cubicBezTo>
                <a:cubicBezTo>
                  <a:pt x="4750491" y="3365714"/>
                  <a:pt x="4767917" y="3374407"/>
                  <a:pt x="4773156" y="3363017"/>
                </a:cubicBezTo>
                <a:lnTo>
                  <a:pt x="4773089" y="3362518"/>
                </a:lnTo>
                <a:lnTo>
                  <a:pt x="4797829" y="3361351"/>
                </a:lnTo>
                <a:cubicBezTo>
                  <a:pt x="4818184" y="3374072"/>
                  <a:pt x="4820133" y="3371383"/>
                  <a:pt x="4787328" y="3374784"/>
                </a:cubicBezTo>
                <a:lnTo>
                  <a:pt x="4774106" y="3376324"/>
                </a:lnTo>
                <a:lnTo>
                  <a:pt x="4733463" y="3375938"/>
                </a:lnTo>
                <a:cubicBezTo>
                  <a:pt x="4727492" y="3375753"/>
                  <a:pt x="4716901" y="3367994"/>
                  <a:pt x="4715956" y="3374252"/>
                </a:cubicBezTo>
                <a:cubicBezTo>
                  <a:pt x="4714930" y="3381039"/>
                  <a:pt x="4727168" y="3378412"/>
                  <a:pt x="4732774" y="3380491"/>
                </a:cubicBezTo>
                <a:cubicBezTo>
                  <a:pt x="4745547" y="3379219"/>
                  <a:pt x="4758244" y="3378340"/>
                  <a:pt x="4771093" y="3376675"/>
                </a:cubicBezTo>
                <a:lnTo>
                  <a:pt x="4774106" y="3376324"/>
                </a:lnTo>
                <a:lnTo>
                  <a:pt x="4786669" y="3376444"/>
                </a:lnTo>
                <a:cubicBezTo>
                  <a:pt x="4814961" y="3374701"/>
                  <a:pt x="4843825" y="3370401"/>
                  <a:pt x="4872403" y="3367380"/>
                </a:cubicBezTo>
                <a:cubicBezTo>
                  <a:pt x="4879296" y="3370739"/>
                  <a:pt x="4900279" y="3370213"/>
                  <a:pt x="4893082" y="3377456"/>
                </a:cubicBezTo>
                <a:lnTo>
                  <a:pt x="4886156" y="3381017"/>
                </a:lnTo>
                <a:lnTo>
                  <a:pt x="4885709" y="3381065"/>
                </a:lnTo>
                <a:lnTo>
                  <a:pt x="4878211" y="3380585"/>
                </a:lnTo>
                <a:cubicBezTo>
                  <a:pt x="4872840" y="3379471"/>
                  <a:pt x="4867234" y="3377391"/>
                  <a:pt x="4861930" y="3377920"/>
                </a:cubicBezTo>
                <a:cubicBezTo>
                  <a:pt x="4846929" y="3379413"/>
                  <a:pt x="4831530" y="3383159"/>
                  <a:pt x="4816445" y="3385086"/>
                </a:cubicBezTo>
                <a:lnTo>
                  <a:pt x="4810660" y="3385785"/>
                </a:lnTo>
                <a:lnTo>
                  <a:pt x="4791773" y="3386752"/>
                </a:lnTo>
                <a:cubicBezTo>
                  <a:pt x="4786535" y="3386998"/>
                  <a:pt x="4771099" y="3386759"/>
                  <a:pt x="4776196" y="3386983"/>
                </a:cubicBezTo>
                <a:cubicBezTo>
                  <a:pt x="4788904" y="3387542"/>
                  <a:pt x="4791619" y="3387931"/>
                  <a:pt x="4802360" y="3386789"/>
                </a:cubicBezTo>
                <a:lnTo>
                  <a:pt x="4810660" y="3385785"/>
                </a:lnTo>
                <a:lnTo>
                  <a:pt x="4859935" y="3383266"/>
                </a:lnTo>
                <a:lnTo>
                  <a:pt x="4840430" y="3387974"/>
                </a:lnTo>
                <a:cubicBezTo>
                  <a:pt x="4833263" y="3391325"/>
                  <a:pt x="4852920" y="3391620"/>
                  <a:pt x="4859867" y="3391578"/>
                </a:cubicBezTo>
                <a:cubicBezTo>
                  <a:pt x="4877505" y="3391472"/>
                  <a:pt x="4895591" y="3389885"/>
                  <a:pt x="4913762" y="3387532"/>
                </a:cubicBezTo>
                <a:cubicBezTo>
                  <a:pt x="4922095" y="3386452"/>
                  <a:pt x="4935273" y="3389682"/>
                  <a:pt x="4939122" y="3381314"/>
                </a:cubicBezTo>
                <a:cubicBezTo>
                  <a:pt x="4942675" y="3373587"/>
                  <a:pt x="4924602" y="3380065"/>
                  <a:pt x="4917067" y="3380343"/>
                </a:cubicBezTo>
                <a:lnTo>
                  <a:pt x="4859935" y="3383266"/>
                </a:lnTo>
                <a:lnTo>
                  <a:pt x="4860904" y="3383032"/>
                </a:lnTo>
                <a:cubicBezTo>
                  <a:pt x="4867740" y="3382437"/>
                  <a:pt x="4874574" y="3382414"/>
                  <a:pt x="4881367" y="3381524"/>
                </a:cubicBezTo>
                <a:lnTo>
                  <a:pt x="4885709" y="3381065"/>
                </a:lnTo>
                <a:lnTo>
                  <a:pt x="4886024" y="3381085"/>
                </a:lnTo>
                <a:lnTo>
                  <a:pt x="4886156" y="3381017"/>
                </a:lnTo>
                <a:lnTo>
                  <a:pt x="4924234" y="3376992"/>
                </a:lnTo>
                <a:cubicBezTo>
                  <a:pt x="4937750" y="3375947"/>
                  <a:pt x="4950753" y="3377259"/>
                  <a:pt x="4964483" y="3375096"/>
                </a:cubicBezTo>
                <a:cubicBezTo>
                  <a:pt x="4965331" y="3374962"/>
                  <a:pt x="4965433" y="3374700"/>
                  <a:pt x="4965059" y="3374383"/>
                </a:cubicBezTo>
                <a:lnTo>
                  <a:pt x="4965044" y="3374377"/>
                </a:lnTo>
                <a:lnTo>
                  <a:pt x="4969031" y="3374379"/>
                </a:lnTo>
                <a:cubicBezTo>
                  <a:pt x="4973121" y="3376697"/>
                  <a:pt x="4982128" y="3375862"/>
                  <a:pt x="4981302" y="3381334"/>
                </a:cubicBezTo>
                <a:cubicBezTo>
                  <a:pt x="4980576" y="3386133"/>
                  <a:pt x="4967693" y="3383238"/>
                  <a:pt x="4966968" y="3388038"/>
                </a:cubicBezTo>
                <a:cubicBezTo>
                  <a:pt x="4966280" y="3392591"/>
                  <a:pt x="4976288" y="3385697"/>
                  <a:pt x="4980614" y="3385887"/>
                </a:cubicBezTo>
                <a:cubicBezTo>
                  <a:pt x="5001880" y="3386823"/>
                  <a:pt x="4998384" y="3385085"/>
                  <a:pt x="5003223" y="3397881"/>
                </a:cubicBezTo>
                <a:lnTo>
                  <a:pt x="4986959" y="3402665"/>
                </a:lnTo>
                <a:cubicBezTo>
                  <a:pt x="4962378" y="3409898"/>
                  <a:pt x="4938064" y="3412071"/>
                  <a:pt x="4913495" y="3418686"/>
                </a:cubicBezTo>
                <a:cubicBezTo>
                  <a:pt x="4905075" y="3420953"/>
                  <a:pt x="4883610" y="3431251"/>
                  <a:pt x="4873114" y="3436160"/>
                </a:cubicBezTo>
                <a:lnTo>
                  <a:pt x="4904133" y="3451273"/>
                </a:lnTo>
                <a:cubicBezTo>
                  <a:pt x="4911225" y="3454729"/>
                  <a:pt x="4885876" y="3454505"/>
                  <a:pt x="4876842" y="3455573"/>
                </a:cubicBezTo>
                <a:cubicBezTo>
                  <a:pt x="4867025" y="3456734"/>
                  <a:pt x="4857422" y="3456870"/>
                  <a:pt x="4847621" y="3457955"/>
                </a:cubicBezTo>
                <a:cubicBezTo>
                  <a:pt x="4841606" y="3458621"/>
                  <a:pt x="4835470" y="3457996"/>
                  <a:pt x="4829426" y="3460822"/>
                </a:cubicBezTo>
                <a:cubicBezTo>
                  <a:pt x="4825574" y="3462623"/>
                  <a:pt x="4836971" y="3460661"/>
                  <a:pt x="4840454" y="3461307"/>
                </a:cubicBezTo>
                <a:cubicBezTo>
                  <a:pt x="4845655" y="3462271"/>
                  <a:pt x="4850226" y="3464483"/>
                  <a:pt x="4855342" y="3465628"/>
                </a:cubicBezTo>
                <a:cubicBezTo>
                  <a:pt x="4877437" y="3470570"/>
                  <a:pt x="4901000" y="3472668"/>
                  <a:pt x="4922062" y="3479560"/>
                </a:cubicBezTo>
                <a:cubicBezTo>
                  <a:pt x="4925326" y="3480629"/>
                  <a:pt x="4914248" y="3482672"/>
                  <a:pt x="4910346" y="3483628"/>
                </a:cubicBezTo>
                <a:cubicBezTo>
                  <a:pt x="4905754" y="3484755"/>
                  <a:pt x="4897388" y="3481225"/>
                  <a:pt x="4896701" y="3485778"/>
                </a:cubicBezTo>
                <a:cubicBezTo>
                  <a:pt x="4895976" y="3490579"/>
                  <a:pt x="4905339" y="3487381"/>
                  <a:pt x="4909659" y="3488182"/>
                </a:cubicBezTo>
                <a:cubicBezTo>
                  <a:pt x="4915679" y="3492419"/>
                  <a:pt x="4929026" y="3492240"/>
                  <a:pt x="4927719" y="3500892"/>
                </a:cubicBezTo>
                <a:cubicBezTo>
                  <a:pt x="4926682" y="3507764"/>
                  <a:pt x="4913979" y="3502518"/>
                  <a:pt x="4907595" y="3501841"/>
                </a:cubicBezTo>
                <a:lnTo>
                  <a:pt x="4903848" y="3501146"/>
                </a:lnTo>
                <a:lnTo>
                  <a:pt x="4903553" y="3500639"/>
                </a:lnTo>
                <a:cubicBezTo>
                  <a:pt x="4898000" y="3496688"/>
                  <a:pt x="4886905" y="3497321"/>
                  <a:pt x="4879749" y="3495117"/>
                </a:cubicBezTo>
                <a:cubicBezTo>
                  <a:pt x="4876454" y="3494102"/>
                  <a:pt x="4865323" y="3493811"/>
                  <a:pt x="4868722" y="3494632"/>
                </a:cubicBezTo>
                <a:lnTo>
                  <a:pt x="4903848" y="3501146"/>
                </a:lnTo>
                <a:lnTo>
                  <a:pt x="4906907" y="3506394"/>
                </a:lnTo>
                <a:cubicBezTo>
                  <a:pt x="4907709" y="3514206"/>
                  <a:pt x="4890000" y="3510539"/>
                  <a:pt x="4881547" y="3512612"/>
                </a:cubicBezTo>
                <a:cubicBezTo>
                  <a:pt x="4865135" y="3508649"/>
                  <a:pt x="4855548" y="3506367"/>
                  <a:pt x="4850512" y="3505180"/>
                </a:cubicBezTo>
                <a:lnTo>
                  <a:pt x="4850052" y="3505074"/>
                </a:lnTo>
                <a:lnTo>
                  <a:pt x="4850888" y="3505265"/>
                </a:lnTo>
                <a:cubicBezTo>
                  <a:pt x="4856137" y="3506442"/>
                  <a:pt x="4863951" y="3508109"/>
                  <a:pt x="4866658" y="3508291"/>
                </a:cubicBezTo>
                <a:cubicBezTo>
                  <a:pt x="4875359" y="3508875"/>
                  <a:pt x="4884394" y="3508459"/>
                  <a:pt x="4893262" y="3508544"/>
                </a:cubicBezTo>
                <a:cubicBezTo>
                  <a:pt x="4919543" y="3508794"/>
                  <a:pt x="4844836" y="3497646"/>
                  <a:pt x="4820063" y="3493409"/>
                </a:cubicBezTo>
                <a:cubicBezTo>
                  <a:pt x="4808732" y="3491471"/>
                  <a:pt x="4796554" y="3491580"/>
                  <a:pt x="4785051" y="3490037"/>
                </a:cubicBezTo>
                <a:cubicBezTo>
                  <a:pt x="4780640" y="3489445"/>
                  <a:pt x="4775601" y="3489672"/>
                  <a:pt x="4770943" y="3489334"/>
                </a:cubicBezTo>
                <a:lnTo>
                  <a:pt x="4767188" y="3488702"/>
                </a:lnTo>
                <a:lnTo>
                  <a:pt x="4794148" y="3488604"/>
                </a:lnTo>
                <a:cubicBezTo>
                  <a:pt x="4798576" y="3488457"/>
                  <a:pt x="4811554" y="3487849"/>
                  <a:pt x="4807793" y="3486454"/>
                </a:cubicBezTo>
                <a:cubicBezTo>
                  <a:pt x="4798667" y="3483067"/>
                  <a:pt x="4787891" y="3482629"/>
                  <a:pt x="4777330" y="3482364"/>
                </a:cubicBezTo>
                <a:cubicBezTo>
                  <a:pt x="4771527" y="3482219"/>
                  <a:pt x="4755495" y="3481614"/>
                  <a:pt x="4759135" y="3485231"/>
                </a:cubicBezTo>
                <a:cubicBezTo>
                  <a:pt x="4760574" y="3486661"/>
                  <a:pt x="4762363" y="3487602"/>
                  <a:pt x="4764373" y="3488228"/>
                </a:cubicBezTo>
                <a:lnTo>
                  <a:pt x="4767188" y="3488702"/>
                </a:lnTo>
                <a:lnTo>
                  <a:pt x="4736392" y="3488814"/>
                </a:lnTo>
                <a:cubicBezTo>
                  <a:pt x="4723796" y="3489342"/>
                  <a:pt x="4710715" y="3491935"/>
                  <a:pt x="4698074" y="3492629"/>
                </a:cubicBezTo>
                <a:lnTo>
                  <a:pt x="4688312" y="3493038"/>
                </a:lnTo>
                <a:lnTo>
                  <a:pt x="4686360" y="3492601"/>
                </a:lnTo>
                <a:cubicBezTo>
                  <a:pt x="4673457" y="3491006"/>
                  <a:pt x="4656957" y="3493912"/>
                  <a:pt x="4679513" y="3493406"/>
                </a:cubicBezTo>
                <a:lnTo>
                  <a:pt x="4688312" y="3493038"/>
                </a:lnTo>
                <a:lnTo>
                  <a:pt x="4693329" y="3494161"/>
                </a:lnTo>
                <a:cubicBezTo>
                  <a:pt x="4695280" y="3494904"/>
                  <a:pt x="4696747" y="3495889"/>
                  <a:pt x="4697387" y="3497183"/>
                </a:cubicBezTo>
                <a:cubicBezTo>
                  <a:pt x="4700028" y="3502518"/>
                  <a:pt x="4683393" y="3501878"/>
                  <a:pt x="4676574" y="3502684"/>
                </a:cubicBezTo>
                <a:lnTo>
                  <a:pt x="4662662" y="3503144"/>
                </a:lnTo>
                <a:lnTo>
                  <a:pt x="4662042" y="3503074"/>
                </a:lnTo>
                <a:cubicBezTo>
                  <a:pt x="4656545" y="3502991"/>
                  <a:pt x="4650585" y="3503614"/>
                  <a:pt x="4645422" y="3503148"/>
                </a:cubicBezTo>
                <a:cubicBezTo>
                  <a:pt x="4622885" y="3501108"/>
                  <a:pt x="4601420" y="3494523"/>
                  <a:pt x="4577328" y="3498321"/>
                </a:cubicBezTo>
                <a:cubicBezTo>
                  <a:pt x="4554711" y="3501885"/>
                  <a:pt x="4618857" y="3504592"/>
                  <a:pt x="4640874" y="3503865"/>
                </a:cubicBezTo>
                <a:lnTo>
                  <a:pt x="4662662" y="3503144"/>
                </a:lnTo>
                <a:lnTo>
                  <a:pt x="4669784" y="3503952"/>
                </a:lnTo>
                <a:cubicBezTo>
                  <a:pt x="4672144" y="3504571"/>
                  <a:pt x="4674231" y="3505591"/>
                  <a:pt x="4675887" y="3507236"/>
                </a:cubicBezTo>
                <a:cubicBezTo>
                  <a:pt x="4680912" y="3512230"/>
                  <a:pt x="4659438" y="3508346"/>
                  <a:pt x="4651214" y="3508902"/>
                </a:cubicBezTo>
                <a:cubicBezTo>
                  <a:pt x="4640462" y="3509627"/>
                  <a:pt x="4631332" y="3510120"/>
                  <a:pt x="4623459" y="3510418"/>
                </a:cubicBezTo>
                <a:lnTo>
                  <a:pt x="4603307" y="3510765"/>
                </a:lnTo>
                <a:lnTo>
                  <a:pt x="4550724" y="3498068"/>
                </a:lnTo>
                <a:cubicBezTo>
                  <a:pt x="4537306" y="3495580"/>
                  <a:pt x="4523063" y="3495018"/>
                  <a:pt x="4509233" y="3493493"/>
                </a:cubicBezTo>
                <a:lnTo>
                  <a:pt x="4495032" y="3484619"/>
                </a:lnTo>
                <a:cubicBezTo>
                  <a:pt x="4498920" y="3484436"/>
                  <a:pt x="4560332" y="3482290"/>
                  <a:pt x="4571669" y="3476989"/>
                </a:cubicBezTo>
                <a:cubicBezTo>
                  <a:pt x="4577899" y="3474076"/>
                  <a:pt x="4560348" y="3474687"/>
                  <a:pt x="4554164" y="3475302"/>
                </a:cubicBezTo>
                <a:cubicBezTo>
                  <a:pt x="4544413" y="3476274"/>
                  <a:pt x="4526053" y="3476367"/>
                  <a:pt x="4511920" y="3477336"/>
                </a:cubicBezTo>
                <a:lnTo>
                  <a:pt x="4511773" y="3477351"/>
                </a:lnTo>
                <a:lnTo>
                  <a:pt x="4510655" y="3477262"/>
                </a:lnTo>
                <a:cubicBezTo>
                  <a:pt x="4501840" y="3476559"/>
                  <a:pt x="4501821" y="3476577"/>
                  <a:pt x="4503037" y="3477068"/>
                </a:cubicBezTo>
                <a:lnTo>
                  <a:pt x="4504672" y="3478029"/>
                </a:lnTo>
                <a:lnTo>
                  <a:pt x="4502312" y="3478255"/>
                </a:lnTo>
                <a:cubicBezTo>
                  <a:pt x="4499508" y="3478633"/>
                  <a:pt x="4497168" y="3479094"/>
                  <a:pt x="4495494" y="3479665"/>
                </a:cubicBezTo>
                <a:lnTo>
                  <a:pt x="4493125" y="3481396"/>
                </a:lnTo>
                <a:lnTo>
                  <a:pt x="4491320" y="3481642"/>
                </a:lnTo>
                <a:cubicBezTo>
                  <a:pt x="4488298" y="3481981"/>
                  <a:pt x="4484642" y="3482327"/>
                  <a:pt x="4480237" y="3482676"/>
                </a:cubicBezTo>
                <a:lnTo>
                  <a:pt x="4477197" y="3482880"/>
                </a:lnTo>
                <a:lnTo>
                  <a:pt x="4473640" y="3482951"/>
                </a:lnTo>
                <a:cubicBezTo>
                  <a:pt x="4447465" y="3483368"/>
                  <a:pt x="4419892" y="3483524"/>
                  <a:pt x="4404194" y="3483375"/>
                </a:cubicBezTo>
                <a:cubicBezTo>
                  <a:pt x="4392670" y="3483266"/>
                  <a:pt x="4382598" y="3479371"/>
                  <a:pt x="4371800" y="3477368"/>
                </a:cubicBezTo>
                <a:cubicBezTo>
                  <a:pt x="4362711" y="3475683"/>
                  <a:pt x="4363156" y="3474379"/>
                  <a:pt x="4369544" y="3473368"/>
                </a:cubicBezTo>
                <a:lnTo>
                  <a:pt x="4381271" y="3472240"/>
                </a:lnTo>
                <a:lnTo>
                  <a:pt x="4393106" y="3473722"/>
                </a:lnTo>
                <a:cubicBezTo>
                  <a:pt x="4396752" y="3473917"/>
                  <a:pt x="4400464" y="3473846"/>
                  <a:pt x="4404432" y="3473322"/>
                </a:cubicBezTo>
                <a:lnTo>
                  <a:pt x="4410892" y="3471754"/>
                </a:lnTo>
                <a:lnTo>
                  <a:pt x="4507435" y="3475998"/>
                </a:lnTo>
                <a:cubicBezTo>
                  <a:pt x="4511111" y="3476160"/>
                  <a:pt x="4521861" y="3477303"/>
                  <a:pt x="4518463" y="3476483"/>
                </a:cubicBezTo>
                <a:cubicBezTo>
                  <a:pt x="4509181" y="3474242"/>
                  <a:pt x="4500817" y="3469698"/>
                  <a:pt x="4490616" y="3469759"/>
                </a:cubicBezTo>
                <a:cubicBezTo>
                  <a:pt x="4475996" y="3469847"/>
                  <a:pt x="4450520" y="3469992"/>
                  <a:pt x="4426303" y="3470492"/>
                </a:cubicBezTo>
                <a:lnTo>
                  <a:pt x="4414807" y="3470803"/>
                </a:lnTo>
                <a:lnTo>
                  <a:pt x="4417286" y="3470202"/>
                </a:lnTo>
                <a:cubicBezTo>
                  <a:pt x="4421191" y="3468846"/>
                  <a:pt x="4402393" y="3470326"/>
                  <a:pt x="4406258" y="3469716"/>
                </a:cubicBezTo>
                <a:cubicBezTo>
                  <a:pt x="4413123" y="3468634"/>
                  <a:pt x="4419618" y="3469319"/>
                  <a:pt x="4426382" y="3468769"/>
                </a:cubicBezTo>
                <a:cubicBezTo>
                  <a:pt x="4439105" y="3467731"/>
                  <a:pt x="4451866" y="3466540"/>
                  <a:pt x="4464702" y="3464953"/>
                </a:cubicBezTo>
                <a:cubicBezTo>
                  <a:pt x="4473745" y="3463834"/>
                  <a:pt x="4490617" y="3469758"/>
                  <a:pt x="4491992" y="3460653"/>
                </a:cubicBezTo>
                <a:cubicBezTo>
                  <a:pt x="4493386" y="3451421"/>
                  <a:pt x="4474499" y="3459564"/>
                  <a:pt x="4465389" y="3460400"/>
                </a:cubicBezTo>
                <a:cubicBezTo>
                  <a:pt x="4440667" y="3462669"/>
                  <a:pt x="4415490" y="3467261"/>
                  <a:pt x="4390683" y="3469948"/>
                </a:cubicBezTo>
                <a:cubicBezTo>
                  <a:pt x="4385369" y="3470524"/>
                  <a:pt x="4370023" y="3469917"/>
                  <a:pt x="4375106" y="3470180"/>
                </a:cubicBezTo>
                <a:lnTo>
                  <a:pt x="4399874" y="3471270"/>
                </a:lnTo>
                <a:lnTo>
                  <a:pt x="4383137" y="3472060"/>
                </a:lnTo>
                <a:lnTo>
                  <a:pt x="4381271" y="3472240"/>
                </a:lnTo>
                <a:lnTo>
                  <a:pt x="4370558" y="3470897"/>
                </a:lnTo>
                <a:cubicBezTo>
                  <a:pt x="4362563" y="3469935"/>
                  <a:pt x="4351760" y="3473164"/>
                  <a:pt x="4346573" y="3468009"/>
                </a:cubicBezTo>
                <a:cubicBezTo>
                  <a:pt x="4342318" y="3463781"/>
                  <a:pt x="4434033" y="3464308"/>
                  <a:pt x="4403085" y="3461328"/>
                </a:cubicBezTo>
                <a:cubicBezTo>
                  <a:pt x="4385267" y="3459611"/>
                  <a:pt x="4364821" y="3465814"/>
                  <a:pt x="4347261" y="3463457"/>
                </a:cubicBezTo>
                <a:cubicBezTo>
                  <a:pt x="4343194" y="3462910"/>
                  <a:pt x="4337775" y="3455316"/>
                  <a:pt x="4342157" y="3453149"/>
                </a:cubicBezTo>
                <a:cubicBezTo>
                  <a:pt x="4361081" y="3443793"/>
                  <a:pt x="4380749" y="3442623"/>
                  <a:pt x="4400045" y="3437361"/>
                </a:cubicBezTo>
                <a:cubicBezTo>
                  <a:pt x="4390119" y="3434480"/>
                  <a:pt x="4380340" y="3431322"/>
                  <a:pt x="4370268" y="3428718"/>
                </a:cubicBezTo>
                <a:cubicBezTo>
                  <a:pt x="4367311" y="3427955"/>
                  <a:pt x="4375875" y="3430798"/>
                  <a:pt x="4378677" y="3431839"/>
                </a:cubicBezTo>
                <a:cubicBezTo>
                  <a:pt x="4399049" y="3439395"/>
                  <a:pt x="4363159" y="3442358"/>
                  <a:pt x="4323752" y="3445034"/>
                </a:cubicBezTo>
                <a:lnTo>
                  <a:pt x="4303203" y="3446430"/>
                </a:lnTo>
                <a:lnTo>
                  <a:pt x="4303283" y="3445940"/>
                </a:lnTo>
                <a:cubicBezTo>
                  <a:pt x="4294651" y="3437361"/>
                  <a:pt x="4277936" y="3439760"/>
                  <a:pt x="4264410" y="3438730"/>
                </a:cubicBezTo>
                <a:cubicBezTo>
                  <a:pt x="4258707" y="3438297"/>
                  <a:pt x="4248304" y="3435457"/>
                  <a:pt x="4246216" y="3441597"/>
                </a:cubicBezTo>
                <a:cubicBezTo>
                  <a:pt x="4243970" y="3448200"/>
                  <a:pt x="4255683" y="3447513"/>
                  <a:pt x="4260416" y="3450472"/>
                </a:cubicBezTo>
                <a:cubicBezTo>
                  <a:pt x="4270271" y="3448918"/>
                  <a:pt x="4284628" y="3447734"/>
                  <a:pt x="4300109" y="3446640"/>
                </a:cubicBezTo>
                <a:lnTo>
                  <a:pt x="4303203" y="3446430"/>
                </a:lnTo>
                <a:lnTo>
                  <a:pt x="4302767" y="3449058"/>
                </a:lnTo>
                <a:cubicBezTo>
                  <a:pt x="4299030" y="3452050"/>
                  <a:pt x="4287232" y="3454593"/>
                  <a:pt x="4281783" y="3455995"/>
                </a:cubicBezTo>
                <a:lnTo>
                  <a:pt x="4280836" y="3456184"/>
                </a:lnTo>
                <a:lnTo>
                  <a:pt x="4274940" y="3454716"/>
                </a:lnTo>
                <a:cubicBezTo>
                  <a:pt x="4268582" y="3453540"/>
                  <a:pt x="4261911" y="3452829"/>
                  <a:pt x="4255868" y="3451188"/>
                </a:cubicBezTo>
                <a:cubicBezTo>
                  <a:pt x="4233355" y="3453254"/>
                  <a:pt x="4211121" y="3453794"/>
                  <a:pt x="4188328" y="3457385"/>
                </a:cubicBezTo>
                <a:cubicBezTo>
                  <a:pt x="4183780" y="3458102"/>
                  <a:pt x="4176774" y="3454989"/>
                  <a:pt x="4174682" y="3459535"/>
                </a:cubicBezTo>
                <a:cubicBezTo>
                  <a:pt x="4174174" y="3460640"/>
                  <a:pt x="4174352" y="3461402"/>
                  <a:pt x="4174956" y="3461951"/>
                </a:cubicBezTo>
                <a:lnTo>
                  <a:pt x="4175894" y="3462323"/>
                </a:lnTo>
                <a:lnTo>
                  <a:pt x="4173995" y="3464088"/>
                </a:lnTo>
                <a:cubicBezTo>
                  <a:pt x="4171963" y="3468506"/>
                  <a:pt x="4180888" y="3467447"/>
                  <a:pt x="4184335" y="3469126"/>
                </a:cubicBezTo>
                <a:cubicBezTo>
                  <a:pt x="4200554" y="3469534"/>
                  <a:pt x="4216476" y="3470946"/>
                  <a:pt x="4232992" y="3470349"/>
                </a:cubicBezTo>
                <a:cubicBezTo>
                  <a:pt x="4247047" y="3469841"/>
                  <a:pt x="4261436" y="3468090"/>
                  <a:pt x="4275860" y="3465817"/>
                </a:cubicBezTo>
                <a:cubicBezTo>
                  <a:pt x="4281220" y="3464972"/>
                  <a:pt x="4295803" y="3463725"/>
                  <a:pt x="4292123" y="3461033"/>
                </a:cubicBezTo>
                <a:lnTo>
                  <a:pt x="4285635" y="3457765"/>
                </a:lnTo>
                <a:lnTo>
                  <a:pt x="4295454" y="3457010"/>
                </a:lnTo>
                <a:cubicBezTo>
                  <a:pt x="4299326" y="3456839"/>
                  <a:pt x="4302963" y="3457129"/>
                  <a:pt x="4305769" y="3458882"/>
                </a:cubicBezTo>
                <a:cubicBezTo>
                  <a:pt x="4310690" y="3461958"/>
                  <a:pt x="4309999" y="3470068"/>
                  <a:pt x="4312115" y="3475661"/>
                </a:cubicBezTo>
                <a:cubicBezTo>
                  <a:pt x="4295547" y="3479502"/>
                  <a:pt x="4285340" y="3482166"/>
                  <a:pt x="4274713" y="3484060"/>
                </a:cubicBezTo>
                <a:lnTo>
                  <a:pt x="4258990" y="3486189"/>
                </a:lnTo>
                <a:lnTo>
                  <a:pt x="4257008" y="3484370"/>
                </a:lnTo>
                <a:cubicBezTo>
                  <a:pt x="4253225" y="3482834"/>
                  <a:pt x="4248745" y="3482137"/>
                  <a:pt x="4244575" y="3481858"/>
                </a:cubicBezTo>
                <a:cubicBezTo>
                  <a:pt x="4225925" y="3480606"/>
                  <a:pt x="4167217" y="3486146"/>
                  <a:pt x="4186131" y="3486622"/>
                </a:cubicBezTo>
                <a:cubicBezTo>
                  <a:pt x="4202352" y="3487029"/>
                  <a:pt x="4218248" y="3488537"/>
                  <a:pt x="4234790" y="3487844"/>
                </a:cubicBezTo>
                <a:cubicBezTo>
                  <a:pt x="4243915" y="3487461"/>
                  <a:pt x="4251240" y="3486989"/>
                  <a:pt x="4257610" y="3486375"/>
                </a:cubicBezTo>
                <a:lnTo>
                  <a:pt x="4258990" y="3486189"/>
                </a:lnTo>
                <a:lnTo>
                  <a:pt x="4265254" y="3491934"/>
                </a:lnTo>
                <a:cubicBezTo>
                  <a:pt x="4266002" y="3493910"/>
                  <a:pt x="4263614" y="3495028"/>
                  <a:pt x="4260440" y="3495930"/>
                </a:cubicBezTo>
                <a:lnTo>
                  <a:pt x="4255768" y="3497259"/>
                </a:lnTo>
                <a:lnTo>
                  <a:pt x="4251237" y="3497656"/>
                </a:lnTo>
                <a:cubicBezTo>
                  <a:pt x="4246568" y="3498784"/>
                  <a:pt x="4241795" y="3500239"/>
                  <a:pt x="4237275" y="3500786"/>
                </a:cubicBezTo>
                <a:cubicBezTo>
                  <a:pt x="4225950" y="3502159"/>
                  <a:pt x="4214857" y="3502368"/>
                  <a:pt x="4203506" y="3503885"/>
                </a:cubicBezTo>
                <a:lnTo>
                  <a:pt x="4195159" y="3505200"/>
                </a:lnTo>
                <a:lnTo>
                  <a:pt x="4155108" y="3502849"/>
                </a:lnTo>
                <a:cubicBezTo>
                  <a:pt x="4138181" y="3502311"/>
                  <a:pt x="4121051" y="3502471"/>
                  <a:pt x="4103571" y="3504074"/>
                </a:cubicBezTo>
                <a:cubicBezTo>
                  <a:pt x="4079774" y="3506259"/>
                  <a:pt x="4147829" y="3511275"/>
                  <a:pt x="4171666" y="3508901"/>
                </a:cubicBezTo>
                <a:lnTo>
                  <a:pt x="4164049" y="3510102"/>
                </a:lnTo>
                <a:lnTo>
                  <a:pt x="4162574" y="3510320"/>
                </a:lnTo>
                <a:cubicBezTo>
                  <a:pt x="4157262" y="3511149"/>
                  <a:pt x="4152477" y="3511925"/>
                  <a:pt x="4148924" y="3512486"/>
                </a:cubicBezTo>
                <a:lnTo>
                  <a:pt x="4144374" y="3513201"/>
                </a:lnTo>
                <a:cubicBezTo>
                  <a:pt x="4127748" y="3515140"/>
                  <a:pt x="4111947" y="3510657"/>
                  <a:pt x="4095028" y="3516532"/>
                </a:cubicBezTo>
                <a:cubicBezTo>
                  <a:pt x="4093381" y="3517104"/>
                  <a:pt x="4093149" y="3517760"/>
                  <a:pt x="4093802" y="3518468"/>
                </a:cubicBezTo>
                <a:lnTo>
                  <a:pt x="4097365" y="3520431"/>
                </a:lnTo>
                <a:lnTo>
                  <a:pt x="4088168" y="3519933"/>
                </a:lnTo>
                <a:cubicBezTo>
                  <a:pt x="4080210" y="3519557"/>
                  <a:pt x="4076686" y="3519609"/>
                  <a:pt x="4083313" y="3520600"/>
                </a:cubicBezTo>
                <a:lnTo>
                  <a:pt x="4106783" y="3524306"/>
                </a:lnTo>
                <a:lnTo>
                  <a:pt x="4109229" y="3525406"/>
                </a:lnTo>
                <a:lnTo>
                  <a:pt x="4113238" y="3525325"/>
                </a:lnTo>
                <a:lnTo>
                  <a:pt x="4119689" y="3526344"/>
                </a:lnTo>
                <a:lnTo>
                  <a:pt x="4125775" y="3526793"/>
                </a:lnTo>
                <a:lnTo>
                  <a:pt x="4126735" y="3527092"/>
                </a:lnTo>
                <a:lnTo>
                  <a:pt x="4128213" y="3526974"/>
                </a:lnTo>
                <a:lnTo>
                  <a:pt x="4138233" y="3527715"/>
                </a:lnTo>
                <a:lnTo>
                  <a:pt x="4156411" y="3526711"/>
                </a:lnTo>
                <a:lnTo>
                  <a:pt x="4156936" y="3527993"/>
                </a:lnTo>
                <a:cubicBezTo>
                  <a:pt x="4157268" y="3530106"/>
                  <a:pt x="4157583" y="3533180"/>
                  <a:pt x="4158443" y="3537653"/>
                </a:cubicBezTo>
                <a:cubicBezTo>
                  <a:pt x="4149989" y="3539725"/>
                  <a:pt x="4141397" y="3542888"/>
                  <a:pt x="4133081" y="3543871"/>
                </a:cubicBezTo>
                <a:lnTo>
                  <a:pt x="4132312" y="3543920"/>
                </a:lnTo>
                <a:lnTo>
                  <a:pt x="4130388" y="3543294"/>
                </a:lnTo>
                <a:cubicBezTo>
                  <a:pt x="4128216" y="3542587"/>
                  <a:pt x="4126178" y="3541810"/>
                  <a:pt x="4124672" y="3540752"/>
                </a:cubicBezTo>
                <a:cubicBezTo>
                  <a:pt x="4109096" y="3540983"/>
                  <a:pt x="4093294" y="3541950"/>
                  <a:pt x="4077945" y="3541447"/>
                </a:cubicBezTo>
                <a:lnTo>
                  <a:pt x="4063247" y="3540031"/>
                </a:lnTo>
                <a:lnTo>
                  <a:pt x="4064565" y="3542900"/>
                </a:lnTo>
                <a:lnTo>
                  <a:pt x="4079034" y="3543587"/>
                </a:lnTo>
                <a:cubicBezTo>
                  <a:pt x="4094839" y="3544237"/>
                  <a:pt x="4112877" y="3544742"/>
                  <a:pt x="4124685" y="3544394"/>
                </a:cubicBezTo>
                <a:lnTo>
                  <a:pt x="4132312" y="3543920"/>
                </a:lnTo>
                <a:lnTo>
                  <a:pt x="4136904" y="3545411"/>
                </a:lnTo>
                <a:cubicBezTo>
                  <a:pt x="4140981" y="3546965"/>
                  <a:pt x="4143991" y="3549083"/>
                  <a:pt x="4142734" y="3553462"/>
                </a:cubicBezTo>
                <a:lnTo>
                  <a:pt x="4142691" y="3553507"/>
                </a:lnTo>
                <a:lnTo>
                  <a:pt x="4126928" y="3555652"/>
                </a:lnTo>
                <a:lnTo>
                  <a:pt x="4097379" y="3558510"/>
                </a:lnTo>
                <a:lnTo>
                  <a:pt x="4094766" y="3558680"/>
                </a:lnTo>
                <a:lnTo>
                  <a:pt x="4084577" y="3558122"/>
                </a:lnTo>
                <a:lnTo>
                  <a:pt x="4071317" y="3557604"/>
                </a:lnTo>
                <a:lnTo>
                  <a:pt x="4072135" y="3559386"/>
                </a:lnTo>
                <a:lnTo>
                  <a:pt x="4084047" y="3559376"/>
                </a:lnTo>
                <a:lnTo>
                  <a:pt x="4094766" y="3558680"/>
                </a:lnTo>
                <a:lnTo>
                  <a:pt x="4095318" y="3558710"/>
                </a:lnTo>
                <a:lnTo>
                  <a:pt x="4097379" y="3558510"/>
                </a:lnTo>
                <a:lnTo>
                  <a:pt x="4119990" y="3557045"/>
                </a:lnTo>
                <a:cubicBezTo>
                  <a:pt x="4125676" y="3556149"/>
                  <a:pt x="4134385" y="3558903"/>
                  <a:pt x="4139315" y="3557094"/>
                </a:cubicBezTo>
                <a:lnTo>
                  <a:pt x="4142691" y="3553507"/>
                </a:lnTo>
                <a:lnTo>
                  <a:pt x="4142905" y="3553478"/>
                </a:lnTo>
                <a:cubicBezTo>
                  <a:pt x="4148163" y="3552975"/>
                  <a:pt x="4153327" y="3552795"/>
                  <a:pt x="4158309" y="3553229"/>
                </a:cubicBezTo>
                <a:cubicBezTo>
                  <a:pt x="4160119" y="3553388"/>
                  <a:pt x="4160212" y="3555225"/>
                  <a:pt x="4159875" y="3557482"/>
                </a:cubicBezTo>
                <a:lnTo>
                  <a:pt x="4159544" y="3559697"/>
                </a:lnTo>
                <a:lnTo>
                  <a:pt x="4158478" y="3559865"/>
                </a:lnTo>
                <a:cubicBezTo>
                  <a:pt x="4140932" y="3562527"/>
                  <a:pt x="4126865" y="3564081"/>
                  <a:pt x="4101109" y="3564464"/>
                </a:cubicBezTo>
                <a:lnTo>
                  <a:pt x="4074648" y="3564859"/>
                </a:lnTo>
                <a:lnTo>
                  <a:pt x="4075475" y="3566660"/>
                </a:lnTo>
                <a:lnTo>
                  <a:pt x="4082915" y="3567331"/>
                </a:lnTo>
                <a:cubicBezTo>
                  <a:pt x="4089186" y="3567284"/>
                  <a:pt x="4097068" y="3567068"/>
                  <a:pt x="4105363" y="3566770"/>
                </a:cubicBezTo>
                <a:lnTo>
                  <a:pt x="4118664" y="3566211"/>
                </a:lnTo>
                <a:lnTo>
                  <a:pt x="4127059" y="3567833"/>
                </a:lnTo>
                <a:cubicBezTo>
                  <a:pt x="4143543" y="3569865"/>
                  <a:pt x="4163691" y="3569475"/>
                  <a:pt x="4178301" y="3567858"/>
                </a:cubicBezTo>
                <a:cubicBezTo>
                  <a:pt x="4182134" y="3567434"/>
                  <a:pt x="4190201" y="3567466"/>
                  <a:pt x="4190016" y="3563791"/>
                </a:cubicBezTo>
                <a:cubicBezTo>
                  <a:pt x="4189885" y="3561192"/>
                  <a:pt x="4187840" y="3560032"/>
                  <a:pt x="4185316" y="3559233"/>
                </a:cubicBezTo>
                <a:lnTo>
                  <a:pt x="4181799" y="3558118"/>
                </a:lnTo>
                <a:lnTo>
                  <a:pt x="4194533" y="3555870"/>
                </a:lnTo>
                <a:cubicBezTo>
                  <a:pt x="4204108" y="3553724"/>
                  <a:pt x="4213717" y="3551382"/>
                  <a:pt x="4223231" y="3549668"/>
                </a:cubicBezTo>
                <a:cubicBezTo>
                  <a:pt x="4236920" y="3547201"/>
                  <a:pt x="4250904" y="3543583"/>
                  <a:pt x="4264167" y="3543218"/>
                </a:cubicBezTo>
                <a:cubicBezTo>
                  <a:pt x="4268464" y="3543099"/>
                  <a:pt x="4274296" y="3544053"/>
                  <a:pt x="4274507" y="3548256"/>
                </a:cubicBezTo>
                <a:cubicBezTo>
                  <a:pt x="4274548" y="3549061"/>
                  <a:pt x="4274161" y="3549714"/>
                  <a:pt x="4273506" y="3550271"/>
                </a:cubicBezTo>
                <a:lnTo>
                  <a:pt x="4272223" y="3550977"/>
                </a:lnTo>
                <a:lnTo>
                  <a:pt x="4258482" y="3552292"/>
                </a:lnTo>
                <a:lnTo>
                  <a:pt x="4254726" y="3552506"/>
                </a:lnTo>
                <a:cubicBezTo>
                  <a:pt x="4232176" y="3554256"/>
                  <a:pt x="4210362" y="3556622"/>
                  <a:pt x="4204349" y="3557088"/>
                </a:cubicBezTo>
                <a:cubicBezTo>
                  <a:pt x="4197590" y="3557610"/>
                  <a:pt x="4177697" y="3557749"/>
                  <a:pt x="4184225" y="3558036"/>
                </a:cubicBezTo>
                <a:cubicBezTo>
                  <a:pt x="4191576" y="3558359"/>
                  <a:pt x="4198792" y="3559116"/>
                  <a:pt x="4206280" y="3559006"/>
                </a:cubicBezTo>
                <a:lnTo>
                  <a:pt x="4218605" y="3558424"/>
                </a:lnTo>
                <a:lnTo>
                  <a:pt x="4218084" y="3558675"/>
                </a:lnTo>
                <a:cubicBezTo>
                  <a:pt x="4218253" y="3559325"/>
                  <a:pt x="4220030" y="3559995"/>
                  <a:pt x="4223785" y="3560692"/>
                </a:cubicBezTo>
                <a:cubicBezTo>
                  <a:pt x="4230265" y="3561893"/>
                  <a:pt x="4236288" y="3564293"/>
                  <a:pt x="4243223" y="3564296"/>
                </a:cubicBezTo>
                <a:cubicBezTo>
                  <a:pt x="4264533" y="3564308"/>
                  <a:pt x="4308145" y="3560734"/>
                  <a:pt x="4308145" y="3560734"/>
                </a:cubicBezTo>
                <a:cubicBezTo>
                  <a:pt x="4308602" y="3557699"/>
                  <a:pt x="4312207" y="3552230"/>
                  <a:pt x="4309519" y="3551628"/>
                </a:cubicBezTo>
                <a:cubicBezTo>
                  <a:pt x="4305041" y="3550626"/>
                  <a:pt x="4296980" y="3550408"/>
                  <a:pt x="4287220" y="3550659"/>
                </a:cubicBezTo>
                <a:lnTo>
                  <a:pt x="4271144" y="3551573"/>
                </a:lnTo>
                <a:lnTo>
                  <a:pt x="4272223" y="3550977"/>
                </a:lnTo>
                <a:lnTo>
                  <a:pt x="4289857" y="3549290"/>
                </a:lnTo>
                <a:cubicBezTo>
                  <a:pt x="4303157" y="3547949"/>
                  <a:pt x="4315476" y="3546516"/>
                  <a:pt x="4323853" y="3544925"/>
                </a:cubicBezTo>
                <a:cubicBezTo>
                  <a:pt x="4336133" y="3542593"/>
                  <a:pt x="4348619" y="3537279"/>
                  <a:pt x="4360929" y="3534638"/>
                </a:cubicBezTo>
                <a:lnTo>
                  <a:pt x="4391886" y="3529761"/>
                </a:lnTo>
                <a:lnTo>
                  <a:pt x="4401680" y="3530579"/>
                </a:lnTo>
                <a:cubicBezTo>
                  <a:pt x="4428208" y="3532859"/>
                  <a:pt x="4427881" y="3533014"/>
                  <a:pt x="4401866" y="3528188"/>
                </a:cubicBezTo>
                <a:lnTo>
                  <a:pt x="4391886" y="3529761"/>
                </a:lnTo>
                <a:lnTo>
                  <a:pt x="4382530" y="3528979"/>
                </a:lnTo>
                <a:cubicBezTo>
                  <a:pt x="4367604" y="3527773"/>
                  <a:pt x="4348344" y="3526317"/>
                  <a:pt x="4324673" y="3524795"/>
                </a:cubicBezTo>
                <a:cubicBezTo>
                  <a:pt x="4318947" y="3524427"/>
                  <a:pt x="4336829" y="3522728"/>
                  <a:pt x="4342868" y="3521929"/>
                </a:cubicBezTo>
                <a:cubicBezTo>
                  <a:pt x="4366282" y="3518828"/>
                  <a:pt x="4389696" y="3515745"/>
                  <a:pt x="4413026" y="3513096"/>
                </a:cubicBezTo>
                <a:lnTo>
                  <a:pt x="4494211" y="3504749"/>
                </a:lnTo>
                <a:cubicBezTo>
                  <a:pt x="4501978" y="3507230"/>
                  <a:pt x="4517070" y="3503483"/>
                  <a:pt x="4517510" y="3512190"/>
                </a:cubicBezTo>
                <a:lnTo>
                  <a:pt x="4515597" y="3515030"/>
                </a:lnTo>
                <a:lnTo>
                  <a:pt x="4514891" y="3514824"/>
                </a:lnTo>
                <a:cubicBezTo>
                  <a:pt x="4480462" y="3513839"/>
                  <a:pt x="4445609" y="3514073"/>
                  <a:pt x="4410408" y="3515732"/>
                </a:cubicBezTo>
                <a:cubicBezTo>
                  <a:pt x="4403700" y="3516048"/>
                  <a:pt x="4384099" y="3515533"/>
                  <a:pt x="4390283" y="3516679"/>
                </a:cubicBezTo>
                <a:cubicBezTo>
                  <a:pt x="4402876" y="3519015"/>
                  <a:pt x="4416446" y="3519073"/>
                  <a:pt x="4429844" y="3519336"/>
                </a:cubicBezTo>
                <a:cubicBezTo>
                  <a:pt x="4444769" y="3519628"/>
                  <a:pt x="4478079" y="3517689"/>
                  <a:pt x="4494766" y="3515773"/>
                </a:cubicBezTo>
                <a:cubicBezTo>
                  <a:pt x="4500410" y="3515125"/>
                  <a:pt x="4510585" y="3517488"/>
                  <a:pt x="4515167" y="3515668"/>
                </a:cubicBezTo>
                <a:lnTo>
                  <a:pt x="4515597" y="3515030"/>
                </a:lnTo>
                <a:lnTo>
                  <a:pt x="4529780" y="3519146"/>
                </a:lnTo>
                <a:cubicBezTo>
                  <a:pt x="4532813" y="3521367"/>
                  <a:pt x="4533181" y="3526018"/>
                  <a:pt x="4534883" y="3529454"/>
                </a:cubicBezTo>
                <a:cubicBezTo>
                  <a:pt x="4534883" y="3529454"/>
                  <a:pt x="4531439" y="3529565"/>
                  <a:pt x="4525846" y="3529732"/>
                </a:cubicBezTo>
                <a:lnTo>
                  <a:pt x="4506509" y="3530280"/>
                </a:lnTo>
                <a:lnTo>
                  <a:pt x="4493933" y="3529497"/>
                </a:lnTo>
                <a:cubicBezTo>
                  <a:pt x="4477949" y="3528650"/>
                  <a:pt x="4461879" y="3528103"/>
                  <a:pt x="4444046" y="3528210"/>
                </a:cubicBezTo>
                <a:cubicBezTo>
                  <a:pt x="4435956" y="3528259"/>
                  <a:pt x="4412449" y="3527307"/>
                  <a:pt x="4419373" y="3529875"/>
                </a:cubicBezTo>
                <a:cubicBezTo>
                  <a:pt x="4428960" y="3533431"/>
                  <a:pt x="4441259" y="3531370"/>
                  <a:pt x="4452455" y="3531330"/>
                </a:cubicBezTo>
                <a:cubicBezTo>
                  <a:pt x="4466117" y="3531279"/>
                  <a:pt x="4486724" y="3530810"/>
                  <a:pt x="4503915" y="3530355"/>
                </a:cubicBezTo>
                <a:lnTo>
                  <a:pt x="4506509" y="3530280"/>
                </a:lnTo>
                <a:lnTo>
                  <a:pt x="4543291" y="3532574"/>
                </a:lnTo>
                <a:lnTo>
                  <a:pt x="4543864" y="3532872"/>
                </a:lnTo>
                <a:lnTo>
                  <a:pt x="4493946" y="3535904"/>
                </a:lnTo>
                <a:cubicBezTo>
                  <a:pt x="4489398" y="3536621"/>
                  <a:pt x="4476754" y="3536326"/>
                  <a:pt x="4480300" y="3538054"/>
                </a:cubicBezTo>
                <a:cubicBezTo>
                  <a:pt x="4490401" y="3542976"/>
                  <a:pt x="4502534" y="3544814"/>
                  <a:pt x="4514625" y="3545979"/>
                </a:cubicBezTo>
                <a:cubicBezTo>
                  <a:pt x="4526036" y="3547078"/>
                  <a:pt x="4538347" y="3545498"/>
                  <a:pt x="4550326" y="3544799"/>
                </a:cubicBezTo>
                <a:cubicBezTo>
                  <a:pt x="4553297" y="3544626"/>
                  <a:pt x="4560723" y="3545625"/>
                  <a:pt x="4559423" y="3543365"/>
                </a:cubicBezTo>
                <a:lnTo>
                  <a:pt x="4558656" y="3542714"/>
                </a:lnTo>
                <a:lnTo>
                  <a:pt x="4587956" y="3545537"/>
                </a:lnTo>
                <a:cubicBezTo>
                  <a:pt x="4595227" y="3546090"/>
                  <a:pt x="4602486" y="3546755"/>
                  <a:pt x="4610012" y="3546506"/>
                </a:cubicBezTo>
                <a:cubicBezTo>
                  <a:pt x="4614439" y="3546360"/>
                  <a:pt x="4626387" y="3547069"/>
                  <a:pt x="4623657" y="3544356"/>
                </a:cubicBezTo>
                <a:lnTo>
                  <a:pt x="4614359" y="3539428"/>
                </a:lnTo>
                <a:lnTo>
                  <a:pt x="4615207" y="3539454"/>
                </a:lnTo>
                <a:cubicBezTo>
                  <a:pt x="4623955" y="3539594"/>
                  <a:pt x="4628835" y="3539090"/>
                  <a:pt x="4653566" y="3537422"/>
                </a:cubicBezTo>
                <a:lnTo>
                  <a:pt x="4676176" y="3549415"/>
                </a:lnTo>
                <a:lnTo>
                  <a:pt x="4671627" y="3550132"/>
                </a:lnTo>
                <a:cubicBezTo>
                  <a:pt x="4661796" y="3550402"/>
                  <a:pt x="4652712" y="3548384"/>
                  <a:pt x="4643094" y="3547961"/>
                </a:cubicBezTo>
                <a:cubicBezTo>
                  <a:pt x="4623299" y="3547090"/>
                  <a:pt x="4603569" y="3545953"/>
                  <a:pt x="4583407" y="3546254"/>
                </a:cubicBezTo>
                <a:cubicBezTo>
                  <a:pt x="4578764" y="3546323"/>
                  <a:pt x="4591792" y="3548500"/>
                  <a:pt x="4596365" y="3548656"/>
                </a:cubicBezTo>
                <a:cubicBezTo>
                  <a:pt x="4602965" y="3548881"/>
                  <a:pt x="4612571" y="3549740"/>
                  <a:pt x="4622938" y="3550728"/>
                </a:cubicBezTo>
                <a:lnTo>
                  <a:pt x="4624684" y="3550887"/>
                </a:lnTo>
                <a:lnTo>
                  <a:pt x="4622318" y="3551545"/>
                </a:lnTo>
                <a:cubicBezTo>
                  <a:pt x="4620884" y="3553165"/>
                  <a:pt x="4649316" y="3554358"/>
                  <a:pt x="4659912" y="3554200"/>
                </a:cubicBezTo>
                <a:lnTo>
                  <a:pt x="4664990" y="3554204"/>
                </a:lnTo>
                <a:lnTo>
                  <a:pt x="4667154" y="3554330"/>
                </a:lnTo>
                <a:lnTo>
                  <a:pt x="4673042" y="3554210"/>
                </a:lnTo>
                <a:lnTo>
                  <a:pt x="4677325" y="3554214"/>
                </a:lnTo>
                <a:lnTo>
                  <a:pt x="4679986" y="3554294"/>
                </a:lnTo>
                <a:lnTo>
                  <a:pt x="4685923" y="3555043"/>
                </a:lnTo>
                <a:cubicBezTo>
                  <a:pt x="4692772" y="3556177"/>
                  <a:pt x="4698359" y="3557450"/>
                  <a:pt x="4701404" y="3558774"/>
                </a:cubicBezTo>
                <a:cubicBezTo>
                  <a:pt x="4704944" y="3560313"/>
                  <a:pt x="4704806" y="3565646"/>
                  <a:pt x="4706507" y="3569082"/>
                </a:cubicBezTo>
                <a:lnTo>
                  <a:pt x="4703476" y="3569325"/>
                </a:lnTo>
                <a:lnTo>
                  <a:pt x="4693550" y="3566678"/>
                </a:lnTo>
                <a:cubicBezTo>
                  <a:pt x="4682522" y="3566193"/>
                  <a:pt x="4672064" y="3563396"/>
                  <a:pt x="4660467" y="3565224"/>
                </a:cubicBezTo>
                <a:cubicBezTo>
                  <a:pt x="4656047" y="3565920"/>
                  <a:pt x="4666661" y="3569915"/>
                  <a:pt x="4670807" y="3570262"/>
                </a:cubicBezTo>
                <a:cubicBezTo>
                  <a:pt x="4679405" y="3570982"/>
                  <a:pt x="4695187" y="3569958"/>
                  <a:pt x="4702541" y="3569400"/>
                </a:cubicBezTo>
                <a:lnTo>
                  <a:pt x="4703476" y="3569325"/>
                </a:lnTo>
                <a:lnTo>
                  <a:pt x="4708600" y="3570692"/>
                </a:lnTo>
                <a:cubicBezTo>
                  <a:pt x="4713617" y="3572030"/>
                  <a:pt x="4718144" y="3573910"/>
                  <a:pt x="4720708" y="3577955"/>
                </a:cubicBezTo>
                <a:cubicBezTo>
                  <a:pt x="4723487" y="3582340"/>
                  <a:pt x="4708440" y="3580543"/>
                  <a:pt x="4702514" y="3580822"/>
                </a:cubicBezTo>
                <a:lnTo>
                  <a:pt x="4702311" y="3580831"/>
                </a:lnTo>
                <a:lnTo>
                  <a:pt x="4698185" y="3579991"/>
                </a:lnTo>
                <a:cubicBezTo>
                  <a:pt x="4694502" y="3579302"/>
                  <a:pt x="4691373" y="3578756"/>
                  <a:pt x="4689556" y="3578419"/>
                </a:cubicBezTo>
                <a:cubicBezTo>
                  <a:pt x="4681891" y="3579627"/>
                  <a:pt x="4662718" y="3582204"/>
                  <a:pt x="4688531" y="3581392"/>
                </a:cubicBezTo>
                <a:lnTo>
                  <a:pt x="4702311" y="3580831"/>
                </a:lnTo>
                <a:lnTo>
                  <a:pt x="4710136" y="3582422"/>
                </a:lnTo>
                <a:cubicBezTo>
                  <a:pt x="4718199" y="3584239"/>
                  <a:pt x="4725446" y="3586363"/>
                  <a:pt x="4725811" y="3588263"/>
                </a:cubicBezTo>
                <a:cubicBezTo>
                  <a:pt x="4726997" y="3594440"/>
                  <a:pt x="4711863" y="3592683"/>
                  <a:pt x="4704999" y="3593764"/>
                </a:cubicBezTo>
                <a:cubicBezTo>
                  <a:pt x="4701133" y="3594373"/>
                  <a:pt x="4697647" y="3593441"/>
                  <a:pt x="4693971" y="3593280"/>
                </a:cubicBezTo>
                <a:lnTo>
                  <a:pt x="4692941" y="3592986"/>
                </a:lnTo>
                <a:lnTo>
                  <a:pt x="4695417" y="3592665"/>
                </a:lnTo>
                <a:cubicBezTo>
                  <a:pt x="4696311" y="3592295"/>
                  <a:pt x="4696786" y="3591668"/>
                  <a:pt x="4696589" y="3590645"/>
                </a:cubicBezTo>
                <a:cubicBezTo>
                  <a:pt x="4695591" y="3585450"/>
                  <a:pt x="4686401" y="3581594"/>
                  <a:pt x="4681701" y="3586323"/>
                </a:cubicBezTo>
                <a:cubicBezTo>
                  <a:pt x="4679476" y="3588563"/>
                  <a:pt x="4681522" y="3589722"/>
                  <a:pt x="4684634" y="3590611"/>
                </a:cubicBezTo>
                <a:lnTo>
                  <a:pt x="4692941" y="3592986"/>
                </a:lnTo>
                <a:lnTo>
                  <a:pt x="4691737" y="3593142"/>
                </a:lnTo>
                <a:cubicBezTo>
                  <a:pt x="4688786" y="3593130"/>
                  <a:pt x="4685178" y="3592644"/>
                  <a:pt x="4682944" y="3592795"/>
                </a:cubicBezTo>
                <a:cubicBezTo>
                  <a:pt x="4665768" y="3593954"/>
                  <a:pt x="4669567" y="3592800"/>
                  <a:pt x="4672676" y="3592141"/>
                </a:cubicBezTo>
                <a:lnTo>
                  <a:pt x="4673650" y="3591954"/>
                </a:lnTo>
                <a:lnTo>
                  <a:pt x="4674115" y="3591876"/>
                </a:lnTo>
                <a:cubicBezTo>
                  <a:pt x="4674863" y="3591741"/>
                  <a:pt x="4674892" y="3591724"/>
                  <a:pt x="4674539" y="3591784"/>
                </a:cubicBezTo>
                <a:lnTo>
                  <a:pt x="4673650" y="3591954"/>
                </a:lnTo>
                <a:lnTo>
                  <a:pt x="4669368" y="3592680"/>
                </a:lnTo>
                <a:cubicBezTo>
                  <a:pt x="4666841" y="3593096"/>
                  <a:pt x="4663255" y="3593674"/>
                  <a:pt x="4658271" y="3594460"/>
                </a:cubicBezTo>
                <a:cubicBezTo>
                  <a:pt x="4644160" y="3572197"/>
                  <a:pt x="4645106" y="3583201"/>
                  <a:pt x="4660334" y="3580801"/>
                </a:cubicBezTo>
                <a:cubicBezTo>
                  <a:pt x="4667199" y="3579720"/>
                  <a:pt x="4674209" y="3577133"/>
                  <a:pt x="4681146" y="3575300"/>
                </a:cubicBezTo>
                <a:cubicBezTo>
                  <a:pt x="4673151" y="3574337"/>
                  <a:pt x="4665289" y="3573031"/>
                  <a:pt x="4657160" y="3572412"/>
                </a:cubicBezTo>
                <a:cubicBezTo>
                  <a:pt x="4651708" y="3571997"/>
                  <a:pt x="4646089" y="3572030"/>
                  <a:pt x="4640506" y="3571968"/>
                </a:cubicBezTo>
                <a:lnTo>
                  <a:pt x="4626325" y="3571095"/>
                </a:lnTo>
                <a:lnTo>
                  <a:pt x="4632072" y="3570368"/>
                </a:lnTo>
                <a:cubicBezTo>
                  <a:pt x="4647559" y="3568860"/>
                  <a:pt x="4645161" y="3569728"/>
                  <a:pt x="4630002" y="3561135"/>
                </a:cubicBezTo>
                <a:cubicBezTo>
                  <a:pt x="4627292" y="3561932"/>
                  <a:pt x="4624007" y="3561834"/>
                  <a:pt x="4621009" y="3562184"/>
                </a:cubicBezTo>
                <a:lnTo>
                  <a:pt x="4617958" y="3562935"/>
                </a:lnTo>
                <a:lnTo>
                  <a:pt x="4610749" y="3560645"/>
                </a:lnTo>
                <a:cubicBezTo>
                  <a:pt x="4606206" y="3560168"/>
                  <a:pt x="4601373" y="3560172"/>
                  <a:pt x="4596921" y="3559681"/>
                </a:cubicBezTo>
                <a:cubicBezTo>
                  <a:pt x="4591943" y="3559131"/>
                  <a:pt x="4578127" y="3556715"/>
                  <a:pt x="4581345" y="3559912"/>
                </a:cubicBezTo>
                <a:cubicBezTo>
                  <a:pt x="4588681" y="3567203"/>
                  <a:pt x="4600737" y="3568710"/>
                  <a:pt x="4610433" y="3573108"/>
                </a:cubicBezTo>
                <a:lnTo>
                  <a:pt x="4618792" y="3572049"/>
                </a:lnTo>
                <a:lnTo>
                  <a:pt x="4616912" y="3574309"/>
                </a:lnTo>
                <a:cubicBezTo>
                  <a:pt x="4597015" y="3577444"/>
                  <a:pt x="4607512" y="3576868"/>
                  <a:pt x="4585760" y="3574773"/>
                </a:cubicBezTo>
                <a:cubicBezTo>
                  <a:pt x="4582152" y="3574425"/>
                  <a:pt x="4577910" y="3578232"/>
                  <a:pt x="4574045" y="3578840"/>
                </a:cubicBezTo>
                <a:lnTo>
                  <a:pt x="4547514" y="3581276"/>
                </a:lnTo>
                <a:lnTo>
                  <a:pt x="4542893" y="3579305"/>
                </a:lnTo>
                <a:cubicBezTo>
                  <a:pt x="4538459" y="3579262"/>
                  <a:pt x="4533686" y="3577310"/>
                  <a:pt x="4529081" y="3576313"/>
                </a:cubicBezTo>
                <a:lnTo>
                  <a:pt x="4528014" y="3576246"/>
                </a:lnTo>
                <a:lnTo>
                  <a:pt x="4528005" y="3574983"/>
                </a:lnTo>
                <a:lnTo>
                  <a:pt x="4505124" y="3569701"/>
                </a:lnTo>
                <a:lnTo>
                  <a:pt x="4500160" y="3568259"/>
                </a:lnTo>
                <a:lnTo>
                  <a:pt x="4499400" y="3568378"/>
                </a:lnTo>
                <a:lnTo>
                  <a:pt x="4493681" y="3567058"/>
                </a:lnTo>
                <a:cubicBezTo>
                  <a:pt x="4488788" y="3566303"/>
                  <a:pt x="4474505" y="3564504"/>
                  <a:pt x="4478104" y="3567289"/>
                </a:cubicBezTo>
                <a:cubicBezTo>
                  <a:pt x="4476578" y="3567006"/>
                  <a:pt x="4477873" y="3567751"/>
                  <a:pt x="4479954" y="3568584"/>
                </a:cubicBezTo>
                <a:lnTo>
                  <a:pt x="4481185" y="3568927"/>
                </a:lnTo>
                <a:lnTo>
                  <a:pt x="4486504" y="3571752"/>
                </a:lnTo>
                <a:lnTo>
                  <a:pt x="4475552" y="3571538"/>
                </a:lnTo>
                <a:lnTo>
                  <a:pt x="4475487" y="3569924"/>
                </a:lnTo>
                <a:cubicBezTo>
                  <a:pt x="4473666" y="3568116"/>
                  <a:pt x="4463538" y="3571142"/>
                  <a:pt x="4466389" y="3571358"/>
                </a:cubicBezTo>
                <a:lnTo>
                  <a:pt x="4475552" y="3571538"/>
                </a:lnTo>
                <a:lnTo>
                  <a:pt x="4475654" y="3574017"/>
                </a:lnTo>
                <a:cubicBezTo>
                  <a:pt x="4475139" y="3575688"/>
                  <a:pt x="4474340" y="3577513"/>
                  <a:pt x="4474111" y="3579030"/>
                </a:cubicBezTo>
                <a:cubicBezTo>
                  <a:pt x="4456101" y="3584329"/>
                  <a:pt x="4454834" y="3585434"/>
                  <a:pt x="4435105" y="3587399"/>
                </a:cubicBezTo>
                <a:cubicBezTo>
                  <a:pt x="4429801" y="3587927"/>
                  <a:pt x="4424823" y="3587145"/>
                  <a:pt x="4419528" y="3587630"/>
                </a:cubicBezTo>
                <a:lnTo>
                  <a:pt x="4409564" y="3589201"/>
                </a:lnTo>
                <a:lnTo>
                  <a:pt x="4405790" y="3588696"/>
                </a:lnTo>
                <a:cubicBezTo>
                  <a:pt x="4399715" y="3588364"/>
                  <a:pt x="4392398" y="3588723"/>
                  <a:pt x="4385281" y="3589356"/>
                </a:cubicBezTo>
                <a:lnTo>
                  <a:pt x="4377013" y="3590345"/>
                </a:lnTo>
                <a:lnTo>
                  <a:pt x="4352677" y="3589274"/>
                </a:lnTo>
                <a:cubicBezTo>
                  <a:pt x="4349753" y="3589272"/>
                  <a:pt x="4340764" y="3590398"/>
                  <a:pt x="4343579" y="3590708"/>
                </a:cubicBezTo>
                <a:lnTo>
                  <a:pt x="4363940" y="3591973"/>
                </a:lnTo>
                <a:lnTo>
                  <a:pt x="4359482" y="3592650"/>
                </a:lnTo>
                <a:cubicBezTo>
                  <a:pt x="4357849" y="3592909"/>
                  <a:pt x="4356807" y="3593080"/>
                  <a:pt x="4356537" y="3593110"/>
                </a:cubicBezTo>
                <a:lnTo>
                  <a:pt x="4350393" y="3593935"/>
                </a:lnTo>
                <a:lnTo>
                  <a:pt x="4343784" y="3594381"/>
                </a:lnTo>
                <a:lnTo>
                  <a:pt x="4329934" y="3592858"/>
                </a:lnTo>
                <a:cubicBezTo>
                  <a:pt x="4324301" y="3591814"/>
                  <a:pt x="4318179" y="3591944"/>
                  <a:pt x="4312427" y="3591172"/>
                </a:cubicBezTo>
                <a:cubicBezTo>
                  <a:pt x="4308016" y="3590580"/>
                  <a:pt x="4303905" y="3589303"/>
                  <a:pt x="4299469" y="3588768"/>
                </a:cubicBezTo>
                <a:cubicBezTo>
                  <a:pt x="4295894" y="3588338"/>
                  <a:pt x="4292251" y="3587973"/>
                  <a:pt x="4288442" y="3588283"/>
                </a:cubicBezTo>
                <a:cubicBezTo>
                  <a:pt x="4282465" y="3588770"/>
                  <a:pt x="4266608" y="3587533"/>
                  <a:pt x="4270248" y="3591151"/>
                </a:cubicBezTo>
                <a:cubicBezTo>
                  <a:pt x="4273388" y="3594270"/>
                  <a:pt x="4288291" y="3595683"/>
                  <a:pt x="4302901" y="3596303"/>
                </a:cubicBezTo>
                <a:lnTo>
                  <a:pt x="4320166" y="3596686"/>
                </a:lnTo>
                <a:lnTo>
                  <a:pt x="4292857" y="3603144"/>
                </a:lnTo>
                <a:cubicBezTo>
                  <a:pt x="4289793" y="3603954"/>
                  <a:pt x="4298898" y="3602390"/>
                  <a:pt x="4301955" y="3601711"/>
                </a:cubicBezTo>
                <a:lnTo>
                  <a:pt x="4322258" y="3596732"/>
                </a:lnTo>
                <a:lnTo>
                  <a:pt x="4323089" y="3596751"/>
                </a:lnTo>
                <a:cubicBezTo>
                  <a:pt x="4328739" y="3596778"/>
                  <a:pt x="4332810" y="3596721"/>
                  <a:pt x="4333794" y="3596694"/>
                </a:cubicBezTo>
                <a:cubicBezTo>
                  <a:pt x="4336005" y="3596633"/>
                  <a:pt x="4340498" y="3596143"/>
                  <a:pt x="4343897" y="3595645"/>
                </a:cubicBezTo>
                <a:lnTo>
                  <a:pt x="4347284" y="3595029"/>
                </a:lnTo>
                <a:lnTo>
                  <a:pt x="4352093" y="3596123"/>
                </a:lnTo>
                <a:cubicBezTo>
                  <a:pt x="4354257" y="3596911"/>
                  <a:pt x="4356195" y="3598007"/>
                  <a:pt x="4357780" y="3599582"/>
                </a:cubicBezTo>
                <a:cubicBezTo>
                  <a:pt x="4360997" y="3602779"/>
                  <a:pt x="4346877" y="3603522"/>
                  <a:pt x="4341516" y="3604367"/>
                </a:cubicBezTo>
                <a:cubicBezTo>
                  <a:pt x="4334651" y="3605448"/>
                  <a:pt x="4328100" y="3604999"/>
                  <a:pt x="4321392" y="3605315"/>
                </a:cubicBezTo>
                <a:lnTo>
                  <a:pt x="4303872" y="3607248"/>
                </a:lnTo>
                <a:lnTo>
                  <a:pt x="4301267" y="3606264"/>
                </a:lnTo>
                <a:cubicBezTo>
                  <a:pt x="4286335" y="3607135"/>
                  <a:pt x="4271707" y="3606477"/>
                  <a:pt x="4256470" y="3608878"/>
                </a:cubicBezTo>
                <a:cubicBezTo>
                  <a:pt x="4225788" y="3613713"/>
                  <a:pt x="4221657" y="3610387"/>
                  <a:pt x="4237587" y="3616297"/>
                </a:cubicBezTo>
                <a:cubicBezTo>
                  <a:pt x="4251556" y="3614467"/>
                  <a:pt x="4265651" y="3612045"/>
                  <a:pt x="4279684" y="3609918"/>
                </a:cubicBezTo>
                <a:lnTo>
                  <a:pt x="4303872" y="3607248"/>
                </a:lnTo>
                <a:lnTo>
                  <a:pt x="4308296" y="3608920"/>
                </a:lnTo>
                <a:cubicBezTo>
                  <a:pt x="4310640" y="3609806"/>
                  <a:pt x="4312685" y="3610965"/>
                  <a:pt x="4313538" y="3613219"/>
                </a:cubicBezTo>
                <a:cubicBezTo>
                  <a:pt x="4314484" y="3615721"/>
                  <a:pt x="4307501" y="3613902"/>
                  <a:pt x="4304440" y="3614653"/>
                </a:cubicBezTo>
                <a:cubicBezTo>
                  <a:pt x="4299028" y="3615980"/>
                  <a:pt x="4293537" y="3618593"/>
                  <a:pt x="4288176" y="3619438"/>
                </a:cubicBezTo>
                <a:cubicBezTo>
                  <a:pt x="4279803" y="3620757"/>
                  <a:pt x="4271727" y="3620548"/>
                  <a:pt x="4263503" y="3621103"/>
                </a:cubicBezTo>
                <a:cubicBezTo>
                  <a:pt x="4253569" y="3621774"/>
                  <a:pt x="4245083" y="3617338"/>
                  <a:pt x="4234970" y="3618932"/>
                </a:cubicBezTo>
                <a:cubicBezTo>
                  <a:pt x="4226327" y="3620294"/>
                  <a:pt x="4251526" y="3619663"/>
                  <a:pt x="4258956" y="3621820"/>
                </a:cubicBezTo>
                <a:cubicBezTo>
                  <a:pt x="4261561" y="3622576"/>
                  <a:pt x="4252822" y="3623114"/>
                  <a:pt x="4249858" y="3623254"/>
                </a:cubicBezTo>
                <a:cubicBezTo>
                  <a:pt x="4246080" y="3623431"/>
                  <a:pt x="4242640" y="3622458"/>
                  <a:pt x="4238830" y="3622768"/>
                </a:cubicBezTo>
                <a:cubicBezTo>
                  <a:pt x="4232854" y="3623255"/>
                  <a:pt x="4226636" y="3625038"/>
                  <a:pt x="4220636" y="3625635"/>
                </a:cubicBezTo>
                <a:lnTo>
                  <a:pt x="4214629" y="3626050"/>
                </a:lnTo>
                <a:lnTo>
                  <a:pt x="4212085" y="3624464"/>
                </a:lnTo>
                <a:cubicBezTo>
                  <a:pt x="4209879" y="3623127"/>
                  <a:pt x="4207120" y="3621459"/>
                  <a:pt x="4203818" y="3619396"/>
                </a:cubicBezTo>
                <a:cubicBezTo>
                  <a:pt x="4201165" y="3619814"/>
                  <a:pt x="4197224" y="3620289"/>
                  <a:pt x="4192962" y="3620778"/>
                </a:cubicBezTo>
                <a:lnTo>
                  <a:pt x="4190715" y="3621036"/>
                </a:lnTo>
                <a:lnTo>
                  <a:pt x="4186311" y="3617710"/>
                </a:lnTo>
                <a:cubicBezTo>
                  <a:pt x="4180680" y="3617088"/>
                  <a:pt x="4174520" y="3618478"/>
                  <a:pt x="4168299" y="3620045"/>
                </a:cubicBezTo>
                <a:lnTo>
                  <a:pt x="4163073" y="3621011"/>
                </a:lnTo>
                <a:lnTo>
                  <a:pt x="4151299" y="3614337"/>
                </a:lnTo>
                <a:cubicBezTo>
                  <a:pt x="4138952" y="3609757"/>
                  <a:pt x="4124498" y="3608615"/>
                  <a:pt x="4113114" y="3602575"/>
                </a:cubicBezTo>
                <a:cubicBezTo>
                  <a:pt x="4111070" y="3601491"/>
                  <a:pt x="4113623" y="3601644"/>
                  <a:pt x="4117358" y="3601962"/>
                </a:cubicBezTo>
                <a:lnTo>
                  <a:pt x="4123388" y="3602165"/>
                </a:lnTo>
                <a:lnTo>
                  <a:pt x="4125836" y="3602296"/>
                </a:lnTo>
                <a:cubicBezTo>
                  <a:pt x="4128673" y="3602200"/>
                  <a:pt x="4130623" y="3602039"/>
                  <a:pt x="4128689" y="3602343"/>
                </a:cubicBezTo>
                <a:lnTo>
                  <a:pt x="4123388" y="3602165"/>
                </a:lnTo>
                <a:lnTo>
                  <a:pt x="4117661" y="3601859"/>
                </a:lnTo>
                <a:cubicBezTo>
                  <a:pt x="4110567" y="3599376"/>
                  <a:pt x="4104260" y="3597254"/>
                  <a:pt x="4098714" y="3595430"/>
                </a:cubicBezTo>
                <a:lnTo>
                  <a:pt x="4095656" y="3594445"/>
                </a:lnTo>
                <a:lnTo>
                  <a:pt x="4103461" y="3592984"/>
                </a:lnTo>
                <a:cubicBezTo>
                  <a:pt x="4107366" y="3591628"/>
                  <a:pt x="4117869" y="3590811"/>
                  <a:pt x="4115176" y="3588916"/>
                </a:cubicBezTo>
                <a:cubicBezTo>
                  <a:pt x="4107133" y="3583256"/>
                  <a:pt x="4095326" y="3583154"/>
                  <a:pt x="4085400" y="3580273"/>
                </a:cubicBezTo>
                <a:lnTo>
                  <a:pt x="4081385" y="3580904"/>
                </a:lnTo>
                <a:lnTo>
                  <a:pt x="4085467" y="3591161"/>
                </a:lnTo>
                <a:lnTo>
                  <a:pt x="4095656" y="3594445"/>
                </a:lnTo>
                <a:lnTo>
                  <a:pt x="4088159" y="3595848"/>
                </a:lnTo>
                <a:lnTo>
                  <a:pt x="4087334" y="3595853"/>
                </a:lnTo>
                <a:lnTo>
                  <a:pt x="4095695" y="3616862"/>
                </a:lnTo>
                <a:lnTo>
                  <a:pt x="4096904" y="3617410"/>
                </a:lnTo>
                <a:lnTo>
                  <a:pt x="4097937" y="3619793"/>
                </a:lnTo>
                <a:lnTo>
                  <a:pt x="4096876" y="3619831"/>
                </a:lnTo>
                <a:lnTo>
                  <a:pt x="4097657" y="3621793"/>
                </a:lnTo>
                <a:lnTo>
                  <a:pt x="4098787" y="3626544"/>
                </a:lnTo>
                <a:lnTo>
                  <a:pt x="4100577" y="3626773"/>
                </a:lnTo>
                <a:cubicBezTo>
                  <a:pt x="4099692" y="3624430"/>
                  <a:pt x="4099024" y="3622519"/>
                  <a:pt x="4098451" y="3620980"/>
                </a:cubicBezTo>
                <a:lnTo>
                  <a:pt x="4097937" y="3619793"/>
                </a:lnTo>
                <a:lnTo>
                  <a:pt x="4103883" y="3619585"/>
                </a:lnTo>
                <a:lnTo>
                  <a:pt x="4114679" y="3624379"/>
                </a:lnTo>
                <a:lnTo>
                  <a:pt x="4114232" y="3624607"/>
                </a:lnTo>
                <a:cubicBezTo>
                  <a:pt x="4113592" y="3625605"/>
                  <a:pt x="4115437" y="3626674"/>
                  <a:pt x="4119999" y="3627801"/>
                </a:cubicBezTo>
                <a:lnTo>
                  <a:pt x="4120676" y="3627933"/>
                </a:lnTo>
                <a:lnTo>
                  <a:pt x="4126493" y="3631579"/>
                </a:lnTo>
                <a:cubicBezTo>
                  <a:pt x="4128314" y="3633387"/>
                  <a:pt x="4120400" y="3632695"/>
                  <a:pt x="4117396" y="3633013"/>
                </a:cubicBezTo>
                <a:lnTo>
                  <a:pt x="4100691" y="3634545"/>
                </a:lnTo>
                <a:lnTo>
                  <a:pt x="4101151" y="3636479"/>
                </a:lnTo>
                <a:lnTo>
                  <a:pt x="4110229" y="3636364"/>
                </a:lnTo>
                <a:cubicBezTo>
                  <a:pt x="4115618" y="3636883"/>
                  <a:pt x="4121240" y="3637685"/>
                  <a:pt x="4125118" y="3640685"/>
                </a:cubicBezTo>
                <a:cubicBezTo>
                  <a:pt x="4129496" y="3644075"/>
                  <a:pt x="4131094" y="3650115"/>
                  <a:pt x="4134082" y="3654829"/>
                </a:cubicBezTo>
                <a:lnTo>
                  <a:pt x="4109409" y="3656494"/>
                </a:lnTo>
                <a:lnTo>
                  <a:pt x="4106039" y="3657019"/>
                </a:lnTo>
                <a:lnTo>
                  <a:pt x="4106390" y="3658492"/>
                </a:lnTo>
                <a:lnTo>
                  <a:pt x="4111339" y="3658412"/>
                </a:lnTo>
                <a:lnTo>
                  <a:pt x="4106439" y="3658698"/>
                </a:lnTo>
                <a:lnTo>
                  <a:pt x="4106637" y="3659533"/>
                </a:lnTo>
                <a:lnTo>
                  <a:pt x="4113269" y="3660331"/>
                </a:lnTo>
                <a:lnTo>
                  <a:pt x="4114938" y="3660618"/>
                </a:lnTo>
                <a:lnTo>
                  <a:pt x="4106662" y="3659639"/>
                </a:lnTo>
                <a:lnTo>
                  <a:pt x="4107484" y="3663090"/>
                </a:lnTo>
                <a:lnTo>
                  <a:pt x="4115200" y="3662249"/>
                </a:lnTo>
                <a:lnTo>
                  <a:pt x="4122176" y="3663297"/>
                </a:lnTo>
                <a:lnTo>
                  <a:pt x="4121679" y="3663450"/>
                </a:lnTo>
                <a:lnTo>
                  <a:pt x="4107719" y="3664078"/>
                </a:lnTo>
                <a:lnTo>
                  <a:pt x="4107822" y="3664511"/>
                </a:lnTo>
                <a:lnTo>
                  <a:pt x="4108039" y="3666699"/>
                </a:lnTo>
                <a:lnTo>
                  <a:pt x="4120731" y="3667764"/>
                </a:lnTo>
                <a:cubicBezTo>
                  <a:pt x="4134432" y="3669504"/>
                  <a:pt x="4138032" y="3671421"/>
                  <a:pt x="4136371" y="3667228"/>
                </a:cubicBezTo>
                <a:lnTo>
                  <a:pt x="4135251" y="3664928"/>
                </a:lnTo>
                <a:lnTo>
                  <a:pt x="4147497" y="3668924"/>
                </a:lnTo>
                <a:cubicBezTo>
                  <a:pt x="4158872" y="3673426"/>
                  <a:pt x="4168969" y="3679022"/>
                  <a:pt x="4174065" y="3684086"/>
                </a:cubicBezTo>
                <a:cubicBezTo>
                  <a:pt x="4177282" y="3687283"/>
                  <a:pt x="4163222" y="3687276"/>
                  <a:pt x="4157802" y="3688871"/>
                </a:cubicBezTo>
                <a:cubicBezTo>
                  <a:pt x="4151965" y="3688309"/>
                  <a:pt x="4146350" y="3687095"/>
                  <a:pt x="4140295" y="3687185"/>
                </a:cubicBezTo>
                <a:lnTo>
                  <a:pt x="4110241" y="3688938"/>
                </a:lnTo>
                <a:lnTo>
                  <a:pt x="4110478" y="3691331"/>
                </a:lnTo>
                <a:lnTo>
                  <a:pt x="4113003" y="3691485"/>
                </a:lnTo>
                <a:cubicBezTo>
                  <a:pt x="4123943" y="3693172"/>
                  <a:pt x="4134371" y="3696012"/>
                  <a:pt x="4145399" y="3697492"/>
                </a:cubicBezTo>
                <a:cubicBezTo>
                  <a:pt x="4155727" y="3698878"/>
                  <a:pt x="4175820" y="3696303"/>
                  <a:pt x="4184272" y="3704700"/>
                </a:cubicBezTo>
                <a:cubicBezTo>
                  <a:pt x="4185598" y="3706019"/>
                  <a:pt x="4186449" y="3707737"/>
                  <a:pt x="4187180" y="3709555"/>
                </a:cubicBezTo>
                <a:lnTo>
                  <a:pt x="4189168" y="3714493"/>
                </a:lnTo>
                <a:lnTo>
                  <a:pt x="4179036" y="3709971"/>
                </a:lnTo>
                <a:cubicBezTo>
                  <a:pt x="4164332" y="3709324"/>
                  <a:pt x="4150035" y="3707319"/>
                  <a:pt x="4134926" y="3708031"/>
                </a:cubicBezTo>
                <a:cubicBezTo>
                  <a:pt x="4128218" y="3708348"/>
                  <a:pt x="4120390" y="3703356"/>
                  <a:pt x="4114801" y="3708980"/>
                </a:cubicBezTo>
                <a:cubicBezTo>
                  <a:pt x="4110351" y="3713458"/>
                  <a:pt x="4122981" y="3713617"/>
                  <a:pt x="4127071" y="3715936"/>
                </a:cubicBezTo>
                <a:lnTo>
                  <a:pt x="4135259" y="3716202"/>
                </a:lnTo>
                <a:lnTo>
                  <a:pt x="4138385" y="3718186"/>
                </a:lnTo>
                <a:cubicBezTo>
                  <a:pt x="4141527" y="3719628"/>
                  <a:pt x="4145976" y="3721001"/>
                  <a:pt x="4148439" y="3721458"/>
                </a:cubicBezTo>
                <a:cubicBezTo>
                  <a:pt x="4152536" y="3722219"/>
                  <a:pt x="4157678" y="3719374"/>
                  <a:pt x="4162085" y="3719308"/>
                </a:cubicBezTo>
                <a:lnTo>
                  <a:pt x="4180952" y="3720138"/>
                </a:lnTo>
                <a:lnTo>
                  <a:pt x="4184680" y="3721470"/>
                </a:lnTo>
                <a:cubicBezTo>
                  <a:pt x="4189823" y="3723309"/>
                  <a:pt x="4194671" y="3725508"/>
                  <a:pt x="4198339" y="3729152"/>
                </a:cubicBezTo>
                <a:cubicBezTo>
                  <a:pt x="4200659" y="3731457"/>
                  <a:pt x="4190529" y="3731864"/>
                  <a:pt x="4186623" y="3733220"/>
                </a:cubicBezTo>
                <a:cubicBezTo>
                  <a:pt x="4177433" y="3736411"/>
                  <a:pt x="4168085" y="3732165"/>
                  <a:pt x="4159333" y="3737520"/>
                </a:cubicBezTo>
                <a:cubicBezTo>
                  <a:pt x="4153319" y="3741199"/>
                  <a:pt x="4171574" y="3737453"/>
                  <a:pt x="4176840" y="3739207"/>
                </a:cubicBezTo>
                <a:cubicBezTo>
                  <a:pt x="4195066" y="3745278"/>
                  <a:pt x="4195213" y="3746792"/>
                  <a:pt x="4188251" y="3749217"/>
                </a:cubicBezTo>
                <a:lnTo>
                  <a:pt x="4185375" y="3750162"/>
                </a:lnTo>
                <a:lnTo>
                  <a:pt x="4185356" y="3750163"/>
                </a:lnTo>
                <a:cubicBezTo>
                  <a:pt x="4182401" y="3750403"/>
                  <a:pt x="4179591" y="3750546"/>
                  <a:pt x="4177394" y="3750231"/>
                </a:cubicBezTo>
                <a:cubicBezTo>
                  <a:pt x="4173851" y="3749724"/>
                  <a:pt x="4164047" y="3747440"/>
                  <a:pt x="4166367" y="3749746"/>
                </a:cubicBezTo>
                <a:cubicBezTo>
                  <a:pt x="4169245" y="3752606"/>
                  <a:pt x="4175006" y="3751348"/>
                  <a:pt x="4179325" y="3752149"/>
                </a:cubicBezTo>
                <a:lnTo>
                  <a:pt x="4185375" y="3750162"/>
                </a:lnTo>
                <a:lnTo>
                  <a:pt x="4194192" y="3749506"/>
                </a:lnTo>
                <a:cubicBezTo>
                  <a:pt x="4199753" y="3749350"/>
                  <a:pt x="4204035" y="3750237"/>
                  <a:pt x="4203309" y="3755037"/>
                </a:cubicBezTo>
                <a:lnTo>
                  <a:pt x="4201984" y="3756641"/>
                </a:lnTo>
                <a:lnTo>
                  <a:pt x="4170228" y="3753582"/>
                </a:lnTo>
                <a:cubicBezTo>
                  <a:pt x="4166552" y="3753420"/>
                  <a:pt x="4156880" y="3750792"/>
                  <a:pt x="4159199" y="3753097"/>
                </a:cubicBezTo>
                <a:cubicBezTo>
                  <a:pt x="4163269" y="3757141"/>
                  <a:pt x="4170412" y="3757257"/>
                  <a:pt x="4176019" y="3759337"/>
                </a:cubicBezTo>
                <a:cubicBezTo>
                  <a:pt x="4182841" y="3758262"/>
                  <a:pt x="4194008" y="3761503"/>
                  <a:pt x="4199744" y="3759348"/>
                </a:cubicBezTo>
                <a:lnTo>
                  <a:pt x="4201984" y="3756641"/>
                </a:lnTo>
                <a:lnTo>
                  <a:pt x="4205241" y="3756955"/>
                </a:lnTo>
                <a:cubicBezTo>
                  <a:pt x="4212134" y="3760314"/>
                  <a:pt x="4223162" y="3759738"/>
                  <a:pt x="4225920" y="3767031"/>
                </a:cubicBezTo>
                <a:lnTo>
                  <a:pt x="4225767" y="3767311"/>
                </a:lnTo>
                <a:lnTo>
                  <a:pt x="4224900" y="3767168"/>
                </a:lnTo>
                <a:cubicBezTo>
                  <a:pt x="4218858" y="3766383"/>
                  <a:pt x="4213165" y="3765801"/>
                  <a:pt x="4208413" y="3765344"/>
                </a:cubicBezTo>
                <a:cubicBezTo>
                  <a:pt x="4201058" y="3763980"/>
                  <a:pt x="4194810" y="3760163"/>
                  <a:pt x="4187047" y="3759821"/>
                </a:cubicBezTo>
                <a:cubicBezTo>
                  <a:pt x="4182843" y="3759636"/>
                  <a:pt x="4193529" y="3763863"/>
                  <a:pt x="4197386" y="3764860"/>
                </a:cubicBezTo>
                <a:cubicBezTo>
                  <a:pt x="4200758" y="3765731"/>
                  <a:pt x="4204805" y="3764997"/>
                  <a:pt x="4208413" y="3765344"/>
                </a:cubicBezTo>
                <a:cubicBezTo>
                  <a:pt x="4212637" y="3766127"/>
                  <a:pt x="4221469" y="3769585"/>
                  <a:pt x="4224799" y="3769089"/>
                </a:cubicBezTo>
                <a:lnTo>
                  <a:pt x="4225767" y="3767311"/>
                </a:lnTo>
                <a:lnTo>
                  <a:pt x="4243465" y="3770215"/>
                </a:lnTo>
                <a:cubicBezTo>
                  <a:pt x="4255740" y="3772762"/>
                  <a:pt x="4267014" y="3776446"/>
                  <a:pt x="4272515" y="3781912"/>
                </a:cubicBezTo>
                <a:cubicBezTo>
                  <a:pt x="4277065" y="3786433"/>
                  <a:pt x="4257272" y="3784748"/>
                  <a:pt x="4249772" y="3785495"/>
                </a:cubicBezTo>
                <a:lnTo>
                  <a:pt x="4238145" y="3785668"/>
                </a:lnTo>
                <a:lnTo>
                  <a:pt x="4232266" y="3783809"/>
                </a:lnTo>
                <a:lnTo>
                  <a:pt x="4226397" y="3783535"/>
                </a:lnTo>
                <a:lnTo>
                  <a:pt x="4223856" y="3780690"/>
                </a:lnTo>
                <a:cubicBezTo>
                  <a:pt x="4223150" y="3780658"/>
                  <a:pt x="4196329" y="3778321"/>
                  <a:pt x="4214400" y="3784138"/>
                </a:cubicBezTo>
                <a:lnTo>
                  <a:pt x="4219149" y="3785480"/>
                </a:lnTo>
                <a:lnTo>
                  <a:pt x="4218620" y="3785959"/>
                </a:lnTo>
                <a:lnTo>
                  <a:pt x="4218622" y="3785986"/>
                </a:lnTo>
                <a:lnTo>
                  <a:pt x="4213755" y="3785709"/>
                </a:lnTo>
                <a:cubicBezTo>
                  <a:pt x="4206181" y="3785757"/>
                  <a:pt x="4232202" y="3790037"/>
                  <a:pt x="4194634" y="3783071"/>
                </a:cubicBezTo>
                <a:cubicBezTo>
                  <a:pt x="4191625" y="3780953"/>
                  <a:pt x="4184956" y="3778782"/>
                  <a:pt x="4180117" y="3776638"/>
                </a:cubicBezTo>
                <a:lnTo>
                  <a:pt x="4176441" y="3774386"/>
                </a:lnTo>
                <a:lnTo>
                  <a:pt x="4180434" y="3774197"/>
                </a:lnTo>
                <a:cubicBezTo>
                  <a:pt x="4190112" y="3774440"/>
                  <a:pt x="4215039" y="3782400"/>
                  <a:pt x="4208968" y="3776368"/>
                </a:cubicBezTo>
                <a:cubicBezTo>
                  <a:pt x="4203572" y="3771007"/>
                  <a:pt x="4194767" y="3767167"/>
                  <a:pt x="4185662" y="3767937"/>
                </a:cubicBezTo>
                <a:lnTo>
                  <a:pt x="4183691" y="3768464"/>
                </a:lnTo>
                <a:lnTo>
                  <a:pt x="4181810" y="3765091"/>
                </a:lnTo>
                <a:cubicBezTo>
                  <a:pt x="4176994" y="3761869"/>
                  <a:pt x="4158995" y="3762535"/>
                  <a:pt x="4153276" y="3762920"/>
                </a:cubicBezTo>
                <a:cubicBezTo>
                  <a:pt x="4150298" y="3763121"/>
                  <a:pt x="4142879" y="3762092"/>
                  <a:pt x="4144179" y="3764353"/>
                </a:cubicBezTo>
                <a:cubicBezTo>
                  <a:pt x="4145805" y="3767179"/>
                  <a:pt x="4148493" y="3768977"/>
                  <a:pt x="4151447" y="3770520"/>
                </a:cubicBezTo>
                <a:lnTo>
                  <a:pt x="4152379" y="3771007"/>
                </a:lnTo>
                <a:lnTo>
                  <a:pt x="4149121" y="3770826"/>
                </a:lnTo>
                <a:cubicBezTo>
                  <a:pt x="4143619" y="3770447"/>
                  <a:pt x="4136679" y="3769902"/>
                  <a:pt x="4127915" y="3769138"/>
                </a:cubicBezTo>
                <a:lnTo>
                  <a:pt x="4109602" y="3765743"/>
                </a:lnTo>
                <a:lnTo>
                  <a:pt x="4109406" y="3772421"/>
                </a:lnTo>
                <a:cubicBezTo>
                  <a:pt x="4108598" y="3790793"/>
                  <a:pt x="4103775" y="3806939"/>
                  <a:pt x="4106484" y="3827212"/>
                </a:cubicBezTo>
                <a:lnTo>
                  <a:pt x="4115125" y="3891866"/>
                </a:lnTo>
                <a:cubicBezTo>
                  <a:pt x="4128264" y="3906545"/>
                  <a:pt x="4144521" y="3918574"/>
                  <a:pt x="4154540" y="3935902"/>
                </a:cubicBezTo>
                <a:cubicBezTo>
                  <a:pt x="4166505" y="3956594"/>
                  <a:pt x="4167741" y="3978509"/>
                  <a:pt x="4177511" y="3999759"/>
                </a:cubicBezTo>
                <a:cubicBezTo>
                  <a:pt x="4189579" y="4026007"/>
                  <a:pt x="4205527" y="4051431"/>
                  <a:pt x="4219537" y="4077265"/>
                </a:cubicBezTo>
                <a:cubicBezTo>
                  <a:pt x="4213579" y="4084447"/>
                  <a:pt x="4192883" y="4104571"/>
                  <a:pt x="4194140" y="4120699"/>
                </a:cubicBezTo>
                <a:cubicBezTo>
                  <a:pt x="4194968" y="4131321"/>
                  <a:pt x="4203154" y="4144010"/>
                  <a:pt x="4207661" y="4155666"/>
                </a:cubicBezTo>
                <a:cubicBezTo>
                  <a:pt x="4205816" y="4162772"/>
                  <a:pt x="4202747" y="4168940"/>
                  <a:pt x="4202128" y="4176984"/>
                </a:cubicBezTo>
                <a:cubicBezTo>
                  <a:pt x="4200510" y="4197991"/>
                  <a:pt x="4207784" y="4214492"/>
                  <a:pt x="4214188" y="4239348"/>
                </a:cubicBezTo>
                <a:lnTo>
                  <a:pt x="4216345" y="4245887"/>
                </a:lnTo>
                <a:lnTo>
                  <a:pt x="4208972" y="4247660"/>
                </a:lnTo>
                <a:cubicBezTo>
                  <a:pt x="4204825" y="4248377"/>
                  <a:pt x="4200246" y="4249244"/>
                  <a:pt x="4197093" y="4250804"/>
                </a:cubicBezTo>
                <a:cubicBezTo>
                  <a:pt x="4169852" y="4264282"/>
                  <a:pt x="4147896" y="4286673"/>
                  <a:pt x="4117796" y="4295132"/>
                </a:cubicBezTo>
                <a:cubicBezTo>
                  <a:pt x="4094440" y="4301695"/>
                  <a:pt x="4065159" y="4295573"/>
                  <a:pt x="4038655" y="4295327"/>
                </a:cubicBezTo>
                <a:cubicBezTo>
                  <a:pt x="3954800" y="4294551"/>
                  <a:pt x="4022005" y="4295807"/>
                  <a:pt x="3926130" y="4282671"/>
                </a:cubicBezTo>
                <a:cubicBezTo>
                  <a:pt x="3828703" y="4269324"/>
                  <a:pt x="3907418" y="4288366"/>
                  <a:pt x="3795203" y="4264734"/>
                </a:cubicBezTo>
                <a:cubicBezTo>
                  <a:pt x="3769779" y="4259380"/>
                  <a:pt x="3743418" y="4250633"/>
                  <a:pt x="3718176" y="4245902"/>
                </a:cubicBezTo>
                <a:cubicBezTo>
                  <a:pt x="3688596" y="4240359"/>
                  <a:pt x="3660717" y="4240327"/>
                  <a:pt x="3630892" y="4233944"/>
                </a:cubicBezTo>
                <a:cubicBezTo>
                  <a:pt x="3600835" y="4227514"/>
                  <a:pt x="3569334" y="4215450"/>
                  <a:pt x="3538882" y="4207541"/>
                </a:cubicBezTo>
                <a:cubicBezTo>
                  <a:pt x="3509334" y="4199867"/>
                  <a:pt x="3480610" y="4195355"/>
                  <a:pt x="3450946" y="4187216"/>
                </a:cubicBezTo>
                <a:cubicBezTo>
                  <a:pt x="3369107" y="4164756"/>
                  <a:pt x="3286085" y="4137311"/>
                  <a:pt x="3204230" y="4114781"/>
                </a:cubicBezTo>
                <a:cubicBezTo>
                  <a:pt x="3056816" y="4074204"/>
                  <a:pt x="3234478" y="4124668"/>
                  <a:pt x="3014026" y="4074924"/>
                </a:cubicBezTo>
                <a:cubicBezTo>
                  <a:pt x="2993605" y="4070316"/>
                  <a:pt x="2972023" y="4060956"/>
                  <a:pt x="2951330" y="4055298"/>
                </a:cubicBezTo>
                <a:cubicBezTo>
                  <a:pt x="2931558" y="4049889"/>
                  <a:pt x="2912633" y="4047826"/>
                  <a:pt x="2892703" y="4041746"/>
                </a:cubicBezTo>
                <a:cubicBezTo>
                  <a:pt x="2807567" y="4015771"/>
                  <a:pt x="2784344" y="4004566"/>
                  <a:pt x="2711453" y="3978280"/>
                </a:cubicBezTo>
                <a:cubicBezTo>
                  <a:pt x="2694154" y="3972042"/>
                  <a:pt x="2677183" y="3967739"/>
                  <a:pt x="2659666" y="3960146"/>
                </a:cubicBezTo>
                <a:cubicBezTo>
                  <a:pt x="2634898" y="3949411"/>
                  <a:pt x="2608969" y="3938511"/>
                  <a:pt x="2583041" y="3926566"/>
                </a:cubicBezTo>
                <a:lnTo>
                  <a:pt x="2576709" y="3923273"/>
                </a:lnTo>
                <a:lnTo>
                  <a:pt x="2523068" y="3950095"/>
                </a:lnTo>
                <a:cubicBezTo>
                  <a:pt x="2510879" y="3957204"/>
                  <a:pt x="2501167" y="3968015"/>
                  <a:pt x="2489200" y="3975495"/>
                </a:cubicBezTo>
                <a:cubicBezTo>
                  <a:pt x="2478498" y="3982183"/>
                  <a:pt x="2466292" y="3986165"/>
                  <a:pt x="2455334" y="3992427"/>
                </a:cubicBezTo>
                <a:cubicBezTo>
                  <a:pt x="2446499" y="3997475"/>
                  <a:pt x="2438402" y="4003716"/>
                  <a:pt x="2429934" y="4009360"/>
                </a:cubicBezTo>
                <a:cubicBezTo>
                  <a:pt x="2418644" y="4012182"/>
                  <a:pt x="2406963" y="4013741"/>
                  <a:pt x="2396068" y="4017828"/>
                </a:cubicBezTo>
                <a:cubicBezTo>
                  <a:pt x="2371511" y="4027036"/>
                  <a:pt x="2357859" y="4037655"/>
                  <a:pt x="2336802" y="4051694"/>
                </a:cubicBezTo>
                <a:cubicBezTo>
                  <a:pt x="2325512" y="4054516"/>
                  <a:pt x="2314123" y="4056963"/>
                  <a:pt x="2302933" y="4060160"/>
                </a:cubicBezTo>
                <a:cubicBezTo>
                  <a:pt x="2271196" y="4069229"/>
                  <a:pt x="2280063" y="4070477"/>
                  <a:pt x="2243668" y="4077094"/>
                </a:cubicBezTo>
                <a:cubicBezTo>
                  <a:pt x="2224034" y="4080664"/>
                  <a:pt x="2204156" y="4082739"/>
                  <a:pt x="2184401" y="4085560"/>
                </a:cubicBezTo>
                <a:cubicBezTo>
                  <a:pt x="2161362" y="4088851"/>
                  <a:pt x="2139489" y="4097930"/>
                  <a:pt x="2116668" y="4102494"/>
                </a:cubicBezTo>
                <a:cubicBezTo>
                  <a:pt x="2097099" y="4106408"/>
                  <a:pt x="2077035" y="4107390"/>
                  <a:pt x="2057402" y="4110960"/>
                </a:cubicBezTo>
                <a:cubicBezTo>
                  <a:pt x="2021005" y="4117578"/>
                  <a:pt x="2029873" y="4118827"/>
                  <a:pt x="1998134" y="4127895"/>
                </a:cubicBezTo>
                <a:cubicBezTo>
                  <a:pt x="1986945" y="4131091"/>
                  <a:pt x="1975456" y="4133163"/>
                  <a:pt x="1964268" y="4136361"/>
                </a:cubicBezTo>
                <a:cubicBezTo>
                  <a:pt x="1930144" y="4146110"/>
                  <a:pt x="1933126" y="4151335"/>
                  <a:pt x="1888068" y="4153295"/>
                </a:cubicBezTo>
                <a:lnTo>
                  <a:pt x="1549401" y="4161761"/>
                </a:lnTo>
                <a:cubicBezTo>
                  <a:pt x="1549401" y="4161761"/>
                  <a:pt x="1470445" y="4149989"/>
                  <a:pt x="1430868" y="4144827"/>
                </a:cubicBezTo>
                <a:cubicBezTo>
                  <a:pt x="1334284" y="4132229"/>
                  <a:pt x="1376960" y="4143979"/>
                  <a:pt x="1286934" y="4119427"/>
                </a:cubicBezTo>
                <a:cubicBezTo>
                  <a:pt x="1278324" y="4117080"/>
                  <a:pt x="1269515" y="4114951"/>
                  <a:pt x="1261534" y="4110960"/>
                </a:cubicBezTo>
                <a:cubicBezTo>
                  <a:pt x="1252432" y="4106409"/>
                  <a:pt x="1244601" y="4099671"/>
                  <a:pt x="1236134" y="4094028"/>
                </a:cubicBezTo>
                <a:lnTo>
                  <a:pt x="1193801" y="4085561"/>
                </a:lnTo>
                <a:cubicBezTo>
                  <a:pt x="1185050" y="4083811"/>
                  <a:pt x="1176868" y="4079916"/>
                  <a:pt x="1168401" y="4077094"/>
                </a:cubicBezTo>
                <a:cubicBezTo>
                  <a:pt x="1151468" y="4071450"/>
                  <a:pt x="1134698" y="4065289"/>
                  <a:pt x="1117601" y="4060160"/>
                </a:cubicBezTo>
                <a:cubicBezTo>
                  <a:pt x="1067895" y="4045248"/>
                  <a:pt x="1098633" y="4061627"/>
                  <a:pt x="1058334" y="4034761"/>
                </a:cubicBezTo>
                <a:lnTo>
                  <a:pt x="1032934" y="4026294"/>
                </a:lnTo>
                <a:cubicBezTo>
                  <a:pt x="1016000" y="4020650"/>
                  <a:pt x="998707" y="4015990"/>
                  <a:pt x="982134" y="4009360"/>
                </a:cubicBezTo>
                <a:cubicBezTo>
                  <a:pt x="970416" y="4004673"/>
                  <a:pt x="959869" y="3997399"/>
                  <a:pt x="948268" y="3992428"/>
                </a:cubicBezTo>
                <a:cubicBezTo>
                  <a:pt x="940065" y="3988912"/>
                  <a:pt x="930850" y="3987951"/>
                  <a:pt x="922868" y="3983960"/>
                </a:cubicBezTo>
                <a:cubicBezTo>
                  <a:pt x="913767" y="3979410"/>
                  <a:pt x="906569" y="3971578"/>
                  <a:pt x="897468" y="3967028"/>
                </a:cubicBezTo>
                <a:cubicBezTo>
                  <a:pt x="889486" y="3963036"/>
                  <a:pt x="880050" y="3962551"/>
                  <a:pt x="872069" y="3958560"/>
                </a:cubicBezTo>
                <a:cubicBezTo>
                  <a:pt x="862967" y="3954010"/>
                  <a:pt x="855503" y="3946675"/>
                  <a:pt x="846668" y="3941628"/>
                </a:cubicBezTo>
                <a:cubicBezTo>
                  <a:pt x="835709" y="3935365"/>
                  <a:pt x="824090" y="3930338"/>
                  <a:pt x="812801" y="3924694"/>
                </a:cubicBezTo>
                <a:cubicBezTo>
                  <a:pt x="803699" y="3920143"/>
                  <a:pt x="795868" y="3913405"/>
                  <a:pt x="787401" y="3907761"/>
                </a:cubicBezTo>
                <a:lnTo>
                  <a:pt x="736601" y="3873894"/>
                </a:lnTo>
                <a:cubicBezTo>
                  <a:pt x="708560" y="3855201"/>
                  <a:pt x="682222" y="3814166"/>
                  <a:pt x="660401" y="3789227"/>
                </a:cubicBezTo>
                <a:cubicBezTo>
                  <a:pt x="652516" y="3780216"/>
                  <a:pt x="644199" y="3771492"/>
                  <a:pt x="635001" y="3763827"/>
                </a:cubicBezTo>
                <a:cubicBezTo>
                  <a:pt x="627184" y="3757313"/>
                  <a:pt x="616796" y="3754089"/>
                  <a:pt x="609601" y="3746895"/>
                </a:cubicBezTo>
                <a:cubicBezTo>
                  <a:pt x="602406" y="3739699"/>
                  <a:pt x="598312" y="3729961"/>
                  <a:pt x="592668" y="3721494"/>
                </a:cubicBezTo>
                <a:cubicBezTo>
                  <a:pt x="555527" y="3696732"/>
                  <a:pt x="573373" y="3712701"/>
                  <a:pt x="541867" y="3670695"/>
                </a:cubicBezTo>
                <a:cubicBezTo>
                  <a:pt x="529894" y="3654729"/>
                  <a:pt x="512674" y="3643379"/>
                  <a:pt x="499534" y="3628360"/>
                </a:cubicBezTo>
                <a:cubicBezTo>
                  <a:pt x="492833" y="3620702"/>
                  <a:pt x="488245" y="3611428"/>
                  <a:pt x="482600" y="3602960"/>
                </a:cubicBezTo>
                <a:cubicBezTo>
                  <a:pt x="466946" y="3579478"/>
                  <a:pt x="447456" y="3558709"/>
                  <a:pt x="431801" y="3535227"/>
                </a:cubicBezTo>
                <a:cubicBezTo>
                  <a:pt x="424800" y="3524725"/>
                  <a:pt x="421130" y="3512318"/>
                  <a:pt x="414868" y="3501360"/>
                </a:cubicBezTo>
                <a:cubicBezTo>
                  <a:pt x="388606" y="3455402"/>
                  <a:pt x="404990" y="3497131"/>
                  <a:pt x="389468" y="3450560"/>
                </a:cubicBezTo>
                <a:cubicBezTo>
                  <a:pt x="359911" y="3421006"/>
                  <a:pt x="375058" y="3441200"/>
                  <a:pt x="355601" y="3382827"/>
                </a:cubicBezTo>
                <a:cubicBezTo>
                  <a:pt x="352382" y="3373174"/>
                  <a:pt x="344312" y="3365894"/>
                  <a:pt x="338668" y="3357427"/>
                </a:cubicBezTo>
                <a:lnTo>
                  <a:pt x="304801" y="3306627"/>
                </a:lnTo>
                <a:cubicBezTo>
                  <a:pt x="299850" y="3299202"/>
                  <a:pt x="299156" y="3289694"/>
                  <a:pt x="296334" y="3281227"/>
                </a:cubicBezTo>
                <a:cubicBezTo>
                  <a:pt x="292096" y="3268514"/>
                  <a:pt x="270945" y="3205052"/>
                  <a:pt x="270934" y="3205027"/>
                </a:cubicBezTo>
                <a:cubicBezTo>
                  <a:pt x="266801" y="3195728"/>
                  <a:pt x="259645" y="3188094"/>
                  <a:pt x="254001" y="3179627"/>
                </a:cubicBezTo>
                <a:cubicBezTo>
                  <a:pt x="249051" y="3172201"/>
                  <a:pt x="248356" y="3162694"/>
                  <a:pt x="245534" y="3154228"/>
                </a:cubicBezTo>
                <a:cubicBezTo>
                  <a:pt x="225382" y="3093773"/>
                  <a:pt x="238502" y="3118280"/>
                  <a:pt x="211668" y="3078027"/>
                </a:cubicBezTo>
                <a:cubicBezTo>
                  <a:pt x="206718" y="3070601"/>
                  <a:pt x="206023" y="3061094"/>
                  <a:pt x="203201" y="3052627"/>
                </a:cubicBezTo>
                <a:lnTo>
                  <a:pt x="194734" y="3027227"/>
                </a:lnTo>
                <a:cubicBezTo>
                  <a:pt x="189090" y="3010294"/>
                  <a:pt x="185050" y="2992738"/>
                  <a:pt x="177801" y="2976427"/>
                </a:cubicBezTo>
                <a:cubicBezTo>
                  <a:pt x="173668" y="2967128"/>
                  <a:pt x="165917" y="2959863"/>
                  <a:pt x="160868" y="2951027"/>
                </a:cubicBezTo>
                <a:lnTo>
                  <a:pt x="157954" y="2945734"/>
                </a:lnTo>
                <a:lnTo>
                  <a:pt x="160867" y="2663161"/>
                </a:lnTo>
                <a:cubicBezTo>
                  <a:pt x="160867" y="2562605"/>
                  <a:pt x="159281" y="2713435"/>
                  <a:pt x="157016" y="2879964"/>
                </a:cubicBezTo>
                <a:lnTo>
                  <a:pt x="156120" y="2942402"/>
                </a:lnTo>
                <a:lnTo>
                  <a:pt x="151172" y="2933414"/>
                </a:lnTo>
                <a:cubicBezTo>
                  <a:pt x="146323" y="2924008"/>
                  <a:pt x="144126" y="2918130"/>
                  <a:pt x="141089" y="2908923"/>
                </a:cubicBezTo>
                <a:lnTo>
                  <a:pt x="137262" y="2897239"/>
                </a:lnTo>
                <a:lnTo>
                  <a:pt x="135467" y="2688561"/>
                </a:lnTo>
                <a:cubicBezTo>
                  <a:pt x="123254" y="2798472"/>
                  <a:pt x="125745" y="2772049"/>
                  <a:pt x="119750" y="2852013"/>
                </a:cubicBezTo>
                <a:lnTo>
                  <a:pt x="118106" y="2873546"/>
                </a:lnTo>
                <a:lnTo>
                  <a:pt x="114331" y="2862217"/>
                </a:lnTo>
                <a:lnTo>
                  <a:pt x="115283" y="2836047"/>
                </a:lnTo>
                <a:cubicBezTo>
                  <a:pt x="117943" y="2762451"/>
                  <a:pt x="118682" y="2736949"/>
                  <a:pt x="121642" y="2629021"/>
                </a:cubicBezTo>
                <a:lnTo>
                  <a:pt x="122085" y="2612903"/>
                </a:lnTo>
                <a:lnTo>
                  <a:pt x="127000" y="2578495"/>
                </a:lnTo>
                <a:cubicBezTo>
                  <a:pt x="129610" y="2561528"/>
                  <a:pt x="133572" y="2544757"/>
                  <a:pt x="135467" y="2527695"/>
                </a:cubicBezTo>
                <a:cubicBezTo>
                  <a:pt x="139221" y="2493919"/>
                  <a:pt x="139718" y="2459817"/>
                  <a:pt x="143933" y="2426095"/>
                </a:cubicBezTo>
                <a:cubicBezTo>
                  <a:pt x="145377" y="2414548"/>
                  <a:pt x="150318" y="2403677"/>
                  <a:pt x="152400" y="2392228"/>
                </a:cubicBezTo>
                <a:cubicBezTo>
                  <a:pt x="155970" y="2372595"/>
                  <a:pt x="158045" y="2352717"/>
                  <a:pt x="160867" y="2332961"/>
                </a:cubicBezTo>
                <a:cubicBezTo>
                  <a:pt x="158045" y="2316029"/>
                  <a:pt x="161923" y="2296445"/>
                  <a:pt x="152400" y="2282161"/>
                </a:cubicBezTo>
                <a:lnTo>
                  <a:pt x="149616" y="2281816"/>
                </a:lnTo>
                <a:lnTo>
                  <a:pt x="152400" y="2256761"/>
                </a:lnTo>
                <a:cubicBezTo>
                  <a:pt x="158044" y="2234183"/>
                  <a:pt x="164770" y="2211849"/>
                  <a:pt x="169334" y="2189028"/>
                </a:cubicBezTo>
                <a:cubicBezTo>
                  <a:pt x="173247" y="2169459"/>
                  <a:pt x="173619" y="2149274"/>
                  <a:pt x="177800" y="2129761"/>
                </a:cubicBezTo>
                <a:cubicBezTo>
                  <a:pt x="182106" y="2109671"/>
                  <a:pt x="190113" y="2090515"/>
                  <a:pt x="194734" y="2070495"/>
                </a:cubicBezTo>
                <a:cubicBezTo>
                  <a:pt x="198593" y="2053768"/>
                  <a:pt x="198778" y="2036282"/>
                  <a:pt x="203200" y="2019695"/>
                </a:cubicBezTo>
                <a:cubicBezTo>
                  <a:pt x="210099" y="1993825"/>
                  <a:pt x="220726" y="1969085"/>
                  <a:pt x="228600" y="1943495"/>
                </a:cubicBezTo>
                <a:cubicBezTo>
                  <a:pt x="235434" y="1921283"/>
                  <a:pt x="241120" y="1889360"/>
                  <a:pt x="245533" y="1867295"/>
                </a:cubicBezTo>
                <a:lnTo>
                  <a:pt x="228600" y="1892695"/>
                </a:lnTo>
                <a:cubicBezTo>
                  <a:pt x="223650" y="1900121"/>
                  <a:pt x="222956" y="1909628"/>
                  <a:pt x="220133" y="1918095"/>
                </a:cubicBezTo>
                <a:cubicBezTo>
                  <a:pt x="212651" y="1940540"/>
                  <a:pt x="207243" y="1956698"/>
                  <a:pt x="203431" y="1968040"/>
                </a:cubicBezTo>
                <a:lnTo>
                  <a:pt x="201264" y="1974444"/>
                </a:lnTo>
                <a:lnTo>
                  <a:pt x="199379" y="1979791"/>
                </a:lnTo>
                <a:cubicBezTo>
                  <a:pt x="196415" y="1988426"/>
                  <a:pt x="194121" y="1995447"/>
                  <a:pt x="196310" y="1989087"/>
                </a:cubicBezTo>
                <a:lnTo>
                  <a:pt x="201264" y="1974444"/>
                </a:lnTo>
                <a:lnTo>
                  <a:pt x="203854" y="1967100"/>
                </a:lnTo>
                <a:cubicBezTo>
                  <a:pt x="207877" y="1956140"/>
                  <a:pt x="209125" y="1954788"/>
                  <a:pt x="194733" y="2002761"/>
                </a:cubicBezTo>
                <a:lnTo>
                  <a:pt x="176585" y="2060834"/>
                </a:lnTo>
                <a:lnTo>
                  <a:pt x="181181" y="2035056"/>
                </a:lnTo>
                <a:cubicBezTo>
                  <a:pt x="189030" y="1992411"/>
                  <a:pt x="197163" y="1950290"/>
                  <a:pt x="203200" y="1918095"/>
                </a:cubicBezTo>
                <a:cubicBezTo>
                  <a:pt x="204845" y="1909323"/>
                  <a:pt x="197555" y="1935029"/>
                  <a:pt x="194733" y="1943496"/>
                </a:cubicBezTo>
                <a:lnTo>
                  <a:pt x="186267" y="1968895"/>
                </a:lnTo>
                <a:lnTo>
                  <a:pt x="177801" y="1994295"/>
                </a:lnTo>
                <a:cubicBezTo>
                  <a:pt x="172156" y="2011228"/>
                  <a:pt x="167496" y="2028522"/>
                  <a:pt x="160867" y="2045095"/>
                </a:cubicBezTo>
                <a:cubicBezTo>
                  <a:pt x="156180" y="2056814"/>
                  <a:pt x="148296" y="2067118"/>
                  <a:pt x="143933" y="2078961"/>
                </a:cubicBezTo>
                <a:cubicBezTo>
                  <a:pt x="128506" y="2120833"/>
                  <a:pt x="116341" y="2163843"/>
                  <a:pt x="101600" y="2205961"/>
                </a:cubicBezTo>
                <a:cubicBezTo>
                  <a:pt x="96579" y="2220306"/>
                  <a:pt x="89861" y="2234012"/>
                  <a:pt x="84667" y="2248295"/>
                </a:cubicBezTo>
                <a:cubicBezTo>
                  <a:pt x="78567" y="2265070"/>
                  <a:pt x="73379" y="2282162"/>
                  <a:pt x="67733" y="2299095"/>
                </a:cubicBezTo>
                <a:lnTo>
                  <a:pt x="64111" y="2312362"/>
                </a:lnTo>
                <a:lnTo>
                  <a:pt x="67733" y="2290628"/>
                </a:lnTo>
                <a:cubicBezTo>
                  <a:pt x="70767" y="2270904"/>
                  <a:pt x="73165" y="2251085"/>
                  <a:pt x="76200" y="2231361"/>
                </a:cubicBezTo>
                <a:lnTo>
                  <a:pt x="81845" y="2197495"/>
                </a:lnTo>
                <a:lnTo>
                  <a:pt x="84667" y="2189028"/>
                </a:lnTo>
                <a:lnTo>
                  <a:pt x="89193" y="2166986"/>
                </a:lnTo>
                <a:lnTo>
                  <a:pt x="101600" y="2129762"/>
                </a:lnTo>
                <a:cubicBezTo>
                  <a:pt x="105386" y="2115878"/>
                  <a:pt x="106945" y="2101476"/>
                  <a:pt x="110067" y="2087428"/>
                </a:cubicBezTo>
                <a:cubicBezTo>
                  <a:pt x="126048" y="2015512"/>
                  <a:pt x="113186" y="2096344"/>
                  <a:pt x="127000" y="1985828"/>
                </a:cubicBezTo>
                <a:cubicBezTo>
                  <a:pt x="117569" y="2014120"/>
                  <a:pt x="117156" y="2013193"/>
                  <a:pt x="110067" y="2045095"/>
                </a:cubicBezTo>
                <a:lnTo>
                  <a:pt x="105829" y="2066284"/>
                </a:lnTo>
                <a:lnTo>
                  <a:pt x="118533" y="1994295"/>
                </a:lnTo>
                <a:cubicBezTo>
                  <a:pt x="138472" y="1897922"/>
                  <a:pt x="152400" y="1895788"/>
                  <a:pt x="152400" y="1799561"/>
                </a:cubicBezTo>
                <a:cubicBezTo>
                  <a:pt x="152400" y="1790636"/>
                  <a:pt x="146097" y="1816303"/>
                  <a:pt x="143933" y="1824961"/>
                </a:cubicBezTo>
                <a:cubicBezTo>
                  <a:pt x="140443" y="1838922"/>
                  <a:pt x="138289" y="1853184"/>
                  <a:pt x="135467" y="1867295"/>
                </a:cubicBezTo>
                <a:cubicBezTo>
                  <a:pt x="129822" y="1875762"/>
                  <a:pt x="122541" y="1883342"/>
                  <a:pt x="118533" y="1892696"/>
                </a:cubicBezTo>
                <a:cubicBezTo>
                  <a:pt x="113949" y="1903390"/>
                  <a:pt x="113264" y="1915373"/>
                  <a:pt x="110067" y="1926561"/>
                </a:cubicBezTo>
                <a:cubicBezTo>
                  <a:pt x="100955" y="1958456"/>
                  <a:pt x="100018" y="1959871"/>
                  <a:pt x="101011" y="1954765"/>
                </a:cubicBezTo>
                <a:lnTo>
                  <a:pt x="102358" y="1948641"/>
                </a:lnTo>
                <a:lnTo>
                  <a:pt x="103533" y="1943847"/>
                </a:lnTo>
                <a:cubicBezTo>
                  <a:pt x="104463" y="1939971"/>
                  <a:pt x="103474" y="1943846"/>
                  <a:pt x="102417" y="1948373"/>
                </a:cubicBezTo>
                <a:lnTo>
                  <a:pt x="102358" y="1948641"/>
                </a:lnTo>
                <a:lnTo>
                  <a:pt x="100466" y="1956361"/>
                </a:lnTo>
                <a:cubicBezTo>
                  <a:pt x="98810" y="1963063"/>
                  <a:pt x="96443" y="1972589"/>
                  <a:pt x="93133" y="1985828"/>
                </a:cubicBezTo>
                <a:cubicBezTo>
                  <a:pt x="87489" y="1994295"/>
                  <a:pt x="80751" y="2002127"/>
                  <a:pt x="76200" y="2011228"/>
                </a:cubicBezTo>
                <a:cubicBezTo>
                  <a:pt x="70125" y="2023379"/>
                  <a:pt x="61981" y="2059638"/>
                  <a:pt x="59267" y="2070495"/>
                </a:cubicBezTo>
                <a:cubicBezTo>
                  <a:pt x="61273" y="2053446"/>
                  <a:pt x="64911" y="2036628"/>
                  <a:pt x="67733" y="2019695"/>
                </a:cubicBezTo>
                <a:cubicBezTo>
                  <a:pt x="74294" y="1980325"/>
                  <a:pt x="79022" y="1940672"/>
                  <a:pt x="84667" y="1901161"/>
                </a:cubicBezTo>
                <a:cubicBezTo>
                  <a:pt x="90478" y="1860482"/>
                  <a:pt x="108567" y="1822494"/>
                  <a:pt x="118533" y="1782628"/>
                </a:cubicBezTo>
                <a:cubicBezTo>
                  <a:pt x="122697" y="1765974"/>
                  <a:pt x="122836" y="1748482"/>
                  <a:pt x="127000" y="1731828"/>
                </a:cubicBezTo>
                <a:cubicBezTo>
                  <a:pt x="134248" y="1702835"/>
                  <a:pt x="149642" y="1666756"/>
                  <a:pt x="160867" y="1638695"/>
                </a:cubicBezTo>
                <a:cubicBezTo>
                  <a:pt x="173832" y="1606284"/>
                  <a:pt x="177800" y="1570962"/>
                  <a:pt x="186267" y="1537095"/>
                </a:cubicBezTo>
                <a:lnTo>
                  <a:pt x="188995" y="1528911"/>
                </a:lnTo>
                <a:lnTo>
                  <a:pt x="191387" y="1525354"/>
                </a:lnTo>
                <a:lnTo>
                  <a:pt x="197082" y="1517106"/>
                </a:lnTo>
                <a:lnTo>
                  <a:pt x="197920" y="1515985"/>
                </a:lnTo>
                <a:cubicBezTo>
                  <a:pt x="198343" y="1515374"/>
                  <a:pt x="198270" y="1515424"/>
                  <a:pt x="197312" y="1516773"/>
                </a:cubicBezTo>
                <a:lnTo>
                  <a:pt x="197082" y="1517106"/>
                </a:lnTo>
                <a:lnTo>
                  <a:pt x="195553" y="1519154"/>
                </a:lnTo>
                <a:cubicBezTo>
                  <a:pt x="194529" y="1520444"/>
                  <a:pt x="193399" y="1521756"/>
                  <a:pt x="192555" y="1522450"/>
                </a:cubicBezTo>
                <a:lnTo>
                  <a:pt x="191284" y="1522044"/>
                </a:lnTo>
                <a:lnTo>
                  <a:pt x="191704" y="1520786"/>
                </a:lnTo>
                <a:lnTo>
                  <a:pt x="194036" y="1514086"/>
                </a:lnTo>
                <a:cubicBezTo>
                  <a:pt x="195893" y="1509753"/>
                  <a:pt x="198819" y="1503524"/>
                  <a:pt x="203200" y="1494761"/>
                </a:cubicBezTo>
                <a:cubicBezTo>
                  <a:pt x="207751" y="1485660"/>
                  <a:pt x="220133" y="1479537"/>
                  <a:pt x="220133" y="1469361"/>
                </a:cubicBezTo>
                <a:lnTo>
                  <a:pt x="203200" y="1486295"/>
                </a:lnTo>
                <a:lnTo>
                  <a:pt x="191704" y="1520786"/>
                </a:lnTo>
                <a:lnTo>
                  <a:pt x="191268" y="1522038"/>
                </a:lnTo>
                <a:lnTo>
                  <a:pt x="191284" y="1522044"/>
                </a:lnTo>
                <a:lnTo>
                  <a:pt x="188995" y="1528911"/>
                </a:lnTo>
                <a:lnTo>
                  <a:pt x="177800" y="1545561"/>
                </a:lnTo>
                <a:cubicBezTo>
                  <a:pt x="172850" y="1552987"/>
                  <a:pt x="172155" y="1562494"/>
                  <a:pt x="169333" y="1570961"/>
                </a:cubicBezTo>
                <a:cubicBezTo>
                  <a:pt x="145042" y="1643834"/>
                  <a:pt x="156727" y="1604452"/>
                  <a:pt x="135467" y="1689495"/>
                </a:cubicBezTo>
                <a:lnTo>
                  <a:pt x="118533" y="1723361"/>
                </a:lnTo>
                <a:cubicBezTo>
                  <a:pt x="108125" y="1744177"/>
                  <a:pt x="107993" y="1768718"/>
                  <a:pt x="101600" y="1791095"/>
                </a:cubicBezTo>
                <a:cubicBezTo>
                  <a:pt x="96697" y="1808258"/>
                  <a:pt x="92650" y="1825930"/>
                  <a:pt x="84667" y="1841895"/>
                </a:cubicBezTo>
                <a:cubicBezTo>
                  <a:pt x="79463" y="1852303"/>
                  <a:pt x="90695" y="1819407"/>
                  <a:pt x="93133" y="1808028"/>
                </a:cubicBezTo>
                <a:cubicBezTo>
                  <a:pt x="99163" y="1779886"/>
                  <a:pt x="104422" y="1751583"/>
                  <a:pt x="110067" y="1723361"/>
                </a:cubicBezTo>
                <a:cubicBezTo>
                  <a:pt x="114631" y="1700540"/>
                  <a:pt x="121356" y="1678206"/>
                  <a:pt x="127000" y="1655628"/>
                </a:cubicBezTo>
                <a:cubicBezTo>
                  <a:pt x="133981" y="1627706"/>
                  <a:pt x="138289" y="1599183"/>
                  <a:pt x="143933" y="1570961"/>
                </a:cubicBezTo>
                <a:cubicBezTo>
                  <a:pt x="143933" y="1570961"/>
                  <a:pt x="168188" y="1515131"/>
                  <a:pt x="177801" y="1486295"/>
                </a:cubicBezTo>
                <a:cubicBezTo>
                  <a:pt x="182351" y="1472643"/>
                  <a:pt x="182132" y="1457745"/>
                  <a:pt x="186267" y="1443961"/>
                </a:cubicBezTo>
                <a:cubicBezTo>
                  <a:pt x="194374" y="1416936"/>
                  <a:pt x="207625" y="1392777"/>
                  <a:pt x="220133" y="1367761"/>
                </a:cubicBezTo>
                <a:cubicBezTo>
                  <a:pt x="228115" y="1351796"/>
                  <a:pt x="231422" y="1333894"/>
                  <a:pt x="237067" y="1316962"/>
                </a:cubicBezTo>
                <a:cubicBezTo>
                  <a:pt x="245534" y="1305672"/>
                  <a:pt x="256157" y="1295716"/>
                  <a:pt x="262468" y="1283095"/>
                </a:cubicBezTo>
                <a:cubicBezTo>
                  <a:pt x="266037" y="1275955"/>
                  <a:pt x="250520" y="1293796"/>
                  <a:pt x="245534" y="1300028"/>
                </a:cubicBezTo>
                <a:cubicBezTo>
                  <a:pt x="239176" y="1307974"/>
                  <a:pt x="234244" y="1316961"/>
                  <a:pt x="228600" y="1325428"/>
                </a:cubicBezTo>
                <a:cubicBezTo>
                  <a:pt x="218699" y="1340281"/>
                  <a:pt x="218296" y="1359655"/>
                  <a:pt x="211667" y="1376228"/>
                </a:cubicBezTo>
                <a:cubicBezTo>
                  <a:pt x="206979" y="1387947"/>
                  <a:pt x="199421" y="1398376"/>
                  <a:pt x="194733" y="1410095"/>
                </a:cubicBezTo>
                <a:cubicBezTo>
                  <a:pt x="152881" y="1514724"/>
                  <a:pt x="200581" y="1415334"/>
                  <a:pt x="160867" y="1494761"/>
                </a:cubicBezTo>
                <a:cubicBezTo>
                  <a:pt x="156876" y="1502742"/>
                  <a:pt x="155222" y="1511694"/>
                  <a:pt x="152400" y="1520161"/>
                </a:cubicBezTo>
                <a:cubicBezTo>
                  <a:pt x="146756" y="1537094"/>
                  <a:pt x="141567" y="1554186"/>
                  <a:pt x="135467" y="1570961"/>
                </a:cubicBezTo>
                <a:cubicBezTo>
                  <a:pt x="130273" y="1585244"/>
                  <a:pt x="133731" y="1613295"/>
                  <a:pt x="118533" y="1613295"/>
                </a:cubicBezTo>
                <a:cubicBezTo>
                  <a:pt x="104142" y="1613296"/>
                  <a:pt x="124178" y="1585072"/>
                  <a:pt x="127000" y="1570961"/>
                </a:cubicBezTo>
                <a:cubicBezTo>
                  <a:pt x="128750" y="1562210"/>
                  <a:pt x="132645" y="1554028"/>
                  <a:pt x="135467" y="1545561"/>
                </a:cubicBezTo>
                <a:lnTo>
                  <a:pt x="152400" y="1494761"/>
                </a:lnTo>
                <a:lnTo>
                  <a:pt x="177800" y="1418561"/>
                </a:lnTo>
                <a:cubicBezTo>
                  <a:pt x="183445" y="1401628"/>
                  <a:pt x="190719" y="1385153"/>
                  <a:pt x="194733" y="1367761"/>
                </a:cubicBezTo>
                <a:cubicBezTo>
                  <a:pt x="197555" y="1359294"/>
                  <a:pt x="199684" y="1350564"/>
                  <a:pt x="203201" y="1342361"/>
                </a:cubicBezTo>
                <a:cubicBezTo>
                  <a:pt x="208172" y="1330760"/>
                  <a:pt x="215701" y="1320313"/>
                  <a:pt x="220133" y="1308495"/>
                </a:cubicBezTo>
                <a:cubicBezTo>
                  <a:pt x="224219" y="1297599"/>
                  <a:pt x="225257" y="1285774"/>
                  <a:pt x="228600" y="1274628"/>
                </a:cubicBezTo>
                <a:cubicBezTo>
                  <a:pt x="233729" y="1257531"/>
                  <a:pt x="239889" y="1240761"/>
                  <a:pt x="245533" y="1223828"/>
                </a:cubicBezTo>
                <a:cubicBezTo>
                  <a:pt x="248355" y="1215361"/>
                  <a:pt x="258951" y="1191002"/>
                  <a:pt x="254000" y="1198428"/>
                </a:cubicBezTo>
                <a:lnTo>
                  <a:pt x="220133" y="1249228"/>
                </a:lnTo>
                <a:cubicBezTo>
                  <a:pt x="212880" y="1270988"/>
                  <a:pt x="207453" y="1285110"/>
                  <a:pt x="203201" y="1308495"/>
                </a:cubicBezTo>
                <a:cubicBezTo>
                  <a:pt x="199630" y="1328129"/>
                  <a:pt x="199220" y="1348316"/>
                  <a:pt x="194733" y="1367761"/>
                </a:cubicBezTo>
                <a:cubicBezTo>
                  <a:pt x="159581" y="1402915"/>
                  <a:pt x="194300" y="1362386"/>
                  <a:pt x="169333" y="1418561"/>
                </a:cubicBezTo>
                <a:cubicBezTo>
                  <a:pt x="116025" y="1538504"/>
                  <a:pt x="161782" y="1407344"/>
                  <a:pt x="135467" y="1486294"/>
                </a:cubicBezTo>
                <a:cubicBezTo>
                  <a:pt x="108632" y="1526546"/>
                  <a:pt x="121751" y="1502042"/>
                  <a:pt x="101600" y="1562495"/>
                </a:cubicBezTo>
                <a:cubicBezTo>
                  <a:pt x="97609" y="1574468"/>
                  <a:pt x="90311" y="1585072"/>
                  <a:pt x="84667" y="1596361"/>
                </a:cubicBezTo>
                <a:cubicBezTo>
                  <a:pt x="73378" y="1618940"/>
                  <a:pt x="60744" y="1640893"/>
                  <a:pt x="50800" y="1664095"/>
                </a:cubicBezTo>
                <a:lnTo>
                  <a:pt x="46567" y="1676795"/>
                </a:lnTo>
                <a:lnTo>
                  <a:pt x="50800" y="1638694"/>
                </a:lnTo>
                <a:cubicBezTo>
                  <a:pt x="52389" y="1624391"/>
                  <a:pt x="56445" y="1610471"/>
                  <a:pt x="59268" y="1596360"/>
                </a:cubicBezTo>
                <a:cubicBezTo>
                  <a:pt x="78484" y="1500279"/>
                  <a:pt x="69220" y="1539617"/>
                  <a:pt x="84668" y="1477827"/>
                </a:cubicBezTo>
                <a:cubicBezTo>
                  <a:pt x="88997" y="1460511"/>
                  <a:pt x="96472" y="1444125"/>
                  <a:pt x="101601" y="1427027"/>
                </a:cubicBezTo>
                <a:cubicBezTo>
                  <a:pt x="104945" y="1415881"/>
                  <a:pt x="107246" y="1404449"/>
                  <a:pt x="110068" y="1393160"/>
                </a:cubicBezTo>
                <a:cubicBezTo>
                  <a:pt x="114397" y="1375844"/>
                  <a:pt x="121357" y="1359294"/>
                  <a:pt x="127001" y="1342360"/>
                </a:cubicBezTo>
                <a:cubicBezTo>
                  <a:pt x="134983" y="1318413"/>
                  <a:pt x="151159" y="1297928"/>
                  <a:pt x="160868" y="1274627"/>
                </a:cubicBezTo>
                <a:cubicBezTo>
                  <a:pt x="165343" y="1263886"/>
                  <a:pt x="166512" y="1252049"/>
                  <a:pt x="169334" y="1240760"/>
                </a:cubicBezTo>
                <a:cubicBezTo>
                  <a:pt x="174979" y="1229471"/>
                  <a:pt x="181142" y="1218427"/>
                  <a:pt x="186267" y="1206894"/>
                </a:cubicBezTo>
                <a:cubicBezTo>
                  <a:pt x="192441" y="1193007"/>
                  <a:pt x="196404" y="1178154"/>
                  <a:pt x="203201" y="1164560"/>
                </a:cubicBezTo>
                <a:cubicBezTo>
                  <a:pt x="207752" y="1155459"/>
                  <a:pt x="214490" y="1147627"/>
                  <a:pt x="220134" y="1139160"/>
                </a:cubicBezTo>
                <a:cubicBezTo>
                  <a:pt x="235068" y="1116758"/>
                  <a:pt x="239798" y="1104591"/>
                  <a:pt x="240100" y="1097331"/>
                </a:cubicBezTo>
                <a:lnTo>
                  <a:pt x="235789" y="1089223"/>
                </a:lnTo>
                <a:lnTo>
                  <a:pt x="247499" y="1081183"/>
                </a:lnTo>
                <a:cubicBezTo>
                  <a:pt x="253799" y="1075771"/>
                  <a:pt x="259962" y="1070102"/>
                  <a:pt x="266932" y="1065730"/>
                </a:cubicBezTo>
                <a:cubicBezTo>
                  <a:pt x="274492" y="1060988"/>
                  <a:pt x="282989" y="1057844"/>
                  <a:pt x="291399" y="1054855"/>
                </a:cubicBezTo>
                <a:cubicBezTo>
                  <a:pt x="304958" y="1050036"/>
                  <a:pt x="320970" y="1050659"/>
                  <a:pt x="332719" y="1042348"/>
                </a:cubicBezTo>
                <a:cubicBezTo>
                  <a:pt x="341026" y="1036471"/>
                  <a:pt x="341395" y="1023842"/>
                  <a:pt x="347125" y="1015434"/>
                </a:cubicBezTo>
                <a:cubicBezTo>
                  <a:pt x="353868" y="1005540"/>
                  <a:pt x="362348" y="996948"/>
                  <a:pt x="369959" y="987704"/>
                </a:cubicBezTo>
                <a:cubicBezTo>
                  <a:pt x="376427" y="979850"/>
                  <a:pt x="384556" y="973694"/>
                  <a:pt x="392915" y="967756"/>
                </a:cubicBezTo>
                <a:lnTo>
                  <a:pt x="399503" y="962707"/>
                </a:lnTo>
                <a:lnTo>
                  <a:pt x="436537" y="943189"/>
                </a:lnTo>
                <a:lnTo>
                  <a:pt x="431319" y="938260"/>
                </a:lnTo>
                <a:lnTo>
                  <a:pt x="429612" y="937123"/>
                </a:lnTo>
                <a:lnTo>
                  <a:pt x="441636" y="925464"/>
                </a:lnTo>
                <a:cubicBezTo>
                  <a:pt x="457472" y="909400"/>
                  <a:pt x="450210" y="913896"/>
                  <a:pt x="442561" y="919528"/>
                </a:cubicBezTo>
                <a:lnTo>
                  <a:pt x="436082" y="924470"/>
                </a:lnTo>
                <a:lnTo>
                  <a:pt x="441169" y="920405"/>
                </a:lnTo>
                <a:cubicBezTo>
                  <a:pt x="445933" y="916565"/>
                  <a:pt x="453177" y="910692"/>
                  <a:pt x="463743" y="902068"/>
                </a:cubicBezTo>
                <a:cubicBezTo>
                  <a:pt x="471898" y="898444"/>
                  <a:pt x="481294" y="896837"/>
                  <a:pt x="488209" y="891194"/>
                </a:cubicBezTo>
                <a:cubicBezTo>
                  <a:pt x="506418" y="876334"/>
                  <a:pt x="514819" y="856409"/>
                  <a:pt x="525451" y="836551"/>
                </a:cubicBezTo>
                <a:lnTo>
                  <a:pt x="532990" y="833861"/>
                </a:lnTo>
                <a:lnTo>
                  <a:pt x="533877" y="835735"/>
                </a:lnTo>
                <a:cubicBezTo>
                  <a:pt x="544738" y="839912"/>
                  <a:pt x="578352" y="822923"/>
                  <a:pt x="566771" y="824044"/>
                </a:cubicBezTo>
                <a:cubicBezTo>
                  <a:pt x="559609" y="824737"/>
                  <a:pt x="552722" y="826822"/>
                  <a:pt x="545904" y="829254"/>
                </a:cubicBezTo>
                <a:lnTo>
                  <a:pt x="532990" y="833861"/>
                </a:lnTo>
                <a:lnTo>
                  <a:pt x="532307" y="832420"/>
                </a:lnTo>
                <a:cubicBezTo>
                  <a:pt x="534200" y="828122"/>
                  <a:pt x="544807" y="821421"/>
                  <a:pt x="549101" y="817248"/>
                </a:cubicBezTo>
                <a:cubicBezTo>
                  <a:pt x="556397" y="810155"/>
                  <a:pt x="565079" y="804631"/>
                  <a:pt x="572750" y="797946"/>
                </a:cubicBezTo>
                <a:lnTo>
                  <a:pt x="589009" y="783674"/>
                </a:lnTo>
                <a:lnTo>
                  <a:pt x="592654" y="784983"/>
                </a:lnTo>
                <a:cubicBezTo>
                  <a:pt x="597022" y="786552"/>
                  <a:pt x="601372" y="787548"/>
                  <a:pt x="605643" y="786255"/>
                </a:cubicBezTo>
                <a:cubicBezTo>
                  <a:pt x="613283" y="783942"/>
                  <a:pt x="614449" y="772516"/>
                  <a:pt x="620866" y="767769"/>
                </a:cubicBezTo>
                <a:cubicBezTo>
                  <a:pt x="628041" y="762461"/>
                  <a:pt x="637773" y="761635"/>
                  <a:pt x="645333" y="756893"/>
                </a:cubicBezTo>
                <a:cubicBezTo>
                  <a:pt x="653953" y="751486"/>
                  <a:pt x="678480" y="741243"/>
                  <a:pt x="668983" y="737592"/>
                </a:cubicBezTo>
                <a:cubicBezTo>
                  <a:pt x="655551" y="732427"/>
                  <a:pt x="641435" y="745930"/>
                  <a:pt x="627662" y="750099"/>
                </a:cubicBezTo>
                <a:lnTo>
                  <a:pt x="626067" y="751398"/>
                </a:lnTo>
                <a:lnTo>
                  <a:pt x="642558" y="735536"/>
                </a:lnTo>
                <a:cubicBezTo>
                  <a:pt x="655826" y="722123"/>
                  <a:pt x="667934" y="708942"/>
                  <a:pt x="674145" y="703067"/>
                </a:cubicBezTo>
                <a:lnTo>
                  <a:pt x="685752" y="692404"/>
                </a:lnTo>
                <a:lnTo>
                  <a:pt x="714651" y="682133"/>
                </a:lnTo>
                <a:lnTo>
                  <a:pt x="727644" y="675772"/>
                </a:lnTo>
                <a:lnTo>
                  <a:pt x="715467" y="690561"/>
                </a:lnTo>
                <a:cubicBezTo>
                  <a:pt x="692787" y="707338"/>
                  <a:pt x="672358" y="697163"/>
                  <a:pt x="717098" y="707415"/>
                </a:cubicBezTo>
                <a:lnTo>
                  <a:pt x="790496" y="674790"/>
                </a:lnTo>
                <a:cubicBezTo>
                  <a:pt x="798652" y="671165"/>
                  <a:pt x="808047" y="669557"/>
                  <a:pt x="814961" y="663915"/>
                </a:cubicBezTo>
                <a:cubicBezTo>
                  <a:pt x="845526" y="638970"/>
                  <a:pt x="829314" y="648746"/>
                  <a:pt x="863077" y="633737"/>
                </a:cubicBezTo>
                <a:cubicBezTo>
                  <a:pt x="854106" y="628936"/>
                  <a:pt x="846338" y="619475"/>
                  <a:pt x="836164" y="619331"/>
                </a:cubicBezTo>
                <a:cubicBezTo>
                  <a:pt x="843339" y="614023"/>
                  <a:pt x="852286" y="611622"/>
                  <a:pt x="860631" y="608455"/>
                </a:cubicBezTo>
                <a:cubicBezTo>
                  <a:pt x="882388" y="600198"/>
                  <a:pt x="905151" y="594528"/>
                  <a:pt x="926416" y="585074"/>
                </a:cubicBezTo>
                <a:cubicBezTo>
                  <a:pt x="934572" y="581450"/>
                  <a:pt x="943056" y="578489"/>
                  <a:pt x="950882" y="574199"/>
                </a:cubicBezTo>
                <a:cubicBezTo>
                  <a:pt x="961949" y="568132"/>
                  <a:pt x="971623" y="559632"/>
                  <a:pt x="982960" y="554082"/>
                </a:cubicBezTo>
                <a:cubicBezTo>
                  <a:pt x="993410" y="548964"/>
                  <a:pt x="1005025" y="546650"/>
                  <a:pt x="1015852" y="542390"/>
                </a:cubicBezTo>
                <a:cubicBezTo>
                  <a:pt x="1024157" y="539122"/>
                  <a:pt x="1031909" y="534504"/>
                  <a:pt x="1040318" y="531516"/>
                </a:cubicBezTo>
                <a:cubicBezTo>
                  <a:pt x="1133289" y="498472"/>
                  <a:pt x="1025615" y="543912"/>
                  <a:pt x="1130571" y="497259"/>
                </a:cubicBezTo>
                <a:cubicBezTo>
                  <a:pt x="1138726" y="493634"/>
                  <a:pt x="1163817" y="484789"/>
                  <a:pt x="1155037" y="486384"/>
                </a:cubicBezTo>
                <a:lnTo>
                  <a:pt x="1054725" y="504602"/>
                </a:lnTo>
                <a:cubicBezTo>
                  <a:pt x="980479" y="537603"/>
                  <a:pt x="1097868" y="486638"/>
                  <a:pt x="988939" y="527983"/>
                </a:cubicBezTo>
                <a:cubicBezTo>
                  <a:pt x="972251" y="534318"/>
                  <a:pt x="956317" y="542484"/>
                  <a:pt x="940007" y="549733"/>
                </a:cubicBezTo>
                <a:cubicBezTo>
                  <a:pt x="931851" y="553358"/>
                  <a:pt x="922456" y="554966"/>
                  <a:pt x="915541" y="560608"/>
                </a:cubicBezTo>
                <a:cubicBezTo>
                  <a:pt x="870040" y="597743"/>
                  <a:pt x="915261" y="564293"/>
                  <a:pt x="842960" y="601661"/>
                </a:cubicBezTo>
                <a:cubicBezTo>
                  <a:pt x="831747" y="607455"/>
                  <a:pt x="821950" y="615712"/>
                  <a:pt x="810882" y="621779"/>
                </a:cubicBezTo>
                <a:cubicBezTo>
                  <a:pt x="803056" y="626069"/>
                  <a:pt x="793977" y="627912"/>
                  <a:pt x="786417" y="632654"/>
                </a:cubicBezTo>
                <a:lnTo>
                  <a:pt x="786028" y="632971"/>
                </a:lnTo>
                <a:lnTo>
                  <a:pt x="765356" y="642606"/>
                </a:lnTo>
                <a:cubicBezTo>
                  <a:pt x="757880" y="646465"/>
                  <a:pt x="751183" y="650281"/>
                  <a:pt x="745911" y="653587"/>
                </a:cubicBezTo>
                <a:cubicBezTo>
                  <a:pt x="737291" y="658994"/>
                  <a:pt x="730882" y="667483"/>
                  <a:pt x="722261" y="672889"/>
                </a:cubicBezTo>
                <a:cubicBezTo>
                  <a:pt x="690603" y="692744"/>
                  <a:pt x="701976" y="678407"/>
                  <a:pt x="692684" y="686036"/>
                </a:cubicBezTo>
                <a:lnTo>
                  <a:pt x="685752" y="692404"/>
                </a:lnTo>
                <a:lnTo>
                  <a:pt x="681757" y="693824"/>
                </a:lnTo>
                <a:cubicBezTo>
                  <a:pt x="547855" y="753343"/>
                  <a:pt x="722381" y="679451"/>
                  <a:pt x="609175" y="734875"/>
                </a:cubicBezTo>
                <a:cubicBezTo>
                  <a:pt x="598723" y="739992"/>
                  <a:pt x="585296" y="739209"/>
                  <a:pt x="576282" y="746567"/>
                </a:cubicBezTo>
                <a:cubicBezTo>
                  <a:pt x="560515" y="759435"/>
                  <a:pt x="545826" y="773750"/>
                  <a:pt x="528982" y="785172"/>
                </a:cubicBezTo>
                <a:cubicBezTo>
                  <a:pt x="472725" y="823318"/>
                  <a:pt x="500145" y="784310"/>
                  <a:pt x="474071" y="833019"/>
                </a:cubicBezTo>
                <a:cubicBezTo>
                  <a:pt x="464244" y="837387"/>
                  <a:pt x="457933" y="840567"/>
                  <a:pt x="454186" y="842380"/>
                </a:cubicBezTo>
                <a:lnTo>
                  <a:pt x="449982" y="843466"/>
                </a:lnTo>
                <a:lnTo>
                  <a:pt x="458806" y="833434"/>
                </a:lnTo>
                <a:cubicBezTo>
                  <a:pt x="460541" y="827949"/>
                  <a:pt x="461611" y="821466"/>
                  <a:pt x="464011" y="816981"/>
                </a:cubicBezTo>
                <a:cubicBezTo>
                  <a:pt x="467215" y="808651"/>
                  <a:pt x="478875" y="790023"/>
                  <a:pt x="469992" y="790883"/>
                </a:cubicBezTo>
                <a:cubicBezTo>
                  <a:pt x="459863" y="791864"/>
                  <a:pt x="459237" y="808298"/>
                  <a:pt x="455584" y="817797"/>
                </a:cubicBezTo>
                <a:lnTo>
                  <a:pt x="451181" y="827452"/>
                </a:lnTo>
                <a:lnTo>
                  <a:pt x="440362" y="836282"/>
                </a:lnTo>
                <a:cubicBezTo>
                  <a:pt x="435484" y="843757"/>
                  <a:pt x="440055" y="855490"/>
                  <a:pt x="434382" y="862380"/>
                </a:cubicBezTo>
                <a:cubicBezTo>
                  <a:pt x="429308" y="868542"/>
                  <a:pt x="425276" y="872653"/>
                  <a:pt x="422073" y="875267"/>
                </a:cubicBezTo>
                <a:lnTo>
                  <a:pt x="414981" y="879040"/>
                </a:lnTo>
                <a:lnTo>
                  <a:pt x="422057" y="856223"/>
                </a:lnTo>
                <a:cubicBezTo>
                  <a:pt x="426180" y="841637"/>
                  <a:pt x="430984" y="827293"/>
                  <a:pt x="439606" y="814252"/>
                </a:cubicBezTo>
                <a:cubicBezTo>
                  <a:pt x="452987" y="794015"/>
                  <a:pt x="479144" y="779502"/>
                  <a:pt x="499358" y="762357"/>
                </a:cubicBezTo>
                <a:cubicBezTo>
                  <a:pt x="563315" y="708116"/>
                  <a:pt x="511643" y="751108"/>
                  <a:pt x="592773" y="698359"/>
                </a:cubicBezTo>
                <a:cubicBezTo>
                  <a:pt x="675217" y="644756"/>
                  <a:pt x="603208" y="681816"/>
                  <a:pt x="703565" y="626325"/>
                </a:cubicBezTo>
                <a:cubicBezTo>
                  <a:pt x="726301" y="613754"/>
                  <a:pt x="751966" y="603135"/>
                  <a:pt x="774159" y="590210"/>
                </a:cubicBezTo>
                <a:cubicBezTo>
                  <a:pt x="800164" y="575063"/>
                  <a:pt x="821279" y="556859"/>
                  <a:pt x="848018" y="542187"/>
                </a:cubicBezTo>
                <a:cubicBezTo>
                  <a:pt x="874964" y="527400"/>
                  <a:pt x="906687" y="515931"/>
                  <a:pt x="934898" y="502004"/>
                </a:cubicBezTo>
                <a:cubicBezTo>
                  <a:pt x="962273" y="488490"/>
                  <a:pt x="986958" y="473123"/>
                  <a:pt x="1014724" y="459886"/>
                </a:cubicBezTo>
                <a:cubicBezTo>
                  <a:pt x="1091330" y="423369"/>
                  <a:pt x="1172092" y="389851"/>
                  <a:pt x="1248756" y="353378"/>
                </a:cubicBezTo>
                <a:cubicBezTo>
                  <a:pt x="1386825" y="287692"/>
                  <a:pt x="1219406" y="365675"/>
                  <a:pt x="1418731" y="259170"/>
                </a:cubicBezTo>
                <a:cubicBezTo>
                  <a:pt x="1437195" y="249304"/>
                  <a:pt x="1459644" y="242275"/>
                  <a:pt x="1479001" y="233026"/>
                </a:cubicBezTo>
                <a:cubicBezTo>
                  <a:pt x="1497496" y="224190"/>
                  <a:pt x="1513165" y="213377"/>
                  <a:pt x="1532219" y="204947"/>
                </a:cubicBezTo>
                <a:cubicBezTo>
                  <a:pt x="1613619" y="168934"/>
                  <a:pt x="1638517" y="162228"/>
                  <a:pt x="1710856" y="134457"/>
                </a:cubicBezTo>
                <a:cubicBezTo>
                  <a:pt x="1728024" y="127865"/>
                  <a:pt x="1743678" y="120024"/>
                  <a:pt x="1761896" y="114316"/>
                </a:cubicBezTo>
                <a:cubicBezTo>
                  <a:pt x="1813414" y="98172"/>
                  <a:pt x="1868880" y="79493"/>
                  <a:pt x="1925855" y="69674"/>
                </a:cubicBezTo>
                <a:lnTo>
                  <a:pt x="1965652" y="62908"/>
                </a:lnTo>
                <a:lnTo>
                  <a:pt x="1979509" y="60658"/>
                </a:lnTo>
                <a:lnTo>
                  <a:pt x="1984169" y="59968"/>
                </a:lnTo>
                <a:cubicBezTo>
                  <a:pt x="1985490" y="59746"/>
                  <a:pt x="1985401" y="59725"/>
                  <a:pt x="1982711" y="60138"/>
                </a:cubicBezTo>
                <a:lnTo>
                  <a:pt x="1979509" y="60658"/>
                </a:lnTo>
                <a:lnTo>
                  <a:pt x="1977165" y="61006"/>
                </a:lnTo>
                <a:cubicBezTo>
                  <a:pt x="1965355" y="62573"/>
                  <a:pt x="1950017" y="63640"/>
                  <a:pt x="2007290" y="49338"/>
                </a:cubicBezTo>
                <a:cubicBezTo>
                  <a:pt x="2019579" y="46268"/>
                  <a:pt x="2034056" y="45608"/>
                  <a:pt x="2046919" y="43139"/>
                </a:cubicBezTo>
                <a:cubicBezTo>
                  <a:pt x="2055440" y="41502"/>
                  <a:pt x="2062772" y="38613"/>
                  <a:pt x="2071349" y="37037"/>
                </a:cubicBezTo>
                <a:cubicBezTo>
                  <a:pt x="2081457" y="35182"/>
                  <a:pt x="2092640" y="34629"/>
                  <a:pt x="2102834" y="32873"/>
                </a:cubicBezTo>
                <a:lnTo>
                  <a:pt x="2085458" y="40910"/>
                </a:lnTo>
                <a:cubicBezTo>
                  <a:pt x="2078265" y="43871"/>
                  <a:pt x="2074352" y="45662"/>
                  <a:pt x="2072080" y="46795"/>
                </a:cubicBezTo>
                <a:lnTo>
                  <a:pt x="2068567" y="48721"/>
                </a:lnTo>
                <a:cubicBezTo>
                  <a:pt x="2068561" y="48723"/>
                  <a:pt x="2068554" y="48726"/>
                  <a:pt x="2068547" y="48729"/>
                </a:cubicBezTo>
                <a:lnTo>
                  <a:pt x="2065066" y="49776"/>
                </a:lnTo>
                <a:cubicBezTo>
                  <a:pt x="2062818" y="50320"/>
                  <a:pt x="2058939" y="51229"/>
                  <a:pt x="2051794" y="53013"/>
                </a:cubicBezTo>
                <a:lnTo>
                  <a:pt x="2034689" y="60925"/>
                </a:lnTo>
                <a:lnTo>
                  <a:pt x="2027868" y="62604"/>
                </a:lnTo>
                <a:lnTo>
                  <a:pt x="2027458" y="62787"/>
                </a:lnTo>
                <a:lnTo>
                  <a:pt x="2026274" y="63082"/>
                </a:lnTo>
                <a:cubicBezTo>
                  <a:pt x="2013788" y="68354"/>
                  <a:pt x="2005895" y="71863"/>
                  <a:pt x="2000442" y="74322"/>
                </a:cubicBezTo>
                <a:lnTo>
                  <a:pt x="1991393" y="78308"/>
                </a:lnTo>
                <a:lnTo>
                  <a:pt x="1986045" y="80231"/>
                </a:lnTo>
                <a:lnTo>
                  <a:pt x="1979717" y="82160"/>
                </a:lnTo>
                <a:cubicBezTo>
                  <a:pt x="1975389" y="83262"/>
                  <a:pt x="1969185" y="84735"/>
                  <a:pt x="1958948" y="87290"/>
                </a:cubicBezTo>
                <a:cubicBezTo>
                  <a:pt x="1955508" y="90615"/>
                  <a:pt x="1942556" y="98779"/>
                  <a:pt x="1948627" y="97263"/>
                </a:cubicBezTo>
                <a:cubicBezTo>
                  <a:pt x="1962469" y="93806"/>
                  <a:pt x="1970743" y="85734"/>
                  <a:pt x="1983378" y="81190"/>
                </a:cubicBezTo>
                <a:lnTo>
                  <a:pt x="1986045" y="80231"/>
                </a:lnTo>
                <a:lnTo>
                  <a:pt x="1989235" y="79259"/>
                </a:lnTo>
                <a:lnTo>
                  <a:pt x="1991393" y="78308"/>
                </a:lnTo>
                <a:lnTo>
                  <a:pt x="2007424" y="72544"/>
                </a:lnTo>
                <a:lnTo>
                  <a:pt x="2004955" y="74930"/>
                </a:lnTo>
                <a:lnTo>
                  <a:pt x="2002847" y="74877"/>
                </a:lnTo>
                <a:cubicBezTo>
                  <a:pt x="1999400" y="75003"/>
                  <a:pt x="1994530" y="77201"/>
                  <a:pt x="1973057" y="91162"/>
                </a:cubicBezTo>
                <a:cubicBezTo>
                  <a:pt x="1966175" y="95636"/>
                  <a:pt x="1991168" y="85236"/>
                  <a:pt x="1998577" y="81091"/>
                </a:cubicBezTo>
                <a:lnTo>
                  <a:pt x="2004955" y="74930"/>
                </a:lnTo>
                <a:lnTo>
                  <a:pt x="2008847" y="75029"/>
                </a:lnTo>
                <a:cubicBezTo>
                  <a:pt x="2011756" y="74790"/>
                  <a:pt x="2016207" y="73858"/>
                  <a:pt x="2024096" y="71022"/>
                </a:cubicBezTo>
                <a:cubicBezTo>
                  <a:pt x="2030415" y="68749"/>
                  <a:pt x="2035040" y="65161"/>
                  <a:pt x="2041472" y="62985"/>
                </a:cubicBezTo>
                <a:cubicBezTo>
                  <a:pt x="2049042" y="60425"/>
                  <a:pt x="2058334" y="59443"/>
                  <a:pt x="2065903" y="56884"/>
                </a:cubicBezTo>
                <a:cubicBezTo>
                  <a:pt x="2072336" y="54709"/>
                  <a:pt x="2077145" y="51268"/>
                  <a:pt x="2083280" y="48847"/>
                </a:cubicBezTo>
                <a:cubicBezTo>
                  <a:pt x="2085092" y="48132"/>
                  <a:pt x="2124618" y="30314"/>
                  <a:pt x="2140284" y="34612"/>
                </a:cubicBezTo>
                <a:cubicBezTo>
                  <a:pt x="2146936" y="36437"/>
                  <a:pt x="2128954" y="36898"/>
                  <a:pt x="2123997" y="38680"/>
                </a:cubicBezTo>
                <a:cubicBezTo>
                  <a:pt x="2106473" y="44980"/>
                  <a:pt x="2092151" y="54025"/>
                  <a:pt x="2072958" y="58820"/>
                </a:cubicBezTo>
                <a:cubicBezTo>
                  <a:pt x="2067528" y="60175"/>
                  <a:pt x="2061214" y="60785"/>
                  <a:pt x="2056671" y="62887"/>
                </a:cubicBezTo>
                <a:cubicBezTo>
                  <a:pt x="2049487" y="66209"/>
                  <a:pt x="2045008" y="71303"/>
                  <a:pt x="2038206" y="74892"/>
                </a:cubicBezTo>
                <a:cubicBezTo>
                  <a:pt x="2027237" y="80680"/>
                  <a:pt x="2011299" y="83385"/>
                  <a:pt x="2003453" y="90965"/>
                </a:cubicBezTo>
                <a:cubicBezTo>
                  <a:pt x="2000873" y="93459"/>
                  <a:pt x="1992943" y="98673"/>
                  <a:pt x="1991700" y="100486"/>
                </a:cubicBezTo>
                <a:cubicBezTo>
                  <a:pt x="1991730" y="100496"/>
                  <a:pt x="1991759" y="100504"/>
                  <a:pt x="1991790" y="100515"/>
                </a:cubicBezTo>
                <a:lnTo>
                  <a:pt x="1975755" y="108974"/>
                </a:lnTo>
                <a:cubicBezTo>
                  <a:pt x="1970271" y="111868"/>
                  <a:pt x="1987340" y="103617"/>
                  <a:pt x="1993132" y="100937"/>
                </a:cubicBezTo>
                <a:lnTo>
                  <a:pt x="2010508" y="92902"/>
                </a:lnTo>
                <a:lnTo>
                  <a:pt x="2026795" y="88834"/>
                </a:lnTo>
                <a:cubicBezTo>
                  <a:pt x="2044495" y="82680"/>
                  <a:pt x="2060821" y="75407"/>
                  <a:pt x="2077835" y="68694"/>
                </a:cubicBezTo>
                <a:lnTo>
                  <a:pt x="2103354" y="58623"/>
                </a:lnTo>
                <a:cubicBezTo>
                  <a:pt x="2111860" y="55266"/>
                  <a:pt x="2119276" y="50950"/>
                  <a:pt x="2128873" y="48553"/>
                </a:cubicBezTo>
                <a:cubicBezTo>
                  <a:pt x="2150590" y="43130"/>
                  <a:pt x="2178450" y="42409"/>
                  <a:pt x="2194022" y="32284"/>
                </a:cubicBezTo>
                <a:cubicBezTo>
                  <a:pt x="2220271" y="15216"/>
                  <a:pt x="2203902" y="22422"/>
                  <a:pt x="2245059" y="12144"/>
                </a:cubicBezTo>
                <a:close/>
                <a:moveTo>
                  <a:pt x="2224646" y="6255"/>
                </a:moveTo>
                <a:cubicBezTo>
                  <a:pt x="2221916" y="7509"/>
                  <a:pt x="2210529" y="12133"/>
                  <a:pt x="2206521" y="14374"/>
                </a:cubicBezTo>
                <a:cubicBezTo>
                  <a:pt x="2177590" y="30552"/>
                  <a:pt x="2200798" y="23197"/>
                  <a:pt x="2171769" y="30447"/>
                </a:cubicBezTo>
                <a:lnTo>
                  <a:pt x="2138437" y="38981"/>
                </a:lnTo>
                <a:lnTo>
                  <a:pt x="2139195" y="38581"/>
                </a:lnTo>
                <a:cubicBezTo>
                  <a:pt x="2146801" y="34568"/>
                  <a:pt x="2156106" y="31788"/>
                  <a:pt x="2164715" y="28511"/>
                </a:cubicBezTo>
                <a:cubicBezTo>
                  <a:pt x="2184343" y="21039"/>
                  <a:pt x="2203553" y="13216"/>
                  <a:pt x="2223897" y="6337"/>
                </a:cubicBezTo>
                <a:cubicBezTo>
                  <a:pt x="2225505" y="5793"/>
                  <a:pt x="2225558" y="5837"/>
                  <a:pt x="2224646" y="6255"/>
                </a:cubicBezTo>
                <a:close/>
                <a:moveTo>
                  <a:pt x="2202734" y="531"/>
                </a:moveTo>
                <a:cubicBezTo>
                  <a:pt x="2206194" y="-334"/>
                  <a:pt x="2206495" y="-83"/>
                  <a:pt x="2204812" y="860"/>
                </a:cubicBezTo>
                <a:cubicBezTo>
                  <a:pt x="2199767" y="3688"/>
                  <a:pt x="2176883" y="12743"/>
                  <a:pt x="2167981" y="16604"/>
                </a:cubicBezTo>
                <a:cubicBezTo>
                  <a:pt x="2139263" y="29060"/>
                  <a:pt x="2148030" y="26272"/>
                  <a:pt x="2137790" y="26667"/>
                </a:cubicBezTo>
                <a:lnTo>
                  <a:pt x="2129360" y="27633"/>
                </a:lnTo>
                <a:lnTo>
                  <a:pt x="2130731" y="27058"/>
                </a:lnTo>
                <a:cubicBezTo>
                  <a:pt x="2136508" y="23919"/>
                  <a:pt x="2108017" y="31577"/>
                  <a:pt x="2143552" y="22704"/>
                </a:cubicBezTo>
                <a:cubicBezTo>
                  <a:pt x="2157393" y="19249"/>
                  <a:pt x="2165826" y="11306"/>
                  <a:pt x="2178303" y="6632"/>
                </a:cubicBezTo>
                <a:cubicBezTo>
                  <a:pt x="2185643" y="3881"/>
                  <a:pt x="2194590" y="2564"/>
                  <a:pt x="2202734" y="531"/>
                </a:cubicBezTo>
                <a:close/>
              </a:path>
            </a:pathLst>
          </a:custGeom>
          <a:noFill/>
        </p:spPr>
        <p:txBody>
          <a:bodyPr lIns="91438" tIns="45719" rIns="91438" bIns="45719" anchor="ctr">
            <a:normAutofit/>
          </a:bodyPr>
          <a:lstStyle>
            <a:lvl1pPr marL="0" indent="0" algn="ctr">
              <a:buNone/>
              <a:defRPr sz="1900" baseline="0">
                <a:latin typeface="Lato Regular"/>
                <a:cs typeface="Lato Regular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8552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58615C-08C8-4023-A412-D844A5523E34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281226-B7CC-4BCE-BEF5-66C3E2490BE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3839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A866B0-ABA8-405F-9114-7EDC8EC0A4B8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4CD1C7-7D98-4282-A8EA-5D0834E1C0F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0705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E1D93E-597D-49B6-B98B-A7A1EFC70787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6EF6C7-5675-4D83-965A-3096D4A8A02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2856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D6C6BE-701D-419B-B5E5-9A2272443F1C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2C2AFA-88BE-486A-8D93-0C8556B16EF5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9561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11A022-FB96-4E2F-87EA-4E5B66EB0415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CFD7B2-9D7F-4F0D-B52A-0B4AA33D8C76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01621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395F80-C331-4807-9F15-EDDF20DB5481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496F81-D6DE-45E4-891B-28532828388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3356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79BE1C-30EF-4DFF-8536-2B4C9E657DF9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C7265C-82AC-45E0-A26D-E7E262EFCA1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661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6" Type="http://schemas.openxmlformats.org/officeDocument/2006/relationships/theme" Target="../theme/theme2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1.png"/><Relationship Id="rId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0" name="标题占位符 1"/>
          <p:cNvSpPr>
            <a:spLocks noGrp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2051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34FB3A78-228B-4230-B03E-1874D05D1BEB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B46423C3-32C1-4AC2-839C-17891307850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4741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5pPr>
      <a:lvl6pPr marL="609585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6pPr>
      <a:lvl7pPr marL="1219170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7pPr>
      <a:lvl8pPr marL="1828754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8pPr>
      <a:lvl9pPr marL="2438339" algn="ctr" rtl="0" fontAlgn="base">
        <a:spcBef>
          <a:spcPct val="0"/>
        </a:spcBef>
        <a:spcAft>
          <a:spcPct val="0"/>
        </a:spcAft>
        <a:defRPr sz="5867">
          <a:solidFill>
            <a:schemeClr val="tx1"/>
          </a:solidFill>
          <a:latin typeface="Calibri" panose="020F0502020204030204" pitchFamily="34" charset="0"/>
          <a:ea typeface="宋体" panose="02010600030101010101" pitchFamily="2" charset="-122"/>
        </a:defRPr>
      </a:lvl9pPr>
    </p:titleStyle>
    <p:bodyStyle>
      <a:lvl1pPr marL="457189" indent="-457189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6185"/>
            <a:ext cx="10515600" cy="13250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  <a:endParaRPr lang="en-US" altLang="zh-CN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6684"/>
            <a:ext cx="10515600" cy="43497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altLang="zh-C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18EC9DEF-A82F-4BA4-B897-4FF8ADFD3585}" type="datetimeFigureOut">
              <a:rPr lang="zh-CN" altLang="en-US"/>
              <a:pPr>
                <a:defRPr/>
              </a:pPr>
              <a:t>2019/3/28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5595EAA7-D46F-4AE6-9B63-1339CD3F350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9483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</p:sldLayoutIdLst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xStyles>
    <p:titleStyle>
      <a:lvl1pPr algn="l" defTabSz="914377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4377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2pPr>
      <a:lvl3pPr algn="l" defTabSz="914377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3pPr>
      <a:lvl4pPr algn="l" defTabSz="914377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4pPr>
      <a:lvl5pPr algn="l" defTabSz="914377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5pPr>
      <a:lvl6pPr marL="609585" algn="l" defTabSz="914377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6pPr>
      <a:lvl7pPr marL="1219170" algn="l" defTabSz="914377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7pPr>
      <a:lvl8pPr marL="1828754" algn="l" defTabSz="914377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8pPr>
      <a:lvl9pPr marL="2438339" algn="l" defTabSz="914377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Nexa Light" pitchFamily="50" charset="0"/>
          <a:ea typeface="华康少女文字W5(P)" panose="040F0500000000000000" pitchFamily="82" charset="-122"/>
        </a:defRPr>
      </a:lvl9pPr>
    </p:titleStyle>
    <p:bodyStyle>
      <a:lvl1pPr marL="228594" indent="-228594" algn="l" defTabSz="914377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09601" y="274638"/>
            <a:ext cx="10972800" cy="1143000"/>
          </a:xfrm>
          <a:prstGeom prst="rect">
            <a:avLst/>
          </a:prstGeom>
        </p:spPr>
        <p:txBody>
          <a:bodyPr vert="horz" lIns="108850" tIns="54425" rIns="108850" bIns="54425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1" y="1600201"/>
            <a:ext cx="10972800" cy="4525963"/>
          </a:xfrm>
          <a:prstGeom prst="rect">
            <a:avLst/>
          </a:prstGeom>
        </p:spPr>
        <p:txBody>
          <a:bodyPr vert="horz" lIns="108850" tIns="54425" rIns="108850" bIns="54425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09601" y="6356350"/>
            <a:ext cx="2844800" cy="365125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FE91E97-17DE-4F27-BFED-09AA93B421E4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165601" y="6356350"/>
            <a:ext cx="3860800" cy="365125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737601" y="6356350"/>
            <a:ext cx="2844800" cy="365125"/>
          </a:xfrm>
          <a:prstGeom prst="rect">
            <a:avLst/>
          </a:prstGeom>
        </p:spPr>
        <p:txBody>
          <a:bodyPr vert="horz" lIns="108850" tIns="54425" rIns="108850" bIns="54425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9BBB65-461B-424C-9AE0-6FBB0A96A8C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9" name="图片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760" y="-53750"/>
            <a:ext cx="12269788" cy="6949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1974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</p:sldLayoutIdLst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xStyles>
    <p:titleStyle>
      <a:lvl1pPr algn="ctr" defTabSz="1088284" rtl="0" eaLnBrk="1" latinLnBrk="0" hangingPunct="1">
        <a:spcBef>
          <a:spcPct val="0"/>
        </a:spcBef>
        <a:buNone/>
        <a:defRPr sz="51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8106" indent="-408106" algn="l" defTabSz="1088284" rtl="0" eaLnBrk="1" latinLnBrk="0" hangingPunct="1">
        <a:spcBef>
          <a:spcPct val="20000"/>
        </a:spcBef>
        <a:buFont typeface="Arial" pitchFamily="34" charset="0"/>
        <a:buChar char="•"/>
        <a:defRPr sz="3799" kern="1200">
          <a:solidFill>
            <a:schemeClr val="tx1"/>
          </a:solidFill>
          <a:latin typeface="+mn-lt"/>
          <a:ea typeface="+mn-ea"/>
          <a:cs typeface="+mn-cs"/>
        </a:defRPr>
      </a:lvl1pPr>
      <a:lvl2pPr marL="884231" indent="-340089" algn="l" defTabSz="1088284" rtl="0" eaLnBrk="1" latinLnBrk="0" hangingPunct="1">
        <a:spcBef>
          <a:spcPct val="20000"/>
        </a:spcBef>
        <a:buFont typeface="Arial" pitchFamily="34" charset="0"/>
        <a:buChar char="–"/>
        <a:defRPr sz="3299" kern="1200">
          <a:solidFill>
            <a:schemeClr val="tx1"/>
          </a:solidFill>
          <a:latin typeface="+mn-lt"/>
          <a:ea typeface="+mn-ea"/>
          <a:cs typeface="+mn-cs"/>
        </a:defRPr>
      </a:lvl2pPr>
      <a:lvl3pPr marL="1360355" indent="-272071" algn="l" defTabSz="1088284" rtl="0" eaLnBrk="1" latinLnBrk="0" hangingPunct="1">
        <a:spcBef>
          <a:spcPct val="20000"/>
        </a:spcBef>
        <a:buFont typeface="Arial" pitchFamily="34" charset="0"/>
        <a:buChar char="•"/>
        <a:defRPr sz="2899" kern="1200">
          <a:solidFill>
            <a:schemeClr val="tx1"/>
          </a:solidFill>
          <a:latin typeface="+mn-lt"/>
          <a:ea typeface="+mn-ea"/>
          <a:cs typeface="+mn-cs"/>
        </a:defRPr>
      </a:lvl3pPr>
      <a:lvl4pPr marL="1904497" indent="-272071" algn="l" defTabSz="1088284" rtl="0" eaLnBrk="1" latinLnBrk="0" hangingPunct="1">
        <a:spcBef>
          <a:spcPct val="20000"/>
        </a:spcBef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8639" indent="-272071" algn="l" defTabSz="1088284" rtl="0" eaLnBrk="1" latinLnBrk="0" hangingPunct="1">
        <a:spcBef>
          <a:spcPct val="20000"/>
        </a:spcBef>
        <a:buFont typeface="Arial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92781" indent="-272071" algn="l" defTabSz="108828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6923" indent="-272071" algn="l" defTabSz="108828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81066" indent="-272071" algn="l" defTabSz="108828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25207" indent="-272071" algn="l" defTabSz="1088284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44142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88284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32426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76569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720710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264852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808994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353136" algn="l" defTabSz="1088284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openxmlformats.org/officeDocument/2006/relationships/image" Target="../media/image13.png"/><Relationship Id="rId3" Type="http://schemas.openxmlformats.org/officeDocument/2006/relationships/slideLayout" Target="../slideLayouts/slideLayout28.xml"/><Relationship Id="rId7" Type="http://schemas.openxmlformats.org/officeDocument/2006/relationships/image" Target="../media/image8.png"/><Relationship Id="rId12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7.png"/><Relationship Id="rId11" Type="http://schemas.openxmlformats.org/officeDocument/2006/relationships/image" Target="../media/image11.png"/><Relationship Id="rId5" Type="http://schemas.openxmlformats.org/officeDocument/2006/relationships/image" Target="../media/image6.png"/><Relationship Id="rId10" Type="http://schemas.openxmlformats.org/officeDocument/2006/relationships/image" Target="../media/image10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7.emf"/><Relationship Id="rId5" Type="http://schemas.openxmlformats.org/officeDocument/2006/relationships/image" Target="../media/image26.emf"/><Relationship Id="rId4" Type="http://schemas.openxmlformats.org/officeDocument/2006/relationships/image" Target="../media/image25.emf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apidesign.cn/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6137874" y="1645609"/>
            <a:ext cx="1027851" cy="1079870"/>
            <a:chOff x="6137089" y="1413570"/>
            <a:chExt cx="1028089" cy="1080120"/>
          </a:xfrm>
        </p:grpSpPr>
        <p:grpSp>
          <p:nvGrpSpPr>
            <p:cNvPr id="5" name="组合 4"/>
            <p:cNvGrpSpPr/>
            <p:nvPr/>
          </p:nvGrpSpPr>
          <p:grpSpPr>
            <a:xfrm>
              <a:off x="6137089" y="1413570"/>
              <a:ext cx="1028089" cy="1030957"/>
              <a:chOff x="808906" y="1899284"/>
              <a:chExt cx="1369516" cy="1373336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08906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808906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9" name="矩形 8"/>
              <p:cNvSpPr/>
              <p:nvPr/>
            </p:nvSpPr>
            <p:spPr>
              <a:xfrm>
                <a:off x="1493664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10" name="矩形 9"/>
              <p:cNvSpPr/>
              <p:nvPr/>
            </p:nvSpPr>
            <p:spPr>
              <a:xfrm>
                <a:off x="1493664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6204569" y="1478027"/>
              <a:ext cx="90808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088284"/>
              <a:r>
                <a:rPr lang="zh-CN" altLang="en-US" sz="5999" b="1" dirty="0">
                  <a:blipFill>
                    <a:blip r:embed="rId5"/>
                    <a:stretch>
                      <a:fillRect/>
                    </a:stretch>
                  </a:blipFill>
                  <a:latin typeface="方正正粗黑简体"/>
                  <a:ea typeface="方正正粗黑简体"/>
                </a:rPr>
                <a:t>上</a:t>
              </a:r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4739921" y="1645609"/>
            <a:ext cx="1027851" cy="1079870"/>
            <a:chOff x="4738813" y="1413570"/>
            <a:chExt cx="1028089" cy="1080120"/>
          </a:xfrm>
        </p:grpSpPr>
        <p:grpSp>
          <p:nvGrpSpPr>
            <p:cNvPr id="12" name="组合 11"/>
            <p:cNvGrpSpPr/>
            <p:nvPr/>
          </p:nvGrpSpPr>
          <p:grpSpPr>
            <a:xfrm>
              <a:off x="4738813" y="1413570"/>
              <a:ext cx="1028089" cy="1030957"/>
              <a:chOff x="808906" y="1899284"/>
              <a:chExt cx="1369516" cy="1373336"/>
            </a:xfrm>
          </p:grpSpPr>
          <p:sp>
            <p:nvSpPr>
              <p:cNvPr id="14" name="矩形 13"/>
              <p:cNvSpPr/>
              <p:nvPr/>
            </p:nvSpPr>
            <p:spPr>
              <a:xfrm>
                <a:off x="808906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15" name="矩形 14"/>
              <p:cNvSpPr/>
              <p:nvPr/>
            </p:nvSpPr>
            <p:spPr>
              <a:xfrm>
                <a:off x="808906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1493664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17" name="矩形 16"/>
              <p:cNvSpPr/>
              <p:nvPr/>
            </p:nvSpPr>
            <p:spPr>
              <a:xfrm>
                <a:off x="1493664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4806293" y="1478027"/>
              <a:ext cx="90808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088284"/>
              <a:r>
                <a:rPr lang="zh-CN" altLang="en-US" sz="5999" b="1" dirty="0">
                  <a:blipFill>
                    <a:blip r:embed="rId5"/>
                    <a:stretch>
                      <a:fillRect/>
                    </a:stretch>
                  </a:blipFill>
                  <a:latin typeface="方正正粗黑简体"/>
                  <a:ea typeface="方正正粗黑简体"/>
                </a:rPr>
                <a:t>始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3341969" y="1645609"/>
            <a:ext cx="1027851" cy="1079870"/>
            <a:chOff x="3340537" y="1413570"/>
            <a:chExt cx="1028089" cy="1080120"/>
          </a:xfrm>
        </p:grpSpPr>
        <p:grpSp>
          <p:nvGrpSpPr>
            <p:cNvPr id="19" name="组合 18"/>
            <p:cNvGrpSpPr/>
            <p:nvPr/>
          </p:nvGrpSpPr>
          <p:grpSpPr>
            <a:xfrm>
              <a:off x="3340537" y="1413570"/>
              <a:ext cx="1028089" cy="1030957"/>
              <a:chOff x="808906" y="1899284"/>
              <a:chExt cx="1369516" cy="1373336"/>
            </a:xfrm>
          </p:grpSpPr>
          <p:sp>
            <p:nvSpPr>
              <p:cNvPr id="21" name="矩形 20"/>
              <p:cNvSpPr/>
              <p:nvPr/>
            </p:nvSpPr>
            <p:spPr>
              <a:xfrm>
                <a:off x="808906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22" name="矩形 21"/>
              <p:cNvSpPr/>
              <p:nvPr/>
            </p:nvSpPr>
            <p:spPr>
              <a:xfrm>
                <a:off x="808906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23" name="矩形 22"/>
              <p:cNvSpPr/>
              <p:nvPr/>
            </p:nvSpPr>
            <p:spPr>
              <a:xfrm>
                <a:off x="1493664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1493664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3408017" y="1478027"/>
              <a:ext cx="90808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088284"/>
              <a:r>
                <a:rPr lang="zh-CN" altLang="en-US" sz="5999" b="1" dirty="0">
                  <a:blipFill>
                    <a:blip r:embed="rId5"/>
                    <a:stretch>
                      <a:fillRect/>
                    </a:stretch>
                  </a:blipFill>
                  <a:latin typeface="方正正粗黑简体"/>
                  <a:ea typeface="方正正粗黑简体"/>
                </a:rPr>
                <a:t>开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7535827" y="1645609"/>
            <a:ext cx="1027851" cy="1079870"/>
            <a:chOff x="7535366" y="1413570"/>
            <a:chExt cx="1028089" cy="1080120"/>
          </a:xfrm>
        </p:grpSpPr>
        <p:grpSp>
          <p:nvGrpSpPr>
            <p:cNvPr id="26" name="组合 25"/>
            <p:cNvGrpSpPr/>
            <p:nvPr/>
          </p:nvGrpSpPr>
          <p:grpSpPr>
            <a:xfrm>
              <a:off x="7535366" y="1413570"/>
              <a:ext cx="1028089" cy="1030957"/>
              <a:chOff x="808906" y="1899284"/>
              <a:chExt cx="1369516" cy="1373336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08906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808906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30" name="矩形 29"/>
              <p:cNvSpPr/>
              <p:nvPr/>
            </p:nvSpPr>
            <p:spPr>
              <a:xfrm>
                <a:off x="1493664" y="1899284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  <p:sp>
            <p:nvSpPr>
              <p:cNvPr id="31" name="矩形 30"/>
              <p:cNvSpPr/>
              <p:nvPr/>
            </p:nvSpPr>
            <p:spPr>
              <a:xfrm>
                <a:off x="1493664" y="2587862"/>
                <a:ext cx="684758" cy="684758"/>
              </a:xfrm>
              <a:prstGeom prst="rect">
                <a:avLst/>
              </a:prstGeom>
              <a:noFill/>
              <a:ln w="9525">
                <a:solidFill>
                  <a:schemeClr val="bg1">
                    <a:lumMod val="75000"/>
                    <a:alpha val="75000"/>
                  </a:schemeClr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88284"/>
                <a:endParaRPr lang="zh-CN" altLang="en-US" sz="2400" b="1">
                  <a:solidFill>
                    <a:srgbClr val="4F81BD"/>
                  </a:solidFill>
                  <a:latin typeface="方正正粗黑简体"/>
                  <a:ea typeface="方正正粗黑简体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7602846" y="1478027"/>
              <a:ext cx="90808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088284"/>
              <a:r>
                <a:rPr lang="zh-CN" altLang="en-US" sz="5999" b="1" dirty="0">
                  <a:blipFill>
                    <a:blip r:embed="rId5"/>
                    <a:stretch>
                      <a:fillRect/>
                    </a:stretch>
                  </a:blipFill>
                  <a:latin typeface="方正正粗黑简体"/>
                  <a:ea typeface="方正正粗黑简体"/>
                </a:rPr>
                <a:t>课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495769" y="3087659"/>
            <a:ext cx="11014673" cy="9231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088284"/>
            <a:r>
              <a:rPr lang="zh-CN" altLang="en-US" sz="5399" dirty="0">
                <a:ln w="3175">
                  <a:solidFill>
                    <a:prstClr val="white"/>
                  </a:solidFill>
                </a:ln>
                <a:blipFill>
                  <a:blip r:embed="rId6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教师说课培训教学</a:t>
            </a:r>
            <a:r>
              <a:rPr lang="en-US" altLang="zh-CN" sz="5399" dirty="0">
                <a:ln w="3175">
                  <a:solidFill>
                    <a:prstClr val="white"/>
                  </a:solidFill>
                </a:ln>
                <a:blipFill>
                  <a:blip r:embed="rId6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PPT</a:t>
            </a:r>
            <a:endParaRPr lang="zh-CN" altLang="en-US" sz="5399" dirty="0">
              <a:ln w="3175">
                <a:solidFill>
                  <a:prstClr val="white"/>
                </a:solidFill>
              </a:ln>
              <a:blipFill>
                <a:blip r:embed="rId6"/>
                <a:stretch>
                  <a:fillRect/>
                </a:stretch>
              </a:blipFill>
              <a:latin typeface="方正正粗黑简体"/>
              <a:ea typeface="方正正粗黑简体"/>
            </a:endParaRPr>
          </a:p>
        </p:txBody>
      </p:sp>
      <p:sp>
        <p:nvSpPr>
          <p:cNvPr id="33" name="Rectangle 4"/>
          <p:cNvSpPr txBox="1">
            <a:spLocks noChangeArrowheads="1"/>
          </p:cNvSpPr>
          <p:nvPr/>
        </p:nvSpPr>
        <p:spPr bwMode="auto">
          <a:xfrm>
            <a:off x="3092788" y="4059927"/>
            <a:ext cx="6006425" cy="503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46" tIns="34273" rIns="68546" bIns="34273" numCol="1" anchor="ctr" anchorCtr="0" compatLnSpc="1">
            <a:prstTxWarp prst="textNoShape">
              <a:avLst/>
            </a:prstTxWarp>
          </a:bodyPr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pPr defTabSz="1088284"/>
            <a:r>
              <a:rPr lang="zh-CN" altLang="en-US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执教者</a:t>
            </a:r>
            <a:r>
              <a:rPr lang="en-US" altLang="zh-CN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: XXX   </a:t>
            </a:r>
            <a:r>
              <a:rPr lang="zh-CN" altLang="en-US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时间：</a:t>
            </a:r>
            <a:r>
              <a:rPr lang="en-US" altLang="zh-CN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201X</a:t>
            </a:r>
            <a:r>
              <a:rPr lang="zh-CN" altLang="en-US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年</a:t>
            </a:r>
            <a:r>
              <a:rPr lang="en-US" altLang="zh-CN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XX</a:t>
            </a:r>
            <a:r>
              <a:rPr lang="zh-CN" altLang="en-US" sz="2400" b="0" dirty="0">
                <a:blipFill>
                  <a:blip r:embed="rId5"/>
                  <a:stretch>
                    <a:fillRect/>
                  </a:stretch>
                </a:blipFill>
                <a:latin typeface="方正正粗黑简体"/>
                <a:ea typeface="方正正粗黑简体"/>
              </a:rPr>
              <a:t>月</a:t>
            </a:r>
          </a:p>
        </p:txBody>
      </p:sp>
      <p:pic>
        <p:nvPicPr>
          <p:cNvPr id="2052" name="Picture 4" descr="C:\Users\Administrator\各行业\黑板\我.gif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858" t="50000" r="13768" b="37847"/>
          <a:stretch/>
        </p:blipFill>
        <p:spPr bwMode="auto">
          <a:xfrm>
            <a:off x="4181913" y="4929855"/>
            <a:ext cx="3828174" cy="618017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C:\Users\Administrator\各行业\黑板\未标题-1.png"/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2143"/>
          <a:stretch/>
        </p:blipFill>
        <p:spPr bwMode="auto">
          <a:xfrm>
            <a:off x="5269055" y="4697908"/>
            <a:ext cx="466071" cy="463894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5" descr="C:\Users\Administrator\各行业\黑板\未标题-1.pn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857"/>
          <a:stretch/>
        </p:blipFill>
        <p:spPr bwMode="auto">
          <a:xfrm>
            <a:off x="6527948" y="4741235"/>
            <a:ext cx="700298" cy="424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38" name="组合 237"/>
          <p:cNvGrpSpPr/>
          <p:nvPr/>
        </p:nvGrpSpPr>
        <p:grpSpPr>
          <a:xfrm>
            <a:off x="492372" y="465105"/>
            <a:ext cx="1218918" cy="1288752"/>
            <a:chOff x="6510338" y="3652839"/>
            <a:chExt cx="1219200" cy="1289050"/>
          </a:xfrm>
        </p:grpSpPr>
        <p:sp>
          <p:nvSpPr>
            <p:cNvPr id="239" name="Freeform 2126"/>
            <p:cNvSpPr>
              <a:spLocks/>
            </p:cNvSpPr>
            <p:nvPr/>
          </p:nvSpPr>
          <p:spPr bwMode="auto">
            <a:xfrm>
              <a:off x="6880225" y="4108451"/>
              <a:ext cx="47625" cy="33338"/>
            </a:xfrm>
            <a:custGeom>
              <a:avLst/>
              <a:gdLst>
                <a:gd name="T0" fmla="*/ 6 w 27"/>
                <a:gd name="T1" fmla="*/ 19 h 19"/>
                <a:gd name="T2" fmla="*/ 27 w 27"/>
                <a:gd name="T3" fmla="*/ 1 h 19"/>
                <a:gd name="T4" fmla="*/ 21 w 27"/>
                <a:gd name="T5" fmla="*/ 2 h 19"/>
                <a:gd name="T6" fmla="*/ 4 w 27"/>
                <a:gd name="T7" fmla="*/ 18 h 19"/>
                <a:gd name="T8" fmla="*/ 6 w 27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9">
                  <a:moveTo>
                    <a:pt x="6" y="19"/>
                  </a:moveTo>
                  <a:cubicBezTo>
                    <a:pt x="15" y="15"/>
                    <a:pt x="21" y="8"/>
                    <a:pt x="27" y="1"/>
                  </a:cubicBezTo>
                  <a:cubicBezTo>
                    <a:pt x="27" y="0"/>
                    <a:pt x="22" y="0"/>
                    <a:pt x="21" y="2"/>
                  </a:cubicBezTo>
                  <a:cubicBezTo>
                    <a:pt x="17" y="7"/>
                    <a:pt x="11" y="15"/>
                    <a:pt x="4" y="18"/>
                  </a:cubicBezTo>
                  <a:cubicBezTo>
                    <a:pt x="0" y="19"/>
                    <a:pt x="4" y="19"/>
                    <a:pt x="6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0" name="Freeform 2127"/>
            <p:cNvSpPr>
              <a:spLocks/>
            </p:cNvSpPr>
            <p:nvPr/>
          </p:nvSpPr>
          <p:spPr bwMode="auto">
            <a:xfrm>
              <a:off x="6931025" y="4044951"/>
              <a:ext cx="11113" cy="9525"/>
            </a:xfrm>
            <a:custGeom>
              <a:avLst/>
              <a:gdLst>
                <a:gd name="T0" fmla="*/ 3 w 7"/>
                <a:gd name="T1" fmla="*/ 6 h 6"/>
                <a:gd name="T2" fmla="*/ 6 w 7"/>
                <a:gd name="T3" fmla="*/ 5 h 6"/>
                <a:gd name="T4" fmla="*/ 6 w 7"/>
                <a:gd name="T5" fmla="*/ 3 h 6"/>
                <a:gd name="T6" fmla="*/ 5 w 7"/>
                <a:gd name="T7" fmla="*/ 2 h 6"/>
                <a:gd name="T8" fmla="*/ 0 w 7"/>
                <a:gd name="T9" fmla="*/ 3 h 6"/>
                <a:gd name="T10" fmla="*/ 3 w 7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6"/>
                  </a:moveTo>
                  <a:cubicBezTo>
                    <a:pt x="4" y="6"/>
                    <a:pt x="5" y="5"/>
                    <a:pt x="6" y="5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1" name="Freeform 2128"/>
            <p:cNvSpPr>
              <a:spLocks noEditPoints="1"/>
            </p:cNvSpPr>
            <p:nvPr/>
          </p:nvSpPr>
          <p:spPr bwMode="auto">
            <a:xfrm>
              <a:off x="7034213" y="3652839"/>
              <a:ext cx="539750" cy="546100"/>
            </a:xfrm>
            <a:custGeom>
              <a:avLst/>
              <a:gdLst>
                <a:gd name="T0" fmla="*/ 23 w 311"/>
                <a:gd name="T1" fmla="*/ 199 h 315"/>
                <a:gd name="T2" fmla="*/ 39 w 311"/>
                <a:gd name="T3" fmla="*/ 180 h 315"/>
                <a:gd name="T4" fmla="*/ 88 w 311"/>
                <a:gd name="T5" fmla="*/ 115 h 315"/>
                <a:gd name="T6" fmla="*/ 87 w 311"/>
                <a:gd name="T7" fmla="*/ 129 h 315"/>
                <a:gd name="T8" fmla="*/ 6 w 311"/>
                <a:gd name="T9" fmla="*/ 313 h 315"/>
                <a:gd name="T10" fmla="*/ 112 w 311"/>
                <a:gd name="T11" fmla="*/ 102 h 315"/>
                <a:gd name="T12" fmla="*/ 152 w 311"/>
                <a:gd name="T13" fmla="*/ 67 h 315"/>
                <a:gd name="T14" fmla="*/ 142 w 311"/>
                <a:gd name="T15" fmla="*/ 77 h 315"/>
                <a:gd name="T16" fmla="*/ 140 w 311"/>
                <a:gd name="T17" fmla="*/ 85 h 315"/>
                <a:gd name="T18" fmla="*/ 70 w 311"/>
                <a:gd name="T19" fmla="*/ 209 h 315"/>
                <a:gd name="T20" fmla="*/ 167 w 311"/>
                <a:gd name="T21" fmla="*/ 58 h 315"/>
                <a:gd name="T22" fmla="*/ 160 w 311"/>
                <a:gd name="T23" fmla="*/ 88 h 315"/>
                <a:gd name="T24" fmla="*/ 122 w 311"/>
                <a:gd name="T25" fmla="*/ 194 h 315"/>
                <a:gd name="T26" fmla="*/ 192 w 311"/>
                <a:gd name="T27" fmla="*/ 45 h 315"/>
                <a:gd name="T28" fmla="*/ 178 w 311"/>
                <a:gd name="T29" fmla="*/ 80 h 315"/>
                <a:gd name="T30" fmla="*/ 210 w 311"/>
                <a:gd name="T31" fmla="*/ 45 h 315"/>
                <a:gd name="T32" fmla="*/ 216 w 311"/>
                <a:gd name="T33" fmla="*/ 48 h 315"/>
                <a:gd name="T34" fmla="*/ 227 w 311"/>
                <a:gd name="T35" fmla="*/ 32 h 315"/>
                <a:gd name="T36" fmla="*/ 178 w 311"/>
                <a:gd name="T37" fmla="*/ 129 h 315"/>
                <a:gd name="T38" fmla="*/ 222 w 311"/>
                <a:gd name="T39" fmla="*/ 59 h 315"/>
                <a:gd name="T40" fmla="*/ 235 w 311"/>
                <a:gd name="T41" fmla="*/ 36 h 315"/>
                <a:gd name="T42" fmla="*/ 218 w 311"/>
                <a:gd name="T43" fmla="*/ 90 h 315"/>
                <a:gd name="T44" fmla="*/ 243 w 311"/>
                <a:gd name="T45" fmla="*/ 33 h 315"/>
                <a:gd name="T46" fmla="*/ 261 w 311"/>
                <a:gd name="T47" fmla="*/ 30 h 315"/>
                <a:gd name="T48" fmla="*/ 269 w 311"/>
                <a:gd name="T49" fmla="*/ 33 h 315"/>
                <a:gd name="T50" fmla="*/ 278 w 311"/>
                <a:gd name="T51" fmla="*/ 37 h 315"/>
                <a:gd name="T52" fmla="*/ 285 w 311"/>
                <a:gd name="T53" fmla="*/ 45 h 315"/>
                <a:gd name="T54" fmla="*/ 281 w 311"/>
                <a:gd name="T55" fmla="*/ 35 h 315"/>
                <a:gd name="T56" fmla="*/ 270 w 311"/>
                <a:gd name="T57" fmla="*/ 29 h 315"/>
                <a:gd name="T58" fmla="*/ 262 w 311"/>
                <a:gd name="T59" fmla="*/ 25 h 315"/>
                <a:gd name="T60" fmla="*/ 304 w 311"/>
                <a:gd name="T61" fmla="*/ 14 h 315"/>
                <a:gd name="T62" fmla="*/ 166 w 311"/>
                <a:gd name="T63" fmla="*/ 53 h 315"/>
                <a:gd name="T64" fmla="*/ 142 w 311"/>
                <a:gd name="T65" fmla="*/ 69 h 315"/>
                <a:gd name="T66" fmla="*/ 129 w 311"/>
                <a:gd name="T67" fmla="*/ 77 h 315"/>
                <a:gd name="T68" fmla="*/ 95 w 311"/>
                <a:gd name="T69" fmla="*/ 103 h 315"/>
                <a:gd name="T70" fmla="*/ 84 w 311"/>
                <a:gd name="T71" fmla="*/ 112 h 315"/>
                <a:gd name="T72" fmla="*/ 74 w 311"/>
                <a:gd name="T73" fmla="*/ 121 h 315"/>
                <a:gd name="T74" fmla="*/ 60 w 311"/>
                <a:gd name="T75" fmla="*/ 134 h 315"/>
                <a:gd name="T76" fmla="*/ 239 w 311"/>
                <a:gd name="T77" fmla="*/ 24 h 315"/>
                <a:gd name="T78" fmla="*/ 239 w 311"/>
                <a:gd name="T79" fmla="*/ 22 h 315"/>
                <a:gd name="T80" fmla="*/ 239 w 311"/>
                <a:gd name="T81" fmla="*/ 24 h 315"/>
                <a:gd name="T82" fmla="*/ 230 w 311"/>
                <a:gd name="T83" fmla="*/ 25 h 315"/>
                <a:gd name="T84" fmla="*/ 244 w 311"/>
                <a:gd name="T85" fmla="*/ 26 h 315"/>
                <a:gd name="T86" fmla="*/ 244 w 311"/>
                <a:gd name="T87" fmla="*/ 26 h 315"/>
                <a:gd name="T88" fmla="*/ 218 w 311"/>
                <a:gd name="T89" fmla="*/ 30 h 315"/>
                <a:gd name="T90" fmla="*/ 221 w 311"/>
                <a:gd name="T91" fmla="*/ 29 h 315"/>
                <a:gd name="T92" fmla="*/ 46 w 311"/>
                <a:gd name="T93" fmla="*/ 15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315">
                  <a:moveTo>
                    <a:pt x="16" y="186"/>
                  </a:moveTo>
                  <a:cubicBezTo>
                    <a:pt x="24" y="177"/>
                    <a:pt x="31" y="168"/>
                    <a:pt x="39" y="160"/>
                  </a:cubicBezTo>
                  <a:cubicBezTo>
                    <a:pt x="33" y="172"/>
                    <a:pt x="26" y="185"/>
                    <a:pt x="23" y="199"/>
                  </a:cubicBezTo>
                  <a:cubicBezTo>
                    <a:pt x="23" y="200"/>
                    <a:pt x="28" y="199"/>
                    <a:pt x="28" y="198"/>
                  </a:cubicBezTo>
                  <a:cubicBezTo>
                    <a:pt x="30" y="192"/>
                    <a:pt x="32" y="186"/>
                    <a:pt x="34" y="181"/>
                  </a:cubicBezTo>
                  <a:cubicBezTo>
                    <a:pt x="35" y="182"/>
                    <a:pt x="38" y="181"/>
                    <a:pt x="39" y="180"/>
                  </a:cubicBezTo>
                  <a:cubicBezTo>
                    <a:pt x="43" y="173"/>
                    <a:pt x="47" y="167"/>
                    <a:pt x="52" y="161"/>
                  </a:cubicBezTo>
                  <a:cubicBezTo>
                    <a:pt x="53" y="161"/>
                    <a:pt x="53" y="160"/>
                    <a:pt x="53" y="160"/>
                  </a:cubicBezTo>
                  <a:cubicBezTo>
                    <a:pt x="70" y="149"/>
                    <a:pt x="78" y="131"/>
                    <a:pt x="88" y="115"/>
                  </a:cubicBezTo>
                  <a:cubicBezTo>
                    <a:pt x="94" y="110"/>
                    <a:pt x="100" y="105"/>
                    <a:pt x="106" y="100"/>
                  </a:cubicBezTo>
                  <a:cubicBezTo>
                    <a:pt x="100" y="109"/>
                    <a:pt x="94" y="119"/>
                    <a:pt x="86" y="126"/>
                  </a:cubicBezTo>
                  <a:cubicBezTo>
                    <a:pt x="85" y="127"/>
                    <a:pt x="86" y="129"/>
                    <a:pt x="87" y="129"/>
                  </a:cubicBezTo>
                  <a:cubicBezTo>
                    <a:pt x="69" y="150"/>
                    <a:pt x="52" y="172"/>
                    <a:pt x="38" y="196"/>
                  </a:cubicBezTo>
                  <a:cubicBezTo>
                    <a:pt x="18" y="232"/>
                    <a:pt x="10" y="274"/>
                    <a:pt x="1" y="314"/>
                  </a:cubicBezTo>
                  <a:cubicBezTo>
                    <a:pt x="0" y="315"/>
                    <a:pt x="6" y="314"/>
                    <a:pt x="6" y="313"/>
                  </a:cubicBezTo>
                  <a:cubicBezTo>
                    <a:pt x="15" y="274"/>
                    <a:pt x="24" y="236"/>
                    <a:pt x="41" y="200"/>
                  </a:cubicBezTo>
                  <a:cubicBezTo>
                    <a:pt x="59" y="164"/>
                    <a:pt x="88" y="133"/>
                    <a:pt x="114" y="103"/>
                  </a:cubicBezTo>
                  <a:cubicBezTo>
                    <a:pt x="115" y="102"/>
                    <a:pt x="114" y="102"/>
                    <a:pt x="112" y="102"/>
                  </a:cubicBezTo>
                  <a:cubicBezTo>
                    <a:pt x="118" y="96"/>
                    <a:pt x="123" y="89"/>
                    <a:pt x="128" y="83"/>
                  </a:cubicBezTo>
                  <a:cubicBezTo>
                    <a:pt x="135" y="78"/>
                    <a:pt x="143" y="73"/>
                    <a:pt x="150" y="68"/>
                  </a:cubicBezTo>
                  <a:cubicBezTo>
                    <a:pt x="151" y="68"/>
                    <a:pt x="151" y="67"/>
                    <a:pt x="152" y="67"/>
                  </a:cubicBezTo>
                  <a:cubicBezTo>
                    <a:pt x="150" y="69"/>
                    <a:pt x="148" y="71"/>
                    <a:pt x="146" y="73"/>
                  </a:cubicBezTo>
                  <a:cubicBezTo>
                    <a:pt x="145" y="73"/>
                    <a:pt x="143" y="74"/>
                    <a:pt x="143" y="75"/>
                  </a:cubicBezTo>
                  <a:cubicBezTo>
                    <a:pt x="143" y="75"/>
                    <a:pt x="143" y="76"/>
                    <a:pt x="142" y="77"/>
                  </a:cubicBezTo>
                  <a:cubicBezTo>
                    <a:pt x="132" y="87"/>
                    <a:pt x="122" y="98"/>
                    <a:pt x="112" y="109"/>
                  </a:cubicBezTo>
                  <a:cubicBezTo>
                    <a:pt x="109" y="111"/>
                    <a:pt x="115" y="111"/>
                    <a:pt x="116" y="110"/>
                  </a:cubicBezTo>
                  <a:cubicBezTo>
                    <a:pt x="124" y="102"/>
                    <a:pt x="132" y="94"/>
                    <a:pt x="140" y="85"/>
                  </a:cubicBezTo>
                  <a:cubicBezTo>
                    <a:pt x="132" y="105"/>
                    <a:pt x="117" y="121"/>
                    <a:pt x="103" y="137"/>
                  </a:cubicBezTo>
                  <a:cubicBezTo>
                    <a:pt x="83" y="159"/>
                    <a:pt x="73" y="182"/>
                    <a:pt x="65" y="210"/>
                  </a:cubicBezTo>
                  <a:cubicBezTo>
                    <a:pt x="65" y="211"/>
                    <a:pt x="70" y="210"/>
                    <a:pt x="70" y="209"/>
                  </a:cubicBezTo>
                  <a:cubicBezTo>
                    <a:pt x="78" y="182"/>
                    <a:pt x="87" y="160"/>
                    <a:pt x="105" y="139"/>
                  </a:cubicBezTo>
                  <a:cubicBezTo>
                    <a:pt x="122" y="120"/>
                    <a:pt x="140" y="102"/>
                    <a:pt x="147" y="77"/>
                  </a:cubicBezTo>
                  <a:cubicBezTo>
                    <a:pt x="154" y="71"/>
                    <a:pt x="160" y="64"/>
                    <a:pt x="167" y="58"/>
                  </a:cubicBezTo>
                  <a:cubicBezTo>
                    <a:pt x="173" y="54"/>
                    <a:pt x="180" y="50"/>
                    <a:pt x="186" y="46"/>
                  </a:cubicBezTo>
                  <a:cubicBezTo>
                    <a:pt x="174" y="59"/>
                    <a:pt x="161" y="72"/>
                    <a:pt x="155" y="89"/>
                  </a:cubicBezTo>
                  <a:cubicBezTo>
                    <a:pt x="154" y="91"/>
                    <a:pt x="160" y="90"/>
                    <a:pt x="160" y="88"/>
                  </a:cubicBezTo>
                  <a:cubicBezTo>
                    <a:pt x="164" y="77"/>
                    <a:pt x="171" y="68"/>
                    <a:pt x="179" y="59"/>
                  </a:cubicBezTo>
                  <a:cubicBezTo>
                    <a:pt x="165" y="106"/>
                    <a:pt x="146" y="152"/>
                    <a:pt x="117" y="192"/>
                  </a:cubicBezTo>
                  <a:cubicBezTo>
                    <a:pt x="115" y="195"/>
                    <a:pt x="120" y="196"/>
                    <a:pt x="122" y="194"/>
                  </a:cubicBezTo>
                  <a:cubicBezTo>
                    <a:pt x="152" y="152"/>
                    <a:pt x="171" y="104"/>
                    <a:pt x="186" y="55"/>
                  </a:cubicBezTo>
                  <a:cubicBezTo>
                    <a:pt x="186" y="54"/>
                    <a:pt x="186" y="53"/>
                    <a:pt x="185" y="53"/>
                  </a:cubicBezTo>
                  <a:cubicBezTo>
                    <a:pt x="188" y="50"/>
                    <a:pt x="190" y="47"/>
                    <a:pt x="192" y="45"/>
                  </a:cubicBezTo>
                  <a:cubicBezTo>
                    <a:pt x="193" y="44"/>
                    <a:pt x="192" y="44"/>
                    <a:pt x="191" y="44"/>
                  </a:cubicBezTo>
                  <a:cubicBezTo>
                    <a:pt x="197" y="41"/>
                    <a:pt x="203" y="37"/>
                    <a:pt x="209" y="34"/>
                  </a:cubicBezTo>
                  <a:cubicBezTo>
                    <a:pt x="197" y="48"/>
                    <a:pt x="193" y="68"/>
                    <a:pt x="178" y="80"/>
                  </a:cubicBezTo>
                  <a:cubicBezTo>
                    <a:pt x="177" y="81"/>
                    <a:pt x="182" y="80"/>
                    <a:pt x="183" y="79"/>
                  </a:cubicBezTo>
                  <a:cubicBezTo>
                    <a:pt x="194" y="71"/>
                    <a:pt x="199" y="58"/>
                    <a:pt x="205" y="46"/>
                  </a:cubicBezTo>
                  <a:cubicBezTo>
                    <a:pt x="206" y="47"/>
                    <a:pt x="209" y="46"/>
                    <a:pt x="210" y="45"/>
                  </a:cubicBezTo>
                  <a:cubicBezTo>
                    <a:pt x="212" y="44"/>
                    <a:pt x="214" y="42"/>
                    <a:pt x="216" y="40"/>
                  </a:cubicBezTo>
                  <a:cubicBezTo>
                    <a:pt x="215" y="42"/>
                    <a:pt x="213" y="45"/>
                    <a:pt x="211" y="48"/>
                  </a:cubicBezTo>
                  <a:cubicBezTo>
                    <a:pt x="211" y="49"/>
                    <a:pt x="216" y="49"/>
                    <a:pt x="216" y="48"/>
                  </a:cubicBezTo>
                  <a:cubicBezTo>
                    <a:pt x="220" y="43"/>
                    <a:pt x="223" y="38"/>
                    <a:pt x="226" y="32"/>
                  </a:cubicBezTo>
                  <a:cubicBezTo>
                    <a:pt x="227" y="32"/>
                    <a:pt x="227" y="31"/>
                    <a:pt x="227" y="31"/>
                  </a:cubicBezTo>
                  <a:cubicBezTo>
                    <a:pt x="227" y="31"/>
                    <a:pt x="227" y="32"/>
                    <a:pt x="227" y="32"/>
                  </a:cubicBezTo>
                  <a:cubicBezTo>
                    <a:pt x="225" y="37"/>
                    <a:pt x="223" y="43"/>
                    <a:pt x="221" y="48"/>
                  </a:cubicBezTo>
                  <a:cubicBezTo>
                    <a:pt x="220" y="47"/>
                    <a:pt x="217" y="48"/>
                    <a:pt x="217" y="49"/>
                  </a:cubicBezTo>
                  <a:cubicBezTo>
                    <a:pt x="207" y="77"/>
                    <a:pt x="199" y="107"/>
                    <a:pt x="178" y="129"/>
                  </a:cubicBezTo>
                  <a:cubicBezTo>
                    <a:pt x="176" y="131"/>
                    <a:pt x="181" y="132"/>
                    <a:pt x="183" y="130"/>
                  </a:cubicBezTo>
                  <a:cubicBezTo>
                    <a:pt x="201" y="111"/>
                    <a:pt x="210" y="85"/>
                    <a:pt x="218" y="60"/>
                  </a:cubicBezTo>
                  <a:cubicBezTo>
                    <a:pt x="220" y="60"/>
                    <a:pt x="222" y="59"/>
                    <a:pt x="222" y="59"/>
                  </a:cubicBezTo>
                  <a:cubicBezTo>
                    <a:pt x="224" y="55"/>
                    <a:pt x="225" y="51"/>
                    <a:pt x="226" y="47"/>
                  </a:cubicBezTo>
                  <a:cubicBezTo>
                    <a:pt x="228" y="47"/>
                    <a:pt x="230" y="46"/>
                    <a:pt x="230" y="46"/>
                  </a:cubicBezTo>
                  <a:cubicBezTo>
                    <a:pt x="232" y="43"/>
                    <a:pt x="234" y="39"/>
                    <a:pt x="235" y="36"/>
                  </a:cubicBezTo>
                  <a:cubicBezTo>
                    <a:pt x="235" y="36"/>
                    <a:pt x="235" y="36"/>
                    <a:pt x="235" y="36"/>
                  </a:cubicBezTo>
                  <a:cubicBezTo>
                    <a:pt x="235" y="36"/>
                    <a:pt x="236" y="36"/>
                    <a:pt x="237" y="36"/>
                  </a:cubicBezTo>
                  <a:cubicBezTo>
                    <a:pt x="233" y="55"/>
                    <a:pt x="227" y="72"/>
                    <a:pt x="218" y="90"/>
                  </a:cubicBezTo>
                  <a:cubicBezTo>
                    <a:pt x="217" y="93"/>
                    <a:pt x="223" y="92"/>
                    <a:pt x="224" y="90"/>
                  </a:cubicBezTo>
                  <a:cubicBezTo>
                    <a:pt x="232" y="72"/>
                    <a:pt x="239" y="53"/>
                    <a:pt x="243" y="33"/>
                  </a:cubicBezTo>
                  <a:cubicBezTo>
                    <a:pt x="243" y="33"/>
                    <a:pt x="243" y="33"/>
                    <a:pt x="243" y="33"/>
                  </a:cubicBezTo>
                  <a:cubicBezTo>
                    <a:pt x="248" y="28"/>
                    <a:pt x="252" y="23"/>
                    <a:pt x="257" y="19"/>
                  </a:cubicBezTo>
                  <a:cubicBezTo>
                    <a:pt x="256" y="23"/>
                    <a:pt x="256" y="26"/>
                    <a:pt x="256" y="30"/>
                  </a:cubicBezTo>
                  <a:cubicBezTo>
                    <a:pt x="256" y="31"/>
                    <a:pt x="260" y="30"/>
                    <a:pt x="261" y="30"/>
                  </a:cubicBezTo>
                  <a:cubicBezTo>
                    <a:pt x="263" y="28"/>
                    <a:pt x="264" y="27"/>
                    <a:pt x="266" y="25"/>
                  </a:cubicBezTo>
                  <a:cubicBezTo>
                    <a:pt x="266" y="27"/>
                    <a:pt x="265" y="30"/>
                    <a:pt x="264" y="33"/>
                  </a:cubicBezTo>
                  <a:cubicBezTo>
                    <a:pt x="264" y="34"/>
                    <a:pt x="268" y="33"/>
                    <a:pt x="269" y="33"/>
                  </a:cubicBezTo>
                  <a:cubicBezTo>
                    <a:pt x="274" y="30"/>
                    <a:pt x="278" y="26"/>
                    <a:pt x="282" y="22"/>
                  </a:cubicBezTo>
                  <a:cubicBezTo>
                    <a:pt x="281" y="27"/>
                    <a:pt x="278" y="31"/>
                    <a:pt x="275" y="36"/>
                  </a:cubicBezTo>
                  <a:cubicBezTo>
                    <a:pt x="274" y="37"/>
                    <a:pt x="276" y="37"/>
                    <a:pt x="278" y="37"/>
                  </a:cubicBezTo>
                  <a:cubicBezTo>
                    <a:pt x="277" y="43"/>
                    <a:pt x="275" y="49"/>
                    <a:pt x="274" y="56"/>
                  </a:cubicBezTo>
                  <a:cubicBezTo>
                    <a:pt x="274" y="57"/>
                    <a:pt x="279" y="56"/>
                    <a:pt x="279" y="55"/>
                  </a:cubicBezTo>
                  <a:cubicBezTo>
                    <a:pt x="282" y="52"/>
                    <a:pt x="283" y="49"/>
                    <a:pt x="285" y="45"/>
                  </a:cubicBezTo>
                  <a:cubicBezTo>
                    <a:pt x="285" y="45"/>
                    <a:pt x="283" y="45"/>
                    <a:pt x="281" y="45"/>
                  </a:cubicBezTo>
                  <a:cubicBezTo>
                    <a:pt x="282" y="42"/>
                    <a:pt x="283" y="38"/>
                    <a:pt x="283" y="35"/>
                  </a:cubicBezTo>
                  <a:cubicBezTo>
                    <a:pt x="283" y="34"/>
                    <a:pt x="282" y="34"/>
                    <a:pt x="281" y="35"/>
                  </a:cubicBezTo>
                  <a:cubicBezTo>
                    <a:pt x="285" y="29"/>
                    <a:pt x="288" y="23"/>
                    <a:pt x="289" y="15"/>
                  </a:cubicBezTo>
                  <a:cubicBezTo>
                    <a:pt x="289" y="14"/>
                    <a:pt x="284" y="16"/>
                    <a:pt x="284" y="16"/>
                  </a:cubicBezTo>
                  <a:cubicBezTo>
                    <a:pt x="279" y="21"/>
                    <a:pt x="275" y="25"/>
                    <a:pt x="270" y="29"/>
                  </a:cubicBezTo>
                  <a:cubicBezTo>
                    <a:pt x="271" y="25"/>
                    <a:pt x="272" y="22"/>
                    <a:pt x="273" y="18"/>
                  </a:cubicBezTo>
                  <a:cubicBezTo>
                    <a:pt x="274" y="16"/>
                    <a:pt x="269" y="18"/>
                    <a:pt x="268" y="19"/>
                  </a:cubicBezTo>
                  <a:cubicBezTo>
                    <a:pt x="266" y="21"/>
                    <a:pt x="264" y="23"/>
                    <a:pt x="262" y="25"/>
                  </a:cubicBezTo>
                  <a:cubicBezTo>
                    <a:pt x="262" y="22"/>
                    <a:pt x="262" y="18"/>
                    <a:pt x="263" y="15"/>
                  </a:cubicBezTo>
                  <a:cubicBezTo>
                    <a:pt x="263" y="15"/>
                    <a:pt x="263" y="14"/>
                    <a:pt x="262" y="14"/>
                  </a:cubicBezTo>
                  <a:cubicBezTo>
                    <a:pt x="276" y="11"/>
                    <a:pt x="290" y="10"/>
                    <a:pt x="304" y="14"/>
                  </a:cubicBezTo>
                  <a:cubicBezTo>
                    <a:pt x="306" y="14"/>
                    <a:pt x="311" y="11"/>
                    <a:pt x="307" y="10"/>
                  </a:cubicBezTo>
                  <a:cubicBezTo>
                    <a:pt x="260" y="0"/>
                    <a:pt x="210" y="28"/>
                    <a:pt x="170" y="52"/>
                  </a:cubicBezTo>
                  <a:cubicBezTo>
                    <a:pt x="168" y="52"/>
                    <a:pt x="167" y="52"/>
                    <a:pt x="166" y="53"/>
                  </a:cubicBezTo>
                  <a:cubicBezTo>
                    <a:pt x="165" y="54"/>
                    <a:pt x="164" y="55"/>
                    <a:pt x="163" y="56"/>
                  </a:cubicBezTo>
                  <a:cubicBezTo>
                    <a:pt x="161" y="57"/>
                    <a:pt x="160" y="57"/>
                    <a:pt x="159" y="58"/>
                  </a:cubicBezTo>
                  <a:cubicBezTo>
                    <a:pt x="153" y="62"/>
                    <a:pt x="148" y="65"/>
                    <a:pt x="142" y="69"/>
                  </a:cubicBezTo>
                  <a:cubicBezTo>
                    <a:pt x="147" y="64"/>
                    <a:pt x="153" y="59"/>
                    <a:pt x="160" y="55"/>
                  </a:cubicBezTo>
                  <a:cubicBezTo>
                    <a:pt x="162" y="54"/>
                    <a:pt x="156" y="55"/>
                    <a:pt x="155" y="55"/>
                  </a:cubicBezTo>
                  <a:cubicBezTo>
                    <a:pt x="146" y="61"/>
                    <a:pt x="137" y="69"/>
                    <a:pt x="129" y="77"/>
                  </a:cubicBezTo>
                  <a:cubicBezTo>
                    <a:pt x="128" y="77"/>
                    <a:pt x="127" y="77"/>
                    <a:pt x="126" y="77"/>
                  </a:cubicBezTo>
                  <a:cubicBezTo>
                    <a:pt x="121" y="81"/>
                    <a:pt x="117" y="85"/>
                    <a:pt x="114" y="89"/>
                  </a:cubicBezTo>
                  <a:cubicBezTo>
                    <a:pt x="108" y="93"/>
                    <a:pt x="101" y="98"/>
                    <a:pt x="95" y="103"/>
                  </a:cubicBezTo>
                  <a:cubicBezTo>
                    <a:pt x="97" y="100"/>
                    <a:pt x="99" y="98"/>
                    <a:pt x="102" y="95"/>
                  </a:cubicBezTo>
                  <a:cubicBezTo>
                    <a:pt x="104" y="92"/>
                    <a:pt x="99" y="92"/>
                    <a:pt x="97" y="94"/>
                  </a:cubicBezTo>
                  <a:cubicBezTo>
                    <a:pt x="92" y="99"/>
                    <a:pt x="88" y="106"/>
                    <a:pt x="84" y="112"/>
                  </a:cubicBezTo>
                  <a:cubicBezTo>
                    <a:pt x="82" y="114"/>
                    <a:pt x="80" y="116"/>
                    <a:pt x="78" y="117"/>
                  </a:cubicBezTo>
                  <a:cubicBezTo>
                    <a:pt x="77" y="118"/>
                    <a:pt x="76" y="118"/>
                    <a:pt x="75" y="119"/>
                  </a:cubicBezTo>
                  <a:cubicBezTo>
                    <a:pt x="75" y="120"/>
                    <a:pt x="74" y="121"/>
                    <a:pt x="74" y="121"/>
                  </a:cubicBezTo>
                  <a:cubicBezTo>
                    <a:pt x="71" y="124"/>
                    <a:pt x="68" y="127"/>
                    <a:pt x="65" y="129"/>
                  </a:cubicBezTo>
                  <a:cubicBezTo>
                    <a:pt x="63" y="129"/>
                    <a:pt x="60" y="130"/>
                    <a:pt x="60" y="131"/>
                  </a:cubicBezTo>
                  <a:cubicBezTo>
                    <a:pt x="60" y="132"/>
                    <a:pt x="60" y="133"/>
                    <a:pt x="60" y="134"/>
                  </a:cubicBezTo>
                  <a:cubicBezTo>
                    <a:pt x="42" y="150"/>
                    <a:pt x="26" y="167"/>
                    <a:pt x="12" y="185"/>
                  </a:cubicBezTo>
                  <a:cubicBezTo>
                    <a:pt x="10" y="187"/>
                    <a:pt x="15" y="187"/>
                    <a:pt x="16" y="186"/>
                  </a:cubicBezTo>
                  <a:close/>
                  <a:moveTo>
                    <a:pt x="239" y="24"/>
                  </a:moveTo>
                  <a:cubicBezTo>
                    <a:pt x="240" y="23"/>
                    <a:pt x="240" y="23"/>
                    <a:pt x="240" y="23"/>
                  </a:cubicBezTo>
                  <a:cubicBezTo>
                    <a:pt x="240" y="22"/>
                    <a:pt x="239" y="22"/>
                    <a:pt x="239" y="22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39" y="22"/>
                    <a:pt x="239" y="22"/>
                    <a:pt x="239" y="22"/>
                  </a:cubicBezTo>
                  <a:cubicBezTo>
                    <a:pt x="240" y="21"/>
                    <a:pt x="241" y="21"/>
                    <a:pt x="242" y="20"/>
                  </a:cubicBezTo>
                  <a:cubicBezTo>
                    <a:pt x="241" y="21"/>
                    <a:pt x="240" y="23"/>
                    <a:pt x="239" y="24"/>
                  </a:cubicBezTo>
                  <a:close/>
                  <a:moveTo>
                    <a:pt x="232" y="24"/>
                  </a:moveTo>
                  <a:cubicBezTo>
                    <a:pt x="232" y="24"/>
                    <a:pt x="232" y="24"/>
                    <a:pt x="232" y="25"/>
                  </a:cubicBezTo>
                  <a:cubicBezTo>
                    <a:pt x="231" y="25"/>
                    <a:pt x="231" y="25"/>
                    <a:pt x="230" y="25"/>
                  </a:cubicBezTo>
                  <a:cubicBezTo>
                    <a:pt x="231" y="24"/>
                    <a:pt x="232" y="24"/>
                    <a:pt x="232" y="24"/>
                  </a:cubicBezTo>
                  <a:cubicBezTo>
                    <a:pt x="232" y="24"/>
                    <a:pt x="232" y="24"/>
                    <a:pt x="232" y="24"/>
                  </a:cubicBezTo>
                  <a:close/>
                  <a:moveTo>
                    <a:pt x="244" y="26"/>
                  </a:moveTo>
                  <a:cubicBezTo>
                    <a:pt x="246" y="24"/>
                    <a:pt x="247" y="21"/>
                    <a:pt x="249" y="18"/>
                  </a:cubicBezTo>
                  <a:cubicBezTo>
                    <a:pt x="251" y="17"/>
                    <a:pt x="254" y="16"/>
                    <a:pt x="256" y="16"/>
                  </a:cubicBezTo>
                  <a:cubicBezTo>
                    <a:pt x="252" y="19"/>
                    <a:pt x="248" y="22"/>
                    <a:pt x="244" y="26"/>
                  </a:cubicBezTo>
                  <a:close/>
                  <a:moveTo>
                    <a:pt x="221" y="29"/>
                  </a:moveTo>
                  <a:cubicBezTo>
                    <a:pt x="216" y="34"/>
                    <a:pt x="211" y="39"/>
                    <a:pt x="206" y="45"/>
                  </a:cubicBezTo>
                  <a:cubicBezTo>
                    <a:pt x="209" y="39"/>
                    <a:pt x="213" y="34"/>
                    <a:pt x="218" y="30"/>
                  </a:cubicBezTo>
                  <a:cubicBezTo>
                    <a:pt x="218" y="30"/>
                    <a:pt x="218" y="30"/>
                    <a:pt x="218" y="30"/>
                  </a:cubicBezTo>
                  <a:cubicBezTo>
                    <a:pt x="219" y="30"/>
                    <a:pt x="219" y="30"/>
                    <a:pt x="220" y="29"/>
                  </a:cubicBezTo>
                  <a:cubicBezTo>
                    <a:pt x="220" y="29"/>
                    <a:pt x="220" y="29"/>
                    <a:pt x="221" y="29"/>
                  </a:cubicBezTo>
                  <a:close/>
                  <a:moveTo>
                    <a:pt x="57" y="142"/>
                  </a:moveTo>
                  <a:cubicBezTo>
                    <a:pt x="52" y="152"/>
                    <a:pt x="45" y="161"/>
                    <a:pt x="39" y="170"/>
                  </a:cubicBezTo>
                  <a:cubicBezTo>
                    <a:pt x="41" y="166"/>
                    <a:pt x="44" y="161"/>
                    <a:pt x="46" y="157"/>
                  </a:cubicBezTo>
                  <a:cubicBezTo>
                    <a:pt x="46" y="156"/>
                    <a:pt x="44" y="156"/>
                    <a:pt x="43" y="157"/>
                  </a:cubicBezTo>
                  <a:cubicBezTo>
                    <a:pt x="47" y="152"/>
                    <a:pt x="52" y="147"/>
                    <a:pt x="57" y="1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2" name="Freeform 2129"/>
            <p:cNvSpPr>
              <a:spLocks/>
            </p:cNvSpPr>
            <p:nvPr/>
          </p:nvSpPr>
          <p:spPr bwMode="auto">
            <a:xfrm>
              <a:off x="6724650" y="4249739"/>
              <a:ext cx="61913" cy="320675"/>
            </a:xfrm>
            <a:custGeom>
              <a:avLst/>
              <a:gdLst>
                <a:gd name="T0" fmla="*/ 6 w 36"/>
                <a:gd name="T1" fmla="*/ 182 h 185"/>
                <a:gd name="T2" fmla="*/ 14 w 36"/>
                <a:gd name="T3" fmla="*/ 103 h 185"/>
                <a:gd name="T4" fmla="*/ 17 w 36"/>
                <a:gd name="T5" fmla="*/ 89 h 185"/>
                <a:gd name="T6" fmla="*/ 15 w 36"/>
                <a:gd name="T7" fmla="*/ 163 h 185"/>
                <a:gd name="T8" fmla="*/ 20 w 36"/>
                <a:gd name="T9" fmla="*/ 162 h 185"/>
                <a:gd name="T10" fmla="*/ 24 w 36"/>
                <a:gd name="T11" fmla="*/ 83 h 185"/>
                <a:gd name="T12" fmla="*/ 31 w 36"/>
                <a:gd name="T13" fmla="*/ 2 h 185"/>
                <a:gd name="T14" fmla="*/ 26 w 36"/>
                <a:gd name="T15" fmla="*/ 4 h 185"/>
                <a:gd name="T16" fmla="*/ 27 w 36"/>
                <a:gd name="T17" fmla="*/ 14 h 185"/>
                <a:gd name="T18" fmla="*/ 25 w 36"/>
                <a:gd name="T19" fmla="*/ 16 h 185"/>
                <a:gd name="T20" fmla="*/ 10 w 36"/>
                <a:gd name="T21" fmla="*/ 98 h 185"/>
                <a:gd name="T22" fmla="*/ 3 w 36"/>
                <a:gd name="T23" fmla="*/ 138 h 185"/>
                <a:gd name="T24" fmla="*/ 1 w 36"/>
                <a:gd name="T25" fmla="*/ 183 h 185"/>
                <a:gd name="T26" fmla="*/ 6 w 36"/>
                <a:gd name="T27" fmla="*/ 182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85">
                  <a:moveTo>
                    <a:pt x="6" y="182"/>
                  </a:moveTo>
                  <a:cubicBezTo>
                    <a:pt x="9" y="155"/>
                    <a:pt x="8" y="129"/>
                    <a:pt x="14" y="103"/>
                  </a:cubicBezTo>
                  <a:cubicBezTo>
                    <a:pt x="15" y="98"/>
                    <a:pt x="16" y="93"/>
                    <a:pt x="17" y="89"/>
                  </a:cubicBezTo>
                  <a:cubicBezTo>
                    <a:pt x="14" y="113"/>
                    <a:pt x="20" y="138"/>
                    <a:pt x="15" y="163"/>
                  </a:cubicBezTo>
                  <a:cubicBezTo>
                    <a:pt x="14" y="165"/>
                    <a:pt x="20" y="164"/>
                    <a:pt x="20" y="162"/>
                  </a:cubicBezTo>
                  <a:cubicBezTo>
                    <a:pt x="26" y="136"/>
                    <a:pt x="19" y="109"/>
                    <a:pt x="24" y="83"/>
                  </a:cubicBezTo>
                  <a:cubicBezTo>
                    <a:pt x="28" y="56"/>
                    <a:pt x="36" y="30"/>
                    <a:pt x="31" y="2"/>
                  </a:cubicBezTo>
                  <a:cubicBezTo>
                    <a:pt x="31" y="0"/>
                    <a:pt x="26" y="2"/>
                    <a:pt x="26" y="4"/>
                  </a:cubicBezTo>
                  <a:cubicBezTo>
                    <a:pt x="27" y="7"/>
                    <a:pt x="27" y="11"/>
                    <a:pt x="27" y="14"/>
                  </a:cubicBezTo>
                  <a:cubicBezTo>
                    <a:pt x="26" y="15"/>
                    <a:pt x="25" y="15"/>
                    <a:pt x="25" y="16"/>
                  </a:cubicBezTo>
                  <a:cubicBezTo>
                    <a:pt x="21" y="44"/>
                    <a:pt x="16" y="71"/>
                    <a:pt x="10" y="98"/>
                  </a:cubicBezTo>
                  <a:cubicBezTo>
                    <a:pt x="7" y="112"/>
                    <a:pt x="4" y="124"/>
                    <a:pt x="3" y="138"/>
                  </a:cubicBezTo>
                  <a:cubicBezTo>
                    <a:pt x="2" y="153"/>
                    <a:pt x="2" y="168"/>
                    <a:pt x="1" y="183"/>
                  </a:cubicBezTo>
                  <a:cubicBezTo>
                    <a:pt x="0" y="185"/>
                    <a:pt x="6" y="184"/>
                    <a:pt x="6" y="1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3" name="Freeform 2130"/>
            <p:cNvSpPr>
              <a:spLocks noEditPoints="1"/>
            </p:cNvSpPr>
            <p:nvPr/>
          </p:nvSpPr>
          <p:spPr bwMode="auto">
            <a:xfrm>
              <a:off x="6510338" y="3678239"/>
              <a:ext cx="1182688" cy="1217613"/>
            </a:xfrm>
            <a:custGeom>
              <a:avLst/>
              <a:gdLst>
                <a:gd name="T0" fmla="*/ 238 w 683"/>
                <a:gd name="T1" fmla="*/ 452 h 702"/>
                <a:gd name="T2" fmla="*/ 483 w 683"/>
                <a:gd name="T3" fmla="*/ 350 h 702"/>
                <a:gd name="T4" fmla="*/ 383 w 683"/>
                <a:gd name="T5" fmla="*/ 383 h 702"/>
                <a:gd name="T6" fmla="*/ 315 w 683"/>
                <a:gd name="T7" fmla="*/ 358 h 702"/>
                <a:gd name="T8" fmla="*/ 320 w 683"/>
                <a:gd name="T9" fmla="*/ 345 h 702"/>
                <a:gd name="T10" fmla="*/ 484 w 683"/>
                <a:gd name="T11" fmla="*/ 320 h 702"/>
                <a:gd name="T12" fmla="*/ 376 w 683"/>
                <a:gd name="T13" fmla="*/ 309 h 702"/>
                <a:gd name="T14" fmla="*/ 359 w 683"/>
                <a:gd name="T15" fmla="*/ 298 h 702"/>
                <a:gd name="T16" fmla="*/ 436 w 683"/>
                <a:gd name="T17" fmla="*/ 254 h 702"/>
                <a:gd name="T18" fmla="*/ 410 w 683"/>
                <a:gd name="T19" fmla="*/ 239 h 702"/>
                <a:gd name="T20" fmla="*/ 575 w 683"/>
                <a:gd name="T21" fmla="*/ 201 h 702"/>
                <a:gd name="T22" fmla="*/ 640 w 683"/>
                <a:gd name="T23" fmla="*/ 148 h 702"/>
                <a:gd name="T24" fmla="*/ 497 w 683"/>
                <a:gd name="T25" fmla="*/ 164 h 702"/>
                <a:gd name="T26" fmla="*/ 544 w 683"/>
                <a:gd name="T27" fmla="*/ 146 h 702"/>
                <a:gd name="T28" fmla="*/ 558 w 683"/>
                <a:gd name="T29" fmla="*/ 125 h 702"/>
                <a:gd name="T30" fmla="*/ 545 w 683"/>
                <a:gd name="T31" fmla="*/ 107 h 702"/>
                <a:gd name="T32" fmla="*/ 638 w 683"/>
                <a:gd name="T33" fmla="*/ 34 h 702"/>
                <a:gd name="T34" fmla="*/ 642 w 683"/>
                <a:gd name="T35" fmla="*/ 7 h 702"/>
                <a:gd name="T36" fmla="*/ 540 w 683"/>
                <a:gd name="T37" fmla="*/ 94 h 702"/>
                <a:gd name="T38" fmla="*/ 617 w 683"/>
                <a:gd name="T39" fmla="*/ 6 h 702"/>
                <a:gd name="T40" fmla="*/ 586 w 683"/>
                <a:gd name="T41" fmla="*/ 39 h 702"/>
                <a:gd name="T42" fmla="*/ 168 w 683"/>
                <a:gd name="T43" fmla="*/ 449 h 702"/>
                <a:gd name="T44" fmla="*/ 210 w 683"/>
                <a:gd name="T45" fmla="*/ 330 h 702"/>
                <a:gd name="T46" fmla="*/ 237 w 683"/>
                <a:gd name="T47" fmla="*/ 361 h 702"/>
                <a:gd name="T48" fmla="*/ 228 w 683"/>
                <a:gd name="T49" fmla="*/ 239 h 702"/>
                <a:gd name="T50" fmla="*/ 175 w 683"/>
                <a:gd name="T51" fmla="*/ 398 h 702"/>
                <a:gd name="T52" fmla="*/ 175 w 683"/>
                <a:gd name="T53" fmla="*/ 338 h 702"/>
                <a:gd name="T54" fmla="*/ 166 w 683"/>
                <a:gd name="T55" fmla="*/ 465 h 702"/>
                <a:gd name="T56" fmla="*/ 8 w 683"/>
                <a:gd name="T57" fmla="*/ 698 h 702"/>
                <a:gd name="T58" fmla="*/ 285 w 683"/>
                <a:gd name="T59" fmla="*/ 464 h 702"/>
                <a:gd name="T60" fmla="*/ 423 w 683"/>
                <a:gd name="T61" fmla="*/ 204 h 702"/>
                <a:gd name="T62" fmla="*/ 455 w 683"/>
                <a:gd name="T63" fmla="*/ 182 h 702"/>
                <a:gd name="T64" fmla="*/ 496 w 683"/>
                <a:gd name="T65" fmla="*/ 139 h 702"/>
                <a:gd name="T66" fmla="*/ 553 w 683"/>
                <a:gd name="T67" fmla="*/ 97 h 702"/>
                <a:gd name="T68" fmla="*/ 517 w 683"/>
                <a:gd name="T69" fmla="*/ 116 h 702"/>
                <a:gd name="T70" fmla="*/ 370 w 683"/>
                <a:gd name="T71" fmla="*/ 268 h 702"/>
                <a:gd name="T72" fmla="*/ 325 w 683"/>
                <a:gd name="T73" fmla="*/ 305 h 702"/>
                <a:gd name="T74" fmla="*/ 247 w 683"/>
                <a:gd name="T75" fmla="*/ 406 h 702"/>
                <a:gd name="T76" fmla="*/ 237 w 683"/>
                <a:gd name="T77" fmla="*/ 444 h 702"/>
                <a:gd name="T78" fmla="*/ 222 w 683"/>
                <a:gd name="T79" fmla="*/ 438 h 702"/>
                <a:gd name="T80" fmla="*/ 189 w 683"/>
                <a:gd name="T81" fmla="*/ 480 h 702"/>
                <a:gd name="T82" fmla="*/ 204 w 683"/>
                <a:gd name="T83" fmla="*/ 446 h 702"/>
                <a:gd name="T84" fmla="*/ 197 w 683"/>
                <a:gd name="T85" fmla="*/ 478 h 702"/>
                <a:gd name="T86" fmla="*/ 293 w 683"/>
                <a:gd name="T87" fmla="*/ 406 h 702"/>
                <a:gd name="T88" fmla="*/ 240 w 683"/>
                <a:gd name="T89" fmla="*/ 429 h 702"/>
                <a:gd name="T90" fmla="*/ 296 w 683"/>
                <a:gd name="T91" fmla="*/ 375 h 702"/>
                <a:gd name="T92" fmla="*/ 268 w 683"/>
                <a:gd name="T93" fmla="*/ 385 h 702"/>
                <a:gd name="T94" fmla="*/ 367 w 683"/>
                <a:gd name="T95" fmla="*/ 314 h 702"/>
                <a:gd name="T96" fmla="*/ 417 w 683"/>
                <a:gd name="T97" fmla="*/ 312 h 702"/>
                <a:gd name="T98" fmla="*/ 339 w 683"/>
                <a:gd name="T99" fmla="*/ 310 h 702"/>
                <a:gd name="T100" fmla="*/ 359 w 683"/>
                <a:gd name="T101" fmla="*/ 293 h 702"/>
                <a:gd name="T102" fmla="*/ 374 w 683"/>
                <a:gd name="T103" fmla="*/ 259 h 702"/>
                <a:gd name="T104" fmla="*/ 474 w 683"/>
                <a:gd name="T105" fmla="*/ 179 h 702"/>
                <a:gd name="T106" fmla="*/ 533 w 683"/>
                <a:gd name="T107" fmla="*/ 125 h 702"/>
                <a:gd name="T108" fmla="*/ 527 w 683"/>
                <a:gd name="T109" fmla="*/ 103 h 702"/>
                <a:gd name="T110" fmla="*/ 548 w 683"/>
                <a:gd name="T111" fmla="*/ 81 h 702"/>
                <a:gd name="T112" fmla="*/ 59 w 683"/>
                <a:gd name="T113" fmla="*/ 630 h 702"/>
                <a:gd name="T114" fmla="*/ 370 w 683"/>
                <a:gd name="T115" fmla="*/ 248 h 702"/>
                <a:gd name="T116" fmla="*/ 197 w 683"/>
                <a:gd name="T117" fmla="*/ 45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83" h="702">
                  <a:moveTo>
                    <a:pt x="210" y="488"/>
                  </a:moveTo>
                  <a:cubicBezTo>
                    <a:pt x="239" y="473"/>
                    <a:pt x="274" y="470"/>
                    <a:pt x="306" y="462"/>
                  </a:cubicBezTo>
                  <a:cubicBezTo>
                    <a:pt x="309" y="461"/>
                    <a:pt x="308" y="458"/>
                    <a:pt x="305" y="459"/>
                  </a:cubicBezTo>
                  <a:cubicBezTo>
                    <a:pt x="305" y="459"/>
                    <a:pt x="304" y="459"/>
                    <a:pt x="304" y="459"/>
                  </a:cubicBezTo>
                  <a:cubicBezTo>
                    <a:pt x="304" y="459"/>
                    <a:pt x="303" y="459"/>
                    <a:pt x="303" y="459"/>
                  </a:cubicBezTo>
                  <a:cubicBezTo>
                    <a:pt x="271" y="461"/>
                    <a:pt x="238" y="464"/>
                    <a:pt x="207" y="475"/>
                  </a:cubicBezTo>
                  <a:cubicBezTo>
                    <a:pt x="210" y="473"/>
                    <a:pt x="212" y="472"/>
                    <a:pt x="214" y="470"/>
                  </a:cubicBezTo>
                  <a:cubicBezTo>
                    <a:pt x="217" y="469"/>
                    <a:pt x="219" y="468"/>
                    <a:pt x="222" y="467"/>
                  </a:cubicBezTo>
                  <a:cubicBezTo>
                    <a:pt x="299" y="442"/>
                    <a:pt x="392" y="461"/>
                    <a:pt x="453" y="397"/>
                  </a:cubicBezTo>
                  <a:cubicBezTo>
                    <a:pt x="455" y="394"/>
                    <a:pt x="450" y="393"/>
                    <a:pt x="448" y="395"/>
                  </a:cubicBezTo>
                  <a:cubicBezTo>
                    <a:pt x="394" y="452"/>
                    <a:pt x="312" y="442"/>
                    <a:pt x="240" y="458"/>
                  </a:cubicBezTo>
                  <a:cubicBezTo>
                    <a:pt x="247" y="455"/>
                    <a:pt x="253" y="451"/>
                    <a:pt x="259" y="448"/>
                  </a:cubicBezTo>
                  <a:cubicBezTo>
                    <a:pt x="262" y="446"/>
                    <a:pt x="259" y="446"/>
                    <a:pt x="258" y="446"/>
                  </a:cubicBezTo>
                  <a:cubicBezTo>
                    <a:pt x="251" y="448"/>
                    <a:pt x="245" y="450"/>
                    <a:pt x="238" y="452"/>
                  </a:cubicBezTo>
                  <a:cubicBezTo>
                    <a:pt x="238" y="452"/>
                    <a:pt x="239" y="452"/>
                    <a:pt x="239" y="452"/>
                  </a:cubicBezTo>
                  <a:cubicBezTo>
                    <a:pt x="241" y="450"/>
                    <a:pt x="236" y="450"/>
                    <a:pt x="235" y="451"/>
                  </a:cubicBezTo>
                  <a:cubicBezTo>
                    <a:pt x="233" y="452"/>
                    <a:pt x="232" y="453"/>
                    <a:pt x="231" y="454"/>
                  </a:cubicBezTo>
                  <a:cubicBezTo>
                    <a:pt x="224" y="456"/>
                    <a:pt x="217" y="458"/>
                    <a:pt x="215" y="460"/>
                  </a:cubicBezTo>
                  <a:cubicBezTo>
                    <a:pt x="219" y="457"/>
                    <a:pt x="223" y="455"/>
                    <a:pt x="227" y="453"/>
                  </a:cubicBezTo>
                  <a:cubicBezTo>
                    <a:pt x="227" y="453"/>
                    <a:pt x="227" y="453"/>
                    <a:pt x="228" y="453"/>
                  </a:cubicBezTo>
                  <a:cubicBezTo>
                    <a:pt x="299" y="426"/>
                    <a:pt x="384" y="439"/>
                    <a:pt x="445" y="387"/>
                  </a:cubicBezTo>
                  <a:cubicBezTo>
                    <a:pt x="451" y="384"/>
                    <a:pt x="457" y="380"/>
                    <a:pt x="463" y="376"/>
                  </a:cubicBezTo>
                  <a:cubicBezTo>
                    <a:pt x="461" y="378"/>
                    <a:pt x="459" y="380"/>
                    <a:pt x="458" y="382"/>
                  </a:cubicBezTo>
                  <a:cubicBezTo>
                    <a:pt x="455" y="385"/>
                    <a:pt x="461" y="386"/>
                    <a:pt x="462" y="384"/>
                  </a:cubicBezTo>
                  <a:cubicBezTo>
                    <a:pt x="472" y="372"/>
                    <a:pt x="481" y="361"/>
                    <a:pt x="491" y="350"/>
                  </a:cubicBezTo>
                  <a:cubicBezTo>
                    <a:pt x="493" y="347"/>
                    <a:pt x="488" y="346"/>
                    <a:pt x="486" y="348"/>
                  </a:cubicBezTo>
                  <a:cubicBezTo>
                    <a:pt x="486" y="349"/>
                    <a:pt x="485" y="349"/>
                    <a:pt x="485" y="350"/>
                  </a:cubicBezTo>
                  <a:cubicBezTo>
                    <a:pt x="484" y="350"/>
                    <a:pt x="484" y="350"/>
                    <a:pt x="483" y="350"/>
                  </a:cubicBezTo>
                  <a:cubicBezTo>
                    <a:pt x="476" y="358"/>
                    <a:pt x="468" y="366"/>
                    <a:pt x="460" y="373"/>
                  </a:cubicBezTo>
                  <a:cubicBezTo>
                    <a:pt x="455" y="377"/>
                    <a:pt x="451" y="380"/>
                    <a:pt x="445" y="383"/>
                  </a:cubicBezTo>
                  <a:cubicBezTo>
                    <a:pt x="445" y="383"/>
                    <a:pt x="444" y="383"/>
                    <a:pt x="444" y="383"/>
                  </a:cubicBezTo>
                  <a:cubicBezTo>
                    <a:pt x="444" y="383"/>
                    <a:pt x="444" y="384"/>
                    <a:pt x="444" y="384"/>
                  </a:cubicBezTo>
                  <a:cubicBezTo>
                    <a:pt x="432" y="389"/>
                    <a:pt x="420" y="390"/>
                    <a:pt x="406" y="390"/>
                  </a:cubicBezTo>
                  <a:cubicBezTo>
                    <a:pt x="382" y="390"/>
                    <a:pt x="358" y="390"/>
                    <a:pt x="334" y="394"/>
                  </a:cubicBezTo>
                  <a:cubicBezTo>
                    <a:pt x="314" y="396"/>
                    <a:pt x="294" y="403"/>
                    <a:pt x="274" y="408"/>
                  </a:cubicBezTo>
                  <a:cubicBezTo>
                    <a:pt x="268" y="410"/>
                    <a:pt x="263" y="412"/>
                    <a:pt x="257" y="413"/>
                  </a:cubicBezTo>
                  <a:cubicBezTo>
                    <a:pt x="271" y="406"/>
                    <a:pt x="284" y="397"/>
                    <a:pt x="295" y="386"/>
                  </a:cubicBezTo>
                  <a:cubicBezTo>
                    <a:pt x="325" y="377"/>
                    <a:pt x="355" y="372"/>
                    <a:pt x="387" y="372"/>
                  </a:cubicBezTo>
                  <a:cubicBezTo>
                    <a:pt x="402" y="372"/>
                    <a:pt x="416" y="373"/>
                    <a:pt x="430" y="372"/>
                  </a:cubicBezTo>
                  <a:cubicBezTo>
                    <a:pt x="419" y="376"/>
                    <a:pt x="407" y="380"/>
                    <a:pt x="395" y="379"/>
                  </a:cubicBezTo>
                  <a:cubicBezTo>
                    <a:pt x="393" y="379"/>
                    <a:pt x="392" y="382"/>
                    <a:pt x="393" y="383"/>
                  </a:cubicBezTo>
                  <a:cubicBezTo>
                    <a:pt x="389" y="383"/>
                    <a:pt x="386" y="383"/>
                    <a:pt x="383" y="383"/>
                  </a:cubicBezTo>
                  <a:cubicBezTo>
                    <a:pt x="382" y="383"/>
                    <a:pt x="377" y="386"/>
                    <a:pt x="381" y="385"/>
                  </a:cubicBezTo>
                  <a:cubicBezTo>
                    <a:pt x="410" y="384"/>
                    <a:pt x="444" y="385"/>
                    <a:pt x="464" y="361"/>
                  </a:cubicBezTo>
                  <a:cubicBezTo>
                    <a:pt x="465" y="361"/>
                    <a:pt x="465" y="360"/>
                    <a:pt x="464" y="360"/>
                  </a:cubicBezTo>
                  <a:cubicBezTo>
                    <a:pt x="467" y="358"/>
                    <a:pt x="470" y="356"/>
                    <a:pt x="473" y="353"/>
                  </a:cubicBezTo>
                  <a:cubicBezTo>
                    <a:pt x="475" y="351"/>
                    <a:pt x="470" y="351"/>
                    <a:pt x="468" y="352"/>
                  </a:cubicBezTo>
                  <a:cubicBezTo>
                    <a:pt x="462" y="358"/>
                    <a:pt x="454" y="363"/>
                    <a:pt x="446" y="365"/>
                  </a:cubicBezTo>
                  <a:cubicBezTo>
                    <a:pt x="446" y="365"/>
                    <a:pt x="445" y="365"/>
                    <a:pt x="444" y="366"/>
                  </a:cubicBezTo>
                  <a:cubicBezTo>
                    <a:pt x="444" y="366"/>
                    <a:pt x="443" y="366"/>
                    <a:pt x="443" y="366"/>
                  </a:cubicBezTo>
                  <a:cubicBezTo>
                    <a:pt x="417" y="374"/>
                    <a:pt x="385" y="368"/>
                    <a:pt x="359" y="370"/>
                  </a:cubicBezTo>
                  <a:cubicBezTo>
                    <a:pt x="340" y="371"/>
                    <a:pt x="321" y="374"/>
                    <a:pt x="303" y="380"/>
                  </a:cubicBezTo>
                  <a:cubicBezTo>
                    <a:pt x="309" y="376"/>
                    <a:pt x="315" y="371"/>
                    <a:pt x="320" y="365"/>
                  </a:cubicBezTo>
                  <a:cubicBezTo>
                    <a:pt x="321" y="364"/>
                    <a:pt x="318" y="364"/>
                    <a:pt x="318" y="364"/>
                  </a:cubicBezTo>
                  <a:cubicBezTo>
                    <a:pt x="314" y="364"/>
                    <a:pt x="311" y="365"/>
                    <a:pt x="307" y="366"/>
                  </a:cubicBezTo>
                  <a:cubicBezTo>
                    <a:pt x="310" y="363"/>
                    <a:pt x="313" y="361"/>
                    <a:pt x="315" y="358"/>
                  </a:cubicBezTo>
                  <a:cubicBezTo>
                    <a:pt x="317" y="356"/>
                    <a:pt x="314" y="356"/>
                    <a:pt x="313" y="356"/>
                  </a:cubicBezTo>
                  <a:cubicBezTo>
                    <a:pt x="343" y="345"/>
                    <a:pt x="375" y="343"/>
                    <a:pt x="407" y="344"/>
                  </a:cubicBezTo>
                  <a:cubicBezTo>
                    <a:pt x="438" y="344"/>
                    <a:pt x="464" y="342"/>
                    <a:pt x="492" y="329"/>
                  </a:cubicBezTo>
                  <a:cubicBezTo>
                    <a:pt x="487" y="337"/>
                    <a:pt x="481" y="344"/>
                    <a:pt x="476" y="351"/>
                  </a:cubicBezTo>
                  <a:cubicBezTo>
                    <a:pt x="476" y="352"/>
                    <a:pt x="481" y="352"/>
                    <a:pt x="482" y="350"/>
                  </a:cubicBezTo>
                  <a:cubicBezTo>
                    <a:pt x="487" y="341"/>
                    <a:pt x="495" y="333"/>
                    <a:pt x="500" y="324"/>
                  </a:cubicBezTo>
                  <a:cubicBezTo>
                    <a:pt x="501" y="324"/>
                    <a:pt x="496" y="324"/>
                    <a:pt x="495" y="325"/>
                  </a:cubicBezTo>
                  <a:cubicBezTo>
                    <a:pt x="495" y="325"/>
                    <a:pt x="495" y="326"/>
                    <a:pt x="494" y="326"/>
                  </a:cubicBezTo>
                  <a:cubicBezTo>
                    <a:pt x="494" y="326"/>
                    <a:pt x="493" y="326"/>
                    <a:pt x="492" y="326"/>
                  </a:cubicBezTo>
                  <a:cubicBezTo>
                    <a:pt x="475" y="334"/>
                    <a:pt x="459" y="339"/>
                    <a:pt x="441" y="340"/>
                  </a:cubicBezTo>
                  <a:cubicBezTo>
                    <a:pt x="421" y="342"/>
                    <a:pt x="401" y="340"/>
                    <a:pt x="381" y="341"/>
                  </a:cubicBezTo>
                  <a:cubicBezTo>
                    <a:pt x="356" y="341"/>
                    <a:pt x="331" y="346"/>
                    <a:pt x="308" y="355"/>
                  </a:cubicBezTo>
                  <a:cubicBezTo>
                    <a:pt x="312" y="352"/>
                    <a:pt x="315" y="349"/>
                    <a:pt x="318" y="346"/>
                  </a:cubicBezTo>
                  <a:cubicBezTo>
                    <a:pt x="319" y="346"/>
                    <a:pt x="319" y="345"/>
                    <a:pt x="320" y="345"/>
                  </a:cubicBezTo>
                  <a:cubicBezTo>
                    <a:pt x="350" y="324"/>
                    <a:pt x="390" y="326"/>
                    <a:pt x="425" y="326"/>
                  </a:cubicBezTo>
                  <a:cubicBezTo>
                    <a:pt x="452" y="326"/>
                    <a:pt x="483" y="332"/>
                    <a:pt x="508" y="317"/>
                  </a:cubicBezTo>
                  <a:cubicBezTo>
                    <a:pt x="511" y="315"/>
                    <a:pt x="506" y="314"/>
                    <a:pt x="504" y="315"/>
                  </a:cubicBezTo>
                  <a:cubicBezTo>
                    <a:pt x="486" y="326"/>
                    <a:pt x="464" y="324"/>
                    <a:pt x="443" y="323"/>
                  </a:cubicBezTo>
                  <a:cubicBezTo>
                    <a:pt x="426" y="322"/>
                    <a:pt x="410" y="323"/>
                    <a:pt x="393" y="324"/>
                  </a:cubicBezTo>
                  <a:cubicBezTo>
                    <a:pt x="369" y="324"/>
                    <a:pt x="344" y="327"/>
                    <a:pt x="323" y="339"/>
                  </a:cubicBezTo>
                  <a:cubicBezTo>
                    <a:pt x="324" y="338"/>
                    <a:pt x="323" y="338"/>
                    <a:pt x="322" y="338"/>
                  </a:cubicBezTo>
                  <a:cubicBezTo>
                    <a:pt x="332" y="332"/>
                    <a:pt x="343" y="327"/>
                    <a:pt x="353" y="321"/>
                  </a:cubicBezTo>
                  <a:cubicBezTo>
                    <a:pt x="377" y="318"/>
                    <a:pt x="401" y="316"/>
                    <a:pt x="425" y="316"/>
                  </a:cubicBezTo>
                  <a:cubicBezTo>
                    <a:pt x="431" y="316"/>
                    <a:pt x="437" y="317"/>
                    <a:pt x="442" y="318"/>
                  </a:cubicBezTo>
                  <a:cubicBezTo>
                    <a:pt x="439" y="318"/>
                    <a:pt x="436" y="318"/>
                    <a:pt x="433" y="318"/>
                  </a:cubicBezTo>
                  <a:cubicBezTo>
                    <a:pt x="432" y="318"/>
                    <a:pt x="427" y="321"/>
                    <a:pt x="431" y="320"/>
                  </a:cubicBezTo>
                  <a:cubicBezTo>
                    <a:pt x="437" y="320"/>
                    <a:pt x="444" y="319"/>
                    <a:pt x="450" y="319"/>
                  </a:cubicBezTo>
                  <a:cubicBezTo>
                    <a:pt x="461" y="320"/>
                    <a:pt x="472" y="322"/>
                    <a:pt x="484" y="320"/>
                  </a:cubicBezTo>
                  <a:cubicBezTo>
                    <a:pt x="486" y="320"/>
                    <a:pt x="488" y="318"/>
                    <a:pt x="486" y="318"/>
                  </a:cubicBezTo>
                  <a:cubicBezTo>
                    <a:pt x="487" y="317"/>
                    <a:pt x="488" y="317"/>
                    <a:pt x="489" y="317"/>
                  </a:cubicBezTo>
                  <a:cubicBezTo>
                    <a:pt x="493" y="316"/>
                    <a:pt x="498" y="315"/>
                    <a:pt x="502" y="314"/>
                  </a:cubicBezTo>
                  <a:cubicBezTo>
                    <a:pt x="504" y="313"/>
                    <a:pt x="504" y="311"/>
                    <a:pt x="503" y="311"/>
                  </a:cubicBezTo>
                  <a:cubicBezTo>
                    <a:pt x="526" y="299"/>
                    <a:pt x="543" y="279"/>
                    <a:pt x="559" y="259"/>
                  </a:cubicBezTo>
                  <a:cubicBezTo>
                    <a:pt x="560" y="257"/>
                    <a:pt x="554" y="257"/>
                    <a:pt x="554" y="259"/>
                  </a:cubicBezTo>
                  <a:cubicBezTo>
                    <a:pt x="539" y="279"/>
                    <a:pt x="521" y="299"/>
                    <a:pt x="498" y="311"/>
                  </a:cubicBezTo>
                  <a:cubicBezTo>
                    <a:pt x="499" y="310"/>
                    <a:pt x="498" y="309"/>
                    <a:pt x="495" y="309"/>
                  </a:cubicBezTo>
                  <a:cubicBezTo>
                    <a:pt x="493" y="310"/>
                    <a:pt x="491" y="310"/>
                    <a:pt x="489" y="311"/>
                  </a:cubicBezTo>
                  <a:cubicBezTo>
                    <a:pt x="501" y="307"/>
                    <a:pt x="512" y="301"/>
                    <a:pt x="522" y="293"/>
                  </a:cubicBezTo>
                  <a:cubicBezTo>
                    <a:pt x="523" y="292"/>
                    <a:pt x="518" y="293"/>
                    <a:pt x="517" y="293"/>
                  </a:cubicBezTo>
                  <a:cubicBezTo>
                    <a:pt x="505" y="303"/>
                    <a:pt x="491" y="309"/>
                    <a:pt x="477" y="313"/>
                  </a:cubicBezTo>
                  <a:cubicBezTo>
                    <a:pt x="468" y="314"/>
                    <a:pt x="460" y="314"/>
                    <a:pt x="451" y="314"/>
                  </a:cubicBezTo>
                  <a:cubicBezTo>
                    <a:pt x="426" y="311"/>
                    <a:pt x="400" y="305"/>
                    <a:pt x="376" y="309"/>
                  </a:cubicBezTo>
                  <a:cubicBezTo>
                    <a:pt x="384" y="305"/>
                    <a:pt x="391" y="300"/>
                    <a:pt x="398" y="295"/>
                  </a:cubicBezTo>
                  <a:cubicBezTo>
                    <a:pt x="401" y="293"/>
                    <a:pt x="396" y="293"/>
                    <a:pt x="395" y="294"/>
                  </a:cubicBezTo>
                  <a:cubicBezTo>
                    <a:pt x="385" y="300"/>
                    <a:pt x="375" y="306"/>
                    <a:pt x="364" y="312"/>
                  </a:cubicBezTo>
                  <a:cubicBezTo>
                    <a:pt x="363" y="313"/>
                    <a:pt x="362" y="313"/>
                    <a:pt x="360" y="314"/>
                  </a:cubicBezTo>
                  <a:cubicBezTo>
                    <a:pt x="351" y="316"/>
                    <a:pt x="342" y="319"/>
                    <a:pt x="333" y="323"/>
                  </a:cubicBezTo>
                  <a:cubicBezTo>
                    <a:pt x="334" y="322"/>
                    <a:pt x="335" y="321"/>
                    <a:pt x="336" y="320"/>
                  </a:cubicBezTo>
                  <a:cubicBezTo>
                    <a:pt x="338" y="320"/>
                    <a:pt x="340" y="320"/>
                    <a:pt x="340" y="319"/>
                  </a:cubicBezTo>
                  <a:cubicBezTo>
                    <a:pt x="353" y="307"/>
                    <a:pt x="368" y="296"/>
                    <a:pt x="387" y="294"/>
                  </a:cubicBezTo>
                  <a:cubicBezTo>
                    <a:pt x="388" y="294"/>
                    <a:pt x="390" y="293"/>
                    <a:pt x="389" y="292"/>
                  </a:cubicBezTo>
                  <a:cubicBezTo>
                    <a:pt x="413" y="287"/>
                    <a:pt x="436" y="288"/>
                    <a:pt x="460" y="286"/>
                  </a:cubicBezTo>
                  <a:cubicBezTo>
                    <a:pt x="462" y="286"/>
                    <a:pt x="464" y="283"/>
                    <a:pt x="460" y="284"/>
                  </a:cubicBezTo>
                  <a:cubicBezTo>
                    <a:pt x="445" y="285"/>
                    <a:pt x="430" y="284"/>
                    <a:pt x="414" y="285"/>
                  </a:cubicBezTo>
                  <a:cubicBezTo>
                    <a:pt x="400" y="286"/>
                    <a:pt x="387" y="290"/>
                    <a:pt x="373" y="295"/>
                  </a:cubicBezTo>
                  <a:cubicBezTo>
                    <a:pt x="368" y="296"/>
                    <a:pt x="364" y="297"/>
                    <a:pt x="359" y="298"/>
                  </a:cubicBezTo>
                  <a:cubicBezTo>
                    <a:pt x="364" y="294"/>
                    <a:pt x="369" y="290"/>
                    <a:pt x="375" y="286"/>
                  </a:cubicBezTo>
                  <a:cubicBezTo>
                    <a:pt x="392" y="280"/>
                    <a:pt x="410" y="277"/>
                    <a:pt x="429" y="275"/>
                  </a:cubicBezTo>
                  <a:cubicBezTo>
                    <a:pt x="432" y="274"/>
                    <a:pt x="433" y="270"/>
                    <a:pt x="429" y="271"/>
                  </a:cubicBezTo>
                  <a:cubicBezTo>
                    <a:pt x="415" y="273"/>
                    <a:pt x="401" y="275"/>
                    <a:pt x="388" y="279"/>
                  </a:cubicBezTo>
                  <a:cubicBezTo>
                    <a:pt x="390" y="277"/>
                    <a:pt x="387" y="275"/>
                    <a:pt x="384" y="276"/>
                  </a:cubicBezTo>
                  <a:cubicBezTo>
                    <a:pt x="380" y="278"/>
                    <a:pt x="375" y="281"/>
                    <a:pt x="371" y="284"/>
                  </a:cubicBezTo>
                  <a:cubicBezTo>
                    <a:pt x="368" y="285"/>
                    <a:pt x="365" y="286"/>
                    <a:pt x="362" y="288"/>
                  </a:cubicBezTo>
                  <a:cubicBezTo>
                    <a:pt x="373" y="279"/>
                    <a:pt x="384" y="271"/>
                    <a:pt x="396" y="262"/>
                  </a:cubicBezTo>
                  <a:cubicBezTo>
                    <a:pt x="396" y="262"/>
                    <a:pt x="396" y="262"/>
                    <a:pt x="396" y="262"/>
                  </a:cubicBezTo>
                  <a:cubicBezTo>
                    <a:pt x="401" y="261"/>
                    <a:pt x="407" y="260"/>
                    <a:pt x="413" y="258"/>
                  </a:cubicBezTo>
                  <a:cubicBezTo>
                    <a:pt x="429" y="256"/>
                    <a:pt x="446" y="256"/>
                    <a:pt x="463" y="257"/>
                  </a:cubicBezTo>
                  <a:cubicBezTo>
                    <a:pt x="491" y="258"/>
                    <a:pt x="519" y="260"/>
                    <a:pt x="545" y="248"/>
                  </a:cubicBezTo>
                  <a:cubicBezTo>
                    <a:pt x="548" y="247"/>
                    <a:pt x="543" y="247"/>
                    <a:pt x="542" y="248"/>
                  </a:cubicBezTo>
                  <a:cubicBezTo>
                    <a:pt x="509" y="262"/>
                    <a:pt x="471" y="255"/>
                    <a:pt x="436" y="254"/>
                  </a:cubicBezTo>
                  <a:cubicBezTo>
                    <a:pt x="438" y="254"/>
                    <a:pt x="439" y="254"/>
                    <a:pt x="441" y="254"/>
                  </a:cubicBezTo>
                  <a:cubicBezTo>
                    <a:pt x="444" y="253"/>
                    <a:pt x="445" y="250"/>
                    <a:pt x="442" y="250"/>
                  </a:cubicBezTo>
                  <a:cubicBezTo>
                    <a:pt x="430" y="252"/>
                    <a:pt x="419" y="254"/>
                    <a:pt x="408" y="256"/>
                  </a:cubicBezTo>
                  <a:cubicBezTo>
                    <a:pt x="398" y="258"/>
                    <a:pt x="389" y="260"/>
                    <a:pt x="380" y="264"/>
                  </a:cubicBezTo>
                  <a:cubicBezTo>
                    <a:pt x="385" y="259"/>
                    <a:pt x="389" y="255"/>
                    <a:pt x="394" y="251"/>
                  </a:cubicBezTo>
                  <a:cubicBezTo>
                    <a:pt x="412" y="249"/>
                    <a:pt x="430" y="250"/>
                    <a:pt x="447" y="247"/>
                  </a:cubicBezTo>
                  <a:cubicBezTo>
                    <a:pt x="450" y="247"/>
                    <a:pt x="451" y="243"/>
                    <a:pt x="447" y="243"/>
                  </a:cubicBezTo>
                  <a:cubicBezTo>
                    <a:pt x="432" y="246"/>
                    <a:pt x="416" y="245"/>
                    <a:pt x="400" y="247"/>
                  </a:cubicBezTo>
                  <a:cubicBezTo>
                    <a:pt x="423" y="239"/>
                    <a:pt x="452" y="242"/>
                    <a:pt x="476" y="242"/>
                  </a:cubicBezTo>
                  <a:cubicBezTo>
                    <a:pt x="511" y="242"/>
                    <a:pt x="544" y="245"/>
                    <a:pt x="576" y="227"/>
                  </a:cubicBezTo>
                  <a:cubicBezTo>
                    <a:pt x="579" y="225"/>
                    <a:pt x="574" y="224"/>
                    <a:pt x="572" y="225"/>
                  </a:cubicBezTo>
                  <a:cubicBezTo>
                    <a:pt x="536" y="246"/>
                    <a:pt x="491" y="239"/>
                    <a:pt x="451" y="238"/>
                  </a:cubicBezTo>
                  <a:cubicBezTo>
                    <a:pt x="437" y="238"/>
                    <a:pt x="420" y="239"/>
                    <a:pt x="405" y="242"/>
                  </a:cubicBezTo>
                  <a:cubicBezTo>
                    <a:pt x="407" y="241"/>
                    <a:pt x="408" y="240"/>
                    <a:pt x="410" y="239"/>
                  </a:cubicBezTo>
                  <a:cubicBezTo>
                    <a:pt x="413" y="237"/>
                    <a:pt x="408" y="236"/>
                    <a:pt x="407" y="237"/>
                  </a:cubicBezTo>
                  <a:cubicBezTo>
                    <a:pt x="403" y="240"/>
                    <a:pt x="399" y="243"/>
                    <a:pt x="396" y="246"/>
                  </a:cubicBezTo>
                  <a:cubicBezTo>
                    <a:pt x="393" y="246"/>
                    <a:pt x="391" y="247"/>
                    <a:pt x="389" y="248"/>
                  </a:cubicBezTo>
                  <a:cubicBezTo>
                    <a:pt x="383" y="249"/>
                    <a:pt x="378" y="251"/>
                    <a:pt x="372" y="253"/>
                  </a:cubicBezTo>
                  <a:cubicBezTo>
                    <a:pt x="378" y="247"/>
                    <a:pt x="384" y="240"/>
                    <a:pt x="390" y="234"/>
                  </a:cubicBezTo>
                  <a:cubicBezTo>
                    <a:pt x="391" y="234"/>
                    <a:pt x="394" y="234"/>
                    <a:pt x="395" y="233"/>
                  </a:cubicBezTo>
                  <a:cubicBezTo>
                    <a:pt x="397" y="232"/>
                    <a:pt x="399" y="230"/>
                    <a:pt x="402" y="228"/>
                  </a:cubicBezTo>
                  <a:cubicBezTo>
                    <a:pt x="402" y="228"/>
                    <a:pt x="406" y="228"/>
                    <a:pt x="406" y="227"/>
                  </a:cubicBezTo>
                  <a:cubicBezTo>
                    <a:pt x="450" y="193"/>
                    <a:pt x="506" y="198"/>
                    <a:pt x="558" y="197"/>
                  </a:cubicBezTo>
                  <a:cubicBezTo>
                    <a:pt x="572" y="196"/>
                    <a:pt x="585" y="194"/>
                    <a:pt x="597" y="187"/>
                  </a:cubicBezTo>
                  <a:cubicBezTo>
                    <a:pt x="601" y="185"/>
                    <a:pt x="606" y="182"/>
                    <a:pt x="609" y="179"/>
                  </a:cubicBezTo>
                  <a:cubicBezTo>
                    <a:pt x="630" y="171"/>
                    <a:pt x="649" y="159"/>
                    <a:pt x="664" y="142"/>
                  </a:cubicBezTo>
                  <a:cubicBezTo>
                    <a:pt x="648" y="172"/>
                    <a:pt x="609" y="195"/>
                    <a:pt x="576" y="199"/>
                  </a:cubicBezTo>
                  <a:cubicBezTo>
                    <a:pt x="574" y="199"/>
                    <a:pt x="571" y="202"/>
                    <a:pt x="575" y="201"/>
                  </a:cubicBezTo>
                  <a:cubicBezTo>
                    <a:pt x="611" y="197"/>
                    <a:pt x="654" y="173"/>
                    <a:pt x="670" y="140"/>
                  </a:cubicBezTo>
                  <a:cubicBezTo>
                    <a:pt x="671" y="139"/>
                    <a:pt x="668" y="139"/>
                    <a:pt x="666" y="139"/>
                  </a:cubicBezTo>
                  <a:cubicBezTo>
                    <a:pt x="671" y="134"/>
                    <a:pt x="675" y="127"/>
                    <a:pt x="678" y="121"/>
                  </a:cubicBezTo>
                  <a:cubicBezTo>
                    <a:pt x="679" y="119"/>
                    <a:pt x="677" y="118"/>
                    <a:pt x="675" y="118"/>
                  </a:cubicBezTo>
                  <a:cubicBezTo>
                    <a:pt x="677" y="115"/>
                    <a:pt x="679" y="112"/>
                    <a:pt x="681" y="109"/>
                  </a:cubicBezTo>
                  <a:cubicBezTo>
                    <a:pt x="683" y="107"/>
                    <a:pt x="677" y="107"/>
                    <a:pt x="676" y="109"/>
                  </a:cubicBezTo>
                  <a:cubicBezTo>
                    <a:pt x="667" y="125"/>
                    <a:pt x="653" y="136"/>
                    <a:pt x="637" y="145"/>
                  </a:cubicBezTo>
                  <a:cubicBezTo>
                    <a:pt x="619" y="156"/>
                    <a:pt x="598" y="170"/>
                    <a:pt x="576" y="171"/>
                  </a:cubicBezTo>
                  <a:cubicBezTo>
                    <a:pt x="574" y="171"/>
                    <a:pt x="570" y="174"/>
                    <a:pt x="574" y="174"/>
                  </a:cubicBezTo>
                  <a:cubicBezTo>
                    <a:pt x="596" y="174"/>
                    <a:pt x="614" y="162"/>
                    <a:pt x="633" y="151"/>
                  </a:cubicBezTo>
                  <a:cubicBezTo>
                    <a:pt x="647" y="144"/>
                    <a:pt x="660" y="135"/>
                    <a:pt x="670" y="124"/>
                  </a:cubicBezTo>
                  <a:cubicBezTo>
                    <a:pt x="660" y="145"/>
                    <a:pt x="641" y="160"/>
                    <a:pt x="620" y="170"/>
                  </a:cubicBezTo>
                  <a:cubicBezTo>
                    <a:pt x="628" y="162"/>
                    <a:pt x="636" y="154"/>
                    <a:pt x="645" y="147"/>
                  </a:cubicBezTo>
                  <a:cubicBezTo>
                    <a:pt x="646" y="147"/>
                    <a:pt x="641" y="147"/>
                    <a:pt x="640" y="148"/>
                  </a:cubicBezTo>
                  <a:cubicBezTo>
                    <a:pt x="630" y="156"/>
                    <a:pt x="620" y="166"/>
                    <a:pt x="610" y="175"/>
                  </a:cubicBezTo>
                  <a:cubicBezTo>
                    <a:pt x="602" y="178"/>
                    <a:pt x="595" y="180"/>
                    <a:pt x="587" y="183"/>
                  </a:cubicBezTo>
                  <a:cubicBezTo>
                    <a:pt x="584" y="184"/>
                    <a:pt x="585" y="187"/>
                    <a:pt x="588" y="186"/>
                  </a:cubicBezTo>
                  <a:cubicBezTo>
                    <a:pt x="592" y="185"/>
                    <a:pt x="595" y="184"/>
                    <a:pt x="599" y="183"/>
                  </a:cubicBezTo>
                  <a:cubicBezTo>
                    <a:pt x="591" y="188"/>
                    <a:pt x="582" y="193"/>
                    <a:pt x="571" y="194"/>
                  </a:cubicBezTo>
                  <a:cubicBezTo>
                    <a:pt x="548" y="197"/>
                    <a:pt x="524" y="194"/>
                    <a:pt x="501" y="196"/>
                  </a:cubicBezTo>
                  <a:cubicBezTo>
                    <a:pt x="468" y="198"/>
                    <a:pt x="437" y="204"/>
                    <a:pt x="410" y="222"/>
                  </a:cubicBezTo>
                  <a:cubicBezTo>
                    <a:pt x="430" y="207"/>
                    <a:pt x="453" y="194"/>
                    <a:pt x="475" y="181"/>
                  </a:cubicBezTo>
                  <a:cubicBezTo>
                    <a:pt x="497" y="174"/>
                    <a:pt x="520" y="170"/>
                    <a:pt x="543" y="172"/>
                  </a:cubicBezTo>
                  <a:cubicBezTo>
                    <a:pt x="545" y="173"/>
                    <a:pt x="549" y="170"/>
                    <a:pt x="546" y="170"/>
                  </a:cubicBezTo>
                  <a:cubicBezTo>
                    <a:pt x="525" y="167"/>
                    <a:pt x="504" y="170"/>
                    <a:pt x="484" y="176"/>
                  </a:cubicBezTo>
                  <a:cubicBezTo>
                    <a:pt x="486" y="174"/>
                    <a:pt x="484" y="174"/>
                    <a:pt x="483" y="174"/>
                  </a:cubicBezTo>
                  <a:cubicBezTo>
                    <a:pt x="488" y="172"/>
                    <a:pt x="492" y="169"/>
                    <a:pt x="497" y="167"/>
                  </a:cubicBezTo>
                  <a:cubicBezTo>
                    <a:pt x="499" y="165"/>
                    <a:pt x="498" y="164"/>
                    <a:pt x="497" y="164"/>
                  </a:cubicBezTo>
                  <a:cubicBezTo>
                    <a:pt x="518" y="160"/>
                    <a:pt x="541" y="159"/>
                    <a:pt x="562" y="157"/>
                  </a:cubicBezTo>
                  <a:cubicBezTo>
                    <a:pt x="565" y="157"/>
                    <a:pt x="567" y="153"/>
                    <a:pt x="563" y="153"/>
                  </a:cubicBezTo>
                  <a:cubicBezTo>
                    <a:pt x="542" y="155"/>
                    <a:pt x="520" y="156"/>
                    <a:pt x="499" y="160"/>
                  </a:cubicBezTo>
                  <a:cubicBezTo>
                    <a:pt x="500" y="159"/>
                    <a:pt x="502" y="158"/>
                    <a:pt x="503" y="158"/>
                  </a:cubicBezTo>
                  <a:cubicBezTo>
                    <a:pt x="504" y="157"/>
                    <a:pt x="503" y="157"/>
                    <a:pt x="502" y="157"/>
                  </a:cubicBezTo>
                  <a:cubicBezTo>
                    <a:pt x="529" y="150"/>
                    <a:pt x="556" y="149"/>
                    <a:pt x="585" y="147"/>
                  </a:cubicBezTo>
                  <a:cubicBezTo>
                    <a:pt x="606" y="145"/>
                    <a:pt x="626" y="140"/>
                    <a:pt x="643" y="128"/>
                  </a:cubicBezTo>
                  <a:cubicBezTo>
                    <a:pt x="624" y="145"/>
                    <a:pt x="599" y="156"/>
                    <a:pt x="572" y="156"/>
                  </a:cubicBezTo>
                  <a:cubicBezTo>
                    <a:pt x="569" y="156"/>
                    <a:pt x="568" y="160"/>
                    <a:pt x="572" y="160"/>
                  </a:cubicBezTo>
                  <a:cubicBezTo>
                    <a:pt x="611" y="160"/>
                    <a:pt x="646" y="138"/>
                    <a:pt x="668" y="106"/>
                  </a:cubicBezTo>
                  <a:cubicBezTo>
                    <a:pt x="669" y="103"/>
                    <a:pt x="664" y="102"/>
                    <a:pt x="663" y="104"/>
                  </a:cubicBezTo>
                  <a:cubicBezTo>
                    <a:pt x="660" y="109"/>
                    <a:pt x="656" y="114"/>
                    <a:pt x="652" y="119"/>
                  </a:cubicBezTo>
                  <a:cubicBezTo>
                    <a:pt x="650" y="118"/>
                    <a:pt x="648" y="119"/>
                    <a:pt x="647" y="120"/>
                  </a:cubicBezTo>
                  <a:cubicBezTo>
                    <a:pt x="620" y="148"/>
                    <a:pt x="580" y="144"/>
                    <a:pt x="544" y="146"/>
                  </a:cubicBezTo>
                  <a:cubicBezTo>
                    <a:pt x="531" y="147"/>
                    <a:pt x="518" y="149"/>
                    <a:pt x="506" y="153"/>
                  </a:cubicBezTo>
                  <a:cubicBezTo>
                    <a:pt x="517" y="147"/>
                    <a:pt x="527" y="141"/>
                    <a:pt x="538" y="134"/>
                  </a:cubicBezTo>
                  <a:cubicBezTo>
                    <a:pt x="541" y="133"/>
                    <a:pt x="536" y="132"/>
                    <a:pt x="534" y="133"/>
                  </a:cubicBezTo>
                  <a:cubicBezTo>
                    <a:pt x="520" y="141"/>
                    <a:pt x="506" y="149"/>
                    <a:pt x="492" y="157"/>
                  </a:cubicBezTo>
                  <a:cubicBezTo>
                    <a:pt x="485" y="160"/>
                    <a:pt x="479" y="162"/>
                    <a:pt x="473" y="165"/>
                  </a:cubicBezTo>
                  <a:cubicBezTo>
                    <a:pt x="472" y="166"/>
                    <a:pt x="471" y="166"/>
                    <a:pt x="470" y="166"/>
                  </a:cubicBezTo>
                  <a:cubicBezTo>
                    <a:pt x="471" y="165"/>
                    <a:pt x="471" y="165"/>
                    <a:pt x="471" y="164"/>
                  </a:cubicBezTo>
                  <a:cubicBezTo>
                    <a:pt x="474" y="162"/>
                    <a:pt x="476" y="160"/>
                    <a:pt x="478" y="157"/>
                  </a:cubicBezTo>
                  <a:cubicBezTo>
                    <a:pt x="481" y="156"/>
                    <a:pt x="483" y="154"/>
                    <a:pt x="486" y="153"/>
                  </a:cubicBezTo>
                  <a:cubicBezTo>
                    <a:pt x="487" y="153"/>
                    <a:pt x="489" y="153"/>
                    <a:pt x="490" y="152"/>
                  </a:cubicBezTo>
                  <a:cubicBezTo>
                    <a:pt x="490" y="151"/>
                    <a:pt x="491" y="151"/>
                    <a:pt x="491" y="150"/>
                  </a:cubicBezTo>
                  <a:cubicBezTo>
                    <a:pt x="509" y="141"/>
                    <a:pt x="527" y="133"/>
                    <a:pt x="544" y="123"/>
                  </a:cubicBezTo>
                  <a:cubicBezTo>
                    <a:pt x="554" y="122"/>
                    <a:pt x="565" y="121"/>
                    <a:pt x="575" y="119"/>
                  </a:cubicBezTo>
                  <a:cubicBezTo>
                    <a:pt x="569" y="121"/>
                    <a:pt x="564" y="123"/>
                    <a:pt x="558" y="125"/>
                  </a:cubicBezTo>
                  <a:cubicBezTo>
                    <a:pt x="555" y="126"/>
                    <a:pt x="556" y="130"/>
                    <a:pt x="559" y="129"/>
                  </a:cubicBezTo>
                  <a:cubicBezTo>
                    <a:pt x="585" y="121"/>
                    <a:pt x="607" y="108"/>
                    <a:pt x="628" y="92"/>
                  </a:cubicBezTo>
                  <a:cubicBezTo>
                    <a:pt x="631" y="90"/>
                    <a:pt x="627" y="88"/>
                    <a:pt x="625" y="89"/>
                  </a:cubicBezTo>
                  <a:cubicBezTo>
                    <a:pt x="611" y="100"/>
                    <a:pt x="597" y="109"/>
                    <a:pt x="581" y="116"/>
                  </a:cubicBezTo>
                  <a:cubicBezTo>
                    <a:pt x="570" y="119"/>
                    <a:pt x="557" y="121"/>
                    <a:pt x="545" y="122"/>
                  </a:cubicBezTo>
                  <a:cubicBezTo>
                    <a:pt x="546" y="121"/>
                    <a:pt x="545" y="121"/>
                    <a:pt x="544" y="120"/>
                  </a:cubicBezTo>
                  <a:cubicBezTo>
                    <a:pt x="568" y="109"/>
                    <a:pt x="590" y="95"/>
                    <a:pt x="611" y="77"/>
                  </a:cubicBezTo>
                  <a:cubicBezTo>
                    <a:pt x="613" y="75"/>
                    <a:pt x="608" y="75"/>
                    <a:pt x="607" y="76"/>
                  </a:cubicBezTo>
                  <a:cubicBezTo>
                    <a:pt x="582" y="97"/>
                    <a:pt x="555" y="114"/>
                    <a:pt x="525" y="124"/>
                  </a:cubicBezTo>
                  <a:cubicBezTo>
                    <a:pt x="520" y="125"/>
                    <a:pt x="515" y="126"/>
                    <a:pt x="510" y="127"/>
                  </a:cubicBezTo>
                  <a:cubicBezTo>
                    <a:pt x="510" y="127"/>
                    <a:pt x="511" y="127"/>
                    <a:pt x="511" y="126"/>
                  </a:cubicBezTo>
                  <a:cubicBezTo>
                    <a:pt x="512" y="127"/>
                    <a:pt x="515" y="126"/>
                    <a:pt x="516" y="126"/>
                  </a:cubicBezTo>
                  <a:cubicBezTo>
                    <a:pt x="523" y="120"/>
                    <a:pt x="531" y="115"/>
                    <a:pt x="538" y="110"/>
                  </a:cubicBezTo>
                  <a:cubicBezTo>
                    <a:pt x="541" y="109"/>
                    <a:pt x="543" y="108"/>
                    <a:pt x="545" y="107"/>
                  </a:cubicBezTo>
                  <a:cubicBezTo>
                    <a:pt x="545" y="107"/>
                    <a:pt x="545" y="107"/>
                    <a:pt x="545" y="107"/>
                  </a:cubicBezTo>
                  <a:cubicBezTo>
                    <a:pt x="544" y="108"/>
                    <a:pt x="547" y="108"/>
                    <a:pt x="548" y="108"/>
                  </a:cubicBezTo>
                  <a:cubicBezTo>
                    <a:pt x="550" y="107"/>
                    <a:pt x="551" y="107"/>
                    <a:pt x="553" y="105"/>
                  </a:cubicBezTo>
                  <a:cubicBezTo>
                    <a:pt x="554" y="104"/>
                    <a:pt x="549" y="105"/>
                    <a:pt x="548" y="106"/>
                  </a:cubicBezTo>
                  <a:cubicBezTo>
                    <a:pt x="548" y="105"/>
                    <a:pt x="548" y="105"/>
                    <a:pt x="548" y="105"/>
                  </a:cubicBezTo>
                  <a:cubicBezTo>
                    <a:pt x="554" y="102"/>
                    <a:pt x="559" y="100"/>
                    <a:pt x="564" y="98"/>
                  </a:cubicBezTo>
                  <a:cubicBezTo>
                    <a:pt x="567" y="96"/>
                    <a:pt x="565" y="95"/>
                    <a:pt x="564" y="95"/>
                  </a:cubicBezTo>
                  <a:cubicBezTo>
                    <a:pt x="569" y="91"/>
                    <a:pt x="573" y="88"/>
                    <a:pt x="578" y="85"/>
                  </a:cubicBezTo>
                  <a:cubicBezTo>
                    <a:pt x="578" y="85"/>
                    <a:pt x="577" y="86"/>
                    <a:pt x="577" y="87"/>
                  </a:cubicBezTo>
                  <a:cubicBezTo>
                    <a:pt x="576" y="88"/>
                    <a:pt x="581" y="87"/>
                    <a:pt x="582" y="86"/>
                  </a:cubicBezTo>
                  <a:cubicBezTo>
                    <a:pt x="587" y="81"/>
                    <a:pt x="593" y="76"/>
                    <a:pt x="598" y="70"/>
                  </a:cubicBezTo>
                  <a:cubicBezTo>
                    <a:pt x="607" y="62"/>
                    <a:pt x="618" y="55"/>
                    <a:pt x="627" y="46"/>
                  </a:cubicBezTo>
                  <a:cubicBezTo>
                    <a:pt x="631" y="43"/>
                    <a:pt x="635" y="39"/>
                    <a:pt x="639" y="35"/>
                  </a:cubicBezTo>
                  <a:cubicBezTo>
                    <a:pt x="640" y="34"/>
                    <a:pt x="639" y="34"/>
                    <a:pt x="638" y="34"/>
                  </a:cubicBezTo>
                  <a:cubicBezTo>
                    <a:pt x="640" y="32"/>
                    <a:pt x="641" y="30"/>
                    <a:pt x="643" y="28"/>
                  </a:cubicBezTo>
                  <a:cubicBezTo>
                    <a:pt x="643" y="27"/>
                    <a:pt x="638" y="28"/>
                    <a:pt x="637" y="29"/>
                  </a:cubicBezTo>
                  <a:cubicBezTo>
                    <a:pt x="637" y="29"/>
                    <a:pt x="636" y="30"/>
                    <a:pt x="635" y="30"/>
                  </a:cubicBezTo>
                  <a:cubicBezTo>
                    <a:pt x="640" y="25"/>
                    <a:pt x="644" y="19"/>
                    <a:pt x="648" y="13"/>
                  </a:cubicBezTo>
                  <a:cubicBezTo>
                    <a:pt x="649" y="11"/>
                    <a:pt x="644" y="12"/>
                    <a:pt x="643" y="13"/>
                  </a:cubicBezTo>
                  <a:cubicBezTo>
                    <a:pt x="629" y="35"/>
                    <a:pt x="610" y="55"/>
                    <a:pt x="587" y="68"/>
                  </a:cubicBezTo>
                  <a:cubicBezTo>
                    <a:pt x="587" y="68"/>
                    <a:pt x="587" y="68"/>
                    <a:pt x="587" y="68"/>
                  </a:cubicBezTo>
                  <a:cubicBezTo>
                    <a:pt x="589" y="65"/>
                    <a:pt x="592" y="63"/>
                    <a:pt x="595" y="60"/>
                  </a:cubicBezTo>
                  <a:cubicBezTo>
                    <a:pt x="595" y="60"/>
                    <a:pt x="595" y="59"/>
                    <a:pt x="594" y="59"/>
                  </a:cubicBezTo>
                  <a:cubicBezTo>
                    <a:pt x="600" y="54"/>
                    <a:pt x="605" y="48"/>
                    <a:pt x="611" y="42"/>
                  </a:cubicBezTo>
                  <a:cubicBezTo>
                    <a:pt x="612" y="41"/>
                    <a:pt x="613" y="39"/>
                    <a:pt x="614" y="38"/>
                  </a:cubicBezTo>
                  <a:cubicBezTo>
                    <a:pt x="623" y="30"/>
                    <a:pt x="630" y="20"/>
                    <a:pt x="637" y="9"/>
                  </a:cubicBezTo>
                  <a:cubicBezTo>
                    <a:pt x="638" y="9"/>
                    <a:pt x="639" y="9"/>
                    <a:pt x="640" y="9"/>
                  </a:cubicBezTo>
                  <a:cubicBezTo>
                    <a:pt x="641" y="9"/>
                    <a:pt x="646" y="7"/>
                    <a:pt x="642" y="7"/>
                  </a:cubicBezTo>
                  <a:cubicBezTo>
                    <a:pt x="641" y="7"/>
                    <a:pt x="639" y="7"/>
                    <a:pt x="638" y="7"/>
                  </a:cubicBezTo>
                  <a:cubicBezTo>
                    <a:pt x="639" y="5"/>
                    <a:pt x="640" y="3"/>
                    <a:pt x="642" y="2"/>
                  </a:cubicBezTo>
                  <a:cubicBezTo>
                    <a:pt x="643" y="0"/>
                    <a:pt x="637" y="0"/>
                    <a:pt x="637" y="2"/>
                  </a:cubicBezTo>
                  <a:cubicBezTo>
                    <a:pt x="635" y="3"/>
                    <a:pt x="634" y="5"/>
                    <a:pt x="633" y="7"/>
                  </a:cubicBezTo>
                  <a:cubicBezTo>
                    <a:pt x="632" y="7"/>
                    <a:pt x="630" y="7"/>
                    <a:pt x="629" y="7"/>
                  </a:cubicBezTo>
                  <a:cubicBezTo>
                    <a:pt x="627" y="7"/>
                    <a:pt x="623" y="9"/>
                    <a:pt x="626" y="9"/>
                  </a:cubicBezTo>
                  <a:cubicBezTo>
                    <a:pt x="628" y="9"/>
                    <a:pt x="630" y="9"/>
                    <a:pt x="632" y="9"/>
                  </a:cubicBezTo>
                  <a:cubicBezTo>
                    <a:pt x="624" y="21"/>
                    <a:pt x="616" y="31"/>
                    <a:pt x="607" y="41"/>
                  </a:cubicBezTo>
                  <a:cubicBezTo>
                    <a:pt x="607" y="41"/>
                    <a:pt x="606" y="41"/>
                    <a:pt x="606" y="41"/>
                  </a:cubicBezTo>
                  <a:cubicBezTo>
                    <a:pt x="606" y="42"/>
                    <a:pt x="605" y="42"/>
                    <a:pt x="605" y="43"/>
                  </a:cubicBezTo>
                  <a:cubicBezTo>
                    <a:pt x="597" y="50"/>
                    <a:pt x="588" y="57"/>
                    <a:pt x="582" y="67"/>
                  </a:cubicBezTo>
                  <a:cubicBezTo>
                    <a:pt x="576" y="73"/>
                    <a:pt x="569" y="79"/>
                    <a:pt x="562" y="84"/>
                  </a:cubicBezTo>
                  <a:cubicBezTo>
                    <a:pt x="561" y="84"/>
                    <a:pt x="560" y="83"/>
                    <a:pt x="559" y="84"/>
                  </a:cubicBezTo>
                  <a:cubicBezTo>
                    <a:pt x="552" y="87"/>
                    <a:pt x="546" y="91"/>
                    <a:pt x="540" y="94"/>
                  </a:cubicBezTo>
                  <a:cubicBezTo>
                    <a:pt x="542" y="92"/>
                    <a:pt x="544" y="89"/>
                    <a:pt x="546" y="87"/>
                  </a:cubicBezTo>
                  <a:cubicBezTo>
                    <a:pt x="548" y="85"/>
                    <a:pt x="550" y="83"/>
                    <a:pt x="552" y="82"/>
                  </a:cubicBezTo>
                  <a:cubicBezTo>
                    <a:pt x="562" y="73"/>
                    <a:pt x="571" y="63"/>
                    <a:pt x="579" y="53"/>
                  </a:cubicBezTo>
                  <a:cubicBezTo>
                    <a:pt x="583" y="50"/>
                    <a:pt x="588" y="47"/>
                    <a:pt x="592" y="43"/>
                  </a:cubicBezTo>
                  <a:cubicBezTo>
                    <a:pt x="594" y="42"/>
                    <a:pt x="592" y="40"/>
                    <a:pt x="590" y="40"/>
                  </a:cubicBezTo>
                  <a:cubicBezTo>
                    <a:pt x="591" y="40"/>
                    <a:pt x="591" y="39"/>
                    <a:pt x="592" y="39"/>
                  </a:cubicBezTo>
                  <a:cubicBezTo>
                    <a:pt x="592" y="39"/>
                    <a:pt x="592" y="39"/>
                    <a:pt x="592" y="39"/>
                  </a:cubicBezTo>
                  <a:cubicBezTo>
                    <a:pt x="592" y="39"/>
                    <a:pt x="592" y="38"/>
                    <a:pt x="592" y="38"/>
                  </a:cubicBezTo>
                  <a:cubicBezTo>
                    <a:pt x="596" y="34"/>
                    <a:pt x="600" y="29"/>
                    <a:pt x="602" y="23"/>
                  </a:cubicBezTo>
                  <a:cubicBezTo>
                    <a:pt x="602" y="24"/>
                    <a:pt x="602" y="25"/>
                    <a:pt x="602" y="25"/>
                  </a:cubicBezTo>
                  <a:cubicBezTo>
                    <a:pt x="602" y="28"/>
                    <a:pt x="607" y="27"/>
                    <a:pt x="608" y="25"/>
                  </a:cubicBezTo>
                  <a:cubicBezTo>
                    <a:pt x="608" y="24"/>
                    <a:pt x="608" y="23"/>
                    <a:pt x="609" y="23"/>
                  </a:cubicBezTo>
                  <a:cubicBezTo>
                    <a:pt x="610" y="23"/>
                    <a:pt x="613" y="22"/>
                    <a:pt x="613" y="21"/>
                  </a:cubicBezTo>
                  <a:cubicBezTo>
                    <a:pt x="615" y="16"/>
                    <a:pt x="616" y="11"/>
                    <a:pt x="617" y="6"/>
                  </a:cubicBezTo>
                  <a:cubicBezTo>
                    <a:pt x="617" y="4"/>
                    <a:pt x="612" y="5"/>
                    <a:pt x="612" y="7"/>
                  </a:cubicBezTo>
                  <a:cubicBezTo>
                    <a:pt x="612" y="7"/>
                    <a:pt x="612" y="8"/>
                    <a:pt x="611" y="8"/>
                  </a:cubicBezTo>
                  <a:cubicBezTo>
                    <a:pt x="610" y="8"/>
                    <a:pt x="609" y="9"/>
                    <a:pt x="609" y="10"/>
                  </a:cubicBezTo>
                  <a:cubicBezTo>
                    <a:pt x="609" y="11"/>
                    <a:pt x="608" y="12"/>
                    <a:pt x="608" y="13"/>
                  </a:cubicBezTo>
                  <a:cubicBezTo>
                    <a:pt x="608" y="12"/>
                    <a:pt x="608" y="12"/>
                    <a:pt x="608" y="12"/>
                  </a:cubicBezTo>
                  <a:cubicBezTo>
                    <a:pt x="608" y="9"/>
                    <a:pt x="602" y="10"/>
                    <a:pt x="602" y="12"/>
                  </a:cubicBezTo>
                  <a:cubicBezTo>
                    <a:pt x="602" y="13"/>
                    <a:pt x="602" y="15"/>
                    <a:pt x="602" y="16"/>
                  </a:cubicBezTo>
                  <a:cubicBezTo>
                    <a:pt x="601" y="16"/>
                    <a:pt x="600" y="16"/>
                    <a:pt x="600" y="17"/>
                  </a:cubicBezTo>
                  <a:cubicBezTo>
                    <a:pt x="598" y="21"/>
                    <a:pt x="596" y="25"/>
                    <a:pt x="594" y="28"/>
                  </a:cubicBezTo>
                  <a:cubicBezTo>
                    <a:pt x="595" y="25"/>
                    <a:pt x="595" y="22"/>
                    <a:pt x="596" y="19"/>
                  </a:cubicBezTo>
                  <a:cubicBezTo>
                    <a:pt x="596" y="16"/>
                    <a:pt x="590" y="17"/>
                    <a:pt x="590" y="20"/>
                  </a:cubicBezTo>
                  <a:cubicBezTo>
                    <a:pt x="589" y="26"/>
                    <a:pt x="588" y="32"/>
                    <a:pt x="587" y="38"/>
                  </a:cubicBezTo>
                  <a:cubicBezTo>
                    <a:pt x="587" y="38"/>
                    <a:pt x="587" y="38"/>
                    <a:pt x="587" y="39"/>
                  </a:cubicBezTo>
                  <a:cubicBezTo>
                    <a:pt x="587" y="39"/>
                    <a:pt x="587" y="39"/>
                    <a:pt x="586" y="39"/>
                  </a:cubicBezTo>
                  <a:cubicBezTo>
                    <a:pt x="583" y="43"/>
                    <a:pt x="580" y="46"/>
                    <a:pt x="577" y="50"/>
                  </a:cubicBezTo>
                  <a:cubicBezTo>
                    <a:pt x="552" y="70"/>
                    <a:pt x="527" y="90"/>
                    <a:pt x="502" y="111"/>
                  </a:cubicBezTo>
                  <a:cubicBezTo>
                    <a:pt x="474" y="136"/>
                    <a:pt x="447" y="163"/>
                    <a:pt x="421" y="190"/>
                  </a:cubicBezTo>
                  <a:cubicBezTo>
                    <a:pt x="366" y="244"/>
                    <a:pt x="314" y="299"/>
                    <a:pt x="262" y="356"/>
                  </a:cubicBezTo>
                  <a:cubicBezTo>
                    <a:pt x="237" y="383"/>
                    <a:pt x="212" y="411"/>
                    <a:pt x="187" y="439"/>
                  </a:cubicBezTo>
                  <a:cubicBezTo>
                    <a:pt x="185" y="441"/>
                    <a:pt x="184" y="444"/>
                    <a:pt x="182" y="446"/>
                  </a:cubicBezTo>
                  <a:cubicBezTo>
                    <a:pt x="181" y="446"/>
                    <a:pt x="181" y="446"/>
                    <a:pt x="181" y="446"/>
                  </a:cubicBezTo>
                  <a:cubicBezTo>
                    <a:pt x="182" y="444"/>
                    <a:pt x="182" y="442"/>
                    <a:pt x="183" y="440"/>
                  </a:cubicBezTo>
                  <a:cubicBezTo>
                    <a:pt x="183" y="438"/>
                    <a:pt x="178" y="440"/>
                    <a:pt x="178" y="441"/>
                  </a:cubicBezTo>
                  <a:cubicBezTo>
                    <a:pt x="178" y="441"/>
                    <a:pt x="178" y="441"/>
                    <a:pt x="178" y="441"/>
                  </a:cubicBezTo>
                  <a:cubicBezTo>
                    <a:pt x="178" y="441"/>
                    <a:pt x="178" y="441"/>
                    <a:pt x="178" y="441"/>
                  </a:cubicBezTo>
                  <a:cubicBezTo>
                    <a:pt x="179" y="439"/>
                    <a:pt x="174" y="440"/>
                    <a:pt x="173" y="441"/>
                  </a:cubicBezTo>
                  <a:cubicBezTo>
                    <a:pt x="171" y="444"/>
                    <a:pt x="169" y="448"/>
                    <a:pt x="167" y="452"/>
                  </a:cubicBezTo>
                  <a:cubicBezTo>
                    <a:pt x="167" y="451"/>
                    <a:pt x="167" y="450"/>
                    <a:pt x="168" y="449"/>
                  </a:cubicBezTo>
                  <a:cubicBezTo>
                    <a:pt x="168" y="449"/>
                    <a:pt x="168" y="449"/>
                    <a:pt x="168" y="449"/>
                  </a:cubicBezTo>
                  <a:cubicBezTo>
                    <a:pt x="168" y="448"/>
                    <a:pt x="168" y="448"/>
                    <a:pt x="168" y="448"/>
                  </a:cubicBezTo>
                  <a:cubicBezTo>
                    <a:pt x="173" y="437"/>
                    <a:pt x="177" y="427"/>
                    <a:pt x="179" y="416"/>
                  </a:cubicBezTo>
                  <a:cubicBezTo>
                    <a:pt x="179" y="415"/>
                    <a:pt x="179" y="415"/>
                    <a:pt x="178" y="415"/>
                  </a:cubicBezTo>
                  <a:cubicBezTo>
                    <a:pt x="183" y="388"/>
                    <a:pt x="184" y="360"/>
                    <a:pt x="196" y="334"/>
                  </a:cubicBezTo>
                  <a:cubicBezTo>
                    <a:pt x="200" y="326"/>
                    <a:pt x="204" y="319"/>
                    <a:pt x="209" y="311"/>
                  </a:cubicBezTo>
                  <a:cubicBezTo>
                    <a:pt x="205" y="320"/>
                    <a:pt x="200" y="330"/>
                    <a:pt x="197" y="339"/>
                  </a:cubicBezTo>
                  <a:cubicBezTo>
                    <a:pt x="184" y="370"/>
                    <a:pt x="180" y="400"/>
                    <a:pt x="180" y="433"/>
                  </a:cubicBezTo>
                  <a:cubicBezTo>
                    <a:pt x="180" y="436"/>
                    <a:pt x="185" y="435"/>
                    <a:pt x="185" y="433"/>
                  </a:cubicBezTo>
                  <a:cubicBezTo>
                    <a:pt x="185" y="401"/>
                    <a:pt x="189" y="374"/>
                    <a:pt x="200" y="344"/>
                  </a:cubicBezTo>
                  <a:cubicBezTo>
                    <a:pt x="211" y="316"/>
                    <a:pt x="224" y="289"/>
                    <a:pt x="243" y="265"/>
                  </a:cubicBezTo>
                  <a:cubicBezTo>
                    <a:pt x="240" y="272"/>
                    <a:pt x="237" y="278"/>
                    <a:pt x="234" y="285"/>
                  </a:cubicBezTo>
                  <a:cubicBezTo>
                    <a:pt x="229" y="292"/>
                    <a:pt x="225" y="300"/>
                    <a:pt x="221" y="308"/>
                  </a:cubicBezTo>
                  <a:cubicBezTo>
                    <a:pt x="218" y="316"/>
                    <a:pt x="214" y="323"/>
                    <a:pt x="210" y="330"/>
                  </a:cubicBezTo>
                  <a:cubicBezTo>
                    <a:pt x="206" y="338"/>
                    <a:pt x="203" y="347"/>
                    <a:pt x="201" y="355"/>
                  </a:cubicBezTo>
                  <a:cubicBezTo>
                    <a:pt x="199" y="359"/>
                    <a:pt x="197" y="362"/>
                    <a:pt x="195" y="366"/>
                  </a:cubicBezTo>
                  <a:cubicBezTo>
                    <a:pt x="195" y="366"/>
                    <a:pt x="196" y="366"/>
                    <a:pt x="197" y="366"/>
                  </a:cubicBezTo>
                  <a:cubicBezTo>
                    <a:pt x="196" y="369"/>
                    <a:pt x="196" y="372"/>
                    <a:pt x="195" y="374"/>
                  </a:cubicBezTo>
                  <a:cubicBezTo>
                    <a:pt x="193" y="381"/>
                    <a:pt x="193" y="387"/>
                    <a:pt x="193" y="393"/>
                  </a:cubicBezTo>
                  <a:cubicBezTo>
                    <a:pt x="193" y="403"/>
                    <a:pt x="202" y="411"/>
                    <a:pt x="195" y="421"/>
                  </a:cubicBezTo>
                  <a:cubicBezTo>
                    <a:pt x="194" y="423"/>
                    <a:pt x="199" y="423"/>
                    <a:pt x="200" y="421"/>
                  </a:cubicBezTo>
                  <a:cubicBezTo>
                    <a:pt x="206" y="411"/>
                    <a:pt x="200" y="402"/>
                    <a:pt x="198" y="392"/>
                  </a:cubicBezTo>
                  <a:cubicBezTo>
                    <a:pt x="197" y="381"/>
                    <a:pt x="200" y="369"/>
                    <a:pt x="204" y="358"/>
                  </a:cubicBezTo>
                  <a:cubicBezTo>
                    <a:pt x="218" y="331"/>
                    <a:pt x="227" y="303"/>
                    <a:pt x="243" y="278"/>
                  </a:cubicBezTo>
                  <a:cubicBezTo>
                    <a:pt x="259" y="254"/>
                    <a:pt x="276" y="233"/>
                    <a:pt x="285" y="205"/>
                  </a:cubicBezTo>
                  <a:cubicBezTo>
                    <a:pt x="294" y="197"/>
                    <a:pt x="302" y="186"/>
                    <a:pt x="312" y="178"/>
                  </a:cubicBezTo>
                  <a:cubicBezTo>
                    <a:pt x="303" y="210"/>
                    <a:pt x="280" y="234"/>
                    <a:pt x="265" y="263"/>
                  </a:cubicBezTo>
                  <a:cubicBezTo>
                    <a:pt x="248" y="293"/>
                    <a:pt x="236" y="327"/>
                    <a:pt x="237" y="361"/>
                  </a:cubicBezTo>
                  <a:cubicBezTo>
                    <a:pt x="237" y="364"/>
                    <a:pt x="243" y="364"/>
                    <a:pt x="243" y="361"/>
                  </a:cubicBezTo>
                  <a:cubicBezTo>
                    <a:pt x="241" y="323"/>
                    <a:pt x="256" y="288"/>
                    <a:pt x="274" y="255"/>
                  </a:cubicBezTo>
                  <a:cubicBezTo>
                    <a:pt x="290" y="228"/>
                    <a:pt x="311" y="206"/>
                    <a:pt x="318" y="175"/>
                  </a:cubicBezTo>
                  <a:cubicBezTo>
                    <a:pt x="318" y="173"/>
                    <a:pt x="317" y="173"/>
                    <a:pt x="316" y="173"/>
                  </a:cubicBezTo>
                  <a:cubicBezTo>
                    <a:pt x="315" y="172"/>
                    <a:pt x="313" y="172"/>
                    <a:pt x="311" y="173"/>
                  </a:cubicBezTo>
                  <a:cubicBezTo>
                    <a:pt x="300" y="181"/>
                    <a:pt x="292" y="193"/>
                    <a:pt x="282" y="203"/>
                  </a:cubicBezTo>
                  <a:cubicBezTo>
                    <a:pt x="281" y="203"/>
                    <a:pt x="280" y="203"/>
                    <a:pt x="280" y="204"/>
                  </a:cubicBezTo>
                  <a:cubicBezTo>
                    <a:pt x="280" y="204"/>
                    <a:pt x="280" y="204"/>
                    <a:pt x="280" y="204"/>
                  </a:cubicBezTo>
                  <a:cubicBezTo>
                    <a:pt x="277" y="207"/>
                    <a:pt x="275" y="209"/>
                    <a:pt x="272" y="210"/>
                  </a:cubicBezTo>
                  <a:cubicBezTo>
                    <a:pt x="272" y="210"/>
                    <a:pt x="271" y="210"/>
                    <a:pt x="271" y="210"/>
                  </a:cubicBezTo>
                  <a:cubicBezTo>
                    <a:pt x="257" y="211"/>
                    <a:pt x="245" y="219"/>
                    <a:pt x="235" y="228"/>
                  </a:cubicBezTo>
                  <a:cubicBezTo>
                    <a:pt x="222" y="238"/>
                    <a:pt x="209" y="253"/>
                    <a:pt x="205" y="270"/>
                  </a:cubicBezTo>
                  <a:cubicBezTo>
                    <a:pt x="205" y="272"/>
                    <a:pt x="210" y="271"/>
                    <a:pt x="210" y="269"/>
                  </a:cubicBezTo>
                  <a:cubicBezTo>
                    <a:pt x="213" y="258"/>
                    <a:pt x="220" y="248"/>
                    <a:pt x="228" y="239"/>
                  </a:cubicBezTo>
                  <a:cubicBezTo>
                    <a:pt x="238" y="228"/>
                    <a:pt x="253" y="214"/>
                    <a:pt x="269" y="213"/>
                  </a:cubicBezTo>
                  <a:cubicBezTo>
                    <a:pt x="269" y="213"/>
                    <a:pt x="270" y="212"/>
                    <a:pt x="271" y="212"/>
                  </a:cubicBezTo>
                  <a:cubicBezTo>
                    <a:pt x="271" y="213"/>
                    <a:pt x="274" y="214"/>
                    <a:pt x="275" y="213"/>
                  </a:cubicBezTo>
                  <a:cubicBezTo>
                    <a:pt x="276" y="212"/>
                    <a:pt x="277" y="212"/>
                    <a:pt x="278" y="211"/>
                  </a:cubicBezTo>
                  <a:cubicBezTo>
                    <a:pt x="271" y="230"/>
                    <a:pt x="260" y="247"/>
                    <a:pt x="248" y="263"/>
                  </a:cubicBezTo>
                  <a:cubicBezTo>
                    <a:pt x="250" y="258"/>
                    <a:pt x="252" y="253"/>
                    <a:pt x="253" y="248"/>
                  </a:cubicBezTo>
                  <a:cubicBezTo>
                    <a:pt x="253" y="246"/>
                    <a:pt x="248" y="247"/>
                    <a:pt x="247" y="249"/>
                  </a:cubicBezTo>
                  <a:cubicBezTo>
                    <a:pt x="246" y="253"/>
                    <a:pt x="245" y="257"/>
                    <a:pt x="244" y="261"/>
                  </a:cubicBezTo>
                  <a:cubicBezTo>
                    <a:pt x="243" y="260"/>
                    <a:pt x="240" y="260"/>
                    <a:pt x="239" y="262"/>
                  </a:cubicBezTo>
                  <a:cubicBezTo>
                    <a:pt x="238" y="263"/>
                    <a:pt x="237" y="265"/>
                    <a:pt x="235" y="267"/>
                  </a:cubicBezTo>
                  <a:cubicBezTo>
                    <a:pt x="235" y="267"/>
                    <a:pt x="235" y="267"/>
                    <a:pt x="235" y="268"/>
                  </a:cubicBezTo>
                  <a:cubicBezTo>
                    <a:pt x="219" y="291"/>
                    <a:pt x="201" y="312"/>
                    <a:pt x="189" y="338"/>
                  </a:cubicBezTo>
                  <a:cubicBezTo>
                    <a:pt x="180" y="358"/>
                    <a:pt x="178" y="379"/>
                    <a:pt x="175" y="400"/>
                  </a:cubicBezTo>
                  <a:cubicBezTo>
                    <a:pt x="175" y="400"/>
                    <a:pt x="175" y="399"/>
                    <a:pt x="175" y="398"/>
                  </a:cubicBezTo>
                  <a:cubicBezTo>
                    <a:pt x="175" y="397"/>
                    <a:pt x="170" y="398"/>
                    <a:pt x="170" y="400"/>
                  </a:cubicBezTo>
                  <a:cubicBezTo>
                    <a:pt x="169" y="416"/>
                    <a:pt x="166" y="433"/>
                    <a:pt x="163" y="449"/>
                  </a:cubicBezTo>
                  <a:cubicBezTo>
                    <a:pt x="163" y="449"/>
                    <a:pt x="163" y="449"/>
                    <a:pt x="163" y="449"/>
                  </a:cubicBezTo>
                  <a:cubicBezTo>
                    <a:pt x="162" y="451"/>
                    <a:pt x="161" y="452"/>
                    <a:pt x="160" y="454"/>
                  </a:cubicBezTo>
                  <a:cubicBezTo>
                    <a:pt x="161" y="448"/>
                    <a:pt x="162" y="441"/>
                    <a:pt x="163" y="435"/>
                  </a:cubicBezTo>
                  <a:cubicBezTo>
                    <a:pt x="163" y="433"/>
                    <a:pt x="164" y="432"/>
                    <a:pt x="165" y="430"/>
                  </a:cubicBezTo>
                  <a:cubicBezTo>
                    <a:pt x="165" y="429"/>
                    <a:pt x="164" y="429"/>
                    <a:pt x="164" y="429"/>
                  </a:cubicBezTo>
                  <a:cubicBezTo>
                    <a:pt x="168" y="397"/>
                    <a:pt x="171" y="365"/>
                    <a:pt x="181" y="336"/>
                  </a:cubicBezTo>
                  <a:cubicBezTo>
                    <a:pt x="191" y="317"/>
                    <a:pt x="205" y="300"/>
                    <a:pt x="217" y="282"/>
                  </a:cubicBezTo>
                  <a:cubicBezTo>
                    <a:pt x="218" y="280"/>
                    <a:pt x="213" y="280"/>
                    <a:pt x="212" y="282"/>
                  </a:cubicBezTo>
                  <a:cubicBezTo>
                    <a:pt x="204" y="293"/>
                    <a:pt x="196" y="304"/>
                    <a:pt x="189" y="315"/>
                  </a:cubicBezTo>
                  <a:cubicBezTo>
                    <a:pt x="196" y="299"/>
                    <a:pt x="206" y="284"/>
                    <a:pt x="219" y="271"/>
                  </a:cubicBezTo>
                  <a:cubicBezTo>
                    <a:pt x="222" y="268"/>
                    <a:pt x="217" y="267"/>
                    <a:pt x="215" y="269"/>
                  </a:cubicBezTo>
                  <a:cubicBezTo>
                    <a:pt x="194" y="290"/>
                    <a:pt x="183" y="313"/>
                    <a:pt x="175" y="338"/>
                  </a:cubicBezTo>
                  <a:cubicBezTo>
                    <a:pt x="172" y="343"/>
                    <a:pt x="170" y="347"/>
                    <a:pt x="168" y="352"/>
                  </a:cubicBezTo>
                  <a:cubicBezTo>
                    <a:pt x="156" y="380"/>
                    <a:pt x="159" y="413"/>
                    <a:pt x="155" y="443"/>
                  </a:cubicBezTo>
                  <a:cubicBezTo>
                    <a:pt x="155" y="444"/>
                    <a:pt x="155" y="444"/>
                    <a:pt x="156" y="445"/>
                  </a:cubicBezTo>
                  <a:cubicBezTo>
                    <a:pt x="154" y="454"/>
                    <a:pt x="153" y="464"/>
                    <a:pt x="150" y="473"/>
                  </a:cubicBezTo>
                  <a:cubicBezTo>
                    <a:pt x="150" y="476"/>
                    <a:pt x="155" y="475"/>
                    <a:pt x="156" y="473"/>
                  </a:cubicBezTo>
                  <a:cubicBezTo>
                    <a:pt x="156" y="473"/>
                    <a:pt x="156" y="472"/>
                    <a:pt x="156" y="472"/>
                  </a:cubicBezTo>
                  <a:cubicBezTo>
                    <a:pt x="158" y="471"/>
                    <a:pt x="159" y="471"/>
                    <a:pt x="159" y="470"/>
                  </a:cubicBezTo>
                  <a:cubicBezTo>
                    <a:pt x="163" y="467"/>
                    <a:pt x="165" y="463"/>
                    <a:pt x="167" y="459"/>
                  </a:cubicBezTo>
                  <a:cubicBezTo>
                    <a:pt x="170" y="456"/>
                    <a:pt x="172" y="454"/>
                    <a:pt x="174" y="451"/>
                  </a:cubicBezTo>
                  <a:cubicBezTo>
                    <a:pt x="173" y="453"/>
                    <a:pt x="172" y="455"/>
                    <a:pt x="171" y="457"/>
                  </a:cubicBezTo>
                  <a:cubicBezTo>
                    <a:pt x="169" y="459"/>
                    <a:pt x="167" y="462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6" y="465"/>
                    <a:pt x="166" y="465"/>
                    <a:pt x="166" y="465"/>
                  </a:cubicBezTo>
                  <a:cubicBezTo>
                    <a:pt x="165" y="465"/>
                    <a:pt x="165" y="465"/>
                    <a:pt x="166" y="466"/>
                  </a:cubicBezTo>
                  <a:cubicBezTo>
                    <a:pt x="149" y="486"/>
                    <a:pt x="134" y="508"/>
                    <a:pt x="118" y="529"/>
                  </a:cubicBezTo>
                  <a:cubicBezTo>
                    <a:pt x="115" y="532"/>
                    <a:pt x="113" y="536"/>
                    <a:pt x="110" y="539"/>
                  </a:cubicBezTo>
                  <a:cubicBezTo>
                    <a:pt x="110" y="539"/>
                    <a:pt x="110" y="539"/>
                    <a:pt x="110" y="539"/>
                  </a:cubicBezTo>
                  <a:cubicBezTo>
                    <a:pt x="106" y="512"/>
                    <a:pt x="97" y="489"/>
                    <a:pt x="103" y="461"/>
                  </a:cubicBezTo>
                  <a:cubicBezTo>
                    <a:pt x="108" y="439"/>
                    <a:pt x="117" y="419"/>
                    <a:pt x="114" y="396"/>
                  </a:cubicBezTo>
                  <a:cubicBezTo>
                    <a:pt x="114" y="395"/>
                    <a:pt x="109" y="396"/>
                    <a:pt x="109" y="398"/>
                  </a:cubicBezTo>
                  <a:cubicBezTo>
                    <a:pt x="112" y="422"/>
                    <a:pt x="101" y="444"/>
                    <a:pt x="97" y="467"/>
                  </a:cubicBezTo>
                  <a:cubicBezTo>
                    <a:pt x="92" y="492"/>
                    <a:pt x="101" y="515"/>
                    <a:pt x="105" y="540"/>
                  </a:cubicBezTo>
                  <a:cubicBezTo>
                    <a:pt x="105" y="541"/>
                    <a:pt x="108" y="541"/>
                    <a:pt x="110" y="540"/>
                  </a:cubicBezTo>
                  <a:cubicBezTo>
                    <a:pt x="92" y="563"/>
                    <a:pt x="76" y="586"/>
                    <a:pt x="61" y="611"/>
                  </a:cubicBezTo>
                  <a:cubicBezTo>
                    <a:pt x="43" y="641"/>
                    <a:pt x="26" y="672"/>
                    <a:pt x="2" y="698"/>
                  </a:cubicBezTo>
                  <a:cubicBezTo>
                    <a:pt x="0" y="701"/>
                    <a:pt x="5" y="702"/>
                    <a:pt x="7" y="700"/>
                  </a:cubicBezTo>
                  <a:cubicBezTo>
                    <a:pt x="7" y="699"/>
                    <a:pt x="8" y="699"/>
                    <a:pt x="8" y="698"/>
                  </a:cubicBezTo>
                  <a:cubicBezTo>
                    <a:pt x="9" y="698"/>
                    <a:pt x="9" y="698"/>
                    <a:pt x="9" y="698"/>
                  </a:cubicBezTo>
                  <a:cubicBezTo>
                    <a:pt x="39" y="679"/>
                    <a:pt x="62" y="654"/>
                    <a:pt x="82" y="625"/>
                  </a:cubicBezTo>
                  <a:cubicBezTo>
                    <a:pt x="103" y="595"/>
                    <a:pt x="119" y="561"/>
                    <a:pt x="140" y="531"/>
                  </a:cubicBezTo>
                  <a:cubicBezTo>
                    <a:pt x="165" y="519"/>
                    <a:pt x="186" y="501"/>
                    <a:pt x="210" y="488"/>
                  </a:cubicBezTo>
                  <a:close/>
                  <a:moveTo>
                    <a:pt x="413" y="381"/>
                  </a:moveTo>
                  <a:cubicBezTo>
                    <a:pt x="425" y="379"/>
                    <a:pt x="436" y="374"/>
                    <a:pt x="447" y="369"/>
                  </a:cubicBezTo>
                  <a:cubicBezTo>
                    <a:pt x="447" y="369"/>
                    <a:pt x="447" y="369"/>
                    <a:pt x="448" y="368"/>
                  </a:cubicBezTo>
                  <a:cubicBezTo>
                    <a:pt x="450" y="368"/>
                    <a:pt x="453" y="367"/>
                    <a:pt x="455" y="365"/>
                  </a:cubicBezTo>
                  <a:cubicBezTo>
                    <a:pt x="444" y="376"/>
                    <a:pt x="428" y="380"/>
                    <a:pt x="413" y="381"/>
                  </a:cubicBezTo>
                  <a:close/>
                  <a:moveTo>
                    <a:pt x="217" y="481"/>
                  </a:moveTo>
                  <a:cubicBezTo>
                    <a:pt x="190" y="492"/>
                    <a:pt x="169" y="512"/>
                    <a:pt x="143" y="525"/>
                  </a:cubicBezTo>
                  <a:cubicBezTo>
                    <a:pt x="148" y="518"/>
                    <a:pt x="153" y="511"/>
                    <a:pt x="158" y="504"/>
                  </a:cubicBezTo>
                  <a:cubicBezTo>
                    <a:pt x="159" y="505"/>
                    <a:pt x="161" y="505"/>
                    <a:pt x="162" y="504"/>
                  </a:cubicBezTo>
                  <a:cubicBezTo>
                    <a:pt x="196" y="475"/>
                    <a:pt x="241" y="467"/>
                    <a:pt x="285" y="464"/>
                  </a:cubicBezTo>
                  <a:cubicBezTo>
                    <a:pt x="262" y="469"/>
                    <a:pt x="239" y="473"/>
                    <a:pt x="217" y="481"/>
                  </a:cubicBezTo>
                  <a:close/>
                  <a:moveTo>
                    <a:pt x="583" y="72"/>
                  </a:moveTo>
                  <a:cubicBezTo>
                    <a:pt x="586" y="71"/>
                    <a:pt x="588" y="70"/>
                    <a:pt x="591" y="69"/>
                  </a:cubicBezTo>
                  <a:cubicBezTo>
                    <a:pt x="588" y="70"/>
                    <a:pt x="586" y="72"/>
                    <a:pt x="584" y="74"/>
                  </a:cubicBezTo>
                  <a:cubicBezTo>
                    <a:pt x="578" y="78"/>
                    <a:pt x="572" y="82"/>
                    <a:pt x="566" y="87"/>
                  </a:cubicBezTo>
                  <a:cubicBezTo>
                    <a:pt x="571" y="82"/>
                    <a:pt x="576" y="77"/>
                    <a:pt x="581" y="73"/>
                  </a:cubicBezTo>
                  <a:cubicBezTo>
                    <a:pt x="582" y="73"/>
                    <a:pt x="583" y="72"/>
                    <a:pt x="583" y="72"/>
                  </a:cubicBezTo>
                  <a:close/>
                  <a:moveTo>
                    <a:pt x="483" y="150"/>
                  </a:moveTo>
                  <a:cubicBezTo>
                    <a:pt x="485" y="148"/>
                    <a:pt x="486" y="146"/>
                    <a:pt x="488" y="145"/>
                  </a:cubicBezTo>
                  <a:cubicBezTo>
                    <a:pt x="487" y="146"/>
                    <a:pt x="487" y="147"/>
                    <a:pt x="486" y="148"/>
                  </a:cubicBezTo>
                  <a:cubicBezTo>
                    <a:pt x="485" y="149"/>
                    <a:pt x="484" y="149"/>
                    <a:pt x="483" y="150"/>
                  </a:cubicBezTo>
                  <a:close/>
                  <a:moveTo>
                    <a:pt x="428" y="200"/>
                  </a:moveTo>
                  <a:cubicBezTo>
                    <a:pt x="430" y="199"/>
                    <a:pt x="432" y="198"/>
                    <a:pt x="434" y="197"/>
                  </a:cubicBezTo>
                  <a:cubicBezTo>
                    <a:pt x="430" y="199"/>
                    <a:pt x="427" y="201"/>
                    <a:pt x="423" y="204"/>
                  </a:cubicBezTo>
                  <a:cubicBezTo>
                    <a:pt x="425" y="202"/>
                    <a:pt x="426" y="201"/>
                    <a:pt x="428" y="200"/>
                  </a:cubicBezTo>
                  <a:close/>
                  <a:moveTo>
                    <a:pt x="454" y="185"/>
                  </a:moveTo>
                  <a:cubicBezTo>
                    <a:pt x="454" y="185"/>
                    <a:pt x="455" y="185"/>
                    <a:pt x="455" y="185"/>
                  </a:cubicBezTo>
                  <a:cubicBezTo>
                    <a:pt x="455" y="185"/>
                    <a:pt x="454" y="185"/>
                    <a:pt x="454" y="185"/>
                  </a:cubicBezTo>
                  <a:cubicBezTo>
                    <a:pt x="454" y="185"/>
                    <a:pt x="454" y="185"/>
                    <a:pt x="454" y="185"/>
                  </a:cubicBezTo>
                  <a:close/>
                  <a:moveTo>
                    <a:pt x="436" y="192"/>
                  </a:moveTo>
                  <a:cubicBezTo>
                    <a:pt x="443" y="186"/>
                    <a:pt x="449" y="180"/>
                    <a:pt x="455" y="174"/>
                  </a:cubicBezTo>
                  <a:cubicBezTo>
                    <a:pt x="456" y="174"/>
                    <a:pt x="456" y="174"/>
                    <a:pt x="456" y="174"/>
                  </a:cubicBezTo>
                  <a:cubicBezTo>
                    <a:pt x="456" y="175"/>
                    <a:pt x="456" y="175"/>
                    <a:pt x="455" y="175"/>
                  </a:cubicBezTo>
                  <a:cubicBezTo>
                    <a:pt x="455" y="177"/>
                    <a:pt x="460" y="175"/>
                    <a:pt x="461" y="175"/>
                  </a:cubicBezTo>
                  <a:cubicBezTo>
                    <a:pt x="461" y="174"/>
                    <a:pt x="462" y="173"/>
                    <a:pt x="463" y="173"/>
                  </a:cubicBezTo>
                  <a:cubicBezTo>
                    <a:pt x="463" y="173"/>
                    <a:pt x="464" y="173"/>
                    <a:pt x="464" y="173"/>
                  </a:cubicBezTo>
                  <a:cubicBezTo>
                    <a:pt x="460" y="175"/>
                    <a:pt x="456" y="178"/>
                    <a:pt x="452" y="180"/>
                  </a:cubicBezTo>
                  <a:cubicBezTo>
                    <a:pt x="449" y="182"/>
                    <a:pt x="453" y="183"/>
                    <a:pt x="455" y="182"/>
                  </a:cubicBezTo>
                  <a:cubicBezTo>
                    <a:pt x="463" y="177"/>
                    <a:pt x="472" y="172"/>
                    <a:pt x="480" y="167"/>
                  </a:cubicBezTo>
                  <a:cubicBezTo>
                    <a:pt x="481" y="167"/>
                    <a:pt x="482" y="167"/>
                    <a:pt x="483" y="167"/>
                  </a:cubicBezTo>
                  <a:cubicBezTo>
                    <a:pt x="467" y="176"/>
                    <a:pt x="452" y="184"/>
                    <a:pt x="436" y="192"/>
                  </a:cubicBezTo>
                  <a:close/>
                  <a:moveTo>
                    <a:pt x="479" y="143"/>
                  </a:moveTo>
                  <a:cubicBezTo>
                    <a:pt x="476" y="146"/>
                    <a:pt x="473" y="149"/>
                    <a:pt x="471" y="152"/>
                  </a:cubicBezTo>
                  <a:cubicBezTo>
                    <a:pt x="469" y="154"/>
                    <a:pt x="467" y="156"/>
                    <a:pt x="465" y="158"/>
                  </a:cubicBezTo>
                  <a:cubicBezTo>
                    <a:pt x="465" y="158"/>
                    <a:pt x="465" y="159"/>
                    <a:pt x="465" y="159"/>
                  </a:cubicBezTo>
                  <a:cubicBezTo>
                    <a:pt x="460" y="163"/>
                    <a:pt x="456" y="168"/>
                    <a:pt x="452" y="172"/>
                  </a:cubicBezTo>
                  <a:cubicBezTo>
                    <a:pt x="451" y="172"/>
                    <a:pt x="450" y="172"/>
                    <a:pt x="449" y="173"/>
                  </a:cubicBezTo>
                  <a:cubicBezTo>
                    <a:pt x="459" y="163"/>
                    <a:pt x="469" y="153"/>
                    <a:pt x="479" y="143"/>
                  </a:cubicBezTo>
                  <a:close/>
                  <a:moveTo>
                    <a:pt x="496" y="139"/>
                  </a:moveTo>
                  <a:cubicBezTo>
                    <a:pt x="496" y="139"/>
                    <a:pt x="495" y="139"/>
                    <a:pt x="495" y="139"/>
                  </a:cubicBezTo>
                  <a:cubicBezTo>
                    <a:pt x="496" y="138"/>
                    <a:pt x="497" y="137"/>
                    <a:pt x="498" y="136"/>
                  </a:cubicBezTo>
                  <a:cubicBezTo>
                    <a:pt x="497" y="137"/>
                    <a:pt x="497" y="138"/>
                    <a:pt x="496" y="139"/>
                  </a:cubicBezTo>
                  <a:close/>
                  <a:moveTo>
                    <a:pt x="468" y="171"/>
                  </a:moveTo>
                  <a:cubicBezTo>
                    <a:pt x="468" y="171"/>
                    <a:pt x="468" y="171"/>
                    <a:pt x="468" y="170"/>
                  </a:cubicBezTo>
                  <a:cubicBezTo>
                    <a:pt x="468" y="170"/>
                    <a:pt x="469" y="170"/>
                    <a:pt x="469" y="170"/>
                  </a:cubicBezTo>
                  <a:cubicBezTo>
                    <a:pt x="469" y="170"/>
                    <a:pt x="468" y="171"/>
                    <a:pt x="468" y="171"/>
                  </a:cubicBezTo>
                  <a:close/>
                  <a:moveTo>
                    <a:pt x="466" y="165"/>
                  </a:moveTo>
                  <a:cubicBezTo>
                    <a:pt x="466" y="165"/>
                    <a:pt x="466" y="165"/>
                    <a:pt x="466" y="164"/>
                  </a:cubicBezTo>
                  <a:cubicBezTo>
                    <a:pt x="467" y="164"/>
                    <a:pt x="467" y="164"/>
                    <a:pt x="467" y="164"/>
                  </a:cubicBezTo>
                  <a:cubicBezTo>
                    <a:pt x="467" y="164"/>
                    <a:pt x="467" y="164"/>
                    <a:pt x="467" y="164"/>
                  </a:cubicBezTo>
                  <a:cubicBezTo>
                    <a:pt x="467" y="164"/>
                    <a:pt x="466" y="165"/>
                    <a:pt x="466" y="165"/>
                  </a:cubicBezTo>
                  <a:close/>
                  <a:moveTo>
                    <a:pt x="501" y="139"/>
                  </a:moveTo>
                  <a:cubicBezTo>
                    <a:pt x="502" y="138"/>
                    <a:pt x="504" y="137"/>
                    <a:pt x="505" y="136"/>
                  </a:cubicBezTo>
                  <a:cubicBezTo>
                    <a:pt x="504" y="137"/>
                    <a:pt x="502" y="138"/>
                    <a:pt x="501" y="139"/>
                  </a:cubicBezTo>
                  <a:close/>
                  <a:moveTo>
                    <a:pt x="527" y="112"/>
                  </a:moveTo>
                  <a:cubicBezTo>
                    <a:pt x="535" y="107"/>
                    <a:pt x="544" y="102"/>
                    <a:pt x="553" y="97"/>
                  </a:cubicBezTo>
                  <a:cubicBezTo>
                    <a:pt x="553" y="97"/>
                    <a:pt x="554" y="97"/>
                    <a:pt x="554" y="97"/>
                  </a:cubicBezTo>
                  <a:cubicBezTo>
                    <a:pt x="554" y="98"/>
                    <a:pt x="553" y="98"/>
                    <a:pt x="553" y="99"/>
                  </a:cubicBezTo>
                  <a:cubicBezTo>
                    <a:pt x="552" y="99"/>
                    <a:pt x="551" y="100"/>
                    <a:pt x="551" y="100"/>
                  </a:cubicBezTo>
                  <a:cubicBezTo>
                    <a:pt x="543" y="104"/>
                    <a:pt x="535" y="108"/>
                    <a:pt x="527" y="112"/>
                  </a:cubicBezTo>
                  <a:close/>
                  <a:moveTo>
                    <a:pt x="569" y="88"/>
                  </a:moveTo>
                  <a:cubicBezTo>
                    <a:pt x="569" y="88"/>
                    <a:pt x="570" y="88"/>
                    <a:pt x="570" y="88"/>
                  </a:cubicBezTo>
                  <a:cubicBezTo>
                    <a:pt x="569" y="88"/>
                    <a:pt x="569" y="88"/>
                    <a:pt x="568" y="89"/>
                  </a:cubicBezTo>
                  <a:cubicBezTo>
                    <a:pt x="569" y="89"/>
                    <a:pt x="569" y="88"/>
                    <a:pt x="569" y="88"/>
                  </a:cubicBezTo>
                  <a:close/>
                  <a:moveTo>
                    <a:pt x="585" y="78"/>
                  </a:moveTo>
                  <a:cubicBezTo>
                    <a:pt x="583" y="80"/>
                    <a:pt x="582" y="81"/>
                    <a:pt x="581" y="82"/>
                  </a:cubicBezTo>
                  <a:cubicBezTo>
                    <a:pt x="580" y="82"/>
                    <a:pt x="579" y="82"/>
                    <a:pt x="578" y="82"/>
                  </a:cubicBezTo>
                  <a:cubicBezTo>
                    <a:pt x="581" y="81"/>
                    <a:pt x="583" y="80"/>
                    <a:pt x="585" y="78"/>
                  </a:cubicBezTo>
                  <a:close/>
                  <a:moveTo>
                    <a:pt x="527" y="109"/>
                  </a:moveTo>
                  <a:cubicBezTo>
                    <a:pt x="523" y="111"/>
                    <a:pt x="520" y="114"/>
                    <a:pt x="517" y="116"/>
                  </a:cubicBezTo>
                  <a:cubicBezTo>
                    <a:pt x="520" y="113"/>
                    <a:pt x="523" y="111"/>
                    <a:pt x="526" y="109"/>
                  </a:cubicBezTo>
                  <a:cubicBezTo>
                    <a:pt x="526" y="109"/>
                    <a:pt x="526" y="109"/>
                    <a:pt x="526" y="109"/>
                  </a:cubicBezTo>
                  <a:cubicBezTo>
                    <a:pt x="526" y="109"/>
                    <a:pt x="526" y="109"/>
                    <a:pt x="527" y="109"/>
                  </a:cubicBezTo>
                  <a:close/>
                  <a:moveTo>
                    <a:pt x="487" y="137"/>
                  </a:moveTo>
                  <a:cubicBezTo>
                    <a:pt x="486" y="137"/>
                    <a:pt x="486" y="137"/>
                    <a:pt x="485" y="137"/>
                  </a:cubicBezTo>
                  <a:cubicBezTo>
                    <a:pt x="486" y="137"/>
                    <a:pt x="487" y="136"/>
                    <a:pt x="488" y="136"/>
                  </a:cubicBezTo>
                  <a:cubicBezTo>
                    <a:pt x="488" y="136"/>
                    <a:pt x="487" y="137"/>
                    <a:pt x="487" y="137"/>
                  </a:cubicBezTo>
                  <a:close/>
                  <a:moveTo>
                    <a:pt x="444" y="178"/>
                  </a:moveTo>
                  <a:cubicBezTo>
                    <a:pt x="444" y="179"/>
                    <a:pt x="444" y="178"/>
                    <a:pt x="445" y="178"/>
                  </a:cubicBezTo>
                  <a:cubicBezTo>
                    <a:pt x="441" y="181"/>
                    <a:pt x="438" y="185"/>
                    <a:pt x="435" y="188"/>
                  </a:cubicBezTo>
                  <a:cubicBezTo>
                    <a:pt x="435" y="187"/>
                    <a:pt x="436" y="187"/>
                    <a:pt x="436" y="186"/>
                  </a:cubicBezTo>
                  <a:cubicBezTo>
                    <a:pt x="438" y="184"/>
                    <a:pt x="441" y="181"/>
                    <a:pt x="444" y="178"/>
                  </a:cubicBezTo>
                  <a:close/>
                  <a:moveTo>
                    <a:pt x="377" y="261"/>
                  </a:moveTo>
                  <a:cubicBezTo>
                    <a:pt x="375" y="263"/>
                    <a:pt x="373" y="265"/>
                    <a:pt x="370" y="268"/>
                  </a:cubicBezTo>
                  <a:cubicBezTo>
                    <a:pt x="369" y="268"/>
                    <a:pt x="368" y="269"/>
                    <a:pt x="366" y="270"/>
                  </a:cubicBezTo>
                  <a:cubicBezTo>
                    <a:pt x="370" y="267"/>
                    <a:pt x="373" y="264"/>
                    <a:pt x="377" y="261"/>
                  </a:cubicBezTo>
                  <a:close/>
                  <a:moveTo>
                    <a:pt x="317" y="325"/>
                  </a:moveTo>
                  <a:cubicBezTo>
                    <a:pt x="317" y="325"/>
                    <a:pt x="318" y="325"/>
                    <a:pt x="318" y="325"/>
                  </a:cubicBezTo>
                  <a:cubicBezTo>
                    <a:pt x="315" y="329"/>
                    <a:pt x="311" y="332"/>
                    <a:pt x="307" y="336"/>
                  </a:cubicBezTo>
                  <a:cubicBezTo>
                    <a:pt x="310" y="332"/>
                    <a:pt x="313" y="328"/>
                    <a:pt x="317" y="325"/>
                  </a:cubicBezTo>
                  <a:close/>
                  <a:moveTo>
                    <a:pt x="337" y="306"/>
                  </a:moveTo>
                  <a:cubicBezTo>
                    <a:pt x="338" y="306"/>
                    <a:pt x="338" y="306"/>
                    <a:pt x="338" y="306"/>
                  </a:cubicBezTo>
                  <a:cubicBezTo>
                    <a:pt x="338" y="306"/>
                    <a:pt x="338" y="306"/>
                    <a:pt x="338" y="305"/>
                  </a:cubicBezTo>
                  <a:cubicBezTo>
                    <a:pt x="338" y="306"/>
                    <a:pt x="338" y="306"/>
                    <a:pt x="337" y="306"/>
                  </a:cubicBezTo>
                  <a:close/>
                  <a:moveTo>
                    <a:pt x="325" y="305"/>
                  </a:moveTo>
                  <a:cubicBezTo>
                    <a:pt x="322" y="309"/>
                    <a:pt x="319" y="312"/>
                    <a:pt x="317" y="315"/>
                  </a:cubicBezTo>
                  <a:cubicBezTo>
                    <a:pt x="317" y="314"/>
                    <a:pt x="317" y="314"/>
                    <a:pt x="318" y="313"/>
                  </a:cubicBezTo>
                  <a:cubicBezTo>
                    <a:pt x="320" y="311"/>
                    <a:pt x="322" y="308"/>
                    <a:pt x="325" y="305"/>
                  </a:cubicBezTo>
                  <a:close/>
                  <a:moveTo>
                    <a:pt x="306" y="326"/>
                  </a:moveTo>
                  <a:cubicBezTo>
                    <a:pt x="306" y="327"/>
                    <a:pt x="307" y="327"/>
                    <a:pt x="308" y="328"/>
                  </a:cubicBezTo>
                  <a:cubicBezTo>
                    <a:pt x="301" y="335"/>
                    <a:pt x="293" y="343"/>
                    <a:pt x="286" y="350"/>
                  </a:cubicBezTo>
                  <a:cubicBezTo>
                    <a:pt x="289" y="347"/>
                    <a:pt x="292" y="344"/>
                    <a:pt x="294" y="341"/>
                  </a:cubicBezTo>
                  <a:cubicBezTo>
                    <a:pt x="294" y="340"/>
                    <a:pt x="294" y="340"/>
                    <a:pt x="295" y="340"/>
                  </a:cubicBezTo>
                  <a:cubicBezTo>
                    <a:pt x="298" y="335"/>
                    <a:pt x="302" y="331"/>
                    <a:pt x="306" y="326"/>
                  </a:cubicBezTo>
                  <a:close/>
                  <a:moveTo>
                    <a:pt x="241" y="418"/>
                  </a:moveTo>
                  <a:cubicBezTo>
                    <a:pt x="240" y="417"/>
                    <a:pt x="237" y="418"/>
                    <a:pt x="237" y="418"/>
                  </a:cubicBezTo>
                  <a:cubicBezTo>
                    <a:pt x="236" y="418"/>
                    <a:pt x="236" y="419"/>
                    <a:pt x="236" y="419"/>
                  </a:cubicBezTo>
                  <a:cubicBezTo>
                    <a:pt x="236" y="418"/>
                    <a:pt x="236" y="418"/>
                    <a:pt x="235" y="418"/>
                  </a:cubicBezTo>
                  <a:cubicBezTo>
                    <a:pt x="236" y="417"/>
                    <a:pt x="237" y="415"/>
                    <a:pt x="238" y="413"/>
                  </a:cubicBezTo>
                  <a:cubicBezTo>
                    <a:pt x="238" y="412"/>
                    <a:pt x="239" y="412"/>
                    <a:pt x="240" y="411"/>
                  </a:cubicBezTo>
                  <a:cubicBezTo>
                    <a:pt x="241" y="411"/>
                    <a:pt x="242" y="411"/>
                    <a:pt x="243" y="410"/>
                  </a:cubicBezTo>
                  <a:cubicBezTo>
                    <a:pt x="244" y="409"/>
                    <a:pt x="246" y="408"/>
                    <a:pt x="247" y="406"/>
                  </a:cubicBezTo>
                  <a:cubicBezTo>
                    <a:pt x="247" y="408"/>
                    <a:pt x="250" y="409"/>
                    <a:pt x="252" y="407"/>
                  </a:cubicBezTo>
                  <a:cubicBezTo>
                    <a:pt x="253" y="407"/>
                    <a:pt x="253" y="406"/>
                    <a:pt x="254" y="405"/>
                  </a:cubicBezTo>
                  <a:cubicBezTo>
                    <a:pt x="255" y="405"/>
                    <a:pt x="256" y="405"/>
                    <a:pt x="257" y="405"/>
                  </a:cubicBezTo>
                  <a:cubicBezTo>
                    <a:pt x="266" y="399"/>
                    <a:pt x="276" y="394"/>
                    <a:pt x="286" y="389"/>
                  </a:cubicBezTo>
                  <a:cubicBezTo>
                    <a:pt x="273" y="401"/>
                    <a:pt x="257" y="410"/>
                    <a:pt x="241" y="418"/>
                  </a:cubicBezTo>
                  <a:cubicBezTo>
                    <a:pt x="241" y="418"/>
                    <a:pt x="241" y="418"/>
                    <a:pt x="241" y="418"/>
                  </a:cubicBezTo>
                  <a:close/>
                  <a:moveTo>
                    <a:pt x="235" y="447"/>
                  </a:moveTo>
                  <a:cubicBezTo>
                    <a:pt x="232" y="448"/>
                    <a:pt x="229" y="449"/>
                    <a:pt x="226" y="451"/>
                  </a:cubicBezTo>
                  <a:cubicBezTo>
                    <a:pt x="224" y="451"/>
                    <a:pt x="224" y="452"/>
                    <a:pt x="224" y="452"/>
                  </a:cubicBezTo>
                  <a:cubicBezTo>
                    <a:pt x="221" y="454"/>
                    <a:pt x="218" y="455"/>
                    <a:pt x="216" y="457"/>
                  </a:cubicBezTo>
                  <a:cubicBezTo>
                    <a:pt x="217" y="455"/>
                    <a:pt x="219" y="453"/>
                    <a:pt x="220" y="452"/>
                  </a:cubicBezTo>
                  <a:cubicBezTo>
                    <a:pt x="220" y="452"/>
                    <a:pt x="220" y="452"/>
                    <a:pt x="220" y="452"/>
                  </a:cubicBezTo>
                  <a:cubicBezTo>
                    <a:pt x="221" y="451"/>
                    <a:pt x="222" y="451"/>
                    <a:pt x="223" y="451"/>
                  </a:cubicBezTo>
                  <a:cubicBezTo>
                    <a:pt x="228" y="449"/>
                    <a:pt x="232" y="446"/>
                    <a:pt x="237" y="444"/>
                  </a:cubicBezTo>
                  <a:cubicBezTo>
                    <a:pt x="241" y="441"/>
                    <a:pt x="244" y="440"/>
                    <a:pt x="248" y="440"/>
                  </a:cubicBezTo>
                  <a:cubicBezTo>
                    <a:pt x="245" y="442"/>
                    <a:pt x="241" y="444"/>
                    <a:pt x="238" y="446"/>
                  </a:cubicBezTo>
                  <a:cubicBezTo>
                    <a:pt x="237" y="446"/>
                    <a:pt x="236" y="447"/>
                    <a:pt x="235" y="447"/>
                  </a:cubicBezTo>
                  <a:close/>
                  <a:moveTo>
                    <a:pt x="188" y="468"/>
                  </a:moveTo>
                  <a:cubicBezTo>
                    <a:pt x="188" y="467"/>
                    <a:pt x="188" y="467"/>
                    <a:pt x="188" y="467"/>
                  </a:cubicBezTo>
                  <a:cubicBezTo>
                    <a:pt x="188" y="468"/>
                    <a:pt x="188" y="468"/>
                    <a:pt x="188" y="468"/>
                  </a:cubicBezTo>
                  <a:cubicBezTo>
                    <a:pt x="188" y="468"/>
                    <a:pt x="188" y="468"/>
                    <a:pt x="188" y="468"/>
                  </a:cubicBezTo>
                  <a:close/>
                  <a:moveTo>
                    <a:pt x="221" y="445"/>
                  </a:moveTo>
                  <a:cubicBezTo>
                    <a:pt x="222" y="444"/>
                    <a:pt x="223" y="443"/>
                    <a:pt x="224" y="442"/>
                  </a:cubicBezTo>
                  <a:cubicBezTo>
                    <a:pt x="225" y="442"/>
                    <a:pt x="225" y="441"/>
                    <a:pt x="226" y="441"/>
                  </a:cubicBezTo>
                  <a:cubicBezTo>
                    <a:pt x="226" y="441"/>
                    <a:pt x="226" y="441"/>
                    <a:pt x="226" y="441"/>
                  </a:cubicBezTo>
                  <a:cubicBezTo>
                    <a:pt x="225" y="442"/>
                    <a:pt x="223" y="444"/>
                    <a:pt x="221" y="445"/>
                  </a:cubicBezTo>
                  <a:close/>
                  <a:moveTo>
                    <a:pt x="222" y="438"/>
                  </a:moveTo>
                  <a:cubicBezTo>
                    <a:pt x="222" y="438"/>
                    <a:pt x="222" y="438"/>
                    <a:pt x="222" y="438"/>
                  </a:cubicBezTo>
                  <a:cubicBezTo>
                    <a:pt x="222" y="438"/>
                    <a:pt x="222" y="438"/>
                    <a:pt x="222" y="438"/>
                  </a:cubicBezTo>
                  <a:cubicBezTo>
                    <a:pt x="222" y="438"/>
                    <a:pt x="222" y="438"/>
                    <a:pt x="222" y="438"/>
                  </a:cubicBezTo>
                  <a:cubicBezTo>
                    <a:pt x="222" y="438"/>
                    <a:pt x="222" y="438"/>
                    <a:pt x="222" y="438"/>
                  </a:cubicBezTo>
                  <a:close/>
                  <a:moveTo>
                    <a:pt x="228" y="422"/>
                  </a:moveTo>
                  <a:cubicBezTo>
                    <a:pt x="228" y="422"/>
                    <a:pt x="227" y="423"/>
                    <a:pt x="227" y="423"/>
                  </a:cubicBezTo>
                  <a:cubicBezTo>
                    <a:pt x="226" y="424"/>
                    <a:pt x="226" y="424"/>
                    <a:pt x="225" y="425"/>
                  </a:cubicBezTo>
                  <a:cubicBezTo>
                    <a:pt x="226" y="424"/>
                    <a:pt x="227" y="423"/>
                    <a:pt x="228" y="422"/>
                  </a:cubicBezTo>
                  <a:close/>
                  <a:moveTo>
                    <a:pt x="182" y="475"/>
                  </a:moveTo>
                  <a:cubicBezTo>
                    <a:pt x="190" y="470"/>
                    <a:pt x="198" y="465"/>
                    <a:pt x="206" y="460"/>
                  </a:cubicBezTo>
                  <a:cubicBezTo>
                    <a:pt x="198" y="467"/>
                    <a:pt x="191" y="473"/>
                    <a:pt x="184" y="479"/>
                  </a:cubicBezTo>
                  <a:cubicBezTo>
                    <a:pt x="182" y="481"/>
                    <a:pt x="180" y="482"/>
                    <a:pt x="178" y="483"/>
                  </a:cubicBezTo>
                  <a:cubicBezTo>
                    <a:pt x="179" y="480"/>
                    <a:pt x="181" y="477"/>
                    <a:pt x="182" y="475"/>
                  </a:cubicBezTo>
                  <a:close/>
                  <a:moveTo>
                    <a:pt x="190" y="479"/>
                  </a:moveTo>
                  <a:cubicBezTo>
                    <a:pt x="189" y="479"/>
                    <a:pt x="189" y="479"/>
                    <a:pt x="189" y="480"/>
                  </a:cubicBezTo>
                  <a:cubicBezTo>
                    <a:pt x="189" y="479"/>
                    <a:pt x="189" y="479"/>
                    <a:pt x="190" y="479"/>
                  </a:cubicBezTo>
                  <a:cubicBezTo>
                    <a:pt x="190" y="479"/>
                    <a:pt x="190" y="479"/>
                    <a:pt x="190" y="479"/>
                  </a:cubicBezTo>
                  <a:close/>
                  <a:moveTo>
                    <a:pt x="226" y="446"/>
                  </a:moveTo>
                  <a:cubicBezTo>
                    <a:pt x="232" y="442"/>
                    <a:pt x="237" y="437"/>
                    <a:pt x="243" y="431"/>
                  </a:cubicBezTo>
                  <a:cubicBezTo>
                    <a:pt x="243" y="431"/>
                    <a:pt x="243" y="431"/>
                    <a:pt x="243" y="431"/>
                  </a:cubicBezTo>
                  <a:cubicBezTo>
                    <a:pt x="244" y="430"/>
                    <a:pt x="245" y="429"/>
                    <a:pt x="247" y="429"/>
                  </a:cubicBezTo>
                  <a:cubicBezTo>
                    <a:pt x="252" y="426"/>
                    <a:pt x="259" y="423"/>
                    <a:pt x="253" y="429"/>
                  </a:cubicBezTo>
                  <a:cubicBezTo>
                    <a:pt x="249" y="434"/>
                    <a:pt x="243" y="437"/>
                    <a:pt x="237" y="440"/>
                  </a:cubicBezTo>
                  <a:cubicBezTo>
                    <a:pt x="233" y="442"/>
                    <a:pt x="229" y="444"/>
                    <a:pt x="226" y="446"/>
                  </a:cubicBezTo>
                  <a:close/>
                  <a:moveTo>
                    <a:pt x="210" y="439"/>
                  </a:moveTo>
                  <a:cubicBezTo>
                    <a:pt x="212" y="437"/>
                    <a:pt x="215" y="435"/>
                    <a:pt x="216" y="434"/>
                  </a:cubicBezTo>
                  <a:cubicBezTo>
                    <a:pt x="218" y="432"/>
                    <a:pt x="220" y="431"/>
                    <a:pt x="222" y="429"/>
                  </a:cubicBezTo>
                  <a:cubicBezTo>
                    <a:pt x="219" y="434"/>
                    <a:pt x="215" y="437"/>
                    <a:pt x="211" y="441"/>
                  </a:cubicBezTo>
                  <a:cubicBezTo>
                    <a:pt x="208" y="443"/>
                    <a:pt x="206" y="445"/>
                    <a:pt x="204" y="446"/>
                  </a:cubicBezTo>
                  <a:cubicBezTo>
                    <a:pt x="204" y="446"/>
                    <a:pt x="204" y="447"/>
                    <a:pt x="204" y="447"/>
                  </a:cubicBezTo>
                  <a:cubicBezTo>
                    <a:pt x="206" y="444"/>
                    <a:pt x="208" y="441"/>
                    <a:pt x="210" y="439"/>
                  </a:cubicBezTo>
                  <a:close/>
                  <a:moveTo>
                    <a:pt x="172" y="486"/>
                  </a:moveTo>
                  <a:cubicBezTo>
                    <a:pt x="173" y="486"/>
                    <a:pt x="175" y="486"/>
                    <a:pt x="175" y="486"/>
                  </a:cubicBezTo>
                  <a:cubicBezTo>
                    <a:pt x="176" y="486"/>
                    <a:pt x="177" y="485"/>
                    <a:pt x="178" y="485"/>
                  </a:cubicBezTo>
                  <a:cubicBezTo>
                    <a:pt x="175" y="488"/>
                    <a:pt x="172" y="491"/>
                    <a:pt x="169" y="494"/>
                  </a:cubicBezTo>
                  <a:cubicBezTo>
                    <a:pt x="168" y="494"/>
                    <a:pt x="168" y="494"/>
                    <a:pt x="168" y="494"/>
                  </a:cubicBezTo>
                  <a:cubicBezTo>
                    <a:pt x="167" y="495"/>
                    <a:pt x="165" y="497"/>
                    <a:pt x="163" y="498"/>
                  </a:cubicBezTo>
                  <a:cubicBezTo>
                    <a:pt x="166" y="494"/>
                    <a:pt x="169" y="490"/>
                    <a:pt x="172" y="486"/>
                  </a:cubicBezTo>
                  <a:close/>
                  <a:moveTo>
                    <a:pt x="194" y="480"/>
                  </a:moveTo>
                  <a:cubicBezTo>
                    <a:pt x="190" y="482"/>
                    <a:pt x="186" y="484"/>
                    <a:pt x="181" y="486"/>
                  </a:cubicBezTo>
                  <a:cubicBezTo>
                    <a:pt x="183" y="485"/>
                    <a:pt x="184" y="484"/>
                    <a:pt x="185" y="483"/>
                  </a:cubicBezTo>
                  <a:cubicBezTo>
                    <a:pt x="186" y="483"/>
                    <a:pt x="188" y="483"/>
                    <a:pt x="189" y="482"/>
                  </a:cubicBezTo>
                  <a:cubicBezTo>
                    <a:pt x="192" y="481"/>
                    <a:pt x="194" y="480"/>
                    <a:pt x="197" y="478"/>
                  </a:cubicBezTo>
                  <a:cubicBezTo>
                    <a:pt x="196" y="479"/>
                    <a:pt x="195" y="479"/>
                    <a:pt x="194" y="480"/>
                  </a:cubicBezTo>
                  <a:close/>
                  <a:moveTo>
                    <a:pt x="228" y="461"/>
                  </a:moveTo>
                  <a:cubicBezTo>
                    <a:pt x="227" y="461"/>
                    <a:pt x="227" y="461"/>
                    <a:pt x="227" y="461"/>
                  </a:cubicBezTo>
                  <a:cubicBezTo>
                    <a:pt x="229" y="459"/>
                    <a:pt x="231" y="458"/>
                    <a:pt x="234" y="456"/>
                  </a:cubicBezTo>
                  <a:cubicBezTo>
                    <a:pt x="240" y="454"/>
                    <a:pt x="247" y="451"/>
                    <a:pt x="253" y="449"/>
                  </a:cubicBezTo>
                  <a:cubicBezTo>
                    <a:pt x="245" y="452"/>
                    <a:pt x="236" y="456"/>
                    <a:pt x="228" y="461"/>
                  </a:cubicBezTo>
                  <a:close/>
                  <a:moveTo>
                    <a:pt x="225" y="459"/>
                  </a:moveTo>
                  <a:cubicBezTo>
                    <a:pt x="223" y="460"/>
                    <a:pt x="221" y="461"/>
                    <a:pt x="219" y="462"/>
                  </a:cubicBezTo>
                  <a:cubicBezTo>
                    <a:pt x="218" y="463"/>
                    <a:pt x="216" y="464"/>
                    <a:pt x="215" y="465"/>
                  </a:cubicBezTo>
                  <a:cubicBezTo>
                    <a:pt x="211" y="466"/>
                    <a:pt x="207" y="468"/>
                    <a:pt x="202" y="469"/>
                  </a:cubicBezTo>
                  <a:cubicBezTo>
                    <a:pt x="205" y="467"/>
                    <a:pt x="207" y="465"/>
                    <a:pt x="209" y="463"/>
                  </a:cubicBezTo>
                  <a:cubicBezTo>
                    <a:pt x="210" y="463"/>
                    <a:pt x="210" y="463"/>
                    <a:pt x="210" y="463"/>
                  </a:cubicBezTo>
                  <a:cubicBezTo>
                    <a:pt x="215" y="462"/>
                    <a:pt x="220" y="460"/>
                    <a:pt x="225" y="459"/>
                  </a:cubicBezTo>
                  <a:close/>
                  <a:moveTo>
                    <a:pt x="293" y="406"/>
                  </a:moveTo>
                  <a:cubicBezTo>
                    <a:pt x="320" y="397"/>
                    <a:pt x="347" y="394"/>
                    <a:pt x="375" y="393"/>
                  </a:cubicBezTo>
                  <a:cubicBezTo>
                    <a:pt x="396" y="392"/>
                    <a:pt x="416" y="395"/>
                    <a:pt x="436" y="390"/>
                  </a:cubicBezTo>
                  <a:cubicBezTo>
                    <a:pt x="382" y="432"/>
                    <a:pt x="310" y="427"/>
                    <a:pt x="246" y="444"/>
                  </a:cubicBezTo>
                  <a:cubicBezTo>
                    <a:pt x="250" y="442"/>
                    <a:pt x="253" y="440"/>
                    <a:pt x="256" y="438"/>
                  </a:cubicBezTo>
                  <a:cubicBezTo>
                    <a:pt x="257" y="437"/>
                    <a:pt x="256" y="437"/>
                    <a:pt x="255" y="437"/>
                  </a:cubicBezTo>
                  <a:cubicBezTo>
                    <a:pt x="251" y="437"/>
                    <a:pt x="247" y="438"/>
                    <a:pt x="244" y="439"/>
                  </a:cubicBezTo>
                  <a:cubicBezTo>
                    <a:pt x="245" y="438"/>
                    <a:pt x="246" y="437"/>
                    <a:pt x="248" y="437"/>
                  </a:cubicBezTo>
                  <a:cubicBezTo>
                    <a:pt x="254" y="433"/>
                    <a:pt x="259" y="429"/>
                    <a:pt x="263" y="423"/>
                  </a:cubicBezTo>
                  <a:cubicBezTo>
                    <a:pt x="264" y="422"/>
                    <a:pt x="262" y="422"/>
                    <a:pt x="261" y="422"/>
                  </a:cubicBezTo>
                  <a:cubicBezTo>
                    <a:pt x="259" y="422"/>
                    <a:pt x="257" y="423"/>
                    <a:pt x="254" y="424"/>
                  </a:cubicBezTo>
                  <a:cubicBezTo>
                    <a:pt x="258" y="421"/>
                    <a:pt x="262" y="418"/>
                    <a:pt x="266" y="416"/>
                  </a:cubicBezTo>
                  <a:cubicBezTo>
                    <a:pt x="268" y="414"/>
                    <a:pt x="262" y="414"/>
                    <a:pt x="261" y="415"/>
                  </a:cubicBezTo>
                  <a:cubicBezTo>
                    <a:pt x="255" y="420"/>
                    <a:pt x="249" y="424"/>
                    <a:pt x="243" y="428"/>
                  </a:cubicBezTo>
                  <a:cubicBezTo>
                    <a:pt x="242" y="429"/>
                    <a:pt x="241" y="429"/>
                    <a:pt x="240" y="429"/>
                  </a:cubicBezTo>
                  <a:cubicBezTo>
                    <a:pt x="244" y="426"/>
                    <a:pt x="248" y="422"/>
                    <a:pt x="252" y="418"/>
                  </a:cubicBezTo>
                  <a:cubicBezTo>
                    <a:pt x="265" y="413"/>
                    <a:pt x="280" y="410"/>
                    <a:pt x="293" y="406"/>
                  </a:cubicBezTo>
                  <a:close/>
                  <a:moveTo>
                    <a:pt x="239" y="421"/>
                  </a:moveTo>
                  <a:cubicBezTo>
                    <a:pt x="240" y="420"/>
                    <a:pt x="240" y="420"/>
                    <a:pt x="240" y="420"/>
                  </a:cubicBezTo>
                  <a:cubicBezTo>
                    <a:pt x="240" y="420"/>
                    <a:pt x="240" y="420"/>
                    <a:pt x="241" y="420"/>
                  </a:cubicBezTo>
                  <a:cubicBezTo>
                    <a:pt x="240" y="420"/>
                    <a:pt x="240" y="420"/>
                    <a:pt x="239" y="421"/>
                  </a:cubicBezTo>
                  <a:close/>
                  <a:moveTo>
                    <a:pt x="306" y="369"/>
                  </a:moveTo>
                  <a:cubicBezTo>
                    <a:pt x="317" y="364"/>
                    <a:pt x="301" y="378"/>
                    <a:pt x="301" y="377"/>
                  </a:cubicBezTo>
                  <a:cubicBezTo>
                    <a:pt x="297" y="380"/>
                    <a:pt x="293" y="382"/>
                    <a:pt x="288" y="384"/>
                  </a:cubicBezTo>
                  <a:cubicBezTo>
                    <a:pt x="281" y="387"/>
                    <a:pt x="274" y="389"/>
                    <a:pt x="268" y="392"/>
                  </a:cubicBezTo>
                  <a:cubicBezTo>
                    <a:pt x="269" y="391"/>
                    <a:pt x="271" y="389"/>
                    <a:pt x="272" y="387"/>
                  </a:cubicBezTo>
                  <a:cubicBezTo>
                    <a:pt x="274" y="386"/>
                    <a:pt x="275" y="385"/>
                    <a:pt x="276" y="384"/>
                  </a:cubicBezTo>
                  <a:cubicBezTo>
                    <a:pt x="276" y="386"/>
                    <a:pt x="279" y="386"/>
                    <a:pt x="281" y="385"/>
                  </a:cubicBezTo>
                  <a:cubicBezTo>
                    <a:pt x="286" y="382"/>
                    <a:pt x="291" y="378"/>
                    <a:pt x="296" y="375"/>
                  </a:cubicBezTo>
                  <a:cubicBezTo>
                    <a:pt x="299" y="373"/>
                    <a:pt x="303" y="371"/>
                    <a:pt x="306" y="369"/>
                  </a:cubicBezTo>
                  <a:close/>
                  <a:moveTo>
                    <a:pt x="291" y="374"/>
                  </a:moveTo>
                  <a:cubicBezTo>
                    <a:pt x="291" y="374"/>
                    <a:pt x="292" y="373"/>
                    <a:pt x="293" y="373"/>
                  </a:cubicBezTo>
                  <a:cubicBezTo>
                    <a:pt x="295" y="371"/>
                    <a:pt x="293" y="370"/>
                    <a:pt x="290" y="370"/>
                  </a:cubicBezTo>
                  <a:cubicBezTo>
                    <a:pt x="292" y="368"/>
                    <a:pt x="293" y="367"/>
                    <a:pt x="295" y="365"/>
                  </a:cubicBezTo>
                  <a:cubicBezTo>
                    <a:pt x="298" y="363"/>
                    <a:pt x="310" y="359"/>
                    <a:pt x="302" y="366"/>
                  </a:cubicBezTo>
                  <a:cubicBezTo>
                    <a:pt x="300" y="368"/>
                    <a:pt x="298" y="369"/>
                    <a:pt x="296" y="371"/>
                  </a:cubicBezTo>
                  <a:cubicBezTo>
                    <a:pt x="294" y="372"/>
                    <a:pt x="293" y="373"/>
                    <a:pt x="291" y="374"/>
                  </a:cubicBezTo>
                  <a:close/>
                  <a:moveTo>
                    <a:pt x="299" y="357"/>
                  </a:moveTo>
                  <a:cubicBezTo>
                    <a:pt x="299" y="356"/>
                    <a:pt x="295" y="357"/>
                    <a:pt x="294" y="357"/>
                  </a:cubicBezTo>
                  <a:cubicBezTo>
                    <a:pt x="292" y="360"/>
                    <a:pt x="289" y="362"/>
                    <a:pt x="287" y="365"/>
                  </a:cubicBezTo>
                  <a:cubicBezTo>
                    <a:pt x="284" y="367"/>
                    <a:pt x="281" y="368"/>
                    <a:pt x="279" y="370"/>
                  </a:cubicBezTo>
                  <a:cubicBezTo>
                    <a:pt x="277" y="372"/>
                    <a:pt x="278" y="372"/>
                    <a:pt x="280" y="372"/>
                  </a:cubicBezTo>
                  <a:cubicBezTo>
                    <a:pt x="276" y="377"/>
                    <a:pt x="272" y="381"/>
                    <a:pt x="268" y="385"/>
                  </a:cubicBezTo>
                  <a:cubicBezTo>
                    <a:pt x="267" y="386"/>
                    <a:pt x="267" y="387"/>
                    <a:pt x="266" y="387"/>
                  </a:cubicBezTo>
                  <a:cubicBezTo>
                    <a:pt x="261" y="390"/>
                    <a:pt x="257" y="393"/>
                    <a:pt x="252" y="396"/>
                  </a:cubicBezTo>
                  <a:cubicBezTo>
                    <a:pt x="262" y="387"/>
                    <a:pt x="271" y="377"/>
                    <a:pt x="278" y="365"/>
                  </a:cubicBezTo>
                  <a:cubicBezTo>
                    <a:pt x="279" y="365"/>
                    <a:pt x="278" y="364"/>
                    <a:pt x="278" y="364"/>
                  </a:cubicBezTo>
                  <a:cubicBezTo>
                    <a:pt x="284" y="358"/>
                    <a:pt x="291" y="352"/>
                    <a:pt x="297" y="345"/>
                  </a:cubicBezTo>
                  <a:cubicBezTo>
                    <a:pt x="296" y="348"/>
                    <a:pt x="300" y="348"/>
                    <a:pt x="301" y="347"/>
                  </a:cubicBezTo>
                  <a:cubicBezTo>
                    <a:pt x="302" y="346"/>
                    <a:pt x="302" y="346"/>
                    <a:pt x="302" y="346"/>
                  </a:cubicBezTo>
                  <a:cubicBezTo>
                    <a:pt x="302" y="347"/>
                    <a:pt x="305" y="347"/>
                    <a:pt x="306" y="347"/>
                  </a:cubicBezTo>
                  <a:cubicBezTo>
                    <a:pt x="310" y="345"/>
                    <a:pt x="313" y="344"/>
                    <a:pt x="316" y="342"/>
                  </a:cubicBezTo>
                  <a:cubicBezTo>
                    <a:pt x="311" y="348"/>
                    <a:pt x="306" y="353"/>
                    <a:pt x="299" y="357"/>
                  </a:cubicBezTo>
                  <a:close/>
                  <a:moveTo>
                    <a:pt x="413" y="314"/>
                  </a:moveTo>
                  <a:cubicBezTo>
                    <a:pt x="394" y="314"/>
                    <a:pt x="376" y="316"/>
                    <a:pt x="358" y="319"/>
                  </a:cubicBezTo>
                  <a:cubicBezTo>
                    <a:pt x="360" y="318"/>
                    <a:pt x="362" y="317"/>
                    <a:pt x="364" y="316"/>
                  </a:cubicBezTo>
                  <a:cubicBezTo>
                    <a:pt x="365" y="315"/>
                    <a:pt x="366" y="315"/>
                    <a:pt x="367" y="314"/>
                  </a:cubicBezTo>
                  <a:cubicBezTo>
                    <a:pt x="392" y="310"/>
                    <a:pt x="417" y="314"/>
                    <a:pt x="443" y="315"/>
                  </a:cubicBezTo>
                  <a:cubicBezTo>
                    <a:pt x="446" y="316"/>
                    <a:pt x="450" y="316"/>
                    <a:pt x="453" y="317"/>
                  </a:cubicBezTo>
                  <a:cubicBezTo>
                    <a:pt x="452" y="317"/>
                    <a:pt x="451" y="317"/>
                    <a:pt x="450" y="317"/>
                  </a:cubicBezTo>
                  <a:cubicBezTo>
                    <a:pt x="437" y="316"/>
                    <a:pt x="425" y="314"/>
                    <a:pt x="413" y="314"/>
                  </a:cubicBezTo>
                  <a:close/>
                  <a:moveTo>
                    <a:pt x="475" y="319"/>
                  </a:moveTo>
                  <a:cubicBezTo>
                    <a:pt x="469" y="319"/>
                    <a:pt x="463" y="318"/>
                    <a:pt x="457" y="318"/>
                  </a:cubicBezTo>
                  <a:cubicBezTo>
                    <a:pt x="458" y="318"/>
                    <a:pt x="460" y="318"/>
                    <a:pt x="461" y="317"/>
                  </a:cubicBezTo>
                  <a:cubicBezTo>
                    <a:pt x="466" y="318"/>
                    <a:pt x="471" y="318"/>
                    <a:pt x="476" y="318"/>
                  </a:cubicBezTo>
                  <a:cubicBezTo>
                    <a:pt x="476" y="318"/>
                    <a:pt x="475" y="318"/>
                    <a:pt x="475" y="319"/>
                  </a:cubicBezTo>
                  <a:close/>
                  <a:moveTo>
                    <a:pt x="496" y="312"/>
                  </a:moveTo>
                  <a:cubicBezTo>
                    <a:pt x="495" y="312"/>
                    <a:pt x="494" y="312"/>
                    <a:pt x="493" y="313"/>
                  </a:cubicBezTo>
                  <a:cubicBezTo>
                    <a:pt x="489" y="314"/>
                    <a:pt x="485" y="314"/>
                    <a:pt x="481" y="315"/>
                  </a:cubicBezTo>
                  <a:cubicBezTo>
                    <a:pt x="486" y="314"/>
                    <a:pt x="491" y="313"/>
                    <a:pt x="496" y="312"/>
                  </a:cubicBezTo>
                  <a:close/>
                  <a:moveTo>
                    <a:pt x="417" y="312"/>
                  </a:moveTo>
                  <a:cubicBezTo>
                    <a:pt x="406" y="311"/>
                    <a:pt x="395" y="310"/>
                    <a:pt x="384" y="311"/>
                  </a:cubicBezTo>
                  <a:cubicBezTo>
                    <a:pt x="394" y="310"/>
                    <a:pt x="406" y="310"/>
                    <a:pt x="417" y="312"/>
                  </a:cubicBezTo>
                  <a:close/>
                  <a:moveTo>
                    <a:pt x="336" y="325"/>
                  </a:moveTo>
                  <a:cubicBezTo>
                    <a:pt x="340" y="322"/>
                    <a:pt x="345" y="320"/>
                    <a:pt x="350" y="319"/>
                  </a:cubicBezTo>
                  <a:cubicBezTo>
                    <a:pt x="350" y="319"/>
                    <a:pt x="350" y="319"/>
                    <a:pt x="350" y="319"/>
                  </a:cubicBezTo>
                  <a:cubicBezTo>
                    <a:pt x="349" y="319"/>
                    <a:pt x="349" y="320"/>
                    <a:pt x="349" y="320"/>
                  </a:cubicBezTo>
                  <a:cubicBezTo>
                    <a:pt x="349" y="320"/>
                    <a:pt x="349" y="320"/>
                    <a:pt x="349" y="320"/>
                  </a:cubicBezTo>
                  <a:cubicBezTo>
                    <a:pt x="348" y="320"/>
                    <a:pt x="347" y="320"/>
                    <a:pt x="346" y="321"/>
                  </a:cubicBezTo>
                  <a:cubicBezTo>
                    <a:pt x="344" y="321"/>
                    <a:pt x="341" y="323"/>
                    <a:pt x="344" y="323"/>
                  </a:cubicBezTo>
                  <a:cubicBezTo>
                    <a:pt x="330" y="330"/>
                    <a:pt x="317" y="336"/>
                    <a:pt x="304" y="344"/>
                  </a:cubicBezTo>
                  <a:cubicBezTo>
                    <a:pt x="314" y="336"/>
                    <a:pt x="324" y="326"/>
                    <a:pt x="331" y="316"/>
                  </a:cubicBezTo>
                  <a:cubicBezTo>
                    <a:pt x="332" y="315"/>
                    <a:pt x="333" y="314"/>
                    <a:pt x="334" y="313"/>
                  </a:cubicBezTo>
                  <a:cubicBezTo>
                    <a:pt x="336" y="313"/>
                    <a:pt x="337" y="313"/>
                    <a:pt x="337" y="312"/>
                  </a:cubicBezTo>
                  <a:cubicBezTo>
                    <a:pt x="338" y="311"/>
                    <a:pt x="339" y="311"/>
                    <a:pt x="339" y="310"/>
                  </a:cubicBezTo>
                  <a:cubicBezTo>
                    <a:pt x="340" y="309"/>
                    <a:pt x="341" y="308"/>
                    <a:pt x="343" y="308"/>
                  </a:cubicBezTo>
                  <a:cubicBezTo>
                    <a:pt x="336" y="314"/>
                    <a:pt x="329" y="321"/>
                    <a:pt x="323" y="328"/>
                  </a:cubicBezTo>
                  <a:cubicBezTo>
                    <a:pt x="320" y="330"/>
                    <a:pt x="325" y="331"/>
                    <a:pt x="327" y="329"/>
                  </a:cubicBezTo>
                  <a:cubicBezTo>
                    <a:pt x="329" y="328"/>
                    <a:pt x="330" y="327"/>
                    <a:pt x="331" y="325"/>
                  </a:cubicBezTo>
                  <a:cubicBezTo>
                    <a:pt x="332" y="326"/>
                    <a:pt x="334" y="326"/>
                    <a:pt x="336" y="325"/>
                  </a:cubicBezTo>
                  <a:close/>
                  <a:moveTo>
                    <a:pt x="363" y="299"/>
                  </a:moveTo>
                  <a:cubicBezTo>
                    <a:pt x="358" y="302"/>
                    <a:pt x="353" y="305"/>
                    <a:pt x="348" y="308"/>
                  </a:cubicBezTo>
                  <a:cubicBezTo>
                    <a:pt x="351" y="306"/>
                    <a:pt x="353" y="304"/>
                    <a:pt x="355" y="301"/>
                  </a:cubicBezTo>
                  <a:cubicBezTo>
                    <a:pt x="358" y="301"/>
                    <a:pt x="360" y="300"/>
                    <a:pt x="363" y="299"/>
                  </a:cubicBezTo>
                  <a:close/>
                  <a:moveTo>
                    <a:pt x="359" y="293"/>
                  </a:moveTo>
                  <a:cubicBezTo>
                    <a:pt x="355" y="296"/>
                    <a:pt x="352" y="298"/>
                    <a:pt x="349" y="301"/>
                  </a:cubicBezTo>
                  <a:cubicBezTo>
                    <a:pt x="348" y="302"/>
                    <a:pt x="346" y="302"/>
                    <a:pt x="345" y="303"/>
                  </a:cubicBezTo>
                  <a:cubicBezTo>
                    <a:pt x="347" y="301"/>
                    <a:pt x="349" y="299"/>
                    <a:pt x="351" y="297"/>
                  </a:cubicBezTo>
                  <a:cubicBezTo>
                    <a:pt x="353" y="296"/>
                    <a:pt x="356" y="294"/>
                    <a:pt x="359" y="293"/>
                  </a:cubicBezTo>
                  <a:close/>
                  <a:moveTo>
                    <a:pt x="350" y="293"/>
                  </a:moveTo>
                  <a:cubicBezTo>
                    <a:pt x="348" y="294"/>
                    <a:pt x="347" y="295"/>
                    <a:pt x="345" y="296"/>
                  </a:cubicBezTo>
                  <a:cubicBezTo>
                    <a:pt x="348" y="293"/>
                    <a:pt x="350" y="288"/>
                    <a:pt x="351" y="284"/>
                  </a:cubicBezTo>
                  <a:cubicBezTo>
                    <a:pt x="351" y="284"/>
                    <a:pt x="351" y="284"/>
                    <a:pt x="351" y="283"/>
                  </a:cubicBezTo>
                  <a:cubicBezTo>
                    <a:pt x="352" y="282"/>
                    <a:pt x="354" y="281"/>
                    <a:pt x="355" y="279"/>
                  </a:cubicBezTo>
                  <a:cubicBezTo>
                    <a:pt x="358" y="277"/>
                    <a:pt x="361" y="276"/>
                    <a:pt x="364" y="274"/>
                  </a:cubicBezTo>
                  <a:cubicBezTo>
                    <a:pt x="362" y="276"/>
                    <a:pt x="360" y="278"/>
                    <a:pt x="358" y="281"/>
                  </a:cubicBezTo>
                  <a:cubicBezTo>
                    <a:pt x="356" y="283"/>
                    <a:pt x="361" y="283"/>
                    <a:pt x="362" y="282"/>
                  </a:cubicBezTo>
                  <a:cubicBezTo>
                    <a:pt x="366" y="278"/>
                    <a:pt x="370" y="273"/>
                    <a:pt x="374" y="270"/>
                  </a:cubicBezTo>
                  <a:cubicBezTo>
                    <a:pt x="378" y="268"/>
                    <a:pt x="383" y="266"/>
                    <a:pt x="387" y="265"/>
                  </a:cubicBezTo>
                  <a:cubicBezTo>
                    <a:pt x="375" y="274"/>
                    <a:pt x="362" y="283"/>
                    <a:pt x="350" y="293"/>
                  </a:cubicBezTo>
                  <a:close/>
                  <a:moveTo>
                    <a:pt x="379" y="255"/>
                  </a:moveTo>
                  <a:cubicBezTo>
                    <a:pt x="377" y="256"/>
                    <a:pt x="376" y="257"/>
                    <a:pt x="374" y="259"/>
                  </a:cubicBezTo>
                  <a:cubicBezTo>
                    <a:pt x="374" y="259"/>
                    <a:pt x="374" y="259"/>
                    <a:pt x="374" y="259"/>
                  </a:cubicBezTo>
                  <a:cubicBezTo>
                    <a:pt x="366" y="265"/>
                    <a:pt x="359" y="271"/>
                    <a:pt x="352" y="277"/>
                  </a:cubicBezTo>
                  <a:cubicBezTo>
                    <a:pt x="350" y="278"/>
                    <a:pt x="349" y="279"/>
                    <a:pt x="348" y="280"/>
                  </a:cubicBezTo>
                  <a:cubicBezTo>
                    <a:pt x="353" y="274"/>
                    <a:pt x="358" y="269"/>
                    <a:pt x="363" y="263"/>
                  </a:cubicBezTo>
                  <a:cubicBezTo>
                    <a:pt x="368" y="259"/>
                    <a:pt x="373" y="257"/>
                    <a:pt x="379" y="255"/>
                  </a:cubicBezTo>
                  <a:close/>
                  <a:moveTo>
                    <a:pt x="394" y="231"/>
                  </a:moveTo>
                  <a:cubicBezTo>
                    <a:pt x="398" y="226"/>
                    <a:pt x="403" y="222"/>
                    <a:pt x="408" y="218"/>
                  </a:cubicBezTo>
                  <a:cubicBezTo>
                    <a:pt x="414" y="213"/>
                    <a:pt x="421" y="209"/>
                    <a:pt x="427" y="205"/>
                  </a:cubicBezTo>
                  <a:cubicBezTo>
                    <a:pt x="426" y="206"/>
                    <a:pt x="427" y="206"/>
                    <a:pt x="427" y="207"/>
                  </a:cubicBezTo>
                  <a:cubicBezTo>
                    <a:pt x="416" y="214"/>
                    <a:pt x="404" y="222"/>
                    <a:pt x="394" y="231"/>
                  </a:cubicBezTo>
                  <a:close/>
                  <a:moveTo>
                    <a:pt x="441" y="198"/>
                  </a:moveTo>
                  <a:cubicBezTo>
                    <a:pt x="446" y="194"/>
                    <a:pt x="452" y="190"/>
                    <a:pt x="458" y="187"/>
                  </a:cubicBezTo>
                  <a:cubicBezTo>
                    <a:pt x="460" y="186"/>
                    <a:pt x="462" y="186"/>
                    <a:pt x="463" y="185"/>
                  </a:cubicBezTo>
                  <a:cubicBezTo>
                    <a:pt x="456" y="189"/>
                    <a:pt x="448" y="194"/>
                    <a:pt x="441" y="198"/>
                  </a:cubicBezTo>
                  <a:close/>
                  <a:moveTo>
                    <a:pt x="474" y="179"/>
                  </a:moveTo>
                  <a:cubicBezTo>
                    <a:pt x="474" y="179"/>
                    <a:pt x="474" y="179"/>
                    <a:pt x="474" y="179"/>
                  </a:cubicBezTo>
                  <a:cubicBezTo>
                    <a:pt x="474" y="179"/>
                    <a:pt x="474" y="179"/>
                    <a:pt x="474" y="179"/>
                  </a:cubicBezTo>
                  <a:cubicBezTo>
                    <a:pt x="474" y="179"/>
                    <a:pt x="474" y="179"/>
                    <a:pt x="474" y="179"/>
                  </a:cubicBezTo>
                  <a:close/>
                  <a:moveTo>
                    <a:pt x="492" y="165"/>
                  </a:moveTo>
                  <a:cubicBezTo>
                    <a:pt x="483" y="171"/>
                    <a:pt x="472" y="176"/>
                    <a:pt x="462" y="181"/>
                  </a:cubicBezTo>
                  <a:cubicBezTo>
                    <a:pt x="471" y="176"/>
                    <a:pt x="480" y="171"/>
                    <a:pt x="489" y="165"/>
                  </a:cubicBezTo>
                  <a:cubicBezTo>
                    <a:pt x="490" y="165"/>
                    <a:pt x="491" y="165"/>
                    <a:pt x="492" y="165"/>
                  </a:cubicBezTo>
                  <a:close/>
                  <a:moveTo>
                    <a:pt x="498" y="158"/>
                  </a:moveTo>
                  <a:cubicBezTo>
                    <a:pt x="496" y="159"/>
                    <a:pt x="495" y="160"/>
                    <a:pt x="493" y="161"/>
                  </a:cubicBezTo>
                  <a:cubicBezTo>
                    <a:pt x="492" y="161"/>
                    <a:pt x="492" y="161"/>
                    <a:pt x="491" y="161"/>
                  </a:cubicBezTo>
                  <a:cubicBezTo>
                    <a:pt x="492" y="161"/>
                    <a:pt x="493" y="160"/>
                    <a:pt x="494" y="159"/>
                  </a:cubicBezTo>
                  <a:cubicBezTo>
                    <a:pt x="496" y="159"/>
                    <a:pt x="497" y="158"/>
                    <a:pt x="498" y="158"/>
                  </a:cubicBezTo>
                  <a:close/>
                  <a:moveTo>
                    <a:pt x="518" y="130"/>
                  </a:moveTo>
                  <a:cubicBezTo>
                    <a:pt x="523" y="129"/>
                    <a:pt x="528" y="127"/>
                    <a:pt x="533" y="125"/>
                  </a:cubicBezTo>
                  <a:cubicBezTo>
                    <a:pt x="525" y="129"/>
                    <a:pt x="517" y="133"/>
                    <a:pt x="509" y="137"/>
                  </a:cubicBezTo>
                  <a:cubicBezTo>
                    <a:pt x="510" y="136"/>
                    <a:pt x="511" y="135"/>
                    <a:pt x="512" y="134"/>
                  </a:cubicBezTo>
                  <a:cubicBezTo>
                    <a:pt x="513" y="133"/>
                    <a:pt x="509" y="133"/>
                    <a:pt x="507" y="134"/>
                  </a:cubicBezTo>
                  <a:cubicBezTo>
                    <a:pt x="509" y="133"/>
                    <a:pt x="510" y="131"/>
                    <a:pt x="511" y="130"/>
                  </a:cubicBezTo>
                  <a:cubicBezTo>
                    <a:pt x="513" y="129"/>
                    <a:pt x="511" y="128"/>
                    <a:pt x="510" y="128"/>
                  </a:cubicBezTo>
                  <a:cubicBezTo>
                    <a:pt x="513" y="127"/>
                    <a:pt x="517" y="127"/>
                    <a:pt x="521" y="126"/>
                  </a:cubicBezTo>
                  <a:cubicBezTo>
                    <a:pt x="520" y="126"/>
                    <a:pt x="518" y="127"/>
                    <a:pt x="517" y="127"/>
                  </a:cubicBezTo>
                  <a:cubicBezTo>
                    <a:pt x="514" y="128"/>
                    <a:pt x="515" y="131"/>
                    <a:pt x="518" y="130"/>
                  </a:cubicBezTo>
                  <a:close/>
                  <a:moveTo>
                    <a:pt x="554" y="91"/>
                  </a:moveTo>
                  <a:cubicBezTo>
                    <a:pt x="547" y="96"/>
                    <a:pt x="541" y="100"/>
                    <a:pt x="533" y="104"/>
                  </a:cubicBezTo>
                  <a:cubicBezTo>
                    <a:pt x="534" y="104"/>
                    <a:pt x="534" y="103"/>
                    <a:pt x="534" y="103"/>
                  </a:cubicBezTo>
                  <a:cubicBezTo>
                    <a:pt x="541" y="98"/>
                    <a:pt x="547" y="94"/>
                    <a:pt x="554" y="91"/>
                  </a:cubicBezTo>
                  <a:close/>
                  <a:moveTo>
                    <a:pt x="531" y="101"/>
                  </a:moveTo>
                  <a:cubicBezTo>
                    <a:pt x="530" y="101"/>
                    <a:pt x="528" y="102"/>
                    <a:pt x="527" y="103"/>
                  </a:cubicBezTo>
                  <a:cubicBezTo>
                    <a:pt x="529" y="102"/>
                    <a:pt x="530" y="101"/>
                    <a:pt x="531" y="99"/>
                  </a:cubicBezTo>
                  <a:cubicBezTo>
                    <a:pt x="531" y="100"/>
                    <a:pt x="531" y="100"/>
                    <a:pt x="531" y="101"/>
                  </a:cubicBezTo>
                  <a:close/>
                  <a:moveTo>
                    <a:pt x="548" y="81"/>
                  </a:moveTo>
                  <a:cubicBezTo>
                    <a:pt x="547" y="81"/>
                    <a:pt x="547" y="81"/>
                    <a:pt x="546" y="81"/>
                  </a:cubicBezTo>
                  <a:cubicBezTo>
                    <a:pt x="545" y="83"/>
                    <a:pt x="543" y="85"/>
                    <a:pt x="542" y="87"/>
                  </a:cubicBezTo>
                  <a:cubicBezTo>
                    <a:pt x="541" y="87"/>
                    <a:pt x="541" y="87"/>
                    <a:pt x="541" y="87"/>
                  </a:cubicBezTo>
                  <a:cubicBezTo>
                    <a:pt x="527" y="99"/>
                    <a:pt x="513" y="110"/>
                    <a:pt x="502" y="124"/>
                  </a:cubicBezTo>
                  <a:cubicBezTo>
                    <a:pt x="501" y="124"/>
                    <a:pt x="501" y="125"/>
                    <a:pt x="501" y="125"/>
                  </a:cubicBezTo>
                  <a:cubicBezTo>
                    <a:pt x="500" y="125"/>
                    <a:pt x="500" y="125"/>
                    <a:pt x="500" y="126"/>
                  </a:cubicBezTo>
                  <a:cubicBezTo>
                    <a:pt x="497" y="128"/>
                    <a:pt x="495" y="130"/>
                    <a:pt x="492" y="132"/>
                  </a:cubicBezTo>
                  <a:cubicBezTo>
                    <a:pt x="491" y="133"/>
                    <a:pt x="490" y="133"/>
                    <a:pt x="488" y="134"/>
                  </a:cubicBezTo>
                  <a:cubicBezTo>
                    <a:pt x="508" y="115"/>
                    <a:pt x="528" y="96"/>
                    <a:pt x="548" y="78"/>
                  </a:cubicBezTo>
                  <a:cubicBezTo>
                    <a:pt x="552" y="75"/>
                    <a:pt x="556" y="72"/>
                    <a:pt x="560" y="69"/>
                  </a:cubicBezTo>
                  <a:cubicBezTo>
                    <a:pt x="556" y="73"/>
                    <a:pt x="552" y="77"/>
                    <a:pt x="548" y="81"/>
                  </a:cubicBezTo>
                  <a:close/>
                  <a:moveTo>
                    <a:pt x="438" y="179"/>
                  </a:moveTo>
                  <a:cubicBezTo>
                    <a:pt x="424" y="192"/>
                    <a:pt x="411" y="206"/>
                    <a:pt x="398" y="220"/>
                  </a:cubicBezTo>
                  <a:cubicBezTo>
                    <a:pt x="396" y="221"/>
                    <a:pt x="394" y="223"/>
                    <a:pt x="392" y="224"/>
                  </a:cubicBezTo>
                  <a:cubicBezTo>
                    <a:pt x="401" y="216"/>
                    <a:pt x="409" y="207"/>
                    <a:pt x="418" y="199"/>
                  </a:cubicBezTo>
                  <a:cubicBezTo>
                    <a:pt x="424" y="192"/>
                    <a:pt x="431" y="185"/>
                    <a:pt x="438" y="179"/>
                  </a:cubicBezTo>
                  <a:close/>
                  <a:moveTo>
                    <a:pt x="34" y="668"/>
                  </a:moveTo>
                  <a:cubicBezTo>
                    <a:pt x="32" y="671"/>
                    <a:pt x="29" y="674"/>
                    <a:pt x="27" y="677"/>
                  </a:cubicBezTo>
                  <a:cubicBezTo>
                    <a:pt x="29" y="674"/>
                    <a:pt x="31" y="671"/>
                    <a:pt x="34" y="668"/>
                  </a:cubicBezTo>
                  <a:close/>
                  <a:moveTo>
                    <a:pt x="59" y="630"/>
                  </a:moveTo>
                  <a:cubicBezTo>
                    <a:pt x="60" y="629"/>
                    <a:pt x="60" y="628"/>
                    <a:pt x="61" y="627"/>
                  </a:cubicBezTo>
                  <a:cubicBezTo>
                    <a:pt x="64" y="621"/>
                    <a:pt x="68" y="615"/>
                    <a:pt x="72" y="609"/>
                  </a:cubicBezTo>
                  <a:cubicBezTo>
                    <a:pt x="70" y="613"/>
                    <a:pt x="68" y="616"/>
                    <a:pt x="66" y="619"/>
                  </a:cubicBezTo>
                  <a:cubicBezTo>
                    <a:pt x="64" y="624"/>
                    <a:pt x="61" y="628"/>
                    <a:pt x="58" y="632"/>
                  </a:cubicBezTo>
                  <a:cubicBezTo>
                    <a:pt x="58" y="631"/>
                    <a:pt x="59" y="631"/>
                    <a:pt x="59" y="630"/>
                  </a:cubicBezTo>
                  <a:close/>
                  <a:moveTo>
                    <a:pt x="107" y="552"/>
                  </a:moveTo>
                  <a:cubicBezTo>
                    <a:pt x="107" y="552"/>
                    <a:pt x="107" y="552"/>
                    <a:pt x="106" y="552"/>
                  </a:cubicBezTo>
                  <a:cubicBezTo>
                    <a:pt x="109" y="548"/>
                    <a:pt x="112" y="544"/>
                    <a:pt x="115" y="541"/>
                  </a:cubicBezTo>
                  <a:cubicBezTo>
                    <a:pt x="112" y="544"/>
                    <a:pt x="110" y="548"/>
                    <a:pt x="107" y="552"/>
                  </a:cubicBezTo>
                  <a:close/>
                  <a:moveTo>
                    <a:pt x="35" y="674"/>
                  </a:moveTo>
                  <a:cubicBezTo>
                    <a:pt x="42" y="666"/>
                    <a:pt x="47" y="657"/>
                    <a:pt x="52" y="647"/>
                  </a:cubicBezTo>
                  <a:cubicBezTo>
                    <a:pt x="59" y="638"/>
                    <a:pt x="66" y="629"/>
                    <a:pt x="72" y="620"/>
                  </a:cubicBezTo>
                  <a:cubicBezTo>
                    <a:pt x="87" y="593"/>
                    <a:pt x="103" y="566"/>
                    <a:pt x="120" y="540"/>
                  </a:cubicBezTo>
                  <a:cubicBezTo>
                    <a:pt x="121" y="538"/>
                    <a:pt x="117" y="539"/>
                    <a:pt x="115" y="540"/>
                  </a:cubicBezTo>
                  <a:cubicBezTo>
                    <a:pt x="115" y="540"/>
                    <a:pt x="116" y="539"/>
                    <a:pt x="116" y="539"/>
                  </a:cubicBezTo>
                  <a:cubicBezTo>
                    <a:pt x="138" y="510"/>
                    <a:pt x="159" y="481"/>
                    <a:pt x="182" y="453"/>
                  </a:cubicBezTo>
                  <a:cubicBezTo>
                    <a:pt x="207" y="423"/>
                    <a:pt x="233" y="394"/>
                    <a:pt x="260" y="365"/>
                  </a:cubicBezTo>
                  <a:cubicBezTo>
                    <a:pt x="296" y="326"/>
                    <a:pt x="332" y="287"/>
                    <a:pt x="369" y="248"/>
                  </a:cubicBezTo>
                  <a:cubicBezTo>
                    <a:pt x="370" y="248"/>
                    <a:pt x="370" y="248"/>
                    <a:pt x="370" y="248"/>
                  </a:cubicBezTo>
                  <a:cubicBezTo>
                    <a:pt x="365" y="253"/>
                    <a:pt x="360" y="259"/>
                    <a:pt x="355" y="264"/>
                  </a:cubicBezTo>
                  <a:cubicBezTo>
                    <a:pt x="355" y="265"/>
                    <a:pt x="355" y="265"/>
                    <a:pt x="354" y="265"/>
                  </a:cubicBezTo>
                  <a:cubicBezTo>
                    <a:pt x="354" y="266"/>
                    <a:pt x="354" y="266"/>
                    <a:pt x="354" y="266"/>
                  </a:cubicBezTo>
                  <a:cubicBezTo>
                    <a:pt x="339" y="283"/>
                    <a:pt x="321" y="297"/>
                    <a:pt x="310" y="317"/>
                  </a:cubicBezTo>
                  <a:cubicBezTo>
                    <a:pt x="304" y="324"/>
                    <a:pt x="298" y="331"/>
                    <a:pt x="291" y="338"/>
                  </a:cubicBezTo>
                  <a:cubicBezTo>
                    <a:pt x="291" y="338"/>
                    <a:pt x="290" y="339"/>
                    <a:pt x="289" y="339"/>
                  </a:cubicBezTo>
                  <a:cubicBezTo>
                    <a:pt x="285" y="344"/>
                    <a:pt x="281" y="349"/>
                    <a:pt x="277" y="354"/>
                  </a:cubicBezTo>
                  <a:cubicBezTo>
                    <a:pt x="259" y="372"/>
                    <a:pt x="237" y="388"/>
                    <a:pt x="227" y="412"/>
                  </a:cubicBezTo>
                  <a:cubicBezTo>
                    <a:pt x="226" y="411"/>
                    <a:pt x="224" y="412"/>
                    <a:pt x="223" y="413"/>
                  </a:cubicBezTo>
                  <a:cubicBezTo>
                    <a:pt x="215" y="422"/>
                    <a:pt x="208" y="432"/>
                    <a:pt x="201" y="441"/>
                  </a:cubicBezTo>
                  <a:cubicBezTo>
                    <a:pt x="200" y="442"/>
                    <a:pt x="201" y="442"/>
                    <a:pt x="201" y="443"/>
                  </a:cubicBezTo>
                  <a:cubicBezTo>
                    <a:pt x="199" y="445"/>
                    <a:pt x="196" y="447"/>
                    <a:pt x="194" y="449"/>
                  </a:cubicBezTo>
                  <a:cubicBezTo>
                    <a:pt x="193" y="450"/>
                    <a:pt x="196" y="450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58"/>
                    <a:pt x="184" y="467"/>
                    <a:pt x="177" y="475"/>
                  </a:cubicBezTo>
                  <a:cubicBezTo>
                    <a:pt x="173" y="477"/>
                    <a:pt x="170" y="480"/>
                    <a:pt x="166" y="482"/>
                  </a:cubicBezTo>
                  <a:cubicBezTo>
                    <a:pt x="164" y="484"/>
                    <a:pt x="169" y="483"/>
                    <a:pt x="170" y="483"/>
                  </a:cubicBezTo>
                  <a:cubicBezTo>
                    <a:pt x="171" y="482"/>
                    <a:pt x="171" y="482"/>
                    <a:pt x="171" y="482"/>
                  </a:cubicBezTo>
                  <a:cubicBezTo>
                    <a:pt x="171" y="482"/>
                    <a:pt x="171" y="483"/>
                    <a:pt x="170" y="483"/>
                  </a:cubicBezTo>
                  <a:cubicBezTo>
                    <a:pt x="159" y="498"/>
                    <a:pt x="148" y="512"/>
                    <a:pt x="138" y="528"/>
                  </a:cubicBezTo>
                  <a:cubicBezTo>
                    <a:pt x="137" y="528"/>
                    <a:pt x="137" y="528"/>
                    <a:pt x="136" y="528"/>
                  </a:cubicBezTo>
                  <a:cubicBezTo>
                    <a:pt x="134" y="529"/>
                    <a:pt x="134" y="530"/>
                    <a:pt x="135" y="531"/>
                  </a:cubicBezTo>
                  <a:cubicBezTo>
                    <a:pt x="121" y="552"/>
                    <a:pt x="108" y="574"/>
                    <a:pt x="95" y="596"/>
                  </a:cubicBezTo>
                  <a:cubicBezTo>
                    <a:pt x="79" y="625"/>
                    <a:pt x="60" y="652"/>
                    <a:pt x="35" y="67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4" name="Freeform 2131"/>
            <p:cNvSpPr>
              <a:spLocks/>
            </p:cNvSpPr>
            <p:nvPr/>
          </p:nvSpPr>
          <p:spPr bwMode="auto">
            <a:xfrm>
              <a:off x="6737350" y="4508501"/>
              <a:ext cx="227013" cy="112713"/>
            </a:xfrm>
            <a:custGeom>
              <a:avLst/>
              <a:gdLst>
                <a:gd name="T0" fmla="*/ 125 w 131"/>
                <a:gd name="T1" fmla="*/ 2 h 65"/>
                <a:gd name="T2" fmla="*/ 3 w 131"/>
                <a:gd name="T3" fmla="*/ 63 h 65"/>
                <a:gd name="T4" fmla="*/ 7 w 131"/>
                <a:gd name="T5" fmla="*/ 64 h 65"/>
                <a:gd name="T6" fmla="*/ 127 w 131"/>
                <a:gd name="T7" fmla="*/ 4 h 65"/>
                <a:gd name="T8" fmla="*/ 125 w 131"/>
                <a:gd name="T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65">
                  <a:moveTo>
                    <a:pt x="125" y="2"/>
                  </a:moveTo>
                  <a:cubicBezTo>
                    <a:pt x="83" y="21"/>
                    <a:pt x="39" y="34"/>
                    <a:pt x="3" y="63"/>
                  </a:cubicBezTo>
                  <a:cubicBezTo>
                    <a:pt x="0" y="65"/>
                    <a:pt x="6" y="65"/>
                    <a:pt x="7" y="64"/>
                  </a:cubicBezTo>
                  <a:cubicBezTo>
                    <a:pt x="43" y="35"/>
                    <a:pt x="86" y="23"/>
                    <a:pt x="127" y="4"/>
                  </a:cubicBezTo>
                  <a:cubicBezTo>
                    <a:pt x="131" y="2"/>
                    <a:pt x="128" y="0"/>
                    <a:pt x="12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5" name="Freeform 2132"/>
            <p:cNvSpPr>
              <a:spLocks/>
            </p:cNvSpPr>
            <p:nvPr/>
          </p:nvSpPr>
          <p:spPr bwMode="auto">
            <a:xfrm>
              <a:off x="6707188" y="4562476"/>
              <a:ext cx="252413" cy="107950"/>
            </a:xfrm>
            <a:custGeom>
              <a:avLst/>
              <a:gdLst>
                <a:gd name="T0" fmla="*/ 141 w 146"/>
                <a:gd name="T1" fmla="*/ 1 h 62"/>
                <a:gd name="T2" fmla="*/ 3 w 146"/>
                <a:gd name="T3" fmla="*/ 58 h 62"/>
                <a:gd name="T4" fmla="*/ 7 w 146"/>
                <a:gd name="T5" fmla="*/ 60 h 62"/>
                <a:gd name="T6" fmla="*/ 143 w 146"/>
                <a:gd name="T7" fmla="*/ 4 h 62"/>
                <a:gd name="T8" fmla="*/ 141 w 146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62">
                  <a:moveTo>
                    <a:pt x="141" y="1"/>
                  </a:moveTo>
                  <a:cubicBezTo>
                    <a:pt x="95" y="23"/>
                    <a:pt x="43" y="26"/>
                    <a:pt x="3" y="58"/>
                  </a:cubicBezTo>
                  <a:cubicBezTo>
                    <a:pt x="0" y="60"/>
                    <a:pt x="4" y="62"/>
                    <a:pt x="7" y="60"/>
                  </a:cubicBezTo>
                  <a:cubicBezTo>
                    <a:pt x="47" y="28"/>
                    <a:pt x="98" y="26"/>
                    <a:pt x="143" y="4"/>
                  </a:cubicBezTo>
                  <a:cubicBezTo>
                    <a:pt x="146" y="3"/>
                    <a:pt x="143" y="0"/>
                    <a:pt x="14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6" name="Freeform 2133"/>
            <p:cNvSpPr>
              <a:spLocks/>
            </p:cNvSpPr>
            <p:nvPr/>
          </p:nvSpPr>
          <p:spPr bwMode="auto">
            <a:xfrm>
              <a:off x="6705600" y="4648201"/>
              <a:ext cx="239713" cy="44450"/>
            </a:xfrm>
            <a:custGeom>
              <a:avLst/>
              <a:gdLst>
                <a:gd name="T0" fmla="*/ 131 w 138"/>
                <a:gd name="T1" fmla="*/ 3 h 26"/>
                <a:gd name="T2" fmla="*/ 55 w 138"/>
                <a:gd name="T3" fmla="*/ 10 h 26"/>
                <a:gd name="T4" fmla="*/ 3 w 138"/>
                <a:gd name="T5" fmla="*/ 24 h 26"/>
                <a:gd name="T6" fmla="*/ 6 w 138"/>
                <a:gd name="T7" fmla="*/ 25 h 26"/>
                <a:gd name="T8" fmla="*/ 135 w 138"/>
                <a:gd name="T9" fmla="*/ 4 h 26"/>
                <a:gd name="T10" fmla="*/ 131 w 138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26">
                  <a:moveTo>
                    <a:pt x="131" y="3"/>
                  </a:moveTo>
                  <a:cubicBezTo>
                    <a:pt x="107" y="15"/>
                    <a:pt x="81" y="10"/>
                    <a:pt x="55" y="10"/>
                  </a:cubicBezTo>
                  <a:cubicBezTo>
                    <a:pt x="36" y="9"/>
                    <a:pt x="19" y="14"/>
                    <a:pt x="3" y="24"/>
                  </a:cubicBezTo>
                  <a:cubicBezTo>
                    <a:pt x="0" y="26"/>
                    <a:pt x="4" y="26"/>
                    <a:pt x="6" y="25"/>
                  </a:cubicBezTo>
                  <a:cubicBezTo>
                    <a:pt x="46" y="0"/>
                    <a:pt x="93" y="25"/>
                    <a:pt x="135" y="4"/>
                  </a:cubicBezTo>
                  <a:cubicBezTo>
                    <a:pt x="138" y="2"/>
                    <a:pt x="133" y="2"/>
                    <a:pt x="131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7" name="Freeform 2134"/>
            <p:cNvSpPr>
              <a:spLocks/>
            </p:cNvSpPr>
            <p:nvPr/>
          </p:nvSpPr>
          <p:spPr bwMode="auto">
            <a:xfrm>
              <a:off x="6635750" y="4468814"/>
              <a:ext cx="36513" cy="215900"/>
            </a:xfrm>
            <a:custGeom>
              <a:avLst/>
              <a:gdLst>
                <a:gd name="T0" fmla="*/ 6 w 21"/>
                <a:gd name="T1" fmla="*/ 121 h 124"/>
                <a:gd name="T2" fmla="*/ 9 w 21"/>
                <a:gd name="T3" fmla="*/ 65 h 124"/>
                <a:gd name="T4" fmla="*/ 20 w 21"/>
                <a:gd name="T5" fmla="*/ 3 h 124"/>
                <a:gd name="T6" fmla="*/ 15 w 21"/>
                <a:gd name="T7" fmla="*/ 3 h 124"/>
                <a:gd name="T8" fmla="*/ 5 w 21"/>
                <a:gd name="T9" fmla="*/ 61 h 124"/>
                <a:gd name="T10" fmla="*/ 1 w 21"/>
                <a:gd name="T11" fmla="*/ 122 h 124"/>
                <a:gd name="T12" fmla="*/ 6 w 21"/>
                <a:gd name="T13" fmla="*/ 12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4">
                  <a:moveTo>
                    <a:pt x="6" y="121"/>
                  </a:moveTo>
                  <a:cubicBezTo>
                    <a:pt x="9" y="103"/>
                    <a:pt x="8" y="84"/>
                    <a:pt x="9" y="65"/>
                  </a:cubicBezTo>
                  <a:cubicBezTo>
                    <a:pt x="11" y="44"/>
                    <a:pt x="17" y="24"/>
                    <a:pt x="20" y="3"/>
                  </a:cubicBezTo>
                  <a:cubicBezTo>
                    <a:pt x="21" y="0"/>
                    <a:pt x="15" y="1"/>
                    <a:pt x="15" y="3"/>
                  </a:cubicBezTo>
                  <a:cubicBezTo>
                    <a:pt x="12" y="23"/>
                    <a:pt x="7" y="41"/>
                    <a:pt x="5" y="61"/>
                  </a:cubicBezTo>
                  <a:cubicBezTo>
                    <a:pt x="2" y="81"/>
                    <a:pt x="4" y="102"/>
                    <a:pt x="1" y="122"/>
                  </a:cubicBezTo>
                  <a:cubicBezTo>
                    <a:pt x="0" y="124"/>
                    <a:pt x="6" y="124"/>
                    <a:pt x="6" y="1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8" name="Freeform 2135"/>
            <p:cNvSpPr>
              <a:spLocks/>
            </p:cNvSpPr>
            <p:nvPr/>
          </p:nvSpPr>
          <p:spPr bwMode="auto">
            <a:xfrm>
              <a:off x="7583488" y="3800476"/>
              <a:ext cx="115888" cy="76200"/>
            </a:xfrm>
            <a:custGeom>
              <a:avLst/>
              <a:gdLst>
                <a:gd name="T0" fmla="*/ 66 w 67"/>
                <a:gd name="T1" fmla="*/ 1 h 44"/>
                <a:gd name="T2" fmla="*/ 61 w 67"/>
                <a:gd name="T3" fmla="*/ 2 h 44"/>
                <a:gd name="T4" fmla="*/ 5 w 67"/>
                <a:gd name="T5" fmla="*/ 39 h 44"/>
                <a:gd name="T6" fmla="*/ 9 w 67"/>
                <a:gd name="T7" fmla="*/ 39 h 44"/>
                <a:gd name="T8" fmla="*/ 51 w 67"/>
                <a:gd name="T9" fmla="*/ 17 h 44"/>
                <a:gd name="T10" fmla="*/ 5 w 67"/>
                <a:gd name="T11" fmla="*/ 41 h 44"/>
                <a:gd name="T12" fmla="*/ 4 w 67"/>
                <a:gd name="T13" fmla="*/ 43 h 44"/>
                <a:gd name="T14" fmla="*/ 58 w 67"/>
                <a:gd name="T15" fmla="*/ 12 h 44"/>
                <a:gd name="T16" fmla="*/ 56 w 67"/>
                <a:gd name="T17" fmla="*/ 12 h 44"/>
                <a:gd name="T18" fmla="*/ 66 w 67"/>
                <a:gd name="T19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4">
                  <a:moveTo>
                    <a:pt x="66" y="1"/>
                  </a:moveTo>
                  <a:cubicBezTo>
                    <a:pt x="67" y="0"/>
                    <a:pt x="62" y="0"/>
                    <a:pt x="61" y="2"/>
                  </a:cubicBezTo>
                  <a:cubicBezTo>
                    <a:pt x="47" y="21"/>
                    <a:pt x="23" y="25"/>
                    <a:pt x="5" y="39"/>
                  </a:cubicBezTo>
                  <a:cubicBezTo>
                    <a:pt x="3" y="41"/>
                    <a:pt x="8" y="40"/>
                    <a:pt x="9" y="39"/>
                  </a:cubicBezTo>
                  <a:cubicBezTo>
                    <a:pt x="23" y="33"/>
                    <a:pt x="37" y="25"/>
                    <a:pt x="51" y="17"/>
                  </a:cubicBezTo>
                  <a:cubicBezTo>
                    <a:pt x="42" y="31"/>
                    <a:pt x="19" y="37"/>
                    <a:pt x="5" y="41"/>
                  </a:cubicBezTo>
                  <a:cubicBezTo>
                    <a:pt x="3" y="41"/>
                    <a:pt x="0" y="44"/>
                    <a:pt x="4" y="43"/>
                  </a:cubicBezTo>
                  <a:cubicBezTo>
                    <a:pt x="21" y="39"/>
                    <a:pt x="51" y="32"/>
                    <a:pt x="58" y="12"/>
                  </a:cubicBezTo>
                  <a:cubicBezTo>
                    <a:pt x="58" y="12"/>
                    <a:pt x="57" y="12"/>
                    <a:pt x="56" y="12"/>
                  </a:cubicBezTo>
                  <a:cubicBezTo>
                    <a:pt x="60" y="9"/>
                    <a:pt x="63" y="5"/>
                    <a:pt x="66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49" name="Freeform 2136"/>
            <p:cNvSpPr>
              <a:spLocks/>
            </p:cNvSpPr>
            <p:nvPr/>
          </p:nvSpPr>
          <p:spPr bwMode="auto">
            <a:xfrm>
              <a:off x="7581900" y="3749676"/>
              <a:ext cx="76200" cy="53975"/>
            </a:xfrm>
            <a:custGeom>
              <a:avLst/>
              <a:gdLst>
                <a:gd name="T0" fmla="*/ 5 w 44"/>
                <a:gd name="T1" fmla="*/ 28 h 31"/>
                <a:gd name="T2" fmla="*/ 4 w 44"/>
                <a:gd name="T3" fmla="*/ 30 h 31"/>
                <a:gd name="T4" fmla="*/ 42 w 44"/>
                <a:gd name="T5" fmla="*/ 1 h 31"/>
                <a:gd name="T6" fmla="*/ 37 w 44"/>
                <a:gd name="T7" fmla="*/ 2 h 31"/>
                <a:gd name="T8" fmla="*/ 25 w 44"/>
                <a:gd name="T9" fmla="*/ 14 h 31"/>
                <a:gd name="T10" fmla="*/ 5 w 44"/>
                <a:gd name="T11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5" y="28"/>
                  </a:moveTo>
                  <a:cubicBezTo>
                    <a:pt x="3" y="28"/>
                    <a:pt x="0" y="31"/>
                    <a:pt x="4" y="30"/>
                  </a:cubicBezTo>
                  <a:cubicBezTo>
                    <a:pt x="19" y="27"/>
                    <a:pt x="32" y="12"/>
                    <a:pt x="42" y="1"/>
                  </a:cubicBezTo>
                  <a:cubicBezTo>
                    <a:pt x="44" y="0"/>
                    <a:pt x="38" y="1"/>
                    <a:pt x="37" y="2"/>
                  </a:cubicBezTo>
                  <a:cubicBezTo>
                    <a:pt x="33" y="6"/>
                    <a:pt x="29" y="10"/>
                    <a:pt x="25" y="14"/>
                  </a:cubicBezTo>
                  <a:cubicBezTo>
                    <a:pt x="19" y="19"/>
                    <a:pt x="12" y="26"/>
                    <a:pt x="5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0" name="Freeform 2137"/>
            <p:cNvSpPr>
              <a:spLocks/>
            </p:cNvSpPr>
            <p:nvPr/>
          </p:nvSpPr>
          <p:spPr bwMode="auto">
            <a:xfrm>
              <a:off x="7426325" y="3717926"/>
              <a:ext cx="47625" cy="87313"/>
            </a:xfrm>
            <a:custGeom>
              <a:avLst/>
              <a:gdLst>
                <a:gd name="T0" fmla="*/ 22 w 28"/>
                <a:gd name="T1" fmla="*/ 2 h 50"/>
                <a:gd name="T2" fmla="*/ 11 w 28"/>
                <a:gd name="T3" fmla="*/ 33 h 50"/>
                <a:gd name="T4" fmla="*/ 10 w 28"/>
                <a:gd name="T5" fmla="*/ 33 h 50"/>
                <a:gd name="T6" fmla="*/ 1 w 28"/>
                <a:gd name="T7" fmla="*/ 48 h 50"/>
                <a:gd name="T8" fmla="*/ 6 w 28"/>
                <a:gd name="T9" fmla="*/ 48 h 50"/>
                <a:gd name="T10" fmla="*/ 28 w 28"/>
                <a:gd name="T11" fmla="*/ 2 h 50"/>
                <a:gd name="T12" fmla="*/ 22 w 28"/>
                <a:gd name="T1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0">
                  <a:moveTo>
                    <a:pt x="22" y="2"/>
                  </a:moveTo>
                  <a:cubicBezTo>
                    <a:pt x="21" y="13"/>
                    <a:pt x="16" y="23"/>
                    <a:pt x="11" y="33"/>
                  </a:cubicBezTo>
                  <a:cubicBezTo>
                    <a:pt x="11" y="33"/>
                    <a:pt x="11" y="33"/>
                    <a:pt x="10" y="33"/>
                  </a:cubicBezTo>
                  <a:cubicBezTo>
                    <a:pt x="7" y="38"/>
                    <a:pt x="4" y="43"/>
                    <a:pt x="1" y="48"/>
                  </a:cubicBezTo>
                  <a:cubicBezTo>
                    <a:pt x="0" y="50"/>
                    <a:pt x="5" y="50"/>
                    <a:pt x="6" y="48"/>
                  </a:cubicBezTo>
                  <a:cubicBezTo>
                    <a:pt x="16" y="34"/>
                    <a:pt x="25" y="19"/>
                    <a:pt x="28" y="2"/>
                  </a:cubicBezTo>
                  <a:cubicBezTo>
                    <a:pt x="28" y="0"/>
                    <a:pt x="23" y="0"/>
                    <a:pt x="2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1" name="Freeform 2138"/>
            <p:cNvSpPr>
              <a:spLocks/>
            </p:cNvSpPr>
            <p:nvPr/>
          </p:nvSpPr>
          <p:spPr bwMode="auto">
            <a:xfrm>
              <a:off x="7458075" y="3716339"/>
              <a:ext cx="33338" cy="68263"/>
            </a:xfrm>
            <a:custGeom>
              <a:avLst/>
              <a:gdLst>
                <a:gd name="T0" fmla="*/ 6 w 20"/>
                <a:gd name="T1" fmla="*/ 37 h 39"/>
                <a:gd name="T2" fmla="*/ 12 w 20"/>
                <a:gd name="T3" fmla="*/ 26 h 39"/>
                <a:gd name="T4" fmla="*/ 11 w 20"/>
                <a:gd name="T5" fmla="*/ 26 h 39"/>
                <a:gd name="T6" fmla="*/ 19 w 20"/>
                <a:gd name="T7" fmla="*/ 2 h 39"/>
                <a:gd name="T8" fmla="*/ 14 w 20"/>
                <a:gd name="T9" fmla="*/ 3 h 39"/>
                <a:gd name="T10" fmla="*/ 1 w 20"/>
                <a:gd name="T11" fmla="*/ 37 h 39"/>
                <a:gd name="T12" fmla="*/ 6 w 20"/>
                <a:gd name="T1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9">
                  <a:moveTo>
                    <a:pt x="6" y="37"/>
                  </a:moveTo>
                  <a:cubicBezTo>
                    <a:pt x="8" y="33"/>
                    <a:pt x="10" y="30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4" y="18"/>
                    <a:pt x="17" y="10"/>
                    <a:pt x="19" y="2"/>
                  </a:cubicBezTo>
                  <a:cubicBezTo>
                    <a:pt x="20" y="0"/>
                    <a:pt x="14" y="1"/>
                    <a:pt x="14" y="3"/>
                  </a:cubicBezTo>
                  <a:cubicBezTo>
                    <a:pt x="11" y="15"/>
                    <a:pt x="6" y="26"/>
                    <a:pt x="1" y="37"/>
                  </a:cubicBezTo>
                  <a:cubicBezTo>
                    <a:pt x="0" y="39"/>
                    <a:pt x="5" y="38"/>
                    <a:pt x="6" y="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2" name="Freeform 2139"/>
            <p:cNvSpPr>
              <a:spLocks/>
            </p:cNvSpPr>
            <p:nvPr/>
          </p:nvSpPr>
          <p:spPr bwMode="auto">
            <a:xfrm>
              <a:off x="7473950" y="3711576"/>
              <a:ext cx="34925" cy="69850"/>
            </a:xfrm>
            <a:custGeom>
              <a:avLst/>
              <a:gdLst>
                <a:gd name="T0" fmla="*/ 14 w 20"/>
                <a:gd name="T1" fmla="*/ 2 h 40"/>
                <a:gd name="T2" fmla="*/ 0 w 20"/>
                <a:gd name="T3" fmla="*/ 40 h 40"/>
                <a:gd name="T4" fmla="*/ 6 w 20"/>
                <a:gd name="T5" fmla="*/ 39 h 40"/>
                <a:gd name="T6" fmla="*/ 18 w 20"/>
                <a:gd name="T7" fmla="*/ 18 h 40"/>
                <a:gd name="T8" fmla="*/ 15 w 20"/>
                <a:gd name="T9" fmla="*/ 18 h 40"/>
                <a:gd name="T10" fmla="*/ 20 w 20"/>
                <a:gd name="T11" fmla="*/ 1 h 40"/>
                <a:gd name="T12" fmla="*/ 14 w 20"/>
                <a:gd name="T1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0">
                  <a:moveTo>
                    <a:pt x="14" y="2"/>
                  </a:moveTo>
                  <a:cubicBezTo>
                    <a:pt x="13" y="16"/>
                    <a:pt x="7" y="28"/>
                    <a:pt x="0" y="40"/>
                  </a:cubicBezTo>
                  <a:cubicBezTo>
                    <a:pt x="0" y="40"/>
                    <a:pt x="5" y="40"/>
                    <a:pt x="6" y="39"/>
                  </a:cubicBezTo>
                  <a:cubicBezTo>
                    <a:pt x="9" y="32"/>
                    <a:pt x="13" y="25"/>
                    <a:pt x="18" y="18"/>
                  </a:cubicBezTo>
                  <a:cubicBezTo>
                    <a:pt x="18" y="18"/>
                    <a:pt x="17" y="18"/>
                    <a:pt x="15" y="18"/>
                  </a:cubicBezTo>
                  <a:cubicBezTo>
                    <a:pt x="18" y="12"/>
                    <a:pt x="19" y="7"/>
                    <a:pt x="20" y="1"/>
                  </a:cubicBezTo>
                  <a:cubicBezTo>
                    <a:pt x="20" y="0"/>
                    <a:pt x="14" y="1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3" name="Freeform 2140"/>
            <p:cNvSpPr>
              <a:spLocks noEditPoints="1"/>
            </p:cNvSpPr>
            <p:nvPr/>
          </p:nvSpPr>
          <p:spPr bwMode="auto">
            <a:xfrm>
              <a:off x="7035800" y="4583114"/>
              <a:ext cx="395288" cy="358775"/>
            </a:xfrm>
            <a:custGeom>
              <a:avLst/>
              <a:gdLst>
                <a:gd name="T0" fmla="*/ 197 w 228"/>
                <a:gd name="T1" fmla="*/ 170 h 207"/>
                <a:gd name="T2" fmla="*/ 186 w 228"/>
                <a:gd name="T3" fmla="*/ 143 h 207"/>
                <a:gd name="T4" fmla="*/ 175 w 228"/>
                <a:gd name="T5" fmla="*/ 41 h 207"/>
                <a:gd name="T6" fmla="*/ 87 w 228"/>
                <a:gd name="T7" fmla="*/ 4 h 207"/>
                <a:gd name="T8" fmla="*/ 1 w 228"/>
                <a:gd name="T9" fmla="*/ 47 h 207"/>
                <a:gd name="T10" fmla="*/ 150 w 228"/>
                <a:gd name="T11" fmla="*/ 73 h 207"/>
                <a:gd name="T12" fmla="*/ 33 w 228"/>
                <a:gd name="T13" fmla="*/ 70 h 207"/>
                <a:gd name="T14" fmla="*/ 31 w 228"/>
                <a:gd name="T15" fmla="*/ 68 h 207"/>
                <a:gd name="T16" fmla="*/ 18 w 228"/>
                <a:gd name="T17" fmla="*/ 87 h 207"/>
                <a:gd name="T18" fmla="*/ 34 w 228"/>
                <a:gd name="T19" fmla="*/ 183 h 207"/>
                <a:gd name="T20" fmla="*/ 135 w 228"/>
                <a:gd name="T21" fmla="*/ 198 h 207"/>
                <a:gd name="T22" fmla="*/ 172 w 228"/>
                <a:gd name="T23" fmla="*/ 195 h 207"/>
                <a:gd name="T24" fmla="*/ 206 w 228"/>
                <a:gd name="T25" fmla="*/ 172 h 207"/>
                <a:gd name="T26" fmla="*/ 24 w 228"/>
                <a:gd name="T27" fmla="*/ 96 h 207"/>
                <a:gd name="T28" fmla="*/ 157 w 228"/>
                <a:gd name="T29" fmla="*/ 182 h 207"/>
                <a:gd name="T30" fmla="*/ 145 w 228"/>
                <a:gd name="T31" fmla="*/ 79 h 207"/>
                <a:gd name="T32" fmla="*/ 144 w 228"/>
                <a:gd name="T33" fmla="*/ 76 h 207"/>
                <a:gd name="T34" fmla="*/ 151 w 228"/>
                <a:gd name="T35" fmla="*/ 78 h 207"/>
                <a:gd name="T36" fmla="*/ 119 w 228"/>
                <a:gd name="T37" fmla="*/ 100 h 207"/>
                <a:gd name="T38" fmla="*/ 162 w 228"/>
                <a:gd name="T39" fmla="*/ 182 h 207"/>
                <a:gd name="T40" fmla="*/ 151 w 228"/>
                <a:gd name="T41" fmla="*/ 95 h 207"/>
                <a:gd name="T42" fmla="*/ 127 w 228"/>
                <a:gd name="T43" fmla="*/ 99 h 207"/>
                <a:gd name="T44" fmla="*/ 78 w 228"/>
                <a:gd name="T45" fmla="*/ 99 h 207"/>
                <a:gd name="T46" fmla="*/ 131 w 228"/>
                <a:gd name="T47" fmla="*/ 105 h 207"/>
                <a:gd name="T48" fmla="*/ 157 w 228"/>
                <a:gd name="T49" fmla="*/ 91 h 207"/>
                <a:gd name="T50" fmla="*/ 160 w 228"/>
                <a:gd name="T51" fmla="*/ 84 h 207"/>
                <a:gd name="T52" fmla="*/ 41 w 228"/>
                <a:gd name="T53" fmla="*/ 111 h 207"/>
                <a:gd name="T54" fmla="*/ 59 w 228"/>
                <a:gd name="T55" fmla="*/ 155 h 207"/>
                <a:gd name="T56" fmla="*/ 110 w 228"/>
                <a:gd name="T57" fmla="*/ 100 h 207"/>
                <a:gd name="T58" fmla="*/ 142 w 228"/>
                <a:gd name="T59" fmla="*/ 131 h 207"/>
                <a:gd name="T60" fmla="*/ 108 w 228"/>
                <a:gd name="T61" fmla="*/ 173 h 207"/>
                <a:gd name="T62" fmla="*/ 41 w 228"/>
                <a:gd name="T63" fmla="*/ 110 h 207"/>
                <a:gd name="T64" fmla="*/ 190 w 228"/>
                <a:gd name="T65" fmla="*/ 176 h 207"/>
                <a:gd name="T66" fmla="*/ 168 w 228"/>
                <a:gd name="T67" fmla="*/ 87 h 207"/>
                <a:gd name="T68" fmla="*/ 205 w 228"/>
                <a:gd name="T69" fmla="*/ 164 h 207"/>
                <a:gd name="T70" fmla="*/ 180 w 228"/>
                <a:gd name="T71" fmla="*/ 174 h 207"/>
                <a:gd name="T72" fmla="*/ 159 w 228"/>
                <a:gd name="T73" fmla="*/ 60 h 207"/>
                <a:gd name="T74" fmla="*/ 129 w 228"/>
                <a:gd name="T75" fmla="*/ 44 h 207"/>
                <a:gd name="T76" fmla="*/ 151 w 228"/>
                <a:gd name="T77" fmla="*/ 28 h 207"/>
                <a:gd name="T78" fmla="*/ 56 w 228"/>
                <a:gd name="T79" fmla="*/ 41 h 207"/>
                <a:gd name="T80" fmla="*/ 91 w 228"/>
                <a:gd name="T81" fmla="*/ 28 h 207"/>
                <a:gd name="T82" fmla="*/ 103 w 228"/>
                <a:gd name="T83" fmla="*/ 22 h 207"/>
                <a:gd name="T84" fmla="*/ 89 w 228"/>
                <a:gd name="T85" fmla="*/ 14 h 207"/>
                <a:gd name="T86" fmla="*/ 54 w 228"/>
                <a:gd name="T87" fmla="*/ 15 h 207"/>
                <a:gd name="T88" fmla="*/ 62 w 228"/>
                <a:gd name="T89" fmla="*/ 11 h 207"/>
                <a:gd name="T90" fmla="*/ 48 w 228"/>
                <a:gd name="T91" fmla="*/ 21 h 207"/>
                <a:gd name="T92" fmla="*/ 63 w 228"/>
                <a:gd name="T93" fmla="*/ 20 h 207"/>
                <a:gd name="T94" fmla="*/ 76 w 228"/>
                <a:gd name="T95" fmla="*/ 15 h 207"/>
                <a:gd name="T96" fmla="*/ 30 w 228"/>
                <a:gd name="T97" fmla="*/ 18 h 207"/>
                <a:gd name="T98" fmla="*/ 44 w 228"/>
                <a:gd name="T99" fmla="*/ 41 h 207"/>
                <a:gd name="T100" fmla="*/ 75 w 228"/>
                <a:gd name="T101" fmla="*/ 8 h 207"/>
                <a:gd name="T102" fmla="*/ 47 w 228"/>
                <a:gd name="T103" fmla="*/ 47 h 207"/>
                <a:gd name="T104" fmla="*/ 152 w 228"/>
                <a:gd name="T105" fmla="*/ 6 h 207"/>
                <a:gd name="T106" fmla="*/ 9 w 228"/>
                <a:gd name="T107" fmla="*/ 44 h 207"/>
                <a:gd name="T108" fmla="*/ 19 w 228"/>
                <a:gd name="T109" fmla="*/ 12 h 207"/>
                <a:gd name="T110" fmla="*/ 160 w 228"/>
                <a:gd name="T111" fmla="*/ 56 h 207"/>
                <a:gd name="T112" fmla="*/ 159 w 228"/>
                <a:gd name="T113" fmla="*/ 74 h 207"/>
                <a:gd name="T114" fmla="*/ 85 w 228"/>
                <a:gd name="T115" fmla="*/ 89 h 207"/>
                <a:gd name="T116" fmla="*/ 24 w 228"/>
                <a:gd name="T117" fmla="*/ 93 h 207"/>
                <a:gd name="T118" fmla="*/ 101 w 228"/>
                <a:gd name="T119" fmla="*/ 187 h 207"/>
                <a:gd name="T120" fmla="*/ 188 w 228"/>
                <a:gd name="T121" fmla="*/ 18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8" h="207">
                  <a:moveTo>
                    <a:pt x="221" y="163"/>
                  </a:moveTo>
                  <a:cubicBezTo>
                    <a:pt x="221" y="164"/>
                    <a:pt x="221" y="164"/>
                    <a:pt x="221" y="165"/>
                  </a:cubicBezTo>
                  <a:cubicBezTo>
                    <a:pt x="220" y="161"/>
                    <a:pt x="220" y="157"/>
                    <a:pt x="220" y="153"/>
                  </a:cubicBezTo>
                  <a:cubicBezTo>
                    <a:pt x="220" y="151"/>
                    <a:pt x="214" y="153"/>
                    <a:pt x="214" y="155"/>
                  </a:cubicBezTo>
                  <a:cubicBezTo>
                    <a:pt x="215" y="155"/>
                    <a:pt x="215" y="156"/>
                    <a:pt x="215" y="156"/>
                  </a:cubicBezTo>
                  <a:cubicBezTo>
                    <a:pt x="214" y="156"/>
                    <a:pt x="213" y="157"/>
                    <a:pt x="213" y="157"/>
                  </a:cubicBezTo>
                  <a:cubicBezTo>
                    <a:pt x="212" y="160"/>
                    <a:pt x="211" y="162"/>
                    <a:pt x="210" y="165"/>
                  </a:cubicBezTo>
                  <a:cubicBezTo>
                    <a:pt x="210" y="160"/>
                    <a:pt x="210" y="156"/>
                    <a:pt x="209" y="151"/>
                  </a:cubicBezTo>
                  <a:cubicBezTo>
                    <a:pt x="208" y="150"/>
                    <a:pt x="204" y="151"/>
                    <a:pt x="203" y="152"/>
                  </a:cubicBezTo>
                  <a:cubicBezTo>
                    <a:pt x="201" y="158"/>
                    <a:pt x="200" y="164"/>
                    <a:pt x="197" y="170"/>
                  </a:cubicBezTo>
                  <a:cubicBezTo>
                    <a:pt x="197" y="168"/>
                    <a:pt x="197" y="166"/>
                    <a:pt x="197" y="164"/>
                  </a:cubicBezTo>
                  <a:cubicBezTo>
                    <a:pt x="198" y="159"/>
                    <a:pt x="198" y="154"/>
                    <a:pt x="198" y="149"/>
                  </a:cubicBezTo>
                  <a:cubicBezTo>
                    <a:pt x="198" y="148"/>
                    <a:pt x="193" y="149"/>
                    <a:pt x="192" y="151"/>
                  </a:cubicBezTo>
                  <a:cubicBezTo>
                    <a:pt x="192" y="155"/>
                    <a:pt x="191" y="160"/>
                    <a:pt x="191" y="165"/>
                  </a:cubicBezTo>
                  <a:cubicBezTo>
                    <a:pt x="191" y="166"/>
                    <a:pt x="191" y="167"/>
                    <a:pt x="191" y="168"/>
                  </a:cubicBezTo>
                  <a:cubicBezTo>
                    <a:pt x="189" y="161"/>
                    <a:pt x="190" y="153"/>
                    <a:pt x="189" y="147"/>
                  </a:cubicBezTo>
                  <a:cubicBezTo>
                    <a:pt x="189" y="146"/>
                    <a:pt x="187" y="146"/>
                    <a:pt x="186" y="147"/>
                  </a:cubicBezTo>
                  <a:cubicBezTo>
                    <a:pt x="186" y="146"/>
                    <a:pt x="186" y="146"/>
                    <a:pt x="186" y="145"/>
                  </a:cubicBezTo>
                  <a:cubicBezTo>
                    <a:pt x="186" y="145"/>
                    <a:pt x="186" y="145"/>
                    <a:pt x="186" y="145"/>
                  </a:cubicBezTo>
                  <a:cubicBezTo>
                    <a:pt x="186" y="145"/>
                    <a:pt x="186" y="144"/>
                    <a:pt x="186" y="143"/>
                  </a:cubicBezTo>
                  <a:cubicBezTo>
                    <a:pt x="186" y="142"/>
                    <a:pt x="180" y="143"/>
                    <a:pt x="180" y="144"/>
                  </a:cubicBezTo>
                  <a:cubicBezTo>
                    <a:pt x="180" y="146"/>
                    <a:pt x="180" y="147"/>
                    <a:pt x="180" y="148"/>
                  </a:cubicBezTo>
                  <a:cubicBezTo>
                    <a:pt x="180" y="147"/>
                    <a:pt x="179" y="146"/>
                    <a:pt x="179" y="145"/>
                  </a:cubicBezTo>
                  <a:cubicBezTo>
                    <a:pt x="179" y="145"/>
                    <a:pt x="178" y="145"/>
                    <a:pt x="177" y="145"/>
                  </a:cubicBezTo>
                  <a:cubicBezTo>
                    <a:pt x="177" y="143"/>
                    <a:pt x="177" y="141"/>
                    <a:pt x="177" y="138"/>
                  </a:cubicBezTo>
                  <a:cubicBezTo>
                    <a:pt x="176" y="118"/>
                    <a:pt x="174" y="98"/>
                    <a:pt x="173" y="78"/>
                  </a:cubicBezTo>
                  <a:cubicBezTo>
                    <a:pt x="173" y="77"/>
                    <a:pt x="173" y="77"/>
                    <a:pt x="173" y="77"/>
                  </a:cubicBezTo>
                  <a:cubicBezTo>
                    <a:pt x="175" y="79"/>
                    <a:pt x="179" y="78"/>
                    <a:pt x="179" y="76"/>
                  </a:cubicBezTo>
                  <a:cubicBezTo>
                    <a:pt x="175" y="68"/>
                    <a:pt x="169" y="62"/>
                    <a:pt x="165" y="54"/>
                  </a:cubicBezTo>
                  <a:cubicBezTo>
                    <a:pt x="169" y="51"/>
                    <a:pt x="173" y="46"/>
                    <a:pt x="175" y="41"/>
                  </a:cubicBezTo>
                  <a:cubicBezTo>
                    <a:pt x="176" y="39"/>
                    <a:pt x="177" y="38"/>
                    <a:pt x="178" y="36"/>
                  </a:cubicBezTo>
                  <a:cubicBezTo>
                    <a:pt x="180" y="31"/>
                    <a:pt x="180" y="26"/>
                    <a:pt x="179" y="21"/>
                  </a:cubicBezTo>
                  <a:cubicBezTo>
                    <a:pt x="179" y="20"/>
                    <a:pt x="179" y="19"/>
                    <a:pt x="179" y="18"/>
                  </a:cubicBezTo>
                  <a:cubicBezTo>
                    <a:pt x="179" y="18"/>
                    <a:pt x="178" y="18"/>
                    <a:pt x="178" y="18"/>
                  </a:cubicBezTo>
                  <a:cubicBezTo>
                    <a:pt x="175" y="11"/>
                    <a:pt x="168" y="6"/>
                    <a:pt x="160" y="4"/>
                  </a:cubicBezTo>
                  <a:cubicBezTo>
                    <a:pt x="160" y="4"/>
                    <a:pt x="160" y="4"/>
                    <a:pt x="160" y="3"/>
                  </a:cubicBezTo>
                  <a:cubicBezTo>
                    <a:pt x="159" y="3"/>
                    <a:pt x="158" y="3"/>
                    <a:pt x="158" y="3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47" y="0"/>
                    <a:pt x="138" y="2"/>
                    <a:pt x="128" y="3"/>
                  </a:cubicBezTo>
                  <a:cubicBezTo>
                    <a:pt x="115" y="4"/>
                    <a:pt x="101" y="4"/>
                    <a:pt x="87" y="4"/>
                  </a:cubicBezTo>
                  <a:cubicBezTo>
                    <a:pt x="64" y="4"/>
                    <a:pt x="40" y="1"/>
                    <a:pt x="18" y="8"/>
                  </a:cubicBezTo>
                  <a:cubicBezTo>
                    <a:pt x="17" y="8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1" y="13"/>
                    <a:pt x="7" y="16"/>
                    <a:pt x="5" y="22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5" y="24"/>
                    <a:pt x="4" y="25"/>
                    <a:pt x="4" y="26"/>
                  </a:cubicBezTo>
                  <a:cubicBezTo>
                    <a:pt x="2" y="29"/>
                    <a:pt x="2" y="33"/>
                    <a:pt x="2" y="36"/>
                  </a:cubicBezTo>
                  <a:cubicBezTo>
                    <a:pt x="1" y="37"/>
                    <a:pt x="0" y="38"/>
                    <a:pt x="1" y="39"/>
                  </a:cubicBezTo>
                  <a:cubicBezTo>
                    <a:pt x="2" y="41"/>
                    <a:pt x="3" y="43"/>
                    <a:pt x="4" y="45"/>
                  </a:cubicBezTo>
                  <a:cubicBezTo>
                    <a:pt x="2" y="45"/>
                    <a:pt x="1" y="46"/>
                    <a:pt x="1" y="47"/>
                  </a:cubicBezTo>
                  <a:cubicBezTo>
                    <a:pt x="3" y="50"/>
                    <a:pt x="5" y="54"/>
                    <a:pt x="8" y="57"/>
                  </a:cubicBezTo>
                  <a:cubicBezTo>
                    <a:pt x="8" y="57"/>
                    <a:pt x="9" y="57"/>
                    <a:pt x="10" y="57"/>
                  </a:cubicBezTo>
                  <a:cubicBezTo>
                    <a:pt x="18" y="65"/>
                    <a:pt x="33" y="66"/>
                    <a:pt x="45" y="67"/>
                  </a:cubicBezTo>
                  <a:cubicBezTo>
                    <a:pt x="70" y="68"/>
                    <a:pt x="95" y="69"/>
                    <a:pt x="121" y="68"/>
                  </a:cubicBezTo>
                  <a:cubicBezTo>
                    <a:pt x="133" y="68"/>
                    <a:pt x="144" y="66"/>
                    <a:pt x="153" y="62"/>
                  </a:cubicBezTo>
                  <a:cubicBezTo>
                    <a:pt x="153" y="62"/>
                    <a:pt x="154" y="62"/>
                    <a:pt x="154" y="62"/>
                  </a:cubicBezTo>
                  <a:cubicBezTo>
                    <a:pt x="154" y="63"/>
                    <a:pt x="155" y="64"/>
                    <a:pt x="155" y="66"/>
                  </a:cubicBezTo>
                  <a:cubicBezTo>
                    <a:pt x="153" y="65"/>
                    <a:pt x="150" y="66"/>
                    <a:pt x="150" y="68"/>
                  </a:cubicBezTo>
                  <a:cubicBezTo>
                    <a:pt x="151" y="69"/>
                    <a:pt x="151" y="71"/>
                    <a:pt x="151" y="73"/>
                  </a:cubicBezTo>
                  <a:cubicBezTo>
                    <a:pt x="151" y="73"/>
                    <a:pt x="150" y="73"/>
                    <a:pt x="150" y="73"/>
                  </a:cubicBezTo>
                  <a:cubicBezTo>
                    <a:pt x="150" y="70"/>
                    <a:pt x="150" y="68"/>
                    <a:pt x="151" y="65"/>
                  </a:cubicBezTo>
                  <a:cubicBezTo>
                    <a:pt x="151" y="63"/>
                    <a:pt x="146" y="64"/>
                    <a:pt x="145" y="66"/>
                  </a:cubicBezTo>
                  <a:cubicBezTo>
                    <a:pt x="145" y="68"/>
                    <a:pt x="145" y="70"/>
                    <a:pt x="144" y="72"/>
                  </a:cubicBezTo>
                  <a:cubicBezTo>
                    <a:pt x="144" y="72"/>
                    <a:pt x="143" y="72"/>
                    <a:pt x="142" y="72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24" y="72"/>
                    <a:pt x="106" y="71"/>
                    <a:pt x="89" y="71"/>
                  </a:cubicBezTo>
                  <a:cubicBezTo>
                    <a:pt x="73" y="71"/>
                    <a:pt x="58" y="69"/>
                    <a:pt x="42" y="71"/>
                  </a:cubicBezTo>
                  <a:cubicBezTo>
                    <a:pt x="42" y="70"/>
                    <a:pt x="42" y="69"/>
                    <a:pt x="42" y="68"/>
                  </a:cubicBezTo>
                  <a:cubicBezTo>
                    <a:pt x="42" y="67"/>
                    <a:pt x="40" y="67"/>
                    <a:pt x="38" y="68"/>
                  </a:cubicBezTo>
                  <a:cubicBezTo>
                    <a:pt x="37" y="67"/>
                    <a:pt x="33" y="68"/>
                    <a:pt x="33" y="70"/>
                  </a:cubicBezTo>
                  <a:cubicBezTo>
                    <a:pt x="33" y="71"/>
                    <a:pt x="34" y="73"/>
                    <a:pt x="34" y="74"/>
                  </a:cubicBezTo>
                  <a:cubicBezTo>
                    <a:pt x="33" y="75"/>
                    <a:pt x="32" y="77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6" y="78"/>
                    <a:pt x="37" y="79"/>
                    <a:pt x="37" y="80"/>
                  </a:cubicBezTo>
                  <a:cubicBezTo>
                    <a:pt x="33" y="80"/>
                    <a:pt x="28" y="80"/>
                    <a:pt x="23" y="80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79"/>
                    <a:pt x="24" y="78"/>
                    <a:pt x="24" y="78"/>
                  </a:cubicBezTo>
                  <a:cubicBezTo>
                    <a:pt x="25" y="78"/>
                    <a:pt x="25" y="77"/>
                    <a:pt x="25" y="77"/>
                  </a:cubicBezTo>
                  <a:cubicBezTo>
                    <a:pt x="25" y="77"/>
                    <a:pt x="25" y="76"/>
                    <a:pt x="25" y="76"/>
                  </a:cubicBezTo>
                  <a:cubicBezTo>
                    <a:pt x="27" y="74"/>
                    <a:pt x="30" y="71"/>
                    <a:pt x="31" y="68"/>
                  </a:cubicBezTo>
                  <a:cubicBezTo>
                    <a:pt x="31" y="66"/>
                    <a:pt x="26" y="68"/>
                    <a:pt x="26" y="69"/>
                  </a:cubicBezTo>
                  <a:cubicBezTo>
                    <a:pt x="23" y="71"/>
                    <a:pt x="22" y="74"/>
                    <a:pt x="20" y="77"/>
                  </a:cubicBezTo>
                  <a:cubicBezTo>
                    <a:pt x="19" y="77"/>
                    <a:pt x="18" y="78"/>
                    <a:pt x="18" y="79"/>
                  </a:cubicBezTo>
                  <a:cubicBezTo>
                    <a:pt x="18" y="79"/>
                    <a:pt x="18" y="80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6" y="81"/>
                    <a:pt x="16" y="83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4"/>
                    <a:pt x="18" y="86"/>
                    <a:pt x="18" y="87"/>
                  </a:cubicBezTo>
                  <a:cubicBezTo>
                    <a:pt x="18" y="87"/>
                    <a:pt x="18" y="87"/>
                    <a:pt x="18" y="87"/>
                  </a:cubicBezTo>
                  <a:cubicBezTo>
                    <a:pt x="18" y="87"/>
                    <a:pt x="18" y="88"/>
                    <a:pt x="18" y="88"/>
                  </a:cubicBezTo>
                  <a:cubicBezTo>
                    <a:pt x="18" y="90"/>
                    <a:pt x="18" y="92"/>
                    <a:pt x="18" y="94"/>
                  </a:cubicBezTo>
                  <a:cubicBezTo>
                    <a:pt x="17" y="95"/>
                    <a:pt x="16" y="96"/>
                    <a:pt x="18" y="96"/>
                  </a:cubicBezTo>
                  <a:cubicBezTo>
                    <a:pt x="19" y="100"/>
                    <a:pt x="20" y="105"/>
                    <a:pt x="21" y="109"/>
                  </a:cubicBezTo>
                  <a:cubicBezTo>
                    <a:pt x="22" y="117"/>
                    <a:pt x="21" y="126"/>
                    <a:pt x="21" y="134"/>
                  </a:cubicBezTo>
                  <a:cubicBezTo>
                    <a:pt x="20" y="148"/>
                    <a:pt x="20" y="163"/>
                    <a:pt x="21" y="178"/>
                  </a:cubicBezTo>
                  <a:cubicBezTo>
                    <a:pt x="19" y="178"/>
                    <a:pt x="17" y="181"/>
                    <a:pt x="20" y="181"/>
                  </a:cubicBezTo>
                  <a:cubicBezTo>
                    <a:pt x="21" y="181"/>
                    <a:pt x="21" y="181"/>
                    <a:pt x="22" y="181"/>
                  </a:cubicBezTo>
                  <a:cubicBezTo>
                    <a:pt x="22" y="181"/>
                    <a:pt x="22" y="181"/>
                    <a:pt x="23" y="181"/>
                  </a:cubicBezTo>
                  <a:cubicBezTo>
                    <a:pt x="26" y="182"/>
                    <a:pt x="30" y="182"/>
                    <a:pt x="34" y="183"/>
                  </a:cubicBezTo>
                  <a:cubicBezTo>
                    <a:pt x="29" y="183"/>
                    <a:pt x="24" y="182"/>
                    <a:pt x="19" y="182"/>
                  </a:cubicBezTo>
                  <a:cubicBezTo>
                    <a:pt x="18" y="182"/>
                    <a:pt x="13" y="185"/>
                    <a:pt x="17" y="185"/>
                  </a:cubicBezTo>
                  <a:cubicBezTo>
                    <a:pt x="21" y="185"/>
                    <a:pt x="24" y="185"/>
                    <a:pt x="28" y="185"/>
                  </a:cubicBezTo>
                  <a:cubicBezTo>
                    <a:pt x="27" y="186"/>
                    <a:pt x="27" y="186"/>
                    <a:pt x="26" y="187"/>
                  </a:cubicBezTo>
                  <a:cubicBezTo>
                    <a:pt x="24" y="187"/>
                    <a:pt x="21" y="189"/>
                    <a:pt x="24" y="189"/>
                  </a:cubicBezTo>
                  <a:cubicBezTo>
                    <a:pt x="49" y="192"/>
                    <a:pt x="74" y="191"/>
                    <a:pt x="98" y="190"/>
                  </a:cubicBezTo>
                  <a:cubicBezTo>
                    <a:pt x="116" y="190"/>
                    <a:pt x="134" y="191"/>
                    <a:pt x="152" y="190"/>
                  </a:cubicBezTo>
                  <a:cubicBezTo>
                    <a:pt x="152" y="190"/>
                    <a:pt x="152" y="190"/>
                    <a:pt x="152" y="190"/>
                  </a:cubicBezTo>
                  <a:cubicBezTo>
                    <a:pt x="146" y="191"/>
                    <a:pt x="140" y="193"/>
                    <a:pt x="135" y="195"/>
                  </a:cubicBezTo>
                  <a:cubicBezTo>
                    <a:pt x="132" y="196"/>
                    <a:pt x="132" y="199"/>
                    <a:pt x="135" y="198"/>
                  </a:cubicBezTo>
                  <a:cubicBezTo>
                    <a:pt x="146" y="197"/>
                    <a:pt x="157" y="195"/>
                    <a:pt x="167" y="192"/>
                  </a:cubicBezTo>
                  <a:cubicBezTo>
                    <a:pt x="166" y="193"/>
                    <a:pt x="164" y="194"/>
                    <a:pt x="162" y="195"/>
                  </a:cubicBezTo>
                  <a:cubicBezTo>
                    <a:pt x="162" y="195"/>
                    <a:pt x="162" y="195"/>
                    <a:pt x="161" y="196"/>
                  </a:cubicBezTo>
                  <a:cubicBezTo>
                    <a:pt x="153" y="198"/>
                    <a:pt x="145" y="199"/>
                    <a:pt x="138" y="204"/>
                  </a:cubicBezTo>
                  <a:cubicBezTo>
                    <a:pt x="136" y="205"/>
                    <a:pt x="137" y="207"/>
                    <a:pt x="139" y="207"/>
                  </a:cubicBezTo>
                  <a:cubicBezTo>
                    <a:pt x="152" y="207"/>
                    <a:pt x="164" y="203"/>
                    <a:pt x="176" y="199"/>
                  </a:cubicBezTo>
                  <a:cubicBezTo>
                    <a:pt x="186" y="200"/>
                    <a:pt x="196" y="199"/>
                    <a:pt x="204" y="194"/>
                  </a:cubicBezTo>
                  <a:cubicBezTo>
                    <a:pt x="207" y="192"/>
                    <a:pt x="205" y="191"/>
                    <a:pt x="203" y="191"/>
                  </a:cubicBezTo>
                  <a:cubicBezTo>
                    <a:pt x="194" y="191"/>
                    <a:pt x="185" y="193"/>
                    <a:pt x="177" y="196"/>
                  </a:cubicBezTo>
                  <a:cubicBezTo>
                    <a:pt x="175" y="196"/>
                    <a:pt x="174" y="196"/>
                    <a:pt x="172" y="195"/>
                  </a:cubicBezTo>
                  <a:cubicBezTo>
                    <a:pt x="175" y="195"/>
                    <a:pt x="178" y="193"/>
                    <a:pt x="180" y="192"/>
                  </a:cubicBezTo>
                  <a:cubicBezTo>
                    <a:pt x="192" y="189"/>
                    <a:pt x="205" y="189"/>
                    <a:pt x="215" y="182"/>
                  </a:cubicBezTo>
                  <a:cubicBezTo>
                    <a:pt x="217" y="181"/>
                    <a:pt x="216" y="179"/>
                    <a:pt x="214" y="179"/>
                  </a:cubicBezTo>
                  <a:cubicBezTo>
                    <a:pt x="207" y="180"/>
                    <a:pt x="200" y="181"/>
                    <a:pt x="194" y="182"/>
                  </a:cubicBezTo>
                  <a:cubicBezTo>
                    <a:pt x="194" y="182"/>
                    <a:pt x="194" y="181"/>
                    <a:pt x="194" y="181"/>
                  </a:cubicBezTo>
                  <a:cubicBezTo>
                    <a:pt x="195" y="181"/>
                    <a:pt x="195" y="180"/>
                    <a:pt x="195" y="180"/>
                  </a:cubicBezTo>
                  <a:cubicBezTo>
                    <a:pt x="200" y="178"/>
                    <a:pt x="206" y="177"/>
                    <a:pt x="212" y="175"/>
                  </a:cubicBezTo>
                  <a:cubicBezTo>
                    <a:pt x="215" y="174"/>
                    <a:pt x="214" y="171"/>
                    <a:pt x="211" y="172"/>
                  </a:cubicBezTo>
                  <a:cubicBezTo>
                    <a:pt x="208" y="172"/>
                    <a:pt x="206" y="173"/>
                    <a:pt x="203" y="174"/>
                  </a:cubicBezTo>
                  <a:cubicBezTo>
                    <a:pt x="204" y="173"/>
                    <a:pt x="205" y="173"/>
                    <a:pt x="206" y="172"/>
                  </a:cubicBezTo>
                  <a:cubicBezTo>
                    <a:pt x="207" y="172"/>
                    <a:pt x="207" y="172"/>
                    <a:pt x="208" y="171"/>
                  </a:cubicBezTo>
                  <a:cubicBezTo>
                    <a:pt x="209" y="171"/>
                    <a:pt x="211" y="170"/>
                    <a:pt x="211" y="170"/>
                  </a:cubicBezTo>
                  <a:cubicBezTo>
                    <a:pt x="213" y="168"/>
                    <a:pt x="214" y="167"/>
                    <a:pt x="215" y="165"/>
                  </a:cubicBezTo>
                  <a:cubicBezTo>
                    <a:pt x="215" y="168"/>
                    <a:pt x="216" y="170"/>
                    <a:pt x="217" y="173"/>
                  </a:cubicBezTo>
                  <a:cubicBezTo>
                    <a:pt x="218" y="175"/>
                    <a:pt x="221" y="173"/>
                    <a:pt x="222" y="172"/>
                  </a:cubicBezTo>
                  <a:cubicBezTo>
                    <a:pt x="224" y="169"/>
                    <a:pt x="225" y="166"/>
                    <a:pt x="226" y="164"/>
                  </a:cubicBezTo>
                  <a:cubicBezTo>
                    <a:pt x="228" y="161"/>
                    <a:pt x="222" y="162"/>
                    <a:pt x="221" y="163"/>
                  </a:cubicBezTo>
                  <a:close/>
                  <a:moveTo>
                    <a:pt x="26" y="133"/>
                  </a:moveTo>
                  <a:cubicBezTo>
                    <a:pt x="26" y="124"/>
                    <a:pt x="26" y="116"/>
                    <a:pt x="26" y="108"/>
                  </a:cubicBezTo>
                  <a:cubicBezTo>
                    <a:pt x="26" y="104"/>
                    <a:pt x="25" y="100"/>
                    <a:pt x="24" y="96"/>
                  </a:cubicBezTo>
                  <a:cubicBezTo>
                    <a:pt x="26" y="96"/>
                    <a:pt x="28" y="96"/>
                    <a:pt x="30" y="96"/>
                  </a:cubicBezTo>
                  <a:cubicBezTo>
                    <a:pt x="31" y="107"/>
                    <a:pt x="35" y="118"/>
                    <a:pt x="36" y="129"/>
                  </a:cubicBezTo>
                  <a:cubicBezTo>
                    <a:pt x="37" y="136"/>
                    <a:pt x="37" y="144"/>
                    <a:pt x="38" y="151"/>
                  </a:cubicBezTo>
                  <a:cubicBezTo>
                    <a:pt x="37" y="151"/>
                    <a:pt x="36" y="152"/>
                    <a:pt x="36" y="153"/>
                  </a:cubicBezTo>
                  <a:cubicBezTo>
                    <a:pt x="35" y="160"/>
                    <a:pt x="35" y="167"/>
                    <a:pt x="35" y="175"/>
                  </a:cubicBezTo>
                  <a:cubicBezTo>
                    <a:pt x="35" y="176"/>
                    <a:pt x="36" y="176"/>
                    <a:pt x="36" y="176"/>
                  </a:cubicBezTo>
                  <a:cubicBezTo>
                    <a:pt x="76" y="180"/>
                    <a:pt x="116" y="180"/>
                    <a:pt x="155" y="180"/>
                  </a:cubicBezTo>
                  <a:cubicBezTo>
                    <a:pt x="156" y="180"/>
                    <a:pt x="156" y="181"/>
                    <a:pt x="156" y="182"/>
                  </a:cubicBezTo>
                  <a:cubicBezTo>
                    <a:pt x="156" y="182"/>
                    <a:pt x="157" y="182"/>
                    <a:pt x="157" y="182"/>
                  </a:cubicBezTo>
                  <a:cubicBezTo>
                    <a:pt x="157" y="182"/>
                    <a:pt x="157" y="182"/>
                    <a:pt x="157" y="182"/>
                  </a:cubicBezTo>
                  <a:cubicBezTo>
                    <a:pt x="152" y="182"/>
                    <a:pt x="148" y="182"/>
                    <a:pt x="144" y="182"/>
                  </a:cubicBezTo>
                  <a:cubicBezTo>
                    <a:pt x="130" y="181"/>
                    <a:pt x="115" y="182"/>
                    <a:pt x="101" y="182"/>
                  </a:cubicBezTo>
                  <a:cubicBezTo>
                    <a:pt x="76" y="183"/>
                    <a:pt x="52" y="181"/>
                    <a:pt x="27" y="178"/>
                  </a:cubicBezTo>
                  <a:cubicBezTo>
                    <a:pt x="26" y="163"/>
                    <a:pt x="26" y="148"/>
                    <a:pt x="26" y="133"/>
                  </a:cubicBezTo>
                  <a:close/>
                  <a:moveTo>
                    <a:pt x="105" y="80"/>
                  </a:moveTo>
                  <a:cubicBezTo>
                    <a:pt x="94" y="79"/>
                    <a:pt x="82" y="79"/>
                    <a:pt x="70" y="79"/>
                  </a:cubicBezTo>
                  <a:cubicBezTo>
                    <a:pt x="62" y="79"/>
                    <a:pt x="53" y="79"/>
                    <a:pt x="44" y="79"/>
                  </a:cubicBezTo>
                  <a:cubicBezTo>
                    <a:pt x="44" y="79"/>
                    <a:pt x="44" y="78"/>
                    <a:pt x="44" y="78"/>
                  </a:cubicBezTo>
                  <a:cubicBezTo>
                    <a:pt x="62" y="78"/>
                    <a:pt x="81" y="78"/>
                    <a:pt x="99" y="78"/>
                  </a:cubicBezTo>
                  <a:cubicBezTo>
                    <a:pt x="114" y="79"/>
                    <a:pt x="130" y="80"/>
                    <a:pt x="145" y="79"/>
                  </a:cubicBezTo>
                  <a:cubicBezTo>
                    <a:pt x="145" y="80"/>
                    <a:pt x="145" y="80"/>
                    <a:pt x="146" y="81"/>
                  </a:cubicBezTo>
                  <a:cubicBezTo>
                    <a:pt x="146" y="81"/>
                    <a:pt x="146" y="81"/>
                    <a:pt x="147" y="81"/>
                  </a:cubicBezTo>
                  <a:cubicBezTo>
                    <a:pt x="136" y="82"/>
                    <a:pt x="125" y="82"/>
                    <a:pt x="115" y="81"/>
                  </a:cubicBezTo>
                  <a:cubicBezTo>
                    <a:pt x="115" y="81"/>
                    <a:pt x="115" y="81"/>
                    <a:pt x="115" y="81"/>
                  </a:cubicBezTo>
                  <a:cubicBezTo>
                    <a:pt x="114" y="80"/>
                    <a:pt x="112" y="80"/>
                    <a:pt x="110" y="81"/>
                  </a:cubicBezTo>
                  <a:cubicBezTo>
                    <a:pt x="109" y="81"/>
                    <a:pt x="108" y="81"/>
                    <a:pt x="107" y="81"/>
                  </a:cubicBezTo>
                  <a:cubicBezTo>
                    <a:pt x="107" y="80"/>
                    <a:pt x="107" y="80"/>
                    <a:pt x="105" y="80"/>
                  </a:cubicBezTo>
                  <a:close/>
                  <a:moveTo>
                    <a:pt x="144" y="77"/>
                  </a:moveTo>
                  <a:cubicBezTo>
                    <a:pt x="135" y="77"/>
                    <a:pt x="126" y="77"/>
                    <a:pt x="116" y="76"/>
                  </a:cubicBezTo>
                  <a:cubicBezTo>
                    <a:pt x="126" y="76"/>
                    <a:pt x="135" y="75"/>
                    <a:pt x="144" y="76"/>
                  </a:cubicBezTo>
                  <a:cubicBezTo>
                    <a:pt x="144" y="76"/>
                    <a:pt x="144" y="76"/>
                    <a:pt x="144" y="77"/>
                  </a:cubicBezTo>
                  <a:close/>
                  <a:moveTo>
                    <a:pt x="157" y="79"/>
                  </a:moveTo>
                  <a:cubicBezTo>
                    <a:pt x="157" y="78"/>
                    <a:pt x="157" y="78"/>
                    <a:pt x="157" y="78"/>
                  </a:cubicBezTo>
                  <a:cubicBezTo>
                    <a:pt x="158" y="77"/>
                    <a:pt x="158" y="77"/>
                    <a:pt x="159" y="76"/>
                  </a:cubicBezTo>
                  <a:cubicBezTo>
                    <a:pt x="160" y="78"/>
                    <a:pt x="161" y="79"/>
                    <a:pt x="163" y="81"/>
                  </a:cubicBezTo>
                  <a:cubicBezTo>
                    <a:pt x="162" y="81"/>
                    <a:pt x="162" y="80"/>
                    <a:pt x="161" y="81"/>
                  </a:cubicBezTo>
                  <a:cubicBezTo>
                    <a:pt x="157" y="81"/>
                    <a:pt x="153" y="81"/>
                    <a:pt x="148" y="81"/>
                  </a:cubicBezTo>
                  <a:cubicBezTo>
                    <a:pt x="150" y="81"/>
                    <a:pt x="152" y="80"/>
                    <a:pt x="151" y="79"/>
                  </a:cubicBezTo>
                  <a:cubicBezTo>
                    <a:pt x="151" y="79"/>
                    <a:pt x="151" y="79"/>
                    <a:pt x="151" y="79"/>
                  </a:cubicBezTo>
                  <a:cubicBezTo>
                    <a:pt x="151" y="79"/>
                    <a:pt x="151" y="78"/>
                    <a:pt x="151" y="78"/>
                  </a:cubicBezTo>
                  <a:cubicBezTo>
                    <a:pt x="151" y="79"/>
                    <a:pt x="151" y="79"/>
                    <a:pt x="151" y="80"/>
                  </a:cubicBezTo>
                  <a:cubicBezTo>
                    <a:pt x="151" y="81"/>
                    <a:pt x="157" y="80"/>
                    <a:pt x="157" y="79"/>
                  </a:cubicBezTo>
                  <a:close/>
                  <a:moveTo>
                    <a:pt x="164" y="82"/>
                  </a:moveTo>
                  <a:cubicBezTo>
                    <a:pt x="163" y="82"/>
                    <a:pt x="163" y="82"/>
                    <a:pt x="163" y="82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82"/>
                    <a:pt x="163" y="82"/>
                    <a:pt x="164" y="82"/>
                  </a:cubicBezTo>
                  <a:close/>
                  <a:moveTo>
                    <a:pt x="108" y="148"/>
                  </a:moveTo>
                  <a:cubicBezTo>
                    <a:pt x="108" y="135"/>
                    <a:pt x="112" y="120"/>
                    <a:pt x="114" y="108"/>
                  </a:cubicBezTo>
                  <a:cubicBezTo>
                    <a:pt x="114" y="105"/>
                    <a:pt x="115" y="103"/>
                    <a:pt x="115" y="100"/>
                  </a:cubicBezTo>
                  <a:cubicBezTo>
                    <a:pt x="117" y="100"/>
                    <a:pt x="118" y="100"/>
                    <a:pt x="119" y="100"/>
                  </a:cubicBezTo>
                  <a:cubicBezTo>
                    <a:pt x="114" y="115"/>
                    <a:pt x="115" y="134"/>
                    <a:pt x="108" y="148"/>
                  </a:cubicBezTo>
                  <a:close/>
                  <a:moveTo>
                    <a:pt x="74" y="156"/>
                  </a:moveTo>
                  <a:cubicBezTo>
                    <a:pt x="74" y="147"/>
                    <a:pt x="79" y="137"/>
                    <a:pt x="82" y="130"/>
                  </a:cubicBezTo>
                  <a:cubicBezTo>
                    <a:pt x="85" y="120"/>
                    <a:pt x="88" y="110"/>
                    <a:pt x="88" y="100"/>
                  </a:cubicBezTo>
                  <a:cubicBezTo>
                    <a:pt x="90" y="100"/>
                    <a:pt x="91" y="100"/>
                    <a:pt x="93" y="100"/>
                  </a:cubicBezTo>
                  <a:cubicBezTo>
                    <a:pt x="85" y="118"/>
                    <a:pt x="85" y="139"/>
                    <a:pt x="74" y="156"/>
                  </a:cubicBezTo>
                  <a:close/>
                  <a:moveTo>
                    <a:pt x="164" y="180"/>
                  </a:moveTo>
                  <a:cubicBezTo>
                    <a:pt x="165" y="180"/>
                    <a:pt x="165" y="180"/>
                    <a:pt x="166" y="180"/>
                  </a:cubicBezTo>
                  <a:cubicBezTo>
                    <a:pt x="165" y="181"/>
                    <a:pt x="165" y="181"/>
                    <a:pt x="165" y="182"/>
                  </a:cubicBezTo>
                  <a:cubicBezTo>
                    <a:pt x="164" y="182"/>
                    <a:pt x="163" y="182"/>
                    <a:pt x="162" y="182"/>
                  </a:cubicBezTo>
                  <a:cubicBezTo>
                    <a:pt x="162" y="182"/>
                    <a:pt x="163" y="181"/>
                    <a:pt x="164" y="180"/>
                  </a:cubicBezTo>
                  <a:close/>
                  <a:moveTo>
                    <a:pt x="136" y="134"/>
                  </a:moveTo>
                  <a:cubicBezTo>
                    <a:pt x="136" y="133"/>
                    <a:pt x="136" y="131"/>
                    <a:pt x="136" y="130"/>
                  </a:cubicBezTo>
                  <a:cubicBezTo>
                    <a:pt x="137" y="121"/>
                    <a:pt x="138" y="112"/>
                    <a:pt x="138" y="103"/>
                  </a:cubicBezTo>
                  <a:cubicBezTo>
                    <a:pt x="138" y="103"/>
                    <a:pt x="138" y="102"/>
                    <a:pt x="138" y="102"/>
                  </a:cubicBezTo>
                  <a:cubicBezTo>
                    <a:pt x="138" y="113"/>
                    <a:pt x="139" y="124"/>
                    <a:pt x="136" y="134"/>
                  </a:cubicBezTo>
                  <a:close/>
                  <a:moveTo>
                    <a:pt x="151" y="95"/>
                  </a:moveTo>
                  <a:cubicBezTo>
                    <a:pt x="151" y="95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5"/>
                  </a:cubicBezTo>
                  <a:close/>
                  <a:moveTo>
                    <a:pt x="49" y="97"/>
                  </a:moveTo>
                  <a:cubicBezTo>
                    <a:pt x="49" y="97"/>
                    <a:pt x="50" y="97"/>
                    <a:pt x="51" y="98"/>
                  </a:cubicBezTo>
                  <a:cubicBezTo>
                    <a:pt x="49" y="100"/>
                    <a:pt x="48" y="102"/>
                    <a:pt x="47" y="104"/>
                  </a:cubicBezTo>
                  <a:cubicBezTo>
                    <a:pt x="47" y="102"/>
                    <a:pt x="48" y="100"/>
                    <a:pt x="49" y="97"/>
                  </a:cubicBezTo>
                  <a:close/>
                  <a:moveTo>
                    <a:pt x="127" y="99"/>
                  </a:moveTo>
                  <a:cubicBezTo>
                    <a:pt x="128" y="99"/>
                    <a:pt x="130" y="99"/>
                    <a:pt x="132" y="99"/>
                  </a:cubicBezTo>
                  <a:cubicBezTo>
                    <a:pt x="132" y="100"/>
                    <a:pt x="132" y="100"/>
                    <a:pt x="132" y="101"/>
                  </a:cubicBezTo>
                  <a:cubicBezTo>
                    <a:pt x="131" y="101"/>
                    <a:pt x="131" y="101"/>
                    <a:pt x="130" y="101"/>
                  </a:cubicBezTo>
                  <a:cubicBezTo>
                    <a:pt x="129" y="102"/>
                    <a:pt x="128" y="102"/>
                    <a:pt x="127" y="103"/>
                  </a:cubicBezTo>
                  <a:cubicBezTo>
                    <a:pt x="127" y="102"/>
                    <a:pt x="127" y="101"/>
                    <a:pt x="127" y="99"/>
                  </a:cubicBezTo>
                  <a:close/>
                  <a:moveTo>
                    <a:pt x="56" y="98"/>
                  </a:moveTo>
                  <a:cubicBezTo>
                    <a:pt x="57" y="98"/>
                    <a:pt x="58" y="98"/>
                    <a:pt x="60" y="98"/>
                  </a:cubicBezTo>
                  <a:cubicBezTo>
                    <a:pt x="57" y="105"/>
                    <a:pt x="54" y="115"/>
                    <a:pt x="49" y="121"/>
                  </a:cubicBezTo>
                  <a:cubicBezTo>
                    <a:pt x="49" y="113"/>
                    <a:pt x="54" y="105"/>
                    <a:pt x="56" y="98"/>
                  </a:cubicBezTo>
                  <a:close/>
                  <a:moveTo>
                    <a:pt x="65" y="98"/>
                  </a:moveTo>
                  <a:cubicBezTo>
                    <a:pt x="67" y="98"/>
                    <a:pt x="68" y="99"/>
                    <a:pt x="70" y="99"/>
                  </a:cubicBezTo>
                  <a:cubicBezTo>
                    <a:pt x="66" y="109"/>
                    <a:pt x="62" y="124"/>
                    <a:pt x="55" y="133"/>
                  </a:cubicBezTo>
                  <a:cubicBezTo>
                    <a:pt x="56" y="121"/>
                    <a:pt x="63" y="110"/>
                    <a:pt x="65" y="98"/>
                  </a:cubicBezTo>
                  <a:close/>
                  <a:moveTo>
                    <a:pt x="75" y="99"/>
                  </a:moveTo>
                  <a:cubicBezTo>
                    <a:pt x="76" y="99"/>
                    <a:pt x="77" y="99"/>
                    <a:pt x="78" y="99"/>
                  </a:cubicBezTo>
                  <a:cubicBezTo>
                    <a:pt x="76" y="102"/>
                    <a:pt x="75" y="104"/>
                    <a:pt x="74" y="107"/>
                  </a:cubicBezTo>
                  <a:cubicBezTo>
                    <a:pt x="75" y="104"/>
                    <a:pt x="75" y="102"/>
                    <a:pt x="75" y="99"/>
                  </a:cubicBezTo>
                  <a:close/>
                  <a:moveTo>
                    <a:pt x="101" y="100"/>
                  </a:moveTo>
                  <a:cubicBezTo>
                    <a:pt x="102" y="100"/>
                    <a:pt x="103" y="100"/>
                    <a:pt x="105" y="100"/>
                  </a:cubicBezTo>
                  <a:cubicBezTo>
                    <a:pt x="103" y="107"/>
                    <a:pt x="102" y="114"/>
                    <a:pt x="101" y="121"/>
                  </a:cubicBezTo>
                  <a:cubicBezTo>
                    <a:pt x="99" y="128"/>
                    <a:pt x="98" y="139"/>
                    <a:pt x="94" y="146"/>
                  </a:cubicBezTo>
                  <a:cubicBezTo>
                    <a:pt x="95" y="130"/>
                    <a:pt x="102" y="115"/>
                    <a:pt x="101" y="100"/>
                  </a:cubicBezTo>
                  <a:close/>
                  <a:moveTo>
                    <a:pt x="125" y="152"/>
                  </a:moveTo>
                  <a:cubicBezTo>
                    <a:pt x="124" y="137"/>
                    <a:pt x="128" y="122"/>
                    <a:pt x="127" y="106"/>
                  </a:cubicBezTo>
                  <a:cubicBezTo>
                    <a:pt x="129" y="106"/>
                    <a:pt x="130" y="105"/>
                    <a:pt x="131" y="105"/>
                  </a:cubicBezTo>
                  <a:cubicBezTo>
                    <a:pt x="131" y="111"/>
                    <a:pt x="131" y="117"/>
                    <a:pt x="131" y="123"/>
                  </a:cubicBezTo>
                  <a:cubicBezTo>
                    <a:pt x="131" y="125"/>
                    <a:pt x="130" y="128"/>
                    <a:pt x="130" y="130"/>
                  </a:cubicBezTo>
                  <a:cubicBezTo>
                    <a:pt x="129" y="136"/>
                    <a:pt x="129" y="146"/>
                    <a:pt x="125" y="152"/>
                  </a:cubicBezTo>
                  <a:close/>
                  <a:moveTo>
                    <a:pt x="163" y="174"/>
                  </a:moveTo>
                  <a:cubicBezTo>
                    <a:pt x="163" y="170"/>
                    <a:pt x="163" y="167"/>
                    <a:pt x="163" y="163"/>
                  </a:cubicBezTo>
                  <a:cubicBezTo>
                    <a:pt x="163" y="162"/>
                    <a:pt x="163" y="161"/>
                    <a:pt x="163" y="160"/>
                  </a:cubicBezTo>
                  <a:cubicBezTo>
                    <a:pt x="163" y="165"/>
                    <a:pt x="164" y="169"/>
                    <a:pt x="164" y="174"/>
                  </a:cubicBezTo>
                  <a:cubicBezTo>
                    <a:pt x="164" y="174"/>
                    <a:pt x="163" y="174"/>
                    <a:pt x="163" y="174"/>
                  </a:cubicBezTo>
                  <a:close/>
                  <a:moveTo>
                    <a:pt x="157" y="91"/>
                  </a:moveTo>
                  <a:cubicBezTo>
                    <a:pt x="157" y="91"/>
                    <a:pt x="157" y="91"/>
                    <a:pt x="157" y="91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7" y="89"/>
                    <a:pt x="157" y="89"/>
                    <a:pt x="157" y="89"/>
                  </a:cubicBezTo>
                  <a:cubicBezTo>
                    <a:pt x="157" y="90"/>
                    <a:pt x="157" y="90"/>
                    <a:pt x="157" y="91"/>
                  </a:cubicBezTo>
                  <a:close/>
                  <a:moveTo>
                    <a:pt x="161" y="85"/>
                  </a:moveTo>
                  <a:cubicBezTo>
                    <a:pt x="160" y="85"/>
                    <a:pt x="159" y="85"/>
                    <a:pt x="158" y="86"/>
                  </a:cubicBezTo>
                  <a:cubicBezTo>
                    <a:pt x="145" y="89"/>
                    <a:pt x="130" y="89"/>
                    <a:pt x="116" y="89"/>
                  </a:cubicBezTo>
                  <a:cubicBezTo>
                    <a:pt x="116" y="88"/>
                    <a:pt x="116" y="86"/>
                    <a:pt x="116" y="85"/>
                  </a:cubicBezTo>
                  <a:cubicBezTo>
                    <a:pt x="131" y="85"/>
                    <a:pt x="145" y="85"/>
                    <a:pt x="160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0" y="84"/>
                    <a:pt x="161" y="85"/>
                    <a:pt x="161" y="85"/>
                  </a:cubicBezTo>
                  <a:close/>
                  <a:moveTo>
                    <a:pt x="40" y="96"/>
                  </a:moveTo>
                  <a:cubicBezTo>
                    <a:pt x="41" y="96"/>
                    <a:pt x="42" y="97"/>
                    <a:pt x="43" y="97"/>
                  </a:cubicBezTo>
                  <a:cubicBezTo>
                    <a:pt x="43" y="97"/>
                    <a:pt x="43" y="98"/>
                    <a:pt x="43" y="98"/>
                  </a:cubicBezTo>
                  <a:cubicBezTo>
                    <a:pt x="42" y="98"/>
                    <a:pt x="41" y="99"/>
                    <a:pt x="40" y="99"/>
                  </a:cubicBezTo>
                  <a:cubicBezTo>
                    <a:pt x="38" y="102"/>
                    <a:pt x="38" y="105"/>
                    <a:pt x="38" y="108"/>
                  </a:cubicBezTo>
                  <a:cubicBezTo>
                    <a:pt x="37" y="104"/>
                    <a:pt x="36" y="100"/>
                    <a:pt x="36" y="96"/>
                  </a:cubicBezTo>
                  <a:cubicBezTo>
                    <a:pt x="37" y="96"/>
                    <a:pt x="38" y="96"/>
                    <a:pt x="40" y="96"/>
                  </a:cubicBezTo>
                  <a:close/>
                  <a:moveTo>
                    <a:pt x="41" y="110"/>
                  </a:moveTo>
                  <a:cubicBezTo>
                    <a:pt x="41" y="110"/>
                    <a:pt x="41" y="110"/>
                    <a:pt x="41" y="111"/>
                  </a:cubicBezTo>
                  <a:cubicBezTo>
                    <a:pt x="41" y="113"/>
                    <a:pt x="44" y="112"/>
                    <a:pt x="45" y="112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4" y="116"/>
                    <a:pt x="43" y="120"/>
                    <a:pt x="43" y="126"/>
                  </a:cubicBezTo>
                  <a:cubicBezTo>
                    <a:pt x="43" y="127"/>
                    <a:pt x="46" y="127"/>
                    <a:pt x="47" y="126"/>
                  </a:cubicBezTo>
                  <a:cubicBezTo>
                    <a:pt x="49" y="126"/>
                    <a:pt x="50" y="125"/>
                    <a:pt x="52" y="123"/>
                  </a:cubicBezTo>
                  <a:cubicBezTo>
                    <a:pt x="50" y="128"/>
                    <a:pt x="49" y="134"/>
                    <a:pt x="49" y="139"/>
                  </a:cubicBezTo>
                  <a:cubicBezTo>
                    <a:pt x="49" y="141"/>
                    <a:pt x="53" y="141"/>
                    <a:pt x="54" y="140"/>
                  </a:cubicBezTo>
                  <a:cubicBezTo>
                    <a:pt x="55" y="139"/>
                    <a:pt x="57" y="137"/>
                    <a:pt x="58" y="136"/>
                  </a:cubicBezTo>
                  <a:cubicBezTo>
                    <a:pt x="56" y="142"/>
                    <a:pt x="54" y="148"/>
                    <a:pt x="54" y="154"/>
                  </a:cubicBezTo>
                  <a:cubicBezTo>
                    <a:pt x="54" y="157"/>
                    <a:pt x="58" y="155"/>
                    <a:pt x="59" y="155"/>
                  </a:cubicBezTo>
                  <a:cubicBezTo>
                    <a:pt x="73" y="142"/>
                    <a:pt x="75" y="119"/>
                    <a:pt x="82" y="101"/>
                  </a:cubicBezTo>
                  <a:cubicBezTo>
                    <a:pt x="82" y="112"/>
                    <a:pt x="78" y="123"/>
                    <a:pt x="75" y="133"/>
                  </a:cubicBezTo>
                  <a:cubicBezTo>
                    <a:pt x="73" y="142"/>
                    <a:pt x="67" y="153"/>
                    <a:pt x="70" y="163"/>
                  </a:cubicBezTo>
                  <a:cubicBezTo>
                    <a:pt x="70" y="165"/>
                    <a:pt x="74" y="164"/>
                    <a:pt x="75" y="163"/>
                  </a:cubicBezTo>
                  <a:cubicBezTo>
                    <a:pt x="88" y="147"/>
                    <a:pt x="89" y="127"/>
                    <a:pt x="95" y="108"/>
                  </a:cubicBezTo>
                  <a:cubicBezTo>
                    <a:pt x="94" y="123"/>
                    <a:pt x="88" y="138"/>
                    <a:pt x="88" y="153"/>
                  </a:cubicBezTo>
                  <a:cubicBezTo>
                    <a:pt x="88" y="155"/>
                    <a:pt x="91" y="155"/>
                    <a:pt x="93" y="154"/>
                  </a:cubicBezTo>
                  <a:cubicBezTo>
                    <a:pt x="100" y="148"/>
                    <a:pt x="102" y="139"/>
                    <a:pt x="104" y="130"/>
                  </a:cubicBezTo>
                  <a:cubicBezTo>
                    <a:pt x="107" y="120"/>
                    <a:pt x="108" y="11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9" y="106"/>
                    <a:pt x="108" y="111"/>
                    <a:pt x="107" y="117"/>
                  </a:cubicBezTo>
                  <a:cubicBezTo>
                    <a:pt x="106" y="130"/>
                    <a:pt x="101" y="144"/>
                    <a:pt x="103" y="157"/>
                  </a:cubicBezTo>
                  <a:cubicBezTo>
                    <a:pt x="103" y="159"/>
                    <a:pt x="107" y="158"/>
                    <a:pt x="108" y="157"/>
                  </a:cubicBezTo>
                  <a:cubicBezTo>
                    <a:pt x="119" y="145"/>
                    <a:pt x="118" y="126"/>
                    <a:pt x="122" y="109"/>
                  </a:cubicBezTo>
                  <a:cubicBezTo>
                    <a:pt x="122" y="126"/>
                    <a:pt x="118" y="142"/>
                    <a:pt x="121" y="158"/>
                  </a:cubicBezTo>
                  <a:cubicBezTo>
                    <a:pt x="121" y="160"/>
                    <a:pt x="124" y="159"/>
                    <a:pt x="125" y="159"/>
                  </a:cubicBezTo>
                  <a:cubicBezTo>
                    <a:pt x="130" y="155"/>
                    <a:pt x="132" y="149"/>
                    <a:pt x="134" y="142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5"/>
                    <a:pt x="138" y="143"/>
                    <a:pt x="139" y="142"/>
                  </a:cubicBezTo>
                  <a:cubicBezTo>
                    <a:pt x="141" y="138"/>
                    <a:pt x="142" y="135"/>
                    <a:pt x="142" y="131"/>
                  </a:cubicBezTo>
                  <a:cubicBezTo>
                    <a:pt x="142" y="131"/>
                    <a:pt x="143" y="131"/>
                    <a:pt x="143" y="131"/>
                  </a:cubicBezTo>
                  <a:cubicBezTo>
                    <a:pt x="146" y="130"/>
                    <a:pt x="147" y="127"/>
                    <a:pt x="143" y="127"/>
                  </a:cubicBezTo>
                  <a:cubicBezTo>
                    <a:pt x="146" y="127"/>
                    <a:pt x="145" y="111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5" y="110"/>
                    <a:pt x="146" y="119"/>
                    <a:pt x="148" y="127"/>
                  </a:cubicBezTo>
                  <a:cubicBezTo>
                    <a:pt x="149" y="128"/>
                    <a:pt x="150" y="128"/>
                    <a:pt x="152" y="128"/>
                  </a:cubicBezTo>
                  <a:cubicBezTo>
                    <a:pt x="152" y="135"/>
                    <a:pt x="152" y="141"/>
                    <a:pt x="152" y="148"/>
                  </a:cubicBezTo>
                  <a:cubicBezTo>
                    <a:pt x="153" y="156"/>
                    <a:pt x="152" y="165"/>
                    <a:pt x="153" y="174"/>
                  </a:cubicBezTo>
                  <a:cubicBezTo>
                    <a:pt x="138" y="173"/>
                    <a:pt x="123" y="173"/>
                    <a:pt x="108" y="173"/>
                  </a:cubicBezTo>
                  <a:cubicBezTo>
                    <a:pt x="97" y="173"/>
                    <a:pt x="84" y="175"/>
                    <a:pt x="72" y="175"/>
                  </a:cubicBezTo>
                  <a:cubicBezTo>
                    <a:pt x="69" y="174"/>
                    <a:pt x="67" y="174"/>
                    <a:pt x="64" y="174"/>
                  </a:cubicBezTo>
                  <a:cubicBezTo>
                    <a:pt x="61" y="174"/>
                    <a:pt x="57" y="173"/>
                    <a:pt x="54" y="173"/>
                  </a:cubicBezTo>
                  <a:cubicBezTo>
                    <a:pt x="63" y="173"/>
                    <a:pt x="73" y="173"/>
                    <a:pt x="82" y="173"/>
                  </a:cubicBezTo>
                  <a:cubicBezTo>
                    <a:pt x="84" y="173"/>
                    <a:pt x="88" y="170"/>
                    <a:pt x="85" y="170"/>
                  </a:cubicBezTo>
                  <a:cubicBezTo>
                    <a:pt x="72" y="170"/>
                    <a:pt x="59" y="170"/>
                    <a:pt x="46" y="170"/>
                  </a:cubicBezTo>
                  <a:cubicBezTo>
                    <a:pt x="45" y="170"/>
                    <a:pt x="45" y="170"/>
                    <a:pt x="44" y="170"/>
                  </a:cubicBezTo>
                  <a:cubicBezTo>
                    <a:pt x="44" y="158"/>
                    <a:pt x="43" y="146"/>
                    <a:pt x="42" y="133"/>
                  </a:cubicBezTo>
                  <a:cubicBezTo>
                    <a:pt x="41" y="125"/>
                    <a:pt x="40" y="118"/>
                    <a:pt x="38" y="110"/>
                  </a:cubicBezTo>
                  <a:cubicBezTo>
                    <a:pt x="39" y="110"/>
                    <a:pt x="40" y="110"/>
                    <a:pt x="41" y="110"/>
                  </a:cubicBezTo>
                  <a:close/>
                  <a:moveTo>
                    <a:pt x="70" y="120"/>
                  </a:moveTo>
                  <a:cubicBezTo>
                    <a:pt x="68" y="128"/>
                    <a:pt x="65" y="138"/>
                    <a:pt x="61" y="146"/>
                  </a:cubicBezTo>
                  <a:cubicBezTo>
                    <a:pt x="62" y="137"/>
                    <a:pt x="66" y="129"/>
                    <a:pt x="70" y="120"/>
                  </a:cubicBezTo>
                  <a:close/>
                  <a:moveTo>
                    <a:pt x="190" y="176"/>
                  </a:moveTo>
                  <a:cubicBezTo>
                    <a:pt x="189" y="177"/>
                    <a:pt x="188" y="177"/>
                    <a:pt x="187" y="178"/>
                  </a:cubicBezTo>
                  <a:cubicBezTo>
                    <a:pt x="186" y="178"/>
                    <a:pt x="185" y="178"/>
                    <a:pt x="184" y="178"/>
                  </a:cubicBezTo>
                  <a:cubicBezTo>
                    <a:pt x="184" y="177"/>
                    <a:pt x="184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5" y="177"/>
                    <a:pt x="185" y="177"/>
                    <a:pt x="185" y="177"/>
                  </a:cubicBezTo>
                  <a:cubicBezTo>
                    <a:pt x="187" y="177"/>
                    <a:pt x="188" y="177"/>
                    <a:pt x="190" y="176"/>
                  </a:cubicBezTo>
                  <a:close/>
                  <a:moveTo>
                    <a:pt x="173" y="171"/>
                  </a:moveTo>
                  <a:cubicBezTo>
                    <a:pt x="172" y="171"/>
                    <a:pt x="171" y="171"/>
                    <a:pt x="170" y="172"/>
                  </a:cubicBezTo>
                  <a:cubicBezTo>
                    <a:pt x="167" y="148"/>
                    <a:pt x="168" y="123"/>
                    <a:pt x="166" y="99"/>
                  </a:cubicBezTo>
                  <a:cubicBezTo>
                    <a:pt x="166" y="97"/>
                    <a:pt x="166" y="96"/>
                    <a:pt x="166" y="94"/>
                  </a:cubicBezTo>
                  <a:cubicBezTo>
                    <a:pt x="167" y="93"/>
                    <a:pt x="167" y="92"/>
                    <a:pt x="166" y="91"/>
                  </a:cubicBezTo>
                  <a:cubicBezTo>
                    <a:pt x="166" y="90"/>
                    <a:pt x="166" y="89"/>
                    <a:pt x="166" y="88"/>
                  </a:cubicBezTo>
                  <a:cubicBezTo>
                    <a:pt x="166" y="88"/>
                    <a:pt x="164" y="88"/>
                    <a:pt x="163" y="88"/>
                  </a:cubicBezTo>
                  <a:cubicBezTo>
                    <a:pt x="163" y="88"/>
                    <a:pt x="163" y="88"/>
                    <a:pt x="163" y="87"/>
                  </a:cubicBezTo>
                  <a:cubicBezTo>
                    <a:pt x="163" y="87"/>
                    <a:pt x="163" y="88"/>
                    <a:pt x="163" y="88"/>
                  </a:cubicBezTo>
                  <a:cubicBezTo>
                    <a:pt x="165" y="88"/>
                    <a:pt x="167" y="87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9" y="101"/>
                    <a:pt x="170" y="115"/>
                    <a:pt x="171" y="129"/>
                  </a:cubicBezTo>
                  <a:cubicBezTo>
                    <a:pt x="171" y="137"/>
                    <a:pt x="172" y="146"/>
                    <a:pt x="173" y="155"/>
                  </a:cubicBezTo>
                  <a:cubicBezTo>
                    <a:pt x="172" y="160"/>
                    <a:pt x="172" y="166"/>
                    <a:pt x="173" y="171"/>
                  </a:cubicBezTo>
                  <a:close/>
                  <a:moveTo>
                    <a:pt x="162" y="190"/>
                  </a:moveTo>
                  <a:cubicBezTo>
                    <a:pt x="164" y="190"/>
                    <a:pt x="167" y="189"/>
                    <a:pt x="170" y="189"/>
                  </a:cubicBezTo>
                  <a:cubicBezTo>
                    <a:pt x="166" y="190"/>
                    <a:pt x="163" y="190"/>
                    <a:pt x="160" y="191"/>
                  </a:cubicBezTo>
                  <a:cubicBezTo>
                    <a:pt x="161" y="191"/>
                    <a:pt x="161" y="191"/>
                    <a:pt x="162" y="190"/>
                  </a:cubicBezTo>
                  <a:close/>
                  <a:moveTo>
                    <a:pt x="202" y="170"/>
                  </a:moveTo>
                  <a:cubicBezTo>
                    <a:pt x="203" y="168"/>
                    <a:pt x="204" y="166"/>
                    <a:pt x="205" y="164"/>
                  </a:cubicBezTo>
                  <a:cubicBezTo>
                    <a:pt x="205" y="166"/>
                    <a:pt x="205" y="167"/>
                    <a:pt x="205" y="169"/>
                  </a:cubicBezTo>
                  <a:cubicBezTo>
                    <a:pt x="205" y="169"/>
                    <a:pt x="204" y="169"/>
                    <a:pt x="203" y="170"/>
                  </a:cubicBezTo>
                  <a:cubicBezTo>
                    <a:pt x="203" y="170"/>
                    <a:pt x="203" y="170"/>
                    <a:pt x="202" y="170"/>
                  </a:cubicBezTo>
                  <a:close/>
                  <a:moveTo>
                    <a:pt x="187" y="173"/>
                  </a:move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7" y="173"/>
                  </a:cubicBezTo>
                  <a:cubicBezTo>
                    <a:pt x="187" y="173"/>
                    <a:pt x="187" y="173"/>
                    <a:pt x="187" y="173"/>
                  </a:cubicBezTo>
                  <a:close/>
                  <a:moveTo>
                    <a:pt x="180" y="174"/>
                  </a:moveTo>
                  <a:cubicBezTo>
                    <a:pt x="180" y="174"/>
                    <a:pt x="180" y="174"/>
                    <a:pt x="180" y="174"/>
                  </a:cubicBezTo>
                  <a:cubicBezTo>
                    <a:pt x="179" y="173"/>
                    <a:pt x="179" y="172"/>
                    <a:pt x="179" y="171"/>
                  </a:cubicBezTo>
                  <a:cubicBezTo>
                    <a:pt x="178" y="168"/>
                    <a:pt x="178" y="165"/>
                    <a:pt x="178" y="162"/>
                  </a:cubicBezTo>
                  <a:cubicBezTo>
                    <a:pt x="178" y="163"/>
                    <a:pt x="178" y="164"/>
                    <a:pt x="179" y="164"/>
                  </a:cubicBezTo>
                  <a:cubicBezTo>
                    <a:pt x="179" y="167"/>
                    <a:pt x="179" y="171"/>
                    <a:pt x="180" y="174"/>
                  </a:cubicBezTo>
                  <a:close/>
                  <a:moveTo>
                    <a:pt x="173" y="77"/>
                  </a:moveTo>
                  <a:cubicBezTo>
                    <a:pt x="172" y="76"/>
                    <a:pt x="169" y="77"/>
                    <a:pt x="168" y="78"/>
                  </a:cubicBezTo>
                  <a:cubicBezTo>
                    <a:pt x="168" y="78"/>
                    <a:pt x="167" y="77"/>
                    <a:pt x="167" y="77"/>
                  </a:cubicBezTo>
                  <a:cubicBezTo>
                    <a:pt x="169" y="76"/>
                    <a:pt x="171" y="75"/>
                    <a:pt x="170" y="74"/>
                  </a:cubicBezTo>
                  <a:cubicBezTo>
                    <a:pt x="167" y="69"/>
                    <a:pt x="163" y="65"/>
                    <a:pt x="159" y="60"/>
                  </a:cubicBezTo>
                  <a:cubicBezTo>
                    <a:pt x="159" y="60"/>
                    <a:pt x="159" y="60"/>
                    <a:pt x="159" y="60"/>
                  </a:cubicBezTo>
                  <a:cubicBezTo>
                    <a:pt x="159" y="59"/>
                    <a:pt x="159" y="59"/>
                    <a:pt x="158" y="59"/>
                  </a:cubicBezTo>
                  <a:cubicBezTo>
                    <a:pt x="159" y="59"/>
                    <a:pt x="160" y="58"/>
                    <a:pt x="161" y="58"/>
                  </a:cubicBezTo>
                  <a:cubicBezTo>
                    <a:pt x="165" y="64"/>
                    <a:pt x="170" y="70"/>
                    <a:pt x="173" y="77"/>
                  </a:cubicBezTo>
                  <a:close/>
                  <a:moveTo>
                    <a:pt x="151" y="35"/>
                  </a:moveTo>
                  <a:cubicBezTo>
                    <a:pt x="151" y="35"/>
                    <a:pt x="151" y="35"/>
                    <a:pt x="152" y="35"/>
                  </a:cubicBezTo>
                  <a:cubicBezTo>
                    <a:pt x="152" y="36"/>
                    <a:pt x="151" y="36"/>
                    <a:pt x="151" y="37"/>
                  </a:cubicBezTo>
                  <a:cubicBezTo>
                    <a:pt x="151" y="36"/>
                    <a:pt x="149" y="36"/>
                    <a:pt x="149" y="37"/>
                  </a:cubicBezTo>
                  <a:cubicBezTo>
                    <a:pt x="149" y="36"/>
                    <a:pt x="150" y="35"/>
                    <a:pt x="151" y="35"/>
                  </a:cubicBezTo>
                  <a:cubicBezTo>
                    <a:pt x="151" y="35"/>
                    <a:pt x="151" y="35"/>
                    <a:pt x="151" y="35"/>
                  </a:cubicBezTo>
                  <a:close/>
                  <a:moveTo>
                    <a:pt x="129" y="44"/>
                  </a:moveTo>
                  <a:cubicBezTo>
                    <a:pt x="132" y="44"/>
                    <a:pt x="134" y="44"/>
                    <a:pt x="137" y="44"/>
                  </a:cubicBezTo>
                  <a:cubicBezTo>
                    <a:pt x="133" y="45"/>
                    <a:pt x="130" y="44"/>
                    <a:pt x="126" y="44"/>
                  </a:cubicBezTo>
                  <a:cubicBezTo>
                    <a:pt x="127" y="44"/>
                    <a:pt x="128" y="44"/>
                    <a:pt x="129" y="44"/>
                  </a:cubicBezTo>
                  <a:close/>
                  <a:moveTo>
                    <a:pt x="138" y="42"/>
                  </a:moveTo>
                  <a:cubicBezTo>
                    <a:pt x="141" y="41"/>
                    <a:pt x="144" y="39"/>
                    <a:pt x="147" y="37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6" y="39"/>
                    <a:pt x="144" y="41"/>
                    <a:pt x="143" y="42"/>
                  </a:cubicBezTo>
                  <a:cubicBezTo>
                    <a:pt x="141" y="42"/>
                    <a:pt x="139" y="42"/>
                    <a:pt x="138" y="42"/>
                  </a:cubicBezTo>
                  <a:close/>
                  <a:moveTo>
                    <a:pt x="147" y="16"/>
                  </a:moveTo>
                  <a:cubicBezTo>
                    <a:pt x="149" y="20"/>
                    <a:pt x="150" y="24"/>
                    <a:pt x="151" y="28"/>
                  </a:cubicBezTo>
                  <a:cubicBezTo>
                    <a:pt x="148" y="33"/>
                    <a:pt x="143" y="37"/>
                    <a:pt x="139" y="38"/>
                  </a:cubicBezTo>
                  <a:cubicBezTo>
                    <a:pt x="136" y="40"/>
                    <a:pt x="132" y="41"/>
                    <a:pt x="128" y="41"/>
                  </a:cubicBezTo>
                  <a:cubicBezTo>
                    <a:pt x="127" y="41"/>
                    <a:pt x="127" y="41"/>
                    <a:pt x="126" y="41"/>
                  </a:cubicBezTo>
                  <a:cubicBezTo>
                    <a:pt x="125" y="41"/>
                    <a:pt x="124" y="42"/>
                    <a:pt x="124" y="42"/>
                  </a:cubicBezTo>
                  <a:cubicBezTo>
                    <a:pt x="121" y="42"/>
                    <a:pt x="119" y="43"/>
                    <a:pt x="116" y="43"/>
                  </a:cubicBezTo>
                  <a:cubicBezTo>
                    <a:pt x="113" y="43"/>
                    <a:pt x="110" y="43"/>
                    <a:pt x="108" y="44"/>
                  </a:cubicBezTo>
                  <a:cubicBezTo>
                    <a:pt x="97" y="44"/>
                    <a:pt x="87" y="43"/>
                    <a:pt x="77" y="43"/>
                  </a:cubicBezTo>
                  <a:cubicBezTo>
                    <a:pt x="70" y="43"/>
                    <a:pt x="63" y="43"/>
                    <a:pt x="56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6" y="42"/>
                    <a:pt x="56" y="41"/>
                  </a:cubicBezTo>
                  <a:cubicBezTo>
                    <a:pt x="57" y="38"/>
                    <a:pt x="58" y="35"/>
                    <a:pt x="58" y="32"/>
                  </a:cubicBezTo>
                  <a:cubicBezTo>
                    <a:pt x="59" y="35"/>
                    <a:pt x="60" y="38"/>
                    <a:pt x="61" y="41"/>
                  </a:cubicBezTo>
                  <a:cubicBezTo>
                    <a:pt x="62" y="43"/>
                    <a:pt x="66" y="41"/>
                    <a:pt x="66" y="40"/>
                  </a:cubicBezTo>
                  <a:cubicBezTo>
                    <a:pt x="69" y="35"/>
                    <a:pt x="70" y="30"/>
                    <a:pt x="71" y="25"/>
                  </a:cubicBezTo>
                  <a:cubicBezTo>
                    <a:pt x="71" y="30"/>
                    <a:pt x="71" y="35"/>
                    <a:pt x="71" y="40"/>
                  </a:cubicBezTo>
                  <a:cubicBezTo>
                    <a:pt x="72" y="42"/>
                    <a:pt x="76" y="41"/>
                    <a:pt x="77" y="40"/>
                  </a:cubicBezTo>
                  <a:cubicBezTo>
                    <a:pt x="79" y="36"/>
                    <a:pt x="80" y="32"/>
                    <a:pt x="81" y="29"/>
                  </a:cubicBezTo>
                  <a:cubicBezTo>
                    <a:pt x="81" y="30"/>
                    <a:pt x="82" y="32"/>
                    <a:pt x="82" y="33"/>
                  </a:cubicBezTo>
                  <a:cubicBezTo>
                    <a:pt x="83" y="36"/>
                    <a:pt x="86" y="35"/>
                    <a:pt x="87" y="34"/>
                  </a:cubicBezTo>
                  <a:cubicBezTo>
                    <a:pt x="89" y="32"/>
                    <a:pt x="90" y="30"/>
                    <a:pt x="91" y="28"/>
                  </a:cubicBezTo>
                  <a:cubicBezTo>
                    <a:pt x="91" y="32"/>
                    <a:pt x="91" y="36"/>
                    <a:pt x="93" y="40"/>
                  </a:cubicBezTo>
                  <a:cubicBezTo>
                    <a:pt x="93" y="42"/>
                    <a:pt x="97" y="40"/>
                    <a:pt x="98" y="39"/>
                  </a:cubicBezTo>
                  <a:cubicBezTo>
                    <a:pt x="100" y="36"/>
                    <a:pt x="102" y="33"/>
                    <a:pt x="104" y="29"/>
                  </a:cubicBezTo>
                  <a:cubicBezTo>
                    <a:pt x="104" y="32"/>
                    <a:pt x="104" y="34"/>
                    <a:pt x="105" y="36"/>
                  </a:cubicBezTo>
                  <a:cubicBezTo>
                    <a:pt x="105" y="38"/>
                    <a:pt x="110" y="36"/>
                    <a:pt x="110" y="35"/>
                  </a:cubicBezTo>
                  <a:cubicBezTo>
                    <a:pt x="111" y="34"/>
                    <a:pt x="111" y="33"/>
                    <a:pt x="111" y="32"/>
                  </a:cubicBezTo>
                  <a:cubicBezTo>
                    <a:pt x="111" y="32"/>
                    <a:pt x="110" y="31"/>
                    <a:pt x="110" y="31"/>
                  </a:cubicBezTo>
                  <a:cubicBezTo>
                    <a:pt x="109" y="28"/>
                    <a:pt x="109" y="24"/>
                    <a:pt x="109" y="20"/>
                  </a:cubicBezTo>
                  <a:cubicBezTo>
                    <a:pt x="109" y="18"/>
                    <a:pt x="103" y="19"/>
                    <a:pt x="103" y="2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2" y="23"/>
                    <a:pt x="102" y="23"/>
                    <a:pt x="101" y="24"/>
                  </a:cubicBezTo>
                  <a:cubicBezTo>
                    <a:pt x="100" y="27"/>
                    <a:pt x="98" y="30"/>
                    <a:pt x="97" y="33"/>
                  </a:cubicBezTo>
                  <a:cubicBezTo>
                    <a:pt x="97" y="28"/>
                    <a:pt x="97" y="24"/>
                    <a:pt x="98" y="19"/>
                  </a:cubicBezTo>
                  <a:cubicBezTo>
                    <a:pt x="98" y="17"/>
                    <a:pt x="93" y="18"/>
                    <a:pt x="93" y="20"/>
                  </a:cubicBezTo>
                  <a:cubicBezTo>
                    <a:pt x="92" y="21"/>
                    <a:pt x="92" y="23"/>
                    <a:pt x="92" y="25"/>
                  </a:cubicBezTo>
                  <a:cubicBezTo>
                    <a:pt x="91" y="24"/>
                    <a:pt x="88" y="24"/>
                    <a:pt x="87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3"/>
                    <a:pt x="86" y="19"/>
                    <a:pt x="86" y="15"/>
                  </a:cubicBezTo>
                  <a:cubicBezTo>
                    <a:pt x="86" y="15"/>
                    <a:pt x="86" y="14"/>
                    <a:pt x="86" y="14"/>
                  </a:cubicBezTo>
                  <a:cubicBezTo>
                    <a:pt x="87" y="14"/>
                    <a:pt x="88" y="14"/>
                    <a:pt x="89" y="14"/>
                  </a:cubicBezTo>
                  <a:cubicBezTo>
                    <a:pt x="90" y="14"/>
                    <a:pt x="91" y="13"/>
                    <a:pt x="92" y="12"/>
                  </a:cubicBezTo>
                  <a:cubicBezTo>
                    <a:pt x="100" y="12"/>
                    <a:pt x="109" y="12"/>
                    <a:pt x="117" y="12"/>
                  </a:cubicBezTo>
                  <a:cubicBezTo>
                    <a:pt x="118" y="12"/>
                    <a:pt x="120" y="12"/>
                    <a:pt x="121" y="11"/>
                  </a:cubicBezTo>
                  <a:cubicBezTo>
                    <a:pt x="130" y="11"/>
                    <a:pt x="140" y="11"/>
                    <a:pt x="147" y="16"/>
                  </a:cubicBezTo>
                  <a:close/>
                  <a:moveTo>
                    <a:pt x="68" y="15"/>
                  </a:moveTo>
                  <a:cubicBezTo>
                    <a:pt x="68" y="15"/>
                    <a:pt x="68" y="16"/>
                    <a:pt x="68" y="16"/>
                  </a:cubicBezTo>
                  <a:cubicBezTo>
                    <a:pt x="66" y="16"/>
                    <a:pt x="64" y="16"/>
                    <a:pt x="62" y="16"/>
                  </a:cubicBezTo>
                  <a:cubicBezTo>
                    <a:pt x="62" y="14"/>
                    <a:pt x="58" y="15"/>
                    <a:pt x="57" y="16"/>
                  </a:cubicBezTo>
                  <a:cubicBezTo>
                    <a:pt x="56" y="16"/>
                    <a:pt x="55" y="16"/>
                    <a:pt x="54" y="17"/>
                  </a:cubicBezTo>
                  <a:cubicBezTo>
                    <a:pt x="54" y="16"/>
                    <a:pt x="54" y="16"/>
                    <a:pt x="54" y="15"/>
                  </a:cubicBezTo>
                  <a:cubicBezTo>
                    <a:pt x="54" y="15"/>
                    <a:pt x="55" y="15"/>
                    <a:pt x="55" y="15"/>
                  </a:cubicBezTo>
                  <a:cubicBezTo>
                    <a:pt x="59" y="15"/>
                    <a:pt x="64" y="15"/>
                    <a:pt x="68" y="15"/>
                  </a:cubicBezTo>
                  <a:close/>
                  <a:moveTo>
                    <a:pt x="48" y="16"/>
                  </a:move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7" y="16"/>
                    <a:pt x="47" y="16"/>
                  </a:cubicBezTo>
                  <a:cubicBezTo>
                    <a:pt x="47" y="16"/>
                    <a:pt x="48" y="16"/>
                    <a:pt x="48" y="16"/>
                  </a:cubicBezTo>
                  <a:close/>
                  <a:moveTo>
                    <a:pt x="56" y="12"/>
                  </a:moveTo>
                  <a:cubicBezTo>
                    <a:pt x="55" y="12"/>
                    <a:pt x="54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6" y="11"/>
                    <a:pt x="59" y="11"/>
                    <a:pt x="62" y="11"/>
                  </a:cubicBezTo>
                  <a:cubicBezTo>
                    <a:pt x="60" y="11"/>
                    <a:pt x="58" y="11"/>
                    <a:pt x="56" y="12"/>
                  </a:cubicBezTo>
                  <a:close/>
                  <a:moveTo>
                    <a:pt x="50" y="11"/>
                  </a:moveTo>
                  <a:cubicBezTo>
                    <a:pt x="49" y="11"/>
                    <a:pt x="49" y="11"/>
                    <a:pt x="48" y="11"/>
                  </a:cubicBezTo>
                  <a:cubicBezTo>
                    <a:pt x="49" y="11"/>
                    <a:pt x="50" y="11"/>
                    <a:pt x="50" y="11"/>
                  </a:cubicBezTo>
                  <a:cubicBezTo>
                    <a:pt x="50" y="11"/>
                    <a:pt x="50" y="11"/>
                    <a:pt x="50" y="11"/>
                  </a:cubicBezTo>
                  <a:close/>
                  <a:moveTo>
                    <a:pt x="47" y="34"/>
                  </a:moveTo>
                  <a:cubicBezTo>
                    <a:pt x="47" y="33"/>
                    <a:pt x="47" y="32"/>
                    <a:pt x="47" y="31"/>
                  </a:cubicBezTo>
                  <a:cubicBezTo>
                    <a:pt x="47" y="28"/>
                    <a:pt x="47" y="25"/>
                    <a:pt x="48" y="22"/>
                  </a:cubicBezTo>
                  <a:cubicBezTo>
                    <a:pt x="48" y="22"/>
                    <a:pt x="48" y="21"/>
                    <a:pt x="47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4"/>
                    <a:pt x="48" y="27"/>
                    <a:pt x="48" y="29"/>
                  </a:cubicBezTo>
                  <a:cubicBezTo>
                    <a:pt x="48" y="31"/>
                    <a:pt x="48" y="32"/>
                    <a:pt x="47" y="34"/>
                  </a:cubicBezTo>
                  <a:close/>
                  <a:moveTo>
                    <a:pt x="53" y="30"/>
                  </a:moveTo>
                  <a:cubicBezTo>
                    <a:pt x="53" y="29"/>
                    <a:pt x="53" y="28"/>
                    <a:pt x="53" y="27"/>
                  </a:cubicBezTo>
                  <a:cubicBezTo>
                    <a:pt x="53" y="25"/>
                    <a:pt x="53" y="24"/>
                    <a:pt x="53" y="23"/>
                  </a:cubicBezTo>
                  <a:cubicBezTo>
                    <a:pt x="53" y="22"/>
                    <a:pt x="53" y="21"/>
                    <a:pt x="53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5" y="24"/>
                    <a:pt x="54" y="27"/>
                    <a:pt x="53" y="30"/>
                  </a:cubicBezTo>
                  <a:close/>
                  <a:moveTo>
                    <a:pt x="64" y="33"/>
                  </a:moveTo>
                  <a:cubicBezTo>
                    <a:pt x="63" y="29"/>
                    <a:pt x="63" y="25"/>
                    <a:pt x="63" y="20"/>
                  </a:cubicBezTo>
                  <a:cubicBezTo>
                    <a:pt x="64" y="20"/>
                    <a:pt x="65" y="20"/>
                    <a:pt x="67" y="20"/>
                  </a:cubicBezTo>
                  <a:cubicBezTo>
                    <a:pt x="66" y="24"/>
                    <a:pt x="65" y="29"/>
                    <a:pt x="64" y="33"/>
                  </a:cubicBezTo>
                  <a:close/>
                  <a:moveTo>
                    <a:pt x="77" y="26"/>
                  </a:moveTo>
                  <a:cubicBezTo>
                    <a:pt x="77" y="24"/>
                    <a:pt x="77" y="22"/>
                    <a:pt x="76" y="19"/>
                  </a:cubicBezTo>
                  <a:cubicBezTo>
                    <a:pt x="77" y="19"/>
                    <a:pt x="78" y="19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78" y="22"/>
                    <a:pt x="77" y="24"/>
                    <a:pt x="77" y="26"/>
                  </a:cubicBezTo>
                  <a:close/>
                  <a:moveTo>
                    <a:pt x="81" y="15"/>
                  </a:moveTo>
                  <a:cubicBezTo>
                    <a:pt x="79" y="15"/>
                    <a:pt x="78" y="15"/>
                    <a:pt x="76" y="15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78" y="14"/>
                    <a:pt x="79" y="14"/>
                    <a:pt x="81" y="14"/>
                  </a:cubicBezTo>
                  <a:cubicBezTo>
                    <a:pt x="81" y="15"/>
                    <a:pt x="81" y="15"/>
                    <a:pt x="81" y="15"/>
                  </a:cubicBezTo>
                  <a:close/>
                  <a:moveTo>
                    <a:pt x="35" y="14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5" y="16"/>
                    <a:pt x="35" y="16"/>
                    <a:pt x="35" y="17"/>
                  </a:cubicBezTo>
                  <a:cubicBezTo>
                    <a:pt x="35" y="17"/>
                    <a:pt x="34" y="18"/>
                    <a:pt x="35" y="18"/>
                  </a:cubicBezTo>
                  <a:cubicBezTo>
                    <a:pt x="34" y="20"/>
                    <a:pt x="34" y="23"/>
                    <a:pt x="34" y="25"/>
                  </a:cubicBezTo>
                  <a:cubicBezTo>
                    <a:pt x="34" y="23"/>
                    <a:pt x="33" y="20"/>
                    <a:pt x="33" y="18"/>
                  </a:cubicBezTo>
                  <a:cubicBezTo>
                    <a:pt x="33" y="17"/>
                    <a:pt x="31" y="17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3" y="15"/>
                    <a:pt x="34" y="15"/>
                    <a:pt x="35" y="14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39"/>
                    <a:pt x="40" y="36"/>
                    <a:pt x="41" y="34"/>
                  </a:cubicBezTo>
                  <a:cubicBezTo>
                    <a:pt x="41" y="35"/>
                    <a:pt x="41" y="35"/>
                    <a:pt x="41" y="36"/>
                  </a:cubicBezTo>
                  <a:cubicBezTo>
                    <a:pt x="41" y="37"/>
                    <a:pt x="42" y="37"/>
                    <a:pt x="42" y="37"/>
                  </a:cubicBezTo>
                  <a:cubicBezTo>
                    <a:pt x="43" y="38"/>
                    <a:pt x="44" y="40"/>
                    <a:pt x="44" y="41"/>
                  </a:cubicBezTo>
                  <a:cubicBezTo>
                    <a:pt x="45" y="42"/>
                    <a:pt x="48" y="41"/>
                    <a:pt x="49" y="40"/>
                  </a:cubicBezTo>
                  <a:cubicBezTo>
                    <a:pt x="49" y="40"/>
                    <a:pt x="50" y="40"/>
                    <a:pt x="50" y="40"/>
                  </a:cubicBezTo>
                  <a:cubicBezTo>
                    <a:pt x="50" y="40"/>
                    <a:pt x="50" y="41"/>
                    <a:pt x="51" y="42"/>
                  </a:cubicBezTo>
                  <a:cubicBezTo>
                    <a:pt x="51" y="43"/>
                    <a:pt x="52" y="43"/>
                    <a:pt x="53" y="43"/>
                  </a:cubicBezTo>
                  <a:cubicBezTo>
                    <a:pt x="50" y="43"/>
                    <a:pt x="47" y="43"/>
                    <a:pt x="44" y="43"/>
                  </a:cubicBezTo>
                  <a:cubicBezTo>
                    <a:pt x="42" y="42"/>
                    <a:pt x="41" y="42"/>
                    <a:pt x="39" y="41"/>
                  </a:cubicBezTo>
                  <a:close/>
                  <a:moveTo>
                    <a:pt x="82" y="8"/>
                  </a:moveTo>
                  <a:cubicBezTo>
                    <a:pt x="89" y="8"/>
                    <a:pt x="96" y="8"/>
                    <a:pt x="102" y="8"/>
                  </a:cubicBezTo>
                  <a:cubicBezTo>
                    <a:pt x="97" y="8"/>
                    <a:pt x="91" y="8"/>
                    <a:pt x="85" y="8"/>
                  </a:cubicBezTo>
                  <a:cubicBezTo>
                    <a:pt x="82" y="8"/>
                    <a:pt x="78" y="8"/>
                    <a:pt x="75" y="8"/>
                  </a:cubicBezTo>
                  <a:cubicBezTo>
                    <a:pt x="75" y="8"/>
                    <a:pt x="75" y="8"/>
                    <a:pt x="74" y="8"/>
                  </a:cubicBezTo>
                  <a:cubicBezTo>
                    <a:pt x="63" y="7"/>
                    <a:pt x="51" y="7"/>
                    <a:pt x="40" y="9"/>
                  </a:cubicBezTo>
                  <a:cubicBezTo>
                    <a:pt x="40" y="8"/>
                    <a:pt x="37" y="8"/>
                    <a:pt x="36" y="9"/>
                  </a:cubicBezTo>
                  <a:cubicBezTo>
                    <a:pt x="34" y="10"/>
                    <a:pt x="32" y="11"/>
                    <a:pt x="30" y="12"/>
                  </a:cubicBezTo>
                  <a:cubicBezTo>
                    <a:pt x="29" y="13"/>
                    <a:pt x="28" y="13"/>
                    <a:pt x="26" y="14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1" y="19"/>
                    <a:pt x="19" y="23"/>
                    <a:pt x="18" y="28"/>
                  </a:cubicBezTo>
                  <a:cubicBezTo>
                    <a:pt x="18" y="31"/>
                    <a:pt x="19" y="33"/>
                    <a:pt x="21" y="35"/>
                  </a:cubicBezTo>
                  <a:cubicBezTo>
                    <a:pt x="22" y="38"/>
                    <a:pt x="24" y="41"/>
                    <a:pt x="26" y="42"/>
                  </a:cubicBezTo>
                  <a:cubicBezTo>
                    <a:pt x="33" y="46"/>
                    <a:pt x="40" y="47"/>
                    <a:pt x="47" y="47"/>
                  </a:cubicBezTo>
                  <a:cubicBezTo>
                    <a:pt x="65" y="50"/>
                    <a:pt x="83" y="49"/>
                    <a:pt x="100" y="47"/>
                  </a:cubicBezTo>
                  <a:cubicBezTo>
                    <a:pt x="108" y="47"/>
                    <a:pt x="116" y="48"/>
                    <a:pt x="124" y="48"/>
                  </a:cubicBezTo>
                  <a:cubicBezTo>
                    <a:pt x="133" y="49"/>
                    <a:pt x="142" y="48"/>
                    <a:pt x="148" y="43"/>
                  </a:cubicBezTo>
                  <a:cubicBezTo>
                    <a:pt x="149" y="43"/>
                    <a:pt x="151" y="42"/>
                    <a:pt x="152" y="42"/>
                  </a:cubicBezTo>
                  <a:cubicBezTo>
                    <a:pt x="158" y="39"/>
                    <a:pt x="158" y="32"/>
                    <a:pt x="156" y="26"/>
                  </a:cubicBezTo>
                  <a:cubicBezTo>
                    <a:pt x="157" y="24"/>
                    <a:pt x="157" y="23"/>
                    <a:pt x="157" y="22"/>
                  </a:cubicBezTo>
                  <a:cubicBezTo>
                    <a:pt x="157" y="13"/>
                    <a:pt x="148" y="10"/>
                    <a:pt x="138" y="9"/>
                  </a:cubicBezTo>
                  <a:cubicBezTo>
                    <a:pt x="140" y="9"/>
                    <a:pt x="142" y="8"/>
                    <a:pt x="145" y="8"/>
                  </a:cubicBezTo>
                  <a:cubicBezTo>
                    <a:pt x="146" y="8"/>
                    <a:pt x="149" y="6"/>
                    <a:pt x="148" y="5"/>
                  </a:cubicBezTo>
                  <a:cubicBezTo>
                    <a:pt x="150" y="5"/>
                    <a:pt x="151" y="6"/>
                    <a:pt x="152" y="6"/>
                  </a:cubicBezTo>
                  <a:cubicBezTo>
                    <a:pt x="152" y="6"/>
                    <a:pt x="153" y="6"/>
                    <a:pt x="153" y="6"/>
                  </a:cubicBezTo>
                  <a:cubicBezTo>
                    <a:pt x="154" y="6"/>
                    <a:pt x="155" y="6"/>
                    <a:pt x="155" y="7"/>
                  </a:cubicBezTo>
                  <a:cubicBezTo>
                    <a:pt x="156" y="7"/>
                    <a:pt x="157" y="8"/>
                    <a:pt x="157" y="9"/>
                  </a:cubicBezTo>
                  <a:cubicBezTo>
                    <a:pt x="158" y="10"/>
                    <a:pt x="161" y="10"/>
                    <a:pt x="162" y="9"/>
                  </a:cubicBezTo>
                  <a:cubicBezTo>
                    <a:pt x="169" y="12"/>
                    <a:pt x="173" y="18"/>
                    <a:pt x="173" y="25"/>
                  </a:cubicBezTo>
                  <a:cubicBezTo>
                    <a:pt x="173" y="30"/>
                    <a:pt x="173" y="35"/>
                    <a:pt x="171" y="39"/>
                  </a:cubicBezTo>
                  <a:cubicBezTo>
                    <a:pt x="163" y="58"/>
                    <a:pt x="134" y="55"/>
                    <a:pt x="117" y="56"/>
                  </a:cubicBezTo>
                  <a:cubicBezTo>
                    <a:pt x="82" y="57"/>
                    <a:pt x="46" y="5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6"/>
                    <a:pt x="10" y="45"/>
                    <a:pt x="9" y="44"/>
                  </a:cubicBezTo>
                  <a:cubicBezTo>
                    <a:pt x="9" y="44"/>
                    <a:pt x="10" y="43"/>
                    <a:pt x="10" y="43"/>
                  </a:cubicBezTo>
                  <a:cubicBezTo>
                    <a:pt x="8" y="38"/>
                    <a:pt x="7" y="33"/>
                    <a:pt x="8" y="28"/>
                  </a:cubicBezTo>
                  <a:cubicBezTo>
                    <a:pt x="9" y="25"/>
                    <a:pt x="10" y="23"/>
                    <a:pt x="12" y="21"/>
                  </a:cubicBezTo>
                  <a:cubicBezTo>
                    <a:pt x="13" y="21"/>
                    <a:pt x="14" y="21"/>
                    <a:pt x="15" y="20"/>
                  </a:cubicBezTo>
                  <a:cubicBezTo>
                    <a:pt x="17" y="19"/>
                    <a:pt x="18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3" y="14"/>
                    <a:pt x="24" y="13"/>
                    <a:pt x="23" y="12"/>
                  </a:cubicBezTo>
                  <a:cubicBezTo>
                    <a:pt x="22" y="11"/>
                    <a:pt x="20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0" y="6"/>
                    <a:pt x="61" y="7"/>
                    <a:pt x="82" y="8"/>
                  </a:cubicBezTo>
                  <a:close/>
                  <a:moveTo>
                    <a:pt x="112" y="66"/>
                  </a:moveTo>
                  <a:cubicBezTo>
                    <a:pt x="94" y="66"/>
                    <a:pt x="76" y="65"/>
                    <a:pt x="58" y="64"/>
                  </a:cubicBezTo>
                  <a:cubicBezTo>
                    <a:pt x="43" y="64"/>
                    <a:pt x="21" y="65"/>
                    <a:pt x="12" y="51"/>
                  </a:cubicBezTo>
                  <a:cubicBezTo>
                    <a:pt x="55" y="62"/>
                    <a:pt x="103" y="62"/>
                    <a:pt x="146" y="57"/>
                  </a:cubicBezTo>
                  <a:cubicBezTo>
                    <a:pt x="153" y="56"/>
                    <a:pt x="160" y="54"/>
                    <a:pt x="165" y="51"/>
                  </a:cubicBezTo>
                  <a:cubicBezTo>
                    <a:pt x="164" y="52"/>
                    <a:pt x="164" y="52"/>
                    <a:pt x="163" y="53"/>
                  </a:cubicBezTo>
                  <a:cubicBezTo>
                    <a:pt x="161" y="53"/>
                    <a:pt x="159" y="55"/>
                    <a:pt x="160" y="56"/>
                  </a:cubicBezTo>
                  <a:cubicBezTo>
                    <a:pt x="158" y="57"/>
                    <a:pt x="157" y="58"/>
                    <a:pt x="156" y="58"/>
                  </a:cubicBezTo>
                  <a:cubicBezTo>
                    <a:pt x="156" y="58"/>
                    <a:pt x="156" y="59"/>
                    <a:pt x="156" y="59"/>
                  </a:cubicBezTo>
                  <a:cubicBezTo>
                    <a:pt x="155" y="59"/>
                    <a:pt x="154" y="59"/>
                    <a:pt x="154" y="60"/>
                  </a:cubicBezTo>
                  <a:cubicBezTo>
                    <a:pt x="141" y="66"/>
                    <a:pt x="126" y="65"/>
                    <a:pt x="112" y="66"/>
                  </a:cubicBezTo>
                  <a:close/>
                  <a:moveTo>
                    <a:pt x="159" y="74"/>
                  </a:moveTo>
                  <a:cubicBezTo>
                    <a:pt x="158" y="74"/>
                    <a:pt x="158" y="75"/>
                    <a:pt x="158" y="75"/>
                  </a:cubicBezTo>
                  <a:cubicBezTo>
                    <a:pt x="158" y="75"/>
                    <a:pt x="158" y="75"/>
                    <a:pt x="157" y="75"/>
                  </a:cubicBezTo>
                  <a:cubicBezTo>
                    <a:pt x="157" y="75"/>
                    <a:pt x="157" y="75"/>
                    <a:pt x="157" y="75"/>
                  </a:cubicBezTo>
                  <a:cubicBezTo>
                    <a:pt x="157" y="73"/>
                    <a:pt x="157" y="71"/>
                    <a:pt x="157" y="69"/>
                  </a:cubicBezTo>
                  <a:cubicBezTo>
                    <a:pt x="157" y="71"/>
                    <a:pt x="158" y="72"/>
                    <a:pt x="159" y="74"/>
                  </a:cubicBezTo>
                  <a:close/>
                  <a:moveTo>
                    <a:pt x="151" y="75"/>
                  </a:moveTo>
                  <a:cubicBezTo>
                    <a:pt x="151" y="76"/>
                    <a:pt x="151" y="76"/>
                    <a:pt x="151" y="76"/>
                  </a:cubicBezTo>
                  <a:cubicBezTo>
                    <a:pt x="151" y="76"/>
                    <a:pt x="151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1" y="76"/>
                    <a:pt x="151" y="76"/>
                    <a:pt x="151" y="75"/>
                  </a:cubicBezTo>
                  <a:close/>
                  <a:moveTo>
                    <a:pt x="69" y="83"/>
                  </a:moveTo>
                  <a:cubicBezTo>
                    <a:pt x="83" y="83"/>
                    <a:pt x="96" y="84"/>
                    <a:pt x="109" y="84"/>
                  </a:cubicBezTo>
                  <a:cubicBezTo>
                    <a:pt x="108" y="86"/>
                    <a:pt x="108" y="88"/>
                    <a:pt x="107" y="89"/>
                  </a:cubicBezTo>
                  <a:cubicBezTo>
                    <a:pt x="103" y="89"/>
                    <a:pt x="98" y="89"/>
                    <a:pt x="94" y="89"/>
                  </a:cubicBezTo>
                  <a:cubicBezTo>
                    <a:pt x="91" y="89"/>
                    <a:pt x="88" y="89"/>
                    <a:pt x="85" y="89"/>
                  </a:cubicBezTo>
                  <a:cubicBezTo>
                    <a:pt x="74" y="89"/>
                    <a:pt x="62" y="89"/>
                    <a:pt x="51" y="89"/>
                  </a:cubicBezTo>
                  <a:cubicBezTo>
                    <a:pt x="44" y="88"/>
                    <a:pt x="37" y="86"/>
                    <a:pt x="30" y="84"/>
                  </a:cubicBezTo>
                  <a:cubicBezTo>
                    <a:pt x="28" y="83"/>
                    <a:pt x="23" y="85"/>
                    <a:pt x="25" y="86"/>
                  </a:cubicBezTo>
                  <a:cubicBezTo>
                    <a:pt x="29" y="88"/>
                    <a:pt x="33" y="89"/>
                    <a:pt x="37" y="90"/>
                  </a:cubicBezTo>
                  <a:cubicBezTo>
                    <a:pt x="36" y="90"/>
                    <a:pt x="35" y="90"/>
                    <a:pt x="33" y="89"/>
                  </a:cubicBezTo>
                  <a:cubicBezTo>
                    <a:pt x="33" y="89"/>
                    <a:pt x="33" y="89"/>
                    <a:pt x="32" y="90"/>
                  </a:cubicBezTo>
                  <a:cubicBezTo>
                    <a:pt x="31" y="89"/>
                    <a:pt x="30" y="89"/>
                    <a:pt x="29" y="88"/>
                  </a:cubicBezTo>
                  <a:cubicBezTo>
                    <a:pt x="27" y="87"/>
                    <a:pt x="22" y="90"/>
                    <a:pt x="25" y="91"/>
                  </a:cubicBezTo>
                  <a:cubicBezTo>
                    <a:pt x="26" y="92"/>
                    <a:pt x="28" y="92"/>
                    <a:pt x="29" y="93"/>
                  </a:cubicBezTo>
                  <a:cubicBezTo>
                    <a:pt x="27" y="93"/>
                    <a:pt x="26" y="93"/>
                    <a:pt x="24" y="93"/>
                  </a:cubicBezTo>
                  <a:cubicBezTo>
                    <a:pt x="23" y="91"/>
                    <a:pt x="23" y="89"/>
                    <a:pt x="23" y="87"/>
                  </a:cubicBezTo>
                  <a:cubicBezTo>
                    <a:pt x="23" y="87"/>
                    <a:pt x="24" y="87"/>
                    <a:pt x="24" y="86"/>
                  </a:cubicBezTo>
                  <a:cubicBezTo>
                    <a:pt x="24" y="85"/>
                    <a:pt x="24" y="84"/>
                    <a:pt x="24" y="83"/>
                  </a:cubicBezTo>
                  <a:cubicBezTo>
                    <a:pt x="39" y="84"/>
                    <a:pt x="54" y="83"/>
                    <a:pt x="69" y="83"/>
                  </a:cubicBezTo>
                  <a:close/>
                  <a:moveTo>
                    <a:pt x="101" y="187"/>
                  </a:moveTo>
                  <a:cubicBezTo>
                    <a:pt x="81" y="188"/>
                    <a:pt x="61" y="189"/>
                    <a:pt x="41" y="188"/>
                  </a:cubicBezTo>
                  <a:cubicBezTo>
                    <a:pt x="64" y="188"/>
                    <a:pt x="87" y="187"/>
                    <a:pt x="111" y="186"/>
                  </a:cubicBezTo>
                  <a:cubicBezTo>
                    <a:pt x="126" y="186"/>
                    <a:pt x="142" y="187"/>
                    <a:pt x="158" y="186"/>
                  </a:cubicBezTo>
                  <a:cubicBezTo>
                    <a:pt x="158" y="186"/>
                    <a:pt x="157" y="186"/>
                    <a:pt x="157" y="186"/>
                  </a:cubicBezTo>
                  <a:cubicBezTo>
                    <a:pt x="138" y="188"/>
                    <a:pt x="119" y="187"/>
                    <a:pt x="101" y="187"/>
                  </a:cubicBezTo>
                  <a:close/>
                  <a:moveTo>
                    <a:pt x="179" y="189"/>
                  </a:moveTo>
                  <a:cubicBezTo>
                    <a:pt x="179" y="189"/>
                    <a:pt x="178" y="189"/>
                    <a:pt x="178" y="189"/>
                  </a:cubicBezTo>
                  <a:cubicBezTo>
                    <a:pt x="177" y="190"/>
                    <a:pt x="176" y="190"/>
                    <a:pt x="176" y="190"/>
                  </a:cubicBezTo>
                  <a:cubicBezTo>
                    <a:pt x="177" y="190"/>
                    <a:pt x="178" y="189"/>
                    <a:pt x="179" y="189"/>
                  </a:cubicBezTo>
                  <a:close/>
                  <a:moveTo>
                    <a:pt x="167" y="199"/>
                  </a:moveTo>
                  <a:cubicBezTo>
                    <a:pt x="166" y="199"/>
                    <a:pt x="164" y="200"/>
                    <a:pt x="162" y="200"/>
                  </a:cubicBezTo>
                  <a:cubicBezTo>
                    <a:pt x="158" y="201"/>
                    <a:pt x="138" y="205"/>
                    <a:pt x="152" y="201"/>
                  </a:cubicBezTo>
                  <a:cubicBezTo>
                    <a:pt x="156" y="200"/>
                    <a:pt x="160" y="199"/>
                    <a:pt x="163" y="198"/>
                  </a:cubicBezTo>
                  <a:cubicBezTo>
                    <a:pt x="165" y="198"/>
                    <a:pt x="166" y="198"/>
                    <a:pt x="167" y="199"/>
                  </a:cubicBezTo>
                  <a:close/>
                  <a:moveTo>
                    <a:pt x="188" y="186"/>
                  </a:moveTo>
                  <a:cubicBezTo>
                    <a:pt x="194" y="185"/>
                    <a:pt x="199" y="184"/>
                    <a:pt x="205" y="183"/>
                  </a:cubicBezTo>
                  <a:cubicBezTo>
                    <a:pt x="199" y="186"/>
                    <a:pt x="192" y="187"/>
                    <a:pt x="186" y="188"/>
                  </a:cubicBezTo>
                  <a:cubicBezTo>
                    <a:pt x="187" y="187"/>
                    <a:pt x="188" y="187"/>
                    <a:pt x="188" y="1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4" name="Freeform 2141"/>
            <p:cNvSpPr>
              <a:spLocks/>
            </p:cNvSpPr>
            <p:nvPr/>
          </p:nvSpPr>
          <p:spPr bwMode="auto">
            <a:xfrm>
              <a:off x="7426325" y="4841876"/>
              <a:ext cx="23813" cy="38100"/>
            </a:xfrm>
            <a:custGeom>
              <a:avLst/>
              <a:gdLst>
                <a:gd name="T0" fmla="*/ 9 w 14"/>
                <a:gd name="T1" fmla="*/ 18 h 22"/>
                <a:gd name="T2" fmla="*/ 6 w 14"/>
                <a:gd name="T3" fmla="*/ 2 h 22"/>
                <a:gd name="T4" fmla="*/ 0 w 14"/>
                <a:gd name="T5" fmla="*/ 3 h 22"/>
                <a:gd name="T6" fmla="*/ 5 w 14"/>
                <a:gd name="T7" fmla="*/ 21 h 22"/>
                <a:gd name="T8" fmla="*/ 7 w 14"/>
                <a:gd name="T9" fmla="*/ 22 h 22"/>
                <a:gd name="T10" fmla="*/ 11 w 14"/>
                <a:gd name="T11" fmla="*/ 20 h 22"/>
                <a:gd name="T12" fmla="*/ 9 w 14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9" y="18"/>
                  </a:moveTo>
                  <a:cubicBezTo>
                    <a:pt x="7" y="13"/>
                    <a:pt x="6" y="8"/>
                    <a:pt x="6" y="2"/>
                  </a:cubicBezTo>
                  <a:cubicBezTo>
                    <a:pt x="6" y="0"/>
                    <a:pt x="0" y="1"/>
                    <a:pt x="0" y="3"/>
                  </a:cubicBezTo>
                  <a:cubicBezTo>
                    <a:pt x="0" y="10"/>
                    <a:pt x="2" y="16"/>
                    <a:pt x="5" y="21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9" y="22"/>
                    <a:pt x="10" y="21"/>
                    <a:pt x="11" y="20"/>
                  </a:cubicBezTo>
                  <a:cubicBezTo>
                    <a:pt x="14" y="19"/>
                    <a:pt x="11" y="18"/>
                    <a:pt x="9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5" name="Freeform 2142"/>
            <p:cNvSpPr>
              <a:spLocks/>
            </p:cNvSpPr>
            <p:nvPr/>
          </p:nvSpPr>
          <p:spPr bwMode="auto">
            <a:xfrm>
              <a:off x="7448550" y="4852989"/>
              <a:ext cx="19050" cy="26988"/>
            </a:xfrm>
            <a:custGeom>
              <a:avLst/>
              <a:gdLst>
                <a:gd name="T0" fmla="*/ 8 w 11"/>
                <a:gd name="T1" fmla="*/ 8 h 16"/>
                <a:gd name="T2" fmla="*/ 6 w 11"/>
                <a:gd name="T3" fmla="*/ 8 h 16"/>
                <a:gd name="T4" fmla="*/ 6 w 11"/>
                <a:gd name="T5" fmla="*/ 3 h 16"/>
                <a:gd name="T6" fmla="*/ 0 w 11"/>
                <a:gd name="T7" fmla="*/ 4 h 16"/>
                <a:gd name="T8" fmla="*/ 1 w 11"/>
                <a:gd name="T9" fmla="*/ 14 h 16"/>
                <a:gd name="T10" fmla="*/ 5 w 11"/>
                <a:gd name="T11" fmla="*/ 15 h 16"/>
                <a:gd name="T12" fmla="*/ 10 w 11"/>
                <a:gd name="T13" fmla="*/ 10 h 16"/>
                <a:gd name="T14" fmla="*/ 8 w 11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8" y="8"/>
                  </a:moveTo>
                  <a:cubicBezTo>
                    <a:pt x="8" y="8"/>
                    <a:pt x="7" y="8"/>
                    <a:pt x="6" y="8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0"/>
                    <a:pt x="0" y="1"/>
                    <a:pt x="0" y="4"/>
                  </a:cubicBezTo>
                  <a:cubicBezTo>
                    <a:pt x="1" y="7"/>
                    <a:pt x="1" y="11"/>
                    <a:pt x="1" y="14"/>
                  </a:cubicBezTo>
                  <a:cubicBezTo>
                    <a:pt x="2" y="16"/>
                    <a:pt x="4" y="15"/>
                    <a:pt x="5" y="15"/>
                  </a:cubicBezTo>
                  <a:cubicBezTo>
                    <a:pt x="8" y="14"/>
                    <a:pt x="9" y="12"/>
                    <a:pt x="10" y="10"/>
                  </a:cubicBezTo>
                  <a:cubicBezTo>
                    <a:pt x="11" y="9"/>
                    <a:pt x="9" y="8"/>
                    <a:pt x="8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6" name="Freeform 2143"/>
            <p:cNvSpPr>
              <a:spLocks/>
            </p:cNvSpPr>
            <p:nvPr/>
          </p:nvSpPr>
          <p:spPr bwMode="auto">
            <a:xfrm>
              <a:off x="7466013" y="4848226"/>
              <a:ext cx="14288" cy="31750"/>
            </a:xfrm>
            <a:custGeom>
              <a:avLst/>
              <a:gdLst>
                <a:gd name="T0" fmla="*/ 0 w 8"/>
                <a:gd name="T1" fmla="*/ 3 h 18"/>
                <a:gd name="T2" fmla="*/ 2 w 8"/>
                <a:gd name="T3" fmla="*/ 16 h 18"/>
                <a:gd name="T4" fmla="*/ 8 w 8"/>
                <a:gd name="T5" fmla="*/ 14 h 18"/>
                <a:gd name="T6" fmla="*/ 6 w 8"/>
                <a:gd name="T7" fmla="*/ 2 h 18"/>
                <a:gd name="T8" fmla="*/ 0 w 8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0" y="3"/>
                  </a:moveTo>
                  <a:cubicBezTo>
                    <a:pt x="0" y="7"/>
                    <a:pt x="1" y="12"/>
                    <a:pt x="2" y="16"/>
                  </a:cubicBezTo>
                  <a:cubicBezTo>
                    <a:pt x="3" y="18"/>
                    <a:pt x="8" y="16"/>
                    <a:pt x="8" y="14"/>
                  </a:cubicBezTo>
                  <a:cubicBezTo>
                    <a:pt x="6" y="11"/>
                    <a:pt x="6" y="6"/>
                    <a:pt x="6" y="2"/>
                  </a:cubicBezTo>
                  <a:cubicBezTo>
                    <a:pt x="6" y="0"/>
                    <a:pt x="0" y="1"/>
                    <a:pt x="0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7" name="Freeform 2144"/>
            <p:cNvSpPr>
              <a:spLocks/>
            </p:cNvSpPr>
            <p:nvPr/>
          </p:nvSpPr>
          <p:spPr bwMode="auto">
            <a:xfrm>
              <a:off x="7483475" y="4841876"/>
              <a:ext cx="36513" cy="39688"/>
            </a:xfrm>
            <a:custGeom>
              <a:avLst/>
              <a:gdLst>
                <a:gd name="T0" fmla="*/ 15 w 21"/>
                <a:gd name="T1" fmla="*/ 9 h 23"/>
                <a:gd name="T2" fmla="*/ 14 w 21"/>
                <a:gd name="T3" fmla="*/ 12 h 23"/>
                <a:gd name="T4" fmla="*/ 12 w 21"/>
                <a:gd name="T5" fmla="*/ 12 h 23"/>
                <a:gd name="T6" fmla="*/ 12 w 21"/>
                <a:gd name="T7" fmla="*/ 3 h 23"/>
                <a:gd name="T8" fmla="*/ 7 w 21"/>
                <a:gd name="T9" fmla="*/ 3 h 23"/>
                <a:gd name="T10" fmla="*/ 7 w 21"/>
                <a:gd name="T11" fmla="*/ 17 h 23"/>
                <a:gd name="T12" fmla="*/ 7 w 21"/>
                <a:gd name="T13" fmla="*/ 17 h 23"/>
                <a:gd name="T14" fmla="*/ 2 w 21"/>
                <a:gd name="T15" fmla="*/ 19 h 23"/>
                <a:gd name="T16" fmla="*/ 1 w 21"/>
                <a:gd name="T17" fmla="*/ 22 h 23"/>
                <a:gd name="T18" fmla="*/ 5 w 21"/>
                <a:gd name="T19" fmla="*/ 22 h 23"/>
                <a:gd name="T20" fmla="*/ 20 w 21"/>
                <a:gd name="T21" fmla="*/ 8 h 23"/>
                <a:gd name="T22" fmla="*/ 15 w 21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3">
                  <a:moveTo>
                    <a:pt x="15" y="9"/>
                  </a:moveTo>
                  <a:cubicBezTo>
                    <a:pt x="15" y="10"/>
                    <a:pt x="14" y="11"/>
                    <a:pt x="14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6"/>
                    <a:pt x="12" y="3"/>
                  </a:cubicBezTo>
                  <a:cubicBezTo>
                    <a:pt x="12" y="0"/>
                    <a:pt x="7" y="1"/>
                    <a:pt x="7" y="3"/>
                  </a:cubicBezTo>
                  <a:cubicBezTo>
                    <a:pt x="7" y="8"/>
                    <a:pt x="7" y="13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8"/>
                    <a:pt x="4" y="18"/>
                    <a:pt x="2" y="19"/>
                  </a:cubicBezTo>
                  <a:cubicBezTo>
                    <a:pt x="1" y="19"/>
                    <a:pt x="0" y="21"/>
                    <a:pt x="1" y="22"/>
                  </a:cubicBezTo>
                  <a:cubicBezTo>
                    <a:pt x="2" y="23"/>
                    <a:pt x="4" y="23"/>
                    <a:pt x="5" y="22"/>
                  </a:cubicBezTo>
                  <a:cubicBezTo>
                    <a:pt x="12" y="20"/>
                    <a:pt x="20" y="17"/>
                    <a:pt x="20" y="8"/>
                  </a:cubicBezTo>
                  <a:cubicBezTo>
                    <a:pt x="21" y="5"/>
                    <a:pt x="15" y="6"/>
                    <a:pt x="15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8" name="Freeform 2145"/>
            <p:cNvSpPr>
              <a:spLocks/>
            </p:cNvSpPr>
            <p:nvPr/>
          </p:nvSpPr>
          <p:spPr bwMode="auto">
            <a:xfrm>
              <a:off x="7164388" y="4057651"/>
              <a:ext cx="136525" cy="49213"/>
            </a:xfrm>
            <a:custGeom>
              <a:avLst/>
              <a:gdLst>
                <a:gd name="T0" fmla="*/ 75 w 79"/>
                <a:gd name="T1" fmla="*/ 1 h 28"/>
                <a:gd name="T2" fmla="*/ 3 w 79"/>
                <a:gd name="T3" fmla="*/ 26 h 28"/>
                <a:gd name="T4" fmla="*/ 7 w 79"/>
                <a:gd name="T5" fmla="*/ 27 h 28"/>
                <a:gd name="T6" fmla="*/ 74 w 79"/>
                <a:gd name="T7" fmla="*/ 3 h 28"/>
                <a:gd name="T8" fmla="*/ 75 w 79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8">
                  <a:moveTo>
                    <a:pt x="75" y="1"/>
                  </a:moveTo>
                  <a:cubicBezTo>
                    <a:pt x="49" y="4"/>
                    <a:pt x="22" y="7"/>
                    <a:pt x="3" y="26"/>
                  </a:cubicBezTo>
                  <a:cubicBezTo>
                    <a:pt x="0" y="28"/>
                    <a:pt x="6" y="28"/>
                    <a:pt x="7" y="27"/>
                  </a:cubicBezTo>
                  <a:cubicBezTo>
                    <a:pt x="25" y="9"/>
                    <a:pt x="50" y="7"/>
                    <a:pt x="74" y="3"/>
                  </a:cubicBezTo>
                  <a:cubicBezTo>
                    <a:pt x="77" y="3"/>
                    <a:pt x="79" y="0"/>
                    <a:pt x="75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59" name="Freeform 2146"/>
            <p:cNvSpPr>
              <a:spLocks/>
            </p:cNvSpPr>
            <p:nvPr/>
          </p:nvSpPr>
          <p:spPr bwMode="auto">
            <a:xfrm>
              <a:off x="7199313" y="4257676"/>
              <a:ext cx="155575" cy="44450"/>
            </a:xfrm>
            <a:custGeom>
              <a:avLst/>
              <a:gdLst>
                <a:gd name="T0" fmla="*/ 84 w 90"/>
                <a:gd name="T1" fmla="*/ 2 h 26"/>
                <a:gd name="T2" fmla="*/ 6 w 90"/>
                <a:gd name="T3" fmla="*/ 24 h 26"/>
                <a:gd name="T4" fmla="*/ 3 w 90"/>
                <a:gd name="T5" fmla="*/ 26 h 26"/>
                <a:gd name="T6" fmla="*/ 89 w 90"/>
                <a:gd name="T7" fmla="*/ 1 h 26"/>
                <a:gd name="T8" fmla="*/ 84 w 90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26">
                  <a:moveTo>
                    <a:pt x="84" y="2"/>
                  </a:moveTo>
                  <a:cubicBezTo>
                    <a:pt x="62" y="21"/>
                    <a:pt x="33" y="20"/>
                    <a:pt x="6" y="24"/>
                  </a:cubicBezTo>
                  <a:cubicBezTo>
                    <a:pt x="5" y="24"/>
                    <a:pt x="0" y="26"/>
                    <a:pt x="3" y="26"/>
                  </a:cubicBezTo>
                  <a:cubicBezTo>
                    <a:pt x="33" y="22"/>
                    <a:pt x="65" y="22"/>
                    <a:pt x="89" y="1"/>
                  </a:cubicBezTo>
                  <a:cubicBezTo>
                    <a:pt x="90" y="0"/>
                    <a:pt x="85" y="1"/>
                    <a:pt x="8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60" name="Freeform 2147"/>
            <p:cNvSpPr>
              <a:spLocks noEditPoints="1"/>
            </p:cNvSpPr>
            <p:nvPr/>
          </p:nvSpPr>
          <p:spPr bwMode="auto">
            <a:xfrm>
              <a:off x="7259638" y="4125914"/>
              <a:ext cx="201613" cy="73025"/>
            </a:xfrm>
            <a:custGeom>
              <a:avLst/>
              <a:gdLst>
                <a:gd name="T0" fmla="*/ 4 w 116"/>
                <a:gd name="T1" fmla="*/ 42 h 42"/>
                <a:gd name="T2" fmla="*/ 106 w 116"/>
                <a:gd name="T3" fmla="*/ 10 h 42"/>
                <a:gd name="T4" fmla="*/ 106 w 116"/>
                <a:gd name="T5" fmla="*/ 10 h 42"/>
                <a:gd name="T6" fmla="*/ 113 w 116"/>
                <a:gd name="T7" fmla="*/ 4 h 42"/>
                <a:gd name="T8" fmla="*/ 109 w 116"/>
                <a:gd name="T9" fmla="*/ 2 h 42"/>
                <a:gd name="T10" fmla="*/ 26 w 116"/>
                <a:gd name="T11" fmla="*/ 33 h 42"/>
                <a:gd name="T12" fmla="*/ 26 w 116"/>
                <a:gd name="T13" fmla="*/ 37 h 42"/>
                <a:gd name="T14" fmla="*/ 34 w 116"/>
                <a:gd name="T15" fmla="*/ 37 h 42"/>
                <a:gd name="T16" fmla="*/ 5 w 116"/>
                <a:gd name="T17" fmla="*/ 39 h 42"/>
                <a:gd name="T18" fmla="*/ 4 w 116"/>
                <a:gd name="T19" fmla="*/ 42 h 42"/>
                <a:gd name="T20" fmla="*/ 67 w 116"/>
                <a:gd name="T21" fmla="*/ 31 h 42"/>
                <a:gd name="T22" fmla="*/ 64 w 116"/>
                <a:gd name="T23" fmla="*/ 32 h 42"/>
                <a:gd name="T24" fmla="*/ 67 w 116"/>
                <a:gd name="T25" fmla="*/ 31 h 42"/>
                <a:gd name="T26" fmla="*/ 76 w 116"/>
                <a:gd name="T27" fmla="*/ 28 h 42"/>
                <a:gd name="T28" fmla="*/ 74 w 116"/>
                <a:gd name="T29" fmla="*/ 29 h 42"/>
                <a:gd name="T30" fmla="*/ 76 w 116"/>
                <a:gd name="T31" fmla="*/ 28 h 42"/>
                <a:gd name="T32" fmla="*/ 73 w 116"/>
                <a:gd name="T33" fmla="*/ 29 h 42"/>
                <a:gd name="T34" fmla="*/ 68 w 116"/>
                <a:gd name="T35" fmla="*/ 31 h 42"/>
                <a:gd name="T36" fmla="*/ 73 w 116"/>
                <a:gd name="T37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42">
                  <a:moveTo>
                    <a:pt x="4" y="42"/>
                  </a:moveTo>
                  <a:cubicBezTo>
                    <a:pt x="39" y="40"/>
                    <a:pt x="82" y="39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9" y="8"/>
                    <a:pt x="111" y="6"/>
                    <a:pt x="113" y="4"/>
                  </a:cubicBezTo>
                  <a:cubicBezTo>
                    <a:pt x="116" y="1"/>
                    <a:pt x="110" y="0"/>
                    <a:pt x="109" y="2"/>
                  </a:cubicBezTo>
                  <a:cubicBezTo>
                    <a:pt x="87" y="24"/>
                    <a:pt x="57" y="33"/>
                    <a:pt x="26" y="33"/>
                  </a:cubicBezTo>
                  <a:cubicBezTo>
                    <a:pt x="23" y="33"/>
                    <a:pt x="22" y="37"/>
                    <a:pt x="26" y="37"/>
                  </a:cubicBezTo>
                  <a:cubicBezTo>
                    <a:pt x="29" y="37"/>
                    <a:pt x="31" y="37"/>
                    <a:pt x="34" y="37"/>
                  </a:cubicBezTo>
                  <a:cubicBezTo>
                    <a:pt x="24" y="38"/>
                    <a:pt x="14" y="38"/>
                    <a:pt x="5" y="39"/>
                  </a:cubicBezTo>
                  <a:cubicBezTo>
                    <a:pt x="2" y="39"/>
                    <a:pt x="0" y="42"/>
                    <a:pt x="4" y="42"/>
                  </a:cubicBezTo>
                  <a:close/>
                  <a:moveTo>
                    <a:pt x="67" y="31"/>
                  </a:moveTo>
                  <a:cubicBezTo>
                    <a:pt x="66" y="32"/>
                    <a:pt x="65" y="32"/>
                    <a:pt x="64" y="32"/>
                  </a:cubicBezTo>
                  <a:cubicBezTo>
                    <a:pt x="65" y="32"/>
                    <a:pt x="66" y="32"/>
                    <a:pt x="67" y="31"/>
                  </a:cubicBezTo>
                  <a:close/>
                  <a:moveTo>
                    <a:pt x="76" y="28"/>
                  </a:moveTo>
                  <a:cubicBezTo>
                    <a:pt x="75" y="28"/>
                    <a:pt x="75" y="29"/>
                    <a:pt x="74" y="29"/>
                  </a:cubicBezTo>
                  <a:cubicBezTo>
                    <a:pt x="75" y="29"/>
                    <a:pt x="75" y="28"/>
                    <a:pt x="76" y="28"/>
                  </a:cubicBezTo>
                  <a:close/>
                  <a:moveTo>
                    <a:pt x="73" y="29"/>
                  </a:moveTo>
                  <a:cubicBezTo>
                    <a:pt x="71" y="30"/>
                    <a:pt x="69" y="30"/>
                    <a:pt x="68" y="31"/>
                  </a:cubicBezTo>
                  <a:cubicBezTo>
                    <a:pt x="69" y="30"/>
                    <a:pt x="71" y="30"/>
                    <a:pt x="73" y="2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61" name="Freeform 2148"/>
            <p:cNvSpPr>
              <a:spLocks noEditPoints="1"/>
            </p:cNvSpPr>
            <p:nvPr/>
          </p:nvSpPr>
          <p:spPr bwMode="auto">
            <a:xfrm>
              <a:off x="7307263" y="3679826"/>
              <a:ext cx="422275" cy="477838"/>
            </a:xfrm>
            <a:custGeom>
              <a:avLst/>
              <a:gdLst>
                <a:gd name="T0" fmla="*/ 215 w 244"/>
                <a:gd name="T1" fmla="*/ 145 h 275"/>
                <a:gd name="T2" fmla="*/ 215 w 244"/>
                <a:gd name="T3" fmla="*/ 146 h 275"/>
                <a:gd name="T4" fmla="*/ 195 w 244"/>
                <a:gd name="T5" fmla="*/ 1 h 275"/>
                <a:gd name="T6" fmla="*/ 189 w 244"/>
                <a:gd name="T7" fmla="*/ 2 h 275"/>
                <a:gd name="T8" fmla="*/ 216 w 244"/>
                <a:gd name="T9" fmla="*/ 32 h 275"/>
                <a:gd name="T10" fmla="*/ 215 w 244"/>
                <a:gd name="T11" fmla="*/ 33 h 275"/>
                <a:gd name="T12" fmla="*/ 148 w 244"/>
                <a:gd name="T13" fmla="*/ 93 h 275"/>
                <a:gd name="T14" fmla="*/ 152 w 244"/>
                <a:gd name="T15" fmla="*/ 94 h 275"/>
                <a:gd name="T16" fmla="*/ 224 w 244"/>
                <a:gd name="T17" fmla="*/ 51 h 275"/>
                <a:gd name="T18" fmla="*/ 224 w 244"/>
                <a:gd name="T19" fmla="*/ 52 h 275"/>
                <a:gd name="T20" fmla="*/ 223 w 244"/>
                <a:gd name="T21" fmla="*/ 53 h 275"/>
                <a:gd name="T22" fmla="*/ 221 w 244"/>
                <a:gd name="T23" fmla="*/ 69 h 275"/>
                <a:gd name="T24" fmla="*/ 226 w 244"/>
                <a:gd name="T25" fmla="*/ 68 h 275"/>
                <a:gd name="T26" fmla="*/ 227 w 244"/>
                <a:gd name="T27" fmla="*/ 66 h 275"/>
                <a:gd name="T28" fmla="*/ 201 w 244"/>
                <a:gd name="T29" fmla="*/ 161 h 275"/>
                <a:gd name="T30" fmla="*/ 120 w 244"/>
                <a:gd name="T31" fmla="*/ 204 h 275"/>
                <a:gd name="T32" fmla="*/ 121 w 244"/>
                <a:gd name="T33" fmla="*/ 208 h 275"/>
                <a:gd name="T34" fmla="*/ 192 w 244"/>
                <a:gd name="T35" fmla="*/ 174 h 275"/>
                <a:gd name="T36" fmla="*/ 90 w 244"/>
                <a:gd name="T37" fmla="*/ 247 h 275"/>
                <a:gd name="T38" fmla="*/ 88 w 244"/>
                <a:gd name="T39" fmla="*/ 249 h 275"/>
                <a:gd name="T40" fmla="*/ 41 w 244"/>
                <a:gd name="T41" fmla="*/ 264 h 275"/>
                <a:gd name="T42" fmla="*/ 40 w 244"/>
                <a:gd name="T43" fmla="*/ 267 h 275"/>
                <a:gd name="T44" fmla="*/ 72 w 244"/>
                <a:gd name="T45" fmla="*/ 259 h 275"/>
                <a:gd name="T46" fmla="*/ 6 w 244"/>
                <a:gd name="T47" fmla="*/ 271 h 275"/>
                <a:gd name="T48" fmla="*/ 4 w 244"/>
                <a:gd name="T49" fmla="*/ 274 h 275"/>
                <a:gd name="T50" fmla="*/ 91 w 244"/>
                <a:gd name="T51" fmla="*/ 252 h 275"/>
                <a:gd name="T52" fmla="*/ 92 w 244"/>
                <a:gd name="T53" fmla="*/ 250 h 275"/>
                <a:gd name="T54" fmla="*/ 93 w 244"/>
                <a:gd name="T55" fmla="*/ 250 h 275"/>
                <a:gd name="T56" fmla="*/ 93 w 244"/>
                <a:gd name="T57" fmla="*/ 248 h 275"/>
                <a:gd name="T58" fmla="*/ 203 w 244"/>
                <a:gd name="T59" fmla="*/ 165 h 275"/>
                <a:gd name="T60" fmla="*/ 220 w 244"/>
                <a:gd name="T61" fmla="*/ 147 h 275"/>
                <a:gd name="T62" fmla="*/ 215 w 244"/>
                <a:gd name="T63" fmla="*/ 145 h 275"/>
                <a:gd name="T64" fmla="*/ 167 w 244"/>
                <a:gd name="T65" fmla="*/ 83 h 275"/>
                <a:gd name="T66" fmla="*/ 218 w 244"/>
                <a:gd name="T67" fmla="*/ 37 h 275"/>
                <a:gd name="T68" fmla="*/ 223 w 244"/>
                <a:gd name="T69" fmla="*/ 48 h 275"/>
                <a:gd name="T70" fmla="*/ 167 w 244"/>
                <a:gd name="T71" fmla="*/ 8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4" h="275">
                  <a:moveTo>
                    <a:pt x="215" y="145"/>
                  </a:moveTo>
                  <a:cubicBezTo>
                    <a:pt x="215" y="146"/>
                    <a:pt x="215" y="146"/>
                    <a:pt x="215" y="146"/>
                  </a:cubicBezTo>
                  <a:cubicBezTo>
                    <a:pt x="242" y="96"/>
                    <a:pt x="244" y="40"/>
                    <a:pt x="195" y="1"/>
                  </a:cubicBezTo>
                  <a:cubicBezTo>
                    <a:pt x="194" y="0"/>
                    <a:pt x="189" y="2"/>
                    <a:pt x="189" y="2"/>
                  </a:cubicBezTo>
                  <a:cubicBezTo>
                    <a:pt x="201" y="12"/>
                    <a:pt x="210" y="22"/>
                    <a:pt x="216" y="32"/>
                  </a:cubicBezTo>
                  <a:cubicBezTo>
                    <a:pt x="215" y="32"/>
                    <a:pt x="215" y="33"/>
                    <a:pt x="215" y="33"/>
                  </a:cubicBezTo>
                  <a:cubicBezTo>
                    <a:pt x="200" y="61"/>
                    <a:pt x="173" y="75"/>
                    <a:pt x="148" y="93"/>
                  </a:cubicBezTo>
                  <a:cubicBezTo>
                    <a:pt x="146" y="95"/>
                    <a:pt x="151" y="94"/>
                    <a:pt x="152" y="94"/>
                  </a:cubicBezTo>
                  <a:cubicBezTo>
                    <a:pt x="177" y="81"/>
                    <a:pt x="203" y="70"/>
                    <a:pt x="224" y="51"/>
                  </a:cubicBezTo>
                  <a:cubicBezTo>
                    <a:pt x="224" y="51"/>
                    <a:pt x="224" y="51"/>
                    <a:pt x="224" y="52"/>
                  </a:cubicBezTo>
                  <a:cubicBezTo>
                    <a:pt x="223" y="52"/>
                    <a:pt x="223" y="52"/>
                    <a:pt x="223" y="53"/>
                  </a:cubicBezTo>
                  <a:cubicBezTo>
                    <a:pt x="224" y="58"/>
                    <a:pt x="223" y="64"/>
                    <a:pt x="221" y="69"/>
                  </a:cubicBezTo>
                  <a:cubicBezTo>
                    <a:pt x="220" y="70"/>
                    <a:pt x="226" y="70"/>
                    <a:pt x="226" y="68"/>
                  </a:cubicBezTo>
                  <a:cubicBezTo>
                    <a:pt x="227" y="67"/>
                    <a:pt x="227" y="66"/>
                    <a:pt x="227" y="66"/>
                  </a:cubicBezTo>
                  <a:cubicBezTo>
                    <a:pt x="231" y="97"/>
                    <a:pt x="220" y="131"/>
                    <a:pt x="201" y="161"/>
                  </a:cubicBezTo>
                  <a:cubicBezTo>
                    <a:pt x="179" y="182"/>
                    <a:pt x="150" y="195"/>
                    <a:pt x="120" y="204"/>
                  </a:cubicBezTo>
                  <a:cubicBezTo>
                    <a:pt x="117" y="205"/>
                    <a:pt x="118" y="209"/>
                    <a:pt x="121" y="208"/>
                  </a:cubicBezTo>
                  <a:cubicBezTo>
                    <a:pt x="146" y="200"/>
                    <a:pt x="171" y="189"/>
                    <a:pt x="192" y="174"/>
                  </a:cubicBezTo>
                  <a:cubicBezTo>
                    <a:pt x="165" y="209"/>
                    <a:pt x="127" y="238"/>
                    <a:pt x="90" y="247"/>
                  </a:cubicBezTo>
                  <a:cubicBezTo>
                    <a:pt x="88" y="248"/>
                    <a:pt x="88" y="249"/>
                    <a:pt x="88" y="249"/>
                  </a:cubicBezTo>
                  <a:cubicBezTo>
                    <a:pt x="73" y="256"/>
                    <a:pt x="58" y="262"/>
                    <a:pt x="41" y="264"/>
                  </a:cubicBezTo>
                  <a:cubicBezTo>
                    <a:pt x="39" y="264"/>
                    <a:pt x="37" y="267"/>
                    <a:pt x="40" y="267"/>
                  </a:cubicBezTo>
                  <a:cubicBezTo>
                    <a:pt x="51" y="265"/>
                    <a:pt x="62" y="262"/>
                    <a:pt x="72" y="259"/>
                  </a:cubicBezTo>
                  <a:cubicBezTo>
                    <a:pt x="51" y="268"/>
                    <a:pt x="29" y="272"/>
                    <a:pt x="6" y="271"/>
                  </a:cubicBezTo>
                  <a:cubicBezTo>
                    <a:pt x="4" y="271"/>
                    <a:pt x="0" y="274"/>
                    <a:pt x="4" y="274"/>
                  </a:cubicBezTo>
                  <a:cubicBezTo>
                    <a:pt x="35" y="275"/>
                    <a:pt x="64" y="268"/>
                    <a:pt x="91" y="252"/>
                  </a:cubicBezTo>
                  <a:cubicBezTo>
                    <a:pt x="92" y="251"/>
                    <a:pt x="92" y="251"/>
                    <a:pt x="92" y="250"/>
                  </a:cubicBezTo>
                  <a:cubicBezTo>
                    <a:pt x="92" y="250"/>
                    <a:pt x="92" y="250"/>
                    <a:pt x="93" y="250"/>
                  </a:cubicBezTo>
                  <a:cubicBezTo>
                    <a:pt x="94" y="249"/>
                    <a:pt x="94" y="249"/>
                    <a:pt x="93" y="248"/>
                  </a:cubicBezTo>
                  <a:cubicBezTo>
                    <a:pt x="133" y="237"/>
                    <a:pt x="175" y="205"/>
                    <a:pt x="203" y="165"/>
                  </a:cubicBezTo>
                  <a:cubicBezTo>
                    <a:pt x="209" y="159"/>
                    <a:pt x="214" y="153"/>
                    <a:pt x="220" y="147"/>
                  </a:cubicBezTo>
                  <a:cubicBezTo>
                    <a:pt x="222" y="144"/>
                    <a:pt x="216" y="144"/>
                    <a:pt x="215" y="145"/>
                  </a:cubicBezTo>
                  <a:close/>
                  <a:moveTo>
                    <a:pt x="167" y="83"/>
                  </a:moveTo>
                  <a:cubicBezTo>
                    <a:pt x="187" y="70"/>
                    <a:pt x="206" y="57"/>
                    <a:pt x="218" y="37"/>
                  </a:cubicBezTo>
                  <a:cubicBezTo>
                    <a:pt x="220" y="40"/>
                    <a:pt x="221" y="44"/>
                    <a:pt x="223" y="48"/>
                  </a:cubicBezTo>
                  <a:cubicBezTo>
                    <a:pt x="207" y="63"/>
                    <a:pt x="187" y="74"/>
                    <a:pt x="167" y="8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  <p:sp>
          <p:nvSpPr>
            <p:cNvPr id="262" name="Freeform 2149"/>
            <p:cNvSpPr>
              <a:spLocks/>
            </p:cNvSpPr>
            <p:nvPr/>
          </p:nvSpPr>
          <p:spPr bwMode="auto">
            <a:xfrm>
              <a:off x="7432675" y="3798889"/>
              <a:ext cx="138113" cy="82550"/>
            </a:xfrm>
            <a:custGeom>
              <a:avLst/>
              <a:gdLst>
                <a:gd name="T0" fmla="*/ 72 w 79"/>
                <a:gd name="T1" fmla="*/ 2 h 48"/>
                <a:gd name="T2" fmla="*/ 4 w 79"/>
                <a:gd name="T3" fmla="*/ 46 h 48"/>
                <a:gd name="T4" fmla="*/ 7 w 79"/>
                <a:gd name="T5" fmla="*/ 48 h 48"/>
                <a:gd name="T6" fmla="*/ 76 w 79"/>
                <a:gd name="T7" fmla="*/ 2 h 48"/>
                <a:gd name="T8" fmla="*/ 72 w 79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48">
                  <a:moveTo>
                    <a:pt x="72" y="2"/>
                  </a:moveTo>
                  <a:cubicBezTo>
                    <a:pt x="50" y="18"/>
                    <a:pt x="27" y="33"/>
                    <a:pt x="4" y="46"/>
                  </a:cubicBezTo>
                  <a:cubicBezTo>
                    <a:pt x="0" y="48"/>
                    <a:pt x="5" y="48"/>
                    <a:pt x="7" y="48"/>
                  </a:cubicBezTo>
                  <a:cubicBezTo>
                    <a:pt x="31" y="34"/>
                    <a:pt x="54" y="19"/>
                    <a:pt x="76" y="2"/>
                  </a:cubicBezTo>
                  <a:cubicBezTo>
                    <a:pt x="79" y="0"/>
                    <a:pt x="73" y="1"/>
                    <a:pt x="7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9" tIns="45709" rIns="91419" bIns="45709" numCol="1" anchor="t" anchorCtr="0" compatLnSpc="1">
              <a:prstTxWarp prst="textNoShape">
                <a:avLst/>
              </a:prstTxWarp>
            </a:bodyPr>
            <a:lstStyle/>
            <a:p>
              <a:pPr defTabSz="1088284"/>
              <a:endParaRPr lang="zh-CN" altLang="en-US" sz="2100">
                <a:solidFill>
                  <a:prstClr val="black"/>
                </a:solidFill>
                <a:latin typeface="Calibri"/>
                <a:ea typeface="方正正粗黑简体"/>
              </a:endParaRPr>
            </a:p>
          </p:txBody>
        </p:sp>
      </p:grpSp>
      <p:pic>
        <p:nvPicPr>
          <p:cNvPr id="65" name="BrunuhVille - Mother Earth">
            <a:hlinkClick r:id="" action="ppaction://media"/>
            <a:extLst>
              <a:ext uri="{FF2B5EF4-FFF2-40B4-BE49-F238E27FC236}">
                <a16:creationId xmlns:a16="http://schemas.microsoft.com/office/drawing/2014/main" id="{8DB1EC58-D814-4157-AC2A-5F79175EC7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800276" y="6272085"/>
            <a:ext cx="609600" cy="609600"/>
          </a:xfrm>
          <a:prstGeom prst="rect">
            <a:avLst/>
          </a:prstGeom>
        </p:spPr>
      </p:pic>
      <p:grpSp>
        <p:nvGrpSpPr>
          <p:cNvPr id="66" name="组合 65">
            <a:extLst>
              <a:ext uri="{FF2B5EF4-FFF2-40B4-BE49-F238E27FC236}">
                <a16:creationId xmlns:a16="http://schemas.microsoft.com/office/drawing/2014/main" id="{3593675C-3E4D-40E1-A1DF-51BB98A306EA}"/>
              </a:ext>
            </a:extLst>
          </p:cNvPr>
          <p:cNvGrpSpPr/>
          <p:nvPr/>
        </p:nvGrpSpPr>
        <p:grpSpPr>
          <a:xfrm>
            <a:off x="246743" y="5914175"/>
            <a:ext cx="11684000" cy="706252"/>
            <a:chOff x="1" y="6151748"/>
            <a:chExt cx="12188824" cy="706252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A77F416D-4D47-4343-8359-D1AFED9EB9DA}"/>
                </a:ext>
              </a:extLst>
            </p:cNvPr>
            <p:cNvGrpSpPr/>
            <p:nvPr/>
          </p:nvGrpSpPr>
          <p:grpSpPr>
            <a:xfrm>
              <a:off x="1" y="6151748"/>
              <a:ext cx="8122024" cy="706252"/>
              <a:chOff x="0" y="5797843"/>
              <a:chExt cx="12192000" cy="1060157"/>
            </a:xfrm>
          </p:grpSpPr>
          <p:pic>
            <p:nvPicPr>
              <p:cNvPr id="69" name="图片 68">
                <a:extLst>
                  <a:ext uri="{FF2B5EF4-FFF2-40B4-BE49-F238E27FC236}">
                    <a16:creationId xmlns:a16="http://schemas.microsoft.com/office/drawing/2014/main" id="{6518608F-1FBC-4DD7-B48A-855FFA2ABD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0" y="6422571"/>
                <a:ext cx="12192000" cy="435429"/>
              </a:xfrm>
              <a:prstGeom prst="rect">
                <a:avLst/>
              </a:prstGeom>
            </p:spPr>
          </p:pic>
          <p:pic>
            <p:nvPicPr>
              <p:cNvPr id="70" name="图片 69">
                <a:extLst>
                  <a:ext uri="{FF2B5EF4-FFF2-40B4-BE49-F238E27FC236}">
                    <a16:creationId xmlns:a16="http://schemas.microsoft.com/office/drawing/2014/main" id="{95454270-06BE-4A3D-AB83-BB9DF9C99A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7152" y="5797843"/>
                <a:ext cx="3600450" cy="638175"/>
              </a:xfrm>
              <a:prstGeom prst="rect">
                <a:avLst/>
              </a:prstGeom>
            </p:spPr>
          </p:pic>
        </p:grpSp>
        <p:pic>
          <p:nvPicPr>
            <p:cNvPr id="68" name="图片 67">
              <a:extLst>
                <a:ext uri="{FF2B5EF4-FFF2-40B4-BE49-F238E27FC236}">
                  <a16:creationId xmlns:a16="http://schemas.microsoft.com/office/drawing/2014/main" id="{E4DF05BD-DD62-464B-AB66-E71A879E328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1261" t="-2129"/>
            <a:stretch/>
          </p:blipFill>
          <p:spPr>
            <a:xfrm flipH="1">
              <a:off x="8118851" y="6562725"/>
              <a:ext cx="4069974" cy="29391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96498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0" presetID="26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2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75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750"/>
                            </p:stCondLst>
                            <p:childTnLst>
                              <p:par>
                                <p:cTn id="5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1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850"/>
                            </p:stCondLst>
                            <p:childTnLst>
                              <p:par>
                                <p:cTn id="6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350"/>
                            </p:stCondLst>
                            <p:childTnLst>
                              <p:par>
                                <p:cTn id="7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8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  <p:bldLst>
      <p:bldP spid="32" grpId="0"/>
      <p:bldP spid="3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4"/>
          <p:cNvSpPr>
            <a:spLocks/>
          </p:cNvSpPr>
          <p:nvPr/>
        </p:nvSpPr>
        <p:spPr bwMode="auto">
          <a:xfrm>
            <a:off x="3202517" y="1500718"/>
            <a:ext cx="1488016" cy="1174749"/>
          </a:xfrm>
          <a:custGeom>
            <a:avLst/>
            <a:gdLst>
              <a:gd name="T0" fmla="*/ 1441531000 w 864"/>
              <a:gd name="T1" fmla="*/ 602867323 h 678"/>
              <a:gd name="T2" fmla="*/ 1441531000 w 864"/>
              <a:gd name="T3" fmla="*/ 602867323 h 678"/>
              <a:gd name="T4" fmla="*/ 1363114365 w 864"/>
              <a:gd name="T5" fmla="*/ 535319237 h 678"/>
              <a:gd name="T6" fmla="*/ 1284697730 w 864"/>
              <a:gd name="T7" fmla="*/ 467771150 h 678"/>
              <a:gd name="T8" fmla="*/ 1201275833 w 864"/>
              <a:gd name="T9" fmla="*/ 405288520 h 678"/>
              <a:gd name="T10" fmla="*/ 1117853936 w 864"/>
              <a:gd name="T11" fmla="*/ 349561998 h 678"/>
              <a:gd name="T12" fmla="*/ 1029426777 w 864"/>
              <a:gd name="T13" fmla="*/ 298900933 h 678"/>
              <a:gd name="T14" fmla="*/ 946004880 w 864"/>
              <a:gd name="T15" fmla="*/ 248239868 h 678"/>
              <a:gd name="T16" fmla="*/ 850903608 w 864"/>
              <a:gd name="T17" fmla="*/ 209399069 h 678"/>
              <a:gd name="T18" fmla="*/ 762476449 w 864"/>
              <a:gd name="T19" fmla="*/ 163804760 h 678"/>
              <a:gd name="T20" fmla="*/ 667375176 w 864"/>
              <a:gd name="T21" fmla="*/ 130030717 h 678"/>
              <a:gd name="T22" fmla="*/ 578948017 w 864"/>
              <a:gd name="T23" fmla="*/ 101322130 h 678"/>
              <a:gd name="T24" fmla="*/ 483846744 w 864"/>
              <a:gd name="T25" fmla="*/ 72614843 h 678"/>
              <a:gd name="T26" fmla="*/ 388746763 w 864"/>
              <a:gd name="T27" fmla="*/ 50661065 h 678"/>
              <a:gd name="T28" fmla="*/ 288640229 w 864"/>
              <a:gd name="T29" fmla="*/ 28708587 h 678"/>
              <a:gd name="T30" fmla="*/ 193538956 w 864"/>
              <a:gd name="T31" fmla="*/ 16887022 h 678"/>
              <a:gd name="T32" fmla="*/ 93432421 w 864"/>
              <a:gd name="T33" fmla="*/ 5066756 h 678"/>
              <a:gd name="T34" fmla="*/ 0 w 864"/>
              <a:gd name="T35" fmla="*/ 0 h 678"/>
              <a:gd name="T36" fmla="*/ 0 w 864"/>
              <a:gd name="T37" fmla="*/ 766672083 h 678"/>
              <a:gd name="T38" fmla="*/ 0 w 864"/>
              <a:gd name="T39" fmla="*/ 766672083 h 678"/>
              <a:gd name="T40" fmla="*/ 121796435 w 864"/>
              <a:gd name="T41" fmla="*/ 778492349 h 678"/>
              <a:gd name="T42" fmla="*/ 243591578 w 864"/>
              <a:gd name="T43" fmla="*/ 800446127 h 678"/>
              <a:gd name="T44" fmla="*/ 362051601 w 864"/>
              <a:gd name="T45" fmla="*/ 834220170 h 678"/>
              <a:gd name="T46" fmla="*/ 478841482 w 864"/>
              <a:gd name="T47" fmla="*/ 879814479 h 678"/>
              <a:gd name="T48" fmla="*/ 588958541 w 864"/>
              <a:gd name="T49" fmla="*/ 930475544 h 678"/>
              <a:gd name="T50" fmla="*/ 700744451 w 864"/>
              <a:gd name="T51" fmla="*/ 992958174 h 678"/>
              <a:gd name="T52" fmla="*/ 805856248 w 864"/>
              <a:gd name="T53" fmla="*/ 1065571717 h 678"/>
              <a:gd name="T54" fmla="*/ 905962783 w 864"/>
              <a:gd name="T55" fmla="*/ 1144941369 h 678"/>
              <a:gd name="T56" fmla="*/ 1441531000 w 864"/>
              <a:gd name="T57" fmla="*/ 602867323 h 6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4"/>
              <a:gd name="T88" fmla="*/ 0 h 678"/>
              <a:gd name="T89" fmla="*/ 864 w 864"/>
              <a:gd name="T90" fmla="*/ 678 h 6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4" h="678">
                <a:moveTo>
                  <a:pt x="864" y="357"/>
                </a:moveTo>
                <a:lnTo>
                  <a:pt x="864" y="357"/>
                </a:lnTo>
                <a:lnTo>
                  <a:pt x="817" y="317"/>
                </a:lnTo>
                <a:lnTo>
                  <a:pt x="770" y="277"/>
                </a:lnTo>
                <a:lnTo>
                  <a:pt x="720" y="240"/>
                </a:lnTo>
                <a:lnTo>
                  <a:pt x="670" y="207"/>
                </a:lnTo>
                <a:lnTo>
                  <a:pt x="617" y="177"/>
                </a:lnTo>
                <a:lnTo>
                  <a:pt x="567" y="147"/>
                </a:lnTo>
                <a:lnTo>
                  <a:pt x="510" y="124"/>
                </a:lnTo>
                <a:lnTo>
                  <a:pt x="457" y="97"/>
                </a:lnTo>
                <a:lnTo>
                  <a:pt x="400" y="77"/>
                </a:lnTo>
                <a:lnTo>
                  <a:pt x="347" y="60"/>
                </a:lnTo>
                <a:lnTo>
                  <a:pt x="290" y="43"/>
                </a:lnTo>
                <a:lnTo>
                  <a:pt x="233" y="30"/>
                </a:lnTo>
                <a:lnTo>
                  <a:pt x="173" y="17"/>
                </a:lnTo>
                <a:lnTo>
                  <a:pt x="116" y="10"/>
                </a:lnTo>
                <a:lnTo>
                  <a:pt x="56" y="3"/>
                </a:lnTo>
                <a:lnTo>
                  <a:pt x="0" y="0"/>
                </a:lnTo>
                <a:lnTo>
                  <a:pt x="0" y="454"/>
                </a:lnTo>
                <a:lnTo>
                  <a:pt x="73" y="461"/>
                </a:lnTo>
                <a:lnTo>
                  <a:pt x="146" y="474"/>
                </a:lnTo>
                <a:lnTo>
                  <a:pt x="217" y="494"/>
                </a:lnTo>
                <a:lnTo>
                  <a:pt x="287" y="521"/>
                </a:lnTo>
                <a:lnTo>
                  <a:pt x="353" y="551"/>
                </a:lnTo>
                <a:lnTo>
                  <a:pt x="420" y="588"/>
                </a:lnTo>
                <a:lnTo>
                  <a:pt x="483" y="631"/>
                </a:lnTo>
                <a:lnTo>
                  <a:pt x="543" y="678"/>
                </a:lnTo>
                <a:lnTo>
                  <a:pt x="864" y="357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3" name="Freeform 5"/>
          <p:cNvSpPr>
            <a:spLocks/>
          </p:cNvSpPr>
          <p:nvPr/>
        </p:nvSpPr>
        <p:spPr bwMode="auto">
          <a:xfrm>
            <a:off x="4277785" y="2258484"/>
            <a:ext cx="1170516" cy="1498600"/>
          </a:xfrm>
          <a:custGeom>
            <a:avLst/>
            <a:gdLst>
              <a:gd name="T0" fmla="*/ 0 w 680"/>
              <a:gd name="T1" fmla="*/ 541959594 h 865"/>
              <a:gd name="T2" fmla="*/ 0 w 680"/>
              <a:gd name="T3" fmla="*/ 541959594 h 865"/>
              <a:gd name="T4" fmla="*/ 83336005 w 680"/>
              <a:gd name="T5" fmla="*/ 648325545 h 865"/>
              <a:gd name="T6" fmla="*/ 150003777 w 680"/>
              <a:gd name="T7" fmla="*/ 749626574 h 865"/>
              <a:gd name="T8" fmla="*/ 216671549 w 680"/>
              <a:gd name="T9" fmla="*/ 862745319 h 865"/>
              <a:gd name="T10" fmla="*/ 266673668 w 680"/>
              <a:gd name="T11" fmla="*/ 980930286 h 865"/>
              <a:gd name="T12" fmla="*/ 305007637 w 680"/>
              <a:gd name="T13" fmla="*/ 1099113953 h 865"/>
              <a:gd name="T14" fmla="*/ 338341523 w 680"/>
              <a:gd name="T15" fmla="*/ 1218986794 h 865"/>
              <a:gd name="T16" fmla="*/ 360008549 w 680"/>
              <a:gd name="T17" fmla="*/ 1342236682 h 865"/>
              <a:gd name="T18" fmla="*/ 371675409 w 680"/>
              <a:gd name="T19" fmla="*/ 1460420350 h 865"/>
              <a:gd name="T20" fmla="*/ 1133361154 w 680"/>
              <a:gd name="T21" fmla="*/ 1460420350 h 865"/>
              <a:gd name="T22" fmla="*/ 1133361154 w 680"/>
              <a:gd name="T23" fmla="*/ 1460420350 h 865"/>
              <a:gd name="T24" fmla="*/ 1128361071 w 680"/>
              <a:gd name="T25" fmla="*/ 1364184242 h 865"/>
              <a:gd name="T26" fmla="*/ 1116694211 w 680"/>
              <a:gd name="T27" fmla="*/ 1269637309 h 865"/>
              <a:gd name="T28" fmla="*/ 1100027268 w 680"/>
              <a:gd name="T29" fmla="*/ 1166648406 h 865"/>
              <a:gd name="T30" fmla="*/ 1083360325 w 680"/>
              <a:gd name="T31" fmla="*/ 1072100172 h 865"/>
              <a:gd name="T32" fmla="*/ 1061693300 w 680"/>
              <a:gd name="T33" fmla="*/ 975864065 h 865"/>
              <a:gd name="T34" fmla="*/ 1033358206 w 680"/>
              <a:gd name="T35" fmla="*/ 879629257 h 865"/>
              <a:gd name="T36" fmla="*/ 1000024320 w 680"/>
              <a:gd name="T37" fmla="*/ 783393150 h 865"/>
              <a:gd name="T38" fmla="*/ 966690434 w 680"/>
              <a:gd name="T39" fmla="*/ 688846216 h 865"/>
              <a:gd name="T40" fmla="*/ 928356465 w 680"/>
              <a:gd name="T41" fmla="*/ 597675030 h 865"/>
              <a:gd name="T42" fmla="*/ 883354429 w 680"/>
              <a:gd name="T43" fmla="*/ 508193018 h 865"/>
              <a:gd name="T44" fmla="*/ 833353600 w 680"/>
              <a:gd name="T45" fmla="*/ 417021832 h 865"/>
              <a:gd name="T46" fmla="*/ 783352771 w 680"/>
              <a:gd name="T47" fmla="*/ 332604741 h 865"/>
              <a:gd name="T48" fmla="*/ 726683874 w 680"/>
              <a:gd name="T49" fmla="*/ 243121430 h 865"/>
              <a:gd name="T50" fmla="*/ 666682880 w 680"/>
              <a:gd name="T51" fmla="*/ 163769260 h 865"/>
              <a:gd name="T52" fmla="*/ 605015191 w 680"/>
              <a:gd name="T53" fmla="*/ 79352169 h 865"/>
              <a:gd name="T54" fmla="*/ 533346046 w 680"/>
              <a:gd name="T55" fmla="*/ 0 h 865"/>
              <a:gd name="T56" fmla="*/ 0 w 680"/>
              <a:gd name="T57" fmla="*/ 541959594 h 86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80"/>
              <a:gd name="T88" fmla="*/ 0 h 865"/>
              <a:gd name="T89" fmla="*/ 680 w 680"/>
              <a:gd name="T90" fmla="*/ 865 h 86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80" h="865">
                <a:moveTo>
                  <a:pt x="0" y="321"/>
                </a:moveTo>
                <a:lnTo>
                  <a:pt x="0" y="321"/>
                </a:lnTo>
                <a:lnTo>
                  <a:pt x="50" y="384"/>
                </a:lnTo>
                <a:lnTo>
                  <a:pt x="90" y="444"/>
                </a:lnTo>
                <a:lnTo>
                  <a:pt x="130" y="511"/>
                </a:lnTo>
                <a:lnTo>
                  <a:pt x="160" y="581"/>
                </a:lnTo>
                <a:lnTo>
                  <a:pt x="183" y="651"/>
                </a:lnTo>
                <a:lnTo>
                  <a:pt x="203" y="722"/>
                </a:lnTo>
                <a:lnTo>
                  <a:pt x="216" y="795"/>
                </a:lnTo>
                <a:lnTo>
                  <a:pt x="223" y="865"/>
                </a:lnTo>
                <a:lnTo>
                  <a:pt x="680" y="865"/>
                </a:lnTo>
                <a:lnTo>
                  <a:pt x="677" y="808"/>
                </a:lnTo>
                <a:lnTo>
                  <a:pt x="670" y="752"/>
                </a:lnTo>
                <a:lnTo>
                  <a:pt x="660" y="691"/>
                </a:lnTo>
                <a:lnTo>
                  <a:pt x="650" y="635"/>
                </a:lnTo>
                <a:lnTo>
                  <a:pt x="637" y="578"/>
                </a:lnTo>
                <a:lnTo>
                  <a:pt x="620" y="521"/>
                </a:lnTo>
                <a:lnTo>
                  <a:pt x="600" y="464"/>
                </a:lnTo>
                <a:lnTo>
                  <a:pt x="580" y="408"/>
                </a:lnTo>
                <a:lnTo>
                  <a:pt x="557" y="354"/>
                </a:lnTo>
                <a:lnTo>
                  <a:pt x="530" y="301"/>
                </a:lnTo>
                <a:lnTo>
                  <a:pt x="500" y="247"/>
                </a:lnTo>
                <a:lnTo>
                  <a:pt x="470" y="197"/>
                </a:lnTo>
                <a:lnTo>
                  <a:pt x="436" y="144"/>
                </a:lnTo>
                <a:lnTo>
                  <a:pt x="400" y="97"/>
                </a:lnTo>
                <a:lnTo>
                  <a:pt x="363" y="47"/>
                </a:lnTo>
                <a:lnTo>
                  <a:pt x="320" y="0"/>
                </a:lnTo>
                <a:lnTo>
                  <a:pt x="0" y="321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4277785" y="3953934"/>
            <a:ext cx="1170516" cy="1502833"/>
          </a:xfrm>
          <a:custGeom>
            <a:avLst/>
            <a:gdLst>
              <a:gd name="T0" fmla="*/ 371675409 w 680"/>
              <a:gd name="T1" fmla="*/ 0 h 868"/>
              <a:gd name="T2" fmla="*/ 371675409 w 680"/>
              <a:gd name="T3" fmla="*/ 0 h 868"/>
              <a:gd name="T4" fmla="*/ 360008549 w 680"/>
              <a:gd name="T5" fmla="*/ 123091659 h 868"/>
              <a:gd name="T6" fmla="*/ 338341523 w 680"/>
              <a:gd name="T7" fmla="*/ 246183318 h 868"/>
              <a:gd name="T8" fmla="*/ 305007637 w 680"/>
              <a:gd name="T9" fmla="*/ 365901394 h 868"/>
              <a:gd name="T10" fmla="*/ 266673668 w 680"/>
              <a:gd name="T11" fmla="*/ 483933976 h 868"/>
              <a:gd name="T12" fmla="*/ 216671549 w 680"/>
              <a:gd name="T13" fmla="*/ 601967856 h 868"/>
              <a:gd name="T14" fmla="*/ 150003777 w 680"/>
              <a:gd name="T15" fmla="*/ 708196790 h 868"/>
              <a:gd name="T16" fmla="*/ 83336005 w 680"/>
              <a:gd name="T17" fmla="*/ 816112516 h 868"/>
              <a:gd name="T18" fmla="*/ 0 w 680"/>
              <a:gd name="T19" fmla="*/ 917283672 h 868"/>
              <a:gd name="T20" fmla="*/ 533346046 w 680"/>
              <a:gd name="T21" fmla="*/ 1463606873 h 868"/>
              <a:gd name="T22" fmla="*/ 533346046 w 680"/>
              <a:gd name="T23" fmla="*/ 1463606873 h 868"/>
              <a:gd name="T24" fmla="*/ 605015191 w 680"/>
              <a:gd name="T25" fmla="*/ 1384356221 h 868"/>
              <a:gd name="T26" fmla="*/ 666682880 w 680"/>
              <a:gd name="T27" fmla="*/ 1300046492 h 868"/>
              <a:gd name="T28" fmla="*/ 726683874 w 680"/>
              <a:gd name="T29" fmla="*/ 1220797138 h 868"/>
              <a:gd name="T30" fmla="*/ 783352771 w 680"/>
              <a:gd name="T31" fmla="*/ 1131428332 h 868"/>
              <a:gd name="T32" fmla="*/ 833353600 w 680"/>
              <a:gd name="T33" fmla="*/ 1047119901 h 868"/>
              <a:gd name="T34" fmla="*/ 883354429 w 680"/>
              <a:gd name="T35" fmla="*/ 956065602 h 868"/>
              <a:gd name="T36" fmla="*/ 928356465 w 680"/>
              <a:gd name="T37" fmla="*/ 866698094 h 868"/>
              <a:gd name="T38" fmla="*/ 966690434 w 680"/>
              <a:gd name="T39" fmla="*/ 775643794 h 868"/>
              <a:gd name="T40" fmla="*/ 1000024320 w 680"/>
              <a:gd name="T41" fmla="*/ 681218508 h 868"/>
              <a:gd name="T42" fmla="*/ 1033358206 w 680"/>
              <a:gd name="T43" fmla="*/ 585105131 h 868"/>
              <a:gd name="T44" fmla="*/ 1061693300 w 680"/>
              <a:gd name="T45" fmla="*/ 488993053 h 868"/>
              <a:gd name="T46" fmla="*/ 1083360325 w 680"/>
              <a:gd name="T47" fmla="*/ 392880974 h 868"/>
              <a:gd name="T48" fmla="*/ 1100027268 w 680"/>
              <a:gd name="T49" fmla="*/ 298454389 h 868"/>
              <a:gd name="T50" fmla="*/ 1116694211 w 680"/>
              <a:gd name="T51" fmla="*/ 195597740 h 868"/>
              <a:gd name="T52" fmla="*/ 1128361071 w 680"/>
              <a:gd name="T53" fmla="*/ 101171156 h 868"/>
              <a:gd name="T54" fmla="*/ 1133361154 w 680"/>
              <a:gd name="T55" fmla="*/ 0 h 868"/>
              <a:gd name="T56" fmla="*/ 371675409 w 680"/>
              <a:gd name="T57" fmla="*/ 0 h 8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80"/>
              <a:gd name="T88" fmla="*/ 0 h 868"/>
              <a:gd name="T89" fmla="*/ 680 w 680"/>
              <a:gd name="T90" fmla="*/ 868 h 86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80" h="868">
                <a:moveTo>
                  <a:pt x="223" y="0"/>
                </a:moveTo>
                <a:lnTo>
                  <a:pt x="223" y="0"/>
                </a:lnTo>
                <a:lnTo>
                  <a:pt x="216" y="73"/>
                </a:lnTo>
                <a:lnTo>
                  <a:pt x="203" y="146"/>
                </a:lnTo>
                <a:lnTo>
                  <a:pt x="183" y="217"/>
                </a:lnTo>
                <a:lnTo>
                  <a:pt x="160" y="287"/>
                </a:lnTo>
                <a:lnTo>
                  <a:pt x="130" y="357"/>
                </a:lnTo>
                <a:lnTo>
                  <a:pt x="90" y="420"/>
                </a:lnTo>
                <a:lnTo>
                  <a:pt x="50" y="484"/>
                </a:lnTo>
                <a:lnTo>
                  <a:pt x="0" y="544"/>
                </a:lnTo>
                <a:lnTo>
                  <a:pt x="320" y="868"/>
                </a:lnTo>
                <a:lnTo>
                  <a:pt x="363" y="821"/>
                </a:lnTo>
                <a:lnTo>
                  <a:pt x="400" y="771"/>
                </a:lnTo>
                <a:lnTo>
                  <a:pt x="436" y="724"/>
                </a:lnTo>
                <a:lnTo>
                  <a:pt x="470" y="671"/>
                </a:lnTo>
                <a:lnTo>
                  <a:pt x="500" y="621"/>
                </a:lnTo>
                <a:lnTo>
                  <a:pt x="530" y="567"/>
                </a:lnTo>
                <a:lnTo>
                  <a:pt x="557" y="514"/>
                </a:lnTo>
                <a:lnTo>
                  <a:pt x="580" y="460"/>
                </a:lnTo>
                <a:lnTo>
                  <a:pt x="600" y="404"/>
                </a:lnTo>
                <a:lnTo>
                  <a:pt x="620" y="347"/>
                </a:lnTo>
                <a:lnTo>
                  <a:pt x="637" y="290"/>
                </a:lnTo>
                <a:lnTo>
                  <a:pt x="650" y="233"/>
                </a:lnTo>
                <a:lnTo>
                  <a:pt x="660" y="177"/>
                </a:lnTo>
                <a:lnTo>
                  <a:pt x="670" y="116"/>
                </a:lnTo>
                <a:lnTo>
                  <a:pt x="677" y="60"/>
                </a:lnTo>
                <a:lnTo>
                  <a:pt x="680" y="0"/>
                </a:lnTo>
                <a:lnTo>
                  <a:pt x="223" y="0"/>
                </a:lnTo>
                <a:close/>
              </a:path>
            </a:pathLst>
          </a:custGeom>
          <a:noFill/>
          <a:ln w="25400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202517" y="5039785"/>
            <a:ext cx="1488016" cy="1172633"/>
          </a:xfrm>
          <a:custGeom>
            <a:avLst/>
            <a:gdLst>
              <a:gd name="T0" fmla="*/ 905962783 w 864"/>
              <a:gd name="T1" fmla="*/ 0 h 678"/>
              <a:gd name="T2" fmla="*/ 905962783 w 864"/>
              <a:gd name="T3" fmla="*/ 0 h 678"/>
              <a:gd name="T4" fmla="*/ 805856248 w 864"/>
              <a:gd name="T5" fmla="*/ 79084000 h 678"/>
              <a:gd name="T6" fmla="*/ 700744451 w 864"/>
              <a:gd name="T7" fmla="*/ 151435737 h 678"/>
              <a:gd name="T8" fmla="*/ 588958541 w 864"/>
              <a:gd name="T9" fmla="*/ 213692968 h 678"/>
              <a:gd name="T10" fmla="*/ 478841482 w 864"/>
              <a:gd name="T11" fmla="*/ 264171979 h 678"/>
              <a:gd name="T12" fmla="*/ 362051601 w 864"/>
              <a:gd name="T13" fmla="*/ 309603738 h 678"/>
              <a:gd name="T14" fmla="*/ 243591578 w 864"/>
              <a:gd name="T15" fmla="*/ 343255979 h 678"/>
              <a:gd name="T16" fmla="*/ 121796435 w 864"/>
              <a:gd name="T17" fmla="*/ 365130001 h 678"/>
              <a:gd name="T18" fmla="*/ 0 w 864"/>
              <a:gd name="T19" fmla="*/ 376908221 h 678"/>
              <a:gd name="T20" fmla="*/ 0 w 864"/>
              <a:gd name="T21" fmla="*/ 1140820466 h 678"/>
              <a:gd name="T22" fmla="*/ 0 w 864"/>
              <a:gd name="T23" fmla="*/ 1140820466 h 678"/>
              <a:gd name="T24" fmla="*/ 93432421 w 864"/>
              <a:gd name="T25" fmla="*/ 1135773213 h 678"/>
              <a:gd name="T26" fmla="*/ 193538956 w 864"/>
              <a:gd name="T27" fmla="*/ 1123993696 h 678"/>
              <a:gd name="T28" fmla="*/ 288640229 w 864"/>
              <a:gd name="T29" fmla="*/ 1112215476 h 678"/>
              <a:gd name="T30" fmla="*/ 388746763 w 864"/>
              <a:gd name="T31" fmla="*/ 1090341454 h 678"/>
              <a:gd name="T32" fmla="*/ 483846744 w 864"/>
              <a:gd name="T33" fmla="*/ 1068467432 h 678"/>
              <a:gd name="T34" fmla="*/ 578948017 w 864"/>
              <a:gd name="T35" fmla="*/ 1039862443 h 678"/>
              <a:gd name="T36" fmla="*/ 667375176 w 864"/>
              <a:gd name="T37" fmla="*/ 1011258751 h 678"/>
              <a:gd name="T38" fmla="*/ 762476449 w 864"/>
              <a:gd name="T39" fmla="*/ 977605212 h 678"/>
              <a:gd name="T40" fmla="*/ 850903608 w 864"/>
              <a:gd name="T41" fmla="*/ 932174750 h 678"/>
              <a:gd name="T42" fmla="*/ 946004880 w 864"/>
              <a:gd name="T43" fmla="*/ 893473959 h 678"/>
              <a:gd name="T44" fmla="*/ 1029426777 w 864"/>
              <a:gd name="T45" fmla="*/ 842996245 h 678"/>
              <a:gd name="T46" fmla="*/ 1117853936 w 864"/>
              <a:gd name="T47" fmla="*/ 792517234 h 678"/>
              <a:gd name="T48" fmla="*/ 1201275833 w 864"/>
              <a:gd name="T49" fmla="*/ 736989673 h 678"/>
              <a:gd name="T50" fmla="*/ 1284697730 w 864"/>
              <a:gd name="T51" fmla="*/ 674732442 h 678"/>
              <a:gd name="T52" fmla="*/ 1363114365 w 864"/>
              <a:gd name="T53" fmla="*/ 607427958 h 678"/>
              <a:gd name="T54" fmla="*/ 1441531000 w 864"/>
              <a:gd name="T55" fmla="*/ 540123475 h 678"/>
              <a:gd name="T56" fmla="*/ 905962783 w 864"/>
              <a:gd name="T57" fmla="*/ 0 h 6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4"/>
              <a:gd name="T88" fmla="*/ 0 h 678"/>
              <a:gd name="T89" fmla="*/ 864 w 864"/>
              <a:gd name="T90" fmla="*/ 678 h 6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4" h="678">
                <a:moveTo>
                  <a:pt x="543" y="0"/>
                </a:moveTo>
                <a:lnTo>
                  <a:pt x="543" y="0"/>
                </a:lnTo>
                <a:lnTo>
                  <a:pt x="483" y="47"/>
                </a:lnTo>
                <a:lnTo>
                  <a:pt x="420" y="90"/>
                </a:lnTo>
                <a:lnTo>
                  <a:pt x="353" y="127"/>
                </a:lnTo>
                <a:lnTo>
                  <a:pt x="287" y="157"/>
                </a:lnTo>
                <a:lnTo>
                  <a:pt x="217" y="184"/>
                </a:lnTo>
                <a:lnTo>
                  <a:pt x="146" y="204"/>
                </a:lnTo>
                <a:lnTo>
                  <a:pt x="73" y="217"/>
                </a:lnTo>
                <a:lnTo>
                  <a:pt x="0" y="224"/>
                </a:lnTo>
                <a:lnTo>
                  <a:pt x="0" y="678"/>
                </a:lnTo>
                <a:lnTo>
                  <a:pt x="56" y="675"/>
                </a:lnTo>
                <a:lnTo>
                  <a:pt x="116" y="668"/>
                </a:lnTo>
                <a:lnTo>
                  <a:pt x="173" y="661"/>
                </a:lnTo>
                <a:lnTo>
                  <a:pt x="233" y="648"/>
                </a:lnTo>
                <a:lnTo>
                  <a:pt x="290" y="635"/>
                </a:lnTo>
                <a:lnTo>
                  <a:pt x="347" y="618"/>
                </a:lnTo>
                <a:lnTo>
                  <a:pt x="400" y="601"/>
                </a:lnTo>
                <a:lnTo>
                  <a:pt x="457" y="581"/>
                </a:lnTo>
                <a:lnTo>
                  <a:pt x="510" y="554"/>
                </a:lnTo>
                <a:lnTo>
                  <a:pt x="567" y="531"/>
                </a:lnTo>
                <a:lnTo>
                  <a:pt x="617" y="501"/>
                </a:lnTo>
                <a:lnTo>
                  <a:pt x="670" y="471"/>
                </a:lnTo>
                <a:lnTo>
                  <a:pt x="720" y="438"/>
                </a:lnTo>
                <a:lnTo>
                  <a:pt x="770" y="401"/>
                </a:lnTo>
                <a:lnTo>
                  <a:pt x="817" y="361"/>
                </a:lnTo>
                <a:lnTo>
                  <a:pt x="864" y="321"/>
                </a:lnTo>
                <a:lnTo>
                  <a:pt x="543" y="0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1519768" y="5039785"/>
            <a:ext cx="1488017" cy="1172633"/>
          </a:xfrm>
          <a:custGeom>
            <a:avLst/>
            <a:gdLst>
              <a:gd name="T0" fmla="*/ 0 w 864"/>
              <a:gd name="T1" fmla="*/ 540123475 h 678"/>
              <a:gd name="T2" fmla="*/ 0 w 864"/>
              <a:gd name="T3" fmla="*/ 540123475 h 678"/>
              <a:gd name="T4" fmla="*/ 78416705 w 864"/>
              <a:gd name="T5" fmla="*/ 607427958 h 678"/>
              <a:gd name="T6" fmla="*/ 156833410 w 864"/>
              <a:gd name="T7" fmla="*/ 674732442 h 678"/>
              <a:gd name="T8" fmla="*/ 240255382 w 864"/>
              <a:gd name="T9" fmla="*/ 736989673 h 678"/>
              <a:gd name="T10" fmla="*/ 323677354 w 864"/>
              <a:gd name="T11" fmla="*/ 792517234 h 678"/>
              <a:gd name="T12" fmla="*/ 407099325 w 864"/>
              <a:gd name="T13" fmla="*/ 842996245 h 678"/>
              <a:gd name="T14" fmla="*/ 495526564 w 864"/>
              <a:gd name="T15" fmla="*/ 893473959 h 678"/>
              <a:gd name="T16" fmla="*/ 585622655 w 864"/>
              <a:gd name="T17" fmla="*/ 932174750 h 678"/>
              <a:gd name="T18" fmla="*/ 679055160 w 864"/>
              <a:gd name="T19" fmla="*/ 977605212 h 678"/>
              <a:gd name="T20" fmla="*/ 769151251 w 864"/>
              <a:gd name="T21" fmla="*/ 1011258751 h 678"/>
              <a:gd name="T22" fmla="*/ 862583756 w 864"/>
              <a:gd name="T23" fmla="*/ 1039862443 h 678"/>
              <a:gd name="T24" fmla="*/ 957685114 w 864"/>
              <a:gd name="T25" fmla="*/ 1068467432 h 678"/>
              <a:gd name="T26" fmla="*/ 1052786472 w 864"/>
              <a:gd name="T27" fmla="*/ 1090341454 h 678"/>
              <a:gd name="T28" fmla="*/ 1152893096 w 864"/>
              <a:gd name="T29" fmla="*/ 1112215476 h 678"/>
              <a:gd name="T30" fmla="*/ 1247994454 w 864"/>
              <a:gd name="T31" fmla="*/ 1123993696 h 678"/>
              <a:gd name="T32" fmla="*/ 1341426959 w 864"/>
              <a:gd name="T33" fmla="*/ 1135773213 h 678"/>
              <a:gd name="T34" fmla="*/ 1441533584 w 864"/>
              <a:gd name="T35" fmla="*/ 1140820466 h 678"/>
              <a:gd name="T36" fmla="*/ 1441533584 w 864"/>
              <a:gd name="T37" fmla="*/ 376908221 h 678"/>
              <a:gd name="T38" fmla="*/ 1441533584 w 864"/>
              <a:gd name="T39" fmla="*/ 376908221 h 678"/>
              <a:gd name="T40" fmla="*/ 1319737040 w 864"/>
              <a:gd name="T41" fmla="*/ 365130001 h 678"/>
              <a:gd name="T42" fmla="*/ 1197940496 w 864"/>
              <a:gd name="T43" fmla="*/ 343255979 h 678"/>
              <a:gd name="T44" fmla="*/ 1079481658 w 864"/>
              <a:gd name="T45" fmla="*/ 309603738 h 678"/>
              <a:gd name="T46" fmla="*/ 962690381 w 864"/>
              <a:gd name="T47" fmla="*/ 264171979 h 678"/>
              <a:gd name="T48" fmla="*/ 852573223 w 864"/>
              <a:gd name="T49" fmla="*/ 213692968 h 678"/>
              <a:gd name="T50" fmla="*/ 740788504 w 864"/>
              <a:gd name="T51" fmla="*/ 151435737 h 678"/>
              <a:gd name="T52" fmla="*/ 635676613 w 864"/>
              <a:gd name="T53" fmla="*/ 79084000 h 678"/>
              <a:gd name="T54" fmla="*/ 535569989 w 864"/>
              <a:gd name="T55" fmla="*/ 0 h 678"/>
              <a:gd name="T56" fmla="*/ 0 w 864"/>
              <a:gd name="T57" fmla="*/ 540123475 h 6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4"/>
              <a:gd name="T88" fmla="*/ 0 h 678"/>
              <a:gd name="T89" fmla="*/ 864 w 864"/>
              <a:gd name="T90" fmla="*/ 678 h 6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4" h="678">
                <a:moveTo>
                  <a:pt x="0" y="321"/>
                </a:moveTo>
                <a:lnTo>
                  <a:pt x="0" y="321"/>
                </a:lnTo>
                <a:lnTo>
                  <a:pt x="47" y="361"/>
                </a:lnTo>
                <a:lnTo>
                  <a:pt x="94" y="401"/>
                </a:lnTo>
                <a:lnTo>
                  <a:pt x="144" y="438"/>
                </a:lnTo>
                <a:lnTo>
                  <a:pt x="194" y="471"/>
                </a:lnTo>
                <a:lnTo>
                  <a:pt x="244" y="501"/>
                </a:lnTo>
                <a:lnTo>
                  <a:pt x="297" y="531"/>
                </a:lnTo>
                <a:lnTo>
                  <a:pt x="351" y="554"/>
                </a:lnTo>
                <a:lnTo>
                  <a:pt x="407" y="581"/>
                </a:lnTo>
                <a:lnTo>
                  <a:pt x="461" y="601"/>
                </a:lnTo>
                <a:lnTo>
                  <a:pt x="517" y="618"/>
                </a:lnTo>
                <a:lnTo>
                  <a:pt x="574" y="635"/>
                </a:lnTo>
                <a:lnTo>
                  <a:pt x="631" y="648"/>
                </a:lnTo>
                <a:lnTo>
                  <a:pt x="691" y="661"/>
                </a:lnTo>
                <a:lnTo>
                  <a:pt x="748" y="668"/>
                </a:lnTo>
                <a:lnTo>
                  <a:pt x="804" y="675"/>
                </a:lnTo>
                <a:lnTo>
                  <a:pt x="864" y="678"/>
                </a:lnTo>
                <a:lnTo>
                  <a:pt x="864" y="224"/>
                </a:lnTo>
                <a:lnTo>
                  <a:pt x="791" y="217"/>
                </a:lnTo>
                <a:lnTo>
                  <a:pt x="718" y="204"/>
                </a:lnTo>
                <a:lnTo>
                  <a:pt x="647" y="184"/>
                </a:lnTo>
                <a:lnTo>
                  <a:pt x="577" y="157"/>
                </a:lnTo>
                <a:lnTo>
                  <a:pt x="511" y="127"/>
                </a:lnTo>
                <a:lnTo>
                  <a:pt x="444" y="90"/>
                </a:lnTo>
                <a:lnTo>
                  <a:pt x="381" y="47"/>
                </a:lnTo>
                <a:lnTo>
                  <a:pt x="321" y="0"/>
                </a:lnTo>
                <a:lnTo>
                  <a:pt x="0" y="321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762001" y="3953934"/>
            <a:ext cx="1172633" cy="1502833"/>
          </a:xfrm>
          <a:custGeom>
            <a:avLst/>
            <a:gdLst>
              <a:gd name="T0" fmla="*/ 757196980 w 681"/>
              <a:gd name="T1" fmla="*/ 0 h 868"/>
              <a:gd name="T2" fmla="*/ 0 w 681"/>
              <a:gd name="T3" fmla="*/ 0 h 868"/>
              <a:gd name="T4" fmla="*/ 0 w 681"/>
              <a:gd name="T5" fmla="*/ 0 h 868"/>
              <a:gd name="T6" fmla="*/ 5003063 w 681"/>
              <a:gd name="T7" fmla="*/ 101171156 h 868"/>
              <a:gd name="T8" fmla="*/ 16677739 w 681"/>
              <a:gd name="T9" fmla="*/ 195597740 h 868"/>
              <a:gd name="T10" fmla="*/ 33356769 w 681"/>
              <a:gd name="T11" fmla="*/ 298454389 h 868"/>
              <a:gd name="T12" fmla="*/ 50034508 w 681"/>
              <a:gd name="T13" fmla="*/ 392880974 h 868"/>
              <a:gd name="T14" fmla="*/ 71716602 w 681"/>
              <a:gd name="T15" fmla="*/ 488993053 h 868"/>
              <a:gd name="T16" fmla="*/ 100070307 w 681"/>
              <a:gd name="T17" fmla="*/ 585105131 h 868"/>
              <a:gd name="T18" fmla="*/ 133427077 w 681"/>
              <a:gd name="T19" fmla="*/ 681218508 h 868"/>
              <a:gd name="T20" fmla="*/ 166783846 w 681"/>
              <a:gd name="T21" fmla="*/ 775643794 h 868"/>
              <a:gd name="T22" fmla="*/ 205143678 w 681"/>
              <a:gd name="T23" fmla="*/ 866698094 h 868"/>
              <a:gd name="T24" fmla="*/ 250175123 w 681"/>
              <a:gd name="T25" fmla="*/ 956065602 h 868"/>
              <a:gd name="T26" fmla="*/ 295206567 w 681"/>
              <a:gd name="T27" fmla="*/ 1047119901 h 868"/>
              <a:gd name="T28" fmla="*/ 350245430 w 681"/>
              <a:gd name="T29" fmla="*/ 1131428332 h 868"/>
              <a:gd name="T30" fmla="*/ 406951550 w 681"/>
              <a:gd name="T31" fmla="*/ 1220797138 h 868"/>
              <a:gd name="T32" fmla="*/ 466993476 w 681"/>
              <a:gd name="T33" fmla="*/ 1300046492 h 868"/>
              <a:gd name="T34" fmla="*/ 528703951 w 681"/>
              <a:gd name="T35" fmla="*/ 1384356221 h 868"/>
              <a:gd name="T36" fmla="*/ 600420553 w 681"/>
              <a:gd name="T37" fmla="*/ 1463606873 h 868"/>
              <a:gd name="T38" fmla="*/ 1135794825 w 681"/>
              <a:gd name="T39" fmla="*/ 917283672 h 868"/>
              <a:gd name="T40" fmla="*/ 1135794825 w 681"/>
              <a:gd name="T41" fmla="*/ 917283672 h 868"/>
              <a:gd name="T42" fmla="*/ 1050734999 w 681"/>
              <a:gd name="T43" fmla="*/ 816112516 h 868"/>
              <a:gd name="T44" fmla="*/ 979018397 w 681"/>
              <a:gd name="T45" fmla="*/ 708196790 h 868"/>
              <a:gd name="T46" fmla="*/ 917309214 w 681"/>
              <a:gd name="T47" fmla="*/ 601967856 h 868"/>
              <a:gd name="T48" fmla="*/ 867273414 w 681"/>
              <a:gd name="T49" fmla="*/ 483933976 h 868"/>
              <a:gd name="T50" fmla="*/ 823910519 w 681"/>
              <a:gd name="T51" fmla="*/ 365901394 h 868"/>
              <a:gd name="T52" fmla="*/ 795556813 w 681"/>
              <a:gd name="T53" fmla="*/ 246183318 h 868"/>
              <a:gd name="T54" fmla="*/ 773874719 w 681"/>
              <a:gd name="T55" fmla="*/ 123091659 h 868"/>
              <a:gd name="T56" fmla="*/ 757196980 w 681"/>
              <a:gd name="T57" fmla="*/ 0 h 868"/>
              <a:gd name="T58" fmla="*/ 757196980 w 681"/>
              <a:gd name="T59" fmla="*/ 0 h 8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81"/>
              <a:gd name="T91" fmla="*/ 0 h 868"/>
              <a:gd name="T92" fmla="*/ 681 w 681"/>
              <a:gd name="T93" fmla="*/ 868 h 868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81" h="868">
                <a:moveTo>
                  <a:pt x="454" y="0"/>
                </a:moveTo>
                <a:lnTo>
                  <a:pt x="0" y="0"/>
                </a:lnTo>
                <a:lnTo>
                  <a:pt x="3" y="60"/>
                </a:lnTo>
                <a:lnTo>
                  <a:pt x="10" y="116"/>
                </a:lnTo>
                <a:lnTo>
                  <a:pt x="20" y="177"/>
                </a:lnTo>
                <a:lnTo>
                  <a:pt x="30" y="233"/>
                </a:lnTo>
                <a:lnTo>
                  <a:pt x="43" y="290"/>
                </a:lnTo>
                <a:lnTo>
                  <a:pt x="60" y="347"/>
                </a:lnTo>
                <a:lnTo>
                  <a:pt x="80" y="404"/>
                </a:lnTo>
                <a:lnTo>
                  <a:pt x="100" y="460"/>
                </a:lnTo>
                <a:lnTo>
                  <a:pt x="123" y="514"/>
                </a:lnTo>
                <a:lnTo>
                  <a:pt x="150" y="567"/>
                </a:lnTo>
                <a:lnTo>
                  <a:pt x="177" y="621"/>
                </a:lnTo>
                <a:lnTo>
                  <a:pt x="210" y="671"/>
                </a:lnTo>
                <a:lnTo>
                  <a:pt x="244" y="724"/>
                </a:lnTo>
                <a:lnTo>
                  <a:pt x="280" y="771"/>
                </a:lnTo>
                <a:lnTo>
                  <a:pt x="317" y="821"/>
                </a:lnTo>
                <a:lnTo>
                  <a:pt x="360" y="868"/>
                </a:lnTo>
                <a:lnTo>
                  <a:pt x="681" y="544"/>
                </a:lnTo>
                <a:lnTo>
                  <a:pt x="630" y="484"/>
                </a:lnTo>
                <a:lnTo>
                  <a:pt x="587" y="420"/>
                </a:lnTo>
                <a:lnTo>
                  <a:pt x="550" y="357"/>
                </a:lnTo>
                <a:lnTo>
                  <a:pt x="520" y="287"/>
                </a:lnTo>
                <a:lnTo>
                  <a:pt x="494" y="217"/>
                </a:lnTo>
                <a:lnTo>
                  <a:pt x="477" y="146"/>
                </a:lnTo>
                <a:lnTo>
                  <a:pt x="464" y="73"/>
                </a:lnTo>
                <a:lnTo>
                  <a:pt x="454" y="0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762001" y="2258484"/>
            <a:ext cx="1172633" cy="1498600"/>
          </a:xfrm>
          <a:custGeom>
            <a:avLst/>
            <a:gdLst>
              <a:gd name="T0" fmla="*/ 757196980 w 681"/>
              <a:gd name="T1" fmla="*/ 1460420350 h 865"/>
              <a:gd name="T2" fmla="*/ 757196980 w 681"/>
              <a:gd name="T3" fmla="*/ 1460420350 h 865"/>
              <a:gd name="T4" fmla="*/ 773874719 w 681"/>
              <a:gd name="T5" fmla="*/ 1342236682 h 865"/>
              <a:gd name="T6" fmla="*/ 795556813 w 681"/>
              <a:gd name="T7" fmla="*/ 1218986794 h 865"/>
              <a:gd name="T8" fmla="*/ 823910519 w 681"/>
              <a:gd name="T9" fmla="*/ 1099113953 h 865"/>
              <a:gd name="T10" fmla="*/ 867273414 w 681"/>
              <a:gd name="T11" fmla="*/ 980930286 h 865"/>
              <a:gd name="T12" fmla="*/ 917309214 w 681"/>
              <a:gd name="T13" fmla="*/ 862745319 h 865"/>
              <a:gd name="T14" fmla="*/ 979018397 w 681"/>
              <a:gd name="T15" fmla="*/ 749626574 h 865"/>
              <a:gd name="T16" fmla="*/ 1050734999 w 681"/>
              <a:gd name="T17" fmla="*/ 648325545 h 865"/>
              <a:gd name="T18" fmla="*/ 1135794825 w 681"/>
              <a:gd name="T19" fmla="*/ 541959594 h 865"/>
              <a:gd name="T20" fmla="*/ 600420553 w 681"/>
              <a:gd name="T21" fmla="*/ 0 h 865"/>
              <a:gd name="T22" fmla="*/ 600420553 w 681"/>
              <a:gd name="T23" fmla="*/ 0 h 865"/>
              <a:gd name="T24" fmla="*/ 528703951 w 681"/>
              <a:gd name="T25" fmla="*/ 79352169 h 865"/>
              <a:gd name="T26" fmla="*/ 466993476 w 681"/>
              <a:gd name="T27" fmla="*/ 163769260 h 865"/>
              <a:gd name="T28" fmla="*/ 406951550 w 681"/>
              <a:gd name="T29" fmla="*/ 243121430 h 865"/>
              <a:gd name="T30" fmla="*/ 350245430 w 681"/>
              <a:gd name="T31" fmla="*/ 332604741 h 865"/>
              <a:gd name="T32" fmla="*/ 295206567 w 681"/>
              <a:gd name="T33" fmla="*/ 417021832 h 865"/>
              <a:gd name="T34" fmla="*/ 250175123 w 681"/>
              <a:gd name="T35" fmla="*/ 508193018 h 865"/>
              <a:gd name="T36" fmla="*/ 205143678 w 681"/>
              <a:gd name="T37" fmla="*/ 597675030 h 865"/>
              <a:gd name="T38" fmla="*/ 166783846 w 681"/>
              <a:gd name="T39" fmla="*/ 688846216 h 865"/>
              <a:gd name="T40" fmla="*/ 133427077 w 681"/>
              <a:gd name="T41" fmla="*/ 783393150 h 865"/>
              <a:gd name="T42" fmla="*/ 100070307 w 681"/>
              <a:gd name="T43" fmla="*/ 879629257 h 865"/>
              <a:gd name="T44" fmla="*/ 71716602 w 681"/>
              <a:gd name="T45" fmla="*/ 975864065 h 865"/>
              <a:gd name="T46" fmla="*/ 50034508 w 681"/>
              <a:gd name="T47" fmla="*/ 1072100172 h 865"/>
              <a:gd name="T48" fmla="*/ 33356769 w 681"/>
              <a:gd name="T49" fmla="*/ 1166648406 h 865"/>
              <a:gd name="T50" fmla="*/ 16677739 w 681"/>
              <a:gd name="T51" fmla="*/ 1269637309 h 865"/>
              <a:gd name="T52" fmla="*/ 5003063 w 681"/>
              <a:gd name="T53" fmla="*/ 1364184242 h 865"/>
              <a:gd name="T54" fmla="*/ 0 w 681"/>
              <a:gd name="T55" fmla="*/ 1460420350 h 865"/>
              <a:gd name="T56" fmla="*/ 757196980 w 681"/>
              <a:gd name="T57" fmla="*/ 1460420350 h 86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81"/>
              <a:gd name="T88" fmla="*/ 0 h 865"/>
              <a:gd name="T89" fmla="*/ 681 w 681"/>
              <a:gd name="T90" fmla="*/ 865 h 86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81" h="865">
                <a:moveTo>
                  <a:pt x="454" y="865"/>
                </a:moveTo>
                <a:lnTo>
                  <a:pt x="454" y="865"/>
                </a:lnTo>
                <a:lnTo>
                  <a:pt x="464" y="795"/>
                </a:lnTo>
                <a:lnTo>
                  <a:pt x="477" y="722"/>
                </a:lnTo>
                <a:lnTo>
                  <a:pt x="494" y="651"/>
                </a:lnTo>
                <a:lnTo>
                  <a:pt x="520" y="581"/>
                </a:lnTo>
                <a:lnTo>
                  <a:pt x="550" y="511"/>
                </a:lnTo>
                <a:lnTo>
                  <a:pt x="587" y="444"/>
                </a:lnTo>
                <a:lnTo>
                  <a:pt x="630" y="384"/>
                </a:lnTo>
                <a:lnTo>
                  <a:pt x="681" y="321"/>
                </a:lnTo>
                <a:lnTo>
                  <a:pt x="360" y="0"/>
                </a:lnTo>
                <a:lnTo>
                  <a:pt x="317" y="47"/>
                </a:lnTo>
                <a:lnTo>
                  <a:pt x="280" y="97"/>
                </a:lnTo>
                <a:lnTo>
                  <a:pt x="244" y="144"/>
                </a:lnTo>
                <a:lnTo>
                  <a:pt x="210" y="197"/>
                </a:lnTo>
                <a:lnTo>
                  <a:pt x="177" y="247"/>
                </a:lnTo>
                <a:lnTo>
                  <a:pt x="150" y="301"/>
                </a:lnTo>
                <a:lnTo>
                  <a:pt x="123" y="354"/>
                </a:lnTo>
                <a:lnTo>
                  <a:pt x="100" y="408"/>
                </a:lnTo>
                <a:lnTo>
                  <a:pt x="80" y="464"/>
                </a:lnTo>
                <a:lnTo>
                  <a:pt x="60" y="521"/>
                </a:lnTo>
                <a:lnTo>
                  <a:pt x="43" y="578"/>
                </a:lnTo>
                <a:lnTo>
                  <a:pt x="30" y="635"/>
                </a:lnTo>
                <a:lnTo>
                  <a:pt x="20" y="691"/>
                </a:lnTo>
                <a:lnTo>
                  <a:pt x="10" y="752"/>
                </a:lnTo>
                <a:lnTo>
                  <a:pt x="3" y="808"/>
                </a:lnTo>
                <a:lnTo>
                  <a:pt x="0" y="865"/>
                </a:lnTo>
                <a:lnTo>
                  <a:pt x="454" y="865"/>
                </a:lnTo>
                <a:close/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9" name="Freeform 11"/>
          <p:cNvSpPr>
            <a:spLocks/>
          </p:cNvSpPr>
          <p:nvPr/>
        </p:nvSpPr>
        <p:spPr bwMode="auto">
          <a:xfrm>
            <a:off x="1519768" y="1500718"/>
            <a:ext cx="1488017" cy="1174749"/>
          </a:xfrm>
          <a:custGeom>
            <a:avLst/>
            <a:gdLst>
              <a:gd name="T0" fmla="*/ 535569989 w 864"/>
              <a:gd name="T1" fmla="*/ 1144941369 h 678"/>
              <a:gd name="T2" fmla="*/ 535569989 w 864"/>
              <a:gd name="T3" fmla="*/ 1144941369 h 678"/>
              <a:gd name="T4" fmla="*/ 635676613 w 864"/>
              <a:gd name="T5" fmla="*/ 1065571717 h 678"/>
              <a:gd name="T6" fmla="*/ 740788504 w 864"/>
              <a:gd name="T7" fmla="*/ 992958174 h 678"/>
              <a:gd name="T8" fmla="*/ 852573223 w 864"/>
              <a:gd name="T9" fmla="*/ 930475544 h 678"/>
              <a:gd name="T10" fmla="*/ 962690381 w 864"/>
              <a:gd name="T11" fmla="*/ 879814479 h 678"/>
              <a:gd name="T12" fmla="*/ 1079481658 w 864"/>
              <a:gd name="T13" fmla="*/ 834220170 h 678"/>
              <a:gd name="T14" fmla="*/ 1197940496 w 864"/>
              <a:gd name="T15" fmla="*/ 800446127 h 678"/>
              <a:gd name="T16" fmla="*/ 1319737040 w 864"/>
              <a:gd name="T17" fmla="*/ 778492349 h 678"/>
              <a:gd name="T18" fmla="*/ 1441533584 w 864"/>
              <a:gd name="T19" fmla="*/ 766672083 h 678"/>
              <a:gd name="T20" fmla="*/ 1441533584 w 864"/>
              <a:gd name="T21" fmla="*/ 0 h 678"/>
              <a:gd name="T22" fmla="*/ 1441533584 w 864"/>
              <a:gd name="T23" fmla="*/ 0 h 678"/>
              <a:gd name="T24" fmla="*/ 1341426959 w 864"/>
              <a:gd name="T25" fmla="*/ 5066756 h 678"/>
              <a:gd name="T26" fmla="*/ 1247994454 w 864"/>
              <a:gd name="T27" fmla="*/ 16887022 h 678"/>
              <a:gd name="T28" fmla="*/ 1152893096 w 864"/>
              <a:gd name="T29" fmla="*/ 28708587 h 678"/>
              <a:gd name="T30" fmla="*/ 1052786472 w 864"/>
              <a:gd name="T31" fmla="*/ 50661065 h 678"/>
              <a:gd name="T32" fmla="*/ 957685114 w 864"/>
              <a:gd name="T33" fmla="*/ 72614843 h 678"/>
              <a:gd name="T34" fmla="*/ 862583756 w 864"/>
              <a:gd name="T35" fmla="*/ 101322130 h 678"/>
              <a:gd name="T36" fmla="*/ 769151251 w 864"/>
              <a:gd name="T37" fmla="*/ 130030717 h 678"/>
              <a:gd name="T38" fmla="*/ 679055160 w 864"/>
              <a:gd name="T39" fmla="*/ 163804760 h 678"/>
              <a:gd name="T40" fmla="*/ 585622655 w 864"/>
              <a:gd name="T41" fmla="*/ 209399069 h 678"/>
              <a:gd name="T42" fmla="*/ 495526564 w 864"/>
              <a:gd name="T43" fmla="*/ 248239868 h 678"/>
              <a:gd name="T44" fmla="*/ 407099325 w 864"/>
              <a:gd name="T45" fmla="*/ 298900933 h 678"/>
              <a:gd name="T46" fmla="*/ 323677354 w 864"/>
              <a:gd name="T47" fmla="*/ 349561998 h 678"/>
              <a:gd name="T48" fmla="*/ 240255382 w 864"/>
              <a:gd name="T49" fmla="*/ 405288520 h 678"/>
              <a:gd name="T50" fmla="*/ 156833410 w 864"/>
              <a:gd name="T51" fmla="*/ 467771150 h 678"/>
              <a:gd name="T52" fmla="*/ 78416705 w 864"/>
              <a:gd name="T53" fmla="*/ 535319237 h 678"/>
              <a:gd name="T54" fmla="*/ 0 w 864"/>
              <a:gd name="T55" fmla="*/ 602867323 h 678"/>
              <a:gd name="T56" fmla="*/ 535569989 w 864"/>
              <a:gd name="T57" fmla="*/ 1144941369 h 6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4"/>
              <a:gd name="T88" fmla="*/ 0 h 678"/>
              <a:gd name="T89" fmla="*/ 864 w 864"/>
              <a:gd name="T90" fmla="*/ 678 h 6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4" h="678">
                <a:moveTo>
                  <a:pt x="321" y="678"/>
                </a:moveTo>
                <a:lnTo>
                  <a:pt x="321" y="678"/>
                </a:lnTo>
                <a:lnTo>
                  <a:pt x="381" y="631"/>
                </a:lnTo>
                <a:lnTo>
                  <a:pt x="444" y="588"/>
                </a:lnTo>
                <a:lnTo>
                  <a:pt x="511" y="551"/>
                </a:lnTo>
                <a:lnTo>
                  <a:pt x="577" y="521"/>
                </a:lnTo>
                <a:lnTo>
                  <a:pt x="647" y="494"/>
                </a:lnTo>
                <a:lnTo>
                  <a:pt x="718" y="474"/>
                </a:lnTo>
                <a:lnTo>
                  <a:pt x="791" y="461"/>
                </a:lnTo>
                <a:lnTo>
                  <a:pt x="864" y="454"/>
                </a:lnTo>
                <a:lnTo>
                  <a:pt x="864" y="0"/>
                </a:lnTo>
                <a:lnTo>
                  <a:pt x="804" y="3"/>
                </a:lnTo>
                <a:lnTo>
                  <a:pt x="748" y="10"/>
                </a:lnTo>
                <a:lnTo>
                  <a:pt x="691" y="17"/>
                </a:lnTo>
                <a:lnTo>
                  <a:pt x="631" y="30"/>
                </a:lnTo>
                <a:lnTo>
                  <a:pt x="574" y="43"/>
                </a:lnTo>
                <a:lnTo>
                  <a:pt x="517" y="60"/>
                </a:lnTo>
                <a:lnTo>
                  <a:pt x="461" y="77"/>
                </a:lnTo>
                <a:lnTo>
                  <a:pt x="407" y="97"/>
                </a:lnTo>
                <a:lnTo>
                  <a:pt x="351" y="124"/>
                </a:lnTo>
                <a:lnTo>
                  <a:pt x="297" y="147"/>
                </a:lnTo>
                <a:lnTo>
                  <a:pt x="244" y="177"/>
                </a:lnTo>
                <a:lnTo>
                  <a:pt x="194" y="207"/>
                </a:lnTo>
                <a:lnTo>
                  <a:pt x="144" y="240"/>
                </a:lnTo>
                <a:lnTo>
                  <a:pt x="94" y="277"/>
                </a:lnTo>
                <a:lnTo>
                  <a:pt x="47" y="317"/>
                </a:lnTo>
                <a:lnTo>
                  <a:pt x="0" y="357"/>
                </a:lnTo>
                <a:lnTo>
                  <a:pt x="321" y="678"/>
                </a:lnTo>
                <a:close/>
              </a:path>
            </a:pathLst>
          </a:custGeom>
          <a:noFill/>
          <a:ln w="1905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0" name="Text Box 22"/>
          <p:cNvSpPr>
            <a:spLocks noChangeArrowheads="1"/>
          </p:cNvSpPr>
          <p:nvPr/>
        </p:nvSpPr>
        <p:spPr bwMode="auto">
          <a:xfrm>
            <a:off x="3387131" y="1854200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" name="Freeform 25"/>
          <p:cNvSpPr>
            <a:spLocks/>
          </p:cNvSpPr>
          <p:nvPr/>
        </p:nvSpPr>
        <p:spPr bwMode="auto">
          <a:xfrm>
            <a:off x="5448300" y="3041651"/>
            <a:ext cx="3278717" cy="234949"/>
          </a:xfrm>
          <a:custGeom>
            <a:avLst/>
            <a:gdLst>
              <a:gd name="T0" fmla="*/ 0 w 1905"/>
              <a:gd name="T1" fmla="*/ 228313742 h 136"/>
              <a:gd name="T2" fmla="*/ 528201362 w 1905"/>
              <a:gd name="T3" fmla="*/ 0 h 136"/>
              <a:gd name="T4" fmla="*/ 2147483646 w 1905"/>
              <a:gd name="T5" fmla="*/ 0 h 136"/>
              <a:gd name="T6" fmla="*/ 0 60000 65536"/>
              <a:gd name="T7" fmla="*/ 0 60000 65536"/>
              <a:gd name="T8" fmla="*/ 0 60000 65536"/>
              <a:gd name="T9" fmla="*/ 0 w 1905"/>
              <a:gd name="T10" fmla="*/ 0 h 136"/>
              <a:gd name="T11" fmla="*/ 1905 w 1905"/>
              <a:gd name="T12" fmla="*/ 136 h 1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05" h="136">
                <a:moveTo>
                  <a:pt x="0" y="136"/>
                </a:moveTo>
                <a:lnTo>
                  <a:pt x="317" y="0"/>
                </a:lnTo>
                <a:lnTo>
                  <a:pt x="1905" y="0"/>
                </a:lnTo>
              </a:path>
            </a:pathLst>
          </a:custGeom>
          <a:noFill/>
          <a:ln w="25400" cap="rnd" cmpd="sng">
            <a:solidFill>
              <a:schemeClr val="bg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2" name="矩形 47"/>
          <p:cNvSpPr>
            <a:spLocks noChangeArrowheads="1"/>
          </p:cNvSpPr>
          <p:nvPr/>
        </p:nvSpPr>
        <p:spPr bwMode="auto">
          <a:xfrm>
            <a:off x="6096000" y="3810000"/>
            <a:ext cx="2762251" cy="7696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</a:t>
            </a:r>
            <a:endParaRPr lang="zh-CN" altLang="en-US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宋体" panose="02010600030101010101" pitchFamily="2" charset="-122"/>
            </a:endParaRPr>
          </a:p>
        </p:txBody>
      </p:sp>
      <p:sp>
        <p:nvSpPr>
          <p:cNvPr id="13" name="文本框 48"/>
          <p:cNvSpPr>
            <a:spLocks noChangeArrowheads="1"/>
          </p:cNvSpPr>
          <p:nvPr/>
        </p:nvSpPr>
        <p:spPr bwMode="auto">
          <a:xfrm>
            <a:off x="6057901" y="3198285"/>
            <a:ext cx="3086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宋体" panose="02010600030101010101" pitchFamily="2" charset="-122"/>
              </a:rPr>
              <a:t>在此添加您的标题</a:t>
            </a:r>
          </a:p>
        </p:txBody>
      </p:sp>
      <p:sp>
        <p:nvSpPr>
          <p:cNvPr id="14" name="Text Box 22"/>
          <p:cNvSpPr>
            <a:spLocks noChangeArrowheads="1"/>
          </p:cNvSpPr>
          <p:nvPr/>
        </p:nvSpPr>
        <p:spPr bwMode="auto">
          <a:xfrm>
            <a:off x="4497447" y="2929467"/>
            <a:ext cx="83067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方正舒体" panose="02010601030101010101" pitchFamily="2" charset="-122"/>
                <a:ea typeface="方正舒体" panose="02010601030101010101" pitchFamily="2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方正舒体" panose="02010601030101010101" pitchFamily="2" charset="-122"/>
              <a:ea typeface="方正舒体" panose="02010601030101010101" pitchFamily="2" charset="-122"/>
            </a:endParaRPr>
          </a:p>
        </p:txBody>
      </p:sp>
      <p:sp>
        <p:nvSpPr>
          <p:cNvPr id="15" name="Text Box 22"/>
          <p:cNvSpPr>
            <a:spLocks noChangeArrowheads="1"/>
          </p:cNvSpPr>
          <p:nvPr/>
        </p:nvSpPr>
        <p:spPr bwMode="auto">
          <a:xfrm>
            <a:off x="4484623" y="4425951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6" name="Text Box 22"/>
          <p:cNvSpPr>
            <a:spLocks noChangeArrowheads="1"/>
          </p:cNvSpPr>
          <p:nvPr/>
        </p:nvSpPr>
        <p:spPr bwMode="auto">
          <a:xfrm>
            <a:off x="3436872" y="5473700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7" name="Text Box 22"/>
          <p:cNvSpPr>
            <a:spLocks noChangeArrowheads="1"/>
          </p:cNvSpPr>
          <p:nvPr/>
        </p:nvSpPr>
        <p:spPr bwMode="auto">
          <a:xfrm>
            <a:off x="1912872" y="1881717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8" name="Text Box 22"/>
          <p:cNvSpPr>
            <a:spLocks noChangeArrowheads="1"/>
          </p:cNvSpPr>
          <p:nvPr/>
        </p:nvSpPr>
        <p:spPr bwMode="auto">
          <a:xfrm>
            <a:off x="865123" y="2929467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9" name="Text Box 22"/>
          <p:cNvSpPr>
            <a:spLocks noChangeArrowheads="1"/>
          </p:cNvSpPr>
          <p:nvPr/>
        </p:nvSpPr>
        <p:spPr bwMode="auto">
          <a:xfrm>
            <a:off x="865123" y="4358217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Text Box 22"/>
          <p:cNvSpPr>
            <a:spLocks noChangeArrowheads="1"/>
          </p:cNvSpPr>
          <p:nvPr/>
        </p:nvSpPr>
        <p:spPr bwMode="auto">
          <a:xfrm>
            <a:off x="1817623" y="5473700"/>
            <a:ext cx="85632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标题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74" name="Freeform 18"/>
          <p:cNvSpPr>
            <a:spLocks noEditPoints="1"/>
          </p:cNvSpPr>
          <p:nvPr/>
        </p:nvSpPr>
        <p:spPr bwMode="auto">
          <a:xfrm>
            <a:off x="9048751" y="2167467"/>
            <a:ext cx="2476500" cy="3714751"/>
          </a:xfrm>
          <a:custGeom>
            <a:avLst/>
            <a:gdLst>
              <a:gd name="T0" fmla="*/ 1278271082 w 2147"/>
              <a:gd name="T1" fmla="*/ 1203513347 h 3130"/>
              <a:gd name="T2" fmla="*/ 1121106186 w 2147"/>
              <a:gd name="T3" fmla="*/ 1218566989 h 3130"/>
              <a:gd name="T4" fmla="*/ 839707386 w 2147"/>
              <a:gd name="T5" fmla="*/ 1027621090 h 3130"/>
              <a:gd name="T6" fmla="*/ 1311201207 w 2147"/>
              <a:gd name="T7" fmla="*/ 2147483646 h 3130"/>
              <a:gd name="T8" fmla="*/ 1204927695 w 2147"/>
              <a:gd name="T9" fmla="*/ 2147483646 h 3130"/>
              <a:gd name="T10" fmla="*/ 687781550 w 2147"/>
              <a:gd name="T11" fmla="*/ 2135266277 h 3130"/>
              <a:gd name="T12" fmla="*/ 570282468 w 2147"/>
              <a:gd name="T13" fmla="*/ 1933227753 h 3130"/>
              <a:gd name="T14" fmla="*/ 106273513 w 2147"/>
              <a:gd name="T15" fmla="*/ 2147483646 h 3130"/>
              <a:gd name="T16" fmla="*/ 46400636 w 2147"/>
              <a:gd name="T17" fmla="*/ 2147483646 h 3130"/>
              <a:gd name="T18" fmla="*/ 333787676 w 2147"/>
              <a:gd name="T19" fmla="*/ 1448336186 h 3130"/>
              <a:gd name="T20" fmla="*/ 535855715 w 2147"/>
              <a:gd name="T21" fmla="*/ 949975384 h 3130"/>
              <a:gd name="T22" fmla="*/ 167642152 w 2147"/>
              <a:gd name="T23" fmla="*/ 196492211 h 3130"/>
              <a:gd name="T24" fmla="*/ 760376624 w 2147"/>
              <a:gd name="T25" fmla="*/ 431014627 h 3130"/>
              <a:gd name="T26" fmla="*/ 1032794796 w 2147"/>
              <a:gd name="T27" fmla="*/ 632260948 h 3130"/>
              <a:gd name="T28" fmla="*/ 1345627095 w 2147"/>
              <a:gd name="T29" fmla="*/ 916698398 h 3130"/>
              <a:gd name="T30" fmla="*/ 1588109261 w 2147"/>
              <a:gd name="T31" fmla="*/ 948390977 h 3130"/>
              <a:gd name="T32" fmla="*/ 1493062183 w 2147"/>
              <a:gd name="T33" fmla="*/ 1048221044 h 3130"/>
              <a:gd name="T34" fmla="*/ 1584367693 w 2147"/>
              <a:gd name="T35" fmla="*/ 1238374740 h 3130"/>
              <a:gd name="T36" fmla="*/ 279153860 w 2147"/>
              <a:gd name="T37" fmla="*/ 45954017 h 3130"/>
              <a:gd name="T38" fmla="*/ 496939081 w 2147"/>
              <a:gd name="T39" fmla="*/ 244030635 h 3130"/>
              <a:gd name="T40" fmla="*/ 624916284 w 2147"/>
              <a:gd name="T41" fmla="*/ 358915234 h 3130"/>
              <a:gd name="T42" fmla="*/ 834468325 w 2147"/>
              <a:gd name="T43" fmla="*/ 572837696 h 3130"/>
              <a:gd name="T44" fmla="*/ 724453244 w 2147"/>
              <a:gd name="T45" fmla="*/ 644144887 h 3130"/>
              <a:gd name="T46" fmla="*/ 989387415 w 2147"/>
              <a:gd name="T47" fmla="*/ 625922432 h 3130"/>
              <a:gd name="T48" fmla="*/ 624916284 w 2147"/>
              <a:gd name="T49" fmla="*/ 671875560 h 3130"/>
              <a:gd name="T50" fmla="*/ 839707386 w 2147"/>
              <a:gd name="T51" fmla="*/ 1073575108 h 3130"/>
              <a:gd name="T52" fmla="*/ 646619975 w 2147"/>
              <a:gd name="T53" fmla="*/ 760613891 h 3130"/>
              <a:gd name="T54" fmla="*/ 733433873 w 2147"/>
              <a:gd name="T55" fmla="*/ 1044260028 h 3130"/>
              <a:gd name="T56" fmla="*/ 999865536 w 2147"/>
              <a:gd name="T57" fmla="*/ 743975844 h 3130"/>
              <a:gd name="T58" fmla="*/ 703497867 w 2147"/>
              <a:gd name="T59" fmla="*/ 787552361 h 3130"/>
              <a:gd name="T60" fmla="*/ 786571062 w 2147"/>
              <a:gd name="T61" fmla="*/ 857275146 h 3130"/>
              <a:gd name="T62" fmla="*/ 547082150 w 2147"/>
              <a:gd name="T63" fmla="*/ 892137428 h 3130"/>
              <a:gd name="T64" fmla="*/ 994626475 w 2147"/>
              <a:gd name="T65" fmla="*/ 967406525 h 3130"/>
              <a:gd name="T66" fmla="*/ 621173851 w 2147"/>
              <a:gd name="T67" fmla="*/ 904021366 h 3130"/>
              <a:gd name="T68" fmla="*/ 837462445 w 2147"/>
              <a:gd name="T69" fmla="*/ 930167633 h 3130"/>
              <a:gd name="T70" fmla="*/ 553069524 w 2147"/>
              <a:gd name="T71" fmla="*/ 952351993 h 3130"/>
              <a:gd name="T72" fmla="*/ 1532727997 w 2147"/>
              <a:gd name="T73" fmla="*/ 1037129309 h 3130"/>
              <a:gd name="T74" fmla="*/ 665329546 w 2147"/>
              <a:gd name="T75" fmla="*/ 1036337106 h 3130"/>
              <a:gd name="T76" fmla="*/ 613689850 w 2147"/>
              <a:gd name="T77" fmla="*/ 1060105873 h 3130"/>
              <a:gd name="T78" fmla="*/ 411620945 w 2147"/>
              <a:gd name="T79" fmla="*/ 1547374050 h 3130"/>
              <a:gd name="T80" fmla="*/ 590489532 w 2147"/>
              <a:gd name="T81" fmla="*/ 1084667733 h 3130"/>
              <a:gd name="T82" fmla="*/ 803784006 w 2147"/>
              <a:gd name="T83" fmla="*/ 1286705367 h 3130"/>
              <a:gd name="T84" fmla="*/ 130222144 w 2147"/>
              <a:gd name="T85" fmla="*/ 2084558150 h 3130"/>
              <a:gd name="T86" fmla="*/ 340523364 w 2147"/>
              <a:gd name="T87" fmla="*/ 1603628489 h 3130"/>
              <a:gd name="T88" fmla="*/ 349503993 w 2147"/>
              <a:gd name="T89" fmla="*/ 1684443899 h 3130"/>
              <a:gd name="T90" fmla="*/ 1095660927 w 2147"/>
              <a:gd name="T91" fmla="*/ 2117835136 h 3130"/>
              <a:gd name="T92" fmla="*/ 833720011 w 2147"/>
              <a:gd name="T93" fmla="*/ 1196382628 h 3130"/>
              <a:gd name="T94" fmla="*/ 946729212 w 2147"/>
              <a:gd name="T95" fmla="*/ 1378613401 h 3130"/>
              <a:gd name="T96" fmla="*/ 1267793826 w 2147"/>
              <a:gd name="T97" fmla="*/ 1152806111 h 3130"/>
              <a:gd name="T98" fmla="*/ 1381550475 w 2147"/>
              <a:gd name="T99" fmla="*/ 1181328987 h 3130"/>
              <a:gd name="T100" fmla="*/ 1569399690 w 2147"/>
              <a:gd name="T101" fmla="*/ 1216190379 h 3130"/>
              <a:gd name="T102" fmla="*/ 1438429232 w 2147"/>
              <a:gd name="T103" fmla="*/ 1229659614 h 3130"/>
              <a:gd name="T104" fmla="*/ 1092667673 w 2147"/>
              <a:gd name="T105" fmla="*/ 1284328757 h 3130"/>
              <a:gd name="T106" fmla="*/ 687781550 w 2147"/>
              <a:gd name="T107" fmla="*/ 1861920562 h 3130"/>
              <a:gd name="T108" fmla="*/ 926522149 w 2147"/>
              <a:gd name="T109" fmla="*/ 1815966545 h 3130"/>
              <a:gd name="T110" fmla="*/ 655600604 w 2147"/>
              <a:gd name="T111" fmla="*/ 1911043392 h 3130"/>
              <a:gd name="T112" fmla="*/ 545585523 w 2147"/>
              <a:gd name="T113" fmla="*/ 1951451097 h 3130"/>
              <a:gd name="T114" fmla="*/ 696013866 w 2147"/>
              <a:gd name="T115" fmla="*/ 2079804041 h 3130"/>
              <a:gd name="T116" fmla="*/ 1204927695 w 2147"/>
              <a:gd name="T117" fmla="*/ 2147483646 h 3130"/>
              <a:gd name="T118" fmla="*/ 160158150 w 2147"/>
              <a:gd name="T119" fmla="*/ 2147483646 h 3130"/>
              <a:gd name="T120" fmla="*/ 27691065 w 2147"/>
              <a:gd name="T121" fmla="*/ 2147483646 h 3130"/>
              <a:gd name="T122" fmla="*/ 1222888952 w 2147"/>
              <a:gd name="T123" fmla="*/ 2147483646 h 3130"/>
              <a:gd name="T124" fmla="*/ 57627071 w 2147"/>
              <a:gd name="T125" fmla="*/ 2147483646 h 3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147" h="3130">
                <a:moveTo>
                  <a:pt x="2117" y="1563"/>
                </a:moveTo>
                <a:lnTo>
                  <a:pt x="2117" y="1563"/>
                </a:lnTo>
                <a:lnTo>
                  <a:pt x="2111" y="1565"/>
                </a:lnTo>
                <a:lnTo>
                  <a:pt x="2105" y="1567"/>
                </a:lnTo>
                <a:lnTo>
                  <a:pt x="2093" y="1569"/>
                </a:lnTo>
                <a:lnTo>
                  <a:pt x="2082" y="1571"/>
                </a:lnTo>
                <a:lnTo>
                  <a:pt x="2078" y="1575"/>
                </a:lnTo>
                <a:lnTo>
                  <a:pt x="2072" y="1578"/>
                </a:lnTo>
                <a:lnTo>
                  <a:pt x="2066" y="1585"/>
                </a:lnTo>
                <a:lnTo>
                  <a:pt x="2061" y="1593"/>
                </a:lnTo>
                <a:lnTo>
                  <a:pt x="2056" y="1597"/>
                </a:lnTo>
                <a:lnTo>
                  <a:pt x="2052" y="1600"/>
                </a:lnTo>
                <a:lnTo>
                  <a:pt x="2047" y="1602"/>
                </a:lnTo>
                <a:lnTo>
                  <a:pt x="2040" y="1604"/>
                </a:lnTo>
                <a:lnTo>
                  <a:pt x="2032" y="1602"/>
                </a:lnTo>
                <a:lnTo>
                  <a:pt x="2023" y="1600"/>
                </a:lnTo>
                <a:lnTo>
                  <a:pt x="2014" y="1595"/>
                </a:lnTo>
                <a:lnTo>
                  <a:pt x="2010" y="1592"/>
                </a:lnTo>
                <a:lnTo>
                  <a:pt x="2007" y="1589"/>
                </a:lnTo>
                <a:lnTo>
                  <a:pt x="2006" y="1590"/>
                </a:lnTo>
                <a:lnTo>
                  <a:pt x="2005" y="1591"/>
                </a:lnTo>
                <a:lnTo>
                  <a:pt x="2003" y="1591"/>
                </a:lnTo>
                <a:lnTo>
                  <a:pt x="2000" y="1592"/>
                </a:lnTo>
                <a:lnTo>
                  <a:pt x="1999" y="1593"/>
                </a:lnTo>
                <a:lnTo>
                  <a:pt x="1996" y="1601"/>
                </a:lnTo>
                <a:lnTo>
                  <a:pt x="1994" y="1610"/>
                </a:lnTo>
                <a:lnTo>
                  <a:pt x="1989" y="1617"/>
                </a:lnTo>
                <a:lnTo>
                  <a:pt x="1984" y="1625"/>
                </a:lnTo>
                <a:lnTo>
                  <a:pt x="1977" y="1630"/>
                </a:lnTo>
                <a:lnTo>
                  <a:pt x="1969" y="1636"/>
                </a:lnTo>
                <a:lnTo>
                  <a:pt x="1960" y="1639"/>
                </a:lnTo>
                <a:lnTo>
                  <a:pt x="1949" y="1642"/>
                </a:lnTo>
                <a:lnTo>
                  <a:pt x="1945" y="1640"/>
                </a:lnTo>
                <a:lnTo>
                  <a:pt x="1941" y="1638"/>
                </a:lnTo>
                <a:lnTo>
                  <a:pt x="1936" y="1635"/>
                </a:lnTo>
                <a:lnTo>
                  <a:pt x="1933" y="1631"/>
                </a:lnTo>
                <a:lnTo>
                  <a:pt x="1930" y="1627"/>
                </a:lnTo>
                <a:lnTo>
                  <a:pt x="1928" y="1623"/>
                </a:lnTo>
                <a:lnTo>
                  <a:pt x="1927" y="1617"/>
                </a:lnTo>
                <a:lnTo>
                  <a:pt x="1926" y="1612"/>
                </a:lnTo>
                <a:lnTo>
                  <a:pt x="1918" y="1611"/>
                </a:lnTo>
                <a:lnTo>
                  <a:pt x="1911" y="1609"/>
                </a:lnTo>
                <a:lnTo>
                  <a:pt x="1902" y="1605"/>
                </a:lnTo>
                <a:lnTo>
                  <a:pt x="1899" y="1602"/>
                </a:lnTo>
                <a:lnTo>
                  <a:pt x="1897" y="1599"/>
                </a:lnTo>
                <a:lnTo>
                  <a:pt x="1891" y="1602"/>
                </a:lnTo>
                <a:lnTo>
                  <a:pt x="1887" y="1605"/>
                </a:lnTo>
                <a:lnTo>
                  <a:pt x="1883" y="1606"/>
                </a:lnTo>
                <a:lnTo>
                  <a:pt x="1879" y="1607"/>
                </a:lnTo>
                <a:lnTo>
                  <a:pt x="1873" y="1607"/>
                </a:lnTo>
                <a:lnTo>
                  <a:pt x="1869" y="1606"/>
                </a:lnTo>
                <a:lnTo>
                  <a:pt x="1865" y="1605"/>
                </a:lnTo>
                <a:lnTo>
                  <a:pt x="1861" y="1602"/>
                </a:lnTo>
                <a:lnTo>
                  <a:pt x="1854" y="1597"/>
                </a:lnTo>
                <a:lnTo>
                  <a:pt x="1848" y="1590"/>
                </a:lnTo>
                <a:lnTo>
                  <a:pt x="1843" y="1580"/>
                </a:lnTo>
                <a:lnTo>
                  <a:pt x="1841" y="1569"/>
                </a:lnTo>
                <a:lnTo>
                  <a:pt x="1820" y="1549"/>
                </a:lnTo>
                <a:lnTo>
                  <a:pt x="1809" y="1539"/>
                </a:lnTo>
                <a:lnTo>
                  <a:pt x="1796" y="1531"/>
                </a:lnTo>
                <a:lnTo>
                  <a:pt x="1792" y="1534"/>
                </a:lnTo>
                <a:lnTo>
                  <a:pt x="1788" y="1536"/>
                </a:lnTo>
                <a:lnTo>
                  <a:pt x="1783" y="1537"/>
                </a:lnTo>
                <a:lnTo>
                  <a:pt x="1780" y="1538"/>
                </a:lnTo>
                <a:lnTo>
                  <a:pt x="1776" y="1537"/>
                </a:lnTo>
                <a:lnTo>
                  <a:pt x="1772" y="1537"/>
                </a:lnTo>
                <a:lnTo>
                  <a:pt x="1764" y="1534"/>
                </a:lnTo>
                <a:lnTo>
                  <a:pt x="1757" y="1529"/>
                </a:lnTo>
                <a:lnTo>
                  <a:pt x="1750" y="1522"/>
                </a:lnTo>
                <a:lnTo>
                  <a:pt x="1739" y="1510"/>
                </a:lnTo>
                <a:lnTo>
                  <a:pt x="1729" y="1514"/>
                </a:lnTo>
                <a:lnTo>
                  <a:pt x="1719" y="1517"/>
                </a:lnTo>
                <a:lnTo>
                  <a:pt x="1708" y="1519"/>
                </a:lnTo>
                <a:lnTo>
                  <a:pt x="1698" y="1520"/>
                </a:lnTo>
                <a:lnTo>
                  <a:pt x="1686" y="1520"/>
                </a:lnTo>
                <a:lnTo>
                  <a:pt x="1676" y="1519"/>
                </a:lnTo>
                <a:lnTo>
                  <a:pt x="1666" y="1517"/>
                </a:lnTo>
                <a:lnTo>
                  <a:pt x="1656" y="1513"/>
                </a:lnTo>
                <a:lnTo>
                  <a:pt x="1653" y="1504"/>
                </a:lnTo>
                <a:lnTo>
                  <a:pt x="1647" y="1496"/>
                </a:lnTo>
                <a:lnTo>
                  <a:pt x="1637" y="1484"/>
                </a:lnTo>
                <a:lnTo>
                  <a:pt x="1624" y="1471"/>
                </a:lnTo>
                <a:lnTo>
                  <a:pt x="1612" y="1459"/>
                </a:lnTo>
                <a:lnTo>
                  <a:pt x="1614" y="1449"/>
                </a:lnTo>
                <a:lnTo>
                  <a:pt x="1615" y="1445"/>
                </a:lnTo>
                <a:lnTo>
                  <a:pt x="1618" y="1442"/>
                </a:lnTo>
                <a:lnTo>
                  <a:pt x="1585" y="1417"/>
                </a:lnTo>
                <a:lnTo>
                  <a:pt x="1552" y="1392"/>
                </a:lnTo>
                <a:lnTo>
                  <a:pt x="1519" y="1364"/>
                </a:lnTo>
                <a:lnTo>
                  <a:pt x="1487" y="1336"/>
                </a:lnTo>
                <a:lnTo>
                  <a:pt x="1478" y="1345"/>
                </a:lnTo>
                <a:lnTo>
                  <a:pt x="1474" y="1350"/>
                </a:lnTo>
                <a:lnTo>
                  <a:pt x="1469" y="1353"/>
                </a:lnTo>
                <a:lnTo>
                  <a:pt x="1463" y="1356"/>
                </a:lnTo>
                <a:lnTo>
                  <a:pt x="1457" y="1358"/>
                </a:lnTo>
                <a:lnTo>
                  <a:pt x="1449" y="1358"/>
                </a:lnTo>
                <a:lnTo>
                  <a:pt x="1442" y="1357"/>
                </a:lnTo>
                <a:lnTo>
                  <a:pt x="1439" y="1353"/>
                </a:lnTo>
                <a:lnTo>
                  <a:pt x="1435" y="1349"/>
                </a:lnTo>
                <a:lnTo>
                  <a:pt x="1429" y="1340"/>
                </a:lnTo>
                <a:lnTo>
                  <a:pt x="1422" y="1332"/>
                </a:lnTo>
                <a:lnTo>
                  <a:pt x="1418" y="1328"/>
                </a:lnTo>
                <a:lnTo>
                  <a:pt x="1414" y="1325"/>
                </a:lnTo>
                <a:lnTo>
                  <a:pt x="1407" y="1312"/>
                </a:lnTo>
                <a:lnTo>
                  <a:pt x="1399" y="1302"/>
                </a:lnTo>
                <a:lnTo>
                  <a:pt x="1389" y="1290"/>
                </a:lnTo>
                <a:lnTo>
                  <a:pt x="1380" y="1280"/>
                </a:lnTo>
                <a:lnTo>
                  <a:pt x="1369" y="1271"/>
                </a:lnTo>
                <a:lnTo>
                  <a:pt x="1357" y="1261"/>
                </a:lnTo>
                <a:lnTo>
                  <a:pt x="1344" y="1252"/>
                </a:lnTo>
                <a:lnTo>
                  <a:pt x="1331" y="1244"/>
                </a:lnTo>
                <a:lnTo>
                  <a:pt x="1305" y="1228"/>
                </a:lnTo>
                <a:lnTo>
                  <a:pt x="1276" y="1214"/>
                </a:lnTo>
                <a:lnTo>
                  <a:pt x="1219" y="1187"/>
                </a:lnTo>
                <a:lnTo>
                  <a:pt x="1212" y="1188"/>
                </a:lnTo>
                <a:lnTo>
                  <a:pt x="1205" y="1187"/>
                </a:lnTo>
                <a:lnTo>
                  <a:pt x="1199" y="1186"/>
                </a:lnTo>
                <a:lnTo>
                  <a:pt x="1192" y="1184"/>
                </a:lnTo>
                <a:lnTo>
                  <a:pt x="1178" y="1178"/>
                </a:lnTo>
                <a:lnTo>
                  <a:pt x="1171" y="1177"/>
                </a:lnTo>
                <a:lnTo>
                  <a:pt x="1163" y="1176"/>
                </a:lnTo>
                <a:lnTo>
                  <a:pt x="1176" y="1193"/>
                </a:lnTo>
                <a:lnTo>
                  <a:pt x="1190" y="1212"/>
                </a:lnTo>
                <a:lnTo>
                  <a:pt x="1220" y="1247"/>
                </a:lnTo>
                <a:lnTo>
                  <a:pt x="1251" y="1282"/>
                </a:lnTo>
                <a:lnTo>
                  <a:pt x="1266" y="1301"/>
                </a:lnTo>
                <a:lnTo>
                  <a:pt x="1280" y="1319"/>
                </a:lnTo>
                <a:lnTo>
                  <a:pt x="1284" y="1323"/>
                </a:lnTo>
                <a:lnTo>
                  <a:pt x="1288" y="1324"/>
                </a:lnTo>
                <a:lnTo>
                  <a:pt x="1291" y="1325"/>
                </a:lnTo>
                <a:lnTo>
                  <a:pt x="1306" y="1348"/>
                </a:lnTo>
                <a:lnTo>
                  <a:pt x="1321" y="1370"/>
                </a:lnTo>
                <a:lnTo>
                  <a:pt x="1352" y="1414"/>
                </a:lnTo>
                <a:lnTo>
                  <a:pt x="1383" y="1458"/>
                </a:lnTo>
                <a:lnTo>
                  <a:pt x="1398" y="1480"/>
                </a:lnTo>
                <a:lnTo>
                  <a:pt x="1412" y="1504"/>
                </a:lnTo>
                <a:lnTo>
                  <a:pt x="1426" y="1502"/>
                </a:lnTo>
                <a:lnTo>
                  <a:pt x="1437" y="1503"/>
                </a:lnTo>
                <a:lnTo>
                  <a:pt x="1449" y="1504"/>
                </a:lnTo>
                <a:lnTo>
                  <a:pt x="1460" y="1507"/>
                </a:lnTo>
                <a:lnTo>
                  <a:pt x="1471" y="1511"/>
                </a:lnTo>
                <a:lnTo>
                  <a:pt x="1479" y="1517"/>
                </a:lnTo>
                <a:lnTo>
                  <a:pt x="1487" y="1523"/>
                </a:lnTo>
                <a:lnTo>
                  <a:pt x="1493" y="1531"/>
                </a:lnTo>
                <a:lnTo>
                  <a:pt x="1498" y="1538"/>
                </a:lnTo>
                <a:lnTo>
                  <a:pt x="1502" y="1547"/>
                </a:lnTo>
                <a:lnTo>
                  <a:pt x="1504" y="1555"/>
                </a:lnTo>
                <a:lnTo>
                  <a:pt x="1504" y="1564"/>
                </a:lnTo>
                <a:lnTo>
                  <a:pt x="1502" y="1572"/>
                </a:lnTo>
                <a:lnTo>
                  <a:pt x="1498" y="1581"/>
                </a:lnTo>
                <a:lnTo>
                  <a:pt x="1492" y="1590"/>
                </a:lnTo>
                <a:lnTo>
                  <a:pt x="1485" y="1597"/>
                </a:lnTo>
                <a:lnTo>
                  <a:pt x="1490" y="1604"/>
                </a:lnTo>
                <a:lnTo>
                  <a:pt x="1494" y="1610"/>
                </a:lnTo>
                <a:lnTo>
                  <a:pt x="1496" y="1616"/>
                </a:lnTo>
                <a:lnTo>
                  <a:pt x="1496" y="1623"/>
                </a:lnTo>
                <a:lnTo>
                  <a:pt x="1495" y="1629"/>
                </a:lnTo>
                <a:lnTo>
                  <a:pt x="1492" y="1635"/>
                </a:lnTo>
                <a:lnTo>
                  <a:pt x="1489" y="1640"/>
                </a:lnTo>
                <a:lnTo>
                  <a:pt x="1485" y="1645"/>
                </a:lnTo>
                <a:lnTo>
                  <a:pt x="1479" y="1648"/>
                </a:lnTo>
                <a:lnTo>
                  <a:pt x="1474" y="1652"/>
                </a:lnTo>
                <a:lnTo>
                  <a:pt x="1467" y="1653"/>
                </a:lnTo>
                <a:lnTo>
                  <a:pt x="1462" y="1653"/>
                </a:lnTo>
                <a:lnTo>
                  <a:pt x="1456" y="1651"/>
                </a:lnTo>
                <a:lnTo>
                  <a:pt x="1449" y="1646"/>
                </a:lnTo>
                <a:lnTo>
                  <a:pt x="1444" y="1641"/>
                </a:lnTo>
                <a:lnTo>
                  <a:pt x="1440" y="1634"/>
                </a:lnTo>
                <a:lnTo>
                  <a:pt x="1427" y="1638"/>
                </a:lnTo>
                <a:lnTo>
                  <a:pt x="1413" y="1641"/>
                </a:lnTo>
                <a:lnTo>
                  <a:pt x="1399" y="1641"/>
                </a:lnTo>
                <a:lnTo>
                  <a:pt x="1385" y="1640"/>
                </a:lnTo>
                <a:lnTo>
                  <a:pt x="1379" y="1638"/>
                </a:lnTo>
                <a:lnTo>
                  <a:pt x="1372" y="1636"/>
                </a:lnTo>
                <a:lnTo>
                  <a:pt x="1367" y="1632"/>
                </a:lnTo>
                <a:lnTo>
                  <a:pt x="1361" y="1629"/>
                </a:lnTo>
                <a:lnTo>
                  <a:pt x="1356" y="1625"/>
                </a:lnTo>
                <a:lnTo>
                  <a:pt x="1352" y="1621"/>
                </a:lnTo>
                <a:lnTo>
                  <a:pt x="1349" y="1615"/>
                </a:lnTo>
                <a:lnTo>
                  <a:pt x="1346" y="1610"/>
                </a:lnTo>
                <a:lnTo>
                  <a:pt x="1345" y="1605"/>
                </a:lnTo>
                <a:lnTo>
                  <a:pt x="1346" y="1599"/>
                </a:lnTo>
                <a:lnTo>
                  <a:pt x="1348" y="1595"/>
                </a:lnTo>
                <a:lnTo>
                  <a:pt x="1350" y="1590"/>
                </a:lnTo>
                <a:lnTo>
                  <a:pt x="1352" y="1584"/>
                </a:lnTo>
                <a:lnTo>
                  <a:pt x="1354" y="1578"/>
                </a:lnTo>
                <a:lnTo>
                  <a:pt x="1355" y="1571"/>
                </a:lnTo>
                <a:lnTo>
                  <a:pt x="1355" y="1563"/>
                </a:lnTo>
                <a:lnTo>
                  <a:pt x="1360" y="1555"/>
                </a:lnTo>
                <a:lnTo>
                  <a:pt x="1367" y="1549"/>
                </a:lnTo>
                <a:lnTo>
                  <a:pt x="1381" y="1535"/>
                </a:lnTo>
                <a:lnTo>
                  <a:pt x="1346" y="1487"/>
                </a:lnTo>
                <a:lnTo>
                  <a:pt x="1311" y="1438"/>
                </a:lnTo>
                <a:lnTo>
                  <a:pt x="1276" y="1390"/>
                </a:lnTo>
                <a:lnTo>
                  <a:pt x="1239" y="1343"/>
                </a:lnTo>
                <a:lnTo>
                  <a:pt x="1203" y="1297"/>
                </a:lnTo>
                <a:lnTo>
                  <a:pt x="1166" y="1251"/>
                </a:lnTo>
                <a:lnTo>
                  <a:pt x="1127" y="1207"/>
                </a:lnTo>
                <a:lnTo>
                  <a:pt x="1087" y="1163"/>
                </a:lnTo>
                <a:lnTo>
                  <a:pt x="1077" y="1165"/>
                </a:lnTo>
                <a:lnTo>
                  <a:pt x="1066" y="1165"/>
                </a:lnTo>
                <a:lnTo>
                  <a:pt x="1041" y="1163"/>
                </a:lnTo>
                <a:lnTo>
                  <a:pt x="1030" y="1163"/>
                </a:lnTo>
                <a:lnTo>
                  <a:pt x="1017" y="1165"/>
                </a:lnTo>
                <a:lnTo>
                  <a:pt x="1005" y="1166"/>
                </a:lnTo>
                <a:lnTo>
                  <a:pt x="993" y="1168"/>
                </a:lnTo>
                <a:lnTo>
                  <a:pt x="996" y="1173"/>
                </a:lnTo>
                <a:lnTo>
                  <a:pt x="997" y="1178"/>
                </a:lnTo>
                <a:lnTo>
                  <a:pt x="1000" y="1188"/>
                </a:lnTo>
                <a:lnTo>
                  <a:pt x="1002" y="1199"/>
                </a:lnTo>
                <a:lnTo>
                  <a:pt x="1004" y="1203"/>
                </a:lnTo>
                <a:lnTo>
                  <a:pt x="1006" y="1208"/>
                </a:lnTo>
                <a:lnTo>
                  <a:pt x="1017" y="1214"/>
                </a:lnTo>
                <a:lnTo>
                  <a:pt x="1027" y="1218"/>
                </a:lnTo>
                <a:lnTo>
                  <a:pt x="1049" y="1226"/>
                </a:lnTo>
                <a:lnTo>
                  <a:pt x="1071" y="1231"/>
                </a:lnTo>
                <a:lnTo>
                  <a:pt x="1096" y="1236"/>
                </a:lnTo>
                <a:lnTo>
                  <a:pt x="1109" y="1266"/>
                </a:lnTo>
                <a:lnTo>
                  <a:pt x="1122" y="1297"/>
                </a:lnTo>
                <a:lnTo>
                  <a:pt x="1133" y="1328"/>
                </a:lnTo>
                <a:lnTo>
                  <a:pt x="1146" y="1359"/>
                </a:lnTo>
                <a:lnTo>
                  <a:pt x="1144" y="1367"/>
                </a:lnTo>
                <a:lnTo>
                  <a:pt x="1140" y="1374"/>
                </a:lnTo>
                <a:lnTo>
                  <a:pt x="1157" y="1409"/>
                </a:lnTo>
                <a:lnTo>
                  <a:pt x="1172" y="1444"/>
                </a:lnTo>
                <a:lnTo>
                  <a:pt x="1201" y="1517"/>
                </a:lnTo>
                <a:lnTo>
                  <a:pt x="1216" y="1553"/>
                </a:lnTo>
                <a:lnTo>
                  <a:pt x="1231" y="1590"/>
                </a:lnTo>
                <a:lnTo>
                  <a:pt x="1246" y="1625"/>
                </a:lnTo>
                <a:lnTo>
                  <a:pt x="1263" y="1658"/>
                </a:lnTo>
                <a:lnTo>
                  <a:pt x="1279" y="1710"/>
                </a:lnTo>
                <a:lnTo>
                  <a:pt x="1295" y="1759"/>
                </a:lnTo>
                <a:lnTo>
                  <a:pt x="1304" y="1782"/>
                </a:lnTo>
                <a:lnTo>
                  <a:pt x="1312" y="1805"/>
                </a:lnTo>
                <a:lnTo>
                  <a:pt x="1322" y="1827"/>
                </a:lnTo>
                <a:lnTo>
                  <a:pt x="1334" y="1850"/>
                </a:lnTo>
                <a:lnTo>
                  <a:pt x="1338" y="1866"/>
                </a:lnTo>
                <a:lnTo>
                  <a:pt x="1342" y="1882"/>
                </a:lnTo>
                <a:lnTo>
                  <a:pt x="1353" y="1913"/>
                </a:lnTo>
                <a:lnTo>
                  <a:pt x="1365" y="1944"/>
                </a:lnTo>
                <a:lnTo>
                  <a:pt x="1379" y="1977"/>
                </a:lnTo>
                <a:lnTo>
                  <a:pt x="1391" y="2011"/>
                </a:lnTo>
                <a:lnTo>
                  <a:pt x="1404" y="2047"/>
                </a:lnTo>
                <a:lnTo>
                  <a:pt x="1429" y="2117"/>
                </a:lnTo>
                <a:lnTo>
                  <a:pt x="1455" y="2189"/>
                </a:lnTo>
                <a:lnTo>
                  <a:pt x="1469" y="2223"/>
                </a:lnTo>
                <a:lnTo>
                  <a:pt x="1482" y="2258"/>
                </a:lnTo>
                <a:lnTo>
                  <a:pt x="1496" y="2310"/>
                </a:lnTo>
                <a:lnTo>
                  <a:pt x="1511" y="2362"/>
                </a:lnTo>
                <a:lnTo>
                  <a:pt x="1527" y="2413"/>
                </a:lnTo>
                <a:lnTo>
                  <a:pt x="1545" y="2463"/>
                </a:lnTo>
                <a:lnTo>
                  <a:pt x="1577" y="2564"/>
                </a:lnTo>
                <a:lnTo>
                  <a:pt x="1593" y="2613"/>
                </a:lnTo>
                <a:lnTo>
                  <a:pt x="1608" y="2664"/>
                </a:lnTo>
                <a:lnTo>
                  <a:pt x="1613" y="2664"/>
                </a:lnTo>
                <a:lnTo>
                  <a:pt x="1619" y="2666"/>
                </a:lnTo>
                <a:lnTo>
                  <a:pt x="1625" y="2668"/>
                </a:lnTo>
                <a:lnTo>
                  <a:pt x="1629" y="2671"/>
                </a:lnTo>
                <a:lnTo>
                  <a:pt x="1633" y="2674"/>
                </a:lnTo>
                <a:lnTo>
                  <a:pt x="1638" y="2679"/>
                </a:lnTo>
                <a:lnTo>
                  <a:pt x="1644" y="2689"/>
                </a:lnTo>
                <a:lnTo>
                  <a:pt x="1651" y="2700"/>
                </a:lnTo>
                <a:lnTo>
                  <a:pt x="1655" y="2712"/>
                </a:lnTo>
                <a:lnTo>
                  <a:pt x="1662" y="2733"/>
                </a:lnTo>
                <a:lnTo>
                  <a:pt x="1668" y="2733"/>
                </a:lnTo>
                <a:lnTo>
                  <a:pt x="1672" y="2731"/>
                </a:lnTo>
                <a:lnTo>
                  <a:pt x="1679" y="2728"/>
                </a:lnTo>
                <a:lnTo>
                  <a:pt x="1687" y="2723"/>
                </a:lnTo>
                <a:lnTo>
                  <a:pt x="1694" y="2720"/>
                </a:lnTo>
                <a:lnTo>
                  <a:pt x="1691" y="2713"/>
                </a:lnTo>
                <a:lnTo>
                  <a:pt x="1687" y="2704"/>
                </a:lnTo>
                <a:lnTo>
                  <a:pt x="1682" y="2687"/>
                </a:lnTo>
                <a:lnTo>
                  <a:pt x="1683" y="2684"/>
                </a:lnTo>
                <a:lnTo>
                  <a:pt x="1685" y="2681"/>
                </a:lnTo>
                <a:lnTo>
                  <a:pt x="1690" y="2677"/>
                </a:lnTo>
                <a:lnTo>
                  <a:pt x="1696" y="2675"/>
                </a:lnTo>
                <a:lnTo>
                  <a:pt x="1703" y="2674"/>
                </a:lnTo>
                <a:lnTo>
                  <a:pt x="1710" y="2675"/>
                </a:lnTo>
                <a:lnTo>
                  <a:pt x="1717" y="2676"/>
                </a:lnTo>
                <a:lnTo>
                  <a:pt x="1723" y="2679"/>
                </a:lnTo>
                <a:lnTo>
                  <a:pt x="1729" y="2683"/>
                </a:lnTo>
                <a:lnTo>
                  <a:pt x="1733" y="2698"/>
                </a:lnTo>
                <a:lnTo>
                  <a:pt x="1738" y="2714"/>
                </a:lnTo>
                <a:lnTo>
                  <a:pt x="1750" y="2743"/>
                </a:lnTo>
                <a:lnTo>
                  <a:pt x="1755" y="2758"/>
                </a:lnTo>
                <a:lnTo>
                  <a:pt x="1759" y="2772"/>
                </a:lnTo>
                <a:lnTo>
                  <a:pt x="1762" y="2787"/>
                </a:lnTo>
                <a:lnTo>
                  <a:pt x="1763" y="2802"/>
                </a:lnTo>
                <a:lnTo>
                  <a:pt x="1757" y="2805"/>
                </a:lnTo>
                <a:lnTo>
                  <a:pt x="1752" y="2807"/>
                </a:lnTo>
                <a:lnTo>
                  <a:pt x="1747" y="2808"/>
                </a:lnTo>
                <a:lnTo>
                  <a:pt x="1742" y="2808"/>
                </a:lnTo>
                <a:lnTo>
                  <a:pt x="1737" y="2808"/>
                </a:lnTo>
                <a:lnTo>
                  <a:pt x="1733" y="2807"/>
                </a:lnTo>
                <a:lnTo>
                  <a:pt x="1729" y="2805"/>
                </a:lnTo>
                <a:lnTo>
                  <a:pt x="1724" y="2803"/>
                </a:lnTo>
                <a:lnTo>
                  <a:pt x="1718" y="2796"/>
                </a:lnTo>
                <a:lnTo>
                  <a:pt x="1712" y="2788"/>
                </a:lnTo>
                <a:lnTo>
                  <a:pt x="1706" y="2779"/>
                </a:lnTo>
                <a:lnTo>
                  <a:pt x="1703" y="2770"/>
                </a:lnTo>
                <a:lnTo>
                  <a:pt x="1699" y="2771"/>
                </a:lnTo>
                <a:lnTo>
                  <a:pt x="1692" y="2772"/>
                </a:lnTo>
                <a:lnTo>
                  <a:pt x="1687" y="2773"/>
                </a:lnTo>
                <a:lnTo>
                  <a:pt x="1684" y="2772"/>
                </a:lnTo>
                <a:lnTo>
                  <a:pt x="1684" y="2778"/>
                </a:lnTo>
                <a:lnTo>
                  <a:pt x="1684" y="2783"/>
                </a:lnTo>
                <a:lnTo>
                  <a:pt x="1686" y="2789"/>
                </a:lnTo>
                <a:lnTo>
                  <a:pt x="1688" y="2793"/>
                </a:lnTo>
                <a:lnTo>
                  <a:pt x="1693" y="2802"/>
                </a:lnTo>
                <a:lnTo>
                  <a:pt x="1694" y="2807"/>
                </a:lnTo>
                <a:lnTo>
                  <a:pt x="1694" y="2812"/>
                </a:lnTo>
                <a:lnTo>
                  <a:pt x="1693" y="2819"/>
                </a:lnTo>
                <a:lnTo>
                  <a:pt x="1690" y="2823"/>
                </a:lnTo>
                <a:lnTo>
                  <a:pt x="1686" y="2825"/>
                </a:lnTo>
                <a:lnTo>
                  <a:pt x="1682" y="2827"/>
                </a:lnTo>
                <a:lnTo>
                  <a:pt x="1673" y="2832"/>
                </a:lnTo>
                <a:lnTo>
                  <a:pt x="1670" y="2835"/>
                </a:lnTo>
                <a:lnTo>
                  <a:pt x="1667" y="2839"/>
                </a:lnTo>
                <a:lnTo>
                  <a:pt x="1669" y="2846"/>
                </a:lnTo>
                <a:lnTo>
                  <a:pt x="1672" y="2856"/>
                </a:lnTo>
                <a:lnTo>
                  <a:pt x="1682" y="2884"/>
                </a:lnTo>
                <a:lnTo>
                  <a:pt x="1688" y="2899"/>
                </a:lnTo>
                <a:lnTo>
                  <a:pt x="1694" y="2916"/>
                </a:lnTo>
                <a:lnTo>
                  <a:pt x="1710" y="2949"/>
                </a:lnTo>
                <a:lnTo>
                  <a:pt x="1727" y="2982"/>
                </a:lnTo>
                <a:lnTo>
                  <a:pt x="1734" y="2997"/>
                </a:lnTo>
                <a:lnTo>
                  <a:pt x="1739" y="3009"/>
                </a:lnTo>
                <a:lnTo>
                  <a:pt x="1744" y="3025"/>
                </a:lnTo>
                <a:lnTo>
                  <a:pt x="1746" y="3033"/>
                </a:lnTo>
                <a:lnTo>
                  <a:pt x="1747" y="3042"/>
                </a:lnTo>
                <a:lnTo>
                  <a:pt x="1746" y="3049"/>
                </a:lnTo>
                <a:lnTo>
                  <a:pt x="1743" y="3055"/>
                </a:lnTo>
                <a:lnTo>
                  <a:pt x="1740" y="3059"/>
                </a:lnTo>
                <a:lnTo>
                  <a:pt x="1737" y="3061"/>
                </a:lnTo>
                <a:lnTo>
                  <a:pt x="1733" y="3063"/>
                </a:lnTo>
                <a:lnTo>
                  <a:pt x="1729" y="3065"/>
                </a:lnTo>
                <a:lnTo>
                  <a:pt x="1731" y="3077"/>
                </a:lnTo>
                <a:lnTo>
                  <a:pt x="1732" y="3088"/>
                </a:lnTo>
                <a:lnTo>
                  <a:pt x="1733" y="3113"/>
                </a:lnTo>
                <a:lnTo>
                  <a:pt x="1728" y="3120"/>
                </a:lnTo>
                <a:lnTo>
                  <a:pt x="1722" y="3125"/>
                </a:lnTo>
                <a:lnTo>
                  <a:pt x="1718" y="3128"/>
                </a:lnTo>
                <a:lnTo>
                  <a:pt x="1713" y="3129"/>
                </a:lnTo>
                <a:lnTo>
                  <a:pt x="1707" y="3130"/>
                </a:lnTo>
                <a:lnTo>
                  <a:pt x="1702" y="3129"/>
                </a:lnTo>
                <a:lnTo>
                  <a:pt x="1698" y="3127"/>
                </a:lnTo>
                <a:lnTo>
                  <a:pt x="1692" y="3125"/>
                </a:lnTo>
                <a:lnTo>
                  <a:pt x="1688" y="3121"/>
                </a:lnTo>
                <a:lnTo>
                  <a:pt x="1684" y="3118"/>
                </a:lnTo>
                <a:lnTo>
                  <a:pt x="1675" y="3107"/>
                </a:lnTo>
                <a:lnTo>
                  <a:pt x="1669" y="3096"/>
                </a:lnTo>
                <a:lnTo>
                  <a:pt x="1662" y="3084"/>
                </a:lnTo>
                <a:lnTo>
                  <a:pt x="1657" y="3084"/>
                </a:lnTo>
                <a:lnTo>
                  <a:pt x="1653" y="3085"/>
                </a:lnTo>
                <a:lnTo>
                  <a:pt x="1646" y="3090"/>
                </a:lnTo>
                <a:lnTo>
                  <a:pt x="1642" y="3088"/>
                </a:lnTo>
                <a:lnTo>
                  <a:pt x="1638" y="3084"/>
                </a:lnTo>
                <a:lnTo>
                  <a:pt x="1631" y="3078"/>
                </a:lnTo>
                <a:lnTo>
                  <a:pt x="1626" y="3070"/>
                </a:lnTo>
                <a:lnTo>
                  <a:pt x="1623" y="3067"/>
                </a:lnTo>
                <a:lnTo>
                  <a:pt x="1618" y="3065"/>
                </a:lnTo>
                <a:lnTo>
                  <a:pt x="1610" y="3038"/>
                </a:lnTo>
                <a:lnTo>
                  <a:pt x="1600" y="3013"/>
                </a:lnTo>
                <a:lnTo>
                  <a:pt x="1590" y="2987"/>
                </a:lnTo>
                <a:lnTo>
                  <a:pt x="1579" y="2963"/>
                </a:lnTo>
                <a:lnTo>
                  <a:pt x="1554" y="2916"/>
                </a:lnTo>
                <a:lnTo>
                  <a:pt x="1531" y="2869"/>
                </a:lnTo>
                <a:lnTo>
                  <a:pt x="1519" y="2869"/>
                </a:lnTo>
                <a:lnTo>
                  <a:pt x="1510" y="2867"/>
                </a:lnTo>
                <a:lnTo>
                  <a:pt x="1500" y="2850"/>
                </a:lnTo>
                <a:lnTo>
                  <a:pt x="1490" y="2832"/>
                </a:lnTo>
                <a:lnTo>
                  <a:pt x="1481" y="2812"/>
                </a:lnTo>
                <a:lnTo>
                  <a:pt x="1474" y="2793"/>
                </a:lnTo>
                <a:lnTo>
                  <a:pt x="1459" y="2756"/>
                </a:lnTo>
                <a:lnTo>
                  <a:pt x="1451" y="2737"/>
                </a:lnTo>
                <a:lnTo>
                  <a:pt x="1444" y="2720"/>
                </a:lnTo>
                <a:lnTo>
                  <a:pt x="1445" y="2715"/>
                </a:lnTo>
                <a:lnTo>
                  <a:pt x="1447" y="2711"/>
                </a:lnTo>
                <a:lnTo>
                  <a:pt x="1450" y="2706"/>
                </a:lnTo>
                <a:lnTo>
                  <a:pt x="1457" y="2703"/>
                </a:lnTo>
                <a:lnTo>
                  <a:pt x="1442" y="2672"/>
                </a:lnTo>
                <a:lnTo>
                  <a:pt x="1429" y="2641"/>
                </a:lnTo>
                <a:lnTo>
                  <a:pt x="1418" y="2610"/>
                </a:lnTo>
                <a:lnTo>
                  <a:pt x="1409" y="2579"/>
                </a:lnTo>
                <a:lnTo>
                  <a:pt x="1390" y="2514"/>
                </a:lnTo>
                <a:lnTo>
                  <a:pt x="1381" y="2480"/>
                </a:lnTo>
                <a:lnTo>
                  <a:pt x="1370" y="2446"/>
                </a:lnTo>
                <a:lnTo>
                  <a:pt x="1318" y="2431"/>
                </a:lnTo>
                <a:lnTo>
                  <a:pt x="1264" y="2416"/>
                </a:lnTo>
                <a:lnTo>
                  <a:pt x="1155" y="2389"/>
                </a:lnTo>
                <a:lnTo>
                  <a:pt x="1140" y="2385"/>
                </a:lnTo>
                <a:lnTo>
                  <a:pt x="1125" y="2380"/>
                </a:lnTo>
                <a:lnTo>
                  <a:pt x="1110" y="2376"/>
                </a:lnTo>
                <a:lnTo>
                  <a:pt x="1096" y="2372"/>
                </a:lnTo>
                <a:lnTo>
                  <a:pt x="1081" y="2371"/>
                </a:lnTo>
                <a:lnTo>
                  <a:pt x="1066" y="2370"/>
                </a:lnTo>
                <a:lnTo>
                  <a:pt x="1035" y="2372"/>
                </a:lnTo>
                <a:lnTo>
                  <a:pt x="1003" y="2374"/>
                </a:lnTo>
                <a:lnTo>
                  <a:pt x="971" y="2377"/>
                </a:lnTo>
                <a:lnTo>
                  <a:pt x="970" y="2382"/>
                </a:lnTo>
                <a:lnTo>
                  <a:pt x="970" y="2388"/>
                </a:lnTo>
                <a:lnTo>
                  <a:pt x="971" y="2404"/>
                </a:lnTo>
                <a:lnTo>
                  <a:pt x="977" y="2409"/>
                </a:lnTo>
                <a:lnTo>
                  <a:pt x="983" y="2415"/>
                </a:lnTo>
                <a:lnTo>
                  <a:pt x="988" y="2423"/>
                </a:lnTo>
                <a:lnTo>
                  <a:pt x="991" y="2430"/>
                </a:lnTo>
                <a:lnTo>
                  <a:pt x="994" y="2440"/>
                </a:lnTo>
                <a:lnTo>
                  <a:pt x="995" y="2449"/>
                </a:lnTo>
                <a:lnTo>
                  <a:pt x="996" y="2459"/>
                </a:lnTo>
                <a:lnTo>
                  <a:pt x="995" y="2469"/>
                </a:lnTo>
                <a:lnTo>
                  <a:pt x="994" y="2477"/>
                </a:lnTo>
                <a:lnTo>
                  <a:pt x="992" y="2487"/>
                </a:lnTo>
                <a:lnTo>
                  <a:pt x="988" y="2494"/>
                </a:lnTo>
                <a:lnTo>
                  <a:pt x="983" y="2502"/>
                </a:lnTo>
                <a:lnTo>
                  <a:pt x="978" y="2507"/>
                </a:lnTo>
                <a:lnTo>
                  <a:pt x="972" y="2511"/>
                </a:lnTo>
                <a:lnTo>
                  <a:pt x="964" y="2514"/>
                </a:lnTo>
                <a:lnTo>
                  <a:pt x="956" y="2515"/>
                </a:lnTo>
                <a:lnTo>
                  <a:pt x="954" y="2524"/>
                </a:lnTo>
                <a:lnTo>
                  <a:pt x="951" y="2535"/>
                </a:lnTo>
                <a:lnTo>
                  <a:pt x="951" y="2546"/>
                </a:lnTo>
                <a:lnTo>
                  <a:pt x="951" y="2558"/>
                </a:lnTo>
                <a:lnTo>
                  <a:pt x="952" y="2603"/>
                </a:lnTo>
                <a:lnTo>
                  <a:pt x="952" y="2613"/>
                </a:lnTo>
                <a:lnTo>
                  <a:pt x="951" y="2624"/>
                </a:lnTo>
                <a:lnTo>
                  <a:pt x="950" y="2635"/>
                </a:lnTo>
                <a:lnTo>
                  <a:pt x="947" y="2644"/>
                </a:lnTo>
                <a:lnTo>
                  <a:pt x="944" y="2653"/>
                </a:lnTo>
                <a:lnTo>
                  <a:pt x="939" y="2660"/>
                </a:lnTo>
                <a:lnTo>
                  <a:pt x="932" y="2668"/>
                </a:lnTo>
                <a:lnTo>
                  <a:pt x="924" y="2674"/>
                </a:lnTo>
                <a:lnTo>
                  <a:pt x="924" y="2682"/>
                </a:lnTo>
                <a:lnTo>
                  <a:pt x="922" y="2688"/>
                </a:lnTo>
                <a:lnTo>
                  <a:pt x="919" y="2695"/>
                </a:lnTo>
                <a:lnTo>
                  <a:pt x="915" y="2701"/>
                </a:lnTo>
                <a:lnTo>
                  <a:pt x="909" y="2705"/>
                </a:lnTo>
                <a:lnTo>
                  <a:pt x="902" y="2710"/>
                </a:lnTo>
                <a:lnTo>
                  <a:pt x="895" y="2713"/>
                </a:lnTo>
                <a:lnTo>
                  <a:pt x="887" y="2715"/>
                </a:lnTo>
                <a:lnTo>
                  <a:pt x="880" y="2716"/>
                </a:lnTo>
                <a:lnTo>
                  <a:pt x="872" y="2715"/>
                </a:lnTo>
                <a:lnTo>
                  <a:pt x="865" y="2713"/>
                </a:lnTo>
                <a:lnTo>
                  <a:pt x="858" y="2710"/>
                </a:lnTo>
                <a:lnTo>
                  <a:pt x="853" y="2705"/>
                </a:lnTo>
                <a:lnTo>
                  <a:pt x="848" y="2699"/>
                </a:lnTo>
                <a:lnTo>
                  <a:pt x="844" y="2690"/>
                </a:lnTo>
                <a:lnTo>
                  <a:pt x="843" y="2681"/>
                </a:lnTo>
                <a:lnTo>
                  <a:pt x="838" y="2680"/>
                </a:lnTo>
                <a:lnTo>
                  <a:pt x="833" y="2679"/>
                </a:lnTo>
                <a:lnTo>
                  <a:pt x="825" y="2676"/>
                </a:lnTo>
                <a:lnTo>
                  <a:pt x="818" y="2676"/>
                </a:lnTo>
                <a:lnTo>
                  <a:pt x="813" y="2670"/>
                </a:lnTo>
                <a:lnTo>
                  <a:pt x="811" y="2662"/>
                </a:lnTo>
                <a:lnTo>
                  <a:pt x="805" y="2649"/>
                </a:lnTo>
                <a:lnTo>
                  <a:pt x="808" y="2641"/>
                </a:lnTo>
                <a:lnTo>
                  <a:pt x="810" y="2634"/>
                </a:lnTo>
                <a:lnTo>
                  <a:pt x="813" y="2616"/>
                </a:lnTo>
                <a:lnTo>
                  <a:pt x="814" y="2597"/>
                </a:lnTo>
                <a:lnTo>
                  <a:pt x="814" y="2579"/>
                </a:lnTo>
                <a:lnTo>
                  <a:pt x="812" y="2541"/>
                </a:lnTo>
                <a:lnTo>
                  <a:pt x="811" y="2510"/>
                </a:lnTo>
                <a:lnTo>
                  <a:pt x="806" y="2505"/>
                </a:lnTo>
                <a:lnTo>
                  <a:pt x="799" y="2499"/>
                </a:lnTo>
                <a:lnTo>
                  <a:pt x="796" y="2494"/>
                </a:lnTo>
                <a:lnTo>
                  <a:pt x="793" y="2489"/>
                </a:lnTo>
                <a:lnTo>
                  <a:pt x="791" y="2484"/>
                </a:lnTo>
                <a:lnTo>
                  <a:pt x="790" y="2478"/>
                </a:lnTo>
                <a:lnTo>
                  <a:pt x="784" y="2480"/>
                </a:lnTo>
                <a:lnTo>
                  <a:pt x="777" y="2480"/>
                </a:lnTo>
                <a:lnTo>
                  <a:pt x="770" y="2482"/>
                </a:lnTo>
                <a:lnTo>
                  <a:pt x="764" y="2483"/>
                </a:lnTo>
                <a:lnTo>
                  <a:pt x="766" y="2491"/>
                </a:lnTo>
                <a:lnTo>
                  <a:pt x="765" y="2500"/>
                </a:lnTo>
                <a:lnTo>
                  <a:pt x="763" y="2506"/>
                </a:lnTo>
                <a:lnTo>
                  <a:pt x="759" y="2511"/>
                </a:lnTo>
                <a:lnTo>
                  <a:pt x="752" y="2516"/>
                </a:lnTo>
                <a:lnTo>
                  <a:pt x="744" y="2519"/>
                </a:lnTo>
                <a:lnTo>
                  <a:pt x="735" y="2521"/>
                </a:lnTo>
                <a:lnTo>
                  <a:pt x="724" y="2521"/>
                </a:lnTo>
                <a:lnTo>
                  <a:pt x="718" y="2517"/>
                </a:lnTo>
                <a:lnTo>
                  <a:pt x="714" y="2513"/>
                </a:lnTo>
                <a:lnTo>
                  <a:pt x="710" y="2507"/>
                </a:lnTo>
                <a:lnTo>
                  <a:pt x="708" y="2501"/>
                </a:lnTo>
                <a:lnTo>
                  <a:pt x="707" y="2494"/>
                </a:lnTo>
                <a:lnTo>
                  <a:pt x="706" y="2487"/>
                </a:lnTo>
                <a:lnTo>
                  <a:pt x="706" y="2472"/>
                </a:lnTo>
                <a:lnTo>
                  <a:pt x="709" y="2440"/>
                </a:lnTo>
                <a:lnTo>
                  <a:pt x="709" y="2425"/>
                </a:lnTo>
                <a:lnTo>
                  <a:pt x="708" y="2417"/>
                </a:lnTo>
                <a:lnTo>
                  <a:pt x="707" y="2411"/>
                </a:lnTo>
                <a:lnTo>
                  <a:pt x="710" y="2409"/>
                </a:lnTo>
                <a:lnTo>
                  <a:pt x="710" y="2407"/>
                </a:lnTo>
                <a:lnTo>
                  <a:pt x="712" y="2404"/>
                </a:lnTo>
                <a:lnTo>
                  <a:pt x="716" y="2402"/>
                </a:lnTo>
                <a:lnTo>
                  <a:pt x="721" y="2400"/>
                </a:lnTo>
                <a:lnTo>
                  <a:pt x="727" y="2400"/>
                </a:lnTo>
                <a:lnTo>
                  <a:pt x="732" y="2400"/>
                </a:lnTo>
                <a:lnTo>
                  <a:pt x="736" y="2401"/>
                </a:lnTo>
                <a:lnTo>
                  <a:pt x="742" y="2402"/>
                </a:lnTo>
                <a:lnTo>
                  <a:pt x="749" y="2407"/>
                </a:lnTo>
                <a:lnTo>
                  <a:pt x="756" y="2414"/>
                </a:lnTo>
                <a:lnTo>
                  <a:pt x="759" y="2417"/>
                </a:lnTo>
                <a:lnTo>
                  <a:pt x="761" y="2422"/>
                </a:lnTo>
                <a:lnTo>
                  <a:pt x="762" y="2426"/>
                </a:lnTo>
                <a:lnTo>
                  <a:pt x="763" y="2430"/>
                </a:lnTo>
                <a:lnTo>
                  <a:pt x="763" y="2435"/>
                </a:lnTo>
                <a:lnTo>
                  <a:pt x="762" y="2440"/>
                </a:lnTo>
                <a:lnTo>
                  <a:pt x="766" y="2441"/>
                </a:lnTo>
                <a:lnTo>
                  <a:pt x="769" y="2440"/>
                </a:lnTo>
                <a:lnTo>
                  <a:pt x="775" y="2438"/>
                </a:lnTo>
                <a:lnTo>
                  <a:pt x="779" y="2434"/>
                </a:lnTo>
                <a:lnTo>
                  <a:pt x="782" y="2434"/>
                </a:lnTo>
                <a:lnTo>
                  <a:pt x="785" y="2433"/>
                </a:lnTo>
                <a:lnTo>
                  <a:pt x="784" y="2428"/>
                </a:lnTo>
                <a:lnTo>
                  <a:pt x="785" y="2423"/>
                </a:lnTo>
                <a:lnTo>
                  <a:pt x="788" y="2417"/>
                </a:lnTo>
                <a:lnTo>
                  <a:pt x="790" y="2411"/>
                </a:lnTo>
                <a:lnTo>
                  <a:pt x="792" y="2409"/>
                </a:lnTo>
                <a:lnTo>
                  <a:pt x="794" y="2407"/>
                </a:lnTo>
                <a:lnTo>
                  <a:pt x="798" y="2405"/>
                </a:lnTo>
                <a:lnTo>
                  <a:pt x="804" y="2405"/>
                </a:lnTo>
                <a:lnTo>
                  <a:pt x="809" y="2404"/>
                </a:lnTo>
                <a:lnTo>
                  <a:pt x="807" y="2391"/>
                </a:lnTo>
                <a:lnTo>
                  <a:pt x="806" y="2383"/>
                </a:lnTo>
                <a:lnTo>
                  <a:pt x="803" y="2377"/>
                </a:lnTo>
                <a:lnTo>
                  <a:pt x="781" y="2378"/>
                </a:lnTo>
                <a:lnTo>
                  <a:pt x="762" y="2379"/>
                </a:lnTo>
                <a:lnTo>
                  <a:pt x="753" y="2380"/>
                </a:lnTo>
                <a:lnTo>
                  <a:pt x="746" y="2382"/>
                </a:lnTo>
                <a:lnTo>
                  <a:pt x="738" y="2385"/>
                </a:lnTo>
                <a:lnTo>
                  <a:pt x="732" y="2389"/>
                </a:lnTo>
                <a:lnTo>
                  <a:pt x="709" y="2391"/>
                </a:lnTo>
                <a:lnTo>
                  <a:pt x="686" y="2392"/>
                </a:lnTo>
                <a:lnTo>
                  <a:pt x="662" y="2395"/>
                </a:lnTo>
                <a:lnTo>
                  <a:pt x="639" y="2398"/>
                </a:lnTo>
                <a:lnTo>
                  <a:pt x="592" y="2407"/>
                </a:lnTo>
                <a:lnTo>
                  <a:pt x="543" y="2415"/>
                </a:lnTo>
                <a:lnTo>
                  <a:pt x="523" y="2419"/>
                </a:lnTo>
                <a:lnTo>
                  <a:pt x="502" y="2424"/>
                </a:lnTo>
                <a:lnTo>
                  <a:pt x="457" y="2430"/>
                </a:lnTo>
                <a:lnTo>
                  <a:pt x="411" y="2437"/>
                </a:lnTo>
                <a:lnTo>
                  <a:pt x="367" y="2442"/>
                </a:lnTo>
                <a:lnTo>
                  <a:pt x="357" y="2477"/>
                </a:lnTo>
                <a:lnTo>
                  <a:pt x="344" y="2513"/>
                </a:lnTo>
                <a:lnTo>
                  <a:pt x="329" y="2549"/>
                </a:lnTo>
                <a:lnTo>
                  <a:pt x="314" y="2584"/>
                </a:lnTo>
                <a:lnTo>
                  <a:pt x="299" y="2621"/>
                </a:lnTo>
                <a:lnTo>
                  <a:pt x="284" y="2656"/>
                </a:lnTo>
                <a:lnTo>
                  <a:pt x="271" y="2691"/>
                </a:lnTo>
                <a:lnTo>
                  <a:pt x="261" y="2725"/>
                </a:lnTo>
                <a:lnTo>
                  <a:pt x="266" y="2728"/>
                </a:lnTo>
                <a:lnTo>
                  <a:pt x="269" y="2731"/>
                </a:lnTo>
                <a:lnTo>
                  <a:pt x="274" y="2735"/>
                </a:lnTo>
                <a:lnTo>
                  <a:pt x="276" y="2740"/>
                </a:lnTo>
                <a:lnTo>
                  <a:pt x="269" y="2752"/>
                </a:lnTo>
                <a:lnTo>
                  <a:pt x="264" y="2766"/>
                </a:lnTo>
                <a:lnTo>
                  <a:pt x="253" y="2796"/>
                </a:lnTo>
                <a:lnTo>
                  <a:pt x="244" y="2827"/>
                </a:lnTo>
                <a:lnTo>
                  <a:pt x="235" y="2856"/>
                </a:lnTo>
                <a:lnTo>
                  <a:pt x="230" y="2859"/>
                </a:lnTo>
                <a:lnTo>
                  <a:pt x="225" y="2863"/>
                </a:lnTo>
                <a:lnTo>
                  <a:pt x="220" y="2864"/>
                </a:lnTo>
                <a:lnTo>
                  <a:pt x="217" y="2864"/>
                </a:lnTo>
                <a:lnTo>
                  <a:pt x="214" y="2863"/>
                </a:lnTo>
                <a:lnTo>
                  <a:pt x="206" y="2873"/>
                </a:lnTo>
                <a:lnTo>
                  <a:pt x="200" y="2884"/>
                </a:lnTo>
                <a:lnTo>
                  <a:pt x="194" y="2896"/>
                </a:lnTo>
                <a:lnTo>
                  <a:pt x="189" y="2908"/>
                </a:lnTo>
                <a:lnTo>
                  <a:pt x="179" y="2933"/>
                </a:lnTo>
                <a:lnTo>
                  <a:pt x="168" y="2960"/>
                </a:lnTo>
                <a:lnTo>
                  <a:pt x="165" y="2963"/>
                </a:lnTo>
                <a:lnTo>
                  <a:pt x="162" y="2967"/>
                </a:lnTo>
                <a:lnTo>
                  <a:pt x="159" y="2970"/>
                </a:lnTo>
                <a:lnTo>
                  <a:pt x="157" y="2973"/>
                </a:lnTo>
                <a:lnTo>
                  <a:pt x="153" y="2986"/>
                </a:lnTo>
                <a:lnTo>
                  <a:pt x="148" y="2999"/>
                </a:lnTo>
                <a:lnTo>
                  <a:pt x="142" y="3023"/>
                </a:lnTo>
                <a:lnTo>
                  <a:pt x="138" y="3034"/>
                </a:lnTo>
                <a:lnTo>
                  <a:pt x="133" y="3045"/>
                </a:lnTo>
                <a:lnTo>
                  <a:pt x="127" y="3054"/>
                </a:lnTo>
                <a:lnTo>
                  <a:pt x="123" y="3059"/>
                </a:lnTo>
                <a:lnTo>
                  <a:pt x="118" y="3063"/>
                </a:lnTo>
                <a:lnTo>
                  <a:pt x="113" y="3063"/>
                </a:lnTo>
                <a:lnTo>
                  <a:pt x="108" y="3064"/>
                </a:lnTo>
                <a:lnTo>
                  <a:pt x="104" y="3064"/>
                </a:lnTo>
                <a:lnTo>
                  <a:pt x="99" y="3063"/>
                </a:lnTo>
                <a:lnTo>
                  <a:pt x="95" y="3068"/>
                </a:lnTo>
                <a:lnTo>
                  <a:pt x="91" y="3076"/>
                </a:lnTo>
                <a:lnTo>
                  <a:pt x="82" y="3091"/>
                </a:lnTo>
                <a:lnTo>
                  <a:pt x="79" y="3098"/>
                </a:lnTo>
                <a:lnTo>
                  <a:pt x="74" y="3104"/>
                </a:lnTo>
                <a:lnTo>
                  <a:pt x="69" y="3109"/>
                </a:lnTo>
                <a:lnTo>
                  <a:pt x="64" y="3111"/>
                </a:lnTo>
                <a:lnTo>
                  <a:pt x="52" y="3108"/>
                </a:lnTo>
                <a:lnTo>
                  <a:pt x="41" y="3104"/>
                </a:lnTo>
                <a:lnTo>
                  <a:pt x="33" y="3098"/>
                </a:lnTo>
                <a:lnTo>
                  <a:pt x="28" y="3094"/>
                </a:lnTo>
                <a:lnTo>
                  <a:pt x="25" y="3090"/>
                </a:lnTo>
                <a:lnTo>
                  <a:pt x="26" y="3083"/>
                </a:lnTo>
                <a:lnTo>
                  <a:pt x="27" y="3077"/>
                </a:lnTo>
                <a:lnTo>
                  <a:pt x="29" y="3071"/>
                </a:lnTo>
                <a:lnTo>
                  <a:pt x="33" y="3066"/>
                </a:lnTo>
                <a:lnTo>
                  <a:pt x="38" y="3058"/>
                </a:lnTo>
                <a:lnTo>
                  <a:pt x="44" y="3048"/>
                </a:lnTo>
                <a:lnTo>
                  <a:pt x="38" y="3046"/>
                </a:lnTo>
                <a:lnTo>
                  <a:pt x="33" y="3044"/>
                </a:lnTo>
                <a:lnTo>
                  <a:pt x="28" y="3042"/>
                </a:lnTo>
                <a:lnTo>
                  <a:pt x="25" y="3038"/>
                </a:lnTo>
                <a:lnTo>
                  <a:pt x="23" y="3034"/>
                </a:lnTo>
                <a:lnTo>
                  <a:pt x="21" y="3031"/>
                </a:lnTo>
                <a:lnTo>
                  <a:pt x="21" y="3027"/>
                </a:lnTo>
                <a:lnTo>
                  <a:pt x="20" y="3022"/>
                </a:lnTo>
                <a:lnTo>
                  <a:pt x="21" y="3012"/>
                </a:lnTo>
                <a:lnTo>
                  <a:pt x="24" y="3001"/>
                </a:lnTo>
                <a:lnTo>
                  <a:pt x="29" y="2975"/>
                </a:lnTo>
                <a:lnTo>
                  <a:pt x="29" y="2970"/>
                </a:lnTo>
                <a:lnTo>
                  <a:pt x="29" y="2964"/>
                </a:lnTo>
                <a:lnTo>
                  <a:pt x="29" y="2960"/>
                </a:lnTo>
                <a:lnTo>
                  <a:pt x="29" y="2957"/>
                </a:lnTo>
                <a:lnTo>
                  <a:pt x="31" y="2955"/>
                </a:lnTo>
                <a:lnTo>
                  <a:pt x="33" y="2953"/>
                </a:lnTo>
                <a:lnTo>
                  <a:pt x="36" y="2950"/>
                </a:lnTo>
                <a:lnTo>
                  <a:pt x="38" y="2948"/>
                </a:lnTo>
                <a:lnTo>
                  <a:pt x="40" y="2940"/>
                </a:lnTo>
                <a:lnTo>
                  <a:pt x="42" y="2930"/>
                </a:lnTo>
                <a:lnTo>
                  <a:pt x="46" y="2921"/>
                </a:lnTo>
                <a:lnTo>
                  <a:pt x="49" y="2912"/>
                </a:lnTo>
                <a:lnTo>
                  <a:pt x="69" y="2876"/>
                </a:lnTo>
                <a:lnTo>
                  <a:pt x="79" y="2856"/>
                </a:lnTo>
                <a:lnTo>
                  <a:pt x="82" y="2847"/>
                </a:lnTo>
                <a:lnTo>
                  <a:pt x="84" y="2837"/>
                </a:lnTo>
                <a:lnTo>
                  <a:pt x="83" y="2835"/>
                </a:lnTo>
                <a:lnTo>
                  <a:pt x="82" y="2833"/>
                </a:lnTo>
                <a:lnTo>
                  <a:pt x="77" y="2831"/>
                </a:lnTo>
                <a:lnTo>
                  <a:pt x="72" y="2827"/>
                </a:lnTo>
                <a:lnTo>
                  <a:pt x="70" y="2825"/>
                </a:lnTo>
                <a:lnTo>
                  <a:pt x="70" y="2823"/>
                </a:lnTo>
                <a:lnTo>
                  <a:pt x="69" y="2818"/>
                </a:lnTo>
                <a:lnTo>
                  <a:pt x="70" y="2812"/>
                </a:lnTo>
                <a:lnTo>
                  <a:pt x="72" y="2808"/>
                </a:lnTo>
                <a:lnTo>
                  <a:pt x="76" y="2803"/>
                </a:lnTo>
                <a:lnTo>
                  <a:pt x="81" y="2793"/>
                </a:lnTo>
                <a:lnTo>
                  <a:pt x="83" y="2788"/>
                </a:lnTo>
                <a:lnTo>
                  <a:pt x="84" y="2782"/>
                </a:lnTo>
                <a:lnTo>
                  <a:pt x="80" y="2776"/>
                </a:lnTo>
                <a:lnTo>
                  <a:pt x="74" y="2772"/>
                </a:lnTo>
                <a:lnTo>
                  <a:pt x="68" y="2768"/>
                </a:lnTo>
                <a:lnTo>
                  <a:pt x="62" y="2765"/>
                </a:lnTo>
                <a:lnTo>
                  <a:pt x="58" y="2773"/>
                </a:lnTo>
                <a:lnTo>
                  <a:pt x="55" y="2780"/>
                </a:lnTo>
                <a:lnTo>
                  <a:pt x="52" y="2788"/>
                </a:lnTo>
                <a:lnTo>
                  <a:pt x="51" y="2792"/>
                </a:lnTo>
                <a:lnTo>
                  <a:pt x="51" y="2797"/>
                </a:lnTo>
                <a:lnTo>
                  <a:pt x="39" y="2802"/>
                </a:lnTo>
                <a:lnTo>
                  <a:pt x="26" y="2805"/>
                </a:lnTo>
                <a:lnTo>
                  <a:pt x="20" y="2807"/>
                </a:lnTo>
                <a:lnTo>
                  <a:pt x="13" y="2807"/>
                </a:lnTo>
                <a:lnTo>
                  <a:pt x="6" y="2807"/>
                </a:lnTo>
                <a:lnTo>
                  <a:pt x="0" y="2806"/>
                </a:lnTo>
                <a:lnTo>
                  <a:pt x="1" y="2786"/>
                </a:lnTo>
                <a:lnTo>
                  <a:pt x="4" y="2766"/>
                </a:lnTo>
                <a:lnTo>
                  <a:pt x="8" y="2748"/>
                </a:lnTo>
                <a:lnTo>
                  <a:pt x="13" y="2730"/>
                </a:lnTo>
                <a:lnTo>
                  <a:pt x="20" y="2712"/>
                </a:lnTo>
                <a:lnTo>
                  <a:pt x="26" y="2695"/>
                </a:lnTo>
                <a:lnTo>
                  <a:pt x="40" y="2661"/>
                </a:lnTo>
                <a:lnTo>
                  <a:pt x="48" y="2661"/>
                </a:lnTo>
                <a:lnTo>
                  <a:pt x="56" y="2662"/>
                </a:lnTo>
                <a:lnTo>
                  <a:pt x="64" y="2665"/>
                </a:lnTo>
                <a:lnTo>
                  <a:pt x="70" y="2667"/>
                </a:lnTo>
                <a:lnTo>
                  <a:pt x="76" y="2671"/>
                </a:lnTo>
                <a:lnTo>
                  <a:pt x="81" y="2675"/>
                </a:lnTo>
                <a:lnTo>
                  <a:pt x="83" y="2682"/>
                </a:lnTo>
                <a:lnTo>
                  <a:pt x="84" y="2689"/>
                </a:lnTo>
                <a:lnTo>
                  <a:pt x="84" y="2694"/>
                </a:lnTo>
                <a:lnTo>
                  <a:pt x="82" y="2699"/>
                </a:lnTo>
                <a:lnTo>
                  <a:pt x="77" y="2709"/>
                </a:lnTo>
                <a:lnTo>
                  <a:pt x="74" y="2714"/>
                </a:lnTo>
                <a:lnTo>
                  <a:pt x="72" y="2719"/>
                </a:lnTo>
                <a:lnTo>
                  <a:pt x="71" y="2725"/>
                </a:lnTo>
                <a:lnTo>
                  <a:pt x="72" y="2731"/>
                </a:lnTo>
                <a:lnTo>
                  <a:pt x="85" y="2735"/>
                </a:lnTo>
                <a:lnTo>
                  <a:pt x="92" y="2737"/>
                </a:lnTo>
                <a:lnTo>
                  <a:pt x="97" y="2740"/>
                </a:lnTo>
                <a:lnTo>
                  <a:pt x="101" y="2727"/>
                </a:lnTo>
                <a:lnTo>
                  <a:pt x="103" y="2714"/>
                </a:lnTo>
                <a:lnTo>
                  <a:pt x="106" y="2694"/>
                </a:lnTo>
                <a:lnTo>
                  <a:pt x="112" y="2689"/>
                </a:lnTo>
                <a:lnTo>
                  <a:pt x="119" y="2687"/>
                </a:lnTo>
                <a:lnTo>
                  <a:pt x="127" y="2688"/>
                </a:lnTo>
                <a:lnTo>
                  <a:pt x="130" y="2689"/>
                </a:lnTo>
                <a:lnTo>
                  <a:pt x="133" y="2691"/>
                </a:lnTo>
                <a:lnTo>
                  <a:pt x="162" y="2614"/>
                </a:lnTo>
                <a:lnTo>
                  <a:pt x="192" y="2537"/>
                </a:lnTo>
                <a:lnTo>
                  <a:pt x="221" y="2460"/>
                </a:lnTo>
                <a:lnTo>
                  <a:pt x="235" y="2422"/>
                </a:lnTo>
                <a:lnTo>
                  <a:pt x="248" y="2383"/>
                </a:lnTo>
                <a:lnTo>
                  <a:pt x="262" y="2339"/>
                </a:lnTo>
                <a:lnTo>
                  <a:pt x="267" y="2318"/>
                </a:lnTo>
                <a:lnTo>
                  <a:pt x="271" y="2296"/>
                </a:lnTo>
                <a:lnTo>
                  <a:pt x="274" y="2285"/>
                </a:lnTo>
                <a:lnTo>
                  <a:pt x="277" y="2273"/>
                </a:lnTo>
                <a:lnTo>
                  <a:pt x="285" y="2250"/>
                </a:lnTo>
                <a:lnTo>
                  <a:pt x="295" y="2229"/>
                </a:lnTo>
                <a:lnTo>
                  <a:pt x="304" y="2208"/>
                </a:lnTo>
                <a:lnTo>
                  <a:pt x="314" y="2179"/>
                </a:lnTo>
                <a:lnTo>
                  <a:pt x="324" y="2147"/>
                </a:lnTo>
                <a:lnTo>
                  <a:pt x="335" y="2116"/>
                </a:lnTo>
                <a:lnTo>
                  <a:pt x="345" y="2085"/>
                </a:lnTo>
                <a:lnTo>
                  <a:pt x="371" y="2021"/>
                </a:lnTo>
                <a:lnTo>
                  <a:pt x="397" y="1954"/>
                </a:lnTo>
                <a:lnTo>
                  <a:pt x="407" y="1926"/>
                </a:lnTo>
                <a:lnTo>
                  <a:pt x="418" y="1897"/>
                </a:lnTo>
                <a:lnTo>
                  <a:pt x="428" y="1869"/>
                </a:lnTo>
                <a:lnTo>
                  <a:pt x="440" y="1841"/>
                </a:lnTo>
                <a:lnTo>
                  <a:pt x="446" y="1828"/>
                </a:lnTo>
                <a:lnTo>
                  <a:pt x="452" y="1816"/>
                </a:lnTo>
                <a:lnTo>
                  <a:pt x="459" y="1804"/>
                </a:lnTo>
                <a:lnTo>
                  <a:pt x="465" y="1790"/>
                </a:lnTo>
                <a:lnTo>
                  <a:pt x="481" y="1743"/>
                </a:lnTo>
                <a:lnTo>
                  <a:pt x="498" y="1695"/>
                </a:lnTo>
                <a:lnTo>
                  <a:pt x="513" y="1652"/>
                </a:lnTo>
                <a:lnTo>
                  <a:pt x="521" y="1630"/>
                </a:lnTo>
                <a:lnTo>
                  <a:pt x="528" y="1610"/>
                </a:lnTo>
                <a:lnTo>
                  <a:pt x="532" y="1602"/>
                </a:lnTo>
                <a:lnTo>
                  <a:pt x="536" y="1596"/>
                </a:lnTo>
                <a:lnTo>
                  <a:pt x="540" y="1590"/>
                </a:lnTo>
                <a:lnTo>
                  <a:pt x="543" y="1582"/>
                </a:lnTo>
                <a:lnTo>
                  <a:pt x="546" y="1574"/>
                </a:lnTo>
                <a:lnTo>
                  <a:pt x="547" y="1565"/>
                </a:lnTo>
                <a:lnTo>
                  <a:pt x="548" y="1556"/>
                </a:lnTo>
                <a:lnTo>
                  <a:pt x="550" y="1548"/>
                </a:lnTo>
                <a:lnTo>
                  <a:pt x="553" y="1541"/>
                </a:lnTo>
                <a:lnTo>
                  <a:pt x="557" y="1534"/>
                </a:lnTo>
                <a:lnTo>
                  <a:pt x="562" y="1528"/>
                </a:lnTo>
                <a:lnTo>
                  <a:pt x="565" y="1520"/>
                </a:lnTo>
                <a:lnTo>
                  <a:pt x="572" y="1501"/>
                </a:lnTo>
                <a:lnTo>
                  <a:pt x="579" y="1480"/>
                </a:lnTo>
                <a:lnTo>
                  <a:pt x="585" y="1460"/>
                </a:lnTo>
                <a:lnTo>
                  <a:pt x="593" y="1440"/>
                </a:lnTo>
                <a:lnTo>
                  <a:pt x="609" y="1397"/>
                </a:lnTo>
                <a:lnTo>
                  <a:pt x="617" y="1378"/>
                </a:lnTo>
                <a:lnTo>
                  <a:pt x="628" y="1357"/>
                </a:lnTo>
                <a:lnTo>
                  <a:pt x="628" y="1353"/>
                </a:lnTo>
                <a:lnTo>
                  <a:pt x="627" y="1351"/>
                </a:lnTo>
                <a:lnTo>
                  <a:pt x="626" y="1348"/>
                </a:lnTo>
                <a:lnTo>
                  <a:pt x="626" y="1344"/>
                </a:lnTo>
                <a:lnTo>
                  <a:pt x="643" y="1305"/>
                </a:lnTo>
                <a:lnTo>
                  <a:pt x="658" y="1267"/>
                </a:lnTo>
                <a:lnTo>
                  <a:pt x="671" y="1261"/>
                </a:lnTo>
                <a:lnTo>
                  <a:pt x="687" y="1256"/>
                </a:lnTo>
                <a:lnTo>
                  <a:pt x="704" y="1251"/>
                </a:lnTo>
                <a:lnTo>
                  <a:pt x="723" y="1248"/>
                </a:lnTo>
                <a:lnTo>
                  <a:pt x="761" y="1242"/>
                </a:lnTo>
                <a:lnTo>
                  <a:pt x="779" y="1237"/>
                </a:lnTo>
                <a:lnTo>
                  <a:pt x="796" y="1234"/>
                </a:lnTo>
                <a:lnTo>
                  <a:pt x="805" y="1231"/>
                </a:lnTo>
                <a:lnTo>
                  <a:pt x="812" y="1226"/>
                </a:lnTo>
                <a:lnTo>
                  <a:pt x="818" y="1219"/>
                </a:lnTo>
                <a:lnTo>
                  <a:pt x="823" y="1213"/>
                </a:lnTo>
                <a:lnTo>
                  <a:pt x="827" y="1204"/>
                </a:lnTo>
                <a:lnTo>
                  <a:pt x="830" y="1195"/>
                </a:lnTo>
                <a:lnTo>
                  <a:pt x="837" y="1174"/>
                </a:lnTo>
                <a:lnTo>
                  <a:pt x="833" y="1175"/>
                </a:lnTo>
                <a:lnTo>
                  <a:pt x="827" y="1176"/>
                </a:lnTo>
                <a:lnTo>
                  <a:pt x="814" y="1175"/>
                </a:lnTo>
                <a:lnTo>
                  <a:pt x="800" y="1174"/>
                </a:lnTo>
                <a:lnTo>
                  <a:pt x="785" y="1174"/>
                </a:lnTo>
                <a:lnTo>
                  <a:pt x="784" y="1176"/>
                </a:lnTo>
                <a:lnTo>
                  <a:pt x="783" y="1178"/>
                </a:lnTo>
                <a:lnTo>
                  <a:pt x="783" y="1185"/>
                </a:lnTo>
                <a:lnTo>
                  <a:pt x="783" y="1198"/>
                </a:lnTo>
                <a:lnTo>
                  <a:pt x="778" y="1206"/>
                </a:lnTo>
                <a:lnTo>
                  <a:pt x="770" y="1213"/>
                </a:lnTo>
                <a:lnTo>
                  <a:pt x="763" y="1218"/>
                </a:lnTo>
                <a:lnTo>
                  <a:pt x="753" y="1221"/>
                </a:lnTo>
                <a:lnTo>
                  <a:pt x="745" y="1222"/>
                </a:lnTo>
                <a:lnTo>
                  <a:pt x="736" y="1220"/>
                </a:lnTo>
                <a:lnTo>
                  <a:pt x="732" y="1219"/>
                </a:lnTo>
                <a:lnTo>
                  <a:pt x="728" y="1217"/>
                </a:lnTo>
                <a:lnTo>
                  <a:pt x="724" y="1214"/>
                </a:lnTo>
                <a:lnTo>
                  <a:pt x="722" y="1211"/>
                </a:lnTo>
                <a:lnTo>
                  <a:pt x="719" y="1204"/>
                </a:lnTo>
                <a:lnTo>
                  <a:pt x="716" y="1199"/>
                </a:lnTo>
                <a:lnTo>
                  <a:pt x="715" y="1191"/>
                </a:lnTo>
                <a:lnTo>
                  <a:pt x="714" y="1185"/>
                </a:lnTo>
                <a:lnTo>
                  <a:pt x="714" y="1169"/>
                </a:lnTo>
                <a:lnTo>
                  <a:pt x="715" y="1153"/>
                </a:lnTo>
                <a:lnTo>
                  <a:pt x="718" y="1121"/>
                </a:lnTo>
                <a:lnTo>
                  <a:pt x="720" y="1106"/>
                </a:lnTo>
                <a:lnTo>
                  <a:pt x="720" y="1092"/>
                </a:lnTo>
                <a:lnTo>
                  <a:pt x="722" y="1092"/>
                </a:lnTo>
                <a:lnTo>
                  <a:pt x="724" y="1091"/>
                </a:lnTo>
                <a:lnTo>
                  <a:pt x="725" y="1089"/>
                </a:lnTo>
                <a:lnTo>
                  <a:pt x="727" y="1085"/>
                </a:lnTo>
                <a:lnTo>
                  <a:pt x="734" y="1084"/>
                </a:lnTo>
                <a:lnTo>
                  <a:pt x="742" y="1085"/>
                </a:lnTo>
                <a:lnTo>
                  <a:pt x="749" y="1085"/>
                </a:lnTo>
                <a:lnTo>
                  <a:pt x="754" y="1087"/>
                </a:lnTo>
                <a:lnTo>
                  <a:pt x="765" y="1092"/>
                </a:lnTo>
                <a:lnTo>
                  <a:pt x="775" y="1098"/>
                </a:lnTo>
                <a:lnTo>
                  <a:pt x="774" y="1101"/>
                </a:lnTo>
                <a:lnTo>
                  <a:pt x="774" y="1106"/>
                </a:lnTo>
                <a:lnTo>
                  <a:pt x="775" y="1112"/>
                </a:lnTo>
                <a:lnTo>
                  <a:pt x="778" y="1120"/>
                </a:lnTo>
                <a:lnTo>
                  <a:pt x="781" y="1126"/>
                </a:lnTo>
                <a:lnTo>
                  <a:pt x="796" y="1127"/>
                </a:lnTo>
                <a:lnTo>
                  <a:pt x="811" y="1127"/>
                </a:lnTo>
                <a:lnTo>
                  <a:pt x="845" y="1126"/>
                </a:lnTo>
                <a:lnTo>
                  <a:pt x="848" y="1114"/>
                </a:lnTo>
                <a:lnTo>
                  <a:pt x="849" y="1103"/>
                </a:lnTo>
                <a:lnTo>
                  <a:pt x="851" y="1093"/>
                </a:lnTo>
                <a:lnTo>
                  <a:pt x="854" y="1081"/>
                </a:lnTo>
                <a:lnTo>
                  <a:pt x="840" y="1066"/>
                </a:lnTo>
                <a:lnTo>
                  <a:pt x="826" y="1050"/>
                </a:lnTo>
                <a:lnTo>
                  <a:pt x="820" y="1041"/>
                </a:lnTo>
                <a:lnTo>
                  <a:pt x="814" y="1033"/>
                </a:lnTo>
                <a:lnTo>
                  <a:pt x="810" y="1023"/>
                </a:lnTo>
                <a:lnTo>
                  <a:pt x="807" y="1012"/>
                </a:lnTo>
                <a:lnTo>
                  <a:pt x="806" y="1004"/>
                </a:lnTo>
                <a:lnTo>
                  <a:pt x="805" y="995"/>
                </a:lnTo>
                <a:lnTo>
                  <a:pt x="806" y="987"/>
                </a:lnTo>
                <a:lnTo>
                  <a:pt x="807" y="978"/>
                </a:lnTo>
                <a:lnTo>
                  <a:pt x="809" y="970"/>
                </a:lnTo>
                <a:lnTo>
                  <a:pt x="811" y="961"/>
                </a:lnTo>
                <a:lnTo>
                  <a:pt x="818" y="945"/>
                </a:lnTo>
                <a:lnTo>
                  <a:pt x="825" y="930"/>
                </a:lnTo>
                <a:lnTo>
                  <a:pt x="835" y="917"/>
                </a:lnTo>
                <a:lnTo>
                  <a:pt x="844" y="904"/>
                </a:lnTo>
                <a:lnTo>
                  <a:pt x="854" y="894"/>
                </a:lnTo>
                <a:lnTo>
                  <a:pt x="831" y="875"/>
                </a:lnTo>
                <a:lnTo>
                  <a:pt x="821" y="866"/>
                </a:lnTo>
                <a:lnTo>
                  <a:pt x="816" y="860"/>
                </a:lnTo>
                <a:lnTo>
                  <a:pt x="813" y="854"/>
                </a:lnTo>
                <a:lnTo>
                  <a:pt x="823" y="834"/>
                </a:lnTo>
                <a:lnTo>
                  <a:pt x="831" y="813"/>
                </a:lnTo>
                <a:lnTo>
                  <a:pt x="848" y="771"/>
                </a:lnTo>
                <a:lnTo>
                  <a:pt x="807" y="736"/>
                </a:lnTo>
                <a:lnTo>
                  <a:pt x="766" y="702"/>
                </a:lnTo>
                <a:lnTo>
                  <a:pt x="723" y="669"/>
                </a:lnTo>
                <a:lnTo>
                  <a:pt x="682" y="637"/>
                </a:lnTo>
                <a:lnTo>
                  <a:pt x="596" y="571"/>
                </a:lnTo>
                <a:lnTo>
                  <a:pt x="553" y="538"/>
                </a:lnTo>
                <a:lnTo>
                  <a:pt x="511" y="505"/>
                </a:lnTo>
                <a:lnTo>
                  <a:pt x="512" y="503"/>
                </a:lnTo>
                <a:lnTo>
                  <a:pt x="512" y="501"/>
                </a:lnTo>
                <a:lnTo>
                  <a:pt x="512" y="499"/>
                </a:lnTo>
                <a:lnTo>
                  <a:pt x="513" y="494"/>
                </a:lnTo>
                <a:lnTo>
                  <a:pt x="443" y="432"/>
                </a:lnTo>
                <a:lnTo>
                  <a:pt x="372" y="369"/>
                </a:lnTo>
                <a:lnTo>
                  <a:pt x="336" y="338"/>
                </a:lnTo>
                <a:lnTo>
                  <a:pt x="299" y="307"/>
                </a:lnTo>
                <a:lnTo>
                  <a:pt x="263" y="277"/>
                </a:lnTo>
                <a:lnTo>
                  <a:pt x="224" y="248"/>
                </a:lnTo>
                <a:lnTo>
                  <a:pt x="208" y="248"/>
                </a:lnTo>
                <a:lnTo>
                  <a:pt x="203" y="244"/>
                </a:lnTo>
                <a:lnTo>
                  <a:pt x="197" y="239"/>
                </a:lnTo>
                <a:lnTo>
                  <a:pt x="185" y="231"/>
                </a:lnTo>
                <a:lnTo>
                  <a:pt x="185" y="224"/>
                </a:lnTo>
                <a:lnTo>
                  <a:pt x="184" y="219"/>
                </a:lnTo>
                <a:lnTo>
                  <a:pt x="182" y="216"/>
                </a:lnTo>
                <a:lnTo>
                  <a:pt x="178" y="213"/>
                </a:lnTo>
                <a:lnTo>
                  <a:pt x="187" y="182"/>
                </a:lnTo>
                <a:lnTo>
                  <a:pt x="198" y="153"/>
                </a:lnTo>
                <a:lnTo>
                  <a:pt x="204" y="139"/>
                </a:lnTo>
                <a:lnTo>
                  <a:pt x="212" y="125"/>
                </a:lnTo>
                <a:lnTo>
                  <a:pt x="218" y="112"/>
                </a:lnTo>
                <a:lnTo>
                  <a:pt x="226" y="99"/>
                </a:lnTo>
                <a:lnTo>
                  <a:pt x="235" y="86"/>
                </a:lnTo>
                <a:lnTo>
                  <a:pt x="245" y="75"/>
                </a:lnTo>
                <a:lnTo>
                  <a:pt x="254" y="64"/>
                </a:lnTo>
                <a:lnTo>
                  <a:pt x="266" y="53"/>
                </a:lnTo>
                <a:lnTo>
                  <a:pt x="278" y="42"/>
                </a:lnTo>
                <a:lnTo>
                  <a:pt x="290" y="34"/>
                </a:lnTo>
                <a:lnTo>
                  <a:pt x="304" y="25"/>
                </a:lnTo>
                <a:lnTo>
                  <a:pt x="319" y="17"/>
                </a:lnTo>
                <a:lnTo>
                  <a:pt x="327" y="14"/>
                </a:lnTo>
                <a:lnTo>
                  <a:pt x="337" y="10"/>
                </a:lnTo>
                <a:lnTo>
                  <a:pt x="345" y="6"/>
                </a:lnTo>
                <a:lnTo>
                  <a:pt x="350" y="3"/>
                </a:lnTo>
                <a:lnTo>
                  <a:pt x="354" y="0"/>
                </a:lnTo>
                <a:lnTo>
                  <a:pt x="362" y="2"/>
                </a:lnTo>
                <a:lnTo>
                  <a:pt x="371" y="5"/>
                </a:lnTo>
                <a:lnTo>
                  <a:pt x="379" y="8"/>
                </a:lnTo>
                <a:lnTo>
                  <a:pt x="384" y="14"/>
                </a:lnTo>
                <a:lnTo>
                  <a:pt x="389" y="19"/>
                </a:lnTo>
                <a:lnTo>
                  <a:pt x="394" y="25"/>
                </a:lnTo>
                <a:lnTo>
                  <a:pt x="396" y="33"/>
                </a:lnTo>
                <a:lnTo>
                  <a:pt x="397" y="40"/>
                </a:lnTo>
                <a:lnTo>
                  <a:pt x="433" y="71"/>
                </a:lnTo>
                <a:lnTo>
                  <a:pt x="471" y="103"/>
                </a:lnTo>
                <a:lnTo>
                  <a:pt x="544" y="166"/>
                </a:lnTo>
                <a:lnTo>
                  <a:pt x="580" y="198"/>
                </a:lnTo>
                <a:lnTo>
                  <a:pt x="615" y="231"/>
                </a:lnTo>
                <a:lnTo>
                  <a:pt x="649" y="265"/>
                </a:lnTo>
                <a:lnTo>
                  <a:pt x="665" y="283"/>
                </a:lnTo>
                <a:lnTo>
                  <a:pt x="682" y="302"/>
                </a:lnTo>
                <a:lnTo>
                  <a:pt x="689" y="300"/>
                </a:lnTo>
                <a:lnTo>
                  <a:pt x="697" y="302"/>
                </a:lnTo>
                <a:lnTo>
                  <a:pt x="717" y="318"/>
                </a:lnTo>
                <a:lnTo>
                  <a:pt x="737" y="335"/>
                </a:lnTo>
                <a:lnTo>
                  <a:pt x="778" y="369"/>
                </a:lnTo>
                <a:lnTo>
                  <a:pt x="816" y="405"/>
                </a:lnTo>
                <a:lnTo>
                  <a:pt x="854" y="442"/>
                </a:lnTo>
                <a:lnTo>
                  <a:pt x="892" y="478"/>
                </a:lnTo>
                <a:lnTo>
                  <a:pt x="931" y="515"/>
                </a:lnTo>
                <a:lnTo>
                  <a:pt x="971" y="549"/>
                </a:lnTo>
                <a:lnTo>
                  <a:pt x="992" y="566"/>
                </a:lnTo>
                <a:lnTo>
                  <a:pt x="1012" y="582"/>
                </a:lnTo>
                <a:lnTo>
                  <a:pt x="1018" y="591"/>
                </a:lnTo>
                <a:lnTo>
                  <a:pt x="1022" y="600"/>
                </a:lnTo>
                <a:lnTo>
                  <a:pt x="1024" y="605"/>
                </a:lnTo>
                <a:lnTo>
                  <a:pt x="1028" y="608"/>
                </a:lnTo>
                <a:lnTo>
                  <a:pt x="1033" y="610"/>
                </a:lnTo>
                <a:lnTo>
                  <a:pt x="1038" y="611"/>
                </a:lnTo>
                <a:lnTo>
                  <a:pt x="1039" y="602"/>
                </a:lnTo>
                <a:lnTo>
                  <a:pt x="1038" y="595"/>
                </a:lnTo>
                <a:lnTo>
                  <a:pt x="1037" y="586"/>
                </a:lnTo>
                <a:lnTo>
                  <a:pt x="1034" y="579"/>
                </a:lnTo>
                <a:lnTo>
                  <a:pt x="1030" y="571"/>
                </a:lnTo>
                <a:lnTo>
                  <a:pt x="1025" y="565"/>
                </a:lnTo>
                <a:lnTo>
                  <a:pt x="1019" y="560"/>
                </a:lnTo>
                <a:lnTo>
                  <a:pt x="1012" y="556"/>
                </a:lnTo>
                <a:lnTo>
                  <a:pt x="1015" y="552"/>
                </a:lnTo>
                <a:lnTo>
                  <a:pt x="1016" y="548"/>
                </a:lnTo>
                <a:lnTo>
                  <a:pt x="1016" y="544"/>
                </a:lnTo>
                <a:lnTo>
                  <a:pt x="1017" y="539"/>
                </a:lnTo>
                <a:lnTo>
                  <a:pt x="1026" y="532"/>
                </a:lnTo>
                <a:lnTo>
                  <a:pt x="1036" y="526"/>
                </a:lnTo>
                <a:lnTo>
                  <a:pt x="1047" y="523"/>
                </a:lnTo>
                <a:lnTo>
                  <a:pt x="1057" y="521"/>
                </a:lnTo>
                <a:lnTo>
                  <a:pt x="1068" y="520"/>
                </a:lnTo>
                <a:lnTo>
                  <a:pt x="1080" y="521"/>
                </a:lnTo>
                <a:lnTo>
                  <a:pt x="1091" y="523"/>
                </a:lnTo>
                <a:lnTo>
                  <a:pt x="1100" y="527"/>
                </a:lnTo>
                <a:lnTo>
                  <a:pt x="1110" y="532"/>
                </a:lnTo>
                <a:lnTo>
                  <a:pt x="1118" y="538"/>
                </a:lnTo>
                <a:lnTo>
                  <a:pt x="1126" y="545"/>
                </a:lnTo>
                <a:lnTo>
                  <a:pt x="1131" y="552"/>
                </a:lnTo>
                <a:lnTo>
                  <a:pt x="1136" y="561"/>
                </a:lnTo>
                <a:lnTo>
                  <a:pt x="1138" y="570"/>
                </a:lnTo>
                <a:lnTo>
                  <a:pt x="1138" y="580"/>
                </a:lnTo>
                <a:lnTo>
                  <a:pt x="1136" y="591"/>
                </a:lnTo>
                <a:lnTo>
                  <a:pt x="1126" y="596"/>
                </a:lnTo>
                <a:lnTo>
                  <a:pt x="1121" y="598"/>
                </a:lnTo>
                <a:lnTo>
                  <a:pt x="1115" y="600"/>
                </a:lnTo>
                <a:lnTo>
                  <a:pt x="1110" y="601"/>
                </a:lnTo>
                <a:lnTo>
                  <a:pt x="1103" y="601"/>
                </a:lnTo>
                <a:lnTo>
                  <a:pt x="1097" y="600"/>
                </a:lnTo>
                <a:lnTo>
                  <a:pt x="1089" y="599"/>
                </a:lnTo>
                <a:lnTo>
                  <a:pt x="1085" y="603"/>
                </a:lnTo>
                <a:lnTo>
                  <a:pt x="1083" y="609"/>
                </a:lnTo>
                <a:lnTo>
                  <a:pt x="1079" y="618"/>
                </a:lnTo>
                <a:lnTo>
                  <a:pt x="1076" y="629"/>
                </a:lnTo>
                <a:lnTo>
                  <a:pt x="1073" y="633"/>
                </a:lnTo>
                <a:lnTo>
                  <a:pt x="1070" y="637"/>
                </a:lnTo>
                <a:lnTo>
                  <a:pt x="1081" y="647"/>
                </a:lnTo>
                <a:lnTo>
                  <a:pt x="1091" y="658"/>
                </a:lnTo>
                <a:lnTo>
                  <a:pt x="1095" y="665"/>
                </a:lnTo>
                <a:lnTo>
                  <a:pt x="1098" y="671"/>
                </a:lnTo>
                <a:lnTo>
                  <a:pt x="1101" y="678"/>
                </a:lnTo>
                <a:lnTo>
                  <a:pt x="1104" y="686"/>
                </a:lnTo>
                <a:lnTo>
                  <a:pt x="1117" y="701"/>
                </a:lnTo>
                <a:lnTo>
                  <a:pt x="1131" y="716"/>
                </a:lnTo>
                <a:lnTo>
                  <a:pt x="1146" y="730"/>
                </a:lnTo>
                <a:lnTo>
                  <a:pt x="1161" y="743"/>
                </a:lnTo>
                <a:lnTo>
                  <a:pt x="1193" y="769"/>
                </a:lnTo>
                <a:lnTo>
                  <a:pt x="1209" y="782"/>
                </a:lnTo>
                <a:lnTo>
                  <a:pt x="1225" y="796"/>
                </a:lnTo>
                <a:lnTo>
                  <a:pt x="1242" y="810"/>
                </a:lnTo>
                <a:lnTo>
                  <a:pt x="1258" y="824"/>
                </a:lnTo>
                <a:lnTo>
                  <a:pt x="1276" y="836"/>
                </a:lnTo>
                <a:lnTo>
                  <a:pt x="1285" y="841"/>
                </a:lnTo>
                <a:lnTo>
                  <a:pt x="1295" y="845"/>
                </a:lnTo>
                <a:lnTo>
                  <a:pt x="1296" y="839"/>
                </a:lnTo>
                <a:lnTo>
                  <a:pt x="1295" y="835"/>
                </a:lnTo>
                <a:lnTo>
                  <a:pt x="1294" y="830"/>
                </a:lnTo>
                <a:lnTo>
                  <a:pt x="1292" y="826"/>
                </a:lnTo>
                <a:lnTo>
                  <a:pt x="1286" y="820"/>
                </a:lnTo>
                <a:lnTo>
                  <a:pt x="1279" y="814"/>
                </a:lnTo>
                <a:lnTo>
                  <a:pt x="1272" y="808"/>
                </a:lnTo>
                <a:lnTo>
                  <a:pt x="1265" y="802"/>
                </a:lnTo>
                <a:lnTo>
                  <a:pt x="1262" y="797"/>
                </a:lnTo>
                <a:lnTo>
                  <a:pt x="1261" y="793"/>
                </a:lnTo>
                <a:lnTo>
                  <a:pt x="1260" y="788"/>
                </a:lnTo>
                <a:lnTo>
                  <a:pt x="1259" y="781"/>
                </a:lnTo>
                <a:lnTo>
                  <a:pt x="1265" y="775"/>
                </a:lnTo>
                <a:lnTo>
                  <a:pt x="1272" y="769"/>
                </a:lnTo>
                <a:lnTo>
                  <a:pt x="1279" y="765"/>
                </a:lnTo>
                <a:lnTo>
                  <a:pt x="1286" y="762"/>
                </a:lnTo>
                <a:lnTo>
                  <a:pt x="1295" y="761"/>
                </a:lnTo>
                <a:lnTo>
                  <a:pt x="1303" y="760"/>
                </a:lnTo>
                <a:lnTo>
                  <a:pt x="1311" y="760"/>
                </a:lnTo>
                <a:lnTo>
                  <a:pt x="1320" y="761"/>
                </a:lnTo>
                <a:lnTo>
                  <a:pt x="1328" y="763"/>
                </a:lnTo>
                <a:lnTo>
                  <a:pt x="1336" y="766"/>
                </a:lnTo>
                <a:lnTo>
                  <a:pt x="1352" y="773"/>
                </a:lnTo>
                <a:lnTo>
                  <a:pt x="1366" y="782"/>
                </a:lnTo>
                <a:lnTo>
                  <a:pt x="1379" y="792"/>
                </a:lnTo>
                <a:lnTo>
                  <a:pt x="1380" y="798"/>
                </a:lnTo>
                <a:lnTo>
                  <a:pt x="1380" y="804"/>
                </a:lnTo>
                <a:lnTo>
                  <a:pt x="1379" y="814"/>
                </a:lnTo>
                <a:lnTo>
                  <a:pt x="1374" y="833"/>
                </a:lnTo>
                <a:lnTo>
                  <a:pt x="1366" y="835"/>
                </a:lnTo>
                <a:lnTo>
                  <a:pt x="1356" y="837"/>
                </a:lnTo>
                <a:lnTo>
                  <a:pt x="1346" y="837"/>
                </a:lnTo>
                <a:lnTo>
                  <a:pt x="1336" y="837"/>
                </a:lnTo>
                <a:lnTo>
                  <a:pt x="1329" y="851"/>
                </a:lnTo>
                <a:lnTo>
                  <a:pt x="1325" y="858"/>
                </a:lnTo>
                <a:lnTo>
                  <a:pt x="1321" y="865"/>
                </a:lnTo>
                <a:lnTo>
                  <a:pt x="1323" y="869"/>
                </a:lnTo>
                <a:lnTo>
                  <a:pt x="1325" y="873"/>
                </a:lnTo>
                <a:lnTo>
                  <a:pt x="1333" y="882"/>
                </a:lnTo>
                <a:lnTo>
                  <a:pt x="1339" y="889"/>
                </a:lnTo>
                <a:lnTo>
                  <a:pt x="1342" y="894"/>
                </a:lnTo>
                <a:lnTo>
                  <a:pt x="1344" y="898"/>
                </a:lnTo>
                <a:lnTo>
                  <a:pt x="1345" y="903"/>
                </a:lnTo>
                <a:lnTo>
                  <a:pt x="1345" y="908"/>
                </a:lnTo>
                <a:lnTo>
                  <a:pt x="1345" y="913"/>
                </a:lnTo>
                <a:lnTo>
                  <a:pt x="1346" y="917"/>
                </a:lnTo>
                <a:lnTo>
                  <a:pt x="1350" y="923"/>
                </a:lnTo>
                <a:lnTo>
                  <a:pt x="1353" y="928"/>
                </a:lnTo>
                <a:lnTo>
                  <a:pt x="1361" y="939"/>
                </a:lnTo>
                <a:lnTo>
                  <a:pt x="1381" y="958"/>
                </a:lnTo>
                <a:lnTo>
                  <a:pt x="1397" y="976"/>
                </a:lnTo>
                <a:lnTo>
                  <a:pt x="1415" y="993"/>
                </a:lnTo>
                <a:lnTo>
                  <a:pt x="1452" y="1029"/>
                </a:lnTo>
                <a:lnTo>
                  <a:pt x="1492" y="1063"/>
                </a:lnTo>
                <a:lnTo>
                  <a:pt x="1532" y="1097"/>
                </a:lnTo>
                <a:lnTo>
                  <a:pt x="1571" y="1131"/>
                </a:lnTo>
                <a:lnTo>
                  <a:pt x="1610" y="1167"/>
                </a:lnTo>
                <a:lnTo>
                  <a:pt x="1628" y="1184"/>
                </a:lnTo>
                <a:lnTo>
                  <a:pt x="1645" y="1203"/>
                </a:lnTo>
                <a:lnTo>
                  <a:pt x="1662" y="1221"/>
                </a:lnTo>
                <a:lnTo>
                  <a:pt x="1677" y="1241"/>
                </a:lnTo>
                <a:lnTo>
                  <a:pt x="1690" y="1249"/>
                </a:lnTo>
                <a:lnTo>
                  <a:pt x="1703" y="1261"/>
                </a:lnTo>
                <a:lnTo>
                  <a:pt x="1727" y="1287"/>
                </a:lnTo>
                <a:lnTo>
                  <a:pt x="1739" y="1299"/>
                </a:lnTo>
                <a:lnTo>
                  <a:pt x="1753" y="1312"/>
                </a:lnTo>
                <a:lnTo>
                  <a:pt x="1767" y="1323"/>
                </a:lnTo>
                <a:lnTo>
                  <a:pt x="1776" y="1327"/>
                </a:lnTo>
                <a:lnTo>
                  <a:pt x="1783" y="1332"/>
                </a:lnTo>
                <a:lnTo>
                  <a:pt x="1816" y="1312"/>
                </a:lnTo>
                <a:lnTo>
                  <a:pt x="1849" y="1293"/>
                </a:lnTo>
                <a:lnTo>
                  <a:pt x="1881" y="1274"/>
                </a:lnTo>
                <a:lnTo>
                  <a:pt x="1898" y="1265"/>
                </a:lnTo>
                <a:lnTo>
                  <a:pt x="1915" y="1258"/>
                </a:lnTo>
                <a:lnTo>
                  <a:pt x="1913" y="1253"/>
                </a:lnTo>
                <a:lnTo>
                  <a:pt x="1910" y="1250"/>
                </a:lnTo>
                <a:lnTo>
                  <a:pt x="1908" y="1246"/>
                </a:lnTo>
                <a:lnTo>
                  <a:pt x="1905" y="1243"/>
                </a:lnTo>
                <a:lnTo>
                  <a:pt x="1906" y="1236"/>
                </a:lnTo>
                <a:lnTo>
                  <a:pt x="1908" y="1230"/>
                </a:lnTo>
                <a:lnTo>
                  <a:pt x="1911" y="1219"/>
                </a:lnTo>
                <a:lnTo>
                  <a:pt x="1899" y="1209"/>
                </a:lnTo>
                <a:lnTo>
                  <a:pt x="1887" y="1201"/>
                </a:lnTo>
                <a:lnTo>
                  <a:pt x="1863" y="1183"/>
                </a:lnTo>
                <a:lnTo>
                  <a:pt x="1851" y="1188"/>
                </a:lnTo>
                <a:lnTo>
                  <a:pt x="1837" y="1191"/>
                </a:lnTo>
                <a:lnTo>
                  <a:pt x="1829" y="1192"/>
                </a:lnTo>
                <a:lnTo>
                  <a:pt x="1823" y="1192"/>
                </a:lnTo>
                <a:lnTo>
                  <a:pt x="1815" y="1191"/>
                </a:lnTo>
                <a:lnTo>
                  <a:pt x="1809" y="1189"/>
                </a:lnTo>
                <a:lnTo>
                  <a:pt x="1807" y="1182"/>
                </a:lnTo>
                <a:lnTo>
                  <a:pt x="1804" y="1173"/>
                </a:lnTo>
                <a:lnTo>
                  <a:pt x="1800" y="1166"/>
                </a:lnTo>
                <a:lnTo>
                  <a:pt x="1799" y="1161"/>
                </a:lnTo>
                <a:lnTo>
                  <a:pt x="1798" y="1157"/>
                </a:lnTo>
                <a:lnTo>
                  <a:pt x="1799" y="1151"/>
                </a:lnTo>
                <a:lnTo>
                  <a:pt x="1800" y="1143"/>
                </a:lnTo>
                <a:lnTo>
                  <a:pt x="1804" y="1135"/>
                </a:lnTo>
                <a:lnTo>
                  <a:pt x="1807" y="1127"/>
                </a:lnTo>
                <a:lnTo>
                  <a:pt x="1816" y="1110"/>
                </a:lnTo>
                <a:lnTo>
                  <a:pt x="1829" y="1093"/>
                </a:lnTo>
                <a:lnTo>
                  <a:pt x="1843" y="1079"/>
                </a:lnTo>
                <a:lnTo>
                  <a:pt x="1850" y="1072"/>
                </a:lnTo>
                <a:lnTo>
                  <a:pt x="1857" y="1067"/>
                </a:lnTo>
                <a:lnTo>
                  <a:pt x="1865" y="1063"/>
                </a:lnTo>
                <a:lnTo>
                  <a:pt x="1871" y="1060"/>
                </a:lnTo>
                <a:lnTo>
                  <a:pt x="1878" y="1057"/>
                </a:lnTo>
                <a:lnTo>
                  <a:pt x="1884" y="1057"/>
                </a:lnTo>
                <a:lnTo>
                  <a:pt x="1890" y="1059"/>
                </a:lnTo>
                <a:lnTo>
                  <a:pt x="1897" y="1062"/>
                </a:lnTo>
                <a:lnTo>
                  <a:pt x="1904" y="1065"/>
                </a:lnTo>
                <a:lnTo>
                  <a:pt x="1912" y="1069"/>
                </a:lnTo>
                <a:lnTo>
                  <a:pt x="1918" y="1075"/>
                </a:lnTo>
                <a:lnTo>
                  <a:pt x="1924" y="1080"/>
                </a:lnTo>
                <a:lnTo>
                  <a:pt x="1928" y="1086"/>
                </a:lnTo>
                <a:lnTo>
                  <a:pt x="1930" y="1092"/>
                </a:lnTo>
                <a:lnTo>
                  <a:pt x="1931" y="1095"/>
                </a:lnTo>
                <a:lnTo>
                  <a:pt x="1930" y="1098"/>
                </a:lnTo>
                <a:lnTo>
                  <a:pt x="1928" y="1105"/>
                </a:lnTo>
                <a:lnTo>
                  <a:pt x="1926" y="1111"/>
                </a:lnTo>
                <a:lnTo>
                  <a:pt x="1926" y="1114"/>
                </a:lnTo>
                <a:lnTo>
                  <a:pt x="1926" y="1117"/>
                </a:lnTo>
                <a:lnTo>
                  <a:pt x="1928" y="1123"/>
                </a:lnTo>
                <a:lnTo>
                  <a:pt x="1931" y="1127"/>
                </a:lnTo>
                <a:lnTo>
                  <a:pt x="1934" y="1131"/>
                </a:lnTo>
                <a:lnTo>
                  <a:pt x="1939" y="1135"/>
                </a:lnTo>
                <a:lnTo>
                  <a:pt x="1949" y="1142"/>
                </a:lnTo>
                <a:lnTo>
                  <a:pt x="1955" y="1146"/>
                </a:lnTo>
                <a:lnTo>
                  <a:pt x="1960" y="1151"/>
                </a:lnTo>
                <a:lnTo>
                  <a:pt x="1965" y="1150"/>
                </a:lnTo>
                <a:lnTo>
                  <a:pt x="1971" y="1148"/>
                </a:lnTo>
                <a:lnTo>
                  <a:pt x="1976" y="1148"/>
                </a:lnTo>
                <a:lnTo>
                  <a:pt x="1980" y="1148"/>
                </a:lnTo>
                <a:lnTo>
                  <a:pt x="1986" y="1150"/>
                </a:lnTo>
                <a:lnTo>
                  <a:pt x="1990" y="1152"/>
                </a:lnTo>
                <a:lnTo>
                  <a:pt x="1994" y="1154"/>
                </a:lnTo>
                <a:lnTo>
                  <a:pt x="1997" y="1156"/>
                </a:lnTo>
                <a:lnTo>
                  <a:pt x="2001" y="1160"/>
                </a:lnTo>
                <a:lnTo>
                  <a:pt x="2004" y="1163"/>
                </a:lnTo>
                <a:lnTo>
                  <a:pt x="2006" y="1168"/>
                </a:lnTo>
                <a:lnTo>
                  <a:pt x="2008" y="1172"/>
                </a:lnTo>
                <a:lnTo>
                  <a:pt x="2009" y="1177"/>
                </a:lnTo>
                <a:lnTo>
                  <a:pt x="2010" y="1183"/>
                </a:lnTo>
                <a:lnTo>
                  <a:pt x="2010" y="1188"/>
                </a:lnTo>
                <a:lnTo>
                  <a:pt x="2009" y="1193"/>
                </a:lnTo>
                <a:lnTo>
                  <a:pt x="2016" y="1201"/>
                </a:lnTo>
                <a:lnTo>
                  <a:pt x="2022" y="1211"/>
                </a:lnTo>
                <a:lnTo>
                  <a:pt x="2036" y="1202"/>
                </a:lnTo>
                <a:lnTo>
                  <a:pt x="2034" y="1195"/>
                </a:lnTo>
                <a:lnTo>
                  <a:pt x="2030" y="1187"/>
                </a:lnTo>
                <a:lnTo>
                  <a:pt x="2021" y="1174"/>
                </a:lnTo>
                <a:lnTo>
                  <a:pt x="2017" y="1167"/>
                </a:lnTo>
                <a:lnTo>
                  <a:pt x="2014" y="1159"/>
                </a:lnTo>
                <a:lnTo>
                  <a:pt x="2014" y="1155"/>
                </a:lnTo>
                <a:lnTo>
                  <a:pt x="2014" y="1151"/>
                </a:lnTo>
                <a:lnTo>
                  <a:pt x="2014" y="1145"/>
                </a:lnTo>
                <a:lnTo>
                  <a:pt x="2016" y="1140"/>
                </a:lnTo>
                <a:lnTo>
                  <a:pt x="2024" y="1139"/>
                </a:lnTo>
                <a:lnTo>
                  <a:pt x="2034" y="1138"/>
                </a:lnTo>
                <a:lnTo>
                  <a:pt x="2043" y="1139"/>
                </a:lnTo>
                <a:lnTo>
                  <a:pt x="2054" y="1141"/>
                </a:lnTo>
                <a:lnTo>
                  <a:pt x="2064" y="1144"/>
                </a:lnTo>
                <a:lnTo>
                  <a:pt x="2075" y="1148"/>
                </a:lnTo>
                <a:lnTo>
                  <a:pt x="2084" y="1154"/>
                </a:lnTo>
                <a:lnTo>
                  <a:pt x="2093" y="1160"/>
                </a:lnTo>
                <a:lnTo>
                  <a:pt x="2101" y="1167"/>
                </a:lnTo>
                <a:lnTo>
                  <a:pt x="2109" y="1174"/>
                </a:lnTo>
                <a:lnTo>
                  <a:pt x="2114" y="1182"/>
                </a:lnTo>
                <a:lnTo>
                  <a:pt x="2118" y="1189"/>
                </a:lnTo>
                <a:lnTo>
                  <a:pt x="2122" y="1197"/>
                </a:lnTo>
                <a:lnTo>
                  <a:pt x="2123" y="1204"/>
                </a:lnTo>
                <a:lnTo>
                  <a:pt x="2121" y="1212"/>
                </a:lnTo>
                <a:lnTo>
                  <a:pt x="2117" y="1219"/>
                </a:lnTo>
                <a:lnTo>
                  <a:pt x="2115" y="1222"/>
                </a:lnTo>
                <a:lnTo>
                  <a:pt x="2112" y="1224"/>
                </a:lnTo>
                <a:lnTo>
                  <a:pt x="2105" y="1228"/>
                </a:lnTo>
                <a:lnTo>
                  <a:pt x="2097" y="1229"/>
                </a:lnTo>
                <a:lnTo>
                  <a:pt x="2088" y="1229"/>
                </a:lnTo>
                <a:lnTo>
                  <a:pt x="2080" y="1227"/>
                </a:lnTo>
                <a:lnTo>
                  <a:pt x="2072" y="1223"/>
                </a:lnTo>
                <a:lnTo>
                  <a:pt x="2064" y="1219"/>
                </a:lnTo>
                <a:lnTo>
                  <a:pt x="2057" y="1215"/>
                </a:lnTo>
                <a:lnTo>
                  <a:pt x="2055" y="1216"/>
                </a:lnTo>
                <a:lnTo>
                  <a:pt x="2053" y="1217"/>
                </a:lnTo>
                <a:lnTo>
                  <a:pt x="2051" y="1220"/>
                </a:lnTo>
                <a:lnTo>
                  <a:pt x="2050" y="1222"/>
                </a:lnTo>
                <a:lnTo>
                  <a:pt x="2048" y="1224"/>
                </a:lnTo>
                <a:lnTo>
                  <a:pt x="2046" y="1226"/>
                </a:lnTo>
                <a:lnTo>
                  <a:pt x="2040" y="1226"/>
                </a:lnTo>
                <a:lnTo>
                  <a:pt x="2043" y="1229"/>
                </a:lnTo>
                <a:lnTo>
                  <a:pt x="2046" y="1231"/>
                </a:lnTo>
                <a:lnTo>
                  <a:pt x="2050" y="1233"/>
                </a:lnTo>
                <a:lnTo>
                  <a:pt x="2053" y="1234"/>
                </a:lnTo>
                <a:lnTo>
                  <a:pt x="2056" y="1232"/>
                </a:lnTo>
                <a:lnTo>
                  <a:pt x="2058" y="1231"/>
                </a:lnTo>
                <a:lnTo>
                  <a:pt x="2062" y="1229"/>
                </a:lnTo>
                <a:lnTo>
                  <a:pt x="2064" y="1226"/>
                </a:lnTo>
                <a:lnTo>
                  <a:pt x="2072" y="1227"/>
                </a:lnTo>
                <a:lnTo>
                  <a:pt x="2080" y="1230"/>
                </a:lnTo>
                <a:lnTo>
                  <a:pt x="2086" y="1235"/>
                </a:lnTo>
                <a:lnTo>
                  <a:pt x="2092" y="1241"/>
                </a:lnTo>
                <a:lnTo>
                  <a:pt x="2095" y="1248"/>
                </a:lnTo>
                <a:lnTo>
                  <a:pt x="2097" y="1256"/>
                </a:lnTo>
                <a:lnTo>
                  <a:pt x="2098" y="1265"/>
                </a:lnTo>
                <a:lnTo>
                  <a:pt x="2096" y="1274"/>
                </a:lnTo>
                <a:lnTo>
                  <a:pt x="2101" y="1281"/>
                </a:lnTo>
                <a:lnTo>
                  <a:pt x="2108" y="1289"/>
                </a:lnTo>
                <a:lnTo>
                  <a:pt x="2125" y="1303"/>
                </a:lnTo>
                <a:lnTo>
                  <a:pt x="2133" y="1309"/>
                </a:lnTo>
                <a:lnTo>
                  <a:pt x="2141" y="1317"/>
                </a:lnTo>
                <a:lnTo>
                  <a:pt x="2145" y="1323"/>
                </a:lnTo>
                <a:lnTo>
                  <a:pt x="2146" y="1326"/>
                </a:lnTo>
                <a:lnTo>
                  <a:pt x="2147" y="1329"/>
                </a:lnTo>
                <a:lnTo>
                  <a:pt x="2146" y="1336"/>
                </a:lnTo>
                <a:lnTo>
                  <a:pt x="2143" y="1342"/>
                </a:lnTo>
                <a:lnTo>
                  <a:pt x="2139" y="1348"/>
                </a:lnTo>
                <a:lnTo>
                  <a:pt x="2133" y="1354"/>
                </a:lnTo>
                <a:lnTo>
                  <a:pt x="2122" y="1365"/>
                </a:lnTo>
                <a:lnTo>
                  <a:pt x="2111" y="1377"/>
                </a:lnTo>
                <a:lnTo>
                  <a:pt x="2105" y="1377"/>
                </a:lnTo>
                <a:lnTo>
                  <a:pt x="2099" y="1377"/>
                </a:lnTo>
                <a:lnTo>
                  <a:pt x="2094" y="1375"/>
                </a:lnTo>
                <a:lnTo>
                  <a:pt x="2088" y="1374"/>
                </a:lnTo>
                <a:lnTo>
                  <a:pt x="2081" y="1370"/>
                </a:lnTo>
                <a:lnTo>
                  <a:pt x="2075" y="1364"/>
                </a:lnTo>
                <a:lnTo>
                  <a:pt x="2068" y="1356"/>
                </a:lnTo>
                <a:lnTo>
                  <a:pt x="2063" y="1349"/>
                </a:lnTo>
                <a:lnTo>
                  <a:pt x="2056" y="1341"/>
                </a:lnTo>
                <a:lnTo>
                  <a:pt x="2049" y="1334"/>
                </a:lnTo>
                <a:lnTo>
                  <a:pt x="2043" y="1335"/>
                </a:lnTo>
                <a:lnTo>
                  <a:pt x="2038" y="1338"/>
                </a:lnTo>
                <a:lnTo>
                  <a:pt x="2030" y="1344"/>
                </a:lnTo>
                <a:lnTo>
                  <a:pt x="2025" y="1347"/>
                </a:lnTo>
                <a:lnTo>
                  <a:pt x="2021" y="1350"/>
                </a:lnTo>
                <a:lnTo>
                  <a:pt x="2017" y="1351"/>
                </a:lnTo>
                <a:lnTo>
                  <a:pt x="2011" y="1351"/>
                </a:lnTo>
                <a:lnTo>
                  <a:pt x="2007" y="1350"/>
                </a:lnTo>
                <a:lnTo>
                  <a:pt x="2004" y="1349"/>
                </a:lnTo>
                <a:lnTo>
                  <a:pt x="2001" y="1347"/>
                </a:lnTo>
                <a:lnTo>
                  <a:pt x="1999" y="1343"/>
                </a:lnTo>
                <a:lnTo>
                  <a:pt x="1995" y="1338"/>
                </a:lnTo>
                <a:lnTo>
                  <a:pt x="1994" y="1330"/>
                </a:lnTo>
                <a:lnTo>
                  <a:pt x="1995" y="1323"/>
                </a:lnTo>
                <a:lnTo>
                  <a:pt x="1997" y="1316"/>
                </a:lnTo>
                <a:lnTo>
                  <a:pt x="2002" y="1309"/>
                </a:lnTo>
                <a:lnTo>
                  <a:pt x="2007" y="1304"/>
                </a:lnTo>
                <a:lnTo>
                  <a:pt x="1999" y="1297"/>
                </a:lnTo>
                <a:lnTo>
                  <a:pt x="1991" y="1291"/>
                </a:lnTo>
                <a:lnTo>
                  <a:pt x="1984" y="1284"/>
                </a:lnTo>
                <a:lnTo>
                  <a:pt x="1975" y="1278"/>
                </a:lnTo>
                <a:lnTo>
                  <a:pt x="1934" y="1302"/>
                </a:lnTo>
                <a:lnTo>
                  <a:pt x="1895" y="1326"/>
                </a:lnTo>
                <a:lnTo>
                  <a:pt x="1856" y="1351"/>
                </a:lnTo>
                <a:lnTo>
                  <a:pt x="1815" y="1374"/>
                </a:lnTo>
                <a:lnTo>
                  <a:pt x="1814" y="1386"/>
                </a:lnTo>
                <a:lnTo>
                  <a:pt x="1814" y="1398"/>
                </a:lnTo>
                <a:lnTo>
                  <a:pt x="1816" y="1409"/>
                </a:lnTo>
                <a:lnTo>
                  <a:pt x="1820" y="1418"/>
                </a:lnTo>
                <a:lnTo>
                  <a:pt x="1825" y="1428"/>
                </a:lnTo>
                <a:lnTo>
                  <a:pt x="1831" y="1435"/>
                </a:lnTo>
                <a:lnTo>
                  <a:pt x="1839" y="1443"/>
                </a:lnTo>
                <a:lnTo>
                  <a:pt x="1848" y="1448"/>
                </a:lnTo>
                <a:lnTo>
                  <a:pt x="1850" y="1458"/>
                </a:lnTo>
                <a:lnTo>
                  <a:pt x="1852" y="1465"/>
                </a:lnTo>
                <a:lnTo>
                  <a:pt x="1856" y="1472"/>
                </a:lnTo>
                <a:lnTo>
                  <a:pt x="1861" y="1478"/>
                </a:lnTo>
                <a:lnTo>
                  <a:pt x="1872" y="1489"/>
                </a:lnTo>
                <a:lnTo>
                  <a:pt x="1884" y="1500"/>
                </a:lnTo>
                <a:lnTo>
                  <a:pt x="1893" y="1499"/>
                </a:lnTo>
                <a:lnTo>
                  <a:pt x="1901" y="1500"/>
                </a:lnTo>
                <a:lnTo>
                  <a:pt x="1909" y="1503"/>
                </a:lnTo>
                <a:lnTo>
                  <a:pt x="1915" y="1508"/>
                </a:lnTo>
                <a:lnTo>
                  <a:pt x="1920" y="1515"/>
                </a:lnTo>
                <a:lnTo>
                  <a:pt x="1926" y="1522"/>
                </a:lnTo>
                <a:lnTo>
                  <a:pt x="1929" y="1531"/>
                </a:lnTo>
                <a:lnTo>
                  <a:pt x="1932" y="1539"/>
                </a:lnTo>
                <a:lnTo>
                  <a:pt x="1934" y="1536"/>
                </a:lnTo>
                <a:lnTo>
                  <a:pt x="1937" y="1533"/>
                </a:lnTo>
                <a:lnTo>
                  <a:pt x="1941" y="1531"/>
                </a:lnTo>
                <a:lnTo>
                  <a:pt x="1944" y="1529"/>
                </a:lnTo>
                <a:lnTo>
                  <a:pt x="1952" y="1526"/>
                </a:lnTo>
                <a:lnTo>
                  <a:pt x="1961" y="1526"/>
                </a:lnTo>
                <a:lnTo>
                  <a:pt x="1971" y="1528"/>
                </a:lnTo>
                <a:lnTo>
                  <a:pt x="1979" y="1530"/>
                </a:lnTo>
                <a:lnTo>
                  <a:pt x="1986" y="1532"/>
                </a:lnTo>
                <a:lnTo>
                  <a:pt x="1992" y="1535"/>
                </a:lnTo>
                <a:lnTo>
                  <a:pt x="1996" y="1533"/>
                </a:lnTo>
                <a:lnTo>
                  <a:pt x="2001" y="1529"/>
                </a:lnTo>
                <a:lnTo>
                  <a:pt x="2009" y="1520"/>
                </a:lnTo>
                <a:lnTo>
                  <a:pt x="2014" y="1515"/>
                </a:lnTo>
                <a:lnTo>
                  <a:pt x="2019" y="1511"/>
                </a:lnTo>
                <a:lnTo>
                  <a:pt x="2025" y="1507"/>
                </a:lnTo>
                <a:lnTo>
                  <a:pt x="2033" y="1506"/>
                </a:lnTo>
                <a:lnTo>
                  <a:pt x="2035" y="1506"/>
                </a:lnTo>
                <a:lnTo>
                  <a:pt x="2037" y="1508"/>
                </a:lnTo>
                <a:lnTo>
                  <a:pt x="2041" y="1511"/>
                </a:lnTo>
                <a:lnTo>
                  <a:pt x="2046" y="1515"/>
                </a:lnTo>
                <a:lnTo>
                  <a:pt x="2048" y="1516"/>
                </a:lnTo>
                <a:lnTo>
                  <a:pt x="2051" y="1517"/>
                </a:lnTo>
                <a:lnTo>
                  <a:pt x="2056" y="1515"/>
                </a:lnTo>
                <a:lnTo>
                  <a:pt x="2063" y="1513"/>
                </a:lnTo>
                <a:lnTo>
                  <a:pt x="2076" y="1505"/>
                </a:lnTo>
                <a:lnTo>
                  <a:pt x="2082" y="1502"/>
                </a:lnTo>
                <a:lnTo>
                  <a:pt x="2090" y="1501"/>
                </a:lnTo>
                <a:lnTo>
                  <a:pt x="2097" y="1501"/>
                </a:lnTo>
                <a:lnTo>
                  <a:pt x="2100" y="1502"/>
                </a:lnTo>
                <a:lnTo>
                  <a:pt x="2105" y="1504"/>
                </a:lnTo>
                <a:lnTo>
                  <a:pt x="2110" y="1508"/>
                </a:lnTo>
                <a:lnTo>
                  <a:pt x="2114" y="1514"/>
                </a:lnTo>
                <a:lnTo>
                  <a:pt x="2117" y="1521"/>
                </a:lnTo>
                <a:lnTo>
                  <a:pt x="2120" y="1529"/>
                </a:lnTo>
                <a:lnTo>
                  <a:pt x="2121" y="1537"/>
                </a:lnTo>
                <a:lnTo>
                  <a:pt x="2121" y="1546"/>
                </a:lnTo>
                <a:lnTo>
                  <a:pt x="2120" y="1554"/>
                </a:lnTo>
                <a:lnTo>
                  <a:pt x="2117" y="1563"/>
                </a:lnTo>
                <a:close/>
                <a:moveTo>
                  <a:pt x="1117" y="580"/>
                </a:moveTo>
                <a:lnTo>
                  <a:pt x="1117" y="580"/>
                </a:lnTo>
                <a:lnTo>
                  <a:pt x="1117" y="571"/>
                </a:lnTo>
                <a:lnTo>
                  <a:pt x="1116" y="566"/>
                </a:lnTo>
                <a:lnTo>
                  <a:pt x="1116" y="563"/>
                </a:lnTo>
                <a:lnTo>
                  <a:pt x="1114" y="561"/>
                </a:lnTo>
                <a:lnTo>
                  <a:pt x="1109" y="556"/>
                </a:lnTo>
                <a:lnTo>
                  <a:pt x="1106" y="561"/>
                </a:lnTo>
                <a:lnTo>
                  <a:pt x="1102" y="565"/>
                </a:lnTo>
                <a:lnTo>
                  <a:pt x="1099" y="567"/>
                </a:lnTo>
                <a:lnTo>
                  <a:pt x="1096" y="569"/>
                </a:lnTo>
                <a:lnTo>
                  <a:pt x="1092" y="569"/>
                </a:lnTo>
                <a:lnTo>
                  <a:pt x="1087" y="569"/>
                </a:lnTo>
                <a:lnTo>
                  <a:pt x="1083" y="569"/>
                </a:lnTo>
                <a:lnTo>
                  <a:pt x="1079" y="568"/>
                </a:lnTo>
                <a:lnTo>
                  <a:pt x="1070" y="564"/>
                </a:lnTo>
                <a:lnTo>
                  <a:pt x="1064" y="557"/>
                </a:lnTo>
                <a:lnTo>
                  <a:pt x="1058" y="550"/>
                </a:lnTo>
                <a:lnTo>
                  <a:pt x="1056" y="546"/>
                </a:lnTo>
                <a:lnTo>
                  <a:pt x="1055" y="541"/>
                </a:lnTo>
                <a:lnTo>
                  <a:pt x="1051" y="541"/>
                </a:lnTo>
                <a:lnTo>
                  <a:pt x="1048" y="542"/>
                </a:lnTo>
                <a:lnTo>
                  <a:pt x="1045" y="544"/>
                </a:lnTo>
                <a:lnTo>
                  <a:pt x="1041" y="546"/>
                </a:lnTo>
                <a:lnTo>
                  <a:pt x="1039" y="548"/>
                </a:lnTo>
                <a:lnTo>
                  <a:pt x="1038" y="550"/>
                </a:lnTo>
                <a:lnTo>
                  <a:pt x="1038" y="552"/>
                </a:lnTo>
                <a:lnTo>
                  <a:pt x="1038" y="554"/>
                </a:lnTo>
                <a:lnTo>
                  <a:pt x="1042" y="559"/>
                </a:lnTo>
                <a:lnTo>
                  <a:pt x="1049" y="564"/>
                </a:lnTo>
                <a:lnTo>
                  <a:pt x="1057" y="570"/>
                </a:lnTo>
                <a:lnTo>
                  <a:pt x="1068" y="576"/>
                </a:lnTo>
                <a:lnTo>
                  <a:pt x="1080" y="580"/>
                </a:lnTo>
                <a:lnTo>
                  <a:pt x="1093" y="583"/>
                </a:lnTo>
                <a:lnTo>
                  <a:pt x="1099" y="583"/>
                </a:lnTo>
                <a:lnTo>
                  <a:pt x="1104" y="583"/>
                </a:lnTo>
                <a:lnTo>
                  <a:pt x="1111" y="582"/>
                </a:lnTo>
                <a:lnTo>
                  <a:pt x="1117" y="580"/>
                </a:lnTo>
                <a:close/>
                <a:moveTo>
                  <a:pt x="341" y="66"/>
                </a:moveTo>
                <a:lnTo>
                  <a:pt x="341" y="66"/>
                </a:lnTo>
                <a:lnTo>
                  <a:pt x="330" y="90"/>
                </a:lnTo>
                <a:lnTo>
                  <a:pt x="319" y="112"/>
                </a:lnTo>
                <a:lnTo>
                  <a:pt x="306" y="133"/>
                </a:lnTo>
                <a:lnTo>
                  <a:pt x="292" y="153"/>
                </a:lnTo>
                <a:lnTo>
                  <a:pt x="277" y="171"/>
                </a:lnTo>
                <a:lnTo>
                  <a:pt x="260" y="187"/>
                </a:lnTo>
                <a:lnTo>
                  <a:pt x="251" y="194"/>
                </a:lnTo>
                <a:lnTo>
                  <a:pt x="241" y="202"/>
                </a:lnTo>
                <a:lnTo>
                  <a:pt x="231" y="208"/>
                </a:lnTo>
                <a:lnTo>
                  <a:pt x="220" y="215"/>
                </a:lnTo>
                <a:lnTo>
                  <a:pt x="222" y="217"/>
                </a:lnTo>
                <a:lnTo>
                  <a:pt x="222" y="219"/>
                </a:lnTo>
                <a:lnTo>
                  <a:pt x="220" y="220"/>
                </a:lnTo>
                <a:lnTo>
                  <a:pt x="218" y="221"/>
                </a:lnTo>
                <a:lnTo>
                  <a:pt x="216" y="222"/>
                </a:lnTo>
                <a:lnTo>
                  <a:pt x="214" y="223"/>
                </a:lnTo>
                <a:lnTo>
                  <a:pt x="213" y="226"/>
                </a:lnTo>
                <a:lnTo>
                  <a:pt x="212" y="229"/>
                </a:lnTo>
                <a:lnTo>
                  <a:pt x="215" y="231"/>
                </a:lnTo>
                <a:lnTo>
                  <a:pt x="217" y="231"/>
                </a:lnTo>
                <a:lnTo>
                  <a:pt x="223" y="230"/>
                </a:lnTo>
                <a:lnTo>
                  <a:pt x="230" y="230"/>
                </a:lnTo>
                <a:lnTo>
                  <a:pt x="233" y="230"/>
                </a:lnTo>
                <a:lnTo>
                  <a:pt x="235" y="231"/>
                </a:lnTo>
                <a:lnTo>
                  <a:pt x="260" y="215"/>
                </a:lnTo>
                <a:lnTo>
                  <a:pt x="284" y="196"/>
                </a:lnTo>
                <a:lnTo>
                  <a:pt x="308" y="176"/>
                </a:lnTo>
                <a:lnTo>
                  <a:pt x="319" y="166"/>
                </a:lnTo>
                <a:lnTo>
                  <a:pt x="329" y="154"/>
                </a:lnTo>
                <a:lnTo>
                  <a:pt x="339" y="142"/>
                </a:lnTo>
                <a:lnTo>
                  <a:pt x="347" y="130"/>
                </a:lnTo>
                <a:lnTo>
                  <a:pt x="355" y="117"/>
                </a:lnTo>
                <a:lnTo>
                  <a:pt x="361" y="103"/>
                </a:lnTo>
                <a:lnTo>
                  <a:pt x="367" y="90"/>
                </a:lnTo>
                <a:lnTo>
                  <a:pt x="371" y="75"/>
                </a:lnTo>
                <a:lnTo>
                  <a:pt x="373" y="58"/>
                </a:lnTo>
                <a:lnTo>
                  <a:pt x="373" y="42"/>
                </a:lnTo>
                <a:lnTo>
                  <a:pt x="374" y="39"/>
                </a:lnTo>
                <a:lnTo>
                  <a:pt x="375" y="38"/>
                </a:lnTo>
                <a:lnTo>
                  <a:pt x="377" y="38"/>
                </a:lnTo>
                <a:lnTo>
                  <a:pt x="374" y="32"/>
                </a:lnTo>
                <a:lnTo>
                  <a:pt x="370" y="26"/>
                </a:lnTo>
                <a:lnTo>
                  <a:pt x="364" y="23"/>
                </a:lnTo>
                <a:lnTo>
                  <a:pt x="356" y="21"/>
                </a:lnTo>
                <a:lnTo>
                  <a:pt x="356" y="26"/>
                </a:lnTo>
                <a:lnTo>
                  <a:pt x="354" y="31"/>
                </a:lnTo>
                <a:lnTo>
                  <a:pt x="347" y="41"/>
                </a:lnTo>
                <a:lnTo>
                  <a:pt x="344" y="48"/>
                </a:lnTo>
                <a:lnTo>
                  <a:pt x="342" y="53"/>
                </a:lnTo>
                <a:lnTo>
                  <a:pt x="341" y="60"/>
                </a:lnTo>
                <a:lnTo>
                  <a:pt x="341" y="66"/>
                </a:lnTo>
                <a:close/>
                <a:moveTo>
                  <a:pt x="200" y="206"/>
                </a:moveTo>
                <a:lnTo>
                  <a:pt x="200" y="206"/>
                </a:lnTo>
                <a:lnTo>
                  <a:pt x="222" y="191"/>
                </a:lnTo>
                <a:lnTo>
                  <a:pt x="245" y="174"/>
                </a:lnTo>
                <a:lnTo>
                  <a:pt x="254" y="166"/>
                </a:lnTo>
                <a:lnTo>
                  <a:pt x="265" y="156"/>
                </a:lnTo>
                <a:lnTo>
                  <a:pt x="274" y="145"/>
                </a:lnTo>
                <a:lnTo>
                  <a:pt x="283" y="134"/>
                </a:lnTo>
                <a:lnTo>
                  <a:pt x="291" y="124"/>
                </a:lnTo>
                <a:lnTo>
                  <a:pt x="298" y="112"/>
                </a:lnTo>
                <a:lnTo>
                  <a:pt x="306" y="100"/>
                </a:lnTo>
                <a:lnTo>
                  <a:pt x="312" y="87"/>
                </a:lnTo>
                <a:lnTo>
                  <a:pt x="318" y="75"/>
                </a:lnTo>
                <a:lnTo>
                  <a:pt x="322" y="61"/>
                </a:lnTo>
                <a:lnTo>
                  <a:pt x="326" y="47"/>
                </a:lnTo>
                <a:lnTo>
                  <a:pt x="329" y="32"/>
                </a:lnTo>
                <a:lnTo>
                  <a:pt x="315" y="37"/>
                </a:lnTo>
                <a:lnTo>
                  <a:pt x="304" y="45"/>
                </a:lnTo>
                <a:lnTo>
                  <a:pt x="292" y="52"/>
                </a:lnTo>
                <a:lnTo>
                  <a:pt x="281" y="61"/>
                </a:lnTo>
                <a:lnTo>
                  <a:pt x="270" y="70"/>
                </a:lnTo>
                <a:lnTo>
                  <a:pt x="262" y="80"/>
                </a:lnTo>
                <a:lnTo>
                  <a:pt x="252" y="91"/>
                </a:lnTo>
                <a:lnTo>
                  <a:pt x="245" y="101"/>
                </a:lnTo>
                <a:lnTo>
                  <a:pt x="237" y="113"/>
                </a:lnTo>
                <a:lnTo>
                  <a:pt x="230" y="126"/>
                </a:lnTo>
                <a:lnTo>
                  <a:pt x="223" y="138"/>
                </a:lnTo>
                <a:lnTo>
                  <a:pt x="218" y="152"/>
                </a:lnTo>
                <a:lnTo>
                  <a:pt x="207" y="178"/>
                </a:lnTo>
                <a:lnTo>
                  <a:pt x="200" y="206"/>
                </a:lnTo>
                <a:close/>
                <a:moveTo>
                  <a:pt x="250" y="242"/>
                </a:moveTo>
                <a:lnTo>
                  <a:pt x="250" y="242"/>
                </a:lnTo>
                <a:lnTo>
                  <a:pt x="263" y="255"/>
                </a:lnTo>
                <a:lnTo>
                  <a:pt x="277" y="268"/>
                </a:lnTo>
                <a:lnTo>
                  <a:pt x="291" y="280"/>
                </a:lnTo>
                <a:lnTo>
                  <a:pt x="305" y="292"/>
                </a:lnTo>
                <a:lnTo>
                  <a:pt x="334" y="314"/>
                </a:lnTo>
                <a:lnTo>
                  <a:pt x="362" y="338"/>
                </a:lnTo>
                <a:lnTo>
                  <a:pt x="384" y="355"/>
                </a:lnTo>
                <a:lnTo>
                  <a:pt x="404" y="374"/>
                </a:lnTo>
                <a:lnTo>
                  <a:pt x="445" y="412"/>
                </a:lnTo>
                <a:lnTo>
                  <a:pt x="466" y="431"/>
                </a:lnTo>
                <a:lnTo>
                  <a:pt x="487" y="448"/>
                </a:lnTo>
                <a:lnTo>
                  <a:pt x="508" y="466"/>
                </a:lnTo>
                <a:lnTo>
                  <a:pt x="531" y="481"/>
                </a:lnTo>
                <a:lnTo>
                  <a:pt x="555" y="469"/>
                </a:lnTo>
                <a:lnTo>
                  <a:pt x="578" y="454"/>
                </a:lnTo>
                <a:lnTo>
                  <a:pt x="589" y="445"/>
                </a:lnTo>
                <a:lnTo>
                  <a:pt x="599" y="435"/>
                </a:lnTo>
                <a:lnTo>
                  <a:pt x="610" y="426"/>
                </a:lnTo>
                <a:lnTo>
                  <a:pt x="619" y="416"/>
                </a:lnTo>
                <a:lnTo>
                  <a:pt x="628" y="405"/>
                </a:lnTo>
                <a:lnTo>
                  <a:pt x="637" y="394"/>
                </a:lnTo>
                <a:lnTo>
                  <a:pt x="643" y="381"/>
                </a:lnTo>
                <a:lnTo>
                  <a:pt x="649" y="368"/>
                </a:lnTo>
                <a:lnTo>
                  <a:pt x="655" y="354"/>
                </a:lnTo>
                <a:lnTo>
                  <a:pt x="659" y="340"/>
                </a:lnTo>
                <a:lnTo>
                  <a:pt x="662" y="324"/>
                </a:lnTo>
                <a:lnTo>
                  <a:pt x="664" y="308"/>
                </a:lnTo>
                <a:lnTo>
                  <a:pt x="633" y="275"/>
                </a:lnTo>
                <a:lnTo>
                  <a:pt x="601" y="242"/>
                </a:lnTo>
                <a:lnTo>
                  <a:pt x="569" y="211"/>
                </a:lnTo>
                <a:lnTo>
                  <a:pt x="536" y="179"/>
                </a:lnTo>
                <a:lnTo>
                  <a:pt x="502" y="149"/>
                </a:lnTo>
                <a:lnTo>
                  <a:pt x="466" y="120"/>
                </a:lnTo>
                <a:lnTo>
                  <a:pt x="430" y="92"/>
                </a:lnTo>
                <a:lnTo>
                  <a:pt x="392" y="66"/>
                </a:lnTo>
                <a:lnTo>
                  <a:pt x="387" y="81"/>
                </a:lnTo>
                <a:lnTo>
                  <a:pt x="382" y="95"/>
                </a:lnTo>
                <a:lnTo>
                  <a:pt x="376" y="109"/>
                </a:lnTo>
                <a:lnTo>
                  <a:pt x="369" y="122"/>
                </a:lnTo>
                <a:lnTo>
                  <a:pt x="362" y="134"/>
                </a:lnTo>
                <a:lnTo>
                  <a:pt x="354" y="147"/>
                </a:lnTo>
                <a:lnTo>
                  <a:pt x="346" y="158"/>
                </a:lnTo>
                <a:lnTo>
                  <a:pt x="337" y="170"/>
                </a:lnTo>
                <a:lnTo>
                  <a:pt x="328" y="181"/>
                </a:lnTo>
                <a:lnTo>
                  <a:pt x="319" y="190"/>
                </a:lnTo>
                <a:lnTo>
                  <a:pt x="308" y="200"/>
                </a:lnTo>
                <a:lnTo>
                  <a:pt x="297" y="209"/>
                </a:lnTo>
                <a:lnTo>
                  <a:pt x="275" y="227"/>
                </a:lnTo>
                <a:lnTo>
                  <a:pt x="250" y="242"/>
                </a:lnTo>
                <a:close/>
                <a:moveTo>
                  <a:pt x="537" y="499"/>
                </a:moveTo>
                <a:lnTo>
                  <a:pt x="537" y="499"/>
                </a:lnTo>
                <a:lnTo>
                  <a:pt x="557" y="518"/>
                </a:lnTo>
                <a:lnTo>
                  <a:pt x="579" y="536"/>
                </a:lnTo>
                <a:lnTo>
                  <a:pt x="623" y="572"/>
                </a:lnTo>
                <a:lnTo>
                  <a:pt x="668" y="608"/>
                </a:lnTo>
                <a:lnTo>
                  <a:pt x="713" y="642"/>
                </a:lnTo>
                <a:lnTo>
                  <a:pt x="804" y="711"/>
                </a:lnTo>
                <a:lnTo>
                  <a:pt x="849" y="745"/>
                </a:lnTo>
                <a:lnTo>
                  <a:pt x="891" y="781"/>
                </a:lnTo>
                <a:lnTo>
                  <a:pt x="914" y="772"/>
                </a:lnTo>
                <a:lnTo>
                  <a:pt x="926" y="765"/>
                </a:lnTo>
                <a:lnTo>
                  <a:pt x="936" y="758"/>
                </a:lnTo>
                <a:lnTo>
                  <a:pt x="950" y="746"/>
                </a:lnTo>
                <a:lnTo>
                  <a:pt x="966" y="729"/>
                </a:lnTo>
                <a:lnTo>
                  <a:pt x="981" y="712"/>
                </a:lnTo>
                <a:lnTo>
                  <a:pt x="986" y="703"/>
                </a:lnTo>
                <a:lnTo>
                  <a:pt x="990" y="697"/>
                </a:lnTo>
                <a:lnTo>
                  <a:pt x="990" y="693"/>
                </a:lnTo>
                <a:lnTo>
                  <a:pt x="989" y="690"/>
                </a:lnTo>
                <a:lnTo>
                  <a:pt x="988" y="686"/>
                </a:lnTo>
                <a:lnTo>
                  <a:pt x="988" y="684"/>
                </a:lnTo>
                <a:lnTo>
                  <a:pt x="989" y="677"/>
                </a:lnTo>
                <a:lnTo>
                  <a:pt x="992" y="671"/>
                </a:lnTo>
                <a:lnTo>
                  <a:pt x="1001" y="659"/>
                </a:lnTo>
                <a:lnTo>
                  <a:pt x="1009" y="647"/>
                </a:lnTo>
                <a:lnTo>
                  <a:pt x="1012" y="642"/>
                </a:lnTo>
                <a:lnTo>
                  <a:pt x="1015" y="635"/>
                </a:lnTo>
                <a:lnTo>
                  <a:pt x="1012" y="627"/>
                </a:lnTo>
                <a:lnTo>
                  <a:pt x="1008" y="621"/>
                </a:lnTo>
                <a:lnTo>
                  <a:pt x="1001" y="608"/>
                </a:lnTo>
                <a:lnTo>
                  <a:pt x="991" y="597"/>
                </a:lnTo>
                <a:lnTo>
                  <a:pt x="980" y="586"/>
                </a:lnTo>
                <a:lnTo>
                  <a:pt x="971" y="576"/>
                </a:lnTo>
                <a:lnTo>
                  <a:pt x="960" y="566"/>
                </a:lnTo>
                <a:lnTo>
                  <a:pt x="950" y="554"/>
                </a:lnTo>
                <a:lnTo>
                  <a:pt x="943" y="541"/>
                </a:lnTo>
                <a:lnTo>
                  <a:pt x="937" y="539"/>
                </a:lnTo>
                <a:lnTo>
                  <a:pt x="933" y="536"/>
                </a:lnTo>
                <a:lnTo>
                  <a:pt x="926" y="531"/>
                </a:lnTo>
                <a:lnTo>
                  <a:pt x="922" y="527"/>
                </a:lnTo>
                <a:lnTo>
                  <a:pt x="919" y="525"/>
                </a:lnTo>
                <a:lnTo>
                  <a:pt x="914" y="523"/>
                </a:lnTo>
                <a:lnTo>
                  <a:pt x="909" y="522"/>
                </a:lnTo>
                <a:lnTo>
                  <a:pt x="900" y="514"/>
                </a:lnTo>
                <a:lnTo>
                  <a:pt x="891" y="504"/>
                </a:lnTo>
                <a:lnTo>
                  <a:pt x="874" y="485"/>
                </a:lnTo>
                <a:lnTo>
                  <a:pt x="866" y="475"/>
                </a:lnTo>
                <a:lnTo>
                  <a:pt x="856" y="466"/>
                </a:lnTo>
                <a:lnTo>
                  <a:pt x="845" y="459"/>
                </a:lnTo>
                <a:lnTo>
                  <a:pt x="835" y="453"/>
                </a:lnTo>
                <a:lnTo>
                  <a:pt x="819" y="433"/>
                </a:lnTo>
                <a:lnTo>
                  <a:pt x="803" y="415"/>
                </a:lnTo>
                <a:lnTo>
                  <a:pt x="785" y="398"/>
                </a:lnTo>
                <a:lnTo>
                  <a:pt x="767" y="381"/>
                </a:lnTo>
                <a:lnTo>
                  <a:pt x="749" y="365"/>
                </a:lnTo>
                <a:lnTo>
                  <a:pt x="730" y="350"/>
                </a:lnTo>
                <a:lnTo>
                  <a:pt x="709" y="336"/>
                </a:lnTo>
                <a:lnTo>
                  <a:pt x="688" y="323"/>
                </a:lnTo>
                <a:lnTo>
                  <a:pt x="684" y="338"/>
                </a:lnTo>
                <a:lnTo>
                  <a:pt x="678" y="352"/>
                </a:lnTo>
                <a:lnTo>
                  <a:pt x="672" y="367"/>
                </a:lnTo>
                <a:lnTo>
                  <a:pt x="667" y="381"/>
                </a:lnTo>
                <a:lnTo>
                  <a:pt x="659" y="394"/>
                </a:lnTo>
                <a:lnTo>
                  <a:pt x="652" y="406"/>
                </a:lnTo>
                <a:lnTo>
                  <a:pt x="643" y="419"/>
                </a:lnTo>
                <a:lnTo>
                  <a:pt x="634" y="430"/>
                </a:lnTo>
                <a:lnTo>
                  <a:pt x="625" y="442"/>
                </a:lnTo>
                <a:lnTo>
                  <a:pt x="614" y="451"/>
                </a:lnTo>
                <a:lnTo>
                  <a:pt x="603" y="462"/>
                </a:lnTo>
                <a:lnTo>
                  <a:pt x="592" y="471"/>
                </a:lnTo>
                <a:lnTo>
                  <a:pt x="579" y="479"/>
                </a:lnTo>
                <a:lnTo>
                  <a:pt x="566" y="487"/>
                </a:lnTo>
                <a:lnTo>
                  <a:pt x="552" y="493"/>
                </a:lnTo>
                <a:lnTo>
                  <a:pt x="537" y="499"/>
                </a:lnTo>
                <a:close/>
                <a:moveTo>
                  <a:pt x="1055" y="624"/>
                </a:moveTo>
                <a:lnTo>
                  <a:pt x="1055" y="624"/>
                </a:lnTo>
                <a:lnTo>
                  <a:pt x="1058" y="622"/>
                </a:lnTo>
                <a:lnTo>
                  <a:pt x="1062" y="618"/>
                </a:lnTo>
                <a:lnTo>
                  <a:pt x="1063" y="614"/>
                </a:lnTo>
                <a:lnTo>
                  <a:pt x="1064" y="611"/>
                </a:lnTo>
                <a:lnTo>
                  <a:pt x="1066" y="595"/>
                </a:lnTo>
                <a:lnTo>
                  <a:pt x="1063" y="594"/>
                </a:lnTo>
                <a:lnTo>
                  <a:pt x="1061" y="592"/>
                </a:lnTo>
                <a:lnTo>
                  <a:pt x="1058" y="591"/>
                </a:lnTo>
                <a:lnTo>
                  <a:pt x="1055" y="591"/>
                </a:lnTo>
                <a:lnTo>
                  <a:pt x="1055" y="624"/>
                </a:lnTo>
                <a:close/>
                <a:moveTo>
                  <a:pt x="1129" y="997"/>
                </a:moveTo>
                <a:lnTo>
                  <a:pt x="1129" y="997"/>
                </a:lnTo>
                <a:lnTo>
                  <a:pt x="1148" y="997"/>
                </a:lnTo>
                <a:lnTo>
                  <a:pt x="1169" y="994"/>
                </a:lnTo>
                <a:lnTo>
                  <a:pt x="1178" y="992"/>
                </a:lnTo>
                <a:lnTo>
                  <a:pt x="1188" y="989"/>
                </a:lnTo>
                <a:lnTo>
                  <a:pt x="1197" y="986"/>
                </a:lnTo>
                <a:lnTo>
                  <a:pt x="1204" y="981"/>
                </a:lnTo>
                <a:lnTo>
                  <a:pt x="1210" y="977"/>
                </a:lnTo>
                <a:lnTo>
                  <a:pt x="1217" y="971"/>
                </a:lnTo>
                <a:lnTo>
                  <a:pt x="1232" y="957"/>
                </a:lnTo>
                <a:lnTo>
                  <a:pt x="1247" y="940"/>
                </a:lnTo>
                <a:lnTo>
                  <a:pt x="1252" y="931"/>
                </a:lnTo>
                <a:lnTo>
                  <a:pt x="1257" y="924"/>
                </a:lnTo>
                <a:lnTo>
                  <a:pt x="1263" y="911"/>
                </a:lnTo>
                <a:lnTo>
                  <a:pt x="1268" y="893"/>
                </a:lnTo>
                <a:lnTo>
                  <a:pt x="1270" y="883"/>
                </a:lnTo>
                <a:lnTo>
                  <a:pt x="1272" y="873"/>
                </a:lnTo>
                <a:lnTo>
                  <a:pt x="1272" y="865"/>
                </a:lnTo>
                <a:lnTo>
                  <a:pt x="1269" y="858"/>
                </a:lnTo>
                <a:lnTo>
                  <a:pt x="1266" y="851"/>
                </a:lnTo>
                <a:lnTo>
                  <a:pt x="1260" y="843"/>
                </a:lnTo>
                <a:lnTo>
                  <a:pt x="1251" y="837"/>
                </a:lnTo>
                <a:lnTo>
                  <a:pt x="1242" y="830"/>
                </a:lnTo>
                <a:lnTo>
                  <a:pt x="1222" y="818"/>
                </a:lnTo>
                <a:lnTo>
                  <a:pt x="1214" y="811"/>
                </a:lnTo>
                <a:lnTo>
                  <a:pt x="1206" y="805"/>
                </a:lnTo>
                <a:lnTo>
                  <a:pt x="1203" y="802"/>
                </a:lnTo>
                <a:lnTo>
                  <a:pt x="1201" y="797"/>
                </a:lnTo>
                <a:lnTo>
                  <a:pt x="1198" y="793"/>
                </a:lnTo>
                <a:lnTo>
                  <a:pt x="1195" y="790"/>
                </a:lnTo>
                <a:lnTo>
                  <a:pt x="1188" y="784"/>
                </a:lnTo>
                <a:lnTo>
                  <a:pt x="1180" y="779"/>
                </a:lnTo>
                <a:lnTo>
                  <a:pt x="1159" y="761"/>
                </a:lnTo>
                <a:lnTo>
                  <a:pt x="1137" y="742"/>
                </a:lnTo>
                <a:lnTo>
                  <a:pt x="1115" y="723"/>
                </a:lnTo>
                <a:lnTo>
                  <a:pt x="1104" y="715"/>
                </a:lnTo>
                <a:lnTo>
                  <a:pt x="1096" y="709"/>
                </a:lnTo>
                <a:lnTo>
                  <a:pt x="1092" y="721"/>
                </a:lnTo>
                <a:lnTo>
                  <a:pt x="1086" y="733"/>
                </a:lnTo>
                <a:lnTo>
                  <a:pt x="1081" y="745"/>
                </a:lnTo>
                <a:lnTo>
                  <a:pt x="1074" y="756"/>
                </a:lnTo>
                <a:lnTo>
                  <a:pt x="1067" y="766"/>
                </a:lnTo>
                <a:lnTo>
                  <a:pt x="1060" y="776"/>
                </a:lnTo>
                <a:lnTo>
                  <a:pt x="1052" y="785"/>
                </a:lnTo>
                <a:lnTo>
                  <a:pt x="1042" y="794"/>
                </a:lnTo>
                <a:lnTo>
                  <a:pt x="1034" y="804"/>
                </a:lnTo>
                <a:lnTo>
                  <a:pt x="1024" y="811"/>
                </a:lnTo>
                <a:lnTo>
                  <a:pt x="1013" y="819"/>
                </a:lnTo>
                <a:lnTo>
                  <a:pt x="1003" y="825"/>
                </a:lnTo>
                <a:lnTo>
                  <a:pt x="992" y="832"/>
                </a:lnTo>
                <a:lnTo>
                  <a:pt x="981" y="838"/>
                </a:lnTo>
                <a:lnTo>
                  <a:pt x="970" y="843"/>
                </a:lnTo>
                <a:lnTo>
                  <a:pt x="958" y="848"/>
                </a:lnTo>
                <a:lnTo>
                  <a:pt x="998" y="886"/>
                </a:lnTo>
                <a:lnTo>
                  <a:pt x="1040" y="926"/>
                </a:lnTo>
                <a:lnTo>
                  <a:pt x="1061" y="945"/>
                </a:lnTo>
                <a:lnTo>
                  <a:pt x="1083" y="964"/>
                </a:lnTo>
                <a:lnTo>
                  <a:pt x="1106" y="981"/>
                </a:lnTo>
                <a:lnTo>
                  <a:pt x="1129" y="997"/>
                </a:lnTo>
                <a:close/>
                <a:moveTo>
                  <a:pt x="997" y="737"/>
                </a:moveTo>
                <a:lnTo>
                  <a:pt x="997" y="737"/>
                </a:lnTo>
                <a:lnTo>
                  <a:pt x="995" y="737"/>
                </a:lnTo>
                <a:lnTo>
                  <a:pt x="994" y="739"/>
                </a:lnTo>
                <a:lnTo>
                  <a:pt x="992" y="741"/>
                </a:lnTo>
                <a:lnTo>
                  <a:pt x="990" y="741"/>
                </a:lnTo>
                <a:lnTo>
                  <a:pt x="991" y="738"/>
                </a:lnTo>
                <a:lnTo>
                  <a:pt x="993" y="736"/>
                </a:lnTo>
                <a:lnTo>
                  <a:pt x="994" y="733"/>
                </a:lnTo>
                <a:lnTo>
                  <a:pt x="993" y="732"/>
                </a:lnTo>
                <a:lnTo>
                  <a:pt x="992" y="731"/>
                </a:lnTo>
                <a:lnTo>
                  <a:pt x="971" y="752"/>
                </a:lnTo>
                <a:lnTo>
                  <a:pt x="959" y="763"/>
                </a:lnTo>
                <a:lnTo>
                  <a:pt x="947" y="773"/>
                </a:lnTo>
                <a:lnTo>
                  <a:pt x="948" y="777"/>
                </a:lnTo>
                <a:lnTo>
                  <a:pt x="948" y="778"/>
                </a:lnTo>
                <a:lnTo>
                  <a:pt x="947" y="779"/>
                </a:lnTo>
                <a:lnTo>
                  <a:pt x="945" y="780"/>
                </a:lnTo>
                <a:lnTo>
                  <a:pt x="943" y="783"/>
                </a:lnTo>
                <a:lnTo>
                  <a:pt x="948" y="784"/>
                </a:lnTo>
                <a:lnTo>
                  <a:pt x="951" y="785"/>
                </a:lnTo>
                <a:lnTo>
                  <a:pt x="952" y="785"/>
                </a:lnTo>
                <a:lnTo>
                  <a:pt x="951" y="787"/>
                </a:lnTo>
                <a:lnTo>
                  <a:pt x="947" y="790"/>
                </a:lnTo>
                <a:lnTo>
                  <a:pt x="949" y="791"/>
                </a:lnTo>
                <a:lnTo>
                  <a:pt x="950" y="790"/>
                </a:lnTo>
                <a:lnTo>
                  <a:pt x="954" y="789"/>
                </a:lnTo>
                <a:lnTo>
                  <a:pt x="956" y="788"/>
                </a:lnTo>
                <a:lnTo>
                  <a:pt x="957" y="789"/>
                </a:lnTo>
                <a:lnTo>
                  <a:pt x="958" y="790"/>
                </a:lnTo>
                <a:lnTo>
                  <a:pt x="956" y="794"/>
                </a:lnTo>
                <a:lnTo>
                  <a:pt x="957" y="796"/>
                </a:lnTo>
                <a:lnTo>
                  <a:pt x="959" y="798"/>
                </a:lnTo>
                <a:lnTo>
                  <a:pt x="962" y="799"/>
                </a:lnTo>
                <a:lnTo>
                  <a:pt x="970" y="802"/>
                </a:lnTo>
                <a:lnTo>
                  <a:pt x="974" y="804"/>
                </a:lnTo>
                <a:lnTo>
                  <a:pt x="977" y="805"/>
                </a:lnTo>
                <a:lnTo>
                  <a:pt x="975" y="805"/>
                </a:lnTo>
                <a:lnTo>
                  <a:pt x="974" y="806"/>
                </a:lnTo>
                <a:lnTo>
                  <a:pt x="974" y="808"/>
                </a:lnTo>
                <a:lnTo>
                  <a:pt x="974" y="810"/>
                </a:lnTo>
                <a:lnTo>
                  <a:pt x="974" y="811"/>
                </a:lnTo>
                <a:lnTo>
                  <a:pt x="973" y="811"/>
                </a:lnTo>
                <a:lnTo>
                  <a:pt x="965" y="814"/>
                </a:lnTo>
                <a:lnTo>
                  <a:pt x="962" y="815"/>
                </a:lnTo>
                <a:lnTo>
                  <a:pt x="963" y="814"/>
                </a:lnTo>
                <a:lnTo>
                  <a:pt x="968" y="813"/>
                </a:lnTo>
                <a:lnTo>
                  <a:pt x="979" y="810"/>
                </a:lnTo>
                <a:lnTo>
                  <a:pt x="990" y="806"/>
                </a:lnTo>
                <a:lnTo>
                  <a:pt x="1010" y="796"/>
                </a:lnTo>
                <a:lnTo>
                  <a:pt x="1016" y="790"/>
                </a:lnTo>
                <a:lnTo>
                  <a:pt x="1021" y="785"/>
                </a:lnTo>
                <a:lnTo>
                  <a:pt x="1025" y="779"/>
                </a:lnTo>
                <a:lnTo>
                  <a:pt x="1030" y="773"/>
                </a:lnTo>
                <a:lnTo>
                  <a:pt x="1027" y="773"/>
                </a:lnTo>
                <a:lnTo>
                  <a:pt x="1026" y="773"/>
                </a:lnTo>
                <a:lnTo>
                  <a:pt x="1024" y="775"/>
                </a:lnTo>
                <a:lnTo>
                  <a:pt x="1023" y="777"/>
                </a:lnTo>
                <a:lnTo>
                  <a:pt x="1021" y="777"/>
                </a:lnTo>
                <a:lnTo>
                  <a:pt x="1019" y="777"/>
                </a:lnTo>
                <a:lnTo>
                  <a:pt x="1019" y="774"/>
                </a:lnTo>
                <a:lnTo>
                  <a:pt x="1018" y="773"/>
                </a:lnTo>
                <a:lnTo>
                  <a:pt x="1016" y="771"/>
                </a:lnTo>
                <a:lnTo>
                  <a:pt x="1015" y="768"/>
                </a:lnTo>
                <a:lnTo>
                  <a:pt x="1019" y="766"/>
                </a:lnTo>
                <a:lnTo>
                  <a:pt x="1018" y="766"/>
                </a:lnTo>
                <a:lnTo>
                  <a:pt x="1016" y="766"/>
                </a:lnTo>
                <a:lnTo>
                  <a:pt x="1013" y="765"/>
                </a:lnTo>
                <a:lnTo>
                  <a:pt x="1012" y="764"/>
                </a:lnTo>
                <a:lnTo>
                  <a:pt x="1013" y="760"/>
                </a:lnTo>
                <a:lnTo>
                  <a:pt x="1013" y="754"/>
                </a:lnTo>
                <a:lnTo>
                  <a:pt x="1012" y="750"/>
                </a:lnTo>
                <a:lnTo>
                  <a:pt x="1012" y="747"/>
                </a:lnTo>
                <a:lnTo>
                  <a:pt x="1010" y="749"/>
                </a:lnTo>
                <a:lnTo>
                  <a:pt x="1007" y="750"/>
                </a:lnTo>
                <a:lnTo>
                  <a:pt x="998" y="751"/>
                </a:lnTo>
                <a:lnTo>
                  <a:pt x="995" y="750"/>
                </a:lnTo>
                <a:lnTo>
                  <a:pt x="992" y="749"/>
                </a:lnTo>
                <a:lnTo>
                  <a:pt x="989" y="748"/>
                </a:lnTo>
                <a:lnTo>
                  <a:pt x="988" y="745"/>
                </a:lnTo>
                <a:lnTo>
                  <a:pt x="991" y="744"/>
                </a:lnTo>
                <a:lnTo>
                  <a:pt x="995" y="742"/>
                </a:lnTo>
                <a:lnTo>
                  <a:pt x="998" y="738"/>
                </a:lnTo>
                <a:lnTo>
                  <a:pt x="998" y="737"/>
                </a:lnTo>
                <a:lnTo>
                  <a:pt x="997" y="737"/>
                </a:lnTo>
                <a:close/>
                <a:moveTo>
                  <a:pt x="1282" y="792"/>
                </a:moveTo>
                <a:lnTo>
                  <a:pt x="1282" y="792"/>
                </a:lnTo>
                <a:lnTo>
                  <a:pt x="1285" y="798"/>
                </a:lnTo>
                <a:lnTo>
                  <a:pt x="1291" y="804"/>
                </a:lnTo>
                <a:lnTo>
                  <a:pt x="1296" y="809"/>
                </a:lnTo>
                <a:lnTo>
                  <a:pt x="1304" y="812"/>
                </a:lnTo>
                <a:lnTo>
                  <a:pt x="1310" y="815"/>
                </a:lnTo>
                <a:lnTo>
                  <a:pt x="1318" y="815"/>
                </a:lnTo>
                <a:lnTo>
                  <a:pt x="1325" y="814"/>
                </a:lnTo>
                <a:lnTo>
                  <a:pt x="1331" y="811"/>
                </a:lnTo>
                <a:lnTo>
                  <a:pt x="1324" y="809"/>
                </a:lnTo>
                <a:lnTo>
                  <a:pt x="1318" y="807"/>
                </a:lnTo>
                <a:lnTo>
                  <a:pt x="1312" y="803"/>
                </a:lnTo>
                <a:lnTo>
                  <a:pt x="1308" y="798"/>
                </a:lnTo>
                <a:lnTo>
                  <a:pt x="1299" y="789"/>
                </a:lnTo>
                <a:lnTo>
                  <a:pt x="1291" y="779"/>
                </a:lnTo>
                <a:lnTo>
                  <a:pt x="1291" y="781"/>
                </a:lnTo>
                <a:lnTo>
                  <a:pt x="1289" y="782"/>
                </a:lnTo>
                <a:lnTo>
                  <a:pt x="1286" y="785"/>
                </a:lnTo>
                <a:lnTo>
                  <a:pt x="1283" y="788"/>
                </a:lnTo>
                <a:lnTo>
                  <a:pt x="1283" y="790"/>
                </a:lnTo>
                <a:lnTo>
                  <a:pt x="1282" y="792"/>
                </a:lnTo>
                <a:close/>
                <a:moveTo>
                  <a:pt x="1336" y="794"/>
                </a:moveTo>
                <a:lnTo>
                  <a:pt x="1336" y="794"/>
                </a:lnTo>
                <a:lnTo>
                  <a:pt x="1335" y="791"/>
                </a:lnTo>
                <a:lnTo>
                  <a:pt x="1333" y="788"/>
                </a:lnTo>
                <a:lnTo>
                  <a:pt x="1330" y="785"/>
                </a:lnTo>
                <a:lnTo>
                  <a:pt x="1327" y="784"/>
                </a:lnTo>
                <a:lnTo>
                  <a:pt x="1321" y="781"/>
                </a:lnTo>
                <a:lnTo>
                  <a:pt x="1314" y="779"/>
                </a:lnTo>
                <a:lnTo>
                  <a:pt x="1318" y="785"/>
                </a:lnTo>
                <a:lnTo>
                  <a:pt x="1322" y="790"/>
                </a:lnTo>
                <a:lnTo>
                  <a:pt x="1324" y="792"/>
                </a:lnTo>
                <a:lnTo>
                  <a:pt x="1327" y="793"/>
                </a:lnTo>
                <a:lnTo>
                  <a:pt x="1331" y="794"/>
                </a:lnTo>
                <a:lnTo>
                  <a:pt x="1336" y="794"/>
                </a:lnTo>
                <a:close/>
                <a:moveTo>
                  <a:pt x="835" y="848"/>
                </a:moveTo>
                <a:lnTo>
                  <a:pt x="835" y="848"/>
                </a:lnTo>
                <a:lnTo>
                  <a:pt x="836" y="851"/>
                </a:lnTo>
                <a:lnTo>
                  <a:pt x="838" y="855"/>
                </a:lnTo>
                <a:lnTo>
                  <a:pt x="841" y="859"/>
                </a:lnTo>
                <a:lnTo>
                  <a:pt x="845" y="863"/>
                </a:lnTo>
                <a:lnTo>
                  <a:pt x="855" y="870"/>
                </a:lnTo>
                <a:lnTo>
                  <a:pt x="864" y="877"/>
                </a:lnTo>
                <a:lnTo>
                  <a:pt x="892" y="898"/>
                </a:lnTo>
                <a:lnTo>
                  <a:pt x="921" y="919"/>
                </a:lnTo>
                <a:lnTo>
                  <a:pt x="977" y="964"/>
                </a:lnTo>
                <a:lnTo>
                  <a:pt x="1006" y="987"/>
                </a:lnTo>
                <a:lnTo>
                  <a:pt x="1034" y="1007"/>
                </a:lnTo>
                <a:lnTo>
                  <a:pt x="1063" y="1026"/>
                </a:lnTo>
                <a:lnTo>
                  <a:pt x="1077" y="1035"/>
                </a:lnTo>
                <a:lnTo>
                  <a:pt x="1092" y="1042"/>
                </a:lnTo>
                <a:lnTo>
                  <a:pt x="1098" y="1037"/>
                </a:lnTo>
                <a:lnTo>
                  <a:pt x="1103" y="1031"/>
                </a:lnTo>
                <a:lnTo>
                  <a:pt x="1109" y="1023"/>
                </a:lnTo>
                <a:lnTo>
                  <a:pt x="1113" y="1015"/>
                </a:lnTo>
                <a:lnTo>
                  <a:pt x="1110" y="1012"/>
                </a:lnTo>
                <a:lnTo>
                  <a:pt x="1108" y="1009"/>
                </a:lnTo>
                <a:lnTo>
                  <a:pt x="1106" y="1006"/>
                </a:lnTo>
                <a:lnTo>
                  <a:pt x="1104" y="1002"/>
                </a:lnTo>
                <a:lnTo>
                  <a:pt x="1098" y="1006"/>
                </a:lnTo>
                <a:lnTo>
                  <a:pt x="1092" y="1008"/>
                </a:lnTo>
                <a:lnTo>
                  <a:pt x="1086" y="1010"/>
                </a:lnTo>
                <a:lnTo>
                  <a:pt x="1081" y="1010"/>
                </a:lnTo>
                <a:lnTo>
                  <a:pt x="1076" y="1010"/>
                </a:lnTo>
                <a:lnTo>
                  <a:pt x="1071" y="1009"/>
                </a:lnTo>
                <a:lnTo>
                  <a:pt x="1063" y="1005"/>
                </a:lnTo>
                <a:lnTo>
                  <a:pt x="1055" y="999"/>
                </a:lnTo>
                <a:lnTo>
                  <a:pt x="1047" y="992"/>
                </a:lnTo>
                <a:lnTo>
                  <a:pt x="1038" y="985"/>
                </a:lnTo>
                <a:lnTo>
                  <a:pt x="1030" y="977"/>
                </a:lnTo>
                <a:lnTo>
                  <a:pt x="1001" y="955"/>
                </a:lnTo>
                <a:lnTo>
                  <a:pt x="971" y="931"/>
                </a:lnTo>
                <a:lnTo>
                  <a:pt x="943" y="909"/>
                </a:lnTo>
                <a:lnTo>
                  <a:pt x="931" y="897"/>
                </a:lnTo>
                <a:lnTo>
                  <a:pt x="919" y="885"/>
                </a:lnTo>
                <a:lnTo>
                  <a:pt x="914" y="883"/>
                </a:lnTo>
                <a:lnTo>
                  <a:pt x="907" y="880"/>
                </a:lnTo>
                <a:lnTo>
                  <a:pt x="901" y="877"/>
                </a:lnTo>
                <a:lnTo>
                  <a:pt x="895" y="871"/>
                </a:lnTo>
                <a:lnTo>
                  <a:pt x="888" y="866"/>
                </a:lnTo>
                <a:lnTo>
                  <a:pt x="883" y="860"/>
                </a:lnTo>
                <a:lnTo>
                  <a:pt x="879" y="854"/>
                </a:lnTo>
                <a:lnTo>
                  <a:pt x="874" y="848"/>
                </a:lnTo>
                <a:lnTo>
                  <a:pt x="875" y="843"/>
                </a:lnTo>
                <a:lnTo>
                  <a:pt x="877" y="841"/>
                </a:lnTo>
                <a:lnTo>
                  <a:pt x="881" y="837"/>
                </a:lnTo>
                <a:lnTo>
                  <a:pt x="883" y="835"/>
                </a:lnTo>
                <a:lnTo>
                  <a:pt x="885" y="832"/>
                </a:lnTo>
                <a:lnTo>
                  <a:pt x="885" y="828"/>
                </a:lnTo>
                <a:lnTo>
                  <a:pt x="885" y="824"/>
                </a:lnTo>
                <a:lnTo>
                  <a:pt x="883" y="820"/>
                </a:lnTo>
                <a:lnTo>
                  <a:pt x="881" y="817"/>
                </a:lnTo>
                <a:lnTo>
                  <a:pt x="873" y="809"/>
                </a:lnTo>
                <a:lnTo>
                  <a:pt x="864" y="802"/>
                </a:lnTo>
                <a:lnTo>
                  <a:pt x="854" y="796"/>
                </a:lnTo>
                <a:lnTo>
                  <a:pt x="853" y="803"/>
                </a:lnTo>
                <a:lnTo>
                  <a:pt x="851" y="809"/>
                </a:lnTo>
                <a:lnTo>
                  <a:pt x="848" y="815"/>
                </a:lnTo>
                <a:lnTo>
                  <a:pt x="844" y="821"/>
                </a:lnTo>
                <a:lnTo>
                  <a:pt x="840" y="827"/>
                </a:lnTo>
                <a:lnTo>
                  <a:pt x="837" y="834"/>
                </a:lnTo>
                <a:lnTo>
                  <a:pt x="835" y="840"/>
                </a:lnTo>
                <a:lnTo>
                  <a:pt x="835" y="848"/>
                </a:lnTo>
                <a:close/>
                <a:moveTo>
                  <a:pt x="1334" y="811"/>
                </a:moveTo>
                <a:lnTo>
                  <a:pt x="1334" y="811"/>
                </a:lnTo>
                <a:lnTo>
                  <a:pt x="1335" y="815"/>
                </a:lnTo>
                <a:lnTo>
                  <a:pt x="1337" y="819"/>
                </a:lnTo>
                <a:lnTo>
                  <a:pt x="1339" y="820"/>
                </a:lnTo>
                <a:lnTo>
                  <a:pt x="1342" y="821"/>
                </a:lnTo>
                <a:lnTo>
                  <a:pt x="1350" y="821"/>
                </a:lnTo>
                <a:lnTo>
                  <a:pt x="1359" y="820"/>
                </a:lnTo>
                <a:lnTo>
                  <a:pt x="1360" y="813"/>
                </a:lnTo>
                <a:lnTo>
                  <a:pt x="1360" y="809"/>
                </a:lnTo>
                <a:lnTo>
                  <a:pt x="1358" y="804"/>
                </a:lnTo>
                <a:lnTo>
                  <a:pt x="1357" y="803"/>
                </a:lnTo>
                <a:lnTo>
                  <a:pt x="1355" y="800"/>
                </a:lnTo>
                <a:lnTo>
                  <a:pt x="1351" y="805"/>
                </a:lnTo>
                <a:lnTo>
                  <a:pt x="1346" y="809"/>
                </a:lnTo>
                <a:lnTo>
                  <a:pt x="1341" y="811"/>
                </a:lnTo>
                <a:lnTo>
                  <a:pt x="1334" y="811"/>
                </a:lnTo>
                <a:close/>
                <a:moveTo>
                  <a:pt x="913" y="841"/>
                </a:moveTo>
                <a:lnTo>
                  <a:pt x="913" y="841"/>
                </a:lnTo>
                <a:lnTo>
                  <a:pt x="909" y="843"/>
                </a:lnTo>
                <a:lnTo>
                  <a:pt x="904" y="844"/>
                </a:lnTo>
                <a:lnTo>
                  <a:pt x="900" y="843"/>
                </a:lnTo>
                <a:lnTo>
                  <a:pt x="896" y="843"/>
                </a:lnTo>
                <a:lnTo>
                  <a:pt x="914" y="862"/>
                </a:lnTo>
                <a:lnTo>
                  <a:pt x="933" y="880"/>
                </a:lnTo>
                <a:lnTo>
                  <a:pt x="952" y="896"/>
                </a:lnTo>
                <a:lnTo>
                  <a:pt x="974" y="912"/>
                </a:lnTo>
                <a:lnTo>
                  <a:pt x="1016" y="943"/>
                </a:lnTo>
                <a:lnTo>
                  <a:pt x="1036" y="960"/>
                </a:lnTo>
                <a:lnTo>
                  <a:pt x="1055" y="977"/>
                </a:lnTo>
                <a:lnTo>
                  <a:pt x="1061" y="977"/>
                </a:lnTo>
                <a:lnTo>
                  <a:pt x="1065" y="978"/>
                </a:lnTo>
                <a:lnTo>
                  <a:pt x="1068" y="981"/>
                </a:lnTo>
                <a:lnTo>
                  <a:pt x="1072" y="986"/>
                </a:lnTo>
                <a:lnTo>
                  <a:pt x="1074" y="989"/>
                </a:lnTo>
                <a:lnTo>
                  <a:pt x="1078" y="991"/>
                </a:lnTo>
                <a:lnTo>
                  <a:pt x="1080" y="992"/>
                </a:lnTo>
                <a:lnTo>
                  <a:pt x="1083" y="990"/>
                </a:lnTo>
                <a:lnTo>
                  <a:pt x="1062" y="971"/>
                </a:lnTo>
                <a:lnTo>
                  <a:pt x="1041" y="950"/>
                </a:lnTo>
                <a:lnTo>
                  <a:pt x="1002" y="912"/>
                </a:lnTo>
                <a:lnTo>
                  <a:pt x="980" y="893"/>
                </a:lnTo>
                <a:lnTo>
                  <a:pt x="959" y="874"/>
                </a:lnTo>
                <a:lnTo>
                  <a:pt x="936" y="857"/>
                </a:lnTo>
                <a:lnTo>
                  <a:pt x="913" y="841"/>
                </a:lnTo>
                <a:close/>
                <a:moveTo>
                  <a:pt x="868" y="904"/>
                </a:moveTo>
                <a:lnTo>
                  <a:pt x="868" y="904"/>
                </a:lnTo>
                <a:lnTo>
                  <a:pt x="862" y="909"/>
                </a:lnTo>
                <a:lnTo>
                  <a:pt x="858" y="913"/>
                </a:lnTo>
                <a:lnTo>
                  <a:pt x="849" y="925"/>
                </a:lnTo>
                <a:lnTo>
                  <a:pt x="840" y="939"/>
                </a:lnTo>
                <a:lnTo>
                  <a:pt x="833" y="954"/>
                </a:lnTo>
                <a:lnTo>
                  <a:pt x="828" y="970"/>
                </a:lnTo>
                <a:lnTo>
                  <a:pt x="827" y="978"/>
                </a:lnTo>
                <a:lnTo>
                  <a:pt x="826" y="987"/>
                </a:lnTo>
                <a:lnTo>
                  <a:pt x="826" y="995"/>
                </a:lnTo>
                <a:lnTo>
                  <a:pt x="826" y="1003"/>
                </a:lnTo>
                <a:lnTo>
                  <a:pt x="828" y="1011"/>
                </a:lnTo>
                <a:lnTo>
                  <a:pt x="830" y="1019"/>
                </a:lnTo>
                <a:lnTo>
                  <a:pt x="830" y="1009"/>
                </a:lnTo>
                <a:lnTo>
                  <a:pt x="830" y="1001"/>
                </a:lnTo>
                <a:lnTo>
                  <a:pt x="833" y="991"/>
                </a:lnTo>
                <a:lnTo>
                  <a:pt x="835" y="984"/>
                </a:lnTo>
                <a:lnTo>
                  <a:pt x="840" y="969"/>
                </a:lnTo>
                <a:lnTo>
                  <a:pt x="846" y="955"/>
                </a:lnTo>
                <a:lnTo>
                  <a:pt x="855" y="943"/>
                </a:lnTo>
                <a:lnTo>
                  <a:pt x="864" y="932"/>
                </a:lnTo>
                <a:lnTo>
                  <a:pt x="881" y="913"/>
                </a:lnTo>
                <a:lnTo>
                  <a:pt x="879" y="911"/>
                </a:lnTo>
                <a:lnTo>
                  <a:pt x="875" y="909"/>
                </a:lnTo>
                <a:lnTo>
                  <a:pt x="871" y="906"/>
                </a:lnTo>
                <a:lnTo>
                  <a:pt x="868" y="904"/>
                </a:lnTo>
                <a:close/>
                <a:moveTo>
                  <a:pt x="1122" y="1355"/>
                </a:moveTo>
                <a:lnTo>
                  <a:pt x="1122" y="1355"/>
                </a:lnTo>
                <a:lnTo>
                  <a:pt x="1116" y="1344"/>
                </a:lnTo>
                <a:lnTo>
                  <a:pt x="1113" y="1333"/>
                </a:lnTo>
                <a:lnTo>
                  <a:pt x="1104" y="1307"/>
                </a:lnTo>
                <a:lnTo>
                  <a:pt x="1096" y="1280"/>
                </a:lnTo>
                <a:lnTo>
                  <a:pt x="1091" y="1268"/>
                </a:lnTo>
                <a:lnTo>
                  <a:pt x="1085" y="1258"/>
                </a:lnTo>
                <a:lnTo>
                  <a:pt x="1079" y="1253"/>
                </a:lnTo>
                <a:lnTo>
                  <a:pt x="1072" y="1251"/>
                </a:lnTo>
                <a:lnTo>
                  <a:pt x="1058" y="1247"/>
                </a:lnTo>
                <a:lnTo>
                  <a:pt x="1031" y="1241"/>
                </a:lnTo>
                <a:lnTo>
                  <a:pt x="1018" y="1237"/>
                </a:lnTo>
                <a:lnTo>
                  <a:pt x="1006" y="1232"/>
                </a:lnTo>
                <a:lnTo>
                  <a:pt x="1001" y="1229"/>
                </a:lnTo>
                <a:lnTo>
                  <a:pt x="995" y="1226"/>
                </a:lnTo>
                <a:lnTo>
                  <a:pt x="991" y="1220"/>
                </a:lnTo>
                <a:lnTo>
                  <a:pt x="988" y="1215"/>
                </a:lnTo>
                <a:lnTo>
                  <a:pt x="982" y="1203"/>
                </a:lnTo>
                <a:lnTo>
                  <a:pt x="978" y="1191"/>
                </a:lnTo>
                <a:lnTo>
                  <a:pt x="976" y="1177"/>
                </a:lnTo>
                <a:lnTo>
                  <a:pt x="974" y="1165"/>
                </a:lnTo>
                <a:lnTo>
                  <a:pt x="972" y="1137"/>
                </a:lnTo>
                <a:lnTo>
                  <a:pt x="971" y="1113"/>
                </a:lnTo>
                <a:lnTo>
                  <a:pt x="985" y="1108"/>
                </a:lnTo>
                <a:lnTo>
                  <a:pt x="997" y="1101"/>
                </a:lnTo>
                <a:lnTo>
                  <a:pt x="1009" y="1094"/>
                </a:lnTo>
                <a:lnTo>
                  <a:pt x="1020" y="1083"/>
                </a:lnTo>
                <a:lnTo>
                  <a:pt x="1024" y="1078"/>
                </a:lnTo>
                <a:lnTo>
                  <a:pt x="1028" y="1071"/>
                </a:lnTo>
                <a:lnTo>
                  <a:pt x="1032" y="1065"/>
                </a:lnTo>
                <a:lnTo>
                  <a:pt x="1034" y="1059"/>
                </a:lnTo>
                <a:lnTo>
                  <a:pt x="1036" y="1051"/>
                </a:lnTo>
                <a:lnTo>
                  <a:pt x="1037" y="1044"/>
                </a:lnTo>
                <a:lnTo>
                  <a:pt x="1037" y="1036"/>
                </a:lnTo>
                <a:lnTo>
                  <a:pt x="1036" y="1027"/>
                </a:lnTo>
                <a:lnTo>
                  <a:pt x="1032" y="1026"/>
                </a:lnTo>
                <a:lnTo>
                  <a:pt x="1028" y="1023"/>
                </a:lnTo>
                <a:lnTo>
                  <a:pt x="1020" y="1018"/>
                </a:lnTo>
                <a:lnTo>
                  <a:pt x="1017" y="1015"/>
                </a:lnTo>
                <a:lnTo>
                  <a:pt x="1012" y="1014"/>
                </a:lnTo>
                <a:lnTo>
                  <a:pt x="1008" y="1012"/>
                </a:lnTo>
                <a:lnTo>
                  <a:pt x="1004" y="1012"/>
                </a:lnTo>
                <a:lnTo>
                  <a:pt x="1006" y="1025"/>
                </a:lnTo>
                <a:lnTo>
                  <a:pt x="1005" y="1036"/>
                </a:lnTo>
                <a:lnTo>
                  <a:pt x="1003" y="1046"/>
                </a:lnTo>
                <a:lnTo>
                  <a:pt x="997" y="1054"/>
                </a:lnTo>
                <a:lnTo>
                  <a:pt x="992" y="1061"/>
                </a:lnTo>
                <a:lnTo>
                  <a:pt x="985" y="1066"/>
                </a:lnTo>
                <a:lnTo>
                  <a:pt x="976" y="1070"/>
                </a:lnTo>
                <a:lnTo>
                  <a:pt x="966" y="1072"/>
                </a:lnTo>
                <a:lnTo>
                  <a:pt x="958" y="1074"/>
                </a:lnTo>
                <a:lnTo>
                  <a:pt x="947" y="1074"/>
                </a:lnTo>
                <a:lnTo>
                  <a:pt x="937" y="1071"/>
                </a:lnTo>
                <a:lnTo>
                  <a:pt x="929" y="1068"/>
                </a:lnTo>
                <a:lnTo>
                  <a:pt x="920" y="1063"/>
                </a:lnTo>
                <a:lnTo>
                  <a:pt x="912" y="1056"/>
                </a:lnTo>
                <a:lnTo>
                  <a:pt x="905" y="1048"/>
                </a:lnTo>
                <a:lnTo>
                  <a:pt x="900" y="1038"/>
                </a:lnTo>
                <a:lnTo>
                  <a:pt x="899" y="1033"/>
                </a:lnTo>
                <a:lnTo>
                  <a:pt x="899" y="1026"/>
                </a:lnTo>
                <a:lnTo>
                  <a:pt x="901" y="1015"/>
                </a:lnTo>
                <a:lnTo>
                  <a:pt x="905" y="1005"/>
                </a:lnTo>
                <a:lnTo>
                  <a:pt x="911" y="995"/>
                </a:lnTo>
                <a:lnTo>
                  <a:pt x="919" y="988"/>
                </a:lnTo>
                <a:lnTo>
                  <a:pt x="928" y="980"/>
                </a:lnTo>
                <a:lnTo>
                  <a:pt x="940" y="976"/>
                </a:lnTo>
                <a:lnTo>
                  <a:pt x="951" y="973"/>
                </a:lnTo>
                <a:lnTo>
                  <a:pt x="945" y="966"/>
                </a:lnTo>
                <a:lnTo>
                  <a:pt x="937" y="961"/>
                </a:lnTo>
                <a:lnTo>
                  <a:pt x="922" y="950"/>
                </a:lnTo>
                <a:lnTo>
                  <a:pt x="891" y="930"/>
                </a:lnTo>
                <a:lnTo>
                  <a:pt x="884" y="935"/>
                </a:lnTo>
                <a:lnTo>
                  <a:pt x="875" y="943"/>
                </a:lnTo>
                <a:lnTo>
                  <a:pt x="869" y="950"/>
                </a:lnTo>
                <a:lnTo>
                  <a:pt x="864" y="960"/>
                </a:lnTo>
                <a:lnTo>
                  <a:pt x="858" y="970"/>
                </a:lnTo>
                <a:lnTo>
                  <a:pt x="854" y="979"/>
                </a:lnTo>
                <a:lnTo>
                  <a:pt x="851" y="990"/>
                </a:lnTo>
                <a:lnTo>
                  <a:pt x="849" y="1002"/>
                </a:lnTo>
                <a:lnTo>
                  <a:pt x="848" y="1012"/>
                </a:lnTo>
                <a:lnTo>
                  <a:pt x="848" y="1023"/>
                </a:lnTo>
                <a:lnTo>
                  <a:pt x="850" y="1035"/>
                </a:lnTo>
                <a:lnTo>
                  <a:pt x="852" y="1045"/>
                </a:lnTo>
                <a:lnTo>
                  <a:pt x="856" y="1054"/>
                </a:lnTo>
                <a:lnTo>
                  <a:pt x="861" y="1064"/>
                </a:lnTo>
                <a:lnTo>
                  <a:pt x="869" y="1071"/>
                </a:lnTo>
                <a:lnTo>
                  <a:pt x="876" y="1079"/>
                </a:lnTo>
                <a:lnTo>
                  <a:pt x="873" y="1087"/>
                </a:lnTo>
                <a:lnTo>
                  <a:pt x="870" y="1098"/>
                </a:lnTo>
                <a:lnTo>
                  <a:pt x="865" y="1120"/>
                </a:lnTo>
                <a:lnTo>
                  <a:pt x="856" y="1168"/>
                </a:lnTo>
                <a:lnTo>
                  <a:pt x="851" y="1191"/>
                </a:lnTo>
                <a:lnTo>
                  <a:pt x="848" y="1202"/>
                </a:lnTo>
                <a:lnTo>
                  <a:pt x="844" y="1212"/>
                </a:lnTo>
                <a:lnTo>
                  <a:pt x="840" y="1220"/>
                </a:lnTo>
                <a:lnTo>
                  <a:pt x="835" y="1229"/>
                </a:lnTo>
                <a:lnTo>
                  <a:pt x="828" y="1235"/>
                </a:lnTo>
                <a:lnTo>
                  <a:pt x="822" y="1241"/>
                </a:lnTo>
                <a:lnTo>
                  <a:pt x="815" y="1244"/>
                </a:lnTo>
                <a:lnTo>
                  <a:pt x="808" y="1246"/>
                </a:lnTo>
                <a:lnTo>
                  <a:pt x="792" y="1248"/>
                </a:lnTo>
                <a:lnTo>
                  <a:pt x="776" y="1250"/>
                </a:lnTo>
                <a:lnTo>
                  <a:pt x="767" y="1251"/>
                </a:lnTo>
                <a:lnTo>
                  <a:pt x="760" y="1253"/>
                </a:lnTo>
                <a:lnTo>
                  <a:pt x="756" y="1254"/>
                </a:lnTo>
                <a:lnTo>
                  <a:pt x="752" y="1258"/>
                </a:lnTo>
                <a:lnTo>
                  <a:pt x="749" y="1260"/>
                </a:lnTo>
                <a:lnTo>
                  <a:pt x="745" y="1262"/>
                </a:lnTo>
                <a:lnTo>
                  <a:pt x="736" y="1264"/>
                </a:lnTo>
                <a:lnTo>
                  <a:pt x="727" y="1265"/>
                </a:lnTo>
                <a:lnTo>
                  <a:pt x="707" y="1267"/>
                </a:lnTo>
                <a:lnTo>
                  <a:pt x="699" y="1268"/>
                </a:lnTo>
                <a:lnTo>
                  <a:pt x="689" y="1271"/>
                </a:lnTo>
                <a:lnTo>
                  <a:pt x="679" y="1274"/>
                </a:lnTo>
                <a:lnTo>
                  <a:pt x="671" y="1278"/>
                </a:lnTo>
                <a:lnTo>
                  <a:pt x="663" y="1293"/>
                </a:lnTo>
                <a:lnTo>
                  <a:pt x="656" y="1308"/>
                </a:lnTo>
                <a:lnTo>
                  <a:pt x="650" y="1325"/>
                </a:lnTo>
                <a:lnTo>
                  <a:pt x="645" y="1342"/>
                </a:lnTo>
                <a:lnTo>
                  <a:pt x="654" y="1342"/>
                </a:lnTo>
                <a:lnTo>
                  <a:pt x="662" y="1342"/>
                </a:lnTo>
                <a:lnTo>
                  <a:pt x="678" y="1345"/>
                </a:lnTo>
                <a:lnTo>
                  <a:pt x="712" y="1353"/>
                </a:lnTo>
                <a:lnTo>
                  <a:pt x="728" y="1357"/>
                </a:lnTo>
                <a:lnTo>
                  <a:pt x="745" y="1358"/>
                </a:lnTo>
                <a:lnTo>
                  <a:pt x="753" y="1359"/>
                </a:lnTo>
                <a:lnTo>
                  <a:pt x="762" y="1358"/>
                </a:lnTo>
                <a:lnTo>
                  <a:pt x="770" y="1357"/>
                </a:lnTo>
                <a:lnTo>
                  <a:pt x="779" y="1355"/>
                </a:lnTo>
                <a:lnTo>
                  <a:pt x="785" y="1339"/>
                </a:lnTo>
                <a:lnTo>
                  <a:pt x="790" y="1330"/>
                </a:lnTo>
                <a:lnTo>
                  <a:pt x="794" y="1322"/>
                </a:lnTo>
                <a:lnTo>
                  <a:pt x="800" y="1314"/>
                </a:lnTo>
                <a:lnTo>
                  <a:pt x="808" y="1308"/>
                </a:lnTo>
                <a:lnTo>
                  <a:pt x="816" y="1303"/>
                </a:lnTo>
                <a:lnTo>
                  <a:pt x="826" y="1297"/>
                </a:lnTo>
                <a:lnTo>
                  <a:pt x="837" y="1294"/>
                </a:lnTo>
                <a:lnTo>
                  <a:pt x="851" y="1292"/>
                </a:lnTo>
                <a:lnTo>
                  <a:pt x="867" y="1291"/>
                </a:lnTo>
                <a:lnTo>
                  <a:pt x="884" y="1290"/>
                </a:lnTo>
                <a:lnTo>
                  <a:pt x="901" y="1290"/>
                </a:lnTo>
                <a:lnTo>
                  <a:pt x="917" y="1290"/>
                </a:lnTo>
                <a:lnTo>
                  <a:pt x="932" y="1291"/>
                </a:lnTo>
                <a:lnTo>
                  <a:pt x="945" y="1293"/>
                </a:lnTo>
                <a:lnTo>
                  <a:pt x="951" y="1295"/>
                </a:lnTo>
                <a:lnTo>
                  <a:pt x="957" y="1297"/>
                </a:lnTo>
                <a:lnTo>
                  <a:pt x="966" y="1303"/>
                </a:lnTo>
                <a:lnTo>
                  <a:pt x="974" y="1309"/>
                </a:lnTo>
                <a:lnTo>
                  <a:pt x="980" y="1318"/>
                </a:lnTo>
                <a:lnTo>
                  <a:pt x="986" y="1326"/>
                </a:lnTo>
                <a:lnTo>
                  <a:pt x="991" y="1335"/>
                </a:lnTo>
                <a:lnTo>
                  <a:pt x="1000" y="1353"/>
                </a:lnTo>
                <a:lnTo>
                  <a:pt x="1018" y="1355"/>
                </a:lnTo>
                <a:lnTo>
                  <a:pt x="1035" y="1357"/>
                </a:lnTo>
                <a:lnTo>
                  <a:pt x="1068" y="1358"/>
                </a:lnTo>
                <a:lnTo>
                  <a:pt x="1099" y="1358"/>
                </a:lnTo>
                <a:lnTo>
                  <a:pt x="1125" y="1359"/>
                </a:lnTo>
                <a:lnTo>
                  <a:pt x="1126" y="1356"/>
                </a:lnTo>
                <a:lnTo>
                  <a:pt x="1126" y="1355"/>
                </a:lnTo>
                <a:lnTo>
                  <a:pt x="1127" y="1354"/>
                </a:lnTo>
                <a:lnTo>
                  <a:pt x="1125" y="1353"/>
                </a:lnTo>
                <a:lnTo>
                  <a:pt x="1124" y="1354"/>
                </a:lnTo>
                <a:lnTo>
                  <a:pt x="1122" y="1355"/>
                </a:lnTo>
                <a:close/>
                <a:moveTo>
                  <a:pt x="1215" y="1077"/>
                </a:moveTo>
                <a:lnTo>
                  <a:pt x="1215" y="1077"/>
                </a:lnTo>
                <a:lnTo>
                  <a:pt x="1222" y="1089"/>
                </a:lnTo>
                <a:lnTo>
                  <a:pt x="1232" y="1099"/>
                </a:lnTo>
                <a:lnTo>
                  <a:pt x="1242" y="1110"/>
                </a:lnTo>
                <a:lnTo>
                  <a:pt x="1252" y="1120"/>
                </a:lnTo>
                <a:lnTo>
                  <a:pt x="1276" y="1138"/>
                </a:lnTo>
                <a:lnTo>
                  <a:pt x="1299" y="1155"/>
                </a:lnTo>
                <a:lnTo>
                  <a:pt x="1335" y="1183"/>
                </a:lnTo>
                <a:lnTo>
                  <a:pt x="1368" y="1211"/>
                </a:lnTo>
                <a:lnTo>
                  <a:pt x="1373" y="1216"/>
                </a:lnTo>
                <a:lnTo>
                  <a:pt x="1379" y="1221"/>
                </a:lnTo>
                <a:lnTo>
                  <a:pt x="1383" y="1227"/>
                </a:lnTo>
                <a:lnTo>
                  <a:pt x="1388" y="1232"/>
                </a:lnTo>
                <a:lnTo>
                  <a:pt x="1397" y="1237"/>
                </a:lnTo>
                <a:lnTo>
                  <a:pt x="1405" y="1242"/>
                </a:lnTo>
                <a:lnTo>
                  <a:pt x="1413" y="1246"/>
                </a:lnTo>
                <a:lnTo>
                  <a:pt x="1420" y="1251"/>
                </a:lnTo>
                <a:lnTo>
                  <a:pt x="1433" y="1263"/>
                </a:lnTo>
                <a:lnTo>
                  <a:pt x="1446" y="1276"/>
                </a:lnTo>
                <a:lnTo>
                  <a:pt x="1460" y="1289"/>
                </a:lnTo>
                <a:lnTo>
                  <a:pt x="1474" y="1302"/>
                </a:lnTo>
                <a:lnTo>
                  <a:pt x="1502" y="1326"/>
                </a:lnTo>
                <a:lnTo>
                  <a:pt x="1530" y="1349"/>
                </a:lnTo>
                <a:lnTo>
                  <a:pt x="1588" y="1395"/>
                </a:lnTo>
                <a:lnTo>
                  <a:pt x="1602" y="1408"/>
                </a:lnTo>
                <a:lnTo>
                  <a:pt x="1619" y="1422"/>
                </a:lnTo>
                <a:lnTo>
                  <a:pt x="1628" y="1428"/>
                </a:lnTo>
                <a:lnTo>
                  <a:pt x="1636" y="1433"/>
                </a:lnTo>
                <a:lnTo>
                  <a:pt x="1643" y="1436"/>
                </a:lnTo>
                <a:lnTo>
                  <a:pt x="1646" y="1438"/>
                </a:lnTo>
                <a:lnTo>
                  <a:pt x="1649" y="1438"/>
                </a:lnTo>
                <a:lnTo>
                  <a:pt x="1653" y="1436"/>
                </a:lnTo>
                <a:lnTo>
                  <a:pt x="1656" y="1435"/>
                </a:lnTo>
                <a:lnTo>
                  <a:pt x="1662" y="1430"/>
                </a:lnTo>
                <a:lnTo>
                  <a:pt x="1677" y="1416"/>
                </a:lnTo>
                <a:lnTo>
                  <a:pt x="1693" y="1402"/>
                </a:lnTo>
                <a:lnTo>
                  <a:pt x="1709" y="1387"/>
                </a:lnTo>
                <a:lnTo>
                  <a:pt x="1717" y="1379"/>
                </a:lnTo>
                <a:lnTo>
                  <a:pt x="1722" y="1370"/>
                </a:lnTo>
                <a:lnTo>
                  <a:pt x="1728" y="1362"/>
                </a:lnTo>
                <a:lnTo>
                  <a:pt x="1731" y="1353"/>
                </a:lnTo>
                <a:lnTo>
                  <a:pt x="1732" y="1344"/>
                </a:lnTo>
                <a:lnTo>
                  <a:pt x="1732" y="1336"/>
                </a:lnTo>
                <a:lnTo>
                  <a:pt x="1733" y="1329"/>
                </a:lnTo>
                <a:lnTo>
                  <a:pt x="1734" y="1326"/>
                </a:lnTo>
                <a:lnTo>
                  <a:pt x="1737" y="1323"/>
                </a:lnTo>
                <a:lnTo>
                  <a:pt x="1714" y="1297"/>
                </a:lnTo>
                <a:lnTo>
                  <a:pt x="1689" y="1273"/>
                </a:lnTo>
                <a:lnTo>
                  <a:pt x="1641" y="1223"/>
                </a:lnTo>
                <a:lnTo>
                  <a:pt x="1590" y="1175"/>
                </a:lnTo>
                <a:lnTo>
                  <a:pt x="1539" y="1128"/>
                </a:lnTo>
                <a:lnTo>
                  <a:pt x="1436" y="1035"/>
                </a:lnTo>
                <a:lnTo>
                  <a:pt x="1385" y="987"/>
                </a:lnTo>
                <a:lnTo>
                  <a:pt x="1336" y="939"/>
                </a:lnTo>
                <a:lnTo>
                  <a:pt x="1324" y="960"/>
                </a:lnTo>
                <a:lnTo>
                  <a:pt x="1312" y="980"/>
                </a:lnTo>
                <a:lnTo>
                  <a:pt x="1300" y="1000"/>
                </a:lnTo>
                <a:lnTo>
                  <a:pt x="1286" y="1019"/>
                </a:lnTo>
                <a:lnTo>
                  <a:pt x="1272" y="1036"/>
                </a:lnTo>
                <a:lnTo>
                  <a:pt x="1263" y="1045"/>
                </a:lnTo>
                <a:lnTo>
                  <a:pt x="1254" y="1052"/>
                </a:lnTo>
                <a:lnTo>
                  <a:pt x="1246" y="1059"/>
                </a:lnTo>
                <a:lnTo>
                  <a:pt x="1236" y="1065"/>
                </a:lnTo>
                <a:lnTo>
                  <a:pt x="1225" y="1071"/>
                </a:lnTo>
                <a:lnTo>
                  <a:pt x="1215" y="1077"/>
                </a:lnTo>
                <a:close/>
                <a:moveTo>
                  <a:pt x="1221" y="1042"/>
                </a:moveTo>
                <a:lnTo>
                  <a:pt x="1221" y="1042"/>
                </a:lnTo>
                <a:lnTo>
                  <a:pt x="1224" y="1041"/>
                </a:lnTo>
                <a:lnTo>
                  <a:pt x="1224" y="1042"/>
                </a:lnTo>
                <a:lnTo>
                  <a:pt x="1225" y="1045"/>
                </a:lnTo>
                <a:lnTo>
                  <a:pt x="1238" y="1035"/>
                </a:lnTo>
                <a:lnTo>
                  <a:pt x="1251" y="1025"/>
                </a:lnTo>
                <a:lnTo>
                  <a:pt x="1257" y="1019"/>
                </a:lnTo>
                <a:lnTo>
                  <a:pt x="1262" y="1014"/>
                </a:lnTo>
                <a:lnTo>
                  <a:pt x="1266" y="1006"/>
                </a:lnTo>
                <a:lnTo>
                  <a:pt x="1269" y="997"/>
                </a:lnTo>
                <a:lnTo>
                  <a:pt x="1267" y="996"/>
                </a:lnTo>
                <a:lnTo>
                  <a:pt x="1266" y="996"/>
                </a:lnTo>
                <a:lnTo>
                  <a:pt x="1263" y="1000"/>
                </a:lnTo>
                <a:lnTo>
                  <a:pt x="1260" y="1003"/>
                </a:lnTo>
                <a:lnTo>
                  <a:pt x="1258" y="1004"/>
                </a:lnTo>
                <a:lnTo>
                  <a:pt x="1254" y="1004"/>
                </a:lnTo>
                <a:lnTo>
                  <a:pt x="1252" y="1002"/>
                </a:lnTo>
                <a:lnTo>
                  <a:pt x="1249" y="997"/>
                </a:lnTo>
                <a:lnTo>
                  <a:pt x="1246" y="990"/>
                </a:lnTo>
                <a:lnTo>
                  <a:pt x="1245" y="980"/>
                </a:lnTo>
                <a:lnTo>
                  <a:pt x="1245" y="973"/>
                </a:lnTo>
                <a:lnTo>
                  <a:pt x="1238" y="980"/>
                </a:lnTo>
                <a:lnTo>
                  <a:pt x="1231" y="987"/>
                </a:lnTo>
                <a:lnTo>
                  <a:pt x="1223" y="992"/>
                </a:lnTo>
                <a:lnTo>
                  <a:pt x="1215" y="997"/>
                </a:lnTo>
                <a:lnTo>
                  <a:pt x="1195" y="1005"/>
                </a:lnTo>
                <a:lnTo>
                  <a:pt x="1174" y="1012"/>
                </a:lnTo>
                <a:lnTo>
                  <a:pt x="1182" y="1014"/>
                </a:lnTo>
                <a:lnTo>
                  <a:pt x="1187" y="1015"/>
                </a:lnTo>
                <a:lnTo>
                  <a:pt x="1191" y="1017"/>
                </a:lnTo>
                <a:lnTo>
                  <a:pt x="1195" y="1017"/>
                </a:lnTo>
                <a:lnTo>
                  <a:pt x="1194" y="1019"/>
                </a:lnTo>
                <a:lnTo>
                  <a:pt x="1193" y="1020"/>
                </a:lnTo>
                <a:lnTo>
                  <a:pt x="1192" y="1022"/>
                </a:lnTo>
                <a:lnTo>
                  <a:pt x="1191" y="1023"/>
                </a:lnTo>
                <a:lnTo>
                  <a:pt x="1195" y="1023"/>
                </a:lnTo>
                <a:lnTo>
                  <a:pt x="1199" y="1025"/>
                </a:lnTo>
                <a:lnTo>
                  <a:pt x="1202" y="1027"/>
                </a:lnTo>
                <a:lnTo>
                  <a:pt x="1204" y="1031"/>
                </a:lnTo>
                <a:lnTo>
                  <a:pt x="1207" y="1034"/>
                </a:lnTo>
                <a:lnTo>
                  <a:pt x="1209" y="1035"/>
                </a:lnTo>
                <a:lnTo>
                  <a:pt x="1213" y="1035"/>
                </a:lnTo>
                <a:lnTo>
                  <a:pt x="1217" y="1032"/>
                </a:lnTo>
                <a:lnTo>
                  <a:pt x="1221" y="1038"/>
                </a:lnTo>
                <a:lnTo>
                  <a:pt x="1221" y="1040"/>
                </a:lnTo>
                <a:lnTo>
                  <a:pt x="1221" y="1042"/>
                </a:lnTo>
                <a:close/>
                <a:moveTo>
                  <a:pt x="988" y="1030"/>
                </a:moveTo>
                <a:lnTo>
                  <a:pt x="988" y="1030"/>
                </a:lnTo>
                <a:lnTo>
                  <a:pt x="987" y="1023"/>
                </a:lnTo>
                <a:lnTo>
                  <a:pt x="986" y="1017"/>
                </a:lnTo>
                <a:lnTo>
                  <a:pt x="983" y="1011"/>
                </a:lnTo>
                <a:lnTo>
                  <a:pt x="980" y="1007"/>
                </a:lnTo>
                <a:lnTo>
                  <a:pt x="977" y="1003"/>
                </a:lnTo>
                <a:lnTo>
                  <a:pt x="973" y="999"/>
                </a:lnTo>
                <a:lnTo>
                  <a:pt x="967" y="995"/>
                </a:lnTo>
                <a:lnTo>
                  <a:pt x="962" y="993"/>
                </a:lnTo>
                <a:lnTo>
                  <a:pt x="957" y="992"/>
                </a:lnTo>
                <a:lnTo>
                  <a:pt x="951" y="992"/>
                </a:lnTo>
                <a:lnTo>
                  <a:pt x="946" y="992"/>
                </a:lnTo>
                <a:lnTo>
                  <a:pt x="940" y="994"/>
                </a:lnTo>
                <a:lnTo>
                  <a:pt x="935" y="996"/>
                </a:lnTo>
                <a:lnTo>
                  <a:pt x="930" y="1000"/>
                </a:lnTo>
                <a:lnTo>
                  <a:pt x="926" y="1005"/>
                </a:lnTo>
                <a:lnTo>
                  <a:pt x="921" y="1010"/>
                </a:lnTo>
                <a:lnTo>
                  <a:pt x="920" y="1020"/>
                </a:lnTo>
                <a:lnTo>
                  <a:pt x="920" y="1027"/>
                </a:lnTo>
                <a:lnTo>
                  <a:pt x="922" y="1035"/>
                </a:lnTo>
                <a:lnTo>
                  <a:pt x="927" y="1040"/>
                </a:lnTo>
                <a:lnTo>
                  <a:pt x="931" y="1046"/>
                </a:lnTo>
                <a:lnTo>
                  <a:pt x="936" y="1050"/>
                </a:lnTo>
                <a:lnTo>
                  <a:pt x="943" y="1053"/>
                </a:lnTo>
                <a:lnTo>
                  <a:pt x="949" y="1055"/>
                </a:lnTo>
                <a:lnTo>
                  <a:pt x="956" y="1056"/>
                </a:lnTo>
                <a:lnTo>
                  <a:pt x="962" y="1056"/>
                </a:lnTo>
                <a:lnTo>
                  <a:pt x="968" y="1055"/>
                </a:lnTo>
                <a:lnTo>
                  <a:pt x="974" y="1052"/>
                </a:lnTo>
                <a:lnTo>
                  <a:pt x="979" y="1049"/>
                </a:lnTo>
                <a:lnTo>
                  <a:pt x="983" y="1044"/>
                </a:lnTo>
                <a:lnTo>
                  <a:pt x="986" y="1037"/>
                </a:lnTo>
                <a:lnTo>
                  <a:pt x="988" y="1030"/>
                </a:lnTo>
                <a:close/>
                <a:moveTo>
                  <a:pt x="1123" y="1124"/>
                </a:moveTo>
                <a:lnTo>
                  <a:pt x="1123" y="1124"/>
                </a:lnTo>
                <a:lnTo>
                  <a:pt x="1144" y="1124"/>
                </a:lnTo>
                <a:lnTo>
                  <a:pt x="1163" y="1126"/>
                </a:lnTo>
                <a:lnTo>
                  <a:pt x="1183" y="1129"/>
                </a:lnTo>
                <a:lnTo>
                  <a:pt x="1202" y="1133"/>
                </a:lnTo>
                <a:lnTo>
                  <a:pt x="1236" y="1142"/>
                </a:lnTo>
                <a:lnTo>
                  <a:pt x="1251" y="1146"/>
                </a:lnTo>
                <a:lnTo>
                  <a:pt x="1265" y="1148"/>
                </a:lnTo>
                <a:lnTo>
                  <a:pt x="1255" y="1142"/>
                </a:lnTo>
                <a:lnTo>
                  <a:pt x="1245" y="1133"/>
                </a:lnTo>
                <a:lnTo>
                  <a:pt x="1227" y="1117"/>
                </a:lnTo>
                <a:lnTo>
                  <a:pt x="1208" y="1099"/>
                </a:lnTo>
                <a:lnTo>
                  <a:pt x="1189" y="1083"/>
                </a:lnTo>
                <a:lnTo>
                  <a:pt x="1177" y="1085"/>
                </a:lnTo>
                <a:lnTo>
                  <a:pt x="1170" y="1086"/>
                </a:lnTo>
                <a:lnTo>
                  <a:pt x="1146" y="1085"/>
                </a:lnTo>
                <a:lnTo>
                  <a:pt x="1144" y="1079"/>
                </a:lnTo>
                <a:lnTo>
                  <a:pt x="1141" y="1074"/>
                </a:lnTo>
                <a:lnTo>
                  <a:pt x="1137" y="1069"/>
                </a:lnTo>
                <a:lnTo>
                  <a:pt x="1133" y="1065"/>
                </a:lnTo>
                <a:lnTo>
                  <a:pt x="1124" y="1057"/>
                </a:lnTo>
                <a:lnTo>
                  <a:pt x="1115" y="1049"/>
                </a:lnTo>
                <a:lnTo>
                  <a:pt x="1109" y="1056"/>
                </a:lnTo>
                <a:lnTo>
                  <a:pt x="1102" y="1061"/>
                </a:lnTo>
                <a:lnTo>
                  <a:pt x="1096" y="1063"/>
                </a:lnTo>
                <a:lnTo>
                  <a:pt x="1088" y="1063"/>
                </a:lnTo>
                <a:lnTo>
                  <a:pt x="1082" y="1062"/>
                </a:lnTo>
                <a:lnTo>
                  <a:pt x="1074" y="1059"/>
                </a:lnTo>
                <a:lnTo>
                  <a:pt x="1069" y="1055"/>
                </a:lnTo>
                <a:lnTo>
                  <a:pt x="1064" y="1051"/>
                </a:lnTo>
                <a:lnTo>
                  <a:pt x="1080" y="1068"/>
                </a:lnTo>
                <a:lnTo>
                  <a:pt x="1095" y="1085"/>
                </a:lnTo>
                <a:lnTo>
                  <a:pt x="1110" y="1103"/>
                </a:lnTo>
                <a:lnTo>
                  <a:pt x="1123" y="1124"/>
                </a:lnTo>
                <a:close/>
                <a:moveTo>
                  <a:pt x="1074" y="1120"/>
                </a:moveTo>
                <a:lnTo>
                  <a:pt x="1074" y="1120"/>
                </a:lnTo>
                <a:lnTo>
                  <a:pt x="1081" y="1118"/>
                </a:lnTo>
                <a:lnTo>
                  <a:pt x="1088" y="1120"/>
                </a:lnTo>
                <a:lnTo>
                  <a:pt x="1095" y="1120"/>
                </a:lnTo>
                <a:lnTo>
                  <a:pt x="1098" y="1118"/>
                </a:lnTo>
                <a:lnTo>
                  <a:pt x="1100" y="1117"/>
                </a:lnTo>
                <a:lnTo>
                  <a:pt x="1094" y="1111"/>
                </a:lnTo>
                <a:lnTo>
                  <a:pt x="1087" y="1105"/>
                </a:lnTo>
                <a:lnTo>
                  <a:pt x="1078" y="1091"/>
                </a:lnTo>
                <a:lnTo>
                  <a:pt x="1072" y="1084"/>
                </a:lnTo>
                <a:lnTo>
                  <a:pt x="1066" y="1077"/>
                </a:lnTo>
                <a:lnTo>
                  <a:pt x="1061" y="1071"/>
                </a:lnTo>
                <a:lnTo>
                  <a:pt x="1053" y="1066"/>
                </a:lnTo>
                <a:lnTo>
                  <a:pt x="1051" y="1070"/>
                </a:lnTo>
                <a:lnTo>
                  <a:pt x="1050" y="1075"/>
                </a:lnTo>
                <a:lnTo>
                  <a:pt x="1050" y="1078"/>
                </a:lnTo>
                <a:lnTo>
                  <a:pt x="1051" y="1082"/>
                </a:lnTo>
                <a:lnTo>
                  <a:pt x="1052" y="1085"/>
                </a:lnTo>
                <a:lnTo>
                  <a:pt x="1054" y="1089"/>
                </a:lnTo>
                <a:lnTo>
                  <a:pt x="1060" y="1094"/>
                </a:lnTo>
                <a:lnTo>
                  <a:pt x="1066" y="1099"/>
                </a:lnTo>
                <a:lnTo>
                  <a:pt x="1071" y="1106"/>
                </a:lnTo>
                <a:lnTo>
                  <a:pt x="1073" y="1109"/>
                </a:lnTo>
                <a:lnTo>
                  <a:pt x="1074" y="1112"/>
                </a:lnTo>
                <a:lnTo>
                  <a:pt x="1074" y="1115"/>
                </a:lnTo>
                <a:lnTo>
                  <a:pt x="1074" y="1120"/>
                </a:lnTo>
                <a:close/>
                <a:moveTo>
                  <a:pt x="1822" y="1163"/>
                </a:moveTo>
                <a:lnTo>
                  <a:pt x="1822" y="1163"/>
                </a:lnTo>
                <a:lnTo>
                  <a:pt x="1827" y="1163"/>
                </a:lnTo>
                <a:lnTo>
                  <a:pt x="1833" y="1161"/>
                </a:lnTo>
                <a:lnTo>
                  <a:pt x="1837" y="1158"/>
                </a:lnTo>
                <a:lnTo>
                  <a:pt x="1841" y="1154"/>
                </a:lnTo>
                <a:lnTo>
                  <a:pt x="1849" y="1143"/>
                </a:lnTo>
                <a:lnTo>
                  <a:pt x="1854" y="1133"/>
                </a:lnTo>
                <a:lnTo>
                  <a:pt x="1859" y="1126"/>
                </a:lnTo>
                <a:lnTo>
                  <a:pt x="1866" y="1118"/>
                </a:lnTo>
                <a:lnTo>
                  <a:pt x="1871" y="1112"/>
                </a:lnTo>
                <a:lnTo>
                  <a:pt x="1876" y="1106"/>
                </a:lnTo>
                <a:lnTo>
                  <a:pt x="1880" y="1099"/>
                </a:lnTo>
                <a:lnTo>
                  <a:pt x="1880" y="1094"/>
                </a:lnTo>
                <a:lnTo>
                  <a:pt x="1880" y="1091"/>
                </a:lnTo>
                <a:lnTo>
                  <a:pt x="1879" y="1089"/>
                </a:lnTo>
                <a:lnTo>
                  <a:pt x="1876" y="1085"/>
                </a:lnTo>
                <a:lnTo>
                  <a:pt x="1873" y="1083"/>
                </a:lnTo>
                <a:lnTo>
                  <a:pt x="1856" y="1096"/>
                </a:lnTo>
                <a:lnTo>
                  <a:pt x="1848" y="1105"/>
                </a:lnTo>
                <a:lnTo>
                  <a:pt x="1839" y="1114"/>
                </a:lnTo>
                <a:lnTo>
                  <a:pt x="1831" y="1125"/>
                </a:lnTo>
                <a:lnTo>
                  <a:pt x="1825" y="1137"/>
                </a:lnTo>
                <a:lnTo>
                  <a:pt x="1823" y="1143"/>
                </a:lnTo>
                <a:lnTo>
                  <a:pt x="1822" y="1150"/>
                </a:lnTo>
                <a:lnTo>
                  <a:pt x="1822" y="1157"/>
                </a:lnTo>
                <a:lnTo>
                  <a:pt x="1822" y="1163"/>
                </a:lnTo>
                <a:close/>
                <a:moveTo>
                  <a:pt x="1899" y="1117"/>
                </a:moveTo>
                <a:lnTo>
                  <a:pt x="1899" y="1117"/>
                </a:lnTo>
                <a:lnTo>
                  <a:pt x="1888" y="1127"/>
                </a:lnTo>
                <a:lnTo>
                  <a:pt x="1880" y="1139"/>
                </a:lnTo>
                <a:lnTo>
                  <a:pt x="1872" y="1151"/>
                </a:lnTo>
                <a:lnTo>
                  <a:pt x="1865" y="1163"/>
                </a:lnTo>
                <a:lnTo>
                  <a:pt x="1873" y="1158"/>
                </a:lnTo>
                <a:lnTo>
                  <a:pt x="1881" y="1151"/>
                </a:lnTo>
                <a:lnTo>
                  <a:pt x="1887" y="1143"/>
                </a:lnTo>
                <a:lnTo>
                  <a:pt x="1893" y="1136"/>
                </a:lnTo>
                <a:lnTo>
                  <a:pt x="1902" y="1117"/>
                </a:lnTo>
                <a:lnTo>
                  <a:pt x="1911" y="1100"/>
                </a:lnTo>
                <a:lnTo>
                  <a:pt x="1906" y="1093"/>
                </a:lnTo>
                <a:lnTo>
                  <a:pt x="1904" y="1090"/>
                </a:lnTo>
                <a:lnTo>
                  <a:pt x="1901" y="1087"/>
                </a:lnTo>
                <a:lnTo>
                  <a:pt x="1900" y="1091"/>
                </a:lnTo>
                <a:lnTo>
                  <a:pt x="1900" y="1095"/>
                </a:lnTo>
                <a:lnTo>
                  <a:pt x="1898" y="1101"/>
                </a:lnTo>
                <a:lnTo>
                  <a:pt x="1897" y="1109"/>
                </a:lnTo>
                <a:lnTo>
                  <a:pt x="1897" y="1112"/>
                </a:lnTo>
                <a:lnTo>
                  <a:pt x="1899" y="1117"/>
                </a:lnTo>
                <a:close/>
                <a:moveTo>
                  <a:pt x="1036" y="1090"/>
                </a:moveTo>
                <a:lnTo>
                  <a:pt x="1036" y="1090"/>
                </a:lnTo>
                <a:lnTo>
                  <a:pt x="1025" y="1102"/>
                </a:lnTo>
                <a:lnTo>
                  <a:pt x="1012" y="1115"/>
                </a:lnTo>
                <a:lnTo>
                  <a:pt x="1018" y="1114"/>
                </a:lnTo>
                <a:lnTo>
                  <a:pt x="1023" y="1114"/>
                </a:lnTo>
                <a:lnTo>
                  <a:pt x="1036" y="1115"/>
                </a:lnTo>
                <a:lnTo>
                  <a:pt x="1064" y="1120"/>
                </a:lnTo>
                <a:lnTo>
                  <a:pt x="1060" y="1110"/>
                </a:lnTo>
                <a:lnTo>
                  <a:pt x="1053" y="1101"/>
                </a:lnTo>
                <a:lnTo>
                  <a:pt x="1050" y="1097"/>
                </a:lnTo>
                <a:lnTo>
                  <a:pt x="1046" y="1094"/>
                </a:lnTo>
                <a:lnTo>
                  <a:pt x="1041" y="1092"/>
                </a:lnTo>
                <a:lnTo>
                  <a:pt x="1036" y="1090"/>
                </a:lnTo>
                <a:close/>
                <a:moveTo>
                  <a:pt x="731" y="1126"/>
                </a:moveTo>
                <a:lnTo>
                  <a:pt x="731" y="1126"/>
                </a:lnTo>
                <a:lnTo>
                  <a:pt x="736" y="1126"/>
                </a:lnTo>
                <a:lnTo>
                  <a:pt x="745" y="1125"/>
                </a:lnTo>
                <a:lnTo>
                  <a:pt x="753" y="1124"/>
                </a:lnTo>
                <a:lnTo>
                  <a:pt x="760" y="1122"/>
                </a:lnTo>
                <a:lnTo>
                  <a:pt x="760" y="1116"/>
                </a:lnTo>
                <a:lnTo>
                  <a:pt x="759" y="1112"/>
                </a:lnTo>
                <a:lnTo>
                  <a:pt x="756" y="1109"/>
                </a:lnTo>
                <a:lnTo>
                  <a:pt x="754" y="1107"/>
                </a:lnTo>
                <a:lnTo>
                  <a:pt x="752" y="1105"/>
                </a:lnTo>
                <a:lnTo>
                  <a:pt x="749" y="1103"/>
                </a:lnTo>
                <a:lnTo>
                  <a:pt x="746" y="1103"/>
                </a:lnTo>
                <a:lnTo>
                  <a:pt x="744" y="1103"/>
                </a:lnTo>
                <a:lnTo>
                  <a:pt x="740" y="1103"/>
                </a:lnTo>
                <a:lnTo>
                  <a:pt x="737" y="1105"/>
                </a:lnTo>
                <a:lnTo>
                  <a:pt x="735" y="1107"/>
                </a:lnTo>
                <a:lnTo>
                  <a:pt x="733" y="1110"/>
                </a:lnTo>
                <a:lnTo>
                  <a:pt x="731" y="1113"/>
                </a:lnTo>
                <a:lnTo>
                  <a:pt x="730" y="1116"/>
                </a:lnTo>
                <a:lnTo>
                  <a:pt x="730" y="1121"/>
                </a:lnTo>
                <a:lnTo>
                  <a:pt x="731" y="1126"/>
                </a:lnTo>
                <a:close/>
                <a:moveTo>
                  <a:pt x="1427" y="1295"/>
                </a:moveTo>
                <a:lnTo>
                  <a:pt x="1427" y="1295"/>
                </a:lnTo>
                <a:lnTo>
                  <a:pt x="1420" y="1286"/>
                </a:lnTo>
                <a:lnTo>
                  <a:pt x="1414" y="1276"/>
                </a:lnTo>
                <a:lnTo>
                  <a:pt x="1405" y="1267"/>
                </a:lnTo>
                <a:lnTo>
                  <a:pt x="1396" y="1259"/>
                </a:lnTo>
                <a:lnTo>
                  <a:pt x="1376" y="1244"/>
                </a:lnTo>
                <a:lnTo>
                  <a:pt x="1357" y="1230"/>
                </a:lnTo>
                <a:lnTo>
                  <a:pt x="1343" y="1220"/>
                </a:lnTo>
                <a:lnTo>
                  <a:pt x="1329" y="1213"/>
                </a:lnTo>
                <a:lnTo>
                  <a:pt x="1301" y="1196"/>
                </a:lnTo>
                <a:lnTo>
                  <a:pt x="1275" y="1180"/>
                </a:lnTo>
                <a:lnTo>
                  <a:pt x="1260" y="1172"/>
                </a:lnTo>
                <a:lnTo>
                  <a:pt x="1245" y="1165"/>
                </a:lnTo>
                <a:lnTo>
                  <a:pt x="1229" y="1158"/>
                </a:lnTo>
                <a:lnTo>
                  <a:pt x="1212" y="1153"/>
                </a:lnTo>
                <a:lnTo>
                  <a:pt x="1195" y="1147"/>
                </a:lnTo>
                <a:lnTo>
                  <a:pt x="1178" y="1144"/>
                </a:lnTo>
                <a:lnTo>
                  <a:pt x="1163" y="1143"/>
                </a:lnTo>
                <a:lnTo>
                  <a:pt x="1147" y="1142"/>
                </a:lnTo>
                <a:lnTo>
                  <a:pt x="1131" y="1142"/>
                </a:lnTo>
                <a:lnTo>
                  <a:pt x="1115" y="1140"/>
                </a:lnTo>
                <a:lnTo>
                  <a:pt x="1071" y="1135"/>
                </a:lnTo>
                <a:lnTo>
                  <a:pt x="1050" y="1132"/>
                </a:lnTo>
                <a:lnTo>
                  <a:pt x="1027" y="1131"/>
                </a:lnTo>
                <a:lnTo>
                  <a:pt x="1020" y="1131"/>
                </a:lnTo>
                <a:lnTo>
                  <a:pt x="1007" y="1131"/>
                </a:lnTo>
                <a:lnTo>
                  <a:pt x="1002" y="1132"/>
                </a:lnTo>
                <a:lnTo>
                  <a:pt x="996" y="1136"/>
                </a:lnTo>
                <a:lnTo>
                  <a:pt x="994" y="1137"/>
                </a:lnTo>
                <a:lnTo>
                  <a:pt x="993" y="1139"/>
                </a:lnTo>
                <a:lnTo>
                  <a:pt x="992" y="1142"/>
                </a:lnTo>
                <a:lnTo>
                  <a:pt x="992" y="1144"/>
                </a:lnTo>
                <a:lnTo>
                  <a:pt x="1027" y="1144"/>
                </a:lnTo>
                <a:lnTo>
                  <a:pt x="1064" y="1145"/>
                </a:lnTo>
                <a:lnTo>
                  <a:pt x="1101" y="1147"/>
                </a:lnTo>
                <a:lnTo>
                  <a:pt x="1138" y="1152"/>
                </a:lnTo>
                <a:lnTo>
                  <a:pt x="1174" y="1157"/>
                </a:lnTo>
                <a:lnTo>
                  <a:pt x="1208" y="1166"/>
                </a:lnTo>
                <a:lnTo>
                  <a:pt x="1224" y="1170"/>
                </a:lnTo>
                <a:lnTo>
                  <a:pt x="1240" y="1175"/>
                </a:lnTo>
                <a:lnTo>
                  <a:pt x="1255" y="1181"/>
                </a:lnTo>
                <a:lnTo>
                  <a:pt x="1269" y="1187"/>
                </a:lnTo>
                <a:lnTo>
                  <a:pt x="1274" y="1190"/>
                </a:lnTo>
                <a:lnTo>
                  <a:pt x="1278" y="1193"/>
                </a:lnTo>
                <a:lnTo>
                  <a:pt x="1281" y="1197"/>
                </a:lnTo>
                <a:lnTo>
                  <a:pt x="1284" y="1200"/>
                </a:lnTo>
                <a:lnTo>
                  <a:pt x="1296" y="1205"/>
                </a:lnTo>
                <a:lnTo>
                  <a:pt x="1307" y="1209"/>
                </a:lnTo>
                <a:lnTo>
                  <a:pt x="1319" y="1215"/>
                </a:lnTo>
                <a:lnTo>
                  <a:pt x="1329" y="1221"/>
                </a:lnTo>
                <a:lnTo>
                  <a:pt x="1344" y="1232"/>
                </a:lnTo>
                <a:lnTo>
                  <a:pt x="1358" y="1243"/>
                </a:lnTo>
                <a:lnTo>
                  <a:pt x="1384" y="1263"/>
                </a:lnTo>
                <a:lnTo>
                  <a:pt x="1390" y="1267"/>
                </a:lnTo>
                <a:lnTo>
                  <a:pt x="1397" y="1269"/>
                </a:lnTo>
                <a:lnTo>
                  <a:pt x="1402" y="1273"/>
                </a:lnTo>
                <a:lnTo>
                  <a:pt x="1407" y="1276"/>
                </a:lnTo>
                <a:lnTo>
                  <a:pt x="1415" y="1284"/>
                </a:lnTo>
                <a:lnTo>
                  <a:pt x="1421" y="1293"/>
                </a:lnTo>
                <a:lnTo>
                  <a:pt x="1433" y="1311"/>
                </a:lnTo>
                <a:lnTo>
                  <a:pt x="1439" y="1320"/>
                </a:lnTo>
                <a:lnTo>
                  <a:pt x="1446" y="1327"/>
                </a:lnTo>
                <a:lnTo>
                  <a:pt x="1450" y="1330"/>
                </a:lnTo>
                <a:lnTo>
                  <a:pt x="1455" y="1333"/>
                </a:lnTo>
                <a:lnTo>
                  <a:pt x="1460" y="1335"/>
                </a:lnTo>
                <a:lnTo>
                  <a:pt x="1465" y="1336"/>
                </a:lnTo>
                <a:lnTo>
                  <a:pt x="1457" y="1324"/>
                </a:lnTo>
                <a:lnTo>
                  <a:pt x="1449" y="1312"/>
                </a:lnTo>
                <a:lnTo>
                  <a:pt x="1445" y="1307"/>
                </a:lnTo>
                <a:lnTo>
                  <a:pt x="1440" y="1303"/>
                </a:lnTo>
                <a:lnTo>
                  <a:pt x="1433" y="1298"/>
                </a:lnTo>
                <a:lnTo>
                  <a:pt x="1427" y="1295"/>
                </a:lnTo>
                <a:close/>
                <a:moveTo>
                  <a:pt x="731" y="1159"/>
                </a:moveTo>
                <a:lnTo>
                  <a:pt x="731" y="1159"/>
                </a:lnTo>
                <a:lnTo>
                  <a:pt x="735" y="1161"/>
                </a:lnTo>
                <a:lnTo>
                  <a:pt x="739" y="1161"/>
                </a:lnTo>
                <a:lnTo>
                  <a:pt x="749" y="1161"/>
                </a:lnTo>
                <a:lnTo>
                  <a:pt x="764" y="1159"/>
                </a:lnTo>
                <a:lnTo>
                  <a:pt x="765" y="1153"/>
                </a:lnTo>
                <a:lnTo>
                  <a:pt x="764" y="1147"/>
                </a:lnTo>
                <a:lnTo>
                  <a:pt x="762" y="1144"/>
                </a:lnTo>
                <a:lnTo>
                  <a:pt x="758" y="1141"/>
                </a:lnTo>
                <a:lnTo>
                  <a:pt x="753" y="1139"/>
                </a:lnTo>
                <a:lnTo>
                  <a:pt x="748" y="1138"/>
                </a:lnTo>
                <a:lnTo>
                  <a:pt x="734" y="1136"/>
                </a:lnTo>
                <a:lnTo>
                  <a:pt x="732" y="1141"/>
                </a:lnTo>
                <a:lnTo>
                  <a:pt x="731" y="1146"/>
                </a:lnTo>
                <a:lnTo>
                  <a:pt x="731" y="1152"/>
                </a:lnTo>
                <a:lnTo>
                  <a:pt x="731" y="1159"/>
                </a:lnTo>
                <a:close/>
                <a:moveTo>
                  <a:pt x="1913" y="1138"/>
                </a:moveTo>
                <a:lnTo>
                  <a:pt x="1913" y="1138"/>
                </a:lnTo>
                <a:lnTo>
                  <a:pt x="1906" y="1148"/>
                </a:lnTo>
                <a:lnTo>
                  <a:pt x="1898" y="1158"/>
                </a:lnTo>
                <a:lnTo>
                  <a:pt x="1882" y="1176"/>
                </a:lnTo>
                <a:lnTo>
                  <a:pt x="1887" y="1181"/>
                </a:lnTo>
                <a:lnTo>
                  <a:pt x="1893" y="1184"/>
                </a:lnTo>
                <a:lnTo>
                  <a:pt x="1903" y="1193"/>
                </a:lnTo>
                <a:lnTo>
                  <a:pt x="1909" y="1197"/>
                </a:lnTo>
                <a:lnTo>
                  <a:pt x="1915" y="1200"/>
                </a:lnTo>
                <a:lnTo>
                  <a:pt x="1922" y="1203"/>
                </a:lnTo>
                <a:lnTo>
                  <a:pt x="1930" y="1204"/>
                </a:lnTo>
                <a:lnTo>
                  <a:pt x="1936" y="1198"/>
                </a:lnTo>
                <a:lnTo>
                  <a:pt x="1943" y="1190"/>
                </a:lnTo>
                <a:lnTo>
                  <a:pt x="1948" y="1183"/>
                </a:lnTo>
                <a:lnTo>
                  <a:pt x="1954" y="1174"/>
                </a:lnTo>
                <a:lnTo>
                  <a:pt x="1945" y="1163"/>
                </a:lnTo>
                <a:lnTo>
                  <a:pt x="1935" y="1154"/>
                </a:lnTo>
                <a:lnTo>
                  <a:pt x="1926" y="1145"/>
                </a:lnTo>
                <a:lnTo>
                  <a:pt x="1919" y="1141"/>
                </a:lnTo>
                <a:lnTo>
                  <a:pt x="1913" y="1138"/>
                </a:lnTo>
                <a:close/>
                <a:moveTo>
                  <a:pt x="809" y="1155"/>
                </a:moveTo>
                <a:lnTo>
                  <a:pt x="809" y="1155"/>
                </a:lnTo>
                <a:lnTo>
                  <a:pt x="821" y="1157"/>
                </a:lnTo>
                <a:lnTo>
                  <a:pt x="827" y="1157"/>
                </a:lnTo>
                <a:lnTo>
                  <a:pt x="833" y="1157"/>
                </a:lnTo>
                <a:lnTo>
                  <a:pt x="838" y="1156"/>
                </a:lnTo>
                <a:lnTo>
                  <a:pt x="842" y="1153"/>
                </a:lnTo>
                <a:lnTo>
                  <a:pt x="844" y="1148"/>
                </a:lnTo>
                <a:lnTo>
                  <a:pt x="845" y="1142"/>
                </a:lnTo>
                <a:lnTo>
                  <a:pt x="837" y="1141"/>
                </a:lnTo>
                <a:lnTo>
                  <a:pt x="830" y="1141"/>
                </a:lnTo>
                <a:lnTo>
                  <a:pt x="816" y="1142"/>
                </a:lnTo>
                <a:lnTo>
                  <a:pt x="801" y="1144"/>
                </a:lnTo>
                <a:lnTo>
                  <a:pt x="793" y="1145"/>
                </a:lnTo>
                <a:lnTo>
                  <a:pt x="783" y="1144"/>
                </a:lnTo>
                <a:lnTo>
                  <a:pt x="784" y="1154"/>
                </a:lnTo>
                <a:lnTo>
                  <a:pt x="784" y="1157"/>
                </a:lnTo>
                <a:lnTo>
                  <a:pt x="783" y="1161"/>
                </a:lnTo>
                <a:lnTo>
                  <a:pt x="790" y="1160"/>
                </a:lnTo>
                <a:lnTo>
                  <a:pt x="797" y="1160"/>
                </a:lnTo>
                <a:lnTo>
                  <a:pt x="800" y="1159"/>
                </a:lnTo>
                <a:lnTo>
                  <a:pt x="803" y="1159"/>
                </a:lnTo>
                <a:lnTo>
                  <a:pt x="803" y="1157"/>
                </a:lnTo>
                <a:lnTo>
                  <a:pt x="800" y="1155"/>
                </a:lnTo>
                <a:lnTo>
                  <a:pt x="803" y="1155"/>
                </a:lnTo>
                <a:lnTo>
                  <a:pt x="806" y="1156"/>
                </a:lnTo>
                <a:lnTo>
                  <a:pt x="809" y="1158"/>
                </a:lnTo>
                <a:lnTo>
                  <a:pt x="810" y="1159"/>
                </a:lnTo>
                <a:lnTo>
                  <a:pt x="809" y="1155"/>
                </a:lnTo>
                <a:close/>
                <a:moveTo>
                  <a:pt x="2028" y="1155"/>
                </a:moveTo>
                <a:lnTo>
                  <a:pt x="2028" y="1155"/>
                </a:lnTo>
                <a:lnTo>
                  <a:pt x="2033" y="1166"/>
                </a:lnTo>
                <a:lnTo>
                  <a:pt x="2039" y="1174"/>
                </a:lnTo>
                <a:lnTo>
                  <a:pt x="2046" y="1183"/>
                </a:lnTo>
                <a:lnTo>
                  <a:pt x="2053" y="1190"/>
                </a:lnTo>
                <a:lnTo>
                  <a:pt x="2062" y="1197"/>
                </a:lnTo>
                <a:lnTo>
                  <a:pt x="2071" y="1203"/>
                </a:lnTo>
                <a:lnTo>
                  <a:pt x="2082" y="1207"/>
                </a:lnTo>
                <a:lnTo>
                  <a:pt x="2094" y="1211"/>
                </a:lnTo>
                <a:lnTo>
                  <a:pt x="2098" y="1200"/>
                </a:lnTo>
                <a:lnTo>
                  <a:pt x="2102" y="1187"/>
                </a:lnTo>
                <a:lnTo>
                  <a:pt x="2099" y="1187"/>
                </a:lnTo>
                <a:lnTo>
                  <a:pt x="2098" y="1186"/>
                </a:lnTo>
                <a:lnTo>
                  <a:pt x="2098" y="1185"/>
                </a:lnTo>
                <a:lnTo>
                  <a:pt x="2095" y="1187"/>
                </a:lnTo>
                <a:lnTo>
                  <a:pt x="2093" y="1189"/>
                </a:lnTo>
                <a:lnTo>
                  <a:pt x="2088" y="1195"/>
                </a:lnTo>
                <a:lnTo>
                  <a:pt x="2084" y="1200"/>
                </a:lnTo>
                <a:lnTo>
                  <a:pt x="2081" y="1201"/>
                </a:lnTo>
                <a:lnTo>
                  <a:pt x="2077" y="1202"/>
                </a:lnTo>
                <a:lnTo>
                  <a:pt x="2072" y="1200"/>
                </a:lnTo>
                <a:lnTo>
                  <a:pt x="2068" y="1197"/>
                </a:lnTo>
                <a:lnTo>
                  <a:pt x="2062" y="1190"/>
                </a:lnTo>
                <a:lnTo>
                  <a:pt x="2057" y="1182"/>
                </a:lnTo>
                <a:lnTo>
                  <a:pt x="2053" y="1172"/>
                </a:lnTo>
                <a:lnTo>
                  <a:pt x="2054" y="1170"/>
                </a:lnTo>
                <a:lnTo>
                  <a:pt x="2055" y="1169"/>
                </a:lnTo>
                <a:lnTo>
                  <a:pt x="2058" y="1168"/>
                </a:lnTo>
                <a:lnTo>
                  <a:pt x="2062" y="1167"/>
                </a:lnTo>
                <a:lnTo>
                  <a:pt x="2063" y="1166"/>
                </a:lnTo>
                <a:lnTo>
                  <a:pt x="2064" y="1163"/>
                </a:lnTo>
                <a:lnTo>
                  <a:pt x="2056" y="1158"/>
                </a:lnTo>
                <a:lnTo>
                  <a:pt x="2047" y="1154"/>
                </a:lnTo>
                <a:lnTo>
                  <a:pt x="2042" y="1153"/>
                </a:lnTo>
                <a:lnTo>
                  <a:pt x="2037" y="1153"/>
                </a:lnTo>
                <a:lnTo>
                  <a:pt x="2033" y="1153"/>
                </a:lnTo>
                <a:lnTo>
                  <a:pt x="2028" y="1155"/>
                </a:lnTo>
                <a:close/>
                <a:moveTo>
                  <a:pt x="2079" y="1176"/>
                </a:moveTo>
                <a:lnTo>
                  <a:pt x="2079" y="1176"/>
                </a:lnTo>
                <a:lnTo>
                  <a:pt x="2076" y="1174"/>
                </a:lnTo>
                <a:lnTo>
                  <a:pt x="2072" y="1172"/>
                </a:lnTo>
                <a:lnTo>
                  <a:pt x="2069" y="1169"/>
                </a:lnTo>
                <a:lnTo>
                  <a:pt x="2066" y="1166"/>
                </a:lnTo>
                <a:lnTo>
                  <a:pt x="2068" y="1171"/>
                </a:lnTo>
                <a:lnTo>
                  <a:pt x="2071" y="1175"/>
                </a:lnTo>
                <a:lnTo>
                  <a:pt x="2073" y="1176"/>
                </a:lnTo>
                <a:lnTo>
                  <a:pt x="2076" y="1177"/>
                </a:lnTo>
                <a:lnTo>
                  <a:pt x="2078" y="1177"/>
                </a:lnTo>
                <a:lnTo>
                  <a:pt x="2079" y="1176"/>
                </a:lnTo>
                <a:close/>
                <a:moveTo>
                  <a:pt x="1119" y="1174"/>
                </a:moveTo>
                <a:lnTo>
                  <a:pt x="1119" y="1174"/>
                </a:lnTo>
                <a:lnTo>
                  <a:pt x="1147" y="1206"/>
                </a:lnTo>
                <a:lnTo>
                  <a:pt x="1176" y="1238"/>
                </a:lnTo>
                <a:lnTo>
                  <a:pt x="1203" y="1271"/>
                </a:lnTo>
                <a:lnTo>
                  <a:pt x="1230" y="1304"/>
                </a:lnTo>
                <a:lnTo>
                  <a:pt x="1283" y="1371"/>
                </a:lnTo>
                <a:lnTo>
                  <a:pt x="1338" y="1438"/>
                </a:lnTo>
                <a:lnTo>
                  <a:pt x="1354" y="1464"/>
                </a:lnTo>
                <a:lnTo>
                  <a:pt x="1371" y="1491"/>
                </a:lnTo>
                <a:lnTo>
                  <a:pt x="1380" y="1504"/>
                </a:lnTo>
                <a:lnTo>
                  <a:pt x="1389" y="1515"/>
                </a:lnTo>
                <a:lnTo>
                  <a:pt x="1400" y="1524"/>
                </a:lnTo>
                <a:lnTo>
                  <a:pt x="1406" y="1529"/>
                </a:lnTo>
                <a:lnTo>
                  <a:pt x="1412" y="1531"/>
                </a:lnTo>
                <a:lnTo>
                  <a:pt x="1385" y="1492"/>
                </a:lnTo>
                <a:lnTo>
                  <a:pt x="1357" y="1454"/>
                </a:lnTo>
                <a:lnTo>
                  <a:pt x="1301" y="1379"/>
                </a:lnTo>
                <a:lnTo>
                  <a:pt x="1280" y="1351"/>
                </a:lnTo>
                <a:lnTo>
                  <a:pt x="1272" y="1338"/>
                </a:lnTo>
                <a:lnTo>
                  <a:pt x="1267" y="1330"/>
                </a:lnTo>
                <a:lnTo>
                  <a:pt x="1263" y="1323"/>
                </a:lnTo>
                <a:lnTo>
                  <a:pt x="1249" y="1309"/>
                </a:lnTo>
                <a:lnTo>
                  <a:pt x="1236" y="1294"/>
                </a:lnTo>
                <a:lnTo>
                  <a:pt x="1212" y="1263"/>
                </a:lnTo>
                <a:lnTo>
                  <a:pt x="1187" y="1231"/>
                </a:lnTo>
                <a:lnTo>
                  <a:pt x="1174" y="1216"/>
                </a:lnTo>
                <a:lnTo>
                  <a:pt x="1161" y="1202"/>
                </a:lnTo>
                <a:lnTo>
                  <a:pt x="1153" y="1192"/>
                </a:lnTo>
                <a:lnTo>
                  <a:pt x="1143" y="1183"/>
                </a:lnTo>
                <a:lnTo>
                  <a:pt x="1139" y="1177"/>
                </a:lnTo>
                <a:lnTo>
                  <a:pt x="1133" y="1174"/>
                </a:lnTo>
                <a:lnTo>
                  <a:pt x="1127" y="1170"/>
                </a:lnTo>
                <a:lnTo>
                  <a:pt x="1122" y="1168"/>
                </a:lnTo>
                <a:lnTo>
                  <a:pt x="1117" y="1168"/>
                </a:lnTo>
                <a:lnTo>
                  <a:pt x="1117" y="1172"/>
                </a:lnTo>
                <a:lnTo>
                  <a:pt x="1117" y="1173"/>
                </a:lnTo>
                <a:lnTo>
                  <a:pt x="1119" y="1174"/>
                </a:lnTo>
                <a:close/>
                <a:moveTo>
                  <a:pt x="1926" y="1230"/>
                </a:moveTo>
                <a:lnTo>
                  <a:pt x="1926" y="1230"/>
                </a:lnTo>
                <a:lnTo>
                  <a:pt x="1927" y="1233"/>
                </a:lnTo>
                <a:lnTo>
                  <a:pt x="1928" y="1234"/>
                </a:lnTo>
                <a:lnTo>
                  <a:pt x="1929" y="1236"/>
                </a:lnTo>
                <a:lnTo>
                  <a:pt x="1928" y="1241"/>
                </a:lnTo>
                <a:lnTo>
                  <a:pt x="1937" y="1237"/>
                </a:lnTo>
                <a:lnTo>
                  <a:pt x="1947" y="1233"/>
                </a:lnTo>
                <a:lnTo>
                  <a:pt x="1956" y="1229"/>
                </a:lnTo>
                <a:lnTo>
                  <a:pt x="1963" y="1222"/>
                </a:lnTo>
                <a:lnTo>
                  <a:pt x="1970" y="1216"/>
                </a:lnTo>
                <a:lnTo>
                  <a:pt x="1974" y="1208"/>
                </a:lnTo>
                <a:lnTo>
                  <a:pt x="1977" y="1199"/>
                </a:lnTo>
                <a:lnTo>
                  <a:pt x="1977" y="1189"/>
                </a:lnTo>
                <a:lnTo>
                  <a:pt x="1980" y="1187"/>
                </a:lnTo>
                <a:lnTo>
                  <a:pt x="1984" y="1185"/>
                </a:lnTo>
                <a:lnTo>
                  <a:pt x="1987" y="1183"/>
                </a:lnTo>
                <a:lnTo>
                  <a:pt x="1992" y="1183"/>
                </a:lnTo>
                <a:lnTo>
                  <a:pt x="1992" y="1180"/>
                </a:lnTo>
                <a:lnTo>
                  <a:pt x="1991" y="1177"/>
                </a:lnTo>
                <a:lnTo>
                  <a:pt x="1988" y="1174"/>
                </a:lnTo>
                <a:lnTo>
                  <a:pt x="1985" y="1171"/>
                </a:lnTo>
                <a:lnTo>
                  <a:pt x="1981" y="1168"/>
                </a:lnTo>
                <a:lnTo>
                  <a:pt x="1970" y="1184"/>
                </a:lnTo>
                <a:lnTo>
                  <a:pt x="1957" y="1200"/>
                </a:lnTo>
                <a:lnTo>
                  <a:pt x="1943" y="1216"/>
                </a:lnTo>
                <a:lnTo>
                  <a:pt x="1934" y="1223"/>
                </a:lnTo>
                <a:lnTo>
                  <a:pt x="1926" y="1230"/>
                </a:lnTo>
                <a:close/>
                <a:moveTo>
                  <a:pt x="736" y="1202"/>
                </a:moveTo>
                <a:lnTo>
                  <a:pt x="736" y="1202"/>
                </a:lnTo>
                <a:lnTo>
                  <a:pt x="737" y="1204"/>
                </a:lnTo>
                <a:lnTo>
                  <a:pt x="738" y="1204"/>
                </a:lnTo>
                <a:lnTo>
                  <a:pt x="739" y="1202"/>
                </a:lnTo>
                <a:lnTo>
                  <a:pt x="742" y="1201"/>
                </a:lnTo>
                <a:lnTo>
                  <a:pt x="743" y="1200"/>
                </a:lnTo>
                <a:lnTo>
                  <a:pt x="745" y="1201"/>
                </a:lnTo>
                <a:lnTo>
                  <a:pt x="750" y="1202"/>
                </a:lnTo>
                <a:lnTo>
                  <a:pt x="752" y="1202"/>
                </a:lnTo>
                <a:lnTo>
                  <a:pt x="755" y="1202"/>
                </a:lnTo>
                <a:lnTo>
                  <a:pt x="758" y="1196"/>
                </a:lnTo>
                <a:lnTo>
                  <a:pt x="761" y="1190"/>
                </a:lnTo>
                <a:lnTo>
                  <a:pt x="763" y="1184"/>
                </a:lnTo>
                <a:lnTo>
                  <a:pt x="764" y="1176"/>
                </a:lnTo>
                <a:lnTo>
                  <a:pt x="754" y="1176"/>
                </a:lnTo>
                <a:lnTo>
                  <a:pt x="746" y="1175"/>
                </a:lnTo>
                <a:lnTo>
                  <a:pt x="738" y="1172"/>
                </a:lnTo>
                <a:lnTo>
                  <a:pt x="731" y="1170"/>
                </a:lnTo>
                <a:lnTo>
                  <a:pt x="729" y="1176"/>
                </a:lnTo>
                <a:lnTo>
                  <a:pt x="730" y="1182"/>
                </a:lnTo>
                <a:lnTo>
                  <a:pt x="732" y="1186"/>
                </a:lnTo>
                <a:lnTo>
                  <a:pt x="734" y="1190"/>
                </a:lnTo>
                <a:lnTo>
                  <a:pt x="738" y="1197"/>
                </a:lnTo>
                <a:lnTo>
                  <a:pt x="738" y="1200"/>
                </a:lnTo>
                <a:lnTo>
                  <a:pt x="736" y="1202"/>
                </a:lnTo>
                <a:close/>
                <a:moveTo>
                  <a:pt x="1966" y="1245"/>
                </a:moveTo>
                <a:lnTo>
                  <a:pt x="1966" y="1245"/>
                </a:lnTo>
                <a:lnTo>
                  <a:pt x="1973" y="1251"/>
                </a:lnTo>
                <a:lnTo>
                  <a:pt x="1979" y="1258"/>
                </a:lnTo>
                <a:lnTo>
                  <a:pt x="1987" y="1263"/>
                </a:lnTo>
                <a:lnTo>
                  <a:pt x="1994" y="1268"/>
                </a:lnTo>
                <a:lnTo>
                  <a:pt x="2010" y="1278"/>
                </a:lnTo>
                <a:lnTo>
                  <a:pt x="2019" y="1283"/>
                </a:lnTo>
                <a:lnTo>
                  <a:pt x="2026" y="1289"/>
                </a:lnTo>
                <a:lnTo>
                  <a:pt x="2032" y="1281"/>
                </a:lnTo>
                <a:lnTo>
                  <a:pt x="2038" y="1274"/>
                </a:lnTo>
                <a:lnTo>
                  <a:pt x="2041" y="1271"/>
                </a:lnTo>
                <a:lnTo>
                  <a:pt x="2043" y="1266"/>
                </a:lnTo>
                <a:lnTo>
                  <a:pt x="2046" y="1261"/>
                </a:lnTo>
                <a:lnTo>
                  <a:pt x="2047" y="1256"/>
                </a:lnTo>
                <a:lnTo>
                  <a:pt x="2035" y="1243"/>
                </a:lnTo>
                <a:lnTo>
                  <a:pt x="2022" y="1232"/>
                </a:lnTo>
                <a:lnTo>
                  <a:pt x="1994" y="1211"/>
                </a:lnTo>
                <a:lnTo>
                  <a:pt x="1991" y="1215"/>
                </a:lnTo>
                <a:lnTo>
                  <a:pt x="1987" y="1219"/>
                </a:lnTo>
                <a:lnTo>
                  <a:pt x="1979" y="1227"/>
                </a:lnTo>
                <a:lnTo>
                  <a:pt x="1972" y="1234"/>
                </a:lnTo>
                <a:lnTo>
                  <a:pt x="1969" y="1239"/>
                </a:lnTo>
                <a:lnTo>
                  <a:pt x="1966" y="1245"/>
                </a:lnTo>
                <a:close/>
                <a:moveTo>
                  <a:pt x="2072" y="1287"/>
                </a:moveTo>
                <a:lnTo>
                  <a:pt x="2072" y="1287"/>
                </a:lnTo>
                <a:lnTo>
                  <a:pt x="2073" y="1289"/>
                </a:lnTo>
                <a:lnTo>
                  <a:pt x="2075" y="1289"/>
                </a:lnTo>
                <a:lnTo>
                  <a:pt x="2076" y="1287"/>
                </a:lnTo>
                <a:lnTo>
                  <a:pt x="2077" y="1286"/>
                </a:lnTo>
                <a:lnTo>
                  <a:pt x="2076" y="1286"/>
                </a:lnTo>
                <a:lnTo>
                  <a:pt x="2075" y="1286"/>
                </a:lnTo>
                <a:lnTo>
                  <a:pt x="2072" y="1287"/>
                </a:lnTo>
                <a:lnTo>
                  <a:pt x="2076" y="1279"/>
                </a:lnTo>
                <a:lnTo>
                  <a:pt x="2079" y="1269"/>
                </a:lnTo>
                <a:lnTo>
                  <a:pt x="2079" y="1265"/>
                </a:lnTo>
                <a:lnTo>
                  <a:pt x="2079" y="1261"/>
                </a:lnTo>
                <a:lnTo>
                  <a:pt x="2077" y="1258"/>
                </a:lnTo>
                <a:lnTo>
                  <a:pt x="2072" y="1256"/>
                </a:lnTo>
                <a:lnTo>
                  <a:pt x="2064" y="1267"/>
                </a:lnTo>
                <a:lnTo>
                  <a:pt x="2054" y="1279"/>
                </a:lnTo>
                <a:lnTo>
                  <a:pt x="2045" y="1291"/>
                </a:lnTo>
                <a:lnTo>
                  <a:pt x="2036" y="1304"/>
                </a:lnTo>
                <a:lnTo>
                  <a:pt x="2024" y="1313"/>
                </a:lnTo>
                <a:lnTo>
                  <a:pt x="2021" y="1316"/>
                </a:lnTo>
                <a:lnTo>
                  <a:pt x="2020" y="1319"/>
                </a:lnTo>
                <a:lnTo>
                  <a:pt x="2019" y="1322"/>
                </a:lnTo>
                <a:lnTo>
                  <a:pt x="2020" y="1325"/>
                </a:lnTo>
                <a:lnTo>
                  <a:pt x="2035" y="1318"/>
                </a:lnTo>
                <a:lnTo>
                  <a:pt x="2048" y="1309"/>
                </a:lnTo>
                <a:lnTo>
                  <a:pt x="2061" y="1298"/>
                </a:lnTo>
                <a:lnTo>
                  <a:pt x="2072" y="1287"/>
                </a:lnTo>
                <a:close/>
                <a:moveTo>
                  <a:pt x="1915" y="1272"/>
                </a:moveTo>
                <a:lnTo>
                  <a:pt x="1915" y="1272"/>
                </a:lnTo>
                <a:lnTo>
                  <a:pt x="1884" y="1291"/>
                </a:lnTo>
                <a:lnTo>
                  <a:pt x="1852" y="1310"/>
                </a:lnTo>
                <a:lnTo>
                  <a:pt x="1822" y="1328"/>
                </a:lnTo>
                <a:lnTo>
                  <a:pt x="1808" y="1338"/>
                </a:lnTo>
                <a:lnTo>
                  <a:pt x="1796" y="1347"/>
                </a:lnTo>
                <a:lnTo>
                  <a:pt x="1800" y="1352"/>
                </a:lnTo>
                <a:lnTo>
                  <a:pt x="1805" y="1357"/>
                </a:lnTo>
                <a:lnTo>
                  <a:pt x="1826" y="1348"/>
                </a:lnTo>
                <a:lnTo>
                  <a:pt x="1845" y="1337"/>
                </a:lnTo>
                <a:lnTo>
                  <a:pt x="1884" y="1314"/>
                </a:lnTo>
                <a:lnTo>
                  <a:pt x="1921" y="1291"/>
                </a:lnTo>
                <a:lnTo>
                  <a:pt x="1960" y="1267"/>
                </a:lnTo>
                <a:lnTo>
                  <a:pt x="1956" y="1262"/>
                </a:lnTo>
                <a:lnTo>
                  <a:pt x="1954" y="1260"/>
                </a:lnTo>
                <a:lnTo>
                  <a:pt x="1951" y="1259"/>
                </a:lnTo>
                <a:lnTo>
                  <a:pt x="1946" y="1258"/>
                </a:lnTo>
                <a:lnTo>
                  <a:pt x="1940" y="1259"/>
                </a:lnTo>
                <a:lnTo>
                  <a:pt x="1933" y="1261"/>
                </a:lnTo>
                <a:lnTo>
                  <a:pt x="1928" y="1264"/>
                </a:lnTo>
                <a:lnTo>
                  <a:pt x="1915" y="1272"/>
                </a:lnTo>
                <a:close/>
                <a:moveTo>
                  <a:pt x="2100" y="1355"/>
                </a:moveTo>
                <a:lnTo>
                  <a:pt x="2100" y="1355"/>
                </a:lnTo>
                <a:lnTo>
                  <a:pt x="2103" y="1354"/>
                </a:lnTo>
                <a:lnTo>
                  <a:pt x="2108" y="1353"/>
                </a:lnTo>
                <a:lnTo>
                  <a:pt x="2115" y="1348"/>
                </a:lnTo>
                <a:lnTo>
                  <a:pt x="2118" y="1344"/>
                </a:lnTo>
                <a:lnTo>
                  <a:pt x="2122" y="1340"/>
                </a:lnTo>
                <a:lnTo>
                  <a:pt x="2123" y="1337"/>
                </a:lnTo>
                <a:lnTo>
                  <a:pt x="2124" y="1334"/>
                </a:lnTo>
                <a:lnTo>
                  <a:pt x="2123" y="1330"/>
                </a:lnTo>
                <a:lnTo>
                  <a:pt x="2118" y="1326"/>
                </a:lnTo>
                <a:lnTo>
                  <a:pt x="2107" y="1313"/>
                </a:lnTo>
                <a:lnTo>
                  <a:pt x="2094" y="1302"/>
                </a:lnTo>
                <a:lnTo>
                  <a:pt x="2087" y="1297"/>
                </a:lnTo>
                <a:lnTo>
                  <a:pt x="2083" y="1295"/>
                </a:lnTo>
                <a:lnTo>
                  <a:pt x="2078" y="1302"/>
                </a:lnTo>
                <a:lnTo>
                  <a:pt x="2072" y="1308"/>
                </a:lnTo>
                <a:lnTo>
                  <a:pt x="2067" y="1314"/>
                </a:lnTo>
                <a:lnTo>
                  <a:pt x="2062" y="1321"/>
                </a:lnTo>
                <a:lnTo>
                  <a:pt x="2066" y="1324"/>
                </a:lnTo>
                <a:lnTo>
                  <a:pt x="2070" y="1328"/>
                </a:lnTo>
                <a:lnTo>
                  <a:pt x="2079" y="1340"/>
                </a:lnTo>
                <a:lnTo>
                  <a:pt x="2083" y="1345"/>
                </a:lnTo>
                <a:lnTo>
                  <a:pt x="2088" y="1351"/>
                </a:lnTo>
                <a:lnTo>
                  <a:pt x="2094" y="1354"/>
                </a:lnTo>
                <a:lnTo>
                  <a:pt x="2100" y="1355"/>
                </a:lnTo>
                <a:close/>
                <a:moveTo>
                  <a:pt x="889" y="1308"/>
                </a:moveTo>
                <a:lnTo>
                  <a:pt x="889" y="1308"/>
                </a:lnTo>
                <a:lnTo>
                  <a:pt x="871" y="1308"/>
                </a:lnTo>
                <a:lnTo>
                  <a:pt x="853" y="1307"/>
                </a:lnTo>
                <a:lnTo>
                  <a:pt x="844" y="1308"/>
                </a:lnTo>
                <a:lnTo>
                  <a:pt x="836" y="1310"/>
                </a:lnTo>
                <a:lnTo>
                  <a:pt x="828" y="1313"/>
                </a:lnTo>
                <a:lnTo>
                  <a:pt x="822" y="1319"/>
                </a:lnTo>
                <a:lnTo>
                  <a:pt x="858" y="1322"/>
                </a:lnTo>
                <a:lnTo>
                  <a:pt x="895" y="1326"/>
                </a:lnTo>
                <a:lnTo>
                  <a:pt x="931" y="1329"/>
                </a:lnTo>
                <a:lnTo>
                  <a:pt x="949" y="1329"/>
                </a:lnTo>
                <a:lnTo>
                  <a:pt x="968" y="1329"/>
                </a:lnTo>
                <a:lnTo>
                  <a:pt x="965" y="1324"/>
                </a:lnTo>
                <a:lnTo>
                  <a:pt x="962" y="1321"/>
                </a:lnTo>
                <a:lnTo>
                  <a:pt x="958" y="1317"/>
                </a:lnTo>
                <a:lnTo>
                  <a:pt x="954" y="1314"/>
                </a:lnTo>
                <a:lnTo>
                  <a:pt x="944" y="1310"/>
                </a:lnTo>
                <a:lnTo>
                  <a:pt x="934" y="1308"/>
                </a:lnTo>
                <a:lnTo>
                  <a:pt x="924" y="1307"/>
                </a:lnTo>
                <a:lnTo>
                  <a:pt x="912" y="1307"/>
                </a:lnTo>
                <a:lnTo>
                  <a:pt x="889" y="1308"/>
                </a:lnTo>
                <a:close/>
                <a:moveTo>
                  <a:pt x="820" y="1338"/>
                </a:moveTo>
                <a:lnTo>
                  <a:pt x="820" y="1338"/>
                </a:lnTo>
                <a:lnTo>
                  <a:pt x="819" y="1369"/>
                </a:lnTo>
                <a:lnTo>
                  <a:pt x="818" y="1399"/>
                </a:lnTo>
                <a:lnTo>
                  <a:pt x="818" y="1455"/>
                </a:lnTo>
                <a:lnTo>
                  <a:pt x="821" y="1476"/>
                </a:lnTo>
                <a:lnTo>
                  <a:pt x="824" y="1499"/>
                </a:lnTo>
                <a:lnTo>
                  <a:pt x="825" y="1522"/>
                </a:lnTo>
                <a:lnTo>
                  <a:pt x="826" y="1546"/>
                </a:lnTo>
                <a:lnTo>
                  <a:pt x="827" y="1594"/>
                </a:lnTo>
                <a:lnTo>
                  <a:pt x="827" y="1644"/>
                </a:lnTo>
                <a:lnTo>
                  <a:pt x="826" y="1696"/>
                </a:lnTo>
                <a:lnTo>
                  <a:pt x="826" y="1747"/>
                </a:lnTo>
                <a:lnTo>
                  <a:pt x="827" y="1798"/>
                </a:lnTo>
                <a:lnTo>
                  <a:pt x="828" y="1824"/>
                </a:lnTo>
                <a:lnTo>
                  <a:pt x="830" y="1850"/>
                </a:lnTo>
                <a:lnTo>
                  <a:pt x="827" y="1857"/>
                </a:lnTo>
                <a:lnTo>
                  <a:pt x="826" y="1865"/>
                </a:lnTo>
                <a:lnTo>
                  <a:pt x="825" y="1872"/>
                </a:lnTo>
                <a:lnTo>
                  <a:pt x="824" y="1881"/>
                </a:lnTo>
                <a:lnTo>
                  <a:pt x="825" y="1899"/>
                </a:lnTo>
                <a:lnTo>
                  <a:pt x="826" y="1917"/>
                </a:lnTo>
                <a:lnTo>
                  <a:pt x="836" y="2037"/>
                </a:lnTo>
                <a:lnTo>
                  <a:pt x="840" y="2096"/>
                </a:lnTo>
                <a:lnTo>
                  <a:pt x="843" y="2154"/>
                </a:lnTo>
                <a:lnTo>
                  <a:pt x="849" y="2152"/>
                </a:lnTo>
                <a:lnTo>
                  <a:pt x="855" y="2151"/>
                </a:lnTo>
                <a:lnTo>
                  <a:pt x="861" y="2151"/>
                </a:lnTo>
                <a:lnTo>
                  <a:pt x="869" y="2151"/>
                </a:lnTo>
                <a:lnTo>
                  <a:pt x="881" y="2153"/>
                </a:lnTo>
                <a:lnTo>
                  <a:pt x="886" y="2154"/>
                </a:lnTo>
                <a:lnTo>
                  <a:pt x="891" y="2154"/>
                </a:lnTo>
                <a:lnTo>
                  <a:pt x="889" y="2128"/>
                </a:lnTo>
                <a:lnTo>
                  <a:pt x="888" y="2101"/>
                </a:lnTo>
                <a:lnTo>
                  <a:pt x="888" y="2045"/>
                </a:lnTo>
                <a:lnTo>
                  <a:pt x="887" y="2016"/>
                </a:lnTo>
                <a:lnTo>
                  <a:pt x="886" y="1988"/>
                </a:lnTo>
                <a:lnTo>
                  <a:pt x="884" y="1961"/>
                </a:lnTo>
                <a:lnTo>
                  <a:pt x="881" y="1937"/>
                </a:lnTo>
                <a:lnTo>
                  <a:pt x="884" y="1926"/>
                </a:lnTo>
                <a:lnTo>
                  <a:pt x="885" y="1915"/>
                </a:lnTo>
                <a:lnTo>
                  <a:pt x="886" y="1902"/>
                </a:lnTo>
                <a:lnTo>
                  <a:pt x="886" y="1890"/>
                </a:lnTo>
                <a:lnTo>
                  <a:pt x="885" y="1867"/>
                </a:lnTo>
                <a:lnTo>
                  <a:pt x="883" y="1848"/>
                </a:lnTo>
                <a:lnTo>
                  <a:pt x="884" y="1841"/>
                </a:lnTo>
                <a:lnTo>
                  <a:pt x="885" y="1836"/>
                </a:lnTo>
                <a:lnTo>
                  <a:pt x="887" y="1829"/>
                </a:lnTo>
                <a:lnTo>
                  <a:pt x="887" y="1824"/>
                </a:lnTo>
                <a:lnTo>
                  <a:pt x="886" y="1819"/>
                </a:lnTo>
                <a:lnTo>
                  <a:pt x="884" y="1813"/>
                </a:lnTo>
                <a:lnTo>
                  <a:pt x="883" y="1808"/>
                </a:lnTo>
                <a:lnTo>
                  <a:pt x="881" y="1803"/>
                </a:lnTo>
                <a:lnTo>
                  <a:pt x="879" y="1779"/>
                </a:lnTo>
                <a:lnTo>
                  <a:pt x="877" y="1754"/>
                </a:lnTo>
                <a:lnTo>
                  <a:pt x="876" y="1703"/>
                </a:lnTo>
                <a:lnTo>
                  <a:pt x="877" y="1607"/>
                </a:lnTo>
                <a:lnTo>
                  <a:pt x="879" y="1517"/>
                </a:lnTo>
                <a:lnTo>
                  <a:pt x="880" y="1432"/>
                </a:lnTo>
                <a:lnTo>
                  <a:pt x="879" y="1351"/>
                </a:lnTo>
                <a:lnTo>
                  <a:pt x="882" y="1349"/>
                </a:lnTo>
                <a:lnTo>
                  <a:pt x="885" y="1348"/>
                </a:lnTo>
                <a:lnTo>
                  <a:pt x="889" y="1347"/>
                </a:lnTo>
                <a:lnTo>
                  <a:pt x="891" y="1344"/>
                </a:lnTo>
                <a:lnTo>
                  <a:pt x="881" y="1344"/>
                </a:lnTo>
                <a:lnTo>
                  <a:pt x="871" y="1344"/>
                </a:lnTo>
                <a:lnTo>
                  <a:pt x="854" y="1341"/>
                </a:lnTo>
                <a:lnTo>
                  <a:pt x="838" y="1338"/>
                </a:lnTo>
                <a:lnTo>
                  <a:pt x="829" y="1338"/>
                </a:lnTo>
                <a:lnTo>
                  <a:pt x="820" y="1338"/>
                </a:lnTo>
                <a:close/>
                <a:moveTo>
                  <a:pt x="900" y="1351"/>
                </a:moveTo>
                <a:lnTo>
                  <a:pt x="900" y="1351"/>
                </a:lnTo>
                <a:lnTo>
                  <a:pt x="900" y="1383"/>
                </a:lnTo>
                <a:lnTo>
                  <a:pt x="898" y="1414"/>
                </a:lnTo>
                <a:lnTo>
                  <a:pt x="894" y="1474"/>
                </a:lnTo>
                <a:lnTo>
                  <a:pt x="892" y="1504"/>
                </a:lnTo>
                <a:lnTo>
                  <a:pt x="894" y="1534"/>
                </a:lnTo>
                <a:lnTo>
                  <a:pt x="894" y="1595"/>
                </a:lnTo>
                <a:lnTo>
                  <a:pt x="892" y="1668"/>
                </a:lnTo>
                <a:lnTo>
                  <a:pt x="892" y="1703"/>
                </a:lnTo>
                <a:lnTo>
                  <a:pt x="894" y="1740"/>
                </a:lnTo>
                <a:lnTo>
                  <a:pt x="899" y="1805"/>
                </a:lnTo>
                <a:lnTo>
                  <a:pt x="904" y="1871"/>
                </a:lnTo>
                <a:lnTo>
                  <a:pt x="907" y="1939"/>
                </a:lnTo>
                <a:lnTo>
                  <a:pt x="909" y="1972"/>
                </a:lnTo>
                <a:lnTo>
                  <a:pt x="909" y="2007"/>
                </a:lnTo>
                <a:lnTo>
                  <a:pt x="907" y="2026"/>
                </a:lnTo>
                <a:lnTo>
                  <a:pt x="906" y="2045"/>
                </a:lnTo>
                <a:lnTo>
                  <a:pt x="904" y="2064"/>
                </a:lnTo>
                <a:lnTo>
                  <a:pt x="904" y="2083"/>
                </a:lnTo>
                <a:lnTo>
                  <a:pt x="906" y="2102"/>
                </a:lnTo>
                <a:lnTo>
                  <a:pt x="909" y="2122"/>
                </a:lnTo>
                <a:lnTo>
                  <a:pt x="909" y="2131"/>
                </a:lnTo>
                <a:lnTo>
                  <a:pt x="910" y="2140"/>
                </a:lnTo>
                <a:lnTo>
                  <a:pt x="909" y="2150"/>
                </a:lnTo>
                <a:lnTo>
                  <a:pt x="906" y="2158"/>
                </a:lnTo>
                <a:lnTo>
                  <a:pt x="920" y="2159"/>
                </a:lnTo>
                <a:lnTo>
                  <a:pt x="935" y="2161"/>
                </a:lnTo>
                <a:lnTo>
                  <a:pt x="948" y="2162"/>
                </a:lnTo>
                <a:lnTo>
                  <a:pt x="952" y="2162"/>
                </a:lnTo>
                <a:lnTo>
                  <a:pt x="956" y="2162"/>
                </a:lnTo>
                <a:lnTo>
                  <a:pt x="952" y="2134"/>
                </a:lnTo>
                <a:lnTo>
                  <a:pt x="951" y="2106"/>
                </a:lnTo>
                <a:lnTo>
                  <a:pt x="950" y="2078"/>
                </a:lnTo>
                <a:lnTo>
                  <a:pt x="950" y="2050"/>
                </a:lnTo>
                <a:lnTo>
                  <a:pt x="952" y="1995"/>
                </a:lnTo>
                <a:lnTo>
                  <a:pt x="954" y="1943"/>
                </a:lnTo>
                <a:lnTo>
                  <a:pt x="952" y="1922"/>
                </a:lnTo>
                <a:lnTo>
                  <a:pt x="952" y="1900"/>
                </a:lnTo>
                <a:lnTo>
                  <a:pt x="951" y="1879"/>
                </a:lnTo>
                <a:lnTo>
                  <a:pt x="951" y="1856"/>
                </a:lnTo>
                <a:lnTo>
                  <a:pt x="951" y="1832"/>
                </a:lnTo>
                <a:lnTo>
                  <a:pt x="950" y="1807"/>
                </a:lnTo>
                <a:lnTo>
                  <a:pt x="948" y="1758"/>
                </a:lnTo>
                <a:lnTo>
                  <a:pt x="946" y="1707"/>
                </a:lnTo>
                <a:lnTo>
                  <a:pt x="945" y="1682"/>
                </a:lnTo>
                <a:lnTo>
                  <a:pt x="945" y="1656"/>
                </a:lnTo>
                <a:lnTo>
                  <a:pt x="945" y="1499"/>
                </a:lnTo>
                <a:lnTo>
                  <a:pt x="945" y="1349"/>
                </a:lnTo>
                <a:lnTo>
                  <a:pt x="920" y="1347"/>
                </a:lnTo>
                <a:lnTo>
                  <a:pt x="894" y="1347"/>
                </a:lnTo>
                <a:lnTo>
                  <a:pt x="896" y="1348"/>
                </a:lnTo>
                <a:lnTo>
                  <a:pt x="897" y="1349"/>
                </a:lnTo>
                <a:lnTo>
                  <a:pt x="899" y="1350"/>
                </a:lnTo>
                <a:lnTo>
                  <a:pt x="900" y="1351"/>
                </a:lnTo>
                <a:close/>
                <a:moveTo>
                  <a:pt x="768" y="1377"/>
                </a:moveTo>
                <a:lnTo>
                  <a:pt x="768" y="1377"/>
                </a:lnTo>
                <a:lnTo>
                  <a:pt x="755" y="1410"/>
                </a:lnTo>
                <a:lnTo>
                  <a:pt x="742" y="1444"/>
                </a:lnTo>
                <a:lnTo>
                  <a:pt x="712" y="1514"/>
                </a:lnTo>
                <a:lnTo>
                  <a:pt x="698" y="1549"/>
                </a:lnTo>
                <a:lnTo>
                  <a:pt x="685" y="1584"/>
                </a:lnTo>
                <a:lnTo>
                  <a:pt x="673" y="1620"/>
                </a:lnTo>
                <a:lnTo>
                  <a:pt x="662" y="1656"/>
                </a:lnTo>
                <a:lnTo>
                  <a:pt x="640" y="1717"/>
                </a:lnTo>
                <a:lnTo>
                  <a:pt x="617" y="1776"/>
                </a:lnTo>
                <a:lnTo>
                  <a:pt x="571" y="1894"/>
                </a:lnTo>
                <a:lnTo>
                  <a:pt x="550" y="1953"/>
                </a:lnTo>
                <a:lnTo>
                  <a:pt x="527" y="2011"/>
                </a:lnTo>
                <a:lnTo>
                  <a:pt x="507" y="2071"/>
                </a:lnTo>
                <a:lnTo>
                  <a:pt x="488" y="2132"/>
                </a:lnTo>
                <a:lnTo>
                  <a:pt x="475" y="2161"/>
                </a:lnTo>
                <a:lnTo>
                  <a:pt x="462" y="2190"/>
                </a:lnTo>
                <a:lnTo>
                  <a:pt x="440" y="2247"/>
                </a:lnTo>
                <a:lnTo>
                  <a:pt x="418" y="2304"/>
                </a:lnTo>
                <a:lnTo>
                  <a:pt x="406" y="2333"/>
                </a:lnTo>
                <a:lnTo>
                  <a:pt x="395" y="2362"/>
                </a:lnTo>
                <a:lnTo>
                  <a:pt x="462" y="2350"/>
                </a:lnTo>
                <a:lnTo>
                  <a:pt x="493" y="2344"/>
                </a:lnTo>
                <a:lnTo>
                  <a:pt x="526" y="2340"/>
                </a:lnTo>
                <a:lnTo>
                  <a:pt x="524" y="2333"/>
                </a:lnTo>
                <a:lnTo>
                  <a:pt x="522" y="2326"/>
                </a:lnTo>
                <a:lnTo>
                  <a:pt x="522" y="2319"/>
                </a:lnTo>
                <a:lnTo>
                  <a:pt x="522" y="2312"/>
                </a:lnTo>
                <a:lnTo>
                  <a:pt x="522" y="2305"/>
                </a:lnTo>
                <a:lnTo>
                  <a:pt x="523" y="2298"/>
                </a:lnTo>
                <a:lnTo>
                  <a:pt x="525" y="2292"/>
                </a:lnTo>
                <a:lnTo>
                  <a:pt x="528" y="2286"/>
                </a:lnTo>
                <a:lnTo>
                  <a:pt x="532" y="2280"/>
                </a:lnTo>
                <a:lnTo>
                  <a:pt x="535" y="2275"/>
                </a:lnTo>
                <a:lnTo>
                  <a:pt x="544" y="2264"/>
                </a:lnTo>
                <a:lnTo>
                  <a:pt x="555" y="2256"/>
                </a:lnTo>
                <a:lnTo>
                  <a:pt x="569" y="2249"/>
                </a:lnTo>
                <a:lnTo>
                  <a:pt x="596" y="2238"/>
                </a:lnTo>
                <a:lnTo>
                  <a:pt x="625" y="2228"/>
                </a:lnTo>
                <a:lnTo>
                  <a:pt x="684" y="2206"/>
                </a:lnTo>
                <a:lnTo>
                  <a:pt x="745" y="2187"/>
                </a:lnTo>
                <a:lnTo>
                  <a:pt x="803" y="2169"/>
                </a:lnTo>
                <a:lnTo>
                  <a:pt x="809" y="2165"/>
                </a:lnTo>
                <a:lnTo>
                  <a:pt x="814" y="2159"/>
                </a:lnTo>
                <a:lnTo>
                  <a:pt x="818" y="2158"/>
                </a:lnTo>
                <a:lnTo>
                  <a:pt x="821" y="2157"/>
                </a:lnTo>
                <a:lnTo>
                  <a:pt x="824" y="2156"/>
                </a:lnTo>
                <a:lnTo>
                  <a:pt x="828" y="2158"/>
                </a:lnTo>
                <a:lnTo>
                  <a:pt x="825" y="2137"/>
                </a:lnTo>
                <a:lnTo>
                  <a:pt x="823" y="2115"/>
                </a:lnTo>
                <a:lnTo>
                  <a:pt x="821" y="2094"/>
                </a:lnTo>
                <a:lnTo>
                  <a:pt x="821" y="2073"/>
                </a:lnTo>
                <a:lnTo>
                  <a:pt x="820" y="2028"/>
                </a:lnTo>
                <a:lnTo>
                  <a:pt x="818" y="1981"/>
                </a:lnTo>
                <a:lnTo>
                  <a:pt x="814" y="1952"/>
                </a:lnTo>
                <a:lnTo>
                  <a:pt x="810" y="1922"/>
                </a:lnTo>
                <a:lnTo>
                  <a:pt x="808" y="1907"/>
                </a:lnTo>
                <a:lnTo>
                  <a:pt x="807" y="1892"/>
                </a:lnTo>
                <a:lnTo>
                  <a:pt x="806" y="1875"/>
                </a:lnTo>
                <a:lnTo>
                  <a:pt x="807" y="1860"/>
                </a:lnTo>
                <a:lnTo>
                  <a:pt x="808" y="1850"/>
                </a:lnTo>
                <a:lnTo>
                  <a:pt x="810" y="1839"/>
                </a:lnTo>
                <a:lnTo>
                  <a:pt x="812" y="1828"/>
                </a:lnTo>
                <a:lnTo>
                  <a:pt x="813" y="1818"/>
                </a:lnTo>
                <a:lnTo>
                  <a:pt x="812" y="1796"/>
                </a:lnTo>
                <a:lnTo>
                  <a:pt x="810" y="1776"/>
                </a:lnTo>
                <a:lnTo>
                  <a:pt x="808" y="1754"/>
                </a:lnTo>
                <a:lnTo>
                  <a:pt x="807" y="1733"/>
                </a:lnTo>
                <a:lnTo>
                  <a:pt x="807" y="1710"/>
                </a:lnTo>
                <a:lnTo>
                  <a:pt x="808" y="1687"/>
                </a:lnTo>
                <a:lnTo>
                  <a:pt x="809" y="1642"/>
                </a:lnTo>
                <a:lnTo>
                  <a:pt x="809" y="1607"/>
                </a:lnTo>
                <a:lnTo>
                  <a:pt x="807" y="1570"/>
                </a:lnTo>
                <a:lnTo>
                  <a:pt x="804" y="1500"/>
                </a:lnTo>
                <a:lnTo>
                  <a:pt x="800" y="1426"/>
                </a:lnTo>
                <a:lnTo>
                  <a:pt x="800" y="1388"/>
                </a:lnTo>
                <a:lnTo>
                  <a:pt x="800" y="1351"/>
                </a:lnTo>
                <a:lnTo>
                  <a:pt x="799" y="1349"/>
                </a:lnTo>
                <a:lnTo>
                  <a:pt x="796" y="1349"/>
                </a:lnTo>
                <a:lnTo>
                  <a:pt x="793" y="1359"/>
                </a:lnTo>
                <a:lnTo>
                  <a:pt x="791" y="1365"/>
                </a:lnTo>
                <a:lnTo>
                  <a:pt x="789" y="1369"/>
                </a:lnTo>
                <a:lnTo>
                  <a:pt x="785" y="1372"/>
                </a:lnTo>
                <a:lnTo>
                  <a:pt x="781" y="1374"/>
                </a:lnTo>
                <a:lnTo>
                  <a:pt x="775" y="1375"/>
                </a:lnTo>
                <a:lnTo>
                  <a:pt x="768" y="1377"/>
                </a:lnTo>
                <a:close/>
                <a:moveTo>
                  <a:pt x="968" y="1349"/>
                </a:moveTo>
                <a:lnTo>
                  <a:pt x="968" y="1349"/>
                </a:lnTo>
                <a:lnTo>
                  <a:pt x="964" y="1353"/>
                </a:lnTo>
                <a:lnTo>
                  <a:pt x="962" y="1358"/>
                </a:lnTo>
                <a:lnTo>
                  <a:pt x="961" y="1366"/>
                </a:lnTo>
                <a:lnTo>
                  <a:pt x="960" y="1372"/>
                </a:lnTo>
                <a:lnTo>
                  <a:pt x="958" y="1396"/>
                </a:lnTo>
                <a:lnTo>
                  <a:pt x="957" y="1422"/>
                </a:lnTo>
                <a:lnTo>
                  <a:pt x="957" y="1446"/>
                </a:lnTo>
                <a:lnTo>
                  <a:pt x="958" y="1472"/>
                </a:lnTo>
                <a:lnTo>
                  <a:pt x="960" y="1522"/>
                </a:lnTo>
                <a:lnTo>
                  <a:pt x="964" y="1569"/>
                </a:lnTo>
                <a:lnTo>
                  <a:pt x="964" y="1599"/>
                </a:lnTo>
                <a:lnTo>
                  <a:pt x="964" y="1628"/>
                </a:lnTo>
                <a:lnTo>
                  <a:pt x="962" y="1657"/>
                </a:lnTo>
                <a:lnTo>
                  <a:pt x="962" y="1686"/>
                </a:lnTo>
                <a:lnTo>
                  <a:pt x="962" y="1714"/>
                </a:lnTo>
                <a:lnTo>
                  <a:pt x="964" y="1742"/>
                </a:lnTo>
                <a:lnTo>
                  <a:pt x="967" y="1796"/>
                </a:lnTo>
                <a:lnTo>
                  <a:pt x="970" y="1824"/>
                </a:lnTo>
                <a:lnTo>
                  <a:pt x="971" y="1851"/>
                </a:lnTo>
                <a:lnTo>
                  <a:pt x="972" y="1879"/>
                </a:lnTo>
                <a:lnTo>
                  <a:pt x="971" y="1905"/>
                </a:lnTo>
                <a:lnTo>
                  <a:pt x="970" y="1925"/>
                </a:lnTo>
                <a:lnTo>
                  <a:pt x="970" y="1943"/>
                </a:lnTo>
                <a:lnTo>
                  <a:pt x="971" y="1977"/>
                </a:lnTo>
                <a:lnTo>
                  <a:pt x="971" y="2020"/>
                </a:lnTo>
                <a:lnTo>
                  <a:pt x="971" y="2040"/>
                </a:lnTo>
                <a:lnTo>
                  <a:pt x="973" y="2060"/>
                </a:lnTo>
                <a:lnTo>
                  <a:pt x="974" y="2065"/>
                </a:lnTo>
                <a:lnTo>
                  <a:pt x="976" y="2069"/>
                </a:lnTo>
                <a:lnTo>
                  <a:pt x="977" y="2075"/>
                </a:lnTo>
                <a:lnTo>
                  <a:pt x="979" y="2079"/>
                </a:lnTo>
                <a:lnTo>
                  <a:pt x="979" y="2090"/>
                </a:lnTo>
                <a:lnTo>
                  <a:pt x="979" y="2100"/>
                </a:lnTo>
                <a:lnTo>
                  <a:pt x="978" y="2124"/>
                </a:lnTo>
                <a:lnTo>
                  <a:pt x="977" y="2146"/>
                </a:lnTo>
                <a:lnTo>
                  <a:pt x="978" y="2158"/>
                </a:lnTo>
                <a:lnTo>
                  <a:pt x="979" y="2169"/>
                </a:lnTo>
                <a:lnTo>
                  <a:pt x="1108" y="2215"/>
                </a:lnTo>
                <a:lnTo>
                  <a:pt x="1174" y="2240"/>
                </a:lnTo>
                <a:lnTo>
                  <a:pt x="1205" y="2252"/>
                </a:lnTo>
                <a:lnTo>
                  <a:pt x="1234" y="2264"/>
                </a:lnTo>
                <a:lnTo>
                  <a:pt x="1238" y="2266"/>
                </a:lnTo>
                <a:lnTo>
                  <a:pt x="1243" y="2270"/>
                </a:lnTo>
                <a:lnTo>
                  <a:pt x="1249" y="2276"/>
                </a:lnTo>
                <a:lnTo>
                  <a:pt x="1255" y="2285"/>
                </a:lnTo>
                <a:lnTo>
                  <a:pt x="1260" y="2295"/>
                </a:lnTo>
                <a:lnTo>
                  <a:pt x="1263" y="2306"/>
                </a:lnTo>
                <a:lnTo>
                  <a:pt x="1264" y="2318"/>
                </a:lnTo>
                <a:lnTo>
                  <a:pt x="1265" y="2328"/>
                </a:lnTo>
                <a:lnTo>
                  <a:pt x="1263" y="2340"/>
                </a:lnTo>
                <a:lnTo>
                  <a:pt x="1274" y="2341"/>
                </a:lnTo>
                <a:lnTo>
                  <a:pt x="1284" y="2343"/>
                </a:lnTo>
                <a:lnTo>
                  <a:pt x="1305" y="2349"/>
                </a:lnTo>
                <a:lnTo>
                  <a:pt x="1324" y="2353"/>
                </a:lnTo>
                <a:lnTo>
                  <a:pt x="1334" y="2355"/>
                </a:lnTo>
                <a:lnTo>
                  <a:pt x="1342" y="2355"/>
                </a:lnTo>
                <a:lnTo>
                  <a:pt x="1278" y="2179"/>
                </a:lnTo>
                <a:lnTo>
                  <a:pt x="1215" y="2002"/>
                </a:lnTo>
                <a:lnTo>
                  <a:pt x="1183" y="1913"/>
                </a:lnTo>
                <a:lnTo>
                  <a:pt x="1149" y="1826"/>
                </a:lnTo>
                <a:lnTo>
                  <a:pt x="1116" y="1740"/>
                </a:lnTo>
                <a:lnTo>
                  <a:pt x="1081" y="1654"/>
                </a:lnTo>
                <a:lnTo>
                  <a:pt x="1078" y="1639"/>
                </a:lnTo>
                <a:lnTo>
                  <a:pt x="1074" y="1624"/>
                </a:lnTo>
                <a:lnTo>
                  <a:pt x="1070" y="1611"/>
                </a:lnTo>
                <a:lnTo>
                  <a:pt x="1065" y="1598"/>
                </a:lnTo>
                <a:lnTo>
                  <a:pt x="1055" y="1572"/>
                </a:lnTo>
                <a:lnTo>
                  <a:pt x="1045" y="1548"/>
                </a:lnTo>
                <a:lnTo>
                  <a:pt x="1039" y="1531"/>
                </a:lnTo>
                <a:lnTo>
                  <a:pt x="1034" y="1513"/>
                </a:lnTo>
                <a:lnTo>
                  <a:pt x="1030" y="1495"/>
                </a:lnTo>
                <a:lnTo>
                  <a:pt x="1023" y="1478"/>
                </a:lnTo>
                <a:lnTo>
                  <a:pt x="1019" y="1466"/>
                </a:lnTo>
                <a:lnTo>
                  <a:pt x="1012" y="1456"/>
                </a:lnTo>
                <a:lnTo>
                  <a:pt x="1007" y="1445"/>
                </a:lnTo>
                <a:lnTo>
                  <a:pt x="1002" y="1433"/>
                </a:lnTo>
                <a:lnTo>
                  <a:pt x="1000" y="1425"/>
                </a:lnTo>
                <a:lnTo>
                  <a:pt x="996" y="1415"/>
                </a:lnTo>
                <a:lnTo>
                  <a:pt x="992" y="1397"/>
                </a:lnTo>
                <a:lnTo>
                  <a:pt x="990" y="1388"/>
                </a:lnTo>
                <a:lnTo>
                  <a:pt x="987" y="1381"/>
                </a:lnTo>
                <a:lnTo>
                  <a:pt x="982" y="1373"/>
                </a:lnTo>
                <a:lnTo>
                  <a:pt x="977" y="1368"/>
                </a:lnTo>
                <a:lnTo>
                  <a:pt x="978" y="1359"/>
                </a:lnTo>
                <a:lnTo>
                  <a:pt x="979" y="1354"/>
                </a:lnTo>
                <a:lnTo>
                  <a:pt x="979" y="1352"/>
                </a:lnTo>
                <a:lnTo>
                  <a:pt x="977" y="1350"/>
                </a:lnTo>
                <a:lnTo>
                  <a:pt x="974" y="1349"/>
                </a:lnTo>
                <a:lnTo>
                  <a:pt x="968" y="1349"/>
                </a:lnTo>
                <a:close/>
                <a:moveTo>
                  <a:pt x="641" y="1364"/>
                </a:moveTo>
                <a:lnTo>
                  <a:pt x="641" y="1364"/>
                </a:lnTo>
                <a:lnTo>
                  <a:pt x="637" y="1380"/>
                </a:lnTo>
                <a:lnTo>
                  <a:pt x="631" y="1395"/>
                </a:lnTo>
                <a:lnTo>
                  <a:pt x="619" y="1420"/>
                </a:lnTo>
                <a:lnTo>
                  <a:pt x="614" y="1434"/>
                </a:lnTo>
                <a:lnTo>
                  <a:pt x="609" y="1448"/>
                </a:lnTo>
                <a:lnTo>
                  <a:pt x="604" y="1463"/>
                </a:lnTo>
                <a:lnTo>
                  <a:pt x="600" y="1480"/>
                </a:lnTo>
                <a:lnTo>
                  <a:pt x="593" y="1495"/>
                </a:lnTo>
                <a:lnTo>
                  <a:pt x="585" y="1510"/>
                </a:lnTo>
                <a:lnTo>
                  <a:pt x="579" y="1526"/>
                </a:lnTo>
                <a:lnTo>
                  <a:pt x="573" y="1542"/>
                </a:lnTo>
                <a:lnTo>
                  <a:pt x="563" y="1575"/>
                </a:lnTo>
                <a:lnTo>
                  <a:pt x="552" y="1608"/>
                </a:lnTo>
                <a:lnTo>
                  <a:pt x="528" y="1669"/>
                </a:lnTo>
                <a:lnTo>
                  <a:pt x="504" y="1731"/>
                </a:lnTo>
                <a:lnTo>
                  <a:pt x="480" y="1792"/>
                </a:lnTo>
                <a:lnTo>
                  <a:pt x="459" y="1854"/>
                </a:lnTo>
                <a:lnTo>
                  <a:pt x="447" y="1878"/>
                </a:lnTo>
                <a:lnTo>
                  <a:pt x="436" y="1901"/>
                </a:lnTo>
                <a:lnTo>
                  <a:pt x="416" y="1950"/>
                </a:lnTo>
                <a:lnTo>
                  <a:pt x="397" y="2001"/>
                </a:lnTo>
                <a:lnTo>
                  <a:pt x="379" y="2052"/>
                </a:lnTo>
                <a:lnTo>
                  <a:pt x="360" y="2102"/>
                </a:lnTo>
                <a:lnTo>
                  <a:pt x="342" y="2154"/>
                </a:lnTo>
                <a:lnTo>
                  <a:pt x="323" y="2203"/>
                </a:lnTo>
                <a:lnTo>
                  <a:pt x="312" y="2228"/>
                </a:lnTo>
                <a:lnTo>
                  <a:pt x="301" y="2251"/>
                </a:lnTo>
                <a:lnTo>
                  <a:pt x="299" y="2264"/>
                </a:lnTo>
                <a:lnTo>
                  <a:pt x="297" y="2276"/>
                </a:lnTo>
                <a:lnTo>
                  <a:pt x="291" y="2296"/>
                </a:lnTo>
                <a:lnTo>
                  <a:pt x="285" y="2317"/>
                </a:lnTo>
                <a:lnTo>
                  <a:pt x="283" y="2327"/>
                </a:lnTo>
                <a:lnTo>
                  <a:pt x="282" y="2340"/>
                </a:lnTo>
                <a:lnTo>
                  <a:pt x="265" y="2380"/>
                </a:lnTo>
                <a:lnTo>
                  <a:pt x="250" y="2423"/>
                </a:lnTo>
                <a:lnTo>
                  <a:pt x="236" y="2467"/>
                </a:lnTo>
                <a:lnTo>
                  <a:pt x="222" y="2513"/>
                </a:lnTo>
                <a:lnTo>
                  <a:pt x="216" y="2523"/>
                </a:lnTo>
                <a:lnTo>
                  <a:pt x="210" y="2535"/>
                </a:lnTo>
                <a:lnTo>
                  <a:pt x="205" y="2547"/>
                </a:lnTo>
                <a:lnTo>
                  <a:pt x="201" y="2559"/>
                </a:lnTo>
                <a:lnTo>
                  <a:pt x="193" y="2583"/>
                </a:lnTo>
                <a:lnTo>
                  <a:pt x="185" y="2608"/>
                </a:lnTo>
                <a:lnTo>
                  <a:pt x="174" y="2631"/>
                </a:lnTo>
                <a:lnTo>
                  <a:pt x="163" y="2654"/>
                </a:lnTo>
                <a:lnTo>
                  <a:pt x="154" y="2676"/>
                </a:lnTo>
                <a:lnTo>
                  <a:pt x="149" y="2687"/>
                </a:lnTo>
                <a:lnTo>
                  <a:pt x="146" y="2699"/>
                </a:lnTo>
                <a:lnTo>
                  <a:pt x="156" y="2704"/>
                </a:lnTo>
                <a:lnTo>
                  <a:pt x="168" y="2710"/>
                </a:lnTo>
                <a:lnTo>
                  <a:pt x="178" y="2713"/>
                </a:lnTo>
                <a:lnTo>
                  <a:pt x="184" y="2714"/>
                </a:lnTo>
                <a:lnTo>
                  <a:pt x="189" y="2714"/>
                </a:lnTo>
                <a:lnTo>
                  <a:pt x="190" y="2701"/>
                </a:lnTo>
                <a:lnTo>
                  <a:pt x="193" y="2689"/>
                </a:lnTo>
                <a:lnTo>
                  <a:pt x="198" y="2677"/>
                </a:lnTo>
                <a:lnTo>
                  <a:pt x="202" y="2667"/>
                </a:lnTo>
                <a:lnTo>
                  <a:pt x="212" y="2645"/>
                </a:lnTo>
                <a:lnTo>
                  <a:pt x="220" y="2623"/>
                </a:lnTo>
                <a:lnTo>
                  <a:pt x="231" y="2592"/>
                </a:lnTo>
                <a:lnTo>
                  <a:pt x="241" y="2560"/>
                </a:lnTo>
                <a:lnTo>
                  <a:pt x="263" y="2501"/>
                </a:lnTo>
                <a:lnTo>
                  <a:pt x="284" y="2442"/>
                </a:lnTo>
                <a:lnTo>
                  <a:pt x="294" y="2412"/>
                </a:lnTo>
                <a:lnTo>
                  <a:pt x="304" y="2381"/>
                </a:lnTo>
                <a:lnTo>
                  <a:pt x="313" y="2350"/>
                </a:lnTo>
                <a:lnTo>
                  <a:pt x="321" y="2317"/>
                </a:lnTo>
                <a:lnTo>
                  <a:pt x="343" y="2263"/>
                </a:lnTo>
                <a:lnTo>
                  <a:pt x="365" y="2210"/>
                </a:lnTo>
                <a:lnTo>
                  <a:pt x="405" y="2101"/>
                </a:lnTo>
                <a:lnTo>
                  <a:pt x="445" y="1992"/>
                </a:lnTo>
                <a:lnTo>
                  <a:pt x="486" y="1884"/>
                </a:lnTo>
                <a:lnTo>
                  <a:pt x="511" y="1818"/>
                </a:lnTo>
                <a:lnTo>
                  <a:pt x="536" y="1752"/>
                </a:lnTo>
                <a:lnTo>
                  <a:pt x="584" y="1621"/>
                </a:lnTo>
                <a:lnTo>
                  <a:pt x="609" y="1556"/>
                </a:lnTo>
                <a:lnTo>
                  <a:pt x="633" y="1492"/>
                </a:lnTo>
                <a:lnTo>
                  <a:pt x="659" y="1428"/>
                </a:lnTo>
                <a:lnTo>
                  <a:pt x="686" y="1366"/>
                </a:lnTo>
                <a:lnTo>
                  <a:pt x="675" y="1362"/>
                </a:lnTo>
                <a:lnTo>
                  <a:pt x="662" y="1359"/>
                </a:lnTo>
                <a:lnTo>
                  <a:pt x="656" y="1358"/>
                </a:lnTo>
                <a:lnTo>
                  <a:pt x="649" y="1359"/>
                </a:lnTo>
                <a:lnTo>
                  <a:pt x="645" y="1360"/>
                </a:lnTo>
                <a:lnTo>
                  <a:pt x="641" y="1364"/>
                </a:lnTo>
                <a:close/>
                <a:moveTo>
                  <a:pt x="703" y="1368"/>
                </a:moveTo>
                <a:lnTo>
                  <a:pt x="703" y="1368"/>
                </a:lnTo>
                <a:lnTo>
                  <a:pt x="692" y="1389"/>
                </a:lnTo>
                <a:lnTo>
                  <a:pt x="685" y="1411"/>
                </a:lnTo>
                <a:lnTo>
                  <a:pt x="677" y="1432"/>
                </a:lnTo>
                <a:lnTo>
                  <a:pt x="669" y="1455"/>
                </a:lnTo>
                <a:lnTo>
                  <a:pt x="663" y="1466"/>
                </a:lnTo>
                <a:lnTo>
                  <a:pt x="657" y="1478"/>
                </a:lnTo>
                <a:lnTo>
                  <a:pt x="650" y="1490"/>
                </a:lnTo>
                <a:lnTo>
                  <a:pt x="645" y="1502"/>
                </a:lnTo>
                <a:lnTo>
                  <a:pt x="632" y="1538"/>
                </a:lnTo>
                <a:lnTo>
                  <a:pt x="621" y="1576"/>
                </a:lnTo>
                <a:lnTo>
                  <a:pt x="608" y="1613"/>
                </a:lnTo>
                <a:lnTo>
                  <a:pt x="595" y="1651"/>
                </a:lnTo>
                <a:lnTo>
                  <a:pt x="576" y="1699"/>
                </a:lnTo>
                <a:lnTo>
                  <a:pt x="558" y="1746"/>
                </a:lnTo>
                <a:lnTo>
                  <a:pt x="542" y="1791"/>
                </a:lnTo>
                <a:lnTo>
                  <a:pt x="524" y="1837"/>
                </a:lnTo>
                <a:lnTo>
                  <a:pt x="516" y="1860"/>
                </a:lnTo>
                <a:lnTo>
                  <a:pt x="507" y="1884"/>
                </a:lnTo>
                <a:lnTo>
                  <a:pt x="498" y="1907"/>
                </a:lnTo>
                <a:lnTo>
                  <a:pt x="489" y="1929"/>
                </a:lnTo>
                <a:lnTo>
                  <a:pt x="478" y="1952"/>
                </a:lnTo>
                <a:lnTo>
                  <a:pt x="468" y="1973"/>
                </a:lnTo>
                <a:lnTo>
                  <a:pt x="464" y="1986"/>
                </a:lnTo>
                <a:lnTo>
                  <a:pt x="462" y="1999"/>
                </a:lnTo>
                <a:lnTo>
                  <a:pt x="459" y="2011"/>
                </a:lnTo>
                <a:lnTo>
                  <a:pt x="455" y="2024"/>
                </a:lnTo>
                <a:lnTo>
                  <a:pt x="441" y="2055"/>
                </a:lnTo>
                <a:lnTo>
                  <a:pt x="429" y="2090"/>
                </a:lnTo>
                <a:lnTo>
                  <a:pt x="425" y="2099"/>
                </a:lnTo>
                <a:lnTo>
                  <a:pt x="419" y="2109"/>
                </a:lnTo>
                <a:lnTo>
                  <a:pt x="414" y="2119"/>
                </a:lnTo>
                <a:lnTo>
                  <a:pt x="410" y="2128"/>
                </a:lnTo>
                <a:lnTo>
                  <a:pt x="409" y="2131"/>
                </a:lnTo>
                <a:lnTo>
                  <a:pt x="410" y="2136"/>
                </a:lnTo>
                <a:lnTo>
                  <a:pt x="410" y="2139"/>
                </a:lnTo>
                <a:lnTo>
                  <a:pt x="410" y="2143"/>
                </a:lnTo>
                <a:lnTo>
                  <a:pt x="405" y="2154"/>
                </a:lnTo>
                <a:lnTo>
                  <a:pt x="399" y="2165"/>
                </a:lnTo>
                <a:lnTo>
                  <a:pt x="394" y="2176"/>
                </a:lnTo>
                <a:lnTo>
                  <a:pt x="388" y="2187"/>
                </a:lnTo>
                <a:lnTo>
                  <a:pt x="381" y="2213"/>
                </a:lnTo>
                <a:lnTo>
                  <a:pt x="373" y="2236"/>
                </a:lnTo>
                <a:lnTo>
                  <a:pt x="354" y="2288"/>
                </a:lnTo>
                <a:lnTo>
                  <a:pt x="335" y="2340"/>
                </a:lnTo>
                <a:lnTo>
                  <a:pt x="326" y="2367"/>
                </a:lnTo>
                <a:lnTo>
                  <a:pt x="316" y="2394"/>
                </a:lnTo>
                <a:lnTo>
                  <a:pt x="309" y="2422"/>
                </a:lnTo>
                <a:lnTo>
                  <a:pt x="301" y="2450"/>
                </a:lnTo>
                <a:lnTo>
                  <a:pt x="292" y="2470"/>
                </a:lnTo>
                <a:lnTo>
                  <a:pt x="284" y="2488"/>
                </a:lnTo>
                <a:lnTo>
                  <a:pt x="271" y="2523"/>
                </a:lnTo>
                <a:lnTo>
                  <a:pt x="271" y="2526"/>
                </a:lnTo>
                <a:lnTo>
                  <a:pt x="271" y="2531"/>
                </a:lnTo>
                <a:lnTo>
                  <a:pt x="271" y="2534"/>
                </a:lnTo>
                <a:lnTo>
                  <a:pt x="271" y="2538"/>
                </a:lnTo>
                <a:lnTo>
                  <a:pt x="267" y="2549"/>
                </a:lnTo>
                <a:lnTo>
                  <a:pt x="262" y="2561"/>
                </a:lnTo>
                <a:lnTo>
                  <a:pt x="256" y="2573"/>
                </a:lnTo>
                <a:lnTo>
                  <a:pt x="252" y="2584"/>
                </a:lnTo>
                <a:lnTo>
                  <a:pt x="240" y="2621"/>
                </a:lnTo>
                <a:lnTo>
                  <a:pt x="229" y="2654"/>
                </a:lnTo>
                <a:lnTo>
                  <a:pt x="217" y="2686"/>
                </a:lnTo>
                <a:lnTo>
                  <a:pt x="204" y="2718"/>
                </a:lnTo>
                <a:lnTo>
                  <a:pt x="208" y="2717"/>
                </a:lnTo>
                <a:lnTo>
                  <a:pt x="213" y="2716"/>
                </a:lnTo>
                <a:lnTo>
                  <a:pt x="222" y="2717"/>
                </a:lnTo>
                <a:lnTo>
                  <a:pt x="233" y="2718"/>
                </a:lnTo>
                <a:lnTo>
                  <a:pt x="238" y="2719"/>
                </a:lnTo>
                <a:lnTo>
                  <a:pt x="244" y="2718"/>
                </a:lnTo>
                <a:lnTo>
                  <a:pt x="246" y="2711"/>
                </a:lnTo>
                <a:lnTo>
                  <a:pt x="248" y="2703"/>
                </a:lnTo>
                <a:lnTo>
                  <a:pt x="254" y="2688"/>
                </a:lnTo>
                <a:lnTo>
                  <a:pt x="261" y="2673"/>
                </a:lnTo>
                <a:lnTo>
                  <a:pt x="267" y="2659"/>
                </a:lnTo>
                <a:lnTo>
                  <a:pt x="279" y="2628"/>
                </a:lnTo>
                <a:lnTo>
                  <a:pt x="290" y="2598"/>
                </a:lnTo>
                <a:lnTo>
                  <a:pt x="312" y="2538"/>
                </a:lnTo>
                <a:lnTo>
                  <a:pt x="319" y="2524"/>
                </a:lnTo>
                <a:lnTo>
                  <a:pt x="325" y="2510"/>
                </a:lnTo>
                <a:lnTo>
                  <a:pt x="332" y="2497"/>
                </a:lnTo>
                <a:lnTo>
                  <a:pt x="335" y="2490"/>
                </a:lnTo>
                <a:lnTo>
                  <a:pt x="338" y="2483"/>
                </a:lnTo>
                <a:lnTo>
                  <a:pt x="351" y="2433"/>
                </a:lnTo>
                <a:lnTo>
                  <a:pt x="357" y="2412"/>
                </a:lnTo>
                <a:lnTo>
                  <a:pt x="365" y="2389"/>
                </a:lnTo>
                <a:lnTo>
                  <a:pt x="376" y="2359"/>
                </a:lnTo>
                <a:lnTo>
                  <a:pt x="388" y="2332"/>
                </a:lnTo>
                <a:lnTo>
                  <a:pt x="412" y="2275"/>
                </a:lnTo>
                <a:lnTo>
                  <a:pt x="433" y="2220"/>
                </a:lnTo>
                <a:lnTo>
                  <a:pt x="452" y="2169"/>
                </a:lnTo>
                <a:lnTo>
                  <a:pt x="467" y="2126"/>
                </a:lnTo>
                <a:lnTo>
                  <a:pt x="485" y="2085"/>
                </a:lnTo>
                <a:lnTo>
                  <a:pt x="492" y="2064"/>
                </a:lnTo>
                <a:lnTo>
                  <a:pt x="498" y="2044"/>
                </a:lnTo>
                <a:lnTo>
                  <a:pt x="505" y="2022"/>
                </a:lnTo>
                <a:lnTo>
                  <a:pt x="509" y="2001"/>
                </a:lnTo>
                <a:lnTo>
                  <a:pt x="534" y="1944"/>
                </a:lnTo>
                <a:lnTo>
                  <a:pt x="557" y="1886"/>
                </a:lnTo>
                <a:lnTo>
                  <a:pt x="580" y="1826"/>
                </a:lnTo>
                <a:lnTo>
                  <a:pt x="602" y="1766"/>
                </a:lnTo>
                <a:lnTo>
                  <a:pt x="645" y="1645"/>
                </a:lnTo>
                <a:lnTo>
                  <a:pt x="667" y="1586"/>
                </a:lnTo>
                <a:lnTo>
                  <a:pt x="688" y="1526"/>
                </a:lnTo>
                <a:lnTo>
                  <a:pt x="703" y="1489"/>
                </a:lnTo>
                <a:lnTo>
                  <a:pt x="720" y="1451"/>
                </a:lnTo>
                <a:lnTo>
                  <a:pt x="735" y="1414"/>
                </a:lnTo>
                <a:lnTo>
                  <a:pt x="742" y="1395"/>
                </a:lnTo>
                <a:lnTo>
                  <a:pt x="747" y="1377"/>
                </a:lnTo>
                <a:lnTo>
                  <a:pt x="743" y="1375"/>
                </a:lnTo>
                <a:lnTo>
                  <a:pt x="737" y="1374"/>
                </a:lnTo>
                <a:lnTo>
                  <a:pt x="727" y="1372"/>
                </a:lnTo>
                <a:lnTo>
                  <a:pt x="716" y="1369"/>
                </a:lnTo>
                <a:lnTo>
                  <a:pt x="709" y="1368"/>
                </a:lnTo>
                <a:lnTo>
                  <a:pt x="703" y="1368"/>
                </a:lnTo>
                <a:close/>
                <a:moveTo>
                  <a:pt x="1000" y="1374"/>
                </a:moveTo>
                <a:lnTo>
                  <a:pt x="1000" y="1374"/>
                </a:lnTo>
                <a:lnTo>
                  <a:pt x="1009" y="1401"/>
                </a:lnTo>
                <a:lnTo>
                  <a:pt x="1019" y="1429"/>
                </a:lnTo>
                <a:lnTo>
                  <a:pt x="1024" y="1442"/>
                </a:lnTo>
                <a:lnTo>
                  <a:pt x="1030" y="1455"/>
                </a:lnTo>
                <a:lnTo>
                  <a:pt x="1035" y="1466"/>
                </a:lnTo>
                <a:lnTo>
                  <a:pt x="1042" y="1478"/>
                </a:lnTo>
                <a:lnTo>
                  <a:pt x="1046" y="1496"/>
                </a:lnTo>
                <a:lnTo>
                  <a:pt x="1051" y="1514"/>
                </a:lnTo>
                <a:lnTo>
                  <a:pt x="1057" y="1532"/>
                </a:lnTo>
                <a:lnTo>
                  <a:pt x="1064" y="1550"/>
                </a:lnTo>
                <a:lnTo>
                  <a:pt x="1079" y="1586"/>
                </a:lnTo>
                <a:lnTo>
                  <a:pt x="1086" y="1605"/>
                </a:lnTo>
                <a:lnTo>
                  <a:pt x="1092" y="1625"/>
                </a:lnTo>
                <a:lnTo>
                  <a:pt x="1095" y="1627"/>
                </a:lnTo>
                <a:lnTo>
                  <a:pt x="1097" y="1630"/>
                </a:lnTo>
                <a:lnTo>
                  <a:pt x="1099" y="1637"/>
                </a:lnTo>
                <a:lnTo>
                  <a:pt x="1101" y="1643"/>
                </a:lnTo>
                <a:lnTo>
                  <a:pt x="1103" y="1645"/>
                </a:lnTo>
                <a:lnTo>
                  <a:pt x="1107" y="1648"/>
                </a:lnTo>
                <a:lnTo>
                  <a:pt x="1111" y="1673"/>
                </a:lnTo>
                <a:lnTo>
                  <a:pt x="1117" y="1699"/>
                </a:lnTo>
                <a:lnTo>
                  <a:pt x="1122" y="1712"/>
                </a:lnTo>
                <a:lnTo>
                  <a:pt x="1127" y="1725"/>
                </a:lnTo>
                <a:lnTo>
                  <a:pt x="1132" y="1735"/>
                </a:lnTo>
                <a:lnTo>
                  <a:pt x="1138" y="1746"/>
                </a:lnTo>
                <a:lnTo>
                  <a:pt x="1174" y="1843"/>
                </a:lnTo>
                <a:lnTo>
                  <a:pt x="1210" y="1941"/>
                </a:lnTo>
                <a:lnTo>
                  <a:pt x="1248" y="2039"/>
                </a:lnTo>
                <a:lnTo>
                  <a:pt x="1284" y="2139"/>
                </a:lnTo>
                <a:lnTo>
                  <a:pt x="1299" y="2182"/>
                </a:lnTo>
                <a:lnTo>
                  <a:pt x="1313" y="2226"/>
                </a:lnTo>
                <a:lnTo>
                  <a:pt x="1327" y="2270"/>
                </a:lnTo>
                <a:lnTo>
                  <a:pt x="1342" y="2312"/>
                </a:lnTo>
                <a:lnTo>
                  <a:pt x="1349" y="2326"/>
                </a:lnTo>
                <a:lnTo>
                  <a:pt x="1355" y="2340"/>
                </a:lnTo>
                <a:lnTo>
                  <a:pt x="1361" y="2354"/>
                </a:lnTo>
                <a:lnTo>
                  <a:pt x="1368" y="2368"/>
                </a:lnTo>
                <a:lnTo>
                  <a:pt x="1371" y="2383"/>
                </a:lnTo>
                <a:lnTo>
                  <a:pt x="1375" y="2399"/>
                </a:lnTo>
                <a:lnTo>
                  <a:pt x="1379" y="2414"/>
                </a:lnTo>
                <a:lnTo>
                  <a:pt x="1383" y="2430"/>
                </a:lnTo>
                <a:lnTo>
                  <a:pt x="1404" y="2502"/>
                </a:lnTo>
                <a:lnTo>
                  <a:pt x="1426" y="2571"/>
                </a:lnTo>
                <a:lnTo>
                  <a:pt x="1437" y="2606"/>
                </a:lnTo>
                <a:lnTo>
                  <a:pt x="1450" y="2639"/>
                </a:lnTo>
                <a:lnTo>
                  <a:pt x="1464" y="2673"/>
                </a:lnTo>
                <a:lnTo>
                  <a:pt x="1480" y="2705"/>
                </a:lnTo>
                <a:lnTo>
                  <a:pt x="1488" y="2704"/>
                </a:lnTo>
                <a:lnTo>
                  <a:pt x="1494" y="2704"/>
                </a:lnTo>
                <a:lnTo>
                  <a:pt x="1508" y="2704"/>
                </a:lnTo>
                <a:lnTo>
                  <a:pt x="1521" y="2703"/>
                </a:lnTo>
                <a:lnTo>
                  <a:pt x="1528" y="2703"/>
                </a:lnTo>
                <a:lnTo>
                  <a:pt x="1535" y="2701"/>
                </a:lnTo>
                <a:lnTo>
                  <a:pt x="1534" y="2694"/>
                </a:lnTo>
                <a:lnTo>
                  <a:pt x="1532" y="2686"/>
                </a:lnTo>
                <a:lnTo>
                  <a:pt x="1525" y="2671"/>
                </a:lnTo>
                <a:lnTo>
                  <a:pt x="1523" y="2664"/>
                </a:lnTo>
                <a:lnTo>
                  <a:pt x="1522" y="2657"/>
                </a:lnTo>
                <a:lnTo>
                  <a:pt x="1522" y="2651"/>
                </a:lnTo>
                <a:lnTo>
                  <a:pt x="1523" y="2649"/>
                </a:lnTo>
                <a:lnTo>
                  <a:pt x="1524" y="2646"/>
                </a:lnTo>
                <a:lnTo>
                  <a:pt x="1511" y="2619"/>
                </a:lnTo>
                <a:lnTo>
                  <a:pt x="1500" y="2593"/>
                </a:lnTo>
                <a:lnTo>
                  <a:pt x="1496" y="2584"/>
                </a:lnTo>
                <a:lnTo>
                  <a:pt x="1494" y="2576"/>
                </a:lnTo>
                <a:lnTo>
                  <a:pt x="1493" y="2566"/>
                </a:lnTo>
                <a:lnTo>
                  <a:pt x="1491" y="2558"/>
                </a:lnTo>
                <a:lnTo>
                  <a:pt x="1486" y="2544"/>
                </a:lnTo>
                <a:lnTo>
                  <a:pt x="1479" y="2531"/>
                </a:lnTo>
                <a:lnTo>
                  <a:pt x="1473" y="2518"/>
                </a:lnTo>
                <a:lnTo>
                  <a:pt x="1467" y="2504"/>
                </a:lnTo>
                <a:lnTo>
                  <a:pt x="1461" y="2488"/>
                </a:lnTo>
                <a:lnTo>
                  <a:pt x="1456" y="2471"/>
                </a:lnTo>
                <a:lnTo>
                  <a:pt x="1451" y="2453"/>
                </a:lnTo>
                <a:lnTo>
                  <a:pt x="1448" y="2433"/>
                </a:lnTo>
                <a:lnTo>
                  <a:pt x="1433" y="2402"/>
                </a:lnTo>
                <a:lnTo>
                  <a:pt x="1418" y="2371"/>
                </a:lnTo>
                <a:lnTo>
                  <a:pt x="1403" y="2340"/>
                </a:lnTo>
                <a:lnTo>
                  <a:pt x="1388" y="2308"/>
                </a:lnTo>
                <a:lnTo>
                  <a:pt x="1374" y="2275"/>
                </a:lnTo>
                <a:lnTo>
                  <a:pt x="1363" y="2241"/>
                </a:lnTo>
                <a:lnTo>
                  <a:pt x="1357" y="2223"/>
                </a:lnTo>
                <a:lnTo>
                  <a:pt x="1353" y="2205"/>
                </a:lnTo>
                <a:lnTo>
                  <a:pt x="1350" y="2187"/>
                </a:lnTo>
                <a:lnTo>
                  <a:pt x="1346" y="2169"/>
                </a:lnTo>
                <a:lnTo>
                  <a:pt x="1285" y="1998"/>
                </a:lnTo>
                <a:lnTo>
                  <a:pt x="1255" y="1913"/>
                </a:lnTo>
                <a:lnTo>
                  <a:pt x="1225" y="1831"/>
                </a:lnTo>
                <a:lnTo>
                  <a:pt x="1220" y="1819"/>
                </a:lnTo>
                <a:lnTo>
                  <a:pt x="1215" y="1807"/>
                </a:lnTo>
                <a:lnTo>
                  <a:pt x="1204" y="1783"/>
                </a:lnTo>
                <a:lnTo>
                  <a:pt x="1195" y="1762"/>
                </a:lnTo>
                <a:lnTo>
                  <a:pt x="1187" y="1738"/>
                </a:lnTo>
                <a:lnTo>
                  <a:pt x="1171" y="1690"/>
                </a:lnTo>
                <a:lnTo>
                  <a:pt x="1162" y="1666"/>
                </a:lnTo>
                <a:lnTo>
                  <a:pt x="1154" y="1642"/>
                </a:lnTo>
                <a:lnTo>
                  <a:pt x="1144" y="1620"/>
                </a:lnTo>
                <a:lnTo>
                  <a:pt x="1133" y="1599"/>
                </a:lnTo>
                <a:lnTo>
                  <a:pt x="1121" y="1571"/>
                </a:lnTo>
                <a:lnTo>
                  <a:pt x="1108" y="1544"/>
                </a:lnTo>
                <a:lnTo>
                  <a:pt x="1097" y="1516"/>
                </a:lnTo>
                <a:lnTo>
                  <a:pt x="1087" y="1487"/>
                </a:lnTo>
                <a:lnTo>
                  <a:pt x="1068" y="1430"/>
                </a:lnTo>
                <a:lnTo>
                  <a:pt x="1058" y="1402"/>
                </a:lnTo>
                <a:lnTo>
                  <a:pt x="1047" y="1374"/>
                </a:lnTo>
                <a:lnTo>
                  <a:pt x="1036" y="1372"/>
                </a:lnTo>
                <a:lnTo>
                  <a:pt x="1024" y="1369"/>
                </a:lnTo>
                <a:lnTo>
                  <a:pt x="1018" y="1369"/>
                </a:lnTo>
                <a:lnTo>
                  <a:pt x="1011" y="1369"/>
                </a:lnTo>
                <a:lnTo>
                  <a:pt x="1006" y="1371"/>
                </a:lnTo>
                <a:lnTo>
                  <a:pt x="1000" y="1374"/>
                </a:lnTo>
                <a:close/>
                <a:moveTo>
                  <a:pt x="1068" y="1377"/>
                </a:moveTo>
                <a:lnTo>
                  <a:pt x="1068" y="1377"/>
                </a:lnTo>
                <a:lnTo>
                  <a:pt x="1085" y="1428"/>
                </a:lnTo>
                <a:lnTo>
                  <a:pt x="1104" y="1483"/>
                </a:lnTo>
                <a:lnTo>
                  <a:pt x="1114" y="1510"/>
                </a:lnTo>
                <a:lnTo>
                  <a:pt x="1125" y="1537"/>
                </a:lnTo>
                <a:lnTo>
                  <a:pt x="1137" y="1562"/>
                </a:lnTo>
                <a:lnTo>
                  <a:pt x="1148" y="1586"/>
                </a:lnTo>
                <a:lnTo>
                  <a:pt x="1183" y="1681"/>
                </a:lnTo>
                <a:lnTo>
                  <a:pt x="1201" y="1727"/>
                </a:lnTo>
                <a:lnTo>
                  <a:pt x="1219" y="1772"/>
                </a:lnTo>
                <a:lnTo>
                  <a:pt x="1243" y="1829"/>
                </a:lnTo>
                <a:lnTo>
                  <a:pt x="1265" y="1888"/>
                </a:lnTo>
                <a:lnTo>
                  <a:pt x="1285" y="1947"/>
                </a:lnTo>
                <a:lnTo>
                  <a:pt x="1306" y="2007"/>
                </a:lnTo>
                <a:lnTo>
                  <a:pt x="1329" y="2073"/>
                </a:lnTo>
                <a:lnTo>
                  <a:pt x="1353" y="2139"/>
                </a:lnTo>
                <a:lnTo>
                  <a:pt x="1376" y="2206"/>
                </a:lnTo>
                <a:lnTo>
                  <a:pt x="1387" y="2241"/>
                </a:lnTo>
                <a:lnTo>
                  <a:pt x="1397" y="2275"/>
                </a:lnTo>
                <a:lnTo>
                  <a:pt x="1405" y="2295"/>
                </a:lnTo>
                <a:lnTo>
                  <a:pt x="1413" y="2317"/>
                </a:lnTo>
                <a:lnTo>
                  <a:pt x="1432" y="2357"/>
                </a:lnTo>
                <a:lnTo>
                  <a:pt x="1472" y="2438"/>
                </a:lnTo>
                <a:lnTo>
                  <a:pt x="1477" y="2452"/>
                </a:lnTo>
                <a:lnTo>
                  <a:pt x="1481" y="2465"/>
                </a:lnTo>
                <a:lnTo>
                  <a:pt x="1486" y="2479"/>
                </a:lnTo>
                <a:lnTo>
                  <a:pt x="1491" y="2493"/>
                </a:lnTo>
                <a:lnTo>
                  <a:pt x="1495" y="2501"/>
                </a:lnTo>
                <a:lnTo>
                  <a:pt x="1500" y="2508"/>
                </a:lnTo>
                <a:lnTo>
                  <a:pt x="1504" y="2516"/>
                </a:lnTo>
                <a:lnTo>
                  <a:pt x="1508" y="2523"/>
                </a:lnTo>
                <a:lnTo>
                  <a:pt x="1513" y="2543"/>
                </a:lnTo>
                <a:lnTo>
                  <a:pt x="1520" y="2562"/>
                </a:lnTo>
                <a:lnTo>
                  <a:pt x="1531" y="2601"/>
                </a:lnTo>
                <a:lnTo>
                  <a:pt x="1537" y="2622"/>
                </a:lnTo>
                <a:lnTo>
                  <a:pt x="1543" y="2641"/>
                </a:lnTo>
                <a:lnTo>
                  <a:pt x="1550" y="2661"/>
                </a:lnTo>
                <a:lnTo>
                  <a:pt x="1558" y="2681"/>
                </a:lnTo>
                <a:lnTo>
                  <a:pt x="1558" y="2684"/>
                </a:lnTo>
                <a:lnTo>
                  <a:pt x="1558" y="2686"/>
                </a:lnTo>
                <a:lnTo>
                  <a:pt x="1555" y="2690"/>
                </a:lnTo>
                <a:lnTo>
                  <a:pt x="1553" y="2691"/>
                </a:lnTo>
                <a:lnTo>
                  <a:pt x="1553" y="2694"/>
                </a:lnTo>
                <a:lnTo>
                  <a:pt x="1553" y="2695"/>
                </a:lnTo>
                <a:lnTo>
                  <a:pt x="1554" y="2697"/>
                </a:lnTo>
                <a:lnTo>
                  <a:pt x="1568" y="2694"/>
                </a:lnTo>
                <a:lnTo>
                  <a:pt x="1579" y="2688"/>
                </a:lnTo>
                <a:lnTo>
                  <a:pt x="1584" y="2685"/>
                </a:lnTo>
                <a:lnTo>
                  <a:pt x="1590" y="2681"/>
                </a:lnTo>
                <a:lnTo>
                  <a:pt x="1594" y="2676"/>
                </a:lnTo>
                <a:lnTo>
                  <a:pt x="1597" y="2672"/>
                </a:lnTo>
                <a:lnTo>
                  <a:pt x="1595" y="2662"/>
                </a:lnTo>
                <a:lnTo>
                  <a:pt x="1592" y="2653"/>
                </a:lnTo>
                <a:lnTo>
                  <a:pt x="1583" y="2634"/>
                </a:lnTo>
                <a:lnTo>
                  <a:pt x="1575" y="2614"/>
                </a:lnTo>
                <a:lnTo>
                  <a:pt x="1567" y="2597"/>
                </a:lnTo>
                <a:lnTo>
                  <a:pt x="1564" y="2589"/>
                </a:lnTo>
                <a:lnTo>
                  <a:pt x="1562" y="2580"/>
                </a:lnTo>
                <a:lnTo>
                  <a:pt x="1556" y="2562"/>
                </a:lnTo>
                <a:lnTo>
                  <a:pt x="1521" y="2455"/>
                </a:lnTo>
                <a:lnTo>
                  <a:pt x="1504" y="2402"/>
                </a:lnTo>
                <a:lnTo>
                  <a:pt x="1489" y="2349"/>
                </a:lnTo>
                <a:lnTo>
                  <a:pt x="1478" y="2312"/>
                </a:lnTo>
                <a:lnTo>
                  <a:pt x="1466" y="2277"/>
                </a:lnTo>
                <a:lnTo>
                  <a:pt x="1441" y="2206"/>
                </a:lnTo>
                <a:lnTo>
                  <a:pt x="1415" y="2137"/>
                </a:lnTo>
                <a:lnTo>
                  <a:pt x="1402" y="2101"/>
                </a:lnTo>
                <a:lnTo>
                  <a:pt x="1390" y="2066"/>
                </a:lnTo>
                <a:lnTo>
                  <a:pt x="1376" y="2023"/>
                </a:lnTo>
                <a:lnTo>
                  <a:pt x="1361" y="1981"/>
                </a:lnTo>
                <a:lnTo>
                  <a:pt x="1329" y="1899"/>
                </a:lnTo>
                <a:lnTo>
                  <a:pt x="1296" y="1819"/>
                </a:lnTo>
                <a:lnTo>
                  <a:pt x="1265" y="1740"/>
                </a:lnTo>
                <a:lnTo>
                  <a:pt x="1266" y="1734"/>
                </a:lnTo>
                <a:lnTo>
                  <a:pt x="1266" y="1730"/>
                </a:lnTo>
                <a:lnTo>
                  <a:pt x="1267" y="1727"/>
                </a:lnTo>
                <a:lnTo>
                  <a:pt x="1265" y="1722"/>
                </a:lnTo>
                <a:lnTo>
                  <a:pt x="1255" y="1693"/>
                </a:lnTo>
                <a:lnTo>
                  <a:pt x="1245" y="1665"/>
                </a:lnTo>
                <a:lnTo>
                  <a:pt x="1220" y="1609"/>
                </a:lnTo>
                <a:lnTo>
                  <a:pt x="1195" y="1554"/>
                </a:lnTo>
                <a:lnTo>
                  <a:pt x="1172" y="1504"/>
                </a:lnTo>
                <a:lnTo>
                  <a:pt x="1169" y="1487"/>
                </a:lnTo>
                <a:lnTo>
                  <a:pt x="1163" y="1471"/>
                </a:lnTo>
                <a:lnTo>
                  <a:pt x="1158" y="1455"/>
                </a:lnTo>
                <a:lnTo>
                  <a:pt x="1151" y="1440"/>
                </a:lnTo>
                <a:lnTo>
                  <a:pt x="1134" y="1408"/>
                </a:lnTo>
                <a:lnTo>
                  <a:pt x="1126" y="1393"/>
                </a:lnTo>
                <a:lnTo>
                  <a:pt x="1119" y="1377"/>
                </a:lnTo>
                <a:lnTo>
                  <a:pt x="1111" y="1378"/>
                </a:lnTo>
                <a:lnTo>
                  <a:pt x="1104" y="1378"/>
                </a:lnTo>
                <a:lnTo>
                  <a:pt x="1099" y="1377"/>
                </a:lnTo>
                <a:lnTo>
                  <a:pt x="1094" y="1375"/>
                </a:lnTo>
                <a:lnTo>
                  <a:pt x="1088" y="1374"/>
                </a:lnTo>
                <a:lnTo>
                  <a:pt x="1083" y="1373"/>
                </a:lnTo>
                <a:lnTo>
                  <a:pt x="1076" y="1374"/>
                </a:lnTo>
                <a:lnTo>
                  <a:pt x="1068" y="1377"/>
                </a:lnTo>
                <a:close/>
                <a:moveTo>
                  <a:pt x="1748" y="1453"/>
                </a:moveTo>
                <a:lnTo>
                  <a:pt x="1748" y="1453"/>
                </a:lnTo>
                <a:lnTo>
                  <a:pt x="1748" y="1450"/>
                </a:lnTo>
                <a:lnTo>
                  <a:pt x="1749" y="1449"/>
                </a:lnTo>
                <a:lnTo>
                  <a:pt x="1750" y="1448"/>
                </a:lnTo>
                <a:lnTo>
                  <a:pt x="1750" y="1446"/>
                </a:lnTo>
                <a:lnTo>
                  <a:pt x="1747" y="1446"/>
                </a:lnTo>
                <a:lnTo>
                  <a:pt x="1744" y="1446"/>
                </a:lnTo>
                <a:lnTo>
                  <a:pt x="1743" y="1444"/>
                </a:lnTo>
                <a:lnTo>
                  <a:pt x="1742" y="1442"/>
                </a:lnTo>
                <a:lnTo>
                  <a:pt x="1736" y="1444"/>
                </a:lnTo>
                <a:lnTo>
                  <a:pt x="1731" y="1445"/>
                </a:lnTo>
                <a:lnTo>
                  <a:pt x="1729" y="1444"/>
                </a:lnTo>
                <a:lnTo>
                  <a:pt x="1728" y="1443"/>
                </a:lnTo>
                <a:lnTo>
                  <a:pt x="1728" y="1441"/>
                </a:lnTo>
                <a:lnTo>
                  <a:pt x="1729" y="1438"/>
                </a:lnTo>
                <a:lnTo>
                  <a:pt x="1724" y="1439"/>
                </a:lnTo>
                <a:lnTo>
                  <a:pt x="1721" y="1439"/>
                </a:lnTo>
                <a:lnTo>
                  <a:pt x="1717" y="1438"/>
                </a:lnTo>
                <a:lnTo>
                  <a:pt x="1712" y="1438"/>
                </a:lnTo>
                <a:lnTo>
                  <a:pt x="1710" y="1436"/>
                </a:lnTo>
                <a:lnTo>
                  <a:pt x="1709" y="1433"/>
                </a:lnTo>
                <a:lnTo>
                  <a:pt x="1708" y="1429"/>
                </a:lnTo>
                <a:lnTo>
                  <a:pt x="1706" y="1424"/>
                </a:lnTo>
                <a:lnTo>
                  <a:pt x="1705" y="1422"/>
                </a:lnTo>
                <a:lnTo>
                  <a:pt x="1703" y="1420"/>
                </a:lnTo>
                <a:lnTo>
                  <a:pt x="1700" y="1425"/>
                </a:lnTo>
                <a:lnTo>
                  <a:pt x="1696" y="1428"/>
                </a:lnTo>
                <a:lnTo>
                  <a:pt x="1687" y="1433"/>
                </a:lnTo>
                <a:lnTo>
                  <a:pt x="1684" y="1436"/>
                </a:lnTo>
                <a:lnTo>
                  <a:pt x="1681" y="1440"/>
                </a:lnTo>
                <a:lnTo>
                  <a:pt x="1678" y="1443"/>
                </a:lnTo>
                <a:lnTo>
                  <a:pt x="1677" y="1448"/>
                </a:lnTo>
                <a:lnTo>
                  <a:pt x="1678" y="1450"/>
                </a:lnTo>
                <a:lnTo>
                  <a:pt x="1679" y="1450"/>
                </a:lnTo>
                <a:lnTo>
                  <a:pt x="1681" y="1448"/>
                </a:lnTo>
                <a:lnTo>
                  <a:pt x="1683" y="1446"/>
                </a:lnTo>
                <a:lnTo>
                  <a:pt x="1684" y="1446"/>
                </a:lnTo>
                <a:lnTo>
                  <a:pt x="1686" y="1446"/>
                </a:lnTo>
                <a:lnTo>
                  <a:pt x="1686" y="1448"/>
                </a:lnTo>
                <a:lnTo>
                  <a:pt x="1686" y="1450"/>
                </a:lnTo>
                <a:lnTo>
                  <a:pt x="1687" y="1451"/>
                </a:lnTo>
                <a:lnTo>
                  <a:pt x="1689" y="1451"/>
                </a:lnTo>
                <a:lnTo>
                  <a:pt x="1692" y="1453"/>
                </a:lnTo>
                <a:lnTo>
                  <a:pt x="1693" y="1454"/>
                </a:lnTo>
                <a:lnTo>
                  <a:pt x="1694" y="1455"/>
                </a:lnTo>
                <a:lnTo>
                  <a:pt x="1692" y="1456"/>
                </a:lnTo>
                <a:lnTo>
                  <a:pt x="1691" y="1457"/>
                </a:lnTo>
                <a:lnTo>
                  <a:pt x="1690" y="1460"/>
                </a:lnTo>
                <a:lnTo>
                  <a:pt x="1690" y="1463"/>
                </a:lnTo>
                <a:lnTo>
                  <a:pt x="1693" y="1465"/>
                </a:lnTo>
                <a:lnTo>
                  <a:pt x="1697" y="1468"/>
                </a:lnTo>
                <a:lnTo>
                  <a:pt x="1703" y="1470"/>
                </a:lnTo>
                <a:lnTo>
                  <a:pt x="1710" y="1471"/>
                </a:lnTo>
                <a:lnTo>
                  <a:pt x="1718" y="1472"/>
                </a:lnTo>
                <a:lnTo>
                  <a:pt x="1725" y="1472"/>
                </a:lnTo>
                <a:lnTo>
                  <a:pt x="1732" y="1474"/>
                </a:lnTo>
                <a:lnTo>
                  <a:pt x="1734" y="1476"/>
                </a:lnTo>
                <a:lnTo>
                  <a:pt x="1737" y="1478"/>
                </a:lnTo>
                <a:lnTo>
                  <a:pt x="1739" y="1480"/>
                </a:lnTo>
                <a:lnTo>
                  <a:pt x="1742" y="1485"/>
                </a:lnTo>
                <a:lnTo>
                  <a:pt x="1746" y="1481"/>
                </a:lnTo>
                <a:lnTo>
                  <a:pt x="1751" y="1478"/>
                </a:lnTo>
                <a:lnTo>
                  <a:pt x="1759" y="1470"/>
                </a:lnTo>
                <a:lnTo>
                  <a:pt x="1765" y="1460"/>
                </a:lnTo>
                <a:lnTo>
                  <a:pt x="1772" y="1450"/>
                </a:lnTo>
                <a:lnTo>
                  <a:pt x="1767" y="1450"/>
                </a:lnTo>
                <a:lnTo>
                  <a:pt x="1765" y="1449"/>
                </a:lnTo>
                <a:lnTo>
                  <a:pt x="1765" y="1448"/>
                </a:lnTo>
                <a:lnTo>
                  <a:pt x="1767" y="1446"/>
                </a:lnTo>
                <a:lnTo>
                  <a:pt x="1770" y="1444"/>
                </a:lnTo>
                <a:lnTo>
                  <a:pt x="1773" y="1441"/>
                </a:lnTo>
                <a:lnTo>
                  <a:pt x="1773" y="1439"/>
                </a:lnTo>
                <a:lnTo>
                  <a:pt x="1772" y="1438"/>
                </a:lnTo>
                <a:lnTo>
                  <a:pt x="1766" y="1444"/>
                </a:lnTo>
                <a:lnTo>
                  <a:pt x="1761" y="1448"/>
                </a:lnTo>
                <a:lnTo>
                  <a:pt x="1755" y="1450"/>
                </a:lnTo>
                <a:lnTo>
                  <a:pt x="1748" y="1453"/>
                </a:lnTo>
                <a:close/>
                <a:moveTo>
                  <a:pt x="1759" y="1502"/>
                </a:moveTo>
                <a:lnTo>
                  <a:pt x="1759" y="1502"/>
                </a:lnTo>
                <a:lnTo>
                  <a:pt x="1766" y="1507"/>
                </a:lnTo>
                <a:lnTo>
                  <a:pt x="1775" y="1510"/>
                </a:lnTo>
                <a:lnTo>
                  <a:pt x="1783" y="1511"/>
                </a:lnTo>
                <a:lnTo>
                  <a:pt x="1792" y="1510"/>
                </a:lnTo>
                <a:lnTo>
                  <a:pt x="1799" y="1507"/>
                </a:lnTo>
                <a:lnTo>
                  <a:pt x="1807" y="1503"/>
                </a:lnTo>
                <a:lnTo>
                  <a:pt x="1813" y="1498"/>
                </a:lnTo>
                <a:lnTo>
                  <a:pt x="1819" y="1491"/>
                </a:lnTo>
                <a:lnTo>
                  <a:pt x="1823" y="1484"/>
                </a:lnTo>
                <a:lnTo>
                  <a:pt x="1826" y="1476"/>
                </a:lnTo>
                <a:lnTo>
                  <a:pt x="1827" y="1469"/>
                </a:lnTo>
                <a:lnTo>
                  <a:pt x="1827" y="1461"/>
                </a:lnTo>
                <a:lnTo>
                  <a:pt x="1825" y="1454"/>
                </a:lnTo>
                <a:lnTo>
                  <a:pt x="1821" y="1446"/>
                </a:lnTo>
                <a:lnTo>
                  <a:pt x="1814" y="1441"/>
                </a:lnTo>
                <a:lnTo>
                  <a:pt x="1805" y="1435"/>
                </a:lnTo>
                <a:lnTo>
                  <a:pt x="1795" y="1454"/>
                </a:lnTo>
                <a:lnTo>
                  <a:pt x="1783" y="1470"/>
                </a:lnTo>
                <a:lnTo>
                  <a:pt x="1759" y="1502"/>
                </a:lnTo>
                <a:close/>
                <a:moveTo>
                  <a:pt x="1841" y="1489"/>
                </a:moveTo>
                <a:lnTo>
                  <a:pt x="1841" y="1489"/>
                </a:lnTo>
                <a:lnTo>
                  <a:pt x="1826" y="1504"/>
                </a:lnTo>
                <a:lnTo>
                  <a:pt x="1811" y="1520"/>
                </a:lnTo>
                <a:lnTo>
                  <a:pt x="1820" y="1526"/>
                </a:lnTo>
                <a:lnTo>
                  <a:pt x="1828" y="1534"/>
                </a:lnTo>
                <a:lnTo>
                  <a:pt x="1836" y="1541"/>
                </a:lnTo>
                <a:lnTo>
                  <a:pt x="1843" y="1548"/>
                </a:lnTo>
                <a:lnTo>
                  <a:pt x="1861" y="1534"/>
                </a:lnTo>
                <a:lnTo>
                  <a:pt x="1865" y="1530"/>
                </a:lnTo>
                <a:lnTo>
                  <a:pt x="1868" y="1525"/>
                </a:lnTo>
                <a:lnTo>
                  <a:pt x="1870" y="1521"/>
                </a:lnTo>
                <a:lnTo>
                  <a:pt x="1871" y="1517"/>
                </a:lnTo>
                <a:lnTo>
                  <a:pt x="1867" y="1516"/>
                </a:lnTo>
                <a:lnTo>
                  <a:pt x="1864" y="1513"/>
                </a:lnTo>
                <a:lnTo>
                  <a:pt x="1857" y="1504"/>
                </a:lnTo>
                <a:lnTo>
                  <a:pt x="1854" y="1499"/>
                </a:lnTo>
                <a:lnTo>
                  <a:pt x="1851" y="1494"/>
                </a:lnTo>
                <a:lnTo>
                  <a:pt x="1846" y="1491"/>
                </a:lnTo>
                <a:lnTo>
                  <a:pt x="1841" y="1489"/>
                </a:lnTo>
                <a:close/>
                <a:moveTo>
                  <a:pt x="1427" y="1522"/>
                </a:moveTo>
                <a:lnTo>
                  <a:pt x="1427" y="1522"/>
                </a:lnTo>
                <a:lnTo>
                  <a:pt x="1427" y="1529"/>
                </a:lnTo>
                <a:lnTo>
                  <a:pt x="1428" y="1533"/>
                </a:lnTo>
                <a:lnTo>
                  <a:pt x="1429" y="1537"/>
                </a:lnTo>
                <a:lnTo>
                  <a:pt x="1429" y="1541"/>
                </a:lnTo>
                <a:lnTo>
                  <a:pt x="1426" y="1546"/>
                </a:lnTo>
                <a:lnTo>
                  <a:pt x="1422" y="1549"/>
                </a:lnTo>
                <a:lnTo>
                  <a:pt x="1417" y="1550"/>
                </a:lnTo>
                <a:lnTo>
                  <a:pt x="1413" y="1551"/>
                </a:lnTo>
                <a:lnTo>
                  <a:pt x="1407" y="1551"/>
                </a:lnTo>
                <a:lnTo>
                  <a:pt x="1402" y="1550"/>
                </a:lnTo>
                <a:lnTo>
                  <a:pt x="1396" y="1548"/>
                </a:lnTo>
                <a:lnTo>
                  <a:pt x="1390" y="1546"/>
                </a:lnTo>
                <a:lnTo>
                  <a:pt x="1388" y="1550"/>
                </a:lnTo>
                <a:lnTo>
                  <a:pt x="1385" y="1554"/>
                </a:lnTo>
                <a:lnTo>
                  <a:pt x="1379" y="1561"/>
                </a:lnTo>
                <a:lnTo>
                  <a:pt x="1376" y="1564"/>
                </a:lnTo>
                <a:lnTo>
                  <a:pt x="1373" y="1568"/>
                </a:lnTo>
                <a:lnTo>
                  <a:pt x="1372" y="1574"/>
                </a:lnTo>
                <a:lnTo>
                  <a:pt x="1372" y="1580"/>
                </a:lnTo>
                <a:lnTo>
                  <a:pt x="1379" y="1582"/>
                </a:lnTo>
                <a:lnTo>
                  <a:pt x="1385" y="1584"/>
                </a:lnTo>
                <a:lnTo>
                  <a:pt x="1392" y="1584"/>
                </a:lnTo>
                <a:lnTo>
                  <a:pt x="1399" y="1584"/>
                </a:lnTo>
                <a:lnTo>
                  <a:pt x="1405" y="1583"/>
                </a:lnTo>
                <a:lnTo>
                  <a:pt x="1412" y="1581"/>
                </a:lnTo>
                <a:lnTo>
                  <a:pt x="1424" y="1577"/>
                </a:lnTo>
                <a:lnTo>
                  <a:pt x="1434" y="1569"/>
                </a:lnTo>
                <a:lnTo>
                  <a:pt x="1444" y="1562"/>
                </a:lnTo>
                <a:lnTo>
                  <a:pt x="1454" y="1552"/>
                </a:lnTo>
                <a:lnTo>
                  <a:pt x="1461" y="1544"/>
                </a:lnTo>
                <a:lnTo>
                  <a:pt x="1461" y="1540"/>
                </a:lnTo>
                <a:lnTo>
                  <a:pt x="1460" y="1538"/>
                </a:lnTo>
                <a:lnTo>
                  <a:pt x="1457" y="1533"/>
                </a:lnTo>
                <a:lnTo>
                  <a:pt x="1455" y="1532"/>
                </a:lnTo>
                <a:lnTo>
                  <a:pt x="1454" y="1530"/>
                </a:lnTo>
                <a:lnTo>
                  <a:pt x="1454" y="1528"/>
                </a:lnTo>
                <a:lnTo>
                  <a:pt x="1455" y="1524"/>
                </a:lnTo>
                <a:lnTo>
                  <a:pt x="1447" y="1523"/>
                </a:lnTo>
                <a:lnTo>
                  <a:pt x="1442" y="1522"/>
                </a:lnTo>
                <a:lnTo>
                  <a:pt x="1435" y="1522"/>
                </a:lnTo>
                <a:lnTo>
                  <a:pt x="1427" y="1522"/>
                </a:lnTo>
                <a:close/>
                <a:moveTo>
                  <a:pt x="1856" y="1571"/>
                </a:moveTo>
                <a:lnTo>
                  <a:pt x="1856" y="1571"/>
                </a:lnTo>
                <a:lnTo>
                  <a:pt x="1859" y="1576"/>
                </a:lnTo>
                <a:lnTo>
                  <a:pt x="1865" y="1579"/>
                </a:lnTo>
                <a:lnTo>
                  <a:pt x="1870" y="1581"/>
                </a:lnTo>
                <a:lnTo>
                  <a:pt x="1873" y="1581"/>
                </a:lnTo>
                <a:lnTo>
                  <a:pt x="1875" y="1580"/>
                </a:lnTo>
                <a:lnTo>
                  <a:pt x="1883" y="1568"/>
                </a:lnTo>
                <a:lnTo>
                  <a:pt x="1891" y="1553"/>
                </a:lnTo>
                <a:lnTo>
                  <a:pt x="1896" y="1546"/>
                </a:lnTo>
                <a:lnTo>
                  <a:pt x="1899" y="1537"/>
                </a:lnTo>
                <a:lnTo>
                  <a:pt x="1900" y="1529"/>
                </a:lnTo>
                <a:lnTo>
                  <a:pt x="1901" y="1520"/>
                </a:lnTo>
                <a:lnTo>
                  <a:pt x="1887" y="1532"/>
                </a:lnTo>
                <a:lnTo>
                  <a:pt x="1874" y="1545"/>
                </a:lnTo>
                <a:lnTo>
                  <a:pt x="1868" y="1551"/>
                </a:lnTo>
                <a:lnTo>
                  <a:pt x="1864" y="1557"/>
                </a:lnTo>
                <a:lnTo>
                  <a:pt x="1859" y="1564"/>
                </a:lnTo>
                <a:lnTo>
                  <a:pt x="1856" y="1571"/>
                </a:lnTo>
                <a:close/>
                <a:moveTo>
                  <a:pt x="2102" y="1535"/>
                </a:moveTo>
                <a:lnTo>
                  <a:pt x="2102" y="1535"/>
                </a:lnTo>
                <a:lnTo>
                  <a:pt x="2099" y="1533"/>
                </a:lnTo>
                <a:lnTo>
                  <a:pt x="2098" y="1531"/>
                </a:lnTo>
                <a:lnTo>
                  <a:pt x="2094" y="1524"/>
                </a:lnTo>
                <a:lnTo>
                  <a:pt x="2093" y="1526"/>
                </a:lnTo>
                <a:lnTo>
                  <a:pt x="2093" y="1529"/>
                </a:lnTo>
                <a:lnTo>
                  <a:pt x="2095" y="1533"/>
                </a:lnTo>
                <a:lnTo>
                  <a:pt x="2097" y="1535"/>
                </a:lnTo>
                <a:lnTo>
                  <a:pt x="2099" y="1536"/>
                </a:lnTo>
                <a:lnTo>
                  <a:pt x="2100" y="1537"/>
                </a:lnTo>
                <a:lnTo>
                  <a:pt x="2102" y="1535"/>
                </a:lnTo>
                <a:close/>
                <a:moveTo>
                  <a:pt x="2051" y="1539"/>
                </a:moveTo>
                <a:lnTo>
                  <a:pt x="2051" y="1539"/>
                </a:lnTo>
                <a:lnTo>
                  <a:pt x="2054" y="1547"/>
                </a:lnTo>
                <a:lnTo>
                  <a:pt x="2056" y="1554"/>
                </a:lnTo>
                <a:lnTo>
                  <a:pt x="2058" y="1557"/>
                </a:lnTo>
                <a:lnTo>
                  <a:pt x="2061" y="1560"/>
                </a:lnTo>
                <a:lnTo>
                  <a:pt x="2063" y="1562"/>
                </a:lnTo>
                <a:lnTo>
                  <a:pt x="2066" y="1563"/>
                </a:lnTo>
                <a:lnTo>
                  <a:pt x="2069" y="1562"/>
                </a:lnTo>
                <a:lnTo>
                  <a:pt x="2072" y="1560"/>
                </a:lnTo>
                <a:lnTo>
                  <a:pt x="2077" y="1555"/>
                </a:lnTo>
                <a:lnTo>
                  <a:pt x="2082" y="1551"/>
                </a:lnTo>
                <a:lnTo>
                  <a:pt x="2084" y="1550"/>
                </a:lnTo>
                <a:lnTo>
                  <a:pt x="2087" y="1548"/>
                </a:lnTo>
                <a:lnTo>
                  <a:pt x="2085" y="1541"/>
                </a:lnTo>
                <a:lnTo>
                  <a:pt x="2082" y="1537"/>
                </a:lnTo>
                <a:lnTo>
                  <a:pt x="2079" y="1534"/>
                </a:lnTo>
                <a:lnTo>
                  <a:pt x="2075" y="1534"/>
                </a:lnTo>
                <a:lnTo>
                  <a:pt x="2069" y="1535"/>
                </a:lnTo>
                <a:lnTo>
                  <a:pt x="2064" y="1536"/>
                </a:lnTo>
                <a:lnTo>
                  <a:pt x="2051" y="1539"/>
                </a:lnTo>
                <a:close/>
                <a:moveTo>
                  <a:pt x="2040" y="1576"/>
                </a:moveTo>
                <a:lnTo>
                  <a:pt x="2040" y="1576"/>
                </a:lnTo>
                <a:lnTo>
                  <a:pt x="2041" y="1570"/>
                </a:lnTo>
                <a:lnTo>
                  <a:pt x="2041" y="1564"/>
                </a:lnTo>
                <a:lnTo>
                  <a:pt x="2039" y="1559"/>
                </a:lnTo>
                <a:lnTo>
                  <a:pt x="2037" y="1553"/>
                </a:lnTo>
                <a:lnTo>
                  <a:pt x="2032" y="1542"/>
                </a:lnTo>
                <a:lnTo>
                  <a:pt x="2026" y="1533"/>
                </a:lnTo>
                <a:lnTo>
                  <a:pt x="2025" y="1546"/>
                </a:lnTo>
                <a:lnTo>
                  <a:pt x="2025" y="1552"/>
                </a:lnTo>
                <a:lnTo>
                  <a:pt x="2026" y="1560"/>
                </a:lnTo>
                <a:lnTo>
                  <a:pt x="2027" y="1566"/>
                </a:lnTo>
                <a:lnTo>
                  <a:pt x="2031" y="1570"/>
                </a:lnTo>
                <a:lnTo>
                  <a:pt x="2035" y="1575"/>
                </a:lnTo>
                <a:lnTo>
                  <a:pt x="2037" y="1576"/>
                </a:lnTo>
                <a:lnTo>
                  <a:pt x="2040" y="1576"/>
                </a:lnTo>
                <a:close/>
                <a:moveTo>
                  <a:pt x="1954" y="1548"/>
                </a:moveTo>
                <a:lnTo>
                  <a:pt x="1954" y="1548"/>
                </a:lnTo>
                <a:lnTo>
                  <a:pt x="1954" y="1557"/>
                </a:lnTo>
                <a:lnTo>
                  <a:pt x="1951" y="1568"/>
                </a:lnTo>
                <a:lnTo>
                  <a:pt x="1946" y="1589"/>
                </a:lnTo>
                <a:lnTo>
                  <a:pt x="1945" y="1597"/>
                </a:lnTo>
                <a:lnTo>
                  <a:pt x="1945" y="1602"/>
                </a:lnTo>
                <a:lnTo>
                  <a:pt x="1946" y="1607"/>
                </a:lnTo>
                <a:lnTo>
                  <a:pt x="1947" y="1610"/>
                </a:lnTo>
                <a:lnTo>
                  <a:pt x="1950" y="1614"/>
                </a:lnTo>
                <a:lnTo>
                  <a:pt x="1954" y="1617"/>
                </a:lnTo>
                <a:lnTo>
                  <a:pt x="1958" y="1621"/>
                </a:lnTo>
                <a:lnTo>
                  <a:pt x="1961" y="1616"/>
                </a:lnTo>
                <a:lnTo>
                  <a:pt x="1963" y="1613"/>
                </a:lnTo>
                <a:lnTo>
                  <a:pt x="1966" y="1605"/>
                </a:lnTo>
                <a:lnTo>
                  <a:pt x="1966" y="1596"/>
                </a:lnTo>
                <a:lnTo>
                  <a:pt x="1965" y="1586"/>
                </a:lnTo>
                <a:lnTo>
                  <a:pt x="1963" y="1578"/>
                </a:lnTo>
                <a:lnTo>
                  <a:pt x="1960" y="1568"/>
                </a:lnTo>
                <a:lnTo>
                  <a:pt x="1954" y="1548"/>
                </a:lnTo>
                <a:close/>
                <a:moveTo>
                  <a:pt x="1901" y="1586"/>
                </a:moveTo>
                <a:lnTo>
                  <a:pt x="1901" y="1586"/>
                </a:lnTo>
                <a:lnTo>
                  <a:pt x="1906" y="1590"/>
                </a:lnTo>
                <a:lnTo>
                  <a:pt x="1912" y="1592"/>
                </a:lnTo>
                <a:lnTo>
                  <a:pt x="1926" y="1595"/>
                </a:lnTo>
                <a:lnTo>
                  <a:pt x="1928" y="1586"/>
                </a:lnTo>
                <a:lnTo>
                  <a:pt x="1928" y="1578"/>
                </a:lnTo>
                <a:lnTo>
                  <a:pt x="1929" y="1570"/>
                </a:lnTo>
                <a:lnTo>
                  <a:pt x="1932" y="1561"/>
                </a:lnTo>
                <a:lnTo>
                  <a:pt x="1930" y="1560"/>
                </a:lnTo>
                <a:lnTo>
                  <a:pt x="1928" y="1559"/>
                </a:lnTo>
                <a:lnTo>
                  <a:pt x="1926" y="1555"/>
                </a:lnTo>
                <a:lnTo>
                  <a:pt x="1922" y="1552"/>
                </a:lnTo>
                <a:lnTo>
                  <a:pt x="1920" y="1551"/>
                </a:lnTo>
                <a:lnTo>
                  <a:pt x="1917" y="1550"/>
                </a:lnTo>
                <a:lnTo>
                  <a:pt x="1916" y="1555"/>
                </a:lnTo>
                <a:lnTo>
                  <a:pt x="1913" y="1560"/>
                </a:lnTo>
                <a:lnTo>
                  <a:pt x="1908" y="1567"/>
                </a:lnTo>
                <a:lnTo>
                  <a:pt x="1904" y="1570"/>
                </a:lnTo>
                <a:lnTo>
                  <a:pt x="1902" y="1575"/>
                </a:lnTo>
                <a:lnTo>
                  <a:pt x="1901" y="1580"/>
                </a:lnTo>
                <a:lnTo>
                  <a:pt x="1901" y="1586"/>
                </a:lnTo>
                <a:close/>
                <a:moveTo>
                  <a:pt x="1374" y="1616"/>
                </a:moveTo>
                <a:lnTo>
                  <a:pt x="1374" y="1616"/>
                </a:lnTo>
                <a:lnTo>
                  <a:pt x="1383" y="1620"/>
                </a:lnTo>
                <a:lnTo>
                  <a:pt x="1392" y="1622"/>
                </a:lnTo>
                <a:lnTo>
                  <a:pt x="1401" y="1623"/>
                </a:lnTo>
                <a:lnTo>
                  <a:pt x="1410" y="1623"/>
                </a:lnTo>
                <a:lnTo>
                  <a:pt x="1418" y="1622"/>
                </a:lnTo>
                <a:lnTo>
                  <a:pt x="1426" y="1619"/>
                </a:lnTo>
                <a:lnTo>
                  <a:pt x="1433" y="1615"/>
                </a:lnTo>
                <a:lnTo>
                  <a:pt x="1440" y="1612"/>
                </a:lnTo>
                <a:lnTo>
                  <a:pt x="1452" y="1602"/>
                </a:lnTo>
                <a:lnTo>
                  <a:pt x="1464" y="1591"/>
                </a:lnTo>
                <a:lnTo>
                  <a:pt x="1475" y="1579"/>
                </a:lnTo>
                <a:lnTo>
                  <a:pt x="1485" y="1567"/>
                </a:lnTo>
                <a:lnTo>
                  <a:pt x="1484" y="1565"/>
                </a:lnTo>
                <a:lnTo>
                  <a:pt x="1482" y="1563"/>
                </a:lnTo>
                <a:lnTo>
                  <a:pt x="1484" y="1559"/>
                </a:lnTo>
                <a:lnTo>
                  <a:pt x="1484" y="1554"/>
                </a:lnTo>
                <a:lnTo>
                  <a:pt x="1482" y="1553"/>
                </a:lnTo>
                <a:lnTo>
                  <a:pt x="1480" y="1552"/>
                </a:lnTo>
                <a:lnTo>
                  <a:pt x="1469" y="1564"/>
                </a:lnTo>
                <a:lnTo>
                  <a:pt x="1457" y="1575"/>
                </a:lnTo>
                <a:lnTo>
                  <a:pt x="1433" y="1595"/>
                </a:lnTo>
                <a:lnTo>
                  <a:pt x="1412" y="1599"/>
                </a:lnTo>
                <a:lnTo>
                  <a:pt x="1392" y="1604"/>
                </a:lnTo>
                <a:lnTo>
                  <a:pt x="1384" y="1604"/>
                </a:lnTo>
                <a:lnTo>
                  <a:pt x="1375" y="1604"/>
                </a:lnTo>
                <a:lnTo>
                  <a:pt x="1368" y="1602"/>
                </a:lnTo>
                <a:lnTo>
                  <a:pt x="1361" y="1599"/>
                </a:lnTo>
                <a:lnTo>
                  <a:pt x="1364" y="1600"/>
                </a:lnTo>
                <a:lnTo>
                  <a:pt x="1366" y="1602"/>
                </a:lnTo>
                <a:lnTo>
                  <a:pt x="1368" y="1607"/>
                </a:lnTo>
                <a:lnTo>
                  <a:pt x="1371" y="1612"/>
                </a:lnTo>
                <a:lnTo>
                  <a:pt x="1374" y="1616"/>
                </a:lnTo>
                <a:close/>
                <a:moveTo>
                  <a:pt x="1977" y="1561"/>
                </a:moveTo>
                <a:lnTo>
                  <a:pt x="1977" y="1561"/>
                </a:lnTo>
                <a:lnTo>
                  <a:pt x="1979" y="1564"/>
                </a:lnTo>
                <a:lnTo>
                  <a:pt x="1980" y="1568"/>
                </a:lnTo>
                <a:lnTo>
                  <a:pt x="1981" y="1572"/>
                </a:lnTo>
                <a:lnTo>
                  <a:pt x="1984" y="1576"/>
                </a:lnTo>
                <a:lnTo>
                  <a:pt x="1992" y="1576"/>
                </a:lnTo>
                <a:lnTo>
                  <a:pt x="1999" y="1575"/>
                </a:lnTo>
                <a:lnTo>
                  <a:pt x="2011" y="1569"/>
                </a:lnTo>
                <a:lnTo>
                  <a:pt x="2011" y="1564"/>
                </a:lnTo>
                <a:lnTo>
                  <a:pt x="2009" y="1560"/>
                </a:lnTo>
                <a:lnTo>
                  <a:pt x="2005" y="1552"/>
                </a:lnTo>
                <a:lnTo>
                  <a:pt x="1996" y="1553"/>
                </a:lnTo>
                <a:lnTo>
                  <a:pt x="1989" y="1553"/>
                </a:lnTo>
                <a:lnTo>
                  <a:pt x="1986" y="1554"/>
                </a:lnTo>
                <a:lnTo>
                  <a:pt x="1982" y="1555"/>
                </a:lnTo>
                <a:lnTo>
                  <a:pt x="1979" y="1557"/>
                </a:lnTo>
                <a:lnTo>
                  <a:pt x="1977" y="1561"/>
                </a:lnTo>
                <a:close/>
                <a:moveTo>
                  <a:pt x="1476" y="1627"/>
                </a:moveTo>
                <a:lnTo>
                  <a:pt x="1476" y="1627"/>
                </a:lnTo>
                <a:lnTo>
                  <a:pt x="1474" y="1626"/>
                </a:lnTo>
                <a:lnTo>
                  <a:pt x="1473" y="1624"/>
                </a:lnTo>
                <a:lnTo>
                  <a:pt x="1472" y="1619"/>
                </a:lnTo>
                <a:lnTo>
                  <a:pt x="1471" y="1614"/>
                </a:lnTo>
                <a:lnTo>
                  <a:pt x="1470" y="1613"/>
                </a:lnTo>
                <a:lnTo>
                  <a:pt x="1467" y="1612"/>
                </a:lnTo>
                <a:lnTo>
                  <a:pt x="1463" y="1616"/>
                </a:lnTo>
                <a:lnTo>
                  <a:pt x="1460" y="1621"/>
                </a:lnTo>
                <a:lnTo>
                  <a:pt x="1460" y="1625"/>
                </a:lnTo>
                <a:lnTo>
                  <a:pt x="1461" y="1629"/>
                </a:lnTo>
                <a:lnTo>
                  <a:pt x="1463" y="1631"/>
                </a:lnTo>
                <a:lnTo>
                  <a:pt x="1466" y="1632"/>
                </a:lnTo>
                <a:lnTo>
                  <a:pt x="1471" y="1631"/>
                </a:lnTo>
                <a:lnTo>
                  <a:pt x="1476" y="1627"/>
                </a:lnTo>
                <a:close/>
                <a:moveTo>
                  <a:pt x="1151" y="2298"/>
                </a:moveTo>
                <a:lnTo>
                  <a:pt x="1151" y="2298"/>
                </a:lnTo>
                <a:lnTo>
                  <a:pt x="1153" y="2298"/>
                </a:lnTo>
                <a:lnTo>
                  <a:pt x="1153" y="2301"/>
                </a:lnTo>
                <a:lnTo>
                  <a:pt x="1147" y="2297"/>
                </a:lnTo>
                <a:lnTo>
                  <a:pt x="1142" y="2297"/>
                </a:lnTo>
                <a:lnTo>
                  <a:pt x="1137" y="2297"/>
                </a:lnTo>
                <a:lnTo>
                  <a:pt x="1131" y="2297"/>
                </a:lnTo>
                <a:lnTo>
                  <a:pt x="1119" y="2299"/>
                </a:lnTo>
                <a:lnTo>
                  <a:pt x="1107" y="2303"/>
                </a:lnTo>
                <a:lnTo>
                  <a:pt x="1094" y="2303"/>
                </a:lnTo>
                <a:lnTo>
                  <a:pt x="1082" y="2304"/>
                </a:lnTo>
                <a:lnTo>
                  <a:pt x="1058" y="2303"/>
                </a:lnTo>
                <a:lnTo>
                  <a:pt x="1035" y="2303"/>
                </a:lnTo>
                <a:lnTo>
                  <a:pt x="1012" y="2303"/>
                </a:lnTo>
                <a:lnTo>
                  <a:pt x="886" y="2307"/>
                </a:lnTo>
                <a:lnTo>
                  <a:pt x="760" y="2310"/>
                </a:lnTo>
                <a:lnTo>
                  <a:pt x="714" y="2311"/>
                </a:lnTo>
                <a:lnTo>
                  <a:pt x="669" y="2311"/>
                </a:lnTo>
                <a:lnTo>
                  <a:pt x="625" y="2309"/>
                </a:lnTo>
                <a:lnTo>
                  <a:pt x="586" y="2306"/>
                </a:lnTo>
                <a:lnTo>
                  <a:pt x="588" y="2309"/>
                </a:lnTo>
                <a:lnTo>
                  <a:pt x="592" y="2311"/>
                </a:lnTo>
                <a:lnTo>
                  <a:pt x="600" y="2314"/>
                </a:lnTo>
                <a:lnTo>
                  <a:pt x="612" y="2318"/>
                </a:lnTo>
                <a:lnTo>
                  <a:pt x="624" y="2319"/>
                </a:lnTo>
                <a:lnTo>
                  <a:pt x="643" y="2322"/>
                </a:lnTo>
                <a:lnTo>
                  <a:pt x="645" y="2322"/>
                </a:lnTo>
                <a:lnTo>
                  <a:pt x="646" y="2323"/>
                </a:lnTo>
                <a:lnTo>
                  <a:pt x="645" y="2324"/>
                </a:lnTo>
                <a:lnTo>
                  <a:pt x="643" y="2325"/>
                </a:lnTo>
                <a:lnTo>
                  <a:pt x="665" y="2326"/>
                </a:lnTo>
                <a:lnTo>
                  <a:pt x="689" y="2329"/>
                </a:lnTo>
                <a:lnTo>
                  <a:pt x="738" y="2336"/>
                </a:lnTo>
                <a:lnTo>
                  <a:pt x="735" y="2338"/>
                </a:lnTo>
                <a:lnTo>
                  <a:pt x="730" y="2339"/>
                </a:lnTo>
                <a:lnTo>
                  <a:pt x="720" y="2338"/>
                </a:lnTo>
                <a:lnTo>
                  <a:pt x="712" y="2337"/>
                </a:lnTo>
                <a:lnTo>
                  <a:pt x="707" y="2338"/>
                </a:lnTo>
                <a:lnTo>
                  <a:pt x="705" y="2340"/>
                </a:lnTo>
                <a:lnTo>
                  <a:pt x="709" y="2342"/>
                </a:lnTo>
                <a:lnTo>
                  <a:pt x="715" y="2344"/>
                </a:lnTo>
                <a:lnTo>
                  <a:pt x="721" y="2344"/>
                </a:lnTo>
                <a:lnTo>
                  <a:pt x="723" y="2344"/>
                </a:lnTo>
                <a:lnTo>
                  <a:pt x="727" y="2342"/>
                </a:lnTo>
                <a:lnTo>
                  <a:pt x="727" y="2347"/>
                </a:lnTo>
                <a:lnTo>
                  <a:pt x="729" y="2349"/>
                </a:lnTo>
                <a:lnTo>
                  <a:pt x="750" y="2352"/>
                </a:lnTo>
                <a:lnTo>
                  <a:pt x="771" y="2353"/>
                </a:lnTo>
                <a:lnTo>
                  <a:pt x="793" y="2354"/>
                </a:lnTo>
                <a:lnTo>
                  <a:pt x="813" y="2355"/>
                </a:lnTo>
                <a:lnTo>
                  <a:pt x="855" y="2354"/>
                </a:lnTo>
                <a:lnTo>
                  <a:pt x="898" y="2353"/>
                </a:lnTo>
                <a:lnTo>
                  <a:pt x="897" y="2355"/>
                </a:lnTo>
                <a:lnTo>
                  <a:pt x="897" y="2356"/>
                </a:lnTo>
                <a:lnTo>
                  <a:pt x="898" y="2356"/>
                </a:lnTo>
                <a:lnTo>
                  <a:pt x="901" y="2357"/>
                </a:lnTo>
                <a:lnTo>
                  <a:pt x="906" y="2357"/>
                </a:lnTo>
                <a:lnTo>
                  <a:pt x="911" y="2355"/>
                </a:lnTo>
                <a:lnTo>
                  <a:pt x="907" y="2354"/>
                </a:lnTo>
                <a:lnTo>
                  <a:pt x="907" y="2353"/>
                </a:lnTo>
                <a:lnTo>
                  <a:pt x="909" y="2352"/>
                </a:lnTo>
                <a:lnTo>
                  <a:pt x="913" y="2351"/>
                </a:lnTo>
                <a:lnTo>
                  <a:pt x="919" y="2350"/>
                </a:lnTo>
                <a:lnTo>
                  <a:pt x="934" y="2348"/>
                </a:lnTo>
                <a:lnTo>
                  <a:pt x="947" y="2344"/>
                </a:lnTo>
                <a:lnTo>
                  <a:pt x="945" y="2349"/>
                </a:lnTo>
                <a:lnTo>
                  <a:pt x="945" y="2350"/>
                </a:lnTo>
                <a:lnTo>
                  <a:pt x="947" y="2351"/>
                </a:lnTo>
                <a:lnTo>
                  <a:pt x="948" y="2350"/>
                </a:lnTo>
                <a:lnTo>
                  <a:pt x="950" y="2349"/>
                </a:lnTo>
                <a:lnTo>
                  <a:pt x="956" y="2350"/>
                </a:lnTo>
                <a:lnTo>
                  <a:pt x="960" y="2351"/>
                </a:lnTo>
                <a:lnTo>
                  <a:pt x="963" y="2352"/>
                </a:lnTo>
                <a:lnTo>
                  <a:pt x="966" y="2351"/>
                </a:lnTo>
                <a:lnTo>
                  <a:pt x="965" y="2349"/>
                </a:lnTo>
                <a:lnTo>
                  <a:pt x="966" y="2347"/>
                </a:lnTo>
                <a:lnTo>
                  <a:pt x="967" y="2346"/>
                </a:lnTo>
                <a:lnTo>
                  <a:pt x="970" y="2344"/>
                </a:lnTo>
                <a:lnTo>
                  <a:pt x="975" y="2343"/>
                </a:lnTo>
                <a:lnTo>
                  <a:pt x="981" y="2342"/>
                </a:lnTo>
                <a:lnTo>
                  <a:pt x="996" y="2342"/>
                </a:lnTo>
                <a:lnTo>
                  <a:pt x="1004" y="2342"/>
                </a:lnTo>
                <a:lnTo>
                  <a:pt x="1008" y="2340"/>
                </a:lnTo>
                <a:lnTo>
                  <a:pt x="1005" y="2340"/>
                </a:lnTo>
                <a:lnTo>
                  <a:pt x="1003" y="2339"/>
                </a:lnTo>
                <a:lnTo>
                  <a:pt x="1002" y="2338"/>
                </a:lnTo>
                <a:lnTo>
                  <a:pt x="1006" y="2339"/>
                </a:lnTo>
                <a:lnTo>
                  <a:pt x="1008" y="2338"/>
                </a:lnTo>
                <a:lnTo>
                  <a:pt x="1015" y="2337"/>
                </a:lnTo>
                <a:lnTo>
                  <a:pt x="1017" y="2337"/>
                </a:lnTo>
                <a:lnTo>
                  <a:pt x="1019" y="2337"/>
                </a:lnTo>
                <a:lnTo>
                  <a:pt x="1020" y="2338"/>
                </a:lnTo>
                <a:lnTo>
                  <a:pt x="1021" y="2340"/>
                </a:lnTo>
                <a:lnTo>
                  <a:pt x="1018" y="2340"/>
                </a:lnTo>
                <a:lnTo>
                  <a:pt x="1015" y="2340"/>
                </a:lnTo>
                <a:lnTo>
                  <a:pt x="1011" y="2340"/>
                </a:lnTo>
                <a:lnTo>
                  <a:pt x="1011" y="2341"/>
                </a:lnTo>
                <a:lnTo>
                  <a:pt x="1010" y="2342"/>
                </a:lnTo>
                <a:lnTo>
                  <a:pt x="1025" y="2341"/>
                </a:lnTo>
                <a:lnTo>
                  <a:pt x="1033" y="2340"/>
                </a:lnTo>
                <a:lnTo>
                  <a:pt x="1038" y="2338"/>
                </a:lnTo>
                <a:lnTo>
                  <a:pt x="1032" y="2338"/>
                </a:lnTo>
                <a:lnTo>
                  <a:pt x="1030" y="2337"/>
                </a:lnTo>
                <a:lnTo>
                  <a:pt x="1030" y="2336"/>
                </a:lnTo>
                <a:lnTo>
                  <a:pt x="1030" y="2334"/>
                </a:lnTo>
                <a:lnTo>
                  <a:pt x="1027" y="2336"/>
                </a:lnTo>
                <a:lnTo>
                  <a:pt x="1025" y="2337"/>
                </a:lnTo>
                <a:lnTo>
                  <a:pt x="1022" y="2337"/>
                </a:lnTo>
                <a:lnTo>
                  <a:pt x="1020" y="2336"/>
                </a:lnTo>
                <a:lnTo>
                  <a:pt x="1013" y="2334"/>
                </a:lnTo>
                <a:lnTo>
                  <a:pt x="1008" y="2329"/>
                </a:lnTo>
                <a:lnTo>
                  <a:pt x="1027" y="2328"/>
                </a:lnTo>
                <a:lnTo>
                  <a:pt x="1047" y="2327"/>
                </a:lnTo>
                <a:lnTo>
                  <a:pt x="1083" y="2323"/>
                </a:lnTo>
                <a:lnTo>
                  <a:pt x="1119" y="2319"/>
                </a:lnTo>
                <a:lnTo>
                  <a:pt x="1155" y="2314"/>
                </a:lnTo>
                <a:lnTo>
                  <a:pt x="1152" y="2314"/>
                </a:lnTo>
                <a:lnTo>
                  <a:pt x="1148" y="2316"/>
                </a:lnTo>
                <a:lnTo>
                  <a:pt x="1145" y="2314"/>
                </a:lnTo>
                <a:lnTo>
                  <a:pt x="1144" y="2312"/>
                </a:lnTo>
                <a:lnTo>
                  <a:pt x="1155" y="2310"/>
                </a:lnTo>
                <a:lnTo>
                  <a:pt x="1166" y="2307"/>
                </a:lnTo>
                <a:lnTo>
                  <a:pt x="1188" y="2304"/>
                </a:lnTo>
                <a:lnTo>
                  <a:pt x="1199" y="2301"/>
                </a:lnTo>
                <a:lnTo>
                  <a:pt x="1209" y="2297"/>
                </a:lnTo>
                <a:lnTo>
                  <a:pt x="1218" y="2293"/>
                </a:lnTo>
                <a:lnTo>
                  <a:pt x="1222" y="2291"/>
                </a:lnTo>
                <a:lnTo>
                  <a:pt x="1225" y="2288"/>
                </a:lnTo>
                <a:lnTo>
                  <a:pt x="1233" y="2291"/>
                </a:lnTo>
                <a:lnTo>
                  <a:pt x="1236" y="2292"/>
                </a:lnTo>
                <a:lnTo>
                  <a:pt x="1237" y="2292"/>
                </a:lnTo>
                <a:lnTo>
                  <a:pt x="1238" y="2292"/>
                </a:lnTo>
                <a:lnTo>
                  <a:pt x="1230" y="2285"/>
                </a:lnTo>
                <a:lnTo>
                  <a:pt x="1224" y="2282"/>
                </a:lnTo>
                <a:lnTo>
                  <a:pt x="1219" y="2281"/>
                </a:lnTo>
                <a:lnTo>
                  <a:pt x="1217" y="2285"/>
                </a:lnTo>
                <a:lnTo>
                  <a:pt x="1215" y="2289"/>
                </a:lnTo>
                <a:lnTo>
                  <a:pt x="1213" y="2291"/>
                </a:lnTo>
                <a:lnTo>
                  <a:pt x="1208" y="2293"/>
                </a:lnTo>
                <a:lnTo>
                  <a:pt x="1200" y="2296"/>
                </a:lnTo>
                <a:lnTo>
                  <a:pt x="1190" y="2298"/>
                </a:lnTo>
                <a:lnTo>
                  <a:pt x="1179" y="2299"/>
                </a:lnTo>
                <a:lnTo>
                  <a:pt x="1170" y="2298"/>
                </a:lnTo>
                <a:lnTo>
                  <a:pt x="1151" y="2298"/>
                </a:lnTo>
                <a:close/>
                <a:moveTo>
                  <a:pt x="1213" y="2355"/>
                </a:moveTo>
                <a:lnTo>
                  <a:pt x="1213" y="2355"/>
                </a:lnTo>
                <a:lnTo>
                  <a:pt x="1205" y="2358"/>
                </a:lnTo>
                <a:lnTo>
                  <a:pt x="1197" y="2361"/>
                </a:lnTo>
                <a:lnTo>
                  <a:pt x="1178" y="2364"/>
                </a:lnTo>
                <a:lnTo>
                  <a:pt x="1159" y="2366"/>
                </a:lnTo>
                <a:lnTo>
                  <a:pt x="1151" y="2368"/>
                </a:lnTo>
                <a:lnTo>
                  <a:pt x="1142" y="2370"/>
                </a:lnTo>
                <a:lnTo>
                  <a:pt x="1197" y="2384"/>
                </a:lnTo>
                <a:lnTo>
                  <a:pt x="1250" y="2398"/>
                </a:lnTo>
                <a:lnTo>
                  <a:pt x="1305" y="2412"/>
                </a:lnTo>
                <a:lnTo>
                  <a:pt x="1333" y="2418"/>
                </a:lnTo>
                <a:lnTo>
                  <a:pt x="1361" y="2424"/>
                </a:lnTo>
                <a:lnTo>
                  <a:pt x="1354" y="2400"/>
                </a:lnTo>
                <a:lnTo>
                  <a:pt x="1349" y="2377"/>
                </a:lnTo>
                <a:lnTo>
                  <a:pt x="1316" y="2367"/>
                </a:lnTo>
                <a:lnTo>
                  <a:pt x="1299" y="2363"/>
                </a:lnTo>
                <a:lnTo>
                  <a:pt x="1282" y="2358"/>
                </a:lnTo>
                <a:lnTo>
                  <a:pt x="1265" y="2355"/>
                </a:lnTo>
                <a:lnTo>
                  <a:pt x="1247" y="2353"/>
                </a:lnTo>
                <a:lnTo>
                  <a:pt x="1230" y="2353"/>
                </a:lnTo>
                <a:lnTo>
                  <a:pt x="1213" y="2355"/>
                </a:lnTo>
                <a:close/>
                <a:moveTo>
                  <a:pt x="652" y="2381"/>
                </a:moveTo>
                <a:lnTo>
                  <a:pt x="652" y="2381"/>
                </a:lnTo>
                <a:lnTo>
                  <a:pt x="655" y="2380"/>
                </a:lnTo>
                <a:lnTo>
                  <a:pt x="654" y="2379"/>
                </a:lnTo>
                <a:lnTo>
                  <a:pt x="641" y="2376"/>
                </a:lnTo>
                <a:lnTo>
                  <a:pt x="626" y="2373"/>
                </a:lnTo>
                <a:lnTo>
                  <a:pt x="596" y="2369"/>
                </a:lnTo>
                <a:lnTo>
                  <a:pt x="580" y="2367"/>
                </a:lnTo>
                <a:lnTo>
                  <a:pt x="565" y="2364"/>
                </a:lnTo>
                <a:lnTo>
                  <a:pt x="551" y="2359"/>
                </a:lnTo>
                <a:lnTo>
                  <a:pt x="539" y="2353"/>
                </a:lnTo>
                <a:lnTo>
                  <a:pt x="500" y="2359"/>
                </a:lnTo>
                <a:lnTo>
                  <a:pt x="460" y="2366"/>
                </a:lnTo>
                <a:lnTo>
                  <a:pt x="421" y="2373"/>
                </a:lnTo>
                <a:lnTo>
                  <a:pt x="402" y="2378"/>
                </a:lnTo>
                <a:lnTo>
                  <a:pt x="384" y="2383"/>
                </a:lnTo>
                <a:lnTo>
                  <a:pt x="384" y="2387"/>
                </a:lnTo>
                <a:lnTo>
                  <a:pt x="383" y="2393"/>
                </a:lnTo>
                <a:lnTo>
                  <a:pt x="380" y="2402"/>
                </a:lnTo>
                <a:lnTo>
                  <a:pt x="374" y="2412"/>
                </a:lnTo>
                <a:lnTo>
                  <a:pt x="372" y="2417"/>
                </a:lnTo>
                <a:lnTo>
                  <a:pt x="371" y="2424"/>
                </a:lnTo>
                <a:lnTo>
                  <a:pt x="442" y="2414"/>
                </a:lnTo>
                <a:lnTo>
                  <a:pt x="513" y="2404"/>
                </a:lnTo>
                <a:lnTo>
                  <a:pt x="583" y="2393"/>
                </a:lnTo>
                <a:lnTo>
                  <a:pt x="652" y="2381"/>
                </a:lnTo>
                <a:close/>
                <a:moveTo>
                  <a:pt x="826" y="2377"/>
                </a:moveTo>
                <a:lnTo>
                  <a:pt x="826" y="2377"/>
                </a:lnTo>
                <a:lnTo>
                  <a:pt x="826" y="2402"/>
                </a:lnTo>
                <a:lnTo>
                  <a:pt x="833" y="2405"/>
                </a:lnTo>
                <a:lnTo>
                  <a:pt x="839" y="2408"/>
                </a:lnTo>
                <a:lnTo>
                  <a:pt x="846" y="2409"/>
                </a:lnTo>
                <a:lnTo>
                  <a:pt x="854" y="2410"/>
                </a:lnTo>
                <a:lnTo>
                  <a:pt x="869" y="2411"/>
                </a:lnTo>
                <a:lnTo>
                  <a:pt x="876" y="2412"/>
                </a:lnTo>
                <a:lnTo>
                  <a:pt x="883" y="2415"/>
                </a:lnTo>
                <a:lnTo>
                  <a:pt x="883" y="2403"/>
                </a:lnTo>
                <a:lnTo>
                  <a:pt x="883" y="2393"/>
                </a:lnTo>
                <a:lnTo>
                  <a:pt x="881" y="2383"/>
                </a:lnTo>
                <a:lnTo>
                  <a:pt x="876" y="2374"/>
                </a:lnTo>
                <a:lnTo>
                  <a:pt x="868" y="2376"/>
                </a:lnTo>
                <a:lnTo>
                  <a:pt x="854" y="2377"/>
                </a:lnTo>
                <a:lnTo>
                  <a:pt x="826" y="2377"/>
                </a:lnTo>
                <a:close/>
                <a:moveTo>
                  <a:pt x="900" y="2415"/>
                </a:moveTo>
                <a:lnTo>
                  <a:pt x="900" y="2415"/>
                </a:lnTo>
                <a:lnTo>
                  <a:pt x="926" y="2416"/>
                </a:lnTo>
                <a:lnTo>
                  <a:pt x="937" y="2415"/>
                </a:lnTo>
                <a:lnTo>
                  <a:pt x="944" y="2414"/>
                </a:lnTo>
                <a:lnTo>
                  <a:pt x="949" y="2413"/>
                </a:lnTo>
                <a:lnTo>
                  <a:pt x="949" y="2402"/>
                </a:lnTo>
                <a:lnTo>
                  <a:pt x="950" y="2394"/>
                </a:lnTo>
                <a:lnTo>
                  <a:pt x="950" y="2385"/>
                </a:lnTo>
                <a:lnTo>
                  <a:pt x="949" y="2377"/>
                </a:lnTo>
                <a:lnTo>
                  <a:pt x="927" y="2376"/>
                </a:lnTo>
                <a:lnTo>
                  <a:pt x="902" y="2374"/>
                </a:lnTo>
                <a:lnTo>
                  <a:pt x="901" y="2380"/>
                </a:lnTo>
                <a:lnTo>
                  <a:pt x="900" y="2384"/>
                </a:lnTo>
                <a:lnTo>
                  <a:pt x="900" y="2394"/>
                </a:lnTo>
                <a:lnTo>
                  <a:pt x="901" y="2403"/>
                </a:lnTo>
                <a:lnTo>
                  <a:pt x="900" y="2415"/>
                </a:lnTo>
                <a:close/>
                <a:moveTo>
                  <a:pt x="807" y="2433"/>
                </a:moveTo>
                <a:lnTo>
                  <a:pt x="807" y="2433"/>
                </a:lnTo>
                <a:lnTo>
                  <a:pt x="808" y="2448"/>
                </a:lnTo>
                <a:lnTo>
                  <a:pt x="811" y="2463"/>
                </a:lnTo>
                <a:lnTo>
                  <a:pt x="815" y="2478"/>
                </a:lnTo>
                <a:lnTo>
                  <a:pt x="822" y="2491"/>
                </a:lnTo>
                <a:lnTo>
                  <a:pt x="829" y="2494"/>
                </a:lnTo>
                <a:lnTo>
                  <a:pt x="838" y="2498"/>
                </a:lnTo>
                <a:lnTo>
                  <a:pt x="857" y="2503"/>
                </a:lnTo>
                <a:lnTo>
                  <a:pt x="879" y="2506"/>
                </a:lnTo>
                <a:lnTo>
                  <a:pt x="900" y="2506"/>
                </a:lnTo>
                <a:lnTo>
                  <a:pt x="920" y="2505"/>
                </a:lnTo>
                <a:lnTo>
                  <a:pt x="931" y="2504"/>
                </a:lnTo>
                <a:lnTo>
                  <a:pt x="941" y="2501"/>
                </a:lnTo>
                <a:lnTo>
                  <a:pt x="950" y="2499"/>
                </a:lnTo>
                <a:lnTo>
                  <a:pt x="958" y="2494"/>
                </a:lnTo>
                <a:lnTo>
                  <a:pt x="965" y="2490"/>
                </a:lnTo>
                <a:lnTo>
                  <a:pt x="973" y="2485"/>
                </a:lnTo>
                <a:lnTo>
                  <a:pt x="972" y="2478"/>
                </a:lnTo>
                <a:lnTo>
                  <a:pt x="973" y="2472"/>
                </a:lnTo>
                <a:lnTo>
                  <a:pt x="974" y="2457"/>
                </a:lnTo>
                <a:lnTo>
                  <a:pt x="974" y="2450"/>
                </a:lnTo>
                <a:lnTo>
                  <a:pt x="974" y="2443"/>
                </a:lnTo>
                <a:lnTo>
                  <a:pt x="973" y="2437"/>
                </a:lnTo>
                <a:lnTo>
                  <a:pt x="971" y="2430"/>
                </a:lnTo>
                <a:lnTo>
                  <a:pt x="950" y="2433"/>
                </a:lnTo>
                <a:lnTo>
                  <a:pt x="930" y="2434"/>
                </a:lnTo>
                <a:lnTo>
                  <a:pt x="909" y="2435"/>
                </a:lnTo>
                <a:lnTo>
                  <a:pt x="887" y="2437"/>
                </a:lnTo>
                <a:lnTo>
                  <a:pt x="845" y="2435"/>
                </a:lnTo>
                <a:lnTo>
                  <a:pt x="807" y="2433"/>
                </a:lnTo>
                <a:close/>
                <a:moveTo>
                  <a:pt x="745" y="2461"/>
                </a:moveTo>
                <a:lnTo>
                  <a:pt x="745" y="2461"/>
                </a:lnTo>
                <a:lnTo>
                  <a:pt x="744" y="2460"/>
                </a:lnTo>
                <a:lnTo>
                  <a:pt x="744" y="2458"/>
                </a:lnTo>
                <a:lnTo>
                  <a:pt x="745" y="2454"/>
                </a:lnTo>
                <a:lnTo>
                  <a:pt x="745" y="2449"/>
                </a:lnTo>
                <a:lnTo>
                  <a:pt x="745" y="2446"/>
                </a:lnTo>
                <a:lnTo>
                  <a:pt x="743" y="2444"/>
                </a:lnTo>
                <a:lnTo>
                  <a:pt x="739" y="2445"/>
                </a:lnTo>
                <a:lnTo>
                  <a:pt x="736" y="2446"/>
                </a:lnTo>
                <a:lnTo>
                  <a:pt x="733" y="2447"/>
                </a:lnTo>
                <a:lnTo>
                  <a:pt x="729" y="2446"/>
                </a:lnTo>
                <a:lnTo>
                  <a:pt x="729" y="2463"/>
                </a:lnTo>
                <a:lnTo>
                  <a:pt x="739" y="2463"/>
                </a:lnTo>
                <a:lnTo>
                  <a:pt x="743" y="2462"/>
                </a:lnTo>
                <a:lnTo>
                  <a:pt x="745" y="2461"/>
                </a:lnTo>
                <a:close/>
                <a:moveTo>
                  <a:pt x="764" y="2457"/>
                </a:moveTo>
                <a:lnTo>
                  <a:pt x="764" y="2457"/>
                </a:lnTo>
                <a:lnTo>
                  <a:pt x="764" y="2468"/>
                </a:lnTo>
                <a:lnTo>
                  <a:pt x="770" y="2465"/>
                </a:lnTo>
                <a:lnTo>
                  <a:pt x="777" y="2464"/>
                </a:lnTo>
                <a:lnTo>
                  <a:pt x="783" y="2461"/>
                </a:lnTo>
                <a:lnTo>
                  <a:pt x="785" y="2460"/>
                </a:lnTo>
                <a:lnTo>
                  <a:pt x="788" y="2457"/>
                </a:lnTo>
                <a:lnTo>
                  <a:pt x="783" y="2456"/>
                </a:lnTo>
                <a:lnTo>
                  <a:pt x="778" y="2456"/>
                </a:lnTo>
                <a:lnTo>
                  <a:pt x="764" y="2457"/>
                </a:lnTo>
                <a:close/>
                <a:moveTo>
                  <a:pt x="734" y="2502"/>
                </a:moveTo>
                <a:lnTo>
                  <a:pt x="734" y="2502"/>
                </a:lnTo>
                <a:lnTo>
                  <a:pt x="738" y="2501"/>
                </a:lnTo>
                <a:lnTo>
                  <a:pt x="740" y="2499"/>
                </a:lnTo>
                <a:lnTo>
                  <a:pt x="742" y="2498"/>
                </a:lnTo>
                <a:lnTo>
                  <a:pt x="743" y="2495"/>
                </a:lnTo>
                <a:lnTo>
                  <a:pt x="744" y="2490"/>
                </a:lnTo>
                <a:lnTo>
                  <a:pt x="745" y="2483"/>
                </a:lnTo>
                <a:lnTo>
                  <a:pt x="743" y="2483"/>
                </a:lnTo>
                <a:lnTo>
                  <a:pt x="739" y="2482"/>
                </a:lnTo>
                <a:lnTo>
                  <a:pt x="735" y="2480"/>
                </a:lnTo>
                <a:lnTo>
                  <a:pt x="731" y="2478"/>
                </a:lnTo>
                <a:lnTo>
                  <a:pt x="728" y="2478"/>
                </a:lnTo>
                <a:lnTo>
                  <a:pt x="724" y="2478"/>
                </a:lnTo>
                <a:lnTo>
                  <a:pt x="724" y="2487"/>
                </a:lnTo>
                <a:lnTo>
                  <a:pt x="725" y="2493"/>
                </a:lnTo>
                <a:lnTo>
                  <a:pt x="730" y="2499"/>
                </a:lnTo>
                <a:lnTo>
                  <a:pt x="734" y="2502"/>
                </a:lnTo>
                <a:close/>
                <a:moveTo>
                  <a:pt x="924" y="2604"/>
                </a:moveTo>
                <a:lnTo>
                  <a:pt x="924" y="2604"/>
                </a:lnTo>
                <a:lnTo>
                  <a:pt x="925" y="2592"/>
                </a:lnTo>
                <a:lnTo>
                  <a:pt x="927" y="2581"/>
                </a:lnTo>
                <a:lnTo>
                  <a:pt x="930" y="2562"/>
                </a:lnTo>
                <a:lnTo>
                  <a:pt x="931" y="2553"/>
                </a:lnTo>
                <a:lnTo>
                  <a:pt x="931" y="2544"/>
                </a:lnTo>
                <a:lnTo>
                  <a:pt x="930" y="2533"/>
                </a:lnTo>
                <a:lnTo>
                  <a:pt x="928" y="2521"/>
                </a:lnTo>
                <a:lnTo>
                  <a:pt x="905" y="2523"/>
                </a:lnTo>
                <a:lnTo>
                  <a:pt x="885" y="2523"/>
                </a:lnTo>
                <a:lnTo>
                  <a:pt x="864" y="2521"/>
                </a:lnTo>
                <a:lnTo>
                  <a:pt x="853" y="2519"/>
                </a:lnTo>
                <a:lnTo>
                  <a:pt x="841" y="2517"/>
                </a:lnTo>
                <a:lnTo>
                  <a:pt x="841" y="2562"/>
                </a:lnTo>
                <a:lnTo>
                  <a:pt x="841" y="2584"/>
                </a:lnTo>
                <a:lnTo>
                  <a:pt x="839" y="2610"/>
                </a:lnTo>
                <a:lnTo>
                  <a:pt x="851" y="2613"/>
                </a:lnTo>
                <a:lnTo>
                  <a:pt x="861" y="2614"/>
                </a:lnTo>
                <a:lnTo>
                  <a:pt x="872" y="2615"/>
                </a:lnTo>
                <a:lnTo>
                  <a:pt x="882" y="2615"/>
                </a:lnTo>
                <a:lnTo>
                  <a:pt x="891" y="2614"/>
                </a:lnTo>
                <a:lnTo>
                  <a:pt x="902" y="2612"/>
                </a:lnTo>
                <a:lnTo>
                  <a:pt x="913" y="2609"/>
                </a:lnTo>
                <a:lnTo>
                  <a:pt x="924" y="2604"/>
                </a:lnTo>
                <a:close/>
                <a:moveTo>
                  <a:pt x="830" y="2657"/>
                </a:moveTo>
                <a:lnTo>
                  <a:pt x="830" y="2657"/>
                </a:lnTo>
                <a:lnTo>
                  <a:pt x="843" y="2660"/>
                </a:lnTo>
                <a:lnTo>
                  <a:pt x="858" y="2662"/>
                </a:lnTo>
                <a:lnTo>
                  <a:pt x="875" y="2664"/>
                </a:lnTo>
                <a:lnTo>
                  <a:pt x="891" y="2662"/>
                </a:lnTo>
                <a:lnTo>
                  <a:pt x="900" y="2660"/>
                </a:lnTo>
                <a:lnTo>
                  <a:pt x="906" y="2658"/>
                </a:lnTo>
                <a:lnTo>
                  <a:pt x="913" y="2655"/>
                </a:lnTo>
                <a:lnTo>
                  <a:pt x="919" y="2651"/>
                </a:lnTo>
                <a:lnTo>
                  <a:pt x="924" y="2646"/>
                </a:lnTo>
                <a:lnTo>
                  <a:pt x="927" y="2640"/>
                </a:lnTo>
                <a:lnTo>
                  <a:pt x="929" y="2634"/>
                </a:lnTo>
                <a:lnTo>
                  <a:pt x="930" y="2625"/>
                </a:lnTo>
                <a:lnTo>
                  <a:pt x="904" y="2631"/>
                </a:lnTo>
                <a:lnTo>
                  <a:pt x="891" y="2634"/>
                </a:lnTo>
                <a:lnTo>
                  <a:pt x="880" y="2635"/>
                </a:lnTo>
                <a:lnTo>
                  <a:pt x="867" y="2635"/>
                </a:lnTo>
                <a:lnTo>
                  <a:pt x="855" y="2632"/>
                </a:lnTo>
                <a:lnTo>
                  <a:pt x="843" y="2629"/>
                </a:lnTo>
                <a:lnTo>
                  <a:pt x="830" y="2625"/>
                </a:lnTo>
                <a:lnTo>
                  <a:pt x="830" y="2657"/>
                </a:lnTo>
                <a:close/>
                <a:moveTo>
                  <a:pt x="42" y="2694"/>
                </a:moveTo>
                <a:lnTo>
                  <a:pt x="42" y="2694"/>
                </a:lnTo>
                <a:lnTo>
                  <a:pt x="46" y="2692"/>
                </a:lnTo>
                <a:lnTo>
                  <a:pt x="49" y="2694"/>
                </a:lnTo>
                <a:lnTo>
                  <a:pt x="55" y="2695"/>
                </a:lnTo>
                <a:lnTo>
                  <a:pt x="61" y="2696"/>
                </a:lnTo>
                <a:lnTo>
                  <a:pt x="63" y="2695"/>
                </a:lnTo>
                <a:lnTo>
                  <a:pt x="66" y="2694"/>
                </a:lnTo>
                <a:lnTo>
                  <a:pt x="63" y="2687"/>
                </a:lnTo>
                <a:lnTo>
                  <a:pt x="61" y="2683"/>
                </a:lnTo>
                <a:lnTo>
                  <a:pt x="56" y="2679"/>
                </a:lnTo>
                <a:lnTo>
                  <a:pt x="51" y="2676"/>
                </a:lnTo>
                <a:lnTo>
                  <a:pt x="42" y="2694"/>
                </a:lnTo>
                <a:close/>
                <a:moveTo>
                  <a:pt x="861" y="2681"/>
                </a:moveTo>
                <a:lnTo>
                  <a:pt x="861" y="2681"/>
                </a:lnTo>
                <a:lnTo>
                  <a:pt x="862" y="2684"/>
                </a:lnTo>
                <a:lnTo>
                  <a:pt x="864" y="2688"/>
                </a:lnTo>
                <a:lnTo>
                  <a:pt x="866" y="2690"/>
                </a:lnTo>
                <a:lnTo>
                  <a:pt x="868" y="2692"/>
                </a:lnTo>
                <a:lnTo>
                  <a:pt x="872" y="2695"/>
                </a:lnTo>
                <a:lnTo>
                  <a:pt x="879" y="2695"/>
                </a:lnTo>
                <a:lnTo>
                  <a:pt x="884" y="2694"/>
                </a:lnTo>
                <a:lnTo>
                  <a:pt x="888" y="2690"/>
                </a:lnTo>
                <a:lnTo>
                  <a:pt x="891" y="2686"/>
                </a:lnTo>
                <a:lnTo>
                  <a:pt x="891" y="2683"/>
                </a:lnTo>
                <a:lnTo>
                  <a:pt x="891" y="2681"/>
                </a:lnTo>
                <a:lnTo>
                  <a:pt x="884" y="2680"/>
                </a:lnTo>
                <a:lnTo>
                  <a:pt x="877" y="2680"/>
                </a:lnTo>
                <a:lnTo>
                  <a:pt x="871" y="2681"/>
                </a:lnTo>
                <a:lnTo>
                  <a:pt x="861" y="2681"/>
                </a:lnTo>
                <a:close/>
                <a:moveTo>
                  <a:pt x="1625" y="2699"/>
                </a:moveTo>
                <a:lnTo>
                  <a:pt x="1625" y="2699"/>
                </a:lnTo>
                <a:lnTo>
                  <a:pt x="1622" y="2700"/>
                </a:lnTo>
                <a:lnTo>
                  <a:pt x="1618" y="2700"/>
                </a:lnTo>
                <a:lnTo>
                  <a:pt x="1613" y="2698"/>
                </a:lnTo>
                <a:lnTo>
                  <a:pt x="1607" y="2696"/>
                </a:lnTo>
                <a:lnTo>
                  <a:pt x="1602" y="2695"/>
                </a:lnTo>
                <a:lnTo>
                  <a:pt x="1599" y="2696"/>
                </a:lnTo>
                <a:lnTo>
                  <a:pt x="1595" y="2700"/>
                </a:lnTo>
                <a:lnTo>
                  <a:pt x="1590" y="2705"/>
                </a:lnTo>
                <a:lnTo>
                  <a:pt x="1583" y="2709"/>
                </a:lnTo>
                <a:lnTo>
                  <a:pt x="1577" y="2712"/>
                </a:lnTo>
                <a:lnTo>
                  <a:pt x="1562" y="2716"/>
                </a:lnTo>
                <a:lnTo>
                  <a:pt x="1545" y="2718"/>
                </a:lnTo>
                <a:lnTo>
                  <a:pt x="1510" y="2723"/>
                </a:lnTo>
                <a:lnTo>
                  <a:pt x="1494" y="2727"/>
                </a:lnTo>
                <a:lnTo>
                  <a:pt x="1487" y="2729"/>
                </a:lnTo>
                <a:lnTo>
                  <a:pt x="1480" y="2731"/>
                </a:lnTo>
                <a:lnTo>
                  <a:pt x="1479" y="2729"/>
                </a:lnTo>
                <a:lnTo>
                  <a:pt x="1479" y="2728"/>
                </a:lnTo>
                <a:lnTo>
                  <a:pt x="1478" y="2727"/>
                </a:lnTo>
                <a:lnTo>
                  <a:pt x="1476" y="2728"/>
                </a:lnTo>
                <a:lnTo>
                  <a:pt x="1473" y="2728"/>
                </a:lnTo>
                <a:lnTo>
                  <a:pt x="1472" y="2728"/>
                </a:lnTo>
                <a:lnTo>
                  <a:pt x="1470" y="2727"/>
                </a:lnTo>
                <a:lnTo>
                  <a:pt x="1482" y="2759"/>
                </a:lnTo>
                <a:lnTo>
                  <a:pt x="1494" y="2790"/>
                </a:lnTo>
                <a:lnTo>
                  <a:pt x="1506" y="2819"/>
                </a:lnTo>
                <a:lnTo>
                  <a:pt x="1512" y="2833"/>
                </a:lnTo>
                <a:lnTo>
                  <a:pt x="1520" y="2846"/>
                </a:lnTo>
                <a:lnTo>
                  <a:pt x="1556" y="2850"/>
                </a:lnTo>
                <a:lnTo>
                  <a:pt x="1575" y="2851"/>
                </a:lnTo>
                <a:lnTo>
                  <a:pt x="1593" y="2851"/>
                </a:lnTo>
                <a:lnTo>
                  <a:pt x="1610" y="2849"/>
                </a:lnTo>
                <a:lnTo>
                  <a:pt x="1617" y="2847"/>
                </a:lnTo>
                <a:lnTo>
                  <a:pt x="1625" y="2844"/>
                </a:lnTo>
                <a:lnTo>
                  <a:pt x="1631" y="2840"/>
                </a:lnTo>
                <a:lnTo>
                  <a:pt x="1638" y="2836"/>
                </a:lnTo>
                <a:lnTo>
                  <a:pt x="1643" y="2831"/>
                </a:lnTo>
                <a:lnTo>
                  <a:pt x="1647" y="2825"/>
                </a:lnTo>
                <a:lnTo>
                  <a:pt x="1654" y="2823"/>
                </a:lnTo>
                <a:lnTo>
                  <a:pt x="1657" y="2823"/>
                </a:lnTo>
                <a:lnTo>
                  <a:pt x="1660" y="2825"/>
                </a:lnTo>
                <a:lnTo>
                  <a:pt x="1662" y="2818"/>
                </a:lnTo>
                <a:lnTo>
                  <a:pt x="1663" y="2810"/>
                </a:lnTo>
                <a:lnTo>
                  <a:pt x="1663" y="2803"/>
                </a:lnTo>
                <a:lnTo>
                  <a:pt x="1662" y="2794"/>
                </a:lnTo>
                <a:lnTo>
                  <a:pt x="1659" y="2778"/>
                </a:lnTo>
                <a:lnTo>
                  <a:pt x="1655" y="2762"/>
                </a:lnTo>
                <a:lnTo>
                  <a:pt x="1648" y="2746"/>
                </a:lnTo>
                <a:lnTo>
                  <a:pt x="1641" y="2730"/>
                </a:lnTo>
                <a:lnTo>
                  <a:pt x="1625" y="2699"/>
                </a:lnTo>
                <a:close/>
                <a:moveTo>
                  <a:pt x="1709" y="2720"/>
                </a:moveTo>
                <a:lnTo>
                  <a:pt x="1709" y="2720"/>
                </a:lnTo>
                <a:lnTo>
                  <a:pt x="1713" y="2720"/>
                </a:lnTo>
                <a:lnTo>
                  <a:pt x="1716" y="2718"/>
                </a:lnTo>
                <a:lnTo>
                  <a:pt x="1718" y="2717"/>
                </a:lnTo>
                <a:lnTo>
                  <a:pt x="1722" y="2716"/>
                </a:lnTo>
                <a:lnTo>
                  <a:pt x="1720" y="2710"/>
                </a:lnTo>
                <a:lnTo>
                  <a:pt x="1717" y="2703"/>
                </a:lnTo>
                <a:lnTo>
                  <a:pt x="1715" y="2700"/>
                </a:lnTo>
                <a:lnTo>
                  <a:pt x="1712" y="2698"/>
                </a:lnTo>
                <a:lnTo>
                  <a:pt x="1709" y="2696"/>
                </a:lnTo>
                <a:lnTo>
                  <a:pt x="1705" y="2696"/>
                </a:lnTo>
                <a:lnTo>
                  <a:pt x="1704" y="2700"/>
                </a:lnTo>
                <a:lnTo>
                  <a:pt x="1705" y="2707"/>
                </a:lnTo>
                <a:lnTo>
                  <a:pt x="1707" y="2715"/>
                </a:lnTo>
                <a:lnTo>
                  <a:pt x="1709" y="2720"/>
                </a:lnTo>
                <a:close/>
                <a:moveTo>
                  <a:pt x="25" y="2746"/>
                </a:moveTo>
                <a:lnTo>
                  <a:pt x="25" y="2746"/>
                </a:lnTo>
                <a:lnTo>
                  <a:pt x="39" y="2746"/>
                </a:lnTo>
                <a:lnTo>
                  <a:pt x="46" y="2747"/>
                </a:lnTo>
                <a:lnTo>
                  <a:pt x="51" y="2748"/>
                </a:lnTo>
                <a:lnTo>
                  <a:pt x="51" y="2743"/>
                </a:lnTo>
                <a:lnTo>
                  <a:pt x="51" y="2737"/>
                </a:lnTo>
                <a:lnTo>
                  <a:pt x="54" y="2730"/>
                </a:lnTo>
                <a:lnTo>
                  <a:pt x="57" y="2721"/>
                </a:lnTo>
                <a:lnTo>
                  <a:pt x="59" y="2712"/>
                </a:lnTo>
                <a:lnTo>
                  <a:pt x="48" y="2709"/>
                </a:lnTo>
                <a:lnTo>
                  <a:pt x="36" y="2705"/>
                </a:lnTo>
                <a:lnTo>
                  <a:pt x="33" y="2716"/>
                </a:lnTo>
                <a:lnTo>
                  <a:pt x="29" y="2727"/>
                </a:lnTo>
                <a:lnTo>
                  <a:pt x="25" y="2737"/>
                </a:lnTo>
                <a:lnTo>
                  <a:pt x="25" y="2742"/>
                </a:lnTo>
                <a:lnTo>
                  <a:pt x="25" y="2746"/>
                </a:lnTo>
                <a:close/>
                <a:moveTo>
                  <a:pt x="125" y="2714"/>
                </a:moveTo>
                <a:lnTo>
                  <a:pt x="125" y="2714"/>
                </a:lnTo>
                <a:lnTo>
                  <a:pt x="116" y="2738"/>
                </a:lnTo>
                <a:lnTo>
                  <a:pt x="109" y="2763"/>
                </a:lnTo>
                <a:lnTo>
                  <a:pt x="101" y="2789"/>
                </a:lnTo>
                <a:lnTo>
                  <a:pt x="93" y="2815"/>
                </a:lnTo>
                <a:lnTo>
                  <a:pt x="101" y="2822"/>
                </a:lnTo>
                <a:lnTo>
                  <a:pt x="111" y="2828"/>
                </a:lnTo>
                <a:lnTo>
                  <a:pt x="122" y="2834"/>
                </a:lnTo>
                <a:lnTo>
                  <a:pt x="133" y="2838"/>
                </a:lnTo>
                <a:lnTo>
                  <a:pt x="146" y="2842"/>
                </a:lnTo>
                <a:lnTo>
                  <a:pt x="160" y="2844"/>
                </a:lnTo>
                <a:lnTo>
                  <a:pt x="189" y="2848"/>
                </a:lnTo>
                <a:lnTo>
                  <a:pt x="195" y="2844"/>
                </a:lnTo>
                <a:lnTo>
                  <a:pt x="201" y="2842"/>
                </a:lnTo>
                <a:lnTo>
                  <a:pt x="204" y="2841"/>
                </a:lnTo>
                <a:lnTo>
                  <a:pt x="207" y="2841"/>
                </a:lnTo>
                <a:lnTo>
                  <a:pt x="210" y="2842"/>
                </a:lnTo>
                <a:lnTo>
                  <a:pt x="214" y="2843"/>
                </a:lnTo>
                <a:lnTo>
                  <a:pt x="225" y="2821"/>
                </a:lnTo>
                <a:lnTo>
                  <a:pt x="236" y="2796"/>
                </a:lnTo>
                <a:lnTo>
                  <a:pt x="240" y="2783"/>
                </a:lnTo>
                <a:lnTo>
                  <a:pt x="245" y="2771"/>
                </a:lnTo>
                <a:lnTo>
                  <a:pt x="248" y="2757"/>
                </a:lnTo>
                <a:lnTo>
                  <a:pt x="250" y="2742"/>
                </a:lnTo>
                <a:lnTo>
                  <a:pt x="235" y="2742"/>
                </a:lnTo>
                <a:lnTo>
                  <a:pt x="219" y="2741"/>
                </a:lnTo>
                <a:lnTo>
                  <a:pt x="203" y="2737"/>
                </a:lnTo>
                <a:lnTo>
                  <a:pt x="188" y="2734"/>
                </a:lnTo>
                <a:lnTo>
                  <a:pt x="156" y="2725"/>
                </a:lnTo>
                <a:lnTo>
                  <a:pt x="125" y="2714"/>
                </a:lnTo>
                <a:close/>
                <a:moveTo>
                  <a:pt x="1716" y="2737"/>
                </a:moveTo>
                <a:lnTo>
                  <a:pt x="1716" y="2737"/>
                </a:lnTo>
                <a:lnTo>
                  <a:pt x="1716" y="2742"/>
                </a:lnTo>
                <a:lnTo>
                  <a:pt x="1716" y="2745"/>
                </a:lnTo>
                <a:lnTo>
                  <a:pt x="1717" y="2747"/>
                </a:lnTo>
                <a:lnTo>
                  <a:pt x="1718" y="2750"/>
                </a:lnTo>
                <a:lnTo>
                  <a:pt x="1722" y="2750"/>
                </a:lnTo>
                <a:lnTo>
                  <a:pt x="1727" y="2749"/>
                </a:lnTo>
                <a:lnTo>
                  <a:pt x="1730" y="2748"/>
                </a:lnTo>
                <a:lnTo>
                  <a:pt x="1735" y="2748"/>
                </a:lnTo>
                <a:lnTo>
                  <a:pt x="1735" y="2744"/>
                </a:lnTo>
                <a:lnTo>
                  <a:pt x="1734" y="2741"/>
                </a:lnTo>
                <a:lnTo>
                  <a:pt x="1733" y="2737"/>
                </a:lnTo>
                <a:lnTo>
                  <a:pt x="1733" y="2733"/>
                </a:lnTo>
                <a:lnTo>
                  <a:pt x="1728" y="2733"/>
                </a:lnTo>
                <a:lnTo>
                  <a:pt x="1723" y="2734"/>
                </a:lnTo>
                <a:lnTo>
                  <a:pt x="1716" y="2737"/>
                </a:lnTo>
                <a:close/>
                <a:moveTo>
                  <a:pt x="1669" y="2748"/>
                </a:moveTo>
                <a:lnTo>
                  <a:pt x="1669" y="2748"/>
                </a:lnTo>
                <a:lnTo>
                  <a:pt x="1672" y="2750"/>
                </a:lnTo>
                <a:lnTo>
                  <a:pt x="1673" y="2752"/>
                </a:lnTo>
                <a:lnTo>
                  <a:pt x="1675" y="2756"/>
                </a:lnTo>
                <a:lnTo>
                  <a:pt x="1675" y="2759"/>
                </a:lnTo>
                <a:lnTo>
                  <a:pt x="1683" y="2758"/>
                </a:lnTo>
                <a:lnTo>
                  <a:pt x="1688" y="2756"/>
                </a:lnTo>
                <a:lnTo>
                  <a:pt x="1696" y="2755"/>
                </a:lnTo>
                <a:lnTo>
                  <a:pt x="1703" y="2755"/>
                </a:lnTo>
                <a:lnTo>
                  <a:pt x="1703" y="2750"/>
                </a:lnTo>
                <a:lnTo>
                  <a:pt x="1703" y="2747"/>
                </a:lnTo>
                <a:lnTo>
                  <a:pt x="1701" y="2744"/>
                </a:lnTo>
                <a:lnTo>
                  <a:pt x="1699" y="2742"/>
                </a:lnTo>
                <a:lnTo>
                  <a:pt x="1692" y="2742"/>
                </a:lnTo>
                <a:lnTo>
                  <a:pt x="1684" y="2743"/>
                </a:lnTo>
                <a:lnTo>
                  <a:pt x="1675" y="2745"/>
                </a:lnTo>
                <a:lnTo>
                  <a:pt x="1672" y="2746"/>
                </a:lnTo>
                <a:lnTo>
                  <a:pt x="1669" y="2748"/>
                </a:lnTo>
                <a:close/>
                <a:moveTo>
                  <a:pt x="95" y="2757"/>
                </a:moveTo>
                <a:lnTo>
                  <a:pt x="95" y="2757"/>
                </a:lnTo>
                <a:lnTo>
                  <a:pt x="87" y="2753"/>
                </a:lnTo>
                <a:lnTo>
                  <a:pt x="82" y="2751"/>
                </a:lnTo>
                <a:lnTo>
                  <a:pt x="76" y="2749"/>
                </a:lnTo>
                <a:lnTo>
                  <a:pt x="66" y="2748"/>
                </a:lnTo>
                <a:lnTo>
                  <a:pt x="72" y="2752"/>
                </a:lnTo>
                <a:lnTo>
                  <a:pt x="81" y="2757"/>
                </a:lnTo>
                <a:lnTo>
                  <a:pt x="85" y="2759"/>
                </a:lnTo>
                <a:lnTo>
                  <a:pt x="89" y="2759"/>
                </a:lnTo>
                <a:lnTo>
                  <a:pt x="93" y="2759"/>
                </a:lnTo>
                <a:lnTo>
                  <a:pt x="95" y="2757"/>
                </a:lnTo>
                <a:close/>
                <a:moveTo>
                  <a:pt x="17" y="2789"/>
                </a:moveTo>
                <a:lnTo>
                  <a:pt x="17" y="2789"/>
                </a:lnTo>
                <a:lnTo>
                  <a:pt x="23" y="2788"/>
                </a:lnTo>
                <a:lnTo>
                  <a:pt x="28" y="2787"/>
                </a:lnTo>
                <a:lnTo>
                  <a:pt x="33" y="2785"/>
                </a:lnTo>
                <a:lnTo>
                  <a:pt x="36" y="2781"/>
                </a:lnTo>
                <a:lnTo>
                  <a:pt x="39" y="2777"/>
                </a:lnTo>
                <a:lnTo>
                  <a:pt x="41" y="2773"/>
                </a:lnTo>
                <a:lnTo>
                  <a:pt x="44" y="2763"/>
                </a:lnTo>
                <a:lnTo>
                  <a:pt x="37" y="2762"/>
                </a:lnTo>
                <a:lnTo>
                  <a:pt x="32" y="2761"/>
                </a:lnTo>
                <a:lnTo>
                  <a:pt x="25" y="2760"/>
                </a:lnTo>
                <a:lnTo>
                  <a:pt x="19" y="2759"/>
                </a:lnTo>
                <a:lnTo>
                  <a:pt x="19" y="2766"/>
                </a:lnTo>
                <a:lnTo>
                  <a:pt x="18" y="2774"/>
                </a:lnTo>
                <a:lnTo>
                  <a:pt x="17" y="2780"/>
                </a:lnTo>
                <a:lnTo>
                  <a:pt x="17" y="2789"/>
                </a:lnTo>
                <a:close/>
                <a:moveTo>
                  <a:pt x="1731" y="2765"/>
                </a:moveTo>
                <a:lnTo>
                  <a:pt x="1731" y="2765"/>
                </a:lnTo>
                <a:lnTo>
                  <a:pt x="1730" y="2768"/>
                </a:lnTo>
                <a:lnTo>
                  <a:pt x="1731" y="2772"/>
                </a:lnTo>
                <a:lnTo>
                  <a:pt x="1732" y="2775"/>
                </a:lnTo>
                <a:lnTo>
                  <a:pt x="1735" y="2778"/>
                </a:lnTo>
                <a:lnTo>
                  <a:pt x="1739" y="2780"/>
                </a:lnTo>
                <a:lnTo>
                  <a:pt x="1739" y="2775"/>
                </a:lnTo>
                <a:lnTo>
                  <a:pt x="1742" y="2770"/>
                </a:lnTo>
                <a:lnTo>
                  <a:pt x="1742" y="2767"/>
                </a:lnTo>
                <a:lnTo>
                  <a:pt x="1740" y="2765"/>
                </a:lnTo>
                <a:lnTo>
                  <a:pt x="1739" y="2764"/>
                </a:lnTo>
                <a:lnTo>
                  <a:pt x="1737" y="2763"/>
                </a:lnTo>
                <a:lnTo>
                  <a:pt x="1736" y="2764"/>
                </a:lnTo>
                <a:lnTo>
                  <a:pt x="1735" y="2765"/>
                </a:lnTo>
                <a:lnTo>
                  <a:pt x="1731" y="2765"/>
                </a:lnTo>
                <a:close/>
                <a:moveTo>
                  <a:pt x="55" y="2950"/>
                </a:moveTo>
                <a:lnTo>
                  <a:pt x="55" y="2950"/>
                </a:lnTo>
                <a:lnTo>
                  <a:pt x="66" y="2953"/>
                </a:lnTo>
                <a:lnTo>
                  <a:pt x="77" y="2957"/>
                </a:lnTo>
                <a:lnTo>
                  <a:pt x="98" y="2965"/>
                </a:lnTo>
                <a:lnTo>
                  <a:pt x="109" y="2969"/>
                </a:lnTo>
                <a:lnTo>
                  <a:pt x="118" y="2971"/>
                </a:lnTo>
                <a:lnTo>
                  <a:pt x="129" y="2972"/>
                </a:lnTo>
                <a:lnTo>
                  <a:pt x="140" y="2971"/>
                </a:lnTo>
                <a:lnTo>
                  <a:pt x="144" y="2958"/>
                </a:lnTo>
                <a:lnTo>
                  <a:pt x="149" y="2945"/>
                </a:lnTo>
                <a:lnTo>
                  <a:pt x="161" y="2919"/>
                </a:lnTo>
                <a:lnTo>
                  <a:pt x="174" y="2893"/>
                </a:lnTo>
                <a:lnTo>
                  <a:pt x="187" y="2865"/>
                </a:lnTo>
                <a:lnTo>
                  <a:pt x="161" y="2863"/>
                </a:lnTo>
                <a:lnTo>
                  <a:pt x="138" y="2859"/>
                </a:lnTo>
                <a:lnTo>
                  <a:pt x="127" y="2857"/>
                </a:lnTo>
                <a:lnTo>
                  <a:pt x="116" y="2853"/>
                </a:lnTo>
                <a:lnTo>
                  <a:pt x="106" y="2849"/>
                </a:lnTo>
                <a:lnTo>
                  <a:pt x="95" y="2843"/>
                </a:lnTo>
                <a:lnTo>
                  <a:pt x="87" y="2872"/>
                </a:lnTo>
                <a:lnTo>
                  <a:pt x="78" y="2899"/>
                </a:lnTo>
                <a:lnTo>
                  <a:pt x="67" y="2926"/>
                </a:lnTo>
                <a:lnTo>
                  <a:pt x="55" y="2950"/>
                </a:lnTo>
                <a:close/>
                <a:moveTo>
                  <a:pt x="1552" y="2873"/>
                </a:moveTo>
                <a:lnTo>
                  <a:pt x="1552" y="2873"/>
                </a:lnTo>
                <a:lnTo>
                  <a:pt x="1560" y="2887"/>
                </a:lnTo>
                <a:lnTo>
                  <a:pt x="1566" y="2900"/>
                </a:lnTo>
                <a:lnTo>
                  <a:pt x="1579" y="2929"/>
                </a:lnTo>
                <a:lnTo>
                  <a:pt x="1591" y="2957"/>
                </a:lnTo>
                <a:lnTo>
                  <a:pt x="1598" y="2971"/>
                </a:lnTo>
                <a:lnTo>
                  <a:pt x="1606" y="2984"/>
                </a:lnTo>
                <a:lnTo>
                  <a:pt x="1615" y="2980"/>
                </a:lnTo>
                <a:lnTo>
                  <a:pt x="1627" y="2977"/>
                </a:lnTo>
                <a:lnTo>
                  <a:pt x="1652" y="2974"/>
                </a:lnTo>
                <a:lnTo>
                  <a:pt x="1664" y="2972"/>
                </a:lnTo>
                <a:lnTo>
                  <a:pt x="1675" y="2970"/>
                </a:lnTo>
                <a:lnTo>
                  <a:pt x="1686" y="2967"/>
                </a:lnTo>
                <a:lnTo>
                  <a:pt x="1690" y="2963"/>
                </a:lnTo>
                <a:lnTo>
                  <a:pt x="1694" y="2960"/>
                </a:lnTo>
                <a:lnTo>
                  <a:pt x="1684" y="2932"/>
                </a:lnTo>
                <a:lnTo>
                  <a:pt x="1674" y="2903"/>
                </a:lnTo>
                <a:lnTo>
                  <a:pt x="1663" y="2876"/>
                </a:lnTo>
                <a:lnTo>
                  <a:pt x="1657" y="2863"/>
                </a:lnTo>
                <a:lnTo>
                  <a:pt x="1649" y="2850"/>
                </a:lnTo>
                <a:lnTo>
                  <a:pt x="1645" y="2855"/>
                </a:lnTo>
                <a:lnTo>
                  <a:pt x="1640" y="2859"/>
                </a:lnTo>
                <a:lnTo>
                  <a:pt x="1634" y="2863"/>
                </a:lnTo>
                <a:lnTo>
                  <a:pt x="1629" y="2865"/>
                </a:lnTo>
                <a:lnTo>
                  <a:pt x="1617" y="2868"/>
                </a:lnTo>
                <a:lnTo>
                  <a:pt x="1606" y="2870"/>
                </a:lnTo>
                <a:lnTo>
                  <a:pt x="1580" y="2871"/>
                </a:lnTo>
                <a:lnTo>
                  <a:pt x="1566" y="2872"/>
                </a:lnTo>
                <a:lnTo>
                  <a:pt x="1552" y="2873"/>
                </a:lnTo>
                <a:close/>
                <a:moveTo>
                  <a:pt x="51" y="3027"/>
                </a:moveTo>
                <a:lnTo>
                  <a:pt x="51" y="3027"/>
                </a:lnTo>
                <a:lnTo>
                  <a:pt x="55" y="3024"/>
                </a:lnTo>
                <a:lnTo>
                  <a:pt x="61" y="3023"/>
                </a:lnTo>
                <a:lnTo>
                  <a:pt x="65" y="3023"/>
                </a:lnTo>
                <a:lnTo>
                  <a:pt x="68" y="3024"/>
                </a:lnTo>
                <a:lnTo>
                  <a:pt x="70" y="3027"/>
                </a:lnTo>
                <a:lnTo>
                  <a:pt x="69" y="3029"/>
                </a:lnTo>
                <a:lnTo>
                  <a:pt x="69" y="3031"/>
                </a:lnTo>
                <a:lnTo>
                  <a:pt x="68" y="3033"/>
                </a:lnTo>
                <a:lnTo>
                  <a:pt x="68" y="3035"/>
                </a:lnTo>
                <a:lnTo>
                  <a:pt x="76" y="3038"/>
                </a:lnTo>
                <a:lnTo>
                  <a:pt x="85" y="3042"/>
                </a:lnTo>
                <a:lnTo>
                  <a:pt x="103" y="3046"/>
                </a:lnTo>
                <a:lnTo>
                  <a:pt x="120" y="3019"/>
                </a:lnTo>
                <a:lnTo>
                  <a:pt x="127" y="3005"/>
                </a:lnTo>
                <a:lnTo>
                  <a:pt x="133" y="2990"/>
                </a:lnTo>
                <a:lnTo>
                  <a:pt x="124" y="2990"/>
                </a:lnTo>
                <a:lnTo>
                  <a:pt x="113" y="2988"/>
                </a:lnTo>
                <a:lnTo>
                  <a:pt x="91" y="2982"/>
                </a:lnTo>
                <a:lnTo>
                  <a:pt x="68" y="2975"/>
                </a:lnTo>
                <a:lnTo>
                  <a:pt x="57" y="2973"/>
                </a:lnTo>
                <a:lnTo>
                  <a:pt x="47" y="2971"/>
                </a:lnTo>
                <a:lnTo>
                  <a:pt x="42" y="2987"/>
                </a:lnTo>
                <a:lnTo>
                  <a:pt x="40" y="2995"/>
                </a:lnTo>
                <a:lnTo>
                  <a:pt x="39" y="3004"/>
                </a:lnTo>
                <a:lnTo>
                  <a:pt x="39" y="3012"/>
                </a:lnTo>
                <a:lnTo>
                  <a:pt x="40" y="3019"/>
                </a:lnTo>
                <a:lnTo>
                  <a:pt x="42" y="3021"/>
                </a:lnTo>
                <a:lnTo>
                  <a:pt x="44" y="3023"/>
                </a:lnTo>
                <a:lnTo>
                  <a:pt x="47" y="3025"/>
                </a:lnTo>
                <a:lnTo>
                  <a:pt x="51" y="3027"/>
                </a:lnTo>
                <a:close/>
                <a:moveTo>
                  <a:pt x="1705" y="2982"/>
                </a:moveTo>
                <a:lnTo>
                  <a:pt x="1705" y="2982"/>
                </a:lnTo>
                <a:lnTo>
                  <a:pt x="1694" y="2986"/>
                </a:lnTo>
                <a:lnTo>
                  <a:pt x="1684" y="2989"/>
                </a:lnTo>
                <a:lnTo>
                  <a:pt x="1661" y="2992"/>
                </a:lnTo>
                <a:lnTo>
                  <a:pt x="1639" y="2995"/>
                </a:lnTo>
                <a:lnTo>
                  <a:pt x="1627" y="2998"/>
                </a:lnTo>
                <a:lnTo>
                  <a:pt x="1616" y="3001"/>
                </a:lnTo>
                <a:lnTo>
                  <a:pt x="1630" y="3035"/>
                </a:lnTo>
                <a:lnTo>
                  <a:pt x="1638" y="3052"/>
                </a:lnTo>
                <a:lnTo>
                  <a:pt x="1643" y="3060"/>
                </a:lnTo>
                <a:lnTo>
                  <a:pt x="1647" y="3067"/>
                </a:lnTo>
                <a:lnTo>
                  <a:pt x="1669" y="3062"/>
                </a:lnTo>
                <a:lnTo>
                  <a:pt x="1690" y="3058"/>
                </a:lnTo>
                <a:lnTo>
                  <a:pt x="1700" y="3054"/>
                </a:lnTo>
                <a:lnTo>
                  <a:pt x="1708" y="3051"/>
                </a:lnTo>
                <a:lnTo>
                  <a:pt x="1716" y="3046"/>
                </a:lnTo>
                <a:lnTo>
                  <a:pt x="1722" y="3039"/>
                </a:lnTo>
                <a:lnTo>
                  <a:pt x="1720" y="3023"/>
                </a:lnTo>
                <a:lnTo>
                  <a:pt x="1716" y="3008"/>
                </a:lnTo>
                <a:lnTo>
                  <a:pt x="1710" y="2994"/>
                </a:lnTo>
                <a:lnTo>
                  <a:pt x="1705" y="2982"/>
                </a:lnTo>
                <a:close/>
                <a:moveTo>
                  <a:pt x="47" y="3085"/>
                </a:moveTo>
                <a:lnTo>
                  <a:pt x="47" y="3085"/>
                </a:lnTo>
                <a:lnTo>
                  <a:pt x="49" y="3086"/>
                </a:lnTo>
                <a:lnTo>
                  <a:pt x="50" y="3086"/>
                </a:lnTo>
                <a:lnTo>
                  <a:pt x="53" y="3089"/>
                </a:lnTo>
                <a:lnTo>
                  <a:pt x="56" y="3091"/>
                </a:lnTo>
                <a:lnTo>
                  <a:pt x="58" y="3091"/>
                </a:lnTo>
                <a:lnTo>
                  <a:pt x="62" y="3090"/>
                </a:lnTo>
                <a:lnTo>
                  <a:pt x="66" y="3083"/>
                </a:lnTo>
                <a:lnTo>
                  <a:pt x="69" y="3075"/>
                </a:lnTo>
                <a:lnTo>
                  <a:pt x="77" y="3059"/>
                </a:lnTo>
                <a:lnTo>
                  <a:pt x="71" y="3056"/>
                </a:lnTo>
                <a:lnTo>
                  <a:pt x="67" y="3054"/>
                </a:lnTo>
                <a:lnTo>
                  <a:pt x="64" y="3053"/>
                </a:lnTo>
                <a:lnTo>
                  <a:pt x="59" y="3050"/>
                </a:lnTo>
                <a:lnTo>
                  <a:pt x="55" y="3059"/>
                </a:lnTo>
                <a:lnTo>
                  <a:pt x="52" y="3066"/>
                </a:lnTo>
                <a:lnTo>
                  <a:pt x="48" y="3076"/>
                </a:lnTo>
                <a:lnTo>
                  <a:pt x="47" y="3080"/>
                </a:lnTo>
                <a:lnTo>
                  <a:pt x="47" y="3085"/>
                </a:lnTo>
                <a:close/>
                <a:moveTo>
                  <a:pt x="1686" y="3080"/>
                </a:moveTo>
                <a:lnTo>
                  <a:pt x="1686" y="3080"/>
                </a:lnTo>
                <a:lnTo>
                  <a:pt x="1687" y="3084"/>
                </a:lnTo>
                <a:lnTo>
                  <a:pt x="1687" y="3089"/>
                </a:lnTo>
                <a:lnTo>
                  <a:pt x="1691" y="3098"/>
                </a:lnTo>
                <a:lnTo>
                  <a:pt x="1697" y="3106"/>
                </a:lnTo>
                <a:lnTo>
                  <a:pt x="1703" y="3113"/>
                </a:lnTo>
                <a:lnTo>
                  <a:pt x="1706" y="3104"/>
                </a:lnTo>
                <a:lnTo>
                  <a:pt x="1710" y="3094"/>
                </a:lnTo>
                <a:lnTo>
                  <a:pt x="1710" y="3089"/>
                </a:lnTo>
                <a:lnTo>
                  <a:pt x="1710" y="3083"/>
                </a:lnTo>
                <a:lnTo>
                  <a:pt x="1709" y="3078"/>
                </a:lnTo>
                <a:lnTo>
                  <a:pt x="1707" y="3074"/>
                </a:lnTo>
                <a:lnTo>
                  <a:pt x="1698" y="3077"/>
                </a:lnTo>
                <a:lnTo>
                  <a:pt x="1686" y="30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75" name="组合 74"/>
          <p:cNvGrpSpPr>
            <a:grpSpLocks/>
          </p:cNvGrpSpPr>
          <p:nvPr/>
        </p:nvGrpSpPr>
        <p:grpSpPr bwMode="auto">
          <a:xfrm>
            <a:off x="2000251" y="2927351"/>
            <a:ext cx="2286000" cy="1907116"/>
            <a:chOff x="5348288" y="984250"/>
            <a:chExt cx="920750" cy="787400"/>
          </a:xfrm>
        </p:grpSpPr>
        <p:sp>
          <p:nvSpPr>
            <p:cNvPr id="28700" name="Freeform 140"/>
            <p:cNvSpPr>
              <a:spLocks/>
            </p:cNvSpPr>
            <p:nvPr/>
          </p:nvSpPr>
          <p:spPr bwMode="auto">
            <a:xfrm>
              <a:off x="5632451" y="1489075"/>
              <a:ext cx="76200" cy="12700"/>
            </a:xfrm>
            <a:custGeom>
              <a:avLst/>
              <a:gdLst>
                <a:gd name="T0" fmla="*/ 0 w 143"/>
                <a:gd name="T1" fmla="*/ 0 h 24"/>
                <a:gd name="T2" fmla="*/ 0 w 143"/>
                <a:gd name="T3" fmla="*/ 0 h 24"/>
                <a:gd name="T4" fmla="*/ 10790027 w 143"/>
                <a:gd name="T5" fmla="*/ 840317 h 24"/>
                <a:gd name="T6" fmla="*/ 20727999 w 143"/>
                <a:gd name="T7" fmla="*/ 1960033 h 24"/>
                <a:gd name="T8" fmla="*/ 30382485 w 143"/>
                <a:gd name="T9" fmla="*/ 3080279 h 24"/>
                <a:gd name="T10" fmla="*/ 40604476 w 143"/>
                <a:gd name="T11" fmla="*/ 4199996 h 24"/>
                <a:gd name="T12" fmla="*/ 40604476 w 143"/>
                <a:gd name="T13" fmla="*/ 4199996 h 24"/>
                <a:gd name="T14" fmla="*/ 40320457 w 143"/>
                <a:gd name="T15" fmla="*/ 5040313 h 24"/>
                <a:gd name="T16" fmla="*/ 39184917 w 143"/>
                <a:gd name="T17" fmla="*/ 5880629 h 24"/>
                <a:gd name="T18" fmla="*/ 36629287 w 143"/>
                <a:gd name="T19" fmla="*/ 6720417 h 24"/>
                <a:gd name="T20" fmla="*/ 33789638 w 143"/>
                <a:gd name="T21" fmla="*/ 6720417 h 24"/>
                <a:gd name="T22" fmla="*/ 31518025 w 143"/>
                <a:gd name="T23" fmla="*/ 6720417 h 24"/>
                <a:gd name="T24" fmla="*/ 31518025 w 143"/>
                <a:gd name="T25" fmla="*/ 6720417 h 24"/>
                <a:gd name="T26" fmla="*/ 24419702 w 143"/>
                <a:gd name="T27" fmla="*/ 5880629 h 24"/>
                <a:gd name="T28" fmla="*/ 16184773 w 143"/>
                <a:gd name="T29" fmla="*/ 4199996 h 24"/>
                <a:gd name="T30" fmla="*/ 16184773 w 143"/>
                <a:gd name="T31" fmla="*/ 4199996 h 24"/>
                <a:gd name="T32" fmla="*/ 12777621 w 143"/>
                <a:gd name="T33" fmla="*/ 3640137 h 24"/>
                <a:gd name="T34" fmla="*/ 9653954 w 143"/>
                <a:gd name="T35" fmla="*/ 2239963 h 24"/>
                <a:gd name="T36" fmla="*/ 6246801 w 143"/>
                <a:gd name="T37" fmla="*/ 1680104 h 24"/>
                <a:gd name="T38" fmla="*/ 3691171 w 143"/>
                <a:gd name="T39" fmla="*/ 840317 h 24"/>
                <a:gd name="T40" fmla="*/ 3691171 w 143"/>
                <a:gd name="T41" fmla="*/ 840317 h 24"/>
                <a:gd name="T42" fmla="*/ 2271613 w 143"/>
                <a:gd name="T43" fmla="*/ 1120246 h 24"/>
                <a:gd name="T44" fmla="*/ 1703576 w 143"/>
                <a:gd name="T45" fmla="*/ 1120246 h 24"/>
                <a:gd name="T46" fmla="*/ 284018 w 143"/>
                <a:gd name="T47" fmla="*/ 1120246 h 24"/>
                <a:gd name="T48" fmla="*/ 284018 w 143"/>
                <a:gd name="T49" fmla="*/ 840317 h 24"/>
                <a:gd name="T50" fmla="*/ 0 w 143"/>
                <a:gd name="T51" fmla="*/ 0 h 24"/>
                <a:gd name="T52" fmla="*/ 0 w 143"/>
                <a:gd name="T53" fmla="*/ 0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43" h="24">
                  <a:moveTo>
                    <a:pt x="0" y="0"/>
                  </a:moveTo>
                  <a:lnTo>
                    <a:pt x="0" y="0"/>
                  </a:lnTo>
                  <a:lnTo>
                    <a:pt x="38" y="3"/>
                  </a:lnTo>
                  <a:lnTo>
                    <a:pt x="73" y="7"/>
                  </a:lnTo>
                  <a:lnTo>
                    <a:pt x="107" y="11"/>
                  </a:lnTo>
                  <a:lnTo>
                    <a:pt x="143" y="15"/>
                  </a:lnTo>
                  <a:lnTo>
                    <a:pt x="142" y="18"/>
                  </a:lnTo>
                  <a:lnTo>
                    <a:pt x="138" y="21"/>
                  </a:lnTo>
                  <a:lnTo>
                    <a:pt x="129" y="24"/>
                  </a:lnTo>
                  <a:lnTo>
                    <a:pt x="119" y="24"/>
                  </a:lnTo>
                  <a:lnTo>
                    <a:pt x="111" y="24"/>
                  </a:lnTo>
                  <a:lnTo>
                    <a:pt x="86" y="21"/>
                  </a:lnTo>
                  <a:lnTo>
                    <a:pt x="57" y="15"/>
                  </a:lnTo>
                  <a:lnTo>
                    <a:pt x="45" y="13"/>
                  </a:lnTo>
                  <a:lnTo>
                    <a:pt x="34" y="8"/>
                  </a:lnTo>
                  <a:lnTo>
                    <a:pt x="22" y="6"/>
                  </a:lnTo>
                  <a:lnTo>
                    <a:pt x="13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701" name="Freeform 141"/>
            <p:cNvSpPr>
              <a:spLocks/>
            </p:cNvSpPr>
            <p:nvPr/>
          </p:nvSpPr>
          <p:spPr bwMode="auto">
            <a:xfrm>
              <a:off x="5402263" y="1622425"/>
              <a:ext cx="84138" cy="9525"/>
            </a:xfrm>
            <a:custGeom>
              <a:avLst/>
              <a:gdLst>
                <a:gd name="T0" fmla="*/ 45090465 w 157"/>
                <a:gd name="T1" fmla="*/ 4199996 h 18"/>
                <a:gd name="T2" fmla="*/ 45090465 w 157"/>
                <a:gd name="T3" fmla="*/ 4199996 h 18"/>
                <a:gd name="T4" fmla="*/ 41931271 w 157"/>
                <a:gd name="T5" fmla="*/ 5040313 h 18"/>
                <a:gd name="T6" fmla="*/ 37910332 w 157"/>
                <a:gd name="T7" fmla="*/ 5040313 h 18"/>
                <a:gd name="T8" fmla="*/ 30156238 w 157"/>
                <a:gd name="T9" fmla="*/ 4760383 h 18"/>
                <a:gd name="T10" fmla="*/ 30156238 w 157"/>
                <a:gd name="T11" fmla="*/ 4760383 h 18"/>
                <a:gd name="T12" fmla="*/ 13785770 w 157"/>
                <a:gd name="T13" fmla="*/ 4199996 h 18"/>
                <a:gd name="T14" fmla="*/ 9764831 w 157"/>
                <a:gd name="T15" fmla="*/ 3920067 h 18"/>
                <a:gd name="T16" fmla="*/ 6031140 w 157"/>
                <a:gd name="T17" fmla="*/ 3640137 h 18"/>
                <a:gd name="T18" fmla="*/ 2871946 w 157"/>
                <a:gd name="T19" fmla="*/ 2239963 h 18"/>
                <a:gd name="T20" fmla="*/ 0 w 157"/>
                <a:gd name="T21" fmla="*/ 1680104 h 18"/>
                <a:gd name="T22" fmla="*/ 0 w 157"/>
                <a:gd name="T23" fmla="*/ 1680104 h 18"/>
                <a:gd name="T24" fmla="*/ 0 w 157"/>
                <a:gd name="T25" fmla="*/ 0 h 18"/>
                <a:gd name="T26" fmla="*/ 0 w 157"/>
                <a:gd name="T27" fmla="*/ 0 h 18"/>
                <a:gd name="T28" fmla="*/ 11775033 w 157"/>
                <a:gd name="T29" fmla="*/ 279929 h 18"/>
                <a:gd name="T30" fmla="*/ 23550601 w 157"/>
                <a:gd name="T31" fmla="*/ 1120246 h 18"/>
                <a:gd name="T32" fmla="*/ 34751138 w 157"/>
                <a:gd name="T33" fmla="*/ 2239963 h 18"/>
                <a:gd name="T34" fmla="*/ 45090465 w 157"/>
                <a:gd name="T35" fmla="*/ 4199996 h 18"/>
                <a:gd name="T36" fmla="*/ 45090465 w 157"/>
                <a:gd name="T37" fmla="*/ 4199996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7" h="18">
                  <a:moveTo>
                    <a:pt x="157" y="15"/>
                  </a:moveTo>
                  <a:lnTo>
                    <a:pt x="157" y="15"/>
                  </a:lnTo>
                  <a:lnTo>
                    <a:pt x="146" y="18"/>
                  </a:lnTo>
                  <a:lnTo>
                    <a:pt x="132" y="18"/>
                  </a:lnTo>
                  <a:lnTo>
                    <a:pt x="105" y="17"/>
                  </a:lnTo>
                  <a:lnTo>
                    <a:pt x="48" y="15"/>
                  </a:lnTo>
                  <a:lnTo>
                    <a:pt x="34" y="14"/>
                  </a:lnTo>
                  <a:lnTo>
                    <a:pt x="21" y="13"/>
                  </a:lnTo>
                  <a:lnTo>
                    <a:pt x="1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41" y="1"/>
                  </a:lnTo>
                  <a:lnTo>
                    <a:pt x="82" y="4"/>
                  </a:lnTo>
                  <a:lnTo>
                    <a:pt x="121" y="8"/>
                  </a:lnTo>
                  <a:lnTo>
                    <a:pt x="157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702" name="Freeform 142"/>
            <p:cNvSpPr>
              <a:spLocks/>
            </p:cNvSpPr>
            <p:nvPr/>
          </p:nvSpPr>
          <p:spPr bwMode="auto">
            <a:xfrm>
              <a:off x="5607051" y="1660525"/>
              <a:ext cx="28575" cy="3175"/>
            </a:xfrm>
            <a:custGeom>
              <a:avLst/>
              <a:gdLst>
                <a:gd name="T0" fmla="*/ 0 w 55"/>
                <a:gd name="T1" fmla="*/ 0 h 6"/>
                <a:gd name="T2" fmla="*/ 0 w 55"/>
                <a:gd name="T3" fmla="*/ 0 h 6"/>
                <a:gd name="T4" fmla="*/ 1889587 w 55"/>
                <a:gd name="T5" fmla="*/ 0 h 6"/>
                <a:gd name="T6" fmla="*/ 3779174 w 55"/>
                <a:gd name="T7" fmla="*/ 0 h 6"/>
                <a:gd name="T8" fmla="*/ 7557828 w 55"/>
                <a:gd name="T9" fmla="*/ 559858 h 6"/>
                <a:gd name="T10" fmla="*/ 14846011 w 55"/>
                <a:gd name="T11" fmla="*/ 1680104 h 6"/>
                <a:gd name="T12" fmla="*/ 14846011 w 55"/>
                <a:gd name="T13" fmla="*/ 1680104 h 6"/>
                <a:gd name="T14" fmla="*/ 11066838 w 55"/>
                <a:gd name="T15" fmla="*/ 1680104 h 6"/>
                <a:gd name="T16" fmla="*/ 7018020 w 55"/>
                <a:gd name="T17" fmla="*/ 1400175 h 6"/>
                <a:gd name="T18" fmla="*/ 0 w 55"/>
                <a:gd name="T19" fmla="*/ 0 h 6"/>
                <a:gd name="T20" fmla="*/ 0 w 55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5" h="6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28" y="2"/>
                  </a:lnTo>
                  <a:lnTo>
                    <a:pt x="55" y="6"/>
                  </a:lnTo>
                  <a:lnTo>
                    <a:pt x="41" y="6"/>
                  </a:lnTo>
                  <a:lnTo>
                    <a:pt x="2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703" name="Freeform 143"/>
            <p:cNvSpPr>
              <a:spLocks/>
            </p:cNvSpPr>
            <p:nvPr/>
          </p:nvSpPr>
          <p:spPr bwMode="auto">
            <a:xfrm>
              <a:off x="5872163" y="1676400"/>
              <a:ext cx="31750" cy="6350"/>
            </a:xfrm>
            <a:custGeom>
              <a:avLst/>
              <a:gdLst>
                <a:gd name="T0" fmla="*/ 16259073 w 62"/>
                <a:gd name="T1" fmla="*/ 617311 h 14"/>
                <a:gd name="T2" fmla="*/ 16259073 w 62"/>
                <a:gd name="T3" fmla="*/ 617311 h 14"/>
                <a:gd name="T4" fmla="*/ 16259073 w 62"/>
                <a:gd name="T5" fmla="*/ 2674257 h 14"/>
                <a:gd name="T6" fmla="*/ 16259073 w 62"/>
                <a:gd name="T7" fmla="*/ 2674257 h 14"/>
                <a:gd name="T8" fmla="*/ 14423206 w 62"/>
                <a:gd name="T9" fmla="*/ 2880179 h 14"/>
                <a:gd name="T10" fmla="*/ 12062952 w 62"/>
                <a:gd name="T11" fmla="*/ 2880179 h 14"/>
                <a:gd name="T12" fmla="*/ 7605149 w 62"/>
                <a:gd name="T13" fmla="*/ 2674257 h 14"/>
                <a:gd name="T14" fmla="*/ 2884641 w 62"/>
                <a:gd name="T15" fmla="*/ 1851479 h 14"/>
                <a:gd name="T16" fmla="*/ 0 w 62"/>
                <a:gd name="T17" fmla="*/ 1028700 h 14"/>
                <a:gd name="T18" fmla="*/ 0 w 62"/>
                <a:gd name="T19" fmla="*/ 1028700 h 14"/>
                <a:gd name="T20" fmla="*/ 3671222 w 62"/>
                <a:gd name="T21" fmla="*/ 0 h 14"/>
                <a:gd name="T22" fmla="*/ 8129536 w 62"/>
                <a:gd name="T23" fmla="*/ 0 h 14"/>
                <a:gd name="T24" fmla="*/ 12850044 w 62"/>
                <a:gd name="T25" fmla="*/ 0 h 14"/>
                <a:gd name="T26" fmla="*/ 16259073 w 62"/>
                <a:gd name="T27" fmla="*/ 617311 h 14"/>
                <a:gd name="T28" fmla="*/ 16259073 w 62"/>
                <a:gd name="T29" fmla="*/ 617311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" h="14">
                  <a:moveTo>
                    <a:pt x="62" y="3"/>
                  </a:moveTo>
                  <a:lnTo>
                    <a:pt x="62" y="3"/>
                  </a:lnTo>
                  <a:lnTo>
                    <a:pt x="62" y="13"/>
                  </a:lnTo>
                  <a:lnTo>
                    <a:pt x="55" y="14"/>
                  </a:lnTo>
                  <a:lnTo>
                    <a:pt x="46" y="14"/>
                  </a:lnTo>
                  <a:lnTo>
                    <a:pt x="29" y="13"/>
                  </a:lnTo>
                  <a:lnTo>
                    <a:pt x="11" y="9"/>
                  </a:lnTo>
                  <a:lnTo>
                    <a:pt x="0" y="5"/>
                  </a:lnTo>
                  <a:lnTo>
                    <a:pt x="14" y="0"/>
                  </a:lnTo>
                  <a:lnTo>
                    <a:pt x="31" y="0"/>
                  </a:lnTo>
                  <a:lnTo>
                    <a:pt x="49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704" name="Freeform 144"/>
            <p:cNvSpPr>
              <a:spLocks/>
            </p:cNvSpPr>
            <p:nvPr/>
          </p:nvSpPr>
          <p:spPr bwMode="auto">
            <a:xfrm>
              <a:off x="5584826" y="1657350"/>
              <a:ext cx="19050" cy="3175"/>
            </a:xfrm>
            <a:custGeom>
              <a:avLst/>
              <a:gdLst>
                <a:gd name="T0" fmla="*/ 0 w 38"/>
                <a:gd name="T1" fmla="*/ 0 h 7"/>
                <a:gd name="T2" fmla="*/ 0 w 38"/>
                <a:gd name="T3" fmla="*/ 0 h 7"/>
                <a:gd name="T4" fmla="*/ 2010778 w 38"/>
                <a:gd name="T5" fmla="*/ 617311 h 7"/>
                <a:gd name="T6" fmla="*/ 4272213 w 38"/>
                <a:gd name="T7" fmla="*/ 822779 h 7"/>
                <a:gd name="T8" fmla="*/ 9550066 w 38"/>
                <a:gd name="T9" fmla="*/ 1234168 h 7"/>
                <a:gd name="T10" fmla="*/ 9550066 w 38"/>
                <a:gd name="T11" fmla="*/ 1234168 h 7"/>
                <a:gd name="T12" fmla="*/ 8796087 w 38"/>
                <a:gd name="T13" fmla="*/ 1440089 h 7"/>
                <a:gd name="T14" fmla="*/ 7288129 w 38"/>
                <a:gd name="T15" fmla="*/ 1440089 h 7"/>
                <a:gd name="T16" fmla="*/ 4523874 w 38"/>
                <a:gd name="T17" fmla="*/ 1440089 h 7"/>
                <a:gd name="T18" fmla="*/ 1759117 w 38"/>
                <a:gd name="T19" fmla="*/ 822779 h 7"/>
                <a:gd name="T20" fmla="*/ 502820 w 38"/>
                <a:gd name="T21" fmla="*/ 617311 h 7"/>
                <a:gd name="T22" fmla="*/ 0 w 38"/>
                <a:gd name="T23" fmla="*/ 0 h 7"/>
                <a:gd name="T24" fmla="*/ 0 w 38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7">
                  <a:moveTo>
                    <a:pt x="0" y="0"/>
                  </a:moveTo>
                  <a:lnTo>
                    <a:pt x="0" y="0"/>
                  </a:lnTo>
                  <a:lnTo>
                    <a:pt x="8" y="3"/>
                  </a:lnTo>
                  <a:lnTo>
                    <a:pt x="17" y="4"/>
                  </a:lnTo>
                  <a:lnTo>
                    <a:pt x="38" y="6"/>
                  </a:lnTo>
                  <a:lnTo>
                    <a:pt x="35" y="7"/>
                  </a:lnTo>
                  <a:lnTo>
                    <a:pt x="29" y="7"/>
                  </a:lnTo>
                  <a:lnTo>
                    <a:pt x="18" y="7"/>
                  </a:lnTo>
                  <a:lnTo>
                    <a:pt x="7" y="4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705" name="Freeform 145"/>
            <p:cNvSpPr>
              <a:spLocks noEditPoints="1"/>
            </p:cNvSpPr>
            <p:nvPr/>
          </p:nvSpPr>
          <p:spPr bwMode="auto">
            <a:xfrm>
              <a:off x="5348288" y="984250"/>
              <a:ext cx="920750" cy="787400"/>
            </a:xfrm>
            <a:custGeom>
              <a:avLst/>
              <a:gdLst>
                <a:gd name="T0" fmla="*/ 217323443 w 1741"/>
                <a:gd name="T1" fmla="*/ 57480730 h 1487"/>
                <a:gd name="T2" fmla="*/ 256201200 w 1741"/>
                <a:gd name="T3" fmla="*/ 105989229 h 1487"/>
                <a:gd name="T4" fmla="*/ 415907693 w 1741"/>
                <a:gd name="T5" fmla="*/ 179171890 h 1487"/>
                <a:gd name="T6" fmla="*/ 486950352 w 1741"/>
                <a:gd name="T7" fmla="*/ 254878256 h 1487"/>
                <a:gd name="T8" fmla="*/ 301512042 w 1741"/>
                <a:gd name="T9" fmla="*/ 416946039 h 1487"/>
                <a:gd name="T10" fmla="*/ 21536348 w 1741"/>
                <a:gd name="T11" fmla="*/ 376849534 h 1487"/>
                <a:gd name="T12" fmla="*/ 17620648 w 1741"/>
                <a:gd name="T13" fmla="*/ 338715969 h 1487"/>
                <a:gd name="T14" fmla="*/ 29647515 w 1741"/>
                <a:gd name="T15" fmla="*/ 280394358 h 1487"/>
                <a:gd name="T16" fmla="*/ 23773966 w 1741"/>
                <a:gd name="T17" fmla="*/ 234409562 h 1487"/>
                <a:gd name="T18" fmla="*/ 84468367 w 1741"/>
                <a:gd name="T19" fmla="*/ 145244323 h 1487"/>
                <a:gd name="T20" fmla="*/ 160265502 w 1741"/>
                <a:gd name="T21" fmla="*/ 59163023 h 1487"/>
                <a:gd name="T22" fmla="*/ 168096901 w 1741"/>
                <a:gd name="T23" fmla="*/ 60004434 h 1487"/>
                <a:gd name="T24" fmla="*/ 216764435 w 1741"/>
                <a:gd name="T25" fmla="*/ 3645233 h 1487"/>
                <a:gd name="T26" fmla="*/ 253404574 w 1741"/>
                <a:gd name="T27" fmla="*/ 13458874 h 1487"/>
                <a:gd name="T28" fmla="*/ 194388782 w 1741"/>
                <a:gd name="T29" fmla="*/ 21029458 h 1487"/>
                <a:gd name="T30" fmla="*/ 188235465 w 1741"/>
                <a:gd name="T31" fmla="*/ 39815858 h 1487"/>
                <a:gd name="T32" fmla="*/ 231867697 w 1741"/>
                <a:gd name="T33" fmla="*/ 21310105 h 1487"/>
                <a:gd name="T34" fmla="*/ 231308160 w 1741"/>
                <a:gd name="T35" fmla="*/ 38974976 h 1487"/>
                <a:gd name="T36" fmla="*/ 203338726 w 1741"/>
                <a:gd name="T37" fmla="*/ 54676908 h 1487"/>
                <a:gd name="T38" fmla="*/ 211729662 w 1741"/>
                <a:gd name="T39" fmla="*/ 52713968 h 1487"/>
                <a:gd name="T40" fmla="*/ 272143766 w 1741"/>
                <a:gd name="T41" fmla="*/ 15701932 h 1487"/>
                <a:gd name="T42" fmla="*/ 168656438 w 1741"/>
                <a:gd name="T43" fmla="*/ 67855135 h 1487"/>
                <a:gd name="T44" fmla="*/ 221239143 w 1741"/>
                <a:gd name="T45" fmla="*/ 208052579 h 1487"/>
                <a:gd name="T46" fmla="*/ 222637985 w 1741"/>
                <a:gd name="T47" fmla="*/ 75145601 h 1487"/>
                <a:gd name="T48" fmla="*/ 150476253 w 1741"/>
                <a:gd name="T49" fmla="*/ 81875303 h 1487"/>
                <a:gd name="T50" fmla="*/ 90900925 w 1741"/>
                <a:gd name="T51" fmla="*/ 106269347 h 1487"/>
                <a:gd name="T52" fmla="*/ 147679627 w 1741"/>
                <a:gd name="T53" fmla="*/ 195715233 h 1487"/>
                <a:gd name="T54" fmla="*/ 113836114 w 1741"/>
                <a:gd name="T55" fmla="*/ 204687463 h 1487"/>
                <a:gd name="T56" fmla="*/ 176487837 w 1741"/>
                <a:gd name="T57" fmla="*/ 245625379 h 1487"/>
                <a:gd name="T58" fmla="*/ 427375024 w 1741"/>
                <a:gd name="T59" fmla="*/ 184218770 h 1487"/>
                <a:gd name="T60" fmla="*/ 271864527 w 1741"/>
                <a:gd name="T61" fmla="*/ 174124482 h 1487"/>
                <a:gd name="T62" fmla="*/ 186556854 w 1741"/>
                <a:gd name="T63" fmla="*/ 224876039 h 1487"/>
                <a:gd name="T64" fmla="*/ 391014654 w 1741"/>
                <a:gd name="T65" fmla="*/ 258242842 h 1487"/>
                <a:gd name="T66" fmla="*/ 421781243 w 1741"/>
                <a:gd name="T67" fmla="*/ 192910882 h 1487"/>
                <a:gd name="T68" fmla="*/ 180403536 w 1741"/>
                <a:gd name="T69" fmla="*/ 219829160 h 1487"/>
                <a:gd name="T70" fmla="*/ 445275440 w 1741"/>
                <a:gd name="T71" fmla="*/ 227960508 h 1487"/>
                <a:gd name="T72" fmla="*/ 273822377 w 1741"/>
                <a:gd name="T73" fmla="*/ 315723571 h 1487"/>
                <a:gd name="T74" fmla="*/ 37479443 w 1741"/>
                <a:gd name="T75" fmla="*/ 306470695 h 1487"/>
                <a:gd name="T76" fmla="*/ 322489382 w 1741"/>
                <a:gd name="T77" fmla="*/ 324135566 h 1487"/>
                <a:gd name="T78" fmla="*/ 472406098 w 1741"/>
                <a:gd name="T79" fmla="*/ 249550730 h 1487"/>
                <a:gd name="T80" fmla="*/ 29927284 w 1741"/>
                <a:gd name="T81" fmla="*/ 234409562 h 1487"/>
                <a:gd name="T82" fmla="*/ 49506311 w 1741"/>
                <a:gd name="T83" fmla="*/ 252354551 h 1487"/>
                <a:gd name="T84" fmla="*/ 26291353 w 1741"/>
                <a:gd name="T85" fmla="*/ 262729486 h 1487"/>
                <a:gd name="T86" fmla="*/ 211729662 w 1741"/>
                <a:gd name="T87" fmla="*/ 283478297 h 1487"/>
                <a:gd name="T88" fmla="*/ 260676436 w 1741"/>
                <a:gd name="T89" fmla="*/ 269458659 h 1487"/>
                <a:gd name="T90" fmla="*/ 179844529 w 1741"/>
                <a:gd name="T91" fmla="*/ 249270612 h 1487"/>
                <a:gd name="T92" fmla="*/ 456743300 w 1741"/>
                <a:gd name="T93" fmla="*/ 298900111 h 1487"/>
                <a:gd name="T94" fmla="*/ 450310214 w 1741"/>
                <a:gd name="T95" fmla="*/ 310676692 h 1487"/>
                <a:gd name="T96" fmla="*/ 288645870 w 1741"/>
                <a:gd name="T97" fmla="*/ 258242842 h 1487"/>
                <a:gd name="T98" fmla="*/ 21536348 w 1741"/>
                <a:gd name="T99" fmla="*/ 269458659 h 1487"/>
                <a:gd name="T100" fmla="*/ 283891394 w 1741"/>
                <a:gd name="T101" fmla="*/ 307031459 h 1487"/>
                <a:gd name="T102" fmla="*/ 24333503 w 1741"/>
                <a:gd name="T103" fmla="*/ 310396045 h 1487"/>
                <a:gd name="T104" fmla="*/ 41674911 w 1741"/>
                <a:gd name="T105" fmla="*/ 327220035 h 1487"/>
                <a:gd name="T106" fmla="*/ 88943075 w 1741"/>
                <a:gd name="T107" fmla="*/ 373765595 h 1487"/>
                <a:gd name="T108" fmla="*/ 179844529 w 1741"/>
                <a:gd name="T109" fmla="*/ 369839715 h 1487"/>
                <a:gd name="T110" fmla="*/ 245013638 w 1741"/>
                <a:gd name="T111" fmla="*/ 351614079 h 1487"/>
                <a:gd name="T112" fmla="*/ 268507835 w 1741"/>
                <a:gd name="T113" fmla="*/ 344884907 h 1487"/>
                <a:gd name="T114" fmla="*/ 341229104 w 1741"/>
                <a:gd name="T115" fmla="*/ 379653885 h 1487"/>
                <a:gd name="T116" fmla="*/ 311860828 w 1741"/>
                <a:gd name="T117" fmla="*/ 407412515 h 1487"/>
                <a:gd name="T118" fmla="*/ 303469892 w 1741"/>
                <a:gd name="T119" fmla="*/ 379092592 h 1487"/>
                <a:gd name="T120" fmla="*/ 202779189 w 1741"/>
                <a:gd name="T121" fmla="*/ 392271348 h 1487"/>
                <a:gd name="T122" fmla="*/ 165859812 w 1741"/>
                <a:gd name="T123" fmla="*/ 398440286 h 14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41" h="1487">
                  <a:moveTo>
                    <a:pt x="1010" y="54"/>
                  </a:moveTo>
                  <a:lnTo>
                    <a:pt x="1010" y="54"/>
                  </a:lnTo>
                  <a:lnTo>
                    <a:pt x="1011" y="59"/>
                  </a:lnTo>
                  <a:lnTo>
                    <a:pt x="1012" y="64"/>
                  </a:lnTo>
                  <a:lnTo>
                    <a:pt x="1011" y="66"/>
                  </a:lnTo>
                  <a:lnTo>
                    <a:pt x="1010" y="69"/>
                  </a:lnTo>
                  <a:lnTo>
                    <a:pt x="1005" y="75"/>
                  </a:lnTo>
                  <a:lnTo>
                    <a:pt x="1000" y="78"/>
                  </a:lnTo>
                  <a:lnTo>
                    <a:pt x="991" y="89"/>
                  </a:lnTo>
                  <a:lnTo>
                    <a:pt x="982" y="100"/>
                  </a:lnTo>
                  <a:lnTo>
                    <a:pt x="972" y="110"/>
                  </a:lnTo>
                  <a:lnTo>
                    <a:pt x="963" y="122"/>
                  </a:lnTo>
                  <a:lnTo>
                    <a:pt x="953" y="128"/>
                  </a:lnTo>
                  <a:lnTo>
                    <a:pt x="944" y="134"/>
                  </a:lnTo>
                  <a:lnTo>
                    <a:pt x="932" y="139"/>
                  </a:lnTo>
                  <a:lnTo>
                    <a:pt x="921" y="142"/>
                  </a:lnTo>
                  <a:lnTo>
                    <a:pt x="897" y="149"/>
                  </a:lnTo>
                  <a:lnTo>
                    <a:pt x="873" y="153"/>
                  </a:lnTo>
                  <a:lnTo>
                    <a:pt x="872" y="163"/>
                  </a:lnTo>
                  <a:lnTo>
                    <a:pt x="868" y="172"/>
                  </a:lnTo>
                  <a:lnTo>
                    <a:pt x="864" y="180"/>
                  </a:lnTo>
                  <a:lnTo>
                    <a:pt x="859" y="187"/>
                  </a:lnTo>
                  <a:lnTo>
                    <a:pt x="854" y="194"/>
                  </a:lnTo>
                  <a:lnTo>
                    <a:pt x="848" y="200"/>
                  </a:lnTo>
                  <a:lnTo>
                    <a:pt x="841" y="204"/>
                  </a:lnTo>
                  <a:lnTo>
                    <a:pt x="836" y="207"/>
                  </a:lnTo>
                  <a:lnTo>
                    <a:pt x="827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3" y="212"/>
                  </a:lnTo>
                  <a:lnTo>
                    <a:pt x="795" y="211"/>
                  </a:lnTo>
                  <a:lnTo>
                    <a:pt x="785" y="210"/>
                  </a:lnTo>
                  <a:lnTo>
                    <a:pt x="777" y="205"/>
                  </a:lnTo>
                  <a:lnTo>
                    <a:pt x="767" y="201"/>
                  </a:lnTo>
                  <a:lnTo>
                    <a:pt x="760" y="207"/>
                  </a:lnTo>
                  <a:lnTo>
                    <a:pt x="754" y="214"/>
                  </a:lnTo>
                  <a:lnTo>
                    <a:pt x="749" y="219"/>
                  </a:lnTo>
                  <a:lnTo>
                    <a:pt x="741" y="225"/>
                  </a:lnTo>
                  <a:lnTo>
                    <a:pt x="732" y="231"/>
                  </a:lnTo>
                  <a:lnTo>
                    <a:pt x="720" y="232"/>
                  </a:lnTo>
                  <a:lnTo>
                    <a:pt x="697" y="235"/>
                  </a:lnTo>
                  <a:lnTo>
                    <a:pt x="685" y="236"/>
                  </a:lnTo>
                  <a:lnTo>
                    <a:pt x="674" y="239"/>
                  </a:lnTo>
                  <a:lnTo>
                    <a:pt x="664" y="243"/>
                  </a:lnTo>
                  <a:lnTo>
                    <a:pt x="656" y="250"/>
                  </a:lnTo>
                  <a:lnTo>
                    <a:pt x="671" y="246"/>
                  </a:lnTo>
                  <a:lnTo>
                    <a:pt x="688" y="243"/>
                  </a:lnTo>
                  <a:lnTo>
                    <a:pt x="705" y="242"/>
                  </a:lnTo>
                  <a:lnTo>
                    <a:pt x="722" y="240"/>
                  </a:lnTo>
                  <a:lnTo>
                    <a:pt x="737" y="242"/>
                  </a:lnTo>
                  <a:lnTo>
                    <a:pt x="754" y="243"/>
                  </a:lnTo>
                  <a:lnTo>
                    <a:pt x="770" y="246"/>
                  </a:lnTo>
                  <a:lnTo>
                    <a:pt x="785" y="249"/>
                  </a:lnTo>
                  <a:lnTo>
                    <a:pt x="799" y="254"/>
                  </a:lnTo>
                  <a:lnTo>
                    <a:pt x="814" y="259"/>
                  </a:lnTo>
                  <a:lnTo>
                    <a:pt x="829" y="266"/>
                  </a:lnTo>
                  <a:lnTo>
                    <a:pt x="841" y="273"/>
                  </a:lnTo>
                  <a:lnTo>
                    <a:pt x="854" y="280"/>
                  </a:lnTo>
                  <a:lnTo>
                    <a:pt x="866" y="288"/>
                  </a:lnTo>
                  <a:lnTo>
                    <a:pt x="878" y="297"/>
                  </a:lnTo>
                  <a:lnTo>
                    <a:pt x="887" y="306"/>
                  </a:lnTo>
                  <a:lnTo>
                    <a:pt x="897" y="322"/>
                  </a:lnTo>
                  <a:lnTo>
                    <a:pt x="904" y="340"/>
                  </a:lnTo>
                  <a:lnTo>
                    <a:pt x="911" y="358"/>
                  </a:lnTo>
                  <a:lnTo>
                    <a:pt x="916" y="378"/>
                  </a:lnTo>
                  <a:lnTo>
                    <a:pt x="920" y="398"/>
                  </a:lnTo>
                  <a:lnTo>
                    <a:pt x="921" y="419"/>
                  </a:lnTo>
                  <a:lnTo>
                    <a:pt x="923" y="440"/>
                  </a:lnTo>
                  <a:lnTo>
                    <a:pt x="923" y="462"/>
                  </a:lnTo>
                  <a:lnTo>
                    <a:pt x="921" y="483"/>
                  </a:lnTo>
                  <a:lnTo>
                    <a:pt x="918" y="504"/>
                  </a:lnTo>
                  <a:lnTo>
                    <a:pt x="916" y="527"/>
                  </a:lnTo>
                  <a:lnTo>
                    <a:pt x="911" y="546"/>
                  </a:lnTo>
                  <a:lnTo>
                    <a:pt x="902" y="587"/>
                  </a:lnTo>
                  <a:lnTo>
                    <a:pt x="890" y="624"/>
                  </a:lnTo>
                  <a:lnTo>
                    <a:pt x="903" y="618"/>
                  </a:lnTo>
                  <a:lnTo>
                    <a:pt x="917" y="612"/>
                  </a:lnTo>
                  <a:lnTo>
                    <a:pt x="931" y="608"/>
                  </a:lnTo>
                  <a:lnTo>
                    <a:pt x="945" y="605"/>
                  </a:lnTo>
                  <a:lnTo>
                    <a:pt x="960" y="604"/>
                  </a:lnTo>
                  <a:lnTo>
                    <a:pt x="976" y="603"/>
                  </a:lnTo>
                  <a:lnTo>
                    <a:pt x="1008" y="603"/>
                  </a:lnTo>
                  <a:lnTo>
                    <a:pt x="1041" y="605"/>
                  </a:lnTo>
                  <a:lnTo>
                    <a:pt x="1074" y="610"/>
                  </a:lnTo>
                  <a:lnTo>
                    <a:pt x="1142" y="619"/>
                  </a:lnTo>
                  <a:lnTo>
                    <a:pt x="1178" y="622"/>
                  </a:lnTo>
                  <a:lnTo>
                    <a:pt x="1215" y="625"/>
                  </a:lnTo>
                  <a:lnTo>
                    <a:pt x="1252" y="627"/>
                  </a:lnTo>
                  <a:lnTo>
                    <a:pt x="1292" y="627"/>
                  </a:lnTo>
                  <a:lnTo>
                    <a:pt x="1314" y="627"/>
                  </a:lnTo>
                  <a:lnTo>
                    <a:pt x="1338" y="629"/>
                  </a:lnTo>
                  <a:lnTo>
                    <a:pt x="1361" y="632"/>
                  </a:lnTo>
                  <a:lnTo>
                    <a:pt x="1383" y="634"/>
                  </a:lnTo>
                  <a:lnTo>
                    <a:pt x="1401" y="634"/>
                  </a:lnTo>
                  <a:lnTo>
                    <a:pt x="1422" y="635"/>
                  </a:lnTo>
                  <a:lnTo>
                    <a:pt x="1466" y="638"/>
                  </a:lnTo>
                  <a:lnTo>
                    <a:pt x="1487" y="639"/>
                  </a:lnTo>
                  <a:lnTo>
                    <a:pt x="1509" y="639"/>
                  </a:lnTo>
                  <a:lnTo>
                    <a:pt x="1529" y="638"/>
                  </a:lnTo>
                  <a:lnTo>
                    <a:pt x="1549" y="634"/>
                  </a:lnTo>
                  <a:lnTo>
                    <a:pt x="1557" y="636"/>
                  </a:lnTo>
                  <a:lnTo>
                    <a:pt x="1564" y="638"/>
                  </a:lnTo>
                  <a:lnTo>
                    <a:pt x="1570" y="639"/>
                  </a:lnTo>
                  <a:lnTo>
                    <a:pt x="1578" y="638"/>
                  </a:lnTo>
                  <a:lnTo>
                    <a:pt x="1588" y="645"/>
                  </a:lnTo>
                  <a:lnTo>
                    <a:pt x="1596" y="652"/>
                  </a:lnTo>
                  <a:lnTo>
                    <a:pt x="1606" y="659"/>
                  </a:lnTo>
                  <a:lnTo>
                    <a:pt x="1617" y="664"/>
                  </a:lnTo>
                  <a:lnTo>
                    <a:pt x="1623" y="676"/>
                  </a:lnTo>
                  <a:lnTo>
                    <a:pt x="1629" y="688"/>
                  </a:lnTo>
                  <a:lnTo>
                    <a:pt x="1633" y="702"/>
                  </a:lnTo>
                  <a:lnTo>
                    <a:pt x="1634" y="718"/>
                  </a:lnTo>
                  <a:lnTo>
                    <a:pt x="1636" y="733"/>
                  </a:lnTo>
                  <a:lnTo>
                    <a:pt x="1633" y="749"/>
                  </a:lnTo>
                  <a:lnTo>
                    <a:pt x="1630" y="763"/>
                  </a:lnTo>
                  <a:lnTo>
                    <a:pt x="1624" y="777"/>
                  </a:lnTo>
                  <a:lnTo>
                    <a:pt x="1639" y="778"/>
                  </a:lnTo>
                  <a:lnTo>
                    <a:pt x="1658" y="778"/>
                  </a:lnTo>
                  <a:lnTo>
                    <a:pt x="1689" y="778"/>
                  </a:lnTo>
                  <a:lnTo>
                    <a:pt x="1699" y="788"/>
                  </a:lnTo>
                  <a:lnTo>
                    <a:pt x="1707" y="799"/>
                  </a:lnTo>
                  <a:lnTo>
                    <a:pt x="1716" y="812"/>
                  </a:lnTo>
                  <a:lnTo>
                    <a:pt x="1723" y="826"/>
                  </a:lnTo>
                  <a:lnTo>
                    <a:pt x="1728" y="841"/>
                  </a:lnTo>
                  <a:lnTo>
                    <a:pt x="1733" y="857"/>
                  </a:lnTo>
                  <a:lnTo>
                    <a:pt x="1737" y="874"/>
                  </a:lnTo>
                  <a:lnTo>
                    <a:pt x="1740" y="890"/>
                  </a:lnTo>
                  <a:lnTo>
                    <a:pt x="1741" y="909"/>
                  </a:lnTo>
                  <a:lnTo>
                    <a:pt x="1741" y="927"/>
                  </a:lnTo>
                  <a:lnTo>
                    <a:pt x="1741" y="945"/>
                  </a:lnTo>
                  <a:lnTo>
                    <a:pt x="1740" y="962"/>
                  </a:lnTo>
                  <a:lnTo>
                    <a:pt x="1738" y="980"/>
                  </a:lnTo>
                  <a:lnTo>
                    <a:pt x="1734" y="999"/>
                  </a:lnTo>
                  <a:lnTo>
                    <a:pt x="1730" y="1015"/>
                  </a:lnTo>
                  <a:lnTo>
                    <a:pt x="1726" y="1032"/>
                  </a:lnTo>
                  <a:lnTo>
                    <a:pt x="1671" y="1076"/>
                  </a:lnTo>
                  <a:lnTo>
                    <a:pt x="1616" y="1119"/>
                  </a:lnTo>
                  <a:lnTo>
                    <a:pt x="1560" y="1161"/>
                  </a:lnTo>
                  <a:lnTo>
                    <a:pt x="1504" y="1204"/>
                  </a:lnTo>
                  <a:lnTo>
                    <a:pt x="1446" y="1244"/>
                  </a:lnTo>
                  <a:lnTo>
                    <a:pt x="1389" y="1285"/>
                  </a:lnTo>
                  <a:lnTo>
                    <a:pt x="1271" y="1364"/>
                  </a:lnTo>
                  <a:lnTo>
                    <a:pt x="1268" y="1371"/>
                  </a:lnTo>
                  <a:lnTo>
                    <a:pt x="1267" y="1373"/>
                  </a:lnTo>
                  <a:lnTo>
                    <a:pt x="1264" y="1376"/>
                  </a:lnTo>
                  <a:lnTo>
                    <a:pt x="1259" y="1376"/>
                  </a:lnTo>
                  <a:lnTo>
                    <a:pt x="1258" y="1376"/>
                  </a:lnTo>
                  <a:lnTo>
                    <a:pt x="1255" y="1378"/>
                  </a:lnTo>
                  <a:lnTo>
                    <a:pt x="1251" y="1378"/>
                  </a:lnTo>
                  <a:lnTo>
                    <a:pt x="1224" y="1399"/>
                  </a:lnTo>
                  <a:lnTo>
                    <a:pt x="1194" y="1420"/>
                  </a:lnTo>
                  <a:lnTo>
                    <a:pt x="1129" y="1458"/>
                  </a:lnTo>
                  <a:lnTo>
                    <a:pt x="1119" y="1466"/>
                  </a:lnTo>
                  <a:lnTo>
                    <a:pt x="1108" y="1475"/>
                  </a:lnTo>
                  <a:lnTo>
                    <a:pt x="1097" y="1482"/>
                  </a:lnTo>
                  <a:lnTo>
                    <a:pt x="1091" y="1484"/>
                  </a:lnTo>
                  <a:lnTo>
                    <a:pt x="1085" y="1486"/>
                  </a:lnTo>
                  <a:lnTo>
                    <a:pt x="1078" y="1487"/>
                  </a:lnTo>
                  <a:lnTo>
                    <a:pt x="1073" y="1487"/>
                  </a:lnTo>
                  <a:lnTo>
                    <a:pt x="1059" y="1484"/>
                  </a:lnTo>
                  <a:lnTo>
                    <a:pt x="1045" y="1480"/>
                  </a:lnTo>
                  <a:lnTo>
                    <a:pt x="1029" y="1477"/>
                  </a:lnTo>
                  <a:lnTo>
                    <a:pt x="1017" y="1476"/>
                  </a:lnTo>
                  <a:lnTo>
                    <a:pt x="1004" y="1477"/>
                  </a:lnTo>
                  <a:lnTo>
                    <a:pt x="990" y="1477"/>
                  </a:lnTo>
                  <a:lnTo>
                    <a:pt x="977" y="1477"/>
                  </a:lnTo>
                  <a:lnTo>
                    <a:pt x="965" y="1476"/>
                  </a:lnTo>
                  <a:lnTo>
                    <a:pt x="951" y="1473"/>
                  </a:lnTo>
                  <a:lnTo>
                    <a:pt x="938" y="1470"/>
                  </a:lnTo>
                  <a:lnTo>
                    <a:pt x="924" y="1469"/>
                  </a:lnTo>
                  <a:lnTo>
                    <a:pt x="814" y="1459"/>
                  </a:lnTo>
                  <a:lnTo>
                    <a:pt x="705" y="1449"/>
                  </a:lnTo>
                  <a:lnTo>
                    <a:pt x="615" y="1442"/>
                  </a:lnTo>
                  <a:lnTo>
                    <a:pt x="574" y="1438"/>
                  </a:lnTo>
                  <a:lnTo>
                    <a:pt x="535" y="1434"/>
                  </a:lnTo>
                  <a:lnTo>
                    <a:pt x="496" y="1427"/>
                  </a:lnTo>
                  <a:lnTo>
                    <a:pt x="455" y="1418"/>
                  </a:lnTo>
                  <a:lnTo>
                    <a:pt x="413" y="1409"/>
                  </a:lnTo>
                  <a:lnTo>
                    <a:pt x="368" y="1400"/>
                  </a:lnTo>
                  <a:lnTo>
                    <a:pt x="302" y="1389"/>
                  </a:lnTo>
                  <a:lnTo>
                    <a:pt x="236" y="1376"/>
                  </a:lnTo>
                  <a:lnTo>
                    <a:pt x="202" y="1369"/>
                  </a:lnTo>
                  <a:lnTo>
                    <a:pt x="167" y="1362"/>
                  </a:lnTo>
                  <a:lnTo>
                    <a:pt x="132" y="1354"/>
                  </a:lnTo>
                  <a:lnTo>
                    <a:pt x="94" y="1347"/>
                  </a:lnTo>
                  <a:lnTo>
                    <a:pt x="77" y="1344"/>
                  </a:lnTo>
                  <a:lnTo>
                    <a:pt x="61" y="1343"/>
                  </a:lnTo>
                  <a:lnTo>
                    <a:pt x="47" y="1338"/>
                  </a:lnTo>
                  <a:lnTo>
                    <a:pt x="40" y="1337"/>
                  </a:lnTo>
                  <a:lnTo>
                    <a:pt x="33" y="1336"/>
                  </a:lnTo>
                  <a:lnTo>
                    <a:pt x="24" y="1337"/>
                  </a:lnTo>
                  <a:lnTo>
                    <a:pt x="17" y="1338"/>
                  </a:lnTo>
                  <a:lnTo>
                    <a:pt x="10" y="1338"/>
                  </a:lnTo>
                  <a:lnTo>
                    <a:pt x="4" y="1338"/>
                  </a:lnTo>
                  <a:lnTo>
                    <a:pt x="0" y="1336"/>
                  </a:lnTo>
                  <a:lnTo>
                    <a:pt x="0" y="1324"/>
                  </a:lnTo>
                  <a:lnTo>
                    <a:pt x="3" y="1314"/>
                  </a:lnTo>
                  <a:lnTo>
                    <a:pt x="9" y="1305"/>
                  </a:lnTo>
                  <a:lnTo>
                    <a:pt x="16" y="1298"/>
                  </a:lnTo>
                  <a:lnTo>
                    <a:pt x="24" y="1291"/>
                  </a:lnTo>
                  <a:lnTo>
                    <a:pt x="34" y="1285"/>
                  </a:lnTo>
                  <a:lnTo>
                    <a:pt x="44" y="1282"/>
                  </a:lnTo>
                  <a:lnTo>
                    <a:pt x="54" y="1279"/>
                  </a:lnTo>
                  <a:lnTo>
                    <a:pt x="55" y="1277"/>
                  </a:lnTo>
                  <a:lnTo>
                    <a:pt x="54" y="1272"/>
                  </a:lnTo>
                  <a:lnTo>
                    <a:pt x="51" y="1267"/>
                  </a:lnTo>
                  <a:lnTo>
                    <a:pt x="47" y="1263"/>
                  </a:lnTo>
                  <a:lnTo>
                    <a:pt x="44" y="1260"/>
                  </a:lnTo>
                  <a:lnTo>
                    <a:pt x="44" y="1256"/>
                  </a:lnTo>
                  <a:lnTo>
                    <a:pt x="44" y="1248"/>
                  </a:lnTo>
                  <a:lnTo>
                    <a:pt x="45" y="1243"/>
                  </a:lnTo>
                  <a:lnTo>
                    <a:pt x="48" y="1237"/>
                  </a:lnTo>
                  <a:lnTo>
                    <a:pt x="51" y="1233"/>
                  </a:lnTo>
                  <a:lnTo>
                    <a:pt x="59" y="1223"/>
                  </a:lnTo>
                  <a:lnTo>
                    <a:pt x="66" y="1213"/>
                  </a:lnTo>
                  <a:lnTo>
                    <a:pt x="63" y="1208"/>
                  </a:lnTo>
                  <a:lnTo>
                    <a:pt x="62" y="1201"/>
                  </a:lnTo>
                  <a:lnTo>
                    <a:pt x="61" y="1190"/>
                  </a:lnTo>
                  <a:lnTo>
                    <a:pt x="62" y="1177"/>
                  </a:lnTo>
                  <a:lnTo>
                    <a:pt x="63" y="1164"/>
                  </a:lnTo>
                  <a:lnTo>
                    <a:pt x="65" y="1153"/>
                  </a:lnTo>
                  <a:lnTo>
                    <a:pt x="65" y="1142"/>
                  </a:lnTo>
                  <a:lnTo>
                    <a:pt x="62" y="1131"/>
                  </a:lnTo>
                  <a:lnTo>
                    <a:pt x="59" y="1126"/>
                  </a:lnTo>
                  <a:lnTo>
                    <a:pt x="56" y="1121"/>
                  </a:lnTo>
                  <a:lnTo>
                    <a:pt x="56" y="1117"/>
                  </a:lnTo>
                  <a:lnTo>
                    <a:pt x="59" y="1112"/>
                  </a:lnTo>
                  <a:lnTo>
                    <a:pt x="61" y="1109"/>
                  </a:lnTo>
                  <a:lnTo>
                    <a:pt x="63" y="1105"/>
                  </a:lnTo>
                  <a:lnTo>
                    <a:pt x="45" y="1105"/>
                  </a:lnTo>
                  <a:lnTo>
                    <a:pt x="30" y="1104"/>
                  </a:lnTo>
                  <a:lnTo>
                    <a:pt x="23" y="1101"/>
                  </a:lnTo>
                  <a:lnTo>
                    <a:pt x="17" y="1100"/>
                  </a:lnTo>
                  <a:lnTo>
                    <a:pt x="10" y="1095"/>
                  </a:lnTo>
                  <a:lnTo>
                    <a:pt x="4" y="1091"/>
                  </a:lnTo>
                  <a:lnTo>
                    <a:pt x="7" y="1079"/>
                  </a:lnTo>
                  <a:lnTo>
                    <a:pt x="9" y="1073"/>
                  </a:lnTo>
                  <a:lnTo>
                    <a:pt x="12" y="1066"/>
                  </a:lnTo>
                  <a:lnTo>
                    <a:pt x="47" y="1052"/>
                  </a:lnTo>
                  <a:lnTo>
                    <a:pt x="83" y="1038"/>
                  </a:lnTo>
                  <a:lnTo>
                    <a:pt x="120" y="1022"/>
                  </a:lnTo>
                  <a:lnTo>
                    <a:pt x="138" y="1015"/>
                  </a:lnTo>
                  <a:lnTo>
                    <a:pt x="153" y="1007"/>
                  </a:lnTo>
                  <a:lnTo>
                    <a:pt x="148" y="1004"/>
                  </a:lnTo>
                  <a:lnTo>
                    <a:pt x="141" y="1003"/>
                  </a:lnTo>
                  <a:lnTo>
                    <a:pt x="124" y="1001"/>
                  </a:lnTo>
                  <a:lnTo>
                    <a:pt x="106" y="1000"/>
                  </a:lnTo>
                  <a:lnTo>
                    <a:pt x="87" y="999"/>
                  </a:lnTo>
                  <a:lnTo>
                    <a:pt x="76" y="994"/>
                  </a:lnTo>
                  <a:lnTo>
                    <a:pt x="66" y="992"/>
                  </a:lnTo>
                  <a:lnTo>
                    <a:pt x="55" y="990"/>
                  </a:lnTo>
                  <a:lnTo>
                    <a:pt x="44" y="990"/>
                  </a:lnTo>
                  <a:lnTo>
                    <a:pt x="40" y="989"/>
                  </a:lnTo>
                  <a:lnTo>
                    <a:pt x="37" y="986"/>
                  </a:lnTo>
                  <a:lnTo>
                    <a:pt x="34" y="980"/>
                  </a:lnTo>
                  <a:lnTo>
                    <a:pt x="33" y="973"/>
                  </a:lnTo>
                  <a:lnTo>
                    <a:pt x="41" y="966"/>
                  </a:lnTo>
                  <a:lnTo>
                    <a:pt x="49" y="958"/>
                  </a:lnTo>
                  <a:lnTo>
                    <a:pt x="59" y="952"/>
                  </a:lnTo>
                  <a:lnTo>
                    <a:pt x="72" y="948"/>
                  </a:lnTo>
                  <a:lnTo>
                    <a:pt x="73" y="938"/>
                  </a:lnTo>
                  <a:lnTo>
                    <a:pt x="76" y="928"/>
                  </a:lnTo>
                  <a:lnTo>
                    <a:pt x="85" y="914"/>
                  </a:lnTo>
                  <a:lnTo>
                    <a:pt x="87" y="906"/>
                  </a:lnTo>
                  <a:lnTo>
                    <a:pt x="90" y="899"/>
                  </a:lnTo>
                  <a:lnTo>
                    <a:pt x="90" y="890"/>
                  </a:lnTo>
                  <a:lnTo>
                    <a:pt x="87" y="881"/>
                  </a:lnTo>
                  <a:lnTo>
                    <a:pt x="87" y="878"/>
                  </a:lnTo>
                  <a:lnTo>
                    <a:pt x="89" y="875"/>
                  </a:lnTo>
                  <a:lnTo>
                    <a:pt x="92" y="871"/>
                  </a:lnTo>
                  <a:lnTo>
                    <a:pt x="94" y="867"/>
                  </a:lnTo>
                  <a:lnTo>
                    <a:pt x="96" y="864"/>
                  </a:lnTo>
                  <a:lnTo>
                    <a:pt x="96" y="860"/>
                  </a:lnTo>
                  <a:lnTo>
                    <a:pt x="87" y="847"/>
                  </a:lnTo>
                  <a:lnTo>
                    <a:pt x="85" y="843"/>
                  </a:lnTo>
                  <a:lnTo>
                    <a:pt x="85" y="840"/>
                  </a:lnTo>
                  <a:lnTo>
                    <a:pt x="85" y="836"/>
                  </a:lnTo>
                  <a:lnTo>
                    <a:pt x="87" y="833"/>
                  </a:lnTo>
                  <a:lnTo>
                    <a:pt x="79" y="830"/>
                  </a:lnTo>
                  <a:lnTo>
                    <a:pt x="73" y="826"/>
                  </a:lnTo>
                  <a:lnTo>
                    <a:pt x="66" y="822"/>
                  </a:lnTo>
                  <a:lnTo>
                    <a:pt x="61" y="816"/>
                  </a:lnTo>
                  <a:lnTo>
                    <a:pt x="65" y="810"/>
                  </a:lnTo>
                  <a:lnTo>
                    <a:pt x="68" y="802"/>
                  </a:lnTo>
                  <a:lnTo>
                    <a:pt x="72" y="795"/>
                  </a:lnTo>
                  <a:lnTo>
                    <a:pt x="73" y="791"/>
                  </a:lnTo>
                  <a:lnTo>
                    <a:pt x="76" y="788"/>
                  </a:lnTo>
                  <a:lnTo>
                    <a:pt x="85" y="785"/>
                  </a:lnTo>
                  <a:lnTo>
                    <a:pt x="93" y="782"/>
                  </a:lnTo>
                  <a:lnTo>
                    <a:pt x="115" y="780"/>
                  </a:lnTo>
                  <a:lnTo>
                    <a:pt x="139" y="777"/>
                  </a:lnTo>
                  <a:lnTo>
                    <a:pt x="159" y="774"/>
                  </a:lnTo>
                  <a:lnTo>
                    <a:pt x="226" y="761"/>
                  </a:lnTo>
                  <a:lnTo>
                    <a:pt x="289" y="750"/>
                  </a:lnTo>
                  <a:lnTo>
                    <a:pt x="319" y="743"/>
                  </a:lnTo>
                  <a:lnTo>
                    <a:pt x="348" y="735"/>
                  </a:lnTo>
                  <a:lnTo>
                    <a:pt x="378" y="725"/>
                  </a:lnTo>
                  <a:lnTo>
                    <a:pt x="406" y="714"/>
                  </a:lnTo>
                  <a:lnTo>
                    <a:pt x="388" y="694"/>
                  </a:lnTo>
                  <a:lnTo>
                    <a:pt x="372" y="671"/>
                  </a:lnTo>
                  <a:lnTo>
                    <a:pt x="355" y="646"/>
                  </a:lnTo>
                  <a:lnTo>
                    <a:pt x="341" y="621"/>
                  </a:lnTo>
                  <a:lnTo>
                    <a:pt x="327" y="594"/>
                  </a:lnTo>
                  <a:lnTo>
                    <a:pt x="315" y="565"/>
                  </a:lnTo>
                  <a:lnTo>
                    <a:pt x="311" y="549"/>
                  </a:lnTo>
                  <a:lnTo>
                    <a:pt x="306" y="534"/>
                  </a:lnTo>
                  <a:lnTo>
                    <a:pt x="302" y="518"/>
                  </a:lnTo>
                  <a:lnTo>
                    <a:pt x="301" y="503"/>
                  </a:lnTo>
                  <a:lnTo>
                    <a:pt x="299" y="488"/>
                  </a:lnTo>
                  <a:lnTo>
                    <a:pt x="299" y="472"/>
                  </a:lnTo>
                  <a:lnTo>
                    <a:pt x="302" y="440"/>
                  </a:lnTo>
                  <a:lnTo>
                    <a:pt x="306" y="407"/>
                  </a:lnTo>
                  <a:lnTo>
                    <a:pt x="313" y="378"/>
                  </a:lnTo>
                  <a:lnTo>
                    <a:pt x="319" y="354"/>
                  </a:lnTo>
                  <a:lnTo>
                    <a:pt x="327" y="332"/>
                  </a:lnTo>
                  <a:lnTo>
                    <a:pt x="339" y="311"/>
                  </a:lnTo>
                  <a:lnTo>
                    <a:pt x="353" y="291"/>
                  </a:lnTo>
                  <a:lnTo>
                    <a:pt x="361" y="283"/>
                  </a:lnTo>
                  <a:lnTo>
                    <a:pt x="369" y="276"/>
                  </a:lnTo>
                  <a:lnTo>
                    <a:pt x="378" y="267"/>
                  </a:lnTo>
                  <a:lnTo>
                    <a:pt x="388" y="261"/>
                  </a:lnTo>
                  <a:lnTo>
                    <a:pt x="398" y="256"/>
                  </a:lnTo>
                  <a:lnTo>
                    <a:pt x="407" y="252"/>
                  </a:lnTo>
                  <a:lnTo>
                    <a:pt x="419" y="247"/>
                  </a:lnTo>
                  <a:lnTo>
                    <a:pt x="430" y="245"/>
                  </a:lnTo>
                  <a:lnTo>
                    <a:pt x="435" y="245"/>
                  </a:lnTo>
                  <a:lnTo>
                    <a:pt x="442" y="245"/>
                  </a:lnTo>
                  <a:lnTo>
                    <a:pt x="457" y="245"/>
                  </a:lnTo>
                  <a:lnTo>
                    <a:pt x="469" y="242"/>
                  </a:lnTo>
                  <a:lnTo>
                    <a:pt x="480" y="239"/>
                  </a:lnTo>
                  <a:lnTo>
                    <a:pt x="493" y="239"/>
                  </a:lnTo>
                  <a:lnTo>
                    <a:pt x="506" y="240"/>
                  </a:lnTo>
                  <a:lnTo>
                    <a:pt x="531" y="245"/>
                  </a:lnTo>
                  <a:lnTo>
                    <a:pt x="556" y="250"/>
                  </a:lnTo>
                  <a:lnTo>
                    <a:pt x="580" y="256"/>
                  </a:lnTo>
                  <a:lnTo>
                    <a:pt x="576" y="233"/>
                  </a:lnTo>
                  <a:lnTo>
                    <a:pt x="573" y="211"/>
                  </a:lnTo>
                  <a:lnTo>
                    <a:pt x="572" y="160"/>
                  </a:lnTo>
                  <a:lnTo>
                    <a:pt x="570" y="146"/>
                  </a:lnTo>
                  <a:lnTo>
                    <a:pt x="569" y="131"/>
                  </a:lnTo>
                  <a:lnTo>
                    <a:pt x="566" y="117"/>
                  </a:lnTo>
                  <a:lnTo>
                    <a:pt x="566" y="101"/>
                  </a:lnTo>
                  <a:lnTo>
                    <a:pt x="567" y="90"/>
                  </a:lnTo>
                  <a:lnTo>
                    <a:pt x="570" y="79"/>
                  </a:lnTo>
                  <a:lnTo>
                    <a:pt x="572" y="68"/>
                  </a:lnTo>
                  <a:lnTo>
                    <a:pt x="573" y="58"/>
                  </a:lnTo>
                  <a:lnTo>
                    <a:pt x="572" y="48"/>
                  </a:lnTo>
                  <a:lnTo>
                    <a:pt x="570" y="40"/>
                  </a:lnTo>
                  <a:lnTo>
                    <a:pt x="572" y="31"/>
                  </a:lnTo>
                  <a:lnTo>
                    <a:pt x="573" y="28"/>
                  </a:lnTo>
                  <a:lnTo>
                    <a:pt x="574" y="24"/>
                  </a:lnTo>
                  <a:lnTo>
                    <a:pt x="587" y="21"/>
                  </a:lnTo>
                  <a:lnTo>
                    <a:pt x="600" y="20"/>
                  </a:lnTo>
                  <a:lnTo>
                    <a:pt x="607" y="20"/>
                  </a:lnTo>
                  <a:lnTo>
                    <a:pt x="612" y="21"/>
                  </a:lnTo>
                  <a:lnTo>
                    <a:pt x="618" y="24"/>
                  </a:lnTo>
                  <a:lnTo>
                    <a:pt x="624" y="28"/>
                  </a:lnTo>
                  <a:lnTo>
                    <a:pt x="622" y="41"/>
                  </a:lnTo>
                  <a:lnTo>
                    <a:pt x="619" y="54"/>
                  </a:lnTo>
                  <a:lnTo>
                    <a:pt x="614" y="80"/>
                  </a:lnTo>
                  <a:lnTo>
                    <a:pt x="607" y="107"/>
                  </a:lnTo>
                  <a:lnTo>
                    <a:pt x="604" y="121"/>
                  </a:lnTo>
                  <a:lnTo>
                    <a:pt x="603" y="137"/>
                  </a:lnTo>
                  <a:lnTo>
                    <a:pt x="601" y="174"/>
                  </a:lnTo>
                  <a:lnTo>
                    <a:pt x="600" y="214"/>
                  </a:lnTo>
                  <a:lnTo>
                    <a:pt x="601" y="214"/>
                  </a:lnTo>
                  <a:lnTo>
                    <a:pt x="603" y="215"/>
                  </a:lnTo>
                  <a:lnTo>
                    <a:pt x="605" y="195"/>
                  </a:lnTo>
                  <a:lnTo>
                    <a:pt x="607" y="177"/>
                  </a:lnTo>
                  <a:lnTo>
                    <a:pt x="611" y="160"/>
                  </a:lnTo>
                  <a:lnTo>
                    <a:pt x="615" y="152"/>
                  </a:lnTo>
                  <a:lnTo>
                    <a:pt x="619" y="145"/>
                  </a:lnTo>
                  <a:lnTo>
                    <a:pt x="624" y="141"/>
                  </a:lnTo>
                  <a:lnTo>
                    <a:pt x="629" y="135"/>
                  </a:lnTo>
                  <a:lnTo>
                    <a:pt x="642" y="128"/>
                  </a:lnTo>
                  <a:lnTo>
                    <a:pt x="652" y="118"/>
                  </a:lnTo>
                  <a:lnTo>
                    <a:pt x="657" y="111"/>
                  </a:lnTo>
                  <a:lnTo>
                    <a:pt x="661" y="101"/>
                  </a:lnTo>
                  <a:lnTo>
                    <a:pt x="664" y="92"/>
                  </a:lnTo>
                  <a:lnTo>
                    <a:pt x="670" y="82"/>
                  </a:lnTo>
                  <a:lnTo>
                    <a:pt x="676" y="75"/>
                  </a:lnTo>
                  <a:lnTo>
                    <a:pt x="683" y="68"/>
                  </a:lnTo>
                  <a:lnTo>
                    <a:pt x="691" y="62"/>
                  </a:lnTo>
                  <a:lnTo>
                    <a:pt x="698" y="58"/>
                  </a:lnTo>
                  <a:lnTo>
                    <a:pt x="704" y="56"/>
                  </a:lnTo>
                  <a:lnTo>
                    <a:pt x="709" y="55"/>
                  </a:lnTo>
                  <a:lnTo>
                    <a:pt x="720" y="54"/>
                  </a:lnTo>
                  <a:lnTo>
                    <a:pt x="732" y="54"/>
                  </a:lnTo>
                  <a:lnTo>
                    <a:pt x="737" y="52"/>
                  </a:lnTo>
                  <a:lnTo>
                    <a:pt x="743" y="49"/>
                  </a:lnTo>
                  <a:lnTo>
                    <a:pt x="749" y="44"/>
                  </a:lnTo>
                  <a:lnTo>
                    <a:pt x="754" y="40"/>
                  </a:lnTo>
                  <a:lnTo>
                    <a:pt x="763" y="28"/>
                  </a:lnTo>
                  <a:lnTo>
                    <a:pt x="771" y="17"/>
                  </a:lnTo>
                  <a:lnTo>
                    <a:pt x="775" y="13"/>
                  </a:lnTo>
                  <a:lnTo>
                    <a:pt x="781" y="9"/>
                  </a:lnTo>
                  <a:lnTo>
                    <a:pt x="789" y="6"/>
                  </a:lnTo>
                  <a:lnTo>
                    <a:pt x="799" y="3"/>
                  </a:lnTo>
                  <a:lnTo>
                    <a:pt x="809" y="0"/>
                  </a:lnTo>
                  <a:lnTo>
                    <a:pt x="819" y="0"/>
                  </a:lnTo>
                  <a:lnTo>
                    <a:pt x="829" y="0"/>
                  </a:lnTo>
                  <a:lnTo>
                    <a:pt x="838" y="2"/>
                  </a:lnTo>
                  <a:lnTo>
                    <a:pt x="847" y="5"/>
                  </a:lnTo>
                  <a:lnTo>
                    <a:pt x="855" y="9"/>
                  </a:lnTo>
                  <a:lnTo>
                    <a:pt x="862" y="16"/>
                  </a:lnTo>
                  <a:lnTo>
                    <a:pt x="869" y="23"/>
                  </a:lnTo>
                  <a:lnTo>
                    <a:pt x="878" y="30"/>
                  </a:lnTo>
                  <a:lnTo>
                    <a:pt x="883" y="33"/>
                  </a:lnTo>
                  <a:lnTo>
                    <a:pt x="887" y="33"/>
                  </a:lnTo>
                  <a:lnTo>
                    <a:pt x="902" y="34"/>
                  </a:lnTo>
                  <a:lnTo>
                    <a:pt x="917" y="34"/>
                  </a:lnTo>
                  <a:lnTo>
                    <a:pt x="932" y="34"/>
                  </a:lnTo>
                  <a:lnTo>
                    <a:pt x="949" y="35"/>
                  </a:lnTo>
                  <a:lnTo>
                    <a:pt x="962" y="37"/>
                  </a:lnTo>
                  <a:lnTo>
                    <a:pt x="973" y="41"/>
                  </a:lnTo>
                  <a:lnTo>
                    <a:pt x="984" y="45"/>
                  </a:lnTo>
                  <a:lnTo>
                    <a:pt x="994" y="51"/>
                  </a:lnTo>
                  <a:lnTo>
                    <a:pt x="998" y="52"/>
                  </a:lnTo>
                  <a:lnTo>
                    <a:pt x="1003" y="51"/>
                  </a:lnTo>
                  <a:lnTo>
                    <a:pt x="1007" y="52"/>
                  </a:lnTo>
                  <a:lnTo>
                    <a:pt x="1010" y="54"/>
                  </a:lnTo>
                  <a:close/>
                  <a:moveTo>
                    <a:pt x="923" y="44"/>
                  </a:moveTo>
                  <a:lnTo>
                    <a:pt x="923" y="44"/>
                  </a:lnTo>
                  <a:lnTo>
                    <a:pt x="914" y="45"/>
                  </a:lnTo>
                  <a:lnTo>
                    <a:pt x="906" y="48"/>
                  </a:lnTo>
                  <a:lnTo>
                    <a:pt x="897" y="51"/>
                  </a:lnTo>
                  <a:lnTo>
                    <a:pt x="890" y="51"/>
                  </a:lnTo>
                  <a:lnTo>
                    <a:pt x="886" y="49"/>
                  </a:lnTo>
                  <a:lnTo>
                    <a:pt x="882" y="48"/>
                  </a:lnTo>
                  <a:lnTo>
                    <a:pt x="876" y="44"/>
                  </a:lnTo>
                  <a:lnTo>
                    <a:pt x="869" y="40"/>
                  </a:lnTo>
                  <a:lnTo>
                    <a:pt x="866" y="38"/>
                  </a:lnTo>
                  <a:lnTo>
                    <a:pt x="862" y="38"/>
                  </a:lnTo>
                  <a:lnTo>
                    <a:pt x="855" y="30"/>
                  </a:lnTo>
                  <a:lnTo>
                    <a:pt x="848" y="23"/>
                  </a:lnTo>
                  <a:lnTo>
                    <a:pt x="840" y="17"/>
                  </a:lnTo>
                  <a:lnTo>
                    <a:pt x="831" y="14"/>
                  </a:lnTo>
                  <a:lnTo>
                    <a:pt x="822" y="14"/>
                  </a:lnTo>
                  <a:lnTo>
                    <a:pt x="812" y="14"/>
                  </a:lnTo>
                  <a:lnTo>
                    <a:pt x="800" y="17"/>
                  </a:lnTo>
                  <a:lnTo>
                    <a:pt x="788" y="21"/>
                  </a:lnTo>
                  <a:lnTo>
                    <a:pt x="779" y="28"/>
                  </a:lnTo>
                  <a:lnTo>
                    <a:pt x="772" y="37"/>
                  </a:lnTo>
                  <a:lnTo>
                    <a:pt x="757" y="54"/>
                  </a:lnTo>
                  <a:lnTo>
                    <a:pt x="749" y="61"/>
                  </a:lnTo>
                  <a:lnTo>
                    <a:pt x="737" y="66"/>
                  </a:lnTo>
                  <a:lnTo>
                    <a:pt x="732" y="68"/>
                  </a:lnTo>
                  <a:lnTo>
                    <a:pt x="726" y="69"/>
                  </a:lnTo>
                  <a:lnTo>
                    <a:pt x="719" y="69"/>
                  </a:lnTo>
                  <a:lnTo>
                    <a:pt x="712" y="68"/>
                  </a:lnTo>
                  <a:lnTo>
                    <a:pt x="709" y="71"/>
                  </a:lnTo>
                  <a:lnTo>
                    <a:pt x="705" y="72"/>
                  </a:lnTo>
                  <a:lnTo>
                    <a:pt x="701" y="73"/>
                  </a:lnTo>
                  <a:lnTo>
                    <a:pt x="698" y="75"/>
                  </a:lnTo>
                  <a:lnTo>
                    <a:pt x="697" y="75"/>
                  </a:lnTo>
                  <a:lnTo>
                    <a:pt x="695" y="75"/>
                  </a:lnTo>
                  <a:lnTo>
                    <a:pt x="697" y="76"/>
                  </a:lnTo>
                  <a:lnTo>
                    <a:pt x="694" y="79"/>
                  </a:lnTo>
                  <a:lnTo>
                    <a:pt x="687" y="82"/>
                  </a:lnTo>
                  <a:lnTo>
                    <a:pt x="677" y="101"/>
                  </a:lnTo>
                  <a:lnTo>
                    <a:pt x="666" y="120"/>
                  </a:lnTo>
                  <a:lnTo>
                    <a:pt x="660" y="128"/>
                  </a:lnTo>
                  <a:lnTo>
                    <a:pt x="653" y="135"/>
                  </a:lnTo>
                  <a:lnTo>
                    <a:pt x="646" y="142"/>
                  </a:lnTo>
                  <a:lnTo>
                    <a:pt x="636" y="146"/>
                  </a:lnTo>
                  <a:lnTo>
                    <a:pt x="631" y="155"/>
                  </a:lnTo>
                  <a:lnTo>
                    <a:pt x="625" y="165"/>
                  </a:lnTo>
                  <a:lnTo>
                    <a:pt x="621" y="177"/>
                  </a:lnTo>
                  <a:lnTo>
                    <a:pt x="619" y="190"/>
                  </a:lnTo>
                  <a:lnTo>
                    <a:pt x="618" y="204"/>
                  </a:lnTo>
                  <a:lnTo>
                    <a:pt x="618" y="217"/>
                  </a:lnTo>
                  <a:lnTo>
                    <a:pt x="618" y="228"/>
                  </a:lnTo>
                  <a:lnTo>
                    <a:pt x="621" y="238"/>
                  </a:lnTo>
                  <a:lnTo>
                    <a:pt x="624" y="231"/>
                  </a:lnTo>
                  <a:lnTo>
                    <a:pt x="628" y="224"/>
                  </a:lnTo>
                  <a:lnTo>
                    <a:pt x="638" y="211"/>
                  </a:lnTo>
                  <a:lnTo>
                    <a:pt x="647" y="198"/>
                  </a:lnTo>
                  <a:lnTo>
                    <a:pt x="652" y="191"/>
                  </a:lnTo>
                  <a:lnTo>
                    <a:pt x="656" y="184"/>
                  </a:lnTo>
                  <a:lnTo>
                    <a:pt x="659" y="172"/>
                  </a:lnTo>
                  <a:lnTo>
                    <a:pt x="660" y="159"/>
                  </a:lnTo>
                  <a:lnTo>
                    <a:pt x="661" y="153"/>
                  </a:lnTo>
                  <a:lnTo>
                    <a:pt x="664" y="148"/>
                  </a:lnTo>
                  <a:lnTo>
                    <a:pt x="668" y="144"/>
                  </a:lnTo>
                  <a:lnTo>
                    <a:pt x="673" y="142"/>
                  </a:lnTo>
                  <a:lnTo>
                    <a:pt x="668" y="156"/>
                  </a:lnTo>
                  <a:lnTo>
                    <a:pt x="668" y="163"/>
                  </a:lnTo>
                  <a:lnTo>
                    <a:pt x="670" y="166"/>
                  </a:lnTo>
                  <a:lnTo>
                    <a:pt x="671" y="167"/>
                  </a:lnTo>
                  <a:lnTo>
                    <a:pt x="677" y="159"/>
                  </a:lnTo>
                  <a:lnTo>
                    <a:pt x="684" y="152"/>
                  </a:lnTo>
                  <a:lnTo>
                    <a:pt x="691" y="144"/>
                  </a:lnTo>
                  <a:lnTo>
                    <a:pt x="698" y="137"/>
                  </a:lnTo>
                  <a:lnTo>
                    <a:pt x="698" y="131"/>
                  </a:lnTo>
                  <a:lnTo>
                    <a:pt x="699" y="124"/>
                  </a:lnTo>
                  <a:lnTo>
                    <a:pt x="706" y="111"/>
                  </a:lnTo>
                  <a:lnTo>
                    <a:pt x="715" y="100"/>
                  </a:lnTo>
                  <a:lnTo>
                    <a:pt x="719" y="97"/>
                  </a:lnTo>
                  <a:lnTo>
                    <a:pt x="723" y="94"/>
                  </a:lnTo>
                  <a:lnTo>
                    <a:pt x="723" y="100"/>
                  </a:lnTo>
                  <a:lnTo>
                    <a:pt x="720" y="104"/>
                  </a:lnTo>
                  <a:lnTo>
                    <a:pt x="716" y="113"/>
                  </a:lnTo>
                  <a:lnTo>
                    <a:pt x="712" y="120"/>
                  </a:lnTo>
                  <a:lnTo>
                    <a:pt x="709" y="129"/>
                  </a:lnTo>
                  <a:lnTo>
                    <a:pt x="725" y="122"/>
                  </a:lnTo>
                  <a:lnTo>
                    <a:pt x="739" y="114"/>
                  </a:lnTo>
                  <a:lnTo>
                    <a:pt x="754" y="106"/>
                  </a:lnTo>
                  <a:lnTo>
                    <a:pt x="761" y="103"/>
                  </a:lnTo>
                  <a:lnTo>
                    <a:pt x="770" y="101"/>
                  </a:lnTo>
                  <a:lnTo>
                    <a:pt x="775" y="96"/>
                  </a:lnTo>
                  <a:lnTo>
                    <a:pt x="782" y="92"/>
                  </a:lnTo>
                  <a:lnTo>
                    <a:pt x="799" y="83"/>
                  </a:lnTo>
                  <a:lnTo>
                    <a:pt x="816" y="76"/>
                  </a:lnTo>
                  <a:lnTo>
                    <a:pt x="830" y="72"/>
                  </a:lnTo>
                  <a:lnTo>
                    <a:pt x="829" y="76"/>
                  </a:lnTo>
                  <a:lnTo>
                    <a:pt x="826" y="79"/>
                  </a:lnTo>
                  <a:lnTo>
                    <a:pt x="820" y="83"/>
                  </a:lnTo>
                  <a:lnTo>
                    <a:pt x="813" y="89"/>
                  </a:lnTo>
                  <a:lnTo>
                    <a:pt x="807" y="94"/>
                  </a:lnTo>
                  <a:lnTo>
                    <a:pt x="817" y="92"/>
                  </a:lnTo>
                  <a:lnTo>
                    <a:pt x="827" y="90"/>
                  </a:lnTo>
                  <a:lnTo>
                    <a:pt x="848" y="89"/>
                  </a:lnTo>
                  <a:lnTo>
                    <a:pt x="871" y="89"/>
                  </a:lnTo>
                  <a:lnTo>
                    <a:pt x="893" y="86"/>
                  </a:lnTo>
                  <a:lnTo>
                    <a:pt x="902" y="83"/>
                  </a:lnTo>
                  <a:lnTo>
                    <a:pt x="910" y="80"/>
                  </a:lnTo>
                  <a:lnTo>
                    <a:pt x="928" y="73"/>
                  </a:lnTo>
                  <a:lnTo>
                    <a:pt x="946" y="68"/>
                  </a:lnTo>
                  <a:lnTo>
                    <a:pt x="956" y="66"/>
                  </a:lnTo>
                  <a:lnTo>
                    <a:pt x="965" y="66"/>
                  </a:lnTo>
                  <a:lnTo>
                    <a:pt x="958" y="73"/>
                  </a:lnTo>
                  <a:lnTo>
                    <a:pt x="949" y="79"/>
                  </a:lnTo>
                  <a:lnTo>
                    <a:pt x="941" y="85"/>
                  </a:lnTo>
                  <a:lnTo>
                    <a:pt x="931" y="89"/>
                  </a:lnTo>
                  <a:lnTo>
                    <a:pt x="909" y="93"/>
                  </a:lnTo>
                  <a:lnTo>
                    <a:pt x="886" y="97"/>
                  </a:lnTo>
                  <a:lnTo>
                    <a:pt x="838" y="101"/>
                  </a:lnTo>
                  <a:lnTo>
                    <a:pt x="816" y="106"/>
                  </a:lnTo>
                  <a:lnTo>
                    <a:pt x="805" y="108"/>
                  </a:lnTo>
                  <a:lnTo>
                    <a:pt x="795" y="111"/>
                  </a:lnTo>
                  <a:lnTo>
                    <a:pt x="823" y="127"/>
                  </a:lnTo>
                  <a:lnTo>
                    <a:pt x="836" y="135"/>
                  </a:lnTo>
                  <a:lnTo>
                    <a:pt x="840" y="139"/>
                  </a:lnTo>
                  <a:lnTo>
                    <a:pt x="843" y="145"/>
                  </a:lnTo>
                  <a:lnTo>
                    <a:pt x="836" y="144"/>
                  </a:lnTo>
                  <a:lnTo>
                    <a:pt x="827" y="139"/>
                  </a:lnTo>
                  <a:lnTo>
                    <a:pt x="810" y="131"/>
                  </a:lnTo>
                  <a:lnTo>
                    <a:pt x="793" y="122"/>
                  </a:lnTo>
                  <a:lnTo>
                    <a:pt x="784" y="120"/>
                  </a:lnTo>
                  <a:lnTo>
                    <a:pt x="774" y="118"/>
                  </a:lnTo>
                  <a:lnTo>
                    <a:pt x="767" y="120"/>
                  </a:lnTo>
                  <a:lnTo>
                    <a:pt x="760" y="120"/>
                  </a:lnTo>
                  <a:lnTo>
                    <a:pt x="747" y="125"/>
                  </a:lnTo>
                  <a:lnTo>
                    <a:pt x="736" y="132"/>
                  </a:lnTo>
                  <a:lnTo>
                    <a:pt x="723" y="139"/>
                  </a:lnTo>
                  <a:lnTo>
                    <a:pt x="739" y="144"/>
                  </a:lnTo>
                  <a:lnTo>
                    <a:pt x="753" y="149"/>
                  </a:lnTo>
                  <a:lnTo>
                    <a:pt x="765" y="155"/>
                  </a:lnTo>
                  <a:lnTo>
                    <a:pt x="777" y="163"/>
                  </a:lnTo>
                  <a:lnTo>
                    <a:pt x="768" y="162"/>
                  </a:lnTo>
                  <a:lnTo>
                    <a:pt x="760" y="160"/>
                  </a:lnTo>
                  <a:lnTo>
                    <a:pt x="743" y="155"/>
                  </a:lnTo>
                  <a:lnTo>
                    <a:pt x="733" y="152"/>
                  </a:lnTo>
                  <a:lnTo>
                    <a:pt x="725" y="151"/>
                  </a:lnTo>
                  <a:lnTo>
                    <a:pt x="716" y="151"/>
                  </a:lnTo>
                  <a:lnTo>
                    <a:pt x="708" y="152"/>
                  </a:lnTo>
                  <a:lnTo>
                    <a:pt x="701" y="156"/>
                  </a:lnTo>
                  <a:lnTo>
                    <a:pt x="695" y="160"/>
                  </a:lnTo>
                  <a:lnTo>
                    <a:pt x="684" y="170"/>
                  </a:lnTo>
                  <a:lnTo>
                    <a:pt x="674" y="181"/>
                  </a:lnTo>
                  <a:lnTo>
                    <a:pt x="666" y="194"/>
                  </a:lnTo>
                  <a:lnTo>
                    <a:pt x="683" y="191"/>
                  </a:lnTo>
                  <a:lnTo>
                    <a:pt x="698" y="188"/>
                  </a:lnTo>
                  <a:lnTo>
                    <a:pt x="706" y="188"/>
                  </a:lnTo>
                  <a:lnTo>
                    <a:pt x="715" y="190"/>
                  </a:lnTo>
                  <a:lnTo>
                    <a:pt x="722" y="193"/>
                  </a:lnTo>
                  <a:lnTo>
                    <a:pt x="727" y="195"/>
                  </a:lnTo>
                  <a:lnTo>
                    <a:pt x="716" y="195"/>
                  </a:lnTo>
                  <a:lnTo>
                    <a:pt x="706" y="197"/>
                  </a:lnTo>
                  <a:lnTo>
                    <a:pt x="697" y="198"/>
                  </a:lnTo>
                  <a:lnTo>
                    <a:pt x="688" y="201"/>
                  </a:lnTo>
                  <a:lnTo>
                    <a:pt x="670" y="207"/>
                  </a:lnTo>
                  <a:lnTo>
                    <a:pt x="660" y="210"/>
                  </a:lnTo>
                  <a:lnTo>
                    <a:pt x="652" y="211"/>
                  </a:lnTo>
                  <a:lnTo>
                    <a:pt x="643" y="225"/>
                  </a:lnTo>
                  <a:lnTo>
                    <a:pt x="633" y="239"/>
                  </a:lnTo>
                  <a:lnTo>
                    <a:pt x="631" y="246"/>
                  </a:lnTo>
                  <a:lnTo>
                    <a:pt x="626" y="253"/>
                  </a:lnTo>
                  <a:lnTo>
                    <a:pt x="625" y="261"/>
                  </a:lnTo>
                  <a:lnTo>
                    <a:pt x="624" y="270"/>
                  </a:lnTo>
                  <a:lnTo>
                    <a:pt x="625" y="264"/>
                  </a:lnTo>
                  <a:lnTo>
                    <a:pt x="628" y="260"/>
                  </a:lnTo>
                  <a:lnTo>
                    <a:pt x="631" y="256"/>
                  </a:lnTo>
                  <a:lnTo>
                    <a:pt x="631" y="250"/>
                  </a:lnTo>
                  <a:lnTo>
                    <a:pt x="652" y="233"/>
                  </a:lnTo>
                  <a:lnTo>
                    <a:pt x="663" y="226"/>
                  </a:lnTo>
                  <a:lnTo>
                    <a:pt x="668" y="224"/>
                  </a:lnTo>
                  <a:lnTo>
                    <a:pt x="677" y="222"/>
                  </a:lnTo>
                  <a:lnTo>
                    <a:pt x="690" y="221"/>
                  </a:lnTo>
                  <a:lnTo>
                    <a:pt x="702" y="219"/>
                  </a:lnTo>
                  <a:lnTo>
                    <a:pt x="715" y="218"/>
                  </a:lnTo>
                  <a:lnTo>
                    <a:pt x="727" y="215"/>
                  </a:lnTo>
                  <a:lnTo>
                    <a:pt x="733" y="212"/>
                  </a:lnTo>
                  <a:lnTo>
                    <a:pt x="739" y="208"/>
                  </a:lnTo>
                  <a:lnTo>
                    <a:pt x="747" y="197"/>
                  </a:lnTo>
                  <a:lnTo>
                    <a:pt x="751" y="193"/>
                  </a:lnTo>
                  <a:lnTo>
                    <a:pt x="757" y="188"/>
                  </a:lnTo>
                  <a:lnTo>
                    <a:pt x="763" y="186"/>
                  </a:lnTo>
                  <a:lnTo>
                    <a:pt x="770" y="184"/>
                  </a:lnTo>
                  <a:lnTo>
                    <a:pt x="777" y="188"/>
                  </a:lnTo>
                  <a:lnTo>
                    <a:pt x="784" y="193"/>
                  </a:lnTo>
                  <a:lnTo>
                    <a:pt x="791" y="195"/>
                  </a:lnTo>
                  <a:lnTo>
                    <a:pt x="798" y="197"/>
                  </a:lnTo>
                  <a:lnTo>
                    <a:pt x="805" y="197"/>
                  </a:lnTo>
                  <a:lnTo>
                    <a:pt x="812" y="197"/>
                  </a:lnTo>
                  <a:lnTo>
                    <a:pt x="819" y="195"/>
                  </a:lnTo>
                  <a:lnTo>
                    <a:pt x="826" y="193"/>
                  </a:lnTo>
                  <a:lnTo>
                    <a:pt x="833" y="190"/>
                  </a:lnTo>
                  <a:lnTo>
                    <a:pt x="838" y="186"/>
                  </a:lnTo>
                  <a:lnTo>
                    <a:pt x="844" y="181"/>
                  </a:lnTo>
                  <a:lnTo>
                    <a:pt x="848" y="174"/>
                  </a:lnTo>
                  <a:lnTo>
                    <a:pt x="852" y="169"/>
                  </a:lnTo>
                  <a:lnTo>
                    <a:pt x="855" y="160"/>
                  </a:lnTo>
                  <a:lnTo>
                    <a:pt x="857" y="152"/>
                  </a:lnTo>
                  <a:lnTo>
                    <a:pt x="858" y="144"/>
                  </a:lnTo>
                  <a:lnTo>
                    <a:pt x="864" y="139"/>
                  </a:lnTo>
                  <a:lnTo>
                    <a:pt x="872" y="137"/>
                  </a:lnTo>
                  <a:lnTo>
                    <a:pt x="879" y="135"/>
                  </a:lnTo>
                  <a:lnTo>
                    <a:pt x="887" y="134"/>
                  </a:lnTo>
                  <a:lnTo>
                    <a:pt x="904" y="132"/>
                  </a:lnTo>
                  <a:lnTo>
                    <a:pt x="913" y="131"/>
                  </a:lnTo>
                  <a:lnTo>
                    <a:pt x="921" y="129"/>
                  </a:lnTo>
                  <a:lnTo>
                    <a:pt x="932" y="124"/>
                  </a:lnTo>
                  <a:lnTo>
                    <a:pt x="942" y="118"/>
                  </a:lnTo>
                  <a:lnTo>
                    <a:pt x="952" y="110"/>
                  </a:lnTo>
                  <a:lnTo>
                    <a:pt x="959" y="101"/>
                  </a:lnTo>
                  <a:lnTo>
                    <a:pt x="975" y="83"/>
                  </a:lnTo>
                  <a:lnTo>
                    <a:pt x="990" y="64"/>
                  </a:lnTo>
                  <a:lnTo>
                    <a:pt x="973" y="56"/>
                  </a:lnTo>
                  <a:lnTo>
                    <a:pt x="956" y="51"/>
                  </a:lnTo>
                  <a:lnTo>
                    <a:pt x="941" y="45"/>
                  </a:lnTo>
                  <a:lnTo>
                    <a:pt x="932" y="44"/>
                  </a:lnTo>
                  <a:lnTo>
                    <a:pt x="923" y="44"/>
                  </a:lnTo>
                  <a:close/>
                  <a:moveTo>
                    <a:pt x="594" y="35"/>
                  </a:moveTo>
                  <a:lnTo>
                    <a:pt x="594" y="35"/>
                  </a:lnTo>
                  <a:lnTo>
                    <a:pt x="590" y="44"/>
                  </a:lnTo>
                  <a:lnTo>
                    <a:pt x="587" y="54"/>
                  </a:lnTo>
                  <a:lnTo>
                    <a:pt x="581" y="75"/>
                  </a:lnTo>
                  <a:lnTo>
                    <a:pt x="580" y="96"/>
                  </a:lnTo>
                  <a:lnTo>
                    <a:pt x="579" y="118"/>
                  </a:lnTo>
                  <a:lnTo>
                    <a:pt x="580" y="141"/>
                  </a:lnTo>
                  <a:lnTo>
                    <a:pt x="581" y="163"/>
                  </a:lnTo>
                  <a:lnTo>
                    <a:pt x="587" y="204"/>
                  </a:lnTo>
                  <a:lnTo>
                    <a:pt x="590" y="170"/>
                  </a:lnTo>
                  <a:lnTo>
                    <a:pt x="591" y="137"/>
                  </a:lnTo>
                  <a:lnTo>
                    <a:pt x="594" y="104"/>
                  </a:lnTo>
                  <a:lnTo>
                    <a:pt x="595" y="89"/>
                  </a:lnTo>
                  <a:lnTo>
                    <a:pt x="600" y="73"/>
                  </a:lnTo>
                  <a:lnTo>
                    <a:pt x="604" y="64"/>
                  </a:lnTo>
                  <a:lnTo>
                    <a:pt x="607" y="54"/>
                  </a:lnTo>
                  <a:lnTo>
                    <a:pt x="608" y="49"/>
                  </a:lnTo>
                  <a:lnTo>
                    <a:pt x="608" y="44"/>
                  </a:lnTo>
                  <a:lnTo>
                    <a:pt x="608" y="40"/>
                  </a:lnTo>
                  <a:lnTo>
                    <a:pt x="605" y="35"/>
                  </a:lnTo>
                  <a:lnTo>
                    <a:pt x="603" y="34"/>
                  </a:lnTo>
                  <a:lnTo>
                    <a:pt x="601" y="34"/>
                  </a:lnTo>
                  <a:lnTo>
                    <a:pt x="598" y="35"/>
                  </a:lnTo>
                  <a:lnTo>
                    <a:pt x="594" y="35"/>
                  </a:lnTo>
                  <a:close/>
                  <a:moveTo>
                    <a:pt x="603" y="242"/>
                  </a:moveTo>
                  <a:lnTo>
                    <a:pt x="603" y="242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3"/>
                  </a:lnTo>
                  <a:lnTo>
                    <a:pt x="604" y="235"/>
                  </a:lnTo>
                  <a:lnTo>
                    <a:pt x="604" y="232"/>
                  </a:lnTo>
                  <a:lnTo>
                    <a:pt x="601" y="229"/>
                  </a:lnTo>
                  <a:lnTo>
                    <a:pt x="601" y="236"/>
                  </a:lnTo>
                  <a:lnTo>
                    <a:pt x="603" y="242"/>
                  </a:lnTo>
                  <a:close/>
                  <a:moveTo>
                    <a:pt x="699" y="698"/>
                  </a:moveTo>
                  <a:lnTo>
                    <a:pt x="699" y="698"/>
                  </a:lnTo>
                  <a:lnTo>
                    <a:pt x="701" y="700"/>
                  </a:lnTo>
                  <a:lnTo>
                    <a:pt x="701" y="702"/>
                  </a:lnTo>
                  <a:lnTo>
                    <a:pt x="699" y="711"/>
                  </a:lnTo>
                  <a:lnTo>
                    <a:pt x="694" y="721"/>
                  </a:lnTo>
                  <a:lnTo>
                    <a:pt x="687" y="730"/>
                  </a:lnTo>
                  <a:lnTo>
                    <a:pt x="678" y="740"/>
                  </a:lnTo>
                  <a:lnTo>
                    <a:pt x="670" y="750"/>
                  </a:lnTo>
                  <a:lnTo>
                    <a:pt x="663" y="756"/>
                  </a:lnTo>
                  <a:lnTo>
                    <a:pt x="657" y="758"/>
                  </a:lnTo>
                  <a:lnTo>
                    <a:pt x="656" y="760"/>
                  </a:lnTo>
                  <a:lnTo>
                    <a:pt x="657" y="760"/>
                  </a:lnTo>
                  <a:lnTo>
                    <a:pt x="664" y="761"/>
                  </a:lnTo>
                  <a:lnTo>
                    <a:pt x="671" y="763"/>
                  </a:lnTo>
                  <a:lnTo>
                    <a:pt x="687" y="770"/>
                  </a:lnTo>
                  <a:lnTo>
                    <a:pt x="705" y="771"/>
                  </a:lnTo>
                  <a:lnTo>
                    <a:pt x="722" y="770"/>
                  </a:lnTo>
                  <a:lnTo>
                    <a:pt x="737" y="767"/>
                  </a:lnTo>
                  <a:lnTo>
                    <a:pt x="753" y="763"/>
                  </a:lnTo>
                  <a:lnTo>
                    <a:pt x="767" y="756"/>
                  </a:lnTo>
                  <a:lnTo>
                    <a:pt x="779" y="749"/>
                  </a:lnTo>
                  <a:lnTo>
                    <a:pt x="791" y="742"/>
                  </a:lnTo>
                  <a:lnTo>
                    <a:pt x="802" y="733"/>
                  </a:lnTo>
                  <a:lnTo>
                    <a:pt x="819" y="721"/>
                  </a:lnTo>
                  <a:lnTo>
                    <a:pt x="826" y="715"/>
                  </a:lnTo>
                  <a:lnTo>
                    <a:pt x="831" y="709"/>
                  </a:lnTo>
                  <a:lnTo>
                    <a:pt x="837" y="702"/>
                  </a:lnTo>
                  <a:lnTo>
                    <a:pt x="843" y="694"/>
                  </a:lnTo>
                  <a:lnTo>
                    <a:pt x="852" y="673"/>
                  </a:lnTo>
                  <a:lnTo>
                    <a:pt x="859" y="652"/>
                  </a:lnTo>
                  <a:lnTo>
                    <a:pt x="864" y="636"/>
                  </a:lnTo>
                  <a:lnTo>
                    <a:pt x="873" y="624"/>
                  </a:lnTo>
                  <a:lnTo>
                    <a:pt x="887" y="580"/>
                  </a:lnTo>
                  <a:lnTo>
                    <a:pt x="893" y="558"/>
                  </a:lnTo>
                  <a:lnTo>
                    <a:pt x="899" y="534"/>
                  </a:lnTo>
                  <a:lnTo>
                    <a:pt x="903" y="509"/>
                  </a:lnTo>
                  <a:lnTo>
                    <a:pt x="906" y="485"/>
                  </a:lnTo>
                  <a:lnTo>
                    <a:pt x="907" y="461"/>
                  </a:lnTo>
                  <a:lnTo>
                    <a:pt x="907" y="437"/>
                  </a:lnTo>
                  <a:lnTo>
                    <a:pt x="906" y="417"/>
                  </a:lnTo>
                  <a:lnTo>
                    <a:pt x="903" y="396"/>
                  </a:lnTo>
                  <a:lnTo>
                    <a:pt x="899" y="375"/>
                  </a:lnTo>
                  <a:lnTo>
                    <a:pt x="895" y="356"/>
                  </a:lnTo>
                  <a:lnTo>
                    <a:pt x="887" y="337"/>
                  </a:lnTo>
                  <a:lnTo>
                    <a:pt x="879" y="322"/>
                  </a:lnTo>
                  <a:lnTo>
                    <a:pt x="875" y="313"/>
                  </a:lnTo>
                  <a:lnTo>
                    <a:pt x="869" y="308"/>
                  </a:lnTo>
                  <a:lnTo>
                    <a:pt x="864" y="302"/>
                  </a:lnTo>
                  <a:lnTo>
                    <a:pt x="857" y="297"/>
                  </a:lnTo>
                  <a:lnTo>
                    <a:pt x="838" y="287"/>
                  </a:lnTo>
                  <a:lnTo>
                    <a:pt x="817" y="277"/>
                  </a:lnTo>
                  <a:lnTo>
                    <a:pt x="796" y="268"/>
                  </a:lnTo>
                  <a:lnTo>
                    <a:pt x="774" y="261"/>
                  </a:lnTo>
                  <a:lnTo>
                    <a:pt x="751" y="257"/>
                  </a:lnTo>
                  <a:lnTo>
                    <a:pt x="727" y="254"/>
                  </a:lnTo>
                  <a:lnTo>
                    <a:pt x="704" y="254"/>
                  </a:lnTo>
                  <a:lnTo>
                    <a:pt x="680" y="257"/>
                  </a:lnTo>
                  <a:lnTo>
                    <a:pt x="670" y="260"/>
                  </a:lnTo>
                  <a:lnTo>
                    <a:pt x="660" y="264"/>
                  </a:lnTo>
                  <a:lnTo>
                    <a:pt x="650" y="268"/>
                  </a:lnTo>
                  <a:lnTo>
                    <a:pt x="640" y="274"/>
                  </a:lnTo>
                  <a:lnTo>
                    <a:pt x="624" y="288"/>
                  </a:lnTo>
                  <a:lnTo>
                    <a:pt x="607" y="302"/>
                  </a:lnTo>
                  <a:lnTo>
                    <a:pt x="600" y="304"/>
                  </a:lnTo>
                  <a:lnTo>
                    <a:pt x="591" y="308"/>
                  </a:lnTo>
                  <a:lnTo>
                    <a:pt x="574" y="315"/>
                  </a:lnTo>
                  <a:lnTo>
                    <a:pt x="565" y="312"/>
                  </a:lnTo>
                  <a:lnTo>
                    <a:pt x="555" y="312"/>
                  </a:lnTo>
                  <a:lnTo>
                    <a:pt x="545" y="312"/>
                  </a:lnTo>
                  <a:lnTo>
                    <a:pt x="537" y="313"/>
                  </a:lnTo>
                  <a:lnTo>
                    <a:pt x="534" y="311"/>
                  </a:lnTo>
                  <a:lnTo>
                    <a:pt x="530" y="308"/>
                  </a:lnTo>
                  <a:lnTo>
                    <a:pt x="522" y="304"/>
                  </a:lnTo>
                  <a:lnTo>
                    <a:pt x="518" y="301"/>
                  </a:lnTo>
                  <a:lnTo>
                    <a:pt x="517" y="297"/>
                  </a:lnTo>
                  <a:lnTo>
                    <a:pt x="515" y="292"/>
                  </a:lnTo>
                  <a:lnTo>
                    <a:pt x="515" y="285"/>
                  </a:lnTo>
                  <a:lnTo>
                    <a:pt x="520" y="285"/>
                  </a:lnTo>
                  <a:lnTo>
                    <a:pt x="521" y="284"/>
                  </a:lnTo>
                  <a:lnTo>
                    <a:pt x="527" y="281"/>
                  </a:lnTo>
                  <a:lnTo>
                    <a:pt x="531" y="287"/>
                  </a:lnTo>
                  <a:lnTo>
                    <a:pt x="538" y="292"/>
                  </a:lnTo>
                  <a:lnTo>
                    <a:pt x="546" y="295"/>
                  </a:lnTo>
                  <a:lnTo>
                    <a:pt x="556" y="298"/>
                  </a:lnTo>
                  <a:lnTo>
                    <a:pt x="565" y="299"/>
                  </a:lnTo>
                  <a:lnTo>
                    <a:pt x="574" y="298"/>
                  </a:lnTo>
                  <a:lnTo>
                    <a:pt x="583" y="297"/>
                  </a:lnTo>
                  <a:lnTo>
                    <a:pt x="591" y="294"/>
                  </a:lnTo>
                  <a:lnTo>
                    <a:pt x="590" y="288"/>
                  </a:lnTo>
                  <a:lnTo>
                    <a:pt x="587" y="281"/>
                  </a:lnTo>
                  <a:lnTo>
                    <a:pt x="581" y="267"/>
                  </a:lnTo>
                  <a:lnTo>
                    <a:pt x="577" y="268"/>
                  </a:lnTo>
                  <a:lnTo>
                    <a:pt x="573" y="268"/>
                  </a:lnTo>
                  <a:lnTo>
                    <a:pt x="563" y="267"/>
                  </a:lnTo>
                  <a:lnTo>
                    <a:pt x="555" y="263"/>
                  </a:lnTo>
                  <a:lnTo>
                    <a:pt x="545" y="260"/>
                  </a:lnTo>
                  <a:lnTo>
                    <a:pt x="524" y="257"/>
                  </a:lnTo>
                  <a:lnTo>
                    <a:pt x="501" y="256"/>
                  </a:lnTo>
                  <a:lnTo>
                    <a:pt x="479" y="256"/>
                  </a:lnTo>
                  <a:lnTo>
                    <a:pt x="457" y="257"/>
                  </a:lnTo>
                  <a:lnTo>
                    <a:pt x="435" y="261"/>
                  </a:lnTo>
                  <a:lnTo>
                    <a:pt x="414" y="267"/>
                  </a:lnTo>
                  <a:lnTo>
                    <a:pt x="396" y="276"/>
                  </a:lnTo>
                  <a:lnTo>
                    <a:pt x="388" y="281"/>
                  </a:lnTo>
                  <a:lnTo>
                    <a:pt x="381" y="287"/>
                  </a:lnTo>
                  <a:lnTo>
                    <a:pt x="368" y="297"/>
                  </a:lnTo>
                  <a:lnTo>
                    <a:pt x="358" y="304"/>
                  </a:lnTo>
                  <a:lnTo>
                    <a:pt x="351" y="313"/>
                  </a:lnTo>
                  <a:lnTo>
                    <a:pt x="344" y="325"/>
                  </a:lnTo>
                  <a:lnTo>
                    <a:pt x="339" y="337"/>
                  </a:lnTo>
                  <a:lnTo>
                    <a:pt x="333" y="350"/>
                  </a:lnTo>
                  <a:lnTo>
                    <a:pt x="329" y="364"/>
                  </a:lnTo>
                  <a:lnTo>
                    <a:pt x="325" y="379"/>
                  </a:lnTo>
                  <a:lnTo>
                    <a:pt x="318" y="412"/>
                  </a:lnTo>
                  <a:lnTo>
                    <a:pt x="315" y="445"/>
                  </a:lnTo>
                  <a:lnTo>
                    <a:pt x="315" y="478"/>
                  </a:lnTo>
                  <a:lnTo>
                    <a:pt x="316" y="507"/>
                  </a:lnTo>
                  <a:lnTo>
                    <a:pt x="319" y="521"/>
                  </a:lnTo>
                  <a:lnTo>
                    <a:pt x="322" y="534"/>
                  </a:lnTo>
                  <a:lnTo>
                    <a:pt x="334" y="576"/>
                  </a:lnTo>
                  <a:lnTo>
                    <a:pt x="343" y="597"/>
                  </a:lnTo>
                  <a:lnTo>
                    <a:pt x="353" y="618"/>
                  </a:lnTo>
                  <a:lnTo>
                    <a:pt x="362" y="638"/>
                  </a:lnTo>
                  <a:lnTo>
                    <a:pt x="374" y="657"/>
                  </a:lnTo>
                  <a:lnTo>
                    <a:pt x="388" y="676"/>
                  </a:lnTo>
                  <a:lnTo>
                    <a:pt x="402" y="691"/>
                  </a:lnTo>
                  <a:lnTo>
                    <a:pt x="428" y="716"/>
                  </a:lnTo>
                  <a:lnTo>
                    <a:pt x="442" y="728"/>
                  </a:lnTo>
                  <a:lnTo>
                    <a:pt x="457" y="739"/>
                  </a:lnTo>
                  <a:lnTo>
                    <a:pt x="471" y="749"/>
                  </a:lnTo>
                  <a:lnTo>
                    <a:pt x="485" y="757"/>
                  </a:lnTo>
                  <a:lnTo>
                    <a:pt x="501" y="764"/>
                  </a:lnTo>
                  <a:lnTo>
                    <a:pt x="520" y="770"/>
                  </a:lnTo>
                  <a:lnTo>
                    <a:pt x="530" y="771"/>
                  </a:lnTo>
                  <a:lnTo>
                    <a:pt x="538" y="771"/>
                  </a:lnTo>
                  <a:lnTo>
                    <a:pt x="548" y="771"/>
                  </a:lnTo>
                  <a:lnTo>
                    <a:pt x="556" y="770"/>
                  </a:lnTo>
                  <a:lnTo>
                    <a:pt x="573" y="766"/>
                  </a:lnTo>
                  <a:lnTo>
                    <a:pt x="591" y="763"/>
                  </a:lnTo>
                  <a:lnTo>
                    <a:pt x="569" y="749"/>
                  </a:lnTo>
                  <a:lnTo>
                    <a:pt x="559" y="740"/>
                  </a:lnTo>
                  <a:lnTo>
                    <a:pt x="549" y="732"/>
                  </a:lnTo>
                  <a:lnTo>
                    <a:pt x="541" y="722"/>
                  </a:lnTo>
                  <a:lnTo>
                    <a:pt x="534" y="711"/>
                  </a:lnTo>
                  <a:lnTo>
                    <a:pt x="528" y="698"/>
                  </a:lnTo>
                  <a:lnTo>
                    <a:pt x="524" y="684"/>
                  </a:lnTo>
                  <a:lnTo>
                    <a:pt x="542" y="704"/>
                  </a:lnTo>
                  <a:lnTo>
                    <a:pt x="559" y="723"/>
                  </a:lnTo>
                  <a:lnTo>
                    <a:pt x="569" y="732"/>
                  </a:lnTo>
                  <a:lnTo>
                    <a:pt x="579" y="740"/>
                  </a:lnTo>
                  <a:lnTo>
                    <a:pt x="590" y="747"/>
                  </a:lnTo>
                  <a:lnTo>
                    <a:pt x="603" y="754"/>
                  </a:lnTo>
                  <a:lnTo>
                    <a:pt x="619" y="753"/>
                  </a:lnTo>
                  <a:lnTo>
                    <a:pt x="633" y="750"/>
                  </a:lnTo>
                  <a:lnTo>
                    <a:pt x="647" y="744"/>
                  </a:lnTo>
                  <a:lnTo>
                    <a:pt x="664" y="737"/>
                  </a:lnTo>
                  <a:lnTo>
                    <a:pt x="668" y="735"/>
                  </a:lnTo>
                  <a:lnTo>
                    <a:pt x="673" y="728"/>
                  </a:lnTo>
                  <a:lnTo>
                    <a:pt x="681" y="712"/>
                  </a:lnTo>
                  <a:lnTo>
                    <a:pt x="685" y="705"/>
                  </a:lnTo>
                  <a:lnTo>
                    <a:pt x="690" y="700"/>
                  </a:lnTo>
                  <a:lnTo>
                    <a:pt x="695" y="697"/>
                  </a:lnTo>
                  <a:lnTo>
                    <a:pt x="697" y="697"/>
                  </a:lnTo>
                  <a:lnTo>
                    <a:pt x="699" y="698"/>
                  </a:lnTo>
                  <a:close/>
                  <a:moveTo>
                    <a:pt x="465" y="766"/>
                  </a:moveTo>
                  <a:lnTo>
                    <a:pt x="465" y="766"/>
                  </a:lnTo>
                  <a:lnTo>
                    <a:pt x="455" y="756"/>
                  </a:lnTo>
                  <a:lnTo>
                    <a:pt x="445" y="746"/>
                  </a:lnTo>
                  <a:lnTo>
                    <a:pt x="423" y="729"/>
                  </a:lnTo>
                  <a:lnTo>
                    <a:pt x="421" y="730"/>
                  </a:lnTo>
                  <a:lnTo>
                    <a:pt x="420" y="730"/>
                  </a:lnTo>
                  <a:lnTo>
                    <a:pt x="416" y="732"/>
                  </a:lnTo>
                  <a:lnTo>
                    <a:pt x="413" y="732"/>
                  </a:lnTo>
                  <a:lnTo>
                    <a:pt x="407" y="730"/>
                  </a:lnTo>
                  <a:lnTo>
                    <a:pt x="372" y="743"/>
                  </a:lnTo>
                  <a:lnTo>
                    <a:pt x="336" y="753"/>
                  </a:lnTo>
                  <a:lnTo>
                    <a:pt x="298" y="763"/>
                  </a:lnTo>
                  <a:lnTo>
                    <a:pt x="259" y="771"/>
                  </a:lnTo>
                  <a:lnTo>
                    <a:pt x="240" y="774"/>
                  </a:lnTo>
                  <a:lnTo>
                    <a:pt x="221" y="777"/>
                  </a:lnTo>
                  <a:lnTo>
                    <a:pt x="180" y="784"/>
                  </a:lnTo>
                  <a:lnTo>
                    <a:pt x="155" y="788"/>
                  </a:lnTo>
                  <a:lnTo>
                    <a:pt x="125" y="794"/>
                  </a:lnTo>
                  <a:lnTo>
                    <a:pt x="113" y="798"/>
                  </a:lnTo>
                  <a:lnTo>
                    <a:pt x="100" y="802"/>
                  </a:lnTo>
                  <a:lnTo>
                    <a:pt x="89" y="808"/>
                  </a:lnTo>
                  <a:lnTo>
                    <a:pt x="80" y="815"/>
                  </a:lnTo>
                  <a:lnTo>
                    <a:pt x="111" y="823"/>
                  </a:lnTo>
                  <a:lnTo>
                    <a:pt x="146" y="830"/>
                  </a:lnTo>
                  <a:lnTo>
                    <a:pt x="183" y="837"/>
                  </a:lnTo>
                  <a:lnTo>
                    <a:pt x="221" y="843"/>
                  </a:lnTo>
                  <a:lnTo>
                    <a:pt x="259" y="847"/>
                  </a:lnTo>
                  <a:lnTo>
                    <a:pt x="296" y="850"/>
                  </a:lnTo>
                  <a:lnTo>
                    <a:pt x="332" y="851"/>
                  </a:lnTo>
                  <a:lnTo>
                    <a:pt x="364" y="850"/>
                  </a:lnTo>
                  <a:lnTo>
                    <a:pt x="374" y="853"/>
                  </a:lnTo>
                  <a:lnTo>
                    <a:pt x="385" y="854"/>
                  </a:lnTo>
                  <a:lnTo>
                    <a:pt x="407" y="854"/>
                  </a:lnTo>
                  <a:lnTo>
                    <a:pt x="430" y="854"/>
                  </a:lnTo>
                  <a:lnTo>
                    <a:pt x="452" y="855"/>
                  </a:lnTo>
                  <a:lnTo>
                    <a:pt x="496" y="860"/>
                  </a:lnTo>
                  <a:lnTo>
                    <a:pt x="541" y="865"/>
                  </a:lnTo>
                  <a:lnTo>
                    <a:pt x="586" y="872"/>
                  </a:lnTo>
                  <a:lnTo>
                    <a:pt x="631" y="876"/>
                  </a:lnTo>
                  <a:lnTo>
                    <a:pt x="708" y="882"/>
                  </a:lnTo>
                  <a:lnTo>
                    <a:pt x="788" y="889"/>
                  </a:lnTo>
                  <a:lnTo>
                    <a:pt x="869" y="896"/>
                  </a:lnTo>
                  <a:lnTo>
                    <a:pt x="949" y="902"/>
                  </a:lnTo>
                  <a:lnTo>
                    <a:pt x="980" y="905"/>
                  </a:lnTo>
                  <a:lnTo>
                    <a:pt x="994" y="906"/>
                  </a:lnTo>
                  <a:lnTo>
                    <a:pt x="1008" y="906"/>
                  </a:lnTo>
                  <a:lnTo>
                    <a:pt x="1015" y="905"/>
                  </a:lnTo>
                  <a:lnTo>
                    <a:pt x="1022" y="905"/>
                  </a:lnTo>
                  <a:lnTo>
                    <a:pt x="1028" y="902"/>
                  </a:lnTo>
                  <a:lnTo>
                    <a:pt x="1033" y="897"/>
                  </a:lnTo>
                  <a:lnTo>
                    <a:pt x="1039" y="900"/>
                  </a:lnTo>
                  <a:lnTo>
                    <a:pt x="1042" y="900"/>
                  </a:lnTo>
                  <a:lnTo>
                    <a:pt x="1045" y="900"/>
                  </a:lnTo>
                  <a:lnTo>
                    <a:pt x="1078" y="883"/>
                  </a:lnTo>
                  <a:lnTo>
                    <a:pt x="1114" y="867"/>
                  </a:lnTo>
                  <a:lnTo>
                    <a:pt x="1184" y="836"/>
                  </a:lnTo>
                  <a:lnTo>
                    <a:pt x="1219" y="822"/>
                  </a:lnTo>
                  <a:lnTo>
                    <a:pt x="1254" y="805"/>
                  </a:lnTo>
                  <a:lnTo>
                    <a:pt x="1288" y="788"/>
                  </a:lnTo>
                  <a:lnTo>
                    <a:pt x="1320" y="770"/>
                  </a:lnTo>
                  <a:lnTo>
                    <a:pt x="1321" y="771"/>
                  </a:lnTo>
                  <a:lnTo>
                    <a:pt x="1324" y="770"/>
                  </a:lnTo>
                  <a:lnTo>
                    <a:pt x="1327" y="770"/>
                  </a:lnTo>
                  <a:lnTo>
                    <a:pt x="1330" y="770"/>
                  </a:lnTo>
                  <a:lnTo>
                    <a:pt x="1432" y="712"/>
                  </a:lnTo>
                  <a:lnTo>
                    <a:pt x="1483" y="684"/>
                  </a:lnTo>
                  <a:lnTo>
                    <a:pt x="1535" y="656"/>
                  </a:lnTo>
                  <a:lnTo>
                    <a:pt x="1528" y="657"/>
                  </a:lnTo>
                  <a:lnTo>
                    <a:pt x="1521" y="657"/>
                  </a:lnTo>
                  <a:lnTo>
                    <a:pt x="1508" y="656"/>
                  </a:lnTo>
                  <a:lnTo>
                    <a:pt x="1494" y="655"/>
                  </a:lnTo>
                  <a:lnTo>
                    <a:pt x="1488" y="655"/>
                  </a:lnTo>
                  <a:lnTo>
                    <a:pt x="1480" y="657"/>
                  </a:lnTo>
                  <a:lnTo>
                    <a:pt x="1469" y="655"/>
                  </a:lnTo>
                  <a:lnTo>
                    <a:pt x="1457" y="653"/>
                  </a:lnTo>
                  <a:lnTo>
                    <a:pt x="1434" y="652"/>
                  </a:lnTo>
                  <a:lnTo>
                    <a:pt x="1411" y="653"/>
                  </a:lnTo>
                  <a:lnTo>
                    <a:pt x="1387" y="652"/>
                  </a:lnTo>
                  <a:lnTo>
                    <a:pt x="1380" y="652"/>
                  </a:lnTo>
                  <a:lnTo>
                    <a:pt x="1372" y="649"/>
                  </a:lnTo>
                  <a:lnTo>
                    <a:pt x="1365" y="646"/>
                  </a:lnTo>
                  <a:lnTo>
                    <a:pt x="1356" y="645"/>
                  </a:lnTo>
                  <a:lnTo>
                    <a:pt x="1345" y="645"/>
                  </a:lnTo>
                  <a:lnTo>
                    <a:pt x="1334" y="643"/>
                  </a:lnTo>
                  <a:lnTo>
                    <a:pt x="1311" y="643"/>
                  </a:lnTo>
                  <a:lnTo>
                    <a:pt x="1275" y="641"/>
                  </a:lnTo>
                  <a:lnTo>
                    <a:pt x="1258" y="639"/>
                  </a:lnTo>
                  <a:lnTo>
                    <a:pt x="1241" y="638"/>
                  </a:lnTo>
                  <a:lnTo>
                    <a:pt x="1219" y="639"/>
                  </a:lnTo>
                  <a:lnTo>
                    <a:pt x="1209" y="641"/>
                  </a:lnTo>
                  <a:lnTo>
                    <a:pt x="1198" y="641"/>
                  </a:lnTo>
                  <a:lnTo>
                    <a:pt x="1143" y="632"/>
                  </a:lnTo>
                  <a:lnTo>
                    <a:pt x="1085" y="625"/>
                  </a:lnTo>
                  <a:lnTo>
                    <a:pt x="1056" y="621"/>
                  </a:lnTo>
                  <a:lnTo>
                    <a:pt x="1026" y="619"/>
                  </a:lnTo>
                  <a:lnTo>
                    <a:pt x="998" y="619"/>
                  </a:lnTo>
                  <a:lnTo>
                    <a:pt x="972" y="621"/>
                  </a:lnTo>
                  <a:lnTo>
                    <a:pt x="968" y="619"/>
                  </a:lnTo>
                  <a:lnTo>
                    <a:pt x="963" y="618"/>
                  </a:lnTo>
                  <a:lnTo>
                    <a:pt x="958" y="617"/>
                  </a:lnTo>
                  <a:lnTo>
                    <a:pt x="955" y="615"/>
                  </a:lnTo>
                  <a:lnTo>
                    <a:pt x="937" y="621"/>
                  </a:lnTo>
                  <a:lnTo>
                    <a:pt x="918" y="628"/>
                  </a:lnTo>
                  <a:lnTo>
                    <a:pt x="902" y="635"/>
                  </a:lnTo>
                  <a:lnTo>
                    <a:pt x="885" y="642"/>
                  </a:lnTo>
                  <a:lnTo>
                    <a:pt x="868" y="677"/>
                  </a:lnTo>
                  <a:lnTo>
                    <a:pt x="858" y="695"/>
                  </a:lnTo>
                  <a:lnTo>
                    <a:pt x="848" y="712"/>
                  </a:lnTo>
                  <a:lnTo>
                    <a:pt x="837" y="728"/>
                  </a:lnTo>
                  <a:lnTo>
                    <a:pt x="824" y="742"/>
                  </a:lnTo>
                  <a:lnTo>
                    <a:pt x="810" y="756"/>
                  </a:lnTo>
                  <a:lnTo>
                    <a:pt x="795" y="766"/>
                  </a:lnTo>
                  <a:lnTo>
                    <a:pt x="781" y="773"/>
                  </a:lnTo>
                  <a:lnTo>
                    <a:pt x="765" y="778"/>
                  </a:lnTo>
                  <a:lnTo>
                    <a:pt x="749" y="782"/>
                  </a:lnTo>
                  <a:lnTo>
                    <a:pt x="732" y="785"/>
                  </a:lnTo>
                  <a:lnTo>
                    <a:pt x="713" y="785"/>
                  </a:lnTo>
                  <a:lnTo>
                    <a:pt x="695" y="785"/>
                  </a:lnTo>
                  <a:lnTo>
                    <a:pt x="677" y="781"/>
                  </a:lnTo>
                  <a:lnTo>
                    <a:pt x="659" y="777"/>
                  </a:lnTo>
                  <a:lnTo>
                    <a:pt x="660" y="780"/>
                  </a:lnTo>
                  <a:lnTo>
                    <a:pt x="661" y="781"/>
                  </a:lnTo>
                  <a:lnTo>
                    <a:pt x="666" y="785"/>
                  </a:lnTo>
                  <a:lnTo>
                    <a:pt x="668" y="788"/>
                  </a:lnTo>
                  <a:lnTo>
                    <a:pt x="670" y="791"/>
                  </a:lnTo>
                  <a:lnTo>
                    <a:pt x="671" y="794"/>
                  </a:lnTo>
                  <a:lnTo>
                    <a:pt x="668" y="799"/>
                  </a:lnTo>
                  <a:lnTo>
                    <a:pt x="667" y="802"/>
                  </a:lnTo>
                  <a:lnTo>
                    <a:pt x="664" y="805"/>
                  </a:lnTo>
                  <a:lnTo>
                    <a:pt x="657" y="805"/>
                  </a:lnTo>
                  <a:lnTo>
                    <a:pt x="653" y="805"/>
                  </a:lnTo>
                  <a:lnTo>
                    <a:pt x="643" y="802"/>
                  </a:lnTo>
                  <a:lnTo>
                    <a:pt x="635" y="799"/>
                  </a:lnTo>
                  <a:lnTo>
                    <a:pt x="629" y="798"/>
                  </a:lnTo>
                  <a:lnTo>
                    <a:pt x="624" y="799"/>
                  </a:lnTo>
                  <a:lnTo>
                    <a:pt x="618" y="802"/>
                  </a:lnTo>
                  <a:lnTo>
                    <a:pt x="612" y="805"/>
                  </a:lnTo>
                  <a:lnTo>
                    <a:pt x="604" y="813"/>
                  </a:lnTo>
                  <a:lnTo>
                    <a:pt x="598" y="816"/>
                  </a:lnTo>
                  <a:lnTo>
                    <a:pt x="594" y="819"/>
                  </a:lnTo>
                  <a:lnTo>
                    <a:pt x="588" y="817"/>
                  </a:lnTo>
                  <a:lnTo>
                    <a:pt x="581" y="815"/>
                  </a:lnTo>
                  <a:lnTo>
                    <a:pt x="580" y="806"/>
                  </a:lnTo>
                  <a:lnTo>
                    <a:pt x="576" y="799"/>
                  </a:lnTo>
                  <a:lnTo>
                    <a:pt x="573" y="792"/>
                  </a:lnTo>
                  <a:lnTo>
                    <a:pt x="570" y="785"/>
                  </a:lnTo>
                  <a:lnTo>
                    <a:pt x="556" y="788"/>
                  </a:lnTo>
                  <a:lnTo>
                    <a:pt x="542" y="788"/>
                  </a:lnTo>
                  <a:lnTo>
                    <a:pt x="530" y="785"/>
                  </a:lnTo>
                  <a:lnTo>
                    <a:pt x="517" y="782"/>
                  </a:lnTo>
                  <a:lnTo>
                    <a:pt x="492" y="774"/>
                  </a:lnTo>
                  <a:lnTo>
                    <a:pt x="479" y="770"/>
                  </a:lnTo>
                  <a:lnTo>
                    <a:pt x="465" y="766"/>
                  </a:lnTo>
                  <a:close/>
                  <a:moveTo>
                    <a:pt x="1344" y="955"/>
                  </a:moveTo>
                  <a:lnTo>
                    <a:pt x="1344" y="955"/>
                  </a:lnTo>
                  <a:lnTo>
                    <a:pt x="1372" y="938"/>
                  </a:lnTo>
                  <a:lnTo>
                    <a:pt x="1384" y="930"/>
                  </a:lnTo>
                  <a:lnTo>
                    <a:pt x="1398" y="921"/>
                  </a:lnTo>
                  <a:lnTo>
                    <a:pt x="1427" y="906"/>
                  </a:lnTo>
                  <a:lnTo>
                    <a:pt x="1453" y="888"/>
                  </a:lnTo>
                  <a:lnTo>
                    <a:pt x="1504" y="851"/>
                  </a:lnTo>
                  <a:lnTo>
                    <a:pt x="1529" y="836"/>
                  </a:lnTo>
                  <a:lnTo>
                    <a:pt x="1554" y="820"/>
                  </a:lnTo>
                  <a:lnTo>
                    <a:pt x="1578" y="805"/>
                  </a:lnTo>
                  <a:lnTo>
                    <a:pt x="1589" y="798"/>
                  </a:lnTo>
                  <a:lnTo>
                    <a:pt x="1598" y="788"/>
                  </a:lnTo>
                  <a:lnTo>
                    <a:pt x="1603" y="781"/>
                  </a:lnTo>
                  <a:lnTo>
                    <a:pt x="1608" y="773"/>
                  </a:lnTo>
                  <a:lnTo>
                    <a:pt x="1612" y="764"/>
                  </a:lnTo>
                  <a:lnTo>
                    <a:pt x="1616" y="754"/>
                  </a:lnTo>
                  <a:lnTo>
                    <a:pt x="1617" y="744"/>
                  </a:lnTo>
                  <a:lnTo>
                    <a:pt x="1619" y="735"/>
                  </a:lnTo>
                  <a:lnTo>
                    <a:pt x="1619" y="725"/>
                  </a:lnTo>
                  <a:lnTo>
                    <a:pt x="1619" y="714"/>
                  </a:lnTo>
                  <a:lnTo>
                    <a:pt x="1616" y="705"/>
                  </a:lnTo>
                  <a:lnTo>
                    <a:pt x="1613" y="695"/>
                  </a:lnTo>
                  <a:lnTo>
                    <a:pt x="1609" y="687"/>
                  </a:lnTo>
                  <a:lnTo>
                    <a:pt x="1603" y="678"/>
                  </a:lnTo>
                  <a:lnTo>
                    <a:pt x="1596" y="671"/>
                  </a:lnTo>
                  <a:lnTo>
                    <a:pt x="1589" y="666"/>
                  </a:lnTo>
                  <a:lnTo>
                    <a:pt x="1580" y="662"/>
                  </a:lnTo>
                  <a:lnTo>
                    <a:pt x="1570" y="659"/>
                  </a:lnTo>
                  <a:lnTo>
                    <a:pt x="1568" y="659"/>
                  </a:lnTo>
                  <a:lnTo>
                    <a:pt x="1564" y="662"/>
                  </a:lnTo>
                  <a:lnTo>
                    <a:pt x="1561" y="664"/>
                  </a:lnTo>
                  <a:lnTo>
                    <a:pt x="1559" y="667"/>
                  </a:lnTo>
                  <a:lnTo>
                    <a:pt x="1553" y="669"/>
                  </a:lnTo>
                  <a:lnTo>
                    <a:pt x="1546" y="670"/>
                  </a:lnTo>
                  <a:lnTo>
                    <a:pt x="1533" y="676"/>
                  </a:lnTo>
                  <a:lnTo>
                    <a:pt x="1508" y="688"/>
                  </a:lnTo>
                  <a:lnTo>
                    <a:pt x="1488" y="698"/>
                  </a:lnTo>
                  <a:lnTo>
                    <a:pt x="1470" y="708"/>
                  </a:lnTo>
                  <a:lnTo>
                    <a:pt x="1421" y="736"/>
                  </a:lnTo>
                  <a:lnTo>
                    <a:pt x="1370" y="764"/>
                  </a:lnTo>
                  <a:lnTo>
                    <a:pt x="1320" y="789"/>
                  </a:lnTo>
                  <a:lnTo>
                    <a:pt x="1268" y="815"/>
                  </a:lnTo>
                  <a:lnTo>
                    <a:pt x="1215" y="840"/>
                  </a:lnTo>
                  <a:lnTo>
                    <a:pt x="1161" y="864"/>
                  </a:lnTo>
                  <a:lnTo>
                    <a:pt x="1052" y="909"/>
                  </a:lnTo>
                  <a:lnTo>
                    <a:pt x="1059" y="919"/>
                  </a:lnTo>
                  <a:lnTo>
                    <a:pt x="1066" y="928"/>
                  </a:lnTo>
                  <a:lnTo>
                    <a:pt x="1073" y="938"/>
                  </a:lnTo>
                  <a:lnTo>
                    <a:pt x="1078" y="951"/>
                  </a:lnTo>
                  <a:lnTo>
                    <a:pt x="1087" y="975"/>
                  </a:lnTo>
                  <a:lnTo>
                    <a:pt x="1094" y="1001"/>
                  </a:lnTo>
                  <a:lnTo>
                    <a:pt x="1097" y="1028"/>
                  </a:lnTo>
                  <a:lnTo>
                    <a:pt x="1097" y="1056"/>
                  </a:lnTo>
                  <a:lnTo>
                    <a:pt x="1097" y="1069"/>
                  </a:lnTo>
                  <a:lnTo>
                    <a:pt x="1094" y="1081"/>
                  </a:lnTo>
                  <a:lnTo>
                    <a:pt x="1091" y="1094"/>
                  </a:lnTo>
                  <a:lnTo>
                    <a:pt x="1087" y="1105"/>
                  </a:lnTo>
                  <a:lnTo>
                    <a:pt x="1147" y="1070"/>
                  </a:lnTo>
                  <a:lnTo>
                    <a:pt x="1213" y="1032"/>
                  </a:lnTo>
                  <a:lnTo>
                    <a:pt x="1281" y="992"/>
                  </a:lnTo>
                  <a:lnTo>
                    <a:pt x="1344" y="955"/>
                  </a:lnTo>
                  <a:close/>
                  <a:moveTo>
                    <a:pt x="626" y="778"/>
                  </a:moveTo>
                  <a:lnTo>
                    <a:pt x="626" y="778"/>
                  </a:lnTo>
                  <a:lnTo>
                    <a:pt x="635" y="782"/>
                  </a:lnTo>
                  <a:lnTo>
                    <a:pt x="640" y="784"/>
                  </a:lnTo>
                  <a:lnTo>
                    <a:pt x="643" y="784"/>
                  </a:lnTo>
                  <a:lnTo>
                    <a:pt x="645" y="784"/>
                  </a:lnTo>
                  <a:lnTo>
                    <a:pt x="643" y="782"/>
                  </a:lnTo>
                  <a:lnTo>
                    <a:pt x="642" y="781"/>
                  </a:lnTo>
                  <a:lnTo>
                    <a:pt x="642" y="774"/>
                  </a:lnTo>
                  <a:lnTo>
                    <a:pt x="632" y="774"/>
                  </a:lnTo>
                  <a:lnTo>
                    <a:pt x="629" y="775"/>
                  </a:lnTo>
                  <a:lnTo>
                    <a:pt x="626" y="778"/>
                  </a:lnTo>
                  <a:close/>
                  <a:moveTo>
                    <a:pt x="588" y="781"/>
                  </a:moveTo>
                  <a:lnTo>
                    <a:pt x="588" y="781"/>
                  </a:lnTo>
                  <a:lnTo>
                    <a:pt x="588" y="784"/>
                  </a:lnTo>
                  <a:lnTo>
                    <a:pt x="588" y="785"/>
                  </a:lnTo>
                  <a:lnTo>
                    <a:pt x="587" y="785"/>
                  </a:lnTo>
                  <a:lnTo>
                    <a:pt x="590" y="794"/>
                  </a:lnTo>
                  <a:lnTo>
                    <a:pt x="594" y="799"/>
                  </a:lnTo>
                  <a:lnTo>
                    <a:pt x="601" y="795"/>
                  </a:lnTo>
                  <a:lnTo>
                    <a:pt x="607" y="791"/>
                  </a:lnTo>
                  <a:lnTo>
                    <a:pt x="617" y="780"/>
                  </a:lnTo>
                  <a:lnTo>
                    <a:pt x="610" y="782"/>
                  </a:lnTo>
                  <a:lnTo>
                    <a:pt x="603" y="782"/>
                  </a:lnTo>
                  <a:lnTo>
                    <a:pt x="588" y="781"/>
                  </a:lnTo>
                  <a:close/>
                  <a:moveTo>
                    <a:pt x="1689" y="798"/>
                  </a:moveTo>
                  <a:lnTo>
                    <a:pt x="1689" y="798"/>
                  </a:lnTo>
                  <a:lnTo>
                    <a:pt x="1679" y="795"/>
                  </a:lnTo>
                  <a:lnTo>
                    <a:pt x="1671" y="794"/>
                  </a:lnTo>
                  <a:lnTo>
                    <a:pt x="1650" y="794"/>
                  </a:lnTo>
                  <a:lnTo>
                    <a:pt x="1630" y="794"/>
                  </a:lnTo>
                  <a:lnTo>
                    <a:pt x="1612" y="794"/>
                  </a:lnTo>
                  <a:lnTo>
                    <a:pt x="1602" y="803"/>
                  </a:lnTo>
                  <a:lnTo>
                    <a:pt x="1592" y="813"/>
                  </a:lnTo>
                  <a:lnTo>
                    <a:pt x="1581" y="820"/>
                  </a:lnTo>
                  <a:lnTo>
                    <a:pt x="1570" y="829"/>
                  </a:lnTo>
                  <a:lnTo>
                    <a:pt x="1546" y="843"/>
                  </a:lnTo>
                  <a:lnTo>
                    <a:pt x="1522" y="857"/>
                  </a:lnTo>
                  <a:lnTo>
                    <a:pt x="1493" y="879"/>
                  </a:lnTo>
                  <a:lnTo>
                    <a:pt x="1463" y="900"/>
                  </a:lnTo>
                  <a:lnTo>
                    <a:pt x="1432" y="921"/>
                  </a:lnTo>
                  <a:lnTo>
                    <a:pt x="1400" y="941"/>
                  </a:lnTo>
                  <a:lnTo>
                    <a:pt x="1335" y="978"/>
                  </a:lnTo>
                  <a:lnTo>
                    <a:pt x="1271" y="1015"/>
                  </a:lnTo>
                  <a:lnTo>
                    <a:pt x="1206" y="1053"/>
                  </a:lnTo>
                  <a:lnTo>
                    <a:pt x="1140" y="1091"/>
                  </a:lnTo>
                  <a:lnTo>
                    <a:pt x="1108" y="1109"/>
                  </a:lnTo>
                  <a:lnTo>
                    <a:pt x="1076" y="1128"/>
                  </a:lnTo>
                  <a:lnTo>
                    <a:pt x="1066" y="1129"/>
                  </a:lnTo>
                  <a:lnTo>
                    <a:pt x="1059" y="1132"/>
                  </a:lnTo>
                  <a:lnTo>
                    <a:pt x="1053" y="1133"/>
                  </a:lnTo>
                  <a:lnTo>
                    <a:pt x="1048" y="1135"/>
                  </a:lnTo>
                  <a:lnTo>
                    <a:pt x="1045" y="1133"/>
                  </a:lnTo>
                  <a:lnTo>
                    <a:pt x="1043" y="1133"/>
                  </a:lnTo>
                  <a:lnTo>
                    <a:pt x="1042" y="1132"/>
                  </a:lnTo>
                  <a:lnTo>
                    <a:pt x="1042" y="1135"/>
                  </a:lnTo>
                  <a:lnTo>
                    <a:pt x="1035" y="1131"/>
                  </a:lnTo>
                  <a:lnTo>
                    <a:pt x="1028" y="1128"/>
                  </a:lnTo>
                  <a:lnTo>
                    <a:pt x="1021" y="1126"/>
                  </a:lnTo>
                  <a:lnTo>
                    <a:pt x="1014" y="1126"/>
                  </a:lnTo>
                  <a:lnTo>
                    <a:pt x="997" y="1126"/>
                  </a:lnTo>
                  <a:lnTo>
                    <a:pt x="989" y="1126"/>
                  </a:lnTo>
                  <a:lnTo>
                    <a:pt x="979" y="1126"/>
                  </a:lnTo>
                  <a:lnTo>
                    <a:pt x="963" y="1124"/>
                  </a:lnTo>
                  <a:lnTo>
                    <a:pt x="948" y="1119"/>
                  </a:lnTo>
                  <a:lnTo>
                    <a:pt x="932" y="1115"/>
                  </a:lnTo>
                  <a:lnTo>
                    <a:pt x="917" y="1112"/>
                  </a:lnTo>
                  <a:lnTo>
                    <a:pt x="882" y="1107"/>
                  </a:lnTo>
                  <a:lnTo>
                    <a:pt x="844" y="1101"/>
                  </a:lnTo>
                  <a:lnTo>
                    <a:pt x="785" y="1091"/>
                  </a:lnTo>
                  <a:lnTo>
                    <a:pt x="730" y="1084"/>
                  </a:lnTo>
                  <a:lnTo>
                    <a:pt x="624" y="1073"/>
                  </a:lnTo>
                  <a:lnTo>
                    <a:pt x="587" y="1069"/>
                  </a:lnTo>
                  <a:lnTo>
                    <a:pt x="551" y="1063"/>
                  </a:lnTo>
                  <a:lnTo>
                    <a:pt x="513" y="1058"/>
                  </a:lnTo>
                  <a:lnTo>
                    <a:pt x="475" y="1052"/>
                  </a:lnTo>
                  <a:lnTo>
                    <a:pt x="400" y="1044"/>
                  </a:lnTo>
                  <a:lnTo>
                    <a:pt x="326" y="1032"/>
                  </a:lnTo>
                  <a:lnTo>
                    <a:pt x="176" y="1008"/>
                  </a:lnTo>
                  <a:lnTo>
                    <a:pt x="152" y="1022"/>
                  </a:lnTo>
                  <a:lnTo>
                    <a:pt x="128" y="1035"/>
                  </a:lnTo>
                  <a:lnTo>
                    <a:pt x="103" y="1048"/>
                  </a:lnTo>
                  <a:lnTo>
                    <a:pt x="76" y="1058"/>
                  </a:lnTo>
                  <a:lnTo>
                    <a:pt x="62" y="1063"/>
                  </a:lnTo>
                  <a:lnTo>
                    <a:pt x="47" y="1069"/>
                  </a:lnTo>
                  <a:lnTo>
                    <a:pt x="40" y="1072"/>
                  </a:lnTo>
                  <a:lnTo>
                    <a:pt x="34" y="1076"/>
                  </a:lnTo>
                  <a:lnTo>
                    <a:pt x="31" y="1081"/>
                  </a:lnTo>
                  <a:lnTo>
                    <a:pt x="30" y="1090"/>
                  </a:lnTo>
                  <a:lnTo>
                    <a:pt x="63" y="1088"/>
                  </a:lnTo>
                  <a:lnTo>
                    <a:pt x="99" y="1090"/>
                  </a:lnTo>
                  <a:lnTo>
                    <a:pt x="134" y="1093"/>
                  </a:lnTo>
                  <a:lnTo>
                    <a:pt x="170" y="1097"/>
                  </a:lnTo>
                  <a:lnTo>
                    <a:pt x="243" y="1107"/>
                  </a:lnTo>
                  <a:lnTo>
                    <a:pt x="280" y="1111"/>
                  </a:lnTo>
                  <a:lnTo>
                    <a:pt x="315" y="1114"/>
                  </a:lnTo>
                  <a:lnTo>
                    <a:pt x="406" y="1122"/>
                  </a:lnTo>
                  <a:lnTo>
                    <a:pt x="500" y="1131"/>
                  </a:lnTo>
                  <a:lnTo>
                    <a:pt x="593" y="1142"/>
                  </a:lnTo>
                  <a:lnTo>
                    <a:pt x="687" y="1154"/>
                  </a:lnTo>
                  <a:lnTo>
                    <a:pt x="760" y="1163"/>
                  </a:lnTo>
                  <a:lnTo>
                    <a:pt x="796" y="1167"/>
                  </a:lnTo>
                  <a:lnTo>
                    <a:pt x="831" y="1170"/>
                  </a:lnTo>
                  <a:lnTo>
                    <a:pt x="913" y="1173"/>
                  </a:lnTo>
                  <a:lnTo>
                    <a:pt x="952" y="1175"/>
                  </a:lnTo>
                  <a:lnTo>
                    <a:pt x="991" y="1180"/>
                  </a:lnTo>
                  <a:lnTo>
                    <a:pt x="1017" y="1185"/>
                  </a:lnTo>
                  <a:lnTo>
                    <a:pt x="1031" y="1188"/>
                  </a:lnTo>
                  <a:lnTo>
                    <a:pt x="1043" y="1191"/>
                  </a:lnTo>
                  <a:lnTo>
                    <a:pt x="1053" y="1191"/>
                  </a:lnTo>
                  <a:lnTo>
                    <a:pt x="1062" y="1190"/>
                  </a:lnTo>
                  <a:lnTo>
                    <a:pt x="1070" y="1191"/>
                  </a:lnTo>
                  <a:lnTo>
                    <a:pt x="1074" y="1192"/>
                  </a:lnTo>
                  <a:lnTo>
                    <a:pt x="1078" y="1194"/>
                  </a:lnTo>
                  <a:lnTo>
                    <a:pt x="1088" y="1185"/>
                  </a:lnTo>
                  <a:lnTo>
                    <a:pt x="1099" y="1177"/>
                  </a:lnTo>
                  <a:lnTo>
                    <a:pt x="1105" y="1175"/>
                  </a:lnTo>
                  <a:lnTo>
                    <a:pt x="1111" y="1174"/>
                  </a:lnTo>
                  <a:lnTo>
                    <a:pt x="1118" y="1175"/>
                  </a:lnTo>
                  <a:lnTo>
                    <a:pt x="1123" y="1178"/>
                  </a:lnTo>
                  <a:lnTo>
                    <a:pt x="1153" y="1156"/>
                  </a:lnTo>
                  <a:lnTo>
                    <a:pt x="1184" y="1135"/>
                  </a:lnTo>
                  <a:lnTo>
                    <a:pt x="1216" y="1115"/>
                  </a:lnTo>
                  <a:lnTo>
                    <a:pt x="1248" y="1097"/>
                  </a:lnTo>
                  <a:lnTo>
                    <a:pt x="1281" y="1077"/>
                  </a:lnTo>
                  <a:lnTo>
                    <a:pt x="1311" y="1056"/>
                  </a:lnTo>
                  <a:lnTo>
                    <a:pt x="1342" y="1035"/>
                  </a:lnTo>
                  <a:lnTo>
                    <a:pt x="1373" y="1014"/>
                  </a:lnTo>
                  <a:lnTo>
                    <a:pt x="1438" y="973"/>
                  </a:lnTo>
                  <a:lnTo>
                    <a:pt x="1469" y="954"/>
                  </a:lnTo>
                  <a:lnTo>
                    <a:pt x="1500" y="934"/>
                  </a:lnTo>
                  <a:lnTo>
                    <a:pt x="1530" y="913"/>
                  </a:lnTo>
                  <a:lnTo>
                    <a:pt x="1561" y="890"/>
                  </a:lnTo>
                  <a:lnTo>
                    <a:pt x="1589" y="867"/>
                  </a:lnTo>
                  <a:lnTo>
                    <a:pt x="1619" y="844"/>
                  </a:lnTo>
                  <a:lnTo>
                    <a:pt x="1632" y="836"/>
                  </a:lnTo>
                  <a:lnTo>
                    <a:pt x="1643" y="827"/>
                  </a:lnTo>
                  <a:lnTo>
                    <a:pt x="1655" y="820"/>
                  </a:lnTo>
                  <a:lnTo>
                    <a:pt x="1662" y="817"/>
                  </a:lnTo>
                  <a:lnTo>
                    <a:pt x="1669" y="816"/>
                  </a:lnTo>
                  <a:lnTo>
                    <a:pt x="1671" y="820"/>
                  </a:lnTo>
                  <a:lnTo>
                    <a:pt x="1671" y="823"/>
                  </a:lnTo>
                  <a:lnTo>
                    <a:pt x="1669" y="826"/>
                  </a:lnTo>
                  <a:lnTo>
                    <a:pt x="1667" y="829"/>
                  </a:lnTo>
                  <a:lnTo>
                    <a:pt x="1661" y="833"/>
                  </a:lnTo>
                  <a:lnTo>
                    <a:pt x="1655" y="836"/>
                  </a:lnTo>
                  <a:lnTo>
                    <a:pt x="1664" y="846"/>
                  </a:lnTo>
                  <a:lnTo>
                    <a:pt x="1672" y="855"/>
                  </a:lnTo>
                  <a:lnTo>
                    <a:pt x="1679" y="867"/>
                  </a:lnTo>
                  <a:lnTo>
                    <a:pt x="1685" y="878"/>
                  </a:lnTo>
                  <a:lnTo>
                    <a:pt x="1689" y="890"/>
                  </a:lnTo>
                  <a:lnTo>
                    <a:pt x="1692" y="903"/>
                  </a:lnTo>
                  <a:lnTo>
                    <a:pt x="1695" y="917"/>
                  </a:lnTo>
                  <a:lnTo>
                    <a:pt x="1696" y="931"/>
                  </a:lnTo>
                  <a:lnTo>
                    <a:pt x="1697" y="959"/>
                  </a:lnTo>
                  <a:lnTo>
                    <a:pt x="1696" y="989"/>
                  </a:lnTo>
                  <a:lnTo>
                    <a:pt x="1693" y="1018"/>
                  </a:lnTo>
                  <a:lnTo>
                    <a:pt x="1689" y="1048"/>
                  </a:lnTo>
                  <a:lnTo>
                    <a:pt x="1699" y="1035"/>
                  </a:lnTo>
                  <a:lnTo>
                    <a:pt x="1707" y="1022"/>
                  </a:lnTo>
                  <a:lnTo>
                    <a:pt x="1714" y="1007"/>
                  </a:lnTo>
                  <a:lnTo>
                    <a:pt x="1720" y="992"/>
                  </a:lnTo>
                  <a:lnTo>
                    <a:pt x="1724" y="975"/>
                  </a:lnTo>
                  <a:lnTo>
                    <a:pt x="1727" y="958"/>
                  </a:lnTo>
                  <a:lnTo>
                    <a:pt x="1728" y="940"/>
                  </a:lnTo>
                  <a:lnTo>
                    <a:pt x="1728" y="923"/>
                  </a:lnTo>
                  <a:lnTo>
                    <a:pt x="1728" y="905"/>
                  </a:lnTo>
                  <a:lnTo>
                    <a:pt x="1726" y="886"/>
                  </a:lnTo>
                  <a:lnTo>
                    <a:pt x="1721" y="869"/>
                  </a:lnTo>
                  <a:lnTo>
                    <a:pt x="1717" y="853"/>
                  </a:lnTo>
                  <a:lnTo>
                    <a:pt x="1712" y="837"/>
                  </a:lnTo>
                  <a:lnTo>
                    <a:pt x="1705" y="823"/>
                  </a:lnTo>
                  <a:lnTo>
                    <a:pt x="1697" y="809"/>
                  </a:lnTo>
                  <a:lnTo>
                    <a:pt x="1689" y="798"/>
                  </a:lnTo>
                  <a:close/>
                  <a:moveTo>
                    <a:pt x="521" y="876"/>
                  </a:moveTo>
                  <a:lnTo>
                    <a:pt x="521" y="876"/>
                  </a:lnTo>
                  <a:lnTo>
                    <a:pt x="466" y="871"/>
                  </a:lnTo>
                  <a:lnTo>
                    <a:pt x="413" y="868"/>
                  </a:lnTo>
                  <a:lnTo>
                    <a:pt x="308" y="864"/>
                  </a:lnTo>
                  <a:lnTo>
                    <a:pt x="256" y="860"/>
                  </a:lnTo>
                  <a:lnTo>
                    <a:pt x="204" y="855"/>
                  </a:lnTo>
                  <a:lnTo>
                    <a:pt x="179" y="851"/>
                  </a:lnTo>
                  <a:lnTo>
                    <a:pt x="155" y="847"/>
                  </a:lnTo>
                  <a:lnTo>
                    <a:pt x="131" y="841"/>
                  </a:lnTo>
                  <a:lnTo>
                    <a:pt x="107" y="836"/>
                  </a:lnTo>
                  <a:lnTo>
                    <a:pt x="104" y="837"/>
                  </a:lnTo>
                  <a:lnTo>
                    <a:pt x="103" y="837"/>
                  </a:lnTo>
                  <a:lnTo>
                    <a:pt x="104" y="843"/>
                  </a:lnTo>
                  <a:lnTo>
                    <a:pt x="106" y="847"/>
                  </a:lnTo>
                  <a:lnTo>
                    <a:pt x="108" y="850"/>
                  </a:lnTo>
                  <a:lnTo>
                    <a:pt x="111" y="851"/>
                  </a:lnTo>
                  <a:lnTo>
                    <a:pt x="120" y="853"/>
                  </a:lnTo>
                  <a:lnTo>
                    <a:pt x="128" y="853"/>
                  </a:lnTo>
                  <a:lnTo>
                    <a:pt x="138" y="853"/>
                  </a:lnTo>
                  <a:lnTo>
                    <a:pt x="148" y="853"/>
                  </a:lnTo>
                  <a:lnTo>
                    <a:pt x="158" y="854"/>
                  </a:lnTo>
                  <a:lnTo>
                    <a:pt x="160" y="855"/>
                  </a:lnTo>
                  <a:lnTo>
                    <a:pt x="165" y="858"/>
                  </a:lnTo>
                  <a:lnTo>
                    <a:pt x="156" y="861"/>
                  </a:lnTo>
                  <a:lnTo>
                    <a:pt x="148" y="862"/>
                  </a:lnTo>
                  <a:lnTo>
                    <a:pt x="129" y="864"/>
                  </a:lnTo>
                  <a:lnTo>
                    <a:pt x="121" y="865"/>
                  </a:lnTo>
                  <a:lnTo>
                    <a:pt x="114" y="867"/>
                  </a:lnTo>
                  <a:lnTo>
                    <a:pt x="108" y="871"/>
                  </a:lnTo>
                  <a:lnTo>
                    <a:pt x="107" y="874"/>
                  </a:lnTo>
                  <a:lnTo>
                    <a:pt x="104" y="878"/>
                  </a:lnTo>
                  <a:lnTo>
                    <a:pt x="118" y="879"/>
                  </a:lnTo>
                  <a:lnTo>
                    <a:pt x="131" y="882"/>
                  </a:lnTo>
                  <a:lnTo>
                    <a:pt x="156" y="888"/>
                  </a:lnTo>
                  <a:lnTo>
                    <a:pt x="181" y="893"/>
                  </a:lnTo>
                  <a:lnTo>
                    <a:pt x="194" y="897"/>
                  </a:lnTo>
                  <a:lnTo>
                    <a:pt x="200" y="900"/>
                  </a:lnTo>
                  <a:lnTo>
                    <a:pt x="204" y="905"/>
                  </a:lnTo>
                  <a:lnTo>
                    <a:pt x="190" y="903"/>
                  </a:lnTo>
                  <a:lnTo>
                    <a:pt x="177" y="900"/>
                  </a:lnTo>
                  <a:lnTo>
                    <a:pt x="152" y="896"/>
                  </a:lnTo>
                  <a:lnTo>
                    <a:pt x="141" y="893"/>
                  </a:lnTo>
                  <a:lnTo>
                    <a:pt x="128" y="892"/>
                  </a:lnTo>
                  <a:lnTo>
                    <a:pt x="117" y="893"/>
                  </a:lnTo>
                  <a:lnTo>
                    <a:pt x="104" y="895"/>
                  </a:lnTo>
                  <a:lnTo>
                    <a:pt x="106" y="905"/>
                  </a:lnTo>
                  <a:lnTo>
                    <a:pt x="104" y="907"/>
                  </a:lnTo>
                  <a:lnTo>
                    <a:pt x="103" y="912"/>
                  </a:lnTo>
                  <a:lnTo>
                    <a:pt x="141" y="917"/>
                  </a:lnTo>
                  <a:lnTo>
                    <a:pt x="176" y="920"/>
                  </a:lnTo>
                  <a:lnTo>
                    <a:pt x="211" y="924"/>
                  </a:lnTo>
                  <a:lnTo>
                    <a:pt x="249" y="930"/>
                  </a:lnTo>
                  <a:lnTo>
                    <a:pt x="273" y="937"/>
                  </a:lnTo>
                  <a:lnTo>
                    <a:pt x="298" y="944"/>
                  </a:lnTo>
                  <a:lnTo>
                    <a:pt x="323" y="951"/>
                  </a:lnTo>
                  <a:lnTo>
                    <a:pt x="350" y="956"/>
                  </a:lnTo>
                  <a:lnTo>
                    <a:pt x="379" y="961"/>
                  </a:lnTo>
                  <a:lnTo>
                    <a:pt x="410" y="965"/>
                  </a:lnTo>
                  <a:lnTo>
                    <a:pt x="441" y="970"/>
                  </a:lnTo>
                  <a:lnTo>
                    <a:pt x="457" y="975"/>
                  </a:lnTo>
                  <a:lnTo>
                    <a:pt x="472" y="979"/>
                  </a:lnTo>
                  <a:lnTo>
                    <a:pt x="427" y="973"/>
                  </a:lnTo>
                  <a:lnTo>
                    <a:pt x="379" y="966"/>
                  </a:lnTo>
                  <a:lnTo>
                    <a:pt x="284" y="948"/>
                  </a:lnTo>
                  <a:lnTo>
                    <a:pt x="235" y="938"/>
                  </a:lnTo>
                  <a:lnTo>
                    <a:pt x="187" y="931"/>
                  </a:lnTo>
                  <a:lnTo>
                    <a:pt x="141" y="927"/>
                  </a:lnTo>
                  <a:lnTo>
                    <a:pt x="118" y="927"/>
                  </a:lnTo>
                  <a:lnTo>
                    <a:pt x="96" y="927"/>
                  </a:lnTo>
                  <a:lnTo>
                    <a:pt x="94" y="937"/>
                  </a:lnTo>
                  <a:lnTo>
                    <a:pt x="93" y="947"/>
                  </a:lnTo>
                  <a:lnTo>
                    <a:pt x="108" y="948"/>
                  </a:lnTo>
                  <a:lnTo>
                    <a:pt x="125" y="951"/>
                  </a:lnTo>
                  <a:lnTo>
                    <a:pt x="155" y="958"/>
                  </a:lnTo>
                  <a:lnTo>
                    <a:pt x="186" y="965"/>
                  </a:lnTo>
                  <a:lnTo>
                    <a:pt x="215" y="972"/>
                  </a:lnTo>
                  <a:lnTo>
                    <a:pt x="259" y="980"/>
                  </a:lnTo>
                  <a:lnTo>
                    <a:pt x="301" y="987"/>
                  </a:lnTo>
                  <a:lnTo>
                    <a:pt x="386" y="999"/>
                  </a:lnTo>
                  <a:lnTo>
                    <a:pt x="472" y="1008"/>
                  </a:lnTo>
                  <a:lnTo>
                    <a:pt x="515" y="1014"/>
                  </a:lnTo>
                  <a:lnTo>
                    <a:pt x="558" y="1021"/>
                  </a:lnTo>
                  <a:lnTo>
                    <a:pt x="629" y="1031"/>
                  </a:lnTo>
                  <a:lnTo>
                    <a:pt x="701" y="1038"/>
                  </a:lnTo>
                  <a:lnTo>
                    <a:pt x="786" y="1046"/>
                  </a:lnTo>
                  <a:lnTo>
                    <a:pt x="866" y="1056"/>
                  </a:lnTo>
                  <a:lnTo>
                    <a:pt x="945" y="1067"/>
                  </a:lnTo>
                  <a:lnTo>
                    <a:pt x="1024" y="1080"/>
                  </a:lnTo>
                  <a:lnTo>
                    <a:pt x="1022" y="1079"/>
                  </a:lnTo>
                  <a:lnTo>
                    <a:pt x="1019" y="1074"/>
                  </a:lnTo>
                  <a:lnTo>
                    <a:pt x="1017" y="1066"/>
                  </a:lnTo>
                  <a:lnTo>
                    <a:pt x="1015" y="1058"/>
                  </a:lnTo>
                  <a:lnTo>
                    <a:pt x="1014" y="1051"/>
                  </a:lnTo>
                  <a:lnTo>
                    <a:pt x="951" y="1044"/>
                  </a:lnTo>
                  <a:lnTo>
                    <a:pt x="883" y="1035"/>
                  </a:lnTo>
                  <a:lnTo>
                    <a:pt x="850" y="1029"/>
                  </a:lnTo>
                  <a:lnTo>
                    <a:pt x="816" y="1025"/>
                  </a:lnTo>
                  <a:lnTo>
                    <a:pt x="785" y="1018"/>
                  </a:lnTo>
                  <a:lnTo>
                    <a:pt x="757" y="1011"/>
                  </a:lnTo>
                  <a:lnTo>
                    <a:pt x="819" y="1018"/>
                  </a:lnTo>
                  <a:lnTo>
                    <a:pt x="886" y="1027"/>
                  </a:lnTo>
                  <a:lnTo>
                    <a:pt x="952" y="1032"/>
                  </a:lnTo>
                  <a:lnTo>
                    <a:pt x="1012" y="1035"/>
                  </a:lnTo>
                  <a:lnTo>
                    <a:pt x="1012" y="1029"/>
                  </a:lnTo>
                  <a:lnTo>
                    <a:pt x="1014" y="1025"/>
                  </a:lnTo>
                  <a:lnTo>
                    <a:pt x="1015" y="1021"/>
                  </a:lnTo>
                  <a:lnTo>
                    <a:pt x="1014" y="1018"/>
                  </a:lnTo>
                  <a:lnTo>
                    <a:pt x="1000" y="1018"/>
                  </a:lnTo>
                  <a:lnTo>
                    <a:pt x="986" y="1018"/>
                  </a:lnTo>
                  <a:lnTo>
                    <a:pt x="972" y="1017"/>
                  </a:lnTo>
                  <a:lnTo>
                    <a:pt x="958" y="1014"/>
                  </a:lnTo>
                  <a:lnTo>
                    <a:pt x="930" y="1008"/>
                  </a:lnTo>
                  <a:lnTo>
                    <a:pt x="916" y="1006"/>
                  </a:lnTo>
                  <a:lnTo>
                    <a:pt x="902" y="1004"/>
                  </a:lnTo>
                  <a:lnTo>
                    <a:pt x="913" y="1001"/>
                  </a:lnTo>
                  <a:lnTo>
                    <a:pt x="924" y="1000"/>
                  </a:lnTo>
                  <a:lnTo>
                    <a:pt x="937" y="1000"/>
                  </a:lnTo>
                  <a:lnTo>
                    <a:pt x="948" y="1001"/>
                  </a:lnTo>
                  <a:lnTo>
                    <a:pt x="975" y="1006"/>
                  </a:lnTo>
                  <a:lnTo>
                    <a:pt x="987" y="1007"/>
                  </a:lnTo>
                  <a:lnTo>
                    <a:pt x="1001" y="1007"/>
                  </a:lnTo>
                  <a:lnTo>
                    <a:pt x="1001" y="1001"/>
                  </a:lnTo>
                  <a:lnTo>
                    <a:pt x="1001" y="997"/>
                  </a:lnTo>
                  <a:lnTo>
                    <a:pt x="1003" y="987"/>
                  </a:lnTo>
                  <a:lnTo>
                    <a:pt x="1008" y="979"/>
                  </a:lnTo>
                  <a:lnTo>
                    <a:pt x="1015" y="970"/>
                  </a:lnTo>
                  <a:lnTo>
                    <a:pt x="996" y="965"/>
                  </a:lnTo>
                  <a:lnTo>
                    <a:pt x="976" y="962"/>
                  </a:lnTo>
                  <a:lnTo>
                    <a:pt x="953" y="961"/>
                  </a:lnTo>
                  <a:lnTo>
                    <a:pt x="932" y="961"/>
                  </a:lnTo>
                  <a:lnTo>
                    <a:pt x="887" y="961"/>
                  </a:lnTo>
                  <a:lnTo>
                    <a:pt x="866" y="961"/>
                  </a:lnTo>
                  <a:lnTo>
                    <a:pt x="845" y="958"/>
                  </a:lnTo>
                  <a:lnTo>
                    <a:pt x="805" y="951"/>
                  </a:lnTo>
                  <a:lnTo>
                    <a:pt x="763" y="941"/>
                  </a:lnTo>
                  <a:lnTo>
                    <a:pt x="685" y="921"/>
                  </a:lnTo>
                  <a:lnTo>
                    <a:pt x="712" y="924"/>
                  </a:lnTo>
                  <a:lnTo>
                    <a:pt x="739" y="928"/>
                  </a:lnTo>
                  <a:lnTo>
                    <a:pt x="789" y="938"/>
                  </a:lnTo>
                  <a:lnTo>
                    <a:pt x="816" y="942"/>
                  </a:lnTo>
                  <a:lnTo>
                    <a:pt x="843" y="947"/>
                  </a:lnTo>
                  <a:lnTo>
                    <a:pt x="869" y="949"/>
                  </a:lnTo>
                  <a:lnTo>
                    <a:pt x="899" y="951"/>
                  </a:lnTo>
                  <a:lnTo>
                    <a:pt x="946" y="951"/>
                  </a:lnTo>
                  <a:lnTo>
                    <a:pt x="970" y="951"/>
                  </a:lnTo>
                  <a:lnTo>
                    <a:pt x="993" y="951"/>
                  </a:lnTo>
                  <a:lnTo>
                    <a:pt x="1000" y="952"/>
                  </a:lnTo>
                  <a:lnTo>
                    <a:pt x="1007" y="954"/>
                  </a:lnTo>
                  <a:lnTo>
                    <a:pt x="1011" y="954"/>
                  </a:lnTo>
                  <a:lnTo>
                    <a:pt x="1014" y="952"/>
                  </a:lnTo>
                  <a:lnTo>
                    <a:pt x="1017" y="949"/>
                  </a:lnTo>
                  <a:lnTo>
                    <a:pt x="1019" y="947"/>
                  </a:lnTo>
                  <a:lnTo>
                    <a:pt x="1019" y="942"/>
                  </a:lnTo>
                  <a:lnTo>
                    <a:pt x="1019" y="940"/>
                  </a:lnTo>
                  <a:lnTo>
                    <a:pt x="1015" y="933"/>
                  </a:lnTo>
                  <a:lnTo>
                    <a:pt x="1011" y="927"/>
                  </a:lnTo>
                  <a:lnTo>
                    <a:pt x="1008" y="920"/>
                  </a:lnTo>
                  <a:lnTo>
                    <a:pt x="886" y="912"/>
                  </a:lnTo>
                  <a:lnTo>
                    <a:pt x="765" y="902"/>
                  </a:lnTo>
                  <a:lnTo>
                    <a:pt x="643" y="889"/>
                  </a:lnTo>
                  <a:lnTo>
                    <a:pt x="521" y="876"/>
                  </a:lnTo>
                  <a:close/>
                  <a:moveTo>
                    <a:pt x="1664" y="1065"/>
                  </a:moveTo>
                  <a:lnTo>
                    <a:pt x="1664" y="1065"/>
                  </a:lnTo>
                  <a:lnTo>
                    <a:pt x="1664" y="1062"/>
                  </a:lnTo>
                  <a:lnTo>
                    <a:pt x="1664" y="1059"/>
                  </a:lnTo>
                  <a:lnTo>
                    <a:pt x="1667" y="1053"/>
                  </a:lnTo>
                  <a:lnTo>
                    <a:pt x="1671" y="1048"/>
                  </a:lnTo>
                  <a:lnTo>
                    <a:pt x="1675" y="1042"/>
                  </a:lnTo>
                  <a:lnTo>
                    <a:pt x="1678" y="1027"/>
                  </a:lnTo>
                  <a:lnTo>
                    <a:pt x="1681" y="1008"/>
                  </a:lnTo>
                  <a:lnTo>
                    <a:pt x="1683" y="969"/>
                  </a:lnTo>
                  <a:lnTo>
                    <a:pt x="1683" y="948"/>
                  </a:lnTo>
                  <a:lnTo>
                    <a:pt x="1683" y="928"/>
                  </a:lnTo>
                  <a:lnTo>
                    <a:pt x="1681" y="910"/>
                  </a:lnTo>
                  <a:lnTo>
                    <a:pt x="1676" y="893"/>
                  </a:lnTo>
                  <a:lnTo>
                    <a:pt x="1671" y="879"/>
                  </a:lnTo>
                  <a:lnTo>
                    <a:pt x="1662" y="865"/>
                  </a:lnTo>
                  <a:lnTo>
                    <a:pt x="1653" y="855"/>
                  </a:lnTo>
                  <a:lnTo>
                    <a:pt x="1641" y="847"/>
                  </a:lnTo>
                  <a:lnTo>
                    <a:pt x="1630" y="854"/>
                  </a:lnTo>
                  <a:lnTo>
                    <a:pt x="1619" y="861"/>
                  </a:lnTo>
                  <a:lnTo>
                    <a:pt x="1609" y="869"/>
                  </a:lnTo>
                  <a:lnTo>
                    <a:pt x="1599" y="879"/>
                  </a:lnTo>
                  <a:lnTo>
                    <a:pt x="1606" y="890"/>
                  </a:lnTo>
                  <a:lnTo>
                    <a:pt x="1612" y="902"/>
                  </a:lnTo>
                  <a:lnTo>
                    <a:pt x="1622" y="927"/>
                  </a:lnTo>
                  <a:lnTo>
                    <a:pt x="1630" y="954"/>
                  </a:lnTo>
                  <a:lnTo>
                    <a:pt x="1634" y="982"/>
                  </a:lnTo>
                  <a:lnTo>
                    <a:pt x="1637" y="1010"/>
                  </a:lnTo>
                  <a:lnTo>
                    <a:pt x="1636" y="1038"/>
                  </a:lnTo>
                  <a:lnTo>
                    <a:pt x="1633" y="1066"/>
                  </a:lnTo>
                  <a:lnTo>
                    <a:pt x="1627" y="1093"/>
                  </a:lnTo>
                  <a:lnTo>
                    <a:pt x="1637" y="1087"/>
                  </a:lnTo>
                  <a:lnTo>
                    <a:pt x="1647" y="1080"/>
                  </a:lnTo>
                  <a:lnTo>
                    <a:pt x="1655" y="1072"/>
                  </a:lnTo>
                  <a:lnTo>
                    <a:pt x="1664" y="1065"/>
                  </a:lnTo>
                  <a:close/>
                  <a:moveTo>
                    <a:pt x="1624" y="1014"/>
                  </a:moveTo>
                  <a:lnTo>
                    <a:pt x="1624" y="1014"/>
                  </a:lnTo>
                  <a:lnTo>
                    <a:pt x="1623" y="996"/>
                  </a:lnTo>
                  <a:lnTo>
                    <a:pt x="1622" y="978"/>
                  </a:lnTo>
                  <a:lnTo>
                    <a:pt x="1619" y="961"/>
                  </a:lnTo>
                  <a:lnTo>
                    <a:pt x="1615" y="944"/>
                  </a:lnTo>
                  <a:lnTo>
                    <a:pt x="1609" y="927"/>
                  </a:lnTo>
                  <a:lnTo>
                    <a:pt x="1603" y="913"/>
                  </a:lnTo>
                  <a:lnTo>
                    <a:pt x="1596" y="900"/>
                  </a:lnTo>
                  <a:lnTo>
                    <a:pt x="1587" y="888"/>
                  </a:lnTo>
                  <a:lnTo>
                    <a:pt x="1500" y="949"/>
                  </a:lnTo>
                  <a:lnTo>
                    <a:pt x="1410" y="1008"/>
                  </a:lnTo>
                  <a:lnTo>
                    <a:pt x="1320" y="1066"/>
                  </a:lnTo>
                  <a:lnTo>
                    <a:pt x="1229" y="1125"/>
                  </a:lnTo>
                  <a:lnTo>
                    <a:pt x="1240" y="1147"/>
                  </a:lnTo>
                  <a:lnTo>
                    <a:pt x="1250" y="1173"/>
                  </a:lnTo>
                  <a:lnTo>
                    <a:pt x="1258" y="1198"/>
                  </a:lnTo>
                  <a:lnTo>
                    <a:pt x="1265" y="1226"/>
                  </a:lnTo>
                  <a:lnTo>
                    <a:pt x="1271" y="1256"/>
                  </a:lnTo>
                  <a:lnTo>
                    <a:pt x="1274" y="1285"/>
                  </a:lnTo>
                  <a:lnTo>
                    <a:pt x="1274" y="1314"/>
                  </a:lnTo>
                  <a:lnTo>
                    <a:pt x="1272" y="1344"/>
                  </a:lnTo>
                  <a:lnTo>
                    <a:pt x="1316" y="1316"/>
                  </a:lnTo>
                  <a:lnTo>
                    <a:pt x="1359" y="1288"/>
                  </a:lnTo>
                  <a:lnTo>
                    <a:pt x="1443" y="1229"/>
                  </a:lnTo>
                  <a:lnTo>
                    <a:pt x="1610" y="1108"/>
                  </a:lnTo>
                  <a:lnTo>
                    <a:pt x="1619" y="1063"/>
                  </a:lnTo>
                  <a:lnTo>
                    <a:pt x="1622" y="1039"/>
                  </a:lnTo>
                  <a:lnTo>
                    <a:pt x="1624" y="1014"/>
                  </a:lnTo>
                  <a:close/>
                  <a:moveTo>
                    <a:pt x="1070" y="1051"/>
                  </a:moveTo>
                  <a:lnTo>
                    <a:pt x="1070" y="1051"/>
                  </a:lnTo>
                  <a:lnTo>
                    <a:pt x="1069" y="1058"/>
                  </a:lnTo>
                  <a:lnTo>
                    <a:pt x="1067" y="1065"/>
                  </a:lnTo>
                  <a:lnTo>
                    <a:pt x="1063" y="1079"/>
                  </a:lnTo>
                  <a:lnTo>
                    <a:pt x="1057" y="1093"/>
                  </a:lnTo>
                  <a:lnTo>
                    <a:pt x="1056" y="1100"/>
                  </a:lnTo>
                  <a:lnTo>
                    <a:pt x="1056" y="1107"/>
                  </a:lnTo>
                  <a:lnTo>
                    <a:pt x="1063" y="1104"/>
                  </a:lnTo>
                  <a:lnTo>
                    <a:pt x="1069" y="1098"/>
                  </a:lnTo>
                  <a:lnTo>
                    <a:pt x="1073" y="1093"/>
                  </a:lnTo>
                  <a:lnTo>
                    <a:pt x="1076" y="1086"/>
                  </a:lnTo>
                  <a:lnTo>
                    <a:pt x="1080" y="1077"/>
                  </a:lnTo>
                  <a:lnTo>
                    <a:pt x="1081" y="1069"/>
                  </a:lnTo>
                  <a:lnTo>
                    <a:pt x="1084" y="1052"/>
                  </a:lnTo>
                  <a:lnTo>
                    <a:pt x="1084" y="1036"/>
                  </a:lnTo>
                  <a:lnTo>
                    <a:pt x="1083" y="1020"/>
                  </a:lnTo>
                  <a:lnTo>
                    <a:pt x="1081" y="1004"/>
                  </a:lnTo>
                  <a:lnTo>
                    <a:pt x="1077" y="989"/>
                  </a:lnTo>
                  <a:lnTo>
                    <a:pt x="1073" y="975"/>
                  </a:lnTo>
                  <a:lnTo>
                    <a:pt x="1069" y="961"/>
                  </a:lnTo>
                  <a:lnTo>
                    <a:pt x="1057" y="935"/>
                  </a:lnTo>
                  <a:lnTo>
                    <a:pt x="1052" y="933"/>
                  </a:lnTo>
                  <a:lnTo>
                    <a:pt x="1049" y="930"/>
                  </a:lnTo>
                  <a:lnTo>
                    <a:pt x="1042" y="921"/>
                  </a:lnTo>
                  <a:lnTo>
                    <a:pt x="1036" y="923"/>
                  </a:lnTo>
                  <a:lnTo>
                    <a:pt x="1032" y="921"/>
                  </a:lnTo>
                  <a:lnTo>
                    <a:pt x="1029" y="920"/>
                  </a:lnTo>
                  <a:lnTo>
                    <a:pt x="1026" y="921"/>
                  </a:lnTo>
                  <a:lnTo>
                    <a:pt x="1032" y="937"/>
                  </a:lnTo>
                  <a:lnTo>
                    <a:pt x="1039" y="952"/>
                  </a:lnTo>
                  <a:lnTo>
                    <a:pt x="1053" y="985"/>
                  </a:lnTo>
                  <a:lnTo>
                    <a:pt x="1060" y="1000"/>
                  </a:lnTo>
                  <a:lnTo>
                    <a:pt x="1066" y="1017"/>
                  </a:lnTo>
                  <a:lnTo>
                    <a:pt x="1069" y="1034"/>
                  </a:lnTo>
                  <a:lnTo>
                    <a:pt x="1070" y="1051"/>
                  </a:lnTo>
                  <a:close/>
                  <a:moveTo>
                    <a:pt x="994" y="1091"/>
                  </a:moveTo>
                  <a:lnTo>
                    <a:pt x="994" y="1091"/>
                  </a:lnTo>
                  <a:lnTo>
                    <a:pt x="948" y="1081"/>
                  </a:lnTo>
                  <a:lnTo>
                    <a:pt x="903" y="1074"/>
                  </a:lnTo>
                  <a:lnTo>
                    <a:pt x="813" y="1062"/>
                  </a:lnTo>
                  <a:lnTo>
                    <a:pt x="763" y="1056"/>
                  </a:lnTo>
                  <a:lnTo>
                    <a:pt x="712" y="1052"/>
                  </a:lnTo>
                  <a:lnTo>
                    <a:pt x="685" y="1051"/>
                  </a:lnTo>
                  <a:lnTo>
                    <a:pt x="659" y="1048"/>
                  </a:lnTo>
                  <a:lnTo>
                    <a:pt x="605" y="1041"/>
                  </a:lnTo>
                  <a:lnTo>
                    <a:pt x="549" y="1032"/>
                  </a:lnTo>
                  <a:lnTo>
                    <a:pt x="493" y="1025"/>
                  </a:lnTo>
                  <a:lnTo>
                    <a:pt x="414" y="1015"/>
                  </a:lnTo>
                  <a:lnTo>
                    <a:pt x="336" y="1006"/>
                  </a:lnTo>
                  <a:lnTo>
                    <a:pt x="257" y="993"/>
                  </a:lnTo>
                  <a:lnTo>
                    <a:pt x="176" y="978"/>
                  </a:lnTo>
                  <a:lnTo>
                    <a:pt x="143" y="969"/>
                  </a:lnTo>
                  <a:lnTo>
                    <a:pt x="125" y="965"/>
                  </a:lnTo>
                  <a:lnTo>
                    <a:pt x="108" y="962"/>
                  </a:lnTo>
                  <a:lnTo>
                    <a:pt x="92" y="961"/>
                  </a:lnTo>
                  <a:lnTo>
                    <a:pt x="77" y="961"/>
                  </a:lnTo>
                  <a:lnTo>
                    <a:pt x="72" y="963"/>
                  </a:lnTo>
                  <a:lnTo>
                    <a:pt x="66" y="965"/>
                  </a:lnTo>
                  <a:lnTo>
                    <a:pt x="62" y="969"/>
                  </a:lnTo>
                  <a:lnTo>
                    <a:pt x="59" y="973"/>
                  </a:lnTo>
                  <a:lnTo>
                    <a:pt x="111" y="985"/>
                  </a:lnTo>
                  <a:lnTo>
                    <a:pt x="165" y="994"/>
                  </a:lnTo>
                  <a:lnTo>
                    <a:pt x="219" y="1004"/>
                  </a:lnTo>
                  <a:lnTo>
                    <a:pt x="275" y="1011"/>
                  </a:lnTo>
                  <a:lnTo>
                    <a:pt x="388" y="1027"/>
                  </a:lnTo>
                  <a:lnTo>
                    <a:pt x="503" y="1042"/>
                  </a:lnTo>
                  <a:lnTo>
                    <a:pt x="560" y="1052"/>
                  </a:lnTo>
                  <a:lnTo>
                    <a:pt x="588" y="1056"/>
                  </a:lnTo>
                  <a:lnTo>
                    <a:pt x="617" y="1059"/>
                  </a:lnTo>
                  <a:lnTo>
                    <a:pt x="671" y="1063"/>
                  </a:lnTo>
                  <a:lnTo>
                    <a:pt x="725" y="1069"/>
                  </a:lnTo>
                  <a:lnTo>
                    <a:pt x="768" y="1073"/>
                  </a:lnTo>
                  <a:lnTo>
                    <a:pt x="810" y="1081"/>
                  </a:lnTo>
                  <a:lnTo>
                    <a:pt x="852" y="1088"/>
                  </a:lnTo>
                  <a:lnTo>
                    <a:pt x="893" y="1094"/>
                  </a:lnTo>
                  <a:lnTo>
                    <a:pt x="949" y="1102"/>
                  </a:lnTo>
                  <a:lnTo>
                    <a:pt x="977" y="1107"/>
                  </a:lnTo>
                  <a:lnTo>
                    <a:pt x="998" y="1108"/>
                  </a:lnTo>
                  <a:lnTo>
                    <a:pt x="1017" y="1109"/>
                  </a:lnTo>
                  <a:lnTo>
                    <a:pt x="1025" y="1108"/>
                  </a:lnTo>
                  <a:lnTo>
                    <a:pt x="1028" y="1107"/>
                  </a:lnTo>
                  <a:lnTo>
                    <a:pt x="1031" y="1105"/>
                  </a:lnTo>
                  <a:lnTo>
                    <a:pt x="1029" y="1102"/>
                  </a:lnTo>
                  <a:lnTo>
                    <a:pt x="1025" y="1100"/>
                  </a:lnTo>
                  <a:lnTo>
                    <a:pt x="1015" y="1095"/>
                  </a:lnTo>
                  <a:lnTo>
                    <a:pt x="994" y="1091"/>
                  </a:lnTo>
                  <a:close/>
                  <a:moveTo>
                    <a:pt x="1035" y="1208"/>
                  </a:moveTo>
                  <a:lnTo>
                    <a:pt x="1035" y="1208"/>
                  </a:lnTo>
                  <a:lnTo>
                    <a:pt x="1022" y="1208"/>
                  </a:lnTo>
                  <a:lnTo>
                    <a:pt x="1011" y="1205"/>
                  </a:lnTo>
                  <a:lnTo>
                    <a:pt x="987" y="1199"/>
                  </a:lnTo>
                  <a:lnTo>
                    <a:pt x="965" y="1194"/>
                  </a:lnTo>
                  <a:lnTo>
                    <a:pt x="953" y="1191"/>
                  </a:lnTo>
                  <a:lnTo>
                    <a:pt x="942" y="1190"/>
                  </a:lnTo>
                  <a:lnTo>
                    <a:pt x="899" y="1187"/>
                  </a:lnTo>
                  <a:lnTo>
                    <a:pt x="848" y="1185"/>
                  </a:lnTo>
                  <a:lnTo>
                    <a:pt x="796" y="1183"/>
                  </a:lnTo>
                  <a:lnTo>
                    <a:pt x="770" y="1181"/>
                  </a:lnTo>
                  <a:lnTo>
                    <a:pt x="744" y="1178"/>
                  </a:lnTo>
                  <a:lnTo>
                    <a:pt x="650" y="1166"/>
                  </a:lnTo>
                  <a:lnTo>
                    <a:pt x="604" y="1159"/>
                  </a:lnTo>
                  <a:lnTo>
                    <a:pt x="558" y="1154"/>
                  </a:lnTo>
                  <a:lnTo>
                    <a:pt x="507" y="1149"/>
                  </a:lnTo>
                  <a:lnTo>
                    <a:pt x="457" y="1142"/>
                  </a:lnTo>
                  <a:lnTo>
                    <a:pt x="406" y="1136"/>
                  </a:lnTo>
                  <a:lnTo>
                    <a:pt x="354" y="1131"/>
                  </a:lnTo>
                  <a:lnTo>
                    <a:pt x="311" y="1129"/>
                  </a:lnTo>
                  <a:lnTo>
                    <a:pt x="289" y="1128"/>
                  </a:lnTo>
                  <a:lnTo>
                    <a:pt x="267" y="1126"/>
                  </a:lnTo>
                  <a:lnTo>
                    <a:pt x="226" y="1119"/>
                  </a:lnTo>
                  <a:lnTo>
                    <a:pt x="183" y="1114"/>
                  </a:lnTo>
                  <a:lnTo>
                    <a:pt x="136" y="1109"/>
                  </a:lnTo>
                  <a:lnTo>
                    <a:pt x="113" y="1108"/>
                  </a:lnTo>
                  <a:lnTo>
                    <a:pt x="87" y="1107"/>
                  </a:lnTo>
                  <a:lnTo>
                    <a:pt x="83" y="1112"/>
                  </a:lnTo>
                  <a:lnTo>
                    <a:pt x="80" y="1115"/>
                  </a:lnTo>
                  <a:lnTo>
                    <a:pt x="70" y="1119"/>
                  </a:lnTo>
                  <a:lnTo>
                    <a:pt x="72" y="1125"/>
                  </a:lnTo>
                  <a:lnTo>
                    <a:pt x="75" y="1129"/>
                  </a:lnTo>
                  <a:lnTo>
                    <a:pt x="79" y="1132"/>
                  </a:lnTo>
                  <a:lnTo>
                    <a:pt x="85" y="1135"/>
                  </a:lnTo>
                  <a:lnTo>
                    <a:pt x="96" y="1135"/>
                  </a:lnTo>
                  <a:lnTo>
                    <a:pt x="108" y="1135"/>
                  </a:lnTo>
                  <a:lnTo>
                    <a:pt x="135" y="1135"/>
                  </a:lnTo>
                  <a:lnTo>
                    <a:pt x="163" y="1136"/>
                  </a:lnTo>
                  <a:lnTo>
                    <a:pt x="201" y="1138"/>
                  </a:lnTo>
                  <a:lnTo>
                    <a:pt x="211" y="1139"/>
                  </a:lnTo>
                  <a:lnTo>
                    <a:pt x="219" y="1140"/>
                  </a:lnTo>
                  <a:lnTo>
                    <a:pt x="228" y="1143"/>
                  </a:lnTo>
                  <a:lnTo>
                    <a:pt x="236" y="1147"/>
                  </a:lnTo>
                  <a:lnTo>
                    <a:pt x="198" y="1146"/>
                  </a:lnTo>
                  <a:lnTo>
                    <a:pt x="160" y="1146"/>
                  </a:lnTo>
                  <a:lnTo>
                    <a:pt x="124" y="1146"/>
                  </a:lnTo>
                  <a:lnTo>
                    <a:pt x="93" y="1147"/>
                  </a:lnTo>
                  <a:lnTo>
                    <a:pt x="104" y="1150"/>
                  </a:lnTo>
                  <a:lnTo>
                    <a:pt x="118" y="1153"/>
                  </a:lnTo>
                  <a:lnTo>
                    <a:pt x="149" y="1156"/>
                  </a:lnTo>
                  <a:lnTo>
                    <a:pt x="165" y="1159"/>
                  </a:lnTo>
                  <a:lnTo>
                    <a:pt x="180" y="1160"/>
                  </a:lnTo>
                  <a:lnTo>
                    <a:pt x="194" y="1164"/>
                  </a:lnTo>
                  <a:lnTo>
                    <a:pt x="207" y="1170"/>
                  </a:lnTo>
                  <a:lnTo>
                    <a:pt x="191" y="1170"/>
                  </a:lnTo>
                  <a:lnTo>
                    <a:pt x="177" y="1170"/>
                  </a:lnTo>
                  <a:lnTo>
                    <a:pt x="149" y="1167"/>
                  </a:lnTo>
                  <a:lnTo>
                    <a:pt x="117" y="1164"/>
                  </a:lnTo>
                  <a:lnTo>
                    <a:pt x="79" y="1163"/>
                  </a:lnTo>
                  <a:lnTo>
                    <a:pt x="76" y="1177"/>
                  </a:lnTo>
                  <a:lnTo>
                    <a:pt x="76" y="1191"/>
                  </a:lnTo>
                  <a:lnTo>
                    <a:pt x="80" y="1206"/>
                  </a:lnTo>
                  <a:lnTo>
                    <a:pt x="82" y="1212"/>
                  </a:lnTo>
                  <a:lnTo>
                    <a:pt x="86" y="1219"/>
                  </a:lnTo>
                  <a:lnTo>
                    <a:pt x="131" y="1223"/>
                  </a:lnTo>
                  <a:lnTo>
                    <a:pt x="176" y="1229"/>
                  </a:lnTo>
                  <a:lnTo>
                    <a:pt x="260" y="1241"/>
                  </a:lnTo>
                  <a:lnTo>
                    <a:pt x="430" y="1271"/>
                  </a:lnTo>
                  <a:lnTo>
                    <a:pt x="388" y="1267"/>
                  </a:lnTo>
                  <a:lnTo>
                    <a:pt x="344" y="1263"/>
                  </a:lnTo>
                  <a:lnTo>
                    <a:pt x="257" y="1250"/>
                  </a:lnTo>
                  <a:lnTo>
                    <a:pt x="212" y="1244"/>
                  </a:lnTo>
                  <a:lnTo>
                    <a:pt x="166" y="1239"/>
                  </a:lnTo>
                  <a:lnTo>
                    <a:pt x="118" y="1234"/>
                  </a:lnTo>
                  <a:lnTo>
                    <a:pt x="68" y="1233"/>
                  </a:lnTo>
                  <a:lnTo>
                    <a:pt x="62" y="1239"/>
                  </a:lnTo>
                  <a:lnTo>
                    <a:pt x="61" y="1244"/>
                  </a:lnTo>
                  <a:lnTo>
                    <a:pt x="61" y="1250"/>
                  </a:lnTo>
                  <a:lnTo>
                    <a:pt x="63" y="1257"/>
                  </a:lnTo>
                  <a:lnTo>
                    <a:pt x="68" y="1271"/>
                  </a:lnTo>
                  <a:lnTo>
                    <a:pt x="69" y="1278"/>
                  </a:lnTo>
                  <a:lnTo>
                    <a:pt x="68" y="1285"/>
                  </a:lnTo>
                  <a:lnTo>
                    <a:pt x="134" y="1293"/>
                  </a:lnTo>
                  <a:lnTo>
                    <a:pt x="163" y="1298"/>
                  </a:lnTo>
                  <a:lnTo>
                    <a:pt x="193" y="1305"/>
                  </a:lnTo>
                  <a:lnTo>
                    <a:pt x="275" y="1324"/>
                  </a:lnTo>
                  <a:lnTo>
                    <a:pt x="318" y="1333"/>
                  </a:lnTo>
                  <a:lnTo>
                    <a:pt x="360" y="1340"/>
                  </a:lnTo>
                  <a:lnTo>
                    <a:pt x="400" y="1347"/>
                  </a:lnTo>
                  <a:lnTo>
                    <a:pt x="444" y="1352"/>
                  </a:lnTo>
                  <a:lnTo>
                    <a:pt x="487" y="1357"/>
                  </a:lnTo>
                  <a:lnTo>
                    <a:pt x="531" y="1361"/>
                  </a:lnTo>
                  <a:lnTo>
                    <a:pt x="588" y="1364"/>
                  </a:lnTo>
                  <a:lnTo>
                    <a:pt x="646" y="1371"/>
                  </a:lnTo>
                  <a:lnTo>
                    <a:pt x="704" y="1378"/>
                  </a:lnTo>
                  <a:lnTo>
                    <a:pt x="761" y="1385"/>
                  </a:lnTo>
                  <a:lnTo>
                    <a:pt x="879" y="1402"/>
                  </a:lnTo>
                  <a:lnTo>
                    <a:pt x="939" y="1407"/>
                  </a:lnTo>
                  <a:lnTo>
                    <a:pt x="1001" y="1413"/>
                  </a:lnTo>
                  <a:lnTo>
                    <a:pt x="1007" y="1416"/>
                  </a:lnTo>
                  <a:lnTo>
                    <a:pt x="1014" y="1418"/>
                  </a:lnTo>
                  <a:lnTo>
                    <a:pt x="1029" y="1421"/>
                  </a:lnTo>
                  <a:lnTo>
                    <a:pt x="1045" y="1421"/>
                  </a:lnTo>
                  <a:lnTo>
                    <a:pt x="1057" y="1423"/>
                  </a:lnTo>
                  <a:lnTo>
                    <a:pt x="1057" y="1418"/>
                  </a:lnTo>
                  <a:lnTo>
                    <a:pt x="1056" y="1416"/>
                  </a:lnTo>
                  <a:lnTo>
                    <a:pt x="1053" y="1407"/>
                  </a:lnTo>
                  <a:lnTo>
                    <a:pt x="1049" y="1399"/>
                  </a:lnTo>
                  <a:lnTo>
                    <a:pt x="1048" y="1395"/>
                  </a:lnTo>
                  <a:lnTo>
                    <a:pt x="1048" y="1389"/>
                  </a:lnTo>
                  <a:lnTo>
                    <a:pt x="885" y="1362"/>
                  </a:lnTo>
                  <a:lnTo>
                    <a:pt x="802" y="1350"/>
                  </a:lnTo>
                  <a:lnTo>
                    <a:pt x="723" y="1336"/>
                  </a:lnTo>
                  <a:lnTo>
                    <a:pt x="683" y="1330"/>
                  </a:lnTo>
                  <a:lnTo>
                    <a:pt x="663" y="1326"/>
                  </a:lnTo>
                  <a:lnTo>
                    <a:pt x="653" y="1323"/>
                  </a:lnTo>
                  <a:lnTo>
                    <a:pt x="643" y="1319"/>
                  </a:lnTo>
                  <a:lnTo>
                    <a:pt x="698" y="1324"/>
                  </a:lnTo>
                  <a:lnTo>
                    <a:pt x="751" y="1331"/>
                  </a:lnTo>
                  <a:lnTo>
                    <a:pt x="854" y="1347"/>
                  </a:lnTo>
                  <a:lnTo>
                    <a:pt x="952" y="1361"/>
                  </a:lnTo>
                  <a:lnTo>
                    <a:pt x="1001" y="1368"/>
                  </a:lnTo>
                  <a:lnTo>
                    <a:pt x="1050" y="1372"/>
                  </a:lnTo>
                  <a:lnTo>
                    <a:pt x="1049" y="1366"/>
                  </a:lnTo>
                  <a:lnTo>
                    <a:pt x="1048" y="1359"/>
                  </a:lnTo>
                  <a:lnTo>
                    <a:pt x="1048" y="1348"/>
                  </a:lnTo>
                  <a:lnTo>
                    <a:pt x="1049" y="1337"/>
                  </a:lnTo>
                  <a:lnTo>
                    <a:pt x="1053" y="1327"/>
                  </a:lnTo>
                  <a:lnTo>
                    <a:pt x="1057" y="1316"/>
                  </a:lnTo>
                  <a:lnTo>
                    <a:pt x="1060" y="1306"/>
                  </a:lnTo>
                  <a:lnTo>
                    <a:pt x="1062" y="1295"/>
                  </a:lnTo>
                  <a:lnTo>
                    <a:pt x="1060" y="1288"/>
                  </a:lnTo>
                  <a:lnTo>
                    <a:pt x="1059" y="1282"/>
                  </a:lnTo>
                  <a:lnTo>
                    <a:pt x="1038" y="1282"/>
                  </a:lnTo>
                  <a:lnTo>
                    <a:pt x="1014" y="1282"/>
                  </a:lnTo>
                  <a:lnTo>
                    <a:pt x="963" y="1278"/>
                  </a:lnTo>
                  <a:lnTo>
                    <a:pt x="941" y="1275"/>
                  </a:lnTo>
                  <a:lnTo>
                    <a:pt x="918" y="1270"/>
                  </a:lnTo>
                  <a:lnTo>
                    <a:pt x="899" y="1264"/>
                  </a:lnTo>
                  <a:lnTo>
                    <a:pt x="879" y="1261"/>
                  </a:lnTo>
                  <a:lnTo>
                    <a:pt x="868" y="1261"/>
                  </a:lnTo>
                  <a:lnTo>
                    <a:pt x="857" y="1261"/>
                  </a:lnTo>
                  <a:lnTo>
                    <a:pt x="852" y="1261"/>
                  </a:lnTo>
                  <a:lnTo>
                    <a:pt x="848" y="1260"/>
                  </a:lnTo>
                  <a:lnTo>
                    <a:pt x="845" y="1258"/>
                  </a:lnTo>
                  <a:lnTo>
                    <a:pt x="844" y="1256"/>
                  </a:lnTo>
                  <a:lnTo>
                    <a:pt x="861" y="1253"/>
                  </a:lnTo>
                  <a:lnTo>
                    <a:pt x="876" y="1254"/>
                  </a:lnTo>
                  <a:lnTo>
                    <a:pt x="893" y="1256"/>
                  </a:lnTo>
                  <a:lnTo>
                    <a:pt x="910" y="1258"/>
                  </a:lnTo>
                  <a:lnTo>
                    <a:pt x="945" y="1264"/>
                  </a:lnTo>
                  <a:lnTo>
                    <a:pt x="963" y="1267"/>
                  </a:lnTo>
                  <a:lnTo>
                    <a:pt x="980" y="1268"/>
                  </a:lnTo>
                  <a:lnTo>
                    <a:pt x="1024" y="1268"/>
                  </a:lnTo>
                  <a:lnTo>
                    <a:pt x="1043" y="1270"/>
                  </a:lnTo>
                  <a:lnTo>
                    <a:pt x="1063" y="1272"/>
                  </a:lnTo>
                  <a:lnTo>
                    <a:pt x="1064" y="1267"/>
                  </a:lnTo>
                  <a:lnTo>
                    <a:pt x="1067" y="1261"/>
                  </a:lnTo>
                  <a:lnTo>
                    <a:pt x="1070" y="1258"/>
                  </a:lnTo>
                  <a:lnTo>
                    <a:pt x="1070" y="1254"/>
                  </a:lnTo>
                  <a:lnTo>
                    <a:pt x="1046" y="1250"/>
                  </a:lnTo>
                  <a:lnTo>
                    <a:pt x="1022" y="1248"/>
                  </a:lnTo>
                  <a:lnTo>
                    <a:pt x="970" y="1244"/>
                  </a:lnTo>
                  <a:lnTo>
                    <a:pt x="945" y="1243"/>
                  </a:lnTo>
                  <a:lnTo>
                    <a:pt x="918" y="1240"/>
                  </a:lnTo>
                  <a:lnTo>
                    <a:pt x="865" y="1234"/>
                  </a:lnTo>
                  <a:lnTo>
                    <a:pt x="781" y="1229"/>
                  </a:lnTo>
                  <a:lnTo>
                    <a:pt x="697" y="1222"/>
                  </a:lnTo>
                  <a:lnTo>
                    <a:pt x="656" y="1216"/>
                  </a:lnTo>
                  <a:lnTo>
                    <a:pt x="615" y="1211"/>
                  </a:lnTo>
                  <a:lnTo>
                    <a:pt x="577" y="1202"/>
                  </a:lnTo>
                  <a:lnTo>
                    <a:pt x="539" y="1192"/>
                  </a:lnTo>
                  <a:lnTo>
                    <a:pt x="615" y="1199"/>
                  </a:lnTo>
                  <a:lnTo>
                    <a:pt x="691" y="1206"/>
                  </a:lnTo>
                  <a:lnTo>
                    <a:pt x="770" y="1213"/>
                  </a:lnTo>
                  <a:lnTo>
                    <a:pt x="848" y="1220"/>
                  </a:lnTo>
                  <a:lnTo>
                    <a:pt x="960" y="1230"/>
                  </a:lnTo>
                  <a:lnTo>
                    <a:pt x="1014" y="1233"/>
                  </a:lnTo>
                  <a:lnTo>
                    <a:pt x="1041" y="1233"/>
                  </a:lnTo>
                  <a:lnTo>
                    <a:pt x="1069" y="1233"/>
                  </a:lnTo>
                  <a:lnTo>
                    <a:pt x="1067" y="1226"/>
                  </a:lnTo>
                  <a:lnTo>
                    <a:pt x="1066" y="1222"/>
                  </a:lnTo>
                  <a:lnTo>
                    <a:pt x="1064" y="1218"/>
                  </a:lnTo>
                  <a:lnTo>
                    <a:pt x="1064" y="1212"/>
                  </a:lnTo>
                  <a:lnTo>
                    <a:pt x="1057" y="1209"/>
                  </a:lnTo>
                  <a:lnTo>
                    <a:pt x="1050" y="1208"/>
                  </a:lnTo>
                  <a:lnTo>
                    <a:pt x="1035" y="1208"/>
                  </a:lnTo>
                  <a:close/>
                  <a:moveTo>
                    <a:pt x="1255" y="1357"/>
                  </a:moveTo>
                  <a:lnTo>
                    <a:pt x="1255" y="1357"/>
                  </a:lnTo>
                  <a:lnTo>
                    <a:pt x="1258" y="1327"/>
                  </a:lnTo>
                  <a:lnTo>
                    <a:pt x="1259" y="1296"/>
                  </a:lnTo>
                  <a:lnTo>
                    <a:pt x="1258" y="1264"/>
                  </a:lnTo>
                  <a:lnTo>
                    <a:pt x="1254" y="1234"/>
                  </a:lnTo>
                  <a:lnTo>
                    <a:pt x="1247" y="1205"/>
                  </a:lnTo>
                  <a:lnTo>
                    <a:pt x="1238" y="1178"/>
                  </a:lnTo>
                  <a:lnTo>
                    <a:pt x="1233" y="1166"/>
                  </a:lnTo>
                  <a:lnTo>
                    <a:pt x="1227" y="1153"/>
                  </a:lnTo>
                  <a:lnTo>
                    <a:pt x="1220" y="1143"/>
                  </a:lnTo>
                  <a:lnTo>
                    <a:pt x="1213" y="1133"/>
                  </a:lnTo>
                  <a:lnTo>
                    <a:pt x="1203" y="1140"/>
                  </a:lnTo>
                  <a:lnTo>
                    <a:pt x="1192" y="1145"/>
                  </a:lnTo>
                  <a:lnTo>
                    <a:pt x="1206" y="1205"/>
                  </a:lnTo>
                  <a:lnTo>
                    <a:pt x="1213" y="1233"/>
                  </a:lnTo>
                  <a:lnTo>
                    <a:pt x="1219" y="1263"/>
                  </a:lnTo>
                  <a:lnTo>
                    <a:pt x="1222" y="1292"/>
                  </a:lnTo>
                  <a:lnTo>
                    <a:pt x="1223" y="1321"/>
                  </a:lnTo>
                  <a:lnTo>
                    <a:pt x="1222" y="1337"/>
                  </a:lnTo>
                  <a:lnTo>
                    <a:pt x="1220" y="1354"/>
                  </a:lnTo>
                  <a:lnTo>
                    <a:pt x="1217" y="1369"/>
                  </a:lnTo>
                  <a:lnTo>
                    <a:pt x="1213" y="1386"/>
                  </a:lnTo>
                  <a:lnTo>
                    <a:pt x="1234" y="1372"/>
                  </a:lnTo>
                  <a:lnTo>
                    <a:pt x="1255" y="1357"/>
                  </a:lnTo>
                  <a:close/>
                  <a:moveTo>
                    <a:pt x="1192" y="1404"/>
                  </a:moveTo>
                  <a:lnTo>
                    <a:pt x="1192" y="1404"/>
                  </a:lnTo>
                  <a:lnTo>
                    <a:pt x="1196" y="1396"/>
                  </a:lnTo>
                  <a:lnTo>
                    <a:pt x="1201" y="1383"/>
                  </a:lnTo>
                  <a:lnTo>
                    <a:pt x="1206" y="1361"/>
                  </a:lnTo>
                  <a:lnTo>
                    <a:pt x="1209" y="1334"/>
                  </a:lnTo>
                  <a:lnTo>
                    <a:pt x="1209" y="1307"/>
                  </a:lnTo>
                  <a:lnTo>
                    <a:pt x="1208" y="1279"/>
                  </a:lnTo>
                  <a:lnTo>
                    <a:pt x="1205" y="1253"/>
                  </a:lnTo>
                  <a:lnTo>
                    <a:pt x="1199" y="1225"/>
                  </a:lnTo>
                  <a:lnTo>
                    <a:pt x="1192" y="1199"/>
                  </a:lnTo>
                  <a:lnTo>
                    <a:pt x="1185" y="1177"/>
                  </a:lnTo>
                  <a:lnTo>
                    <a:pt x="1177" y="1156"/>
                  </a:lnTo>
                  <a:lnTo>
                    <a:pt x="1160" y="1167"/>
                  </a:lnTo>
                  <a:lnTo>
                    <a:pt x="1143" y="1178"/>
                  </a:lnTo>
                  <a:lnTo>
                    <a:pt x="1126" y="1191"/>
                  </a:lnTo>
                  <a:lnTo>
                    <a:pt x="1109" y="1204"/>
                  </a:lnTo>
                  <a:lnTo>
                    <a:pt x="1116" y="1218"/>
                  </a:lnTo>
                  <a:lnTo>
                    <a:pt x="1121" y="1233"/>
                  </a:lnTo>
                  <a:lnTo>
                    <a:pt x="1128" y="1265"/>
                  </a:lnTo>
                  <a:lnTo>
                    <a:pt x="1132" y="1298"/>
                  </a:lnTo>
                  <a:lnTo>
                    <a:pt x="1133" y="1329"/>
                  </a:lnTo>
                  <a:lnTo>
                    <a:pt x="1132" y="1361"/>
                  </a:lnTo>
                  <a:lnTo>
                    <a:pt x="1129" y="1393"/>
                  </a:lnTo>
                  <a:lnTo>
                    <a:pt x="1123" y="1424"/>
                  </a:lnTo>
                  <a:lnTo>
                    <a:pt x="1115" y="1453"/>
                  </a:lnTo>
                  <a:lnTo>
                    <a:pt x="1123" y="1445"/>
                  </a:lnTo>
                  <a:lnTo>
                    <a:pt x="1133" y="1439"/>
                  </a:lnTo>
                  <a:lnTo>
                    <a:pt x="1154" y="1428"/>
                  </a:lnTo>
                  <a:lnTo>
                    <a:pt x="1175" y="1417"/>
                  </a:lnTo>
                  <a:lnTo>
                    <a:pt x="1185" y="1411"/>
                  </a:lnTo>
                  <a:lnTo>
                    <a:pt x="1192" y="1404"/>
                  </a:lnTo>
                  <a:close/>
                  <a:moveTo>
                    <a:pt x="1102" y="1441"/>
                  </a:moveTo>
                  <a:lnTo>
                    <a:pt x="1102" y="1441"/>
                  </a:lnTo>
                  <a:lnTo>
                    <a:pt x="1108" y="1428"/>
                  </a:lnTo>
                  <a:lnTo>
                    <a:pt x="1112" y="1414"/>
                  </a:lnTo>
                  <a:lnTo>
                    <a:pt x="1118" y="1383"/>
                  </a:lnTo>
                  <a:lnTo>
                    <a:pt x="1121" y="1351"/>
                  </a:lnTo>
                  <a:lnTo>
                    <a:pt x="1121" y="1319"/>
                  </a:lnTo>
                  <a:lnTo>
                    <a:pt x="1118" y="1286"/>
                  </a:lnTo>
                  <a:lnTo>
                    <a:pt x="1114" y="1257"/>
                  </a:lnTo>
                  <a:lnTo>
                    <a:pt x="1109" y="1243"/>
                  </a:lnTo>
                  <a:lnTo>
                    <a:pt x="1105" y="1229"/>
                  </a:lnTo>
                  <a:lnTo>
                    <a:pt x="1099" y="1218"/>
                  </a:lnTo>
                  <a:lnTo>
                    <a:pt x="1094" y="1206"/>
                  </a:lnTo>
                  <a:lnTo>
                    <a:pt x="1094" y="1205"/>
                  </a:lnTo>
                  <a:lnTo>
                    <a:pt x="1092" y="1205"/>
                  </a:lnTo>
                  <a:lnTo>
                    <a:pt x="1088" y="1208"/>
                  </a:lnTo>
                  <a:lnTo>
                    <a:pt x="1085" y="1212"/>
                  </a:lnTo>
                  <a:lnTo>
                    <a:pt x="1083" y="1216"/>
                  </a:lnTo>
                  <a:lnTo>
                    <a:pt x="1083" y="1220"/>
                  </a:lnTo>
                  <a:lnTo>
                    <a:pt x="1083" y="1232"/>
                  </a:lnTo>
                  <a:lnTo>
                    <a:pt x="1084" y="1243"/>
                  </a:lnTo>
                  <a:lnTo>
                    <a:pt x="1084" y="1275"/>
                  </a:lnTo>
                  <a:lnTo>
                    <a:pt x="1085" y="1310"/>
                  </a:lnTo>
                  <a:lnTo>
                    <a:pt x="1087" y="1331"/>
                  </a:lnTo>
                  <a:lnTo>
                    <a:pt x="1085" y="1352"/>
                  </a:lnTo>
                  <a:lnTo>
                    <a:pt x="1084" y="1393"/>
                  </a:lnTo>
                  <a:lnTo>
                    <a:pt x="1080" y="1416"/>
                  </a:lnTo>
                  <a:lnTo>
                    <a:pt x="1076" y="1435"/>
                  </a:lnTo>
                  <a:lnTo>
                    <a:pt x="1074" y="1444"/>
                  </a:lnTo>
                  <a:lnTo>
                    <a:pt x="1074" y="1452"/>
                  </a:lnTo>
                  <a:lnTo>
                    <a:pt x="1074" y="1460"/>
                  </a:lnTo>
                  <a:lnTo>
                    <a:pt x="1077" y="1469"/>
                  </a:lnTo>
                  <a:lnTo>
                    <a:pt x="1083" y="1469"/>
                  </a:lnTo>
                  <a:lnTo>
                    <a:pt x="1087" y="1468"/>
                  </a:lnTo>
                  <a:lnTo>
                    <a:pt x="1091" y="1465"/>
                  </a:lnTo>
                  <a:lnTo>
                    <a:pt x="1094" y="1460"/>
                  </a:lnTo>
                  <a:lnTo>
                    <a:pt x="1099" y="1451"/>
                  </a:lnTo>
                  <a:lnTo>
                    <a:pt x="1102" y="1441"/>
                  </a:lnTo>
                  <a:close/>
                  <a:moveTo>
                    <a:pt x="1059" y="1444"/>
                  </a:moveTo>
                  <a:lnTo>
                    <a:pt x="1059" y="1444"/>
                  </a:lnTo>
                  <a:lnTo>
                    <a:pt x="1049" y="1441"/>
                  </a:lnTo>
                  <a:lnTo>
                    <a:pt x="1038" y="1439"/>
                  </a:lnTo>
                  <a:lnTo>
                    <a:pt x="1017" y="1435"/>
                  </a:lnTo>
                  <a:lnTo>
                    <a:pt x="1004" y="1432"/>
                  </a:lnTo>
                  <a:lnTo>
                    <a:pt x="993" y="1428"/>
                  </a:lnTo>
                  <a:lnTo>
                    <a:pt x="977" y="1427"/>
                  </a:lnTo>
                  <a:lnTo>
                    <a:pt x="962" y="1425"/>
                  </a:lnTo>
                  <a:lnTo>
                    <a:pt x="931" y="1425"/>
                  </a:lnTo>
                  <a:lnTo>
                    <a:pt x="907" y="1423"/>
                  </a:lnTo>
                  <a:lnTo>
                    <a:pt x="883" y="1420"/>
                  </a:lnTo>
                  <a:lnTo>
                    <a:pt x="831" y="1413"/>
                  </a:lnTo>
                  <a:lnTo>
                    <a:pt x="778" y="1404"/>
                  </a:lnTo>
                  <a:lnTo>
                    <a:pt x="751" y="1402"/>
                  </a:lnTo>
                  <a:lnTo>
                    <a:pt x="725" y="1399"/>
                  </a:lnTo>
                  <a:lnTo>
                    <a:pt x="708" y="1397"/>
                  </a:lnTo>
                  <a:lnTo>
                    <a:pt x="691" y="1393"/>
                  </a:lnTo>
                  <a:lnTo>
                    <a:pt x="674" y="1390"/>
                  </a:lnTo>
                  <a:lnTo>
                    <a:pt x="657" y="1389"/>
                  </a:lnTo>
                  <a:lnTo>
                    <a:pt x="588" y="1382"/>
                  </a:lnTo>
                  <a:lnTo>
                    <a:pt x="520" y="1378"/>
                  </a:lnTo>
                  <a:lnTo>
                    <a:pt x="454" y="1372"/>
                  </a:lnTo>
                  <a:lnTo>
                    <a:pt x="420" y="1368"/>
                  </a:lnTo>
                  <a:lnTo>
                    <a:pt x="388" y="1364"/>
                  </a:lnTo>
                  <a:lnTo>
                    <a:pt x="337" y="1355"/>
                  </a:lnTo>
                  <a:lnTo>
                    <a:pt x="285" y="1344"/>
                  </a:lnTo>
                  <a:lnTo>
                    <a:pt x="187" y="1320"/>
                  </a:lnTo>
                  <a:lnTo>
                    <a:pt x="152" y="1314"/>
                  </a:lnTo>
                  <a:lnTo>
                    <a:pt x="111" y="1307"/>
                  </a:lnTo>
                  <a:lnTo>
                    <a:pt x="86" y="1303"/>
                  </a:lnTo>
                  <a:lnTo>
                    <a:pt x="72" y="1300"/>
                  </a:lnTo>
                  <a:lnTo>
                    <a:pt x="59" y="1299"/>
                  </a:lnTo>
                  <a:lnTo>
                    <a:pt x="47" y="1299"/>
                  </a:lnTo>
                  <a:lnTo>
                    <a:pt x="41" y="1300"/>
                  </a:lnTo>
                  <a:lnTo>
                    <a:pt x="35" y="1302"/>
                  </a:lnTo>
                  <a:lnTo>
                    <a:pt x="31" y="1305"/>
                  </a:lnTo>
                  <a:lnTo>
                    <a:pt x="28" y="1309"/>
                  </a:lnTo>
                  <a:lnTo>
                    <a:pt x="26" y="1313"/>
                  </a:lnTo>
                  <a:lnTo>
                    <a:pt x="24" y="1319"/>
                  </a:lnTo>
                  <a:lnTo>
                    <a:pt x="94" y="1330"/>
                  </a:lnTo>
                  <a:lnTo>
                    <a:pt x="166" y="1344"/>
                  </a:lnTo>
                  <a:lnTo>
                    <a:pt x="308" y="1373"/>
                  </a:lnTo>
                  <a:lnTo>
                    <a:pt x="379" y="1387"/>
                  </a:lnTo>
                  <a:lnTo>
                    <a:pt x="449" y="1402"/>
                  </a:lnTo>
                  <a:lnTo>
                    <a:pt x="521" y="1413"/>
                  </a:lnTo>
                  <a:lnTo>
                    <a:pt x="593" y="1421"/>
                  </a:lnTo>
                  <a:lnTo>
                    <a:pt x="632" y="1425"/>
                  </a:lnTo>
                  <a:lnTo>
                    <a:pt x="670" y="1428"/>
                  </a:lnTo>
                  <a:lnTo>
                    <a:pt x="715" y="1432"/>
                  </a:lnTo>
                  <a:lnTo>
                    <a:pt x="761" y="1437"/>
                  </a:lnTo>
                  <a:lnTo>
                    <a:pt x="858" y="1448"/>
                  </a:lnTo>
                  <a:lnTo>
                    <a:pt x="907" y="1453"/>
                  </a:lnTo>
                  <a:lnTo>
                    <a:pt x="956" y="1458"/>
                  </a:lnTo>
                  <a:lnTo>
                    <a:pt x="1005" y="1462"/>
                  </a:lnTo>
                  <a:lnTo>
                    <a:pt x="1052" y="1463"/>
                  </a:lnTo>
                  <a:lnTo>
                    <a:pt x="1057" y="1453"/>
                  </a:lnTo>
                  <a:lnTo>
                    <a:pt x="1059" y="1448"/>
                  </a:lnTo>
                  <a:lnTo>
                    <a:pt x="1059" y="14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29" name="组合 28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2869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69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869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33" name="文本框 32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986279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7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>
            <a:grpSpLocks/>
          </p:cNvGrpSpPr>
          <p:nvPr/>
        </p:nvGrpSpPr>
        <p:grpSpPr bwMode="auto">
          <a:xfrm>
            <a:off x="317501" y="395818"/>
            <a:ext cx="1818217" cy="632883"/>
            <a:chOff x="184527" y="297451"/>
            <a:chExt cx="1363137" cy="473415"/>
          </a:xfrm>
        </p:grpSpPr>
        <p:pic>
          <p:nvPicPr>
            <p:cNvPr id="30729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4527" y="297451"/>
              <a:ext cx="422017" cy="473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文本框 2"/>
            <p:cNvSpPr txBox="1"/>
            <p:nvPr/>
          </p:nvSpPr>
          <p:spPr>
            <a:xfrm>
              <a:off x="539990" y="376617"/>
              <a:ext cx="1007674" cy="34533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4377">
                <a:defRPr/>
              </a:pPr>
              <a:r>
                <a:rPr lang="zh-CN" altLang="en-US" sz="2400" dirty="0">
                  <a:solidFill>
                    <a:prstClr val="white">
                      <a:lumMod val="95000"/>
                    </a:prstClr>
                  </a:solidFill>
                  <a:latin typeface="Nexa Light"/>
                  <a:ea typeface="华康少女文字W5(P)"/>
                </a:rPr>
                <a:t>目录页</a:t>
              </a: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539990" y="745533"/>
              <a:ext cx="863267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文本框 12">
            <a:extLst>
              <a:ext uri="{FF2B5EF4-FFF2-40B4-BE49-F238E27FC236}">
                <a16:creationId xmlns:a16="http://schemas.microsoft.com/office/drawing/2014/main" id="{79531FC3-DBF7-41E2-B0DA-B8E7BE4D187F}"/>
              </a:ext>
            </a:extLst>
          </p:cNvPr>
          <p:cNvSpPr txBox="1"/>
          <p:nvPr/>
        </p:nvSpPr>
        <p:spPr>
          <a:xfrm>
            <a:off x="2810993" y="3783056"/>
            <a:ext cx="6674097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新学期教学进度的设定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7E448D4D-1DFB-4E25-86C3-812CAD6FE3A0}"/>
              </a:ext>
            </a:extLst>
          </p:cNvPr>
          <p:cNvSpPr txBox="1"/>
          <p:nvPr/>
        </p:nvSpPr>
        <p:spPr>
          <a:xfrm>
            <a:off x="2812889" y="4721887"/>
            <a:ext cx="667026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here, Please add a caption here, Please add a caption here, </a:t>
            </a:r>
          </a:p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 , Please add a caption here , Please add a caption here </a:t>
            </a:r>
            <a:r>
              <a:rPr lang="en-US" altLang="zh-CN" sz="1000" dirty="0" err="1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here</a:t>
            </a:r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 , Please add a caption here , Please add a caption here ……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FAAB76D4-5B28-411D-BB33-6160ED1644DB}"/>
              </a:ext>
            </a:extLst>
          </p:cNvPr>
          <p:cNvGrpSpPr/>
          <p:nvPr/>
        </p:nvGrpSpPr>
        <p:grpSpPr>
          <a:xfrm>
            <a:off x="4744991" y="1387523"/>
            <a:ext cx="2840694" cy="2323713"/>
            <a:chOff x="4731657" y="1387523"/>
            <a:chExt cx="2807742" cy="2323713"/>
          </a:xfrm>
        </p:grpSpPr>
        <p:pic>
          <p:nvPicPr>
            <p:cNvPr id="21" name="图片 20">
              <a:extLst>
                <a:ext uri="{FF2B5EF4-FFF2-40B4-BE49-F238E27FC236}">
                  <a16:creationId xmlns:a16="http://schemas.microsoft.com/office/drawing/2014/main" id="{A5FE55E8-F202-4145-9E07-9EF3635F1E9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1657" y="1902854"/>
              <a:ext cx="2728686" cy="1526146"/>
            </a:xfrm>
            <a:prstGeom prst="rect">
              <a:avLst/>
            </a:prstGeom>
          </p:spPr>
        </p:pic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2FB98E36-7BAB-449A-B704-188394FA0DEA}"/>
                </a:ext>
              </a:extLst>
            </p:cNvPr>
            <p:cNvSpPr txBox="1"/>
            <p:nvPr/>
          </p:nvSpPr>
          <p:spPr>
            <a:xfrm>
              <a:off x="4837666" y="1387523"/>
              <a:ext cx="2701733" cy="2323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500" b="1" spc="1000" dirty="0">
                  <a:solidFill>
                    <a:schemeClr val="bg1"/>
                  </a:solidFill>
                  <a:latin typeface="方正平和简体" panose="03000509000000000000" pitchFamily="65" charset="-122"/>
                  <a:ea typeface="方正平和简体" panose="03000509000000000000" pitchFamily="65" charset="-122"/>
                  <a:cs typeface="Arial" panose="020B0604020202020204" pitchFamily="34" charset="0"/>
                </a:rPr>
                <a:t>02</a:t>
              </a:r>
              <a:endParaRPr lang="zh-CN" altLang="en-US" sz="14500" b="1" spc="1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0297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流程图: 联系 16"/>
          <p:cNvSpPr>
            <a:spLocks noChangeArrowheads="1"/>
          </p:cNvSpPr>
          <p:nvPr/>
        </p:nvSpPr>
        <p:spPr bwMode="auto">
          <a:xfrm>
            <a:off x="6623052" y="2114552"/>
            <a:ext cx="1568449" cy="1568449"/>
          </a:xfrm>
          <a:custGeom>
            <a:avLst/>
            <a:gdLst>
              <a:gd name="T0" fmla="*/ 588170 w 1176338"/>
              <a:gd name="T1" fmla="*/ 159539 h 1176338"/>
              <a:gd name="T2" fmla="*/ 152403 w 1176338"/>
              <a:gd name="T3" fmla="*/ 595306 h 1176338"/>
              <a:gd name="T4" fmla="*/ 588170 w 1176338"/>
              <a:gd name="T5" fmla="*/ 1031074 h 1176338"/>
              <a:gd name="T6" fmla="*/ 1023938 w 1176338"/>
              <a:gd name="T7" fmla="*/ 595306 h 1176338"/>
              <a:gd name="T8" fmla="*/ 588170 w 1176338"/>
              <a:gd name="T9" fmla="*/ 159539 h 1176338"/>
              <a:gd name="T10" fmla="*/ 588169 w 1176338"/>
              <a:gd name="T11" fmla="*/ 0 h 1176338"/>
              <a:gd name="T12" fmla="*/ 1176337 w 1176338"/>
              <a:gd name="T13" fmla="*/ 588169 h 1176338"/>
              <a:gd name="T14" fmla="*/ 588169 w 1176338"/>
              <a:gd name="T15" fmla="*/ 1176337 h 1176338"/>
              <a:gd name="T16" fmla="*/ 0 w 1176338"/>
              <a:gd name="T17" fmla="*/ 588169 h 1176338"/>
              <a:gd name="T18" fmla="*/ 588169 w 1176338"/>
              <a:gd name="T19" fmla="*/ 0 h 11763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76338"/>
              <a:gd name="T31" fmla="*/ 0 h 1176338"/>
              <a:gd name="T32" fmla="*/ 1176338 w 1176338"/>
              <a:gd name="T33" fmla="*/ 1176338 h 11763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3" name="流程图: 联系 16"/>
          <p:cNvSpPr>
            <a:spLocks noChangeArrowheads="1"/>
          </p:cNvSpPr>
          <p:nvPr/>
        </p:nvSpPr>
        <p:spPr bwMode="auto">
          <a:xfrm>
            <a:off x="9402233" y="2114552"/>
            <a:ext cx="1568451" cy="1568449"/>
          </a:xfrm>
          <a:custGeom>
            <a:avLst/>
            <a:gdLst>
              <a:gd name="T0" fmla="*/ 588171 w 1176338"/>
              <a:gd name="T1" fmla="*/ 159539 h 1176338"/>
              <a:gd name="T2" fmla="*/ 152403 w 1176338"/>
              <a:gd name="T3" fmla="*/ 595306 h 1176338"/>
              <a:gd name="T4" fmla="*/ 588171 w 1176338"/>
              <a:gd name="T5" fmla="*/ 1031074 h 1176338"/>
              <a:gd name="T6" fmla="*/ 1023939 w 1176338"/>
              <a:gd name="T7" fmla="*/ 595306 h 1176338"/>
              <a:gd name="T8" fmla="*/ 588171 w 1176338"/>
              <a:gd name="T9" fmla="*/ 159539 h 1176338"/>
              <a:gd name="T10" fmla="*/ 588169 w 1176338"/>
              <a:gd name="T11" fmla="*/ 0 h 1176338"/>
              <a:gd name="T12" fmla="*/ 1176338 w 1176338"/>
              <a:gd name="T13" fmla="*/ 588169 h 1176338"/>
              <a:gd name="T14" fmla="*/ 588169 w 1176338"/>
              <a:gd name="T15" fmla="*/ 1176337 h 1176338"/>
              <a:gd name="T16" fmla="*/ 0 w 1176338"/>
              <a:gd name="T17" fmla="*/ 588169 h 1176338"/>
              <a:gd name="T18" fmla="*/ 588169 w 1176338"/>
              <a:gd name="T19" fmla="*/ 0 h 11763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76338"/>
              <a:gd name="T31" fmla="*/ 0 h 1176338"/>
              <a:gd name="T32" fmla="*/ 1176338 w 1176338"/>
              <a:gd name="T33" fmla="*/ 1176338 h 11763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" name="流程图: 联系 16"/>
          <p:cNvSpPr>
            <a:spLocks noChangeArrowheads="1"/>
          </p:cNvSpPr>
          <p:nvPr/>
        </p:nvSpPr>
        <p:spPr bwMode="auto">
          <a:xfrm>
            <a:off x="9402233" y="2114552"/>
            <a:ext cx="1568451" cy="1568449"/>
          </a:xfrm>
          <a:custGeom>
            <a:avLst/>
            <a:gdLst>
              <a:gd name="T0" fmla="*/ 588169 w 1176338"/>
              <a:gd name="T1" fmla="*/ 0 h 1176338"/>
              <a:gd name="T2" fmla="*/ 1176338 w 1176338"/>
              <a:gd name="T3" fmla="*/ 588169 h 1176338"/>
              <a:gd name="T4" fmla="*/ 588169 w 1176338"/>
              <a:gd name="T5" fmla="*/ 1176337 h 1176338"/>
              <a:gd name="T6" fmla="*/ 0 w 1176338"/>
              <a:gd name="T7" fmla="*/ 588169 h 1176338"/>
              <a:gd name="T8" fmla="*/ 40460 w 1176338"/>
              <a:gd name="T9" fmla="*/ 377789 h 1176338"/>
              <a:gd name="T10" fmla="*/ 183254 w 1176338"/>
              <a:gd name="T11" fmla="*/ 436620 h 1176338"/>
              <a:gd name="T12" fmla="*/ 152403 w 1176338"/>
              <a:gd name="T13" fmla="*/ 595306 h 1176338"/>
              <a:gd name="T14" fmla="*/ 588171 w 1176338"/>
              <a:gd name="T15" fmla="*/ 1031074 h 1176338"/>
              <a:gd name="T16" fmla="*/ 1023939 w 1176338"/>
              <a:gd name="T17" fmla="*/ 595306 h 1176338"/>
              <a:gd name="T18" fmla="*/ 588171 w 1176338"/>
              <a:gd name="T19" fmla="*/ 159539 h 1176338"/>
              <a:gd name="T20" fmla="*/ 585073 w 1176338"/>
              <a:gd name="T21" fmla="*/ 159851 h 1176338"/>
              <a:gd name="T22" fmla="*/ 585073 w 1176338"/>
              <a:gd name="T23" fmla="*/ 312 h 1176338"/>
              <a:gd name="T24" fmla="*/ 588169 w 1176338"/>
              <a:gd name="T25" fmla="*/ 0 h 11763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76338"/>
              <a:gd name="T40" fmla="*/ 0 h 1176338"/>
              <a:gd name="T41" fmla="*/ 1176338 w 1176338"/>
              <a:gd name="T42" fmla="*/ 1176338 h 11763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13822"/>
                  <a:pt x="13795" y="442697"/>
                  <a:pt x="40460" y="377789"/>
                </a:cubicBezTo>
                <a:lnTo>
                  <a:pt x="183254" y="436620"/>
                </a:lnTo>
                <a:cubicBezTo>
                  <a:pt x="163014" y="485534"/>
                  <a:pt x="152403" y="539181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4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" name="流程图: 联系 16"/>
          <p:cNvSpPr>
            <a:spLocks noChangeArrowheads="1"/>
          </p:cNvSpPr>
          <p:nvPr/>
        </p:nvSpPr>
        <p:spPr bwMode="auto">
          <a:xfrm>
            <a:off x="3850218" y="2114552"/>
            <a:ext cx="1568449" cy="1568449"/>
          </a:xfrm>
          <a:custGeom>
            <a:avLst/>
            <a:gdLst>
              <a:gd name="T0" fmla="*/ 588170 w 1176338"/>
              <a:gd name="T1" fmla="*/ 159539 h 1176338"/>
              <a:gd name="T2" fmla="*/ 152403 w 1176338"/>
              <a:gd name="T3" fmla="*/ 595306 h 1176338"/>
              <a:gd name="T4" fmla="*/ 588170 w 1176338"/>
              <a:gd name="T5" fmla="*/ 1031074 h 1176338"/>
              <a:gd name="T6" fmla="*/ 1023938 w 1176338"/>
              <a:gd name="T7" fmla="*/ 595306 h 1176338"/>
              <a:gd name="T8" fmla="*/ 588170 w 1176338"/>
              <a:gd name="T9" fmla="*/ 159539 h 1176338"/>
              <a:gd name="T10" fmla="*/ 588169 w 1176338"/>
              <a:gd name="T11" fmla="*/ 0 h 1176338"/>
              <a:gd name="T12" fmla="*/ 1176337 w 1176338"/>
              <a:gd name="T13" fmla="*/ 588169 h 1176338"/>
              <a:gd name="T14" fmla="*/ 588169 w 1176338"/>
              <a:gd name="T15" fmla="*/ 1176337 h 1176338"/>
              <a:gd name="T16" fmla="*/ 0 w 1176338"/>
              <a:gd name="T17" fmla="*/ 588169 h 1176338"/>
              <a:gd name="T18" fmla="*/ 588169 w 1176338"/>
              <a:gd name="T19" fmla="*/ 0 h 11763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76338"/>
              <a:gd name="T31" fmla="*/ 0 h 1176338"/>
              <a:gd name="T32" fmla="*/ 1176338 w 1176338"/>
              <a:gd name="T33" fmla="*/ 1176338 h 11763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6" name="流程图: 联系 16"/>
          <p:cNvSpPr>
            <a:spLocks noChangeArrowheads="1"/>
          </p:cNvSpPr>
          <p:nvPr/>
        </p:nvSpPr>
        <p:spPr bwMode="auto">
          <a:xfrm>
            <a:off x="3850218" y="2114552"/>
            <a:ext cx="1568449" cy="1568449"/>
          </a:xfrm>
          <a:custGeom>
            <a:avLst/>
            <a:gdLst>
              <a:gd name="T0" fmla="*/ 588169 w 1176338"/>
              <a:gd name="T1" fmla="*/ 0 h 1176338"/>
              <a:gd name="T2" fmla="*/ 1176337 w 1176338"/>
              <a:gd name="T3" fmla="*/ 588169 h 1176338"/>
              <a:gd name="T4" fmla="*/ 588169 w 1176338"/>
              <a:gd name="T5" fmla="*/ 1176337 h 1176338"/>
              <a:gd name="T6" fmla="*/ 0 w 1176338"/>
              <a:gd name="T7" fmla="*/ 588169 h 1176338"/>
              <a:gd name="T8" fmla="*/ 19007 w 1176338"/>
              <a:gd name="T9" fmla="*/ 446899 h 1176338"/>
              <a:gd name="T10" fmla="*/ 167426 w 1176338"/>
              <a:gd name="T11" fmla="*/ 487610 h 1176338"/>
              <a:gd name="T12" fmla="*/ 152403 w 1176338"/>
              <a:gd name="T13" fmla="*/ 595306 h 1176338"/>
              <a:gd name="T14" fmla="*/ 588170 w 1176338"/>
              <a:gd name="T15" fmla="*/ 1031074 h 1176338"/>
              <a:gd name="T16" fmla="*/ 1023938 w 1176338"/>
              <a:gd name="T17" fmla="*/ 595306 h 1176338"/>
              <a:gd name="T18" fmla="*/ 588170 w 1176338"/>
              <a:gd name="T19" fmla="*/ 159539 h 1176338"/>
              <a:gd name="T20" fmla="*/ 585073 w 1176338"/>
              <a:gd name="T21" fmla="*/ 159851 h 1176338"/>
              <a:gd name="T22" fmla="*/ 585073 w 1176338"/>
              <a:gd name="T23" fmla="*/ 312 h 1176338"/>
              <a:gd name="T24" fmla="*/ 588169 w 1176338"/>
              <a:gd name="T25" fmla="*/ 0 h 11763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76338"/>
              <a:gd name="T40" fmla="*/ 0 h 1176338"/>
              <a:gd name="T41" fmla="*/ 1176338 w 1176338"/>
              <a:gd name="T42" fmla="*/ 1176338 h 11763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76338" h="1176338"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539308"/>
                  <a:pt x="5958" y="491839"/>
                  <a:pt x="19007" y="446899"/>
                </a:cubicBezTo>
                <a:lnTo>
                  <a:pt x="167426" y="487610"/>
                </a:lnTo>
                <a:cubicBezTo>
                  <a:pt x="157092" y="521785"/>
                  <a:pt x="152403" y="557998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lnTo>
                  <a:pt x="585073" y="159851"/>
                </a:lnTo>
                <a:lnTo>
                  <a:pt x="585073" y="312"/>
                </a:lnTo>
                <a:cubicBezTo>
                  <a:pt x="586103" y="3"/>
                  <a:pt x="587136" y="0"/>
                  <a:pt x="588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7" name="流程图: 联系 16"/>
          <p:cNvSpPr>
            <a:spLocks noChangeArrowheads="1"/>
          </p:cNvSpPr>
          <p:nvPr/>
        </p:nvSpPr>
        <p:spPr bwMode="auto">
          <a:xfrm>
            <a:off x="1047752" y="2148418"/>
            <a:ext cx="1568449" cy="1568449"/>
          </a:xfrm>
          <a:custGeom>
            <a:avLst/>
            <a:gdLst>
              <a:gd name="T0" fmla="*/ 588170 w 1176338"/>
              <a:gd name="T1" fmla="*/ 159539 h 1176338"/>
              <a:gd name="T2" fmla="*/ 152403 w 1176338"/>
              <a:gd name="T3" fmla="*/ 595306 h 1176338"/>
              <a:gd name="T4" fmla="*/ 588170 w 1176338"/>
              <a:gd name="T5" fmla="*/ 1031074 h 1176338"/>
              <a:gd name="T6" fmla="*/ 1023938 w 1176338"/>
              <a:gd name="T7" fmla="*/ 595306 h 1176338"/>
              <a:gd name="T8" fmla="*/ 588170 w 1176338"/>
              <a:gd name="T9" fmla="*/ 159539 h 1176338"/>
              <a:gd name="T10" fmla="*/ 588169 w 1176338"/>
              <a:gd name="T11" fmla="*/ 0 h 1176338"/>
              <a:gd name="T12" fmla="*/ 1176337 w 1176338"/>
              <a:gd name="T13" fmla="*/ 588169 h 1176338"/>
              <a:gd name="T14" fmla="*/ 588169 w 1176338"/>
              <a:gd name="T15" fmla="*/ 1176337 h 1176338"/>
              <a:gd name="T16" fmla="*/ 0 w 1176338"/>
              <a:gd name="T17" fmla="*/ 588169 h 1176338"/>
              <a:gd name="T18" fmla="*/ 588169 w 1176338"/>
              <a:gd name="T19" fmla="*/ 0 h 11763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76338"/>
              <a:gd name="T31" fmla="*/ 0 h 1176338"/>
              <a:gd name="T32" fmla="*/ 1176338 w 1176338"/>
              <a:gd name="T33" fmla="*/ 1176338 h 11763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76338" h="1176338">
                <a:moveTo>
                  <a:pt x="588171" y="159539"/>
                </a:moveTo>
                <a:cubicBezTo>
                  <a:pt x="347503" y="159539"/>
                  <a:pt x="152403" y="354639"/>
                  <a:pt x="152403" y="595307"/>
                </a:cubicBezTo>
                <a:cubicBezTo>
                  <a:pt x="152403" y="835975"/>
                  <a:pt x="347503" y="1031075"/>
                  <a:pt x="588171" y="1031075"/>
                </a:cubicBezTo>
                <a:cubicBezTo>
                  <a:pt x="828839" y="1031075"/>
                  <a:pt x="1023939" y="835975"/>
                  <a:pt x="1023939" y="595307"/>
                </a:cubicBezTo>
                <a:cubicBezTo>
                  <a:pt x="1023939" y="354639"/>
                  <a:pt x="828839" y="159539"/>
                  <a:pt x="588171" y="159539"/>
                </a:cubicBezTo>
                <a:close/>
                <a:moveTo>
                  <a:pt x="588169" y="0"/>
                </a:moveTo>
                <a:cubicBezTo>
                  <a:pt x="913006" y="0"/>
                  <a:pt x="1176338" y="263332"/>
                  <a:pt x="1176338" y="588169"/>
                </a:cubicBezTo>
                <a:cubicBezTo>
                  <a:pt x="1176338" y="913006"/>
                  <a:pt x="913006" y="1176338"/>
                  <a:pt x="588169" y="1176338"/>
                </a:cubicBezTo>
                <a:cubicBezTo>
                  <a:pt x="263332" y="1176338"/>
                  <a:pt x="0" y="913006"/>
                  <a:pt x="0" y="588169"/>
                </a:cubicBezTo>
                <a:cubicBezTo>
                  <a:pt x="0" y="263332"/>
                  <a:pt x="263332" y="0"/>
                  <a:pt x="588169" y="0"/>
                </a:cubicBezTo>
                <a:close/>
              </a:path>
            </a:pathLst>
          </a:custGeom>
          <a:solidFill>
            <a:schemeClr val="bg1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8" name="流程图: 联系 16"/>
          <p:cNvSpPr>
            <a:spLocks noChangeArrowheads="1"/>
          </p:cNvSpPr>
          <p:nvPr/>
        </p:nvSpPr>
        <p:spPr bwMode="auto">
          <a:xfrm>
            <a:off x="1062568" y="2148418"/>
            <a:ext cx="1553633" cy="1568449"/>
          </a:xfrm>
          <a:custGeom>
            <a:avLst/>
            <a:gdLst>
              <a:gd name="T0" fmla="*/ 576965 w 1165044"/>
              <a:gd name="T1" fmla="*/ 0 h 1176338"/>
              <a:gd name="T2" fmla="*/ 1165225 w 1165044"/>
              <a:gd name="T3" fmla="*/ 588169 h 1176338"/>
              <a:gd name="T4" fmla="*/ 576965 w 1165044"/>
              <a:gd name="T5" fmla="*/ 1176337 h 1176338"/>
              <a:gd name="T6" fmla="*/ 0 w 1165044"/>
              <a:gd name="T7" fmla="*/ 700200 h 1176338"/>
              <a:gd name="T8" fmla="*/ 149138 w 1165044"/>
              <a:gd name="T9" fmla="*/ 674723 h 1176338"/>
              <a:gd name="T10" fmla="*/ 576967 w 1165044"/>
              <a:gd name="T11" fmla="*/ 1031074 h 1176338"/>
              <a:gd name="T12" fmla="*/ 1012802 w 1165044"/>
              <a:gd name="T13" fmla="*/ 595306 h 1176338"/>
              <a:gd name="T14" fmla="*/ 576967 w 1165044"/>
              <a:gd name="T15" fmla="*/ 159539 h 1176338"/>
              <a:gd name="T16" fmla="*/ 573868 w 1165044"/>
              <a:gd name="T17" fmla="*/ 159851 h 1176338"/>
              <a:gd name="T18" fmla="*/ 573868 w 1165044"/>
              <a:gd name="T19" fmla="*/ 312 h 1176338"/>
              <a:gd name="T20" fmla="*/ 576965 w 1165044"/>
              <a:gd name="T21" fmla="*/ 0 h 11763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65044"/>
              <a:gd name="T34" fmla="*/ 0 h 1176338"/>
              <a:gd name="T35" fmla="*/ 1165044 w 1165044"/>
              <a:gd name="T36" fmla="*/ 1176338 h 117633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65044" h="1176338">
                <a:moveTo>
                  <a:pt x="576875" y="0"/>
                </a:moveTo>
                <a:cubicBezTo>
                  <a:pt x="901712" y="0"/>
                  <a:pt x="1165044" y="263332"/>
                  <a:pt x="1165044" y="588169"/>
                </a:cubicBezTo>
                <a:cubicBezTo>
                  <a:pt x="1165044" y="913006"/>
                  <a:pt x="901712" y="1176338"/>
                  <a:pt x="576875" y="1176338"/>
                </a:cubicBezTo>
                <a:cubicBezTo>
                  <a:pt x="290390" y="1176338"/>
                  <a:pt x="51743" y="971515"/>
                  <a:pt x="0" y="700201"/>
                </a:cubicBezTo>
                <a:lnTo>
                  <a:pt x="149115" y="674724"/>
                </a:lnTo>
                <a:cubicBezTo>
                  <a:pt x="185744" y="877542"/>
                  <a:pt x="363381" y="1031075"/>
                  <a:pt x="576877" y="1031075"/>
                </a:cubicBezTo>
                <a:cubicBezTo>
                  <a:pt x="817545" y="1031075"/>
                  <a:pt x="1012645" y="835975"/>
                  <a:pt x="1012645" y="595307"/>
                </a:cubicBezTo>
                <a:cubicBezTo>
                  <a:pt x="1012645" y="354639"/>
                  <a:pt x="817545" y="159539"/>
                  <a:pt x="576877" y="159539"/>
                </a:cubicBezTo>
                <a:lnTo>
                  <a:pt x="573779" y="159851"/>
                </a:lnTo>
                <a:lnTo>
                  <a:pt x="573779" y="312"/>
                </a:lnTo>
                <a:cubicBezTo>
                  <a:pt x="574809" y="3"/>
                  <a:pt x="575842" y="0"/>
                  <a:pt x="57687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0" name="流程图: 联系 16"/>
          <p:cNvSpPr>
            <a:spLocks noChangeArrowheads="1"/>
          </p:cNvSpPr>
          <p:nvPr/>
        </p:nvSpPr>
        <p:spPr bwMode="auto">
          <a:xfrm>
            <a:off x="6743700" y="2114552"/>
            <a:ext cx="1447800" cy="1568449"/>
          </a:xfrm>
          <a:custGeom>
            <a:avLst/>
            <a:gdLst>
              <a:gd name="T0" fmla="*/ 498320 w 1087031"/>
              <a:gd name="T1" fmla="*/ 0 h 1176338"/>
              <a:gd name="T2" fmla="*/ 1085850 w 1087031"/>
              <a:gd name="T3" fmla="*/ 588169 h 1176338"/>
              <a:gd name="T4" fmla="*/ 498320 w 1087031"/>
              <a:gd name="T5" fmla="*/ 1176337 h 1176338"/>
              <a:gd name="T6" fmla="*/ 0 w 1087031"/>
              <a:gd name="T7" fmla="*/ 896490 h 1176338"/>
              <a:gd name="T8" fmla="*/ 127487 w 1087031"/>
              <a:gd name="T9" fmla="*/ 820723 h 1176338"/>
              <a:gd name="T10" fmla="*/ 498322 w 1087031"/>
              <a:gd name="T11" fmla="*/ 1031074 h 1176338"/>
              <a:gd name="T12" fmla="*/ 933617 w 1087031"/>
              <a:gd name="T13" fmla="*/ 595306 h 1176338"/>
              <a:gd name="T14" fmla="*/ 498322 w 1087031"/>
              <a:gd name="T15" fmla="*/ 159539 h 1176338"/>
              <a:gd name="T16" fmla="*/ 495228 w 1087031"/>
              <a:gd name="T17" fmla="*/ 159851 h 1176338"/>
              <a:gd name="T18" fmla="*/ 495228 w 1087031"/>
              <a:gd name="T19" fmla="*/ 312 h 1176338"/>
              <a:gd name="T20" fmla="*/ 498320 w 1087031"/>
              <a:gd name="T21" fmla="*/ 0 h 11763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087031"/>
              <a:gd name="T34" fmla="*/ 0 h 1176338"/>
              <a:gd name="T35" fmla="*/ 1087031 w 1087031"/>
              <a:gd name="T36" fmla="*/ 1176338 h 117633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087031" h="1176338">
                <a:moveTo>
                  <a:pt x="498862" y="0"/>
                </a:moveTo>
                <a:cubicBezTo>
                  <a:pt x="823699" y="0"/>
                  <a:pt x="1087031" y="263332"/>
                  <a:pt x="1087031" y="588169"/>
                </a:cubicBezTo>
                <a:cubicBezTo>
                  <a:pt x="1087031" y="913006"/>
                  <a:pt x="823699" y="1176338"/>
                  <a:pt x="498862" y="1176338"/>
                </a:cubicBezTo>
                <a:cubicBezTo>
                  <a:pt x="287485" y="1176338"/>
                  <a:pt x="102151" y="1064835"/>
                  <a:pt x="0" y="896491"/>
                </a:cubicBezTo>
                <a:lnTo>
                  <a:pt x="127626" y="820724"/>
                </a:lnTo>
                <a:cubicBezTo>
                  <a:pt x="202790" y="947161"/>
                  <a:pt x="341028" y="1031075"/>
                  <a:pt x="498864" y="1031075"/>
                </a:cubicBezTo>
                <a:cubicBezTo>
                  <a:pt x="739532" y="1031075"/>
                  <a:pt x="934632" y="835975"/>
                  <a:pt x="934632" y="595307"/>
                </a:cubicBezTo>
                <a:cubicBezTo>
                  <a:pt x="934632" y="354639"/>
                  <a:pt x="739532" y="159539"/>
                  <a:pt x="498864" y="159539"/>
                </a:cubicBezTo>
                <a:lnTo>
                  <a:pt x="495767" y="159851"/>
                </a:lnTo>
                <a:lnTo>
                  <a:pt x="495767" y="312"/>
                </a:lnTo>
                <a:cubicBezTo>
                  <a:pt x="496797" y="3"/>
                  <a:pt x="497829" y="0"/>
                  <a:pt x="4988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 cap="flat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1" name="TextBox 19"/>
          <p:cNvSpPr>
            <a:spLocks noChangeArrowheads="1"/>
          </p:cNvSpPr>
          <p:nvPr/>
        </p:nvSpPr>
        <p:spPr bwMode="auto">
          <a:xfrm>
            <a:off x="1382184" y="2667001"/>
            <a:ext cx="1092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66</a:t>
            </a:r>
            <a:r>
              <a:rPr lang="en-US" altLang="zh-CN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133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2" name="TextBox 40"/>
          <p:cNvSpPr>
            <a:spLocks noChangeArrowheads="1"/>
          </p:cNvSpPr>
          <p:nvPr/>
        </p:nvSpPr>
        <p:spPr bwMode="auto">
          <a:xfrm>
            <a:off x="7004051" y="2556933"/>
            <a:ext cx="1092200" cy="666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7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60</a:t>
            </a:r>
            <a:r>
              <a:rPr lang="en-US" altLang="zh-CN" sz="26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667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" name="TextBox 43"/>
          <p:cNvSpPr>
            <a:spLocks noChangeArrowheads="1"/>
          </p:cNvSpPr>
          <p:nvPr/>
        </p:nvSpPr>
        <p:spPr bwMode="auto">
          <a:xfrm>
            <a:off x="4195233" y="2556934"/>
            <a:ext cx="1092200" cy="666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7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77</a:t>
            </a:r>
            <a:r>
              <a:rPr lang="en-US" altLang="zh-CN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4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4" name="TextBox 46"/>
          <p:cNvSpPr>
            <a:spLocks noChangeArrowheads="1"/>
          </p:cNvSpPr>
          <p:nvPr/>
        </p:nvSpPr>
        <p:spPr bwMode="auto">
          <a:xfrm>
            <a:off x="9753600" y="2582333"/>
            <a:ext cx="1092200" cy="6667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7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80</a:t>
            </a:r>
            <a:r>
              <a:rPr lang="en-US" altLang="zh-CN" sz="26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2667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9" name="组合 4"/>
          <p:cNvGrpSpPr>
            <a:grpSpLocks/>
          </p:cNvGrpSpPr>
          <p:nvPr/>
        </p:nvGrpSpPr>
        <p:grpSpPr bwMode="auto">
          <a:xfrm>
            <a:off x="666751" y="3975101"/>
            <a:ext cx="2499783" cy="1694928"/>
            <a:chOff x="1180775" y="3262594"/>
            <a:chExt cx="2379690" cy="1733819"/>
          </a:xfrm>
        </p:grpSpPr>
        <p:grpSp>
          <p:nvGrpSpPr>
            <p:cNvPr id="32803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33819"/>
              <a:chOff x="609271" y="1333768"/>
              <a:chExt cx="2379690" cy="1733819"/>
            </a:xfrm>
          </p:grpSpPr>
          <p:sp>
            <p:nvSpPr>
              <p:cNvPr id="32805" name="矩形 7"/>
              <p:cNvSpPr>
                <a:spLocks noChangeArrowheads="1"/>
              </p:cNvSpPr>
              <p:nvPr/>
            </p:nvSpPr>
            <p:spPr bwMode="auto">
              <a:xfrm>
                <a:off x="653024" y="1333768"/>
                <a:ext cx="2206623" cy="388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添加您的标题</a:t>
                </a:r>
              </a:p>
            </p:txBody>
          </p:sp>
          <p:sp>
            <p:nvSpPr>
              <p:cNvPr id="32806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9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7" name="直接连接符 16"/>
            <p:cNvCxnSpPr/>
            <p:nvPr/>
          </p:nvCxnSpPr>
          <p:spPr>
            <a:xfrm flipV="1">
              <a:off x="1358093" y="3643675"/>
              <a:ext cx="1928335" cy="216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组合 4"/>
          <p:cNvGrpSpPr>
            <a:grpSpLocks/>
          </p:cNvGrpSpPr>
          <p:nvPr/>
        </p:nvGrpSpPr>
        <p:grpSpPr bwMode="auto">
          <a:xfrm>
            <a:off x="3500967" y="3975101"/>
            <a:ext cx="2499784" cy="1694928"/>
            <a:chOff x="1180775" y="3262594"/>
            <a:chExt cx="2379690" cy="1733819"/>
          </a:xfrm>
        </p:grpSpPr>
        <p:grpSp>
          <p:nvGrpSpPr>
            <p:cNvPr id="32799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33819"/>
              <a:chOff x="609271" y="1333768"/>
              <a:chExt cx="2379690" cy="1733819"/>
            </a:xfrm>
          </p:grpSpPr>
          <p:sp>
            <p:nvSpPr>
              <p:cNvPr id="32801" name="矩形 7"/>
              <p:cNvSpPr>
                <a:spLocks noChangeArrowheads="1"/>
              </p:cNvSpPr>
              <p:nvPr/>
            </p:nvSpPr>
            <p:spPr bwMode="auto">
              <a:xfrm>
                <a:off x="653024" y="1333768"/>
                <a:ext cx="2206621" cy="388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添加您的标题</a:t>
                </a:r>
              </a:p>
            </p:txBody>
          </p:sp>
          <p:sp>
            <p:nvSpPr>
              <p:cNvPr id="32802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9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2" name="直接连接符 21"/>
            <p:cNvCxnSpPr/>
            <p:nvPr/>
          </p:nvCxnSpPr>
          <p:spPr>
            <a:xfrm flipV="1">
              <a:off x="1358093" y="3643675"/>
              <a:ext cx="1928335" cy="216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组合 4"/>
          <p:cNvGrpSpPr>
            <a:grpSpLocks/>
          </p:cNvGrpSpPr>
          <p:nvPr/>
        </p:nvGrpSpPr>
        <p:grpSpPr bwMode="auto">
          <a:xfrm>
            <a:off x="6263218" y="3975101"/>
            <a:ext cx="2499783" cy="1694928"/>
            <a:chOff x="1180775" y="3262594"/>
            <a:chExt cx="2379690" cy="1733819"/>
          </a:xfrm>
        </p:grpSpPr>
        <p:grpSp>
          <p:nvGrpSpPr>
            <p:cNvPr id="32795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33819"/>
              <a:chOff x="609271" y="1333768"/>
              <a:chExt cx="2379690" cy="1733819"/>
            </a:xfrm>
          </p:grpSpPr>
          <p:sp>
            <p:nvSpPr>
              <p:cNvPr id="32797" name="矩形 7"/>
              <p:cNvSpPr>
                <a:spLocks noChangeArrowheads="1"/>
              </p:cNvSpPr>
              <p:nvPr/>
            </p:nvSpPr>
            <p:spPr bwMode="auto">
              <a:xfrm>
                <a:off x="653024" y="1333768"/>
                <a:ext cx="2206623" cy="388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添加您的标题</a:t>
                </a:r>
              </a:p>
            </p:txBody>
          </p:sp>
          <p:sp>
            <p:nvSpPr>
              <p:cNvPr id="32798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9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7" name="直接连接符 26"/>
            <p:cNvCxnSpPr/>
            <p:nvPr/>
          </p:nvCxnSpPr>
          <p:spPr>
            <a:xfrm flipV="1">
              <a:off x="1358093" y="3643675"/>
              <a:ext cx="1928335" cy="216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组合 4"/>
          <p:cNvGrpSpPr>
            <a:grpSpLocks/>
          </p:cNvGrpSpPr>
          <p:nvPr/>
        </p:nvGrpSpPr>
        <p:grpSpPr bwMode="auto">
          <a:xfrm>
            <a:off x="9025467" y="3975101"/>
            <a:ext cx="2499784" cy="1694928"/>
            <a:chOff x="1180775" y="3262594"/>
            <a:chExt cx="2379690" cy="1733819"/>
          </a:xfrm>
        </p:grpSpPr>
        <p:grpSp>
          <p:nvGrpSpPr>
            <p:cNvPr id="32791" name="组合 23"/>
            <p:cNvGrpSpPr>
              <a:grpSpLocks/>
            </p:cNvGrpSpPr>
            <p:nvPr/>
          </p:nvGrpSpPr>
          <p:grpSpPr bwMode="auto">
            <a:xfrm>
              <a:off x="1180775" y="3262594"/>
              <a:ext cx="2379690" cy="1733819"/>
              <a:chOff x="609271" y="1333768"/>
              <a:chExt cx="2379690" cy="1733819"/>
            </a:xfrm>
          </p:grpSpPr>
          <p:sp>
            <p:nvSpPr>
              <p:cNvPr id="32793" name="矩形 7"/>
              <p:cNvSpPr>
                <a:spLocks noChangeArrowheads="1"/>
              </p:cNvSpPr>
              <p:nvPr/>
            </p:nvSpPr>
            <p:spPr bwMode="auto">
              <a:xfrm>
                <a:off x="653024" y="1333768"/>
                <a:ext cx="2206621" cy="388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添加您的标题</a:t>
                </a:r>
              </a:p>
            </p:txBody>
          </p:sp>
          <p:sp>
            <p:nvSpPr>
              <p:cNvPr id="32794" name="矩形 8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9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  <a:buNone/>
                </a:pP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32" name="直接连接符 31"/>
            <p:cNvCxnSpPr/>
            <p:nvPr/>
          </p:nvCxnSpPr>
          <p:spPr>
            <a:xfrm flipV="1">
              <a:off x="1358093" y="3643675"/>
              <a:ext cx="1928335" cy="216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组合 34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3278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278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279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39" name="文本框 38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015589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椭圆 9"/>
          <p:cNvSpPr>
            <a:spLocks noChangeArrowheads="1"/>
          </p:cNvSpPr>
          <p:nvPr/>
        </p:nvSpPr>
        <p:spPr bwMode="auto">
          <a:xfrm>
            <a:off x="5611285" y="4950885"/>
            <a:ext cx="960967" cy="958849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en-US" sz="24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9" name="任意多边形 13"/>
          <p:cNvSpPr>
            <a:spLocks noChangeArrowheads="1"/>
          </p:cNvSpPr>
          <p:nvPr/>
        </p:nvSpPr>
        <p:spPr bwMode="auto">
          <a:xfrm rot="5400000">
            <a:off x="2461683" y="88902"/>
            <a:ext cx="1140884" cy="4349749"/>
          </a:xfrm>
          <a:custGeom>
            <a:avLst/>
            <a:gdLst>
              <a:gd name="T0" fmla="*/ 0 w 1156448"/>
              <a:gd name="T1" fmla="*/ 1887384 h 4188759"/>
              <a:gd name="T2" fmla="*/ 0 w 1156448"/>
              <a:gd name="T3" fmla="*/ 284751 h 4188759"/>
              <a:gd name="T4" fmla="*/ 78175 w 1156448"/>
              <a:gd name="T5" fmla="*/ 193714 h 4188759"/>
              <a:gd name="T6" fmla="*/ 248272 w 1156448"/>
              <a:gd name="T7" fmla="*/ 193714 h 4188759"/>
              <a:gd name="T8" fmla="*/ 320151 w 1156448"/>
              <a:gd name="T9" fmla="*/ 0 h 4188759"/>
              <a:gd name="T10" fmla="*/ 392030 w 1156448"/>
              <a:gd name="T11" fmla="*/ 193714 h 4188759"/>
              <a:gd name="T12" fmla="*/ 390865 w 1156448"/>
              <a:gd name="T13" fmla="*/ 193714 h 4188759"/>
              <a:gd name="T14" fmla="*/ 421294 w 1156448"/>
              <a:gd name="T15" fmla="*/ 200868 h 4188759"/>
              <a:gd name="T16" fmla="*/ 469040 w 1156448"/>
              <a:gd name="T17" fmla="*/ 284751 h 4188759"/>
              <a:gd name="T18" fmla="*/ 469040 w 1156448"/>
              <a:gd name="T19" fmla="*/ 1887384 h 4188759"/>
              <a:gd name="T20" fmla="*/ 390865 w 1156448"/>
              <a:gd name="T21" fmla="*/ 1978421 h 4188759"/>
              <a:gd name="T22" fmla="*/ 78175 w 1156448"/>
              <a:gd name="T23" fmla="*/ 1978421 h 4188759"/>
              <a:gd name="T24" fmla="*/ 0 w 1156448"/>
              <a:gd name="T25" fmla="*/ 1887384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0" name="任意多边形 14"/>
          <p:cNvSpPr>
            <a:spLocks noChangeArrowheads="1"/>
          </p:cNvSpPr>
          <p:nvPr/>
        </p:nvSpPr>
        <p:spPr bwMode="auto">
          <a:xfrm rot="16200000">
            <a:off x="8004176" y="2022476"/>
            <a:ext cx="2156883" cy="4347633"/>
          </a:xfrm>
          <a:custGeom>
            <a:avLst/>
            <a:gdLst>
              <a:gd name="T0" fmla="*/ 0 w 1156448"/>
              <a:gd name="T1" fmla="*/ 1885548 h 4188759"/>
              <a:gd name="T2" fmla="*/ 0 w 1156448"/>
              <a:gd name="T3" fmla="*/ 284474 h 4188759"/>
              <a:gd name="T4" fmla="*/ 527341 w 1156448"/>
              <a:gd name="T5" fmla="*/ 193526 h 4188759"/>
              <a:gd name="T6" fmla="*/ 1674762 w 1156448"/>
              <a:gd name="T7" fmla="*/ 193526 h 4188759"/>
              <a:gd name="T8" fmla="*/ 2159635 w 1156448"/>
              <a:gd name="T9" fmla="*/ 0 h 4188759"/>
              <a:gd name="T10" fmla="*/ 2644506 w 1156448"/>
              <a:gd name="T11" fmla="*/ 193526 h 4188759"/>
              <a:gd name="T12" fmla="*/ 2636652 w 1156448"/>
              <a:gd name="T13" fmla="*/ 193526 h 4188759"/>
              <a:gd name="T14" fmla="*/ 2841912 w 1156448"/>
              <a:gd name="T15" fmla="*/ 200673 h 4188759"/>
              <a:gd name="T16" fmla="*/ 3163987 w 1156448"/>
              <a:gd name="T17" fmla="*/ 284474 h 4188759"/>
              <a:gd name="T18" fmla="*/ 3163987 w 1156448"/>
              <a:gd name="T19" fmla="*/ 1885548 h 4188759"/>
              <a:gd name="T20" fmla="*/ 2636646 w 1156448"/>
              <a:gd name="T21" fmla="*/ 1976496 h 4188759"/>
              <a:gd name="T22" fmla="*/ 527341 w 1156448"/>
              <a:gd name="T23" fmla="*/ 1976496 h 4188759"/>
              <a:gd name="T24" fmla="*/ 0 w 1156448"/>
              <a:gd name="T25" fmla="*/ 1885548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1" name="任意多边形 15"/>
          <p:cNvSpPr>
            <a:spLocks noChangeArrowheads="1"/>
          </p:cNvSpPr>
          <p:nvPr/>
        </p:nvSpPr>
        <p:spPr bwMode="auto">
          <a:xfrm rot="5400000">
            <a:off x="2065868" y="2758017"/>
            <a:ext cx="2072216" cy="4349751"/>
          </a:xfrm>
          <a:custGeom>
            <a:avLst/>
            <a:gdLst>
              <a:gd name="T0" fmla="*/ 0 w 1156448"/>
              <a:gd name="T1" fmla="*/ 1887385 h 4188759"/>
              <a:gd name="T2" fmla="*/ 0 w 1156448"/>
              <a:gd name="T3" fmla="*/ 284751 h 4188759"/>
              <a:gd name="T4" fmla="*/ 467978 w 1156448"/>
              <a:gd name="T5" fmla="*/ 193714 h 4188759"/>
              <a:gd name="T6" fmla="*/ 1486229 w 1156448"/>
              <a:gd name="T7" fmla="*/ 193714 h 4188759"/>
              <a:gd name="T8" fmla="*/ 1916520 w 1156448"/>
              <a:gd name="T9" fmla="*/ 0 h 4188759"/>
              <a:gd name="T10" fmla="*/ 2346808 w 1156448"/>
              <a:gd name="T11" fmla="*/ 193714 h 4188759"/>
              <a:gd name="T12" fmla="*/ 2339839 w 1156448"/>
              <a:gd name="T13" fmla="*/ 193714 h 4188759"/>
              <a:gd name="T14" fmla="*/ 2521990 w 1156448"/>
              <a:gd name="T15" fmla="*/ 200868 h 4188759"/>
              <a:gd name="T16" fmla="*/ 2807810 w 1156448"/>
              <a:gd name="T17" fmla="*/ 284751 h 4188759"/>
              <a:gd name="T18" fmla="*/ 2807810 w 1156448"/>
              <a:gd name="T19" fmla="*/ 1887385 h 4188759"/>
              <a:gd name="T20" fmla="*/ 2339833 w 1156448"/>
              <a:gd name="T21" fmla="*/ 1978422 h 4188759"/>
              <a:gd name="T22" fmla="*/ 467978 w 1156448"/>
              <a:gd name="T23" fmla="*/ 1978422 h 4188759"/>
              <a:gd name="T24" fmla="*/ 0 w 1156448"/>
              <a:gd name="T25" fmla="*/ 1887385 h 41887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56448"/>
              <a:gd name="T40" fmla="*/ 0 h 4188759"/>
              <a:gd name="T41" fmla="*/ 1156448 w 1156448"/>
              <a:gd name="T42" fmla="*/ 4188759 h 418875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56448" h="4188759">
                <a:moveTo>
                  <a:pt x="0" y="3996014"/>
                </a:moveTo>
                <a:lnTo>
                  <a:pt x="0" y="602881"/>
                </a:lnTo>
                <a:cubicBezTo>
                  <a:pt x="0" y="496431"/>
                  <a:pt x="86295" y="410136"/>
                  <a:pt x="192745" y="410136"/>
                </a:cubicBezTo>
                <a:lnTo>
                  <a:pt x="612131" y="410136"/>
                </a:lnTo>
                <a:lnTo>
                  <a:pt x="789354" y="0"/>
                </a:lnTo>
                <a:lnTo>
                  <a:pt x="966576" y="410136"/>
                </a:lnTo>
                <a:lnTo>
                  <a:pt x="963705" y="410136"/>
                </a:lnTo>
                <a:lnTo>
                  <a:pt x="1038728" y="425283"/>
                </a:lnTo>
                <a:cubicBezTo>
                  <a:pt x="1107907" y="454543"/>
                  <a:pt x="1156448" y="523043"/>
                  <a:pt x="1156448" y="602881"/>
                </a:cubicBezTo>
                <a:lnTo>
                  <a:pt x="1156448" y="3996014"/>
                </a:lnTo>
                <a:cubicBezTo>
                  <a:pt x="1156448" y="4102464"/>
                  <a:pt x="1070153" y="4188759"/>
                  <a:pt x="963703" y="4188759"/>
                </a:cubicBezTo>
                <a:lnTo>
                  <a:pt x="192745" y="4188759"/>
                </a:lnTo>
                <a:cubicBezTo>
                  <a:pt x="86295" y="4188759"/>
                  <a:pt x="0" y="4102464"/>
                  <a:pt x="0" y="3996014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2" name="文本框 16"/>
          <p:cNvSpPr>
            <a:spLocks noChangeArrowheads="1"/>
          </p:cNvSpPr>
          <p:nvPr/>
        </p:nvSpPr>
        <p:spPr bwMode="auto">
          <a:xfrm>
            <a:off x="1024468" y="2097617"/>
            <a:ext cx="373803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0"/>
              </a:spcBef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</a:t>
            </a:r>
            <a:endParaRPr lang="en-US" altLang="zh-CN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" name="文本框 17"/>
          <p:cNvSpPr>
            <a:spLocks noChangeArrowheads="1"/>
          </p:cNvSpPr>
          <p:nvPr/>
        </p:nvSpPr>
        <p:spPr bwMode="auto">
          <a:xfrm>
            <a:off x="7524751" y="3623734"/>
            <a:ext cx="356446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0"/>
              </a:spcBef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 。洛可可，色彩纷呈，潮流时尚。请在此处填入你需要的内容。 。</a:t>
            </a:r>
            <a:endParaRPr lang="en-US" altLang="zh-CN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4" name="文本框 18"/>
          <p:cNvSpPr>
            <a:spLocks noChangeArrowheads="1"/>
          </p:cNvSpPr>
          <p:nvPr/>
        </p:nvSpPr>
        <p:spPr bwMode="auto">
          <a:xfrm>
            <a:off x="1047751" y="4385734"/>
            <a:ext cx="370628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0"/>
              </a:spcBef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 。洛可可，色彩纷呈，潮流时尚。请在此处填入你需要的内容。 。</a:t>
            </a:r>
            <a:endParaRPr lang="en-US" altLang="zh-CN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8" name="矩形 17"/>
          <p:cNvSpPr>
            <a:spLocks noChangeArrowheads="1"/>
          </p:cNvSpPr>
          <p:nvPr/>
        </p:nvSpPr>
        <p:spPr bwMode="auto">
          <a:xfrm>
            <a:off x="1670051" y="1784351"/>
            <a:ext cx="2307042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867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9" name="矩形 18"/>
          <p:cNvSpPr>
            <a:spLocks noChangeArrowheads="1"/>
          </p:cNvSpPr>
          <p:nvPr/>
        </p:nvSpPr>
        <p:spPr bwMode="auto">
          <a:xfrm>
            <a:off x="8026400" y="3251200"/>
            <a:ext cx="2307042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867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矩形 19"/>
          <p:cNvSpPr>
            <a:spLocks noChangeArrowheads="1"/>
          </p:cNvSpPr>
          <p:nvPr/>
        </p:nvSpPr>
        <p:spPr bwMode="auto">
          <a:xfrm>
            <a:off x="1706033" y="3998384"/>
            <a:ext cx="2307042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   </a:t>
            </a:r>
            <a:endParaRPr lang="en-US" altLang="zh-CN" sz="1867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34828" name="椭圆 9"/>
          <p:cNvSpPr>
            <a:spLocks noChangeArrowheads="1"/>
          </p:cNvSpPr>
          <p:nvPr/>
        </p:nvSpPr>
        <p:spPr bwMode="auto">
          <a:xfrm>
            <a:off x="5611285" y="3350685"/>
            <a:ext cx="960967" cy="958849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en-US" sz="24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4829" name="椭圆 9"/>
          <p:cNvSpPr>
            <a:spLocks noChangeArrowheads="1"/>
          </p:cNvSpPr>
          <p:nvPr/>
        </p:nvSpPr>
        <p:spPr bwMode="auto">
          <a:xfrm>
            <a:off x="5611285" y="1826685"/>
            <a:ext cx="960967" cy="958849"/>
          </a:xfrm>
          <a:prstGeom prst="ellips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en-US" sz="2400">
              <a:solidFill>
                <a:srgbClr val="00000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4830" name="Freeform 27"/>
          <p:cNvSpPr>
            <a:spLocks noEditPoints="1"/>
          </p:cNvSpPr>
          <p:nvPr/>
        </p:nvSpPr>
        <p:spPr bwMode="auto">
          <a:xfrm>
            <a:off x="5810251" y="3547534"/>
            <a:ext cx="571500" cy="554567"/>
          </a:xfrm>
          <a:custGeom>
            <a:avLst/>
            <a:gdLst>
              <a:gd name="T0" fmla="*/ 55377005 w 1275"/>
              <a:gd name="T1" fmla="*/ 129578660 h 1327"/>
              <a:gd name="T2" fmla="*/ 33791450 w 1275"/>
              <a:gd name="T3" fmla="*/ 122701636 h 1327"/>
              <a:gd name="T4" fmla="*/ 2712272 w 1275"/>
              <a:gd name="T5" fmla="*/ 85665192 h 1327"/>
              <a:gd name="T6" fmla="*/ 2599316 w 1275"/>
              <a:gd name="T7" fmla="*/ 57666889 h 1327"/>
              <a:gd name="T8" fmla="*/ 20229755 w 1275"/>
              <a:gd name="T9" fmla="*/ 36250669 h 1327"/>
              <a:gd name="T10" fmla="*/ 45770763 w 1275"/>
              <a:gd name="T11" fmla="*/ 25149515 h 1327"/>
              <a:gd name="T12" fmla="*/ 69164947 w 1275"/>
              <a:gd name="T13" fmla="*/ 24461844 h 1327"/>
              <a:gd name="T14" fmla="*/ 85891071 w 1275"/>
              <a:gd name="T15" fmla="*/ 0 h 1327"/>
              <a:gd name="T16" fmla="*/ 82048574 w 1275"/>
              <a:gd name="T17" fmla="*/ 23479233 h 1327"/>
              <a:gd name="T18" fmla="*/ 96966405 w 1275"/>
              <a:gd name="T19" fmla="*/ 17584820 h 1327"/>
              <a:gd name="T20" fmla="*/ 121603770 w 1275"/>
              <a:gd name="T21" fmla="*/ 17290193 h 1327"/>
              <a:gd name="T22" fmla="*/ 144093640 w 1275"/>
              <a:gd name="T23" fmla="*/ 19942773 h 1327"/>
              <a:gd name="T24" fmla="*/ 130531945 w 1275"/>
              <a:gd name="T25" fmla="*/ 41850142 h 1327"/>
              <a:gd name="T26" fmla="*/ 140477053 w 1275"/>
              <a:gd name="T27" fmla="*/ 59631797 h 1327"/>
              <a:gd name="T28" fmla="*/ 133809329 w 1275"/>
              <a:gd name="T29" fmla="*/ 92541902 h 1327"/>
              <a:gd name="T30" fmla="*/ 109285256 w 1275"/>
              <a:gd name="T31" fmla="*/ 121228190 h 1327"/>
              <a:gd name="T32" fmla="*/ 83291755 w 1275"/>
              <a:gd name="T33" fmla="*/ 127711856 h 1327"/>
              <a:gd name="T34" fmla="*/ 75832671 w 1275"/>
              <a:gd name="T35" fmla="*/ 127122602 h 1327"/>
              <a:gd name="T36" fmla="*/ 70068926 w 1275"/>
              <a:gd name="T37" fmla="*/ 127417229 h 1327"/>
              <a:gd name="T38" fmla="*/ 84421980 w 1275"/>
              <a:gd name="T39" fmla="*/ 4519071 h 1327"/>
              <a:gd name="T40" fmla="*/ 81709708 w 1275"/>
              <a:gd name="T41" fmla="*/ 3438355 h 1327"/>
              <a:gd name="T42" fmla="*/ 75041648 w 1275"/>
              <a:gd name="T43" fmla="*/ 18272491 h 1327"/>
              <a:gd name="T44" fmla="*/ 72668242 w 1275"/>
              <a:gd name="T45" fmla="*/ 27016006 h 1327"/>
              <a:gd name="T46" fmla="*/ 75493805 w 1275"/>
              <a:gd name="T47" fmla="*/ 38804831 h 1327"/>
              <a:gd name="T48" fmla="*/ 87812320 w 1275"/>
              <a:gd name="T49" fmla="*/ 6975128 h 1327"/>
              <a:gd name="T50" fmla="*/ 120134679 w 1275"/>
              <a:gd name="T51" fmla="*/ 19844355 h 1327"/>
              <a:gd name="T52" fmla="*/ 93123908 w 1275"/>
              <a:gd name="T53" fmla="*/ 24854575 h 1327"/>
              <a:gd name="T54" fmla="*/ 84195733 w 1275"/>
              <a:gd name="T55" fmla="*/ 35759207 h 1327"/>
              <a:gd name="T56" fmla="*/ 98774698 w 1275"/>
              <a:gd name="T57" fmla="*/ 26917901 h 1327"/>
              <a:gd name="T58" fmla="*/ 106911850 w 1275"/>
              <a:gd name="T59" fmla="*/ 27703677 h 1327"/>
              <a:gd name="T60" fmla="*/ 111884572 w 1275"/>
              <a:gd name="T61" fmla="*/ 27703677 h 1327"/>
              <a:gd name="T62" fmla="*/ 127819673 w 1275"/>
              <a:gd name="T63" fmla="*/ 24166904 h 1327"/>
              <a:gd name="T64" fmla="*/ 124655244 w 1275"/>
              <a:gd name="T65" fmla="*/ 29570168 h 1327"/>
              <a:gd name="T66" fmla="*/ 118891498 w 1275"/>
              <a:gd name="T67" fmla="*/ 39197875 h 1327"/>
              <a:gd name="T68" fmla="*/ 105555714 w 1275"/>
              <a:gd name="T69" fmla="*/ 31928121 h 1327"/>
              <a:gd name="T70" fmla="*/ 110189234 w 1275"/>
              <a:gd name="T71" fmla="*/ 42636230 h 1327"/>
              <a:gd name="T72" fmla="*/ 98887654 w 1275"/>
              <a:gd name="T73" fmla="*/ 35857625 h 1327"/>
              <a:gd name="T74" fmla="*/ 82274485 w 1275"/>
              <a:gd name="T75" fmla="*/ 42832753 h 1327"/>
              <a:gd name="T76" fmla="*/ 115952980 w 1275"/>
              <a:gd name="T77" fmla="*/ 44502721 h 1327"/>
              <a:gd name="T78" fmla="*/ 135391376 w 1275"/>
              <a:gd name="T79" fmla="*/ 31436658 h 1327"/>
              <a:gd name="T80" fmla="*/ 126350246 w 1275"/>
              <a:gd name="T81" fmla="*/ 20728549 h 1327"/>
              <a:gd name="T82" fmla="*/ 27123390 w 1275"/>
              <a:gd name="T83" fmla="*/ 36152251 h 1327"/>
              <a:gd name="T84" fmla="*/ 13674650 w 1275"/>
              <a:gd name="T85" fmla="*/ 45878063 h 1327"/>
              <a:gd name="T86" fmla="*/ 3616586 w 1275"/>
              <a:gd name="T87" fmla="*/ 68768043 h 1327"/>
              <a:gd name="T88" fmla="*/ 12996582 w 1275"/>
              <a:gd name="T89" fmla="*/ 97159390 h 1327"/>
              <a:gd name="T90" fmla="*/ 41137242 w 1275"/>
              <a:gd name="T91" fmla="*/ 122898158 h 1327"/>
              <a:gd name="T92" fmla="*/ 57524501 w 1275"/>
              <a:gd name="T93" fmla="*/ 122505114 h 1327"/>
              <a:gd name="T94" fmla="*/ 54020869 w 1275"/>
              <a:gd name="T95" fmla="*/ 117789835 h 1327"/>
              <a:gd name="T96" fmla="*/ 70182217 w 1275"/>
              <a:gd name="T97" fmla="*/ 119263281 h 1327"/>
              <a:gd name="T98" fmla="*/ 79336302 w 1275"/>
              <a:gd name="T99" fmla="*/ 111698900 h 1327"/>
              <a:gd name="T100" fmla="*/ 83178799 w 1275"/>
              <a:gd name="T101" fmla="*/ 123978874 h 1327"/>
              <a:gd name="T102" fmla="*/ 106346737 w 1275"/>
              <a:gd name="T103" fmla="*/ 120049370 h 1327"/>
              <a:gd name="T104" fmla="*/ 130305698 w 1275"/>
              <a:gd name="T105" fmla="*/ 92345693 h 1327"/>
              <a:gd name="T106" fmla="*/ 137199669 w 1275"/>
              <a:gd name="T107" fmla="*/ 69357296 h 1327"/>
              <a:gd name="T108" fmla="*/ 124428997 w 1275"/>
              <a:gd name="T109" fmla="*/ 44502721 h 1327"/>
              <a:gd name="T110" fmla="*/ 97305607 w 1275"/>
              <a:gd name="T111" fmla="*/ 46565734 h 1327"/>
              <a:gd name="T112" fmla="*/ 73007444 w 1275"/>
              <a:gd name="T113" fmla="*/ 47449928 h 1327"/>
              <a:gd name="T114" fmla="*/ 62383931 w 1275"/>
              <a:gd name="T115" fmla="*/ 38804831 h 1327"/>
              <a:gd name="T116" fmla="*/ 65887563 w 1275"/>
              <a:gd name="T117" fmla="*/ 42341290 h 1327"/>
              <a:gd name="T118" fmla="*/ 67243699 w 1275"/>
              <a:gd name="T119" fmla="*/ 29668585 h 132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275" h="1327">
                <a:moveTo>
                  <a:pt x="580" y="1313"/>
                </a:moveTo>
                <a:lnTo>
                  <a:pt x="580" y="1313"/>
                </a:lnTo>
                <a:lnTo>
                  <a:pt x="578" y="1301"/>
                </a:lnTo>
                <a:lnTo>
                  <a:pt x="577" y="1289"/>
                </a:lnTo>
                <a:lnTo>
                  <a:pt x="578" y="1283"/>
                </a:lnTo>
                <a:lnTo>
                  <a:pt x="579" y="1277"/>
                </a:lnTo>
                <a:lnTo>
                  <a:pt x="581" y="1272"/>
                </a:lnTo>
                <a:lnTo>
                  <a:pt x="583" y="1267"/>
                </a:lnTo>
                <a:lnTo>
                  <a:pt x="570" y="1273"/>
                </a:lnTo>
                <a:lnTo>
                  <a:pt x="557" y="1279"/>
                </a:lnTo>
                <a:lnTo>
                  <a:pt x="532" y="1296"/>
                </a:lnTo>
                <a:lnTo>
                  <a:pt x="504" y="1312"/>
                </a:lnTo>
                <a:lnTo>
                  <a:pt x="490" y="1319"/>
                </a:lnTo>
                <a:lnTo>
                  <a:pt x="475" y="1327"/>
                </a:lnTo>
                <a:lnTo>
                  <a:pt x="461" y="1327"/>
                </a:lnTo>
                <a:lnTo>
                  <a:pt x="448" y="1327"/>
                </a:lnTo>
                <a:lnTo>
                  <a:pt x="435" y="1326"/>
                </a:lnTo>
                <a:lnTo>
                  <a:pt x="424" y="1322"/>
                </a:lnTo>
                <a:lnTo>
                  <a:pt x="412" y="1319"/>
                </a:lnTo>
                <a:lnTo>
                  <a:pt x="400" y="1315"/>
                </a:lnTo>
                <a:lnTo>
                  <a:pt x="389" y="1311"/>
                </a:lnTo>
                <a:lnTo>
                  <a:pt x="380" y="1305"/>
                </a:lnTo>
                <a:lnTo>
                  <a:pt x="359" y="1293"/>
                </a:lnTo>
                <a:lnTo>
                  <a:pt x="339" y="1279"/>
                </a:lnTo>
                <a:lnTo>
                  <a:pt x="299" y="1249"/>
                </a:lnTo>
                <a:lnTo>
                  <a:pt x="269" y="1226"/>
                </a:lnTo>
                <a:lnTo>
                  <a:pt x="240" y="1202"/>
                </a:lnTo>
                <a:lnTo>
                  <a:pt x="214" y="1177"/>
                </a:lnTo>
                <a:lnTo>
                  <a:pt x="188" y="1150"/>
                </a:lnTo>
                <a:lnTo>
                  <a:pt x="164" y="1122"/>
                </a:lnTo>
                <a:lnTo>
                  <a:pt x="141" y="1092"/>
                </a:lnTo>
                <a:lnTo>
                  <a:pt x="119" y="1060"/>
                </a:lnTo>
                <a:lnTo>
                  <a:pt x="99" y="1025"/>
                </a:lnTo>
                <a:lnTo>
                  <a:pt x="79" y="987"/>
                </a:lnTo>
                <a:lnTo>
                  <a:pt x="58" y="950"/>
                </a:lnTo>
                <a:lnTo>
                  <a:pt x="40" y="911"/>
                </a:lnTo>
                <a:lnTo>
                  <a:pt x="32" y="892"/>
                </a:lnTo>
                <a:lnTo>
                  <a:pt x="24" y="872"/>
                </a:lnTo>
                <a:lnTo>
                  <a:pt x="18" y="851"/>
                </a:lnTo>
                <a:lnTo>
                  <a:pt x="12" y="830"/>
                </a:lnTo>
                <a:lnTo>
                  <a:pt x="7" y="808"/>
                </a:lnTo>
                <a:lnTo>
                  <a:pt x="4" y="785"/>
                </a:lnTo>
                <a:lnTo>
                  <a:pt x="1" y="761"/>
                </a:lnTo>
                <a:lnTo>
                  <a:pt x="0" y="736"/>
                </a:lnTo>
                <a:lnTo>
                  <a:pt x="0" y="709"/>
                </a:lnTo>
                <a:lnTo>
                  <a:pt x="1" y="681"/>
                </a:lnTo>
                <a:lnTo>
                  <a:pt x="3" y="663"/>
                </a:lnTo>
                <a:lnTo>
                  <a:pt x="6" y="647"/>
                </a:lnTo>
                <a:lnTo>
                  <a:pt x="10" y="631"/>
                </a:lnTo>
                <a:lnTo>
                  <a:pt x="15" y="617"/>
                </a:lnTo>
                <a:lnTo>
                  <a:pt x="23" y="587"/>
                </a:lnTo>
                <a:lnTo>
                  <a:pt x="28" y="570"/>
                </a:lnTo>
                <a:lnTo>
                  <a:pt x="33" y="551"/>
                </a:lnTo>
                <a:lnTo>
                  <a:pt x="40" y="543"/>
                </a:lnTo>
                <a:lnTo>
                  <a:pt x="47" y="533"/>
                </a:lnTo>
                <a:lnTo>
                  <a:pt x="53" y="522"/>
                </a:lnTo>
                <a:lnTo>
                  <a:pt x="58" y="512"/>
                </a:lnTo>
                <a:lnTo>
                  <a:pt x="68" y="489"/>
                </a:lnTo>
                <a:lnTo>
                  <a:pt x="78" y="467"/>
                </a:lnTo>
                <a:lnTo>
                  <a:pt x="108" y="439"/>
                </a:lnTo>
                <a:lnTo>
                  <a:pt x="136" y="411"/>
                </a:lnTo>
                <a:lnTo>
                  <a:pt x="164" y="383"/>
                </a:lnTo>
                <a:lnTo>
                  <a:pt x="179" y="369"/>
                </a:lnTo>
                <a:lnTo>
                  <a:pt x="194" y="357"/>
                </a:lnTo>
                <a:lnTo>
                  <a:pt x="209" y="344"/>
                </a:lnTo>
                <a:lnTo>
                  <a:pt x="227" y="332"/>
                </a:lnTo>
                <a:lnTo>
                  <a:pt x="244" y="321"/>
                </a:lnTo>
                <a:lnTo>
                  <a:pt x="261" y="310"/>
                </a:lnTo>
                <a:lnTo>
                  <a:pt x="280" y="301"/>
                </a:lnTo>
                <a:lnTo>
                  <a:pt x="300" y="293"/>
                </a:lnTo>
                <a:lnTo>
                  <a:pt x="322" y="287"/>
                </a:lnTo>
                <a:lnTo>
                  <a:pt x="345" y="282"/>
                </a:lnTo>
                <a:lnTo>
                  <a:pt x="358" y="273"/>
                </a:lnTo>
                <a:lnTo>
                  <a:pt x="373" y="265"/>
                </a:lnTo>
                <a:lnTo>
                  <a:pt x="388" y="260"/>
                </a:lnTo>
                <a:lnTo>
                  <a:pt x="405" y="256"/>
                </a:lnTo>
                <a:lnTo>
                  <a:pt x="422" y="254"/>
                </a:lnTo>
                <a:lnTo>
                  <a:pt x="440" y="252"/>
                </a:lnTo>
                <a:lnTo>
                  <a:pt x="458" y="250"/>
                </a:lnTo>
                <a:lnTo>
                  <a:pt x="476" y="252"/>
                </a:lnTo>
                <a:lnTo>
                  <a:pt x="495" y="253"/>
                </a:lnTo>
                <a:lnTo>
                  <a:pt x="512" y="255"/>
                </a:lnTo>
                <a:lnTo>
                  <a:pt x="531" y="257"/>
                </a:lnTo>
                <a:lnTo>
                  <a:pt x="548" y="260"/>
                </a:lnTo>
                <a:lnTo>
                  <a:pt x="565" y="264"/>
                </a:lnTo>
                <a:lnTo>
                  <a:pt x="580" y="268"/>
                </a:lnTo>
                <a:lnTo>
                  <a:pt x="595" y="273"/>
                </a:lnTo>
                <a:lnTo>
                  <a:pt x="608" y="277"/>
                </a:lnTo>
                <a:lnTo>
                  <a:pt x="612" y="249"/>
                </a:lnTo>
                <a:lnTo>
                  <a:pt x="618" y="218"/>
                </a:lnTo>
                <a:lnTo>
                  <a:pt x="627" y="187"/>
                </a:lnTo>
                <a:lnTo>
                  <a:pt x="637" y="155"/>
                </a:lnTo>
                <a:lnTo>
                  <a:pt x="658" y="90"/>
                </a:lnTo>
                <a:lnTo>
                  <a:pt x="678" y="29"/>
                </a:lnTo>
                <a:lnTo>
                  <a:pt x="686" y="22"/>
                </a:lnTo>
                <a:lnTo>
                  <a:pt x="696" y="17"/>
                </a:lnTo>
                <a:lnTo>
                  <a:pt x="705" y="12"/>
                </a:lnTo>
                <a:lnTo>
                  <a:pt x="716" y="7"/>
                </a:lnTo>
                <a:lnTo>
                  <a:pt x="727" y="4"/>
                </a:lnTo>
                <a:lnTo>
                  <a:pt x="737" y="2"/>
                </a:lnTo>
                <a:lnTo>
                  <a:pt x="749" y="0"/>
                </a:lnTo>
                <a:lnTo>
                  <a:pt x="760" y="0"/>
                </a:lnTo>
                <a:lnTo>
                  <a:pt x="770" y="0"/>
                </a:lnTo>
                <a:lnTo>
                  <a:pt x="781" y="2"/>
                </a:lnTo>
                <a:lnTo>
                  <a:pt x="791" y="5"/>
                </a:lnTo>
                <a:lnTo>
                  <a:pt x="800" y="10"/>
                </a:lnTo>
                <a:lnTo>
                  <a:pt x="808" y="16"/>
                </a:lnTo>
                <a:lnTo>
                  <a:pt x="815" y="25"/>
                </a:lnTo>
                <a:lnTo>
                  <a:pt x="821" y="34"/>
                </a:lnTo>
                <a:lnTo>
                  <a:pt x="825" y="46"/>
                </a:lnTo>
                <a:lnTo>
                  <a:pt x="787" y="110"/>
                </a:lnTo>
                <a:lnTo>
                  <a:pt x="769" y="141"/>
                </a:lnTo>
                <a:lnTo>
                  <a:pt x="753" y="172"/>
                </a:lnTo>
                <a:lnTo>
                  <a:pt x="738" y="204"/>
                </a:lnTo>
                <a:lnTo>
                  <a:pt x="726" y="239"/>
                </a:lnTo>
                <a:lnTo>
                  <a:pt x="714" y="276"/>
                </a:lnTo>
                <a:lnTo>
                  <a:pt x="703" y="316"/>
                </a:lnTo>
                <a:lnTo>
                  <a:pt x="721" y="290"/>
                </a:lnTo>
                <a:lnTo>
                  <a:pt x="731" y="277"/>
                </a:lnTo>
                <a:lnTo>
                  <a:pt x="743" y="264"/>
                </a:lnTo>
                <a:lnTo>
                  <a:pt x="754" y="252"/>
                </a:lnTo>
                <a:lnTo>
                  <a:pt x="767" y="240"/>
                </a:lnTo>
                <a:lnTo>
                  <a:pt x="780" y="227"/>
                </a:lnTo>
                <a:lnTo>
                  <a:pt x="795" y="216"/>
                </a:lnTo>
                <a:lnTo>
                  <a:pt x="810" y="206"/>
                </a:lnTo>
                <a:lnTo>
                  <a:pt x="825" y="196"/>
                </a:lnTo>
                <a:lnTo>
                  <a:pt x="842" y="186"/>
                </a:lnTo>
                <a:lnTo>
                  <a:pt x="858" y="179"/>
                </a:lnTo>
                <a:lnTo>
                  <a:pt x="876" y="172"/>
                </a:lnTo>
                <a:lnTo>
                  <a:pt x="895" y="167"/>
                </a:lnTo>
                <a:lnTo>
                  <a:pt x="914" y="164"/>
                </a:lnTo>
                <a:lnTo>
                  <a:pt x="934" y="162"/>
                </a:lnTo>
                <a:lnTo>
                  <a:pt x="945" y="162"/>
                </a:lnTo>
                <a:lnTo>
                  <a:pt x="956" y="163"/>
                </a:lnTo>
                <a:lnTo>
                  <a:pt x="975" y="165"/>
                </a:lnTo>
                <a:lnTo>
                  <a:pt x="986" y="165"/>
                </a:lnTo>
                <a:lnTo>
                  <a:pt x="995" y="164"/>
                </a:lnTo>
                <a:lnTo>
                  <a:pt x="1005" y="162"/>
                </a:lnTo>
                <a:lnTo>
                  <a:pt x="1015" y="158"/>
                </a:lnTo>
                <a:lnTo>
                  <a:pt x="1076" y="176"/>
                </a:lnTo>
                <a:lnTo>
                  <a:pt x="1106" y="183"/>
                </a:lnTo>
                <a:lnTo>
                  <a:pt x="1137" y="189"/>
                </a:lnTo>
                <a:lnTo>
                  <a:pt x="1166" y="194"/>
                </a:lnTo>
                <a:lnTo>
                  <a:pt x="1179" y="195"/>
                </a:lnTo>
                <a:lnTo>
                  <a:pt x="1193" y="195"/>
                </a:lnTo>
                <a:lnTo>
                  <a:pt x="1207" y="195"/>
                </a:lnTo>
                <a:lnTo>
                  <a:pt x="1219" y="193"/>
                </a:lnTo>
                <a:lnTo>
                  <a:pt x="1232" y="191"/>
                </a:lnTo>
                <a:lnTo>
                  <a:pt x="1243" y="186"/>
                </a:lnTo>
                <a:lnTo>
                  <a:pt x="1252" y="189"/>
                </a:lnTo>
                <a:lnTo>
                  <a:pt x="1261" y="194"/>
                </a:lnTo>
                <a:lnTo>
                  <a:pt x="1267" y="198"/>
                </a:lnTo>
                <a:lnTo>
                  <a:pt x="1275" y="203"/>
                </a:lnTo>
                <a:lnTo>
                  <a:pt x="1253" y="263"/>
                </a:lnTo>
                <a:lnTo>
                  <a:pt x="1242" y="294"/>
                </a:lnTo>
                <a:lnTo>
                  <a:pt x="1228" y="324"/>
                </a:lnTo>
                <a:lnTo>
                  <a:pt x="1220" y="339"/>
                </a:lnTo>
                <a:lnTo>
                  <a:pt x="1213" y="353"/>
                </a:lnTo>
                <a:lnTo>
                  <a:pt x="1203" y="367"/>
                </a:lnTo>
                <a:lnTo>
                  <a:pt x="1193" y="379"/>
                </a:lnTo>
                <a:lnTo>
                  <a:pt x="1183" y="391"/>
                </a:lnTo>
                <a:lnTo>
                  <a:pt x="1171" y="401"/>
                </a:lnTo>
                <a:lnTo>
                  <a:pt x="1158" y="410"/>
                </a:lnTo>
                <a:lnTo>
                  <a:pt x="1145" y="418"/>
                </a:lnTo>
                <a:lnTo>
                  <a:pt x="1155" y="426"/>
                </a:lnTo>
                <a:lnTo>
                  <a:pt x="1164" y="434"/>
                </a:lnTo>
                <a:lnTo>
                  <a:pt x="1172" y="443"/>
                </a:lnTo>
                <a:lnTo>
                  <a:pt x="1179" y="453"/>
                </a:lnTo>
                <a:lnTo>
                  <a:pt x="1193" y="474"/>
                </a:lnTo>
                <a:lnTo>
                  <a:pt x="1208" y="499"/>
                </a:lnTo>
                <a:lnTo>
                  <a:pt x="1223" y="524"/>
                </a:lnTo>
                <a:lnTo>
                  <a:pt x="1229" y="535"/>
                </a:lnTo>
                <a:lnTo>
                  <a:pt x="1233" y="546"/>
                </a:lnTo>
                <a:lnTo>
                  <a:pt x="1237" y="558"/>
                </a:lnTo>
                <a:lnTo>
                  <a:pt x="1239" y="571"/>
                </a:lnTo>
                <a:lnTo>
                  <a:pt x="1242" y="588"/>
                </a:lnTo>
                <a:lnTo>
                  <a:pt x="1243" y="607"/>
                </a:lnTo>
                <a:lnTo>
                  <a:pt x="1244" y="635"/>
                </a:lnTo>
                <a:lnTo>
                  <a:pt x="1245" y="663"/>
                </a:lnTo>
                <a:lnTo>
                  <a:pt x="1244" y="688"/>
                </a:lnTo>
                <a:lnTo>
                  <a:pt x="1243" y="714"/>
                </a:lnTo>
                <a:lnTo>
                  <a:pt x="1241" y="739"/>
                </a:lnTo>
                <a:lnTo>
                  <a:pt x="1237" y="763"/>
                </a:lnTo>
                <a:lnTo>
                  <a:pt x="1233" y="787"/>
                </a:lnTo>
                <a:lnTo>
                  <a:pt x="1229" y="809"/>
                </a:lnTo>
                <a:lnTo>
                  <a:pt x="1222" y="833"/>
                </a:lnTo>
                <a:lnTo>
                  <a:pt x="1216" y="855"/>
                </a:lnTo>
                <a:lnTo>
                  <a:pt x="1209" y="877"/>
                </a:lnTo>
                <a:lnTo>
                  <a:pt x="1201" y="899"/>
                </a:lnTo>
                <a:lnTo>
                  <a:pt x="1192" y="921"/>
                </a:lnTo>
                <a:lnTo>
                  <a:pt x="1184" y="942"/>
                </a:lnTo>
                <a:lnTo>
                  <a:pt x="1162" y="986"/>
                </a:lnTo>
                <a:lnTo>
                  <a:pt x="1145" y="1016"/>
                </a:lnTo>
                <a:lnTo>
                  <a:pt x="1128" y="1046"/>
                </a:lnTo>
                <a:lnTo>
                  <a:pt x="1120" y="1061"/>
                </a:lnTo>
                <a:lnTo>
                  <a:pt x="1111" y="1076"/>
                </a:lnTo>
                <a:lnTo>
                  <a:pt x="1105" y="1091"/>
                </a:lnTo>
                <a:lnTo>
                  <a:pt x="1099" y="1106"/>
                </a:lnTo>
                <a:lnTo>
                  <a:pt x="1060" y="1148"/>
                </a:lnTo>
                <a:lnTo>
                  <a:pt x="1038" y="1170"/>
                </a:lnTo>
                <a:lnTo>
                  <a:pt x="1016" y="1193"/>
                </a:lnTo>
                <a:lnTo>
                  <a:pt x="992" y="1214"/>
                </a:lnTo>
                <a:lnTo>
                  <a:pt x="967" y="1234"/>
                </a:lnTo>
                <a:lnTo>
                  <a:pt x="942" y="1254"/>
                </a:lnTo>
                <a:lnTo>
                  <a:pt x="916" y="1271"/>
                </a:lnTo>
                <a:lnTo>
                  <a:pt x="902" y="1278"/>
                </a:lnTo>
                <a:lnTo>
                  <a:pt x="888" y="1285"/>
                </a:lnTo>
                <a:lnTo>
                  <a:pt x="874" y="1291"/>
                </a:lnTo>
                <a:lnTo>
                  <a:pt x="860" y="1297"/>
                </a:lnTo>
                <a:lnTo>
                  <a:pt x="845" y="1301"/>
                </a:lnTo>
                <a:lnTo>
                  <a:pt x="830" y="1304"/>
                </a:lnTo>
                <a:lnTo>
                  <a:pt x="815" y="1306"/>
                </a:lnTo>
                <a:lnTo>
                  <a:pt x="800" y="1307"/>
                </a:lnTo>
                <a:lnTo>
                  <a:pt x="785" y="1307"/>
                </a:lnTo>
                <a:lnTo>
                  <a:pt x="769" y="1306"/>
                </a:lnTo>
                <a:lnTo>
                  <a:pt x="753" y="1304"/>
                </a:lnTo>
                <a:lnTo>
                  <a:pt x="737" y="1300"/>
                </a:lnTo>
                <a:lnTo>
                  <a:pt x="721" y="1296"/>
                </a:lnTo>
                <a:lnTo>
                  <a:pt x="705" y="1288"/>
                </a:lnTo>
                <a:lnTo>
                  <a:pt x="688" y="1281"/>
                </a:lnTo>
                <a:lnTo>
                  <a:pt x="671" y="1271"/>
                </a:lnTo>
                <a:lnTo>
                  <a:pt x="669" y="1273"/>
                </a:lnTo>
                <a:lnTo>
                  <a:pt x="669" y="1275"/>
                </a:lnTo>
                <a:lnTo>
                  <a:pt x="670" y="1278"/>
                </a:lnTo>
                <a:lnTo>
                  <a:pt x="672" y="1282"/>
                </a:lnTo>
                <a:lnTo>
                  <a:pt x="674" y="1285"/>
                </a:lnTo>
                <a:lnTo>
                  <a:pt x="675" y="1288"/>
                </a:lnTo>
                <a:lnTo>
                  <a:pt x="674" y="1291"/>
                </a:lnTo>
                <a:lnTo>
                  <a:pt x="671" y="1294"/>
                </a:lnTo>
                <a:lnTo>
                  <a:pt x="663" y="1296"/>
                </a:lnTo>
                <a:lnTo>
                  <a:pt x="657" y="1296"/>
                </a:lnTo>
                <a:lnTo>
                  <a:pt x="651" y="1294"/>
                </a:lnTo>
                <a:lnTo>
                  <a:pt x="646" y="1292"/>
                </a:lnTo>
                <a:lnTo>
                  <a:pt x="642" y="1289"/>
                </a:lnTo>
                <a:lnTo>
                  <a:pt x="639" y="1285"/>
                </a:lnTo>
                <a:lnTo>
                  <a:pt x="637" y="1279"/>
                </a:lnTo>
                <a:lnTo>
                  <a:pt x="636" y="1274"/>
                </a:lnTo>
                <a:lnTo>
                  <a:pt x="634" y="1274"/>
                </a:lnTo>
                <a:lnTo>
                  <a:pt x="633" y="1276"/>
                </a:lnTo>
                <a:lnTo>
                  <a:pt x="629" y="1282"/>
                </a:lnTo>
                <a:lnTo>
                  <a:pt x="625" y="1289"/>
                </a:lnTo>
                <a:lnTo>
                  <a:pt x="620" y="1297"/>
                </a:lnTo>
                <a:lnTo>
                  <a:pt x="613" y="1304"/>
                </a:lnTo>
                <a:lnTo>
                  <a:pt x="609" y="1308"/>
                </a:lnTo>
                <a:lnTo>
                  <a:pt x="605" y="1311"/>
                </a:lnTo>
                <a:lnTo>
                  <a:pt x="599" y="1313"/>
                </a:lnTo>
                <a:lnTo>
                  <a:pt x="594" y="1314"/>
                </a:lnTo>
                <a:lnTo>
                  <a:pt x="587" y="1314"/>
                </a:lnTo>
                <a:lnTo>
                  <a:pt x="580" y="1313"/>
                </a:lnTo>
                <a:close/>
                <a:moveTo>
                  <a:pt x="723" y="35"/>
                </a:moveTo>
                <a:lnTo>
                  <a:pt x="723" y="35"/>
                </a:lnTo>
                <a:lnTo>
                  <a:pt x="728" y="40"/>
                </a:lnTo>
                <a:lnTo>
                  <a:pt x="733" y="43"/>
                </a:lnTo>
                <a:lnTo>
                  <a:pt x="739" y="45"/>
                </a:lnTo>
                <a:lnTo>
                  <a:pt x="747" y="46"/>
                </a:lnTo>
                <a:lnTo>
                  <a:pt x="754" y="46"/>
                </a:lnTo>
                <a:lnTo>
                  <a:pt x="763" y="46"/>
                </a:lnTo>
                <a:lnTo>
                  <a:pt x="769" y="45"/>
                </a:lnTo>
                <a:lnTo>
                  <a:pt x="777" y="43"/>
                </a:lnTo>
                <a:lnTo>
                  <a:pt x="774" y="38"/>
                </a:lnTo>
                <a:lnTo>
                  <a:pt x="772" y="36"/>
                </a:lnTo>
                <a:lnTo>
                  <a:pt x="765" y="33"/>
                </a:lnTo>
                <a:lnTo>
                  <a:pt x="759" y="31"/>
                </a:lnTo>
                <a:lnTo>
                  <a:pt x="752" y="31"/>
                </a:lnTo>
                <a:lnTo>
                  <a:pt x="737" y="34"/>
                </a:lnTo>
                <a:lnTo>
                  <a:pt x="731" y="35"/>
                </a:lnTo>
                <a:lnTo>
                  <a:pt x="723" y="35"/>
                </a:lnTo>
                <a:close/>
                <a:moveTo>
                  <a:pt x="706" y="60"/>
                </a:moveTo>
                <a:lnTo>
                  <a:pt x="706" y="60"/>
                </a:lnTo>
                <a:lnTo>
                  <a:pt x="703" y="63"/>
                </a:lnTo>
                <a:lnTo>
                  <a:pt x="700" y="67"/>
                </a:lnTo>
                <a:lnTo>
                  <a:pt x="693" y="80"/>
                </a:lnTo>
                <a:lnTo>
                  <a:pt x="686" y="96"/>
                </a:lnTo>
                <a:lnTo>
                  <a:pt x="679" y="113"/>
                </a:lnTo>
                <a:lnTo>
                  <a:pt x="667" y="149"/>
                </a:lnTo>
                <a:lnTo>
                  <a:pt x="662" y="163"/>
                </a:lnTo>
                <a:lnTo>
                  <a:pt x="660" y="172"/>
                </a:lnTo>
                <a:lnTo>
                  <a:pt x="661" y="177"/>
                </a:lnTo>
                <a:lnTo>
                  <a:pt x="662" y="181"/>
                </a:lnTo>
                <a:lnTo>
                  <a:pt x="664" y="186"/>
                </a:lnTo>
                <a:lnTo>
                  <a:pt x="664" y="189"/>
                </a:lnTo>
                <a:lnTo>
                  <a:pt x="661" y="193"/>
                </a:lnTo>
                <a:lnTo>
                  <a:pt x="657" y="195"/>
                </a:lnTo>
                <a:lnTo>
                  <a:pt x="653" y="198"/>
                </a:lnTo>
                <a:lnTo>
                  <a:pt x="651" y="200"/>
                </a:lnTo>
                <a:lnTo>
                  <a:pt x="648" y="206"/>
                </a:lnTo>
                <a:lnTo>
                  <a:pt x="646" y="212"/>
                </a:lnTo>
                <a:lnTo>
                  <a:pt x="645" y="224"/>
                </a:lnTo>
                <a:lnTo>
                  <a:pt x="644" y="238"/>
                </a:lnTo>
                <a:lnTo>
                  <a:pt x="644" y="250"/>
                </a:lnTo>
                <a:lnTo>
                  <a:pt x="644" y="263"/>
                </a:lnTo>
                <a:lnTo>
                  <a:pt x="643" y="275"/>
                </a:lnTo>
                <a:lnTo>
                  <a:pt x="641" y="286"/>
                </a:lnTo>
                <a:lnTo>
                  <a:pt x="639" y="291"/>
                </a:lnTo>
                <a:lnTo>
                  <a:pt x="636" y="295"/>
                </a:lnTo>
                <a:lnTo>
                  <a:pt x="640" y="327"/>
                </a:lnTo>
                <a:lnTo>
                  <a:pt x="642" y="343"/>
                </a:lnTo>
                <a:lnTo>
                  <a:pt x="644" y="359"/>
                </a:lnTo>
                <a:lnTo>
                  <a:pt x="647" y="375"/>
                </a:lnTo>
                <a:lnTo>
                  <a:pt x="652" y="391"/>
                </a:lnTo>
                <a:lnTo>
                  <a:pt x="659" y="407"/>
                </a:lnTo>
                <a:lnTo>
                  <a:pt x="662" y="414"/>
                </a:lnTo>
                <a:lnTo>
                  <a:pt x="668" y="422"/>
                </a:lnTo>
                <a:lnTo>
                  <a:pt x="668" y="395"/>
                </a:lnTo>
                <a:lnTo>
                  <a:pt x="669" y="369"/>
                </a:lnTo>
                <a:lnTo>
                  <a:pt x="671" y="344"/>
                </a:lnTo>
                <a:lnTo>
                  <a:pt x="674" y="320"/>
                </a:lnTo>
                <a:lnTo>
                  <a:pt x="679" y="297"/>
                </a:lnTo>
                <a:lnTo>
                  <a:pt x="685" y="273"/>
                </a:lnTo>
                <a:lnTo>
                  <a:pt x="691" y="252"/>
                </a:lnTo>
                <a:lnTo>
                  <a:pt x="699" y="229"/>
                </a:lnTo>
                <a:lnTo>
                  <a:pt x="706" y="208"/>
                </a:lnTo>
                <a:lnTo>
                  <a:pt x="715" y="187"/>
                </a:lnTo>
                <a:lnTo>
                  <a:pt x="724" y="167"/>
                </a:lnTo>
                <a:lnTo>
                  <a:pt x="734" y="147"/>
                </a:lnTo>
                <a:lnTo>
                  <a:pt x="754" y="108"/>
                </a:lnTo>
                <a:lnTo>
                  <a:pt x="777" y="71"/>
                </a:lnTo>
                <a:lnTo>
                  <a:pt x="767" y="73"/>
                </a:lnTo>
                <a:lnTo>
                  <a:pt x="758" y="74"/>
                </a:lnTo>
                <a:lnTo>
                  <a:pt x="749" y="74"/>
                </a:lnTo>
                <a:lnTo>
                  <a:pt x="740" y="72"/>
                </a:lnTo>
                <a:lnTo>
                  <a:pt x="732" y="70"/>
                </a:lnTo>
                <a:lnTo>
                  <a:pt x="723" y="67"/>
                </a:lnTo>
                <a:lnTo>
                  <a:pt x="706" y="60"/>
                </a:lnTo>
                <a:close/>
                <a:moveTo>
                  <a:pt x="1102" y="203"/>
                </a:moveTo>
                <a:lnTo>
                  <a:pt x="1102" y="203"/>
                </a:lnTo>
                <a:lnTo>
                  <a:pt x="1093" y="206"/>
                </a:lnTo>
                <a:lnTo>
                  <a:pt x="1082" y="206"/>
                </a:lnTo>
                <a:lnTo>
                  <a:pt x="1072" y="204"/>
                </a:lnTo>
                <a:lnTo>
                  <a:pt x="1063" y="202"/>
                </a:lnTo>
                <a:lnTo>
                  <a:pt x="1045" y="197"/>
                </a:lnTo>
                <a:lnTo>
                  <a:pt x="1035" y="195"/>
                </a:lnTo>
                <a:lnTo>
                  <a:pt x="1025" y="194"/>
                </a:lnTo>
                <a:lnTo>
                  <a:pt x="1010" y="193"/>
                </a:lnTo>
                <a:lnTo>
                  <a:pt x="995" y="193"/>
                </a:lnTo>
                <a:lnTo>
                  <a:pt x="980" y="195"/>
                </a:lnTo>
                <a:lnTo>
                  <a:pt x="965" y="197"/>
                </a:lnTo>
                <a:lnTo>
                  <a:pt x="950" y="200"/>
                </a:lnTo>
                <a:lnTo>
                  <a:pt x="936" y="204"/>
                </a:lnTo>
                <a:lnTo>
                  <a:pt x="906" y="215"/>
                </a:lnTo>
                <a:lnTo>
                  <a:pt x="879" y="227"/>
                </a:lnTo>
                <a:lnTo>
                  <a:pt x="851" y="240"/>
                </a:lnTo>
                <a:lnTo>
                  <a:pt x="824" y="253"/>
                </a:lnTo>
                <a:lnTo>
                  <a:pt x="797" y="263"/>
                </a:lnTo>
                <a:lnTo>
                  <a:pt x="789" y="277"/>
                </a:lnTo>
                <a:lnTo>
                  <a:pt x="777" y="291"/>
                </a:lnTo>
                <a:lnTo>
                  <a:pt x="751" y="321"/>
                </a:lnTo>
                <a:lnTo>
                  <a:pt x="739" y="337"/>
                </a:lnTo>
                <a:lnTo>
                  <a:pt x="728" y="353"/>
                </a:lnTo>
                <a:lnTo>
                  <a:pt x="723" y="362"/>
                </a:lnTo>
                <a:lnTo>
                  <a:pt x="719" y="371"/>
                </a:lnTo>
                <a:lnTo>
                  <a:pt x="716" y="380"/>
                </a:lnTo>
                <a:lnTo>
                  <a:pt x="714" y="390"/>
                </a:lnTo>
                <a:lnTo>
                  <a:pt x="729" y="377"/>
                </a:lnTo>
                <a:lnTo>
                  <a:pt x="745" y="364"/>
                </a:lnTo>
                <a:lnTo>
                  <a:pt x="763" y="352"/>
                </a:lnTo>
                <a:lnTo>
                  <a:pt x="780" y="340"/>
                </a:lnTo>
                <a:lnTo>
                  <a:pt x="799" y="331"/>
                </a:lnTo>
                <a:lnTo>
                  <a:pt x="818" y="321"/>
                </a:lnTo>
                <a:lnTo>
                  <a:pt x="854" y="305"/>
                </a:lnTo>
                <a:lnTo>
                  <a:pt x="856" y="291"/>
                </a:lnTo>
                <a:lnTo>
                  <a:pt x="858" y="280"/>
                </a:lnTo>
                <a:lnTo>
                  <a:pt x="860" y="276"/>
                </a:lnTo>
                <a:lnTo>
                  <a:pt x="863" y="272"/>
                </a:lnTo>
                <a:lnTo>
                  <a:pt x="866" y="268"/>
                </a:lnTo>
                <a:lnTo>
                  <a:pt x="871" y="263"/>
                </a:lnTo>
                <a:lnTo>
                  <a:pt x="874" y="274"/>
                </a:lnTo>
                <a:lnTo>
                  <a:pt x="876" y="284"/>
                </a:lnTo>
                <a:lnTo>
                  <a:pt x="878" y="291"/>
                </a:lnTo>
                <a:lnTo>
                  <a:pt x="882" y="302"/>
                </a:lnTo>
                <a:lnTo>
                  <a:pt x="887" y="300"/>
                </a:lnTo>
                <a:lnTo>
                  <a:pt x="893" y="297"/>
                </a:lnTo>
                <a:lnTo>
                  <a:pt x="897" y="293"/>
                </a:lnTo>
                <a:lnTo>
                  <a:pt x="903" y="291"/>
                </a:lnTo>
                <a:lnTo>
                  <a:pt x="914" y="292"/>
                </a:lnTo>
                <a:lnTo>
                  <a:pt x="924" y="291"/>
                </a:lnTo>
                <a:lnTo>
                  <a:pt x="932" y="289"/>
                </a:lnTo>
                <a:lnTo>
                  <a:pt x="940" y="286"/>
                </a:lnTo>
                <a:lnTo>
                  <a:pt x="946" y="282"/>
                </a:lnTo>
                <a:lnTo>
                  <a:pt x="951" y="277"/>
                </a:lnTo>
                <a:lnTo>
                  <a:pt x="957" y="272"/>
                </a:lnTo>
                <a:lnTo>
                  <a:pt x="961" y="265"/>
                </a:lnTo>
                <a:lnTo>
                  <a:pt x="970" y="253"/>
                </a:lnTo>
                <a:lnTo>
                  <a:pt x="977" y="240"/>
                </a:lnTo>
                <a:lnTo>
                  <a:pt x="985" y="226"/>
                </a:lnTo>
                <a:lnTo>
                  <a:pt x="989" y="221"/>
                </a:lnTo>
                <a:lnTo>
                  <a:pt x="994" y="214"/>
                </a:lnTo>
                <a:lnTo>
                  <a:pt x="995" y="221"/>
                </a:lnTo>
                <a:lnTo>
                  <a:pt x="995" y="228"/>
                </a:lnTo>
                <a:lnTo>
                  <a:pt x="994" y="246"/>
                </a:lnTo>
                <a:lnTo>
                  <a:pt x="992" y="264"/>
                </a:lnTo>
                <a:lnTo>
                  <a:pt x="990" y="282"/>
                </a:lnTo>
                <a:lnTo>
                  <a:pt x="994" y="278"/>
                </a:lnTo>
                <a:lnTo>
                  <a:pt x="999" y="277"/>
                </a:lnTo>
                <a:lnTo>
                  <a:pt x="1003" y="277"/>
                </a:lnTo>
                <a:lnTo>
                  <a:pt x="1007" y="278"/>
                </a:lnTo>
                <a:lnTo>
                  <a:pt x="1018" y="282"/>
                </a:lnTo>
                <a:lnTo>
                  <a:pt x="1029" y="285"/>
                </a:lnTo>
                <a:lnTo>
                  <a:pt x="1056" y="277"/>
                </a:lnTo>
                <a:lnTo>
                  <a:pt x="1083" y="269"/>
                </a:lnTo>
                <a:lnTo>
                  <a:pt x="1108" y="258"/>
                </a:lnTo>
                <a:lnTo>
                  <a:pt x="1120" y="253"/>
                </a:lnTo>
                <a:lnTo>
                  <a:pt x="1131" y="246"/>
                </a:lnTo>
                <a:lnTo>
                  <a:pt x="1131" y="248"/>
                </a:lnTo>
                <a:lnTo>
                  <a:pt x="1133" y="249"/>
                </a:lnTo>
                <a:lnTo>
                  <a:pt x="1139" y="250"/>
                </a:lnTo>
                <a:lnTo>
                  <a:pt x="1141" y="250"/>
                </a:lnTo>
                <a:lnTo>
                  <a:pt x="1143" y="252"/>
                </a:lnTo>
                <a:lnTo>
                  <a:pt x="1144" y="254"/>
                </a:lnTo>
                <a:lnTo>
                  <a:pt x="1145" y="257"/>
                </a:lnTo>
                <a:lnTo>
                  <a:pt x="1140" y="265"/>
                </a:lnTo>
                <a:lnTo>
                  <a:pt x="1133" y="274"/>
                </a:lnTo>
                <a:lnTo>
                  <a:pt x="1127" y="282"/>
                </a:lnTo>
                <a:lnTo>
                  <a:pt x="1120" y="289"/>
                </a:lnTo>
                <a:lnTo>
                  <a:pt x="1112" y="295"/>
                </a:lnTo>
                <a:lnTo>
                  <a:pt x="1103" y="301"/>
                </a:lnTo>
                <a:lnTo>
                  <a:pt x="1094" y="305"/>
                </a:lnTo>
                <a:lnTo>
                  <a:pt x="1084" y="309"/>
                </a:lnTo>
                <a:lnTo>
                  <a:pt x="1075" y="314"/>
                </a:lnTo>
                <a:lnTo>
                  <a:pt x="1065" y="316"/>
                </a:lnTo>
                <a:lnTo>
                  <a:pt x="1045" y="320"/>
                </a:lnTo>
                <a:lnTo>
                  <a:pt x="1024" y="322"/>
                </a:lnTo>
                <a:lnTo>
                  <a:pt x="1005" y="323"/>
                </a:lnTo>
                <a:lnTo>
                  <a:pt x="1010" y="334"/>
                </a:lnTo>
                <a:lnTo>
                  <a:pt x="1018" y="345"/>
                </a:lnTo>
                <a:lnTo>
                  <a:pt x="1035" y="366"/>
                </a:lnTo>
                <a:lnTo>
                  <a:pt x="1042" y="377"/>
                </a:lnTo>
                <a:lnTo>
                  <a:pt x="1048" y="388"/>
                </a:lnTo>
                <a:lnTo>
                  <a:pt x="1052" y="399"/>
                </a:lnTo>
                <a:lnTo>
                  <a:pt x="1053" y="405"/>
                </a:lnTo>
                <a:lnTo>
                  <a:pt x="1053" y="411"/>
                </a:lnTo>
                <a:lnTo>
                  <a:pt x="1046" y="405"/>
                </a:lnTo>
                <a:lnTo>
                  <a:pt x="1037" y="396"/>
                </a:lnTo>
                <a:lnTo>
                  <a:pt x="1021" y="379"/>
                </a:lnTo>
                <a:lnTo>
                  <a:pt x="1003" y="362"/>
                </a:lnTo>
                <a:lnTo>
                  <a:pt x="994" y="353"/>
                </a:lnTo>
                <a:lnTo>
                  <a:pt x="985" y="346"/>
                </a:lnTo>
                <a:lnTo>
                  <a:pt x="976" y="338"/>
                </a:lnTo>
                <a:lnTo>
                  <a:pt x="965" y="333"/>
                </a:lnTo>
                <a:lnTo>
                  <a:pt x="956" y="329"/>
                </a:lnTo>
                <a:lnTo>
                  <a:pt x="945" y="325"/>
                </a:lnTo>
                <a:lnTo>
                  <a:pt x="934" y="325"/>
                </a:lnTo>
                <a:lnTo>
                  <a:pt x="924" y="327"/>
                </a:lnTo>
                <a:lnTo>
                  <a:pt x="912" y="331"/>
                </a:lnTo>
                <a:lnTo>
                  <a:pt x="899" y="337"/>
                </a:lnTo>
                <a:lnTo>
                  <a:pt x="913" y="348"/>
                </a:lnTo>
                <a:lnTo>
                  <a:pt x="927" y="360"/>
                </a:lnTo>
                <a:lnTo>
                  <a:pt x="941" y="374"/>
                </a:lnTo>
                <a:lnTo>
                  <a:pt x="954" y="388"/>
                </a:lnTo>
                <a:lnTo>
                  <a:pt x="959" y="395"/>
                </a:lnTo>
                <a:lnTo>
                  <a:pt x="964" y="403"/>
                </a:lnTo>
                <a:lnTo>
                  <a:pt x="969" y="410"/>
                </a:lnTo>
                <a:lnTo>
                  <a:pt x="972" y="418"/>
                </a:lnTo>
                <a:lnTo>
                  <a:pt x="974" y="426"/>
                </a:lnTo>
                <a:lnTo>
                  <a:pt x="975" y="434"/>
                </a:lnTo>
                <a:lnTo>
                  <a:pt x="974" y="441"/>
                </a:lnTo>
                <a:lnTo>
                  <a:pt x="973" y="450"/>
                </a:lnTo>
                <a:lnTo>
                  <a:pt x="961" y="439"/>
                </a:lnTo>
                <a:lnTo>
                  <a:pt x="949" y="427"/>
                </a:lnTo>
                <a:lnTo>
                  <a:pt x="929" y="403"/>
                </a:lnTo>
                <a:lnTo>
                  <a:pt x="918" y="391"/>
                </a:lnTo>
                <a:lnTo>
                  <a:pt x="906" y="379"/>
                </a:lnTo>
                <a:lnTo>
                  <a:pt x="894" y="369"/>
                </a:lnTo>
                <a:lnTo>
                  <a:pt x="886" y="365"/>
                </a:lnTo>
                <a:lnTo>
                  <a:pt x="879" y="362"/>
                </a:lnTo>
                <a:lnTo>
                  <a:pt x="876" y="364"/>
                </a:lnTo>
                <a:lnTo>
                  <a:pt x="875" y="365"/>
                </a:lnTo>
                <a:lnTo>
                  <a:pt x="870" y="366"/>
                </a:lnTo>
                <a:lnTo>
                  <a:pt x="864" y="366"/>
                </a:lnTo>
                <a:lnTo>
                  <a:pt x="857" y="364"/>
                </a:lnTo>
                <a:lnTo>
                  <a:pt x="851" y="362"/>
                </a:lnTo>
                <a:lnTo>
                  <a:pt x="844" y="359"/>
                </a:lnTo>
                <a:lnTo>
                  <a:pt x="840" y="354"/>
                </a:lnTo>
                <a:lnTo>
                  <a:pt x="836" y="351"/>
                </a:lnTo>
                <a:lnTo>
                  <a:pt x="804" y="371"/>
                </a:lnTo>
                <a:lnTo>
                  <a:pt x="774" y="391"/>
                </a:lnTo>
                <a:lnTo>
                  <a:pt x="760" y="401"/>
                </a:lnTo>
                <a:lnTo>
                  <a:pt x="747" y="412"/>
                </a:lnTo>
                <a:lnTo>
                  <a:pt x="736" y="424"/>
                </a:lnTo>
                <a:lnTo>
                  <a:pt x="728" y="436"/>
                </a:lnTo>
                <a:lnTo>
                  <a:pt x="738" y="434"/>
                </a:lnTo>
                <a:lnTo>
                  <a:pt x="750" y="433"/>
                </a:lnTo>
                <a:lnTo>
                  <a:pt x="775" y="433"/>
                </a:lnTo>
                <a:lnTo>
                  <a:pt x="799" y="436"/>
                </a:lnTo>
                <a:lnTo>
                  <a:pt x="825" y="439"/>
                </a:lnTo>
                <a:lnTo>
                  <a:pt x="878" y="449"/>
                </a:lnTo>
                <a:lnTo>
                  <a:pt x="902" y="453"/>
                </a:lnTo>
                <a:lnTo>
                  <a:pt x="927" y="456"/>
                </a:lnTo>
                <a:lnTo>
                  <a:pt x="951" y="458"/>
                </a:lnTo>
                <a:lnTo>
                  <a:pt x="977" y="458"/>
                </a:lnTo>
                <a:lnTo>
                  <a:pt x="1002" y="457"/>
                </a:lnTo>
                <a:lnTo>
                  <a:pt x="1026" y="453"/>
                </a:lnTo>
                <a:lnTo>
                  <a:pt x="1051" y="448"/>
                </a:lnTo>
                <a:lnTo>
                  <a:pt x="1062" y="443"/>
                </a:lnTo>
                <a:lnTo>
                  <a:pt x="1073" y="439"/>
                </a:lnTo>
                <a:lnTo>
                  <a:pt x="1084" y="434"/>
                </a:lnTo>
                <a:lnTo>
                  <a:pt x="1094" y="428"/>
                </a:lnTo>
                <a:lnTo>
                  <a:pt x="1103" y="422"/>
                </a:lnTo>
                <a:lnTo>
                  <a:pt x="1113" y="414"/>
                </a:lnTo>
                <a:lnTo>
                  <a:pt x="1135" y="396"/>
                </a:lnTo>
                <a:lnTo>
                  <a:pt x="1154" y="376"/>
                </a:lnTo>
                <a:lnTo>
                  <a:pt x="1173" y="354"/>
                </a:lnTo>
                <a:lnTo>
                  <a:pt x="1182" y="344"/>
                </a:lnTo>
                <a:lnTo>
                  <a:pt x="1190" y="332"/>
                </a:lnTo>
                <a:lnTo>
                  <a:pt x="1198" y="320"/>
                </a:lnTo>
                <a:lnTo>
                  <a:pt x="1204" y="307"/>
                </a:lnTo>
                <a:lnTo>
                  <a:pt x="1211" y="294"/>
                </a:lnTo>
                <a:lnTo>
                  <a:pt x="1217" y="280"/>
                </a:lnTo>
                <a:lnTo>
                  <a:pt x="1222" y="267"/>
                </a:lnTo>
                <a:lnTo>
                  <a:pt x="1227" y="253"/>
                </a:lnTo>
                <a:lnTo>
                  <a:pt x="1230" y="237"/>
                </a:lnTo>
                <a:lnTo>
                  <a:pt x="1233" y="222"/>
                </a:lnTo>
                <a:lnTo>
                  <a:pt x="1199" y="223"/>
                </a:lnTo>
                <a:lnTo>
                  <a:pt x="1182" y="223"/>
                </a:lnTo>
                <a:lnTo>
                  <a:pt x="1166" y="223"/>
                </a:lnTo>
                <a:lnTo>
                  <a:pt x="1151" y="221"/>
                </a:lnTo>
                <a:lnTo>
                  <a:pt x="1135" y="217"/>
                </a:lnTo>
                <a:lnTo>
                  <a:pt x="1118" y="211"/>
                </a:lnTo>
                <a:lnTo>
                  <a:pt x="1102" y="203"/>
                </a:lnTo>
                <a:close/>
                <a:moveTo>
                  <a:pt x="436" y="295"/>
                </a:moveTo>
                <a:lnTo>
                  <a:pt x="436" y="295"/>
                </a:lnTo>
                <a:lnTo>
                  <a:pt x="408" y="298"/>
                </a:lnTo>
                <a:lnTo>
                  <a:pt x="383" y="302"/>
                </a:lnTo>
                <a:lnTo>
                  <a:pt x="360" y="306"/>
                </a:lnTo>
                <a:lnTo>
                  <a:pt x="340" y="313"/>
                </a:lnTo>
                <a:lnTo>
                  <a:pt x="322" y="320"/>
                </a:lnTo>
                <a:lnTo>
                  <a:pt x="304" y="329"/>
                </a:lnTo>
                <a:lnTo>
                  <a:pt x="285" y="339"/>
                </a:lnTo>
                <a:lnTo>
                  <a:pt x="267" y="351"/>
                </a:lnTo>
                <a:lnTo>
                  <a:pt x="240" y="368"/>
                </a:lnTo>
                <a:lnTo>
                  <a:pt x="212" y="384"/>
                </a:lnTo>
                <a:lnTo>
                  <a:pt x="184" y="400"/>
                </a:lnTo>
                <a:lnTo>
                  <a:pt x="171" y="409"/>
                </a:lnTo>
                <a:lnTo>
                  <a:pt x="159" y="418"/>
                </a:lnTo>
                <a:lnTo>
                  <a:pt x="154" y="423"/>
                </a:lnTo>
                <a:lnTo>
                  <a:pt x="149" y="427"/>
                </a:lnTo>
                <a:lnTo>
                  <a:pt x="143" y="438"/>
                </a:lnTo>
                <a:lnTo>
                  <a:pt x="138" y="450"/>
                </a:lnTo>
                <a:lnTo>
                  <a:pt x="134" y="455"/>
                </a:lnTo>
                <a:lnTo>
                  <a:pt x="131" y="460"/>
                </a:lnTo>
                <a:lnTo>
                  <a:pt x="126" y="464"/>
                </a:lnTo>
                <a:lnTo>
                  <a:pt x="121" y="467"/>
                </a:lnTo>
                <a:lnTo>
                  <a:pt x="114" y="470"/>
                </a:lnTo>
                <a:lnTo>
                  <a:pt x="110" y="474"/>
                </a:lnTo>
                <a:lnTo>
                  <a:pt x="102" y="483"/>
                </a:lnTo>
                <a:lnTo>
                  <a:pt x="96" y="492"/>
                </a:lnTo>
                <a:lnTo>
                  <a:pt x="84" y="511"/>
                </a:lnTo>
                <a:lnTo>
                  <a:pt x="75" y="531"/>
                </a:lnTo>
                <a:lnTo>
                  <a:pt x="66" y="551"/>
                </a:lnTo>
                <a:lnTo>
                  <a:pt x="51" y="591"/>
                </a:lnTo>
                <a:lnTo>
                  <a:pt x="43" y="610"/>
                </a:lnTo>
                <a:lnTo>
                  <a:pt x="36" y="628"/>
                </a:lnTo>
                <a:lnTo>
                  <a:pt x="33" y="677"/>
                </a:lnTo>
                <a:lnTo>
                  <a:pt x="32" y="700"/>
                </a:lnTo>
                <a:lnTo>
                  <a:pt x="31" y="724"/>
                </a:lnTo>
                <a:lnTo>
                  <a:pt x="31" y="748"/>
                </a:lnTo>
                <a:lnTo>
                  <a:pt x="32" y="772"/>
                </a:lnTo>
                <a:lnTo>
                  <a:pt x="35" y="794"/>
                </a:lnTo>
                <a:lnTo>
                  <a:pt x="39" y="818"/>
                </a:lnTo>
                <a:lnTo>
                  <a:pt x="47" y="838"/>
                </a:lnTo>
                <a:lnTo>
                  <a:pt x="55" y="860"/>
                </a:lnTo>
                <a:lnTo>
                  <a:pt x="66" y="881"/>
                </a:lnTo>
                <a:lnTo>
                  <a:pt x="75" y="901"/>
                </a:lnTo>
                <a:lnTo>
                  <a:pt x="88" y="934"/>
                </a:lnTo>
                <a:lnTo>
                  <a:pt x="101" y="963"/>
                </a:lnTo>
                <a:lnTo>
                  <a:pt x="115" y="989"/>
                </a:lnTo>
                <a:lnTo>
                  <a:pt x="129" y="1015"/>
                </a:lnTo>
                <a:lnTo>
                  <a:pt x="144" y="1040"/>
                </a:lnTo>
                <a:lnTo>
                  <a:pt x="161" y="1064"/>
                </a:lnTo>
                <a:lnTo>
                  <a:pt x="181" y="1088"/>
                </a:lnTo>
                <a:lnTo>
                  <a:pt x="201" y="1112"/>
                </a:lnTo>
                <a:lnTo>
                  <a:pt x="228" y="1141"/>
                </a:lnTo>
                <a:lnTo>
                  <a:pt x="257" y="1170"/>
                </a:lnTo>
                <a:lnTo>
                  <a:pt x="285" y="1196"/>
                </a:lnTo>
                <a:lnTo>
                  <a:pt x="300" y="1208"/>
                </a:lnTo>
                <a:lnTo>
                  <a:pt x="315" y="1220"/>
                </a:lnTo>
                <a:lnTo>
                  <a:pt x="330" y="1231"/>
                </a:lnTo>
                <a:lnTo>
                  <a:pt x="346" y="1241"/>
                </a:lnTo>
                <a:lnTo>
                  <a:pt x="364" y="1251"/>
                </a:lnTo>
                <a:lnTo>
                  <a:pt x="381" y="1260"/>
                </a:lnTo>
                <a:lnTo>
                  <a:pt x="398" y="1268"/>
                </a:lnTo>
                <a:lnTo>
                  <a:pt x="416" y="1275"/>
                </a:lnTo>
                <a:lnTo>
                  <a:pt x="434" y="1283"/>
                </a:lnTo>
                <a:lnTo>
                  <a:pt x="454" y="1288"/>
                </a:lnTo>
                <a:lnTo>
                  <a:pt x="474" y="1282"/>
                </a:lnTo>
                <a:lnTo>
                  <a:pt x="492" y="1274"/>
                </a:lnTo>
                <a:lnTo>
                  <a:pt x="502" y="1270"/>
                </a:lnTo>
                <a:lnTo>
                  <a:pt x="509" y="1264"/>
                </a:lnTo>
                <a:lnTo>
                  <a:pt x="517" y="1259"/>
                </a:lnTo>
                <a:lnTo>
                  <a:pt x="524" y="1253"/>
                </a:lnTo>
                <a:lnTo>
                  <a:pt x="509" y="1247"/>
                </a:lnTo>
                <a:lnTo>
                  <a:pt x="495" y="1240"/>
                </a:lnTo>
                <a:lnTo>
                  <a:pt x="482" y="1231"/>
                </a:lnTo>
                <a:lnTo>
                  <a:pt x="471" y="1221"/>
                </a:lnTo>
                <a:lnTo>
                  <a:pt x="461" y="1210"/>
                </a:lnTo>
                <a:lnTo>
                  <a:pt x="457" y="1203"/>
                </a:lnTo>
                <a:lnTo>
                  <a:pt x="452" y="1197"/>
                </a:lnTo>
                <a:lnTo>
                  <a:pt x="450" y="1191"/>
                </a:lnTo>
                <a:lnTo>
                  <a:pt x="448" y="1183"/>
                </a:lnTo>
                <a:lnTo>
                  <a:pt x="447" y="1177"/>
                </a:lnTo>
                <a:lnTo>
                  <a:pt x="447" y="1169"/>
                </a:lnTo>
                <a:lnTo>
                  <a:pt x="458" y="1178"/>
                </a:lnTo>
                <a:lnTo>
                  <a:pt x="467" y="1188"/>
                </a:lnTo>
                <a:lnTo>
                  <a:pt x="478" y="1199"/>
                </a:lnTo>
                <a:lnTo>
                  <a:pt x="489" y="1210"/>
                </a:lnTo>
                <a:lnTo>
                  <a:pt x="501" y="1218"/>
                </a:lnTo>
                <a:lnTo>
                  <a:pt x="514" y="1227"/>
                </a:lnTo>
                <a:lnTo>
                  <a:pt x="521" y="1230"/>
                </a:lnTo>
                <a:lnTo>
                  <a:pt x="528" y="1232"/>
                </a:lnTo>
                <a:lnTo>
                  <a:pt x="536" y="1234"/>
                </a:lnTo>
                <a:lnTo>
                  <a:pt x="545" y="1236"/>
                </a:lnTo>
                <a:lnTo>
                  <a:pt x="553" y="1236"/>
                </a:lnTo>
                <a:lnTo>
                  <a:pt x="562" y="1236"/>
                </a:lnTo>
                <a:lnTo>
                  <a:pt x="578" y="1232"/>
                </a:lnTo>
                <a:lnTo>
                  <a:pt x="593" y="1228"/>
                </a:lnTo>
                <a:lnTo>
                  <a:pt x="607" y="1222"/>
                </a:lnTo>
                <a:lnTo>
                  <a:pt x="621" y="1214"/>
                </a:lnTo>
                <a:lnTo>
                  <a:pt x="634" y="1206"/>
                </a:lnTo>
                <a:lnTo>
                  <a:pt x="660" y="1190"/>
                </a:lnTo>
                <a:lnTo>
                  <a:pt x="664" y="1182"/>
                </a:lnTo>
                <a:lnTo>
                  <a:pt x="668" y="1172"/>
                </a:lnTo>
                <a:lnTo>
                  <a:pt x="674" y="1153"/>
                </a:lnTo>
                <a:lnTo>
                  <a:pt x="677" y="1145"/>
                </a:lnTo>
                <a:lnTo>
                  <a:pt x="683" y="1138"/>
                </a:lnTo>
                <a:lnTo>
                  <a:pt x="686" y="1135"/>
                </a:lnTo>
                <a:lnTo>
                  <a:pt x="690" y="1133"/>
                </a:lnTo>
                <a:lnTo>
                  <a:pt x="694" y="1131"/>
                </a:lnTo>
                <a:lnTo>
                  <a:pt x="699" y="1130"/>
                </a:lnTo>
                <a:lnTo>
                  <a:pt x="702" y="1137"/>
                </a:lnTo>
                <a:lnTo>
                  <a:pt x="703" y="1143"/>
                </a:lnTo>
                <a:lnTo>
                  <a:pt x="703" y="1150"/>
                </a:lnTo>
                <a:lnTo>
                  <a:pt x="702" y="1156"/>
                </a:lnTo>
                <a:lnTo>
                  <a:pt x="701" y="1164"/>
                </a:lnTo>
                <a:lnTo>
                  <a:pt x="699" y="1170"/>
                </a:lnTo>
                <a:lnTo>
                  <a:pt x="693" y="1183"/>
                </a:lnTo>
                <a:lnTo>
                  <a:pt x="686" y="1196"/>
                </a:lnTo>
                <a:lnTo>
                  <a:pt x="677" y="1208"/>
                </a:lnTo>
                <a:lnTo>
                  <a:pt x="660" y="1228"/>
                </a:lnTo>
                <a:lnTo>
                  <a:pt x="679" y="1237"/>
                </a:lnTo>
                <a:lnTo>
                  <a:pt x="699" y="1245"/>
                </a:lnTo>
                <a:lnTo>
                  <a:pt x="717" y="1254"/>
                </a:lnTo>
                <a:lnTo>
                  <a:pt x="736" y="1262"/>
                </a:lnTo>
                <a:lnTo>
                  <a:pt x="754" y="1270"/>
                </a:lnTo>
                <a:lnTo>
                  <a:pt x="774" y="1275"/>
                </a:lnTo>
                <a:lnTo>
                  <a:pt x="782" y="1277"/>
                </a:lnTo>
                <a:lnTo>
                  <a:pt x="792" y="1278"/>
                </a:lnTo>
                <a:lnTo>
                  <a:pt x="802" y="1278"/>
                </a:lnTo>
                <a:lnTo>
                  <a:pt x="811" y="1277"/>
                </a:lnTo>
                <a:lnTo>
                  <a:pt x="823" y="1275"/>
                </a:lnTo>
                <a:lnTo>
                  <a:pt x="834" y="1273"/>
                </a:lnTo>
                <a:lnTo>
                  <a:pt x="856" y="1267"/>
                </a:lnTo>
                <a:lnTo>
                  <a:pt x="879" y="1258"/>
                </a:lnTo>
                <a:lnTo>
                  <a:pt x="900" y="1247"/>
                </a:lnTo>
                <a:lnTo>
                  <a:pt x="920" y="1234"/>
                </a:lnTo>
                <a:lnTo>
                  <a:pt x="941" y="1222"/>
                </a:lnTo>
                <a:lnTo>
                  <a:pt x="959" y="1208"/>
                </a:lnTo>
                <a:lnTo>
                  <a:pt x="976" y="1193"/>
                </a:lnTo>
                <a:lnTo>
                  <a:pt x="994" y="1178"/>
                </a:lnTo>
                <a:lnTo>
                  <a:pt x="1016" y="1156"/>
                </a:lnTo>
                <a:lnTo>
                  <a:pt x="1036" y="1135"/>
                </a:lnTo>
                <a:lnTo>
                  <a:pt x="1043" y="1124"/>
                </a:lnTo>
                <a:lnTo>
                  <a:pt x="1050" y="1116"/>
                </a:lnTo>
                <a:lnTo>
                  <a:pt x="1077" y="1074"/>
                </a:lnTo>
                <a:lnTo>
                  <a:pt x="1103" y="1031"/>
                </a:lnTo>
                <a:lnTo>
                  <a:pt x="1129" y="986"/>
                </a:lnTo>
                <a:lnTo>
                  <a:pt x="1141" y="964"/>
                </a:lnTo>
                <a:lnTo>
                  <a:pt x="1153" y="940"/>
                </a:lnTo>
                <a:lnTo>
                  <a:pt x="1162" y="916"/>
                </a:lnTo>
                <a:lnTo>
                  <a:pt x="1172" y="892"/>
                </a:lnTo>
                <a:lnTo>
                  <a:pt x="1181" y="866"/>
                </a:lnTo>
                <a:lnTo>
                  <a:pt x="1188" y="839"/>
                </a:lnTo>
                <a:lnTo>
                  <a:pt x="1193" y="813"/>
                </a:lnTo>
                <a:lnTo>
                  <a:pt x="1198" y="784"/>
                </a:lnTo>
                <a:lnTo>
                  <a:pt x="1200" y="754"/>
                </a:lnTo>
                <a:lnTo>
                  <a:pt x="1201" y="723"/>
                </a:lnTo>
                <a:lnTo>
                  <a:pt x="1202" y="719"/>
                </a:lnTo>
                <a:lnTo>
                  <a:pt x="1204" y="717"/>
                </a:lnTo>
                <a:lnTo>
                  <a:pt x="1208" y="713"/>
                </a:lnTo>
                <a:lnTo>
                  <a:pt x="1213" y="708"/>
                </a:lnTo>
                <a:lnTo>
                  <a:pt x="1214" y="706"/>
                </a:lnTo>
                <a:lnTo>
                  <a:pt x="1215" y="702"/>
                </a:lnTo>
                <a:lnTo>
                  <a:pt x="1209" y="649"/>
                </a:lnTo>
                <a:lnTo>
                  <a:pt x="1204" y="602"/>
                </a:lnTo>
                <a:lnTo>
                  <a:pt x="1201" y="578"/>
                </a:lnTo>
                <a:lnTo>
                  <a:pt x="1196" y="555"/>
                </a:lnTo>
                <a:lnTo>
                  <a:pt x="1189" y="531"/>
                </a:lnTo>
                <a:lnTo>
                  <a:pt x="1179" y="505"/>
                </a:lnTo>
                <a:lnTo>
                  <a:pt x="1145" y="475"/>
                </a:lnTo>
                <a:lnTo>
                  <a:pt x="1128" y="460"/>
                </a:lnTo>
                <a:lnTo>
                  <a:pt x="1110" y="446"/>
                </a:lnTo>
                <a:lnTo>
                  <a:pt x="1101" y="453"/>
                </a:lnTo>
                <a:lnTo>
                  <a:pt x="1092" y="459"/>
                </a:lnTo>
                <a:lnTo>
                  <a:pt x="1081" y="465"/>
                </a:lnTo>
                <a:lnTo>
                  <a:pt x="1070" y="469"/>
                </a:lnTo>
                <a:lnTo>
                  <a:pt x="1058" y="473"/>
                </a:lnTo>
                <a:lnTo>
                  <a:pt x="1047" y="476"/>
                </a:lnTo>
                <a:lnTo>
                  <a:pt x="1021" y="481"/>
                </a:lnTo>
                <a:lnTo>
                  <a:pt x="993" y="485"/>
                </a:lnTo>
                <a:lnTo>
                  <a:pt x="963" y="486"/>
                </a:lnTo>
                <a:lnTo>
                  <a:pt x="903" y="488"/>
                </a:lnTo>
                <a:lnTo>
                  <a:pt x="894" y="484"/>
                </a:lnTo>
                <a:lnTo>
                  <a:pt x="884" y="480"/>
                </a:lnTo>
                <a:lnTo>
                  <a:pt x="873" y="476"/>
                </a:lnTo>
                <a:lnTo>
                  <a:pt x="861" y="474"/>
                </a:lnTo>
                <a:lnTo>
                  <a:pt x="838" y="470"/>
                </a:lnTo>
                <a:lnTo>
                  <a:pt x="812" y="467"/>
                </a:lnTo>
                <a:lnTo>
                  <a:pt x="787" y="466"/>
                </a:lnTo>
                <a:lnTo>
                  <a:pt x="763" y="465"/>
                </a:lnTo>
                <a:lnTo>
                  <a:pt x="720" y="464"/>
                </a:lnTo>
                <a:lnTo>
                  <a:pt x="713" y="470"/>
                </a:lnTo>
                <a:lnTo>
                  <a:pt x="704" y="475"/>
                </a:lnTo>
                <a:lnTo>
                  <a:pt x="696" y="479"/>
                </a:lnTo>
                <a:lnTo>
                  <a:pt x="686" y="482"/>
                </a:lnTo>
                <a:lnTo>
                  <a:pt x="676" y="483"/>
                </a:lnTo>
                <a:lnTo>
                  <a:pt x="667" y="484"/>
                </a:lnTo>
                <a:lnTo>
                  <a:pt x="656" y="484"/>
                </a:lnTo>
                <a:lnTo>
                  <a:pt x="646" y="483"/>
                </a:lnTo>
                <a:lnTo>
                  <a:pt x="625" y="479"/>
                </a:lnTo>
                <a:lnTo>
                  <a:pt x="605" y="473"/>
                </a:lnTo>
                <a:lnTo>
                  <a:pt x="586" y="467"/>
                </a:lnTo>
                <a:lnTo>
                  <a:pt x="569" y="460"/>
                </a:lnTo>
                <a:lnTo>
                  <a:pt x="563" y="451"/>
                </a:lnTo>
                <a:lnTo>
                  <a:pt x="556" y="439"/>
                </a:lnTo>
                <a:lnTo>
                  <a:pt x="551" y="427"/>
                </a:lnTo>
                <a:lnTo>
                  <a:pt x="549" y="422"/>
                </a:lnTo>
                <a:lnTo>
                  <a:pt x="548" y="415"/>
                </a:lnTo>
                <a:lnTo>
                  <a:pt x="548" y="410"/>
                </a:lnTo>
                <a:lnTo>
                  <a:pt x="548" y="405"/>
                </a:lnTo>
                <a:lnTo>
                  <a:pt x="550" y="399"/>
                </a:lnTo>
                <a:lnTo>
                  <a:pt x="552" y="395"/>
                </a:lnTo>
                <a:lnTo>
                  <a:pt x="556" y="391"/>
                </a:lnTo>
                <a:lnTo>
                  <a:pt x="562" y="388"/>
                </a:lnTo>
                <a:lnTo>
                  <a:pt x="568" y="384"/>
                </a:lnTo>
                <a:lnTo>
                  <a:pt x="577" y="382"/>
                </a:lnTo>
                <a:lnTo>
                  <a:pt x="580" y="388"/>
                </a:lnTo>
                <a:lnTo>
                  <a:pt x="581" y="393"/>
                </a:lnTo>
                <a:lnTo>
                  <a:pt x="581" y="399"/>
                </a:lnTo>
                <a:lnTo>
                  <a:pt x="580" y="405"/>
                </a:lnTo>
                <a:lnTo>
                  <a:pt x="579" y="411"/>
                </a:lnTo>
                <a:lnTo>
                  <a:pt x="579" y="418"/>
                </a:lnTo>
                <a:lnTo>
                  <a:pt x="580" y="425"/>
                </a:lnTo>
                <a:lnTo>
                  <a:pt x="583" y="431"/>
                </a:lnTo>
                <a:lnTo>
                  <a:pt x="590" y="435"/>
                </a:lnTo>
                <a:lnTo>
                  <a:pt x="596" y="437"/>
                </a:lnTo>
                <a:lnTo>
                  <a:pt x="610" y="440"/>
                </a:lnTo>
                <a:lnTo>
                  <a:pt x="640" y="446"/>
                </a:lnTo>
                <a:lnTo>
                  <a:pt x="632" y="430"/>
                </a:lnTo>
                <a:lnTo>
                  <a:pt x="626" y="414"/>
                </a:lnTo>
                <a:lnTo>
                  <a:pt x="621" y="397"/>
                </a:lnTo>
                <a:lnTo>
                  <a:pt x="616" y="380"/>
                </a:lnTo>
                <a:lnTo>
                  <a:pt x="612" y="363"/>
                </a:lnTo>
                <a:lnTo>
                  <a:pt x="610" y="345"/>
                </a:lnTo>
                <a:lnTo>
                  <a:pt x="605" y="309"/>
                </a:lnTo>
                <a:lnTo>
                  <a:pt x="595" y="302"/>
                </a:lnTo>
                <a:lnTo>
                  <a:pt x="585" y="295"/>
                </a:lnTo>
                <a:lnTo>
                  <a:pt x="576" y="291"/>
                </a:lnTo>
                <a:lnTo>
                  <a:pt x="566" y="288"/>
                </a:lnTo>
                <a:lnTo>
                  <a:pt x="556" y="286"/>
                </a:lnTo>
                <a:lnTo>
                  <a:pt x="546" y="285"/>
                </a:lnTo>
                <a:lnTo>
                  <a:pt x="535" y="284"/>
                </a:lnTo>
                <a:lnTo>
                  <a:pt x="525" y="284"/>
                </a:lnTo>
                <a:lnTo>
                  <a:pt x="504" y="286"/>
                </a:lnTo>
                <a:lnTo>
                  <a:pt x="481" y="289"/>
                </a:lnTo>
                <a:lnTo>
                  <a:pt x="459" y="292"/>
                </a:lnTo>
                <a:lnTo>
                  <a:pt x="436" y="29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34831" name="Freeform 123"/>
          <p:cNvSpPr>
            <a:spLocks noEditPoints="1"/>
          </p:cNvSpPr>
          <p:nvPr/>
        </p:nvSpPr>
        <p:spPr bwMode="auto">
          <a:xfrm>
            <a:off x="5664200" y="5166784"/>
            <a:ext cx="857251" cy="531283"/>
          </a:xfrm>
          <a:custGeom>
            <a:avLst/>
            <a:gdLst>
              <a:gd name="T0" fmla="*/ 117109266 w 2040"/>
              <a:gd name="T1" fmla="*/ 7173154 h 1427"/>
              <a:gd name="T2" fmla="*/ 125055853 w 2040"/>
              <a:gd name="T3" fmla="*/ 21441556 h 1427"/>
              <a:gd name="T4" fmla="*/ 159622280 w 2040"/>
              <a:gd name="T5" fmla="*/ 15749999 h 1427"/>
              <a:gd name="T6" fmla="*/ 174124314 w 2040"/>
              <a:gd name="T7" fmla="*/ 10136069 h 1427"/>
              <a:gd name="T8" fmla="*/ 184454815 w 2040"/>
              <a:gd name="T9" fmla="*/ 23702765 h 1427"/>
              <a:gd name="T10" fmla="*/ 200744784 w 2040"/>
              <a:gd name="T11" fmla="*/ 44208898 h 1427"/>
              <a:gd name="T12" fmla="*/ 174124314 w 2040"/>
              <a:gd name="T13" fmla="*/ 98397776 h 1427"/>
              <a:gd name="T14" fmla="*/ 87111796 w 2040"/>
              <a:gd name="T15" fmla="*/ 106896437 h 1427"/>
              <a:gd name="T16" fmla="*/ 1092679 w 2040"/>
              <a:gd name="T17" fmla="*/ 110015163 h 1427"/>
              <a:gd name="T18" fmla="*/ 2383913 w 2040"/>
              <a:gd name="T19" fmla="*/ 85844687 h 1427"/>
              <a:gd name="T20" fmla="*/ 18077904 w 2040"/>
              <a:gd name="T21" fmla="*/ 62531728 h 1427"/>
              <a:gd name="T22" fmla="*/ 59101130 w 2040"/>
              <a:gd name="T23" fmla="*/ 31889525 h 1427"/>
              <a:gd name="T24" fmla="*/ 106580526 w 2040"/>
              <a:gd name="T25" fmla="*/ 54578683 h 1427"/>
              <a:gd name="T26" fmla="*/ 114725352 w 2040"/>
              <a:gd name="T27" fmla="*/ 14580303 h 1427"/>
              <a:gd name="T28" fmla="*/ 88999008 w 2040"/>
              <a:gd name="T29" fmla="*/ 54812678 h 1427"/>
              <a:gd name="T30" fmla="*/ 103103933 w 2040"/>
              <a:gd name="T31" fmla="*/ 62064017 h 1427"/>
              <a:gd name="T32" fmla="*/ 115917309 w 2040"/>
              <a:gd name="T33" fmla="*/ 42649396 h 1427"/>
              <a:gd name="T34" fmla="*/ 102607232 w 2040"/>
              <a:gd name="T35" fmla="*/ 84986891 h 1427"/>
              <a:gd name="T36" fmla="*/ 167270721 w 2040"/>
              <a:gd name="T37" fmla="*/ 22065357 h 1427"/>
              <a:gd name="T38" fmla="*/ 154755177 w 2040"/>
              <a:gd name="T39" fmla="*/ 51459957 h 1427"/>
              <a:gd name="T40" fmla="*/ 93369726 w 2040"/>
              <a:gd name="T41" fmla="*/ 97462074 h 1427"/>
              <a:gd name="T42" fmla="*/ 95455492 w 2040"/>
              <a:gd name="T43" fmla="*/ 100580800 h 1427"/>
              <a:gd name="T44" fmla="*/ 164489384 w 2040"/>
              <a:gd name="T45" fmla="*/ 35554147 h 1427"/>
              <a:gd name="T46" fmla="*/ 176905651 w 2040"/>
              <a:gd name="T47" fmla="*/ 44988510 h 1427"/>
              <a:gd name="T48" fmla="*/ 180084097 w 2040"/>
              <a:gd name="T49" fmla="*/ 19726242 h 1427"/>
              <a:gd name="T50" fmla="*/ 174422461 w 2040"/>
              <a:gd name="T51" fmla="*/ 23390864 h 1427"/>
              <a:gd name="T52" fmla="*/ 162006194 w 2040"/>
              <a:gd name="T53" fmla="*/ 55046674 h 1427"/>
              <a:gd name="T54" fmla="*/ 171045145 w 2040"/>
              <a:gd name="T55" fmla="*/ 31889525 h 1427"/>
              <a:gd name="T56" fmla="*/ 168561955 w 2040"/>
              <a:gd name="T57" fmla="*/ 55124579 h 1427"/>
              <a:gd name="T58" fmla="*/ 172535249 w 2040"/>
              <a:gd name="T59" fmla="*/ 57931404 h 1427"/>
              <a:gd name="T60" fmla="*/ 121281114 w 2040"/>
              <a:gd name="T61" fmla="*/ 85688597 h 1427"/>
              <a:gd name="T62" fmla="*/ 178495032 w 2040"/>
              <a:gd name="T63" fmla="*/ 53253176 h 1427"/>
              <a:gd name="T64" fmla="*/ 177600907 w 2040"/>
              <a:gd name="T65" fmla="*/ 43740908 h 1427"/>
              <a:gd name="T66" fmla="*/ 33970764 w 2040"/>
              <a:gd name="T67" fmla="*/ 46314017 h 1427"/>
              <a:gd name="T68" fmla="*/ 40029824 w 2040"/>
              <a:gd name="T69" fmla="*/ 85298791 h 1427"/>
              <a:gd name="T70" fmla="*/ 89297155 w 2040"/>
              <a:gd name="T71" fmla="*/ 62609633 h 1427"/>
              <a:gd name="T72" fmla="*/ 186838728 w 2040"/>
              <a:gd name="T73" fmla="*/ 35164341 h 1427"/>
              <a:gd name="T74" fmla="*/ 176408950 w 2040"/>
              <a:gd name="T75" fmla="*/ 87871901 h 1427"/>
              <a:gd name="T76" fmla="*/ 121877092 w 2040"/>
              <a:gd name="T77" fmla="*/ 95201144 h 1427"/>
              <a:gd name="T78" fmla="*/ 138663762 w 2040"/>
              <a:gd name="T79" fmla="*/ 97539979 h 1427"/>
              <a:gd name="T80" fmla="*/ 178693586 w 2040"/>
              <a:gd name="T81" fmla="*/ 97462074 h 1427"/>
              <a:gd name="T82" fmla="*/ 199552827 w 2040"/>
              <a:gd name="T83" fmla="*/ 43663002 h 1427"/>
              <a:gd name="T84" fmla="*/ 172435972 w 2040"/>
              <a:gd name="T85" fmla="*/ 77891642 h 1427"/>
              <a:gd name="T86" fmla="*/ 98435384 w 2040"/>
              <a:gd name="T87" fmla="*/ 101438596 h 1427"/>
              <a:gd name="T88" fmla="*/ 184554092 w 2040"/>
              <a:gd name="T89" fmla="*/ 59724902 h 1427"/>
              <a:gd name="T90" fmla="*/ 144822415 w 2040"/>
              <a:gd name="T91" fmla="*/ 67365767 h 1427"/>
              <a:gd name="T92" fmla="*/ 129128109 w 2040"/>
              <a:gd name="T93" fmla="*/ 80386846 h 1427"/>
              <a:gd name="T94" fmla="*/ 147901584 w 2040"/>
              <a:gd name="T95" fmla="*/ 71186200 h 1427"/>
              <a:gd name="T96" fmla="*/ 145418393 w 2040"/>
              <a:gd name="T97" fmla="*/ 69860971 h 1427"/>
              <a:gd name="T98" fmla="*/ 10628332 w 2040"/>
              <a:gd name="T99" fmla="*/ 84831080 h 1427"/>
              <a:gd name="T100" fmla="*/ 15495436 w 2040"/>
              <a:gd name="T101" fmla="*/ 86624298 h 1427"/>
              <a:gd name="T102" fmla="*/ 70523995 w 2040"/>
              <a:gd name="T103" fmla="*/ 96682462 h 1427"/>
              <a:gd name="T104" fmla="*/ 9038952 w 2040"/>
              <a:gd name="T105" fmla="*/ 90366826 h 1427"/>
              <a:gd name="T106" fmla="*/ 42711569 w 2040"/>
              <a:gd name="T107" fmla="*/ 93953542 h 1427"/>
              <a:gd name="T108" fmla="*/ 39632400 w 2040"/>
              <a:gd name="T109" fmla="*/ 94811059 h 1427"/>
              <a:gd name="T110" fmla="*/ 11522142 w 2040"/>
              <a:gd name="T111" fmla="*/ 94109353 h 1427"/>
              <a:gd name="T112" fmla="*/ 63670087 w 2040"/>
              <a:gd name="T113" fmla="*/ 107052527 h 1427"/>
              <a:gd name="T114" fmla="*/ 36553231 w 2040"/>
              <a:gd name="T115" fmla="*/ 106740626 h 1427"/>
              <a:gd name="T116" fmla="*/ 8741120 w 2040"/>
              <a:gd name="T117" fmla="*/ 104245422 h 1427"/>
              <a:gd name="T118" fmla="*/ 11919566 w 2040"/>
              <a:gd name="T119" fmla="*/ 103777711 h 1427"/>
              <a:gd name="T120" fmla="*/ 68140082 w 2040"/>
              <a:gd name="T121" fmla="*/ 100424989 h 1427"/>
              <a:gd name="T122" fmla="*/ 87111796 w 2040"/>
              <a:gd name="T123" fmla="*/ 105882830 h 14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1" y="465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34832" name="组合 34"/>
          <p:cNvGrpSpPr>
            <a:grpSpLocks/>
          </p:cNvGrpSpPr>
          <p:nvPr/>
        </p:nvGrpSpPr>
        <p:grpSpPr bwMode="auto">
          <a:xfrm>
            <a:off x="5715000" y="2118785"/>
            <a:ext cx="857251" cy="476249"/>
            <a:chOff x="2071688" y="881063"/>
            <a:chExt cx="871538" cy="463550"/>
          </a:xfrm>
        </p:grpSpPr>
        <p:sp>
          <p:nvSpPr>
            <p:cNvPr id="34846" name="Freeform 149"/>
            <p:cNvSpPr>
              <a:spLocks/>
            </p:cNvSpPr>
            <p:nvPr/>
          </p:nvSpPr>
          <p:spPr bwMode="auto">
            <a:xfrm>
              <a:off x="2289176" y="990600"/>
              <a:ext cx="120650" cy="115888"/>
            </a:xfrm>
            <a:custGeom>
              <a:avLst/>
              <a:gdLst>
                <a:gd name="T0" fmla="*/ 63288793 w 230"/>
                <a:gd name="T1" fmla="*/ 11099437 h 220"/>
                <a:gd name="T2" fmla="*/ 61362590 w 230"/>
                <a:gd name="T3" fmla="*/ 11376514 h 220"/>
                <a:gd name="T4" fmla="*/ 59711783 w 230"/>
                <a:gd name="T5" fmla="*/ 10544228 h 220"/>
                <a:gd name="T6" fmla="*/ 56134248 w 230"/>
                <a:gd name="T7" fmla="*/ 8602050 h 220"/>
                <a:gd name="T8" fmla="*/ 51456700 w 230"/>
                <a:gd name="T9" fmla="*/ 7214555 h 220"/>
                <a:gd name="T10" fmla="*/ 45952962 w 230"/>
                <a:gd name="T11" fmla="*/ 6382268 h 220"/>
                <a:gd name="T12" fmla="*/ 38523545 w 230"/>
                <a:gd name="T13" fmla="*/ 4994773 h 220"/>
                <a:gd name="T14" fmla="*/ 34396266 w 230"/>
                <a:gd name="T15" fmla="*/ 4994773 h 220"/>
                <a:gd name="T16" fmla="*/ 30543859 w 230"/>
                <a:gd name="T17" fmla="*/ 6382268 h 220"/>
                <a:gd name="T18" fmla="*/ 28617655 w 230"/>
                <a:gd name="T19" fmla="*/ 7492159 h 220"/>
                <a:gd name="T20" fmla="*/ 26966324 w 230"/>
                <a:gd name="T21" fmla="*/ 9711941 h 220"/>
                <a:gd name="T22" fmla="*/ 25315517 w 230"/>
                <a:gd name="T23" fmla="*/ 11931723 h 220"/>
                <a:gd name="T24" fmla="*/ 19812304 w 230"/>
                <a:gd name="T25" fmla="*/ 18868673 h 220"/>
                <a:gd name="T26" fmla="*/ 18436369 w 230"/>
                <a:gd name="T27" fmla="*/ 21643664 h 220"/>
                <a:gd name="T28" fmla="*/ 21188238 w 230"/>
                <a:gd name="T29" fmla="*/ 22753555 h 220"/>
                <a:gd name="T30" fmla="*/ 27791990 w 230"/>
                <a:gd name="T31" fmla="*/ 23585842 h 220"/>
                <a:gd name="T32" fmla="*/ 31369000 w 230"/>
                <a:gd name="T33" fmla="*/ 24140524 h 220"/>
                <a:gd name="T34" fmla="*/ 36597342 w 230"/>
                <a:gd name="T35" fmla="*/ 26083228 h 220"/>
                <a:gd name="T36" fmla="*/ 38798942 w 230"/>
                <a:gd name="T37" fmla="*/ 27747801 h 220"/>
                <a:gd name="T38" fmla="*/ 39624083 w 230"/>
                <a:gd name="T39" fmla="*/ 30522792 h 220"/>
                <a:gd name="T40" fmla="*/ 33845997 w 230"/>
                <a:gd name="T41" fmla="*/ 28580615 h 220"/>
                <a:gd name="T42" fmla="*/ 25040121 w 230"/>
                <a:gd name="T43" fmla="*/ 26360833 h 220"/>
                <a:gd name="T44" fmla="*/ 18436369 w 230"/>
                <a:gd name="T45" fmla="*/ 25805624 h 220"/>
                <a:gd name="T46" fmla="*/ 14859359 w 230"/>
                <a:gd name="T47" fmla="*/ 26083228 h 220"/>
                <a:gd name="T48" fmla="*/ 9631017 w 230"/>
                <a:gd name="T49" fmla="*/ 33020179 h 220"/>
                <a:gd name="T50" fmla="*/ 6879148 w 230"/>
                <a:gd name="T51" fmla="*/ 36905060 h 220"/>
                <a:gd name="T52" fmla="*/ 4952945 w 230"/>
                <a:gd name="T53" fmla="*/ 40511811 h 220"/>
                <a:gd name="T54" fmla="*/ 3302138 w 230"/>
                <a:gd name="T55" fmla="*/ 44674297 h 220"/>
                <a:gd name="T56" fmla="*/ 3577010 w 230"/>
                <a:gd name="T57" fmla="*/ 47171684 h 220"/>
                <a:gd name="T58" fmla="*/ 4952945 w 230"/>
                <a:gd name="T59" fmla="*/ 50223752 h 220"/>
                <a:gd name="T60" fmla="*/ 8805352 w 230"/>
                <a:gd name="T61" fmla="*/ 52998743 h 220"/>
                <a:gd name="T62" fmla="*/ 14308565 w 230"/>
                <a:gd name="T63" fmla="*/ 54940921 h 220"/>
                <a:gd name="T64" fmla="*/ 20362573 w 230"/>
                <a:gd name="T65" fmla="*/ 56328416 h 220"/>
                <a:gd name="T66" fmla="*/ 33295203 w 230"/>
                <a:gd name="T67" fmla="*/ 57715911 h 220"/>
                <a:gd name="T68" fmla="*/ 37973276 w 230"/>
                <a:gd name="T69" fmla="*/ 58270593 h 220"/>
                <a:gd name="T70" fmla="*/ 36322469 w 230"/>
                <a:gd name="T71" fmla="*/ 60490375 h 220"/>
                <a:gd name="T72" fmla="*/ 33570600 w 230"/>
                <a:gd name="T73" fmla="*/ 61045584 h 220"/>
                <a:gd name="T74" fmla="*/ 26141183 w 230"/>
                <a:gd name="T75" fmla="*/ 60213298 h 220"/>
                <a:gd name="T76" fmla="*/ 21738507 w 230"/>
                <a:gd name="T77" fmla="*/ 59935693 h 220"/>
                <a:gd name="T78" fmla="*/ 12933155 w 230"/>
                <a:gd name="T79" fmla="*/ 57993516 h 220"/>
                <a:gd name="T80" fmla="*/ 8805352 w 230"/>
                <a:gd name="T81" fmla="*/ 56606020 h 220"/>
                <a:gd name="T82" fmla="*/ 3302138 w 230"/>
                <a:gd name="T83" fmla="*/ 53831030 h 220"/>
                <a:gd name="T84" fmla="*/ 550269 w 230"/>
                <a:gd name="T85" fmla="*/ 50778961 h 220"/>
                <a:gd name="T86" fmla="*/ 0 w 230"/>
                <a:gd name="T87" fmla="*/ 46339397 h 220"/>
                <a:gd name="T88" fmla="*/ 1375935 w 230"/>
                <a:gd name="T89" fmla="*/ 39957129 h 220"/>
                <a:gd name="T90" fmla="*/ 2201600 w 230"/>
                <a:gd name="T91" fmla="*/ 37737347 h 220"/>
                <a:gd name="T92" fmla="*/ 4952945 w 230"/>
                <a:gd name="T93" fmla="*/ 33574861 h 220"/>
                <a:gd name="T94" fmla="*/ 6604276 w 230"/>
                <a:gd name="T95" fmla="*/ 32187892 h 220"/>
                <a:gd name="T96" fmla="*/ 8530480 w 230"/>
                <a:gd name="T97" fmla="*/ 28025406 h 220"/>
                <a:gd name="T98" fmla="*/ 15959897 w 230"/>
                <a:gd name="T99" fmla="*/ 16926496 h 220"/>
                <a:gd name="T100" fmla="*/ 18160972 w 230"/>
                <a:gd name="T101" fmla="*/ 14151505 h 220"/>
                <a:gd name="T102" fmla="*/ 23939583 w 230"/>
                <a:gd name="T103" fmla="*/ 7492159 h 220"/>
                <a:gd name="T104" fmla="*/ 26416055 w 230"/>
                <a:gd name="T105" fmla="*/ 4717168 h 220"/>
                <a:gd name="T106" fmla="*/ 29442797 w 230"/>
                <a:gd name="T107" fmla="*/ 1942178 h 220"/>
                <a:gd name="T108" fmla="*/ 32744935 w 230"/>
                <a:gd name="T109" fmla="*/ 277604 h 220"/>
                <a:gd name="T110" fmla="*/ 37973276 w 230"/>
                <a:gd name="T111" fmla="*/ 277604 h 220"/>
                <a:gd name="T112" fmla="*/ 41000017 w 230"/>
                <a:gd name="T113" fmla="*/ 1109891 h 220"/>
                <a:gd name="T114" fmla="*/ 45127821 w 230"/>
                <a:gd name="T115" fmla="*/ 2219782 h 220"/>
                <a:gd name="T116" fmla="*/ 53657776 w 230"/>
                <a:gd name="T117" fmla="*/ 4161959 h 220"/>
                <a:gd name="T118" fmla="*/ 59436387 w 230"/>
                <a:gd name="T119" fmla="*/ 6104664 h 220"/>
                <a:gd name="T120" fmla="*/ 62463128 w 230"/>
                <a:gd name="T121" fmla="*/ 8324446 h 220"/>
                <a:gd name="T122" fmla="*/ 63288793 w 230"/>
                <a:gd name="T123" fmla="*/ 9989019 h 220"/>
                <a:gd name="T124" fmla="*/ 63288793 w 230"/>
                <a:gd name="T125" fmla="*/ 11099437 h 2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0" h="220">
                  <a:moveTo>
                    <a:pt x="230" y="40"/>
                  </a:moveTo>
                  <a:lnTo>
                    <a:pt x="230" y="40"/>
                  </a:lnTo>
                  <a:lnTo>
                    <a:pt x="227" y="41"/>
                  </a:lnTo>
                  <a:lnTo>
                    <a:pt x="223" y="41"/>
                  </a:lnTo>
                  <a:lnTo>
                    <a:pt x="220" y="39"/>
                  </a:lnTo>
                  <a:lnTo>
                    <a:pt x="217" y="38"/>
                  </a:lnTo>
                  <a:lnTo>
                    <a:pt x="210" y="34"/>
                  </a:lnTo>
                  <a:lnTo>
                    <a:pt x="204" y="31"/>
                  </a:lnTo>
                  <a:lnTo>
                    <a:pt x="187" y="26"/>
                  </a:lnTo>
                  <a:lnTo>
                    <a:pt x="167" y="23"/>
                  </a:lnTo>
                  <a:lnTo>
                    <a:pt x="148" y="19"/>
                  </a:lnTo>
                  <a:lnTo>
                    <a:pt x="140" y="18"/>
                  </a:lnTo>
                  <a:lnTo>
                    <a:pt x="132" y="18"/>
                  </a:lnTo>
                  <a:lnTo>
                    <a:pt x="125" y="18"/>
                  </a:lnTo>
                  <a:lnTo>
                    <a:pt x="117" y="20"/>
                  </a:lnTo>
                  <a:lnTo>
                    <a:pt x="111" y="23"/>
                  </a:lnTo>
                  <a:lnTo>
                    <a:pt x="104" y="27"/>
                  </a:lnTo>
                  <a:lnTo>
                    <a:pt x="101" y="31"/>
                  </a:lnTo>
                  <a:lnTo>
                    <a:pt x="98" y="35"/>
                  </a:lnTo>
                  <a:lnTo>
                    <a:pt x="92" y="43"/>
                  </a:lnTo>
                  <a:lnTo>
                    <a:pt x="78" y="60"/>
                  </a:lnTo>
                  <a:lnTo>
                    <a:pt x="72" y="68"/>
                  </a:lnTo>
                  <a:lnTo>
                    <a:pt x="67" y="78"/>
                  </a:lnTo>
                  <a:lnTo>
                    <a:pt x="71" y="80"/>
                  </a:lnTo>
                  <a:lnTo>
                    <a:pt x="77" y="82"/>
                  </a:lnTo>
                  <a:lnTo>
                    <a:pt x="89" y="84"/>
                  </a:lnTo>
                  <a:lnTo>
                    <a:pt x="101" y="85"/>
                  </a:lnTo>
                  <a:lnTo>
                    <a:pt x="114" y="87"/>
                  </a:lnTo>
                  <a:lnTo>
                    <a:pt x="124" y="91"/>
                  </a:lnTo>
                  <a:lnTo>
                    <a:pt x="133" y="94"/>
                  </a:lnTo>
                  <a:lnTo>
                    <a:pt x="138" y="97"/>
                  </a:lnTo>
                  <a:lnTo>
                    <a:pt x="141" y="100"/>
                  </a:lnTo>
                  <a:lnTo>
                    <a:pt x="143" y="104"/>
                  </a:lnTo>
                  <a:lnTo>
                    <a:pt x="144" y="110"/>
                  </a:lnTo>
                  <a:lnTo>
                    <a:pt x="123" y="103"/>
                  </a:lnTo>
                  <a:lnTo>
                    <a:pt x="101" y="97"/>
                  </a:lnTo>
                  <a:lnTo>
                    <a:pt x="91" y="95"/>
                  </a:lnTo>
                  <a:lnTo>
                    <a:pt x="79" y="94"/>
                  </a:lnTo>
                  <a:lnTo>
                    <a:pt x="67" y="93"/>
                  </a:lnTo>
                  <a:lnTo>
                    <a:pt x="54" y="94"/>
                  </a:lnTo>
                  <a:lnTo>
                    <a:pt x="45" y="106"/>
                  </a:lnTo>
                  <a:lnTo>
                    <a:pt x="35" y="119"/>
                  </a:lnTo>
                  <a:lnTo>
                    <a:pt x="25" y="133"/>
                  </a:lnTo>
                  <a:lnTo>
                    <a:pt x="18" y="146"/>
                  </a:lnTo>
                  <a:lnTo>
                    <a:pt x="13" y="157"/>
                  </a:lnTo>
                  <a:lnTo>
                    <a:pt x="12" y="161"/>
                  </a:lnTo>
                  <a:lnTo>
                    <a:pt x="12" y="166"/>
                  </a:lnTo>
                  <a:lnTo>
                    <a:pt x="13" y="170"/>
                  </a:lnTo>
                  <a:lnTo>
                    <a:pt x="15" y="174"/>
                  </a:lnTo>
                  <a:lnTo>
                    <a:pt x="18" y="181"/>
                  </a:lnTo>
                  <a:lnTo>
                    <a:pt x="24" y="186"/>
                  </a:lnTo>
                  <a:lnTo>
                    <a:pt x="32" y="191"/>
                  </a:lnTo>
                  <a:lnTo>
                    <a:pt x="41" y="194"/>
                  </a:lnTo>
                  <a:lnTo>
                    <a:pt x="52" y="198"/>
                  </a:lnTo>
                  <a:lnTo>
                    <a:pt x="63" y="201"/>
                  </a:lnTo>
                  <a:lnTo>
                    <a:pt x="74" y="203"/>
                  </a:lnTo>
                  <a:lnTo>
                    <a:pt x="98" y="205"/>
                  </a:lnTo>
                  <a:lnTo>
                    <a:pt x="121" y="208"/>
                  </a:lnTo>
                  <a:lnTo>
                    <a:pt x="138" y="210"/>
                  </a:lnTo>
                  <a:lnTo>
                    <a:pt x="136" y="215"/>
                  </a:lnTo>
                  <a:lnTo>
                    <a:pt x="132" y="218"/>
                  </a:lnTo>
                  <a:lnTo>
                    <a:pt x="127" y="219"/>
                  </a:lnTo>
                  <a:lnTo>
                    <a:pt x="122" y="220"/>
                  </a:lnTo>
                  <a:lnTo>
                    <a:pt x="108" y="219"/>
                  </a:lnTo>
                  <a:lnTo>
                    <a:pt x="95" y="217"/>
                  </a:lnTo>
                  <a:lnTo>
                    <a:pt x="79" y="216"/>
                  </a:lnTo>
                  <a:lnTo>
                    <a:pt x="63" y="214"/>
                  </a:lnTo>
                  <a:lnTo>
                    <a:pt x="47" y="209"/>
                  </a:lnTo>
                  <a:lnTo>
                    <a:pt x="32" y="204"/>
                  </a:lnTo>
                  <a:lnTo>
                    <a:pt x="21" y="200"/>
                  </a:lnTo>
                  <a:lnTo>
                    <a:pt x="12" y="194"/>
                  </a:lnTo>
                  <a:lnTo>
                    <a:pt x="6" y="188"/>
                  </a:lnTo>
                  <a:lnTo>
                    <a:pt x="2" y="183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1" y="156"/>
                  </a:lnTo>
                  <a:lnTo>
                    <a:pt x="5" y="144"/>
                  </a:lnTo>
                  <a:lnTo>
                    <a:pt x="8" y="136"/>
                  </a:lnTo>
                  <a:lnTo>
                    <a:pt x="12" y="128"/>
                  </a:lnTo>
                  <a:lnTo>
                    <a:pt x="18" y="121"/>
                  </a:lnTo>
                  <a:lnTo>
                    <a:pt x="24" y="116"/>
                  </a:lnTo>
                  <a:lnTo>
                    <a:pt x="26" y="109"/>
                  </a:lnTo>
                  <a:lnTo>
                    <a:pt x="31" y="101"/>
                  </a:lnTo>
                  <a:lnTo>
                    <a:pt x="39" y="87"/>
                  </a:lnTo>
                  <a:lnTo>
                    <a:pt x="58" y="61"/>
                  </a:lnTo>
                  <a:lnTo>
                    <a:pt x="66" y="51"/>
                  </a:lnTo>
                  <a:lnTo>
                    <a:pt x="72" y="43"/>
                  </a:lnTo>
                  <a:lnTo>
                    <a:pt x="87" y="27"/>
                  </a:lnTo>
                  <a:lnTo>
                    <a:pt x="96" y="17"/>
                  </a:lnTo>
                  <a:lnTo>
                    <a:pt x="101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1"/>
                  </a:lnTo>
                  <a:lnTo>
                    <a:pt x="128" y="0"/>
                  </a:lnTo>
                  <a:lnTo>
                    <a:pt x="138" y="1"/>
                  </a:lnTo>
                  <a:lnTo>
                    <a:pt x="149" y="4"/>
                  </a:lnTo>
                  <a:lnTo>
                    <a:pt x="164" y="8"/>
                  </a:lnTo>
                  <a:lnTo>
                    <a:pt x="185" y="12"/>
                  </a:lnTo>
                  <a:lnTo>
                    <a:pt x="195" y="15"/>
                  </a:lnTo>
                  <a:lnTo>
                    <a:pt x="206" y="18"/>
                  </a:lnTo>
                  <a:lnTo>
                    <a:pt x="216" y="22"/>
                  </a:lnTo>
                  <a:lnTo>
                    <a:pt x="223" y="26"/>
                  </a:lnTo>
                  <a:lnTo>
                    <a:pt x="227" y="30"/>
                  </a:lnTo>
                  <a:lnTo>
                    <a:pt x="228" y="33"/>
                  </a:lnTo>
                  <a:lnTo>
                    <a:pt x="230" y="36"/>
                  </a:lnTo>
                  <a:lnTo>
                    <a:pt x="23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47" name="Freeform 150"/>
            <p:cNvSpPr>
              <a:spLocks/>
            </p:cNvSpPr>
            <p:nvPr/>
          </p:nvSpPr>
          <p:spPr bwMode="auto">
            <a:xfrm>
              <a:off x="2405063" y="1038225"/>
              <a:ext cx="57150" cy="17463"/>
            </a:xfrm>
            <a:custGeom>
              <a:avLst/>
              <a:gdLst>
                <a:gd name="T0" fmla="*/ 30524509 w 107"/>
                <a:gd name="T1" fmla="*/ 7743203 h 32"/>
                <a:gd name="T2" fmla="*/ 30524509 w 107"/>
                <a:gd name="T3" fmla="*/ 7743203 h 32"/>
                <a:gd name="T4" fmla="*/ 30239293 w 107"/>
                <a:gd name="T5" fmla="*/ 8040620 h 32"/>
                <a:gd name="T6" fmla="*/ 30239293 w 107"/>
                <a:gd name="T7" fmla="*/ 8338583 h 32"/>
                <a:gd name="T8" fmla="*/ 30239293 w 107"/>
                <a:gd name="T9" fmla="*/ 9529887 h 32"/>
                <a:gd name="T10" fmla="*/ 30239293 w 107"/>
                <a:gd name="T11" fmla="*/ 9529887 h 32"/>
                <a:gd name="T12" fmla="*/ 27386600 w 107"/>
                <a:gd name="T13" fmla="*/ 9529887 h 32"/>
                <a:gd name="T14" fmla="*/ 24819123 w 107"/>
                <a:gd name="T15" fmla="*/ 9231924 h 32"/>
                <a:gd name="T16" fmla="*/ 22251646 w 107"/>
                <a:gd name="T17" fmla="*/ 8338583 h 32"/>
                <a:gd name="T18" fmla="*/ 19969385 w 107"/>
                <a:gd name="T19" fmla="*/ 7445241 h 32"/>
                <a:gd name="T20" fmla="*/ 15119647 w 107"/>
                <a:gd name="T21" fmla="*/ 5658558 h 32"/>
                <a:gd name="T22" fmla="*/ 12266954 w 107"/>
                <a:gd name="T23" fmla="*/ 4765216 h 32"/>
                <a:gd name="T24" fmla="*/ 9699477 w 107"/>
                <a:gd name="T25" fmla="*/ 3871329 h 32"/>
                <a:gd name="T26" fmla="*/ 9699477 w 107"/>
                <a:gd name="T27" fmla="*/ 3871329 h 32"/>
                <a:gd name="T28" fmla="*/ 7417215 w 107"/>
                <a:gd name="T29" fmla="*/ 4467254 h 32"/>
                <a:gd name="T30" fmla="*/ 4849738 w 107"/>
                <a:gd name="T31" fmla="*/ 3871329 h 32"/>
                <a:gd name="T32" fmla="*/ 2567477 w 107"/>
                <a:gd name="T33" fmla="*/ 2977987 h 32"/>
                <a:gd name="T34" fmla="*/ 0 w 107"/>
                <a:gd name="T35" fmla="*/ 1786683 h 32"/>
                <a:gd name="T36" fmla="*/ 0 w 107"/>
                <a:gd name="T37" fmla="*/ 1786683 h 32"/>
                <a:gd name="T38" fmla="*/ 0 w 107"/>
                <a:gd name="T39" fmla="*/ 1191304 h 32"/>
                <a:gd name="T40" fmla="*/ 0 w 107"/>
                <a:gd name="T41" fmla="*/ 1191304 h 32"/>
                <a:gd name="T42" fmla="*/ 285216 w 107"/>
                <a:gd name="T43" fmla="*/ 297962 h 32"/>
                <a:gd name="T44" fmla="*/ 285216 w 107"/>
                <a:gd name="T45" fmla="*/ 297962 h 32"/>
                <a:gd name="T46" fmla="*/ 855648 w 107"/>
                <a:gd name="T47" fmla="*/ 0 h 32"/>
                <a:gd name="T48" fmla="*/ 1140864 w 107"/>
                <a:gd name="T49" fmla="*/ 297962 h 32"/>
                <a:gd name="T50" fmla="*/ 1140864 w 107"/>
                <a:gd name="T51" fmla="*/ 297962 h 32"/>
                <a:gd name="T52" fmla="*/ 1140864 w 107"/>
                <a:gd name="T53" fmla="*/ 297962 h 32"/>
                <a:gd name="T54" fmla="*/ 7417215 w 107"/>
                <a:gd name="T55" fmla="*/ 893342 h 32"/>
                <a:gd name="T56" fmla="*/ 13693033 w 107"/>
                <a:gd name="T57" fmla="*/ 1489266 h 32"/>
                <a:gd name="T58" fmla="*/ 17116692 w 107"/>
                <a:gd name="T59" fmla="*/ 2084646 h 32"/>
                <a:gd name="T60" fmla="*/ 20254601 w 107"/>
                <a:gd name="T61" fmla="*/ 2977987 h 32"/>
                <a:gd name="T62" fmla="*/ 22822078 w 107"/>
                <a:gd name="T63" fmla="*/ 4467254 h 32"/>
                <a:gd name="T64" fmla="*/ 25674771 w 107"/>
                <a:gd name="T65" fmla="*/ 5658558 h 32"/>
                <a:gd name="T66" fmla="*/ 25674771 w 107"/>
                <a:gd name="T67" fmla="*/ 5658558 h 32"/>
                <a:gd name="T68" fmla="*/ 27101385 w 107"/>
                <a:gd name="T69" fmla="*/ 5360595 h 32"/>
                <a:gd name="T70" fmla="*/ 28812680 w 107"/>
                <a:gd name="T71" fmla="*/ 5658558 h 32"/>
                <a:gd name="T72" fmla="*/ 29954078 w 107"/>
                <a:gd name="T73" fmla="*/ 6253937 h 32"/>
                <a:gd name="T74" fmla="*/ 30239293 w 107"/>
                <a:gd name="T75" fmla="*/ 7147278 h 32"/>
                <a:gd name="T76" fmla="*/ 30524509 w 107"/>
                <a:gd name="T77" fmla="*/ 7743203 h 32"/>
                <a:gd name="T78" fmla="*/ 30524509 w 107"/>
                <a:gd name="T79" fmla="*/ 7743203 h 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7" h="32">
                  <a:moveTo>
                    <a:pt x="107" y="26"/>
                  </a:moveTo>
                  <a:lnTo>
                    <a:pt x="107" y="26"/>
                  </a:lnTo>
                  <a:lnTo>
                    <a:pt x="106" y="27"/>
                  </a:lnTo>
                  <a:lnTo>
                    <a:pt x="106" y="28"/>
                  </a:lnTo>
                  <a:lnTo>
                    <a:pt x="106" y="32"/>
                  </a:lnTo>
                  <a:lnTo>
                    <a:pt x="96" y="32"/>
                  </a:lnTo>
                  <a:lnTo>
                    <a:pt x="87" y="31"/>
                  </a:lnTo>
                  <a:lnTo>
                    <a:pt x="78" y="28"/>
                  </a:lnTo>
                  <a:lnTo>
                    <a:pt x="70" y="25"/>
                  </a:lnTo>
                  <a:lnTo>
                    <a:pt x="53" y="19"/>
                  </a:lnTo>
                  <a:lnTo>
                    <a:pt x="43" y="16"/>
                  </a:lnTo>
                  <a:lnTo>
                    <a:pt x="34" y="13"/>
                  </a:lnTo>
                  <a:lnTo>
                    <a:pt x="26" y="15"/>
                  </a:lnTo>
                  <a:lnTo>
                    <a:pt x="17" y="13"/>
                  </a:lnTo>
                  <a:lnTo>
                    <a:pt x="9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26" y="3"/>
                  </a:lnTo>
                  <a:lnTo>
                    <a:pt x="48" y="5"/>
                  </a:lnTo>
                  <a:lnTo>
                    <a:pt x="60" y="7"/>
                  </a:lnTo>
                  <a:lnTo>
                    <a:pt x="71" y="10"/>
                  </a:lnTo>
                  <a:lnTo>
                    <a:pt x="80" y="15"/>
                  </a:lnTo>
                  <a:lnTo>
                    <a:pt x="90" y="19"/>
                  </a:lnTo>
                  <a:lnTo>
                    <a:pt x="95" y="18"/>
                  </a:lnTo>
                  <a:lnTo>
                    <a:pt x="101" y="19"/>
                  </a:lnTo>
                  <a:lnTo>
                    <a:pt x="105" y="21"/>
                  </a:lnTo>
                  <a:lnTo>
                    <a:pt x="106" y="24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48" name="Freeform 151"/>
            <p:cNvSpPr>
              <a:spLocks/>
            </p:cNvSpPr>
            <p:nvPr/>
          </p:nvSpPr>
          <p:spPr bwMode="auto">
            <a:xfrm>
              <a:off x="2719388" y="1049338"/>
              <a:ext cx="61913" cy="61913"/>
            </a:xfrm>
            <a:custGeom>
              <a:avLst/>
              <a:gdLst>
                <a:gd name="T0" fmla="*/ 6056456 w 118"/>
                <a:gd name="T1" fmla="*/ 22961785 h 117"/>
                <a:gd name="T2" fmla="*/ 6056456 w 118"/>
                <a:gd name="T3" fmla="*/ 25201766 h 117"/>
                <a:gd name="T4" fmla="*/ 5780995 w 118"/>
                <a:gd name="T5" fmla="*/ 26601952 h 117"/>
                <a:gd name="T6" fmla="*/ 9084946 w 118"/>
                <a:gd name="T7" fmla="*/ 28002139 h 117"/>
                <a:gd name="T8" fmla="*/ 18169367 w 118"/>
                <a:gd name="T9" fmla="*/ 29122394 h 117"/>
                <a:gd name="T10" fmla="*/ 22574109 w 118"/>
                <a:gd name="T11" fmla="*/ 29402325 h 117"/>
                <a:gd name="T12" fmla="*/ 25878060 w 118"/>
                <a:gd name="T13" fmla="*/ 29122394 h 117"/>
                <a:gd name="T14" fmla="*/ 27804709 w 118"/>
                <a:gd name="T15" fmla="*/ 29402325 h 117"/>
                <a:gd name="T16" fmla="*/ 28630565 w 118"/>
                <a:gd name="T17" fmla="*/ 30802511 h 117"/>
                <a:gd name="T18" fmla="*/ 25327139 w 118"/>
                <a:gd name="T19" fmla="*/ 31642306 h 117"/>
                <a:gd name="T20" fmla="*/ 18169367 w 118"/>
                <a:gd name="T21" fmla="*/ 32762560 h 117"/>
                <a:gd name="T22" fmla="*/ 10185738 w 118"/>
                <a:gd name="T23" fmla="*/ 32202698 h 117"/>
                <a:gd name="T24" fmla="*/ 3028490 w 118"/>
                <a:gd name="T25" fmla="*/ 29682256 h 117"/>
                <a:gd name="T26" fmla="*/ 0 w 118"/>
                <a:gd name="T27" fmla="*/ 28282070 h 117"/>
                <a:gd name="T28" fmla="*/ 275460 w 118"/>
                <a:gd name="T29" fmla="*/ 25482227 h 117"/>
                <a:gd name="T30" fmla="*/ 2477569 w 118"/>
                <a:gd name="T31" fmla="*/ 21281668 h 117"/>
                <a:gd name="T32" fmla="*/ 3854347 w 118"/>
                <a:gd name="T33" fmla="*/ 19321619 h 117"/>
                <a:gd name="T34" fmla="*/ 11837975 w 118"/>
                <a:gd name="T35" fmla="*/ 17921432 h 117"/>
                <a:gd name="T36" fmla="*/ 20922397 w 118"/>
                <a:gd name="T37" fmla="*/ 16241314 h 117"/>
                <a:gd name="T38" fmla="*/ 24776743 w 118"/>
                <a:gd name="T39" fmla="*/ 14561197 h 117"/>
                <a:gd name="T40" fmla="*/ 27529773 w 118"/>
                <a:gd name="T41" fmla="*/ 12321216 h 117"/>
                <a:gd name="T42" fmla="*/ 28355629 w 118"/>
                <a:gd name="T43" fmla="*/ 8680520 h 117"/>
                <a:gd name="T44" fmla="*/ 26978852 w 118"/>
                <a:gd name="T45" fmla="*/ 4200559 h 117"/>
                <a:gd name="T46" fmla="*/ 24225822 w 118"/>
                <a:gd name="T47" fmla="*/ 3640167 h 117"/>
                <a:gd name="T48" fmla="*/ 21748253 w 118"/>
                <a:gd name="T49" fmla="*/ 3360235 h 117"/>
                <a:gd name="T50" fmla="*/ 20096540 w 118"/>
                <a:gd name="T51" fmla="*/ 3640167 h 117"/>
                <a:gd name="T52" fmla="*/ 16793114 w 118"/>
                <a:gd name="T53" fmla="*/ 6720471 h 117"/>
                <a:gd name="T54" fmla="*/ 14865941 w 118"/>
                <a:gd name="T55" fmla="*/ 8120657 h 117"/>
                <a:gd name="T56" fmla="*/ 12112911 w 118"/>
                <a:gd name="T57" fmla="*/ 8680520 h 117"/>
                <a:gd name="T58" fmla="*/ 12112911 w 118"/>
                <a:gd name="T59" fmla="*/ 7280334 h 117"/>
                <a:gd name="T60" fmla="*/ 12663832 w 118"/>
                <a:gd name="T61" fmla="*/ 4480490 h 117"/>
                <a:gd name="T62" fmla="*/ 14590481 w 118"/>
                <a:gd name="T63" fmla="*/ 2800373 h 117"/>
                <a:gd name="T64" fmla="*/ 17068575 w 118"/>
                <a:gd name="T65" fmla="*/ 1120255 h 117"/>
                <a:gd name="T66" fmla="*/ 21473317 w 118"/>
                <a:gd name="T67" fmla="*/ 0 h 117"/>
                <a:gd name="T68" fmla="*/ 26428456 w 118"/>
                <a:gd name="T69" fmla="*/ 279931 h 117"/>
                <a:gd name="T70" fmla="*/ 29181486 w 118"/>
                <a:gd name="T71" fmla="*/ 1120255 h 117"/>
                <a:gd name="T72" fmla="*/ 30557738 w 118"/>
                <a:gd name="T73" fmla="*/ 1960049 h 117"/>
                <a:gd name="T74" fmla="*/ 31934516 w 118"/>
                <a:gd name="T75" fmla="*/ 6160608 h 117"/>
                <a:gd name="T76" fmla="*/ 32484912 w 118"/>
                <a:gd name="T77" fmla="*/ 9800775 h 117"/>
                <a:gd name="T78" fmla="*/ 32209451 w 118"/>
                <a:gd name="T79" fmla="*/ 12040756 h 117"/>
                <a:gd name="T80" fmla="*/ 30833199 w 118"/>
                <a:gd name="T81" fmla="*/ 15400991 h 117"/>
                <a:gd name="T82" fmla="*/ 28080169 w 118"/>
                <a:gd name="T83" fmla="*/ 17641501 h 117"/>
                <a:gd name="T84" fmla="*/ 22574109 w 118"/>
                <a:gd name="T85" fmla="*/ 20161413 h 117"/>
                <a:gd name="T86" fmla="*/ 14315545 w 118"/>
                <a:gd name="T87" fmla="*/ 21841531 h 117"/>
                <a:gd name="T88" fmla="*/ 6056456 w 118"/>
                <a:gd name="T89" fmla="*/ 22961785 h 11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8" h="117">
                  <a:moveTo>
                    <a:pt x="22" y="82"/>
                  </a:moveTo>
                  <a:lnTo>
                    <a:pt x="22" y="82"/>
                  </a:lnTo>
                  <a:lnTo>
                    <a:pt x="23" y="87"/>
                  </a:lnTo>
                  <a:lnTo>
                    <a:pt x="22" y="90"/>
                  </a:lnTo>
                  <a:lnTo>
                    <a:pt x="21" y="92"/>
                  </a:lnTo>
                  <a:lnTo>
                    <a:pt x="21" y="95"/>
                  </a:lnTo>
                  <a:lnTo>
                    <a:pt x="33" y="100"/>
                  </a:lnTo>
                  <a:lnTo>
                    <a:pt x="50" y="103"/>
                  </a:lnTo>
                  <a:lnTo>
                    <a:pt x="66" y="104"/>
                  </a:lnTo>
                  <a:lnTo>
                    <a:pt x="82" y="105"/>
                  </a:lnTo>
                  <a:lnTo>
                    <a:pt x="88" y="105"/>
                  </a:lnTo>
                  <a:lnTo>
                    <a:pt x="94" y="104"/>
                  </a:lnTo>
                  <a:lnTo>
                    <a:pt x="98" y="104"/>
                  </a:lnTo>
                  <a:lnTo>
                    <a:pt x="101" y="105"/>
                  </a:lnTo>
                  <a:lnTo>
                    <a:pt x="103" y="107"/>
                  </a:lnTo>
                  <a:lnTo>
                    <a:pt x="104" y="110"/>
                  </a:lnTo>
                  <a:lnTo>
                    <a:pt x="92" y="113"/>
                  </a:lnTo>
                  <a:lnTo>
                    <a:pt x="79" y="117"/>
                  </a:lnTo>
                  <a:lnTo>
                    <a:pt x="66" y="117"/>
                  </a:lnTo>
                  <a:lnTo>
                    <a:pt x="51" y="117"/>
                  </a:lnTo>
                  <a:lnTo>
                    <a:pt x="37" y="115"/>
                  </a:lnTo>
                  <a:lnTo>
                    <a:pt x="23" y="111"/>
                  </a:lnTo>
                  <a:lnTo>
                    <a:pt x="11" y="106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91"/>
                  </a:lnTo>
                  <a:lnTo>
                    <a:pt x="5" y="83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7" y="66"/>
                  </a:lnTo>
                  <a:lnTo>
                    <a:pt x="43" y="64"/>
                  </a:lnTo>
                  <a:lnTo>
                    <a:pt x="60" y="62"/>
                  </a:lnTo>
                  <a:lnTo>
                    <a:pt x="76" y="58"/>
                  </a:lnTo>
                  <a:lnTo>
                    <a:pt x="84" y="56"/>
                  </a:lnTo>
                  <a:lnTo>
                    <a:pt x="90" y="52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2" y="39"/>
                  </a:lnTo>
                  <a:lnTo>
                    <a:pt x="103" y="31"/>
                  </a:lnTo>
                  <a:lnTo>
                    <a:pt x="102" y="24"/>
                  </a:lnTo>
                  <a:lnTo>
                    <a:pt x="98" y="15"/>
                  </a:lnTo>
                  <a:lnTo>
                    <a:pt x="88" y="13"/>
                  </a:lnTo>
                  <a:lnTo>
                    <a:pt x="84" y="12"/>
                  </a:lnTo>
                  <a:lnTo>
                    <a:pt x="79" y="12"/>
                  </a:lnTo>
                  <a:lnTo>
                    <a:pt x="73" y="13"/>
                  </a:lnTo>
                  <a:lnTo>
                    <a:pt x="69" y="16"/>
                  </a:lnTo>
                  <a:lnTo>
                    <a:pt x="61" y="24"/>
                  </a:lnTo>
                  <a:lnTo>
                    <a:pt x="57" y="27"/>
                  </a:lnTo>
                  <a:lnTo>
                    <a:pt x="54" y="29"/>
                  </a:lnTo>
                  <a:lnTo>
                    <a:pt x="50" y="31"/>
                  </a:lnTo>
                  <a:lnTo>
                    <a:pt x="44" y="31"/>
                  </a:lnTo>
                  <a:lnTo>
                    <a:pt x="44" y="26"/>
                  </a:lnTo>
                  <a:lnTo>
                    <a:pt x="45" y="20"/>
                  </a:lnTo>
                  <a:lnTo>
                    <a:pt x="46" y="16"/>
                  </a:lnTo>
                  <a:lnTo>
                    <a:pt x="50" y="13"/>
                  </a:lnTo>
                  <a:lnTo>
                    <a:pt x="53" y="10"/>
                  </a:lnTo>
                  <a:lnTo>
                    <a:pt x="57" y="6"/>
                  </a:lnTo>
                  <a:lnTo>
                    <a:pt x="62" y="4"/>
                  </a:lnTo>
                  <a:lnTo>
                    <a:pt x="68" y="2"/>
                  </a:lnTo>
                  <a:lnTo>
                    <a:pt x="78" y="0"/>
                  </a:lnTo>
                  <a:lnTo>
                    <a:pt x="90" y="0"/>
                  </a:lnTo>
                  <a:lnTo>
                    <a:pt x="96" y="1"/>
                  </a:lnTo>
                  <a:lnTo>
                    <a:pt x="101" y="2"/>
                  </a:lnTo>
                  <a:lnTo>
                    <a:pt x="106" y="4"/>
                  </a:lnTo>
                  <a:lnTo>
                    <a:pt x="111" y="7"/>
                  </a:lnTo>
                  <a:lnTo>
                    <a:pt x="113" y="16"/>
                  </a:lnTo>
                  <a:lnTo>
                    <a:pt x="116" y="22"/>
                  </a:lnTo>
                  <a:lnTo>
                    <a:pt x="118" y="29"/>
                  </a:lnTo>
                  <a:lnTo>
                    <a:pt x="118" y="35"/>
                  </a:lnTo>
                  <a:lnTo>
                    <a:pt x="117" y="43"/>
                  </a:lnTo>
                  <a:lnTo>
                    <a:pt x="115" y="49"/>
                  </a:lnTo>
                  <a:lnTo>
                    <a:pt x="112" y="55"/>
                  </a:lnTo>
                  <a:lnTo>
                    <a:pt x="106" y="59"/>
                  </a:lnTo>
                  <a:lnTo>
                    <a:pt x="102" y="63"/>
                  </a:lnTo>
                  <a:lnTo>
                    <a:pt x="96" y="66"/>
                  </a:lnTo>
                  <a:lnTo>
                    <a:pt x="82" y="72"/>
                  </a:lnTo>
                  <a:lnTo>
                    <a:pt x="67" y="75"/>
                  </a:lnTo>
                  <a:lnTo>
                    <a:pt x="52" y="78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49" name="Freeform 152"/>
            <p:cNvSpPr>
              <a:spLocks/>
            </p:cNvSpPr>
            <p:nvPr/>
          </p:nvSpPr>
          <p:spPr bwMode="auto">
            <a:xfrm>
              <a:off x="2479676" y="1055688"/>
              <a:ext cx="114300" cy="88900"/>
            </a:xfrm>
            <a:custGeom>
              <a:avLst/>
              <a:gdLst>
                <a:gd name="T0" fmla="*/ 16369129 w 217"/>
                <a:gd name="T1" fmla="*/ 1960033 h 168"/>
                <a:gd name="T2" fmla="*/ 14427083 w 217"/>
                <a:gd name="T3" fmla="*/ 8400521 h 168"/>
                <a:gd name="T4" fmla="*/ 14427083 w 217"/>
                <a:gd name="T5" fmla="*/ 10080625 h 168"/>
                <a:gd name="T6" fmla="*/ 24692487 w 217"/>
                <a:gd name="T7" fmla="*/ 5600171 h 168"/>
                <a:gd name="T8" fmla="*/ 31906029 w 217"/>
                <a:gd name="T9" fmla="*/ 4760383 h 168"/>
                <a:gd name="T10" fmla="*/ 37454582 w 217"/>
                <a:gd name="T11" fmla="*/ 6440488 h 168"/>
                <a:gd name="T12" fmla="*/ 39396629 w 217"/>
                <a:gd name="T13" fmla="*/ 12040658 h 168"/>
                <a:gd name="T14" fmla="*/ 41893847 w 217"/>
                <a:gd name="T15" fmla="*/ 13160904 h 168"/>
                <a:gd name="T16" fmla="*/ 51604080 w 217"/>
                <a:gd name="T17" fmla="*/ 10920942 h 168"/>
                <a:gd name="T18" fmla="*/ 56875575 w 217"/>
                <a:gd name="T19" fmla="*/ 12040658 h 168"/>
                <a:gd name="T20" fmla="*/ 59927437 w 217"/>
                <a:gd name="T21" fmla="*/ 15120937 h 168"/>
                <a:gd name="T22" fmla="*/ 59650378 w 217"/>
                <a:gd name="T23" fmla="*/ 22121283 h 168"/>
                <a:gd name="T24" fmla="*/ 57430746 w 217"/>
                <a:gd name="T25" fmla="*/ 26881667 h 168"/>
                <a:gd name="T26" fmla="*/ 51327021 w 217"/>
                <a:gd name="T27" fmla="*/ 39202254 h 168"/>
                <a:gd name="T28" fmla="*/ 48829803 w 217"/>
                <a:gd name="T29" fmla="*/ 46203129 h 168"/>
                <a:gd name="T30" fmla="*/ 46610171 w 217"/>
                <a:gd name="T31" fmla="*/ 46762988 h 168"/>
                <a:gd name="T32" fmla="*/ 44945710 w 217"/>
                <a:gd name="T33" fmla="*/ 46203129 h 168"/>
                <a:gd name="T34" fmla="*/ 44668124 w 217"/>
                <a:gd name="T35" fmla="*/ 43962638 h 168"/>
                <a:gd name="T36" fmla="*/ 47165342 w 217"/>
                <a:gd name="T37" fmla="*/ 40882358 h 168"/>
                <a:gd name="T38" fmla="*/ 51604080 w 217"/>
                <a:gd name="T39" fmla="*/ 31362121 h 168"/>
                <a:gd name="T40" fmla="*/ 56043344 w 217"/>
                <a:gd name="T41" fmla="*/ 22121283 h 168"/>
                <a:gd name="T42" fmla="*/ 56043344 w 217"/>
                <a:gd name="T43" fmla="*/ 17921288 h 168"/>
                <a:gd name="T44" fmla="*/ 52713896 w 217"/>
                <a:gd name="T45" fmla="*/ 14000692 h 168"/>
                <a:gd name="T46" fmla="*/ 45500354 w 217"/>
                <a:gd name="T47" fmla="*/ 15400867 h 168"/>
                <a:gd name="T48" fmla="*/ 36899938 w 217"/>
                <a:gd name="T49" fmla="*/ 20441179 h 168"/>
                <a:gd name="T50" fmla="*/ 31073798 w 217"/>
                <a:gd name="T51" fmla="*/ 31362121 h 168"/>
                <a:gd name="T52" fmla="*/ 28576580 w 217"/>
                <a:gd name="T53" fmla="*/ 36122504 h 168"/>
                <a:gd name="T54" fmla="*/ 25524718 w 217"/>
                <a:gd name="T55" fmla="*/ 38082538 h 168"/>
                <a:gd name="T56" fmla="*/ 25247132 w 217"/>
                <a:gd name="T57" fmla="*/ 34161942 h 168"/>
                <a:gd name="T58" fmla="*/ 33292904 w 217"/>
                <a:gd name="T59" fmla="*/ 19881321 h 168"/>
                <a:gd name="T60" fmla="*/ 34957891 w 217"/>
                <a:gd name="T61" fmla="*/ 14280621 h 168"/>
                <a:gd name="T62" fmla="*/ 34125661 w 217"/>
                <a:gd name="T63" fmla="*/ 8120592 h 168"/>
                <a:gd name="T64" fmla="*/ 26912119 w 217"/>
                <a:gd name="T65" fmla="*/ 8400521 h 168"/>
                <a:gd name="T66" fmla="*/ 18866347 w 217"/>
                <a:gd name="T67" fmla="*/ 12040658 h 168"/>
                <a:gd name="T68" fmla="*/ 11097635 w 217"/>
                <a:gd name="T69" fmla="*/ 17360900 h 168"/>
                <a:gd name="T70" fmla="*/ 9433174 w 217"/>
                <a:gd name="T71" fmla="*/ 21561425 h 168"/>
                <a:gd name="T72" fmla="*/ 5549081 w 217"/>
                <a:gd name="T73" fmla="*/ 29961946 h 168"/>
                <a:gd name="T74" fmla="*/ 2497218 w 217"/>
                <a:gd name="T75" fmla="*/ 33322154 h 168"/>
                <a:gd name="T76" fmla="*/ 0 w 217"/>
                <a:gd name="T77" fmla="*/ 32201908 h 168"/>
                <a:gd name="T78" fmla="*/ 7213541 w 217"/>
                <a:gd name="T79" fmla="*/ 17080971 h 168"/>
                <a:gd name="T80" fmla="*/ 11652806 w 217"/>
                <a:gd name="T81" fmla="*/ 5320242 h 168"/>
                <a:gd name="T82" fmla="*/ 13871912 w 217"/>
                <a:gd name="T83" fmla="*/ 559858 h 168"/>
                <a:gd name="T84" fmla="*/ 14427083 w 217"/>
                <a:gd name="T85" fmla="*/ 0 h 168"/>
                <a:gd name="T86" fmla="*/ 16369129 w 217"/>
                <a:gd name="T87" fmla="*/ 840317 h 1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68">
                  <a:moveTo>
                    <a:pt x="59" y="3"/>
                  </a:moveTo>
                  <a:lnTo>
                    <a:pt x="59" y="3"/>
                  </a:lnTo>
                  <a:lnTo>
                    <a:pt x="59" y="7"/>
                  </a:lnTo>
                  <a:lnTo>
                    <a:pt x="58" y="13"/>
                  </a:lnTo>
                  <a:lnTo>
                    <a:pt x="55" y="21"/>
                  </a:lnTo>
                  <a:lnTo>
                    <a:pt x="52" y="30"/>
                  </a:lnTo>
                  <a:lnTo>
                    <a:pt x="49" y="39"/>
                  </a:lnTo>
                  <a:lnTo>
                    <a:pt x="52" y="36"/>
                  </a:lnTo>
                  <a:lnTo>
                    <a:pt x="58" y="32"/>
                  </a:lnTo>
                  <a:lnTo>
                    <a:pt x="72" y="25"/>
                  </a:lnTo>
                  <a:lnTo>
                    <a:pt x="89" y="20"/>
                  </a:lnTo>
                  <a:lnTo>
                    <a:pt x="98" y="18"/>
                  </a:lnTo>
                  <a:lnTo>
                    <a:pt x="106" y="17"/>
                  </a:lnTo>
                  <a:lnTo>
                    <a:pt x="115" y="17"/>
                  </a:lnTo>
                  <a:lnTo>
                    <a:pt x="122" y="18"/>
                  </a:lnTo>
                  <a:lnTo>
                    <a:pt x="130" y="20"/>
                  </a:lnTo>
                  <a:lnTo>
                    <a:pt x="135" y="23"/>
                  </a:lnTo>
                  <a:lnTo>
                    <a:pt x="140" y="28"/>
                  </a:lnTo>
                  <a:lnTo>
                    <a:pt x="142" y="34"/>
                  </a:lnTo>
                  <a:lnTo>
                    <a:pt x="142" y="43"/>
                  </a:lnTo>
                  <a:lnTo>
                    <a:pt x="140" y="52"/>
                  </a:lnTo>
                  <a:lnTo>
                    <a:pt x="151" y="47"/>
                  </a:lnTo>
                  <a:lnTo>
                    <a:pt x="165" y="43"/>
                  </a:lnTo>
                  <a:lnTo>
                    <a:pt x="179" y="39"/>
                  </a:lnTo>
                  <a:lnTo>
                    <a:pt x="186" y="39"/>
                  </a:lnTo>
                  <a:lnTo>
                    <a:pt x="193" y="39"/>
                  </a:lnTo>
                  <a:lnTo>
                    <a:pt x="200" y="40"/>
                  </a:lnTo>
                  <a:lnTo>
                    <a:pt x="205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6" y="54"/>
                  </a:lnTo>
                  <a:lnTo>
                    <a:pt x="217" y="61"/>
                  </a:lnTo>
                  <a:lnTo>
                    <a:pt x="217" y="69"/>
                  </a:lnTo>
                  <a:lnTo>
                    <a:pt x="215" y="79"/>
                  </a:lnTo>
                  <a:lnTo>
                    <a:pt x="211" y="86"/>
                  </a:lnTo>
                  <a:lnTo>
                    <a:pt x="207" y="96"/>
                  </a:lnTo>
                  <a:lnTo>
                    <a:pt x="196" y="115"/>
                  </a:lnTo>
                  <a:lnTo>
                    <a:pt x="185" y="140"/>
                  </a:lnTo>
                  <a:lnTo>
                    <a:pt x="180" y="152"/>
                  </a:lnTo>
                  <a:lnTo>
                    <a:pt x="176" y="165"/>
                  </a:lnTo>
                  <a:lnTo>
                    <a:pt x="173" y="165"/>
                  </a:lnTo>
                  <a:lnTo>
                    <a:pt x="171" y="166"/>
                  </a:lnTo>
                  <a:lnTo>
                    <a:pt x="168" y="167"/>
                  </a:lnTo>
                  <a:lnTo>
                    <a:pt x="165" y="168"/>
                  </a:lnTo>
                  <a:lnTo>
                    <a:pt x="162" y="165"/>
                  </a:lnTo>
                  <a:lnTo>
                    <a:pt x="161" y="163"/>
                  </a:lnTo>
                  <a:lnTo>
                    <a:pt x="160" y="159"/>
                  </a:lnTo>
                  <a:lnTo>
                    <a:pt x="161" y="157"/>
                  </a:lnTo>
                  <a:lnTo>
                    <a:pt x="165" y="153"/>
                  </a:lnTo>
                  <a:lnTo>
                    <a:pt x="170" y="146"/>
                  </a:lnTo>
                  <a:lnTo>
                    <a:pt x="174" y="140"/>
                  </a:lnTo>
                  <a:lnTo>
                    <a:pt x="178" y="131"/>
                  </a:lnTo>
                  <a:lnTo>
                    <a:pt x="186" y="112"/>
                  </a:lnTo>
                  <a:lnTo>
                    <a:pt x="193" y="93"/>
                  </a:lnTo>
                  <a:lnTo>
                    <a:pt x="197" y="85"/>
                  </a:lnTo>
                  <a:lnTo>
                    <a:pt x="202" y="79"/>
                  </a:lnTo>
                  <a:lnTo>
                    <a:pt x="202" y="71"/>
                  </a:lnTo>
                  <a:lnTo>
                    <a:pt x="202" y="64"/>
                  </a:lnTo>
                  <a:lnTo>
                    <a:pt x="198" y="52"/>
                  </a:lnTo>
                  <a:lnTo>
                    <a:pt x="190" y="50"/>
                  </a:lnTo>
                  <a:lnTo>
                    <a:pt x="181" y="50"/>
                  </a:lnTo>
                  <a:lnTo>
                    <a:pt x="173" y="52"/>
                  </a:lnTo>
                  <a:lnTo>
                    <a:pt x="164" y="55"/>
                  </a:lnTo>
                  <a:lnTo>
                    <a:pt x="148" y="64"/>
                  </a:lnTo>
                  <a:lnTo>
                    <a:pt x="133" y="73"/>
                  </a:lnTo>
                  <a:lnTo>
                    <a:pt x="130" y="82"/>
                  </a:lnTo>
                  <a:lnTo>
                    <a:pt x="123" y="92"/>
                  </a:lnTo>
                  <a:lnTo>
                    <a:pt x="112" y="112"/>
                  </a:lnTo>
                  <a:lnTo>
                    <a:pt x="107" y="121"/>
                  </a:lnTo>
                  <a:lnTo>
                    <a:pt x="103" y="129"/>
                  </a:lnTo>
                  <a:lnTo>
                    <a:pt x="101" y="134"/>
                  </a:lnTo>
                  <a:lnTo>
                    <a:pt x="97" y="136"/>
                  </a:lnTo>
                  <a:lnTo>
                    <a:pt x="92" y="136"/>
                  </a:lnTo>
                  <a:lnTo>
                    <a:pt x="86" y="135"/>
                  </a:lnTo>
                  <a:lnTo>
                    <a:pt x="91" y="122"/>
                  </a:lnTo>
                  <a:lnTo>
                    <a:pt x="98" y="109"/>
                  </a:lnTo>
                  <a:lnTo>
                    <a:pt x="114" y="84"/>
                  </a:lnTo>
                  <a:lnTo>
                    <a:pt x="120" y="71"/>
                  </a:lnTo>
                  <a:lnTo>
                    <a:pt x="122" y="65"/>
                  </a:lnTo>
                  <a:lnTo>
                    <a:pt x="125" y="58"/>
                  </a:lnTo>
                  <a:lnTo>
                    <a:pt x="126" y="51"/>
                  </a:lnTo>
                  <a:lnTo>
                    <a:pt x="127" y="44"/>
                  </a:lnTo>
                  <a:lnTo>
                    <a:pt x="126" y="36"/>
                  </a:lnTo>
                  <a:lnTo>
                    <a:pt x="123" y="29"/>
                  </a:lnTo>
                  <a:lnTo>
                    <a:pt x="109" y="28"/>
                  </a:lnTo>
                  <a:lnTo>
                    <a:pt x="97" y="30"/>
                  </a:lnTo>
                  <a:lnTo>
                    <a:pt x="86" y="33"/>
                  </a:lnTo>
                  <a:lnTo>
                    <a:pt x="76" y="37"/>
                  </a:lnTo>
                  <a:lnTo>
                    <a:pt x="68" y="43"/>
                  </a:lnTo>
                  <a:lnTo>
                    <a:pt x="59" y="49"/>
                  </a:lnTo>
                  <a:lnTo>
                    <a:pt x="51" y="55"/>
                  </a:lnTo>
                  <a:lnTo>
                    <a:pt x="40" y="62"/>
                  </a:lnTo>
                  <a:lnTo>
                    <a:pt x="37" y="69"/>
                  </a:lnTo>
                  <a:lnTo>
                    <a:pt x="34" y="77"/>
                  </a:lnTo>
                  <a:lnTo>
                    <a:pt x="27" y="93"/>
                  </a:lnTo>
                  <a:lnTo>
                    <a:pt x="24" y="100"/>
                  </a:lnTo>
                  <a:lnTo>
                    <a:pt x="20" y="107"/>
                  </a:lnTo>
                  <a:lnTo>
                    <a:pt x="14" y="113"/>
                  </a:lnTo>
                  <a:lnTo>
                    <a:pt x="9" y="119"/>
                  </a:lnTo>
                  <a:lnTo>
                    <a:pt x="6" y="119"/>
                  </a:lnTo>
                  <a:lnTo>
                    <a:pt x="5" y="118"/>
                  </a:lnTo>
                  <a:lnTo>
                    <a:pt x="0" y="115"/>
                  </a:lnTo>
                  <a:lnTo>
                    <a:pt x="13" y="88"/>
                  </a:lnTo>
                  <a:lnTo>
                    <a:pt x="26" y="61"/>
                  </a:lnTo>
                  <a:lnTo>
                    <a:pt x="31" y="48"/>
                  </a:lnTo>
                  <a:lnTo>
                    <a:pt x="38" y="33"/>
                  </a:lnTo>
                  <a:lnTo>
                    <a:pt x="42" y="19"/>
                  </a:lnTo>
                  <a:lnTo>
                    <a:pt x="46" y="3"/>
                  </a:lnTo>
                  <a:lnTo>
                    <a:pt x="50" y="2"/>
                  </a:lnTo>
                  <a:lnTo>
                    <a:pt x="51" y="1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50" name="Freeform 153"/>
            <p:cNvSpPr>
              <a:spLocks/>
            </p:cNvSpPr>
            <p:nvPr/>
          </p:nvSpPr>
          <p:spPr bwMode="auto">
            <a:xfrm>
              <a:off x="2397126" y="1065213"/>
              <a:ext cx="57150" cy="14288"/>
            </a:xfrm>
            <a:custGeom>
              <a:avLst/>
              <a:gdLst>
                <a:gd name="T0" fmla="*/ 30812476 w 106"/>
                <a:gd name="T1" fmla="*/ 7001120 h 27"/>
                <a:gd name="T2" fmla="*/ 30812476 w 106"/>
                <a:gd name="T3" fmla="*/ 7001120 h 27"/>
                <a:gd name="T4" fmla="*/ 29940669 w 106"/>
                <a:gd name="T5" fmla="*/ 7560998 h 27"/>
                <a:gd name="T6" fmla="*/ 29068323 w 106"/>
                <a:gd name="T7" fmla="*/ 7560998 h 27"/>
                <a:gd name="T8" fmla="*/ 28196516 w 106"/>
                <a:gd name="T9" fmla="*/ 7560998 h 27"/>
                <a:gd name="T10" fmla="*/ 27033567 w 106"/>
                <a:gd name="T11" fmla="*/ 7281059 h 27"/>
                <a:gd name="T12" fmla="*/ 25289414 w 106"/>
                <a:gd name="T13" fmla="*/ 6160774 h 27"/>
                <a:gd name="T14" fmla="*/ 23254658 w 106"/>
                <a:gd name="T15" fmla="*/ 5320957 h 27"/>
                <a:gd name="T16" fmla="*/ 23254658 w 106"/>
                <a:gd name="T17" fmla="*/ 5320957 h 27"/>
                <a:gd name="T18" fmla="*/ 22382851 w 106"/>
                <a:gd name="T19" fmla="*/ 5320957 h 27"/>
                <a:gd name="T20" fmla="*/ 21219903 w 106"/>
                <a:gd name="T21" fmla="*/ 5600896 h 27"/>
                <a:gd name="T22" fmla="*/ 20348096 w 106"/>
                <a:gd name="T23" fmla="*/ 5880835 h 27"/>
                <a:gd name="T24" fmla="*/ 19475750 w 106"/>
                <a:gd name="T25" fmla="*/ 5880835 h 27"/>
                <a:gd name="T26" fmla="*/ 19475750 w 106"/>
                <a:gd name="T27" fmla="*/ 5880835 h 27"/>
                <a:gd name="T28" fmla="*/ 17731596 w 106"/>
                <a:gd name="T29" fmla="*/ 5600896 h 27"/>
                <a:gd name="T30" fmla="*/ 16278045 w 106"/>
                <a:gd name="T31" fmla="*/ 5040489 h 27"/>
                <a:gd name="T32" fmla="*/ 13080880 w 106"/>
                <a:gd name="T33" fmla="*/ 4200672 h 27"/>
                <a:gd name="T34" fmla="*/ 13080880 w 106"/>
                <a:gd name="T35" fmla="*/ 4200672 h 27"/>
                <a:gd name="T36" fmla="*/ 9301971 w 106"/>
                <a:gd name="T37" fmla="*/ 3640265 h 27"/>
                <a:gd name="T38" fmla="*/ 5523062 w 106"/>
                <a:gd name="T39" fmla="*/ 3360326 h 27"/>
                <a:gd name="T40" fmla="*/ 3778909 w 106"/>
                <a:gd name="T41" fmla="*/ 3080387 h 27"/>
                <a:gd name="T42" fmla="*/ 2325358 w 106"/>
                <a:gd name="T43" fmla="*/ 2520509 h 27"/>
                <a:gd name="T44" fmla="*/ 581205 w 106"/>
                <a:gd name="T45" fmla="*/ 1400224 h 27"/>
                <a:gd name="T46" fmla="*/ 0 w 106"/>
                <a:gd name="T47" fmla="*/ 279939 h 27"/>
                <a:gd name="T48" fmla="*/ 0 w 106"/>
                <a:gd name="T49" fmla="*/ 279939 h 27"/>
                <a:gd name="T50" fmla="*/ 871807 w 106"/>
                <a:gd name="T51" fmla="*/ 279939 h 27"/>
                <a:gd name="T52" fmla="*/ 871807 w 106"/>
                <a:gd name="T53" fmla="*/ 279939 h 27"/>
                <a:gd name="T54" fmla="*/ 3778909 w 106"/>
                <a:gd name="T55" fmla="*/ 0 h 27"/>
                <a:gd name="T56" fmla="*/ 6976613 w 106"/>
                <a:gd name="T57" fmla="*/ 0 h 27"/>
                <a:gd name="T58" fmla="*/ 9883176 w 106"/>
                <a:gd name="T59" fmla="*/ 279939 h 27"/>
                <a:gd name="T60" fmla="*/ 12790278 w 106"/>
                <a:gd name="T61" fmla="*/ 559878 h 27"/>
                <a:gd name="T62" fmla="*/ 18313340 w 106"/>
                <a:gd name="T63" fmla="*/ 1960102 h 27"/>
                <a:gd name="T64" fmla="*/ 23835863 w 106"/>
                <a:gd name="T65" fmla="*/ 3080387 h 27"/>
                <a:gd name="T66" fmla="*/ 23835863 w 106"/>
                <a:gd name="T67" fmla="*/ 3080387 h 27"/>
                <a:gd name="T68" fmla="*/ 26452363 w 106"/>
                <a:gd name="T69" fmla="*/ 3080387 h 27"/>
                <a:gd name="T70" fmla="*/ 28777721 w 106"/>
                <a:gd name="T71" fmla="*/ 3640265 h 27"/>
                <a:gd name="T72" fmla="*/ 29649528 w 106"/>
                <a:gd name="T73" fmla="*/ 3920733 h 27"/>
                <a:gd name="T74" fmla="*/ 30231272 w 106"/>
                <a:gd name="T75" fmla="*/ 4480611 h 27"/>
                <a:gd name="T76" fmla="*/ 30521874 w 106"/>
                <a:gd name="T77" fmla="*/ 5600896 h 27"/>
                <a:gd name="T78" fmla="*/ 30812476 w 106"/>
                <a:gd name="T79" fmla="*/ 7001120 h 27"/>
                <a:gd name="T80" fmla="*/ 30812476 w 106"/>
                <a:gd name="T81" fmla="*/ 7001120 h 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6" h="27">
                  <a:moveTo>
                    <a:pt x="106" y="25"/>
                  </a:moveTo>
                  <a:lnTo>
                    <a:pt x="106" y="25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3" y="26"/>
                  </a:lnTo>
                  <a:lnTo>
                    <a:pt x="87" y="22"/>
                  </a:lnTo>
                  <a:lnTo>
                    <a:pt x="80" y="19"/>
                  </a:lnTo>
                  <a:lnTo>
                    <a:pt x="77" y="19"/>
                  </a:lnTo>
                  <a:lnTo>
                    <a:pt x="73" y="20"/>
                  </a:lnTo>
                  <a:lnTo>
                    <a:pt x="70" y="21"/>
                  </a:lnTo>
                  <a:lnTo>
                    <a:pt x="67" y="21"/>
                  </a:lnTo>
                  <a:lnTo>
                    <a:pt x="61" y="20"/>
                  </a:lnTo>
                  <a:lnTo>
                    <a:pt x="56" y="18"/>
                  </a:lnTo>
                  <a:lnTo>
                    <a:pt x="45" y="15"/>
                  </a:lnTo>
                  <a:lnTo>
                    <a:pt x="32" y="13"/>
                  </a:lnTo>
                  <a:lnTo>
                    <a:pt x="19" y="12"/>
                  </a:lnTo>
                  <a:lnTo>
                    <a:pt x="13" y="11"/>
                  </a:lnTo>
                  <a:lnTo>
                    <a:pt x="8" y="9"/>
                  </a:lnTo>
                  <a:lnTo>
                    <a:pt x="2" y="5"/>
                  </a:lnTo>
                  <a:lnTo>
                    <a:pt x="0" y="1"/>
                  </a:lnTo>
                  <a:lnTo>
                    <a:pt x="3" y="1"/>
                  </a:lnTo>
                  <a:lnTo>
                    <a:pt x="13" y="0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2"/>
                  </a:lnTo>
                  <a:lnTo>
                    <a:pt x="63" y="7"/>
                  </a:lnTo>
                  <a:lnTo>
                    <a:pt x="82" y="11"/>
                  </a:lnTo>
                  <a:lnTo>
                    <a:pt x="91" y="11"/>
                  </a:lnTo>
                  <a:lnTo>
                    <a:pt x="99" y="13"/>
                  </a:lnTo>
                  <a:lnTo>
                    <a:pt x="102" y="14"/>
                  </a:lnTo>
                  <a:lnTo>
                    <a:pt x="104" y="16"/>
                  </a:lnTo>
                  <a:lnTo>
                    <a:pt x="105" y="20"/>
                  </a:lnTo>
                  <a:lnTo>
                    <a:pt x="106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51" name="Freeform 154"/>
            <p:cNvSpPr>
              <a:spLocks/>
            </p:cNvSpPr>
            <p:nvPr/>
          </p:nvSpPr>
          <p:spPr bwMode="auto">
            <a:xfrm>
              <a:off x="2686050" y="1093788"/>
              <a:ext cx="63501" cy="69850"/>
            </a:xfrm>
            <a:custGeom>
              <a:avLst/>
              <a:gdLst>
                <a:gd name="T0" fmla="*/ 33600567 w 119"/>
                <a:gd name="T1" fmla="*/ 6160558 h 132"/>
                <a:gd name="T2" fmla="*/ 32461818 w 119"/>
                <a:gd name="T3" fmla="*/ 7280275 h 132"/>
                <a:gd name="T4" fmla="*/ 30183786 w 119"/>
                <a:gd name="T5" fmla="*/ 7840662 h 132"/>
                <a:gd name="T6" fmla="*/ 29614412 w 119"/>
                <a:gd name="T7" fmla="*/ 7280275 h 132"/>
                <a:gd name="T8" fmla="*/ 29044504 w 119"/>
                <a:gd name="T9" fmla="*/ 5880629 h 132"/>
                <a:gd name="T10" fmla="*/ 28475129 w 119"/>
                <a:gd name="T11" fmla="*/ 4199996 h 132"/>
                <a:gd name="T12" fmla="*/ 27905755 w 119"/>
                <a:gd name="T13" fmla="*/ 3360208 h 132"/>
                <a:gd name="T14" fmla="*/ 26766472 w 119"/>
                <a:gd name="T15" fmla="*/ 2800350 h 132"/>
                <a:gd name="T16" fmla="*/ 21641034 w 119"/>
                <a:gd name="T17" fmla="*/ 3080279 h 132"/>
                <a:gd name="T18" fmla="*/ 15376847 w 119"/>
                <a:gd name="T19" fmla="*/ 4199996 h 132"/>
                <a:gd name="T20" fmla="*/ 11390158 w 119"/>
                <a:gd name="T21" fmla="*/ 5600171 h 132"/>
                <a:gd name="T22" fmla="*/ 9966455 w 119"/>
                <a:gd name="T23" fmla="*/ 7000346 h 132"/>
                <a:gd name="T24" fmla="*/ 7403470 w 119"/>
                <a:gd name="T25" fmla="*/ 9240838 h 132"/>
                <a:gd name="T26" fmla="*/ 5979766 w 119"/>
                <a:gd name="T27" fmla="*/ 12601046 h 132"/>
                <a:gd name="T28" fmla="*/ 3986689 w 119"/>
                <a:gd name="T29" fmla="*/ 19881321 h 132"/>
                <a:gd name="T30" fmla="*/ 3986689 w 119"/>
                <a:gd name="T31" fmla="*/ 23801388 h 132"/>
                <a:gd name="T32" fmla="*/ 4841017 w 119"/>
                <a:gd name="T33" fmla="*/ 27441525 h 132"/>
                <a:gd name="T34" fmla="*/ 6834095 w 119"/>
                <a:gd name="T35" fmla="*/ 30241875 h 132"/>
                <a:gd name="T36" fmla="*/ 9966455 w 119"/>
                <a:gd name="T37" fmla="*/ 32201908 h 132"/>
                <a:gd name="T38" fmla="*/ 11390158 w 119"/>
                <a:gd name="T39" fmla="*/ 32761767 h 132"/>
                <a:gd name="T40" fmla="*/ 16230642 w 119"/>
                <a:gd name="T41" fmla="*/ 33322154 h 132"/>
                <a:gd name="T42" fmla="*/ 23064737 w 119"/>
                <a:gd name="T43" fmla="*/ 32201908 h 132"/>
                <a:gd name="T44" fmla="*/ 29044504 w 119"/>
                <a:gd name="T45" fmla="*/ 29682017 h 132"/>
                <a:gd name="T46" fmla="*/ 33031192 w 119"/>
                <a:gd name="T47" fmla="*/ 25201563 h 132"/>
                <a:gd name="T48" fmla="*/ 33600567 w 119"/>
                <a:gd name="T49" fmla="*/ 26321808 h 132"/>
                <a:gd name="T50" fmla="*/ 33885521 w 119"/>
                <a:gd name="T51" fmla="*/ 28001912 h 132"/>
                <a:gd name="T52" fmla="*/ 33316147 w 119"/>
                <a:gd name="T53" fmla="*/ 29961946 h 132"/>
                <a:gd name="T54" fmla="*/ 30753161 w 119"/>
                <a:gd name="T55" fmla="*/ 32481837 h 132"/>
                <a:gd name="T56" fmla="*/ 25912677 w 119"/>
                <a:gd name="T57" fmla="*/ 35282188 h 132"/>
                <a:gd name="T58" fmla="*/ 21641034 w 119"/>
                <a:gd name="T59" fmla="*/ 36682363 h 132"/>
                <a:gd name="T60" fmla="*/ 19647956 w 119"/>
                <a:gd name="T61" fmla="*/ 36962292 h 132"/>
                <a:gd name="T62" fmla="*/ 15091893 w 119"/>
                <a:gd name="T63" fmla="*/ 36962292 h 132"/>
                <a:gd name="T64" fmla="*/ 11105204 w 119"/>
                <a:gd name="T65" fmla="*/ 36122504 h 132"/>
                <a:gd name="T66" fmla="*/ 7403470 w 119"/>
                <a:gd name="T67" fmla="*/ 34722329 h 132"/>
                <a:gd name="T68" fmla="*/ 4271109 w 119"/>
                <a:gd name="T69" fmla="*/ 32201908 h 132"/>
                <a:gd name="T70" fmla="*/ 2278032 w 119"/>
                <a:gd name="T71" fmla="*/ 29121629 h 132"/>
                <a:gd name="T72" fmla="*/ 569375 w 119"/>
                <a:gd name="T73" fmla="*/ 25481492 h 132"/>
                <a:gd name="T74" fmla="*/ 0 w 119"/>
                <a:gd name="T75" fmla="*/ 20441179 h 132"/>
                <a:gd name="T76" fmla="*/ 284954 w 119"/>
                <a:gd name="T77" fmla="*/ 18201217 h 132"/>
                <a:gd name="T78" fmla="*/ 1423703 w 119"/>
                <a:gd name="T79" fmla="*/ 13720762 h 132"/>
                <a:gd name="T80" fmla="*/ 3701735 w 119"/>
                <a:gd name="T81" fmla="*/ 9240838 h 132"/>
                <a:gd name="T82" fmla="*/ 7119049 w 119"/>
                <a:gd name="T83" fmla="*/ 5040313 h 132"/>
                <a:gd name="T84" fmla="*/ 11390158 w 119"/>
                <a:gd name="T85" fmla="*/ 1960033 h 132"/>
                <a:gd name="T86" fmla="*/ 14522519 w 119"/>
                <a:gd name="T87" fmla="*/ 1120246 h 132"/>
                <a:gd name="T88" fmla="*/ 21356614 w 119"/>
                <a:gd name="T89" fmla="*/ 0 h 132"/>
                <a:gd name="T90" fmla="*/ 27905755 w 119"/>
                <a:gd name="T91" fmla="*/ 559858 h 132"/>
                <a:gd name="T92" fmla="*/ 30468740 w 119"/>
                <a:gd name="T93" fmla="*/ 1680104 h 132"/>
                <a:gd name="T94" fmla="*/ 32746772 w 119"/>
                <a:gd name="T95" fmla="*/ 3360208 h 132"/>
                <a:gd name="T96" fmla="*/ 33600567 w 119"/>
                <a:gd name="T97" fmla="*/ 6160558 h 1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9" h="132">
                  <a:moveTo>
                    <a:pt x="118" y="22"/>
                  </a:moveTo>
                  <a:lnTo>
                    <a:pt x="118" y="22"/>
                  </a:lnTo>
                  <a:lnTo>
                    <a:pt x="117" y="24"/>
                  </a:lnTo>
                  <a:lnTo>
                    <a:pt x="114" y="26"/>
                  </a:lnTo>
                  <a:lnTo>
                    <a:pt x="111" y="27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3" y="25"/>
                  </a:lnTo>
                  <a:lnTo>
                    <a:pt x="102" y="21"/>
                  </a:lnTo>
                  <a:lnTo>
                    <a:pt x="101" y="17"/>
                  </a:lnTo>
                  <a:lnTo>
                    <a:pt x="100" y="15"/>
                  </a:lnTo>
                  <a:lnTo>
                    <a:pt x="98" y="12"/>
                  </a:lnTo>
                  <a:lnTo>
                    <a:pt x="96" y="12"/>
                  </a:lnTo>
                  <a:lnTo>
                    <a:pt x="94" y="10"/>
                  </a:lnTo>
                  <a:lnTo>
                    <a:pt x="76" y="11"/>
                  </a:lnTo>
                  <a:lnTo>
                    <a:pt x="60" y="12"/>
                  </a:lnTo>
                  <a:lnTo>
                    <a:pt x="54" y="15"/>
                  </a:lnTo>
                  <a:lnTo>
                    <a:pt x="46" y="17"/>
                  </a:lnTo>
                  <a:lnTo>
                    <a:pt x="40" y="20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6" y="33"/>
                  </a:lnTo>
                  <a:lnTo>
                    <a:pt x="23" y="38"/>
                  </a:lnTo>
                  <a:lnTo>
                    <a:pt x="21" y="45"/>
                  </a:lnTo>
                  <a:lnTo>
                    <a:pt x="16" y="57"/>
                  </a:lnTo>
                  <a:lnTo>
                    <a:pt x="14" y="71"/>
                  </a:lnTo>
                  <a:lnTo>
                    <a:pt x="14" y="79"/>
                  </a:lnTo>
                  <a:lnTo>
                    <a:pt x="14" y="85"/>
                  </a:lnTo>
                  <a:lnTo>
                    <a:pt x="15" y="92"/>
                  </a:lnTo>
                  <a:lnTo>
                    <a:pt x="17" y="98"/>
                  </a:lnTo>
                  <a:lnTo>
                    <a:pt x="21" y="103"/>
                  </a:lnTo>
                  <a:lnTo>
                    <a:pt x="24" y="108"/>
                  </a:lnTo>
                  <a:lnTo>
                    <a:pt x="29" y="112"/>
                  </a:lnTo>
                  <a:lnTo>
                    <a:pt x="35" y="115"/>
                  </a:lnTo>
                  <a:lnTo>
                    <a:pt x="40" y="117"/>
                  </a:lnTo>
                  <a:lnTo>
                    <a:pt x="45" y="118"/>
                  </a:lnTo>
                  <a:lnTo>
                    <a:pt x="57" y="119"/>
                  </a:lnTo>
                  <a:lnTo>
                    <a:pt x="69" y="118"/>
                  </a:lnTo>
                  <a:lnTo>
                    <a:pt x="81" y="115"/>
                  </a:lnTo>
                  <a:lnTo>
                    <a:pt x="92" y="111"/>
                  </a:lnTo>
                  <a:lnTo>
                    <a:pt x="102" y="106"/>
                  </a:lnTo>
                  <a:lnTo>
                    <a:pt x="111" y="98"/>
                  </a:lnTo>
                  <a:lnTo>
                    <a:pt x="116" y="90"/>
                  </a:lnTo>
                  <a:lnTo>
                    <a:pt x="118" y="94"/>
                  </a:lnTo>
                  <a:lnTo>
                    <a:pt x="119" y="97"/>
                  </a:lnTo>
                  <a:lnTo>
                    <a:pt x="119" y="100"/>
                  </a:lnTo>
                  <a:lnTo>
                    <a:pt x="119" y="103"/>
                  </a:lnTo>
                  <a:lnTo>
                    <a:pt x="117" y="107"/>
                  </a:lnTo>
                  <a:lnTo>
                    <a:pt x="115" y="110"/>
                  </a:lnTo>
                  <a:lnTo>
                    <a:pt x="108" y="116"/>
                  </a:lnTo>
                  <a:lnTo>
                    <a:pt x="100" y="122"/>
                  </a:lnTo>
                  <a:lnTo>
                    <a:pt x="91" y="126"/>
                  </a:lnTo>
                  <a:lnTo>
                    <a:pt x="84" y="129"/>
                  </a:lnTo>
                  <a:lnTo>
                    <a:pt x="76" y="131"/>
                  </a:lnTo>
                  <a:lnTo>
                    <a:pt x="69" y="132"/>
                  </a:lnTo>
                  <a:lnTo>
                    <a:pt x="60" y="132"/>
                  </a:lnTo>
                  <a:lnTo>
                    <a:pt x="53" y="132"/>
                  </a:lnTo>
                  <a:lnTo>
                    <a:pt x="45" y="131"/>
                  </a:lnTo>
                  <a:lnTo>
                    <a:pt x="39" y="129"/>
                  </a:lnTo>
                  <a:lnTo>
                    <a:pt x="31" y="127"/>
                  </a:lnTo>
                  <a:lnTo>
                    <a:pt x="26" y="124"/>
                  </a:lnTo>
                  <a:lnTo>
                    <a:pt x="21" y="119"/>
                  </a:lnTo>
                  <a:lnTo>
                    <a:pt x="15" y="115"/>
                  </a:lnTo>
                  <a:lnTo>
                    <a:pt x="11" y="110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2" y="91"/>
                  </a:lnTo>
                  <a:lnTo>
                    <a:pt x="1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2" y="56"/>
                  </a:lnTo>
                  <a:lnTo>
                    <a:pt x="5" y="49"/>
                  </a:lnTo>
                  <a:lnTo>
                    <a:pt x="9" y="40"/>
                  </a:lnTo>
                  <a:lnTo>
                    <a:pt x="13" y="33"/>
                  </a:lnTo>
                  <a:lnTo>
                    <a:pt x="18" y="25"/>
                  </a:lnTo>
                  <a:lnTo>
                    <a:pt x="25" y="18"/>
                  </a:lnTo>
                  <a:lnTo>
                    <a:pt x="32" y="12"/>
                  </a:lnTo>
                  <a:lnTo>
                    <a:pt x="40" y="7"/>
                  </a:lnTo>
                  <a:lnTo>
                    <a:pt x="51" y="4"/>
                  </a:lnTo>
                  <a:lnTo>
                    <a:pt x="62" y="1"/>
                  </a:lnTo>
                  <a:lnTo>
                    <a:pt x="75" y="0"/>
                  </a:lnTo>
                  <a:lnTo>
                    <a:pt x="87" y="0"/>
                  </a:lnTo>
                  <a:lnTo>
                    <a:pt x="98" y="2"/>
                  </a:lnTo>
                  <a:lnTo>
                    <a:pt x="103" y="4"/>
                  </a:lnTo>
                  <a:lnTo>
                    <a:pt x="107" y="6"/>
                  </a:lnTo>
                  <a:lnTo>
                    <a:pt x="112" y="9"/>
                  </a:lnTo>
                  <a:lnTo>
                    <a:pt x="115" y="12"/>
                  </a:lnTo>
                  <a:lnTo>
                    <a:pt x="117" y="17"/>
                  </a:lnTo>
                  <a:lnTo>
                    <a:pt x="118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52" name="Freeform 155"/>
            <p:cNvSpPr>
              <a:spLocks noEditPoints="1"/>
            </p:cNvSpPr>
            <p:nvPr/>
          </p:nvSpPr>
          <p:spPr bwMode="auto">
            <a:xfrm>
              <a:off x="2071688" y="881063"/>
              <a:ext cx="871538" cy="463550"/>
            </a:xfrm>
            <a:custGeom>
              <a:avLst/>
              <a:gdLst>
                <a:gd name="T0" fmla="*/ 51243471 w 1647"/>
                <a:gd name="T1" fmla="*/ 106966808 h 876"/>
                <a:gd name="T2" fmla="*/ 42842945 w 1647"/>
                <a:gd name="T3" fmla="*/ 97446042 h 876"/>
                <a:gd name="T4" fmla="*/ 27441541 w 1647"/>
                <a:gd name="T5" fmla="*/ 93805904 h 876"/>
                <a:gd name="T6" fmla="*/ 42842945 w 1647"/>
                <a:gd name="T7" fmla="*/ 64964204 h 876"/>
                <a:gd name="T8" fmla="*/ 65804029 w 1647"/>
                <a:gd name="T9" fmla="*/ 72244479 h 876"/>
                <a:gd name="T10" fmla="*/ 57963892 w 1647"/>
                <a:gd name="T11" fmla="*/ 59643433 h 876"/>
                <a:gd name="T12" fmla="*/ 40602452 w 1647"/>
                <a:gd name="T13" fmla="*/ 54883579 h 876"/>
                <a:gd name="T14" fmla="*/ 56563716 w 1647"/>
                <a:gd name="T15" fmla="*/ 34441871 h 876"/>
                <a:gd name="T16" fmla="*/ 68884310 w 1647"/>
                <a:gd name="T17" fmla="*/ 42562463 h 876"/>
                <a:gd name="T18" fmla="*/ 75044872 w 1647"/>
                <a:gd name="T19" fmla="*/ 22961600 h 876"/>
                <a:gd name="T20" fmla="*/ 57963892 w 1647"/>
                <a:gd name="T21" fmla="*/ 18481146 h 876"/>
                <a:gd name="T22" fmla="*/ 164090444 w 1647"/>
                <a:gd name="T23" fmla="*/ 17921288 h 876"/>
                <a:gd name="T24" fmla="*/ 272737419 w 1647"/>
                <a:gd name="T25" fmla="*/ 39202254 h 876"/>
                <a:gd name="T26" fmla="*/ 458388771 w 1647"/>
                <a:gd name="T27" fmla="*/ 86525629 h 876"/>
                <a:gd name="T28" fmla="*/ 413586321 w 1647"/>
                <a:gd name="T29" fmla="*/ 179211288 h 876"/>
                <a:gd name="T30" fmla="*/ 379703760 w 1647"/>
                <a:gd name="T31" fmla="*/ 243055246 h 876"/>
                <a:gd name="T32" fmla="*/ 260136366 w 1647"/>
                <a:gd name="T33" fmla="*/ 227093992 h 876"/>
                <a:gd name="T34" fmla="*/ 163250127 w 1647"/>
                <a:gd name="T35" fmla="*/ 206932742 h 876"/>
                <a:gd name="T36" fmla="*/ 34722349 w 1647"/>
                <a:gd name="T37" fmla="*/ 177531183 h 876"/>
                <a:gd name="T38" fmla="*/ 5040315 w 1647"/>
                <a:gd name="T39" fmla="*/ 157649863 h 876"/>
                <a:gd name="T40" fmla="*/ 30241892 w 1647"/>
                <a:gd name="T41" fmla="*/ 141688608 h 876"/>
                <a:gd name="T42" fmla="*/ 43682733 w 1647"/>
                <a:gd name="T43" fmla="*/ 135528579 h 876"/>
                <a:gd name="T44" fmla="*/ 28281858 w 1647"/>
                <a:gd name="T45" fmla="*/ 133008158 h 876"/>
                <a:gd name="T46" fmla="*/ 17921298 w 1647"/>
                <a:gd name="T47" fmla="*/ 121807287 h 876"/>
                <a:gd name="T48" fmla="*/ 29682034 w 1647"/>
                <a:gd name="T49" fmla="*/ 127407987 h 876"/>
                <a:gd name="T50" fmla="*/ 47883261 w 1647"/>
                <a:gd name="T51" fmla="*/ 134968192 h 876"/>
                <a:gd name="T52" fmla="*/ 24921648 w 1647"/>
                <a:gd name="T53" fmla="*/ 144768888 h 876"/>
                <a:gd name="T54" fmla="*/ 11200877 w 1647"/>
                <a:gd name="T55" fmla="*/ 166050383 h 876"/>
                <a:gd name="T56" fmla="*/ 167730584 w 1647"/>
                <a:gd name="T57" fmla="*/ 204412850 h 876"/>
                <a:gd name="T58" fmla="*/ 307459239 w 1647"/>
                <a:gd name="T59" fmla="*/ 229054025 h 876"/>
                <a:gd name="T60" fmla="*/ 350302184 w 1647"/>
                <a:gd name="T61" fmla="*/ 218973400 h 876"/>
                <a:gd name="T62" fmla="*/ 327900959 w 1647"/>
                <a:gd name="T63" fmla="*/ 198812150 h 876"/>
                <a:gd name="T64" fmla="*/ 317259940 w 1647"/>
                <a:gd name="T65" fmla="*/ 196292258 h 876"/>
                <a:gd name="T66" fmla="*/ 280857486 w 1647"/>
                <a:gd name="T67" fmla="*/ 206932742 h 876"/>
                <a:gd name="T68" fmla="*/ 269377209 w 1647"/>
                <a:gd name="T69" fmla="*/ 186491563 h 876"/>
                <a:gd name="T70" fmla="*/ 307459239 w 1647"/>
                <a:gd name="T71" fmla="*/ 171090696 h 876"/>
                <a:gd name="T72" fmla="*/ 331821028 w 1647"/>
                <a:gd name="T73" fmla="*/ 190692088 h 876"/>
                <a:gd name="T74" fmla="*/ 351982289 w 1647"/>
                <a:gd name="T75" fmla="*/ 161569929 h 876"/>
                <a:gd name="T76" fmla="*/ 352262219 w 1647"/>
                <a:gd name="T77" fmla="*/ 171090696 h 876"/>
                <a:gd name="T78" fmla="*/ 374663444 w 1647"/>
                <a:gd name="T79" fmla="*/ 144488958 h 876"/>
                <a:gd name="T80" fmla="*/ 405465724 w 1647"/>
                <a:gd name="T81" fmla="*/ 138608329 h 876"/>
                <a:gd name="T82" fmla="*/ 438787898 w 1647"/>
                <a:gd name="T83" fmla="*/ 122647604 h 876"/>
                <a:gd name="T84" fmla="*/ 414985967 w 1647"/>
                <a:gd name="T85" fmla="*/ 76164546 h 876"/>
                <a:gd name="T86" fmla="*/ 401545126 w 1647"/>
                <a:gd name="T87" fmla="*/ 72244479 h 876"/>
                <a:gd name="T88" fmla="*/ 367663094 w 1647"/>
                <a:gd name="T89" fmla="*/ 62163854 h 876"/>
                <a:gd name="T90" fmla="*/ 325380537 w 1647"/>
                <a:gd name="T91" fmla="*/ 52643087 h 876"/>
                <a:gd name="T92" fmla="*/ 231574579 w 1647"/>
                <a:gd name="T93" fmla="*/ 35282188 h 876"/>
                <a:gd name="T94" fmla="*/ 147289393 w 1647"/>
                <a:gd name="T95" fmla="*/ 17080971 h 876"/>
                <a:gd name="T96" fmla="*/ 68044522 w 1647"/>
                <a:gd name="T97" fmla="*/ 21281496 h 876"/>
                <a:gd name="T98" fmla="*/ 83445398 w 1647"/>
                <a:gd name="T99" fmla="*/ 33602083 h 876"/>
                <a:gd name="T100" fmla="*/ 62163890 w 1647"/>
                <a:gd name="T101" fmla="*/ 40602429 h 876"/>
                <a:gd name="T102" fmla="*/ 52643118 w 1647"/>
                <a:gd name="T103" fmla="*/ 51803300 h 876"/>
                <a:gd name="T104" fmla="*/ 72244521 w 1647"/>
                <a:gd name="T105" fmla="*/ 59923892 h 876"/>
                <a:gd name="T106" fmla="*/ 54323223 w 1647"/>
                <a:gd name="T107" fmla="*/ 78125108 h 876"/>
                <a:gd name="T108" fmla="*/ 40042594 w 1647"/>
                <a:gd name="T109" fmla="*/ 92965588 h 876"/>
                <a:gd name="T110" fmla="*/ 58243821 w 1647"/>
                <a:gd name="T111" fmla="*/ 104446387 h 876"/>
                <a:gd name="T112" fmla="*/ 37522172 w 1647"/>
                <a:gd name="T113" fmla="*/ 105846562 h 876"/>
                <a:gd name="T114" fmla="*/ 380264147 w 1647"/>
                <a:gd name="T115" fmla="*/ 175290692 h 876"/>
                <a:gd name="T116" fmla="*/ 396504811 w 1647"/>
                <a:gd name="T117" fmla="*/ 150649517 h 876"/>
                <a:gd name="T118" fmla="*/ 375223832 w 1647"/>
                <a:gd name="T119" fmla="*/ 177251254 h 876"/>
                <a:gd name="T120" fmla="*/ 363463096 w 1647"/>
                <a:gd name="T121" fmla="*/ 202452817 h 876"/>
                <a:gd name="T122" fmla="*/ 403225231 w 1647"/>
                <a:gd name="T123" fmla="*/ 182011108 h 8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7" h="876">
                  <a:moveTo>
                    <a:pt x="98" y="356"/>
                  </a:moveTo>
                  <a:lnTo>
                    <a:pt x="98" y="356"/>
                  </a:lnTo>
                  <a:lnTo>
                    <a:pt x="112" y="357"/>
                  </a:lnTo>
                  <a:lnTo>
                    <a:pt x="125" y="359"/>
                  </a:lnTo>
                  <a:lnTo>
                    <a:pt x="139" y="362"/>
                  </a:lnTo>
                  <a:lnTo>
                    <a:pt x="153" y="366"/>
                  </a:lnTo>
                  <a:lnTo>
                    <a:pt x="152" y="375"/>
                  </a:lnTo>
                  <a:lnTo>
                    <a:pt x="153" y="382"/>
                  </a:lnTo>
                  <a:lnTo>
                    <a:pt x="155" y="387"/>
                  </a:lnTo>
                  <a:lnTo>
                    <a:pt x="157" y="389"/>
                  </a:lnTo>
                  <a:lnTo>
                    <a:pt x="161" y="391"/>
                  </a:lnTo>
                  <a:lnTo>
                    <a:pt x="167" y="390"/>
                  </a:lnTo>
                  <a:lnTo>
                    <a:pt x="172" y="389"/>
                  </a:lnTo>
                  <a:lnTo>
                    <a:pt x="177" y="386"/>
                  </a:lnTo>
                  <a:lnTo>
                    <a:pt x="183" y="382"/>
                  </a:lnTo>
                  <a:lnTo>
                    <a:pt x="188" y="378"/>
                  </a:lnTo>
                  <a:lnTo>
                    <a:pt x="192" y="373"/>
                  </a:lnTo>
                  <a:lnTo>
                    <a:pt x="197" y="367"/>
                  </a:lnTo>
                  <a:lnTo>
                    <a:pt x="200" y="361"/>
                  </a:lnTo>
                  <a:lnTo>
                    <a:pt x="201" y="354"/>
                  </a:lnTo>
                  <a:lnTo>
                    <a:pt x="202" y="348"/>
                  </a:lnTo>
                  <a:lnTo>
                    <a:pt x="201" y="342"/>
                  </a:lnTo>
                  <a:lnTo>
                    <a:pt x="198" y="335"/>
                  </a:lnTo>
                  <a:lnTo>
                    <a:pt x="192" y="331"/>
                  </a:lnTo>
                  <a:lnTo>
                    <a:pt x="179" y="321"/>
                  </a:lnTo>
                  <a:lnTo>
                    <a:pt x="175" y="322"/>
                  </a:lnTo>
                  <a:lnTo>
                    <a:pt x="171" y="326"/>
                  </a:lnTo>
                  <a:lnTo>
                    <a:pt x="164" y="332"/>
                  </a:lnTo>
                  <a:lnTo>
                    <a:pt x="153" y="348"/>
                  </a:lnTo>
                  <a:lnTo>
                    <a:pt x="148" y="348"/>
                  </a:lnTo>
                  <a:lnTo>
                    <a:pt x="145" y="347"/>
                  </a:lnTo>
                  <a:lnTo>
                    <a:pt x="141" y="346"/>
                  </a:lnTo>
                  <a:lnTo>
                    <a:pt x="138" y="344"/>
                  </a:lnTo>
                  <a:lnTo>
                    <a:pt x="132" y="339"/>
                  </a:lnTo>
                  <a:lnTo>
                    <a:pt x="129" y="337"/>
                  </a:lnTo>
                  <a:lnTo>
                    <a:pt x="126" y="336"/>
                  </a:lnTo>
                  <a:lnTo>
                    <a:pt x="123" y="336"/>
                  </a:lnTo>
                  <a:lnTo>
                    <a:pt x="118" y="337"/>
                  </a:lnTo>
                  <a:lnTo>
                    <a:pt x="112" y="338"/>
                  </a:lnTo>
                  <a:lnTo>
                    <a:pt x="108" y="338"/>
                  </a:lnTo>
                  <a:lnTo>
                    <a:pt x="104" y="338"/>
                  </a:lnTo>
                  <a:lnTo>
                    <a:pt x="101" y="337"/>
                  </a:lnTo>
                  <a:lnTo>
                    <a:pt x="98" y="335"/>
                  </a:lnTo>
                  <a:lnTo>
                    <a:pt x="97" y="332"/>
                  </a:lnTo>
                  <a:lnTo>
                    <a:pt x="97" y="329"/>
                  </a:lnTo>
                  <a:lnTo>
                    <a:pt x="99" y="321"/>
                  </a:lnTo>
                  <a:lnTo>
                    <a:pt x="100" y="315"/>
                  </a:lnTo>
                  <a:lnTo>
                    <a:pt x="100" y="312"/>
                  </a:lnTo>
                  <a:lnTo>
                    <a:pt x="99" y="308"/>
                  </a:lnTo>
                  <a:lnTo>
                    <a:pt x="107" y="301"/>
                  </a:lnTo>
                  <a:lnTo>
                    <a:pt x="113" y="292"/>
                  </a:lnTo>
                  <a:lnTo>
                    <a:pt x="118" y="283"/>
                  </a:lnTo>
                  <a:lnTo>
                    <a:pt x="123" y="273"/>
                  </a:lnTo>
                  <a:lnTo>
                    <a:pt x="131" y="251"/>
                  </a:lnTo>
                  <a:lnTo>
                    <a:pt x="139" y="229"/>
                  </a:lnTo>
                  <a:lnTo>
                    <a:pt x="153" y="232"/>
                  </a:lnTo>
                  <a:lnTo>
                    <a:pt x="169" y="235"/>
                  </a:lnTo>
                  <a:lnTo>
                    <a:pt x="201" y="239"/>
                  </a:lnTo>
                  <a:lnTo>
                    <a:pt x="195" y="245"/>
                  </a:lnTo>
                  <a:lnTo>
                    <a:pt x="192" y="252"/>
                  </a:lnTo>
                  <a:lnTo>
                    <a:pt x="192" y="258"/>
                  </a:lnTo>
                  <a:lnTo>
                    <a:pt x="194" y="263"/>
                  </a:lnTo>
                  <a:lnTo>
                    <a:pt x="198" y="268"/>
                  </a:lnTo>
                  <a:lnTo>
                    <a:pt x="203" y="271"/>
                  </a:lnTo>
                  <a:lnTo>
                    <a:pt x="210" y="272"/>
                  </a:lnTo>
                  <a:lnTo>
                    <a:pt x="219" y="270"/>
                  </a:lnTo>
                  <a:lnTo>
                    <a:pt x="223" y="269"/>
                  </a:lnTo>
                  <a:lnTo>
                    <a:pt x="228" y="266"/>
                  </a:lnTo>
                  <a:lnTo>
                    <a:pt x="232" y="262"/>
                  </a:lnTo>
                  <a:lnTo>
                    <a:pt x="235" y="258"/>
                  </a:lnTo>
                  <a:lnTo>
                    <a:pt x="240" y="247"/>
                  </a:lnTo>
                  <a:lnTo>
                    <a:pt x="244" y="237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44" y="215"/>
                  </a:lnTo>
                  <a:lnTo>
                    <a:pt x="243" y="211"/>
                  </a:lnTo>
                  <a:lnTo>
                    <a:pt x="240" y="208"/>
                  </a:lnTo>
                  <a:lnTo>
                    <a:pt x="237" y="205"/>
                  </a:lnTo>
                  <a:lnTo>
                    <a:pt x="234" y="202"/>
                  </a:lnTo>
                  <a:lnTo>
                    <a:pt x="230" y="201"/>
                  </a:lnTo>
                  <a:lnTo>
                    <a:pt x="225" y="201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2" y="211"/>
                  </a:lnTo>
                  <a:lnTo>
                    <a:pt x="207" y="213"/>
                  </a:lnTo>
                  <a:lnTo>
                    <a:pt x="202" y="215"/>
                  </a:lnTo>
                  <a:lnTo>
                    <a:pt x="198" y="215"/>
                  </a:lnTo>
                  <a:lnTo>
                    <a:pt x="194" y="215"/>
                  </a:lnTo>
                  <a:lnTo>
                    <a:pt x="187" y="212"/>
                  </a:lnTo>
                  <a:lnTo>
                    <a:pt x="180" y="208"/>
                  </a:lnTo>
                  <a:lnTo>
                    <a:pt x="176" y="207"/>
                  </a:lnTo>
                  <a:lnTo>
                    <a:pt x="172" y="206"/>
                  </a:lnTo>
                  <a:lnTo>
                    <a:pt x="168" y="206"/>
                  </a:lnTo>
                  <a:lnTo>
                    <a:pt x="164" y="206"/>
                  </a:lnTo>
                  <a:lnTo>
                    <a:pt x="156" y="207"/>
                  </a:lnTo>
                  <a:lnTo>
                    <a:pt x="152" y="207"/>
                  </a:lnTo>
                  <a:lnTo>
                    <a:pt x="148" y="205"/>
                  </a:lnTo>
                  <a:lnTo>
                    <a:pt x="146" y="201"/>
                  </a:lnTo>
                  <a:lnTo>
                    <a:pt x="145" y="196"/>
                  </a:lnTo>
                  <a:lnTo>
                    <a:pt x="145" y="191"/>
                  </a:lnTo>
                  <a:lnTo>
                    <a:pt x="148" y="187"/>
                  </a:lnTo>
                  <a:lnTo>
                    <a:pt x="158" y="182"/>
                  </a:lnTo>
                  <a:lnTo>
                    <a:pt x="164" y="167"/>
                  </a:lnTo>
                  <a:lnTo>
                    <a:pt x="171" y="153"/>
                  </a:lnTo>
                  <a:lnTo>
                    <a:pt x="177" y="139"/>
                  </a:lnTo>
                  <a:lnTo>
                    <a:pt x="178" y="132"/>
                  </a:lnTo>
                  <a:lnTo>
                    <a:pt x="179" y="123"/>
                  </a:lnTo>
                  <a:lnTo>
                    <a:pt x="183" y="121"/>
                  </a:lnTo>
                  <a:lnTo>
                    <a:pt x="186" y="120"/>
                  </a:lnTo>
                  <a:lnTo>
                    <a:pt x="190" y="120"/>
                  </a:lnTo>
                  <a:lnTo>
                    <a:pt x="193" y="121"/>
                  </a:lnTo>
                  <a:lnTo>
                    <a:pt x="202" y="123"/>
                  </a:lnTo>
                  <a:lnTo>
                    <a:pt x="207" y="124"/>
                  </a:lnTo>
                  <a:lnTo>
                    <a:pt x="212" y="125"/>
                  </a:lnTo>
                  <a:lnTo>
                    <a:pt x="218" y="123"/>
                  </a:lnTo>
                  <a:lnTo>
                    <a:pt x="224" y="121"/>
                  </a:lnTo>
                  <a:lnTo>
                    <a:pt x="231" y="119"/>
                  </a:lnTo>
                  <a:lnTo>
                    <a:pt x="234" y="119"/>
                  </a:lnTo>
                  <a:lnTo>
                    <a:pt x="237" y="120"/>
                  </a:lnTo>
                  <a:lnTo>
                    <a:pt x="240" y="123"/>
                  </a:lnTo>
                  <a:lnTo>
                    <a:pt x="243" y="126"/>
                  </a:lnTo>
                  <a:lnTo>
                    <a:pt x="244" y="130"/>
                  </a:lnTo>
                  <a:lnTo>
                    <a:pt x="243" y="134"/>
                  </a:lnTo>
                  <a:lnTo>
                    <a:pt x="243" y="142"/>
                  </a:lnTo>
                  <a:lnTo>
                    <a:pt x="244" y="147"/>
                  </a:lnTo>
                  <a:lnTo>
                    <a:pt x="246" y="152"/>
                  </a:lnTo>
                  <a:lnTo>
                    <a:pt x="253" y="151"/>
                  </a:lnTo>
                  <a:lnTo>
                    <a:pt x="260" y="149"/>
                  </a:lnTo>
                  <a:lnTo>
                    <a:pt x="265" y="146"/>
                  </a:lnTo>
                  <a:lnTo>
                    <a:pt x="269" y="142"/>
                  </a:lnTo>
                  <a:lnTo>
                    <a:pt x="274" y="137"/>
                  </a:lnTo>
                  <a:lnTo>
                    <a:pt x="277" y="133"/>
                  </a:lnTo>
                  <a:lnTo>
                    <a:pt x="279" y="126"/>
                  </a:lnTo>
                  <a:lnTo>
                    <a:pt x="280" y="120"/>
                  </a:lnTo>
                  <a:lnTo>
                    <a:pt x="281" y="115"/>
                  </a:lnTo>
                  <a:lnTo>
                    <a:pt x="281" y="108"/>
                  </a:lnTo>
                  <a:lnTo>
                    <a:pt x="280" y="102"/>
                  </a:lnTo>
                  <a:lnTo>
                    <a:pt x="279" y="96"/>
                  </a:lnTo>
                  <a:lnTo>
                    <a:pt x="276" y="91"/>
                  </a:lnTo>
                  <a:lnTo>
                    <a:pt x="273" y="86"/>
                  </a:lnTo>
                  <a:lnTo>
                    <a:pt x="268" y="82"/>
                  </a:lnTo>
                  <a:lnTo>
                    <a:pt x="264" y="79"/>
                  </a:lnTo>
                  <a:lnTo>
                    <a:pt x="260" y="80"/>
                  </a:lnTo>
                  <a:lnTo>
                    <a:pt x="256" y="82"/>
                  </a:lnTo>
                  <a:lnTo>
                    <a:pt x="252" y="88"/>
                  </a:lnTo>
                  <a:lnTo>
                    <a:pt x="248" y="94"/>
                  </a:lnTo>
                  <a:lnTo>
                    <a:pt x="243" y="100"/>
                  </a:lnTo>
                  <a:lnTo>
                    <a:pt x="218" y="94"/>
                  </a:lnTo>
                  <a:lnTo>
                    <a:pt x="206" y="92"/>
                  </a:lnTo>
                  <a:lnTo>
                    <a:pt x="195" y="89"/>
                  </a:lnTo>
                  <a:lnTo>
                    <a:pt x="197" y="84"/>
                  </a:lnTo>
                  <a:lnTo>
                    <a:pt x="198" y="78"/>
                  </a:lnTo>
                  <a:lnTo>
                    <a:pt x="202" y="72"/>
                  </a:lnTo>
                  <a:lnTo>
                    <a:pt x="207" y="66"/>
                  </a:lnTo>
                  <a:lnTo>
                    <a:pt x="212" y="60"/>
                  </a:lnTo>
                  <a:lnTo>
                    <a:pt x="216" y="42"/>
                  </a:lnTo>
                  <a:lnTo>
                    <a:pt x="221" y="28"/>
                  </a:lnTo>
                  <a:lnTo>
                    <a:pt x="227" y="15"/>
                  </a:lnTo>
                  <a:lnTo>
                    <a:pt x="232" y="0"/>
                  </a:lnTo>
                  <a:lnTo>
                    <a:pt x="267" y="4"/>
                  </a:lnTo>
                  <a:lnTo>
                    <a:pt x="303" y="10"/>
                  </a:lnTo>
                  <a:lnTo>
                    <a:pt x="373" y="21"/>
                  </a:lnTo>
                  <a:lnTo>
                    <a:pt x="444" y="34"/>
                  </a:lnTo>
                  <a:lnTo>
                    <a:pt x="513" y="47"/>
                  </a:lnTo>
                  <a:lnTo>
                    <a:pt x="532" y="50"/>
                  </a:lnTo>
                  <a:lnTo>
                    <a:pt x="550" y="55"/>
                  </a:lnTo>
                  <a:lnTo>
                    <a:pt x="586" y="64"/>
                  </a:lnTo>
                  <a:lnTo>
                    <a:pt x="622" y="73"/>
                  </a:lnTo>
                  <a:lnTo>
                    <a:pt x="657" y="80"/>
                  </a:lnTo>
                  <a:lnTo>
                    <a:pt x="694" y="88"/>
                  </a:lnTo>
                  <a:lnTo>
                    <a:pt x="731" y="95"/>
                  </a:lnTo>
                  <a:lnTo>
                    <a:pt x="801" y="110"/>
                  </a:lnTo>
                  <a:lnTo>
                    <a:pt x="813" y="112"/>
                  </a:lnTo>
                  <a:lnTo>
                    <a:pt x="825" y="112"/>
                  </a:lnTo>
                  <a:lnTo>
                    <a:pt x="837" y="115"/>
                  </a:lnTo>
                  <a:lnTo>
                    <a:pt x="843" y="117"/>
                  </a:lnTo>
                  <a:lnTo>
                    <a:pt x="849" y="120"/>
                  </a:lnTo>
                  <a:lnTo>
                    <a:pt x="880" y="124"/>
                  </a:lnTo>
                  <a:lnTo>
                    <a:pt x="911" y="129"/>
                  </a:lnTo>
                  <a:lnTo>
                    <a:pt x="974" y="140"/>
                  </a:lnTo>
                  <a:lnTo>
                    <a:pt x="1038" y="151"/>
                  </a:lnTo>
                  <a:lnTo>
                    <a:pt x="1070" y="156"/>
                  </a:lnTo>
                  <a:lnTo>
                    <a:pt x="1101" y="160"/>
                  </a:lnTo>
                  <a:lnTo>
                    <a:pt x="1167" y="173"/>
                  </a:lnTo>
                  <a:lnTo>
                    <a:pt x="1231" y="190"/>
                  </a:lnTo>
                  <a:lnTo>
                    <a:pt x="1295" y="208"/>
                  </a:lnTo>
                  <a:lnTo>
                    <a:pt x="1359" y="226"/>
                  </a:lnTo>
                  <a:lnTo>
                    <a:pt x="1486" y="263"/>
                  </a:lnTo>
                  <a:lnTo>
                    <a:pt x="1549" y="283"/>
                  </a:lnTo>
                  <a:lnTo>
                    <a:pt x="1612" y="300"/>
                  </a:lnTo>
                  <a:lnTo>
                    <a:pt x="1617" y="303"/>
                  </a:lnTo>
                  <a:lnTo>
                    <a:pt x="1622" y="305"/>
                  </a:lnTo>
                  <a:lnTo>
                    <a:pt x="1632" y="308"/>
                  </a:lnTo>
                  <a:lnTo>
                    <a:pt x="1637" y="309"/>
                  </a:lnTo>
                  <a:lnTo>
                    <a:pt x="1641" y="312"/>
                  </a:lnTo>
                  <a:lnTo>
                    <a:pt x="1645" y="315"/>
                  </a:lnTo>
                  <a:lnTo>
                    <a:pt x="1647" y="319"/>
                  </a:lnTo>
                  <a:lnTo>
                    <a:pt x="1645" y="323"/>
                  </a:lnTo>
                  <a:lnTo>
                    <a:pt x="1642" y="327"/>
                  </a:lnTo>
                  <a:lnTo>
                    <a:pt x="1639" y="329"/>
                  </a:lnTo>
                  <a:lnTo>
                    <a:pt x="1634" y="331"/>
                  </a:lnTo>
                  <a:lnTo>
                    <a:pt x="1597" y="402"/>
                  </a:lnTo>
                  <a:lnTo>
                    <a:pt x="1561" y="472"/>
                  </a:lnTo>
                  <a:lnTo>
                    <a:pt x="1525" y="544"/>
                  </a:lnTo>
                  <a:lnTo>
                    <a:pt x="1489" y="618"/>
                  </a:lnTo>
                  <a:lnTo>
                    <a:pt x="1484" y="630"/>
                  </a:lnTo>
                  <a:lnTo>
                    <a:pt x="1477" y="640"/>
                  </a:lnTo>
                  <a:lnTo>
                    <a:pt x="1464" y="663"/>
                  </a:lnTo>
                  <a:lnTo>
                    <a:pt x="1452" y="685"/>
                  </a:lnTo>
                  <a:lnTo>
                    <a:pt x="1442" y="708"/>
                  </a:lnTo>
                  <a:lnTo>
                    <a:pt x="1431" y="731"/>
                  </a:lnTo>
                  <a:lnTo>
                    <a:pt x="1419" y="754"/>
                  </a:lnTo>
                  <a:lnTo>
                    <a:pt x="1406" y="776"/>
                  </a:lnTo>
                  <a:lnTo>
                    <a:pt x="1400" y="787"/>
                  </a:lnTo>
                  <a:lnTo>
                    <a:pt x="1395" y="799"/>
                  </a:lnTo>
                  <a:lnTo>
                    <a:pt x="1384" y="820"/>
                  </a:lnTo>
                  <a:lnTo>
                    <a:pt x="1374" y="841"/>
                  </a:lnTo>
                  <a:lnTo>
                    <a:pt x="1369" y="850"/>
                  </a:lnTo>
                  <a:lnTo>
                    <a:pt x="1364" y="859"/>
                  </a:lnTo>
                  <a:lnTo>
                    <a:pt x="1356" y="868"/>
                  </a:lnTo>
                  <a:lnTo>
                    <a:pt x="1349" y="876"/>
                  </a:lnTo>
                  <a:lnTo>
                    <a:pt x="1334" y="874"/>
                  </a:lnTo>
                  <a:lnTo>
                    <a:pt x="1316" y="872"/>
                  </a:lnTo>
                  <a:lnTo>
                    <a:pt x="1283" y="864"/>
                  </a:lnTo>
                  <a:lnTo>
                    <a:pt x="1249" y="859"/>
                  </a:lnTo>
                  <a:lnTo>
                    <a:pt x="1234" y="858"/>
                  </a:lnTo>
                  <a:lnTo>
                    <a:pt x="1220" y="857"/>
                  </a:lnTo>
                  <a:lnTo>
                    <a:pt x="1201" y="851"/>
                  </a:lnTo>
                  <a:lnTo>
                    <a:pt x="1181" y="846"/>
                  </a:lnTo>
                  <a:lnTo>
                    <a:pt x="1140" y="837"/>
                  </a:lnTo>
                  <a:lnTo>
                    <a:pt x="1099" y="831"/>
                  </a:lnTo>
                  <a:lnTo>
                    <a:pt x="1057" y="826"/>
                  </a:lnTo>
                  <a:lnTo>
                    <a:pt x="972" y="816"/>
                  </a:lnTo>
                  <a:lnTo>
                    <a:pt x="929" y="811"/>
                  </a:lnTo>
                  <a:lnTo>
                    <a:pt x="885" y="803"/>
                  </a:lnTo>
                  <a:lnTo>
                    <a:pt x="869" y="800"/>
                  </a:lnTo>
                  <a:lnTo>
                    <a:pt x="852" y="796"/>
                  </a:lnTo>
                  <a:lnTo>
                    <a:pt x="819" y="786"/>
                  </a:lnTo>
                  <a:lnTo>
                    <a:pt x="785" y="776"/>
                  </a:lnTo>
                  <a:lnTo>
                    <a:pt x="752" y="769"/>
                  </a:lnTo>
                  <a:lnTo>
                    <a:pt x="749" y="768"/>
                  </a:lnTo>
                  <a:lnTo>
                    <a:pt x="745" y="769"/>
                  </a:lnTo>
                  <a:lnTo>
                    <a:pt x="738" y="769"/>
                  </a:lnTo>
                  <a:lnTo>
                    <a:pt x="700" y="761"/>
                  </a:lnTo>
                  <a:lnTo>
                    <a:pt x="661" y="754"/>
                  </a:lnTo>
                  <a:lnTo>
                    <a:pt x="623" y="745"/>
                  </a:lnTo>
                  <a:lnTo>
                    <a:pt x="583" y="739"/>
                  </a:lnTo>
                  <a:lnTo>
                    <a:pt x="565" y="735"/>
                  </a:lnTo>
                  <a:lnTo>
                    <a:pt x="546" y="731"/>
                  </a:lnTo>
                  <a:lnTo>
                    <a:pt x="509" y="723"/>
                  </a:lnTo>
                  <a:lnTo>
                    <a:pt x="407" y="700"/>
                  </a:lnTo>
                  <a:lnTo>
                    <a:pt x="356" y="690"/>
                  </a:lnTo>
                  <a:lnTo>
                    <a:pt x="304" y="680"/>
                  </a:lnTo>
                  <a:lnTo>
                    <a:pt x="286" y="676"/>
                  </a:lnTo>
                  <a:lnTo>
                    <a:pt x="269" y="671"/>
                  </a:lnTo>
                  <a:lnTo>
                    <a:pt x="253" y="667"/>
                  </a:lnTo>
                  <a:lnTo>
                    <a:pt x="237" y="663"/>
                  </a:lnTo>
                  <a:lnTo>
                    <a:pt x="179" y="649"/>
                  </a:lnTo>
                  <a:lnTo>
                    <a:pt x="124" y="634"/>
                  </a:lnTo>
                  <a:lnTo>
                    <a:pt x="97" y="626"/>
                  </a:lnTo>
                  <a:lnTo>
                    <a:pt x="71" y="618"/>
                  </a:lnTo>
                  <a:lnTo>
                    <a:pt x="46" y="609"/>
                  </a:lnTo>
                  <a:lnTo>
                    <a:pt x="20" y="600"/>
                  </a:lnTo>
                  <a:lnTo>
                    <a:pt x="9" y="599"/>
                  </a:lnTo>
                  <a:lnTo>
                    <a:pt x="0" y="598"/>
                  </a:lnTo>
                  <a:lnTo>
                    <a:pt x="0" y="593"/>
                  </a:lnTo>
                  <a:lnTo>
                    <a:pt x="0" y="589"/>
                  </a:lnTo>
                  <a:lnTo>
                    <a:pt x="1" y="586"/>
                  </a:lnTo>
                  <a:lnTo>
                    <a:pt x="3" y="583"/>
                  </a:lnTo>
                  <a:lnTo>
                    <a:pt x="7" y="578"/>
                  </a:lnTo>
                  <a:lnTo>
                    <a:pt x="12" y="574"/>
                  </a:lnTo>
                  <a:lnTo>
                    <a:pt x="18" y="563"/>
                  </a:lnTo>
                  <a:lnTo>
                    <a:pt x="24" y="554"/>
                  </a:lnTo>
                  <a:lnTo>
                    <a:pt x="38" y="534"/>
                  </a:lnTo>
                  <a:lnTo>
                    <a:pt x="46" y="525"/>
                  </a:lnTo>
                  <a:lnTo>
                    <a:pt x="51" y="514"/>
                  </a:lnTo>
                  <a:lnTo>
                    <a:pt x="56" y="503"/>
                  </a:lnTo>
                  <a:lnTo>
                    <a:pt x="59" y="490"/>
                  </a:lnTo>
                  <a:lnTo>
                    <a:pt x="76" y="489"/>
                  </a:lnTo>
                  <a:lnTo>
                    <a:pt x="89" y="489"/>
                  </a:lnTo>
                  <a:lnTo>
                    <a:pt x="96" y="489"/>
                  </a:lnTo>
                  <a:lnTo>
                    <a:pt x="101" y="490"/>
                  </a:lnTo>
                  <a:lnTo>
                    <a:pt x="107" y="493"/>
                  </a:lnTo>
                  <a:lnTo>
                    <a:pt x="112" y="497"/>
                  </a:lnTo>
                  <a:lnTo>
                    <a:pt x="110" y="502"/>
                  </a:lnTo>
                  <a:lnTo>
                    <a:pt x="108" y="506"/>
                  </a:lnTo>
                  <a:lnTo>
                    <a:pt x="104" y="511"/>
                  </a:lnTo>
                  <a:lnTo>
                    <a:pt x="102" y="515"/>
                  </a:lnTo>
                  <a:lnTo>
                    <a:pt x="106" y="518"/>
                  </a:lnTo>
                  <a:lnTo>
                    <a:pt x="110" y="519"/>
                  </a:lnTo>
                  <a:lnTo>
                    <a:pt x="114" y="520"/>
                  </a:lnTo>
                  <a:lnTo>
                    <a:pt x="118" y="520"/>
                  </a:lnTo>
                  <a:lnTo>
                    <a:pt x="128" y="518"/>
                  </a:lnTo>
                  <a:lnTo>
                    <a:pt x="137" y="515"/>
                  </a:lnTo>
                  <a:lnTo>
                    <a:pt x="145" y="509"/>
                  </a:lnTo>
                  <a:lnTo>
                    <a:pt x="152" y="501"/>
                  </a:lnTo>
                  <a:lnTo>
                    <a:pt x="154" y="497"/>
                  </a:lnTo>
                  <a:lnTo>
                    <a:pt x="156" y="493"/>
                  </a:lnTo>
                  <a:lnTo>
                    <a:pt x="156" y="488"/>
                  </a:lnTo>
                  <a:lnTo>
                    <a:pt x="156" y="484"/>
                  </a:lnTo>
                  <a:lnTo>
                    <a:pt x="154" y="478"/>
                  </a:lnTo>
                  <a:lnTo>
                    <a:pt x="149" y="471"/>
                  </a:lnTo>
                  <a:lnTo>
                    <a:pt x="144" y="465"/>
                  </a:lnTo>
                  <a:lnTo>
                    <a:pt x="137" y="459"/>
                  </a:lnTo>
                  <a:lnTo>
                    <a:pt x="133" y="457"/>
                  </a:lnTo>
                  <a:lnTo>
                    <a:pt x="130" y="456"/>
                  </a:lnTo>
                  <a:lnTo>
                    <a:pt x="127" y="456"/>
                  </a:lnTo>
                  <a:lnTo>
                    <a:pt x="125" y="457"/>
                  </a:lnTo>
                  <a:lnTo>
                    <a:pt x="122" y="459"/>
                  </a:lnTo>
                  <a:lnTo>
                    <a:pt x="121" y="463"/>
                  </a:lnTo>
                  <a:lnTo>
                    <a:pt x="118" y="467"/>
                  </a:lnTo>
                  <a:lnTo>
                    <a:pt x="118" y="472"/>
                  </a:lnTo>
                  <a:lnTo>
                    <a:pt x="110" y="474"/>
                  </a:lnTo>
                  <a:lnTo>
                    <a:pt x="101" y="475"/>
                  </a:lnTo>
                  <a:lnTo>
                    <a:pt x="98" y="470"/>
                  </a:lnTo>
                  <a:lnTo>
                    <a:pt x="94" y="466"/>
                  </a:lnTo>
                  <a:lnTo>
                    <a:pt x="89" y="463"/>
                  </a:lnTo>
                  <a:lnTo>
                    <a:pt x="85" y="459"/>
                  </a:lnTo>
                  <a:lnTo>
                    <a:pt x="73" y="456"/>
                  </a:lnTo>
                  <a:lnTo>
                    <a:pt x="62" y="454"/>
                  </a:lnTo>
                  <a:lnTo>
                    <a:pt x="59" y="449"/>
                  </a:lnTo>
                  <a:lnTo>
                    <a:pt x="58" y="443"/>
                  </a:lnTo>
                  <a:lnTo>
                    <a:pt x="58" y="440"/>
                  </a:lnTo>
                  <a:lnTo>
                    <a:pt x="59" y="439"/>
                  </a:lnTo>
                  <a:lnTo>
                    <a:pt x="61" y="438"/>
                  </a:lnTo>
                  <a:lnTo>
                    <a:pt x="63" y="438"/>
                  </a:lnTo>
                  <a:lnTo>
                    <a:pt x="64" y="437"/>
                  </a:lnTo>
                  <a:lnTo>
                    <a:pt x="64" y="435"/>
                  </a:lnTo>
                  <a:lnTo>
                    <a:pt x="65" y="428"/>
                  </a:lnTo>
                  <a:lnTo>
                    <a:pt x="71" y="421"/>
                  </a:lnTo>
                  <a:lnTo>
                    <a:pt x="78" y="412"/>
                  </a:lnTo>
                  <a:lnTo>
                    <a:pt x="83" y="404"/>
                  </a:lnTo>
                  <a:lnTo>
                    <a:pt x="87" y="395"/>
                  </a:lnTo>
                  <a:lnTo>
                    <a:pt x="91" y="386"/>
                  </a:lnTo>
                  <a:lnTo>
                    <a:pt x="94" y="376"/>
                  </a:lnTo>
                  <a:lnTo>
                    <a:pt x="98" y="356"/>
                  </a:lnTo>
                  <a:close/>
                  <a:moveTo>
                    <a:pt x="82" y="441"/>
                  </a:moveTo>
                  <a:lnTo>
                    <a:pt x="82" y="441"/>
                  </a:lnTo>
                  <a:lnTo>
                    <a:pt x="87" y="445"/>
                  </a:lnTo>
                  <a:lnTo>
                    <a:pt x="93" y="449"/>
                  </a:lnTo>
                  <a:lnTo>
                    <a:pt x="106" y="455"/>
                  </a:lnTo>
                  <a:lnTo>
                    <a:pt x="110" y="451"/>
                  </a:lnTo>
                  <a:lnTo>
                    <a:pt x="113" y="448"/>
                  </a:lnTo>
                  <a:lnTo>
                    <a:pt x="117" y="445"/>
                  </a:lnTo>
                  <a:lnTo>
                    <a:pt x="123" y="444"/>
                  </a:lnTo>
                  <a:lnTo>
                    <a:pt x="127" y="443"/>
                  </a:lnTo>
                  <a:lnTo>
                    <a:pt x="132" y="443"/>
                  </a:lnTo>
                  <a:lnTo>
                    <a:pt x="139" y="444"/>
                  </a:lnTo>
                  <a:lnTo>
                    <a:pt x="145" y="445"/>
                  </a:lnTo>
                  <a:lnTo>
                    <a:pt x="147" y="452"/>
                  </a:lnTo>
                  <a:lnTo>
                    <a:pt x="150" y="456"/>
                  </a:lnTo>
                  <a:lnTo>
                    <a:pt x="159" y="465"/>
                  </a:lnTo>
                  <a:lnTo>
                    <a:pt x="163" y="468"/>
                  </a:lnTo>
                  <a:lnTo>
                    <a:pt x="167" y="472"/>
                  </a:lnTo>
                  <a:lnTo>
                    <a:pt x="169" y="477"/>
                  </a:lnTo>
                  <a:lnTo>
                    <a:pt x="171" y="482"/>
                  </a:lnTo>
                  <a:lnTo>
                    <a:pt x="170" y="489"/>
                  </a:lnTo>
                  <a:lnTo>
                    <a:pt x="169" y="497"/>
                  </a:lnTo>
                  <a:lnTo>
                    <a:pt x="164" y="503"/>
                  </a:lnTo>
                  <a:lnTo>
                    <a:pt x="160" y="511"/>
                  </a:lnTo>
                  <a:lnTo>
                    <a:pt x="155" y="516"/>
                  </a:lnTo>
                  <a:lnTo>
                    <a:pt x="148" y="523"/>
                  </a:lnTo>
                  <a:lnTo>
                    <a:pt x="141" y="527"/>
                  </a:lnTo>
                  <a:lnTo>
                    <a:pt x="133" y="531"/>
                  </a:lnTo>
                  <a:lnTo>
                    <a:pt x="126" y="533"/>
                  </a:lnTo>
                  <a:lnTo>
                    <a:pt x="118" y="534"/>
                  </a:lnTo>
                  <a:lnTo>
                    <a:pt x="111" y="534"/>
                  </a:lnTo>
                  <a:lnTo>
                    <a:pt x="104" y="533"/>
                  </a:lnTo>
                  <a:lnTo>
                    <a:pt x="98" y="530"/>
                  </a:lnTo>
                  <a:lnTo>
                    <a:pt x="93" y="525"/>
                  </a:lnTo>
                  <a:lnTo>
                    <a:pt x="89" y="517"/>
                  </a:lnTo>
                  <a:lnTo>
                    <a:pt x="86" y="508"/>
                  </a:lnTo>
                  <a:lnTo>
                    <a:pt x="81" y="505"/>
                  </a:lnTo>
                  <a:lnTo>
                    <a:pt x="73" y="504"/>
                  </a:lnTo>
                  <a:lnTo>
                    <a:pt x="68" y="515"/>
                  </a:lnTo>
                  <a:lnTo>
                    <a:pt x="61" y="525"/>
                  </a:lnTo>
                  <a:lnTo>
                    <a:pt x="47" y="544"/>
                  </a:lnTo>
                  <a:lnTo>
                    <a:pt x="39" y="554"/>
                  </a:lnTo>
                  <a:lnTo>
                    <a:pt x="33" y="564"/>
                  </a:lnTo>
                  <a:lnTo>
                    <a:pt x="27" y="576"/>
                  </a:lnTo>
                  <a:lnTo>
                    <a:pt x="23" y="588"/>
                  </a:lnTo>
                  <a:lnTo>
                    <a:pt x="32" y="591"/>
                  </a:lnTo>
                  <a:lnTo>
                    <a:pt x="40" y="593"/>
                  </a:lnTo>
                  <a:lnTo>
                    <a:pt x="46" y="598"/>
                  </a:lnTo>
                  <a:lnTo>
                    <a:pt x="93" y="612"/>
                  </a:lnTo>
                  <a:lnTo>
                    <a:pt x="140" y="625"/>
                  </a:lnTo>
                  <a:lnTo>
                    <a:pt x="188" y="638"/>
                  </a:lnTo>
                  <a:lnTo>
                    <a:pt x="237" y="650"/>
                  </a:lnTo>
                  <a:lnTo>
                    <a:pt x="336" y="671"/>
                  </a:lnTo>
                  <a:lnTo>
                    <a:pt x="434" y="691"/>
                  </a:lnTo>
                  <a:lnTo>
                    <a:pt x="463" y="698"/>
                  </a:lnTo>
                  <a:lnTo>
                    <a:pt x="492" y="706"/>
                  </a:lnTo>
                  <a:lnTo>
                    <a:pt x="521" y="713"/>
                  </a:lnTo>
                  <a:lnTo>
                    <a:pt x="550" y="721"/>
                  </a:lnTo>
                  <a:lnTo>
                    <a:pt x="574" y="726"/>
                  </a:lnTo>
                  <a:lnTo>
                    <a:pt x="599" y="730"/>
                  </a:lnTo>
                  <a:lnTo>
                    <a:pt x="648" y="739"/>
                  </a:lnTo>
                  <a:lnTo>
                    <a:pt x="698" y="745"/>
                  </a:lnTo>
                  <a:lnTo>
                    <a:pt x="745" y="753"/>
                  </a:lnTo>
                  <a:lnTo>
                    <a:pt x="763" y="756"/>
                  </a:lnTo>
                  <a:lnTo>
                    <a:pt x="781" y="761"/>
                  </a:lnTo>
                  <a:lnTo>
                    <a:pt x="819" y="772"/>
                  </a:lnTo>
                  <a:lnTo>
                    <a:pt x="855" y="783"/>
                  </a:lnTo>
                  <a:lnTo>
                    <a:pt x="873" y="787"/>
                  </a:lnTo>
                  <a:lnTo>
                    <a:pt x="891" y="790"/>
                  </a:lnTo>
                  <a:lnTo>
                    <a:pt x="932" y="797"/>
                  </a:lnTo>
                  <a:lnTo>
                    <a:pt x="975" y="802"/>
                  </a:lnTo>
                  <a:lnTo>
                    <a:pt x="1061" y="813"/>
                  </a:lnTo>
                  <a:lnTo>
                    <a:pt x="1098" y="818"/>
                  </a:lnTo>
                  <a:lnTo>
                    <a:pt x="1134" y="824"/>
                  </a:lnTo>
                  <a:lnTo>
                    <a:pt x="1207" y="837"/>
                  </a:lnTo>
                  <a:lnTo>
                    <a:pt x="1277" y="851"/>
                  </a:lnTo>
                  <a:lnTo>
                    <a:pt x="1310" y="857"/>
                  </a:lnTo>
                  <a:lnTo>
                    <a:pt x="1342" y="862"/>
                  </a:lnTo>
                  <a:lnTo>
                    <a:pt x="1374" y="806"/>
                  </a:lnTo>
                  <a:lnTo>
                    <a:pt x="1405" y="750"/>
                  </a:lnTo>
                  <a:lnTo>
                    <a:pt x="1287" y="733"/>
                  </a:lnTo>
                  <a:lnTo>
                    <a:pt x="1276" y="750"/>
                  </a:lnTo>
                  <a:lnTo>
                    <a:pt x="1263" y="766"/>
                  </a:lnTo>
                  <a:lnTo>
                    <a:pt x="1258" y="773"/>
                  </a:lnTo>
                  <a:lnTo>
                    <a:pt x="1251" y="782"/>
                  </a:lnTo>
                  <a:lnTo>
                    <a:pt x="1247" y="785"/>
                  </a:lnTo>
                  <a:lnTo>
                    <a:pt x="1243" y="788"/>
                  </a:lnTo>
                  <a:lnTo>
                    <a:pt x="1238" y="789"/>
                  </a:lnTo>
                  <a:lnTo>
                    <a:pt x="1233" y="789"/>
                  </a:lnTo>
                  <a:lnTo>
                    <a:pt x="1244" y="775"/>
                  </a:lnTo>
                  <a:lnTo>
                    <a:pt x="1255" y="761"/>
                  </a:lnTo>
                  <a:lnTo>
                    <a:pt x="1267" y="747"/>
                  </a:lnTo>
                  <a:lnTo>
                    <a:pt x="1277" y="732"/>
                  </a:lnTo>
                  <a:lnTo>
                    <a:pt x="1266" y="728"/>
                  </a:lnTo>
                  <a:lnTo>
                    <a:pt x="1252" y="725"/>
                  </a:lnTo>
                  <a:lnTo>
                    <a:pt x="1224" y="721"/>
                  </a:lnTo>
                  <a:lnTo>
                    <a:pt x="1197" y="715"/>
                  </a:lnTo>
                  <a:lnTo>
                    <a:pt x="1184" y="713"/>
                  </a:lnTo>
                  <a:lnTo>
                    <a:pt x="1171" y="710"/>
                  </a:lnTo>
                  <a:lnTo>
                    <a:pt x="1166" y="717"/>
                  </a:lnTo>
                  <a:lnTo>
                    <a:pt x="1159" y="725"/>
                  </a:lnTo>
                  <a:lnTo>
                    <a:pt x="1152" y="732"/>
                  </a:lnTo>
                  <a:lnTo>
                    <a:pt x="1147" y="735"/>
                  </a:lnTo>
                  <a:lnTo>
                    <a:pt x="1143" y="737"/>
                  </a:lnTo>
                  <a:lnTo>
                    <a:pt x="1144" y="733"/>
                  </a:lnTo>
                  <a:lnTo>
                    <a:pt x="1147" y="729"/>
                  </a:lnTo>
                  <a:lnTo>
                    <a:pt x="1154" y="721"/>
                  </a:lnTo>
                  <a:lnTo>
                    <a:pt x="1158" y="714"/>
                  </a:lnTo>
                  <a:lnTo>
                    <a:pt x="1159" y="711"/>
                  </a:lnTo>
                  <a:lnTo>
                    <a:pt x="1159" y="708"/>
                  </a:lnTo>
                  <a:lnTo>
                    <a:pt x="1146" y="705"/>
                  </a:lnTo>
                  <a:lnTo>
                    <a:pt x="1133" y="701"/>
                  </a:lnTo>
                  <a:lnTo>
                    <a:pt x="1106" y="696"/>
                  </a:lnTo>
                  <a:lnTo>
                    <a:pt x="1078" y="692"/>
                  </a:lnTo>
                  <a:lnTo>
                    <a:pt x="1050" y="686"/>
                  </a:lnTo>
                  <a:lnTo>
                    <a:pt x="1037" y="706"/>
                  </a:lnTo>
                  <a:lnTo>
                    <a:pt x="1023" y="724"/>
                  </a:lnTo>
                  <a:lnTo>
                    <a:pt x="1017" y="733"/>
                  </a:lnTo>
                  <a:lnTo>
                    <a:pt x="1010" y="744"/>
                  </a:lnTo>
                  <a:lnTo>
                    <a:pt x="1006" y="748"/>
                  </a:lnTo>
                  <a:lnTo>
                    <a:pt x="1003" y="753"/>
                  </a:lnTo>
                  <a:lnTo>
                    <a:pt x="997" y="756"/>
                  </a:lnTo>
                  <a:lnTo>
                    <a:pt x="993" y="759"/>
                  </a:lnTo>
                  <a:lnTo>
                    <a:pt x="997" y="748"/>
                  </a:lnTo>
                  <a:lnTo>
                    <a:pt x="1003" y="739"/>
                  </a:lnTo>
                  <a:lnTo>
                    <a:pt x="1016" y="722"/>
                  </a:lnTo>
                  <a:lnTo>
                    <a:pt x="1028" y="704"/>
                  </a:lnTo>
                  <a:lnTo>
                    <a:pt x="1035" y="694"/>
                  </a:lnTo>
                  <a:lnTo>
                    <a:pt x="1040" y="684"/>
                  </a:lnTo>
                  <a:lnTo>
                    <a:pt x="1017" y="682"/>
                  </a:lnTo>
                  <a:lnTo>
                    <a:pt x="994" y="681"/>
                  </a:lnTo>
                  <a:lnTo>
                    <a:pt x="982" y="680"/>
                  </a:lnTo>
                  <a:lnTo>
                    <a:pt x="972" y="678"/>
                  </a:lnTo>
                  <a:lnTo>
                    <a:pt x="961" y="675"/>
                  </a:lnTo>
                  <a:lnTo>
                    <a:pt x="950" y="670"/>
                  </a:lnTo>
                  <a:lnTo>
                    <a:pt x="952" y="667"/>
                  </a:lnTo>
                  <a:lnTo>
                    <a:pt x="956" y="666"/>
                  </a:lnTo>
                  <a:lnTo>
                    <a:pt x="959" y="666"/>
                  </a:lnTo>
                  <a:lnTo>
                    <a:pt x="962" y="666"/>
                  </a:lnTo>
                  <a:lnTo>
                    <a:pt x="975" y="669"/>
                  </a:lnTo>
                  <a:lnTo>
                    <a:pt x="1010" y="672"/>
                  </a:lnTo>
                  <a:lnTo>
                    <a:pt x="1047" y="677"/>
                  </a:lnTo>
                  <a:lnTo>
                    <a:pt x="1053" y="668"/>
                  </a:lnTo>
                  <a:lnTo>
                    <a:pt x="1058" y="660"/>
                  </a:lnTo>
                  <a:lnTo>
                    <a:pt x="1070" y="641"/>
                  </a:lnTo>
                  <a:lnTo>
                    <a:pt x="1076" y="633"/>
                  </a:lnTo>
                  <a:lnTo>
                    <a:pt x="1082" y="624"/>
                  </a:lnTo>
                  <a:lnTo>
                    <a:pt x="1085" y="620"/>
                  </a:lnTo>
                  <a:lnTo>
                    <a:pt x="1089" y="617"/>
                  </a:lnTo>
                  <a:lnTo>
                    <a:pt x="1094" y="614"/>
                  </a:lnTo>
                  <a:lnTo>
                    <a:pt x="1098" y="611"/>
                  </a:lnTo>
                  <a:lnTo>
                    <a:pt x="1099" y="617"/>
                  </a:lnTo>
                  <a:lnTo>
                    <a:pt x="1098" y="621"/>
                  </a:lnTo>
                  <a:lnTo>
                    <a:pt x="1096" y="624"/>
                  </a:lnTo>
                  <a:lnTo>
                    <a:pt x="1094" y="629"/>
                  </a:lnTo>
                  <a:lnTo>
                    <a:pt x="1086" y="636"/>
                  </a:lnTo>
                  <a:lnTo>
                    <a:pt x="1080" y="644"/>
                  </a:lnTo>
                  <a:lnTo>
                    <a:pt x="1067" y="661"/>
                  </a:lnTo>
                  <a:lnTo>
                    <a:pt x="1056" y="678"/>
                  </a:lnTo>
                  <a:lnTo>
                    <a:pt x="1113" y="689"/>
                  </a:lnTo>
                  <a:lnTo>
                    <a:pt x="1141" y="694"/>
                  </a:lnTo>
                  <a:lnTo>
                    <a:pt x="1168" y="700"/>
                  </a:lnTo>
                  <a:lnTo>
                    <a:pt x="1177" y="691"/>
                  </a:lnTo>
                  <a:lnTo>
                    <a:pt x="1185" y="681"/>
                  </a:lnTo>
                  <a:lnTo>
                    <a:pt x="1201" y="660"/>
                  </a:lnTo>
                  <a:lnTo>
                    <a:pt x="1230" y="617"/>
                  </a:lnTo>
                  <a:lnTo>
                    <a:pt x="1231" y="615"/>
                  </a:lnTo>
                  <a:lnTo>
                    <a:pt x="1231" y="614"/>
                  </a:lnTo>
                  <a:lnTo>
                    <a:pt x="1231" y="610"/>
                  </a:lnTo>
                  <a:lnTo>
                    <a:pt x="1230" y="608"/>
                  </a:lnTo>
                  <a:lnTo>
                    <a:pt x="1230" y="607"/>
                  </a:lnTo>
                  <a:lnTo>
                    <a:pt x="1233" y="608"/>
                  </a:lnTo>
                  <a:lnTo>
                    <a:pt x="1236" y="607"/>
                  </a:lnTo>
                  <a:lnTo>
                    <a:pt x="1239" y="600"/>
                  </a:lnTo>
                  <a:lnTo>
                    <a:pt x="1245" y="592"/>
                  </a:lnTo>
                  <a:lnTo>
                    <a:pt x="1257" y="577"/>
                  </a:lnTo>
                  <a:lnTo>
                    <a:pt x="1262" y="570"/>
                  </a:lnTo>
                  <a:lnTo>
                    <a:pt x="1267" y="562"/>
                  </a:lnTo>
                  <a:lnTo>
                    <a:pt x="1270" y="559"/>
                  </a:lnTo>
                  <a:lnTo>
                    <a:pt x="1274" y="557"/>
                  </a:lnTo>
                  <a:lnTo>
                    <a:pt x="1278" y="555"/>
                  </a:lnTo>
                  <a:lnTo>
                    <a:pt x="1282" y="555"/>
                  </a:lnTo>
                  <a:lnTo>
                    <a:pt x="1278" y="562"/>
                  </a:lnTo>
                  <a:lnTo>
                    <a:pt x="1274" y="570"/>
                  </a:lnTo>
                  <a:lnTo>
                    <a:pt x="1264" y="583"/>
                  </a:lnTo>
                  <a:lnTo>
                    <a:pt x="1254" y="594"/>
                  </a:lnTo>
                  <a:lnTo>
                    <a:pt x="1250" y="602"/>
                  </a:lnTo>
                  <a:lnTo>
                    <a:pt x="1246" y="608"/>
                  </a:lnTo>
                  <a:lnTo>
                    <a:pt x="1258" y="611"/>
                  </a:lnTo>
                  <a:lnTo>
                    <a:pt x="1270" y="612"/>
                  </a:lnTo>
                  <a:lnTo>
                    <a:pt x="1297" y="616"/>
                  </a:lnTo>
                  <a:lnTo>
                    <a:pt x="1323" y="619"/>
                  </a:lnTo>
                  <a:lnTo>
                    <a:pt x="1336" y="621"/>
                  </a:lnTo>
                  <a:lnTo>
                    <a:pt x="1346" y="624"/>
                  </a:lnTo>
                  <a:lnTo>
                    <a:pt x="1360" y="601"/>
                  </a:lnTo>
                  <a:lnTo>
                    <a:pt x="1375" y="578"/>
                  </a:lnTo>
                  <a:lnTo>
                    <a:pt x="1405" y="534"/>
                  </a:lnTo>
                  <a:lnTo>
                    <a:pt x="1387" y="531"/>
                  </a:lnTo>
                  <a:lnTo>
                    <a:pt x="1367" y="528"/>
                  </a:lnTo>
                  <a:lnTo>
                    <a:pt x="1346" y="524"/>
                  </a:lnTo>
                  <a:lnTo>
                    <a:pt x="1328" y="518"/>
                  </a:lnTo>
                  <a:lnTo>
                    <a:pt x="1338" y="516"/>
                  </a:lnTo>
                  <a:lnTo>
                    <a:pt x="1349" y="516"/>
                  </a:lnTo>
                  <a:lnTo>
                    <a:pt x="1358" y="517"/>
                  </a:lnTo>
                  <a:lnTo>
                    <a:pt x="1369" y="519"/>
                  </a:lnTo>
                  <a:lnTo>
                    <a:pt x="1390" y="524"/>
                  </a:lnTo>
                  <a:lnTo>
                    <a:pt x="1400" y="527"/>
                  </a:lnTo>
                  <a:lnTo>
                    <a:pt x="1410" y="528"/>
                  </a:lnTo>
                  <a:lnTo>
                    <a:pt x="1415" y="524"/>
                  </a:lnTo>
                  <a:lnTo>
                    <a:pt x="1420" y="517"/>
                  </a:lnTo>
                  <a:lnTo>
                    <a:pt x="1429" y="505"/>
                  </a:lnTo>
                  <a:lnTo>
                    <a:pt x="1433" y="499"/>
                  </a:lnTo>
                  <a:lnTo>
                    <a:pt x="1437" y="494"/>
                  </a:lnTo>
                  <a:lnTo>
                    <a:pt x="1444" y="490"/>
                  </a:lnTo>
                  <a:lnTo>
                    <a:pt x="1449" y="488"/>
                  </a:lnTo>
                  <a:lnTo>
                    <a:pt x="1448" y="495"/>
                  </a:lnTo>
                  <a:lnTo>
                    <a:pt x="1445" y="501"/>
                  </a:lnTo>
                  <a:lnTo>
                    <a:pt x="1441" y="506"/>
                  </a:lnTo>
                  <a:lnTo>
                    <a:pt x="1436" y="512"/>
                  </a:lnTo>
                  <a:lnTo>
                    <a:pt x="1429" y="521"/>
                  </a:lnTo>
                  <a:lnTo>
                    <a:pt x="1427" y="526"/>
                  </a:lnTo>
                  <a:lnTo>
                    <a:pt x="1426" y="530"/>
                  </a:lnTo>
                  <a:lnTo>
                    <a:pt x="1447" y="534"/>
                  </a:lnTo>
                  <a:lnTo>
                    <a:pt x="1467" y="540"/>
                  </a:lnTo>
                  <a:lnTo>
                    <a:pt x="1488" y="544"/>
                  </a:lnTo>
                  <a:lnTo>
                    <a:pt x="1497" y="545"/>
                  </a:lnTo>
                  <a:lnTo>
                    <a:pt x="1508" y="545"/>
                  </a:lnTo>
                  <a:lnTo>
                    <a:pt x="1522" y="518"/>
                  </a:lnTo>
                  <a:lnTo>
                    <a:pt x="1537" y="492"/>
                  </a:lnTo>
                  <a:lnTo>
                    <a:pt x="1567" y="438"/>
                  </a:lnTo>
                  <a:lnTo>
                    <a:pt x="1582" y="410"/>
                  </a:lnTo>
                  <a:lnTo>
                    <a:pt x="1596" y="383"/>
                  </a:lnTo>
                  <a:lnTo>
                    <a:pt x="1609" y="354"/>
                  </a:lnTo>
                  <a:lnTo>
                    <a:pt x="1621" y="324"/>
                  </a:lnTo>
                  <a:lnTo>
                    <a:pt x="1614" y="321"/>
                  </a:lnTo>
                  <a:lnTo>
                    <a:pt x="1608" y="318"/>
                  </a:lnTo>
                  <a:lnTo>
                    <a:pt x="1603" y="315"/>
                  </a:lnTo>
                  <a:lnTo>
                    <a:pt x="1602" y="313"/>
                  </a:lnTo>
                  <a:lnTo>
                    <a:pt x="1601" y="309"/>
                  </a:lnTo>
                  <a:lnTo>
                    <a:pt x="1572" y="302"/>
                  </a:lnTo>
                  <a:lnTo>
                    <a:pt x="1541" y="293"/>
                  </a:lnTo>
                  <a:lnTo>
                    <a:pt x="1510" y="284"/>
                  </a:lnTo>
                  <a:lnTo>
                    <a:pt x="1496" y="277"/>
                  </a:lnTo>
                  <a:lnTo>
                    <a:pt x="1482" y="272"/>
                  </a:lnTo>
                  <a:lnTo>
                    <a:pt x="1479" y="273"/>
                  </a:lnTo>
                  <a:lnTo>
                    <a:pt x="1477" y="272"/>
                  </a:lnTo>
                  <a:lnTo>
                    <a:pt x="1475" y="271"/>
                  </a:lnTo>
                  <a:lnTo>
                    <a:pt x="1471" y="272"/>
                  </a:lnTo>
                  <a:lnTo>
                    <a:pt x="1466" y="269"/>
                  </a:lnTo>
                  <a:lnTo>
                    <a:pt x="1462" y="267"/>
                  </a:lnTo>
                  <a:lnTo>
                    <a:pt x="1451" y="263"/>
                  </a:lnTo>
                  <a:lnTo>
                    <a:pt x="1442" y="260"/>
                  </a:lnTo>
                  <a:lnTo>
                    <a:pt x="1439" y="258"/>
                  </a:lnTo>
                  <a:lnTo>
                    <a:pt x="1439" y="257"/>
                  </a:lnTo>
                  <a:lnTo>
                    <a:pt x="1439" y="256"/>
                  </a:lnTo>
                  <a:lnTo>
                    <a:pt x="1436" y="256"/>
                  </a:lnTo>
                  <a:lnTo>
                    <a:pt x="1434" y="258"/>
                  </a:lnTo>
                  <a:lnTo>
                    <a:pt x="1433" y="259"/>
                  </a:lnTo>
                  <a:lnTo>
                    <a:pt x="1431" y="259"/>
                  </a:lnTo>
                  <a:lnTo>
                    <a:pt x="1412" y="251"/>
                  </a:lnTo>
                  <a:lnTo>
                    <a:pt x="1403" y="246"/>
                  </a:lnTo>
                  <a:lnTo>
                    <a:pt x="1395" y="243"/>
                  </a:lnTo>
                  <a:lnTo>
                    <a:pt x="1384" y="241"/>
                  </a:lnTo>
                  <a:lnTo>
                    <a:pt x="1372" y="240"/>
                  </a:lnTo>
                  <a:lnTo>
                    <a:pt x="1360" y="238"/>
                  </a:lnTo>
                  <a:lnTo>
                    <a:pt x="1349" y="236"/>
                  </a:lnTo>
                  <a:lnTo>
                    <a:pt x="1340" y="232"/>
                  </a:lnTo>
                  <a:lnTo>
                    <a:pt x="1331" y="228"/>
                  </a:lnTo>
                  <a:lnTo>
                    <a:pt x="1323" y="224"/>
                  </a:lnTo>
                  <a:lnTo>
                    <a:pt x="1313" y="222"/>
                  </a:lnTo>
                  <a:lnTo>
                    <a:pt x="1294" y="217"/>
                  </a:lnTo>
                  <a:lnTo>
                    <a:pt x="1274" y="213"/>
                  </a:lnTo>
                  <a:lnTo>
                    <a:pt x="1253" y="207"/>
                  </a:lnTo>
                  <a:lnTo>
                    <a:pt x="1231" y="201"/>
                  </a:lnTo>
                  <a:lnTo>
                    <a:pt x="1220" y="198"/>
                  </a:lnTo>
                  <a:lnTo>
                    <a:pt x="1209" y="196"/>
                  </a:lnTo>
                  <a:lnTo>
                    <a:pt x="1198" y="195"/>
                  </a:lnTo>
                  <a:lnTo>
                    <a:pt x="1187" y="194"/>
                  </a:lnTo>
                  <a:lnTo>
                    <a:pt x="1186" y="192"/>
                  </a:lnTo>
                  <a:lnTo>
                    <a:pt x="1185" y="191"/>
                  </a:lnTo>
                  <a:lnTo>
                    <a:pt x="1178" y="190"/>
                  </a:lnTo>
                  <a:lnTo>
                    <a:pt x="1162" y="188"/>
                  </a:lnTo>
                  <a:lnTo>
                    <a:pt x="1144" y="183"/>
                  </a:lnTo>
                  <a:lnTo>
                    <a:pt x="1127" y="179"/>
                  </a:lnTo>
                  <a:lnTo>
                    <a:pt x="1092" y="173"/>
                  </a:lnTo>
                  <a:lnTo>
                    <a:pt x="1056" y="169"/>
                  </a:lnTo>
                  <a:lnTo>
                    <a:pt x="1039" y="166"/>
                  </a:lnTo>
                  <a:lnTo>
                    <a:pt x="1021" y="163"/>
                  </a:lnTo>
                  <a:lnTo>
                    <a:pt x="977" y="155"/>
                  </a:lnTo>
                  <a:lnTo>
                    <a:pt x="929" y="147"/>
                  </a:lnTo>
                  <a:lnTo>
                    <a:pt x="916" y="144"/>
                  </a:lnTo>
                  <a:lnTo>
                    <a:pt x="903" y="140"/>
                  </a:lnTo>
                  <a:lnTo>
                    <a:pt x="891" y="137"/>
                  </a:lnTo>
                  <a:lnTo>
                    <a:pt x="879" y="134"/>
                  </a:lnTo>
                  <a:lnTo>
                    <a:pt x="827" y="126"/>
                  </a:lnTo>
                  <a:lnTo>
                    <a:pt x="778" y="119"/>
                  </a:lnTo>
                  <a:lnTo>
                    <a:pt x="768" y="117"/>
                  </a:lnTo>
                  <a:lnTo>
                    <a:pt x="759" y="114"/>
                  </a:lnTo>
                  <a:lnTo>
                    <a:pt x="749" y="110"/>
                  </a:lnTo>
                  <a:lnTo>
                    <a:pt x="739" y="107"/>
                  </a:lnTo>
                  <a:lnTo>
                    <a:pt x="712" y="102"/>
                  </a:lnTo>
                  <a:lnTo>
                    <a:pt x="683" y="96"/>
                  </a:lnTo>
                  <a:lnTo>
                    <a:pt x="654" y="92"/>
                  </a:lnTo>
                  <a:lnTo>
                    <a:pt x="626" y="87"/>
                  </a:lnTo>
                  <a:lnTo>
                    <a:pt x="600" y="80"/>
                  </a:lnTo>
                  <a:lnTo>
                    <a:pt x="574" y="73"/>
                  </a:lnTo>
                  <a:lnTo>
                    <a:pt x="550" y="66"/>
                  </a:lnTo>
                  <a:lnTo>
                    <a:pt x="526" y="61"/>
                  </a:lnTo>
                  <a:lnTo>
                    <a:pt x="457" y="50"/>
                  </a:lnTo>
                  <a:lnTo>
                    <a:pt x="386" y="38"/>
                  </a:lnTo>
                  <a:lnTo>
                    <a:pt x="315" y="25"/>
                  </a:lnTo>
                  <a:lnTo>
                    <a:pt x="245" y="11"/>
                  </a:lnTo>
                  <a:lnTo>
                    <a:pt x="230" y="44"/>
                  </a:lnTo>
                  <a:lnTo>
                    <a:pt x="222" y="61"/>
                  </a:lnTo>
                  <a:lnTo>
                    <a:pt x="216" y="77"/>
                  </a:lnTo>
                  <a:lnTo>
                    <a:pt x="220" y="80"/>
                  </a:lnTo>
                  <a:lnTo>
                    <a:pt x="225" y="81"/>
                  </a:lnTo>
                  <a:lnTo>
                    <a:pt x="235" y="86"/>
                  </a:lnTo>
                  <a:lnTo>
                    <a:pt x="238" y="80"/>
                  </a:lnTo>
                  <a:lnTo>
                    <a:pt x="243" y="76"/>
                  </a:lnTo>
                  <a:lnTo>
                    <a:pt x="247" y="72"/>
                  </a:lnTo>
                  <a:lnTo>
                    <a:pt x="249" y="66"/>
                  </a:lnTo>
                  <a:lnTo>
                    <a:pt x="256" y="63"/>
                  </a:lnTo>
                  <a:lnTo>
                    <a:pt x="263" y="62"/>
                  </a:lnTo>
                  <a:lnTo>
                    <a:pt x="269" y="63"/>
                  </a:lnTo>
                  <a:lnTo>
                    <a:pt x="275" y="64"/>
                  </a:lnTo>
                  <a:lnTo>
                    <a:pt x="280" y="67"/>
                  </a:lnTo>
                  <a:lnTo>
                    <a:pt x="285" y="72"/>
                  </a:lnTo>
                  <a:lnTo>
                    <a:pt x="290" y="77"/>
                  </a:lnTo>
                  <a:lnTo>
                    <a:pt x="293" y="84"/>
                  </a:lnTo>
                  <a:lnTo>
                    <a:pt x="296" y="90"/>
                  </a:lnTo>
                  <a:lnTo>
                    <a:pt x="298" y="97"/>
                  </a:lnTo>
                  <a:lnTo>
                    <a:pt x="299" y="105"/>
                  </a:lnTo>
                  <a:lnTo>
                    <a:pt x="299" y="112"/>
                  </a:lnTo>
                  <a:lnTo>
                    <a:pt x="298" y="120"/>
                  </a:lnTo>
                  <a:lnTo>
                    <a:pt x="297" y="129"/>
                  </a:lnTo>
                  <a:lnTo>
                    <a:pt x="294" y="135"/>
                  </a:lnTo>
                  <a:lnTo>
                    <a:pt x="291" y="142"/>
                  </a:lnTo>
                  <a:lnTo>
                    <a:pt x="286" y="148"/>
                  </a:lnTo>
                  <a:lnTo>
                    <a:pt x="281" y="152"/>
                  </a:lnTo>
                  <a:lnTo>
                    <a:pt x="274" y="156"/>
                  </a:lnTo>
                  <a:lnTo>
                    <a:pt x="267" y="161"/>
                  </a:lnTo>
                  <a:lnTo>
                    <a:pt x="259" y="163"/>
                  </a:lnTo>
                  <a:lnTo>
                    <a:pt x="251" y="164"/>
                  </a:lnTo>
                  <a:lnTo>
                    <a:pt x="244" y="164"/>
                  </a:lnTo>
                  <a:lnTo>
                    <a:pt x="237" y="163"/>
                  </a:lnTo>
                  <a:lnTo>
                    <a:pt x="232" y="157"/>
                  </a:lnTo>
                  <a:lnTo>
                    <a:pt x="227" y="152"/>
                  </a:lnTo>
                  <a:lnTo>
                    <a:pt x="222" y="145"/>
                  </a:lnTo>
                  <a:lnTo>
                    <a:pt x="219" y="137"/>
                  </a:lnTo>
                  <a:lnTo>
                    <a:pt x="213" y="137"/>
                  </a:lnTo>
                  <a:lnTo>
                    <a:pt x="207" y="136"/>
                  </a:lnTo>
                  <a:lnTo>
                    <a:pt x="201" y="135"/>
                  </a:lnTo>
                  <a:lnTo>
                    <a:pt x="194" y="134"/>
                  </a:lnTo>
                  <a:lnTo>
                    <a:pt x="187" y="146"/>
                  </a:lnTo>
                  <a:lnTo>
                    <a:pt x="182" y="159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7" y="185"/>
                  </a:lnTo>
                  <a:lnTo>
                    <a:pt x="182" y="185"/>
                  </a:lnTo>
                  <a:lnTo>
                    <a:pt x="188" y="185"/>
                  </a:lnTo>
                  <a:lnTo>
                    <a:pt x="191" y="188"/>
                  </a:lnTo>
                  <a:lnTo>
                    <a:pt x="194" y="191"/>
                  </a:lnTo>
                  <a:lnTo>
                    <a:pt x="198" y="193"/>
                  </a:lnTo>
                  <a:lnTo>
                    <a:pt x="202" y="193"/>
                  </a:lnTo>
                  <a:lnTo>
                    <a:pt x="209" y="193"/>
                  </a:lnTo>
                  <a:lnTo>
                    <a:pt x="218" y="192"/>
                  </a:lnTo>
                  <a:lnTo>
                    <a:pt x="228" y="190"/>
                  </a:lnTo>
                  <a:lnTo>
                    <a:pt x="236" y="190"/>
                  </a:lnTo>
                  <a:lnTo>
                    <a:pt x="240" y="191"/>
                  </a:lnTo>
                  <a:lnTo>
                    <a:pt x="244" y="192"/>
                  </a:lnTo>
                  <a:lnTo>
                    <a:pt x="248" y="194"/>
                  </a:lnTo>
                  <a:lnTo>
                    <a:pt x="251" y="197"/>
                  </a:lnTo>
                  <a:lnTo>
                    <a:pt x="254" y="202"/>
                  </a:lnTo>
                  <a:lnTo>
                    <a:pt x="256" y="208"/>
                  </a:lnTo>
                  <a:lnTo>
                    <a:pt x="258" y="214"/>
                  </a:lnTo>
                  <a:lnTo>
                    <a:pt x="258" y="221"/>
                  </a:lnTo>
                  <a:lnTo>
                    <a:pt x="256" y="236"/>
                  </a:lnTo>
                  <a:lnTo>
                    <a:pt x="254" y="252"/>
                  </a:lnTo>
                  <a:lnTo>
                    <a:pt x="250" y="255"/>
                  </a:lnTo>
                  <a:lnTo>
                    <a:pt x="248" y="258"/>
                  </a:lnTo>
                  <a:lnTo>
                    <a:pt x="243" y="267"/>
                  </a:lnTo>
                  <a:lnTo>
                    <a:pt x="239" y="271"/>
                  </a:lnTo>
                  <a:lnTo>
                    <a:pt x="236" y="275"/>
                  </a:lnTo>
                  <a:lnTo>
                    <a:pt x="232" y="278"/>
                  </a:lnTo>
                  <a:lnTo>
                    <a:pt x="228" y="282"/>
                  </a:lnTo>
                  <a:lnTo>
                    <a:pt x="219" y="284"/>
                  </a:lnTo>
                  <a:lnTo>
                    <a:pt x="209" y="284"/>
                  </a:lnTo>
                  <a:lnTo>
                    <a:pt x="202" y="283"/>
                  </a:lnTo>
                  <a:lnTo>
                    <a:pt x="194" y="279"/>
                  </a:lnTo>
                  <a:lnTo>
                    <a:pt x="188" y="274"/>
                  </a:lnTo>
                  <a:lnTo>
                    <a:pt x="183" y="267"/>
                  </a:lnTo>
                  <a:lnTo>
                    <a:pt x="179" y="258"/>
                  </a:lnTo>
                  <a:lnTo>
                    <a:pt x="178" y="248"/>
                  </a:lnTo>
                  <a:lnTo>
                    <a:pt x="167" y="245"/>
                  </a:lnTo>
                  <a:lnTo>
                    <a:pt x="153" y="242"/>
                  </a:lnTo>
                  <a:lnTo>
                    <a:pt x="142" y="260"/>
                  </a:lnTo>
                  <a:lnTo>
                    <a:pt x="133" y="282"/>
                  </a:lnTo>
                  <a:lnTo>
                    <a:pt x="126" y="303"/>
                  </a:lnTo>
                  <a:lnTo>
                    <a:pt x="119" y="324"/>
                  </a:lnTo>
                  <a:lnTo>
                    <a:pt x="132" y="328"/>
                  </a:lnTo>
                  <a:lnTo>
                    <a:pt x="143" y="332"/>
                  </a:lnTo>
                  <a:lnTo>
                    <a:pt x="154" y="322"/>
                  </a:lnTo>
                  <a:lnTo>
                    <a:pt x="162" y="312"/>
                  </a:lnTo>
                  <a:lnTo>
                    <a:pt x="172" y="309"/>
                  </a:lnTo>
                  <a:lnTo>
                    <a:pt x="179" y="309"/>
                  </a:lnTo>
                  <a:lnTo>
                    <a:pt x="187" y="311"/>
                  </a:lnTo>
                  <a:lnTo>
                    <a:pt x="193" y="314"/>
                  </a:lnTo>
                  <a:lnTo>
                    <a:pt x="199" y="318"/>
                  </a:lnTo>
                  <a:lnTo>
                    <a:pt x="204" y="322"/>
                  </a:lnTo>
                  <a:lnTo>
                    <a:pt x="213" y="333"/>
                  </a:lnTo>
                  <a:lnTo>
                    <a:pt x="215" y="342"/>
                  </a:lnTo>
                  <a:lnTo>
                    <a:pt x="215" y="350"/>
                  </a:lnTo>
                  <a:lnTo>
                    <a:pt x="214" y="358"/>
                  </a:lnTo>
                  <a:lnTo>
                    <a:pt x="212" y="365"/>
                  </a:lnTo>
                  <a:lnTo>
                    <a:pt x="208" y="373"/>
                  </a:lnTo>
                  <a:lnTo>
                    <a:pt x="204" y="379"/>
                  </a:lnTo>
                  <a:lnTo>
                    <a:pt x="200" y="386"/>
                  </a:lnTo>
                  <a:lnTo>
                    <a:pt x="194" y="391"/>
                  </a:lnTo>
                  <a:lnTo>
                    <a:pt x="189" y="396"/>
                  </a:lnTo>
                  <a:lnTo>
                    <a:pt x="183" y="400"/>
                  </a:lnTo>
                  <a:lnTo>
                    <a:pt x="176" y="403"/>
                  </a:lnTo>
                  <a:lnTo>
                    <a:pt x="170" y="405"/>
                  </a:lnTo>
                  <a:lnTo>
                    <a:pt x="162" y="406"/>
                  </a:lnTo>
                  <a:lnTo>
                    <a:pt x="156" y="405"/>
                  </a:lnTo>
                  <a:lnTo>
                    <a:pt x="148" y="404"/>
                  </a:lnTo>
                  <a:lnTo>
                    <a:pt x="142" y="399"/>
                  </a:lnTo>
                  <a:lnTo>
                    <a:pt x="140" y="394"/>
                  </a:lnTo>
                  <a:lnTo>
                    <a:pt x="138" y="389"/>
                  </a:lnTo>
                  <a:lnTo>
                    <a:pt x="136" y="383"/>
                  </a:lnTo>
                  <a:lnTo>
                    <a:pt x="134" y="378"/>
                  </a:lnTo>
                  <a:lnTo>
                    <a:pt x="123" y="375"/>
                  </a:lnTo>
                  <a:lnTo>
                    <a:pt x="116" y="375"/>
                  </a:lnTo>
                  <a:lnTo>
                    <a:pt x="112" y="375"/>
                  </a:lnTo>
                  <a:lnTo>
                    <a:pt x="97" y="404"/>
                  </a:lnTo>
                  <a:lnTo>
                    <a:pt x="88" y="422"/>
                  </a:lnTo>
                  <a:lnTo>
                    <a:pt x="82" y="441"/>
                  </a:lnTo>
                  <a:close/>
                  <a:moveTo>
                    <a:pt x="1416" y="538"/>
                  </a:moveTo>
                  <a:lnTo>
                    <a:pt x="1416" y="538"/>
                  </a:lnTo>
                  <a:lnTo>
                    <a:pt x="1401" y="559"/>
                  </a:lnTo>
                  <a:lnTo>
                    <a:pt x="1385" y="580"/>
                  </a:lnTo>
                  <a:lnTo>
                    <a:pt x="1371" y="603"/>
                  </a:lnTo>
                  <a:lnTo>
                    <a:pt x="1358" y="626"/>
                  </a:lnTo>
                  <a:lnTo>
                    <a:pt x="1372" y="626"/>
                  </a:lnTo>
                  <a:lnTo>
                    <a:pt x="1385" y="629"/>
                  </a:lnTo>
                  <a:lnTo>
                    <a:pt x="1412" y="633"/>
                  </a:lnTo>
                  <a:lnTo>
                    <a:pt x="1437" y="637"/>
                  </a:lnTo>
                  <a:lnTo>
                    <a:pt x="1449" y="638"/>
                  </a:lnTo>
                  <a:lnTo>
                    <a:pt x="1462" y="638"/>
                  </a:lnTo>
                  <a:lnTo>
                    <a:pt x="1484" y="600"/>
                  </a:lnTo>
                  <a:lnTo>
                    <a:pt x="1493" y="580"/>
                  </a:lnTo>
                  <a:lnTo>
                    <a:pt x="1502" y="560"/>
                  </a:lnTo>
                  <a:lnTo>
                    <a:pt x="1482" y="553"/>
                  </a:lnTo>
                  <a:lnTo>
                    <a:pt x="1461" y="546"/>
                  </a:lnTo>
                  <a:lnTo>
                    <a:pt x="1440" y="542"/>
                  </a:lnTo>
                  <a:lnTo>
                    <a:pt x="1416" y="538"/>
                  </a:lnTo>
                  <a:close/>
                  <a:moveTo>
                    <a:pt x="1240" y="615"/>
                  </a:moveTo>
                  <a:lnTo>
                    <a:pt x="1240" y="615"/>
                  </a:lnTo>
                  <a:lnTo>
                    <a:pt x="1210" y="659"/>
                  </a:lnTo>
                  <a:lnTo>
                    <a:pt x="1179" y="702"/>
                  </a:lnTo>
                  <a:lnTo>
                    <a:pt x="1204" y="708"/>
                  </a:lnTo>
                  <a:lnTo>
                    <a:pt x="1231" y="712"/>
                  </a:lnTo>
                  <a:lnTo>
                    <a:pt x="1258" y="716"/>
                  </a:lnTo>
                  <a:lnTo>
                    <a:pt x="1283" y="721"/>
                  </a:lnTo>
                  <a:lnTo>
                    <a:pt x="1292" y="711"/>
                  </a:lnTo>
                  <a:lnTo>
                    <a:pt x="1299" y="700"/>
                  </a:lnTo>
                  <a:lnTo>
                    <a:pt x="1312" y="677"/>
                  </a:lnTo>
                  <a:lnTo>
                    <a:pt x="1325" y="653"/>
                  </a:lnTo>
                  <a:lnTo>
                    <a:pt x="1333" y="642"/>
                  </a:lnTo>
                  <a:lnTo>
                    <a:pt x="1340" y="633"/>
                  </a:lnTo>
                  <a:lnTo>
                    <a:pt x="1318" y="626"/>
                  </a:lnTo>
                  <a:lnTo>
                    <a:pt x="1292" y="622"/>
                  </a:lnTo>
                  <a:lnTo>
                    <a:pt x="1240" y="615"/>
                  </a:lnTo>
                  <a:close/>
                  <a:moveTo>
                    <a:pt x="1350" y="636"/>
                  </a:moveTo>
                  <a:lnTo>
                    <a:pt x="1350" y="636"/>
                  </a:lnTo>
                  <a:lnTo>
                    <a:pt x="1339" y="652"/>
                  </a:lnTo>
                  <a:lnTo>
                    <a:pt x="1329" y="669"/>
                  </a:lnTo>
                  <a:lnTo>
                    <a:pt x="1309" y="704"/>
                  </a:lnTo>
                  <a:lnTo>
                    <a:pt x="1305" y="709"/>
                  </a:lnTo>
                  <a:lnTo>
                    <a:pt x="1300" y="714"/>
                  </a:lnTo>
                  <a:lnTo>
                    <a:pt x="1298" y="718"/>
                  </a:lnTo>
                  <a:lnTo>
                    <a:pt x="1297" y="721"/>
                  </a:lnTo>
                  <a:lnTo>
                    <a:pt x="1298" y="723"/>
                  </a:lnTo>
                  <a:lnTo>
                    <a:pt x="1311" y="726"/>
                  </a:lnTo>
                  <a:lnTo>
                    <a:pt x="1325" y="728"/>
                  </a:lnTo>
                  <a:lnTo>
                    <a:pt x="1353" y="731"/>
                  </a:lnTo>
                  <a:lnTo>
                    <a:pt x="1382" y="736"/>
                  </a:lnTo>
                  <a:lnTo>
                    <a:pt x="1396" y="738"/>
                  </a:lnTo>
                  <a:lnTo>
                    <a:pt x="1410" y="741"/>
                  </a:lnTo>
                  <a:lnTo>
                    <a:pt x="1415" y="730"/>
                  </a:lnTo>
                  <a:lnTo>
                    <a:pt x="1420" y="720"/>
                  </a:lnTo>
                  <a:lnTo>
                    <a:pt x="1432" y="698"/>
                  </a:lnTo>
                  <a:lnTo>
                    <a:pt x="1443" y="677"/>
                  </a:lnTo>
                  <a:lnTo>
                    <a:pt x="1448" y="666"/>
                  </a:lnTo>
                  <a:lnTo>
                    <a:pt x="1452" y="654"/>
                  </a:lnTo>
                  <a:lnTo>
                    <a:pt x="1440" y="650"/>
                  </a:lnTo>
                  <a:lnTo>
                    <a:pt x="1428" y="647"/>
                  </a:lnTo>
                  <a:lnTo>
                    <a:pt x="1403" y="641"/>
                  </a:lnTo>
                  <a:lnTo>
                    <a:pt x="1379" y="638"/>
                  </a:lnTo>
                  <a:lnTo>
                    <a:pt x="1350" y="6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43" name="椭圆 42"/>
          <p:cNvSpPr/>
          <p:nvPr/>
        </p:nvSpPr>
        <p:spPr>
          <a:xfrm>
            <a:off x="6047318" y="2880784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4" name="椭圆 43"/>
          <p:cNvSpPr/>
          <p:nvPr/>
        </p:nvSpPr>
        <p:spPr>
          <a:xfrm>
            <a:off x="6047318" y="3117851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5" name="椭圆 44"/>
          <p:cNvSpPr/>
          <p:nvPr/>
        </p:nvSpPr>
        <p:spPr>
          <a:xfrm>
            <a:off x="6047318" y="4451351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6" name="椭圆 45"/>
          <p:cNvSpPr/>
          <p:nvPr/>
        </p:nvSpPr>
        <p:spPr>
          <a:xfrm>
            <a:off x="6047318" y="4690534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7" name="椭圆 46"/>
          <p:cNvSpPr/>
          <p:nvPr/>
        </p:nvSpPr>
        <p:spPr>
          <a:xfrm>
            <a:off x="6047318" y="6024034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8" name="椭圆 47"/>
          <p:cNvSpPr/>
          <p:nvPr/>
        </p:nvSpPr>
        <p:spPr>
          <a:xfrm>
            <a:off x="6047318" y="6261100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9" name="椭圆 48"/>
          <p:cNvSpPr/>
          <p:nvPr/>
        </p:nvSpPr>
        <p:spPr>
          <a:xfrm>
            <a:off x="6047318" y="1593851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50" name="椭圆 49"/>
          <p:cNvSpPr/>
          <p:nvPr/>
        </p:nvSpPr>
        <p:spPr>
          <a:xfrm>
            <a:off x="6047318" y="1356784"/>
            <a:ext cx="143933" cy="143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grpSp>
        <p:nvGrpSpPr>
          <p:cNvPr id="51" name="组合 50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3484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4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484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5" name="文本框 5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281142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4" grpId="0"/>
      <p:bldP spid="18" grpId="0"/>
      <p:bldP spid="19" grpId="0"/>
      <p:bldP spid="20" grpId="0"/>
      <p:bldP spid="5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组合 4"/>
          <p:cNvGrpSpPr>
            <a:grpSpLocks/>
          </p:cNvGrpSpPr>
          <p:nvPr/>
        </p:nvGrpSpPr>
        <p:grpSpPr bwMode="auto">
          <a:xfrm>
            <a:off x="1143001" y="1797051"/>
            <a:ext cx="4095751" cy="1831713"/>
            <a:chOff x="839571" y="2825394"/>
            <a:chExt cx="2720894" cy="2765612"/>
          </a:xfrm>
        </p:grpSpPr>
        <p:grpSp>
          <p:nvGrpSpPr>
            <p:cNvPr id="36936" name="组合 23"/>
            <p:cNvGrpSpPr>
              <a:grpSpLocks/>
            </p:cNvGrpSpPr>
            <p:nvPr/>
          </p:nvGrpSpPr>
          <p:grpSpPr bwMode="auto">
            <a:xfrm>
              <a:off x="839571" y="2825394"/>
              <a:ext cx="2720894" cy="2765612"/>
              <a:chOff x="268067" y="896568"/>
              <a:chExt cx="2720894" cy="2765612"/>
            </a:xfrm>
          </p:grpSpPr>
          <p:sp>
            <p:nvSpPr>
              <p:cNvPr id="36938" name="矩形 7"/>
              <p:cNvSpPr>
                <a:spLocks noChangeArrowheads="1"/>
              </p:cNvSpPr>
              <p:nvPr/>
            </p:nvSpPr>
            <p:spPr bwMode="auto">
              <a:xfrm>
                <a:off x="543306" y="896568"/>
                <a:ext cx="2206622" cy="697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2400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36939" name="矩形 8"/>
              <p:cNvSpPr>
                <a:spLocks noChangeArrowheads="1"/>
              </p:cNvSpPr>
              <p:nvPr/>
            </p:nvSpPr>
            <p:spPr bwMode="auto">
              <a:xfrm>
                <a:off x="268067" y="1818399"/>
                <a:ext cx="2720894" cy="18437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95" name="直接连接符 94"/>
            <p:cNvCxnSpPr/>
            <p:nvPr/>
          </p:nvCxnSpPr>
          <p:spPr>
            <a:xfrm flipV="1">
              <a:off x="1022370" y="3598789"/>
              <a:ext cx="2386231" cy="0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8" name="组合 4"/>
          <p:cNvGrpSpPr>
            <a:grpSpLocks/>
          </p:cNvGrpSpPr>
          <p:nvPr/>
        </p:nvGrpSpPr>
        <p:grpSpPr bwMode="auto">
          <a:xfrm>
            <a:off x="6953251" y="4580468"/>
            <a:ext cx="4095749" cy="1176008"/>
            <a:chOff x="839571" y="2792152"/>
            <a:chExt cx="2720894" cy="1776780"/>
          </a:xfrm>
        </p:grpSpPr>
        <p:grpSp>
          <p:nvGrpSpPr>
            <p:cNvPr id="36932" name="组合 23"/>
            <p:cNvGrpSpPr>
              <a:grpSpLocks/>
            </p:cNvGrpSpPr>
            <p:nvPr/>
          </p:nvGrpSpPr>
          <p:grpSpPr bwMode="auto">
            <a:xfrm>
              <a:off x="839571" y="2792152"/>
              <a:ext cx="2720894" cy="1776780"/>
              <a:chOff x="268067" y="863326"/>
              <a:chExt cx="2720894" cy="1776780"/>
            </a:xfrm>
          </p:grpSpPr>
          <p:sp>
            <p:nvSpPr>
              <p:cNvPr id="36934" name="矩形 7"/>
              <p:cNvSpPr>
                <a:spLocks noChangeArrowheads="1"/>
              </p:cNvSpPr>
              <p:nvPr/>
            </p:nvSpPr>
            <p:spPr bwMode="auto">
              <a:xfrm>
                <a:off x="543306" y="863326"/>
                <a:ext cx="2206622" cy="6975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2400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36935" name="矩形 8"/>
              <p:cNvSpPr>
                <a:spLocks noChangeArrowheads="1"/>
              </p:cNvSpPr>
              <p:nvPr/>
            </p:nvSpPr>
            <p:spPr bwMode="auto">
              <a:xfrm>
                <a:off x="268067" y="1818400"/>
                <a:ext cx="2720894" cy="821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467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67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100" name="直接连接符 99"/>
            <p:cNvCxnSpPr/>
            <p:nvPr/>
          </p:nvCxnSpPr>
          <p:spPr>
            <a:xfrm flipV="1">
              <a:off x="1022370" y="3598044"/>
              <a:ext cx="2386231" cy="3199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868" name="组合 105"/>
          <p:cNvGrpSpPr>
            <a:grpSpLocks/>
          </p:cNvGrpSpPr>
          <p:nvPr/>
        </p:nvGrpSpPr>
        <p:grpSpPr bwMode="auto">
          <a:xfrm>
            <a:off x="5524500" y="717551"/>
            <a:ext cx="2667000" cy="3429000"/>
            <a:chOff x="3684588" y="1465263"/>
            <a:chExt cx="1762125" cy="2154238"/>
          </a:xfrm>
        </p:grpSpPr>
        <p:sp>
          <p:nvSpPr>
            <p:cNvPr id="36896" name="Freeform 43"/>
            <p:cNvSpPr>
              <a:spLocks/>
            </p:cNvSpPr>
            <p:nvPr/>
          </p:nvSpPr>
          <p:spPr bwMode="auto">
            <a:xfrm>
              <a:off x="4600576" y="1552575"/>
              <a:ext cx="466725" cy="174625"/>
            </a:xfrm>
            <a:custGeom>
              <a:avLst/>
              <a:gdLst>
                <a:gd name="T0" fmla="*/ 247255648 w 881"/>
                <a:gd name="T1" fmla="*/ 92126558 h 331"/>
                <a:gd name="T2" fmla="*/ 242484563 w 881"/>
                <a:gd name="T3" fmla="*/ 90178249 h 331"/>
                <a:gd name="T4" fmla="*/ 233503418 w 881"/>
                <a:gd name="T5" fmla="*/ 84055295 h 331"/>
                <a:gd name="T6" fmla="*/ 224803579 w 881"/>
                <a:gd name="T7" fmla="*/ 77096674 h 331"/>
                <a:gd name="T8" fmla="*/ 214980634 w 881"/>
                <a:gd name="T9" fmla="*/ 70417136 h 331"/>
                <a:gd name="T10" fmla="*/ 209647996 w 881"/>
                <a:gd name="T11" fmla="*/ 67912243 h 331"/>
                <a:gd name="T12" fmla="*/ 207683619 w 881"/>
                <a:gd name="T13" fmla="*/ 65963934 h 331"/>
                <a:gd name="T14" fmla="*/ 206280265 w 881"/>
                <a:gd name="T15" fmla="*/ 63180486 h 331"/>
                <a:gd name="T16" fmla="*/ 186915151 w 881"/>
                <a:gd name="T17" fmla="*/ 53160387 h 331"/>
                <a:gd name="T18" fmla="*/ 156604514 w 881"/>
                <a:gd name="T19" fmla="*/ 38409059 h 331"/>
                <a:gd name="T20" fmla="*/ 135275023 w 881"/>
                <a:gd name="T21" fmla="*/ 28946072 h 331"/>
                <a:gd name="T22" fmla="*/ 113103202 w 881"/>
                <a:gd name="T23" fmla="*/ 21152838 h 331"/>
                <a:gd name="T24" fmla="*/ 90370357 w 881"/>
                <a:gd name="T25" fmla="*/ 14194744 h 331"/>
                <a:gd name="T26" fmla="*/ 67075958 w 881"/>
                <a:gd name="T27" fmla="*/ 8628374 h 331"/>
                <a:gd name="T28" fmla="*/ 42659513 w 881"/>
                <a:gd name="T29" fmla="*/ 5009785 h 331"/>
                <a:gd name="T30" fmla="*/ 30591413 w 881"/>
                <a:gd name="T31" fmla="*/ 4175173 h 331"/>
                <a:gd name="T32" fmla="*/ 22171821 w 881"/>
                <a:gd name="T33" fmla="*/ 4175173 h 331"/>
                <a:gd name="T34" fmla="*/ 10103722 w 881"/>
                <a:gd name="T35" fmla="*/ 4731757 h 331"/>
                <a:gd name="T36" fmla="*/ 2806707 w 881"/>
                <a:gd name="T37" fmla="*/ 3896617 h 331"/>
                <a:gd name="T38" fmla="*/ 0 w 881"/>
                <a:gd name="T39" fmla="*/ 2783449 h 331"/>
                <a:gd name="T40" fmla="*/ 841800 w 881"/>
                <a:gd name="T41" fmla="*/ 1669753 h 331"/>
                <a:gd name="T42" fmla="*/ 1684130 w 881"/>
                <a:gd name="T43" fmla="*/ 1113168 h 331"/>
                <a:gd name="T44" fmla="*/ 11506546 w 881"/>
                <a:gd name="T45" fmla="*/ 278556 h 331"/>
                <a:gd name="T46" fmla="*/ 30029860 w 881"/>
                <a:gd name="T47" fmla="*/ 0 h 331"/>
                <a:gd name="T48" fmla="*/ 47710844 w 881"/>
                <a:gd name="T49" fmla="*/ 1113168 h 331"/>
                <a:gd name="T50" fmla="*/ 64269781 w 881"/>
                <a:gd name="T51" fmla="*/ 3896617 h 331"/>
                <a:gd name="T52" fmla="*/ 88405979 w 881"/>
                <a:gd name="T53" fmla="*/ 8906403 h 331"/>
                <a:gd name="T54" fmla="*/ 118435839 w 881"/>
                <a:gd name="T55" fmla="*/ 18369389 h 331"/>
                <a:gd name="T56" fmla="*/ 133029869 w 881"/>
                <a:gd name="T57" fmla="*/ 23379702 h 331"/>
                <a:gd name="T58" fmla="*/ 157727091 w 881"/>
                <a:gd name="T59" fmla="*/ 33121245 h 331"/>
                <a:gd name="T60" fmla="*/ 173443698 w 881"/>
                <a:gd name="T61" fmla="*/ 40357367 h 331"/>
                <a:gd name="T62" fmla="*/ 188318505 w 881"/>
                <a:gd name="T63" fmla="*/ 48150602 h 331"/>
                <a:gd name="T64" fmla="*/ 195896296 w 881"/>
                <a:gd name="T65" fmla="*/ 52882359 h 331"/>
                <a:gd name="T66" fmla="*/ 216945011 w 881"/>
                <a:gd name="T67" fmla="*/ 65963934 h 331"/>
                <a:gd name="T68" fmla="*/ 230135687 w 881"/>
                <a:gd name="T69" fmla="*/ 75426921 h 331"/>
                <a:gd name="T70" fmla="*/ 241923010 w 881"/>
                <a:gd name="T71" fmla="*/ 86281632 h 331"/>
                <a:gd name="T72" fmla="*/ 247255648 w 881"/>
                <a:gd name="T73" fmla="*/ 92126558 h 3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81" h="331">
                  <a:moveTo>
                    <a:pt x="881" y="331"/>
                  </a:moveTo>
                  <a:lnTo>
                    <a:pt x="881" y="331"/>
                  </a:lnTo>
                  <a:lnTo>
                    <a:pt x="872" y="329"/>
                  </a:lnTo>
                  <a:lnTo>
                    <a:pt x="864" y="324"/>
                  </a:lnTo>
                  <a:lnTo>
                    <a:pt x="847" y="314"/>
                  </a:lnTo>
                  <a:lnTo>
                    <a:pt x="832" y="302"/>
                  </a:lnTo>
                  <a:lnTo>
                    <a:pt x="816" y="289"/>
                  </a:lnTo>
                  <a:lnTo>
                    <a:pt x="801" y="277"/>
                  </a:lnTo>
                  <a:lnTo>
                    <a:pt x="784" y="264"/>
                  </a:lnTo>
                  <a:lnTo>
                    <a:pt x="766" y="253"/>
                  </a:lnTo>
                  <a:lnTo>
                    <a:pt x="757" y="248"/>
                  </a:lnTo>
                  <a:lnTo>
                    <a:pt x="747" y="244"/>
                  </a:lnTo>
                  <a:lnTo>
                    <a:pt x="740" y="237"/>
                  </a:lnTo>
                  <a:lnTo>
                    <a:pt x="737" y="233"/>
                  </a:lnTo>
                  <a:lnTo>
                    <a:pt x="735" y="227"/>
                  </a:lnTo>
                  <a:lnTo>
                    <a:pt x="666" y="191"/>
                  </a:lnTo>
                  <a:lnTo>
                    <a:pt x="594" y="154"/>
                  </a:lnTo>
                  <a:lnTo>
                    <a:pt x="558" y="138"/>
                  </a:lnTo>
                  <a:lnTo>
                    <a:pt x="520" y="121"/>
                  </a:lnTo>
                  <a:lnTo>
                    <a:pt x="482" y="104"/>
                  </a:lnTo>
                  <a:lnTo>
                    <a:pt x="443" y="90"/>
                  </a:lnTo>
                  <a:lnTo>
                    <a:pt x="403" y="76"/>
                  </a:lnTo>
                  <a:lnTo>
                    <a:pt x="363" y="62"/>
                  </a:lnTo>
                  <a:lnTo>
                    <a:pt x="322" y="51"/>
                  </a:lnTo>
                  <a:lnTo>
                    <a:pt x="281" y="39"/>
                  </a:lnTo>
                  <a:lnTo>
                    <a:pt x="239" y="31"/>
                  </a:lnTo>
                  <a:lnTo>
                    <a:pt x="196" y="24"/>
                  </a:lnTo>
                  <a:lnTo>
                    <a:pt x="152" y="18"/>
                  </a:lnTo>
                  <a:lnTo>
                    <a:pt x="109" y="15"/>
                  </a:lnTo>
                  <a:lnTo>
                    <a:pt x="93" y="15"/>
                  </a:lnTo>
                  <a:lnTo>
                    <a:pt x="79" y="15"/>
                  </a:lnTo>
                  <a:lnTo>
                    <a:pt x="50" y="17"/>
                  </a:lnTo>
                  <a:lnTo>
                    <a:pt x="36" y="17"/>
                  </a:lnTo>
                  <a:lnTo>
                    <a:pt x="23" y="15"/>
                  </a:lnTo>
                  <a:lnTo>
                    <a:pt x="10" y="14"/>
                  </a:lnTo>
                  <a:lnTo>
                    <a:pt x="0" y="10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41" y="1"/>
                  </a:lnTo>
                  <a:lnTo>
                    <a:pt x="75" y="0"/>
                  </a:lnTo>
                  <a:lnTo>
                    <a:pt x="107" y="0"/>
                  </a:lnTo>
                  <a:lnTo>
                    <a:pt x="138" y="1"/>
                  </a:lnTo>
                  <a:lnTo>
                    <a:pt x="170" y="4"/>
                  </a:lnTo>
                  <a:lnTo>
                    <a:pt x="200" y="8"/>
                  </a:lnTo>
                  <a:lnTo>
                    <a:pt x="229" y="14"/>
                  </a:lnTo>
                  <a:lnTo>
                    <a:pt x="259" y="20"/>
                  </a:lnTo>
                  <a:lnTo>
                    <a:pt x="315" y="32"/>
                  </a:lnTo>
                  <a:lnTo>
                    <a:pt x="368" y="49"/>
                  </a:lnTo>
                  <a:lnTo>
                    <a:pt x="422" y="66"/>
                  </a:lnTo>
                  <a:lnTo>
                    <a:pt x="474" y="84"/>
                  </a:lnTo>
                  <a:lnTo>
                    <a:pt x="534" y="107"/>
                  </a:lnTo>
                  <a:lnTo>
                    <a:pt x="562" y="119"/>
                  </a:lnTo>
                  <a:lnTo>
                    <a:pt x="591" y="131"/>
                  </a:lnTo>
                  <a:lnTo>
                    <a:pt x="618" y="145"/>
                  </a:lnTo>
                  <a:lnTo>
                    <a:pt x="645" y="157"/>
                  </a:lnTo>
                  <a:lnTo>
                    <a:pt x="671" y="173"/>
                  </a:lnTo>
                  <a:lnTo>
                    <a:pt x="698" y="190"/>
                  </a:lnTo>
                  <a:lnTo>
                    <a:pt x="747" y="222"/>
                  </a:lnTo>
                  <a:lnTo>
                    <a:pt x="773" y="237"/>
                  </a:lnTo>
                  <a:lnTo>
                    <a:pt x="798" y="254"/>
                  </a:lnTo>
                  <a:lnTo>
                    <a:pt x="820" y="271"/>
                  </a:lnTo>
                  <a:lnTo>
                    <a:pt x="843" y="289"/>
                  </a:lnTo>
                  <a:lnTo>
                    <a:pt x="862" y="310"/>
                  </a:lnTo>
                  <a:lnTo>
                    <a:pt x="881" y="3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7" name="Freeform 44"/>
            <p:cNvSpPr>
              <a:spLocks/>
            </p:cNvSpPr>
            <p:nvPr/>
          </p:nvSpPr>
          <p:spPr bwMode="auto">
            <a:xfrm>
              <a:off x="3951288" y="1558925"/>
              <a:ext cx="542925" cy="276225"/>
            </a:xfrm>
            <a:custGeom>
              <a:avLst/>
              <a:gdLst>
                <a:gd name="T0" fmla="*/ 287297813 w 1026"/>
                <a:gd name="T1" fmla="*/ 280997 h 521"/>
                <a:gd name="T2" fmla="*/ 274416838 w 1026"/>
                <a:gd name="T3" fmla="*/ 3654017 h 521"/>
                <a:gd name="T4" fmla="*/ 261536392 w 1026"/>
                <a:gd name="T5" fmla="*/ 5622054 h 521"/>
                <a:gd name="T6" fmla="*/ 242214929 w 1026"/>
                <a:gd name="T7" fmla="*/ 7589560 h 521"/>
                <a:gd name="T8" fmla="*/ 235774442 w 1026"/>
                <a:gd name="T9" fmla="*/ 8432550 h 521"/>
                <a:gd name="T10" fmla="*/ 229894342 w 1026"/>
                <a:gd name="T11" fmla="*/ 10681584 h 521"/>
                <a:gd name="T12" fmla="*/ 224574100 w 1026"/>
                <a:gd name="T13" fmla="*/ 12649090 h 521"/>
                <a:gd name="T14" fmla="*/ 214773404 w 1026"/>
                <a:gd name="T15" fmla="*/ 14616597 h 521"/>
                <a:gd name="T16" fmla="*/ 196292258 w 1026"/>
                <a:gd name="T17" fmla="*/ 18271144 h 521"/>
                <a:gd name="T18" fmla="*/ 187051421 w 1026"/>
                <a:gd name="T19" fmla="*/ 20800644 h 521"/>
                <a:gd name="T20" fmla="*/ 175290692 w 1026"/>
                <a:gd name="T21" fmla="*/ 24736187 h 521"/>
                <a:gd name="T22" fmla="*/ 151769233 w 1026"/>
                <a:gd name="T23" fmla="*/ 34855778 h 521"/>
                <a:gd name="T24" fmla="*/ 128527704 w 1026"/>
                <a:gd name="T25" fmla="*/ 45255835 h 521"/>
                <a:gd name="T26" fmla="*/ 106686879 w 1026"/>
                <a:gd name="T27" fmla="*/ 57623928 h 521"/>
                <a:gd name="T28" fmla="*/ 96325796 w 1026"/>
                <a:gd name="T29" fmla="*/ 63807975 h 521"/>
                <a:gd name="T30" fmla="*/ 82884963 w 1026"/>
                <a:gd name="T31" fmla="*/ 73084045 h 521"/>
                <a:gd name="T32" fmla="*/ 58243787 w 1026"/>
                <a:gd name="T33" fmla="*/ 93604223 h 521"/>
                <a:gd name="T34" fmla="*/ 46483058 w 1026"/>
                <a:gd name="T35" fmla="*/ 103723283 h 521"/>
                <a:gd name="T36" fmla="*/ 28841700 w 1026"/>
                <a:gd name="T37" fmla="*/ 119464396 h 521"/>
                <a:gd name="T38" fmla="*/ 22961600 w 1026"/>
                <a:gd name="T39" fmla="*/ 125086450 h 521"/>
                <a:gd name="T40" fmla="*/ 12601046 w 1026"/>
                <a:gd name="T41" fmla="*/ 136892550 h 521"/>
                <a:gd name="T42" fmla="*/ 7000346 w 1026"/>
                <a:gd name="T43" fmla="*/ 142514074 h 521"/>
                <a:gd name="T44" fmla="*/ 0 w 1026"/>
                <a:gd name="T45" fmla="*/ 146449617 h 521"/>
                <a:gd name="T46" fmla="*/ 0 w 1026"/>
                <a:gd name="T47" fmla="*/ 144482111 h 521"/>
                <a:gd name="T48" fmla="*/ 1120246 w 1026"/>
                <a:gd name="T49" fmla="*/ 140827564 h 521"/>
                <a:gd name="T50" fmla="*/ 5040313 w 1026"/>
                <a:gd name="T51" fmla="*/ 136049030 h 521"/>
                <a:gd name="T52" fmla="*/ 7560204 w 1026"/>
                <a:gd name="T53" fmla="*/ 133519530 h 521"/>
                <a:gd name="T54" fmla="*/ 23241529 w 1026"/>
                <a:gd name="T55" fmla="*/ 117215893 h 521"/>
                <a:gd name="T56" fmla="*/ 40042571 w 1026"/>
                <a:gd name="T57" fmla="*/ 101474779 h 521"/>
                <a:gd name="T58" fmla="*/ 48443092 w 1026"/>
                <a:gd name="T59" fmla="*/ 94447213 h 521"/>
                <a:gd name="T60" fmla="*/ 66363850 w 1026"/>
                <a:gd name="T61" fmla="*/ 80111612 h 521"/>
                <a:gd name="T62" fmla="*/ 84845525 w 1026"/>
                <a:gd name="T63" fmla="*/ 66619002 h 521"/>
                <a:gd name="T64" fmla="*/ 105006775 w 1026"/>
                <a:gd name="T65" fmla="*/ 53969911 h 521"/>
                <a:gd name="T66" fmla="*/ 125727883 w 1026"/>
                <a:gd name="T67" fmla="*/ 42726335 h 521"/>
                <a:gd name="T68" fmla="*/ 147569238 w 1026"/>
                <a:gd name="T69" fmla="*/ 32044751 h 521"/>
                <a:gd name="T70" fmla="*/ 170250379 w 1026"/>
                <a:gd name="T71" fmla="*/ 22487684 h 521"/>
                <a:gd name="T72" fmla="*/ 193771838 w 1026"/>
                <a:gd name="T73" fmla="*/ 13773607 h 521"/>
                <a:gd name="T74" fmla="*/ 206092954 w 1026"/>
                <a:gd name="T75" fmla="*/ 10400587 h 521"/>
                <a:gd name="T76" fmla="*/ 225973746 w 1026"/>
                <a:gd name="T77" fmla="*/ 6746040 h 521"/>
                <a:gd name="T78" fmla="*/ 255935692 w 1026"/>
                <a:gd name="T79" fmla="*/ 1124517 h 521"/>
                <a:gd name="T80" fmla="*/ 276657329 w 1026"/>
                <a:gd name="T81" fmla="*/ 0 h 521"/>
                <a:gd name="T82" fmla="*/ 287297813 w 1026"/>
                <a:gd name="T83" fmla="*/ 280997 h 52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26" h="521">
                  <a:moveTo>
                    <a:pt x="1026" y="1"/>
                  </a:moveTo>
                  <a:lnTo>
                    <a:pt x="1026" y="1"/>
                  </a:lnTo>
                  <a:lnTo>
                    <a:pt x="1004" y="8"/>
                  </a:lnTo>
                  <a:lnTo>
                    <a:pt x="980" y="13"/>
                  </a:lnTo>
                  <a:lnTo>
                    <a:pt x="958" y="17"/>
                  </a:lnTo>
                  <a:lnTo>
                    <a:pt x="934" y="20"/>
                  </a:lnTo>
                  <a:lnTo>
                    <a:pt x="887" y="24"/>
                  </a:lnTo>
                  <a:lnTo>
                    <a:pt x="865" y="27"/>
                  </a:lnTo>
                  <a:lnTo>
                    <a:pt x="842" y="30"/>
                  </a:lnTo>
                  <a:lnTo>
                    <a:pt x="833" y="34"/>
                  </a:lnTo>
                  <a:lnTo>
                    <a:pt x="821" y="38"/>
                  </a:lnTo>
                  <a:lnTo>
                    <a:pt x="812" y="42"/>
                  </a:lnTo>
                  <a:lnTo>
                    <a:pt x="802" y="45"/>
                  </a:lnTo>
                  <a:lnTo>
                    <a:pt x="767" y="52"/>
                  </a:lnTo>
                  <a:lnTo>
                    <a:pt x="733" y="58"/>
                  </a:lnTo>
                  <a:lnTo>
                    <a:pt x="701" y="65"/>
                  </a:lnTo>
                  <a:lnTo>
                    <a:pt x="684" y="69"/>
                  </a:lnTo>
                  <a:lnTo>
                    <a:pt x="668" y="74"/>
                  </a:lnTo>
                  <a:lnTo>
                    <a:pt x="626" y="88"/>
                  </a:lnTo>
                  <a:lnTo>
                    <a:pt x="584" y="105"/>
                  </a:lnTo>
                  <a:lnTo>
                    <a:pt x="542" y="124"/>
                  </a:lnTo>
                  <a:lnTo>
                    <a:pt x="500" y="142"/>
                  </a:lnTo>
                  <a:lnTo>
                    <a:pt x="459" y="161"/>
                  </a:lnTo>
                  <a:lnTo>
                    <a:pt x="418" y="183"/>
                  </a:lnTo>
                  <a:lnTo>
                    <a:pt x="381" y="205"/>
                  </a:lnTo>
                  <a:lnTo>
                    <a:pt x="344" y="227"/>
                  </a:lnTo>
                  <a:lnTo>
                    <a:pt x="320" y="243"/>
                  </a:lnTo>
                  <a:lnTo>
                    <a:pt x="296" y="260"/>
                  </a:lnTo>
                  <a:lnTo>
                    <a:pt x="251" y="296"/>
                  </a:lnTo>
                  <a:lnTo>
                    <a:pt x="208" y="333"/>
                  </a:lnTo>
                  <a:lnTo>
                    <a:pt x="166" y="369"/>
                  </a:lnTo>
                  <a:lnTo>
                    <a:pt x="124" y="407"/>
                  </a:lnTo>
                  <a:lnTo>
                    <a:pt x="103" y="425"/>
                  </a:lnTo>
                  <a:lnTo>
                    <a:pt x="82" y="445"/>
                  </a:lnTo>
                  <a:lnTo>
                    <a:pt x="63" y="466"/>
                  </a:lnTo>
                  <a:lnTo>
                    <a:pt x="45" y="487"/>
                  </a:lnTo>
                  <a:lnTo>
                    <a:pt x="35" y="497"/>
                  </a:lnTo>
                  <a:lnTo>
                    <a:pt x="25" y="507"/>
                  </a:lnTo>
                  <a:lnTo>
                    <a:pt x="13" y="514"/>
                  </a:lnTo>
                  <a:lnTo>
                    <a:pt x="0" y="521"/>
                  </a:lnTo>
                  <a:lnTo>
                    <a:pt x="0" y="514"/>
                  </a:lnTo>
                  <a:lnTo>
                    <a:pt x="2" y="507"/>
                  </a:lnTo>
                  <a:lnTo>
                    <a:pt x="4" y="501"/>
                  </a:lnTo>
                  <a:lnTo>
                    <a:pt x="9" y="496"/>
                  </a:lnTo>
                  <a:lnTo>
                    <a:pt x="18" y="484"/>
                  </a:lnTo>
                  <a:lnTo>
                    <a:pt x="27" y="475"/>
                  </a:lnTo>
                  <a:lnTo>
                    <a:pt x="53" y="445"/>
                  </a:lnTo>
                  <a:lnTo>
                    <a:pt x="83" y="417"/>
                  </a:lnTo>
                  <a:lnTo>
                    <a:pt x="112" y="389"/>
                  </a:lnTo>
                  <a:lnTo>
                    <a:pt x="143" y="361"/>
                  </a:lnTo>
                  <a:lnTo>
                    <a:pt x="173" y="336"/>
                  </a:lnTo>
                  <a:lnTo>
                    <a:pt x="205" y="309"/>
                  </a:lnTo>
                  <a:lnTo>
                    <a:pt x="237" y="285"/>
                  </a:lnTo>
                  <a:lnTo>
                    <a:pt x="270" y="261"/>
                  </a:lnTo>
                  <a:lnTo>
                    <a:pt x="303" y="237"/>
                  </a:lnTo>
                  <a:lnTo>
                    <a:pt x="338" y="215"/>
                  </a:lnTo>
                  <a:lnTo>
                    <a:pt x="375" y="192"/>
                  </a:lnTo>
                  <a:lnTo>
                    <a:pt x="411" y="173"/>
                  </a:lnTo>
                  <a:lnTo>
                    <a:pt x="449" y="152"/>
                  </a:lnTo>
                  <a:lnTo>
                    <a:pt x="487" y="133"/>
                  </a:lnTo>
                  <a:lnTo>
                    <a:pt x="527" y="114"/>
                  </a:lnTo>
                  <a:lnTo>
                    <a:pt x="567" y="97"/>
                  </a:lnTo>
                  <a:lnTo>
                    <a:pt x="608" y="80"/>
                  </a:lnTo>
                  <a:lnTo>
                    <a:pt x="650" y="65"/>
                  </a:lnTo>
                  <a:lnTo>
                    <a:pt x="692" y="49"/>
                  </a:lnTo>
                  <a:lnTo>
                    <a:pt x="736" y="37"/>
                  </a:lnTo>
                  <a:lnTo>
                    <a:pt x="771" y="31"/>
                  </a:lnTo>
                  <a:lnTo>
                    <a:pt x="807" y="24"/>
                  </a:lnTo>
                  <a:lnTo>
                    <a:pt x="879" y="10"/>
                  </a:lnTo>
                  <a:lnTo>
                    <a:pt x="914" y="4"/>
                  </a:lnTo>
                  <a:lnTo>
                    <a:pt x="950" y="1"/>
                  </a:lnTo>
                  <a:lnTo>
                    <a:pt x="988" y="0"/>
                  </a:lnTo>
                  <a:lnTo>
                    <a:pt x="10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8" name="Freeform 45"/>
            <p:cNvSpPr>
              <a:spLocks/>
            </p:cNvSpPr>
            <p:nvPr/>
          </p:nvSpPr>
          <p:spPr bwMode="auto">
            <a:xfrm>
              <a:off x="5146676" y="1806575"/>
              <a:ext cx="236538" cy="569913"/>
            </a:xfrm>
            <a:custGeom>
              <a:avLst/>
              <a:gdLst>
                <a:gd name="T0" fmla="*/ 0 w 448"/>
                <a:gd name="T1" fmla="*/ 0 h 1077"/>
                <a:gd name="T2" fmla="*/ 1951438 w 448"/>
                <a:gd name="T3" fmla="*/ 0 h 1077"/>
                <a:gd name="T4" fmla="*/ 14774649 w 448"/>
                <a:gd name="T5" fmla="*/ 10640493 h 1077"/>
                <a:gd name="T6" fmla="*/ 27040834 w 448"/>
                <a:gd name="T7" fmla="*/ 22961620 h 1077"/>
                <a:gd name="T8" fmla="*/ 38191383 w 448"/>
                <a:gd name="T9" fmla="*/ 36682395 h 1077"/>
                <a:gd name="T10" fmla="*/ 48784907 w 448"/>
                <a:gd name="T11" fmla="*/ 51243487 h 1077"/>
                <a:gd name="T12" fmla="*/ 58541571 w 448"/>
                <a:gd name="T13" fmla="*/ 66924296 h 1077"/>
                <a:gd name="T14" fmla="*/ 76661543 w 448"/>
                <a:gd name="T15" fmla="*/ 99406162 h 1077"/>
                <a:gd name="T16" fmla="*/ 85303628 w 448"/>
                <a:gd name="T17" fmla="*/ 115927289 h 1077"/>
                <a:gd name="T18" fmla="*/ 92273051 w 448"/>
                <a:gd name="T19" fmla="*/ 131888557 h 1077"/>
                <a:gd name="T20" fmla="*/ 105096262 w 448"/>
                <a:gd name="T21" fmla="*/ 166610388 h 1077"/>
                <a:gd name="T22" fmla="*/ 115410481 w 448"/>
                <a:gd name="T23" fmla="*/ 204413029 h 1077"/>
                <a:gd name="T24" fmla="*/ 121264796 w 448"/>
                <a:gd name="T25" fmla="*/ 234375001 h 1077"/>
                <a:gd name="T26" fmla="*/ 123495011 w 448"/>
                <a:gd name="T27" fmla="*/ 254816199 h 1077"/>
                <a:gd name="T28" fmla="*/ 124888896 w 448"/>
                <a:gd name="T29" fmla="*/ 264896832 h 1077"/>
                <a:gd name="T30" fmla="*/ 124888896 w 448"/>
                <a:gd name="T31" fmla="*/ 273577290 h 1077"/>
                <a:gd name="T32" fmla="*/ 123495011 w 448"/>
                <a:gd name="T33" fmla="*/ 292898769 h 1077"/>
                <a:gd name="T34" fmla="*/ 123216235 w 448"/>
                <a:gd name="T35" fmla="*/ 301579227 h 1077"/>
                <a:gd name="T36" fmla="*/ 120428465 w 448"/>
                <a:gd name="T37" fmla="*/ 298778875 h 1077"/>
                <a:gd name="T38" fmla="*/ 119313358 w 448"/>
                <a:gd name="T39" fmla="*/ 295698593 h 1077"/>
                <a:gd name="T40" fmla="*/ 119034581 w 448"/>
                <a:gd name="T41" fmla="*/ 289538558 h 1077"/>
                <a:gd name="T42" fmla="*/ 120149688 w 448"/>
                <a:gd name="T43" fmla="*/ 278337678 h 1077"/>
                <a:gd name="T44" fmla="*/ 119592134 w 448"/>
                <a:gd name="T45" fmla="*/ 274977466 h 1077"/>
                <a:gd name="T46" fmla="*/ 116525588 w 448"/>
                <a:gd name="T47" fmla="*/ 250896128 h 1077"/>
                <a:gd name="T48" fmla="*/ 111786908 w 448"/>
                <a:gd name="T49" fmla="*/ 225414614 h 1077"/>
                <a:gd name="T50" fmla="*/ 109277916 w 448"/>
                <a:gd name="T51" fmla="*/ 209173417 h 1077"/>
                <a:gd name="T52" fmla="*/ 102587270 w 448"/>
                <a:gd name="T53" fmla="*/ 178091198 h 1077"/>
                <a:gd name="T54" fmla="*/ 98126839 w 448"/>
                <a:gd name="T55" fmla="*/ 163250177 h 1077"/>
                <a:gd name="T56" fmla="*/ 89485282 w 448"/>
                <a:gd name="T57" fmla="*/ 140009156 h 1077"/>
                <a:gd name="T58" fmla="*/ 79728090 w 448"/>
                <a:gd name="T59" fmla="*/ 117607395 h 1077"/>
                <a:gd name="T60" fmla="*/ 68856317 w 448"/>
                <a:gd name="T61" fmla="*/ 96045951 h 1077"/>
                <a:gd name="T62" fmla="*/ 56590133 w 448"/>
                <a:gd name="T63" fmla="*/ 75044895 h 1077"/>
                <a:gd name="T64" fmla="*/ 43766922 w 448"/>
                <a:gd name="T65" fmla="*/ 55443486 h 1077"/>
                <a:gd name="T66" fmla="*/ 29828603 w 448"/>
                <a:gd name="T67" fmla="*/ 36682395 h 1077"/>
                <a:gd name="T68" fmla="*/ 15332203 w 448"/>
                <a:gd name="T69" fmla="*/ 19321479 h 1077"/>
                <a:gd name="T70" fmla="*/ 0 w 448"/>
                <a:gd name="T71" fmla="*/ 3080282 h 1077"/>
                <a:gd name="T72" fmla="*/ 0 w 448"/>
                <a:gd name="T73" fmla="*/ 0 h 10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8" h="107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31" y="18"/>
                  </a:lnTo>
                  <a:lnTo>
                    <a:pt x="53" y="38"/>
                  </a:lnTo>
                  <a:lnTo>
                    <a:pt x="76" y="59"/>
                  </a:lnTo>
                  <a:lnTo>
                    <a:pt x="97" y="82"/>
                  </a:lnTo>
                  <a:lnTo>
                    <a:pt x="118" y="105"/>
                  </a:lnTo>
                  <a:lnTo>
                    <a:pt x="137" y="131"/>
                  </a:lnTo>
                  <a:lnTo>
                    <a:pt x="156" y="156"/>
                  </a:lnTo>
                  <a:lnTo>
                    <a:pt x="175" y="183"/>
                  </a:lnTo>
                  <a:lnTo>
                    <a:pt x="192" y="211"/>
                  </a:lnTo>
                  <a:lnTo>
                    <a:pt x="210" y="239"/>
                  </a:lnTo>
                  <a:lnTo>
                    <a:pt x="243" y="296"/>
                  </a:lnTo>
                  <a:lnTo>
                    <a:pt x="275" y="355"/>
                  </a:lnTo>
                  <a:lnTo>
                    <a:pt x="306" y="414"/>
                  </a:lnTo>
                  <a:lnTo>
                    <a:pt x="319" y="442"/>
                  </a:lnTo>
                  <a:lnTo>
                    <a:pt x="331" y="471"/>
                  </a:lnTo>
                  <a:lnTo>
                    <a:pt x="355" y="531"/>
                  </a:lnTo>
                  <a:lnTo>
                    <a:pt x="377" y="595"/>
                  </a:lnTo>
                  <a:lnTo>
                    <a:pt x="397" y="661"/>
                  </a:lnTo>
                  <a:lnTo>
                    <a:pt x="414" y="730"/>
                  </a:lnTo>
                  <a:lnTo>
                    <a:pt x="429" y="802"/>
                  </a:lnTo>
                  <a:lnTo>
                    <a:pt x="435" y="837"/>
                  </a:lnTo>
                  <a:lnTo>
                    <a:pt x="439" y="873"/>
                  </a:lnTo>
                  <a:lnTo>
                    <a:pt x="443" y="910"/>
                  </a:lnTo>
                  <a:lnTo>
                    <a:pt x="448" y="946"/>
                  </a:lnTo>
                  <a:lnTo>
                    <a:pt x="448" y="962"/>
                  </a:lnTo>
                  <a:lnTo>
                    <a:pt x="448" y="977"/>
                  </a:lnTo>
                  <a:lnTo>
                    <a:pt x="446" y="1012"/>
                  </a:lnTo>
                  <a:lnTo>
                    <a:pt x="443" y="1046"/>
                  </a:lnTo>
                  <a:lnTo>
                    <a:pt x="442" y="1077"/>
                  </a:lnTo>
                  <a:lnTo>
                    <a:pt x="436" y="1073"/>
                  </a:lnTo>
                  <a:lnTo>
                    <a:pt x="432" y="1067"/>
                  </a:lnTo>
                  <a:lnTo>
                    <a:pt x="429" y="1062"/>
                  </a:lnTo>
                  <a:lnTo>
                    <a:pt x="428" y="1056"/>
                  </a:lnTo>
                  <a:lnTo>
                    <a:pt x="425" y="1045"/>
                  </a:lnTo>
                  <a:lnTo>
                    <a:pt x="427" y="1034"/>
                  </a:lnTo>
                  <a:lnTo>
                    <a:pt x="429" y="1007"/>
                  </a:lnTo>
                  <a:lnTo>
                    <a:pt x="431" y="994"/>
                  </a:lnTo>
                  <a:lnTo>
                    <a:pt x="429" y="982"/>
                  </a:lnTo>
                  <a:lnTo>
                    <a:pt x="425" y="941"/>
                  </a:lnTo>
                  <a:lnTo>
                    <a:pt x="418" y="896"/>
                  </a:lnTo>
                  <a:lnTo>
                    <a:pt x="410" y="851"/>
                  </a:lnTo>
                  <a:lnTo>
                    <a:pt x="401" y="805"/>
                  </a:lnTo>
                  <a:lnTo>
                    <a:pt x="392" y="747"/>
                  </a:lnTo>
                  <a:lnTo>
                    <a:pt x="380" y="691"/>
                  </a:lnTo>
                  <a:lnTo>
                    <a:pt x="368" y="636"/>
                  </a:lnTo>
                  <a:lnTo>
                    <a:pt x="352" y="583"/>
                  </a:lnTo>
                  <a:lnTo>
                    <a:pt x="337" y="541"/>
                  </a:lnTo>
                  <a:lnTo>
                    <a:pt x="321" y="500"/>
                  </a:lnTo>
                  <a:lnTo>
                    <a:pt x="304" y="459"/>
                  </a:lnTo>
                  <a:lnTo>
                    <a:pt x="286" y="420"/>
                  </a:lnTo>
                  <a:lnTo>
                    <a:pt x="267" y="381"/>
                  </a:lnTo>
                  <a:lnTo>
                    <a:pt x="247" y="343"/>
                  </a:lnTo>
                  <a:lnTo>
                    <a:pt x="226" y="305"/>
                  </a:lnTo>
                  <a:lnTo>
                    <a:pt x="203" y="268"/>
                  </a:lnTo>
                  <a:lnTo>
                    <a:pt x="181" y="232"/>
                  </a:lnTo>
                  <a:lnTo>
                    <a:pt x="157" y="198"/>
                  </a:lnTo>
                  <a:lnTo>
                    <a:pt x="132" y="164"/>
                  </a:lnTo>
                  <a:lnTo>
                    <a:pt x="107" y="131"/>
                  </a:lnTo>
                  <a:lnTo>
                    <a:pt x="81" y="100"/>
                  </a:lnTo>
                  <a:lnTo>
                    <a:pt x="55" y="69"/>
                  </a:lnTo>
                  <a:lnTo>
                    <a:pt x="28" y="3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9" name="Freeform 46"/>
            <p:cNvSpPr>
              <a:spLocks/>
            </p:cNvSpPr>
            <p:nvPr/>
          </p:nvSpPr>
          <p:spPr bwMode="auto">
            <a:xfrm>
              <a:off x="3756026" y="1882775"/>
              <a:ext cx="141288" cy="763588"/>
            </a:xfrm>
            <a:custGeom>
              <a:avLst/>
              <a:gdLst>
                <a:gd name="T0" fmla="*/ 73085054 w 267"/>
                <a:gd name="T1" fmla="*/ 0 h 1443"/>
                <a:gd name="T2" fmla="*/ 74765165 w 267"/>
                <a:gd name="T3" fmla="*/ 840317 h 1443"/>
                <a:gd name="T4" fmla="*/ 65804754 w 267"/>
                <a:gd name="T5" fmla="*/ 17921299 h 1443"/>
                <a:gd name="T6" fmla="*/ 48163333 w 267"/>
                <a:gd name="T7" fmla="*/ 54323227 h 1443"/>
                <a:gd name="T8" fmla="*/ 39762782 w 267"/>
                <a:gd name="T9" fmla="*/ 73924632 h 1443"/>
                <a:gd name="T10" fmla="*/ 37522812 w 267"/>
                <a:gd name="T11" fmla="*/ 79805265 h 1443"/>
                <a:gd name="T12" fmla="*/ 31082302 w 267"/>
                <a:gd name="T13" fmla="*/ 91566002 h 1443"/>
                <a:gd name="T14" fmla="*/ 28281942 w 267"/>
                <a:gd name="T15" fmla="*/ 97446105 h 1443"/>
                <a:gd name="T16" fmla="*/ 23801472 w 267"/>
                <a:gd name="T17" fmla="*/ 112287124 h 1443"/>
                <a:gd name="T18" fmla="*/ 19881391 w 267"/>
                <a:gd name="T19" fmla="*/ 128808247 h 1443"/>
                <a:gd name="T20" fmla="*/ 13720811 w 267"/>
                <a:gd name="T21" fmla="*/ 163530599 h 1443"/>
                <a:gd name="T22" fmla="*/ 11200910 w 267"/>
                <a:gd name="T23" fmla="*/ 182011757 h 1443"/>
                <a:gd name="T24" fmla="*/ 7280301 w 267"/>
                <a:gd name="T25" fmla="*/ 218974073 h 1443"/>
                <a:gd name="T26" fmla="*/ 5880650 w 267"/>
                <a:gd name="T27" fmla="*/ 246695545 h 1443"/>
                <a:gd name="T28" fmla="*/ 6440510 w 267"/>
                <a:gd name="T29" fmla="*/ 265736562 h 1443"/>
                <a:gd name="T30" fmla="*/ 7840690 w 267"/>
                <a:gd name="T31" fmla="*/ 284498178 h 1443"/>
                <a:gd name="T32" fmla="*/ 10360591 w 267"/>
                <a:gd name="T33" fmla="*/ 303539195 h 1443"/>
                <a:gd name="T34" fmla="*/ 12320631 w 267"/>
                <a:gd name="T35" fmla="*/ 312780038 h 1443"/>
                <a:gd name="T36" fmla="*/ 16521171 w 267"/>
                <a:gd name="T37" fmla="*/ 330140950 h 1443"/>
                <a:gd name="T38" fmla="*/ 22121362 w 267"/>
                <a:gd name="T39" fmla="*/ 347221932 h 1443"/>
                <a:gd name="T40" fmla="*/ 24921722 w 267"/>
                <a:gd name="T41" fmla="*/ 354502211 h 1443"/>
                <a:gd name="T42" fmla="*/ 35002382 w 267"/>
                <a:gd name="T43" fmla="*/ 375503792 h 1443"/>
                <a:gd name="T44" fmla="*/ 41442892 w 267"/>
                <a:gd name="T45" fmla="*/ 389224563 h 1443"/>
                <a:gd name="T46" fmla="*/ 46483223 w 267"/>
                <a:gd name="T47" fmla="*/ 404065581 h 1443"/>
                <a:gd name="T48" fmla="*/ 44803113 w 267"/>
                <a:gd name="T49" fmla="*/ 403785652 h 1443"/>
                <a:gd name="T50" fmla="*/ 40602573 w 267"/>
                <a:gd name="T51" fmla="*/ 400425441 h 1443"/>
                <a:gd name="T52" fmla="*/ 35842702 w 267"/>
                <a:gd name="T53" fmla="*/ 393984950 h 1443"/>
                <a:gd name="T54" fmla="*/ 32202022 w 267"/>
                <a:gd name="T55" fmla="*/ 386424211 h 1443"/>
                <a:gd name="T56" fmla="*/ 29122261 w 267"/>
                <a:gd name="T57" fmla="*/ 378864002 h 1443"/>
                <a:gd name="T58" fmla="*/ 20161321 w 267"/>
                <a:gd name="T59" fmla="*/ 356182317 h 1443"/>
                <a:gd name="T60" fmla="*/ 12320631 w 267"/>
                <a:gd name="T61" fmla="*/ 332100984 h 1443"/>
                <a:gd name="T62" fmla="*/ 6720440 w 267"/>
                <a:gd name="T63" fmla="*/ 307459264 h 1443"/>
                <a:gd name="T64" fmla="*/ 2800360 w 267"/>
                <a:gd name="T65" fmla="*/ 281697826 h 1443"/>
                <a:gd name="T66" fmla="*/ 559860 w 267"/>
                <a:gd name="T67" fmla="*/ 255376001 h 1443"/>
                <a:gd name="T68" fmla="*/ 0 w 267"/>
                <a:gd name="T69" fmla="*/ 229614563 h 1443"/>
                <a:gd name="T70" fmla="*/ 1400180 w 267"/>
                <a:gd name="T71" fmla="*/ 203292737 h 1443"/>
                <a:gd name="T72" fmla="*/ 3920081 w 267"/>
                <a:gd name="T73" fmla="*/ 177251370 h 1443"/>
                <a:gd name="T74" fmla="*/ 7560760 w 267"/>
                <a:gd name="T75" fmla="*/ 155969860 h 1443"/>
                <a:gd name="T76" fmla="*/ 11480841 w 267"/>
                <a:gd name="T77" fmla="*/ 135248739 h 1443"/>
                <a:gd name="T78" fmla="*/ 16241241 w 267"/>
                <a:gd name="T79" fmla="*/ 114807017 h 1443"/>
                <a:gd name="T80" fmla="*/ 22961681 w 267"/>
                <a:gd name="T81" fmla="*/ 95206142 h 1443"/>
                <a:gd name="T82" fmla="*/ 25201652 w 267"/>
                <a:gd name="T83" fmla="*/ 88765650 h 1443"/>
                <a:gd name="T84" fmla="*/ 30802372 w 267"/>
                <a:gd name="T85" fmla="*/ 76164596 h 1443"/>
                <a:gd name="T86" fmla="*/ 33602202 w 267"/>
                <a:gd name="T87" fmla="*/ 70004563 h 1443"/>
                <a:gd name="T88" fmla="*/ 40883032 w 267"/>
                <a:gd name="T89" fmla="*/ 51523405 h 1443"/>
                <a:gd name="T90" fmla="*/ 50403303 w 267"/>
                <a:gd name="T91" fmla="*/ 33042247 h 1443"/>
                <a:gd name="T92" fmla="*/ 61324284 w 267"/>
                <a:gd name="T93" fmla="*/ 15680806 h 1443"/>
                <a:gd name="T94" fmla="*/ 73085054 w 267"/>
                <a:gd name="T95" fmla="*/ 0 h 14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7" h="1443">
                  <a:moveTo>
                    <a:pt x="261" y="0"/>
                  </a:moveTo>
                  <a:lnTo>
                    <a:pt x="261" y="0"/>
                  </a:lnTo>
                  <a:lnTo>
                    <a:pt x="266" y="0"/>
                  </a:lnTo>
                  <a:lnTo>
                    <a:pt x="267" y="3"/>
                  </a:lnTo>
                  <a:lnTo>
                    <a:pt x="235" y="64"/>
                  </a:lnTo>
                  <a:lnTo>
                    <a:pt x="202" y="128"/>
                  </a:lnTo>
                  <a:lnTo>
                    <a:pt x="172" y="194"/>
                  </a:lnTo>
                  <a:lnTo>
                    <a:pt x="156" y="229"/>
                  </a:lnTo>
                  <a:lnTo>
                    <a:pt x="142" y="264"/>
                  </a:lnTo>
                  <a:lnTo>
                    <a:pt x="134" y="285"/>
                  </a:lnTo>
                  <a:lnTo>
                    <a:pt x="122" y="306"/>
                  </a:lnTo>
                  <a:lnTo>
                    <a:pt x="111" y="327"/>
                  </a:lnTo>
                  <a:lnTo>
                    <a:pt x="101" y="348"/>
                  </a:lnTo>
                  <a:lnTo>
                    <a:pt x="93" y="373"/>
                  </a:lnTo>
                  <a:lnTo>
                    <a:pt x="85" y="401"/>
                  </a:lnTo>
                  <a:lnTo>
                    <a:pt x="78" y="429"/>
                  </a:lnTo>
                  <a:lnTo>
                    <a:pt x="71" y="460"/>
                  </a:lnTo>
                  <a:lnTo>
                    <a:pt x="59" y="521"/>
                  </a:lnTo>
                  <a:lnTo>
                    <a:pt x="49" y="584"/>
                  </a:lnTo>
                  <a:lnTo>
                    <a:pt x="40" y="650"/>
                  </a:lnTo>
                  <a:lnTo>
                    <a:pt x="31" y="716"/>
                  </a:lnTo>
                  <a:lnTo>
                    <a:pt x="26" y="782"/>
                  </a:lnTo>
                  <a:lnTo>
                    <a:pt x="21" y="848"/>
                  </a:lnTo>
                  <a:lnTo>
                    <a:pt x="21" y="881"/>
                  </a:lnTo>
                  <a:lnTo>
                    <a:pt x="21" y="915"/>
                  </a:lnTo>
                  <a:lnTo>
                    <a:pt x="23" y="949"/>
                  </a:lnTo>
                  <a:lnTo>
                    <a:pt x="24" y="983"/>
                  </a:lnTo>
                  <a:lnTo>
                    <a:pt x="28" y="1016"/>
                  </a:lnTo>
                  <a:lnTo>
                    <a:pt x="33" y="1050"/>
                  </a:lnTo>
                  <a:lnTo>
                    <a:pt x="37" y="1084"/>
                  </a:lnTo>
                  <a:lnTo>
                    <a:pt x="44" y="1117"/>
                  </a:lnTo>
                  <a:lnTo>
                    <a:pt x="51" y="1148"/>
                  </a:lnTo>
                  <a:lnTo>
                    <a:pt x="59" y="1179"/>
                  </a:lnTo>
                  <a:lnTo>
                    <a:pt x="68" y="1210"/>
                  </a:lnTo>
                  <a:lnTo>
                    <a:pt x="79" y="1240"/>
                  </a:lnTo>
                  <a:lnTo>
                    <a:pt x="89" y="1266"/>
                  </a:lnTo>
                  <a:lnTo>
                    <a:pt x="100" y="1291"/>
                  </a:lnTo>
                  <a:lnTo>
                    <a:pt x="125" y="1341"/>
                  </a:lnTo>
                  <a:lnTo>
                    <a:pt x="136" y="1364"/>
                  </a:lnTo>
                  <a:lnTo>
                    <a:pt x="148" y="1390"/>
                  </a:lnTo>
                  <a:lnTo>
                    <a:pt x="158" y="1416"/>
                  </a:lnTo>
                  <a:lnTo>
                    <a:pt x="166" y="1443"/>
                  </a:lnTo>
                  <a:lnTo>
                    <a:pt x="160" y="1442"/>
                  </a:lnTo>
                  <a:lnTo>
                    <a:pt x="155" y="1439"/>
                  </a:lnTo>
                  <a:lnTo>
                    <a:pt x="145" y="1430"/>
                  </a:lnTo>
                  <a:lnTo>
                    <a:pt x="136" y="1419"/>
                  </a:lnTo>
                  <a:lnTo>
                    <a:pt x="128" y="1407"/>
                  </a:lnTo>
                  <a:lnTo>
                    <a:pt x="122" y="1394"/>
                  </a:lnTo>
                  <a:lnTo>
                    <a:pt x="115" y="1380"/>
                  </a:lnTo>
                  <a:lnTo>
                    <a:pt x="104" y="1353"/>
                  </a:lnTo>
                  <a:lnTo>
                    <a:pt x="87" y="1313"/>
                  </a:lnTo>
                  <a:lnTo>
                    <a:pt x="72" y="1272"/>
                  </a:lnTo>
                  <a:lnTo>
                    <a:pt x="56" y="1230"/>
                  </a:lnTo>
                  <a:lnTo>
                    <a:pt x="44" y="1186"/>
                  </a:lnTo>
                  <a:lnTo>
                    <a:pt x="34" y="1143"/>
                  </a:lnTo>
                  <a:lnTo>
                    <a:pt x="24" y="1098"/>
                  </a:lnTo>
                  <a:lnTo>
                    <a:pt x="16" y="1053"/>
                  </a:lnTo>
                  <a:lnTo>
                    <a:pt x="10" y="1006"/>
                  </a:lnTo>
                  <a:lnTo>
                    <a:pt x="5" y="960"/>
                  </a:lnTo>
                  <a:lnTo>
                    <a:pt x="2" y="912"/>
                  </a:lnTo>
                  <a:lnTo>
                    <a:pt x="0" y="866"/>
                  </a:lnTo>
                  <a:lnTo>
                    <a:pt x="0" y="820"/>
                  </a:lnTo>
                  <a:lnTo>
                    <a:pt x="2" y="772"/>
                  </a:lnTo>
                  <a:lnTo>
                    <a:pt x="5" y="726"/>
                  </a:lnTo>
                  <a:lnTo>
                    <a:pt x="9" y="679"/>
                  </a:lnTo>
                  <a:lnTo>
                    <a:pt x="14" y="633"/>
                  </a:lnTo>
                  <a:lnTo>
                    <a:pt x="27" y="557"/>
                  </a:lnTo>
                  <a:lnTo>
                    <a:pt x="33" y="521"/>
                  </a:lnTo>
                  <a:lnTo>
                    <a:pt x="41" y="483"/>
                  </a:lnTo>
                  <a:lnTo>
                    <a:pt x="49" y="446"/>
                  </a:lnTo>
                  <a:lnTo>
                    <a:pt x="58" y="410"/>
                  </a:lnTo>
                  <a:lnTo>
                    <a:pt x="69" y="375"/>
                  </a:lnTo>
                  <a:lnTo>
                    <a:pt x="82" y="340"/>
                  </a:lnTo>
                  <a:lnTo>
                    <a:pt x="90" y="317"/>
                  </a:lnTo>
                  <a:lnTo>
                    <a:pt x="100" y="295"/>
                  </a:lnTo>
                  <a:lnTo>
                    <a:pt x="110" y="272"/>
                  </a:lnTo>
                  <a:lnTo>
                    <a:pt x="120" y="250"/>
                  </a:lnTo>
                  <a:lnTo>
                    <a:pt x="132" y="216"/>
                  </a:lnTo>
                  <a:lnTo>
                    <a:pt x="146" y="184"/>
                  </a:lnTo>
                  <a:lnTo>
                    <a:pt x="163" y="150"/>
                  </a:lnTo>
                  <a:lnTo>
                    <a:pt x="180" y="118"/>
                  </a:lnTo>
                  <a:lnTo>
                    <a:pt x="198" y="87"/>
                  </a:lnTo>
                  <a:lnTo>
                    <a:pt x="219" y="56"/>
                  </a:lnTo>
                  <a:lnTo>
                    <a:pt x="239" y="26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0" name="Freeform 47"/>
            <p:cNvSpPr>
              <a:spLocks noEditPoints="1"/>
            </p:cNvSpPr>
            <p:nvPr/>
          </p:nvSpPr>
          <p:spPr bwMode="auto">
            <a:xfrm>
              <a:off x="4479926" y="2216150"/>
              <a:ext cx="239713" cy="106363"/>
            </a:xfrm>
            <a:custGeom>
              <a:avLst/>
              <a:gdLst>
                <a:gd name="T0" fmla="*/ 95766137 w 453"/>
                <a:gd name="T1" fmla="*/ 54868417 h 200"/>
                <a:gd name="T2" fmla="*/ 0 w 453"/>
                <a:gd name="T3" fmla="*/ 55717194 h 200"/>
                <a:gd name="T4" fmla="*/ 1120248 w 453"/>
                <a:gd name="T5" fmla="*/ 45817990 h 200"/>
                <a:gd name="T6" fmla="*/ 5880641 w 453"/>
                <a:gd name="T7" fmla="*/ 31393571 h 200"/>
                <a:gd name="T8" fmla="*/ 14000721 w 453"/>
                <a:gd name="T9" fmla="*/ 19514951 h 200"/>
                <a:gd name="T10" fmla="*/ 25481545 w 453"/>
                <a:gd name="T11" fmla="*/ 9616279 h 200"/>
                <a:gd name="T12" fmla="*/ 39202336 w 453"/>
                <a:gd name="T13" fmla="*/ 3111118 h 200"/>
                <a:gd name="T14" fmla="*/ 49563441 w 453"/>
                <a:gd name="T15" fmla="*/ 848245 h 200"/>
                <a:gd name="T16" fmla="*/ 71964700 w 453"/>
                <a:gd name="T17" fmla="*/ 848245 h 200"/>
                <a:gd name="T18" fmla="*/ 90725814 w 453"/>
                <a:gd name="T19" fmla="*/ 6788087 h 200"/>
                <a:gd name="T20" fmla="*/ 105566854 w 453"/>
                <a:gd name="T21" fmla="*/ 17252610 h 200"/>
                <a:gd name="T22" fmla="*/ 117047677 w 453"/>
                <a:gd name="T23" fmla="*/ 31111178 h 200"/>
                <a:gd name="T24" fmla="*/ 124888356 w 453"/>
                <a:gd name="T25" fmla="*/ 47797937 h 200"/>
                <a:gd name="T26" fmla="*/ 23521507 w 453"/>
                <a:gd name="T27" fmla="*/ 17817930 h 200"/>
                <a:gd name="T28" fmla="*/ 42282622 w 453"/>
                <a:gd name="T29" fmla="*/ 33090593 h 200"/>
                <a:gd name="T30" fmla="*/ 62443914 w 453"/>
                <a:gd name="T31" fmla="*/ 45252138 h 200"/>
                <a:gd name="T32" fmla="*/ 61324195 w 453"/>
                <a:gd name="T33" fmla="*/ 16403834 h 200"/>
                <a:gd name="T34" fmla="*/ 54603764 w 453"/>
                <a:gd name="T35" fmla="*/ 5656384 h 200"/>
                <a:gd name="T36" fmla="*/ 40042654 w 453"/>
                <a:gd name="T37" fmla="*/ 9050428 h 200"/>
                <a:gd name="T38" fmla="*/ 23521507 w 453"/>
                <a:gd name="T39" fmla="*/ 17817930 h 200"/>
                <a:gd name="T40" fmla="*/ 66364518 w 453"/>
                <a:gd name="T41" fmla="*/ 42423946 h 200"/>
                <a:gd name="T42" fmla="*/ 94926348 w 453"/>
                <a:gd name="T43" fmla="*/ 27717134 h 200"/>
                <a:gd name="T44" fmla="*/ 100526531 w 453"/>
                <a:gd name="T45" fmla="*/ 18666707 h 200"/>
                <a:gd name="T46" fmla="*/ 87646058 w 453"/>
                <a:gd name="T47" fmla="*/ 10747449 h 200"/>
                <a:gd name="T48" fmla="*/ 71124911 w 453"/>
                <a:gd name="T49" fmla="*/ 6788087 h 200"/>
                <a:gd name="T50" fmla="*/ 64684410 w 453"/>
                <a:gd name="T51" fmla="*/ 9899204 h 200"/>
                <a:gd name="T52" fmla="*/ 66644447 w 453"/>
                <a:gd name="T53" fmla="*/ 33939370 h 200"/>
                <a:gd name="T54" fmla="*/ 66364518 w 453"/>
                <a:gd name="T55" fmla="*/ 42423946 h 200"/>
                <a:gd name="T56" fmla="*/ 10920964 w 453"/>
                <a:gd name="T57" fmla="*/ 52040225 h 200"/>
                <a:gd name="T58" fmla="*/ 44243188 w 453"/>
                <a:gd name="T59" fmla="*/ 50909055 h 200"/>
                <a:gd name="T60" fmla="*/ 52923656 w 453"/>
                <a:gd name="T61" fmla="*/ 45252138 h 200"/>
                <a:gd name="T62" fmla="*/ 28561830 w 453"/>
                <a:gd name="T63" fmla="*/ 28565379 h 200"/>
                <a:gd name="T64" fmla="*/ 19601433 w 453"/>
                <a:gd name="T65" fmla="*/ 21494899 h 200"/>
                <a:gd name="T66" fmla="*/ 11760754 w 453"/>
                <a:gd name="T67" fmla="*/ 32242348 h 200"/>
                <a:gd name="T68" fmla="*/ 5880641 w 453"/>
                <a:gd name="T69" fmla="*/ 44403893 h 200"/>
                <a:gd name="T70" fmla="*/ 3920075 w 453"/>
                <a:gd name="T71" fmla="*/ 51757299 h 200"/>
                <a:gd name="T72" fmla="*/ 101646779 w 453"/>
                <a:gd name="T73" fmla="*/ 29414156 h 200"/>
                <a:gd name="T74" fmla="*/ 76165234 w 453"/>
                <a:gd name="T75" fmla="*/ 43838042 h 200"/>
                <a:gd name="T76" fmla="*/ 66364518 w 453"/>
                <a:gd name="T77" fmla="*/ 50060278 h 200"/>
                <a:gd name="T78" fmla="*/ 120967752 w 453"/>
                <a:gd name="T79" fmla="*/ 50060278 h 200"/>
                <a:gd name="T80" fmla="*/ 118727785 w 453"/>
                <a:gd name="T81" fmla="*/ 42989797 h 200"/>
                <a:gd name="T82" fmla="*/ 113127603 w 453"/>
                <a:gd name="T83" fmla="*/ 33939370 h 200"/>
                <a:gd name="T84" fmla="*/ 106407172 w 453"/>
                <a:gd name="T85" fmla="*/ 26303038 h 2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53" h="200">
                  <a:moveTo>
                    <a:pt x="453" y="188"/>
                  </a:moveTo>
                  <a:lnTo>
                    <a:pt x="453" y="188"/>
                  </a:lnTo>
                  <a:lnTo>
                    <a:pt x="342" y="194"/>
                  </a:lnTo>
                  <a:lnTo>
                    <a:pt x="230" y="198"/>
                  </a:lnTo>
                  <a:lnTo>
                    <a:pt x="116" y="200"/>
                  </a:lnTo>
                  <a:lnTo>
                    <a:pt x="0" y="197"/>
                  </a:lnTo>
                  <a:lnTo>
                    <a:pt x="1" y="180"/>
                  </a:lnTo>
                  <a:lnTo>
                    <a:pt x="4" y="162"/>
                  </a:lnTo>
                  <a:lnTo>
                    <a:pt x="8" y="145"/>
                  </a:lnTo>
                  <a:lnTo>
                    <a:pt x="14" y="128"/>
                  </a:lnTo>
                  <a:lnTo>
                    <a:pt x="21" y="111"/>
                  </a:lnTo>
                  <a:lnTo>
                    <a:pt x="29" y="97"/>
                  </a:lnTo>
                  <a:lnTo>
                    <a:pt x="39" y="82"/>
                  </a:lnTo>
                  <a:lnTo>
                    <a:pt x="50" y="69"/>
                  </a:lnTo>
                  <a:lnTo>
                    <a:pt x="63" y="56"/>
                  </a:lnTo>
                  <a:lnTo>
                    <a:pt x="77" y="44"/>
                  </a:lnTo>
                  <a:lnTo>
                    <a:pt x="91" y="34"/>
                  </a:lnTo>
                  <a:lnTo>
                    <a:pt x="106" y="25"/>
                  </a:lnTo>
                  <a:lnTo>
                    <a:pt x="123" y="17"/>
                  </a:lnTo>
                  <a:lnTo>
                    <a:pt x="140" y="11"/>
                  </a:lnTo>
                  <a:lnTo>
                    <a:pt x="158" y="6"/>
                  </a:lnTo>
                  <a:lnTo>
                    <a:pt x="177" y="3"/>
                  </a:lnTo>
                  <a:lnTo>
                    <a:pt x="205" y="0"/>
                  </a:lnTo>
                  <a:lnTo>
                    <a:pt x="231" y="2"/>
                  </a:lnTo>
                  <a:lnTo>
                    <a:pt x="257" y="3"/>
                  </a:lnTo>
                  <a:lnTo>
                    <a:pt x="280" y="9"/>
                  </a:lnTo>
                  <a:lnTo>
                    <a:pt x="303" y="16"/>
                  </a:lnTo>
                  <a:lnTo>
                    <a:pt x="324" y="24"/>
                  </a:lnTo>
                  <a:lnTo>
                    <a:pt x="342" y="35"/>
                  </a:lnTo>
                  <a:lnTo>
                    <a:pt x="360" y="47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7" y="93"/>
                  </a:lnTo>
                  <a:lnTo>
                    <a:pt x="418" y="110"/>
                  </a:lnTo>
                  <a:lnTo>
                    <a:pt x="429" y="128"/>
                  </a:lnTo>
                  <a:lnTo>
                    <a:pt x="439" y="148"/>
                  </a:lnTo>
                  <a:lnTo>
                    <a:pt x="446" y="169"/>
                  </a:lnTo>
                  <a:lnTo>
                    <a:pt x="453" y="188"/>
                  </a:lnTo>
                  <a:close/>
                  <a:moveTo>
                    <a:pt x="84" y="63"/>
                  </a:moveTo>
                  <a:lnTo>
                    <a:pt x="84" y="63"/>
                  </a:lnTo>
                  <a:lnTo>
                    <a:pt x="116" y="91"/>
                  </a:lnTo>
                  <a:lnTo>
                    <a:pt x="151" y="117"/>
                  </a:lnTo>
                  <a:lnTo>
                    <a:pt x="188" y="141"/>
                  </a:lnTo>
                  <a:lnTo>
                    <a:pt x="223" y="160"/>
                  </a:lnTo>
                  <a:lnTo>
                    <a:pt x="223" y="125"/>
                  </a:lnTo>
                  <a:lnTo>
                    <a:pt x="221" y="91"/>
                  </a:lnTo>
                  <a:lnTo>
                    <a:pt x="219" y="58"/>
                  </a:lnTo>
                  <a:lnTo>
                    <a:pt x="214" y="20"/>
                  </a:lnTo>
                  <a:lnTo>
                    <a:pt x="195" y="20"/>
                  </a:lnTo>
                  <a:lnTo>
                    <a:pt x="175" y="23"/>
                  </a:lnTo>
                  <a:lnTo>
                    <a:pt x="158" y="27"/>
                  </a:lnTo>
                  <a:lnTo>
                    <a:pt x="143" y="32"/>
                  </a:lnTo>
                  <a:lnTo>
                    <a:pt x="127" y="39"/>
                  </a:lnTo>
                  <a:lnTo>
                    <a:pt x="112" y="48"/>
                  </a:lnTo>
                  <a:lnTo>
                    <a:pt x="84" y="63"/>
                  </a:lnTo>
                  <a:close/>
                  <a:moveTo>
                    <a:pt x="237" y="150"/>
                  </a:moveTo>
                  <a:lnTo>
                    <a:pt x="237" y="150"/>
                  </a:lnTo>
                  <a:lnTo>
                    <a:pt x="273" y="135"/>
                  </a:lnTo>
                  <a:lnTo>
                    <a:pt x="307" y="118"/>
                  </a:lnTo>
                  <a:lnTo>
                    <a:pt x="339" y="98"/>
                  </a:lnTo>
                  <a:lnTo>
                    <a:pt x="372" y="79"/>
                  </a:lnTo>
                  <a:lnTo>
                    <a:pt x="359" y="66"/>
                  </a:lnTo>
                  <a:lnTo>
                    <a:pt x="345" y="55"/>
                  </a:lnTo>
                  <a:lnTo>
                    <a:pt x="330" y="47"/>
                  </a:lnTo>
                  <a:lnTo>
                    <a:pt x="313" y="38"/>
                  </a:lnTo>
                  <a:lnTo>
                    <a:pt x="293" y="32"/>
                  </a:lnTo>
                  <a:lnTo>
                    <a:pt x="273" y="27"/>
                  </a:lnTo>
                  <a:lnTo>
                    <a:pt x="254" y="24"/>
                  </a:lnTo>
                  <a:lnTo>
                    <a:pt x="231" y="20"/>
                  </a:lnTo>
                  <a:lnTo>
                    <a:pt x="231" y="35"/>
                  </a:lnTo>
                  <a:lnTo>
                    <a:pt x="233" y="52"/>
                  </a:lnTo>
                  <a:lnTo>
                    <a:pt x="235" y="86"/>
                  </a:lnTo>
                  <a:lnTo>
                    <a:pt x="238" y="120"/>
                  </a:lnTo>
                  <a:lnTo>
                    <a:pt x="238" y="135"/>
                  </a:lnTo>
                  <a:lnTo>
                    <a:pt x="237" y="150"/>
                  </a:lnTo>
                  <a:close/>
                  <a:moveTo>
                    <a:pt x="14" y="183"/>
                  </a:moveTo>
                  <a:lnTo>
                    <a:pt x="14" y="183"/>
                  </a:lnTo>
                  <a:lnTo>
                    <a:pt x="39" y="184"/>
                  </a:lnTo>
                  <a:lnTo>
                    <a:pt x="64" y="184"/>
                  </a:lnTo>
                  <a:lnTo>
                    <a:pt x="112" y="183"/>
                  </a:lnTo>
                  <a:lnTo>
                    <a:pt x="158" y="180"/>
                  </a:lnTo>
                  <a:lnTo>
                    <a:pt x="206" y="174"/>
                  </a:lnTo>
                  <a:lnTo>
                    <a:pt x="189" y="160"/>
                  </a:lnTo>
                  <a:lnTo>
                    <a:pt x="172" y="148"/>
                  </a:lnTo>
                  <a:lnTo>
                    <a:pt x="137" y="125"/>
                  </a:lnTo>
                  <a:lnTo>
                    <a:pt x="102" y="101"/>
                  </a:lnTo>
                  <a:lnTo>
                    <a:pt x="85" y="89"/>
                  </a:lnTo>
                  <a:lnTo>
                    <a:pt x="70" y="76"/>
                  </a:lnTo>
                  <a:lnTo>
                    <a:pt x="60" y="87"/>
                  </a:lnTo>
                  <a:lnTo>
                    <a:pt x="50" y="100"/>
                  </a:lnTo>
                  <a:lnTo>
                    <a:pt x="42" y="114"/>
                  </a:lnTo>
                  <a:lnTo>
                    <a:pt x="33" y="128"/>
                  </a:lnTo>
                  <a:lnTo>
                    <a:pt x="26" y="142"/>
                  </a:lnTo>
                  <a:lnTo>
                    <a:pt x="21" y="157"/>
                  </a:lnTo>
                  <a:lnTo>
                    <a:pt x="16" y="170"/>
                  </a:lnTo>
                  <a:lnTo>
                    <a:pt x="14" y="183"/>
                  </a:lnTo>
                  <a:close/>
                  <a:moveTo>
                    <a:pt x="380" y="93"/>
                  </a:moveTo>
                  <a:lnTo>
                    <a:pt x="380" y="93"/>
                  </a:lnTo>
                  <a:lnTo>
                    <a:pt x="363" y="104"/>
                  </a:lnTo>
                  <a:lnTo>
                    <a:pt x="345" y="115"/>
                  </a:lnTo>
                  <a:lnTo>
                    <a:pt x="308" y="135"/>
                  </a:lnTo>
                  <a:lnTo>
                    <a:pt x="272" y="155"/>
                  </a:lnTo>
                  <a:lnTo>
                    <a:pt x="254" y="166"/>
                  </a:lnTo>
                  <a:lnTo>
                    <a:pt x="237" y="177"/>
                  </a:lnTo>
                  <a:lnTo>
                    <a:pt x="328" y="178"/>
                  </a:lnTo>
                  <a:lnTo>
                    <a:pt x="380" y="178"/>
                  </a:lnTo>
                  <a:lnTo>
                    <a:pt x="432" y="177"/>
                  </a:lnTo>
                  <a:lnTo>
                    <a:pt x="428" y="163"/>
                  </a:lnTo>
                  <a:lnTo>
                    <a:pt x="424" y="152"/>
                  </a:lnTo>
                  <a:lnTo>
                    <a:pt x="418" y="141"/>
                  </a:lnTo>
                  <a:lnTo>
                    <a:pt x="411" y="129"/>
                  </a:lnTo>
                  <a:lnTo>
                    <a:pt x="404" y="120"/>
                  </a:lnTo>
                  <a:lnTo>
                    <a:pt x="397" y="110"/>
                  </a:lnTo>
                  <a:lnTo>
                    <a:pt x="380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1" name="Freeform 48"/>
            <p:cNvSpPr>
              <a:spLocks noEditPoints="1"/>
            </p:cNvSpPr>
            <p:nvPr/>
          </p:nvSpPr>
          <p:spPr bwMode="auto">
            <a:xfrm>
              <a:off x="4719638" y="2411413"/>
              <a:ext cx="106363" cy="192088"/>
            </a:xfrm>
            <a:custGeom>
              <a:avLst/>
              <a:gdLst>
                <a:gd name="T0" fmla="*/ 52564701 w 199"/>
                <a:gd name="T1" fmla="*/ 82605778 h 363"/>
                <a:gd name="T2" fmla="*/ 56564271 w 199"/>
                <a:gd name="T3" fmla="*/ 92126040 h 363"/>
                <a:gd name="T4" fmla="*/ 50564650 w 199"/>
                <a:gd name="T5" fmla="*/ 100246653 h 363"/>
                <a:gd name="T6" fmla="*/ 29424602 w 199"/>
                <a:gd name="T7" fmla="*/ 100806512 h 363"/>
                <a:gd name="T8" fmla="*/ 2285468 w 199"/>
                <a:gd name="T9" fmla="*/ 94926397 h 363"/>
                <a:gd name="T10" fmla="*/ 285416 w 199"/>
                <a:gd name="T11" fmla="*/ 84565816 h 363"/>
                <a:gd name="T12" fmla="*/ 7141821 w 199"/>
                <a:gd name="T13" fmla="*/ 77845382 h 363"/>
                <a:gd name="T14" fmla="*/ 8855922 w 199"/>
                <a:gd name="T15" fmla="*/ 41722784 h 363"/>
                <a:gd name="T16" fmla="*/ 11998174 w 199"/>
                <a:gd name="T17" fmla="*/ 19321513 h 363"/>
                <a:gd name="T18" fmla="*/ 17140478 w 199"/>
                <a:gd name="T19" fmla="*/ 8680473 h 363"/>
                <a:gd name="T20" fmla="*/ 27996452 w 199"/>
                <a:gd name="T21" fmla="*/ 840319 h 363"/>
                <a:gd name="T22" fmla="*/ 37995108 w 199"/>
                <a:gd name="T23" fmla="*/ 840319 h 363"/>
                <a:gd name="T24" fmla="*/ 44565563 w 199"/>
                <a:gd name="T25" fmla="*/ 5320256 h 363"/>
                <a:gd name="T26" fmla="*/ 52564701 w 199"/>
                <a:gd name="T27" fmla="*/ 22961660 h 363"/>
                <a:gd name="T28" fmla="*/ 53707436 w 199"/>
                <a:gd name="T29" fmla="*/ 44803071 h 363"/>
                <a:gd name="T30" fmla="*/ 48850548 w 199"/>
                <a:gd name="T31" fmla="*/ 79525490 h 363"/>
                <a:gd name="T32" fmla="*/ 36566424 w 199"/>
                <a:gd name="T33" fmla="*/ 38642496 h 363"/>
                <a:gd name="T34" fmla="*/ 47707814 w 199"/>
                <a:gd name="T35" fmla="*/ 38362567 h 363"/>
                <a:gd name="T36" fmla="*/ 47422398 w 199"/>
                <a:gd name="T37" fmla="*/ 22961660 h 363"/>
                <a:gd name="T38" fmla="*/ 37709158 w 199"/>
                <a:gd name="T39" fmla="*/ 7560753 h 363"/>
                <a:gd name="T40" fmla="*/ 33424172 w 199"/>
                <a:gd name="T41" fmla="*/ 21841411 h 363"/>
                <a:gd name="T42" fmla="*/ 13998226 w 199"/>
                <a:gd name="T43" fmla="*/ 38362567 h 363"/>
                <a:gd name="T44" fmla="*/ 27710501 w 199"/>
                <a:gd name="T45" fmla="*/ 38362567 h 363"/>
                <a:gd name="T46" fmla="*/ 29710553 w 199"/>
                <a:gd name="T47" fmla="*/ 33042311 h 363"/>
                <a:gd name="T48" fmla="*/ 28853235 w 199"/>
                <a:gd name="T49" fmla="*/ 8680473 h 363"/>
                <a:gd name="T50" fmla="*/ 24853666 w 199"/>
                <a:gd name="T51" fmla="*/ 8400543 h 363"/>
                <a:gd name="T52" fmla="*/ 16569111 w 199"/>
                <a:gd name="T53" fmla="*/ 24361838 h 363"/>
                <a:gd name="T54" fmla="*/ 34566906 w 199"/>
                <a:gd name="T55" fmla="*/ 42843032 h 363"/>
                <a:gd name="T56" fmla="*/ 35709640 w 199"/>
                <a:gd name="T57" fmla="*/ 62164016 h 363"/>
                <a:gd name="T58" fmla="*/ 36566424 w 199"/>
                <a:gd name="T59" fmla="*/ 80365280 h 363"/>
                <a:gd name="T60" fmla="*/ 46565080 w 199"/>
                <a:gd name="T61" fmla="*/ 70845018 h 363"/>
                <a:gd name="T62" fmla="*/ 49707866 w 199"/>
                <a:gd name="T63" fmla="*/ 43682822 h 363"/>
                <a:gd name="T64" fmla="*/ 39709210 w 199"/>
                <a:gd name="T65" fmla="*/ 42843032 h 363"/>
                <a:gd name="T66" fmla="*/ 13140908 w 199"/>
                <a:gd name="T67" fmla="*/ 44523141 h 363"/>
                <a:gd name="T68" fmla="*/ 13998226 w 199"/>
                <a:gd name="T69" fmla="*/ 57403620 h 363"/>
                <a:gd name="T70" fmla="*/ 21711414 w 199"/>
                <a:gd name="T71" fmla="*/ 79525490 h 363"/>
                <a:gd name="T72" fmla="*/ 31996021 w 199"/>
                <a:gd name="T73" fmla="*/ 79525490 h 363"/>
                <a:gd name="T74" fmla="*/ 30567337 w 199"/>
                <a:gd name="T75" fmla="*/ 52083365 h 363"/>
                <a:gd name="T76" fmla="*/ 27710501 w 199"/>
                <a:gd name="T77" fmla="*/ 43402892 h 363"/>
                <a:gd name="T78" fmla="*/ 14569593 w 199"/>
                <a:gd name="T79" fmla="*/ 43682822 h 363"/>
                <a:gd name="T80" fmla="*/ 31996021 w 199"/>
                <a:gd name="T81" fmla="*/ 85405606 h 363"/>
                <a:gd name="T82" fmla="*/ 11141391 w 199"/>
                <a:gd name="T83" fmla="*/ 82605778 h 363"/>
                <a:gd name="T84" fmla="*/ 4856353 w 199"/>
                <a:gd name="T85" fmla="*/ 84565816 h 363"/>
                <a:gd name="T86" fmla="*/ 6570454 w 199"/>
                <a:gd name="T87" fmla="*/ 92405970 h 363"/>
                <a:gd name="T88" fmla="*/ 27996452 w 199"/>
                <a:gd name="T89" fmla="*/ 95766187 h 363"/>
                <a:gd name="T90" fmla="*/ 48565132 w 199"/>
                <a:gd name="T91" fmla="*/ 95766187 h 363"/>
                <a:gd name="T92" fmla="*/ 51421967 w 199"/>
                <a:gd name="T93" fmla="*/ 91006320 h 363"/>
                <a:gd name="T94" fmla="*/ 48565132 w 199"/>
                <a:gd name="T95" fmla="*/ 86245924 h 363"/>
                <a:gd name="T96" fmla="*/ 39423259 w 199"/>
                <a:gd name="T97" fmla="*/ 85405606 h 36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363">
                  <a:moveTo>
                    <a:pt x="171" y="284"/>
                  </a:moveTo>
                  <a:lnTo>
                    <a:pt x="171" y="284"/>
                  </a:lnTo>
                  <a:lnTo>
                    <a:pt x="178" y="290"/>
                  </a:lnTo>
                  <a:lnTo>
                    <a:pt x="184" y="295"/>
                  </a:lnTo>
                  <a:lnTo>
                    <a:pt x="188" y="302"/>
                  </a:lnTo>
                  <a:lnTo>
                    <a:pt x="192" y="311"/>
                  </a:lnTo>
                  <a:lnTo>
                    <a:pt x="195" y="319"/>
                  </a:lnTo>
                  <a:lnTo>
                    <a:pt x="198" y="329"/>
                  </a:lnTo>
                  <a:lnTo>
                    <a:pt x="199" y="351"/>
                  </a:lnTo>
                  <a:lnTo>
                    <a:pt x="188" y="356"/>
                  </a:lnTo>
                  <a:lnTo>
                    <a:pt x="177" y="358"/>
                  </a:lnTo>
                  <a:lnTo>
                    <a:pt x="164" y="360"/>
                  </a:lnTo>
                  <a:lnTo>
                    <a:pt x="153" y="361"/>
                  </a:lnTo>
                  <a:lnTo>
                    <a:pt x="128" y="363"/>
                  </a:lnTo>
                  <a:lnTo>
                    <a:pt x="103" y="360"/>
                  </a:lnTo>
                  <a:lnTo>
                    <a:pt x="79" y="357"/>
                  </a:lnTo>
                  <a:lnTo>
                    <a:pt x="53" y="351"/>
                  </a:lnTo>
                  <a:lnTo>
                    <a:pt x="8" y="339"/>
                  </a:lnTo>
                  <a:lnTo>
                    <a:pt x="3" y="330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1" y="302"/>
                  </a:lnTo>
                  <a:lnTo>
                    <a:pt x="4" y="294"/>
                  </a:lnTo>
                  <a:lnTo>
                    <a:pt x="10" y="287"/>
                  </a:lnTo>
                  <a:lnTo>
                    <a:pt x="17" y="281"/>
                  </a:lnTo>
                  <a:lnTo>
                    <a:pt x="25" y="278"/>
                  </a:lnTo>
                  <a:lnTo>
                    <a:pt x="30" y="249"/>
                  </a:lnTo>
                  <a:lnTo>
                    <a:pt x="30" y="217"/>
                  </a:lnTo>
                  <a:lnTo>
                    <a:pt x="31" y="149"/>
                  </a:lnTo>
                  <a:lnTo>
                    <a:pt x="34" y="116"/>
                  </a:lnTo>
                  <a:lnTo>
                    <a:pt x="35" y="100"/>
                  </a:lnTo>
                  <a:lnTo>
                    <a:pt x="38" y="85"/>
                  </a:lnTo>
                  <a:lnTo>
                    <a:pt x="42" y="69"/>
                  </a:lnTo>
                  <a:lnTo>
                    <a:pt x="46" y="57"/>
                  </a:lnTo>
                  <a:lnTo>
                    <a:pt x="53" y="44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7" y="16"/>
                  </a:lnTo>
                  <a:lnTo>
                    <a:pt x="87" y="9"/>
                  </a:lnTo>
                  <a:lnTo>
                    <a:pt x="98" y="3"/>
                  </a:lnTo>
                  <a:lnTo>
                    <a:pt x="111" y="0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3"/>
                  </a:lnTo>
                  <a:lnTo>
                    <a:pt x="139" y="5"/>
                  </a:lnTo>
                  <a:lnTo>
                    <a:pt x="145" y="9"/>
                  </a:lnTo>
                  <a:lnTo>
                    <a:pt x="156" y="19"/>
                  </a:lnTo>
                  <a:lnTo>
                    <a:pt x="166" y="33"/>
                  </a:lnTo>
                  <a:lnTo>
                    <a:pt x="173" y="47"/>
                  </a:lnTo>
                  <a:lnTo>
                    <a:pt x="180" y="64"/>
                  </a:lnTo>
                  <a:lnTo>
                    <a:pt x="184" y="82"/>
                  </a:lnTo>
                  <a:lnTo>
                    <a:pt x="187" y="100"/>
                  </a:lnTo>
                  <a:lnTo>
                    <a:pt x="188" y="120"/>
                  </a:lnTo>
                  <a:lnTo>
                    <a:pt x="190" y="141"/>
                  </a:lnTo>
                  <a:lnTo>
                    <a:pt x="188" y="160"/>
                  </a:lnTo>
                  <a:lnTo>
                    <a:pt x="187" y="180"/>
                  </a:lnTo>
                  <a:lnTo>
                    <a:pt x="183" y="219"/>
                  </a:lnTo>
                  <a:lnTo>
                    <a:pt x="177" y="255"/>
                  </a:lnTo>
                  <a:lnTo>
                    <a:pt x="171" y="284"/>
                  </a:lnTo>
                  <a:close/>
                  <a:moveTo>
                    <a:pt x="121" y="137"/>
                  </a:moveTo>
                  <a:lnTo>
                    <a:pt x="121" y="137"/>
                  </a:lnTo>
                  <a:lnTo>
                    <a:pt x="128" y="138"/>
                  </a:lnTo>
                  <a:lnTo>
                    <a:pt x="133" y="138"/>
                  </a:lnTo>
                  <a:lnTo>
                    <a:pt x="145" y="138"/>
                  </a:lnTo>
                  <a:lnTo>
                    <a:pt x="156" y="137"/>
                  </a:lnTo>
                  <a:lnTo>
                    <a:pt x="167" y="137"/>
                  </a:lnTo>
                  <a:lnTo>
                    <a:pt x="170" y="117"/>
                  </a:lnTo>
                  <a:lnTo>
                    <a:pt x="169" y="99"/>
                  </a:lnTo>
                  <a:lnTo>
                    <a:pt x="166" y="82"/>
                  </a:lnTo>
                  <a:lnTo>
                    <a:pt x="161" y="66"/>
                  </a:lnTo>
                  <a:lnTo>
                    <a:pt x="153" y="52"/>
                  </a:lnTo>
                  <a:lnTo>
                    <a:pt x="145" y="38"/>
                  </a:lnTo>
                  <a:lnTo>
                    <a:pt x="132" y="27"/>
                  </a:lnTo>
                  <a:lnTo>
                    <a:pt x="118" y="17"/>
                  </a:lnTo>
                  <a:lnTo>
                    <a:pt x="117" y="48"/>
                  </a:lnTo>
                  <a:lnTo>
                    <a:pt x="117" y="78"/>
                  </a:lnTo>
                  <a:lnTo>
                    <a:pt x="118" y="106"/>
                  </a:lnTo>
                  <a:lnTo>
                    <a:pt x="121" y="137"/>
                  </a:lnTo>
                  <a:close/>
                  <a:moveTo>
                    <a:pt x="49" y="137"/>
                  </a:moveTo>
                  <a:lnTo>
                    <a:pt x="49" y="137"/>
                  </a:lnTo>
                  <a:lnTo>
                    <a:pt x="66" y="139"/>
                  </a:lnTo>
                  <a:lnTo>
                    <a:pt x="83" y="139"/>
                  </a:lnTo>
                  <a:lnTo>
                    <a:pt x="97" y="137"/>
                  </a:lnTo>
                  <a:lnTo>
                    <a:pt x="103" y="135"/>
                  </a:lnTo>
                  <a:lnTo>
                    <a:pt x="107" y="134"/>
                  </a:lnTo>
                  <a:lnTo>
                    <a:pt x="104" y="118"/>
                  </a:lnTo>
                  <a:lnTo>
                    <a:pt x="103" y="103"/>
                  </a:lnTo>
                  <a:lnTo>
                    <a:pt x="103" y="73"/>
                  </a:lnTo>
                  <a:lnTo>
                    <a:pt x="101" y="45"/>
                  </a:lnTo>
                  <a:lnTo>
                    <a:pt x="101" y="31"/>
                  </a:lnTo>
                  <a:lnTo>
                    <a:pt x="98" y="20"/>
                  </a:lnTo>
                  <a:lnTo>
                    <a:pt x="91" y="24"/>
                  </a:lnTo>
                  <a:lnTo>
                    <a:pt x="87" y="30"/>
                  </a:lnTo>
                  <a:lnTo>
                    <a:pt x="77" y="41"/>
                  </a:lnTo>
                  <a:lnTo>
                    <a:pt x="69" y="55"/>
                  </a:lnTo>
                  <a:lnTo>
                    <a:pt x="63" y="71"/>
                  </a:lnTo>
                  <a:lnTo>
                    <a:pt x="58" y="87"/>
                  </a:lnTo>
                  <a:lnTo>
                    <a:pt x="55" y="104"/>
                  </a:lnTo>
                  <a:lnTo>
                    <a:pt x="49" y="137"/>
                  </a:lnTo>
                  <a:close/>
                  <a:moveTo>
                    <a:pt x="121" y="153"/>
                  </a:moveTo>
                  <a:lnTo>
                    <a:pt x="121" y="153"/>
                  </a:lnTo>
                  <a:lnTo>
                    <a:pt x="121" y="173"/>
                  </a:lnTo>
                  <a:lnTo>
                    <a:pt x="122" y="190"/>
                  </a:lnTo>
                  <a:lnTo>
                    <a:pt x="125" y="222"/>
                  </a:lnTo>
                  <a:lnTo>
                    <a:pt x="126" y="253"/>
                  </a:lnTo>
                  <a:lnTo>
                    <a:pt x="128" y="270"/>
                  </a:lnTo>
                  <a:lnTo>
                    <a:pt x="128" y="287"/>
                  </a:lnTo>
                  <a:lnTo>
                    <a:pt x="161" y="287"/>
                  </a:lnTo>
                  <a:lnTo>
                    <a:pt x="161" y="270"/>
                  </a:lnTo>
                  <a:lnTo>
                    <a:pt x="163" y="253"/>
                  </a:lnTo>
                  <a:lnTo>
                    <a:pt x="166" y="217"/>
                  </a:lnTo>
                  <a:lnTo>
                    <a:pt x="170" y="183"/>
                  </a:lnTo>
                  <a:lnTo>
                    <a:pt x="174" y="156"/>
                  </a:lnTo>
                  <a:lnTo>
                    <a:pt x="167" y="153"/>
                  </a:lnTo>
                  <a:lnTo>
                    <a:pt x="161" y="152"/>
                  </a:lnTo>
                  <a:lnTo>
                    <a:pt x="152" y="152"/>
                  </a:lnTo>
                  <a:lnTo>
                    <a:pt x="139" y="153"/>
                  </a:lnTo>
                  <a:lnTo>
                    <a:pt x="131" y="153"/>
                  </a:lnTo>
                  <a:lnTo>
                    <a:pt x="121" y="153"/>
                  </a:lnTo>
                  <a:close/>
                  <a:moveTo>
                    <a:pt x="46" y="159"/>
                  </a:moveTo>
                  <a:lnTo>
                    <a:pt x="46" y="159"/>
                  </a:lnTo>
                  <a:lnTo>
                    <a:pt x="48" y="175"/>
                  </a:lnTo>
                  <a:lnTo>
                    <a:pt x="49" y="190"/>
                  </a:lnTo>
                  <a:lnTo>
                    <a:pt x="49" y="205"/>
                  </a:lnTo>
                  <a:lnTo>
                    <a:pt x="48" y="222"/>
                  </a:lnTo>
                  <a:lnTo>
                    <a:pt x="44" y="278"/>
                  </a:lnTo>
                  <a:lnTo>
                    <a:pt x="76" y="284"/>
                  </a:lnTo>
                  <a:lnTo>
                    <a:pt x="94" y="285"/>
                  </a:lnTo>
                  <a:lnTo>
                    <a:pt x="104" y="285"/>
                  </a:lnTo>
                  <a:lnTo>
                    <a:pt x="112" y="284"/>
                  </a:lnTo>
                  <a:lnTo>
                    <a:pt x="111" y="271"/>
                  </a:lnTo>
                  <a:lnTo>
                    <a:pt x="110" y="256"/>
                  </a:lnTo>
                  <a:lnTo>
                    <a:pt x="108" y="221"/>
                  </a:lnTo>
                  <a:lnTo>
                    <a:pt x="107" y="186"/>
                  </a:lnTo>
                  <a:lnTo>
                    <a:pt x="105" y="169"/>
                  </a:lnTo>
                  <a:lnTo>
                    <a:pt x="104" y="153"/>
                  </a:lnTo>
                  <a:lnTo>
                    <a:pt x="97" y="155"/>
                  </a:lnTo>
                  <a:lnTo>
                    <a:pt x="90" y="155"/>
                  </a:lnTo>
                  <a:lnTo>
                    <a:pt x="73" y="155"/>
                  </a:lnTo>
                  <a:lnTo>
                    <a:pt x="58" y="156"/>
                  </a:lnTo>
                  <a:lnTo>
                    <a:pt x="51" y="156"/>
                  </a:lnTo>
                  <a:lnTo>
                    <a:pt x="46" y="159"/>
                  </a:lnTo>
                  <a:close/>
                  <a:moveTo>
                    <a:pt x="112" y="305"/>
                  </a:moveTo>
                  <a:lnTo>
                    <a:pt x="112" y="305"/>
                  </a:lnTo>
                  <a:lnTo>
                    <a:pt x="86" y="301"/>
                  </a:lnTo>
                  <a:lnTo>
                    <a:pt x="60" y="297"/>
                  </a:lnTo>
                  <a:lnTo>
                    <a:pt x="49" y="297"/>
                  </a:lnTo>
                  <a:lnTo>
                    <a:pt x="39" y="295"/>
                  </a:lnTo>
                  <a:lnTo>
                    <a:pt x="30" y="297"/>
                  </a:lnTo>
                  <a:lnTo>
                    <a:pt x="20" y="299"/>
                  </a:lnTo>
                  <a:lnTo>
                    <a:pt x="17" y="302"/>
                  </a:lnTo>
                  <a:lnTo>
                    <a:pt x="17" y="307"/>
                  </a:lnTo>
                  <a:lnTo>
                    <a:pt x="16" y="315"/>
                  </a:lnTo>
                  <a:lnTo>
                    <a:pt x="18" y="322"/>
                  </a:lnTo>
                  <a:lnTo>
                    <a:pt x="23" y="330"/>
                  </a:lnTo>
                  <a:lnTo>
                    <a:pt x="39" y="332"/>
                  </a:lnTo>
                  <a:lnTo>
                    <a:pt x="59" y="335"/>
                  </a:lnTo>
                  <a:lnTo>
                    <a:pt x="98" y="342"/>
                  </a:lnTo>
                  <a:lnTo>
                    <a:pt x="118" y="344"/>
                  </a:lnTo>
                  <a:lnTo>
                    <a:pt x="139" y="346"/>
                  </a:lnTo>
                  <a:lnTo>
                    <a:pt x="159" y="344"/>
                  </a:lnTo>
                  <a:lnTo>
                    <a:pt x="170" y="342"/>
                  </a:lnTo>
                  <a:lnTo>
                    <a:pt x="180" y="339"/>
                  </a:lnTo>
                  <a:lnTo>
                    <a:pt x="180" y="330"/>
                  </a:lnTo>
                  <a:lnTo>
                    <a:pt x="180" y="325"/>
                  </a:lnTo>
                  <a:lnTo>
                    <a:pt x="178" y="318"/>
                  </a:lnTo>
                  <a:lnTo>
                    <a:pt x="176" y="314"/>
                  </a:lnTo>
                  <a:lnTo>
                    <a:pt x="173" y="311"/>
                  </a:lnTo>
                  <a:lnTo>
                    <a:pt x="170" y="308"/>
                  </a:lnTo>
                  <a:lnTo>
                    <a:pt x="166" y="307"/>
                  </a:lnTo>
                  <a:lnTo>
                    <a:pt x="160" y="305"/>
                  </a:lnTo>
                  <a:lnTo>
                    <a:pt x="150" y="304"/>
                  </a:lnTo>
                  <a:lnTo>
                    <a:pt x="138" y="305"/>
                  </a:lnTo>
                  <a:lnTo>
                    <a:pt x="125" y="305"/>
                  </a:lnTo>
                  <a:lnTo>
                    <a:pt x="112" y="30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2" name="Freeform 49"/>
            <p:cNvSpPr>
              <a:spLocks noEditPoints="1"/>
            </p:cNvSpPr>
            <p:nvPr/>
          </p:nvSpPr>
          <p:spPr bwMode="auto">
            <a:xfrm>
              <a:off x="4508501" y="2413000"/>
              <a:ext cx="65088" cy="106363"/>
            </a:xfrm>
            <a:custGeom>
              <a:avLst/>
              <a:gdLst>
                <a:gd name="T0" fmla="*/ 29824363 w 125"/>
                <a:gd name="T1" fmla="*/ 0 h 201"/>
                <a:gd name="T2" fmla="*/ 29824363 w 125"/>
                <a:gd name="T3" fmla="*/ 0 h 201"/>
                <a:gd name="T4" fmla="*/ 31451563 w 125"/>
                <a:gd name="T5" fmla="*/ 13160966 h 201"/>
                <a:gd name="T6" fmla="*/ 33078242 w 125"/>
                <a:gd name="T7" fmla="*/ 26881793 h 201"/>
                <a:gd name="T8" fmla="*/ 33891582 w 125"/>
                <a:gd name="T9" fmla="*/ 33602241 h 201"/>
                <a:gd name="T10" fmla="*/ 33349529 w 125"/>
                <a:gd name="T11" fmla="*/ 40603149 h 201"/>
                <a:gd name="T12" fmla="*/ 33078242 w 125"/>
                <a:gd name="T13" fmla="*/ 47323597 h 201"/>
                <a:gd name="T14" fmla="*/ 31451563 w 125"/>
                <a:gd name="T15" fmla="*/ 54323976 h 201"/>
                <a:gd name="T16" fmla="*/ 31451563 w 125"/>
                <a:gd name="T17" fmla="*/ 54323976 h 201"/>
                <a:gd name="T18" fmla="*/ 28740257 w 125"/>
                <a:gd name="T19" fmla="*/ 55163768 h 201"/>
                <a:gd name="T20" fmla="*/ 26028952 w 125"/>
                <a:gd name="T21" fmla="*/ 56004088 h 201"/>
                <a:gd name="T22" fmla="*/ 19250427 w 125"/>
                <a:gd name="T23" fmla="*/ 56284019 h 201"/>
                <a:gd name="T24" fmla="*/ 12743189 w 125"/>
                <a:gd name="T25" fmla="*/ 56284019 h 201"/>
                <a:gd name="T26" fmla="*/ 7049291 w 125"/>
                <a:gd name="T27" fmla="*/ 56004088 h 201"/>
                <a:gd name="T28" fmla="*/ 7049291 w 125"/>
                <a:gd name="T29" fmla="*/ 56004088 h 201"/>
                <a:gd name="T30" fmla="*/ 5693898 w 125"/>
                <a:gd name="T31" fmla="*/ 53483656 h 201"/>
                <a:gd name="T32" fmla="*/ 4337985 w 125"/>
                <a:gd name="T33" fmla="*/ 50683822 h 201"/>
                <a:gd name="T34" fmla="*/ 2169253 w 125"/>
                <a:gd name="T35" fmla="*/ 44523234 h 201"/>
                <a:gd name="T36" fmla="*/ 542053 w 125"/>
                <a:gd name="T37" fmla="*/ 37802786 h 201"/>
                <a:gd name="T38" fmla="*/ 0 w 125"/>
                <a:gd name="T39" fmla="*/ 30802407 h 201"/>
                <a:gd name="T40" fmla="*/ 0 w 125"/>
                <a:gd name="T41" fmla="*/ 23241638 h 201"/>
                <a:gd name="T42" fmla="*/ 0 w 125"/>
                <a:gd name="T43" fmla="*/ 15680870 h 201"/>
                <a:gd name="T44" fmla="*/ 1084626 w 125"/>
                <a:gd name="T45" fmla="*/ 8680491 h 201"/>
                <a:gd name="T46" fmla="*/ 2169253 w 125"/>
                <a:gd name="T47" fmla="*/ 1680112 h 201"/>
                <a:gd name="T48" fmla="*/ 2169253 w 125"/>
                <a:gd name="T49" fmla="*/ 1680112 h 201"/>
                <a:gd name="T50" fmla="*/ 15997068 w 125"/>
                <a:gd name="T51" fmla="*/ 840321 h 201"/>
                <a:gd name="T52" fmla="*/ 29824363 w 125"/>
                <a:gd name="T53" fmla="*/ 0 h 201"/>
                <a:gd name="T54" fmla="*/ 29824363 w 125"/>
                <a:gd name="T55" fmla="*/ 0 h 201"/>
                <a:gd name="T56" fmla="*/ 8676491 w 125"/>
                <a:gd name="T57" fmla="*/ 51243683 h 201"/>
                <a:gd name="T58" fmla="*/ 8676491 w 125"/>
                <a:gd name="T59" fmla="*/ 51243683 h 201"/>
                <a:gd name="T60" fmla="*/ 13285242 w 125"/>
                <a:gd name="T61" fmla="*/ 52083474 h 201"/>
                <a:gd name="T62" fmla="*/ 18165800 w 125"/>
                <a:gd name="T63" fmla="*/ 52083474 h 201"/>
                <a:gd name="T64" fmla="*/ 23046359 w 125"/>
                <a:gd name="T65" fmla="*/ 51523613 h 201"/>
                <a:gd name="T66" fmla="*/ 28468970 w 125"/>
                <a:gd name="T67" fmla="*/ 51243683 h 201"/>
                <a:gd name="T68" fmla="*/ 28468970 w 125"/>
                <a:gd name="T69" fmla="*/ 51243683 h 201"/>
                <a:gd name="T70" fmla="*/ 29282310 w 125"/>
                <a:gd name="T71" fmla="*/ 45643485 h 201"/>
                <a:gd name="T72" fmla="*/ 29553597 w 125"/>
                <a:gd name="T73" fmla="*/ 40042759 h 201"/>
                <a:gd name="T74" fmla="*/ 29553597 w 125"/>
                <a:gd name="T75" fmla="*/ 34722492 h 201"/>
                <a:gd name="T76" fmla="*/ 28740257 w 125"/>
                <a:gd name="T77" fmla="*/ 28841836 h 201"/>
                <a:gd name="T78" fmla="*/ 27655631 w 125"/>
                <a:gd name="T79" fmla="*/ 17081051 h 201"/>
                <a:gd name="T80" fmla="*/ 27384344 w 125"/>
                <a:gd name="T81" fmla="*/ 10640533 h 201"/>
                <a:gd name="T82" fmla="*/ 26571004 w 125"/>
                <a:gd name="T83" fmla="*/ 3920085 h 201"/>
                <a:gd name="T84" fmla="*/ 26571004 w 125"/>
                <a:gd name="T85" fmla="*/ 3920085 h 201"/>
                <a:gd name="T86" fmla="*/ 20877106 w 125"/>
                <a:gd name="T87" fmla="*/ 4760406 h 201"/>
                <a:gd name="T88" fmla="*/ 15454495 w 125"/>
                <a:gd name="T89" fmla="*/ 5040336 h 201"/>
                <a:gd name="T90" fmla="*/ 10573936 w 125"/>
                <a:gd name="T91" fmla="*/ 4760406 h 201"/>
                <a:gd name="T92" fmla="*/ 5693898 w 125"/>
                <a:gd name="T93" fmla="*/ 3920085 h 201"/>
                <a:gd name="T94" fmla="*/ 5693898 w 125"/>
                <a:gd name="T95" fmla="*/ 3920085 h 201"/>
                <a:gd name="T96" fmla="*/ 4337985 w 125"/>
                <a:gd name="T97" fmla="*/ 14561148 h 201"/>
                <a:gd name="T98" fmla="*/ 4337985 w 125"/>
                <a:gd name="T99" fmla="*/ 21001665 h 201"/>
                <a:gd name="T100" fmla="*/ 4337985 w 125"/>
                <a:gd name="T101" fmla="*/ 26881793 h 201"/>
                <a:gd name="T102" fmla="*/ 4880559 w 125"/>
                <a:gd name="T103" fmla="*/ 33042380 h 201"/>
                <a:gd name="T104" fmla="*/ 5693898 w 125"/>
                <a:gd name="T105" fmla="*/ 39482898 h 201"/>
                <a:gd name="T106" fmla="*/ 6778525 w 125"/>
                <a:gd name="T107" fmla="*/ 45363026 h 201"/>
                <a:gd name="T108" fmla="*/ 8676491 w 125"/>
                <a:gd name="T109" fmla="*/ 51243683 h 201"/>
                <a:gd name="T110" fmla="*/ 8676491 w 125"/>
                <a:gd name="T111" fmla="*/ 51243683 h 2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5" h="201">
                  <a:moveTo>
                    <a:pt x="110" y="0"/>
                  </a:moveTo>
                  <a:lnTo>
                    <a:pt x="110" y="0"/>
                  </a:lnTo>
                  <a:lnTo>
                    <a:pt x="116" y="47"/>
                  </a:lnTo>
                  <a:lnTo>
                    <a:pt x="122" y="96"/>
                  </a:lnTo>
                  <a:lnTo>
                    <a:pt x="125" y="120"/>
                  </a:lnTo>
                  <a:lnTo>
                    <a:pt x="123" y="145"/>
                  </a:lnTo>
                  <a:lnTo>
                    <a:pt x="122" y="169"/>
                  </a:lnTo>
                  <a:lnTo>
                    <a:pt x="116" y="194"/>
                  </a:lnTo>
                  <a:lnTo>
                    <a:pt x="106" y="197"/>
                  </a:lnTo>
                  <a:lnTo>
                    <a:pt x="96" y="200"/>
                  </a:lnTo>
                  <a:lnTo>
                    <a:pt x="71" y="201"/>
                  </a:lnTo>
                  <a:lnTo>
                    <a:pt x="47" y="201"/>
                  </a:lnTo>
                  <a:lnTo>
                    <a:pt x="26" y="200"/>
                  </a:lnTo>
                  <a:lnTo>
                    <a:pt x="21" y="191"/>
                  </a:lnTo>
                  <a:lnTo>
                    <a:pt x="16" y="181"/>
                  </a:lnTo>
                  <a:lnTo>
                    <a:pt x="8" y="159"/>
                  </a:lnTo>
                  <a:lnTo>
                    <a:pt x="2" y="135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0" y="56"/>
                  </a:lnTo>
                  <a:lnTo>
                    <a:pt x="4" y="31"/>
                  </a:lnTo>
                  <a:lnTo>
                    <a:pt x="8" y="6"/>
                  </a:lnTo>
                  <a:lnTo>
                    <a:pt x="59" y="3"/>
                  </a:lnTo>
                  <a:lnTo>
                    <a:pt x="110" y="0"/>
                  </a:lnTo>
                  <a:close/>
                  <a:moveTo>
                    <a:pt x="32" y="183"/>
                  </a:moveTo>
                  <a:lnTo>
                    <a:pt x="32" y="183"/>
                  </a:lnTo>
                  <a:lnTo>
                    <a:pt x="49" y="186"/>
                  </a:lnTo>
                  <a:lnTo>
                    <a:pt x="67" y="186"/>
                  </a:lnTo>
                  <a:lnTo>
                    <a:pt x="85" y="184"/>
                  </a:lnTo>
                  <a:lnTo>
                    <a:pt x="105" y="183"/>
                  </a:lnTo>
                  <a:lnTo>
                    <a:pt x="108" y="163"/>
                  </a:lnTo>
                  <a:lnTo>
                    <a:pt x="109" y="143"/>
                  </a:lnTo>
                  <a:lnTo>
                    <a:pt x="109" y="124"/>
                  </a:lnTo>
                  <a:lnTo>
                    <a:pt x="106" y="103"/>
                  </a:lnTo>
                  <a:lnTo>
                    <a:pt x="102" y="61"/>
                  </a:lnTo>
                  <a:lnTo>
                    <a:pt x="101" y="38"/>
                  </a:lnTo>
                  <a:lnTo>
                    <a:pt x="98" y="14"/>
                  </a:lnTo>
                  <a:lnTo>
                    <a:pt x="77" y="17"/>
                  </a:lnTo>
                  <a:lnTo>
                    <a:pt x="57" y="18"/>
                  </a:lnTo>
                  <a:lnTo>
                    <a:pt x="39" y="17"/>
                  </a:lnTo>
                  <a:lnTo>
                    <a:pt x="21" y="14"/>
                  </a:lnTo>
                  <a:lnTo>
                    <a:pt x="16" y="52"/>
                  </a:lnTo>
                  <a:lnTo>
                    <a:pt x="16" y="75"/>
                  </a:lnTo>
                  <a:lnTo>
                    <a:pt x="16" y="96"/>
                  </a:lnTo>
                  <a:lnTo>
                    <a:pt x="18" y="118"/>
                  </a:lnTo>
                  <a:lnTo>
                    <a:pt x="21" y="141"/>
                  </a:lnTo>
                  <a:lnTo>
                    <a:pt x="25" y="162"/>
                  </a:lnTo>
                  <a:lnTo>
                    <a:pt x="32" y="1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3" name="Freeform 50"/>
            <p:cNvSpPr>
              <a:spLocks noEditPoints="1"/>
            </p:cNvSpPr>
            <p:nvPr/>
          </p:nvSpPr>
          <p:spPr bwMode="auto">
            <a:xfrm>
              <a:off x="4621213" y="2416175"/>
              <a:ext cx="66675" cy="101600"/>
            </a:xfrm>
            <a:custGeom>
              <a:avLst/>
              <a:gdLst>
                <a:gd name="T0" fmla="*/ 33288427 w 125"/>
                <a:gd name="T1" fmla="*/ 840317 h 192"/>
                <a:gd name="T2" fmla="*/ 33288427 w 125"/>
                <a:gd name="T3" fmla="*/ 840317 h 192"/>
                <a:gd name="T4" fmla="*/ 34141867 w 125"/>
                <a:gd name="T5" fmla="*/ 3360208 h 192"/>
                <a:gd name="T6" fmla="*/ 34711005 w 125"/>
                <a:gd name="T7" fmla="*/ 6720417 h 192"/>
                <a:gd name="T8" fmla="*/ 35564445 w 125"/>
                <a:gd name="T9" fmla="*/ 12601046 h 192"/>
                <a:gd name="T10" fmla="*/ 35564445 w 125"/>
                <a:gd name="T11" fmla="*/ 18761075 h 192"/>
                <a:gd name="T12" fmla="*/ 34711005 w 125"/>
                <a:gd name="T13" fmla="*/ 25481492 h 192"/>
                <a:gd name="T14" fmla="*/ 33288427 w 125"/>
                <a:gd name="T15" fmla="*/ 38362467 h 192"/>
                <a:gd name="T16" fmla="*/ 32434987 w 125"/>
                <a:gd name="T17" fmla="*/ 45082883 h 192"/>
                <a:gd name="T18" fmla="*/ 32434987 w 125"/>
                <a:gd name="T19" fmla="*/ 51803300 h 192"/>
                <a:gd name="T20" fmla="*/ 32434987 w 125"/>
                <a:gd name="T21" fmla="*/ 51803300 h 192"/>
                <a:gd name="T22" fmla="*/ 28451556 w 125"/>
                <a:gd name="T23" fmla="*/ 52643087 h 192"/>
                <a:gd name="T24" fmla="*/ 25322098 w 125"/>
                <a:gd name="T25" fmla="*/ 52923546 h 192"/>
                <a:gd name="T26" fmla="*/ 18209209 w 125"/>
                <a:gd name="T27" fmla="*/ 53763333 h 192"/>
                <a:gd name="T28" fmla="*/ 3414293 w 125"/>
                <a:gd name="T29" fmla="*/ 53483404 h 192"/>
                <a:gd name="T30" fmla="*/ 3414293 w 125"/>
                <a:gd name="T31" fmla="*/ 53483404 h 192"/>
                <a:gd name="T32" fmla="*/ 2560853 w 125"/>
                <a:gd name="T33" fmla="*/ 50403125 h 192"/>
                <a:gd name="T34" fmla="*/ 1706880 w 125"/>
                <a:gd name="T35" fmla="*/ 46762988 h 192"/>
                <a:gd name="T36" fmla="*/ 569138 w 125"/>
                <a:gd name="T37" fmla="*/ 40042571 h 192"/>
                <a:gd name="T38" fmla="*/ 0 w 125"/>
                <a:gd name="T39" fmla="*/ 33322154 h 192"/>
                <a:gd name="T40" fmla="*/ 569138 w 125"/>
                <a:gd name="T41" fmla="*/ 27161596 h 192"/>
                <a:gd name="T42" fmla="*/ 1422578 w 125"/>
                <a:gd name="T43" fmla="*/ 13720762 h 192"/>
                <a:gd name="T44" fmla="*/ 1706880 w 125"/>
                <a:gd name="T45" fmla="*/ 7560204 h 192"/>
                <a:gd name="T46" fmla="*/ 1706880 w 125"/>
                <a:gd name="T47" fmla="*/ 840317 h 192"/>
                <a:gd name="T48" fmla="*/ 1706880 w 125"/>
                <a:gd name="T49" fmla="*/ 840317 h 192"/>
                <a:gd name="T50" fmla="*/ 9673742 w 125"/>
                <a:gd name="T51" fmla="*/ 0 h 192"/>
                <a:gd name="T52" fmla="*/ 17640071 w 125"/>
                <a:gd name="T53" fmla="*/ 0 h 192"/>
                <a:gd name="T54" fmla="*/ 25322098 w 125"/>
                <a:gd name="T55" fmla="*/ 0 h 192"/>
                <a:gd name="T56" fmla="*/ 33288427 w 125"/>
                <a:gd name="T57" fmla="*/ 840317 h 192"/>
                <a:gd name="T58" fmla="*/ 33288427 w 125"/>
                <a:gd name="T59" fmla="*/ 840317 h 192"/>
                <a:gd name="T60" fmla="*/ 5974613 w 125"/>
                <a:gd name="T61" fmla="*/ 4760383 h 192"/>
                <a:gd name="T62" fmla="*/ 5974613 w 125"/>
                <a:gd name="T63" fmla="*/ 4760383 h 192"/>
                <a:gd name="T64" fmla="*/ 5974613 w 125"/>
                <a:gd name="T65" fmla="*/ 10920942 h 192"/>
                <a:gd name="T66" fmla="*/ 5690311 w 125"/>
                <a:gd name="T67" fmla="*/ 16801042 h 192"/>
                <a:gd name="T68" fmla="*/ 4836871 w 125"/>
                <a:gd name="T69" fmla="*/ 27161596 h 192"/>
                <a:gd name="T70" fmla="*/ 4552036 w 125"/>
                <a:gd name="T71" fmla="*/ 32201908 h 192"/>
                <a:gd name="T72" fmla="*/ 4552036 w 125"/>
                <a:gd name="T73" fmla="*/ 37802608 h 192"/>
                <a:gd name="T74" fmla="*/ 5406009 w 125"/>
                <a:gd name="T75" fmla="*/ 43122850 h 192"/>
                <a:gd name="T76" fmla="*/ 6828587 w 125"/>
                <a:gd name="T77" fmla="*/ 49563338 h 192"/>
                <a:gd name="T78" fmla="*/ 6828587 w 125"/>
                <a:gd name="T79" fmla="*/ 49563338 h 192"/>
                <a:gd name="T80" fmla="*/ 13372338 w 125"/>
                <a:gd name="T81" fmla="*/ 49563338 h 192"/>
                <a:gd name="T82" fmla="*/ 17640071 w 125"/>
                <a:gd name="T83" fmla="*/ 49002950 h 192"/>
                <a:gd name="T84" fmla="*/ 27313280 w 125"/>
                <a:gd name="T85" fmla="*/ 48723021 h 192"/>
                <a:gd name="T86" fmla="*/ 27313280 w 125"/>
                <a:gd name="T87" fmla="*/ 48723021 h 192"/>
                <a:gd name="T88" fmla="*/ 28735858 w 125"/>
                <a:gd name="T89" fmla="*/ 36122504 h 192"/>
                <a:gd name="T90" fmla="*/ 30158436 w 125"/>
                <a:gd name="T91" fmla="*/ 25201563 h 192"/>
                <a:gd name="T92" fmla="*/ 30443272 w 125"/>
                <a:gd name="T93" fmla="*/ 14841008 h 192"/>
                <a:gd name="T94" fmla="*/ 30727574 w 125"/>
                <a:gd name="T95" fmla="*/ 5600171 h 192"/>
                <a:gd name="T96" fmla="*/ 30727574 w 125"/>
                <a:gd name="T97" fmla="*/ 5600171 h 192"/>
                <a:gd name="T98" fmla="*/ 27598116 w 125"/>
                <a:gd name="T99" fmla="*/ 4760383 h 192"/>
                <a:gd name="T100" fmla="*/ 24468125 w 125"/>
                <a:gd name="T101" fmla="*/ 4199996 h 192"/>
                <a:gd name="T102" fmla="*/ 18209209 w 125"/>
                <a:gd name="T103" fmla="*/ 3920067 h 192"/>
                <a:gd name="T104" fmla="*/ 11664925 w 125"/>
                <a:gd name="T105" fmla="*/ 3920067 h 192"/>
                <a:gd name="T106" fmla="*/ 5974613 w 125"/>
                <a:gd name="T107" fmla="*/ 4760383 h 192"/>
                <a:gd name="T108" fmla="*/ 5974613 w 125"/>
                <a:gd name="T109" fmla="*/ 4760383 h 1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5" h="192">
                  <a:moveTo>
                    <a:pt x="117" y="3"/>
                  </a:moveTo>
                  <a:lnTo>
                    <a:pt x="117" y="3"/>
                  </a:lnTo>
                  <a:lnTo>
                    <a:pt x="120" y="12"/>
                  </a:lnTo>
                  <a:lnTo>
                    <a:pt x="122" y="24"/>
                  </a:lnTo>
                  <a:lnTo>
                    <a:pt x="125" y="45"/>
                  </a:lnTo>
                  <a:lnTo>
                    <a:pt x="125" y="67"/>
                  </a:lnTo>
                  <a:lnTo>
                    <a:pt x="122" y="91"/>
                  </a:lnTo>
                  <a:lnTo>
                    <a:pt x="117" y="137"/>
                  </a:lnTo>
                  <a:lnTo>
                    <a:pt x="114" y="161"/>
                  </a:lnTo>
                  <a:lnTo>
                    <a:pt x="114" y="185"/>
                  </a:lnTo>
                  <a:lnTo>
                    <a:pt x="100" y="188"/>
                  </a:lnTo>
                  <a:lnTo>
                    <a:pt x="89" y="189"/>
                  </a:lnTo>
                  <a:lnTo>
                    <a:pt x="64" y="192"/>
                  </a:lnTo>
                  <a:lnTo>
                    <a:pt x="12" y="191"/>
                  </a:lnTo>
                  <a:lnTo>
                    <a:pt x="9" y="180"/>
                  </a:lnTo>
                  <a:lnTo>
                    <a:pt x="6" y="167"/>
                  </a:lnTo>
                  <a:lnTo>
                    <a:pt x="2" y="143"/>
                  </a:lnTo>
                  <a:lnTo>
                    <a:pt x="0" y="119"/>
                  </a:lnTo>
                  <a:lnTo>
                    <a:pt x="2" y="97"/>
                  </a:lnTo>
                  <a:lnTo>
                    <a:pt x="5" y="49"/>
                  </a:lnTo>
                  <a:lnTo>
                    <a:pt x="6" y="27"/>
                  </a:lnTo>
                  <a:lnTo>
                    <a:pt x="6" y="3"/>
                  </a:lnTo>
                  <a:lnTo>
                    <a:pt x="34" y="0"/>
                  </a:lnTo>
                  <a:lnTo>
                    <a:pt x="62" y="0"/>
                  </a:lnTo>
                  <a:lnTo>
                    <a:pt x="89" y="0"/>
                  </a:lnTo>
                  <a:lnTo>
                    <a:pt x="117" y="3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1" y="39"/>
                  </a:lnTo>
                  <a:lnTo>
                    <a:pt x="20" y="60"/>
                  </a:lnTo>
                  <a:lnTo>
                    <a:pt x="17" y="97"/>
                  </a:lnTo>
                  <a:lnTo>
                    <a:pt x="16" y="115"/>
                  </a:lnTo>
                  <a:lnTo>
                    <a:pt x="16" y="135"/>
                  </a:lnTo>
                  <a:lnTo>
                    <a:pt x="19" y="154"/>
                  </a:lnTo>
                  <a:lnTo>
                    <a:pt x="24" y="177"/>
                  </a:lnTo>
                  <a:lnTo>
                    <a:pt x="47" y="177"/>
                  </a:lnTo>
                  <a:lnTo>
                    <a:pt x="62" y="175"/>
                  </a:lnTo>
                  <a:lnTo>
                    <a:pt x="96" y="174"/>
                  </a:lnTo>
                  <a:lnTo>
                    <a:pt x="101" y="129"/>
                  </a:lnTo>
                  <a:lnTo>
                    <a:pt x="106" y="90"/>
                  </a:lnTo>
                  <a:lnTo>
                    <a:pt x="107" y="53"/>
                  </a:lnTo>
                  <a:lnTo>
                    <a:pt x="108" y="20"/>
                  </a:lnTo>
                  <a:lnTo>
                    <a:pt x="97" y="17"/>
                  </a:lnTo>
                  <a:lnTo>
                    <a:pt x="86" y="15"/>
                  </a:lnTo>
                  <a:lnTo>
                    <a:pt x="64" y="14"/>
                  </a:lnTo>
                  <a:lnTo>
                    <a:pt x="41" y="14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4" name="Freeform 51"/>
            <p:cNvSpPr>
              <a:spLocks noEditPoints="1"/>
            </p:cNvSpPr>
            <p:nvPr/>
          </p:nvSpPr>
          <p:spPr bwMode="auto">
            <a:xfrm>
              <a:off x="4351338" y="2435225"/>
              <a:ext cx="115888" cy="179388"/>
            </a:xfrm>
            <a:custGeom>
              <a:avLst/>
              <a:gdLst>
                <a:gd name="T0" fmla="*/ 40042744 w 219"/>
                <a:gd name="T1" fmla="*/ 92698749 h 340"/>
                <a:gd name="T2" fmla="*/ 15961323 w 219"/>
                <a:gd name="T3" fmla="*/ 94090589 h 340"/>
                <a:gd name="T4" fmla="*/ 7000376 w 219"/>
                <a:gd name="T5" fmla="*/ 91863540 h 340"/>
                <a:gd name="T6" fmla="*/ 5040334 w 219"/>
                <a:gd name="T7" fmla="*/ 84069131 h 340"/>
                <a:gd name="T8" fmla="*/ 7840696 w 219"/>
                <a:gd name="T9" fmla="*/ 75717564 h 340"/>
                <a:gd name="T10" fmla="*/ 3920084 w 219"/>
                <a:gd name="T11" fmla="*/ 62077217 h 340"/>
                <a:gd name="T12" fmla="*/ 0 w 219"/>
                <a:gd name="T13" fmla="*/ 43704721 h 340"/>
                <a:gd name="T14" fmla="*/ 1960042 w 219"/>
                <a:gd name="T15" fmla="*/ 18094445 h 340"/>
                <a:gd name="T16" fmla="*/ 6160585 w 219"/>
                <a:gd name="T17" fmla="*/ 3897468 h 340"/>
                <a:gd name="T18" fmla="*/ 14841072 w 219"/>
                <a:gd name="T19" fmla="*/ 278579 h 340"/>
                <a:gd name="T20" fmla="*/ 29402214 w 219"/>
                <a:gd name="T21" fmla="*/ 3618889 h 340"/>
                <a:gd name="T22" fmla="*/ 38082702 w 219"/>
                <a:gd name="T23" fmla="*/ 11413298 h 340"/>
                <a:gd name="T24" fmla="*/ 44803147 w 219"/>
                <a:gd name="T25" fmla="*/ 28393955 h 340"/>
                <a:gd name="T26" fmla="*/ 50683802 w 219"/>
                <a:gd name="T27" fmla="*/ 57901698 h 340"/>
                <a:gd name="T28" fmla="*/ 58523969 w 219"/>
                <a:gd name="T29" fmla="*/ 73769094 h 340"/>
                <a:gd name="T30" fmla="*/ 59644220 w 219"/>
                <a:gd name="T31" fmla="*/ 86296180 h 340"/>
                <a:gd name="T32" fmla="*/ 23801490 w 219"/>
                <a:gd name="T33" fmla="*/ 30342953 h 340"/>
                <a:gd name="T34" fmla="*/ 40322674 w 219"/>
                <a:gd name="T35" fmla="*/ 28115903 h 340"/>
                <a:gd name="T36" fmla="*/ 30521936 w 219"/>
                <a:gd name="T37" fmla="*/ 10856667 h 340"/>
                <a:gd name="T38" fmla="*/ 21561518 w 219"/>
                <a:gd name="T39" fmla="*/ 5010729 h 340"/>
                <a:gd name="T40" fmla="*/ 19321546 w 219"/>
                <a:gd name="T41" fmla="*/ 11413298 h 340"/>
                <a:gd name="T42" fmla="*/ 23801490 w 219"/>
                <a:gd name="T43" fmla="*/ 30342953 h 340"/>
                <a:gd name="T44" fmla="*/ 11760780 w 219"/>
                <a:gd name="T45" fmla="*/ 33961842 h 340"/>
                <a:gd name="T46" fmla="*/ 17641434 w 219"/>
                <a:gd name="T47" fmla="*/ 24218435 h 340"/>
                <a:gd name="T48" fmla="*/ 12601100 w 219"/>
                <a:gd name="T49" fmla="*/ 5567359 h 340"/>
                <a:gd name="T50" fmla="*/ 7000376 w 219"/>
                <a:gd name="T51" fmla="*/ 14475556 h 340"/>
                <a:gd name="T52" fmla="*/ 4760404 w 219"/>
                <a:gd name="T53" fmla="*/ 37023573 h 340"/>
                <a:gd name="T54" fmla="*/ 31082326 w 219"/>
                <a:gd name="T55" fmla="*/ 54839967 h 340"/>
                <a:gd name="T56" fmla="*/ 42283245 w 219"/>
                <a:gd name="T57" fmla="*/ 70428784 h 340"/>
                <a:gd name="T58" fmla="*/ 47883440 w 219"/>
                <a:gd name="T59" fmla="*/ 64861425 h 340"/>
                <a:gd name="T60" fmla="*/ 42283245 w 219"/>
                <a:gd name="T61" fmla="*/ 37580731 h 340"/>
                <a:gd name="T62" fmla="*/ 37242382 w 219"/>
                <a:gd name="T63" fmla="*/ 32848053 h 340"/>
                <a:gd name="T64" fmla="*/ 25481602 w 219"/>
                <a:gd name="T65" fmla="*/ 34518472 h 340"/>
                <a:gd name="T66" fmla="*/ 6720446 w 219"/>
                <a:gd name="T67" fmla="*/ 51221078 h 340"/>
                <a:gd name="T68" fmla="*/ 13160961 w 219"/>
                <a:gd name="T69" fmla="*/ 75717564 h 340"/>
                <a:gd name="T70" fmla="*/ 30521936 w 219"/>
                <a:gd name="T71" fmla="*/ 74325725 h 340"/>
                <a:gd name="T72" fmla="*/ 19881407 w 219"/>
                <a:gd name="T73" fmla="*/ 35631733 h 340"/>
                <a:gd name="T74" fmla="*/ 8120627 w 219"/>
                <a:gd name="T75" fmla="*/ 40642462 h 340"/>
                <a:gd name="T76" fmla="*/ 14000752 w 219"/>
                <a:gd name="T77" fmla="*/ 90193121 h 340"/>
                <a:gd name="T78" fmla="*/ 22681769 w 219"/>
                <a:gd name="T79" fmla="*/ 90749751 h 340"/>
                <a:gd name="T80" fmla="*/ 47883440 w 219"/>
                <a:gd name="T81" fmla="*/ 86017601 h 340"/>
                <a:gd name="T82" fmla="*/ 54883816 w 219"/>
                <a:gd name="T83" fmla="*/ 83233922 h 340"/>
                <a:gd name="T84" fmla="*/ 54603886 w 219"/>
                <a:gd name="T85" fmla="*/ 76552774 h 340"/>
                <a:gd name="T86" fmla="*/ 48163370 w 219"/>
                <a:gd name="T87" fmla="*/ 73491043 h 340"/>
                <a:gd name="T88" fmla="*/ 23801490 w 219"/>
                <a:gd name="T89" fmla="*/ 79336453 h 340"/>
                <a:gd name="T90" fmla="*/ 10080668 w 219"/>
                <a:gd name="T91" fmla="*/ 80450242 h 340"/>
                <a:gd name="T92" fmla="*/ 10080668 w 219"/>
                <a:gd name="T93" fmla="*/ 86296180 h 340"/>
                <a:gd name="T94" fmla="*/ 14000752 w 219"/>
                <a:gd name="T95" fmla="*/ 90193121 h 3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9" h="340">
                  <a:moveTo>
                    <a:pt x="208" y="319"/>
                  </a:moveTo>
                  <a:lnTo>
                    <a:pt x="208" y="319"/>
                  </a:lnTo>
                  <a:lnTo>
                    <a:pt x="167" y="327"/>
                  </a:lnTo>
                  <a:lnTo>
                    <a:pt x="143" y="333"/>
                  </a:lnTo>
                  <a:lnTo>
                    <a:pt x="119" y="337"/>
                  </a:lnTo>
                  <a:lnTo>
                    <a:pt x="94" y="340"/>
                  </a:lnTo>
                  <a:lnTo>
                    <a:pt x="70" y="340"/>
                  </a:lnTo>
                  <a:lnTo>
                    <a:pt x="57" y="338"/>
                  </a:lnTo>
                  <a:lnTo>
                    <a:pt x="46" y="337"/>
                  </a:lnTo>
                  <a:lnTo>
                    <a:pt x="35" y="334"/>
                  </a:lnTo>
                  <a:lnTo>
                    <a:pt x="25" y="330"/>
                  </a:lnTo>
                  <a:lnTo>
                    <a:pt x="19" y="323"/>
                  </a:lnTo>
                  <a:lnTo>
                    <a:pt x="17" y="316"/>
                  </a:lnTo>
                  <a:lnTo>
                    <a:pt x="17" y="309"/>
                  </a:lnTo>
                  <a:lnTo>
                    <a:pt x="18" y="302"/>
                  </a:lnTo>
                  <a:lnTo>
                    <a:pt x="24" y="288"/>
                  </a:lnTo>
                  <a:lnTo>
                    <a:pt x="26" y="281"/>
                  </a:lnTo>
                  <a:lnTo>
                    <a:pt x="28" y="272"/>
                  </a:lnTo>
                  <a:lnTo>
                    <a:pt x="28" y="264"/>
                  </a:lnTo>
                  <a:lnTo>
                    <a:pt x="26" y="257"/>
                  </a:lnTo>
                  <a:lnTo>
                    <a:pt x="21" y="240"/>
                  </a:lnTo>
                  <a:lnTo>
                    <a:pt x="14" y="223"/>
                  </a:lnTo>
                  <a:lnTo>
                    <a:pt x="7" y="205"/>
                  </a:lnTo>
                  <a:lnTo>
                    <a:pt x="3" y="181"/>
                  </a:lnTo>
                  <a:lnTo>
                    <a:pt x="0" y="157"/>
                  </a:lnTo>
                  <a:lnTo>
                    <a:pt x="0" y="133"/>
                  </a:lnTo>
                  <a:lnTo>
                    <a:pt x="0" y="111"/>
                  </a:lnTo>
                  <a:lnTo>
                    <a:pt x="3" y="87"/>
                  </a:lnTo>
                  <a:lnTo>
                    <a:pt x="7" y="65"/>
                  </a:lnTo>
                  <a:lnTo>
                    <a:pt x="11" y="42"/>
                  </a:lnTo>
                  <a:lnTo>
                    <a:pt x="17" y="20"/>
                  </a:lnTo>
                  <a:lnTo>
                    <a:pt x="22" y="14"/>
                  </a:lnTo>
                  <a:lnTo>
                    <a:pt x="29" y="8"/>
                  </a:lnTo>
                  <a:lnTo>
                    <a:pt x="38" y="4"/>
                  </a:lnTo>
                  <a:lnTo>
                    <a:pt x="45" y="3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77" y="3"/>
                  </a:lnTo>
                  <a:lnTo>
                    <a:pt x="91" y="7"/>
                  </a:lnTo>
                  <a:lnTo>
                    <a:pt x="105" y="13"/>
                  </a:lnTo>
                  <a:lnTo>
                    <a:pt x="118" y="21"/>
                  </a:lnTo>
                  <a:lnTo>
                    <a:pt x="126" y="28"/>
                  </a:lnTo>
                  <a:lnTo>
                    <a:pt x="136" y="41"/>
                  </a:lnTo>
                  <a:lnTo>
                    <a:pt x="144" y="55"/>
                  </a:lnTo>
                  <a:lnTo>
                    <a:pt x="150" y="69"/>
                  </a:lnTo>
                  <a:lnTo>
                    <a:pt x="156" y="86"/>
                  </a:lnTo>
                  <a:lnTo>
                    <a:pt x="160" y="102"/>
                  </a:lnTo>
                  <a:lnTo>
                    <a:pt x="164" y="119"/>
                  </a:lnTo>
                  <a:lnTo>
                    <a:pt x="170" y="156"/>
                  </a:lnTo>
                  <a:lnTo>
                    <a:pt x="177" y="191"/>
                  </a:lnTo>
                  <a:lnTo>
                    <a:pt x="181" y="208"/>
                  </a:lnTo>
                  <a:lnTo>
                    <a:pt x="185" y="223"/>
                  </a:lnTo>
                  <a:lnTo>
                    <a:pt x="192" y="239"/>
                  </a:lnTo>
                  <a:lnTo>
                    <a:pt x="199" y="253"/>
                  </a:lnTo>
                  <a:lnTo>
                    <a:pt x="209" y="265"/>
                  </a:lnTo>
                  <a:lnTo>
                    <a:pt x="219" y="275"/>
                  </a:lnTo>
                  <a:lnTo>
                    <a:pt x="216" y="299"/>
                  </a:lnTo>
                  <a:lnTo>
                    <a:pt x="213" y="310"/>
                  </a:lnTo>
                  <a:lnTo>
                    <a:pt x="210" y="314"/>
                  </a:lnTo>
                  <a:lnTo>
                    <a:pt x="208" y="319"/>
                  </a:lnTo>
                  <a:close/>
                  <a:moveTo>
                    <a:pt x="85" y="109"/>
                  </a:moveTo>
                  <a:lnTo>
                    <a:pt x="85" y="109"/>
                  </a:lnTo>
                  <a:lnTo>
                    <a:pt x="116" y="107"/>
                  </a:lnTo>
                  <a:lnTo>
                    <a:pt x="144" y="101"/>
                  </a:lnTo>
                  <a:lnTo>
                    <a:pt x="135" y="77"/>
                  </a:lnTo>
                  <a:lnTo>
                    <a:pt x="128" y="65"/>
                  </a:lnTo>
                  <a:lnTo>
                    <a:pt x="119" y="52"/>
                  </a:lnTo>
                  <a:lnTo>
                    <a:pt x="109" y="39"/>
                  </a:lnTo>
                  <a:lnTo>
                    <a:pt x="98" y="29"/>
                  </a:lnTo>
                  <a:lnTo>
                    <a:pt x="91" y="25"/>
                  </a:lnTo>
                  <a:lnTo>
                    <a:pt x="84" y="21"/>
                  </a:lnTo>
                  <a:lnTo>
                    <a:pt x="77" y="18"/>
                  </a:lnTo>
                  <a:lnTo>
                    <a:pt x="69" y="17"/>
                  </a:lnTo>
                  <a:lnTo>
                    <a:pt x="69" y="28"/>
                  </a:lnTo>
                  <a:lnTo>
                    <a:pt x="69" y="41"/>
                  </a:lnTo>
                  <a:lnTo>
                    <a:pt x="73" y="63"/>
                  </a:lnTo>
                  <a:lnTo>
                    <a:pt x="78" y="86"/>
                  </a:lnTo>
                  <a:lnTo>
                    <a:pt x="85" y="109"/>
                  </a:lnTo>
                  <a:close/>
                  <a:moveTo>
                    <a:pt x="17" y="133"/>
                  </a:moveTo>
                  <a:lnTo>
                    <a:pt x="17" y="133"/>
                  </a:lnTo>
                  <a:lnTo>
                    <a:pt x="29" y="128"/>
                  </a:lnTo>
                  <a:lnTo>
                    <a:pt x="42" y="122"/>
                  </a:lnTo>
                  <a:lnTo>
                    <a:pt x="55" y="116"/>
                  </a:lnTo>
                  <a:lnTo>
                    <a:pt x="69" y="112"/>
                  </a:lnTo>
                  <a:lnTo>
                    <a:pt x="63" y="87"/>
                  </a:lnTo>
                  <a:lnTo>
                    <a:pt x="59" y="63"/>
                  </a:lnTo>
                  <a:lnTo>
                    <a:pt x="55" y="41"/>
                  </a:lnTo>
                  <a:lnTo>
                    <a:pt x="50" y="31"/>
                  </a:lnTo>
                  <a:lnTo>
                    <a:pt x="45" y="20"/>
                  </a:lnTo>
                  <a:lnTo>
                    <a:pt x="36" y="29"/>
                  </a:lnTo>
                  <a:lnTo>
                    <a:pt x="29" y="39"/>
                  </a:lnTo>
                  <a:lnTo>
                    <a:pt x="25" y="52"/>
                  </a:lnTo>
                  <a:lnTo>
                    <a:pt x="21" y="66"/>
                  </a:lnTo>
                  <a:lnTo>
                    <a:pt x="18" y="81"/>
                  </a:lnTo>
                  <a:lnTo>
                    <a:pt x="17" y="98"/>
                  </a:lnTo>
                  <a:lnTo>
                    <a:pt x="17" y="133"/>
                  </a:lnTo>
                  <a:close/>
                  <a:moveTo>
                    <a:pt x="91" y="124"/>
                  </a:moveTo>
                  <a:lnTo>
                    <a:pt x="91" y="124"/>
                  </a:lnTo>
                  <a:lnTo>
                    <a:pt x="111" y="197"/>
                  </a:lnTo>
                  <a:lnTo>
                    <a:pt x="120" y="229"/>
                  </a:lnTo>
                  <a:lnTo>
                    <a:pt x="132" y="261"/>
                  </a:lnTo>
                  <a:lnTo>
                    <a:pt x="151" y="253"/>
                  </a:lnTo>
                  <a:lnTo>
                    <a:pt x="161" y="250"/>
                  </a:lnTo>
                  <a:lnTo>
                    <a:pt x="172" y="248"/>
                  </a:lnTo>
                  <a:lnTo>
                    <a:pt x="171" y="233"/>
                  </a:lnTo>
                  <a:lnTo>
                    <a:pt x="168" y="216"/>
                  </a:lnTo>
                  <a:lnTo>
                    <a:pt x="161" y="184"/>
                  </a:lnTo>
                  <a:lnTo>
                    <a:pt x="153" y="150"/>
                  </a:lnTo>
                  <a:lnTo>
                    <a:pt x="151" y="135"/>
                  </a:lnTo>
                  <a:lnTo>
                    <a:pt x="150" y="118"/>
                  </a:lnTo>
                  <a:lnTo>
                    <a:pt x="142" y="118"/>
                  </a:lnTo>
                  <a:lnTo>
                    <a:pt x="133" y="118"/>
                  </a:lnTo>
                  <a:lnTo>
                    <a:pt x="120" y="121"/>
                  </a:lnTo>
                  <a:lnTo>
                    <a:pt x="106" y="124"/>
                  </a:lnTo>
                  <a:lnTo>
                    <a:pt x="99" y="125"/>
                  </a:lnTo>
                  <a:lnTo>
                    <a:pt x="91" y="124"/>
                  </a:lnTo>
                  <a:close/>
                  <a:moveTo>
                    <a:pt x="19" y="156"/>
                  </a:moveTo>
                  <a:lnTo>
                    <a:pt x="19" y="156"/>
                  </a:lnTo>
                  <a:lnTo>
                    <a:pt x="24" y="184"/>
                  </a:lnTo>
                  <a:lnTo>
                    <a:pt x="31" y="213"/>
                  </a:lnTo>
                  <a:lnTo>
                    <a:pt x="39" y="243"/>
                  </a:lnTo>
                  <a:lnTo>
                    <a:pt x="47" y="272"/>
                  </a:lnTo>
                  <a:lnTo>
                    <a:pt x="66" y="272"/>
                  </a:lnTo>
                  <a:lnTo>
                    <a:pt x="80" y="271"/>
                  </a:lnTo>
                  <a:lnTo>
                    <a:pt x="109" y="267"/>
                  </a:lnTo>
                  <a:lnTo>
                    <a:pt x="104" y="229"/>
                  </a:lnTo>
                  <a:lnTo>
                    <a:pt x="95" y="194"/>
                  </a:lnTo>
                  <a:lnTo>
                    <a:pt x="84" y="161"/>
                  </a:lnTo>
                  <a:lnTo>
                    <a:pt x="71" y="128"/>
                  </a:lnTo>
                  <a:lnTo>
                    <a:pt x="57" y="133"/>
                  </a:lnTo>
                  <a:lnTo>
                    <a:pt x="43" y="140"/>
                  </a:lnTo>
                  <a:lnTo>
                    <a:pt x="29" y="146"/>
                  </a:lnTo>
                  <a:lnTo>
                    <a:pt x="24" y="150"/>
                  </a:lnTo>
                  <a:lnTo>
                    <a:pt x="19" y="156"/>
                  </a:lnTo>
                  <a:close/>
                  <a:moveTo>
                    <a:pt x="50" y="324"/>
                  </a:moveTo>
                  <a:lnTo>
                    <a:pt x="50" y="324"/>
                  </a:lnTo>
                  <a:lnTo>
                    <a:pt x="56" y="326"/>
                  </a:lnTo>
                  <a:lnTo>
                    <a:pt x="63" y="327"/>
                  </a:lnTo>
                  <a:lnTo>
                    <a:pt x="81" y="326"/>
                  </a:lnTo>
                  <a:lnTo>
                    <a:pt x="104" y="324"/>
                  </a:lnTo>
                  <a:lnTo>
                    <a:pt x="128" y="320"/>
                  </a:lnTo>
                  <a:lnTo>
                    <a:pt x="150" y="314"/>
                  </a:lnTo>
                  <a:lnTo>
                    <a:pt x="171" y="309"/>
                  </a:lnTo>
                  <a:lnTo>
                    <a:pt x="186" y="303"/>
                  </a:lnTo>
                  <a:lnTo>
                    <a:pt x="192" y="300"/>
                  </a:lnTo>
                  <a:lnTo>
                    <a:pt x="196" y="299"/>
                  </a:lnTo>
                  <a:lnTo>
                    <a:pt x="199" y="293"/>
                  </a:lnTo>
                  <a:lnTo>
                    <a:pt x="199" y="288"/>
                  </a:lnTo>
                  <a:lnTo>
                    <a:pt x="199" y="281"/>
                  </a:lnTo>
                  <a:lnTo>
                    <a:pt x="195" y="275"/>
                  </a:lnTo>
                  <a:lnTo>
                    <a:pt x="191" y="270"/>
                  </a:lnTo>
                  <a:lnTo>
                    <a:pt x="185" y="265"/>
                  </a:lnTo>
                  <a:lnTo>
                    <a:pt x="179" y="264"/>
                  </a:lnTo>
                  <a:lnTo>
                    <a:pt x="172" y="264"/>
                  </a:lnTo>
                  <a:lnTo>
                    <a:pt x="143" y="271"/>
                  </a:lnTo>
                  <a:lnTo>
                    <a:pt x="105" y="281"/>
                  </a:lnTo>
                  <a:lnTo>
                    <a:pt x="85" y="285"/>
                  </a:lnTo>
                  <a:lnTo>
                    <a:pt x="67" y="288"/>
                  </a:lnTo>
                  <a:lnTo>
                    <a:pt x="50" y="289"/>
                  </a:lnTo>
                  <a:lnTo>
                    <a:pt x="36" y="289"/>
                  </a:lnTo>
                  <a:lnTo>
                    <a:pt x="33" y="295"/>
                  </a:lnTo>
                  <a:lnTo>
                    <a:pt x="33" y="300"/>
                  </a:lnTo>
                  <a:lnTo>
                    <a:pt x="33" y="306"/>
                  </a:lnTo>
                  <a:lnTo>
                    <a:pt x="36" y="310"/>
                  </a:lnTo>
                  <a:lnTo>
                    <a:pt x="39" y="314"/>
                  </a:lnTo>
                  <a:lnTo>
                    <a:pt x="42" y="319"/>
                  </a:lnTo>
                  <a:lnTo>
                    <a:pt x="46" y="321"/>
                  </a:lnTo>
                  <a:lnTo>
                    <a:pt x="50" y="3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5" name="Freeform 52"/>
            <p:cNvSpPr>
              <a:spLocks noEditPoints="1"/>
            </p:cNvSpPr>
            <p:nvPr/>
          </p:nvSpPr>
          <p:spPr bwMode="auto">
            <a:xfrm>
              <a:off x="4537076" y="2543175"/>
              <a:ext cx="39688" cy="39688"/>
            </a:xfrm>
            <a:custGeom>
              <a:avLst/>
              <a:gdLst>
                <a:gd name="T0" fmla="*/ 16089306 w 76"/>
                <a:gd name="T1" fmla="*/ 279933 h 75"/>
                <a:gd name="T2" fmla="*/ 16089306 w 76"/>
                <a:gd name="T3" fmla="*/ 279933 h 75"/>
                <a:gd name="T4" fmla="*/ 18543696 w 76"/>
                <a:gd name="T5" fmla="*/ 3080318 h 75"/>
                <a:gd name="T6" fmla="*/ 19907187 w 76"/>
                <a:gd name="T7" fmla="*/ 6160636 h 75"/>
                <a:gd name="T8" fmla="*/ 20725491 w 76"/>
                <a:gd name="T9" fmla="*/ 8400627 h 75"/>
                <a:gd name="T10" fmla="*/ 20452897 w 76"/>
                <a:gd name="T11" fmla="*/ 11201012 h 75"/>
                <a:gd name="T12" fmla="*/ 19907187 w 76"/>
                <a:gd name="T13" fmla="*/ 13720935 h 75"/>
                <a:gd name="T14" fmla="*/ 18543696 w 76"/>
                <a:gd name="T15" fmla="*/ 15961455 h 75"/>
                <a:gd name="T16" fmla="*/ 16907610 w 76"/>
                <a:gd name="T17" fmla="*/ 17921513 h 75"/>
                <a:gd name="T18" fmla="*/ 14998931 w 76"/>
                <a:gd name="T19" fmla="*/ 19041773 h 75"/>
                <a:gd name="T20" fmla="*/ 12817135 w 76"/>
                <a:gd name="T21" fmla="*/ 20441966 h 75"/>
                <a:gd name="T22" fmla="*/ 10362746 w 76"/>
                <a:gd name="T23" fmla="*/ 21001831 h 75"/>
                <a:gd name="T24" fmla="*/ 8180950 w 76"/>
                <a:gd name="T25" fmla="*/ 20721899 h 75"/>
                <a:gd name="T26" fmla="*/ 5726561 w 76"/>
                <a:gd name="T27" fmla="*/ 20441966 h 75"/>
                <a:gd name="T28" fmla="*/ 3817881 w 76"/>
                <a:gd name="T29" fmla="*/ 18761841 h 75"/>
                <a:gd name="T30" fmla="*/ 2454389 w 76"/>
                <a:gd name="T31" fmla="*/ 16801253 h 75"/>
                <a:gd name="T32" fmla="*/ 818304 w 76"/>
                <a:gd name="T33" fmla="*/ 14001397 h 75"/>
                <a:gd name="T34" fmla="*/ 0 w 76"/>
                <a:gd name="T35" fmla="*/ 10080752 h 75"/>
                <a:gd name="T36" fmla="*/ 0 w 76"/>
                <a:gd name="T37" fmla="*/ 10080752 h 75"/>
                <a:gd name="T38" fmla="*/ 1363492 w 76"/>
                <a:gd name="T39" fmla="*/ 7840761 h 75"/>
                <a:gd name="T40" fmla="*/ 2726983 w 76"/>
                <a:gd name="T41" fmla="*/ 5320309 h 75"/>
                <a:gd name="T42" fmla="*/ 3817881 w 76"/>
                <a:gd name="T43" fmla="*/ 3920116 h 75"/>
                <a:gd name="T44" fmla="*/ 5726561 w 76"/>
                <a:gd name="T45" fmla="*/ 2239991 h 75"/>
                <a:gd name="T46" fmla="*/ 7635762 w 76"/>
                <a:gd name="T47" fmla="*/ 559865 h 75"/>
                <a:gd name="T48" fmla="*/ 10090152 w 76"/>
                <a:gd name="T49" fmla="*/ 279933 h 75"/>
                <a:gd name="T50" fmla="*/ 12817135 w 76"/>
                <a:gd name="T51" fmla="*/ 0 h 75"/>
                <a:gd name="T52" fmla="*/ 16089306 w 76"/>
                <a:gd name="T53" fmla="*/ 279933 h 75"/>
                <a:gd name="T54" fmla="*/ 16089306 w 76"/>
                <a:gd name="T55" fmla="*/ 279933 h 75"/>
                <a:gd name="T56" fmla="*/ 5726561 w 76"/>
                <a:gd name="T57" fmla="*/ 7840761 h 75"/>
                <a:gd name="T58" fmla="*/ 5726561 w 76"/>
                <a:gd name="T59" fmla="*/ 7840761 h 75"/>
                <a:gd name="T60" fmla="*/ 5726561 w 76"/>
                <a:gd name="T61" fmla="*/ 11201012 h 75"/>
                <a:gd name="T62" fmla="*/ 6544865 w 76"/>
                <a:gd name="T63" fmla="*/ 14001397 h 75"/>
                <a:gd name="T64" fmla="*/ 7635762 w 76"/>
                <a:gd name="T65" fmla="*/ 15961455 h 75"/>
                <a:gd name="T66" fmla="*/ 9544442 w 76"/>
                <a:gd name="T67" fmla="*/ 17641581 h 75"/>
                <a:gd name="T68" fmla="*/ 9544442 w 76"/>
                <a:gd name="T69" fmla="*/ 17641581 h 75"/>
                <a:gd name="T70" fmla="*/ 11453643 w 76"/>
                <a:gd name="T71" fmla="*/ 17641581 h 75"/>
                <a:gd name="T72" fmla="*/ 13089729 w 76"/>
                <a:gd name="T73" fmla="*/ 16801253 h 75"/>
                <a:gd name="T74" fmla="*/ 14180627 w 76"/>
                <a:gd name="T75" fmla="*/ 15961455 h 75"/>
                <a:gd name="T76" fmla="*/ 14998931 w 76"/>
                <a:gd name="T77" fmla="*/ 14841195 h 75"/>
                <a:gd name="T78" fmla="*/ 15816712 w 76"/>
                <a:gd name="T79" fmla="*/ 13720935 h 75"/>
                <a:gd name="T80" fmla="*/ 15816712 w 76"/>
                <a:gd name="T81" fmla="*/ 12040810 h 75"/>
                <a:gd name="T82" fmla="*/ 15816712 w 76"/>
                <a:gd name="T83" fmla="*/ 10360685 h 75"/>
                <a:gd name="T84" fmla="*/ 15271525 w 76"/>
                <a:gd name="T85" fmla="*/ 8961021 h 75"/>
                <a:gd name="T86" fmla="*/ 14998931 w 76"/>
                <a:gd name="T87" fmla="*/ 7280896 h 75"/>
                <a:gd name="T88" fmla="*/ 14180627 w 76"/>
                <a:gd name="T89" fmla="*/ 6160636 h 75"/>
                <a:gd name="T90" fmla="*/ 13089729 w 76"/>
                <a:gd name="T91" fmla="*/ 5320309 h 75"/>
                <a:gd name="T92" fmla="*/ 11998831 w 76"/>
                <a:gd name="T93" fmla="*/ 4480511 h 75"/>
                <a:gd name="T94" fmla="*/ 10362746 w 76"/>
                <a:gd name="T95" fmla="*/ 4480511 h 75"/>
                <a:gd name="T96" fmla="*/ 9271848 w 76"/>
                <a:gd name="T97" fmla="*/ 5040376 h 75"/>
                <a:gd name="T98" fmla="*/ 7363168 w 76"/>
                <a:gd name="T99" fmla="*/ 6160636 h 75"/>
                <a:gd name="T100" fmla="*/ 5726561 w 76"/>
                <a:gd name="T101" fmla="*/ 7840761 h 75"/>
                <a:gd name="T102" fmla="*/ 5726561 w 76"/>
                <a:gd name="T103" fmla="*/ 7840761 h 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6" h="75">
                  <a:moveTo>
                    <a:pt x="59" y="1"/>
                  </a:moveTo>
                  <a:lnTo>
                    <a:pt x="59" y="1"/>
                  </a:lnTo>
                  <a:lnTo>
                    <a:pt x="68" y="11"/>
                  </a:lnTo>
                  <a:lnTo>
                    <a:pt x="73" y="22"/>
                  </a:lnTo>
                  <a:lnTo>
                    <a:pt x="76" y="30"/>
                  </a:lnTo>
                  <a:lnTo>
                    <a:pt x="75" y="40"/>
                  </a:lnTo>
                  <a:lnTo>
                    <a:pt x="73" y="49"/>
                  </a:lnTo>
                  <a:lnTo>
                    <a:pt x="68" y="57"/>
                  </a:lnTo>
                  <a:lnTo>
                    <a:pt x="62" y="64"/>
                  </a:lnTo>
                  <a:lnTo>
                    <a:pt x="55" y="68"/>
                  </a:lnTo>
                  <a:lnTo>
                    <a:pt x="47" y="73"/>
                  </a:lnTo>
                  <a:lnTo>
                    <a:pt x="38" y="75"/>
                  </a:lnTo>
                  <a:lnTo>
                    <a:pt x="30" y="74"/>
                  </a:lnTo>
                  <a:lnTo>
                    <a:pt x="21" y="73"/>
                  </a:lnTo>
                  <a:lnTo>
                    <a:pt x="14" y="67"/>
                  </a:lnTo>
                  <a:lnTo>
                    <a:pt x="9" y="60"/>
                  </a:lnTo>
                  <a:lnTo>
                    <a:pt x="3" y="50"/>
                  </a:lnTo>
                  <a:lnTo>
                    <a:pt x="0" y="36"/>
                  </a:lnTo>
                  <a:lnTo>
                    <a:pt x="5" y="28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21" y="8"/>
                  </a:lnTo>
                  <a:lnTo>
                    <a:pt x="28" y="2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9" y="1"/>
                  </a:lnTo>
                  <a:close/>
                  <a:moveTo>
                    <a:pt x="21" y="28"/>
                  </a:moveTo>
                  <a:lnTo>
                    <a:pt x="21" y="28"/>
                  </a:lnTo>
                  <a:lnTo>
                    <a:pt x="21" y="40"/>
                  </a:lnTo>
                  <a:lnTo>
                    <a:pt x="24" y="50"/>
                  </a:lnTo>
                  <a:lnTo>
                    <a:pt x="28" y="57"/>
                  </a:lnTo>
                  <a:lnTo>
                    <a:pt x="35" y="63"/>
                  </a:lnTo>
                  <a:lnTo>
                    <a:pt x="42" y="63"/>
                  </a:lnTo>
                  <a:lnTo>
                    <a:pt x="48" y="60"/>
                  </a:lnTo>
                  <a:lnTo>
                    <a:pt x="52" y="57"/>
                  </a:lnTo>
                  <a:lnTo>
                    <a:pt x="55" y="53"/>
                  </a:lnTo>
                  <a:lnTo>
                    <a:pt x="58" y="49"/>
                  </a:lnTo>
                  <a:lnTo>
                    <a:pt x="58" y="43"/>
                  </a:lnTo>
                  <a:lnTo>
                    <a:pt x="58" y="37"/>
                  </a:lnTo>
                  <a:lnTo>
                    <a:pt x="56" y="32"/>
                  </a:lnTo>
                  <a:lnTo>
                    <a:pt x="55" y="26"/>
                  </a:lnTo>
                  <a:lnTo>
                    <a:pt x="52" y="22"/>
                  </a:lnTo>
                  <a:lnTo>
                    <a:pt x="48" y="19"/>
                  </a:lnTo>
                  <a:lnTo>
                    <a:pt x="44" y="16"/>
                  </a:lnTo>
                  <a:lnTo>
                    <a:pt x="38" y="16"/>
                  </a:lnTo>
                  <a:lnTo>
                    <a:pt x="34" y="18"/>
                  </a:lnTo>
                  <a:lnTo>
                    <a:pt x="27" y="22"/>
                  </a:lnTo>
                  <a:lnTo>
                    <a:pt x="21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6" name="Freeform 53"/>
            <p:cNvSpPr>
              <a:spLocks noEditPoints="1"/>
            </p:cNvSpPr>
            <p:nvPr/>
          </p:nvSpPr>
          <p:spPr bwMode="auto">
            <a:xfrm>
              <a:off x="4616451" y="2549525"/>
              <a:ext cx="38100" cy="39688"/>
            </a:xfrm>
            <a:custGeom>
              <a:avLst/>
              <a:gdLst>
                <a:gd name="T0" fmla="*/ 1680104 w 72"/>
                <a:gd name="T1" fmla="*/ 3640183 h 75"/>
                <a:gd name="T2" fmla="*/ 1680104 w 72"/>
                <a:gd name="T3" fmla="*/ 3640183 h 75"/>
                <a:gd name="T4" fmla="*/ 4760383 w 72"/>
                <a:gd name="T5" fmla="*/ 1680125 h 75"/>
                <a:gd name="T6" fmla="*/ 7560204 w 72"/>
                <a:gd name="T7" fmla="*/ 559865 h 75"/>
                <a:gd name="T8" fmla="*/ 10080625 w 72"/>
                <a:gd name="T9" fmla="*/ 0 h 75"/>
                <a:gd name="T10" fmla="*/ 12601046 w 72"/>
                <a:gd name="T11" fmla="*/ 0 h 75"/>
                <a:gd name="T12" fmla="*/ 14561079 w 72"/>
                <a:gd name="T13" fmla="*/ 840327 h 75"/>
                <a:gd name="T14" fmla="*/ 16521112 w 72"/>
                <a:gd name="T15" fmla="*/ 2520453 h 75"/>
                <a:gd name="T16" fmla="*/ 17641358 w 72"/>
                <a:gd name="T17" fmla="*/ 3920116 h 75"/>
                <a:gd name="T18" fmla="*/ 18761075 w 72"/>
                <a:gd name="T19" fmla="*/ 5880703 h 75"/>
                <a:gd name="T20" fmla="*/ 19601392 w 72"/>
                <a:gd name="T21" fmla="*/ 7840761 h 75"/>
                <a:gd name="T22" fmla="*/ 20161250 w 72"/>
                <a:gd name="T23" fmla="*/ 10360685 h 75"/>
                <a:gd name="T24" fmla="*/ 19601392 w 72"/>
                <a:gd name="T25" fmla="*/ 12601205 h 75"/>
                <a:gd name="T26" fmla="*/ 19321463 w 72"/>
                <a:gd name="T27" fmla="*/ 14561263 h 75"/>
                <a:gd name="T28" fmla="*/ 18201217 w 72"/>
                <a:gd name="T29" fmla="*/ 17081715 h 75"/>
                <a:gd name="T30" fmla="*/ 16521112 w 72"/>
                <a:gd name="T31" fmla="*/ 18481379 h 75"/>
                <a:gd name="T32" fmla="*/ 14000692 w 72"/>
                <a:gd name="T33" fmla="*/ 19601639 h 75"/>
                <a:gd name="T34" fmla="*/ 11480800 w 72"/>
                <a:gd name="T35" fmla="*/ 20441966 h 75"/>
                <a:gd name="T36" fmla="*/ 11480800 w 72"/>
                <a:gd name="T37" fmla="*/ 20441966 h 75"/>
                <a:gd name="T38" fmla="*/ 9800696 w 72"/>
                <a:gd name="T39" fmla="*/ 21001831 h 75"/>
                <a:gd name="T40" fmla="*/ 8120592 w 72"/>
                <a:gd name="T41" fmla="*/ 21001831 h 75"/>
                <a:gd name="T42" fmla="*/ 5600171 w 72"/>
                <a:gd name="T43" fmla="*/ 19601639 h 75"/>
                <a:gd name="T44" fmla="*/ 3640137 w 72"/>
                <a:gd name="T45" fmla="*/ 18201446 h 75"/>
                <a:gd name="T46" fmla="*/ 1680104 w 72"/>
                <a:gd name="T47" fmla="*/ 16241388 h 75"/>
                <a:gd name="T48" fmla="*/ 279929 w 72"/>
                <a:gd name="T49" fmla="*/ 13441003 h 75"/>
                <a:gd name="T50" fmla="*/ 0 w 72"/>
                <a:gd name="T51" fmla="*/ 10360685 h 75"/>
                <a:gd name="T52" fmla="*/ 279929 w 72"/>
                <a:gd name="T53" fmla="*/ 6720501 h 75"/>
                <a:gd name="T54" fmla="*/ 840317 w 72"/>
                <a:gd name="T55" fmla="*/ 5040376 h 75"/>
                <a:gd name="T56" fmla="*/ 1680104 w 72"/>
                <a:gd name="T57" fmla="*/ 3640183 h 75"/>
                <a:gd name="T58" fmla="*/ 1680104 w 72"/>
                <a:gd name="T59" fmla="*/ 3640183 h 75"/>
                <a:gd name="T60" fmla="*/ 5600171 w 72"/>
                <a:gd name="T61" fmla="*/ 5880703 h 75"/>
                <a:gd name="T62" fmla="*/ 5600171 w 72"/>
                <a:gd name="T63" fmla="*/ 5880703 h 75"/>
                <a:gd name="T64" fmla="*/ 5040313 w 72"/>
                <a:gd name="T65" fmla="*/ 10641147 h 75"/>
                <a:gd name="T66" fmla="*/ 5040313 w 72"/>
                <a:gd name="T67" fmla="*/ 12601205 h 75"/>
                <a:gd name="T68" fmla="*/ 5600171 w 72"/>
                <a:gd name="T69" fmla="*/ 15121128 h 75"/>
                <a:gd name="T70" fmla="*/ 5600171 w 72"/>
                <a:gd name="T71" fmla="*/ 15121128 h 75"/>
                <a:gd name="T72" fmla="*/ 7840662 w 72"/>
                <a:gd name="T73" fmla="*/ 15401590 h 75"/>
                <a:gd name="T74" fmla="*/ 10080625 w 72"/>
                <a:gd name="T75" fmla="*/ 15681523 h 75"/>
                <a:gd name="T76" fmla="*/ 11760729 w 72"/>
                <a:gd name="T77" fmla="*/ 15401590 h 75"/>
                <a:gd name="T78" fmla="*/ 12880975 w 72"/>
                <a:gd name="T79" fmla="*/ 14281330 h 75"/>
                <a:gd name="T80" fmla="*/ 14000692 w 72"/>
                <a:gd name="T81" fmla="*/ 13441003 h 75"/>
                <a:gd name="T82" fmla="*/ 14841008 w 72"/>
                <a:gd name="T83" fmla="*/ 11760877 h 75"/>
                <a:gd name="T84" fmla="*/ 15400867 w 72"/>
                <a:gd name="T85" fmla="*/ 10641147 h 75"/>
                <a:gd name="T86" fmla="*/ 15400867 w 72"/>
                <a:gd name="T87" fmla="*/ 8961021 h 75"/>
                <a:gd name="T88" fmla="*/ 14841008 w 72"/>
                <a:gd name="T89" fmla="*/ 7560829 h 75"/>
                <a:gd name="T90" fmla="*/ 14561079 w 72"/>
                <a:gd name="T91" fmla="*/ 6440569 h 75"/>
                <a:gd name="T92" fmla="*/ 13720762 w 72"/>
                <a:gd name="T93" fmla="*/ 5040376 h 75"/>
                <a:gd name="T94" fmla="*/ 12601046 w 72"/>
                <a:gd name="T95" fmla="*/ 4480511 h 75"/>
                <a:gd name="T96" fmla="*/ 11480800 w 72"/>
                <a:gd name="T97" fmla="*/ 3920116 h 75"/>
                <a:gd name="T98" fmla="*/ 9800696 w 72"/>
                <a:gd name="T99" fmla="*/ 3920116 h 75"/>
                <a:gd name="T100" fmla="*/ 7840662 w 72"/>
                <a:gd name="T101" fmla="*/ 4760443 h 75"/>
                <a:gd name="T102" fmla="*/ 5600171 w 72"/>
                <a:gd name="T103" fmla="*/ 5880703 h 75"/>
                <a:gd name="T104" fmla="*/ 5600171 w 72"/>
                <a:gd name="T105" fmla="*/ 5880703 h 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2" h="75">
                  <a:moveTo>
                    <a:pt x="6" y="13"/>
                  </a:moveTo>
                  <a:lnTo>
                    <a:pt x="6" y="13"/>
                  </a:lnTo>
                  <a:lnTo>
                    <a:pt x="17" y="6"/>
                  </a:lnTo>
                  <a:lnTo>
                    <a:pt x="27" y="2"/>
                  </a:lnTo>
                  <a:lnTo>
                    <a:pt x="36" y="0"/>
                  </a:lnTo>
                  <a:lnTo>
                    <a:pt x="45" y="0"/>
                  </a:lnTo>
                  <a:lnTo>
                    <a:pt x="52" y="3"/>
                  </a:lnTo>
                  <a:lnTo>
                    <a:pt x="59" y="9"/>
                  </a:lnTo>
                  <a:lnTo>
                    <a:pt x="63" y="14"/>
                  </a:lnTo>
                  <a:lnTo>
                    <a:pt x="67" y="21"/>
                  </a:lnTo>
                  <a:lnTo>
                    <a:pt x="70" y="28"/>
                  </a:lnTo>
                  <a:lnTo>
                    <a:pt x="72" y="37"/>
                  </a:lnTo>
                  <a:lnTo>
                    <a:pt x="70" y="45"/>
                  </a:lnTo>
                  <a:lnTo>
                    <a:pt x="69" y="52"/>
                  </a:lnTo>
                  <a:lnTo>
                    <a:pt x="65" y="61"/>
                  </a:lnTo>
                  <a:lnTo>
                    <a:pt x="59" y="66"/>
                  </a:lnTo>
                  <a:lnTo>
                    <a:pt x="50" y="70"/>
                  </a:lnTo>
                  <a:lnTo>
                    <a:pt x="41" y="73"/>
                  </a:lnTo>
                  <a:lnTo>
                    <a:pt x="35" y="75"/>
                  </a:lnTo>
                  <a:lnTo>
                    <a:pt x="29" y="75"/>
                  </a:lnTo>
                  <a:lnTo>
                    <a:pt x="20" y="70"/>
                  </a:lnTo>
                  <a:lnTo>
                    <a:pt x="13" y="65"/>
                  </a:lnTo>
                  <a:lnTo>
                    <a:pt x="6" y="58"/>
                  </a:lnTo>
                  <a:lnTo>
                    <a:pt x="1" y="48"/>
                  </a:lnTo>
                  <a:lnTo>
                    <a:pt x="0" y="37"/>
                  </a:lnTo>
                  <a:lnTo>
                    <a:pt x="1" y="24"/>
                  </a:lnTo>
                  <a:lnTo>
                    <a:pt x="3" y="18"/>
                  </a:lnTo>
                  <a:lnTo>
                    <a:pt x="6" y="13"/>
                  </a:lnTo>
                  <a:close/>
                  <a:moveTo>
                    <a:pt x="20" y="21"/>
                  </a:moveTo>
                  <a:lnTo>
                    <a:pt x="20" y="21"/>
                  </a:lnTo>
                  <a:lnTo>
                    <a:pt x="18" y="38"/>
                  </a:lnTo>
                  <a:lnTo>
                    <a:pt x="18" y="45"/>
                  </a:lnTo>
                  <a:lnTo>
                    <a:pt x="20" y="54"/>
                  </a:lnTo>
                  <a:lnTo>
                    <a:pt x="28" y="55"/>
                  </a:lnTo>
                  <a:lnTo>
                    <a:pt x="36" y="56"/>
                  </a:lnTo>
                  <a:lnTo>
                    <a:pt x="42" y="55"/>
                  </a:lnTo>
                  <a:lnTo>
                    <a:pt x="46" y="51"/>
                  </a:lnTo>
                  <a:lnTo>
                    <a:pt x="50" y="48"/>
                  </a:lnTo>
                  <a:lnTo>
                    <a:pt x="53" y="42"/>
                  </a:lnTo>
                  <a:lnTo>
                    <a:pt x="55" y="38"/>
                  </a:lnTo>
                  <a:lnTo>
                    <a:pt x="55" y="32"/>
                  </a:lnTo>
                  <a:lnTo>
                    <a:pt x="53" y="27"/>
                  </a:lnTo>
                  <a:lnTo>
                    <a:pt x="52" y="23"/>
                  </a:lnTo>
                  <a:lnTo>
                    <a:pt x="49" y="18"/>
                  </a:lnTo>
                  <a:lnTo>
                    <a:pt x="45" y="16"/>
                  </a:lnTo>
                  <a:lnTo>
                    <a:pt x="41" y="14"/>
                  </a:lnTo>
                  <a:lnTo>
                    <a:pt x="35" y="14"/>
                  </a:lnTo>
                  <a:lnTo>
                    <a:pt x="28" y="17"/>
                  </a:lnTo>
                  <a:lnTo>
                    <a:pt x="2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7" name="Freeform 54"/>
            <p:cNvSpPr>
              <a:spLocks noEditPoints="1"/>
            </p:cNvSpPr>
            <p:nvPr/>
          </p:nvSpPr>
          <p:spPr bwMode="auto">
            <a:xfrm>
              <a:off x="4838701" y="2560638"/>
              <a:ext cx="76200" cy="141288"/>
            </a:xfrm>
            <a:custGeom>
              <a:avLst/>
              <a:gdLst>
                <a:gd name="T0" fmla="*/ 38680373 w 146"/>
                <a:gd name="T1" fmla="*/ 7390695 h 265"/>
                <a:gd name="T2" fmla="*/ 39770137 w 146"/>
                <a:gd name="T3" fmla="*/ 19045622 h 265"/>
                <a:gd name="T4" fmla="*/ 36773807 w 146"/>
                <a:gd name="T5" fmla="*/ 41502417 h 265"/>
                <a:gd name="T6" fmla="*/ 31326029 w 146"/>
                <a:gd name="T7" fmla="*/ 62253625 h 265"/>
                <a:gd name="T8" fmla="*/ 32687712 w 146"/>
                <a:gd name="T9" fmla="*/ 69360145 h 265"/>
                <a:gd name="T10" fmla="*/ 31053588 w 146"/>
                <a:gd name="T11" fmla="*/ 74192195 h 265"/>
                <a:gd name="T12" fmla="*/ 25332847 w 146"/>
                <a:gd name="T13" fmla="*/ 74476904 h 265"/>
                <a:gd name="T14" fmla="*/ 13075085 w 146"/>
                <a:gd name="T15" fmla="*/ 69644321 h 265"/>
                <a:gd name="T16" fmla="*/ 0 w 146"/>
                <a:gd name="T17" fmla="*/ 59694980 h 265"/>
                <a:gd name="T18" fmla="*/ 4358536 w 146"/>
                <a:gd name="T19" fmla="*/ 48893112 h 265"/>
                <a:gd name="T20" fmla="*/ 11985321 w 146"/>
                <a:gd name="T21" fmla="*/ 17055861 h 265"/>
                <a:gd name="T22" fmla="*/ 14709732 w 146"/>
                <a:gd name="T23" fmla="*/ 9096281 h 265"/>
                <a:gd name="T24" fmla="*/ 23426281 w 146"/>
                <a:gd name="T25" fmla="*/ 1421411 h 265"/>
                <a:gd name="T26" fmla="*/ 30781147 w 146"/>
                <a:gd name="T27" fmla="*/ 0 h 265"/>
                <a:gd name="T28" fmla="*/ 35956484 w 146"/>
                <a:gd name="T29" fmla="*/ 2273937 h 265"/>
                <a:gd name="T30" fmla="*/ 17161179 w 146"/>
                <a:gd name="T31" fmla="*/ 15066099 h 265"/>
                <a:gd name="T32" fmla="*/ 20429951 w 146"/>
                <a:gd name="T33" fmla="*/ 17908387 h 265"/>
                <a:gd name="T34" fmla="*/ 24516045 w 146"/>
                <a:gd name="T35" fmla="*/ 17055861 h 265"/>
                <a:gd name="T36" fmla="*/ 28057258 w 146"/>
                <a:gd name="T37" fmla="*/ 7390695 h 265"/>
                <a:gd name="T38" fmla="*/ 28329177 w 146"/>
                <a:gd name="T39" fmla="*/ 4548407 h 265"/>
                <a:gd name="T40" fmla="*/ 22336516 w 146"/>
                <a:gd name="T41" fmla="*/ 6253993 h 265"/>
                <a:gd name="T42" fmla="*/ 18795304 w 146"/>
                <a:gd name="T43" fmla="*/ 11086043 h 265"/>
                <a:gd name="T44" fmla="*/ 27512375 w 146"/>
                <a:gd name="T45" fmla="*/ 21887910 h 265"/>
                <a:gd name="T46" fmla="*/ 31326029 w 146"/>
                <a:gd name="T47" fmla="*/ 24730732 h 265"/>
                <a:gd name="T48" fmla="*/ 35684042 w 146"/>
                <a:gd name="T49" fmla="*/ 26720493 h 265"/>
                <a:gd name="T50" fmla="*/ 35684042 w 146"/>
                <a:gd name="T51" fmla="*/ 14213040 h 265"/>
                <a:gd name="T52" fmla="*/ 34049918 w 146"/>
                <a:gd name="T53" fmla="*/ 7106520 h 265"/>
                <a:gd name="T54" fmla="*/ 29963823 w 146"/>
                <a:gd name="T55" fmla="*/ 13360513 h 265"/>
                <a:gd name="T56" fmla="*/ 27512375 w 146"/>
                <a:gd name="T57" fmla="*/ 21887910 h 265"/>
                <a:gd name="T58" fmla="*/ 12802644 w 146"/>
                <a:gd name="T59" fmla="*/ 54578221 h 265"/>
                <a:gd name="T60" fmla="*/ 18795304 w 146"/>
                <a:gd name="T61" fmla="*/ 57421043 h 265"/>
                <a:gd name="T62" fmla="*/ 22608958 w 146"/>
                <a:gd name="T63" fmla="*/ 31553076 h 265"/>
                <a:gd name="T64" fmla="*/ 21519715 w 146"/>
                <a:gd name="T65" fmla="*/ 22172619 h 265"/>
                <a:gd name="T66" fmla="*/ 15798974 w 146"/>
                <a:gd name="T67" fmla="*/ 20182858 h 265"/>
                <a:gd name="T68" fmla="*/ 10896078 w 146"/>
                <a:gd name="T69" fmla="*/ 44913589 h 265"/>
                <a:gd name="T70" fmla="*/ 10351196 w 146"/>
                <a:gd name="T71" fmla="*/ 54294046 h 265"/>
                <a:gd name="T72" fmla="*/ 24243604 w 146"/>
                <a:gd name="T73" fmla="*/ 60548039 h 265"/>
                <a:gd name="T74" fmla="*/ 27512375 w 146"/>
                <a:gd name="T75" fmla="*/ 61400566 h 265"/>
                <a:gd name="T76" fmla="*/ 31870389 w 146"/>
                <a:gd name="T77" fmla="*/ 46334467 h 265"/>
                <a:gd name="T78" fmla="*/ 34049918 w 146"/>
                <a:gd name="T79" fmla="*/ 30984725 h 265"/>
                <a:gd name="T80" fmla="*/ 27512375 w 146"/>
                <a:gd name="T81" fmla="*/ 26720493 h 265"/>
                <a:gd name="T82" fmla="*/ 24516045 w 146"/>
                <a:gd name="T83" fmla="*/ 43776354 h 265"/>
                <a:gd name="T84" fmla="*/ 22881399 w 146"/>
                <a:gd name="T85" fmla="*/ 60548039 h 265"/>
                <a:gd name="T86" fmla="*/ 23698722 w 146"/>
                <a:gd name="T87" fmla="*/ 64527563 h 265"/>
                <a:gd name="T88" fmla="*/ 16888738 w 146"/>
                <a:gd name="T89" fmla="*/ 61684741 h 265"/>
                <a:gd name="T90" fmla="*/ 9533873 w 146"/>
                <a:gd name="T91" fmla="*/ 57421043 h 265"/>
                <a:gd name="T92" fmla="*/ 5720219 w 146"/>
                <a:gd name="T93" fmla="*/ 57421043 h 265"/>
                <a:gd name="T94" fmla="*/ 6537542 w 146"/>
                <a:gd name="T95" fmla="*/ 60263331 h 265"/>
                <a:gd name="T96" fmla="*/ 14709732 w 146"/>
                <a:gd name="T97" fmla="*/ 65664264 h 265"/>
                <a:gd name="T98" fmla="*/ 27512375 w 146"/>
                <a:gd name="T99" fmla="*/ 71349907 h 265"/>
                <a:gd name="T100" fmla="*/ 28057258 w 146"/>
                <a:gd name="T101" fmla="*/ 68507086 h 265"/>
                <a:gd name="T102" fmla="*/ 25332847 w 146"/>
                <a:gd name="T103" fmla="*/ 64527563 h 2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6" h="265">
                  <a:moveTo>
                    <a:pt x="139" y="12"/>
                  </a:moveTo>
                  <a:lnTo>
                    <a:pt x="139" y="12"/>
                  </a:lnTo>
                  <a:lnTo>
                    <a:pt x="142" y="26"/>
                  </a:lnTo>
                  <a:lnTo>
                    <a:pt x="145" y="40"/>
                  </a:lnTo>
                  <a:lnTo>
                    <a:pt x="146" y="53"/>
                  </a:lnTo>
                  <a:lnTo>
                    <a:pt x="146" y="67"/>
                  </a:lnTo>
                  <a:lnTo>
                    <a:pt x="145" y="94"/>
                  </a:lnTo>
                  <a:lnTo>
                    <a:pt x="141" y="120"/>
                  </a:lnTo>
                  <a:lnTo>
                    <a:pt x="135" y="146"/>
                  </a:lnTo>
                  <a:lnTo>
                    <a:pt x="128" y="171"/>
                  </a:lnTo>
                  <a:lnTo>
                    <a:pt x="121" y="196"/>
                  </a:lnTo>
                  <a:lnTo>
                    <a:pt x="115" y="219"/>
                  </a:lnTo>
                  <a:lnTo>
                    <a:pt x="120" y="231"/>
                  </a:lnTo>
                  <a:lnTo>
                    <a:pt x="120" y="244"/>
                  </a:lnTo>
                  <a:lnTo>
                    <a:pt x="118" y="250"/>
                  </a:lnTo>
                  <a:lnTo>
                    <a:pt x="117" y="255"/>
                  </a:lnTo>
                  <a:lnTo>
                    <a:pt x="114" y="261"/>
                  </a:lnTo>
                  <a:lnTo>
                    <a:pt x="110" y="265"/>
                  </a:lnTo>
                  <a:lnTo>
                    <a:pt x="93" y="262"/>
                  </a:lnTo>
                  <a:lnTo>
                    <a:pt x="77" y="258"/>
                  </a:lnTo>
                  <a:lnTo>
                    <a:pt x="62" y="252"/>
                  </a:lnTo>
                  <a:lnTo>
                    <a:pt x="48" y="245"/>
                  </a:lnTo>
                  <a:lnTo>
                    <a:pt x="35" y="237"/>
                  </a:lnTo>
                  <a:lnTo>
                    <a:pt x="23" y="228"/>
                  </a:lnTo>
                  <a:lnTo>
                    <a:pt x="0" y="210"/>
                  </a:lnTo>
                  <a:lnTo>
                    <a:pt x="7" y="192"/>
                  </a:lnTo>
                  <a:lnTo>
                    <a:pt x="16" y="172"/>
                  </a:lnTo>
                  <a:lnTo>
                    <a:pt x="30" y="126"/>
                  </a:lnTo>
                  <a:lnTo>
                    <a:pt x="41" y="81"/>
                  </a:lnTo>
                  <a:lnTo>
                    <a:pt x="44" y="60"/>
                  </a:lnTo>
                  <a:lnTo>
                    <a:pt x="47" y="42"/>
                  </a:lnTo>
                  <a:lnTo>
                    <a:pt x="54" y="32"/>
                  </a:lnTo>
                  <a:lnTo>
                    <a:pt x="63" y="21"/>
                  </a:lnTo>
                  <a:lnTo>
                    <a:pt x="75" y="12"/>
                  </a:lnTo>
                  <a:lnTo>
                    <a:pt x="86" y="5"/>
                  </a:lnTo>
                  <a:lnTo>
                    <a:pt x="100" y="1"/>
                  </a:lnTo>
                  <a:lnTo>
                    <a:pt x="106" y="0"/>
                  </a:lnTo>
                  <a:lnTo>
                    <a:pt x="113" y="0"/>
                  </a:lnTo>
                  <a:lnTo>
                    <a:pt x="120" y="1"/>
                  </a:lnTo>
                  <a:lnTo>
                    <a:pt x="127" y="4"/>
                  </a:lnTo>
                  <a:lnTo>
                    <a:pt x="132" y="8"/>
                  </a:lnTo>
                  <a:lnTo>
                    <a:pt x="139" y="12"/>
                  </a:lnTo>
                  <a:close/>
                  <a:moveTo>
                    <a:pt x="63" y="53"/>
                  </a:moveTo>
                  <a:lnTo>
                    <a:pt x="63" y="53"/>
                  </a:lnTo>
                  <a:lnTo>
                    <a:pt x="69" y="59"/>
                  </a:lnTo>
                  <a:lnTo>
                    <a:pt x="75" y="63"/>
                  </a:lnTo>
                  <a:lnTo>
                    <a:pt x="90" y="68"/>
                  </a:lnTo>
                  <a:lnTo>
                    <a:pt x="90" y="60"/>
                  </a:lnTo>
                  <a:lnTo>
                    <a:pt x="93" y="53"/>
                  </a:lnTo>
                  <a:lnTo>
                    <a:pt x="97" y="39"/>
                  </a:lnTo>
                  <a:lnTo>
                    <a:pt x="103" y="26"/>
                  </a:lnTo>
                  <a:lnTo>
                    <a:pt x="104" y="21"/>
                  </a:lnTo>
                  <a:lnTo>
                    <a:pt x="104" y="16"/>
                  </a:lnTo>
                  <a:lnTo>
                    <a:pt x="96" y="16"/>
                  </a:lnTo>
                  <a:lnTo>
                    <a:pt x="87" y="19"/>
                  </a:lnTo>
                  <a:lnTo>
                    <a:pt x="82" y="22"/>
                  </a:lnTo>
                  <a:lnTo>
                    <a:pt x="77" y="28"/>
                  </a:lnTo>
                  <a:lnTo>
                    <a:pt x="73" y="33"/>
                  </a:lnTo>
                  <a:lnTo>
                    <a:pt x="69" y="39"/>
                  </a:lnTo>
                  <a:lnTo>
                    <a:pt x="63" y="53"/>
                  </a:lnTo>
                  <a:close/>
                  <a:moveTo>
                    <a:pt x="101" y="77"/>
                  </a:moveTo>
                  <a:lnTo>
                    <a:pt x="101" y="77"/>
                  </a:lnTo>
                  <a:lnTo>
                    <a:pt x="108" y="81"/>
                  </a:lnTo>
                  <a:lnTo>
                    <a:pt x="115" y="87"/>
                  </a:lnTo>
                  <a:lnTo>
                    <a:pt x="122" y="91"/>
                  </a:lnTo>
                  <a:lnTo>
                    <a:pt x="125" y="94"/>
                  </a:lnTo>
                  <a:lnTo>
                    <a:pt x="131" y="94"/>
                  </a:lnTo>
                  <a:lnTo>
                    <a:pt x="131" y="71"/>
                  </a:lnTo>
                  <a:lnTo>
                    <a:pt x="131" y="50"/>
                  </a:lnTo>
                  <a:lnTo>
                    <a:pt x="131" y="42"/>
                  </a:lnTo>
                  <a:lnTo>
                    <a:pt x="128" y="33"/>
                  </a:lnTo>
                  <a:lnTo>
                    <a:pt x="125" y="25"/>
                  </a:lnTo>
                  <a:lnTo>
                    <a:pt x="120" y="19"/>
                  </a:lnTo>
                  <a:lnTo>
                    <a:pt x="110" y="47"/>
                  </a:lnTo>
                  <a:lnTo>
                    <a:pt x="106" y="61"/>
                  </a:lnTo>
                  <a:lnTo>
                    <a:pt x="101" y="77"/>
                  </a:lnTo>
                  <a:close/>
                  <a:moveTo>
                    <a:pt x="38" y="191"/>
                  </a:moveTo>
                  <a:lnTo>
                    <a:pt x="38" y="191"/>
                  </a:lnTo>
                  <a:lnTo>
                    <a:pt x="47" y="192"/>
                  </a:lnTo>
                  <a:lnTo>
                    <a:pt x="54" y="195"/>
                  </a:lnTo>
                  <a:lnTo>
                    <a:pt x="61" y="199"/>
                  </a:lnTo>
                  <a:lnTo>
                    <a:pt x="69" y="202"/>
                  </a:lnTo>
                  <a:lnTo>
                    <a:pt x="79" y="140"/>
                  </a:lnTo>
                  <a:lnTo>
                    <a:pt x="83" y="111"/>
                  </a:lnTo>
                  <a:lnTo>
                    <a:pt x="84" y="82"/>
                  </a:lnTo>
                  <a:lnTo>
                    <a:pt x="79" y="78"/>
                  </a:lnTo>
                  <a:lnTo>
                    <a:pt x="72" y="75"/>
                  </a:lnTo>
                  <a:lnTo>
                    <a:pt x="58" y="71"/>
                  </a:lnTo>
                  <a:lnTo>
                    <a:pt x="51" y="99"/>
                  </a:lnTo>
                  <a:lnTo>
                    <a:pt x="44" y="129"/>
                  </a:lnTo>
                  <a:lnTo>
                    <a:pt x="40" y="158"/>
                  </a:lnTo>
                  <a:lnTo>
                    <a:pt x="38" y="174"/>
                  </a:lnTo>
                  <a:lnTo>
                    <a:pt x="38" y="191"/>
                  </a:lnTo>
                  <a:close/>
                  <a:moveTo>
                    <a:pt x="84" y="213"/>
                  </a:moveTo>
                  <a:lnTo>
                    <a:pt x="84" y="213"/>
                  </a:lnTo>
                  <a:lnTo>
                    <a:pt x="89" y="213"/>
                  </a:lnTo>
                  <a:lnTo>
                    <a:pt x="93" y="214"/>
                  </a:lnTo>
                  <a:lnTo>
                    <a:pt x="96" y="216"/>
                  </a:lnTo>
                  <a:lnTo>
                    <a:pt x="101" y="216"/>
                  </a:lnTo>
                  <a:lnTo>
                    <a:pt x="110" y="191"/>
                  </a:lnTo>
                  <a:lnTo>
                    <a:pt x="117" y="163"/>
                  </a:lnTo>
                  <a:lnTo>
                    <a:pt x="122" y="136"/>
                  </a:lnTo>
                  <a:lnTo>
                    <a:pt x="125" y="109"/>
                  </a:lnTo>
                  <a:lnTo>
                    <a:pt x="118" y="106"/>
                  </a:lnTo>
                  <a:lnTo>
                    <a:pt x="113" y="102"/>
                  </a:lnTo>
                  <a:lnTo>
                    <a:pt x="101" y="94"/>
                  </a:lnTo>
                  <a:lnTo>
                    <a:pt x="96" y="123"/>
                  </a:lnTo>
                  <a:lnTo>
                    <a:pt x="90" y="154"/>
                  </a:lnTo>
                  <a:lnTo>
                    <a:pt x="87" y="184"/>
                  </a:lnTo>
                  <a:lnTo>
                    <a:pt x="84" y="213"/>
                  </a:lnTo>
                  <a:close/>
                  <a:moveTo>
                    <a:pt x="93" y="227"/>
                  </a:moveTo>
                  <a:lnTo>
                    <a:pt x="93" y="227"/>
                  </a:lnTo>
                  <a:lnTo>
                    <a:pt x="87" y="227"/>
                  </a:lnTo>
                  <a:lnTo>
                    <a:pt x="82" y="227"/>
                  </a:lnTo>
                  <a:lnTo>
                    <a:pt x="72" y="223"/>
                  </a:lnTo>
                  <a:lnTo>
                    <a:pt x="62" y="217"/>
                  </a:lnTo>
                  <a:lnTo>
                    <a:pt x="52" y="212"/>
                  </a:lnTo>
                  <a:lnTo>
                    <a:pt x="44" y="206"/>
                  </a:lnTo>
                  <a:lnTo>
                    <a:pt x="35" y="202"/>
                  </a:lnTo>
                  <a:lnTo>
                    <a:pt x="31" y="202"/>
                  </a:lnTo>
                  <a:lnTo>
                    <a:pt x="27" y="202"/>
                  </a:lnTo>
                  <a:lnTo>
                    <a:pt x="21" y="202"/>
                  </a:lnTo>
                  <a:lnTo>
                    <a:pt x="17" y="205"/>
                  </a:lnTo>
                  <a:lnTo>
                    <a:pt x="24" y="212"/>
                  </a:lnTo>
                  <a:lnTo>
                    <a:pt x="33" y="217"/>
                  </a:lnTo>
                  <a:lnTo>
                    <a:pt x="42" y="224"/>
                  </a:lnTo>
                  <a:lnTo>
                    <a:pt x="54" y="231"/>
                  </a:lnTo>
                  <a:lnTo>
                    <a:pt x="77" y="243"/>
                  </a:lnTo>
                  <a:lnTo>
                    <a:pt x="101" y="251"/>
                  </a:lnTo>
                  <a:lnTo>
                    <a:pt x="104" y="247"/>
                  </a:lnTo>
                  <a:lnTo>
                    <a:pt x="104" y="244"/>
                  </a:lnTo>
                  <a:lnTo>
                    <a:pt x="103" y="241"/>
                  </a:lnTo>
                  <a:lnTo>
                    <a:pt x="101" y="238"/>
                  </a:lnTo>
                  <a:lnTo>
                    <a:pt x="97" y="233"/>
                  </a:lnTo>
                  <a:lnTo>
                    <a:pt x="93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8" name="Freeform 55"/>
            <p:cNvSpPr>
              <a:spLocks noEditPoints="1"/>
            </p:cNvSpPr>
            <p:nvPr/>
          </p:nvSpPr>
          <p:spPr bwMode="auto">
            <a:xfrm>
              <a:off x="4232276" y="2566988"/>
              <a:ext cx="90488" cy="147638"/>
            </a:xfrm>
            <a:custGeom>
              <a:avLst/>
              <a:gdLst>
                <a:gd name="T0" fmla="*/ 6089001 w 172"/>
                <a:gd name="T1" fmla="*/ 47156750 h 277"/>
                <a:gd name="T2" fmla="*/ 830175 w 172"/>
                <a:gd name="T3" fmla="*/ 28691873 h 277"/>
                <a:gd name="T4" fmla="*/ 276725 w 172"/>
                <a:gd name="T5" fmla="*/ 15339961 h 277"/>
                <a:gd name="T6" fmla="*/ 4705376 w 172"/>
                <a:gd name="T7" fmla="*/ 6533914 h 277"/>
                <a:gd name="T8" fmla="*/ 9686951 w 172"/>
                <a:gd name="T9" fmla="*/ 1988583 h 277"/>
                <a:gd name="T10" fmla="*/ 13838877 w 172"/>
                <a:gd name="T11" fmla="*/ 0 h 277"/>
                <a:gd name="T12" fmla="*/ 19651153 w 172"/>
                <a:gd name="T13" fmla="*/ 5397581 h 277"/>
                <a:gd name="T14" fmla="*/ 27123778 w 172"/>
                <a:gd name="T15" fmla="*/ 17896710 h 277"/>
                <a:gd name="T16" fmla="*/ 37918155 w 172"/>
                <a:gd name="T17" fmla="*/ 41475085 h 277"/>
                <a:gd name="T18" fmla="*/ 42346280 w 172"/>
                <a:gd name="T19" fmla="*/ 46872667 h 277"/>
                <a:gd name="T20" fmla="*/ 47605105 w 172"/>
                <a:gd name="T21" fmla="*/ 54826997 h 277"/>
                <a:gd name="T22" fmla="*/ 47605105 w 172"/>
                <a:gd name="T23" fmla="*/ 59088245 h 277"/>
                <a:gd name="T24" fmla="*/ 44560605 w 172"/>
                <a:gd name="T25" fmla="*/ 64769910 h 277"/>
                <a:gd name="T26" fmla="*/ 40685930 w 172"/>
                <a:gd name="T27" fmla="*/ 67042043 h 277"/>
                <a:gd name="T28" fmla="*/ 35703829 w 172"/>
                <a:gd name="T29" fmla="*/ 69598792 h 277"/>
                <a:gd name="T30" fmla="*/ 24079278 w 172"/>
                <a:gd name="T31" fmla="*/ 77837205 h 277"/>
                <a:gd name="T32" fmla="*/ 20481327 w 172"/>
                <a:gd name="T33" fmla="*/ 78689455 h 277"/>
                <a:gd name="T34" fmla="*/ 15222502 w 172"/>
                <a:gd name="T35" fmla="*/ 74996373 h 277"/>
                <a:gd name="T36" fmla="*/ 12731451 w 172"/>
                <a:gd name="T37" fmla="*/ 68178376 h 277"/>
                <a:gd name="T38" fmla="*/ 19097177 w 172"/>
                <a:gd name="T39" fmla="*/ 27555540 h 277"/>
                <a:gd name="T40" fmla="*/ 22972378 w 172"/>
                <a:gd name="T41" fmla="*/ 26135124 h 277"/>
                <a:gd name="T42" fmla="*/ 25186177 w 172"/>
                <a:gd name="T43" fmla="*/ 22442042 h 277"/>
                <a:gd name="T44" fmla="*/ 19097177 w 172"/>
                <a:gd name="T45" fmla="*/ 12783745 h 277"/>
                <a:gd name="T46" fmla="*/ 11624551 w 172"/>
                <a:gd name="T47" fmla="*/ 4545332 h 277"/>
                <a:gd name="T48" fmla="*/ 12454726 w 172"/>
                <a:gd name="T49" fmla="*/ 9942913 h 277"/>
                <a:gd name="T50" fmla="*/ 19097177 w 172"/>
                <a:gd name="T51" fmla="*/ 27555540 h 277"/>
                <a:gd name="T52" fmla="*/ 8580051 w 172"/>
                <a:gd name="T53" fmla="*/ 34089454 h 277"/>
                <a:gd name="T54" fmla="*/ 13562152 w 172"/>
                <a:gd name="T55" fmla="*/ 30680456 h 277"/>
                <a:gd name="T56" fmla="*/ 14669052 w 172"/>
                <a:gd name="T57" fmla="*/ 28407790 h 277"/>
                <a:gd name="T58" fmla="*/ 8856776 w 172"/>
                <a:gd name="T59" fmla="*/ 13635462 h 277"/>
                <a:gd name="T60" fmla="*/ 5812276 w 172"/>
                <a:gd name="T61" fmla="*/ 11931496 h 277"/>
                <a:gd name="T62" fmla="*/ 4982101 w 172"/>
                <a:gd name="T63" fmla="*/ 21873876 h 277"/>
                <a:gd name="T64" fmla="*/ 6642451 w 172"/>
                <a:gd name="T65" fmla="*/ 32384955 h 277"/>
                <a:gd name="T66" fmla="*/ 21311502 w 172"/>
                <a:gd name="T67" fmla="*/ 30680456 h 277"/>
                <a:gd name="T68" fmla="*/ 25463428 w 172"/>
                <a:gd name="T69" fmla="*/ 40338752 h 277"/>
                <a:gd name="T70" fmla="*/ 30721728 w 172"/>
                <a:gd name="T71" fmla="*/ 48861249 h 277"/>
                <a:gd name="T72" fmla="*/ 34873654 w 172"/>
                <a:gd name="T73" fmla="*/ 44031834 h 277"/>
                <a:gd name="T74" fmla="*/ 30998453 w 172"/>
                <a:gd name="T75" fmla="*/ 35509870 h 277"/>
                <a:gd name="T76" fmla="*/ 26847053 w 172"/>
                <a:gd name="T77" fmla="*/ 27555540 h 277"/>
                <a:gd name="T78" fmla="*/ 22972378 w 172"/>
                <a:gd name="T79" fmla="*/ 30396372 h 277"/>
                <a:gd name="T80" fmla="*/ 15499227 w 172"/>
                <a:gd name="T81" fmla="*/ 34089454 h 277"/>
                <a:gd name="T82" fmla="*/ 12454726 w 172"/>
                <a:gd name="T83" fmla="*/ 36078037 h 277"/>
                <a:gd name="T84" fmla="*/ 9963676 w 172"/>
                <a:gd name="T85" fmla="*/ 40054669 h 277"/>
                <a:gd name="T86" fmla="*/ 11624551 w 172"/>
                <a:gd name="T87" fmla="*/ 48293083 h 277"/>
                <a:gd name="T88" fmla="*/ 15499227 w 172"/>
                <a:gd name="T89" fmla="*/ 58804162 h 277"/>
                <a:gd name="T90" fmla="*/ 19374428 w 172"/>
                <a:gd name="T91" fmla="*/ 58804162 h 277"/>
                <a:gd name="T92" fmla="*/ 24079278 w 172"/>
                <a:gd name="T93" fmla="*/ 55395163 h 277"/>
                <a:gd name="T94" fmla="*/ 24356003 w 172"/>
                <a:gd name="T95" fmla="*/ 51417998 h 277"/>
                <a:gd name="T96" fmla="*/ 20481327 w 172"/>
                <a:gd name="T97" fmla="*/ 40622836 h 277"/>
                <a:gd name="T98" fmla="*/ 15499227 w 172"/>
                <a:gd name="T99" fmla="*/ 34089454 h 277"/>
                <a:gd name="T100" fmla="*/ 16329401 w 172"/>
                <a:gd name="T101" fmla="*/ 65621627 h 277"/>
                <a:gd name="T102" fmla="*/ 19374428 w 172"/>
                <a:gd name="T103" fmla="*/ 72155541 h 277"/>
                <a:gd name="T104" fmla="*/ 24356003 w 172"/>
                <a:gd name="T105" fmla="*/ 71871458 h 277"/>
                <a:gd name="T106" fmla="*/ 34042953 w 172"/>
                <a:gd name="T107" fmla="*/ 66757959 h 277"/>
                <a:gd name="T108" fmla="*/ 41516105 w 172"/>
                <a:gd name="T109" fmla="*/ 58804162 h 277"/>
                <a:gd name="T110" fmla="*/ 43176981 w 172"/>
                <a:gd name="T111" fmla="*/ 54826997 h 277"/>
                <a:gd name="T112" fmla="*/ 38471605 w 172"/>
                <a:gd name="T113" fmla="*/ 50281665 h 277"/>
                <a:gd name="T114" fmla="*/ 34042953 w 172"/>
                <a:gd name="T115" fmla="*/ 51417998 h 277"/>
                <a:gd name="T116" fmla="*/ 24356003 w 172"/>
                <a:gd name="T117" fmla="*/ 61076828 h 277"/>
                <a:gd name="T118" fmla="*/ 18543727 w 172"/>
                <a:gd name="T119" fmla="*/ 65053993 h 2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2" h="277">
                  <a:moveTo>
                    <a:pt x="45" y="222"/>
                  </a:moveTo>
                  <a:lnTo>
                    <a:pt x="45" y="222"/>
                  </a:lnTo>
                  <a:lnTo>
                    <a:pt x="22" y="166"/>
                  </a:lnTo>
                  <a:lnTo>
                    <a:pt x="11" y="134"/>
                  </a:lnTo>
                  <a:lnTo>
                    <a:pt x="7" y="117"/>
                  </a:lnTo>
                  <a:lnTo>
                    <a:pt x="3" y="101"/>
                  </a:lnTo>
                  <a:lnTo>
                    <a:pt x="1" y="85"/>
                  </a:lnTo>
                  <a:lnTo>
                    <a:pt x="0" y="69"/>
                  </a:lnTo>
                  <a:lnTo>
                    <a:pt x="1" y="54"/>
                  </a:lnTo>
                  <a:lnTo>
                    <a:pt x="5" y="41"/>
                  </a:lnTo>
                  <a:lnTo>
                    <a:pt x="12" y="2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8" y="13"/>
                  </a:lnTo>
                  <a:lnTo>
                    <a:pt x="35" y="7"/>
                  </a:lnTo>
                  <a:lnTo>
                    <a:pt x="42" y="4"/>
                  </a:lnTo>
                  <a:lnTo>
                    <a:pt x="50" y="0"/>
                  </a:lnTo>
                  <a:lnTo>
                    <a:pt x="59" y="6"/>
                  </a:lnTo>
                  <a:lnTo>
                    <a:pt x="66" y="12"/>
                  </a:lnTo>
                  <a:lnTo>
                    <a:pt x="71" y="19"/>
                  </a:lnTo>
                  <a:lnTo>
                    <a:pt x="78" y="27"/>
                  </a:lnTo>
                  <a:lnTo>
                    <a:pt x="88" y="44"/>
                  </a:lnTo>
                  <a:lnTo>
                    <a:pt x="98" y="63"/>
                  </a:lnTo>
                  <a:lnTo>
                    <a:pt x="116" y="106"/>
                  </a:lnTo>
                  <a:lnTo>
                    <a:pt x="126" y="127"/>
                  </a:lnTo>
                  <a:lnTo>
                    <a:pt x="137" y="146"/>
                  </a:lnTo>
                  <a:lnTo>
                    <a:pt x="144" y="155"/>
                  </a:lnTo>
                  <a:lnTo>
                    <a:pt x="153" y="165"/>
                  </a:lnTo>
                  <a:lnTo>
                    <a:pt x="160" y="173"/>
                  </a:lnTo>
                  <a:lnTo>
                    <a:pt x="167" y="183"/>
                  </a:lnTo>
                  <a:lnTo>
                    <a:pt x="172" y="193"/>
                  </a:lnTo>
                  <a:lnTo>
                    <a:pt x="172" y="198"/>
                  </a:lnTo>
                  <a:lnTo>
                    <a:pt x="172" y="202"/>
                  </a:lnTo>
                  <a:lnTo>
                    <a:pt x="172" y="208"/>
                  </a:lnTo>
                  <a:lnTo>
                    <a:pt x="170" y="215"/>
                  </a:lnTo>
                  <a:lnTo>
                    <a:pt x="165" y="221"/>
                  </a:lnTo>
                  <a:lnTo>
                    <a:pt x="161" y="228"/>
                  </a:lnTo>
                  <a:lnTo>
                    <a:pt x="154" y="232"/>
                  </a:lnTo>
                  <a:lnTo>
                    <a:pt x="147" y="236"/>
                  </a:lnTo>
                  <a:lnTo>
                    <a:pt x="137" y="240"/>
                  </a:lnTo>
                  <a:lnTo>
                    <a:pt x="129" y="245"/>
                  </a:lnTo>
                  <a:lnTo>
                    <a:pt x="101" y="266"/>
                  </a:lnTo>
                  <a:lnTo>
                    <a:pt x="94" y="271"/>
                  </a:lnTo>
                  <a:lnTo>
                    <a:pt x="87" y="274"/>
                  </a:lnTo>
                  <a:lnTo>
                    <a:pt x="80" y="277"/>
                  </a:lnTo>
                  <a:lnTo>
                    <a:pt x="74" y="277"/>
                  </a:lnTo>
                  <a:lnTo>
                    <a:pt x="66" y="274"/>
                  </a:lnTo>
                  <a:lnTo>
                    <a:pt x="59" y="270"/>
                  </a:lnTo>
                  <a:lnTo>
                    <a:pt x="55" y="264"/>
                  </a:lnTo>
                  <a:lnTo>
                    <a:pt x="50" y="257"/>
                  </a:lnTo>
                  <a:lnTo>
                    <a:pt x="47" y="249"/>
                  </a:lnTo>
                  <a:lnTo>
                    <a:pt x="46" y="240"/>
                  </a:lnTo>
                  <a:lnTo>
                    <a:pt x="45" y="222"/>
                  </a:lnTo>
                  <a:close/>
                  <a:moveTo>
                    <a:pt x="69" y="97"/>
                  </a:moveTo>
                  <a:lnTo>
                    <a:pt x="69" y="97"/>
                  </a:lnTo>
                  <a:lnTo>
                    <a:pt x="76" y="94"/>
                  </a:lnTo>
                  <a:lnTo>
                    <a:pt x="83" y="92"/>
                  </a:lnTo>
                  <a:lnTo>
                    <a:pt x="88" y="87"/>
                  </a:lnTo>
                  <a:lnTo>
                    <a:pt x="90" y="83"/>
                  </a:lnTo>
                  <a:lnTo>
                    <a:pt x="91" y="79"/>
                  </a:lnTo>
                  <a:lnTo>
                    <a:pt x="80" y="62"/>
                  </a:lnTo>
                  <a:lnTo>
                    <a:pt x="69" y="45"/>
                  </a:lnTo>
                  <a:lnTo>
                    <a:pt x="56" y="28"/>
                  </a:lnTo>
                  <a:lnTo>
                    <a:pt x="49" y="21"/>
                  </a:lnTo>
                  <a:lnTo>
                    <a:pt x="42" y="16"/>
                  </a:lnTo>
                  <a:lnTo>
                    <a:pt x="42" y="26"/>
                  </a:lnTo>
                  <a:lnTo>
                    <a:pt x="45" y="35"/>
                  </a:lnTo>
                  <a:lnTo>
                    <a:pt x="52" y="56"/>
                  </a:lnTo>
                  <a:lnTo>
                    <a:pt x="69" y="97"/>
                  </a:lnTo>
                  <a:close/>
                  <a:moveTo>
                    <a:pt x="28" y="122"/>
                  </a:moveTo>
                  <a:lnTo>
                    <a:pt x="28" y="122"/>
                  </a:lnTo>
                  <a:lnTo>
                    <a:pt x="31" y="120"/>
                  </a:lnTo>
                  <a:lnTo>
                    <a:pt x="33" y="117"/>
                  </a:lnTo>
                  <a:lnTo>
                    <a:pt x="42" y="113"/>
                  </a:lnTo>
                  <a:lnTo>
                    <a:pt x="49" y="108"/>
                  </a:lnTo>
                  <a:lnTo>
                    <a:pt x="52" y="104"/>
                  </a:lnTo>
                  <a:lnTo>
                    <a:pt x="53" y="100"/>
                  </a:lnTo>
                  <a:lnTo>
                    <a:pt x="46" y="83"/>
                  </a:lnTo>
                  <a:lnTo>
                    <a:pt x="39" y="66"/>
                  </a:lnTo>
                  <a:lnTo>
                    <a:pt x="32" y="48"/>
                  </a:lnTo>
                  <a:lnTo>
                    <a:pt x="24" y="33"/>
                  </a:lnTo>
                  <a:lnTo>
                    <a:pt x="21" y="42"/>
                  </a:lnTo>
                  <a:lnTo>
                    <a:pt x="18" y="52"/>
                  </a:lnTo>
                  <a:lnTo>
                    <a:pt x="17" y="65"/>
                  </a:lnTo>
                  <a:lnTo>
                    <a:pt x="18" y="77"/>
                  </a:lnTo>
                  <a:lnTo>
                    <a:pt x="18" y="90"/>
                  </a:lnTo>
                  <a:lnTo>
                    <a:pt x="21" y="103"/>
                  </a:lnTo>
                  <a:lnTo>
                    <a:pt x="24" y="114"/>
                  </a:lnTo>
                  <a:lnTo>
                    <a:pt x="28" y="122"/>
                  </a:lnTo>
                  <a:close/>
                  <a:moveTo>
                    <a:pt x="77" y="108"/>
                  </a:moveTo>
                  <a:lnTo>
                    <a:pt x="77" y="108"/>
                  </a:lnTo>
                  <a:lnTo>
                    <a:pt x="85" y="125"/>
                  </a:lnTo>
                  <a:lnTo>
                    <a:pt x="92" y="142"/>
                  </a:lnTo>
                  <a:lnTo>
                    <a:pt x="102" y="176"/>
                  </a:lnTo>
                  <a:lnTo>
                    <a:pt x="111" y="172"/>
                  </a:lnTo>
                  <a:lnTo>
                    <a:pt x="116" y="167"/>
                  </a:lnTo>
                  <a:lnTo>
                    <a:pt x="122" y="162"/>
                  </a:lnTo>
                  <a:lnTo>
                    <a:pt x="126" y="155"/>
                  </a:lnTo>
                  <a:lnTo>
                    <a:pt x="119" y="141"/>
                  </a:lnTo>
                  <a:lnTo>
                    <a:pt x="112" y="125"/>
                  </a:lnTo>
                  <a:lnTo>
                    <a:pt x="105" y="110"/>
                  </a:lnTo>
                  <a:lnTo>
                    <a:pt x="102" y="103"/>
                  </a:lnTo>
                  <a:lnTo>
                    <a:pt x="97" y="97"/>
                  </a:lnTo>
                  <a:lnTo>
                    <a:pt x="88" y="104"/>
                  </a:lnTo>
                  <a:lnTo>
                    <a:pt x="83" y="107"/>
                  </a:lnTo>
                  <a:lnTo>
                    <a:pt x="77" y="108"/>
                  </a:lnTo>
                  <a:close/>
                  <a:moveTo>
                    <a:pt x="56" y="120"/>
                  </a:moveTo>
                  <a:lnTo>
                    <a:pt x="56" y="120"/>
                  </a:lnTo>
                  <a:lnTo>
                    <a:pt x="49" y="124"/>
                  </a:lnTo>
                  <a:lnTo>
                    <a:pt x="45" y="127"/>
                  </a:lnTo>
                  <a:lnTo>
                    <a:pt x="40" y="131"/>
                  </a:lnTo>
                  <a:lnTo>
                    <a:pt x="38" y="136"/>
                  </a:lnTo>
                  <a:lnTo>
                    <a:pt x="36" y="141"/>
                  </a:lnTo>
                  <a:lnTo>
                    <a:pt x="36" y="146"/>
                  </a:lnTo>
                  <a:lnTo>
                    <a:pt x="38" y="158"/>
                  </a:lnTo>
                  <a:lnTo>
                    <a:pt x="42" y="170"/>
                  </a:lnTo>
                  <a:lnTo>
                    <a:pt x="47" y="183"/>
                  </a:lnTo>
                  <a:lnTo>
                    <a:pt x="52" y="195"/>
                  </a:lnTo>
                  <a:lnTo>
                    <a:pt x="56" y="207"/>
                  </a:lnTo>
                  <a:lnTo>
                    <a:pt x="63" y="208"/>
                  </a:lnTo>
                  <a:lnTo>
                    <a:pt x="70" y="207"/>
                  </a:lnTo>
                  <a:lnTo>
                    <a:pt x="74" y="205"/>
                  </a:lnTo>
                  <a:lnTo>
                    <a:pt x="78" y="202"/>
                  </a:lnTo>
                  <a:lnTo>
                    <a:pt x="87" y="195"/>
                  </a:lnTo>
                  <a:lnTo>
                    <a:pt x="94" y="190"/>
                  </a:lnTo>
                  <a:lnTo>
                    <a:pt x="88" y="181"/>
                  </a:lnTo>
                  <a:lnTo>
                    <a:pt x="84" y="173"/>
                  </a:lnTo>
                  <a:lnTo>
                    <a:pt x="77" y="153"/>
                  </a:lnTo>
                  <a:lnTo>
                    <a:pt x="74" y="143"/>
                  </a:lnTo>
                  <a:lnTo>
                    <a:pt x="70" y="134"/>
                  </a:lnTo>
                  <a:lnTo>
                    <a:pt x="64" y="127"/>
                  </a:lnTo>
                  <a:lnTo>
                    <a:pt x="56" y="120"/>
                  </a:lnTo>
                  <a:close/>
                  <a:moveTo>
                    <a:pt x="59" y="231"/>
                  </a:moveTo>
                  <a:lnTo>
                    <a:pt x="59" y="231"/>
                  </a:lnTo>
                  <a:lnTo>
                    <a:pt x="62" y="239"/>
                  </a:lnTo>
                  <a:lnTo>
                    <a:pt x="64" y="247"/>
                  </a:lnTo>
                  <a:lnTo>
                    <a:pt x="70" y="254"/>
                  </a:lnTo>
                  <a:lnTo>
                    <a:pt x="77" y="259"/>
                  </a:lnTo>
                  <a:lnTo>
                    <a:pt x="88" y="253"/>
                  </a:lnTo>
                  <a:lnTo>
                    <a:pt x="101" y="247"/>
                  </a:lnTo>
                  <a:lnTo>
                    <a:pt x="112" y="240"/>
                  </a:lnTo>
                  <a:lnTo>
                    <a:pt x="123" y="235"/>
                  </a:lnTo>
                  <a:lnTo>
                    <a:pt x="135" y="226"/>
                  </a:lnTo>
                  <a:lnTo>
                    <a:pt x="143" y="218"/>
                  </a:lnTo>
                  <a:lnTo>
                    <a:pt x="150" y="207"/>
                  </a:lnTo>
                  <a:lnTo>
                    <a:pt x="153" y="200"/>
                  </a:lnTo>
                  <a:lnTo>
                    <a:pt x="156" y="193"/>
                  </a:lnTo>
                  <a:lnTo>
                    <a:pt x="150" y="184"/>
                  </a:lnTo>
                  <a:lnTo>
                    <a:pt x="144" y="180"/>
                  </a:lnTo>
                  <a:lnTo>
                    <a:pt x="139" y="177"/>
                  </a:lnTo>
                  <a:lnTo>
                    <a:pt x="135" y="177"/>
                  </a:lnTo>
                  <a:lnTo>
                    <a:pt x="129" y="179"/>
                  </a:lnTo>
                  <a:lnTo>
                    <a:pt x="123" y="181"/>
                  </a:lnTo>
                  <a:lnTo>
                    <a:pt x="112" y="191"/>
                  </a:lnTo>
                  <a:lnTo>
                    <a:pt x="101" y="202"/>
                  </a:lnTo>
                  <a:lnTo>
                    <a:pt x="88" y="215"/>
                  </a:lnTo>
                  <a:lnTo>
                    <a:pt x="81" y="221"/>
                  </a:lnTo>
                  <a:lnTo>
                    <a:pt x="74" y="225"/>
                  </a:lnTo>
                  <a:lnTo>
                    <a:pt x="67" y="229"/>
                  </a:lnTo>
                  <a:lnTo>
                    <a:pt x="59" y="2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09" name="Freeform 56"/>
            <p:cNvSpPr>
              <a:spLocks/>
            </p:cNvSpPr>
            <p:nvPr/>
          </p:nvSpPr>
          <p:spPr bwMode="auto">
            <a:xfrm>
              <a:off x="4862513" y="2855913"/>
              <a:ext cx="9525" cy="28575"/>
            </a:xfrm>
            <a:custGeom>
              <a:avLst/>
              <a:gdLst>
                <a:gd name="T0" fmla="*/ 1400175 w 18"/>
                <a:gd name="T1" fmla="*/ 0 h 54"/>
                <a:gd name="T2" fmla="*/ 1400175 w 18"/>
                <a:gd name="T3" fmla="*/ 0 h 54"/>
                <a:gd name="T4" fmla="*/ 2520421 w 18"/>
                <a:gd name="T5" fmla="*/ 1960033 h 54"/>
                <a:gd name="T6" fmla="*/ 3920067 w 18"/>
                <a:gd name="T7" fmla="*/ 3920067 h 54"/>
                <a:gd name="T8" fmla="*/ 4480454 w 18"/>
                <a:gd name="T9" fmla="*/ 6720417 h 54"/>
                <a:gd name="T10" fmla="*/ 5040313 w 18"/>
                <a:gd name="T11" fmla="*/ 8960379 h 54"/>
                <a:gd name="T12" fmla="*/ 4480454 w 18"/>
                <a:gd name="T13" fmla="*/ 11200871 h 54"/>
                <a:gd name="T14" fmla="*/ 3920067 w 18"/>
                <a:gd name="T15" fmla="*/ 13160904 h 54"/>
                <a:gd name="T16" fmla="*/ 3080279 w 18"/>
                <a:gd name="T17" fmla="*/ 14000692 h 54"/>
                <a:gd name="T18" fmla="*/ 2239963 w 18"/>
                <a:gd name="T19" fmla="*/ 14841008 h 54"/>
                <a:gd name="T20" fmla="*/ 1120246 w 18"/>
                <a:gd name="T21" fmla="*/ 15120937 h 54"/>
                <a:gd name="T22" fmla="*/ 0 w 18"/>
                <a:gd name="T23" fmla="*/ 15120937 h 54"/>
                <a:gd name="T24" fmla="*/ 0 w 18"/>
                <a:gd name="T25" fmla="*/ 15120937 h 54"/>
                <a:gd name="T26" fmla="*/ 279929 w 18"/>
                <a:gd name="T27" fmla="*/ 7280275 h 54"/>
                <a:gd name="T28" fmla="*/ 559858 w 18"/>
                <a:gd name="T29" fmla="*/ 3360208 h 54"/>
                <a:gd name="T30" fmla="*/ 1400175 w 18"/>
                <a:gd name="T31" fmla="*/ 0 h 54"/>
                <a:gd name="T32" fmla="*/ 1400175 w 18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54">
                  <a:moveTo>
                    <a:pt x="5" y="0"/>
                  </a:moveTo>
                  <a:lnTo>
                    <a:pt x="5" y="0"/>
                  </a:lnTo>
                  <a:lnTo>
                    <a:pt x="9" y="7"/>
                  </a:lnTo>
                  <a:lnTo>
                    <a:pt x="14" y="14"/>
                  </a:lnTo>
                  <a:lnTo>
                    <a:pt x="16" y="24"/>
                  </a:lnTo>
                  <a:lnTo>
                    <a:pt x="18" y="32"/>
                  </a:lnTo>
                  <a:lnTo>
                    <a:pt x="16" y="40"/>
                  </a:lnTo>
                  <a:lnTo>
                    <a:pt x="14" y="47"/>
                  </a:lnTo>
                  <a:lnTo>
                    <a:pt x="11" y="50"/>
                  </a:lnTo>
                  <a:lnTo>
                    <a:pt x="8" y="53"/>
                  </a:lnTo>
                  <a:lnTo>
                    <a:pt x="4" y="54"/>
                  </a:lnTo>
                  <a:lnTo>
                    <a:pt x="0" y="54"/>
                  </a:lnTo>
                  <a:lnTo>
                    <a:pt x="1" y="26"/>
                  </a:lnTo>
                  <a:lnTo>
                    <a:pt x="2" y="1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0" name="Freeform 57"/>
            <p:cNvSpPr>
              <a:spLocks/>
            </p:cNvSpPr>
            <p:nvPr/>
          </p:nvSpPr>
          <p:spPr bwMode="auto">
            <a:xfrm>
              <a:off x="4872038" y="2867025"/>
              <a:ext cx="19050" cy="30163"/>
            </a:xfrm>
            <a:custGeom>
              <a:avLst/>
              <a:gdLst>
                <a:gd name="T0" fmla="*/ 8748069 w 37"/>
                <a:gd name="T1" fmla="*/ 0 h 57"/>
                <a:gd name="T2" fmla="*/ 8748069 w 37"/>
                <a:gd name="T3" fmla="*/ 0 h 57"/>
                <a:gd name="T4" fmla="*/ 9808176 w 37"/>
                <a:gd name="T5" fmla="*/ 2240000 h 57"/>
                <a:gd name="T6" fmla="*/ 9808176 w 37"/>
                <a:gd name="T7" fmla="*/ 4760462 h 57"/>
                <a:gd name="T8" fmla="*/ 9808176 w 37"/>
                <a:gd name="T9" fmla="*/ 7280925 h 57"/>
                <a:gd name="T10" fmla="*/ 8748069 w 37"/>
                <a:gd name="T11" fmla="*/ 9800858 h 57"/>
                <a:gd name="T12" fmla="*/ 7687447 w 37"/>
                <a:gd name="T13" fmla="*/ 12041387 h 57"/>
                <a:gd name="T14" fmla="*/ 5566719 w 37"/>
                <a:gd name="T15" fmla="*/ 13721519 h 57"/>
                <a:gd name="T16" fmla="*/ 3711146 w 37"/>
                <a:gd name="T17" fmla="*/ 15121188 h 57"/>
                <a:gd name="T18" fmla="*/ 1590418 w 37"/>
                <a:gd name="T19" fmla="*/ 15961519 h 57"/>
                <a:gd name="T20" fmla="*/ 1590418 w 37"/>
                <a:gd name="T21" fmla="*/ 15961519 h 57"/>
                <a:gd name="T22" fmla="*/ 1590418 w 37"/>
                <a:gd name="T23" fmla="*/ 15121188 h 57"/>
                <a:gd name="T24" fmla="*/ 1325262 w 37"/>
                <a:gd name="T25" fmla="*/ 14561321 h 57"/>
                <a:gd name="T26" fmla="*/ 530311 w 37"/>
                <a:gd name="T27" fmla="*/ 14001453 h 57"/>
                <a:gd name="T28" fmla="*/ 0 w 37"/>
                <a:gd name="T29" fmla="*/ 13721519 h 57"/>
                <a:gd name="T30" fmla="*/ 0 w 37"/>
                <a:gd name="T31" fmla="*/ 13721519 h 57"/>
                <a:gd name="T32" fmla="*/ 2651039 w 37"/>
                <a:gd name="T33" fmla="*/ 10641189 h 57"/>
                <a:gd name="T34" fmla="*/ 5036408 w 37"/>
                <a:gd name="T35" fmla="*/ 7280925 h 57"/>
                <a:gd name="T36" fmla="*/ 6891981 w 37"/>
                <a:gd name="T37" fmla="*/ 3360264 h 57"/>
                <a:gd name="T38" fmla="*/ 8748069 w 37"/>
                <a:gd name="T39" fmla="*/ 0 h 57"/>
                <a:gd name="T40" fmla="*/ 8748069 w 37"/>
                <a:gd name="T41" fmla="*/ 0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" h="57">
                  <a:moveTo>
                    <a:pt x="33" y="0"/>
                  </a:moveTo>
                  <a:lnTo>
                    <a:pt x="33" y="0"/>
                  </a:lnTo>
                  <a:lnTo>
                    <a:pt x="37" y="8"/>
                  </a:lnTo>
                  <a:lnTo>
                    <a:pt x="37" y="17"/>
                  </a:lnTo>
                  <a:lnTo>
                    <a:pt x="37" y="26"/>
                  </a:lnTo>
                  <a:lnTo>
                    <a:pt x="33" y="35"/>
                  </a:lnTo>
                  <a:lnTo>
                    <a:pt x="29" y="43"/>
                  </a:lnTo>
                  <a:lnTo>
                    <a:pt x="21" y="49"/>
                  </a:lnTo>
                  <a:lnTo>
                    <a:pt x="14" y="54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2" y="50"/>
                  </a:lnTo>
                  <a:lnTo>
                    <a:pt x="0" y="49"/>
                  </a:lnTo>
                  <a:lnTo>
                    <a:pt x="10" y="38"/>
                  </a:lnTo>
                  <a:lnTo>
                    <a:pt x="19" y="26"/>
                  </a:lnTo>
                  <a:lnTo>
                    <a:pt x="26" y="1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1" name="Freeform 58"/>
            <p:cNvSpPr>
              <a:spLocks/>
            </p:cNvSpPr>
            <p:nvPr/>
          </p:nvSpPr>
          <p:spPr bwMode="auto">
            <a:xfrm>
              <a:off x="4260851" y="2873375"/>
              <a:ext cx="11113" cy="28575"/>
            </a:xfrm>
            <a:custGeom>
              <a:avLst/>
              <a:gdLst>
                <a:gd name="T0" fmla="*/ 3080418 w 21"/>
                <a:gd name="T1" fmla="*/ 0 h 52"/>
                <a:gd name="T2" fmla="*/ 3080418 w 21"/>
                <a:gd name="T3" fmla="*/ 0 h 52"/>
                <a:gd name="T4" fmla="*/ 4480656 w 21"/>
                <a:gd name="T5" fmla="*/ 906157 h 52"/>
                <a:gd name="T6" fmla="*/ 4760598 w 21"/>
                <a:gd name="T7" fmla="*/ 1510079 h 52"/>
                <a:gd name="T8" fmla="*/ 5600952 w 21"/>
                <a:gd name="T9" fmla="*/ 4227451 h 52"/>
                <a:gd name="T10" fmla="*/ 5880894 w 21"/>
                <a:gd name="T11" fmla="*/ 7247060 h 52"/>
                <a:gd name="T12" fmla="*/ 5600952 w 21"/>
                <a:gd name="T13" fmla="*/ 9663296 h 52"/>
                <a:gd name="T14" fmla="*/ 4760598 w 21"/>
                <a:gd name="T15" fmla="*/ 12078982 h 52"/>
                <a:gd name="T16" fmla="*/ 3640301 w 21"/>
                <a:gd name="T17" fmla="*/ 14192433 h 52"/>
                <a:gd name="T18" fmla="*/ 1960122 w 21"/>
                <a:gd name="T19" fmla="*/ 15702512 h 52"/>
                <a:gd name="T20" fmla="*/ 1120296 w 21"/>
                <a:gd name="T21" fmla="*/ 15702512 h 52"/>
                <a:gd name="T22" fmla="*/ 0 w 21"/>
                <a:gd name="T23" fmla="*/ 15702512 h 52"/>
                <a:gd name="T24" fmla="*/ 0 w 21"/>
                <a:gd name="T25" fmla="*/ 15702512 h 52"/>
                <a:gd name="T26" fmla="*/ 1120296 w 21"/>
                <a:gd name="T27" fmla="*/ 11776747 h 52"/>
                <a:gd name="T28" fmla="*/ 1680180 w 21"/>
                <a:gd name="T29" fmla="*/ 7549295 h 52"/>
                <a:gd name="T30" fmla="*/ 2520534 w 21"/>
                <a:gd name="T31" fmla="*/ 3623530 h 52"/>
                <a:gd name="T32" fmla="*/ 2800476 w 21"/>
                <a:gd name="T33" fmla="*/ 1510079 h 52"/>
                <a:gd name="T34" fmla="*/ 3080418 w 21"/>
                <a:gd name="T35" fmla="*/ 0 h 52"/>
                <a:gd name="T36" fmla="*/ 3080418 w 21"/>
                <a:gd name="T37" fmla="*/ 0 h 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" h="52">
                  <a:moveTo>
                    <a:pt x="11" y="0"/>
                  </a:moveTo>
                  <a:lnTo>
                    <a:pt x="11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20" y="14"/>
                  </a:lnTo>
                  <a:lnTo>
                    <a:pt x="21" y="24"/>
                  </a:lnTo>
                  <a:lnTo>
                    <a:pt x="20" y="32"/>
                  </a:lnTo>
                  <a:lnTo>
                    <a:pt x="17" y="40"/>
                  </a:lnTo>
                  <a:lnTo>
                    <a:pt x="13" y="47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4" y="39"/>
                  </a:lnTo>
                  <a:lnTo>
                    <a:pt x="6" y="25"/>
                  </a:lnTo>
                  <a:lnTo>
                    <a:pt x="9" y="12"/>
                  </a:lnTo>
                  <a:lnTo>
                    <a:pt x="10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2" name="Freeform 59"/>
            <p:cNvSpPr>
              <a:spLocks/>
            </p:cNvSpPr>
            <p:nvPr/>
          </p:nvSpPr>
          <p:spPr bwMode="auto">
            <a:xfrm>
              <a:off x="4884738" y="2879725"/>
              <a:ext cx="20638" cy="22225"/>
            </a:xfrm>
            <a:custGeom>
              <a:avLst/>
              <a:gdLst>
                <a:gd name="T0" fmla="*/ 9628382 w 41"/>
                <a:gd name="T1" fmla="*/ 0 h 43"/>
                <a:gd name="T2" fmla="*/ 9628382 w 41"/>
                <a:gd name="T3" fmla="*/ 0 h 43"/>
                <a:gd name="T4" fmla="*/ 10135271 w 41"/>
                <a:gd name="T5" fmla="*/ 1068351 h 43"/>
                <a:gd name="T6" fmla="*/ 10388464 w 41"/>
                <a:gd name="T7" fmla="*/ 1870001 h 43"/>
                <a:gd name="T8" fmla="*/ 10135271 w 41"/>
                <a:gd name="T9" fmla="*/ 3740002 h 43"/>
                <a:gd name="T10" fmla="*/ 9375189 w 41"/>
                <a:gd name="T11" fmla="*/ 5610003 h 43"/>
                <a:gd name="T12" fmla="*/ 7854521 w 41"/>
                <a:gd name="T13" fmla="*/ 7212788 h 43"/>
                <a:gd name="T14" fmla="*/ 6081163 w 41"/>
                <a:gd name="T15" fmla="*/ 8548872 h 43"/>
                <a:gd name="T16" fmla="*/ 4054109 w 41"/>
                <a:gd name="T17" fmla="*/ 10151656 h 43"/>
                <a:gd name="T18" fmla="*/ 0 w 41"/>
                <a:gd name="T19" fmla="*/ 11487224 h 43"/>
                <a:gd name="T20" fmla="*/ 0 w 41"/>
                <a:gd name="T21" fmla="*/ 11487224 h 43"/>
                <a:gd name="T22" fmla="*/ 506889 w 41"/>
                <a:gd name="T23" fmla="*/ 9617223 h 43"/>
                <a:gd name="T24" fmla="*/ 1520165 w 41"/>
                <a:gd name="T25" fmla="*/ 7747222 h 43"/>
                <a:gd name="T26" fmla="*/ 3040330 w 41"/>
                <a:gd name="T27" fmla="*/ 6678871 h 43"/>
                <a:gd name="T28" fmla="*/ 4307302 w 41"/>
                <a:gd name="T29" fmla="*/ 5342787 h 43"/>
                <a:gd name="T30" fmla="*/ 7094438 w 41"/>
                <a:gd name="T31" fmla="*/ 2938352 h 43"/>
                <a:gd name="T32" fmla="*/ 8614603 w 41"/>
                <a:gd name="T33" fmla="*/ 1870001 h 43"/>
                <a:gd name="T34" fmla="*/ 9628382 w 41"/>
                <a:gd name="T35" fmla="*/ 0 h 43"/>
                <a:gd name="T36" fmla="*/ 9628382 w 41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43">
                  <a:moveTo>
                    <a:pt x="38" y="0"/>
                  </a:moveTo>
                  <a:lnTo>
                    <a:pt x="38" y="0"/>
                  </a:lnTo>
                  <a:lnTo>
                    <a:pt x="40" y="4"/>
                  </a:lnTo>
                  <a:lnTo>
                    <a:pt x="41" y="7"/>
                  </a:lnTo>
                  <a:lnTo>
                    <a:pt x="40" y="14"/>
                  </a:lnTo>
                  <a:lnTo>
                    <a:pt x="37" y="21"/>
                  </a:lnTo>
                  <a:lnTo>
                    <a:pt x="31" y="27"/>
                  </a:lnTo>
                  <a:lnTo>
                    <a:pt x="24" y="32"/>
                  </a:lnTo>
                  <a:lnTo>
                    <a:pt x="16" y="38"/>
                  </a:lnTo>
                  <a:lnTo>
                    <a:pt x="0" y="43"/>
                  </a:lnTo>
                  <a:lnTo>
                    <a:pt x="2" y="36"/>
                  </a:lnTo>
                  <a:lnTo>
                    <a:pt x="6" y="29"/>
                  </a:lnTo>
                  <a:lnTo>
                    <a:pt x="12" y="25"/>
                  </a:lnTo>
                  <a:lnTo>
                    <a:pt x="17" y="20"/>
                  </a:lnTo>
                  <a:lnTo>
                    <a:pt x="28" y="11"/>
                  </a:lnTo>
                  <a:lnTo>
                    <a:pt x="34" y="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3" name="Freeform 60"/>
            <p:cNvSpPr>
              <a:spLocks/>
            </p:cNvSpPr>
            <p:nvPr/>
          </p:nvSpPr>
          <p:spPr bwMode="auto">
            <a:xfrm>
              <a:off x="4214813" y="2882900"/>
              <a:ext cx="19050" cy="19050"/>
            </a:xfrm>
            <a:custGeom>
              <a:avLst/>
              <a:gdLst>
                <a:gd name="T0" fmla="*/ 0 w 38"/>
                <a:gd name="T1" fmla="*/ 0 h 35"/>
                <a:gd name="T2" fmla="*/ 0 w 38"/>
                <a:gd name="T3" fmla="*/ 0 h 35"/>
                <a:gd name="T4" fmla="*/ 2010778 w 38"/>
                <a:gd name="T5" fmla="*/ 296091 h 35"/>
                <a:gd name="T6" fmla="*/ 4021054 w 38"/>
                <a:gd name="T7" fmla="*/ 1184910 h 35"/>
                <a:gd name="T8" fmla="*/ 5780171 w 38"/>
                <a:gd name="T9" fmla="*/ 2073729 h 35"/>
                <a:gd name="T10" fmla="*/ 7036970 w 38"/>
                <a:gd name="T11" fmla="*/ 3258639 h 35"/>
                <a:gd name="T12" fmla="*/ 8544928 w 38"/>
                <a:gd name="T13" fmla="*/ 4740184 h 35"/>
                <a:gd name="T14" fmla="*/ 9298907 w 38"/>
                <a:gd name="T15" fmla="*/ 6517277 h 35"/>
                <a:gd name="T16" fmla="*/ 9550066 w 38"/>
                <a:gd name="T17" fmla="*/ 8591006 h 35"/>
                <a:gd name="T18" fmla="*/ 9550066 w 38"/>
                <a:gd name="T19" fmla="*/ 10368643 h 35"/>
                <a:gd name="T20" fmla="*/ 9550066 w 38"/>
                <a:gd name="T21" fmla="*/ 10368643 h 35"/>
                <a:gd name="T22" fmla="*/ 6785811 w 38"/>
                <a:gd name="T23" fmla="*/ 8294914 h 35"/>
                <a:gd name="T24" fmla="*/ 4272213 w 38"/>
                <a:gd name="T25" fmla="*/ 5628459 h 35"/>
                <a:gd name="T26" fmla="*/ 2010778 w 38"/>
                <a:gd name="T27" fmla="*/ 3258639 h 35"/>
                <a:gd name="T28" fmla="*/ 0 w 38"/>
                <a:gd name="T29" fmla="*/ 0 h 35"/>
                <a:gd name="T30" fmla="*/ 0 w 38"/>
                <a:gd name="T31" fmla="*/ 0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" h="35">
                  <a:moveTo>
                    <a:pt x="0" y="0"/>
                  </a:moveTo>
                  <a:lnTo>
                    <a:pt x="0" y="0"/>
                  </a:lnTo>
                  <a:lnTo>
                    <a:pt x="8" y="1"/>
                  </a:lnTo>
                  <a:lnTo>
                    <a:pt x="16" y="4"/>
                  </a:lnTo>
                  <a:lnTo>
                    <a:pt x="23" y="7"/>
                  </a:lnTo>
                  <a:lnTo>
                    <a:pt x="28" y="11"/>
                  </a:lnTo>
                  <a:lnTo>
                    <a:pt x="34" y="16"/>
                  </a:lnTo>
                  <a:lnTo>
                    <a:pt x="37" y="22"/>
                  </a:lnTo>
                  <a:lnTo>
                    <a:pt x="38" y="29"/>
                  </a:lnTo>
                  <a:lnTo>
                    <a:pt x="38" y="35"/>
                  </a:lnTo>
                  <a:lnTo>
                    <a:pt x="27" y="28"/>
                  </a:lnTo>
                  <a:lnTo>
                    <a:pt x="17" y="19"/>
                  </a:lnTo>
                  <a:lnTo>
                    <a:pt x="8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4" name="Freeform 61"/>
            <p:cNvSpPr>
              <a:spLocks/>
            </p:cNvSpPr>
            <p:nvPr/>
          </p:nvSpPr>
          <p:spPr bwMode="auto">
            <a:xfrm>
              <a:off x="4197351" y="2887663"/>
              <a:ext cx="22225" cy="15875"/>
            </a:xfrm>
            <a:custGeom>
              <a:avLst/>
              <a:gdLst>
                <a:gd name="T0" fmla="*/ 3205569 w 43"/>
                <a:gd name="T1" fmla="*/ 0 h 30"/>
                <a:gd name="T2" fmla="*/ 3205569 w 43"/>
                <a:gd name="T3" fmla="*/ 0 h 30"/>
                <a:gd name="T4" fmla="*/ 4007219 w 43"/>
                <a:gd name="T5" fmla="*/ 1400175 h 30"/>
                <a:gd name="T6" fmla="*/ 5075570 w 43"/>
                <a:gd name="T7" fmla="*/ 1960033 h 30"/>
                <a:gd name="T8" fmla="*/ 8281655 w 43"/>
                <a:gd name="T9" fmla="*/ 3360208 h 30"/>
                <a:gd name="T10" fmla="*/ 9350006 w 43"/>
                <a:gd name="T11" fmla="*/ 3920067 h 30"/>
                <a:gd name="T12" fmla="*/ 10418873 w 43"/>
                <a:gd name="T13" fmla="*/ 5320242 h 30"/>
                <a:gd name="T14" fmla="*/ 11220007 w 43"/>
                <a:gd name="T15" fmla="*/ 6440488 h 30"/>
                <a:gd name="T16" fmla="*/ 11487224 w 43"/>
                <a:gd name="T17" fmla="*/ 7840662 h 30"/>
                <a:gd name="T18" fmla="*/ 11487224 w 43"/>
                <a:gd name="T19" fmla="*/ 7840662 h 30"/>
                <a:gd name="T20" fmla="*/ 10151656 w 43"/>
                <a:gd name="T21" fmla="*/ 8400521 h 30"/>
                <a:gd name="T22" fmla="*/ 8548872 w 43"/>
                <a:gd name="T23" fmla="*/ 7840662 h 30"/>
                <a:gd name="T24" fmla="*/ 6945571 w 43"/>
                <a:gd name="T25" fmla="*/ 7280275 h 30"/>
                <a:gd name="T26" fmla="*/ 5610003 w 43"/>
                <a:gd name="T27" fmla="*/ 5880629 h 30"/>
                <a:gd name="T28" fmla="*/ 2938352 w 43"/>
                <a:gd name="T29" fmla="*/ 3640137 h 30"/>
                <a:gd name="T30" fmla="*/ 0 w 43"/>
                <a:gd name="T31" fmla="*/ 1680104 h 30"/>
                <a:gd name="T32" fmla="*/ 0 w 43"/>
                <a:gd name="T33" fmla="*/ 1680104 h 30"/>
                <a:gd name="T34" fmla="*/ 0 w 43"/>
                <a:gd name="T35" fmla="*/ 840317 h 30"/>
                <a:gd name="T36" fmla="*/ 267217 w 43"/>
                <a:gd name="T37" fmla="*/ 840317 h 30"/>
                <a:gd name="T38" fmla="*/ 1870001 w 43"/>
                <a:gd name="T39" fmla="*/ 840317 h 30"/>
                <a:gd name="T40" fmla="*/ 2938352 w 43"/>
                <a:gd name="T41" fmla="*/ 840317 h 30"/>
                <a:gd name="T42" fmla="*/ 3205569 w 43"/>
                <a:gd name="T43" fmla="*/ 559858 h 30"/>
                <a:gd name="T44" fmla="*/ 3205569 w 43"/>
                <a:gd name="T45" fmla="*/ 0 h 30"/>
                <a:gd name="T46" fmla="*/ 3205569 w 43"/>
                <a:gd name="T47" fmla="*/ 0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3" h="30">
                  <a:moveTo>
                    <a:pt x="12" y="0"/>
                  </a:moveTo>
                  <a:lnTo>
                    <a:pt x="12" y="0"/>
                  </a:lnTo>
                  <a:lnTo>
                    <a:pt x="15" y="5"/>
                  </a:lnTo>
                  <a:lnTo>
                    <a:pt x="19" y="7"/>
                  </a:lnTo>
                  <a:lnTo>
                    <a:pt x="31" y="12"/>
                  </a:lnTo>
                  <a:lnTo>
                    <a:pt x="35" y="14"/>
                  </a:lnTo>
                  <a:lnTo>
                    <a:pt x="39" y="19"/>
                  </a:lnTo>
                  <a:lnTo>
                    <a:pt x="42" y="23"/>
                  </a:lnTo>
                  <a:lnTo>
                    <a:pt x="43" y="28"/>
                  </a:lnTo>
                  <a:lnTo>
                    <a:pt x="38" y="30"/>
                  </a:lnTo>
                  <a:lnTo>
                    <a:pt x="32" y="28"/>
                  </a:lnTo>
                  <a:lnTo>
                    <a:pt x="26" y="26"/>
                  </a:lnTo>
                  <a:lnTo>
                    <a:pt x="21" y="21"/>
                  </a:lnTo>
                  <a:lnTo>
                    <a:pt x="11" y="13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3"/>
                  </a:lnTo>
                  <a:lnTo>
                    <a:pt x="7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5" name="Freeform 62"/>
            <p:cNvSpPr>
              <a:spLocks/>
            </p:cNvSpPr>
            <p:nvPr/>
          </p:nvSpPr>
          <p:spPr bwMode="auto">
            <a:xfrm>
              <a:off x="4908551" y="2887663"/>
              <a:ext cx="17463" cy="19050"/>
            </a:xfrm>
            <a:custGeom>
              <a:avLst/>
              <a:gdLst>
                <a:gd name="T0" fmla="*/ 9529887 w 32"/>
                <a:gd name="T1" fmla="*/ 0 h 36"/>
                <a:gd name="T2" fmla="*/ 9529887 w 32"/>
                <a:gd name="T3" fmla="*/ 0 h 36"/>
                <a:gd name="T4" fmla="*/ 9529887 w 32"/>
                <a:gd name="T5" fmla="*/ 1400175 h 36"/>
                <a:gd name="T6" fmla="*/ 9231924 w 32"/>
                <a:gd name="T7" fmla="*/ 3360208 h 36"/>
                <a:gd name="T8" fmla="*/ 7743203 w 32"/>
                <a:gd name="T9" fmla="*/ 4760383 h 36"/>
                <a:gd name="T10" fmla="*/ 6551899 w 32"/>
                <a:gd name="T11" fmla="*/ 6720417 h 36"/>
                <a:gd name="T12" fmla="*/ 4765216 w 32"/>
                <a:gd name="T13" fmla="*/ 8400521 h 36"/>
                <a:gd name="T14" fmla="*/ 3275950 w 32"/>
                <a:gd name="T15" fmla="*/ 9520767 h 36"/>
                <a:gd name="T16" fmla="*/ 1489266 w 32"/>
                <a:gd name="T17" fmla="*/ 10080625 h 36"/>
                <a:gd name="T18" fmla="*/ 0 w 32"/>
                <a:gd name="T19" fmla="*/ 9520767 h 36"/>
                <a:gd name="T20" fmla="*/ 0 w 32"/>
                <a:gd name="T21" fmla="*/ 9520767 h 36"/>
                <a:gd name="T22" fmla="*/ 297962 w 32"/>
                <a:gd name="T23" fmla="*/ 7840662 h 36"/>
                <a:gd name="T24" fmla="*/ 1191304 w 32"/>
                <a:gd name="T25" fmla="*/ 6440488 h 36"/>
                <a:gd name="T26" fmla="*/ 2382608 w 32"/>
                <a:gd name="T27" fmla="*/ 4760383 h 36"/>
                <a:gd name="T28" fmla="*/ 3573912 w 32"/>
                <a:gd name="T29" fmla="*/ 3920067 h 36"/>
                <a:gd name="T30" fmla="*/ 6551899 w 32"/>
                <a:gd name="T31" fmla="*/ 1680104 h 36"/>
                <a:gd name="T32" fmla="*/ 9529887 w 32"/>
                <a:gd name="T33" fmla="*/ 0 h 36"/>
                <a:gd name="T34" fmla="*/ 9529887 w 32"/>
                <a:gd name="T35" fmla="*/ 0 h 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" h="36">
                  <a:moveTo>
                    <a:pt x="32" y="0"/>
                  </a:moveTo>
                  <a:lnTo>
                    <a:pt x="32" y="0"/>
                  </a:lnTo>
                  <a:lnTo>
                    <a:pt x="32" y="5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2" y="24"/>
                  </a:lnTo>
                  <a:lnTo>
                    <a:pt x="16" y="30"/>
                  </a:lnTo>
                  <a:lnTo>
                    <a:pt x="11" y="34"/>
                  </a:lnTo>
                  <a:lnTo>
                    <a:pt x="5" y="36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4" y="23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22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6" name="Freeform 63"/>
            <p:cNvSpPr>
              <a:spLocks/>
            </p:cNvSpPr>
            <p:nvPr/>
          </p:nvSpPr>
          <p:spPr bwMode="auto">
            <a:xfrm>
              <a:off x="4090988" y="2960688"/>
              <a:ext cx="17463" cy="17463"/>
            </a:xfrm>
            <a:custGeom>
              <a:avLst/>
              <a:gdLst>
                <a:gd name="T0" fmla="*/ 0 w 33"/>
                <a:gd name="T1" fmla="*/ 0 h 35"/>
                <a:gd name="T2" fmla="*/ 0 w 33"/>
                <a:gd name="T3" fmla="*/ 0 h 35"/>
                <a:gd name="T4" fmla="*/ 1400215 w 33"/>
                <a:gd name="T5" fmla="*/ 995890 h 35"/>
                <a:gd name="T6" fmla="*/ 2800430 w 33"/>
                <a:gd name="T7" fmla="*/ 1742807 h 35"/>
                <a:gd name="T8" fmla="*/ 6440672 w 33"/>
                <a:gd name="T9" fmla="*/ 3485116 h 35"/>
                <a:gd name="T10" fmla="*/ 7560950 w 33"/>
                <a:gd name="T11" fmla="*/ 4481006 h 35"/>
                <a:gd name="T12" fmla="*/ 8681228 w 33"/>
                <a:gd name="T13" fmla="*/ 5476896 h 35"/>
                <a:gd name="T14" fmla="*/ 9241102 w 33"/>
                <a:gd name="T15" fmla="*/ 6970232 h 35"/>
                <a:gd name="T16" fmla="*/ 8681228 w 33"/>
                <a:gd name="T17" fmla="*/ 8713039 h 35"/>
                <a:gd name="T18" fmla="*/ 8681228 w 33"/>
                <a:gd name="T19" fmla="*/ 8713039 h 35"/>
                <a:gd name="T20" fmla="*/ 5600860 w 33"/>
                <a:gd name="T21" fmla="*/ 6970232 h 35"/>
                <a:gd name="T22" fmla="*/ 2800430 w 33"/>
                <a:gd name="T23" fmla="*/ 4729978 h 35"/>
                <a:gd name="T24" fmla="*/ 1400215 w 33"/>
                <a:gd name="T25" fmla="*/ 3734088 h 35"/>
                <a:gd name="T26" fmla="*/ 559874 w 33"/>
                <a:gd name="T27" fmla="*/ 2240253 h 35"/>
                <a:gd name="T28" fmla="*/ 0 w 33"/>
                <a:gd name="T29" fmla="*/ 995890 h 35"/>
                <a:gd name="T30" fmla="*/ 0 w 33"/>
                <a:gd name="T31" fmla="*/ 0 h 35"/>
                <a:gd name="T32" fmla="*/ 0 w 3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lnTo>
                    <a:pt x="0" y="0"/>
                  </a:lnTo>
                  <a:lnTo>
                    <a:pt x="5" y="4"/>
                  </a:lnTo>
                  <a:lnTo>
                    <a:pt x="10" y="7"/>
                  </a:lnTo>
                  <a:lnTo>
                    <a:pt x="23" y="14"/>
                  </a:lnTo>
                  <a:lnTo>
                    <a:pt x="27" y="18"/>
                  </a:lnTo>
                  <a:lnTo>
                    <a:pt x="31" y="22"/>
                  </a:lnTo>
                  <a:lnTo>
                    <a:pt x="33" y="28"/>
                  </a:lnTo>
                  <a:lnTo>
                    <a:pt x="31" y="35"/>
                  </a:lnTo>
                  <a:lnTo>
                    <a:pt x="20" y="28"/>
                  </a:lnTo>
                  <a:lnTo>
                    <a:pt x="10" y="19"/>
                  </a:lnTo>
                  <a:lnTo>
                    <a:pt x="5" y="15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7" name="Freeform 64"/>
            <p:cNvSpPr>
              <a:spLocks/>
            </p:cNvSpPr>
            <p:nvPr/>
          </p:nvSpPr>
          <p:spPr bwMode="auto">
            <a:xfrm>
              <a:off x="4140201" y="2963863"/>
              <a:ext cx="14288" cy="20638"/>
            </a:xfrm>
            <a:custGeom>
              <a:avLst/>
              <a:gdLst>
                <a:gd name="T0" fmla="*/ 7001120 w 27"/>
                <a:gd name="T1" fmla="*/ 0 h 38"/>
                <a:gd name="T2" fmla="*/ 7001120 w 27"/>
                <a:gd name="T3" fmla="*/ 0 h 38"/>
                <a:gd name="T4" fmla="*/ 7560998 w 27"/>
                <a:gd name="T5" fmla="*/ 884718 h 38"/>
                <a:gd name="T6" fmla="*/ 7560998 w 27"/>
                <a:gd name="T7" fmla="*/ 2359792 h 38"/>
                <a:gd name="T8" fmla="*/ 7001120 w 27"/>
                <a:gd name="T9" fmla="*/ 4129229 h 38"/>
                <a:gd name="T10" fmla="*/ 5880835 w 27"/>
                <a:gd name="T11" fmla="*/ 5899209 h 38"/>
                <a:gd name="T12" fmla="*/ 4760550 w 27"/>
                <a:gd name="T13" fmla="*/ 7964096 h 38"/>
                <a:gd name="T14" fmla="*/ 3080387 w 27"/>
                <a:gd name="T15" fmla="*/ 9143720 h 38"/>
                <a:gd name="T16" fmla="*/ 1680163 w 27"/>
                <a:gd name="T17" fmla="*/ 10323888 h 38"/>
                <a:gd name="T18" fmla="*/ 0 w 27"/>
                <a:gd name="T19" fmla="*/ 11208606 h 38"/>
                <a:gd name="T20" fmla="*/ 0 w 27"/>
                <a:gd name="T21" fmla="*/ 11208606 h 38"/>
                <a:gd name="T22" fmla="*/ 0 w 27"/>
                <a:gd name="T23" fmla="*/ 9438626 h 38"/>
                <a:gd name="T24" fmla="*/ 279939 w 27"/>
                <a:gd name="T25" fmla="*/ 7964096 h 38"/>
                <a:gd name="T26" fmla="*/ 1120285 w 27"/>
                <a:gd name="T27" fmla="*/ 6489022 h 38"/>
                <a:gd name="T28" fmla="*/ 1960102 w 27"/>
                <a:gd name="T29" fmla="*/ 5014491 h 38"/>
                <a:gd name="T30" fmla="*/ 4760550 w 27"/>
                <a:gd name="T31" fmla="*/ 2064886 h 38"/>
                <a:gd name="T32" fmla="*/ 7001120 w 27"/>
                <a:gd name="T33" fmla="*/ 0 h 38"/>
                <a:gd name="T34" fmla="*/ 7001120 w 27"/>
                <a:gd name="T35" fmla="*/ 0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" h="38">
                  <a:moveTo>
                    <a:pt x="25" y="0"/>
                  </a:moveTo>
                  <a:lnTo>
                    <a:pt x="25" y="0"/>
                  </a:lnTo>
                  <a:lnTo>
                    <a:pt x="27" y="3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20"/>
                  </a:lnTo>
                  <a:lnTo>
                    <a:pt x="17" y="27"/>
                  </a:lnTo>
                  <a:lnTo>
                    <a:pt x="11" y="31"/>
                  </a:lnTo>
                  <a:lnTo>
                    <a:pt x="6" y="35"/>
                  </a:lnTo>
                  <a:lnTo>
                    <a:pt x="0" y="38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4" y="22"/>
                  </a:lnTo>
                  <a:lnTo>
                    <a:pt x="7" y="17"/>
                  </a:lnTo>
                  <a:lnTo>
                    <a:pt x="17" y="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8" name="Freeform 65"/>
            <p:cNvSpPr>
              <a:spLocks/>
            </p:cNvSpPr>
            <p:nvPr/>
          </p:nvSpPr>
          <p:spPr bwMode="auto">
            <a:xfrm>
              <a:off x="3986213" y="3205163"/>
              <a:ext cx="150813" cy="203200"/>
            </a:xfrm>
            <a:custGeom>
              <a:avLst/>
              <a:gdLst>
                <a:gd name="T0" fmla="*/ 71684858 w 285"/>
                <a:gd name="T1" fmla="*/ 8120592 h 384"/>
                <a:gd name="T2" fmla="*/ 73644898 w 285"/>
                <a:gd name="T3" fmla="*/ 5040313 h 384"/>
                <a:gd name="T4" fmla="*/ 76725188 w 285"/>
                <a:gd name="T5" fmla="*/ 3920067 h 384"/>
                <a:gd name="T6" fmla="*/ 78965158 w 285"/>
                <a:gd name="T7" fmla="*/ 5320242 h 384"/>
                <a:gd name="T8" fmla="*/ 79805477 w 285"/>
                <a:gd name="T9" fmla="*/ 11760729 h 384"/>
                <a:gd name="T10" fmla="*/ 75604938 w 285"/>
                <a:gd name="T11" fmla="*/ 20441179 h 384"/>
                <a:gd name="T12" fmla="*/ 71684858 w 285"/>
                <a:gd name="T13" fmla="*/ 21841354 h 384"/>
                <a:gd name="T14" fmla="*/ 69164958 w 285"/>
                <a:gd name="T15" fmla="*/ 18761075 h 384"/>
                <a:gd name="T16" fmla="*/ 64964420 w 285"/>
                <a:gd name="T17" fmla="*/ 12040658 h 384"/>
                <a:gd name="T18" fmla="*/ 59364230 w 285"/>
                <a:gd name="T19" fmla="*/ 8960379 h 384"/>
                <a:gd name="T20" fmla="*/ 53203651 w 285"/>
                <a:gd name="T21" fmla="*/ 7840662 h 384"/>
                <a:gd name="T22" fmla="*/ 44523173 w 285"/>
                <a:gd name="T23" fmla="*/ 10080625 h 384"/>
                <a:gd name="T24" fmla="*/ 33882125 w 285"/>
                <a:gd name="T25" fmla="*/ 19041004 h 384"/>
                <a:gd name="T26" fmla="*/ 29962045 w 285"/>
                <a:gd name="T27" fmla="*/ 27721454 h 384"/>
                <a:gd name="T28" fmla="*/ 29402185 w 285"/>
                <a:gd name="T29" fmla="*/ 34722329 h 384"/>
                <a:gd name="T30" fmla="*/ 31922085 w 285"/>
                <a:gd name="T31" fmla="*/ 42282533 h 384"/>
                <a:gd name="T32" fmla="*/ 35282304 w 285"/>
                <a:gd name="T33" fmla="*/ 47042917 h 384"/>
                <a:gd name="T34" fmla="*/ 61044340 w 285"/>
                <a:gd name="T35" fmla="*/ 59363504 h 384"/>
                <a:gd name="T36" fmla="*/ 68044709 w 285"/>
                <a:gd name="T37" fmla="*/ 65803992 h 384"/>
                <a:gd name="T38" fmla="*/ 71964789 w 285"/>
                <a:gd name="T39" fmla="*/ 74484442 h 384"/>
                <a:gd name="T40" fmla="*/ 71964789 w 285"/>
                <a:gd name="T41" fmla="*/ 81765246 h 384"/>
                <a:gd name="T42" fmla="*/ 68324639 w 285"/>
                <a:gd name="T43" fmla="*/ 89885838 h 384"/>
                <a:gd name="T44" fmla="*/ 68044709 w 285"/>
                <a:gd name="T45" fmla="*/ 92965588 h 384"/>
                <a:gd name="T46" fmla="*/ 64964420 w 285"/>
                <a:gd name="T47" fmla="*/ 95765938 h 384"/>
                <a:gd name="T48" fmla="*/ 61604200 w 285"/>
                <a:gd name="T49" fmla="*/ 100526321 h 384"/>
                <a:gd name="T50" fmla="*/ 49843432 w 285"/>
                <a:gd name="T51" fmla="*/ 106406421 h 384"/>
                <a:gd name="T52" fmla="*/ 36682484 w 285"/>
                <a:gd name="T53" fmla="*/ 107246737 h 384"/>
                <a:gd name="T54" fmla="*/ 22961676 w 285"/>
                <a:gd name="T55" fmla="*/ 103606600 h 384"/>
                <a:gd name="T56" fmla="*/ 11760768 w 285"/>
                <a:gd name="T57" fmla="*/ 96606254 h 384"/>
                <a:gd name="T58" fmla="*/ 4480469 w 285"/>
                <a:gd name="T59" fmla="*/ 86805558 h 384"/>
                <a:gd name="T60" fmla="*/ 3640150 w 285"/>
                <a:gd name="T61" fmla="*/ 85965242 h 384"/>
                <a:gd name="T62" fmla="*/ 840319 w 285"/>
                <a:gd name="T63" fmla="*/ 86245171 h 384"/>
                <a:gd name="T64" fmla="*/ 0 w 285"/>
                <a:gd name="T65" fmla="*/ 83725279 h 384"/>
                <a:gd name="T66" fmla="*/ 1960040 w 285"/>
                <a:gd name="T67" fmla="*/ 77004863 h 384"/>
                <a:gd name="T68" fmla="*/ 7840688 w 285"/>
                <a:gd name="T69" fmla="*/ 70564375 h 384"/>
                <a:gd name="T70" fmla="*/ 13440878 w 285"/>
                <a:gd name="T71" fmla="*/ 73084796 h 384"/>
                <a:gd name="T72" fmla="*/ 13720808 w 285"/>
                <a:gd name="T73" fmla="*/ 77284792 h 384"/>
                <a:gd name="T74" fmla="*/ 10920978 w 285"/>
                <a:gd name="T75" fmla="*/ 82884963 h 384"/>
                <a:gd name="T76" fmla="*/ 14561127 w 285"/>
                <a:gd name="T77" fmla="*/ 89605379 h 384"/>
                <a:gd name="T78" fmla="*/ 19601457 w 285"/>
                <a:gd name="T79" fmla="*/ 94645692 h 384"/>
                <a:gd name="T80" fmla="*/ 33322265 w 285"/>
                <a:gd name="T81" fmla="*/ 99406075 h 384"/>
                <a:gd name="T82" fmla="*/ 47883392 w 285"/>
                <a:gd name="T83" fmla="*/ 97725971 h 384"/>
                <a:gd name="T84" fmla="*/ 57684120 w 285"/>
                <a:gd name="T85" fmla="*/ 91565942 h 384"/>
                <a:gd name="T86" fmla="*/ 61324270 w 285"/>
                <a:gd name="T87" fmla="*/ 85685313 h 384"/>
                <a:gd name="T88" fmla="*/ 63284310 w 285"/>
                <a:gd name="T89" fmla="*/ 78405038 h 384"/>
                <a:gd name="T90" fmla="*/ 62164060 w 285"/>
                <a:gd name="T91" fmla="*/ 69444129 h 384"/>
                <a:gd name="T92" fmla="*/ 58523911 w 285"/>
                <a:gd name="T93" fmla="*/ 65524062 h 384"/>
                <a:gd name="T94" fmla="*/ 48443252 w 285"/>
                <a:gd name="T95" fmla="*/ 59923892 h 384"/>
                <a:gd name="T96" fmla="*/ 32202015 w 285"/>
                <a:gd name="T97" fmla="*/ 53763333 h 384"/>
                <a:gd name="T98" fmla="*/ 26321896 w 285"/>
                <a:gd name="T99" fmla="*/ 49002950 h 384"/>
                <a:gd name="T100" fmla="*/ 23521536 w 285"/>
                <a:gd name="T101" fmla="*/ 44802954 h 384"/>
                <a:gd name="T102" fmla="*/ 22121357 w 285"/>
                <a:gd name="T103" fmla="*/ 37242221 h 384"/>
                <a:gd name="T104" fmla="*/ 24081397 w 285"/>
                <a:gd name="T105" fmla="*/ 21001567 h 384"/>
                <a:gd name="T106" fmla="*/ 29962045 w 285"/>
                <a:gd name="T107" fmla="*/ 9240838 h 384"/>
                <a:gd name="T108" fmla="*/ 33882125 w 285"/>
                <a:gd name="T109" fmla="*/ 5880629 h 384"/>
                <a:gd name="T110" fmla="*/ 41722813 w 285"/>
                <a:gd name="T111" fmla="*/ 1960033 h 384"/>
                <a:gd name="T112" fmla="*/ 50683222 w 285"/>
                <a:gd name="T113" fmla="*/ 0 h 384"/>
                <a:gd name="T114" fmla="*/ 59644160 w 285"/>
                <a:gd name="T115" fmla="*/ 559858 h 384"/>
                <a:gd name="T116" fmla="*/ 66924459 w 285"/>
                <a:gd name="T117" fmla="*/ 4199996 h 384"/>
                <a:gd name="T118" fmla="*/ 70284679 w 285"/>
                <a:gd name="T119" fmla="*/ 8400521 h 3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5" h="384">
                  <a:moveTo>
                    <a:pt x="251" y="30"/>
                  </a:moveTo>
                  <a:lnTo>
                    <a:pt x="251" y="30"/>
                  </a:lnTo>
                  <a:lnTo>
                    <a:pt x="256" y="29"/>
                  </a:lnTo>
                  <a:lnTo>
                    <a:pt x="258" y="28"/>
                  </a:lnTo>
                  <a:lnTo>
                    <a:pt x="261" y="21"/>
                  </a:lnTo>
                  <a:lnTo>
                    <a:pt x="263" y="18"/>
                  </a:lnTo>
                  <a:lnTo>
                    <a:pt x="265" y="15"/>
                  </a:lnTo>
                  <a:lnTo>
                    <a:pt x="270" y="14"/>
                  </a:lnTo>
                  <a:lnTo>
                    <a:pt x="274" y="14"/>
                  </a:lnTo>
                  <a:lnTo>
                    <a:pt x="279" y="16"/>
                  </a:lnTo>
                  <a:lnTo>
                    <a:pt x="282" y="19"/>
                  </a:lnTo>
                  <a:lnTo>
                    <a:pt x="284" y="25"/>
                  </a:lnTo>
                  <a:lnTo>
                    <a:pt x="285" y="29"/>
                  </a:lnTo>
                  <a:lnTo>
                    <a:pt x="285" y="42"/>
                  </a:lnTo>
                  <a:lnTo>
                    <a:pt x="282" y="53"/>
                  </a:lnTo>
                  <a:lnTo>
                    <a:pt x="277" y="64"/>
                  </a:lnTo>
                  <a:lnTo>
                    <a:pt x="270" y="73"/>
                  </a:lnTo>
                  <a:lnTo>
                    <a:pt x="265" y="77"/>
                  </a:lnTo>
                  <a:lnTo>
                    <a:pt x="261" y="78"/>
                  </a:lnTo>
                  <a:lnTo>
                    <a:pt x="256" y="78"/>
                  </a:lnTo>
                  <a:lnTo>
                    <a:pt x="251" y="77"/>
                  </a:lnTo>
                  <a:lnTo>
                    <a:pt x="247" y="67"/>
                  </a:lnTo>
                  <a:lnTo>
                    <a:pt x="243" y="58"/>
                  </a:lnTo>
                  <a:lnTo>
                    <a:pt x="237" y="50"/>
                  </a:lnTo>
                  <a:lnTo>
                    <a:pt x="232" y="43"/>
                  </a:lnTo>
                  <a:lnTo>
                    <a:pt x="225" y="39"/>
                  </a:lnTo>
                  <a:lnTo>
                    <a:pt x="219" y="35"/>
                  </a:lnTo>
                  <a:lnTo>
                    <a:pt x="212" y="32"/>
                  </a:lnTo>
                  <a:lnTo>
                    <a:pt x="204" y="29"/>
                  </a:lnTo>
                  <a:lnTo>
                    <a:pt x="197" y="28"/>
                  </a:lnTo>
                  <a:lnTo>
                    <a:pt x="190" y="28"/>
                  </a:lnTo>
                  <a:lnTo>
                    <a:pt x="181" y="29"/>
                  </a:lnTo>
                  <a:lnTo>
                    <a:pt x="174" y="30"/>
                  </a:lnTo>
                  <a:lnTo>
                    <a:pt x="159" y="36"/>
                  </a:lnTo>
                  <a:lnTo>
                    <a:pt x="145" y="44"/>
                  </a:lnTo>
                  <a:lnTo>
                    <a:pt x="132" y="56"/>
                  </a:lnTo>
                  <a:lnTo>
                    <a:pt x="121" y="68"/>
                  </a:lnTo>
                  <a:lnTo>
                    <a:pt x="112" y="84"/>
                  </a:lnTo>
                  <a:lnTo>
                    <a:pt x="110" y="91"/>
                  </a:lnTo>
                  <a:lnTo>
                    <a:pt x="107" y="99"/>
                  </a:lnTo>
                  <a:lnTo>
                    <a:pt x="105" y="108"/>
                  </a:lnTo>
                  <a:lnTo>
                    <a:pt x="105" y="116"/>
                  </a:lnTo>
                  <a:lnTo>
                    <a:pt x="105" y="124"/>
                  </a:lnTo>
                  <a:lnTo>
                    <a:pt x="107" y="133"/>
                  </a:lnTo>
                  <a:lnTo>
                    <a:pt x="110" y="141"/>
                  </a:lnTo>
                  <a:lnTo>
                    <a:pt x="114" y="151"/>
                  </a:lnTo>
                  <a:lnTo>
                    <a:pt x="119" y="160"/>
                  </a:lnTo>
                  <a:lnTo>
                    <a:pt x="126" y="168"/>
                  </a:lnTo>
                  <a:lnTo>
                    <a:pt x="173" y="186"/>
                  </a:lnTo>
                  <a:lnTo>
                    <a:pt x="197" y="197"/>
                  </a:lnTo>
                  <a:lnTo>
                    <a:pt x="218" y="212"/>
                  </a:lnTo>
                  <a:lnTo>
                    <a:pt x="228" y="219"/>
                  </a:lnTo>
                  <a:lnTo>
                    <a:pt x="236" y="226"/>
                  </a:lnTo>
                  <a:lnTo>
                    <a:pt x="243" y="235"/>
                  </a:lnTo>
                  <a:lnTo>
                    <a:pt x="249" y="244"/>
                  </a:lnTo>
                  <a:lnTo>
                    <a:pt x="253" y="255"/>
                  </a:lnTo>
                  <a:lnTo>
                    <a:pt x="257" y="266"/>
                  </a:lnTo>
                  <a:lnTo>
                    <a:pt x="258" y="279"/>
                  </a:lnTo>
                  <a:lnTo>
                    <a:pt x="257" y="292"/>
                  </a:lnTo>
                  <a:lnTo>
                    <a:pt x="253" y="301"/>
                  </a:lnTo>
                  <a:lnTo>
                    <a:pt x="247" y="311"/>
                  </a:lnTo>
                  <a:lnTo>
                    <a:pt x="244" y="321"/>
                  </a:lnTo>
                  <a:lnTo>
                    <a:pt x="243" y="327"/>
                  </a:lnTo>
                  <a:lnTo>
                    <a:pt x="243" y="332"/>
                  </a:lnTo>
                  <a:lnTo>
                    <a:pt x="237" y="336"/>
                  </a:lnTo>
                  <a:lnTo>
                    <a:pt x="233" y="339"/>
                  </a:lnTo>
                  <a:lnTo>
                    <a:pt x="232" y="342"/>
                  </a:lnTo>
                  <a:lnTo>
                    <a:pt x="230" y="348"/>
                  </a:lnTo>
                  <a:lnTo>
                    <a:pt x="220" y="359"/>
                  </a:lnTo>
                  <a:lnTo>
                    <a:pt x="208" y="369"/>
                  </a:lnTo>
                  <a:lnTo>
                    <a:pt x="194" y="376"/>
                  </a:lnTo>
                  <a:lnTo>
                    <a:pt x="178" y="380"/>
                  </a:lnTo>
                  <a:lnTo>
                    <a:pt x="163" y="383"/>
                  </a:lnTo>
                  <a:lnTo>
                    <a:pt x="147" y="384"/>
                  </a:lnTo>
                  <a:lnTo>
                    <a:pt x="131" y="383"/>
                  </a:lnTo>
                  <a:lnTo>
                    <a:pt x="114" y="381"/>
                  </a:lnTo>
                  <a:lnTo>
                    <a:pt x="98" y="376"/>
                  </a:lnTo>
                  <a:lnTo>
                    <a:pt x="82" y="370"/>
                  </a:lnTo>
                  <a:lnTo>
                    <a:pt x="67" y="363"/>
                  </a:lnTo>
                  <a:lnTo>
                    <a:pt x="53" y="355"/>
                  </a:lnTo>
                  <a:lnTo>
                    <a:pt x="42" y="345"/>
                  </a:lnTo>
                  <a:lnTo>
                    <a:pt x="31" y="334"/>
                  </a:lnTo>
                  <a:lnTo>
                    <a:pt x="23" y="322"/>
                  </a:lnTo>
                  <a:lnTo>
                    <a:pt x="16" y="310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9" y="308"/>
                  </a:lnTo>
                  <a:lnTo>
                    <a:pt x="4" y="310"/>
                  </a:lnTo>
                  <a:lnTo>
                    <a:pt x="3" y="308"/>
                  </a:lnTo>
                  <a:lnTo>
                    <a:pt x="1" y="307"/>
                  </a:lnTo>
                  <a:lnTo>
                    <a:pt x="0" y="299"/>
                  </a:lnTo>
                  <a:lnTo>
                    <a:pt x="1" y="290"/>
                  </a:lnTo>
                  <a:lnTo>
                    <a:pt x="3" y="282"/>
                  </a:lnTo>
                  <a:lnTo>
                    <a:pt x="7" y="275"/>
                  </a:lnTo>
                  <a:lnTo>
                    <a:pt x="17" y="262"/>
                  </a:lnTo>
                  <a:lnTo>
                    <a:pt x="28" y="252"/>
                  </a:lnTo>
                  <a:lnTo>
                    <a:pt x="35" y="254"/>
                  </a:lnTo>
                  <a:lnTo>
                    <a:pt x="42" y="256"/>
                  </a:lnTo>
                  <a:lnTo>
                    <a:pt x="48" y="261"/>
                  </a:lnTo>
                  <a:lnTo>
                    <a:pt x="51" y="266"/>
                  </a:lnTo>
                  <a:lnTo>
                    <a:pt x="49" y="276"/>
                  </a:lnTo>
                  <a:lnTo>
                    <a:pt x="46" y="283"/>
                  </a:lnTo>
                  <a:lnTo>
                    <a:pt x="39" y="296"/>
                  </a:lnTo>
                  <a:lnTo>
                    <a:pt x="42" y="304"/>
                  </a:lnTo>
                  <a:lnTo>
                    <a:pt x="46" y="313"/>
                  </a:lnTo>
                  <a:lnTo>
                    <a:pt x="52" y="320"/>
                  </a:lnTo>
                  <a:lnTo>
                    <a:pt x="58" y="327"/>
                  </a:lnTo>
                  <a:lnTo>
                    <a:pt x="63" y="332"/>
                  </a:lnTo>
                  <a:lnTo>
                    <a:pt x="70" y="338"/>
                  </a:lnTo>
                  <a:lnTo>
                    <a:pt x="86" y="346"/>
                  </a:lnTo>
                  <a:lnTo>
                    <a:pt x="103" y="352"/>
                  </a:lnTo>
                  <a:lnTo>
                    <a:pt x="119" y="355"/>
                  </a:lnTo>
                  <a:lnTo>
                    <a:pt x="136" y="355"/>
                  </a:lnTo>
                  <a:lnTo>
                    <a:pt x="155" y="353"/>
                  </a:lnTo>
                  <a:lnTo>
                    <a:pt x="171" y="349"/>
                  </a:lnTo>
                  <a:lnTo>
                    <a:pt x="187" y="342"/>
                  </a:lnTo>
                  <a:lnTo>
                    <a:pt x="199" y="332"/>
                  </a:lnTo>
                  <a:lnTo>
                    <a:pt x="206" y="327"/>
                  </a:lnTo>
                  <a:lnTo>
                    <a:pt x="211" y="320"/>
                  </a:lnTo>
                  <a:lnTo>
                    <a:pt x="216" y="313"/>
                  </a:lnTo>
                  <a:lnTo>
                    <a:pt x="219" y="306"/>
                  </a:lnTo>
                  <a:lnTo>
                    <a:pt x="222" y="297"/>
                  </a:lnTo>
                  <a:lnTo>
                    <a:pt x="225" y="289"/>
                  </a:lnTo>
                  <a:lnTo>
                    <a:pt x="226" y="280"/>
                  </a:lnTo>
                  <a:lnTo>
                    <a:pt x="226" y="270"/>
                  </a:lnTo>
                  <a:lnTo>
                    <a:pt x="225" y="259"/>
                  </a:lnTo>
                  <a:lnTo>
                    <a:pt x="222" y="248"/>
                  </a:lnTo>
                  <a:lnTo>
                    <a:pt x="216" y="241"/>
                  </a:lnTo>
                  <a:lnTo>
                    <a:pt x="209" y="234"/>
                  </a:lnTo>
                  <a:lnTo>
                    <a:pt x="201" y="228"/>
                  </a:lnTo>
                  <a:lnTo>
                    <a:pt x="192" y="223"/>
                  </a:lnTo>
                  <a:lnTo>
                    <a:pt x="173" y="214"/>
                  </a:lnTo>
                  <a:lnTo>
                    <a:pt x="153" y="207"/>
                  </a:lnTo>
                  <a:lnTo>
                    <a:pt x="133" y="200"/>
                  </a:lnTo>
                  <a:lnTo>
                    <a:pt x="115" y="192"/>
                  </a:lnTo>
                  <a:lnTo>
                    <a:pt x="108" y="188"/>
                  </a:lnTo>
                  <a:lnTo>
                    <a:pt x="100" y="182"/>
                  </a:lnTo>
                  <a:lnTo>
                    <a:pt x="94" y="175"/>
                  </a:lnTo>
                  <a:lnTo>
                    <a:pt x="89" y="168"/>
                  </a:lnTo>
                  <a:lnTo>
                    <a:pt x="84" y="160"/>
                  </a:lnTo>
                  <a:lnTo>
                    <a:pt x="82" y="151"/>
                  </a:lnTo>
                  <a:lnTo>
                    <a:pt x="80" y="143"/>
                  </a:lnTo>
                  <a:lnTo>
                    <a:pt x="79" y="133"/>
                  </a:lnTo>
                  <a:lnTo>
                    <a:pt x="79" y="113"/>
                  </a:lnTo>
                  <a:lnTo>
                    <a:pt x="82" y="95"/>
                  </a:lnTo>
                  <a:lnTo>
                    <a:pt x="86" y="75"/>
                  </a:lnTo>
                  <a:lnTo>
                    <a:pt x="91" y="58"/>
                  </a:lnTo>
                  <a:lnTo>
                    <a:pt x="98" y="44"/>
                  </a:lnTo>
                  <a:lnTo>
                    <a:pt x="107" y="33"/>
                  </a:lnTo>
                  <a:lnTo>
                    <a:pt x="112" y="28"/>
                  </a:lnTo>
                  <a:lnTo>
                    <a:pt x="121" y="21"/>
                  </a:lnTo>
                  <a:lnTo>
                    <a:pt x="129" y="15"/>
                  </a:lnTo>
                  <a:lnTo>
                    <a:pt x="139" y="11"/>
                  </a:lnTo>
                  <a:lnTo>
                    <a:pt x="149" y="7"/>
                  </a:lnTo>
                  <a:lnTo>
                    <a:pt x="160" y="4"/>
                  </a:lnTo>
                  <a:lnTo>
                    <a:pt x="171" y="1"/>
                  </a:lnTo>
                  <a:lnTo>
                    <a:pt x="181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3" y="2"/>
                  </a:lnTo>
                  <a:lnTo>
                    <a:pt x="223" y="5"/>
                  </a:lnTo>
                  <a:lnTo>
                    <a:pt x="232" y="9"/>
                  </a:lnTo>
                  <a:lnTo>
                    <a:pt x="239" y="15"/>
                  </a:lnTo>
                  <a:lnTo>
                    <a:pt x="246" y="22"/>
                  </a:lnTo>
                  <a:lnTo>
                    <a:pt x="251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19" name="Freeform 66"/>
            <p:cNvSpPr>
              <a:spLocks/>
            </p:cNvSpPr>
            <p:nvPr/>
          </p:nvSpPr>
          <p:spPr bwMode="auto">
            <a:xfrm>
              <a:off x="5010151" y="3206750"/>
              <a:ext cx="169863" cy="169863"/>
            </a:xfrm>
            <a:custGeom>
              <a:avLst/>
              <a:gdLst>
                <a:gd name="T0" fmla="*/ 24210753 w 322"/>
                <a:gd name="T1" fmla="*/ 0 h 319"/>
                <a:gd name="T2" fmla="*/ 23375681 w 322"/>
                <a:gd name="T3" fmla="*/ 3118770 h 319"/>
                <a:gd name="T4" fmla="*/ 21706065 w 322"/>
                <a:gd name="T5" fmla="*/ 5103877 h 319"/>
                <a:gd name="T6" fmla="*/ 16975222 w 322"/>
                <a:gd name="T7" fmla="*/ 7939365 h 319"/>
                <a:gd name="T8" fmla="*/ 20314454 w 322"/>
                <a:gd name="T9" fmla="*/ 14744002 h 319"/>
                <a:gd name="T10" fmla="*/ 24767291 w 322"/>
                <a:gd name="T11" fmla="*/ 25235039 h 319"/>
                <a:gd name="T12" fmla="*/ 26436908 w 322"/>
                <a:gd name="T13" fmla="*/ 32323491 h 319"/>
                <a:gd name="T14" fmla="*/ 26158374 w 322"/>
                <a:gd name="T15" fmla="*/ 36293174 h 319"/>
                <a:gd name="T16" fmla="*/ 26714913 w 322"/>
                <a:gd name="T17" fmla="*/ 36576989 h 319"/>
                <a:gd name="T18" fmla="*/ 28385057 w 322"/>
                <a:gd name="T19" fmla="*/ 36293174 h 319"/>
                <a:gd name="T20" fmla="*/ 30332679 w 322"/>
                <a:gd name="T21" fmla="*/ 47918406 h 319"/>
                <a:gd name="T22" fmla="*/ 32280828 w 322"/>
                <a:gd name="T23" fmla="*/ 63796602 h 319"/>
                <a:gd name="T24" fmla="*/ 32558833 w 322"/>
                <a:gd name="T25" fmla="*/ 74571454 h 319"/>
                <a:gd name="T26" fmla="*/ 32280828 w 322"/>
                <a:gd name="T27" fmla="*/ 79675332 h 319"/>
                <a:gd name="T28" fmla="*/ 52595282 w 322"/>
                <a:gd name="T29" fmla="*/ 72019250 h 319"/>
                <a:gd name="T30" fmla="*/ 64005117 w 322"/>
                <a:gd name="T31" fmla="*/ 69184295 h 319"/>
                <a:gd name="T32" fmla="*/ 75970963 w 322"/>
                <a:gd name="T33" fmla="*/ 67199187 h 319"/>
                <a:gd name="T34" fmla="*/ 74857886 w 322"/>
                <a:gd name="T35" fmla="*/ 65214612 h 319"/>
                <a:gd name="T36" fmla="*/ 70683581 w 322"/>
                <a:gd name="T37" fmla="*/ 58976540 h 319"/>
                <a:gd name="T38" fmla="*/ 68735960 w 322"/>
                <a:gd name="T39" fmla="*/ 54439760 h 319"/>
                <a:gd name="T40" fmla="*/ 69013965 w 322"/>
                <a:gd name="T41" fmla="*/ 51320990 h 319"/>
                <a:gd name="T42" fmla="*/ 69292498 w 322"/>
                <a:gd name="T43" fmla="*/ 50186795 h 319"/>
                <a:gd name="T44" fmla="*/ 73744808 w 322"/>
                <a:gd name="T45" fmla="*/ 52455185 h 319"/>
                <a:gd name="T46" fmla="*/ 76806035 w 322"/>
                <a:gd name="T47" fmla="*/ 56141053 h 319"/>
                <a:gd name="T48" fmla="*/ 80701806 w 322"/>
                <a:gd name="T49" fmla="*/ 62662407 h 319"/>
                <a:gd name="T50" fmla="*/ 82371422 w 322"/>
                <a:gd name="T51" fmla="*/ 64080417 h 319"/>
                <a:gd name="T52" fmla="*/ 85154643 w 322"/>
                <a:gd name="T53" fmla="*/ 64080417 h 319"/>
                <a:gd name="T54" fmla="*/ 87102265 w 322"/>
                <a:gd name="T55" fmla="*/ 64930797 h 319"/>
                <a:gd name="T56" fmla="*/ 89606953 w 322"/>
                <a:gd name="T57" fmla="*/ 68050100 h 319"/>
                <a:gd name="T58" fmla="*/ 89606953 w 322"/>
                <a:gd name="T59" fmla="*/ 69184295 h 319"/>
                <a:gd name="T60" fmla="*/ 89050414 w 322"/>
                <a:gd name="T61" fmla="*/ 71168870 h 319"/>
                <a:gd name="T62" fmla="*/ 87380798 w 322"/>
                <a:gd name="T63" fmla="*/ 74004357 h 319"/>
                <a:gd name="T64" fmla="*/ 80701806 w 322"/>
                <a:gd name="T65" fmla="*/ 74571454 h 319"/>
                <a:gd name="T66" fmla="*/ 67065816 w 322"/>
                <a:gd name="T67" fmla="*/ 75988932 h 319"/>
                <a:gd name="T68" fmla="*/ 53708359 w 322"/>
                <a:gd name="T69" fmla="*/ 78824419 h 319"/>
                <a:gd name="T70" fmla="*/ 41742513 w 322"/>
                <a:gd name="T71" fmla="*/ 83361199 h 319"/>
                <a:gd name="T72" fmla="*/ 36176599 w 322"/>
                <a:gd name="T73" fmla="*/ 85629589 h 319"/>
                <a:gd name="T74" fmla="*/ 31167750 w 322"/>
                <a:gd name="T75" fmla="*/ 88748359 h 319"/>
                <a:gd name="T76" fmla="*/ 28106524 w 322"/>
                <a:gd name="T77" fmla="*/ 90449651 h 319"/>
                <a:gd name="T78" fmla="*/ 24488758 w 322"/>
                <a:gd name="T79" fmla="*/ 89315456 h 319"/>
                <a:gd name="T80" fmla="*/ 22541137 w 322"/>
                <a:gd name="T81" fmla="*/ 87330881 h 319"/>
                <a:gd name="T82" fmla="*/ 24488758 w 322"/>
                <a:gd name="T83" fmla="*/ 77406942 h 319"/>
                <a:gd name="T84" fmla="*/ 25323830 w 322"/>
                <a:gd name="T85" fmla="*/ 66915905 h 319"/>
                <a:gd name="T86" fmla="*/ 24767291 w 322"/>
                <a:gd name="T87" fmla="*/ 56141053 h 319"/>
                <a:gd name="T88" fmla="*/ 23375681 w 322"/>
                <a:gd name="T89" fmla="*/ 45933831 h 319"/>
                <a:gd name="T90" fmla="*/ 17810294 w 322"/>
                <a:gd name="T91" fmla="*/ 25802136 h 319"/>
                <a:gd name="T92" fmla="*/ 11966374 w 322"/>
                <a:gd name="T93" fmla="*/ 12759427 h 319"/>
                <a:gd name="T94" fmla="*/ 9739691 w 322"/>
                <a:gd name="T95" fmla="*/ 8789745 h 319"/>
                <a:gd name="T96" fmla="*/ 4174304 w 322"/>
                <a:gd name="T97" fmla="*/ 9073560 h 319"/>
                <a:gd name="T98" fmla="*/ 0 w 322"/>
                <a:gd name="T99" fmla="*/ 7088452 h 319"/>
                <a:gd name="T100" fmla="*/ 556539 w 322"/>
                <a:gd name="T101" fmla="*/ 5670975 h 319"/>
                <a:gd name="T102" fmla="*/ 2504688 w 322"/>
                <a:gd name="T103" fmla="*/ 3118770 h 319"/>
                <a:gd name="T104" fmla="*/ 6400459 w 322"/>
                <a:gd name="T105" fmla="*/ 1134195 h 319"/>
                <a:gd name="T106" fmla="*/ 13079451 w 322"/>
                <a:gd name="T107" fmla="*/ 567097 h 319"/>
                <a:gd name="T108" fmla="*/ 24210753 w 322"/>
                <a:gd name="T109" fmla="*/ 0 h 31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22" h="319">
                  <a:moveTo>
                    <a:pt x="87" y="0"/>
                  </a:moveTo>
                  <a:lnTo>
                    <a:pt x="87" y="0"/>
                  </a:lnTo>
                  <a:lnTo>
                    <a:pt x="87" y="6"/>
                  </a:lnTo>
                  <a:lnTo>
                    <a:pt x="84" y="11"/>
                  </a:lnTo>
                  <a:lnTo>
                    <a:pt x="81" y="14"/>
                  </a:lnTo>
                  <a:lnTo>
                    <a:pt x="78" y="18"/>
                  </a:lnTo>
                  <a:lnTo>
                    <a:pt x="70" y="23"/>
                  </a:lnTo>
                  <a:lnTo>
                    <a:pt x="61" y="28"/>
                  </a:lnTo>
                  <a:lnTo>
                    <a:pt x="73" y="52"/>
                  </a:lnTo>
                  <a:lnTo>
                    <a:pt x="85" y="76"/>
                  </a:lnTo>
                  <a:lnTo>
                    <a:pt x="89" y="89"/>
                  </a:lnTo>
                  <a:lnTo>
                    <a:pt x="94" y="101"/>
                  </a:lnTo>
                  <a:lnTo>
                    <a:pt x="95" y="114"/>
                  </a:lnTo>
                  <a:lnTo>
                    <a:pt x="94" y="128"/>
                  </a:lnTo>
                  <a:lnTo>
                    <a:pt x="94" y="129"/>
                  </a:lnTo>
                  <a:lnTo>
                    <a:pt x="96" y="129"/>
                  </a:lnTo>
                  <a:lnTo>
                    <a:pt x="98" y="128"/>
                  </a:lnTo>
                  <a:lnTo>
                    <a:pt x="102" y="128"/>
                  </a:lnTo>
                  <a:lnTo>
                    <a:pt x="109" y="169"/>
                  </a:lnTo>
                  <a:lnTo>
                    <a:pt x="115" y="207"/>
                  </a:lnTo>
                  <a:lnTo>
                    <a:pt x="116" y="225"/>
                  </a:lnTo>
                  <a:lnTo>
                    <a:pt x="117" y="243"/>
                  </a:lnTo>
                  <a:lnTo>
                    <a:pt x="117" y="263"/>
                  </a:lnTo>
                  <a:lnTo>
                    <a:pt x="116" y="281"/>
                  </a:lnTo>
                  <a:lnTo>
                    <a:pt x="153" y="268"/>
                  </a:lnTo>
                  <a:lnTo>
                    <a:pt x="189" y="254"/>
                  </a:lnTo>
                  <a:lnTo>
                    <a:pt x="209" y="249"/>
                  </a:lnTo>
                  <a:lnTo>
                    <a:pt x="230" y="244"/>
                  </a:lnTo>
                  <a:lnTo>
                    <a:pt x="251" y="240"/>
                  </a:lnTo>
                  <a:lnTo>
                    <a:pt x="273" y="237"/>
                  </a:lnTo>
                  <a:lnTo>
                    <a:pt x="269" y="230"/>
                  </a:lnTo>
                  <a:lnTo>
                    <a:pt x="265" y="223"/>
                  </a:lnTo>
                  <a:lnTo>
                    <a:pt x="254" y="208"/>
                  </a:lnTo>
                  <a:lnTo>
                    <a:pt x="249" y="201"/>
                  </a:lnTo>
                  <a:lnTo>
                    <a:pt x="247" y="192"/>
                  </a:lnTo>
                  <a:lnTo>
                    <a:pt x="247" y="185"/>
                  </a:lnTo>
                  <a:lnTo>
                    <a:pt x="248" y="181"/>
                  </a:lnTo>
                  <a:lnTo>
                    <a:pt x="249" y="177"/>
                  </a:lnTo>
                  <a:lnTo>
                    <a:pt x="258" y="180"/>
                  </a:lnTo>
                  <a:lnTo>
                    <a:pt x="265" y="185"/>
                  </a:lnTo>
                  <a:lnTo>
                    <a:pt x="270" y="191"/>
                  </a:lnTo>
                  <a:lnTo>
                    <a:pt x="276" y="198"/>
                  </a:lnTo>
                  <a:lnTo>
                    <a:pt x="285" y="214"/>
                  </a:lnTo>
                  <a:lnTo>
                    <a:pt x="290" y="221"/>
                  </a:lnTo>
                  <a:lnTo>
                    <a:pt x="296" y="226"/>
                  </a:lnTo>
                  <a:lnTo>
                    <a:pt x="301" y="226"/>
                  </a:lnTo>
                  <a:lnTo>
                    <a:pt x="306" y="226"/>
                  </a:lnTo>
                  <a:lnTo>
                    <a:pt x="310" y="228"/>
                  </a:lnTo>
                  <a:lnTo>
                    <a:pt x="313" y="229"/>
                  </a:lnTo>
                  <a:lnTo>
                    <a:pt x="318" y="235"/>
                  </a:lnTo>
                  <a:lnTo>
                    <a:pt x="322" y="240"/>
                  </a:lnTo>
                  <a:lnTo>
                    <a:pt x="322" y="244"/>
                  </a:lnTo>
                  <a:lnTo>
                    <a:pt x="322" y="247"/>
                  </a:lnTo>
                  <a:lnTo>
                    <a:pt x="320" y="251"/>
                  </a:lnTo>
                  <a:lnTo>
                    <a:pt x="315" y="256"/>
                  </a:lnTo>
                  <a:lnTo>
                    <a:pt x="314" y="261"/>
                  </a:lnTo>
                  <a:lnTo>
                    <a:pt x="290" y="263"/>
                  </a:lnTo>
                  <a:lnTo>
                    <a:pt x="266" y="264"/>
                  </a:lnTo>
                  <a:lnTo>
                    <a:pt x="241" y="268"/>
                  </a:lnTo>
                  <a:lnTo>
                    <a:pt x="217" y="273"/>
                  </a:lnTo>
                  <a:lnTo>
                    <a:pt x="193" y="278"/>
                  </a:lnTo>
                  <a:lnTo>
                    <a:pt x="171" y="285"/>
                  </a:lnTo>
                  <a:lnTo>
                    <a:pt x="150" y="294"/>
                  </a:lnTo>
                  <a:lnTo>
                    <a:pt x="130" y="302"/>
                  </a:lnTo>
                  <a:lnTo>
                    <a:pt x="117" y="310"/>
                  </a:lnTo>
                  <a:lnTo>
                    <a:pt x="112" y="313"/>
                  </a:lnTo>
                  <a:lnTo>
                    <a:pt x="106" y="317"/>
                  </a:lnTo>
                  <a:lnTo>
                    <a:pt x="101" y="319"/>
                  </a:lnTo>
                  <a:lnTo>
                    <a:pt x="95" y="317"/>
                  </a:lnTo>
                  <a:lnTo>
                    <a:pt x="88" y="315"/>
                  </a:lnTo>
                  <a:lnTo>
                    <a:pt x="81" y="308"/>
                  </a:lnTo>
                  <a:lnTo>
                    <a:pt x="85" y="291"/>
                  </a:lnTo>
                  <a:lnTo>
                    <a:pt x="88" y="273"/>
                  </a:lnTo>
                  <a:lnTo>
                    <a:pt x="91" y="254"/>
                  </a:lnTo>
                  <a:lnTo>
                    <a:pt x="91" y="236"/>
                  </a:lnTo>
                  <a:lnTo>
                    <a:pt x="91" y="216"/>
                  </a:lnTo>
                  <a:lnTo>
                    <a:pt x="89" y="198"/>
                  </a:lnTo>
                  <a:lnTo>
                    <a:pt x="87" y="180"/>
                  </a:lnTo>
                  <a:lnTo>
                    <a:pt x="84" y="162"/>
                  </a:lnTo>
                  <a:lnTo>
                    <a:pt x="75" y="125"/>
                  </a:lnTo>
                  <a:lnTo>
                    <a:pt x="64" y="91"/>
                  </a:lnTo>
                  <a:lnTo>
                    <a:pt x="50" y="59"/>
                  </a:lnTo>
                  <a:lnTo>
                    <a:pt x="43" y="45"/>
                  </a:lnTo>
                  <a:lnTo>
                    <a:pt x="35" y="31"/>
                  </a:lnTo>
                  <a:lnTo>
                    <a:pt x="25" y="32"/>
                  </a:lnTo>
                  <a:lnTo>
                    <a:pt x="15" y="32"/>
                  </a:lnTo>
                  <a:lnTo>
                    <a:pt x="8" y="31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23" y="4"/>
                  </a:lnTo>
                  <a:lnTo>
                    <a:pt x="35" y="2"/>
                  </a:lnTo>
                  <a:lnTo>
                    <a:pt x="47" y="2"/>
                  </a:lnTo>
                  <a:lnTo>
                    <a:pt x="6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0" name="Freeform 67"/>
            <p:cNvSpPr>
              <a:spLocks noEditPoints="1"/>
            </p:cNvSpPr>
            <p:nvPr/>
          </p:nvSpPr>
          <p:spPr bwMode="auto">
            <a:xfrm>
              <a:off x="4843463" y="3228975"/>
              <a:ext cx="133350" cy="179388"/>
            </a:xfrm>
            <a:custGeom>
              <a:avLst/>
              <a:gdLst>
                <a:gd name="T0" fmla="*/ 21733394 w 251"/>
                <a:gd name="T1" fmla="*/ 1133285 h 337"/>
                <a:gd name="T2" fmla="*/ 21733394 w 251"/>
                <a:gd name="T3" fmla="*/ 566909 h 337"/>
                <a:gd name="T4" fmla="*/ 22580246 w 251"/>
                <a:gd name="T5" fmla="*/ 566909 h 337"/>
                <a:gd name="T6" fmla="*/ 31047705 w 251"/>
                <a:gd name="T7" fmla="*/ 566909 h 337"/>
                <a:gd name="T8" fmla="*/ 38104098 w 251"/>
                <a:gd name="T9" fmla="*/ 566909 h 337"/>
                <a:gd name="T10" fmla="*/ 43749425 w 251"/>
                <a:gd name="T11" fmla="*/ 1983382 h 337"/>
                <a:gd name="T12" fmla="*/ 48830007 w 251"/>
                <a:gd name="T13" fmla="*/ 4533672 h 337"/>
                <a:gd name="T14" fmla="*/ 52216885 w 251"/>
                <a:gd name="T15" fmla="*/ 8500436 h 337"/>
                <a:gd name="T16" fmla="*/ 57015360 w 251"/>
                <a:gd name="T17" fmla="*/ 13601017 h 337"/>
                <a:gd name="T18" fmla="*/ 62942263 w 251"/>
                <a:gd name="T19" fmla="*/ 23234738 h 337"/>
                <a:gd name="T20" fmla="*/ 67740737 w 251"/>
                <a:gd name="T21" fmla="*/ 34569185 h 337"/>
                <a:gd name="T22" fmla="*/ 70563401 w 251"/>
                <a:gd name="T23" fmla="*/ 46753197 h 337"/>
                <a:gd name="T24" fmla="*/ 70845508 w 251"/>
                <a:gd name="T25" fmla="*/ 58087112 h 337"/>
                <a:gd name="T26" fmla="*/ 70280763 w 251"/>
                <a:gd name="T27" fmla="*/ 61770687 h 337"/>
                <a:gd name="T28" fmla="*/ 68305483 w 251"/>
                <a:gd name="T29" fmla="*/ 69421559 h 337"/>
                <a:gd name="T30" fmla="*/ 64353860 w 251"/>
                <a:gd name="T31" fmla="*/ 77355087 h 337"/>
                <a:gd name="T32" fmla="*/ 59555385 w 251"/>
                <a:gd name="T33" fmla="*/ 84155861 h 337"/>
                <a:gd name="T34" fmla="*/ 53627951 w 251"/>
                <a:gd name="T35" fmla="*/ 90106007 h 337"/>
                <a:gd name="T36" fmla="*/ 46007344 w 251"/>
                <a:gd name="T37" fmla="*/ 94072771 h 337"/>
                <a:gd name="T38" fmla="*/ 38104098 w 251"/>
                <a:gd name="T39" fmla="*/ 95489776 h 337"/>
                <a:gd name="T40" fmla="*/ 29071894 w 251"/>
                <a:gd name="T41" fmla="*/ 94072771 h 337"/>
                <a:gd name="T42" fmla="*/ 24273950 w 251"/>
                <a:gd name="T43" fmla="*/ 91523012 h 337"/>
                <a:gd name="T44" fmla="*/ 20604434 w 251"/>
                <a:gd name="T45" fmla="*/ 88689534 h 337"/>
                <a:gd name="T46" fmla="*/ 14677000 w 251"/>
                <a:gd name="T47" fmla="*/ 81605571 h 337"/>
                <a:gd name="T48" fmla="*/ 10443271 w 251"/>
                <a:gd name="T49" fmla="*/ 78488372 h 337"/>
                <a:gd name="T50" fmla="*/ 6491648 w 251"/>
                <a:gd name="T51" fmla="*/ 68571462 h 337"/>
                <a:gd name="T52" fmla="*/ 2822664 w 251"/>
                <a:gd name="T53" fmla="*/ 57803924 h 337"/>
                <a:gd name="T54" fmla="*/ 282107 w 251"/>
                <a:gd name="T55" fmla="*/ 46186288 h 337"/>
                <a:gd name="T56" fmla="*/ 282107 w 251"/>
                <a:gd name="T57" fmla="*/ 34285465 h 337"/>
                <a:gd name="T58" fmla="*/ 1693704 w 251"/>
                <a:gd name="T59" fmla="*/ 28618508 h 337"/>
                <a:gd name="T60" fmla="*/ 5644796 w 251"/>
                <a:gd name="T61" fmla="*/ 18701066 h 337"/>
                <a:gd name="T62" fmla="*/ 11572230 w 251"/>
                <a:gd name="T63" fmla="*/ 10767538 h 337"/>
                <a:gd name="T64" fmla="*/ 18346516 w 251"/>
                <a:gd name="T65" fmla="*/ 3966764 h 337"/>
                <a:gd name="T66" fmla="*/ 21733394 w 251"/>
                <a:gd name="T67" fmla="*/ 1133285 h 337"/>
                <a:gd name="T68" fmla="*/ 47136303 w 251"/>
                <a:gd name="T69" fmla="*/ 85289146 h 337"/>
                <a:gd name="T70" fmla="*/ 52781099 w 251"/>
                <a:gd name="T71" fmla="*/ 81322383 h 337"/>
                <a:gd name="T72" fmla="*/ 57015360 w 251"/>
                <a:gd name="T73" fmla="*/ 76504990 h 337"/>
                <a:gd name="T74" fmla="*/ 60120130 w 251"/>
                <a:gd name="T75" fmla="*/ 70554844 h 337"/>
                <a:gd name="T76" fmla="*/ 62095410 w 251"/>
                <a:gd name="T77" fmla="*/ 63754069 h 337"/>
                <a:gd name="T78" fmla="*/ 62942263 w 251"/>
                <a:gd name="T79" fmla="*/ 56953827 h 337"/>
                <a:gd name="T80" fmla="*/ 62942263 w 251"/>
                <a:gd name="T81" fmla="*/ 49303488 h 337"/>
                <a:gd name="T82" fmla="*/ 59837492 w 251"/>
                <a:gd name="T83" fmla="*/ 35135562 h 337"/>
                <a:gd name="T84" fmla="*/ 55603762 w 251"/>
                <a:gd name="T85" fmla="*/ 25218120 h 337"/>
                <a:gd name="T86" fmla="*/ 51652140 w 251"/>
                <a:gd name="T87" fmla="*/ 19267975 h 337"/>
                <a:gd name="T88" fmla="*/ 46854196 w 251"/>
                <a:gd name="T89" fmla="*/ 14451114 h 337"/>
                <a:gd name="T90" fmla="*/ 41490976 w 251"/>
                <a:gd name="T91" fmla="*/ 10767538 h 337"/>
                <a:gd name="T92" fmla="*/ 36128287 w 251"/>
                <a:gd name="T93" fmla="*/ 8784157 h 337"/>
                <a:gd name="T94" fmla="*/ 29636639 w 251"/>
                <a:gd name="T95" fmla="*/ 8500436 h 337"/>
                <a:gd name="T96" fmla="*/ 23144991 w 251"/>
                <a:gd name="T97" fmla="*/ 9633721 h 337"/>
                <a:gd name="T98" fmla="*/ 19475475 w 251"/>
                <a:gd name="T99" fmla="*/ 11333915 h 337"/>
                <a:gd name="T100" fmla="*/ 7903245 w 251"/>
                <a:gd name="T101" fmla="*/ 30035513 h 337"/>
                <a:gd name="T102" fmla="*/ 7056393 w 251"/>
                <a:gd name="T103" fmla="*/ 35135562 h 337"/>
                <a:gd name="T104" fmla="*/ 6774286 w 251"/>
                <a:gd name="T105" fmla="*/ 46186288 h 337"/>
                <a:gd name="T106" fmla="*/ 8750098 w 251"/>
                <a:gd name="T107" fmla="*/ 57237015 h 337"/>
                <a:gd name="T108" fmla="*/ 12419082 w 251"/>
                <a:gd name="T109" fmla="*/ 68004554 h 337"/>
                <a:gd name="T110" fmla="*/ 17781771 w 251"/>
                <a:gd name="T111" fmla="*/ 77355087 h 337"/>
                <a:gd name="T112" fmla="*/ 24556057 w 251"/>
                <a:gd name="T113" fmla="*/ 84155861 h 337"/>
                <a:gd name="T114" fmla="*/ 30483491 w 251"/>
                <a:gd name="T115" fmla="*/ 86705619 h 337"/>
                <a:gd name="T116" fmla="*/ 34999328 w 251"/>
                <a:gd name="T117" fmla="*/ 88122625 h 337"/>
                <a:gd name="T118" fmla="*/ 39515165 w 251"/>
                <a:gd name="T119" fmla="*/ 87555716 h 337"/>
                <a:gd name="T120" fmla="*/ 44313639 w 251"/>
                <a:gd name="T121" fmla="*/ 86422431 h 337"/>
                <a:gd name="T122" fmla="*/ 47136303 w 251"/>
                <a:gd name="T123" fmla="*/ 85289146 h 3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1" h="337">
                  <a:moveTo>
                    <a:pt x="77" y="4"/>
                  </a:moveTo>
                  <a:lnTo>
                    <a:pt x="77" y="4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96" y="2"/>
                  </a:lnTo>
                  <a:lnTo>
                    <a:pt x="110" y="2"/>
                  </a:lnTo>
                  <a:lnTo>
                    <a:pt x="122" y="0"/>
                  </a:lnTo>
                  <a:lnTo>
                    <a:pt x="135" y="2"/>
                  </a:lnTo>
                  <a:lnTo>
                    <a:pt x="155" y="7"/>
                  </a:lnTo>
                  <a:lnTo>
                    <a:pt x="166" y="11"/>
                  </a:lnTo>
                  <a:lnTo>
                    <a:pt x="173" y="16"/>
                  </a:lnTo>
                  <a:lnTo>
                    <a:pt x="185" y="30"/>
                  </a:lnTo>
                  <a:lnTo>
                    <a:pt x="202" y="48"/>
                  </a:lnTo>
                  <a:lnTo>
                    <a:pt x="213" y="63"/>
                  </a:lnTo>
                  <a:lnTo>
                    <a:pt x="223" y="82"/>
                  </a:lnTo>
                  <a:lnTo>
                    <a:pt x="233" y="101"/>
                  </a:lnTo>
                  <a:lnTo>
                    <a:pt x="240" y="122"/>
                  </a:lnTo>
                  <a:lnTo>
                    <a:pt x="246" y="143"/>
                  </a:lnTo>
                  <a:lnTo>
                    <a:pt x="250" y="165"/>
                  </a:lnTo>
                  <a:lnTo>
                    <a:pt x="251" y="186"/>
                  </a:lnTo>
                  <a:lnTo>
                    <a:pt x="251" y="205"/>
                  </a:lnTo>
                  <a:lnTo>
                    <a:pt x="249" y="218"/>
                  </a:lnTo>
                  <a:lnTo>
                    <a:pt x="246" y="232"/>
                  </a:lnTo>
                  <a:lnTo>
                    <a:pt x="242" y="245"/>
                  </a:lnTo>
                  <a:lnTo>
                    <a:pt x="235" y="259"/>
                  </a:lnTo>
                  <a:lnTo>
                    <a:pt x="228" y="273"/>
                  </a:lnTo>
                  <a:lnTo>
                    <a:pt x="220" y="285"/>
                  </a:lnTo>
                  <a:lnTo>
                    <a:pt x="211" y="297"/>
                  </a:lnTo>
                  <a:lnTo>
                    <a:pt x="201" y="308"/>
                  </a:lnTo>
                  <a:lnTo>
                    <a:pt x="190" y="318"/>
                  </a:lnTo>
                  <a:lnTo>
                    <a:pt x="177" y="326"/>
                  </a:lnTo>
                  <a:lnTo>
                    <a:pt x="163" y="332"/>
                  </a:lnTo>
                  <a:lnTo>
                    <a:pt x="149" y="336"/>
                  </a:lnTo>
                  <a:lnTo>
                    <a:pt x="135" y="337"/>
                  </a:lnTo>
                  <a:lnTo>
                    <a:pt x="119" y="336"/>
                  </a:lnTo>
                  <a:lnTo>
                    <a:pt x="103" y="332"/>
                  </a:lnTo>
                  <a:lnTo>
                    <a:pt x="86" y="323"/>
                  </a:lnTo>
                  <a:lnTo>
                    <a:pt x="79" y="319"/>
                  </a:lnTo>
                  <a:lnTo>
                    <a:pt x="73" y="313"/>
                  </a:lnTo>
                  <a:lnTo>
                    <a:pt x="62" y="301"/>
                  </a:lnTo>
                  <a:lnTo>
                    <a:pt x="52" y="288"/>
                  </a:lnTo>
                  <a:lnTo>
                    <a:pt x="45" y="282"/>
                  </a:lnTo>
                  <a:lnTo>
                    <a:pt x="37" y="277"/>
                  </a:lnTo>
                  <a:lnTo>
                    <a:pt x="23" y="242"/>
                  </a:lnTo>
                  <a:lnTo>
                    <a:pt x="16" y="223"/>
                  </a:lnTo>
                  <a:lnTo>
                    <a:pt x="10" y="204"/>
                  </a:lnTo>
                  <a:lnTo>
                    <a:pt x="4" y="184"/>
                  </a:lnTo>
                  <a:lnTo>
                    <a:pt x="1" y="163"/>
                  </a:lnTo>
                  <a:lnTo>
                    <a:pt x="0" y="142"/>
                  </a:lnTo>
                  <a:lnTo>
                    <a:pt x="1" y="121"/>
                  </a:lnTo>
                  <a:lnTo>
                    <a:pt x="6" y="101"/>
                  </a:lnTo>
                  <a:lnTo>
                    <a:pt x="11" y="83"/>
                  </a:lnTo>
                  <a:lnTo>
                    <a:pt x="20" y="66"/>
                  </a:lnTo>
                  <a:lnTo>
                    <a:pt x="30" y="51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5" y="14"/>
                  </a:lnTo>
                  <a:lnTo>
                    <a:pt x="77" y="4"/>
                  </a:lnTo>
                  <a:close/>
                  <a:moveTo>
                    <a:pt x="167" y="301"/>
                  </a:moveTo>
                  <a:lnTo>
                    <a:pt x="167" y="301"/>
                  </a:lnTo>
                  <a:lnTo>
                    <a:pt x="177" y="294"/>
                  </a:lnTo>
                  <a:lnTo>
                    <a:pt x="187" y="287"/>
                  </a:lnTo>
                  <a:lnTo>
                    <a:pt x="195" y="278"/>
                  </a:lnTo>
                  <a:lnTo>
                    <a:pt x="202" y="270"/>
                  </a:lnTo>
                  <a:lnTo>
                    <a:pt x="208" y="260"/>
                  </a:lnTo>
                  <a:lnTo>
                    <a:pt x="213" y="249"/>
                  </a:lnTo>
                  <a:lnTo>
                    <a:pt x="218" y="238"/>
                  </a:lnTo>
                  <a:lnTo>
                    <a:pt x="220" y="225"/>
                  </a:lnTo>
                  <a:lnTo>
                    <a:pt x="222" y="214"/>
                  </a:lnTo>
                  <a:lnTo>
                    <a:pt x="223" y="201"/>
                  </a:lnTo>
                  <a:lnTo>
                    <a:pt x="223" y="187"/>
                  </a:lnTo>
                  <a:lnTo>
                    <a:pt x="223" y="174"/>
                  </a:lnTo>
                  <a:lnTo>
                    <a:pt x="219" y="149"/>
                  </a:lnTo>
                  <a:lnTo>
                    <a:pt x="212" y="124"/>
                  </a:lnTo>
                  <a:lnTo>
                    <a:pt x="202" y="100"/>
                  </a:lnTo>
                  <a:lnTo>
                    <a:pt x="197" y="89"/>
                  </a:lnTo>
                  <a:lnTo>
                    <a:pt x="190" y="77"/>
                  </a:lnTo>
                  <a:lnTo>
                    <a:pt x="183" y="68"/>
                  </a:lnTo>
                  <a:lnTo>
                    <a:pt x="174" y="59"/>
                  </a:lnTo>
                  <a:lnTo>
                    <a:pt x="166" y="51"/>
                  </a:lnTo>
                  <a:lnTo>
                    <a:pt x="157" y="44"/>
                  </a:lnTo>
                  <a:lnTo>
                    <a:pt x="147" y="38"/>
                  </a:lnTo>
                  <a:lnTo>
                    <a:pt x="138" y="34"/>
                  </a:lnTo>
                  <a:lnTo>
                    <a:pt x="128" y="31"/>
                  </a:lnTo>
                  <a:lnTo>
                    <a:pt x="117" y="30"/>
                  </a:lnTo>
                  <a:lnTo>
                    <a:pt x="105" y="30"/>
                  </a:lnTo>
                  <a:lnTo>
                    <a:pt x="93" y="31"/>
                  </a:lnTo>
                  <a:lnTo>
                    <a:pt x="82" y="34"/>
                  </a:lnTo>
                  <a:lnTo>
                    <a:pt x="69" y="40"/>
                  </a:lnTo>
                  <a:lnTo>
                    <a:pt x="48" y="73"/>
                  </a:lnTo>
                  <a:lnTo>
                    <a:pt x="28" y="106"/>
                  </a:lnTo>
                  <a:lnTo>
                    <a:pt x="25" y="124"/>
                  </a:lnTo>
                  <a:lnTo>
                    <a:pt x="24" y="143"/>
                  </a:lnTo>
                  <a:lnTo>
                    <a:pt x="24" y="163"/>
                  </a:lnTo>
                  <a:lnTo>
                    <a:pt x="27" y="183"/>
                  </a:lnTo>
                  <a:lnTo>
                    <a:pt x="31" y="202"/>
                  </a:lnTo>
                  <a:lnTo>
                    <a:pt x="37" y="222"/>
                  </a:lnTo>
                  <a:lnTo>
                    <a:pt x="44" y="240"/>
                  </a:lnTo>
                  <a:lnTo>
                    <a:pt x="53" y="257"/>
                  </a:lnTo>
                  <a:lnTo>
                    <a:pt x="63" y="273"/>
                  </a:lnTo>
                  <a:lnTo>
                    <a:pt x="74" y="285"/>
                  </a:lnTo>
                  <a:lnTo>
                    <a:pt x="87" y="297"/>
                  </a:lnTo>
                  <a:lnTo>
                    <a:pt x="101" y="304"/>
                  </a:lnTo>
                  <a:lnTo>
                    <a:pt x="108" y="306"/>
                  </a:lnTo>
                  <a:lnTo>
                    <a:pt x="115" y="309"/>
                  </a:lnTo>
                  <a:lnTo>
                    <a:pt x="124" y="311"/>
                  </a:lnTo>
                  <a:lnTo>
                    <a:pt x="132" y="311"/>
                  </a:lnTo>
                  <a:lnTo>
                    <a:pt x="140" y="309"/>
                  </a:lnTo>
                  <a:lnTo>
                    <a:pt x="149" y="308"/>
                  </a:lnTo>
                  <a:lnTo>
                    <a:pt x="157" y="305"/>
                  </a:lnTo>
                  <a:lnTo>
                    <a:pt x="167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1" name="Freeform 68"/>
            <p:cNvSpPr>
              <a:spLocks/>
            </p:cNvSpPr>
            <p:nvPr/>
          </p:nvSpPr>
          <p:spPr bwMode="auto">
            <a:xfrm>
              <a:off x="4195763" y="3238500"/>
              <a:ext cx="125413" cy="179388"/>
            </a:xfrm>
            <a:custGeom>
              <a:avLst/>
              <a:gdLst>
                <a:gd name="T0" fmla="*/ 59021165 w 236"/>
                <a:gd name="T1" fmla="*/ 830130 h 341"/>
                <a:gd name="T2" fmla="*/ 60150944 w 236"/>
                <a:gd name="T3" fmla="*/ 5258015 h 341"/>
                <a:gd name="T4" fmla="*/ 59586055 w 236"/>
                <a:gd name="T5" fmla="*/ 11623395 h 341"/>
                <a:gd name="T6" fmla="*/ 58174095 w 236"/>
                <a:gd name="T7" fmla="*/ 14943915 h 341"/>
                <a:gd name="T8" fmla="*/ 56197246 w 236"/>
                <a:gd name="T9" fmla="*/ 16881410 h 341"/>
                <a:gd name="T10" fmla="*/ 53938218 w 236"/>
                <a:gd name="T11" fmla="*/ 17711540 h 341"/>
                <a:gd name="T12" fmla="*/ 50831589 w 236"/>
                <a:gd name="T13" fmla="*/ 16604700 h 341"/>
                <a:gd name="T14" fmla="*/ 47442781 w 236"/>
                <a:gd name="T15" fmla="*/ 13560365 h 341"/>
                <a:gd name="T16" fmla="*/ 46030822 w 236"/>
                <a:gd name="T17" fmla="*/ 11069976 h 341"/>
                <a:gd name="T18" fmla="*/ 36429288 w 236"/>
                <a:gd name="T19" fmla="*/ 11623395 h 341"/>
                <a:gd name="T20" fmla="*/ 27674823 w 236"/>
                <a:gd name="T21" fmla="*/ 14667205 h 341"/>
                <a:gd name="T22" fmla="*/ 20615028 w 236"/>
                <a:gd name="T23" fmla="*/ 19649036 h 341"/>
                <a:gd name="T24" fmla="*/ 14684481 w 236"/>
                <a:gd name="T25" fmla="*/ 26844020 h 341"/>
                <a:gd name="T26" fmla="*/ 10166424 w 236"/>
                <a:gd name="T27" fmla="*/ 34869660 h 341"/>
                <a:gd name="T28" fmla="*/ 7907396 w 236"/>
                <a:gd name="T29" fmla="*/ 43448721 h 341"/>
                <a:gd name="T30" fmla="*/ 7624685 w 236"/>
                <a:gd name="T31" fmla="*/ 52027781 h 341"/>
                <a:gd name="T32" fmla="*/ 9036644 w 236"/>
                <a:gd name="T33" fmla="*/ 60053421 h 341"/>
                <a:gd name="T34" fmla="*/ 11013493 w 236"/>
                <a:gd name="T35" fmla="*/ 64481306 h 341"/>
                <a:gd name="T36" fmla="*/ 16661330 w 236"/>
                <a:gd name="T37" fmla="*/ 72506946 h 341"/>
                <a:gd name="T38" fmla="*/ 23438946 w 236"/>
                <a:gd name="T39" fmla="*/ 79979167 h 341"/>
                <a:gd name="T40" fmla="*/ 31346342 w 236"/>
                <a:gd name="T41" fmla="*/ 84960471 h 341"/>
                <a:gd name="T42" fmla="*/ 35299508 w 236"/>
                <a:gd name="T43" fmla="*/ 85790601 h 341"/>
                <a:gd name="T44" fmla="*/ 38123426 w 236"/>
                <a:gd name="T45" fmla="*/ 86067311 h 341"/>
                <a:gd name="T46" fmla="*/ 44901042 w 236"/>
                <a:gd name="T47" fmla="*/ 85790601 h 341"/>
                <a:gd name="T48" fmla="*/ 51961369 w 236"/>
                <a:gd name="T49" fmla="*/ 82746266 h 341"/>
                <a:gd name="T50" fmla="*/ 62692152 w 236"/>
                <a:gd name="T51" fmla="*/ 77764961 h 341"/>
                <a:gd name="T52" fmla="*/ 66645850 w 236"/>
                <a:gd name="T53" fmla="*/ 76381411 h 341"/>
                <a:gd name="T54" fmla="*/ 65798781 w 236"/>
                <a:gd name="T55" fmla="*/ 80255877 h 341"/>
                <a:gd name="T56" fmla="*/ 63539221 w 236"/>
                <a:gd name="T57" fmla="*/ 84130342 h 341"/>
                <a:gd name="T58" fmla="*/ 60150944 w 236"/>
                <a:gd name="T59" fmla="*/ 87450861 h 341"/>
                <a:gd name="T60" fmla="*/ 51396479 w 236"/>
                <a:gd name="T61" fmla="*/ 92432692 h 341"/>
                <a:gd name="T62" fmla="*/ 41512234 w 236"/>
                <a:gd name="T63" fmla="*/ 94369661 h 341"/>
                <a:gd name="T64" fmla="*/ 36994178 w 236"/>
                <a:gd name="T65" fmla="*/ 93816242 h 341"/>
                <a:gd name="T66" fmla="*/ 35299508 w 236"/>
                <a:gd name="T67" fmla="*/ 93262822 h 341"/>
                <a:gd name="T68" fmla="*/ 28239713 w 236"/>
                <a:gd name="T69" fmla="*/ 89388357 h 341"/>
                <a:gd name="T70" fmla="*/ 24286015 w 236"/>
                <a:gd name="T71" fmla="*/ 86897441 h 341"/>
                <a:gd name="T72" fmla="*/ 15814260 w 236"/>
                <a:gd name="T73" fmla="*/ 81086006 h 341"/>
                <a:gd name="T74" fmla="*/ 8189575 w 236"/>
                <a:gd name="T75" fmla="*/ 73060366 h 341"/>
                <a:gd name="T76" fmla="*/ 2823918 w 236"/>
                <a:gd name="T77" fmla="*/ 63651176 h 341"/>
                <a:gd name="T78" fmla="*/ 847069 w 236"/>
                <a:gd name="T79" fmla="*/ 58669871 h 341"/>
                <a:gd name="T80" fmla="*/ 0 w 236"/>
                <a:gd name="T81" fmla="*/ 48430025 h 341"/>
                <a:gd name="T82" fmla="*/ 1976849 w 236"/>
                <a:gd name="T83" fmla="*/ 37637286 h 341"/>
                <a:gd name="T84" fmla="*/ 5930547 w 236"/>
                <a:gd name="T85" fmla="*/ 27120730 h 341"/>
                <a:gd name="T86" fmla="*/ 12143273 w 236"/>
                <a:gd name="T87" fmla="*/ 17711540 h 341"/>
                <a:gd name="T88" fmla="*/ 20332848 w 236"/>
                <a:gd name="T89" fmla="*/ 10516030 h 341"/>
                <a:gd name="T90" fmla="*/ 29651672 w 236"/>
                <a:gd name="T91" fmla="*/ 5258015 h 341"/>
                <a:gd name="T92" fmla="*/ 35017329 w 236"/>
                <a:gd name="T93" fmla="*/ 4704595 h 341"/>
                <a:gd name="T94" fmla="*/ 40100275 w 236"/>
                <a:gd name="T95" fmla="*/ 4151175 h 341"/>
                <a:gd name="T96" fmla="*/ 46030822 w 236"/>
                <a:gd name="T97" fmla="*/ 4981305 h 341"/>
                <a:gd name="T98" fmla="*/ 51961369 w 236"/>
                <a:gd name="T99" fmla="*/ 7195510 h 341"/>
                <a:gd name="T100" fmla="*/ 52243548 w 236"/>
                <a:gd name="T101" fmla="*/ 4151175 h 341"/>
                <a:gd name="T102" fmla="*/ 53373328 w 236"/>
                <a:gd name="T103" fmla="*/ 1106840 h 341"/>
                <a:gd name="T104" fmla="*/ 55914536 w 236"/>
                <a:gd name="T105" fmla="*/ 0 h 341"/>
                <a:gd name="T106" fmla="*/ 59021165 w 236"/>
                <a:gd name="T107" fmla="*/ 830130 h 34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6" h="341">
                  <a:moveTo>
                    <a:pt x="209" y="3"/>
                  </a:moveTo>
                  <a:lnTo>
                    <a:pt x="209" y="3"/>
                  </a:lnTo>
                  <a:lnTo>
                    <a:pt x="212" y="11"/>
                  </a:lnTo>
                  <a:lnTo>
                    <a:pt x="213" y="19"/>
                  </a:lnTo>
                  <a:lnTo>
                    <a:pt x="212" y="35"/>
                  </a:lnTo>
                  <a:lnTo>
                    <a:pt x="211" y="42"/>
                  </a:lnTo>
                  <a:lnTo>
                    <a:pt x="209" y="49"/>
                  </a:lnTo>
                  <a:lnTo>
                    <a:pt x="206" y="54"/>
                  </a:lnTo>
                  <a:lnTo>
                    <a:pt x="204" y="59"/>
                  </a:lnTo>
                  <a:lnTo>
                    <a:pt x="199" y="61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85" y="63"/>
                  </a:lnTo>
                  <a:lnTo>
                    <a:pt x="180" y="60"/>
                  </a:lnTo>
                  <a:lnTo>
                    <a:pt x="174" y="56"/>
                  </a:lnTo>
                  <a:lnTo>
                    <a:pt x="168" y="49"/>
                  </a:lnTo>
                  <a:lnTo>
                    <a:pt x="163" y="40"/>
                  </a:lnTo>
                  <a:lnTo>
                    <a:pt x="146" y="39"/>
                  </a:lnTo>
                  <a:lnTo>
                    <a:pt x="129" y="42"/>
                  </a:lnTo>
                  <a:lnTo>
                    <a:pt x="114" y="46"/>
                  </a:lnTo>
                  <a:lnTo>
                    <a:pt x="98" y="53"/>
                  </a:lnTo>
                  <a:lnTo>
                    <a:pt x="86" y="61"/>
                  </a:lnTo>
                  <a:lnTo>
                    <a:pt x="73" y="71"/>
                  </a:lnTo>
                  <a:lnTo>
                    <a:pt x="62" y="84"/>
                  </a:lnTo>
                  <a:lnTo>
                    <a:pt x="52" y="97"/>
                  </a:lnTo>
                  <a:lnTo>
                    <a:pt x="43" y="111"/>
                  </a:lnTo>
                  <a:lnTo>
                    <a:pt x="36" y="126"/>
                  </a:lnTo>
                  <a:lnTo>
                    <a:pt x="31" y="142"/>
                  </a:lnTo>
                  <a:lnTo>
                    <a:pt x="28" y="157"/>
                  </a:lnTo>
                  <a:lnTo>
                    <a:pt x="27" y="172"/>
                  </a:lnTo>
                  <a:lnTo>
                    <a:pt x="27" y="188"/>
                  </a:lnTo>
                  <a:lnTo>
                    <a:pt x="28" y="203"/>
                  </a:lnTo>
                  <a:lnTo>
                    <a:pt x="32" y="217"/>
                  </a:lnTo>
                  <a:lnTo>
                    <a:pt x="39" y="233"/>
                  </a:lnTo>
                  <a:lnTo>
                    <a:pt x="48" y="248"/>
                  </a:lnTo>
                  <a:lnTo>
                    <a:pt x="59" y="262"/>
                  </a:lnTo>
                  <a:lnTo>
                    <a:pt x="70" y="276"/>
                  </a:lnTo>
                  <a:lnTo>
                    <a:pt x="83" y="289"/>
                  </a:lnTo>
                  <a:lnTo>
                    <a:pt x="97" y="299"/>
                  </a:lnTo>
                  <a:lnTo>
                    <a:pt x="111" y="307"/>
                  </a:lnTo>
                  <a:lnTo>
                    <a:pt x="118" y="309"/>
                  </a:lnTo>
                  <a:lnTo>
                    <a:pt x="125" y="310"/>
                  </a:lnTo>
                  <a:lnTo>
                    <a:pt x="135" y="311"/>
                  </a:lnTo>
                  <a:lnTo>
                    <a:pt x="143" y="311"/>
                  </a:lnTo>
                  <a:lnTo>
                    <a:pt x="159" y="310"/>
                  </a:lnTo>
                  <a:lnTo>
                    <a:pt x="171" y="304"/>
                  </a:lnTo>
                  <a:lnTo>
                    <a:pt x="184" y="299"/>
                  </a:lnTo>
                  <a:lnTo>
                    <a:pt x="208" y="286"/>
                  </a:lnTo>
                  <a:lnTo>
                    <a:pt x="222" y="281"/>
                  </a:lnTo>
                  <a:lnTo>
                    <a:pt x="236" y="276"/>
                  </a:lnTo>
                  <a:lnTo>
                    <a:pt x="234" y="283"/>
                  </a:lnTo>
                  <a:lnTo>
                    <a:pt x="233" y="290"/>
                  </a:lnTo>
                  <a:lnTo>
                    <a:pt x="229" y="297"/>
                  </a:lnTo>
                  <a:lnTo>
                    <a:pt x="225" y="304"/>
                  </a:lnTo>
                  <a:lnTo>
                    <a:pt x="219" y="310"/>
                  </a:lnTo>
                  <a:lnTo>
                    <a:pt x="213" y="316"/>
                  </a:lnTo>
                  <a:lnTo>
                    <a:pt x="199" y="325"/>
                  </a:lnTo>
                  <a:lnTo>
                    <a:pt x="182" y="334"/>
                  </a:lnTo>
                  <a:lnTo>
                    <a:pt x="166" y="338"/>
                  </a:lnTo>
                  <a:lnTo>
                    <a:pt x="147" y="341"/>
                  </a:lnTo>
                  <a:lnTo>
                    <a:pt x="139" y="341"/>
                  </a:lnTo>
                  <a:lnTo>
                    <a:pt x="131" y="339"/>
                  </a:lnTo>
                  <a:lnTo>
                    <a:pt x="125" y="337"/>
                  </a:lnTo>
                  <a:lnTo>
                    <a:pt x="116" y="332"/>
                  </a:lnTo>
                  <a:lnTo>
                    <a:pt x="100" y="323"/>
                  </a:lnTo>
                  <a:lnTo>
                    <a:pt x="86" y="314"/>
                  </a:lnTo>
                  <a:lnTo>
                    <a:pt x="72" y="304"/>
                  </a:lnTo>
                  <a:lnTo>
                    <a:pt x="56" y="293"/>
                  </a:lnTo>
                  <a:lnTo>
                    <a:pt x="42" y="279"/>
                  </a:lnTo>
                  <a:lnTo>
                    <a:pt x="29" y="264"/>
                  </a:lnTo>
                  <a:lnTo>
                    <a:pt x="18" y="247"/>
                  </a:lnTo>
                  <a:lnTo>
                    <a:pt x="10" y="230"/>
                  </a:lnTo>
                  <a:lnTo>
                    <a:pt x="3" y="212"/>
                  </a:lnTo>
                  <a:lnTo>
                    <a:pt x="0" y="193"/>
                  </a:lnTo>
                  <a:lnTo>
                    <a:pt x="0" y="175"/>
                  </a:lnTo>
                  <a:lnTo>
                    <a:pt x="3" y="156"/>
                  </a:lnTo>
                  <a:lnTo>
                    <a:pt x="7" y="136"/>
                  </a:lnTo>
                  <a:lnTo>
                    <a:pt x="13" y="118"/>
                  </a:lnTo>
                  <a:lnTo>
                    <a:pt x="21" y="98"/>
                  </a:lnTo>
                  <a:lnTo>
                    <a:pt x="31" y="81"/>
                  </a:lnTo>
                  <a:lnTo>
                    <a:pt x="43" y="64"/>
                  </a:lnTo>
                  <a:lnTo>
                    <a:pt x="56" y="50"/>
                  </a:lnTo>
                  <a:lnTo>
                    <a:pt x="72" y="38"/>
                  </a:lnTo>
                  <a:lnTo>
                    <a:pt x="87" y="28"/>
                  </a:lnTo>
                  <a:lnTo>
                    <a:pt x="105" y="19"/>
                  </a:lnTo>
                  <a:lnTo>
                    <a:pt x="114" y="18"/>
                  </a:lnTo>
                  <a:lnTo>
                    <a:pt x="124" y="17"/>
                  </a:lnTo>
                  <a:lnTo>
                    <a:pt x="132" y="15"/>
                  </a:lnTo>
                  <a:lnTo>
                    <a:pt x="142" y="15"/>
                  </a:lnTo>
                  <a:lnTo>
                    <a:pt x="153" y="17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4" y="26"/>
                  </a:lnTo>
                  <a:lnTo>
                    <a:pt x="185" y="15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94" y="1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2" name="Freeform 69"/>
            <p:cNvSpPr>
              <a:spLocks noEditPoints="1"/>
            </p:cNvSpPr>
            <p:nvPr/>
          </p:nvSpPr>
          <p:spPr bwMode="auto">
            <a:xfrm>
              <a:off x="4645026" y="3246438"/>
              <a:ext cx="131763" cy="171450"/>
            </a:xfrm>
            <a:custGeom>
              <a:avLst/>
              <a:gdLst>
                <a:gd name="T0" fmla="*/ 13333361 w 250"/>
                <a:gd name="T1" fmla="*/ 5103034 h 322"/>
                <a:gd name="T2" fmla="*/ 18333504 w 250"/>
                <a:gd name="T3" fmla="*/ 2268252 h 322"/>
                <a:gd name="T4" fmla="*/ 23611403 w 250"/>
                <a:gd name="T5" fmla="*/ 567063 h 322"/>
                <a:gd name="T6" fmla="*/ 28611545 w 250"/>
                <a:gd name="T7" fmla="*/ 0 h 322"/>
                <a:gd name="T8" fmla="*/ 39167342 w 250"/>
                <a:gd name="T9" fmla="*/ 1417391 h 322"/>
                <a:gd name="T10" fmla="*/ 48334358 w 250"/>
                <a:gd name="T11" fmla="*/ 5386831 h 322"/>
                <a:gd name="T12" fmla="*/ 52223474 w 250"/>
                <a:gd name="T13" fmla="*/ 8221613 h 322"/>
                <a:gd name="T14" fmla="*/ 61668246 w 250"/>
                <a:gd name="T15" fmla="*/ 23814511 h 322"/>
                <a:gd name="T16" fmla="*/ 69168196 w 250"/>
                <a:gd name="T17" fmla="*/ 38840347 h 322"/>
                <a:gd name="T18" fmla="*/ 69445953 w 250"/>
                <a:gd name="T19" fmla="*/ 43943380 h 322"/>
                <a:gd name="T20" fmla="*/ 68612683 w 250"/>
                <a:gd name="T21" fmla="*/ 53866182 h 322"/>
                <a:gd name="T22" fmla="*/ 67223901 w 250"/>
                <a:gd name="T23" fmla="*/ 64072249 h 322"/>
                <a:gd name="T24" fmla="*/ 64445810 w 250"/>
                <a:gd name="T25" fmla="*/ 72294395 h 322"/>
                <a:gd name="T26" fmla="*/ 59723424 w 250"/>
                <a:gd name="T27" fmla="*/ 79948945 h 322"/>
                <a:gd name="T28" fmla="*/ 53890013 w 250"/>
                <a:gd name="T29" fmla="*/ 85902307 h 322"/>
                <a:gd name="T30" fmla="*/ 46112307 w 250"/>
                <a:gd name="T31" fmla="*/ 89871747 h 322"/>
                <a:gd name="T32" fmla="*/ 36667535 w 250"/>
                <a:gd name="T33" fmla="*/ 91289138 h 322"/>
                <a:gd name="T34" fmla="*/ 31389636 w 250"/>
                <a:gd name="T35" fmla="*/ 91289138 h 322"/>
                <a:gd name="T36" fmla="*/ 25833981 w 250"/>
                <a:gd name="T37" fmla="*/ 89871747 h 322"/>
                <a:gd name="T38" fmla="*/ 19167300 w 250"/>
                <a:gd name="T39" fmla="*/ 87320230 h 322"/>
                <a:gd name="T40" fmla="*/ 14444914 w 250"/>
                <a:gd name="T41" fmla="*/ 83067525 h 322"/>
                <a:gd name="T42" fmla="*/ 6666681 w 250"/>
                <a:gd name="T43" fmla="*/ 72294395 h 322"/>
                <a:gd name="T44" fmla="*/ 1666538 w 250"/>
                <a:gd name="T45" fmla="*/ 59536279 h 322"/>
                <a:gd name="T46" fmla="*/ 0 w 250"/>
                <a:gd name="T47" fmla="*/ 44510443 h 322"/>
                <a:gd name="T48" fmla="*/ 555513 w 250"/>
                <a:gd name="T49" fmla="*/ 36005565 h 322"/>
                <a:gd name="T50" fmla="*/ 2778091 w 250"/>
                <a:gd name="T51" fmla="*/ 27783419 h 322"/>
                <a:gd name="T52" fmla="*/ 7222194 w 250"/>
                <a:gd name="T53" fmla="*/ 20128869 h 322"/>
                <a:gd name="T54" fmla="*/ 12500092 w 250"/>
                <a:gd name="T55" fmla="*/ 9072474 h 322"/>
                <a:gd name="T56" fmla="*/ 13333361 w 250"/>
                <a:gd name="T57" fmla="*/ 5103034 h 322"/>
                <a:gd name="T58" fmla="*/ 7222194 w 250"/>
                <a:gd name="T59" fmla="*/ 39690675 h 322"/>
                <a:gd name="T60" fmla="*/ 7777706 w 250"/>
                <a:gd name="T61" fmla="*/ 57268560 h 322"/>
                <a:gd name="T62" fmla="*/ 9444772 w 250"/>
                <a:gd name="T63" fmla="*/ 65490173 h 322"/>
                <a:gd name="T64" fmla="*/ 13333361 w 250"/>
                <a:gd name="T65" fmla="*/ 73427988 h 322"/>
                <a:gd name="T66" fmla="*/ 15555940 w 250"/>
                <a:gd name="T67" fmla="*/ 75980038 h 322"/>
                <a:gd name="T68" fmla="*/ 20278326 w 250"/>
                <a:gd name="T69" fmla="*/ 79948945 h 322"/>
                <a:gd name="T70" fmla="*/ 25833981 w 250"/>
                <a:gd name="T71" fmla="*/ 82783727 h 322"/>
                <a:gd name="T72" fmla="*/ 31945149 w 250"/>
                <a:gd name="T73" fmla="*/ 83917853 h 322"/>
                <a:gd name="T74" fmla="*/ 37778560 w 250"/>
                <a:gd name="T75" fmla="*/ 84201651 h 322"/>
                <a:gd name="T76" fmla="*/ 43889728 w 250"/>
                <a:gd name="T77" fmla="*/ 83067525 h 322"/>
                <a:gd name="T78" fmla="*/ 49167627 w 250"/>
                <a:gd name="T79" fmla="*/ 80232211 h 322"/>
                <a:gd name="T80" fmla="*/ 54167769 w 250"/>
                <a:gd name="T81" fmla="*/ 76830366 h 322"/>
                <a:gd name="T82" fmla="*/ 56112591 w 250"/>
                <a:gd name="T83" fmla="*/ 74278849 h 322"/>
                <a:gd name="T84" fmla="*/ 58890155 w 250"/>
                <a:gd name="T85" fmla="*/ 69175815 h 322"/>
                <a:gd name="T86" fmla="*/ 60556694 w 250"/>
                <a:gd name="T87" fmla="*/ 62654858 h 322"/>
                <a:gd name="T88" fmla="*/ 61668246 w 250"/>
                <a:gd name="T89" fmla="*/ 50464337 h 322"/>
                <a:gd name="T90" fmla="*/ 61668246 w 250"/>
                <a:gd name="T91" fmla="*/ 46494897 h 322"/>
                <a:gd name="T92" fmla="*/ 60556694 w 250"/>
                <a:gd name="T93" fmla="*/ 38840347 h 322"/>
                <a:gd name="T94" fmla="*/ 58056886 w 250"/>
                <a:gd name="T95" fmla="*/ 31752859 h 322"/>
                <a:gd name="T96" fmla="*/ 54723282 w 250"/>
                <a:gd name="T97" fmla="*/ 24948637 h 322"/>
                <a:gd name="T98" fmla="*/ 50278653 w 250"/>
                <a:gd name="T99" fmla="*/ 18994743 h 322"/>
                <a:gd name="T100" fmla="*/ 44445241 w 250"/>
                <a:gd name="T101" fmla="*/ 13891710 h 322"/>
                <a:gd name="T102" fmla="*/ 38334073 w 250"/>
                <a:gd name="T103" fmla="*/ 10206067 h 322"/>
                <a:gd name="T104" fmla="*/ 30834123 w 250"/>
                <a:gd name="T105" fmla="*/ 7938348 h 322"/>
                <a:gd name="T106" fmla="*/ 27500519 w 250"/>
                <a:gd name="T107" fmla="*/ 7371285 h 322"/>
                <a:gd name="T108" fmla="*/ 26667250 w 250"/>
                <a:gd name="T109" fmla="*/ 7087487 h 322"/>
                <a:gd name="T110" fmla="*/ 26111737 w 250"/>
                <a:gd name="T111" fmla="*/ 7371285 h 322"/>
                <a:gd name="T112" fmla="*/ 22222621 w 250"/>
                <a:gd name="T113" fmla="*/ 10206067 h 322"/>
                <a:gd name="T114" fmla="*/ 15555940 w 250"/>
                <a:gd name="T115" fmla="*/ 17294087 h 322"/>
                <a:gd name="T116" fmla="*/ 11389067 w 250"/>
                <a:gd name="T117" fmla="*/ 26082763 h 322"/>
                <a:gd name="T118" fmla="*/ 7222194 w 250"/>
                <a:gd name="T119" fmla="*/ 39690675 h 3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50" h="322">
                  <a:moveTo>
                    <a:pt x="48" y="18"/>
                  </a:moveTo>
                  <a:lnTo>
                    <a:pt x="48" y="18"/>
                  </a:lnTo>
                  <a:lnTo>
                    <a:pt x="56" y="12"/>
                  </a:lnTo>
                  <a:lnTo>
                    <a:pt x="66" y="8"/>
                  </a:lnTo>
                  <a:lnTo>
                    <a:pt x="75" y="5"/>
                  </a:lnTo>
                  <a:lnTo>
                    <a:pt x="85" y="2"/>
                  </a:lnTo>
                  <a:lnTo>
                    <a:pt x="93" y="1"/>
                  </a:lnTo>
                  <a:lnTo>
                    <a:pt x="103" y="0"/>
                  </a:lnTo>
                  <a:lnTo>
                    <a:pt x="122" y="1"/>
                  </a:lnTo>
                  <a:lnTo>
                    <a:pt x="141" y="5"/>
                  </a:lnTo>
                  <a:lnTo>
                    <a:pt x="158" y="11"/>
                  </a:lnTo>
                  <a:lnTo>
                    <a:pt x="174" y="19"/>
                  </a:lnTo>
                  <a:lnTo>
                    <a:pt x="188" y="29"/>
                  </a:lnTo>
                  <a:lnTo>
                    <a:pt x="205" y="56"/>
                  </a:lnTo>
                  <a:lnTo>
                    <a:pt x="222" y="84"/>
                  </a:lnTo>
                  <a:lnTo>
                    <a:pt x="236" y="112"/>
                  </a:lnTo>
                  <a:lnTo>
                    <a:pt x="249" y="137"/>
                  </a:lnTo>
                  <a:lnTo>
                    <a:pt x="250" y="155"/>
                  </a:lnTo>
                  <a:lnTo>
                    <a:pt x="249" y="174"/>
                  </a:lnTo>
                  <a:lnTo>
                    <a:pt x="247" y="190"/>
                  </a:lnTo>
                  <a:lnTo>
                    <a:pt x="246" y="209"/>
                  </a:lnTo>
                  <a:lnTo>
                    <a:pt x="242" y="226"/>
                  </a:lnTo>
                  <a:lnTo>
                    <a:pt x="238" y="241"/>
                  </a:lnTo>
                  <a:lnTo>
                    <a:pt x="232" y="255"/>
                  </a:lnTo>
                  <a:lnTo>
                    <a:pt x="225" y="269"/>
                  </a:lnTo>
                  <a:lnTo>
                    <a:pt x="215" y="282"/>
                  </a:lnTo>
                  <a:lnTo>
                    <a:pt x="205" y="293"/>
                  </a:lnTo>
                  <a:lnTo>
                    <a:pt x="194" y="303"/>
                  </a:lnTo>
                  <a:lnTo>
                    <a:pt x="181" y="311"/>
                  </a:lnTo>
                  <a:lnTo>
                    <a:pt x="166" y="317"/>
                  </a:lnTo>
                  <a:lnTo>
                    <a:pt x="150" y="321"/>
                  </a:lnTo>
                  <a:lnTo>
                    <a:pt x="132" y="322"/>
                  </a:lnTo>
                  <a:lnTo>
                    <a:pt x="113" y="322"/>
                  </a:lnTo>
                  <a:lnTo>
                    <a:pt x="103" y="320"/>
                  </a:lnTo>
                  <a:lnTo>
                    <a:pt x="93" y="317"/>
                  </a:lnTo>
                  <a:lnTo>
                    <a:pt x="83" y="311"/>
                  </a:lnTo>
                  <a:lnTo>
                    <a:pt x="69" y="308"/>
                  </a:lnTo>
                  <a:lnTo>
                    <a:pt x="52" y="293"/>
                  </a:lnTo>
                  <a:lnTo>
                    <a:pt x="37" y="275"/>
                  </a:lnTo>
                  <a:lnTo>
                    <a:pt x="24" y="255"/>
                  </a:lnTo>
                  <a:lnTo>
                    <a:pt x="14" y="233"/>
                  </a:lnTo>
                  <a:lnTo>
                    <a:pt x="6" y="210"/>
                  </a:lnTo>
                  <a:lnTo>
                    <a:pt x="2" y="185"/>
                  </a:lnTo>
                  <a:lnTo>
                    <a:pt x="0" y="157"/>
                  </a:lnTo>
                  <a:lnTo>
                    <a:pt x="2" y="127"/>
                  </a:lnTo>
                  <a:lnTo>
                    <a:pt x="6" y="112"/>
                  </a:lnTo>
                  <a:lnTo>
                    <a:pt x="10" y="98"/>
                  </a:lnTo>
                  <a:lnTo>
                    <a:pt x="17" y="84"/>
                  </a:lnTo>
                  <a:lnTo>
                    <a:pt x="26" y="71"/>
                  </a:lnTo>
                  <a:lnTo>
                    <a:pt x="40" y="44"/>
                  </a:lnTo>
                  <a:lnTo>
                    <a:pt x="45" y="32"/>
                  </a:lnTo>
                  <a:lnTo>
                    <a:pt x="48" y="18"/>
                  </a:lnTo>
                  <a:close/>
                  <a:moveTo>
                    <a:pt x="26" y="140"/>
                  </a:moveTo>
                  <a:lnTo>
                    <a:pt x="26" y="140"/>
                  </a:lnTo>
                  <a:lnTo>
                    <a:pt x="27" y="171"/>
                  </a:lnTo>
                  <a:lnTo>
                    <a:pt x="28" y="202"/>
                  </a:lnTo>
                  <a:lnTo>
                    <a:pt x="31" y="217"/>
                  </a:lnTo>
                  <a:lnTo>
                    <a:pt x="34" y="231"/>
                  </a:lnTo>
                  <a:lnTo>
                    <a:pt x="41" y="245"/>
                  </a:lnTo>
                  <a:lnTo>
                    <a:pt x="48" y="259"/>
                  </a:lnTo>
                  <a:lnTo>
                    <a:pt x="56" y="268"/>
                  </a:lnTo>
                  <a:lnTo>
                    <a:pt x="65" y="275"/>
                  </a:lnTo>
                  <a:lnTo>
                    <a:pt x="73" y="282"/>
                  </a:lnTo>
                  <a:lnTo>
                    <a:pt x="83" y="287"/>
                  </a:lnTo>
                  <a:lnTo>
                    <a:pt x="93" y="292"/>
                  </a:lnTo>
                  <a:lnTo>
                    <a:pt x="104" y="294"/>
                  </a:lnTo>
                  <a:lnTo>
                    <a:pt x="115" y="296"/>
                  </a:lnTo>
                  <a:lnTo>
                    <a:pt x="125" y="297"/>
                  </a:lnTo>
                  <a:lnTo>
                    <a:pt x="136" y="297"/>
                  </a:lnTo>
                  <a:lnTo>
                    <a:pt x="148" y="296"/>
                  </a:lnTo>
                  <a:lnTo>
                    <a:pt x="158" y="293"/>
                  </a:lnTo>
                  <a:lnTo>
                    <a:pt x="169" y="289"/>
                  </a:lnTo>
                  <a:lnTo>
                    <a:pt x="177" y="283"/>
                  </a:lnTo>
                  <a:lnTo>
                    <a:pt x="187" y="278"/>
                  </a:lnTo>
                  <a:lnTo>
                    <a:pt x="195" y="271"/>
                  </a:lnTo>
                  <a:lnTo>
                    <a:pt x="202" y="262"/>
                  </a:lnTo>
                  <a:lnTo>
                    <a:pt x="208" y="254"/>
                  </a:lnTo>
                  <a:lnTo>
                    <a:pt x="212" y="244"/>
                  </a:lnTo>
                  <a:lnTo>
                    <a:pt x="215" y="233"/>
                  </a:lnTo>
                  <a:lnTo>
                    <a:pt x="218" y="221"/>
                  </a:lnTo>
                  <a:lnTo>
                    <a:pt x="222" y="199"/>
                  </a:lnTo>
                  <a:lnTo>
                    <a:pt x="222" y="178"/>
                  </a:lnTo>
                  <a:lnTo>
                    <a:pt x="222" y="164"/>
                  </a:lnTo>
                  <a:lnTo>
                    <a:pt x="221" y="151"/>
                  </a:lnTo>
                  <a:lnTo>
                    <a:pt x="218" y="137"/>
                  </a:lnTo>
                  <a:lnTo>
                    <a:pt x="215" y="125"/>
                  </a:lnTo>
                  <a:lnTo>
                    <a:pt x="209" y="112"/>
                  </a:lnTo>
                  <a:lnTo>
                    <a:pt x="204" y="99"/>
                  </a:lnTo>
                  <a:lnTo>
                    <a:pt x="197" y="88"/>
                  </a:lnTo>
                  <a:lnTo>
                    <a:pt x="190" y="77"/>
                  </a:lnTo>
                  <a:lnTo>
                    <a:pt x="181" y="67"/>
                  </a:lnTo>
                  <a:lnTo>
                    <a:pt x="172" y="57"/>
                  </a:lnTo>
                  <a:lnTo>
                    <a:pt x="160" y="49"/>
                  </a:lnTo>
                  <a:lnTo>
                    <a:pt x="149" y="42"/>
                  </a:lnTo>
                  <a:lnTo>
                    <a:pt x="138" y="36"/>
                  </a:lnTo>
                  <a:lnTo>
                    <a:pt x="125" y="30"/>
                  </a:lnTo>
                  <a:lnTo>
                    <a:pt x="111" y="28"/>
                  </a:lnTo>
                  <a:lnTo>
                    <a:pt x="99" y="26"/>
                  </a:lnTo>
                  <a:lnTo>
                    <a:pt x="97" y="25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87" y="30"/>
                  </a:lnTo>
                  <a:lnTo>
                    <a:pt x="80" y="36"/>
                  </a:lnTo>
                  <a:lnTo>
                    <a:pt x="68" y="49"/>
                  </a:lnTo>
                  <a:lnTo>
                    <a:pt x="56" y="61"/>
                  </a:lnTo>
                  <a:lnTo>
                    <a:pt x="48" y="77"/>
                  </a:lnTo>
                  <a:lnTo>
                    <a:pt x="41" y="92"/>
                  </a:lnTo>
                  <a:lnTo>
                    <a:pt x="35" y="108"/>
                  </a:lnTo>
                  <a:lnTo>
                    <a:pt x="26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3" name="Freeform 70"/>
            <p:cNvSpPr>
              <a:spLocks/>
            </p:cNvSpPr>
            <p:nvPr/>
          </p:nvSpPr>
          <p:spPr bwMode="auto">
            <a:xfrm>
              <a:off x="4408488" y="3249613"/>
              <a:ext cx="161925" cy="174625"/>
            </a:xfrm>
            <a:custGeom>
              <a:avLst/>
              <a:gdLst>
                <a:gd name="T0" fmla="*/ 21558631 w 308"/>
                <a:gd name="T1" fmla="*/ 3640137 h 330"/>
                <a:gd name="T2" fmla="*/ 19070875 w 308"/>
                <a:gd name="T3" fmla="*/ 5880629 h 330"/>
                <a:gd name="T4" fmla="*/ 13819878 w 308"/>
                <a:gd name="T5" fmla="*/ 7560204 h 330"/>
                <a:gd name="T6" fmla="*/ 19070875 w 308"/>
                <a:gd name="T7" fmla="*/ 38642396 h 330"/>
                <a:gd name="T8" fmla="*/ 35378510 w 308"/>
                <a:gd name="T9" fmla="*/ 43962638 h 330"/>
                <a:gd name="T10" fmla="*/ 53343773 w 308"/>
                <a:gd name="T11" fmla="*/ 43682708 h 330"/>
                <a:gd name="T12" fmla="*/ 64952428 w 308"/>
                <a:gd name="T13" fmla="*/ 40882358 h 330"/>
                <a:gd name="T14" fmla="*/ 66610583 w 308"/>
                <a:gd name="T15" fmla="*/ 23521458 h 330"/>
                <a:gd name="T16" fmla="*/ 67163651 w 308"/>
                <a:gd name="T17" fmla="*/ 8960379 h 330"/>
                <a:gd name="T18" fmla="*/ 66610583 w 308"/>
                <a:gd name="T19" fmla="*/ 7840662 h 330"/>
                <a:gd name="T20" fmla="*/ 61359060 w 308"/>
                <a:gd name="T21" fmla="*/ 5880629 h 330"/>
                <a:gd name="T22" fmla="*/ 61359060 w 308"/>
                <a:gd name="T23" fmla="*/ 3920067 h 330"/>
                <a:gd name="T24" fmla="*/ 64122826 w 308"/>
                <a:gd name="T25" fmla="*/ 1960033 h 330"/>
                <a:gd name="T26" fmla="*/ 72967716 w 308"/>
                <a:gd name="T27" fmla="*/ 1960033 h 330"/>
                <a:gd name="T28" fmla="*/ 80430461 w 308"/>
                <a:gd name="T29" fmla="*/ 4480454 h 330"/>
                <a:gd name="T30" fmla="*/ 80430461 w 308"/>
                <a:gd name="T31" fmla="*/ 5880629 h 330"/>
                <a:gd name="T32" fmla="*/ 78495247 w 308"/>
                <a:gd name="T33" fmla="*/ 8680450 h 330"/>
                <a:gd name="T34" fmla="*/ 74625870 w 308"/>
                <a:gd name="T35" fmla="*/ 8960379 h 330"/>
                <a:gd name="T36" fmla="*/ 71585570 w 308"/>
                <a:gd name="T37" fmla="*/ 39762642 h 330"/>
                <a:gd name="T38" fmla="*/ 72414647 w 308"/>
                <a:gd name="T39" fmla="*/ 66083921 h 330"/>
                <a:gd name="T40" fmla="*/ 76837093 w 308"/>
                <a:gd name="T41" fmla="*/ 84845525 h 330"/>
                <a:gd name="T42" fmla="*/ 82088615 w 308"/>
                <a:gd name="T43" fmla="*/ 85405383 h 330"/>
                <a:gd name="T44" fmla="*/ 84576372 w 308"/>
                <a:gd name="T45" fmla="*/ 87365417 h 330"/>
                <a:gd name="T46" fmla="*/ 84299837 w 308"/>
                <a:gd name="T47" fmla="*/ 92125800 h 330"/>
                <a:gd name="T48" fmla="*/ 74902404 w 308"/>
                <a:gd name="T49" fmla="*/ 92125800 h 330"/>
                <a:gd name="T50" fmla="*/ 64122826 w 308"/>
                <a:gd name="T51" fmla="*/ 89605379 h 330"/>
                <a:gd name="T52" fmla="*/ 68545271 w 308"/>
                <a:gd name="T53" fmla="*/ 86805558 h 330"/>
                <a:gd name="T54" fmla="*/ 67992728 w 308"/>
                <a:gd name="T55" fmla="*/ 78405038 h 330"/>
                <a:gd name="T56" fmla="*/ 64399360 w 308"/>
                <a:gd name="T57" fmla="*/ 64964204 h 330"/>
                <a:gd name="T58" fmla="*/ 64122826 w 308"/>
                <a:gd name="T59" fmla="*/ 48443092 h 330"/>
                <a:gd name="T60" fmla="*/ 52514696 w 308"/>
                <a:gd name="T61" fmla="*/ 51523371 h 330"/>
                <a:gd name="T62" fmla="*/ 35101975 w 308"/>
                <a:gd name="T63" fmla="*/ 50683054 h 330"/>
                <a:gd name="T64" fmla="*/ 18241798 w 308"/>
                <a:gd name="T65" fmla="*/ 47602775 h 330"/>
                <a:gd name="T66" fmla="*/ 18241798 w 308"/>
                <a:gd name="T67" fmla="*/ 58523717 h 330"/>
                <a:gd name="T68" fmla="*/ 15201498 w 308"/>
                <a:gd name="T69" fmla="*/ 74484442 h 330"/>
                <a:gd name="T70" fmla="*/ 15754566 w 308"/>
                <a:gd name="T71" fmla="*/ 83725279 h 330"/>
                <a:gd name="T72" fmla="*/ 17689255 w 308"/>
                <a:gd name="T73" fmla="*/ 88205733 h 330"/>
                <a:gd name="T74" fmla="*/ 12161198 w 308"/>
                <a:gd name="T75" fmla="*/ 90725625 h 330"/>
                <a:gd name="T76" fmla="*/ 4698454 w 308"/>
                <a:gd name="T77" fmla="*/ 90445696 h 330"/>
                <a:gd name="T78" fmla="*/ 1658154 w 308"/>
                <a:gd name="T79" fmla="*/ 88205733 h 330"/>
                <a:gd name="T80" fmla="*/ 3316834 w 308"/>
                <a:gd name="T81" fmla="*/ 84845525 h 330"/>
                <a:gd name="T82" fmla="*/ 6633668 w 308"/>
                <a:gd name="T83" fmla="*/ 82605033 h 330"/>
                <a:gd name="T84" fmla="*/ 6633668 w 308"/>
                <a:gd name="T85" fmla="*/ 79805213 h 330"/>
                <a:gd name="T86" fmla="*/ 6357133 w 308"/>
                <a:gd name="T87" fmla="*/ 76724933 h 330"/>
                <a:gd name="T88" fmla="*/ 10226510 w 308"/>
                <a:gd name="T89" fmla="*/ 61323537 h 330"/>
                <a:gd name="T90" fmla="*/ 11884664 w 308"/>
                <a:gd name="T91" fmla="*/ 34722329 h 330"/>
                <a:gd name="T92" fmla="*/ 8015287 w 308"/>
                <a:gd name="T93" fmla="*/ 12880975 h 330"/>
                <a:gd name="T94" fmla="*/ 6080599 w 308"/>
                <a:gd name="T95" fmla="*/ 8960379 h 330"/>
                <a:gd name="T96" fmla="*/ 1934688 w 308"/>
                <a:gd name="T97" fmla="*/ 9520767 h 330"/>
                <a:gd name="T98" fmla="*/ 1658154 w 308"/>
                <a:gd name="T99" fmla="*/ 7000346 h 330"/>
                <a:gd name="T100" fmla="*/ 9397433 w 308"/>
                <a:gd name="T101" fmla="*/ 1120246 h 330"/>
                <a:gd name="T102" fmla="*/ 17689255 w 308"/>
                <a:gd name="T103" fmla="*/ 0 h 330"/>
                <a:gd name="T104" fmla="*/ 21835166 w 308"/>
                <a:gd name="T105" fmla="*/ 1960033 h 3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8" h="330">
                  <a:moveTo>
                    <a:pt x="79" y="7"/>
                  </a:moveTo>
                  <a:lnTo>
                    <a:pt x="79" y="7"/>
                  </a:lnTo>
                  <a:lnTo>
                    <a:pt x="78" y="13"/>
                  </a:lnTo>
                  <a:lnTo>
                    <a:pt x="76" y="17"/>
                  </a:lnTo>
                  <a:lnTo>
                    <a:pt x="72" y="20"/>
                  </a:lnTo>
                  <a:lnTo>
                    <a:pt x="69" y="21"/>
                  </a:lnTo>
                  <a:lnTo>
                    <a:pt x="59" y="24"/>
                  </a:lnTo>
                  <a:lnTo>
                    <a:pt x="50" y="27"/>
                  </a:lnTo>
                  <a:lnTo>
                    <a:pt x="59" y="82"/>
                  </a:lnTo>
                  <a:lnTo>
                    <a:pt x="69" y="138"/>
                  </a:lnTo>
                  <a:lnTo>
                    <a:pt x="87" y="146"/>
                  </a:lnTo>
                  <a:lnTo>
                    <a:pt x="107" y="153"/>
                  </a:lnTo>
                  <a:lnTo>
                    <a:pt x="128" y="157"/>
                  </a:lnTo>
                  <a:lnTo>
                    <a:pt x="149" y="159"/>
                  </a:lnTo>
                  <a:lnTo>
                    <a:pt x="172" y="159"/>
                  </a:lnTo>
                  <a:lnTo>
                    <a:pt x="193" y="156"/>
                  </a:lnTo>
                  <a:lnTo>
                    <a:pt x="215" y="152"/>
                  </a:lnTo>
                  <a:lnTo>
                    <a:pt x="235" y="146"/>
                  </a:lnTo>
                  <a:lnTo>
                    <a:pt x="236" y="129"/>
                  </a:lnTo>
                  <a:lnTo>
                    <a:pt x="238" y="112"/>
                  </a:lnTo>
                  <a:lnTo>
                    <a:pt x="241" y="84"/>
                  </a:lnTo>
                  <a:lnTo>
                    <a:pt x="245" y="58"/>
                  </a:lnTo>
                  <a:lnTo>
                    <a:pt x="245" y="45"/>
                  </a:lnTo>
                  <a:lnTo>
                    <a:pt x="243" y="32"/>
                  </a:lnTo>
                  <a:lnTo>
                    <a:pt x="242" y="30"/>
                  </a:lnTo>
                  <a:lnTo>
                    <a:pt x="241" y="28"/>
                  </a:lnTo>
                  <a:lnTo>
                    <a:pt x="233" y="25"/>
                  </a:lnTo>
                  <a:lnTo>
                    <a:pt x="226" y="23"/>
                  </a:lnTo>
                  <a:lnTo>
                    <a:pt x="222" y="21"/>
                  </a:lnTo>
                  <a:lnTo>
                    <a:pt x="221" y="18"/>
                  </a:lnTo>
                  <a:lnTo>
                    <a:pt x="222" y="14"/>
                  </a:lnTo>
                  <a:lnTo>
                    <a:pt x="225" y="11"/>
                  </a:lnTo>
                  <a:lnTo>
                    <a:pt x="228" y="9"/>
                  </a:lnTo>
                  <a:lnTo>
                    <a:pt x="232" y="7"/>
                  </a:lnTo>
                  <a:lnTo>
                    <a:pt x="242" y="6"/>
                  </a:lnTo>
                  <a:lnTo>
                    <a:pt x="253" y="6"/>
                  </a:lnTo>
                  <a:lnTo>
                    <a:pt x="264" y="7"/>
                  </a:lnTo>
                  <a:lnTo>
                    <a:pt x="276" y="10"/>
                  </a:lnTo>
                  <a:lnTo>
                    <a:pt x="284" y="13"/>
                  </a:lnTo>
                  <a:lnTo>
                    <a:pt x="291" y="16"/>
                  </a:lnTo>
                  <a:lnTo>
                    <a:pt x="291" y="18"/>
                  </a:lnTo>
                  <a:lnTo>
                    <a:pt x="291" y="21"/>
                  </a:lnTo>
                  <a:lnTo>
                    <a:pt x="290" y="25"/>
                  </a:lnTo>
                  <a:lnTo>
                    <a:pt x="287" y="28"/>
                  </a:lnTo>
                  <a:lnTo>
                    <a:pt x="284" y="31"/>
                  </a:lnTo>
                  <a:lnTo>
                    <a:pt x="280" y="32"/>
                  </a:lnTo>
                  <a:lnTo>
                    <a:pt x="276" y="34"/>
                  </a:lnTo>
                  <a:lnTo>
                    <a:pt x="270" y="32"/>
                  </a:lnTo>
                  <a:lnTo>
                    <a:pt x="262" y="108"/>
                  </a:lnTo>
                  <a:lnTo>
                    <a:pt x="259" y="142"/>
                  </a:lnTo>
                  <a:lnTo>
                    <a:pt x="257" y="174"/>
                  </a:lnTo>
                  <a:lnTo>
                    <a:pt x="259" y="205"/>
                  </a:lnTo>
                  <a:lnTo>
                    <a:pt x="262" y="236"/>
                  </a:lnTo>
                  <a:lnTo>
                    <a:pt x="269" y="270"/>
                  </a:lnTo>
                  <a:lnTo>
                    <a:pt x="278" y="303"/>
                  </a:lnTo>
                  <a:lnTo>
                    <a:pt x="285" y="305"/>
                  </a:lnTo>
                  <a:lnTo>
                    <a:pt x="291" y="305"/>
                  </a:lnTo>
                  <a:lnTo>
                    <a:pt x="297" y="305"/>
                  </a:lnTo>
                  <a:lnTo>
                    <a:pt x="305" y="306"/>
                  </a:lnTo>
                  <a:lnTo>
                    <a:pt x="306" y="312"/>
                  </a:lnTo>
                  <a:lnTo>
                    <a:pt x="308" y="317"/>
                  </a:lnTo>
                  <a:lnTo>
                    <a:pt x="306" y="323"/>
                  </a:lnTo>
                  <a:lnTo>
                    <a:pt x="305" y="329"/>
                  </a:lnTo>
                  <a:lnTo>
                    <a:pt x="288" y="330"/>
                  </a:lnTo>
                  <a:lnTo>
                    <a:pt x="271" y="329"/>
                  </a:lnTo>
                  <a:lnTo>
                    <a:pt x="253" y="326"/>
                  </a:lnTo>
                  <a:lnTo>
                    <a:pt x="232" y="320"/>
                  </a:lnTo>
                  <a:lnTo>
                    <a:pt x="236" y="315"/>
                  </a:lnTo>
                  <a:lnTo>
                    <a:pt x="241" y="312"/>
                  </a:lnTo>
                  <a:lnTo>
                    <a:pt x="248" y="310"/>
                  </a:lnTo>
                  <a:lnTo>
                    <a:pt x="256" y="309"/>
                  </a:lnTo>
                  <a:lnTo>
                    <a:pt x="246" y="280"/>
                  </a:lnTo>
                  <a:lnTo>
                    <a:pt x="241" y="266"/>
                  </a:lnTo>
                  <a:lnTo>
                    <a:pt x="238" y="249"/>
                  </a:lnTo>
                  <a:lnTo>
                    <a:pt x="233" y="232"/>
                  </a:lnTo>
                  <a:lnTo>
                    <a:pt x="232" y="214"/>
                  </a:lnTo>
                  <a:lnTo>
                    <a:pt x="232" y="194"/>
                  </a:lnTo>
                  <a:lnTo>
                    <a:pt x="232" y="173"/>
                  </a:lnTo>
                  <a:lnTo>
                    <a:pt x="211" y="180"/>
                  </a:lnTo>
                  <a:lnTo>
                    <a:pt x="190" y="184"/>
                  </a:lnTo>
                  <a:lnTo>
                    <a:pt x="169" y="184"/>
                  </a:lnTo>
                  <a:lnTo>
                    <a:pt x="148" y="184"/>
                  </a:lnTo>
                  <a:lnTo>
                    <a:pt x="127" y="181"/>
                  </a:lnTo>
                  <a:lnTo>
                    <a:pt x="107" y="178"/>
                  </a:lnTo>
                  <a:lnTo>
                    <a:pt x="66" y="170"/>
                  </a:lnTo>
                  <a:lnTo>
                    <a:pt x="68" y="180"/>
                  </a:lnTo>
                  <a:lnTo>
                    <a:pt x="68" y="190"/>
                  </a:lnTo>
                  <a:lnTo>
                    <a:pt x="66" y="209"/>
                  </a:lnTo>
                  <a:lnTo>
                    <a:pt x="64" y="229"/>
                  </a:lnTo>
                  <a:lnTo>
                    <a:pt x="59" y="247"/>
                  </a:lnTo>
                  <a:lnTo>
                    <a:pt x="55" y="266"/>
                  </a:lnTo>
                  <a:lnTo>
                    <a:pt x="54" y="282"/>
                  </a:lnTo>
                  <a:lnTo>
                    <a:pt x="55" y="291"/>
                  </a:lnTo>
                  <a:lnTo>
                    <a:pt x="57" y="299"/>
                  </a:lnTo>
                  <a:lnTo>
                    <a:pt x="59" y="308"/>
                  </a:lnTo>
                  <a:lnTo>
                    <a:pt x="64" y="315"/>
                  </a:lnTo>
                  <a:lnTo>
                    <a:pt x="59" y="319"/>
                  </a:lnTo>
                  <a:lnTo>
                    <a:pt x="52" y="323"/>
                  </a:lnTo>
                  <a:lnTo>
                    <a:pt x="44" y="324"/>
                  </a:lnTo>
                  <a:lnTo>
                    <a:pt x="36" y="326"/>
                  </a:lnTo>
                  <a:lnTo>
                    <a:pt x="26" y="324"/>
                  </a:lnTo>
                  <a:lnTo>
                    <a:pt x="17" y="323"/>
                  </a:lnTo>
                  <a:lnTo>
                    <a:pt x="12" y="319"/>
                  </a:lnTo>
                  <a:lnTo>
                    <a:pt x="6" y="315"/>
                  </a:lnTo>
                  <a:lnTo>
                    <a:pt x="6" y="310"/>
                  </a:lnTo>
                  <a:lnTo>
                    <a:pt x="9" y="306"/>
                  </a:lnTo>
                  <a:lnTo>
                    <a:pt x="12" y="303"/>
                  </a:lnTo>
                  <a:lnTo>
                    <a:pt x="14" y="302"/>
                  </a:lnTo>
                  <a:lnTo>
                    <a:pt x="22" y="298"/>
                  </a:lnTo>
                  <a:lnTo>
                    <a:pt x="24" y="295"/>
                  </a:lnTo>
                  <a:lnTo>
                    <a:pt x="26" y="291"/>
                  </a:lnTo>
                  <a:lnTo>
                    <a:pt x="24" y="285"/>
                  </a:lnTo>
                  <a:lnTo>
                    <a:pt x="24" y="282"/>
                  </a:lnTo>
                  <a:lnTo>
                    <a:pt x="24" y="278"/>
                  </a:lnTo>
                  <a:lnTo>
                    <a:pt x="23" y="274"/>
                  </a:lnTo>
                  <a:lnTo>
                    <a:pt x="31" y="247"/>
                  </a:lnTo>
                  <a:lnTo>
                    <a:pt x="37" y="219"/>
                  </a:lnTo>
                  <a:lnTo>
                    <a:pt x="41" y="187"/>
                  </a:lnTo>
                  <a:lnTo>
                    <a:pt x="43" y="156"/>
                  </a:lnTo>
                  <a:lnTo>
                    <a:pt x="43" y="124"/>
                  </a:lnTo>
                  <a:lnTo>
                    <a:pt x="38" y="91"/>
                  </a:lnTo>
                  <a:lnTo>
                    <a:pt x="33" y="61"/>
                  </a:lnTo>
                  <a:lnTo>
                    <a:pt x="29" y="46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19" y="31"/>
                  </a:lnTo>
                  <a:lnTo>
                    <a:pt x="14" y="32"/>
                  </a:lnTo>
                  <a:lnTo>
                    <a:pt x="7" y="34"/>
                  </a:lnTo>
                  <a:lnTo>
                    <a:pt x="0" y="32"/>
                  </a:lnTo>
                  <a:lnTo>
                    <a:pt x="6" y="25"/>
                  </a:lnTo>
                  <a:lnTo>
                    <a:pt x="14" y="17"/>
                  </a:lnTo>
                  <a:lnTo>
                    <a:pt x="24" y="11"/>
                  </a:lnTo>
                  <a:lnTo>
                    <a:pt x="34" y="4"/>
                  </a:lnTo>
                  <a:lnTo>
                    <a:pt x="47" y="2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69" y="2"/>
                  </a:lnTo>
                  <a:lnTo>
                    <a:pt x="73" y="3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4" name="Freeform 71"/>
            <p:cNvSpPr>
              <a:spLocks noEditPoints="1"/>
            </p:cNvSpPr>
            <p:nvPr/>
          </p:nvSpPr>
          <p:spPr bwMode="auto">
            <a:xfrm>
              <a:off x="3684588" y="1465263"/>
              <a:ext cx="1762125" cy="2154238"/>
            </a:xfrm>
            <a:custGeom>
              <a:avLst/>
              <a:gdLst>
                <a:gd name="T0" fmla="*/ 182181824 w 3331"/>
                <a:gd name="T1" fmla="*/ 1111095091 h 4070"/>
                <a:gd name="T2" fmla="*/ 1958916 w 3331"/>
                <a:gd name="T3" fmla="*/ 481867048 h 4070"/>
                <a:gd name="T4" fmla="*/ 646451770 w 3331"/>
                <a:gd name="T5" fmla="*/ 40061946 h 4070"/>
                <a:gd name="T6" fmla="*/ 605034162 w 3331"/>
                <a:gd name="T7" fmla="*/ 704589851 h 4070"/>
                <a:gd name="T8" fmla="*/ 822477002 w 3331"/>
                <a:gd name="T9" fmla="*/ 699827239 h 4070"/>
                <a:gd name="T10" fmla="*/ 840107245 w 3331"/>
                <a:gd name="T11" fmla="*/ 207034446 h 4070"/>
                <a:gd name="T12" fmla="*/ 41977298 w 3331"/>
                <a:gd name="T13" fmla="*/ 284917824 h 4070"/>
                <a:gd name="T14" fmla="*/ 139085145 w 3331"/>
                <a:gd name="T15" fmla="*/ 717197172 h 4070"/>
                <a:gd name="T16" fmla="*/ 186099656 w 3331"/>
                <a:gd name="T17" fmla="*/ 597570801 h 4070"/>
                <a:gd name="T18" fmla="*/ 90391564 w 3331"/>
                <a:gd name="T19" fmla="*/ 360839629 h 4070"/>
                <a:gd name="T20" fmla="*/ 258300757 w 3331"/>
                <a:gd name="T21" fmla="*/ 294723047 h 4070"/>
                <a:gd name="T22" fmla="*/ 456154438 w 3331"/>
                <a:gd name="T23" fmla="*/ 319937159 h 4070"/>
                <a:gd name="T24" fmla="*/ 399064973 w 3331"/>
                <a:gd name="T25" fmla="*/ 270909984 h 4070"/>
                <a:gd name="T26" fmla="*/ 505967400 w 3331"/>
                <a:gd name="T27" fmla="*/ 93291738 h 4070"/>
                <a:gd name="T28" fmla="*/ 576209585 w 3331"/>
                <a:gd name="T29" fmla="*/ 353275448 h 4070"/>
                <a:gd name="T30" fmla="*/ 653168053 w 3331"/>
                <a:gd name="T31" fmla="*/ 509041676 h 4070"/>
                <a:gd name="T32" fmla="*/ 698503493 w 3331"/>
                <a:gd name="T33" fmla="*/ 728122917 h 4070"/>
                <a:gd name="T34" fmla="*/ 749996055 w 3331"/>
                <a:gd name="T35" fmla="*/ 748854414 h 4070"/>
                <a:gd name="T36" fmla="*/ 685910463 w 3331"/>
                <a:gd name="T37" fmla="*/ 668729993 h 4070"/>
                <a:gd name="T38" fmla="*/ 742720082 w 3331"/>
                <a:gd name="T39" fmla="*/ 681337313 h 4070"/>
                <a:gd name="T40" fmla="*/ 666880994 w 3331"/>
                <a:gd name="T41" fmla="*/ 739609716 h 4070"/>
                <a:gd name="T42" fmla="*/ 489456537 w 3331"/>
                <a:gd name="T43" fmla="*/ 87688602 h 4070"/>
                <a:gd name="T44" fmla="*/ 399344818 w 3331"/>
                <a:gd name="T45" fmla="*/ 230007515 h 4070"/>
                <a:gd name="T46" fmla="*/ 531433835 w 3331"/>
                <a:gd name="T47" fmla="*/ 133073686 h 4070"/>
                <a:gd name="T48" fmla="*/ 121454373 w 3331"/>
                <a:gd name="T49" fmla="*/ 344590746 h 4070"/>
                <a:gd name="T50" fmla="*/ 75839088 w 3331"/>
                <a:gd name="T51" fmla="*/ 449368754 h 4070"/>
                <a:gd name="T52" fmla="*/ 181062444 w 3331"/>
                <a:gd name="T53" fmla="*/ 600372369 h 4070"/>
                <a:gd name="T54" fmla="*/ 169308948 w 3331"/>
                <a:gd name="T55" fmla="*/ 561990940 h 4070"/>
                <a:gd name="T56" fmla="*/ 198413371 w 3331"/>
                <a:gd name="T57" fmla="*/ 498115931 h 4070"/>
                <a:gd name="T58" fmla="*/ 190577178 w 3331"/>
                <a:gd name="T59" fmla="*/ 448528231 h 4070"/>
                <a:gd name="T60" fmla="*/ 246267417 w 3331"/>
                <a:gd name="T61" fmla="*/ 360839629 h 4070"/>
                <a:gd name="T62" fmla="*/ 266416266 w 3331"/>
                <a:gd name="T63" fmla="*/ 482987570 h 4070"/>
                <a:gd name="T64" fmla="*/ 253823235 w 3331"/>
                <a:gd name="T65" fmla="*/ 299766187 h 4070"/>
                <a:gd name="T66" fmla="*/ 481900189 w 3331"/>
                <a:gd name="T67" fmla="*/ 315174547 h 4070"/>
                <a:gd name="T68" fmla="*/ 285446264 w 3331"/>
                <a:gd name="T69" fmla="*/ 485789138 h 4070"/>
                <a:gd name="T70" fmla="*/ 596638808 w 3331"/>
                <a:gd name="T71" fmla="*/ 412668372 h 4070"/>
                <a:gd name="T72" fmla="*/ 416415900 w 3331"/>
                <a:gd name="T73" fmla="*/ 648559021 h 4070"/>
                <a:gd name="T74" fmla="*/ 513803063 w 3331"/>
                <a:gd name="T75" fmla="*/ 376528515 h 4070"/>
                <a:gd name="T76" fmla="*/ 373038847 w 3331"/>
                <a:gd name="T77" fmla="*/ 406224713 h 4070"/>
                <a:gd name="T78" fmla="*/ 655966505 w 3331"/>
                <a:gd name="T79" fmla="*/ 425555691 h 4070"/>
                <a:gd name="T80" fmla="*/ 233394541 w 3331"/>
                <a:gd name="T81" fmla="*/ 477103906 h 4070"/>
                <a:gd name="T82" fmla="*/ 249345713 w 3331"/>
                <a:gd name="T83" fmla="*/ 588886099 h 4070"/>
                <a:gd name="T84" fmla="*/ 437963975 w 3331"/>
                <a:gd name="T85" fmla="*/ 474022340 h 4070"/>
                <a:gd name="T86" fmla="*/ 632459514 w 3331"/>
                <a:gd name="T87" fmla="*/ 494473840 h 4070"/>
                <a:gd name="T88" fmla="*/ 290203631 w 3331"/>
                <a:gd name="T89" fmla="*/ 541539970 h 4070"/>
                <a:gd name="T90" fmla="*/ 639175797 w 3331"/>
                <a:gd name="T91" fmla="*/ 696185677 h 4070"/>
                <a:gd name="T92" fmla="*/ 292162547 w 3331"/>
                <a:gd name="T93" fmla="*/ 534535786 h 4070"/>
                <a:gd name="T94" fmla="*/ 265856576 w 3331"/>
                <a:gd name="T95" fmla="*/ 564792508 h 4070"/>
                <a:gd name="T96" fmla="*/ 255782151 w 3331"/>
                <a:gd name="T97" fmla="*/ 648279023 h 4070"/>
                <a:gd name="T98" fmla="*/ 197853680 w 3331"/>
                <a:gd name="T99" fmla="*/ 668449995 h 4070"/>
                <a:gd name="T100" fmla="*/ 271454007 w 3331"/>
                <a:gd name="T101" fmla="*/ 677695222 h 4070"/>
                <a:gd name="T102" fmla="*/ 288804405 w 3331"/>
                <a:gd name="T103" fmla="*/ 688060971 h 4070"/>
                <a:gd name="T104" fmla="*/ 539829189 w 3331"/>
                <a:gd name="T105" fmla="*/ 669010520 h 4070"/>
                <a:gd name="T106" fmla="*/ 762029396 w 3331"/>
                <a:gd name="T107" fmla="*/ 725041351 h 4070"/>
                <a:gd name="T108" fmla="*/ 173506625 w 3331"/>
                <a:gd name="T109" fmla="*/ 691423064 h 4070"/>
                <a:gd name="T110" fmla="*/ 192536094 w 3331"/>
                <a:gd name="T111" fmla="*/ 767905394 h 4070"/>
                <a:gd name="T112" fmla="*/ 379475814 w 3331"/>
                <a:gd name="T113" fmla="*/ 722519781 h 4070"/>
                <a:gd name="T114" fmla="*/ 164831426 w 3331"/>
                <a:gd name="T115" fmla="*/ 699827239 h 4070"/>
                <a:gd name="T116" fmla="*/ 361005507 w 3331"/>
                <a:gd name="T117" fmla="*/ 725041351 h 4070"/>
                <a:gd name="T118" fmla="*/ 208207950 w 3331"/>
                <a:gd name="T119" fmla="*/ 832620926 h 4070"/>
                <a:gd name="T120" fmla="*/ 105503201 w 3331"/>
                <a:gd name="T121" fmla="*/ 1039375374 h 4070"/>
                <a:gd name="T122" fmla="*/ 42257144 w 3331"/>
                <a:gd name="T123" fmla="*/ 1030970670 h 4070"/>
                <a:gd name="T124" fmla="*/ 789454747 w 3331"/>
                <a:gd name="T125" fmla="*/ 1078597326 h 40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31" h="4070">
                  <a:moveTo>
                    <a:pt x="2739" y="2913"/>
                  </a:moveTo>
                  <a:lnTo>
                    <a:pt x="2739" y="2913"/>
                  </a:lnTo>
                  <a:lnTo>
                    <a:pt x="2751" y="2918"/>
                  </a:lnTo>
                  <a:lnTo>
                    <a:pt x="2762" y="2923"/>
                  </a:lnTo>
                  <a:lnTo>
                    <a:pt x="2772" y="2932"/>
                  </a:lnTo>
                  <a:lnTo>
                    <a:pt x="2781" y="2942"/>
                  </a:lnTo>
                  <a:lnTo>
                    <a:pt x="2788" y="2951"/>
                  </a:lnTo>
                  <a:lnTo>
                    <a:pt x="2793" y="2964"/>
                  </a:lnTo>
                  <a:lnTo>
                    <a:pt x="2796" y="2975"/>
                  </a:lnTo>
                  <a:lnTo>
                    <a:pt x="2799" y="2988"/>
                  </a:lnTo>
                  <a:lnTo>
                    <a:pt x="2800" y="3002"/>
                  </a:lnTo>
                  <a:lnTo>
                    <a:pt x="2799" y="3015"/>
                  </a:lnTo>
                  <a:lnTo>
                    <a:pt x="2796" y="3027"/>
                  </a:lnTo>
                  <a:lnTo>
                    <a:pt x="2792" y="3038"/>
                  </a:lnTo>
                  <a:lnTo>
                    <a:pt x="2786" y="3050"/>
                  </a:lnTo>
                  <a:lnTo>
                    <a:pt x="2779" y="3059"/>
                  </a:lnTo>
                  <a:lnTo>
                    <a:pt x="2769" y="3069"/>
                  </a:lnTo>
                  <a:lnTo>
                    <a:pt x="2758" y="3076"/>
                  </a:lnTo>
                  <a:lnTo>
                    <a:pt x="2767" y="3106"/>
                  </a:lnTo>
                  <a:lnTo>
                    <a:pt x="2778" y="3134"/>
                  </a:lnTo>
                  <a:lnTo>
                    <a:pt x="2789" y="3162"/>
                  </a:lnTo>
                  <a:lnTo>
                    <a:pt x="2802" y="3189"/>
                  </a:lnTo>
                  <a:lnTo>
                    <a:pt x="2828" y="3243"/>
                  </a:lnTo>
                  <a:lnTo>
                    <a:pt x="2841" y="3273"/>
                  </a:lnTo>
                  <a:lnTo>
                    <a:pt x="2855" y="3302"/>
                  </a:lnTo>
                  <a:lnTo>
                    <a:pt x="2920" y="3462"/>
                  </a:lnTo>
                  <a:lnTo>
                    <a:pt x="2986" y="3625"/>
                  </a:lnTo>
                  <a:lnTo>
                    <a:pt x="3002" y="3624"/>
                  </a:lnTo>
                  <a:lnTo>
                    <a:pt x="3019" y="3627"/>
                  </a:lnTo>
                  <a:lnTo>
                    <a:pt x="3033" y="3631"/>
                  </a:lnTo>
                  <a:lnTo>
                    <a:pt x="3047" y="3638"/>
                  </a:lnTo>
                  <a:lnTo>
                    <a:pt x="3059" y="3646"/>
                  </a:lnTo>
                  <a:lnTo>
                    <a:pt x="3068" y="3656"/>
                  </a:lnTo>
                  <a:lnTo>
                    <a:pt x="3077" y="3666"/>
                  </a:lnTo>
                  <a:lnTo>
                    <a:pt x="3084" y="3679"/>
                  </a:lnTo>
                  <a:lnTo>
                    <a:pt x="3088" y="3691"/>
                  </a:lnTo>
                  <a:lnTo>
                    <a:pt x="3091" y="3704"/>
                  </a:lnTo>
                  <a:lnTo>
                    <a:pt x="3092" y="3717"/>
                  </a:lnTo>
                  <a:lnTo>
                    <a:pt x="3091" y="3731"/>
                  </a:lnTo>
                  <a:lnTo>
                    <a:pt x="3087" y="3743"/>
                  </a:lnTo>
                  <a:lnTo>
                    <a:pt x="3080" y="3754"/>
                  </a:lnTo>
                  <a:lnTo>
                    <a:pt x="3071" y="3766"/>
                  </a:lnTo>
                  <a:lnTo>
                    <a:pt x="3060" y="3776"/>
                  </a:lnTo>
                  <a:lnTo>
                    <a:pt x="3050" y="3778"/>
                  </a:lnTo>
                  <a:lnTo>
                    <a:pt x="3040" y="3783"/>
                  </a:lnTo>
                  <a:lnTo>
                    <a:pt x="3032" y="3788"/>
                  </a:lnTo>
                  <a:lnTo>
                    <a:pt x="3022" y="3795"/>
                  </a:lnTo>
                  <a:lnTo>
                    <a:pt x="3007" y="3808"/>
                  </a:lnTo>
                  <a:lnTo>
                    <a:pt x="2997" y="3813"/>
                  </a:lnTo>
                  <a:lnTo>
                    <a:pt x="2988" y="3819"/>
                  </a:lnTo>
                  <a:lnTo>
                    <a:pt x="2966" y="3829"/>
                  </a:lnTo>
                  <a:lnTo>
                    <a:pt x="2942" y="3839"/>
                  </a:lnTo>
                  <a:lnTo>
                    <a:pt x="2896" y="3856"/>
                  </a:lnTo>
                  <a:lnTo>
                    <a:pt x="2847" y="3870"/>
                  </a:lnTo>
                  <a:lnTo>
                    <a:pt x="2799" y="3886"/>
                  </a:lnTo>
                  <a:lnTo>
                    <a:pt x="2771" y="3898"/>
                  </a:lnTo>
                  <a:lnTo>
                    <a:pt x="2743" y="3909"/>
                  </a:lnTo>
                  <a:lnTo>
                    <a:pt x="2713" y="3920"/>
                  </a:lnTo>
                  <a:lnTo>
                    <a:pt x="2684" y="3930"/>
                  </a:lnTo>
                  <a:lnTo>
                    <a:pt x="2598" y="3950"/>
                  </a:lnTo>
                  <a:lnTo>
                    <a:pt x="2513" y="3971"/>
                  </a:lnTo>
                  <a:lnTo>
                    <a:pt x="2416" y="3993"/>
                  </a:lnTo>
                  <a:lnTo>
                    <a:pt x="2315" y="4014"/>
                  </a:lnTo>
                  <a:lnTo>
                    <a:pt x="2261" y="4024"/>
                  </a:lnTo>
                  <a:lnTo>
                    <a:pt x="2207" y="4034"/>
                  </a:lnTo>
                  <a:lnTo>
                    <a:pt x="2150" y="4042"/>
                  </a:lnTo>
                  <a:lnTo>
                    <a:pt x="2094" y="4049"/>
                  </a:lnTo>
                  <a:lnTo>
                    <a:pt x="2065" y="4052"/>
                  </a:lnTo>
                  <a:lnTo>
                    <a:pt x="2035" y="4056"/>
                  </a:lnTo>
                  <a:lnTo>
                    <a:pt x="2006" y="4061"/>
                  </a:lnTo>
                  <a:lnTo>
                    <a:pt x="1978" y="4063"/>
                  </a:lnTo>
                  <a:lnTo>
                    <a:pt x="1891" y="4068"/>
                  </a:lnTo>
                  <a:lnTo>
                    <a:pt x="1805" y="4070"/>
                  </a:lnTo>
                  <a:lnTo>
                    <a:pt x="1721" y="4070"/>
                  </a:lnTo>
                  <a:lnTo>
                    <a:pt x="1635" y="4069"/>
                  </a:lnTo>
                  <a:lnTo>
                    <a:pt x="1548" y="4066"/>
                  </a:lnTo>
                  <a:lnTo>
                    <a:pt x="1461" y="4063"/>
                  </a:lnTo>
                  <a:lnTo>
                    <a:pt x="1279" y="4055"/>
                  </a:lnTo>
                  <a:lnTo>
                    <a:pt x="1215" y="4051"/>
                  </a:lnTo>
                  <a:lnTo>
                    <a:pt x="1152" y="4045"/>
                  </a:lnTo>
                  <a:lnTo>
                    <a:pt x="1089" y="4038"/>
                  </a:lnTo>
                  <a:lnTo>
                    <a:pt x="1029" y="4031"/>
                  </a:lnTo>
                  <a:lnTo>
                    <a:pt x="998" y="4027"/>
                  </a:lnTo>
                  <a:lnTo>
                    <a:pt x="968" y="4021"/>
                  </a:lnTo>
                  <a:lnTo>
                    <a:pt x="909" y="4010"/>
                  </a:lnTo>
                  <a:lnTo>
                    <a:pt x="849" y="3999"/>
                  </a:lnTo>
                  <a:lnTo>
                    <a:pt x="820" y="3995"/>
                  </a:lnTo>
                  <a:lnTo>
                    <a:pt x="790" y="3990"/>
                  </a:lnTo>
                  <a:lnTo>
                    <a:pt x="770" y="3988"/>
                  </a:lnTo>
                  <a:lnTo>
                    <a:pt x="754" y="3983"/>
                  </a:lnTo>
                  <a:lnTo>
                    <a:pt x="724" y="3976"/>
                  </a:lnTo>
                  <a:lnTo>
                    <a:pt x="713" y="3975"/>
                  </a:lnTo>
                  <a:lnTo>
                    <a:pt x="700" y="3975"/>
                  </a:lnTo>
                  <a:lnTo>
                    <a:pt x="689" y="3975"/>
                  </a:lnTo>
                  <a:lnTo>
                    <a:pt x="678" y="3973"/>
                  </a:lnTo>
                  <a:lnTo>
                    <a:pt x="664" y="3971"/>
                  </a:lnTo>
                  <a:lnTo>
                    <a:pt x="651" y="3966"/>
                  </a:lnTo>
                  <a:lnTo>
                    <a:pt x="627" y="3958"/>
                  </a:lnTo>
                  <a:lnTo>
                    <a:pt x="602" y="3950"/>
                  </a:lnTo>
                  <a:lnTo>
                    <a:pt x="591" y="3947"/>
                  </a:lnTo>
                  <a:lnTo>
                    <a:pt x="578" y="3944"/>
                  </a:lnTo>
                  <a:lnTo>
                    <a:pt x="544" y="3938"/>
                  </a:lnTo>
                  <a:lnTo>
                    <a:pt x="512" y="3931"/>
                  </a:lnTo>
                  <a:lnTo>
                    <a:pt x="480" y="3923"/>
                  </a:lnTo>
                  <a:lnTo>
                    <a:pt x="448" y="3913"/>
                  </a:lnTo>
                  <a:lnTo>
                    <a:pt x="383" y="3891"/>
                  </a:lnTo>
                  <a:lnTo>
                    <a:pt x="317" y="3868"/>
                  </a:lnTo>
                  <a:lnTo>
                    <a:pt x="285" y="3857"/>
                  </a:lnTo>
                  <a:lnTo>
                    <a:pt x="254" y="3843"/>
                  </a:lnTo>
                  <a:lnTo>
                    <a:pt x="223" y="3827"/>
                  </a:lnTo>
                  <a:lnTo>
                    <a:pt x="195" y="3811"/>
                  </a:lnTo>
                  <a:lnTo>
                    <a:pt x="161" y="3790"/>
                  </a:lnTo>
                  <a:lnTo>
                    <a:pt x="147" y="3780"/>
                  </a:lnTo>
                  <a:lnTo>
                    <a:pt x="132" y="3767"/>
                  </a:lnTo>
                  <a:lnTo>
                    <a:pt x="129" y="3760"/>
                  </a:lnTo>
                  <a:lnTo>
                    <a:pt x="126" y="3754"/>
                  </a:lnTo>
                  <a:lnTo>
                    <a:pt x="119" y="3742"/>
                  </a:lnTo>
                  <a:lnTo>
                    <a:pt x="113" y="3729"/>
                  </a:lnTo>
                  <a:lnTo>
                    <a:pt x="112" y="3724"/>
                  </a:lnTo>
                  <a:lnTo>
                    <a:pt x="111" y="3718"/>
                  </a:lnTo>
                  <a:lnTo>
                    <a:pt x="111" y="3708"/>
                  </a:lnTo>
                  <a:lnTo>
                    <a:pt x="112" y="3700"/>
                  </a:lnTo>
                  <a:lnTo>
                    <a:pt x="115" y="3691"/>
                  </a:lnTo>
                  <a:lnTo>
                    <a:pt x="118" y="3683"/>
                  </a:lnTo>
                  <a:lnTo>
                    <a:pt x="122" y="3676"/>
                  </a:lnTo>
                  <a:lnTo>
                    <a:pt x="126" y="3669"/>
                  </a:lnTo>
                  <a:lnTo>
                    <a:pt x="132" y="3662"/>
                  </a:lnTo>
                  <a:lnTo>
                    <a:pt x="139" y="3656"/>
                  </a:lnTo>
                  <a:lnTo>
                    <a:pt x="146" y="3652"/>
                  </a:lnTo>
                  <a:lnTo>
                    <a:pt x="154" y="3648"/>
                  </a:lnTo>
                  <a:lnTo>
                    <a:pt x="163" y="3645"/>
                  </a:lnTo>
                  <a:lnTo>
                    <a:pt x="171" y="3642"/>
                  </a:lnTo>
                  <a:lnTo>
                    <a:pt x="182" y="3639"/>
                  </a:lnTo>
                  <a:lnTo>
                    <a:pt x="192" y="3639"/>
                  </a:lnTo>
                  <a:lnTo>
                    <a:pt x="203" y="3638"/>
                  </a:lnTo>
                  <a:lnTo>
                    <a:pt x="216" y="3639"/>
                  </a:lnTo>
                  <a:lnTo>
                    <a:pt x="295" y="3492"/>
                  </a:lnTo>
                  <a:lnTo>
                    <a:pt x="334" y="3416"/>
                  </a:lnTo>
                  <a:lnTo>
                    <a:pt x="373" y="3339"/>
                  </a:lnTo>
                  <a:lnTo>
                    <a:pt x="411" y="3262"/>
                  </a:lnTo>
                  <a:lnTo>
                    <a:pt x="448" y="3183"/>
                  </a:lnTo>
                  <a:lnTo>
                    <a:pt x="483" y="3102"/>
                  </a:lnTo>
                  <a:lnTo>
                    <a:pt x="518" y="3020"/>
                  </a:lnTo>
                  <a:lnTo>
                    <a:pt x="514" y="3012"/>
                  </a:lnTo>
                  <a:lnTo>
                    <a:pt x="511" y="3001"/>
                  </a:lnTo>
                  <a:lnTo>
                    <a:pt x="509" y="2991"/>
                  </a:lnTo>
                  <a:lnTo>
                    <a:pt x="509" y="2981"/>
                  </a:lnTo>
                  <a:lnTo>
                    <a:pt x="509" y="2970"/>
                  </a:lnTo>
                  <a:lnTo>
                    <a:pt x="511" y="2960"/>
                  </a:lnTo>
                  <a:lnTo>
                    <a:pt x="512" y="2950"/>
                  </a:lnTo>
                  <a:lnTo>
                    <a:pt x="516" y="2940"/>
                  </a:lnTo>
                  <a:lnTo>
                    <a:pt x="519" y="2932"/>
                  </a:lnTo>
                  <a:lnTo>
                    <a:pt x="525" y="2923"/>
                  </a:lnTo>
                  <a:lnTo>
                    <a:pt x="530" y="2915"/>
                  </a:lnTo>
                  <a:lnTo>
                    <a:pt x="536" y="2908"/>
                  </a:lnTo>
                  <a:lnTo>
                    <a:pt x="543" y="2902"/>
                  </a:lnTo>
                  <a:lnTo>
                    <a:pt x="551" y="2897"/>
                  </a:lnTo>
                  <a:lnTo>
                    <a:pt x="560" y="2892"/>
                  </a:lnTo>
                  <a:lnTo>
                    <a:pt x="570" y="2890"/>
                  </a:lnTo>
                  <a:lnTo>
                    <a:pt x="544" y="2866"/>
                  </a:lnTo>
                  <a:lnTo>
                    <a:pt x="519" y="2842"/>
                  </a:lnTo>
                  <a:lnTo>
                    <a:pt x="469" y="2788"/>
                  </a:lnTo>
                  <a:lnTo>
                    <a:pt x="436" y="2756"/>
                  </a:lnTo>
                  <a:lnTo>
                    <a:pt x="404" y="2721"/>
                  </a:lnTo>
                  <a:lnTo>
                    <a:pt x="375" y="2685"/>
                  </a:lnTo>
                  <a:lnTo>
                    <a:pt x="361" y="2666"/>
                  </a:lnTo>
                  <a:lnTo>
                    <a:pt x="346" y="2647"/>
                  </a:lnTo>
                  <a:lnTo>
                    <a:pt x="316" y="2599"/>
                  </a:lnTo>
                  <a:lnTo>
                    <a:pt x="286" y="2551"/>
                  </a:lnTo>
                  <a:lnTo>
                    <a:pt x="258" y="2502"/>
                  </a:lnTo>
                  <a:lnTo>
                    <a:pt x="230" y="2454"/>
                  </a:lnTo>
                  <a:lnTo>
                    <a:pt x="219" y="2432"/>
                  </a:lnTo>
                  <a:lnTo>
                    <a:pt x="208" y="2409"/>
                  </a:lnTo>
                  <a:lnTo>
                    <a:pt x="196" y="2386"/>
                  </a:lnTo>
                  <a:lnTo>
                    <a:pt x="184" y="2362"/>
                  </a:lnTo>
                  <a:lnTo>
                    <a:pt x="179" y="2355"/>
                  </a:lnTo>
                  <a:lnTo>
                    <a:pt x="177" y="2345"/>
                  </a:lnTo>
                  <a:lnTo>
                    <a:pt x="170" y="2325"/>
                  </a:lnTo>
                  <a:lnTo>
                    <a:pt x="163" y="2304"/>
                  </a:lnTo>
                  <a:lnTo>
                    <a:pt x="154" y="2283"/>
                  </a:lnTo>
                  <a:lnTo>
                    <a:pt x="139" y="2255"/>
                  </a:lnTo>
                  <a:lnTo>
                    <a:pt x="129" y="2238"/>
                  </a:lnTo>
                  <a:lnTo>
                    <a:pt x="119" y="2220"/>
                  </a:lnTo>
                  <a:lnTo>
                    <a:pt x="108" y="2190"/>
                  </a:lnTo>
                  <a:lnTo>
                    <a:pt x="98" y="2159"/>
                  </a:lnTo>
                  <a:lnTo>
                    <a:pt x="78" y="2098"/>
                  </a:lnTo>
                  <a:lnTo>
                    <a:pt x="67" y="2056"/>
                  </a:lnTo>
                  <a:lnTo>
                    <a:pt x="56" y="2013"/>
                  </a:lnTo>
                  <a:lnTo>
                    <a:pt x="47" y="1970"/>
                  </a:lnTo>
                  <a:lnTo>
                    <a:pt x="42" y="1924"/>
                  </a:lnTo>
                  <a:lnTo>
                    <a:pt x="35" y="1872"/>
                  </a:lnTo>
                  <a:lnTo>
                    <a:pt x="25" y="1821"/>
                  </a:lnTo>
                  <a:lnTo>
                    <a:pt x="7" y="1720"/>
                  </a:lnTo>
                  <a:lnTo>
                    <a:pt x="3" y="1685"/>
                  </a:lnTo>
                  <a:lnTo>
                    <a:pt x="0" y="1650"/>
                  </a:lnTo>
                  <a:lnTo>
                    <a:pt x="0" y="1615"/>
                  </a:lnTo>
                  <a:lnTo>
                    <a:pt x="1" y="1581"/>
                  </a:lnTo>
                  <a:lnTo>
                    <a:pt x="4" y="1546"/>
                  </a:lnTo>
                  <a:lnTo>
                    <a:pt x="8" y="1514"/>
                  </a:lnTo>
                  <a:lnTo>
                    <a:pt x="15" y="1450"/>
                  </a:lnTo>
                  <a:lnTo>
                    <a:pt x="19" y="1415"/>
                  </a:lnTo>
                  <a:lnTo>
                    <a:pt x="25" y="1384"/>
                  </a:lnTo>
                  <a:lnTo>
                    <a:pt x="31" y="1355"/>
                  </a:lnTo>
                  <a:lnTo>
                    <a:pt x="35" y="1328"/>
                  </a:lnTo>
                  <a:lnTo>
                    <a:pt x="40" y="1299"/>
                  </a:lnTo>
                  <a:lnTo>
                    <a:pt x="47" y="1269"/>
                  </a:lnTo>
                  <a:lnTo>
                    <a:pt x="54" y="1238"/>
                  </a:lnTo>
                  <a:lnTo>
                    <a:pt x="62" y="1209"/>
                  </a:lnTo>
                  <a:lnTo>
                    <a:pt x="64" y="1194"/>
                  </a:lnTo>
                  <a:lnTo>
                    <a:pt x="66" y="1178"/>
                  </a:lnTo>
                  <a:lnTo>
                    <a:pt x="67" y="1164"/>
                  </a:lnTo>
                  <a:lnTo>
                    <a:pt x="70" y="1151"/>
                  </a:lnTo>
                  <a:lnTo>
                    <a:pt x="74" y="1143"/>
                  </a:lnTo>
                  <a:lnTo>
                    <a:pt x="78" y="1136"/>
                  </a:lnTo>
                  <a:lnTo>
                    <a:pt x="84" y="1129"/>
                  </a:lnTo>
                  <a:lnTo>
                    <a:pt x="88" y="1122"/>
                  </a:lnTo>
                  <a:lnTo>
                    <a:pt x="120" y="1031"/>
                  </a:lnTo>
                  <a:lnTo>
                    <a:pt x="137" y="987"/>
                  </a:lnTo>
                  <a:lnTo>
                    <a:pt x="154" y="945"/>
                  </a:lnTo>
                  <a:lnTo>
                    <a:pt x="174" y="906"/>
                  </a:lnTo>
                  <a:lnTo>
                    <a:pt x="195" y="866"/>
                  </a:lnTo>
                  <a:lnTo>
                    <a:pt x="217" y="828"/>
                  </a:lnTo>
                  <a:lnTo>
                    <a:pt x="241" y="791"/>
                  </a:lnTo>
                  <a:lnTo>
                    <a:pt x="266" y="753"/>
                  </a:lnTo>
                  <a:lnTo>
                    <a:pt x="293" y="718"/>
                  </a:lnTo>
                  <a:lnTo>
                    <a:pt x="320" y="682"/>
                  </a:lnTo>
                  <a:lnTo>
                    <a:pt x="346" y="649"/>
                  </a:lnTo>
                  <a:lnTo>
                    <a:pt x="373" y="615"/>
                  </a:lnTo>
                  <a:lnTo>
                    <a:pt x="401" y="581"/>
                  </a:lnTo>
                  <a:lnTo>
                    <a:pt x="415" y="566"/>
                  </a:lnTo>
                  <a:lnTo>
                    <a:pt x="428" y="548"/>
                  </a:lnTo>
                  <a:lnTo>
                    <a:pt x="441" y="529"/>
                  </a:lnTo>
                  <a:lnTo>
                    <a:pt x="450" y="510"/>
                  </a:lnTo>
                  <a:lnTo>
                    <a:pt x="453" y="507"/>
                  </a:lnTo>
                  <a:lnTo>
                    <a:pt x="455" y="507"/>
                  </a:lnTo>
                  <a:lnTo>
                    <a:pt x="457" y="510"/>
                  </a:lnTo>
                  <a:lnTo>
                    <a:pt x="459" y="511"/>
                  </a:lnTo>
                  <a:lnTo>
                    <a:pt x="460" y="513"/>
                  </a:lnTo>
                  <a:lnTo>
                    <a:pt x="463" y="511"/>
                  </a:lnTo>
                  <a:lnTo>
                    <a:pt x="466" y="510"/>
                  </a:lnTo>
                  <a:lnTo>
                    <a:pt x="491" y="480"/>
                  </a:lnTo>
                  <a:lnTo>
                    <a:pt x="518" y="454"/>
                  </a:lnTo>
                  <a:lnTo>
                    <a:pt x="546" y="427"/>
                  </a:lnTo>
                  <a:lnTo>
                    <a:pt x="574" y="402"/>
                  </a:lnTo>
                  <a:lnTo>
                    <a:pt x="634" y="354"/>
                  </a:lnTo>
                  <a:lnTo>
                    <a:pt x="695" y="306"/>
                  </a:lnTo>
                  <a:lnTo>
                    <a:pt x="704" y="296"/>
                  </a:lnTo>
                  <a:lnTo>
                    <a:pt x="714" y="284"/>
                  </a:lnTo>
                  <a:lnTo>
                    <a:pt x="724" y="273"/>
                  </a:lnTo>
                  <a:lnTo>
                    <a:pt x="735" y="263"/>
                  </a:lnTo>
                  <a:lnTo>
                    <a:pt x="758" y="246"/>
                  </a:lnTo>
                  <a:lnTo>
                    <a:pt x="783" y="230"/>
                  </a:lnTo>
                  <a:lnTo>
                    <a:pt x="808" y="216"/>
                  </a:lnTo>
                  <a:lnTo>
                    <a:pt x="835" y="202"/>
                  </a:lnTo>
                  <a:lnTo>
                    <a:pt x="891" y="176"/>
                  </a:lnTo>
                  <a:lnTo>
                    <a:pt x="950" y="149"/>
                  </a:lnTo>
                  <a:lnTo>
                    <a:pt x="999" y="128"/>
                  </a:lnTo>
                  <a:lnTo>
                    <a:pt x="1051" y="108"/>
                  </a:lnTo>
                  <a:lnTo>
                    <a:pt x="1106" y="91"/>
                  </a:lnTo>
                  <a:lnTo>
                    <a:pt x="1162" y="76"/>
                  </a:lnTo>
                  <a:lnTo>
                    <a:pt x="1218" y="62"/>
                  </a:lnTo>
                  <a:lnTo>
                    <a:pt x="1277" y="49"/>
                  </a:lnTo>
                  <a:lnTo>
                    <a:pt x="1336" y="38"/>
                  </a:lnTo>
                  <a:lnTo>
                    <a:pt x="1397" y="27"/>
                  </a:lnTo>
                  <a:lnTo>
                    <a:pt x="1432" y="21"/>
                  </a:lnTo>
                  <a:lnTo>
                    <a:pt x="1467" y="17"/>
                  </a:lnTo>
                  <a:lnTo>
                    <a:pt x="1536" y="10"/>
                  </a:lnTo>
                  <a:lnTo>
                    <a:pt x="1603" y="6"/>
                  </a:lnTo>
                  <a:lnTo>
                    <a:pt x="1667" y="2"/>
                  </a:lnTo>
                  <a:lnTo>
                    <a:pt x="1700" y="0"/>
                  </a:lnTo>
                  <a:lnTo>
                    <a:pt x="1735" y="0"/>
                  </a:lnTo>
                  <a:lnTo>
                    <a:pt x="1771" y="2"/>
                  </a:lnTo>
                  <a:lnTo>
                    <a:pt x="1804" y="4"/>
                  </a:lnTo>
                  <a:lnTo>
                    <a:pt x="1820" y="7"/>
                  </a:lnTo>
                  <a:lnTo>
                    <a:pt x="1839" y="13"/>
                  </a:lnTo>
                  <a:lnTo>
                    <a:pt x="1856" y="17"/>
                  </a:lnTo>
                  <a:lnTo>
                    <a:pt x="1874" y="21"/>
                  </a:lnTo>
                  <a:lnTo>
                    <a:pt x="1978" y="37"/>
                  </a:lnTo>
                  <a:lnTo>
                    <a:pt x="2027" y="45"/>
                  </a:lnTo>
                  <a:lnTo>
                    <a:pt x="2073" y="56"/>
                  </a:lnTo>
                  <a:lnTo>
                    <a:pt x="2098" y="63"/>
                  </a:lnTo>
                  <a:lnTo>
                    <a:pt x="2122" y="72"/>
                  </a:lnTo>
                  <a:lnTo>
                    <a:pt x="2171" y="89"/>
                  </a:lnTo>
                  <a:lnTo>
                    <a:pt x="2274" y="129"/>
                  </a:lnTo>
                  <a:lnTo>
                    <a:pt x="2310" y="143"/>
                  </a:lnTo>
                  <a:lnTo>
                    <a:pt x="2346" y="159"/>
                  </a:lnTo>
                  <a:lnTo>
                    <a:pt x="2382" y="174"/>
                  </a:lnTo>
                  <a:lnTo>
                    <a:pt x="2417" y="191"/>
                  </a:lnTo>
                  <a:lnTo>
                    <a:pt x="2451" y="208"/>
                  </a:lnTo>
                  <a:lnTo>
                    <a:pt x="2484" y="226"/>
                  </a:lnTo>
                  <a:lnTo>
                    <a:pt x="2518" y="246"/>
                  </a:lnTo>
                  <a:lnTo>
                    <a:pt x="2549" y="265"/>
                  </a:lnTo>
                  <a:lnTo>
                    <a:pt x="2566" y="273"/>
                  </a:lnTo>
                  <a:lnTo>
                    <a:pt x="2581" y="280"/>
                  </a:lnTo>
                  <a:lnTo>
                    <a:pt x="2612" y="296"/>
                  </a:lnTo>
                  <a:lnTo>
                    <a:pt x="2642" y="316"/>
                  </a:lnTo>
                  <a:lnTo>
                    <a:pt x="2670" y="337"/>
                  </a:lnTo>
                  <a:lnTo>
                    <a:pt x="2698" y="360"/>
                  </a:lnTo>
                  <a:lnTo>
                    <a:pt x="2725" y="382"/>
                  </a:lnTo>
                  <a:lnTo>
                    <a:pt x="2776" y="428"/>
                  </a:lnTo>
                  <a:lnTo>
                    <a:pt x="2803" y="451"/>
                  </a:lnTo>
                  <a:lnTo>
                    <a:pt x="2827" y="473"/>
                  </a:lnTo>
                  <a:lnTo>
                    <a:pt x="2875" y="521"/>
                  </a:lnTo>
                  <a:lnTo>
                    <a:pt x="2904" y="550"/>
                  </a:lnTo>
                  <a:lnTo>
                    <a:pt x="2932" y="583"/>
                  </a:lnTo>
                  <a:lnTo>
                    <a:pt x="2959" y="616"/>
                  </a:lnTo>
                  <a:lnTo>
                    <a:pt x="2986" y="652"/>
                  </a:lnTo>
                  <a:lnTo>
                    <a:pt x="3011" y="687"/>
                  </a:lnTo>
                  <a:lnTo>
                    <a:pt x="3036" y="723"/>
                  </a:lnTo>
                  <a:lnTo>
                    <a:pt x="3084" y="793"/>
                  </a:lnTo>
                  <a:lnTo>
                    <a:pt x="3126" y="879"/>
                  </a:lnTo>
                  <a:lnTo>
                    <a:pt x="3146" y="923"/>
                  </a:lnTo>
                  <a:lnTo>
                    <a:pt x="3167" y="967"/>
                  </a:lnTo>
                  <a:lnTo>
                    <a:pt x="3185" y="1012"/>
                  </a:lnTo>
                  <a:lnTo>
                    <a:pt x="3205" y="1059"/>
                  </a:lnTo>
                  <a:lnTo>
                    <a:pt x="3221" y="1106"/>
                  </a:lnTo>
                  <a:lnTo>
                    <a:pt x="3238" y="1154"/>
                  </a:lnTo>
                  <a:lnTo>
                    <a:pt x="3254" y="1202"/>
                  </a:lnTo>
                  <a:lnTo>
                    <a:pt x="3269" y="1253"/>
                  </a:lnTo>
                  <a:lnTo>
                    <a:pt x="3283" y="1302"/>
                  </a:lnTo>
                  <a:lnTo>
                    <a:pt x="3294" y="1352"/>
                  </a:lnTo>
                  <a:lnTo>
                    <a:pt x="3306" y="1404"/>
                  </a:lnTo>
                  <a:lnTo>
                    <a:pt x="3314" y="1455"/>
                  </a:lnTo>
                  <a:lnTo>
                    <a:pt x="3323" y="1508"/>
                  </a:lnTo>
                  <a:lnTo>
                    <a:pt x="3328" y="1560"/>
                  </a:lnTo>
                  <a:lnTo>
                    <a:pt x="3330" y="1589"/>
                  </a:lnTo>
                  <a:lnTo>
                    <a:pt x="3331" y="1619"/>
                  </a:lnTo>
                  <a:lnTo>
                    <a:pt x="3331" y="1677"/>
                  </a:lnTo>
                  <a:lnTo>
                    <a:pt x="3328" y="1733"/>
                  </a:lnTo>
                  <a:lnTo>
                    <a:pt x="3324" y="1789"/>
                  </a:lnTo>
                  <a:lnTo>
                    <a:pt x="3313" y="1901"/>
                  </a:lnTo>
                  <a:lnTo>
                    <a:pt x="3310" y="1956"/>
                  </a:lnTo>
                  <a:lnTo>
                    <a:pt x="3307" y="2013"/>
                  </a:lnTo>
                  <a:lnTo>
                    <a:pt x="3300" y="2026"/>
                  </a:lnTo>
                  <a:lnTo>
                    <a:pt x="3296" y="2037"/>
                  </a:lnTo>
                  <a:lnTo>
                    <a:pt x="3294" y="2051"/>
                  </a:lnTo>
                  <a:lnTo>
                    <a:pt x="3296" y="2068"/>
                  </a:lnTo>
                  <a:lnTo>
                    <a:pt x="3282" y="2102"/>
                  </a:lnTo>
                  <a:lnTo>
                    <a:pt x="3269" y="2137"/>
                  </a:lnTo>
                  <a:lnTo>
                    <a:pt x="3244" y="2204"/>
                  </a:lnTo>
                  <a:lnTo>
                    <a:pt x="3220" y="2272"/>
                  </a:lnTo>
                  <a:lnTo>
                    <a:pt x="3206" y="2304"/>
                  </a:lnTo>
                  <a:lnTo>
                    <a:pt x="3191" y="2335"/>
                  </a:lnTo>
                  <a:lnTo>
                    <a:pt x="3175" y="2366"/>
                  </a:lnTo>
                  <a:lnTo>
                    <a:pt x="3158" y="2397"/>
                  </a:lnTo>
                  <a:lnTo>
                    <a:pt x="3125" y="2456"/>
                  </a:lnTo>
                  <a:lnTo>
                    <a:pt x="3091" y="2515"/>
                  </a:lnTo>
                  <a:lnTo>
                    <a:pt x="3057" y="2574"/>
                  </a:lnTo>
                  <a:lnTo>
                    <a:pt x="3045" y="2589"/>
                  </a:lnTo>
                  <a:lnTo>
                    <a:pt x="3031" y="2605"/>
                  </a:lnTo>
                  <a:lnTo>
                    <a:pt x="3007" y="2638"/>
                  </a:lnTo>
                  <a:lnTo>
                    <a:pt x="2983" y="2671"/>
                  </a:lnTo>
                  <a:lnTo>
                    <a:pt x="2970" y="2686"/>
                  </a:lnTo>
                  <a:lnTo>
                    <a:pt x="2956" y="2701"/>
                  </a:lnTo>
                  <a:lnTo>
                    <a:pt x="2899" y="2759"/>
                  </a:lnTo>
                  <a:lnTo>
                    <a:pt x="2871" y="2788"/>
                  </a:lnTo>
                  <a:lnTo>
                    <a:pt x="2858" y="2804"/>
                  </a:lnTo>
                  <a:lnTo>
                    <a:pt x="2845" y="2821"/>
                  </a:lnTo>
                  <a:lnTo>
                    <a:pt x="2830" y="2829"/>
                  </a:lnTo>
                  <a:lnTo>
                    <a:pt x="2816" y="2840"/>
                  </a:lnTo>
                  <a:lnTo>
                    <a:pt x="2803" y="2853"/>
                  </a:lnTo>
                  <a:lnTo>
                    <a:pt x="2791" y="2866"/>
                  </a:lnTo>
                  <a:lnTo>
                    <a:pt x="2767" y="2891"/>
                  </a:lnTo>
                  <a:lnTo>
                    <a:pt x="2753" y="2902"/>
                  </a:lnTo>
                  <a:lnTo>
                    <a:pt x="2739" y="2913"/>
                  </a:lnTo>
                  <a:close/>
                  <a:moveTo>
                    <a:pt x="2296" y="2498"/>
                  </a:moveTo>
                  <a:lnTo>
                    <a:pt x="2296" y="2498"/>
                  </a:lnTo>
                  <a:lnTo>
                    <a:pt x="2289" y="2508"/>
                  </a:lnTo>
                  <a:lnTo>
                    <a:pt x="2282" y="2515"/>
                  </a:lnTo>
                  <a:lnTo>
                    <a:pt x="2274" y="2519"/>
                  </a:lnTo>
                  <a:lnTo>
                    <a:pt x="2264" y="2520"/>
                  </a:lnTo>
                  <a:lnTo>
                    <a:pt x="2254" y="2520"/>
                  </a:lnTo>
                  <a:lnTo>
                    <a:pt x="2243" y="2518"/>
                  </a:lnTo>
                  <a:lnTo>
                    <a:pt x="2233" y="2513"/>
                  </a:lnTo>
                  <a:lnTo>
                    <a:pt x="2222" y="2509"/>
                  </a:lnTo>
                  <a:lnTo>
                    <a:pt x="2176" y="2485"/>
                  </a:lnTo>
                  <a:lnTo>
                    <a:pt x="2164" y="2480"/>
                  </a:lnTo>
                  <a:lnTo>
                    <a:pt x="2153" y="2475"/>
                  </a:lnTo>
                  <a:lnTo>
                    <a:pt x="2142" y="2473"/>
                  </a:lnTo>
                  <a:lnTo>
                    <a:pt x="2132" y="2473"/>
                  </a:lnTo>
                  <a:lnTo>
                    <a:pt x="2138" y="2481"/>
                  </a:lnTo>
                  <a:lnTo>
                    <a:pt x="2143" y="2491"/>
                  </a:lnTo>
                  <a:lnTo>
                    <a:pt x="2156" y="2506"/>
                  </a:lnTo>
                  <a:lnTo>
                    <a:pt x="2162" y="2515"/>
                  </a:lnTo>
                  <a:lnTo>
                    <a:pt x="2166" y="2525"/>
                  </a:lnTo>
                  <a:lnTo>
                    <a:pt x="2167" y="2534"/>
                  </a:lnTo>
                  <a:lnTo>
                    <a:pt x="2166" y="2544"/>
                  </a:lnTo>
                  <a:lnTo>
                    <a:pt x="2163" y="2553"/>
                  </a:lnTo>
                  <a:lnTo>
                    <a:pt x="2159" y="2560"/>
                  </a:lnTo>
                  <a:lnTo>
                    <a:pt x="2152" y="2567"/>
                  </a:lnTo>
                  <a:lnTo>
                    <a:pt x="2143" y="2572"/>
                  </a:lnTo>
                  <a:lnTo>
                    <a:pt x="2127" y="2582"/>
                  </a:lnTo>
                  <a:lnTo>
                    <a:pt x="2108" y="2591"/>
                  </a:lnTo>
                  <a:lnTo>
                    <a:pt x="2112" y="2612"/>
                  </a:lnTo>
                  <a:lnTo>
                    <a:pt x="2118" y="2630"/>
                  </a:lnTo>
                  <a:lnTo>
                    <a:pt x="2127" y="2648"/>
                  </a:lnTo>
                  <a:lnTo>
                    <a:pt x="2136" y="2664"/>
                  </a:lnTo>
                  <a:lnTo>
                    <a:pt x="2146" y="2678"/>
                  </a:lnTo>
                  <a:lnTo>
                    <a:pt x="2157" y="2690"/>
                  </a:lnTo>
                  <a:lnTo>
                    <a:pt x="2170" y="2703"/>
                  </a:lnTo>
                  <a:lnTo>
                    <a:pt x="2184" y="2713"/>
                  </a:lnTo>
                  <a:lnTo>
                    <a:pt x="2204" y="2727"/>
                  </a:lnTo>
                  <a:lnTo>
                    <a:pt x="2225" y="2738"/>
                  </a:lnTo>
                  <a:lnTo>
                    <a:pt x="2246" y="2749"/>
                  </a:lnTo>
                  <a:lnTo>
                    <a:pt x="2267" y="2759"/>
                  </a:lnTo>
                  <a:lnTo>
                    <a:pt x="2312" y="2777"/>
                  </a:lnTo>
                  <a:lnTo>
                    <a:pt x="2358" y="2794"/>
                  </a:lnTo>
                  <a:lnTo>
                    <a:pt x="2403" y="2811"/>
                  </a:lnTo>
                  <a:lnTo>
                    <a:pt x="2447" y="2829"/>
                  </a:lnTo>
                  <a:lnTo>
                    <a:pt x="2466" y="2839"/>
                  </a:lnTo>
                  <a:lnTo>
                    <a:pt x="2487" y="2850"/>
                  </a:lnTo>
                  <a:lnTo>
                    <a:pt x="2506" y="2862"/>
                  </a:lnTo>
                  <a:lnTo>
                    <a:pt x="2524" y="2876"/>
                  </a:lnTo>
                  <a:lnTo>
                    <a:pt x="2527" y="2888"/>
                  </a:lnTo>
                  <a:lnTo>
                    <a:pt x="2532" y="2899"/>
                  </a:lnTo>
                  <a:lnTo>
                    <a:pt x="2591" y="2860"/>
                  </a:lnTo>
                  <a:lnTo>
                    <a:pt x="2621" y="2839"/>
                  </a:lnTo>
                  <a:lnTo>
                    <a:pt x="2649" y="2818"/>
                  </a:lnTo>
                  <a:lnTo>
                    <a:pt x="2675" y="2796"/>
                  </a:lnTo>
                  <a:lnTo>
                    <a:pt x="2701" y="2770"/>
                  </a:lnTo>
                  <a:lnTo>
                    <a:pt x="2723" y="2745"/>
                  </a:lnTo>
                  <a:lnTo>
                    <a:pt x="2734" y="2731"/>
                  </a:lnTo>
                  <a:lnTo>
                    <a:pt x="2744" y="2715"/>
                  </a:lnTo>
                  <a:lnTo>
                    <a:pt x="2782" y="2672"/>
                  </a:lnTo>
                  <a:lnTo>
                    <a:pt x="2819" y="2628"/>
                  </a:lnTo>
                  <a:lnTo>
                    <a:pt x="2852" y="2582"/>
                  </a:lnTo>
                  <a:lnTo>
                    <a:pt x="2886" y="2533"/>
                  </a:lnTo>
                  <a:lnTo>
                    <a:pt x="2917" y="2484"/>
                  </a:lnTo>
                  <a:lnTo>
                    <a:pt x="2946" y="2432"/>
                  </a:lnTo>
                  <a:lnTo>
                    <a:pt x="2974" y="2379"/>
                  </a:lnTo>
                  <a:lnTo>
                    <a:pt x="3000" y="2324"/>
                  </a:lnTo>
                  <a:lnTo>
                    <a:pt x="3002" y="2324"/>
                  </a:lnTo>
                  <a:lnTo>
                    <a:pt x="3005" y="2322"/>
                  </a:lnTo>
                  <a:lnTo>
                    <a:pt x="3008" y="2320"/>
                  </a:lnTo>
                  <a:lnTo>
                    <a:pt x="3010" y="2314"/>
                  </a:lnTo>
                  <a:lnTo>
                    <a:pt x="3011" y="2313"/>
                  </a:lnTo>
                  <a:lnTo>
                    <a:pt x="3014" y="2313"/>
                  </a:lnTo>
                  <a:lnTo>
                    <a:pt x="3029" y="2280"/>
                  </a:lnTo>
                  <a:lnTo>
                    <a:pt x="3045" y="2249"/>
                  </a:lnTo>
                  <a:lnTo>
                    <a:pt x="3078" y="2185"/>
                  </a:lnTo>
                  <a:lnTo>
                    <a:pt x="3094" y="2152"/>
                  </a:lnTo>
                  <a:lnTo>
                    <a:pt x="3108" y="2119"/>
                  </a:lnTo>
                  <a:lnTo>
                    <a:pt x="3122" y="2084"/>
                  </a:lnTo>
                  <a:lnTo>
                    <a:pt x="3133" y="2049"/>
                  </a:lnTo>
                  <a:lnTo>
                    <a:pt x="3139" y="2028"/>
                  </a:lnTo>
                  <a:lnTo>
                    <a:pt x="3143" y="2006"/>
                  </a:lnTo>
                  <a:lnTo>
                    <a:pt x="3150" y="1964"/>
                  </a:lnTo>
                  <a:lnTo>
                    <a:pt x="3154" y="1943"/>
                  </a:lnTo>
                  <a:lnTo>
                    <a:pt x="3158" y="1922"/>
                  </a:lnTo>
                  <a:lnTo>
                    <a:pt x="3165" y="1903"/>
                  </a:lnTo>
                  <a:lnTo>
                    <a:pt x="3174" y="1883"/>
                  </a:lnTo>
                  <a:lnTo>
                    <a:pt x="3175" y="1898"/>
                  </a:lnTo>
                  <a:lnTo>
                    <a:pt x="3177" y="1914"/>
                  </a:lnTo>
                  <a:lnTo>
                    <a:pt x="3177" y="1929"/>
                  </a:lnTo>
                  <a:lnTo>
                    <a:pt x="3175" y="1945"/>
                  </a:lnTo>
                  <a:lnTo>
                    <a:pt x="3172" y="1973"/>
                  </a:lnTo>
                  <a:lnTo>
                    <a:pt x="3165" y="1999"/>
                  </a:lnTo>
                  <a:lnTo>
                    <a:pt x="3158" y="2025"/>
                  </a:lnTo>
                  <a:lnTo>
                    <a:pt x="3148" y="2050"/>
                  </a:lnTo>
                  <a:lnTo>
                    <a:pt x="3140" y="2075"/>
                  </a:lnTo>
                  <a:lnTo>
                    <a:pt x="3133" y="2101"/>
                  </a:lnTo>
                  <a:lnTo>
                    <a:pt x="3127" y="2117"/>
                  </a:lnTo>
                  <a:lnTo>
                    <a:pt x="3123" y="2130"/>
                  </a:lnTo>
                  <a:lnTo>
                    <a:pt x="3113" y="2152"/>
                  </a:lnTo>
                  <a:lnTo>
                    <a:pt x="3112" y="2157"/>
                  </a:lnTo>
                  <a:lnTo>
                    <a:pt x="3112" y="2161"/>
                  </a:lnTo>
                  <a:lnTo>
                    <a:pt x="3113" y="2165"/>
                  </a:lnTo>
                  <a:lnTo>
                    <a:pt x="3113" y="2169"/>
                  </a:lnTo>
                  <a:lnTo>
                    <a:pt x="3106" y="2185"/>
                  </a:lnTo>
                  <a:lnTo>
                    <a:pt x="3098" y="2200"/>
                  </a:lnTo>
                  <a:lnTo>
                    <a:pt x="3081" y="2231"/>
                  </a:lnTo>
                  <a:lnTo>
                    <a:pt x="3017" y="2348"/>
                  </a:lnTo>
                  <a:lnTo>
                    <a:pt x="3000" y="2383"/>
                  </a:lnTo>
                  <a:lnTo>
                    <a:pt x="2991" y="2401"/>
                  </a:lnTo>
                  <a:lnTo>
                    <a:pt x="2986" y="2419"/>
                  </a:lnTo>
                  <a:lnTo>
                    <a:pt x="2977" y="2428"/>
                  </a:lnTo>
                  <a:lnTo>
                    <a:pt x="2970" y="2436"/>
                  </a:lnTo>
                  <a:lnTo>
                    <a:pt x="2959" y="2456"/>
                  </a:lnTo>
                  <a:lnTo>
                    <a:pt x="2948" y="2477"/>
                  </a:lnTo>
                  <a:lnTo>
                    <a:pt x="2939" y="2498"/>
                  </a:lnTo>
                  <a:lnTo>
                    <a:pt x="2906" y="2541"/>
                  </a:lnTo>
                  <a:lnTo>
                    <a:pt x="2875" y="2586"/>
                  </a:lnTo>
                  <a:lnTo>
                    <a:pt x="2845" y="2630"/>
                  </a:lnTo>
                  <a:lnTo>
                    <a:pt x="2814" y="2673"/>
                  </a:lnTo>
                  <a:lnTo>
                    <a:pt x="2782" y="2715"/>
                  </a:lnTo>
                  <a:lnTo>
                    <a:pt x="2764" y="2735"/>
                  </a:lnTo>
                  <a:lnTo>
                    <a:pt x="2747" y="2755"/>
                  </a:lnTo>
                  <a:lnTo>
                    <a:pt x="2729" y="2774"/>
                  </a:lnTo>
                  <a:lnTo>
                    <a:pt x="2709" y="2793"/>
                  </a:lnTo>
                  <a:lnTo>
                    <a:pt x="2688" y="2810"/>
                  </a:lnTo>
                  <a:lnTo>
                    <a:pt x="2666" y="2826"/>
                  </a:lnTo>
                  <a:lnTo>
                    <a:pt x="2652" y="2842"/>
                  </a:lnTo>
                  <a:lnTo>
                    <a:pt x="2636" y="2856"/>
                  </a:lnTo>
                  <a:lnTo>
                    <a:pt x="2621" y="2869"/>
                  </a:lnTo>
                  <a:lnTo>
                    <a:pt x="2604" y="2881"/>
                  </a:lnTo>
                  <a:lnTo>
                    <a:pt x="2569" y="2905"/>
                  </a:lnTo>
                  <a:lnTo>
                    <a:pt x="2532" y="2927"/>
                  </a:lnTo>
                  <a:lnTo>
                    <a:pt x="2458" y="2971"/>
                  </a:lnTo>
                  <a:lnTo>
                    <a:pt x="2421" y="2993"/>
                  </a:lnTo>
                  <a:lnTo>
                    <a:pt x="2388" y="3017"/>
                  </a:lnTo>
                  <a:lnTo>
                    <a:pt x="2469" y="2998"/>
                  </a:lnTo>
                  <a:lnTo>
                    <a:pt x="2549" y="2977"/>
                  </a:lnTo>
                  <a:lnTo>
                    <a:pt x="2588" y="2965"/>
                  </a:lnTo>
                  <a:lnTo>
                    <a:pt x="2626" y="2953"/>
                  </a:lnTo>
                  <a:lnTo>
                    <a:pt x="2663" y="2942"/>
                  </a:lnTo>
                  <a:lnTo>
                    <a:pt x="2698" y="2927"/>
                  </a:lnTo>
                  <a:lnTo>
                    <a:pt x="2701" y="2919"/>
                  </a:lnTo>
                  <a:lnTo>
                    <a:pt x="2705" y="2911"/>
                  </a:lnTo>
                  <a:lnTo>
                    <a:pt x="2709" y="2904"/>
                  </a:lnTo>
                  <a:lnTo>
                    <a:pt x="2715" y="2897"/>
                  </a:lnTo>
                  <a:lnTo>
                    <a:pt x="2726" y="2885"/>
                  </a:lnTo>
                  <a:lnTo>
                    <a:pt x="2739" y="2874"/>
                  </a:lnTo>
                  <a:lnTo>
                    <a:pt x="2753" y="2864"/>
                  </a:lnTo>
                  <a:lnTo>
                    <a:pt x="2765" y="2853"/>
                  </a:lnTo>
                  <a:lnTo>
                    <a:pt x="2776" y="2840"/>
                  </a:lnTo>
                  <a:lnTo>
                    <a:pt x="2781" y="2833"/>
                  </a:lnTo>
                  <a:lnTo>
                    <a:pt x="2785" y="2826"/>
                  </a:lnTo>
                  <a:lnTo>
                    <a:pt x="2830" y="2788"/>
                  </a:lnTo>
                  <a:lnTo>
                    <a:pt x="2872" y="2748"/>
                  </a:lnTo>
                  <a:lnTo>
                    <a:pt x="2913" y="2706"/>
                  </a:lnTo>
                  <a:lnTo>
                    <a:pt x="2952" y="2662"/>
                  </a:lnTo>
                  <a:lnTo>
                    <a:pt x="2988" y="2616"/>
                  </a:lnTo>
                  <a:lnTo>
                    <a:pt x="3022" y="2567"/>
                  </a:lnTo>
                  <a:lnTo>
                    <a:pt x="3054" y="2516"/>
                  </a:lnTo>
                  <a:lnTo>
                    <a:pt x="3070" y="2491"/>
                  </a:lnTo>
                  <a:lnTo>
                    <a:pt x="3084" y="2463"/>
                  </a:lnTo>
                  <a:lnTo>
                    <a:pt x="3087" y="2464"/>
                  </a:lnTo>
                  <a:lnTo>
                    <a:pt x="3088" y="2463"/>
                  </a:lnTo>
                  <a:lnTo>
                    <a:pt x="3090" y="2460"/>
                  </a:lnTo>
                  <a:lnTo>
                    <a:pt x="3091" y="2457"/>
                  </a:lnTo>
                  <a:lnTo>
                    <a:pt x="3092" y="2457"/>
                  </a:lnTo>
                  <a:lnTo>
                    <a:pt x="3095" y="2457"/>
                  </a:lnTo>
                  <a:lnTo>
                    <a:pt x="3123" y="2402"/>
                  </a:lnTo>
                  <a:lnTo>
                    <a:pt x="3154" y="2346"/>
                  </a:lnTo>
                  <a:lnTo>
                    <a:pt x="3184" y="2287"/>
                  </a:lnTo>
                  <a:lnTo>
                    <a:pt x="3196" y="2259"/>
                  </a:lnTo>
                  <a:lnTo>
                    <a:pt x="3209" y="2231"/>
                  </a:lnTo>
                  <a:lnTo>
                    <a:pt x="3214" y="2202"/>
                  </a:lnTo>
                  <a:lnTo>
                    <a:pt x="3223" y="2174"/>
                  </a:lnTo>
                  <a:lnTo>
                    <a:pt x="3240" y="2116"/>
                  </a:lnTo>
                  <a:lnTo>
                    <a:pt x="3248" y="2086"/>
                  </a:lnTo>
                  <a:lnTo>
                    <a:pt x="3257" y="2056"/>
                  </a:lnTo>
                  <a:lnTo>
                    <a:pt x="3262" y="2025"/>
                  </a:lnTo>
                  <a:lnTo>
                    <a:pt x="3266" y="1992"/>
                  </a:lnTo>
                  <a:lnTo>
                    <a:pt x="3279" y="1938"/>
                  </a:lnTo>
                  <a:lnTo>
                    <a:pt x="3289" y="1882"/>
                  </a:lnTo>
                  <a:lnTo>
                    <a:pt x="3299" y="1824"/>
                  </a:lnTo>
                  <a:lnTo>
                    <a:pt x="3304" y="1766"/>
                  </a:lnTo>
                  <a:lnTo>
                    <a:pt x="3307" y="1721"/>
                  </a:lnTo>
                  <a:lnTo>
                    <a:pt x="3309" y="1677"/>
                  </a:lnTo>
                  <a:lnTo>
                    <a:pt x="3309" y="1632"/>
                  </a:lnTo>
                  <a:lnTo>
                    <a:pt x="3306" y="1587"/>
                  </a:lnTo>
                  <a:lnTo>
                    <a:pt x="3303" y="1542"/>
                  </a:lnTo>
                  <a:lnTo>
                    <a:pt x="3297" y="1498"/>
                  </a:lnTo>
                  <a:lnTo>
                    <a:pt x="3292" y="1455"/>
                  </a:lnTo>
                  <a:lnTo>
                    <a:pt x="3283" y="1411"/>
                  </a:lnTo>
                  <a:lnTo>
                    <a:pt x="3275" y="1368"/>
                  </a:lnTo>
                  <a:lnTo>
                    <a:pt x="3265" y="1326"/>
                  </a:lnTo>
                  <a:lnTo>
                    <a:pt x="3255" y="1285"/>
                  </a:lnTo>
                  <a:lnTo>
                    <a:pt x="3244" y="1244"/>
                  </a:lnTo>
                  <a:lnTo>
                    <a:pt x="3231" y="1203"/>
                  </a:lnTo>
                  <a:lnTo>
                    <a:pt x="3219" y="1164"/>
                  </a:lnTo>
                  <a:lnTo>
                    <a:pt x="3191" y="1087"/>
                  </a:lnTo>
                  <a:lnTo>
                    <a:pt x="3188" y="1078"/>
                  </a:lnTo>
                  <a:lnTo>
                    <a:pt x="3182" y="1070"/>
                  </a:lnTo>
                  <a:lnTo>
                    <a:pt x="3178" y="1062"/>
                  </a:lnTo>
                  <a:lnTo>
                    <a:pt x="3174" y="1052"/>
                  </a:lnTo>
                  <a:lnTo>
                    <a:pt x="3163" y="1019"/>
                  </a:lnTo>
                  <a:lnTo>
                    <a:pt x="3150" y="987"/>
                  </a:lnTo>
                  <a:lnTo>
                    <a:pt x="3136" y="956"/>
                  </a:lnTo>
                  <a:lnTo>
                    <a:pt x="3127" y="941"/>
                  </a:lnTo>
                  <a:lnTo>
                    <a:pt x="3119" y="927"/>
                  </a:lnTo>
                  <a:lnTo>
                    <a:pt x="3109" y="900"/>
                  </a:lnTo>
                  <a:lnTo>
                    <a:pt x="3098" y="875"/>
                  </a:lnTo>
                  <a:lnTo>
                    <a:pt x="3084" y="851"/>
                  </a:lnTo>
                  <a:lnTo>
                    <a:pt x="3068" y="828"/>
                  </a:lnTo>
                  <a:lnTo>
                    <a:pt x="3035" y="784"/>
                  </a:lnTo>
                  <a:lnTo>
                    <a:pt x="3002" y="739"/>
                  </a:lnTo>
                  <a:lnTo>
                    <a:pt x="2980" y="704"/>
                  </a:lnTo>
                  <a:lnTo>
                    <a:pt x="2959" y="668"/>
                  </a:lnTo>
                  <a:lnTo>
                    <a:pt x="2937" y="633"/>
                  </a:lnTo>
                  <a:lnTo>
                    <a:pt x="2925" y="615"/>
                  </a:lnTo>
                  <a:lnTo>
                    <a:pt x="2913" y="600"/>
                  </a:lnTo>
                  <a:lnTo>
                    <a:pt x="2901" y="586"/>
                  </a:lnTo>
                  <a:lnTo>
                    <a:pt x="2889" y="573"/>
                  </a:lnTo>
                  <a:lnTo>
                    <a:pt x="2876" y="560"/>
                  </a:lnTo>
                  <a:lnTo>
                    <a:pt x="2864" y="546"/>
                  </a:lnTo>
                  <a:lnTo>
                    <a:pt x="2848" y="529"/>
                  </a:lnTo>
                  <a:lnTo>
                    <a:pt x="2831" y="513"/>
                  </a:lnTo>
                  <a:lnTo>
                    <a:pt x="2799" y="482"/>
                  </a:lnTo>
                  <a:lnTo>
                    <a:pt x="2765" y="454"/>
                  </a:lnTo>
                  <a:lnTo>
                    <a:pt x="2730" y="426"/>
                  </a:lnTo>
                  <a:lnTo>
                    <a:pt x="2709" y="407"/>
                  </a:lnTo>
                  <a:lnTo>
                    <a:pt x="2689" y="389"/>
                  </a:lnTo>
                  <a:lnTo>
                    <a:pt x="2670" y="372"/>
                  </a:lnTo>
                  <a:lnTo>
                    <a:pt x="2649" y="355"/>
                  </a:lnTo>
                  <a:lnTo>
                    <a:pt x="2616" y="333"/>
                  </a:lnTo>
                  <a:lnTo>
                    <a:pt x="2584" y="312"/>
                  </a:lnTo>
                  <a:lnTo>
                    <a:pt x="2552" y="291"/>
                  </a:lnTo>
                  <a:lnTo>
                    <a:pt x="2518" y="273"/>
                  </a:lnTo>
                  <a:lnTo>
                    <a:pt x="2483" y="253"/>
                  </a:lnTo>
                  <a:lnTo>
                    <a:pt x="2448" y="236"/>
                  </a:lnTo>
                  <a:lnTo>
                    <a:pt x="2378" y="202"/>
                  </a:lnTo>
                  <a:lnTo>
                    <a:pt x="2303" y="170"/>
                  </a:lnTo>
                  <a:lnTo>
                    <a:pt x="2229" y="139"/>
                  </a:lnTo>
                  <a:lnTo>
                    <a:pt x="2076" y="80"/>
                  </a:lnTo>
                  <a:lnTo>
                    <a:pt x="2070" y="80"/>
                  </a:lnTo>
                  <a:lnTo>
                    <a:pt x="2066" y="82"/>
                  </a:lnTo>
                  <a:lnTo>
                    <a:pt x="2062" y="83"/>
                  </a:lnTo>
                  <a:lnTo>
                    <a:pt x="2056" y="83"/>
                  </a:lnTo>
                  <a:lnTo>
                    <a:pt x="2041" y="75"/>
                  </a:lnTo>
                  <a:lnTo>
                    <a:pt x="2027" y="70"/>
                  </a:lnTo>
                  <a:lnTo>
                    <a:pt x="2011" y="66"/>
                  </a:lnTo>
                  <a:lnTo>
                    <a:pt x="1995" y="65"/>
                  </a:lnTo>
                  <a:lnTo>
                    <a:pt x="1964" y="62"/>
                  </a:lnTo>
                  <a:lnTo>
                    <a:pt x="1947" y="60"/>
                  </a:lnTo>
                  <a:lnTo>
                    <a:pt x="1931" y="59"/>
                  </a:lnTo>
                  <a:lnTo>
                    <a:pt x="1913" y="56"/>
                  </a:lnTo>
                  <a:lnTo>
                    <a:pt x="1895" y="51"/>
                  </a:lnTo>
                  <a:lnTo>
                    <a:pt x="1858" y="41"/>
                  </a:lnTo>
                  <a:lnTo>
                    <a:pt x="1822" y="31"/>
                  </a:lnTo>
                  <a:lnTo>
                    <a:pt x="1804" y="28"/>
                  </a:lnTo>
                  <a:lnTo>
                    <a:pt x="1787" y="24"/>
                  </a:lnTo>
                  <a:lnTo>
                    <a:pt x="1762" y="21"/>
                  </a:lnTo>
                  <a:lnTo>
                    <a:pt x="1738" y="20"/>
                  </a:lnTo>
                  <a:lnTo>
                    <a:pt x="1714" y="18"/>
                  </a:lnTo>
                  <a:lnTo>
                    <a:pt x="1689" y="18"/>
                  </a:lnTo>
                  <a:lnTo>
                    <a:pt x="1639" y="21"/>
                  </a:lnTo>
                  <a:lnTo>
                    <a:pt x="1590" y="27"/>
                  </a:lnTo>
                  <a:lnTo>
                    <a:pt x="1492" y="39"/>
                  </a:lnTo>
                  <a:lnTo>
                    <a:pt x="1443" y="44"/>
                  </a:lnTo>
                  <a:lnTo>
                    <a:pt x="1394" y="48"/>
                  </a:lnTo>
                  <a:lnTo>
                    <a:pt x="1392" y="49"/>
                  </a:lnTo>
                  <a:lnTo>
                    <a:pt x="1391" y="51"/>
                  </a:lnTo>
                  <a:lnTo>
                    <a:pt x="1390" y="53"/>
                  </a:lnTo>
                  <a:lnTo>
                    <a:pt x="1385" y="53"/>
                  </a:lnTo>
                  <a:lnTo>
                    <a:pt x="1321" y="65"/>
                  </a:lnTo>
                  <a:lnTo>
                    <a:pt x="1259" y="79"/>
                  </a:lnTo>
                  <a:lnTo>
                    <a:pt x="1199" y="93"/>
                  </a:lnTo>
                  <a:lnTo>
                    <a:pt x="1141" y="108"/>
                  </a:lnTo>
                  <a:lnTo>
                    <a:pt x="1085" y="125"/>
                  </a:lnTo>
                  <a:lnTo>
                    <a:pt x="1029" y="143"/>
                  </a:lnTo>
                  <a:lnTo>
                    <a:pt x="974" y="163"/>
                  </a:lnTo>
                  <a:lnTo>
                    <a:pt x="921" y="184"/>
                  </a:lnTo>
                  <a:lnTo>
                    <a:pt x="914" y="191"/>
                  </a:lnTo>
                  <a:lnTo>
                    <a:pt x="907" y="198"/>
                  </a:lnTo>
                  <a:lnTo>
                    <a:pt x="890" y="209"/>
                  </a:lnTo>
                  <a:lnTo>
                    <a:pt x="872" y="219"/>
                  </a:lnTo>
                  <a:lnTo>
                    <a:pt x="853" y="228"/>
                  </a:lnTo>
                  <a:lnTo>
                    <a:pt x="814" y="244"/>
                  </a:lnTo>
                  <a:lnTo>
                    <a:pt x="796" y="254"/>
                  </a:lnTo>
                  <a:lnTo>
                    <a:pt x="779" y="265"/>
                  </a:lnTo>
                  <a:lnTo>
                    <a:pt x="745" y="294"/>
                  </a:lnTo>
                  <a:lnTo>
                    <a:pt x="713" y="320"/>
                  </a:lnTo>
                  <a:lnTo>
                    <a:pt x="644" y="374"/>
                  </a:lnTo>
                  <a:lnTo>
                    <a:pt x="612" y="402"/>
                  </a:lnTo>
                  <a:lnTo>
                    <a:pt x="580" y="430"/>
                  </a:lnTo>
                  <a:lnTo>
                    <a:pt x="549" y="459"/>
                  </a:lnTo>
                  <a:lnTo>
                    <a:pt x="521" y="492"/>
                  </a:lnTo>
                  <a:lnTo>
                    <a:pt x="492" y="518"/>
                  </a:lnTo>
                  <a:lnTo>
                    <a:pt x="466" y="545"/>
                  </a:lnTo>
                  <a:lnTo>
                    <a:pt x="439" y="573"/>
                  </a:lnTo>
                  <a:lnTo>
                    <a:pt x="412" y="602"/>
                  </a:lnTo>
                  <a:lnTo>
                    <a:pt x="387" y="632"/>
                  </a:lnTo>
                  <a:lnTo>
                    <a:pt x="362" y="661"/>
                  </a:lnTo>
                  <a:lnTo>
                    <a:pt x="337" y="694"/>
                  </a:lnTo>
                  <a:lnTo>
                    <a:pt x="313" y="725"/>
                  </a:lnTo>
                  <a:lnTo>
                    <a:pt x="290" y="758"/>
                  </a:lnTo>
                  <a:lnTo>
                    <a:pt x="268" y="791"/>
                  </a:lnTo>
                  <a:lnTo>
                    <a:pt x="247" y="824"/>
                  </a:lnTo>
                  <a:lnTo>
                    <a:pt x="226" y="859"/>
                  </a:lnTo>
                  <a:lnTo>
                    <a:pt x="206" y="894"/>
                  </a:lnTo>
                  <a:lnTo>
                    <a:pt x="188" y="930"/>
                  </a:lnTo>
                  <a:lnTo>
                    <a:pt x="171" y="966"/>
                  </a:lnTo>
                  <a:lnTo>
                    <a:pt x="154" y="1003"/>
                  </a:lnTo>
                  <a:lnTo>
                    <a:pt x="150" y="1017"/>
                  </a:lnTo>
                  <a:lnTo>
                    <a:pt x="147" y="1031"/>
                  </a:lnTo>
                  <a:lnTo>
                    <a:pt x="144" y="1045"/>
                  </a:lnTo>
                  <a:lnTo>
                    <a:pt x="140" y="1057"/>
                  </a:lnTo>
                  <a:lnTo>
                    <a:pt x="133" y="1073"/>
                  </a:lnTo>
                  <a:lnTo>
                    <a:pt x="126" y="1087"/>
                  </a:lnTo>
                  <a:lnTo>
                    <a:pt x="118" y="1101"/>
                  </a:lnTo>
                  <a:lnTo>
                    <a:pt x="111" y="1116"/>
                  </a:lnTo>
                  <a:lnTo>
                    <a:pt x="104" y="1137"/>
                  </a:lnTo>
                  <a:lnTo>
                    <a:pt x="97" y="1161"/>
                  </a:lnTo>
                  <a:lnTo>
                    <a:pt x="85" y="1215"/>
                  </a:lnTo>
                  <a:lnTo>
                    <a:pt x="64" y="1328"/>
                  </a:lnTo>
                  <a:lnTo>
                    <a:pt x="50" y="1400"/>
                  </a:lnTo>
                  <a:lnTo>
                    <a:pt x="45" y="1436"/>
                  </a:lnTo>
                  <a:lnTo>
                    <a:pt x="42" y="1473"/>
                  </a:lnTo>
                  <a:lnTo>
                    <a:pt x="42" y="1484"/>
                  </a:lnTo>
                  <a:lnTo>
                    <a:pt x="43" y="1495"/>
                  </a:lnTo>
                  <a:lnTo>
                    <a:pt x="45" y="1505"/>
                  </a:lnTo>
                  <a:lnTo>
                    <a:pt x="45" y="1516"/>
                  </a:lnTo>
                  <a:lnTo>
                    <a:pt x="43" y="1523"/>
                  </a:lnTo>
                  <a:lnTo>
                    <a:pt x="40" y="1529"/>
                  </a:lnTo>
                  <a:lnTo>
                    <a:pt x="38" y="1536"/>
                  </a:lnTo>
                  <a:lnTo>
                    <a:pt x="35" y="1543"/>
                  </a:lnTo>
                  <a:lnTo>
                    <a:pt x="33" y="1564"/>
                  </a:lnTo>
                  <a:lnTo>
                    <a:pt x="33" y="1587"/>
                  </a:lnTo>
                  <a:lnTo>
                    <a:pt x="35" y="1608"/>
                  </a:lnTo>
                  <a:lnTo>
                    <a:pt x="38" y="1630"/>
                  </a:lnTo>
                  <a:lnTo>
                    <a:pt x="43" y="1672"/>
                  </a:lnTo>
                  <a:lnTo>
                    <a:pt x="46" y="1693"/>
                  </a:lnTo>
                  <a:lnTo>
                    <a:pt x="47" y="1714"/>
                  </a:lnTo>
                  <a:lnTo>
                    <a:pt x="47" y="1750"/>
                  </a:lnTo>
                  <a:lnTo>
                    <a:pt x="50" y="1785"/>
                  </a:lnTo>
                  <a:lnTo>
                    <a:pt x="53" y="1818"/>
                  </a:lnTo>
                  <a:lnTo>
                    <a:pt x="56" y="1852"/>
                  </a:lnTo>
                  <a:lnTo>
                    <a:pt x="60" y="1886"/>
                  </a:lnTo>
                  <a:lnTo>
                    <a:pt x="66" y="1919"/>
                  </a:lnTo>
                  <a:lnTo>
                    <a:pt x="78" y="1985"/>
                  </a:lnTo>
                  <a:lnTo>
                    <a:pt x="94" y="2051"/>
                  </a:lnTo>
                  <a:lnTo>
                    <a:pt x="113" y="2115"/>
                  </a:lnTo>
                  <a:lnTo>
                    <a:pt x="135" y="2176"/>
                  </a:lnTo>
                  <a:lnTo>
                    <a:pt x="157" y="2238"/>
                  </a:lnTo>
                  <a:lnTo>
                    <a:pt x="184" y="2297"/>
                  </a:lnTo>
                  <a:lnTo>
                    <a:pt x="210" y="2356"/>
                  </a:lnTo>
                  <a:lnTo>
                    <a:pt x="240" y="2412"/>
                  </a:lnTo>
                  <a:lnTo>
                    <a:pt x="271" y="2468"/>
                  </a:lnTo>
                  <a:lnTo>
                    <a:pt x="303" y="2522"/>
                  </a:lnTo>
                  <a:lnTo>
                    <a:pt x="335" y="2575"/>
                  </a:lnTo>
                  <a:lnTo>
                    <a:pt x="369" y="2626"/>
                  </a:lnTo>
                  <a:lnTo>
                    <a:pt x="404" y="2675"/>
                  </a:lnTo>
                  <a:lnTo>
                    <a:pt x="408" y="2685"/>
                  </a:lnTo>
                  <a:lnTo>
                    <a:pt x="410" y="2689"/>
                  </a:lnTo>
                  <a:lnTo>
                    <a:pt x="410" y="2696"/>
                  </a:lnTo>
                  <a:lnTo>
                    <a:pt x="419" y="2703"/>
                  </a:lnTo>
                  <a:lnTo>
                    <a:pt x="427" y="2713"/>
                  </a:lnTo>
                  <a:lnTo>
                    <a:pt x="434" y="2723"/>
                  </a:lnTo>
                  <a:lnTo>
                    <a:pt x="439" y="2734"/>
                  </a:lnTo>
                  <a:lnTo>
                    <a:pt x="446" y="2738"/>
                  </a:lnTo>
                  <a:lnTo>
                    <a:pt x="453" y="2744"/>
                  </a:lnTo>
                  <a:lnTo>
                    <a:pt x="466" y="2756"/>
                  </a:lnTo>
                  <a:lnTo>
                    <a:pt x="477" y="2769"/>
                  </a:lnTo>
                  <a:lnTo>
                    <a:pt x="484" y="2774"/>
                  </a:lnTo>
                  <a:lnTo>
                    <a:pt x="491" y="2780"/>
                  </a:lnTo>
                  <a:lnTo>
                    <a:pt x="498" y="2790"/>
                  </a:lnTo>
                  <a:lnTo>
                    <a:pt x="504" y="2798"/>
                  </a:lnTo>
                  <a:lnTo>
                    <a:pt x="519" y="2815"/>
                  </a:lnTo>
                  <a:lnTo>
                    <a:pt x="536" y="2831"/>
                  </a:lnTo>
                  <a:lnTo>
                    <a:pt x="553" y="2845"/>
                  </a:lnTo>
                  <a:lnTo>
                    <a:pt x="588" y="2873"/>
                  </a:lnTo>
                  <a:lnTo>
                    <a:pt x="605" y="2888"/>
                  </a:lnTo>
                  <a:lnTo>
                    <a:pt x="619" y="2905"/>
                  </a:lnTo>
                  <a:lnTo>
                    <a:pt x="648" y="2913"/>
                  </a:lnTo>
                  <a:lnTo>
                    <a:pt x="678" y="2925"/>
                  </a:lnTo>
                  <a:lnTo>
                    <a:pt x="735" y="2946"/>
                  </a:lnTo>
                  <a:lnTo>
                    <a:pt x="763" y="2956"/>
                  </a:lnTo>
                  <a:lnTo>
                    <a:pt x="793" y="2964"/>
                  </a:lnTo>
                  <a:lnTo>
                    <a:pt x="821" y="2971"/>
                  </a:lnTo>
                  <a:lnTo>
                    <a:pt x="852" y="2974"/>
                  </a:lnTo>
                  <a:lnTo>
                    <a:pt x="811" y="2942"/>
                  </a:lnTo>
                  <a:lnTo>
                    <a:pt x="772" y="2909"/>
                  </a:lnTo>
                  <a:lnTo>
                    <a:pt x="734" y="2874"/>
                  </a:lnTo>
                  <a:lnTo>
                    <a:pt x="696" y="2838"/>
                  </a:lnTo>
                  <a:lnTo>
                    <a:pt x="661" y="2800"/>
                  </a:lnTo>
                  <a:lnTo>
                    <a:pt x="626" y="2762"/>
                  </a:lnTo>
                  <a:lnTo>
                    <a:pt x="592" y="2723"/>
                  </a:lnTo>
                  <a:lnTo>
                    <a:pt x="560" y="2682"/>
                  </a:lnTo>
                  <a:lnTo>
                    <a:pt x="528" y="2640"/>
                  </a:lnTo>
                  <a:lnTo>
                    <a:pt x="498" y="2598"/>
                  </a:lnTo>
                  <a:lnTo>
                    <a:pt x="469" y="2554"/>
                  </a:lnTo>
                  <a:lnTo>
                    <a:pt x="439" y="2511"/>
                  </a:lnTo>
                  <a:lnTo>
                    <a:pt x="412" y="2466"/>
                  </a:lnTo>
                  <a:lnTo>
                    <a:pt x="386" y="2419"/>
                  </a:lnTo>
                  <a:lnTo>
                    <a:pt x="362" y="2374"/>
                  </a:lnTo>
                  <a:lnTo>
                    <a:pt x="338" y="2327"/>
                  </a:lnTo>
                  <a:lnTo>
                    <a:pt x="377" y="2386"/>
                  </a:lnTo>
                  <a:lnTo>
                    <a:pt x="415" y="2445"/>
                  </a:lnTo>
                  <a:lnTo>
                    <a:pt x="455" y="2502"/>
                  </a:lnTo>
                  <a:lnTo>
                    <a:pt x="476" y="2532"/>
                  </a:lnTo>
                  <a:lnTo>
                    <a:pt x="497" y="2560"/>
                  </a:lnTo>
                  <a:lnTo>
                    <a:pt x="570" y="2652"/>
                  </a:lnTo>
                  <a:lnTo>
                    <a:pt x="608" y="2699"/>
                  </a:lnTo>
                  <a:lnTo>
                    <a:pt x="645" y="2745"/>
                  </a:lnTo>
                  <a:lnTo>
                    <a:pt x="650" y="2744"/>
                  </a:lnTo>
                  <a:lnTo>
                    <a:pt x="653" y="2741"/>
                  </a:lnTo>
                  <a:lnTo>
                    <a:pt x="660" y="2732"/>
                  </a:lnTo>
                  <a:lnTo>
                    <a:pt x="662" y="2730"/>
                  </a:lnTo>
                  <a:lnTo>
                    <a:pt x="665" y="2727"/>
                  </a:lnTo>
                  <a:lnTo>
                    <a:pt x="669" y="2725"/>
                  </a:lnTo>
                  <a:lnTo>
                    <a:pt x="674" y="2728"/>
                  </a:lnTo>
                  <a:lnTo>
                    <a:pt x="665" y="2714"/>
                  </a:lnTo>
                  <a:lnTo>
                    <a:pt x="655" y="2700"/>
                  </a:lnTo>
                  <a:lnTo>
                    <a:pt x="633" y="2675"/>
                  </a:lnTo>
                  <a:lnTo>
                    <a:pt x="610" y="2650"/>
                  </a:lnTo>
                  <a:lnTo>
                    <a:pt x="585" y="2626"/>
                  </a:lnTo>
                  <a:lnTo>
                    <a:pt x="561" y="2600"/>
                  </a:lnTo>
                  <a:lnTo>
                    <a:pt x="536" y="2575"/>
                  </a:lnTo>
                  <a:lnTo>
                    <a:pt x="514" y="2547"/>
                  </a:lnTo>
                  <a:lnTo>
                    <a:pt x="504" y="2533"/>
                  </a:lnTo>
                  <a:lnTo>
                    <a:pt x="494" y="2519"/>
                  </a:lnTo>
                  <a:lnTo>
                    <a:pt x="500" y="2498"/>
                  </a:lnTo>
                  <a:lnTo>
                    <a:pt x="502" y="2477"/>
                  </a:lnTo>
                  <a:lnTo>
                    <a:pt x="502" y="2457"/>
                  </a:lnTo>
                  <a:lnTo>
                    <a:pt x="502" y="2437"/>
                  </a:lnTo>
                  <a:lnTo>
                    <a:pt x="504" y="2418"/>
                  </a:lnTo>
                  <a:lnTo>
                    <a:pt x="504" y="2398"/>
                  </a:lnTo>
                  <a:lnTo>
                    <a:pt x="507" y="2380"/>
                  </a:lnTo>
                  <a:lnTo>
                    <a:pt x="512" y="2362"/>
                  </a:lnTo>
                  <a:lnTo>
                    <a:pt x="525" y="2363"/>
                  </a:lnTo>
                  <a:lnTo>
                    <a:pt x="539" y="2366"/>
                  </a:lnTo>
                  <a:lnTo>
                    <a:pt x="553" y="2370"/>
                  </a:lnTo>
                  <a:lnTo>
                    <a:pt x="565" y="2376"/>
                  </a:lnTo>
                  <a:lnTo>
                    <a:pt x="594" y="2387"/>
                  </a:lnTo>
                  <a:lnTo>
                    <a:pt x="609" y="2391"/>
                  </a:lnTo>
                  <a:lnTo>
                    <a:pt x="624" y="2394"/>
                  </a:lnTo>
                  <a:lnTo>
                    <a:pt x="624" y="2374"/>
                  </a:lnTo>
                  <a:lnTo>
                    <a:pt x="626" y="2356"/>
                  </a:lnTo>
                  <a:lnTo>
                    <a:pt x="630" y="2321"/>
                  </a:lnTo>
                  <a:lnTo>
                    <a:pt x="634" y="2289"/>
                  </a:lnTo>
                  <a:lnTo>
                    <a:pt x="634" y="2275"/>
                  </a:lnTo>
                  <a:lnTo>
                    <a:pt x="634" y="2261"/>
                  </a:lnTo>
                  <a:lnTo>
                    <a:pt x="640" y="2255"/>
                  </a:lnTo>
                  <a:lnTo>
                    <a:pt x="645" y="2251"/>
                  </a:lnTo>
                  <a:lnTo>
                    <a:pt x="654" y="2251"/>
                  </a:lnTo>
                  <a:lnTo>
                    <a:pt x="661" y="2251"/>
                  </a:lnTo>
                  <a:lnTo>
                    <a:pt x="671" y="2254"/>
                  </a:lnTo>
                  <a:lnTo>
                    <a:pt x="679" y="2256"/>
                  </a:lnTo>
                  <a:lnTo>
                    <a:pt x="700" y="2266"/>
                  </a:lnTo>
                  <a:lnTo>
                    <a:pt x="723" y="2276"/>
                  </a:lnTo>
                  <a:lnTo>
                    <a:pt x="744" y="2287"/>
                  </a:lnTo>
                  <a:lnTo>
                    <a:pt x="763" y="2298"/>
                  </a:lnTo>
                  <a:lnTo>
                    <a:pt x="782" y="2307"/>
                  </a:lnTo>
                  <a:lnTo>
                    <a:pt x="786" y="2287"/>
                  </a:lnTo>
                  <a:lnTo>
                    <a:pt x="787" y="2268"/>
                  </a:lnTo>
                  <a:lnTo>
                    <a:pt x="787" y="2230"/>
                  </a:lnTo>
                  <a:lnTo>
                    <a:pt x="789" y="2211"/>
                  </a:lnTo>
                  <a:lnTo>
                    <a:pt x="790" y="2193"/>
                  </a:lnTo>
                  <a:lnTo>
                    <a:pt x="794" y="2176"/>
                  </a:lnTo>
                  <a:lnTo>
                    <a:pt x="799" y="2169"/>
                  </a:lnTo>
                  <a:lnTo>
                    <a:pt x="801" y="2161"/>
                  </a:lnTo>
                  <a:lnTo>
                    <a:pt x="829" y="2172"/>
                  </a:lnTo>
                  <a:lnTo>
                    <a:pt x="855" y="2185"/>
                  </a:lnTo>
                  <a:lnTo>
                    <a:pt x="881" y="2197"/>
                  </a:lnTo>
                  <a:lnTo>
                    <a:pt x="895" y="2203"/>
                  </a:lnTo>
                  <a:lnTo>
                    <a:pt x="909" y="2207"/>
                  </a:lnTo>
                  <a:lnTo>
                    <a:pt x="901" y="2185"/>
                  </a:lnTo>
                  <a:lnTo>
                    <a:pt x="895" y="2164"/>
                  </a:lnTo>
                  <a:lnTo>
                    <a:pt x="888" y="2143"/>
                  </a:lnTo>
                  <a:lnTo>
                    <a:pt x="880" y="2123"/>
                  </a:lnTo>
                  <a:lnTo>
                    <a:pt x="872" y="2126"/>
                  </a:lnTo>
                  <a:lnTo>
                    <a:pt x="863" y="2126"/>
                  </a:lnTo>
                  <a:lnTo>
                    <a:pt x="855" y="2126"/>
                  </a:lnTo>
                  <a:lnTo>
                    <a:pt x="848" y="2124"/>
                  </a:lnTo>
                  <a:lnTo>
                    <a:pt x="834" y="2120"/>
                  </a:lnTo>
                  <a:lnTo>
                    <a:pt x="820" y="2112"/>
                  </a:lnTo>
                  <a:lnTo>
                    <a:pt x="814" y="2123"/>
                  </a:lnTo>
                  <a:lnTo>
                    <a:pt x="808" y="2131"/>
                  </a:lnTo>
                  <a:lnTo>
                    <a:pt x="800" y="2137"/>
                  </a:lnTo>
                  <a:lnTo>
                    <a:pt x="791" y="2140"/>
                  </a:lnTo>
                  <a:lnTo>
                    <a:pt x="780" y="2140"/>
                  </a:lnTo>
                  <a:lnTo>
                    <a:pt x="769" y="2138"/>
                  </a:lnTo>
                  <a:lnTo>
                    <a:pt x="756" y="2136"/>
                  </a:lnTo>
                  <a:lnTo>
                    <a:pt x="744" y="2133"/>
                  </a:lnTo>
                  <a:lnTo>
                    <a:pt x="738" y="2130"/>
                  </a:lnTo>
                  <a:lnTo>
                    <a:pt x="734" y="2126"/>
                  </a:lnTo>
                  <a:lnTo>
                    <a:pt x="730" y="2122"/>
                  </a:lnTo>
                  <a:lnTo>
                    <a:pt x="727" y="2120"/>
                  </a:lnTo>
                  <a:lnTo>
                    <a:pt x="721" y="2123"/>
                  </a:lnTo>
                  <a:lnTo>
                    <a:pt x="716" y="2127"/>
                  </a:lnTo>
                  <a:lnTo>
                    <a:pt x="707" y="2133"/>
                  </a:lnTo>
                  <a:lnTo>
                    <a:pt x="704" y="2134"/>
                  </a:lnTo>
                  <a:lnTo>
                    <a:pt x="700" y="2136"/>
                  </a:lnTo>
                  <a:lnTo>
                    <a:pt x="690" y="2134"/>
                  </a:lnTo>
                  <a:lnTo>
                    <a:pt x="683" y="2133"/>
                  </a:lnTo>
                  <a:lnTo>
                    <a:pt x="675" y="2131"/>
                  </a:lnTo>
                  <a:lnTo>
                    <a:pt x="671" y="2131"/>
                  </a:lnTo>
                  <a:lnTo>
                    <a:pt x="665" y="2133"/>
                  </a:lnTo>
                  <a:lnTo>
                    <a:pt x="665" y="2144"/>
                  </a:lnTo>
                  <a:lnTo>
                    <a:pt x="662" y="2154"/>
                  </a:lnTo>
                  <a:lnTo>
                    <a:pt x="658" y="2164"/>
                  </a:lnTo>
                  <a:lnTo>
                    <a:pt x="651" y="2172"/>
                  </a:lnTo>
                  <a:lnTo>
                    <a:pt x="644" y="2179"/>
                  </a:lnTo>
                  <a:lnTo>
                    <a:pt x="633" y="2186"/>
                  </a:lnTo>
                  <a:lnTo>
                    <a:pt x="622" y="2190"/>
                  </a:lnTo>
                  <a:lnTo>
                    <a:pt x="608" y="2193"/>
                  </a:lnTo>
                  <a:lnTo>
                    <a:pt x="596" y="2186"/>
                  </a:lnTo>
                  <a:lnTo>
                    <a:pt x="587" y="2178"/>
                  </a:lnTo>
                  <a:lnTo>
                    <a:pt x="577" y="2169"/>
                  </a:lnTo>
                  <a:lnTo>
                    <a:pt x="567" y="2161"/>
                  </a:lnTo>
                  <a:lnTo>
                    <a:pt x="554" y="2168"/>
                  </a:lnTo>
                  <a:lnTo>
                    <a:pt x="542" y="2172"/>
                  </a:lnTo>
                  <a:lnTo>
                    <a:pt x="528" y="2174"/>
                  </a:lnTo>
                  <a:lnTo>
                    <a:pt x="515" y="2174"/>
                  </a:lnTo>
                  <a:lnTo>
                    <a:pt x="502" y="2171"/>
                  </a:lnTo>
                  <a:lnTo>
                    <a:pt x="490" y="2165"/>
                  </a:lnTo>
                  <a:lnTo>
                    <a:pt x="478" y="2158"/>
                  </a:lnTo>
                  <a:lnTo>
                    <a:pt x="467" y="2150"/>
                  </a:lnTo>
                  <a:lnTo>
                    <a:pt x="456" y="2140"/>
                  </a:lnTo>
                  <a:lnTo>
                    <a:pt x="448" y="2130"/>
                  </a:lnTo>
                  <a:lnTo>
                    <a:pt x="439" y="2117"/>
                  </a:lnTo>
                  <a:lnTo>
                    <a:pt x="434" y="2106"/>
                  </a:lnTo>
                  <a:lnTo>
                    <a:pt x="428" y="2094"/>
                  </a:lnTo>
                  <a:lnTo>
                    <a:pt x="425" y="2079"/>
                  </a:lnTo>
                  <a:lnTo>
                    <a:pt x="424" y="2067"/>
                  </a:lnTo>
                  <a:lnTo>
                    <a:pt x="425" y="2054"/>
                  </a:lnTo>
                  <a:lnTo>
                    <a:pt x="415" y="2051"/>
                  </a:lnTo>
                  <a:lnTo>
                    <a:pt x="405" y="2047"/>
                  </a:lnTo>
                  <a:lnTo>
                    <a:pt x="397" y="2042"/>
                  </a:lnTo>
                  <a:lnTo>
                    <a:pt x="390" y="2035"/>
                  </a:lnTo>
                  <a:lnTo>
                    <a:pt x="383" y="2026"/>
                  </a:lnTo>
                  <a:lnTo>
                    <a:pt x="377" y="2018"/>
                  </a:lnTo>
                  <a:lnTo>
                    <a:pt x="372" y="2008"/>
                  </a:lnTo>
                  <a:lnTo>
                    <a:pt x="368" y="1998"/>
                  </a:lnTo>
                  <a:lnTo>
                    <a:pt x="365" y="1988"/>
                  </a:lnTo>
                  <a:lnTo>
                    <a:pt x="363" y="1977"/>
                  </a:lnTo>
                  <a:lnTo>
                    <a:pt x="362" y="1966"/>
                  </a:lnTo>
                  <a:lnTo>
                    <a:pt x="362" y="1956"/>
                  </a:lnTo>
                  <a:lnTo>
                    <a:pt x="363" y="1945"/>
                  </a:lnTo>
                  <a:lnTo>
                    <a:pt x="366" y="1935"/>
                  </a:lnTo>
                  <a:lnTo>
                    <a:pt x="370" y="1926"/>
                  </a:lnTo>
                  <a:lnTo>
                    <a:pt x="375" y="1918"/>
                  </a:lnTo>
                  <a:lnTo>
                    <a:pt x="363" y="1917"/>
                  </a:lnTo>
                  <a:lnTo>
                    <a:pt x="355" y="1914"/>
                  </a:lnTo>
                  <a:lnTo>
                    <a:pt x="346" y="1908"/>
                  </a:lnTo>
                  <a:lnTo>
                    <a:pt x="341" y="1903"/>
                  </a:lnTo>
                  <a:lnTo>
                    <a:pt x="337" y="1883"/>
                  </a:lnTo>
                  <a:lnTo>
                    <a:pt x="335" y="1863"/>
                  </a:lnTo>
                  <a:lnTo>
                    <a:pt x="337" y="1853"/>
                  </a:lnTo>
                  <a:lnTo>
                    <a:pt x="338" y="1845"/>
                  </a:lnTo>
                  <a:lnTo>
                    <a:pt x="341" y="1837"/>
                  </a:lnTo>
                  <a:lnTo>
                    <a:pt x="346" y="1831"/>
                  </a:lnTo>
                  <a:lnTo>
                    <a:pt x="331" y="1831"/>
                  </a:lnTo>
                  <a:lnTo>
                    <a:pt x="318" y="1827"/>
                  </a:lnTo>
                  <a:lnTo>
                    <a:pt x="306" y="1821"/>
                  </a:lnTo>
                  <a:lnTo>
                    <a:pt x="296" y="1814"/>
                  </a:lnTo>
                  <a:lnTo>
                    <a:pt x="286" y="1803"/>
                  </a:lnTo>
                  <a:lnTo>
                    <a:pt x="279" y="1792"/>
                  </a:lnTo>
                  <a:lnTo>
                    <a:pt x="273" y="1779"/>
                  </a:lnTo>
                  <a:lnTo>
                    <a:pt x="268" y="1765"/>
                  </a:lnTo>
                  <a:lnTo>
                    <a:pt x="265" y="1750"/>
                  </a:lnTo>
                  <a:lnTo>
                    <a:pt x="264" y="1734"/>
                  </a:lnTo>
                  <a:lnTo>
                    <a:pt x="264" y="1719"/>
                  </a:lnTo>
                  <a:lnTo>
                    <a:pt x="265" y="1705"/>
                  </a:lnTo>
                  <a:lnTo>
                    <a:pt x="268" y="1691"/>
                  </a:lnTo>
                  <a:lnTo>
                    <a:pt x="273" y="1678"/>
                  </a:lnTo>
                  <a:lnTo>
                    <a:pt x="279" y="1665"/>
                  </a:lnTo>
                  <a:lnTo>
                    <a:pt x="288" y="1655"/>
                  </a:lnTo>
                  <a:lnTo>
                    <a:pt x="276" y="1650"/>
                  </a:lnTo>
                  <a:lnTo>
                    <a:pt x="265" y="1643"/>
                  </a:lnTo>
                  <a:lnTo>
                    <a:pt x="257" y="1633"/>
                  </a:lnTo>
                  <a:lnTo>
                    <a:pt x="251" y="1622"/>
                  </a:lnTo>
                  <a:lnTo>
                    <a:pt x="255" y="1598"/>
                  </a:lnTo>
                  <a:lnTo>
                    <a:pt x="258" y="1588"/>
                  </a:lnTo>
                  <a:lnTo>
                    <a:pt x="262" y="1578"/>
                  </a:lnTo>
                  <a:lnTo>
                    <a:pt x="268" y="1570"/>
                  </a:lnTo>
                  <a:lnTo>
                    <a:pt x="273" y="1561"/>
                  </a:lnTo>
                  <a:lnTo>
                    <a:pt x="282" y="1556"/>
                  </a:lnTo>
                  <a:lnTo>
                    <a:pt x="290" y="1552"/>
                  </a:lnTo>
                  <a:lnTo>
                    <a:pt x="286" y="1545"/>
                  </a:lnTo>
                  <a:lnTo>
                    <a:pt x="282" y="1538"/>
                  </a:lnTo>
                  <a:lnTo>
                    <a:pt x="278" y="1530"/>
                  </a:lnTo>
                  <a:lnTo>
                    <a:pt x="276" y="1522"/>
                  </a:lnTo>
                  <a:lnTo>
                    <a:pt x="273" y="1507"/>
                  </a:lnTo>
                  <a:lnTo>
                    <a:pt x="275" y="1490"/>
                  </a:lnTo>
                  <a:lnTo>
                    <a:pt x="278" y="1473"/>
                  </a:lnTo>
                  <a:lnTo>
                    <a:pt x="283" y="1457"/>
                  </a:lnTo>
                  <a:lnTo>
                    <a:pt x="290" y="1442"/>
                  </a:lnTo>
                  <a:lnTo>
                    <a:pt x="300" y="1429"/>
                  </a:lnTo>
                  <a:lnTo>
                    <a:pt x="293" y="1415"/>
                  </a:lnTo>
                  <a:lnTo>
                    <a:pt x="289" y="1400"/>
                  </a:lnTo>
                  <a:lnTo>
                    <a:pt x="288" y="1384"/>
                  </a:lnTo>
                  <a:lnTo>
                    <a:pt x="288" y="1369"/>
                  </a:lnTo>
                  <a:lnTo>
                    <a:pt x="289" y="1354"/>
                  </a:lnTo>
                  <a:lnTo>
                    <a:pt x="292" y="1338"/>
                  </a:lnTo>
                  <a:lnTo>
                    <a:pt x="297" y="1324"/>
                  </a:lnTo>
                  <a:lnTo>
                    <a:pt x="304" y="1311"/>
                  </a:lnTo>
                  <a:lnTo>
                    <a:pt x="313" y="1299"/>
                  </a:lnTo>
                  <a:lnTo>
                    <a:pt x="323" y="1288"/>
                  </a:lnTo>
                  <a:lnTo>
                    <a:pt x="332" y="1278"/>
                  </a:lnTo>
                  <a:lnTo>
                    <a:pt x="345" y="1271"/>
                  </a:lnTo>
                  <a:lnTo>
                    <a:pt x="358" y="1265"/>
                  </a:lnTo>
                  <a:lnTo>
                    <a:pt x="372" y="1262"/>
                  </a:lnTo>
                  <a:lnTo>
                    <a:pt x="386" y="1262"/>
                  </a:lnTo>
                  <a:lnTo>
                    <a:pt x="401" y="1264"/>
                  </a:lnTo>
                  <a:lnTo>
                    <a:pt x="401" y="1255"/>
                  </a:lnTo>
                  <a:lnTo>
                    <a:pt x="403" y="1247"/>
                  </a:lnTo>
                  <a:lnTo>
                    <a:pt x="405" y="1240"/>
                  </a:lnTo>
                  <a:lnTo>
                    <a:pt x="408" y="1233"/>
                  </a:lnTo>
                  <a:lnTo>
                    <a:pt x="412" y="1227"/>
                  </a:lnTo>
                  <a:lnTo>
                    <a:pt x="418" y="1223"/>
                  </a:lnTo>
                  <a:lnTo>
                    <a:pt x="424" y="1219"/>
                  </a:lnTo>
                  <a:lnTo>
                    <a:pt x="431" y="1216"/>
                  </a:lnTo>
                  <a:lnTo>
                    <a:pt x="445" y="1210"/>
                  </a:lnTo>
                  <a:lnTo>
                    <a:pt x="459" y="1208"/>
                  </a:lnTo>
                  <a:lnTo>
                    <a:pt x="473" y="1206"/>
                  </a:lnTo>
                  <a:lnTo>
                    <a:pt x="485" y="1206"/>
                  </a:lnTo>
                  <a:lnTo>
                    <a:pt x="478" y="1202"/>
                  </a:lnTo>
                  <a:lnTo>
                    <a:pt x="473" y="1198"/>
                  </a:lnTo>
                  <a:lnTo>
                    <a:pt x="467" y="1192"/>
                  </a:lnTo>
                  <a:lnTo>
                    <a:pt x="462" y="1185"/>
                  </a:lnTo>
                  <a:lnTo>
                    <a:pt x="459" y="1178"/>
                  </a:lnTo>
                  <a:lnTo>
                    <a:pt x="456" y="1170"/>
                  </a:lnTo>
                  <a:lnTo>
                    <a:pt x="455" y="1163"/>
                  </a:lnTo>
                  <a:lnTo>
                    <a:pt x="455" y="1154"/>
                  </a:lnTo>
                  <a:lnTo>
                    <a:pt x="455" y="1146"/>
                  </a:lnTo>
                  <a:lnTo>
                    <a:pt x="456" y="1139"/>
                  </a:lnTo>
                  <a:lnTo>
                    <a:pt x="460" y="1130"/>
                  </a:lnTo>
                  <a:lnTo>
                    <a:pt x="464" y="1125"/>
                  </a:lnTo>
                  <a:lnTo>
                    <a:pt x="470" y="1118"/>
                  </a:lnTo>
                  <a:lnTo>
                    <a:pt x="477" y="1114"/>
                  </a:lnTo>
                  <a:lnTo>
                    <a:pt x="487" y="1109"/>
                  </a:lnTo>
                  <a:lnTo>
                    <a:pt x="497" y="1108"/>
                  </a:lnTo>
                  <a:lnTo>
                    <a:pt x="495" y="1098"/>
                  </a:lnTo>
                  <a:lnTo>
                    <a:pt x="494" y="1090"/>
                  </a:lnTo>
                  <a:lnTo>
                    <a:pt x="494" y="1081"/>
                  </a:lnTo>
                  <a:lnTo>
                    <a:pt x="495" y="1074"/>
                  </a:lnTo>
                  <a:lnTo>
                    <a:pt x="498" y="1067"/>
                  </a:lnTo>
                  <a:lnTo>
                    <a:pt x="500" y="1062"/>
                  </a:lnTo>
                  <a:lnTo>
                    <a:pt x="504" y="1056"/>
                  </a:lnTo>
                  <a:lnTo>
                    <a:pt x="508" y="1052"/>
                  </a:lnTo>
                  <a:lnTo>
                    <a:pt x="512" y="1048"/>
                  </a:lnTo>
                  <a:lnTo>
                    <a:pt x="518" y="1045"/>
                  </a:lnTo>
                  <a:lnTo>
                    <a:pt x="523" y="1042"/>
                  </a:lnTo>
                  <a:lnTo>
                    <a:pt x="530" y="1040"/>
                  </a:lnTo>
                  <a:lnTo>
                    <a:pt x="536" y="1040"/>
                  </a:lnTo>
                  <a:lnTo>
                    <a:pt x="543" y="1042"/>
                  </a:lnTo>
                  <a:lnTo>
                    <a:pt x="550" y="1043"/>
                  </a:lnTo>
                  <a:lnTo>
                    <a:pt x="558" y="1046"/>
                  </a:lnTo>
                  <a:lnTo>
                    <a:pt x="557" y="1036"/>
                  </a:lnTo>
                  <a:lnTo>
                    <a:pt x="558" y="1025"/>
                  </a:lnTo>
                  <a:lnTo>
                    <a:pt x="560" y="1015"/>
                  </a:lnTo>
                  <a:lnTo>
                    <a:pt x="563" y="1004"/>
                  </a:lnTo>
                  <a:lnTo>
                    <a:pt x="565" y="994"/>
                  </a:lnTo>
                  <a:lnTo>
                    <a:pt x="570" y="984"/>
                  </a:lnTo>
                  <a:lnTo>
                    <a:pt x="575" y="975"/>
                  </a:lnTo>
                  <a:lnTo>
                    <a:pt x="581" y="965"/>
                  </a:lnTo>
                  <a:lnTo>
                    <a:pt x="587" y="956"/>
                  </a:lnTo>
                  <a:lnTo>
                    <a:pt x="594" y="948"/>
                  </a:lnTo>
                  <a:lnTo>
                    <a:pt x="602" y="941"/>
                  </a:lnTo>
                  <a:lnTo>
                    <a:pt x="610" y="934"/>
                  </a:lnTo>
                  <a:lnTo>
                    <a:pt x="620" y="928"/>
                  </a:lnTo>
                  <a:lnTo>
                    <a:pt x="630" y="924"/>
                  </a:lnTo>
                  <a:lnTo>
                    <a:pt x="640" y="921"/>
                  </a:lnTo>
                  <a:lnTo>
                    <a:pt x="651" y="918"/>
                  </a:lnTo>
                  <a:lnTo>
                    <a:pt x="667" y="918"/>
                  </a:lnTo>
                  <a:lnTo>
                    <a:pt x="674" y="920"/>
                  </a:lnTo>
                  <a:lnTo>
                    <a:pt x="681" y="921"/>
                  </a:lnTo>
                  <a:lnTo>
                    <a:pt x="690" y="927"/>
                  </a:lnTo>
                  <a:lnTo>
                    <a:pt x="700" y="935"/>
                  </a:lnTo>
                  <a:lnTo>
                    <a:pt x="709" y="945"/>
                  </a:lnTo>
                  <a:lnTo>
                    <a:pt x="714" y="958"/>
                  </a:lnTo>
                  <a:lnTo>
                    <a:pt x="721" y="972"/>
                  </a:lnTo>
                  <a:lnTo>
                    <a:pt x="727" y="989"/>
                  </a:lnTo>
                  <a:lnTo>
                    <a:pt x="730" y="986"/>
                  </a:lnTo>
                  <a:lnTo>
                    <a:pt x="733" y="984"/>
                  </a:lnTo>
                  <a:lnTo>
                    <a:pt x="741" y="982"/>
                  </a:lnTo>
                  <a:lnTo>
                    <a:pt x="751" y="979"/>
                  </a:lnTo>
                  <a:lnTo>
                    <a:pt x="758" y="977"/>
                  </a:lnTo>
                  <a:lnTo>
                    <a:pt x="768" y="989"/>
                  </a:lnTo>
                  <a:lnTo>
                    <a:pt x="777" y="1000"/>
                  </a:lnTo>
                  <a:lnTo>
                    <a:pt x="782" y="1005"/>
                  </a:lnTo>
                  <a:lnTo>
                    <a:pt x="786" y="1012"/>
                  </a:lnTo>
                  <a:lnTo>
                    <a:pt x="789" y="1021"/>
                  </a:lnTo>
                  <a:lnTo>
                    <a:pt x="790" y="1029"/>
                  </a:lnTo>
                  <a:lnTo>
                    <a:pt x="796" y="1026"/>
                  </a:lnTo>
                  <a:lnTo>
                    <a:pt x="801" y="1026"/>
                  </a:lnTo>
                  <a:lnTo>
                    <a:pt x="811" y="1028"/>
                  </a:lnTo>
                  <a:lnTo>
                    <a:pt x="820" y="1031"/>
                  </a:lnTo>
                  <a:lnTo>
                    <a:pt x="828" y="1038"/>
                  </a:lnTo>
                  <a:lnTo>
                    <a:pt x="835" y="1046"/>
                  </a:lnTo>
                  <a:lnTo>
                    <a:pt x="841" y="1057"/>
                  </a:lnTo>
                  <a:lnTo>
                    <a:pt x="845" y="1069"/>
                  </a:lnTo>
                  <a:lnTo>
                    <a:pt x="845" y="1081"/>
                  </a:lnTo>
                  <a:lnTo>
                    <a:pt x="856" y="1077"/>
                  </a:lnTo>
                  <a:lnTo>
                    <a:pt x="866" y="1071"/>
                  </a:lnTo>
                  <a:lnTo>
                    <a:pt x="884" y="1062"/>
                  </a:lnTo>
                  <a:lnTo>
                    <a:pt x="893" y="1057"/>
                  </a:lnTo>
                  <a:lnTo>
                    <a:pt x="902" y="1053"/>
                  </a:lnTo>
                  <a:lnTo>
                    <a:pt x="912" y="1052"/>
                  </a:lnTo>
                  <a:lnTo>
                    <a:pt x="923" y="1052"/>
                  </a:lnTo>
                  <a:lnTo>
                    <a:pt x="933" y="1055"/>
                  </a:lnTo>
                  <a:lnTo>
                    <a:pt x="946" y="1059"/>
                  </a:lnTo>
                  <a:lnTo>
                    <a:pt x="959" y="1066"/>
                  </a:lnTo>
                  <a:lnTo>
                    <a:pt x="971" y="1073"/>
                  </a:lnTo>
                  <a:lnTo>
                    <a:pt x="984" y="1083"/>
                  </a:lnTo>
                  <a:lnTo>
                    <a:pt x="995" y="1092"/>
                  </a:lnTo>
                  <a:lnTo>
                    <a:pt x="1005" y="1102"/>
                  </a:lnTo>
                  <a:lnTo>
                    <a:pt x="1010" y="1114"/>
                  </a:lnTo>
                  <a:lnTo>
                    <a:pt x="1016" y="1128"/>
                  </a:lnTo>
                  <a:lnTo>
                    <a:pt x="1019" y="1142"/>
                  </a:lnTo>
                  <a:lnTo>
                    <a:pt x="1018" y="1156"/>
                  </a:lnTo>
                  <a:lnTo>
                    <a:pt x="1016" y="1168"/>
                  </a:lnTo>
                  <a:lnTo>
                    <a:pt x="1009" y="1195"/>
                  </a:lnTo>
                  <a:lnTo>
                    <a:pt x="1005" y="1208"/>
                  </a:lnTo>
                  <a:lnTo>
                    <a:pt x="1002" y="1220"/>
                  </a:lnTo>
                  <a:lnTo>
                    <a:pt x="1013" y="1223"/>
                  </a:lnTo>
                  <a:lnTo>
                    <a:pt x="1025" y="1226"/>
                  </a:lnTo>
                  <a:lnTo>
                    <a:pt x="1036" y="1230"/>
                  </a:lnTo>
                  <a:lnTo>
                    <a:pt x="1046" y="1237"/>
                  </a:lnTo>
                  <a:lnTo>
                    <a:pt x="1054" y="1245"/>
                  </a:lnTo>
                  <a:lnTo>
                    <a:pt x="1057" y="1250"/>
                  </a:lnTo>
                  <a:lnTo>
                    <a:pt x="1058" y="1255"/>
                  </a:lnTo>
                  <a:lnTo>
                    <a:pt x="1060" y="1262"/>
                  </a:lnTo>
                  <a:lnTo>
                    <a:pt x="1060" y="1269"/>
                  </a:lnTo>
                  <a:lnTo>
                    <a:pt x="1060" y="1276"/>
                  </a:lnTo>
                  <a:lnTo>
                    <a:pt x="1057" y="1285"/>
                  </a:lnTo>
                  <a:lnTo>
                    <a:pt x="1067" y="1295"/>
                  </a:lnTo>
                  <a:lnTo>
                    <a:pt x="1075" y="1306"/>
                  </a:lnTo>
                  <a:lnTo>
                    <a:pt x="1083" y="1318"/>
                  </a:lnTo>
                  <a:lnTo>
                    <a:pt x="1089" y="1331"/>
                  </a:lnTo>
                  <a:lnTo>
                    <a:pt x="1093" y="1345"/>
                  </a:lnTo>
                  <a:lnTo>
                    <a:pt x="1096" y="1359"/>
                  </a:lnTo>
                  <a:lnTo>
                    <a:pt x="1098" y="1375"/>
                  </a:lnTo>
                  <a:lnTo>
                    <a:pt x="1095" y="1392"/>
                  </a:lnTo>
                  <a:lnTo>
                    <a:pt x="1105" y="1392"/>
                  </a:lnTo>
                  <a:lnTo>
                    <a:pt x="1113" y="1393"/>
                  </a:lnTo>
                  <a:lnTo>
                    <a:pt x="1121" y="1394"/>
                  </a:lnTo>
                  <a:lnTo>
                    <a:pt x="1128" y="1397"/>
                  </a:lnTo>
                  <a:lnTo>
                    <a:pt x="1135" y="1400"/>
                  </a:lnTo>
                  <a:lnTo>
                    <a:pt x="1142" y="1404"/>
                  </a:lnTo>
                  <a:lnTo>
                    <a:pt x="1148" y="1410"/>
                  </a:lnTo>
                  <a:lnTo>
                    <a:pt x="1154" y="1415"/>
                  </a:lnTo>
                  <a:lnTo>
                    <a:pt x="1164" y="1428"/>
                  </a:lnTo>
                  <a:lnTo>
                    <a:pt x="1172" y="1443"/>
                  </a:lnTo>
                  <a:lnTo>
                    <a:pt x="1176" y="1460"/>
                  </a:lnTo>
                  <a:lnTo>
                    <a:pt x="1179" y="1479"/>
                  </a:lnTo>
                  <a:lnTo>
                    <a:pt x="1258" y="1465"/>
                  </a:lnTo>
                  <a:lnTo>
                    <a:pt x="1252" y="1459"/>
                  </a:lnTo>
                  <a:lnTo>
                    <a:pt x="1249" y="1453"/>
                  </a:lnTo>
                  <a:lnTo>
                    <a:pt x="1248" y="1446"/>
                  </a:lnTo>
                  <a:lnTo>
                    <a:pt x="1248" y="1438"/>
                  </a:lnTo>
                  <a:lnTo>
                    <a:pt x="1251" y="1422"/>
                  </a:lnTo>
                  <a:lnTo>
                    <a:pt x="1255" y="1407"/>
                  </a:lnTo>
                  <a:lnTo>
                    <a:pt x="1265" y="1403"/>
                  </a:lnTo>
                  <a:lnTo>
                    <a:pt x="1273" y="1400"/>
                  </a:lnTo>
                  <a:lnTo>
                    <a:pt x="1281" y="1399"/>
                  </a:lnTo>
                  <a:lnTo>
                    <a:pt x="1290" y="1399"/>
                  </a:lnTo>
                  <a:lnTo>
                    <a:pt x="1308" y="1399"/>
                  </a:lnTo>
                  <a:lnTo>
                    <a:pt x="1331" y="1397"/>
                  </a:lnTo>
                  <a:lnTo>
                    <a:pt x="1331" y="1348"/>
                  </a:lnTo>
                  <a:lnTo>
                    <a:pt x="1346" y="1341"/>
                  </a:lnTo>
                  <a:lnTo>
                    <a:pt x="1361" y="1338"/>
                  </a:lnTo>
                  <a:lnTo>
                    <a:pt x="1378" y="1335"/>
                  </a:lnTo>
                  <a:lnTo>
                    <a:pt x="1399" y="1334"/>
                  </a:lnTo>
                  <a:lnTo>
                    <a:pt x="1401" y="1323"/>
                  </a:lnTo>
                  <a:lnTo>
                    <a:pt x="1402" y="1313"/>
                  </a:lnTo>
                  <a:lnTo>
                    <a:pt x="1406" y="1297"/>
                  </a:lnTo>
                  <a:lnTo>
                    <a:pt x="1411" y="1283"/>
                  </a:lnTo>
                  <a:lnTo>
                    <a:pt x="1412" y="1275"/>
                  </a:lnTo>
                  <a:lnTo>
                    <a:pt x="1412" y="1267"/>
                  </a:lnTo>
                  <a:lnTo>
                    <a:pt x="1454" y="1261"/>
                  </a:lnTo>
                  <a:lnTo>
                    <a:pt x="1502" y="1253"/>
                  </a:lnTo>
                  <a:lnTo>
                    <a:pt x="1500" y="1248"/>
                  </a:lnTo>
                  <a:lnTo>
                    <a:pt x="1499" y="1245"/>
                  </a:lnTo>
                  <a:lnTo>
                    <a:pt x="1500" y="1237"/>
                  </a:lnTo>
                  <a:lnTo>
                    <a:pt x="1503" y="1230"/>
                  </a:lnTo>
                  <a:lnTo>
                    <a:pt x="1509" y="1222"/>
                  </a:lnTo>
                  <a:lnTo>
                    <a:pt x="1520" y="1206"/>
                  </a:lnTo>
                  <a:lnTo>
                    <a:pt x="1526" y="1199"/>
                  </a:lnTo>
                  <a:lnTo>
                    <a:pt x="1531" y="1192"/>
                  </a:lnTo>
                  <a:lnTo>
                    <a:pt x="1543" y="1191"/>
                  </a:lnTo>
                  <a:lnTo>
                    <a:pt x="1554" y="1192"/>
                  </a:lnTo>
                  <a:lnTo>
                    <a:pt x="1565" y="1191"/>
                  </a:lnTo>
                  <a:lnTo>
                    <a:pt x="1571" y="1191"/>
                  </a:lnTo>
                  <a:lnTo>
                    <a:pt x="1575" y="1188"/>
                  </a:lnTo>
                  <a:lnTo>
                    <a:pt x="1578" y="1181"/>
                  </a:lnTo>
                  <a:lnTo>
                    <a:pt x="1579" y="1172"/>
                  </a:lnTo>
                  <a:lnTo>
                    <a:pt x="1579" y="1160"/>
                  </a:lnTo>
                  <a:lnTo>
                    <a:pt x="1579" y="1149"/>
                  </a:lnTo>
                  <a:lnTo>
                    <a:pt x="1580" y="1142"/>
                  </a:lnTo>
                  <a:lnTo>
                    <a:pt x="1583" y="1136"/>
                  </a:lnTo>
                  <a:lnTo>
                    <a:pt x="1587" y="1139"/>
                  </a:lnTo>
                  <a:lnTo>
                    <a:pt x="1593" y="1139"/>
                  </a:lnTo>
                  <a:lnTo>
                    <a:pt x="1606" y="1139"/>
                  </a:lnTo>
                  <a:lnTo>
                    <a:pt x="1620" y="1139"/>
                  </a:lnTo>
                  <a:lnTo>
                    <a:pt x="1625" y="1140"/>
                  </a:lnTo>
                  <a:lnTo>
                    <a:pt x="1630" y="1142"/>
                  </a:lnTo>
                  <a:lnTo>
                    <a:pt x="1624" y="1139"/>
                  </a:lnTo>
                  <a:lnTo>
                    <a:pt x="1620" y="1133"/>
                  </a:lnTo>
                  <a:lnTo>
                    <a:pt x="1616" y="1128"/>
                  </a:lnTo>
                  <a:lnTo>
                    <a:pt x="1613" y="1121"/>
                  </a:lnTo>
                  <a:lnTo>
                    <a:pt x="1609" y="1106"/>
                  </a:lnTo>
                  <a:lnTo>
                    <a:pt x="1604" y="1101"/>
                  </a:lnTo>
                  <a:lnTo>
                    <a:pt x="1600" y="1095"/>
                  </a:lnTo>
                  <a:lnTo>
                    <a:pt x="1610" y="1090"/>
                  </a:lnTo>
                  <a:lnTo>
                    <a:pt x="1620" y="1087"/>
                  </a:lnTo>
                  <a:lnTo>
                    <a:pt x="1631" y="1084"/>
                  </a:lnTo>
                  <a:lnTo>
                    <a:pt x="1642" y="1083"/>
                  </a:lnTo>
                  <a:lnTo>
                    <a:pt x="1663" y="1080"/>
                  </a:lnTo>
                  <a:lnTo>
                    <a:pt x="1674" y="1078"/>
                  </a:lnTo>
                  <a:lnTo>
                    <a:pt x="1684" y="1076"/>
                  </a:lnTo>
                  <a:lnTo>
                    <a:pt x="1689" y="1073"/>
                  </a:lnTo>
                  <a:lnTo>
                    <a:pt x="1693" y="1070"/>
                  </a:lnTo>
                  <a:lnTo>
                    <a:pt x="1700" y="1063"/>
                  </a:lnTo>
                  <a:lnTo>
                    <a:pt x="1707" y="1057"/>
                  </a:lnTo>
                  <a:lnTo>
                    <a:pt x="1711" y="1056"/>
                  </a:lnTo>
                  <a:lnTo>
                    <a:pt x="1717" y="1055"/>
                  </a:lnTo>
                  <a:lnTo>
                    <a:pt x="1725" y="1056"/>
                  </a:lnTo>
                  <a:lnTo>
                    <a:pt x="1733" y="1059"/>
                  </a:lnTo>
                  <a:lnTo>
                    <a:pt x="1740" y="1063"/>
                  </a:lnTo>
                  <a:lnTo>
                    <a:pt x="1749" y="1067"/>
                  </a:lnTo>
                  <a:lnTo>
                    <a:pt x="1766" y="1078"/>
                  </a:lnTo>
                  <a:lnTo>
                    <a:pt x="1774" y="1083"/>
                  </a:lnTo>
                  <a:lnTo>
                    <a:pt x="1783" y="1087"/>
                  </a:lnTo>
                  <a:lnTo>
                    <a:pt x="1795" y="1090"/>
                  </a:lnTo>
                  <a:lnTo>
                    <a:pt x="1805" y="1090"/>
                  </a:lnTo>
                  <a:lnTo>
                    <a:pt x="1816" y="1092"/>
                  </a:lnTo>
                  <a:lnTo>
                    <a:pt x="1822" y="1095"/>
                  </a:lnTo>
                  <a:lnTo>
                    <a:pt x="1826" y="1098"/>
                  </a:lnTo>
                  <a:lnTo>
                    <a:pt x="1826" y="1114"/>
                  </a:lnTo>
                  <a:lnTo>
                    <a:pt x="1823" y="1126"/>
                  </a:lnTo>
                  <a:lnTo>
                    <a:pt x="1818" y="1137"/>
                  </a:lnTo>
                  <a:lnTo>
                    <a:pt x="1812" y="1149"/>
                  </a:lnTo>
                  <a:lnTo>
                    <a:pt x="1832" y="1151"/>
                  </a:lnTo>
                  <a:lnTo>
                    <a:pt x="1846" y="1153"/>
                  </a:lnTo>
                  <a:lnTo>
                    <a:pt x="1861" y="1151"/>
                  </a:lnTo>
                  <a:lnTo>
                    <a:pt x="1882" y="1149"/>
                  </a:lnTo>
                  <a:lnTo>
                    <a:pt x="1892" y="1158"/>
                  </a:lnTo>
                  <a:lnTo>
                    <a:pt x="1901" y="1170"/>
                  </a:lnTo>
                  <a:lnTo>
                    <a:pt x="1905" y="1177"/>
                  </a:lnTo>
                  <a:lnTo>
                    <a:pt x="1908" y="1184"/>
                  </a:lnTo>
                  <a:lnTo>
                    <a:pt x="1909" y="1192"/>
                  </a:lnTo>
                  <a:lnTo>
                    <a:pt x="1908" y="1203"/>
                  </a:lnTo>
                  <a:lnTo>
                    <a:pt x="1920" y="1201"/>
                  </a:lnTo>
                  <a:lnTo>
                    <a:pt x="1931" y="1199"/>
                  </a:lnTo>
                  <a:lnTo>
                    <a:pt x="1943" y="1198"/>
                  </a:lnTo>
                  <a:lnTo>
                    <a:pt x="1954" y="1195"/>
                  </a:lnTo>
                  <a:lnTo>
                    <a:pt x="1950" y="1156"/>
                  </a:lnTo>
                  <a:lnTo>
                    <a:pt x="1944" y="1108"/>
                  </a:lnTo>
                  <a:lnTo>
                    <a:pt x="1941" y="1057"/>
                  </a:lnTo>
                  <a:lnTo>
                    <a:pt x="1941" y="1035"/>
                  </a:lnTo>
                  <a:lnTo>
                    <a:pt x="1943" y="1014"/>
                  </a:lnTo>
                  <a:lnTo>
                    <a:pt x="1891" y="1017"/>
                  </a:lnTo>
                  <a:lnTo>
                    <a:pt x="1832" y="1019"/>
                  </a:lnTo>
                  <a:lnTo>
                    <a:pt x="1705" y="1026"/>
                  </a:lnTo>
                  <a:lnTo>
                    <a:pt x="1642" y="1031"/>
                  </a:lnTo>
                  <a:lnTo>
                    <a:pt x="1583" y="1032"/>
                  </a:lnTo>
                  <a:lnTo>
                    <a:pt x="1530" y="1032"/>
                  </a:lnTo>
                  <a:lnTo>
                    <a:pt x="1507" y="1031"/>
                  </a:lnTo>
                  <a:lnTo>
                    <a:pt x="1488" y="1029"/>
                  </a:lnTo>
                  <a:lnTo>
                    <a:pt x="1482" y="1033"/>
                  </a:lnTo>
                  <a:lnTo>
                    <a:pt x="1478" y="1035"/>
                  </a:lnTo>
                  <a:lnTo>
                    <a:pt x="1471" y="1036"/>
                  </a:lnTo>
                  <a:lnTo>
                    <a:pt x="1465" y="1036"/>
                  </a:lnTo>
                  <a:lnTo>
                    <a:pt x="1453" y="1036"/>
                  </a:lnTo>
                  <a:lnTo>
                    <a:pt x="1447" y="1038"/>
                  </a:lnTo>
                  <a:lnTo>
                    <a:pt x="1443" y="1040"/>
                  </a:lnTo>
                  <a:lnTo>
                    <a:pt x="1444" y="1087"/>
                  </a:lnTo>
                  <a:lnTo>
                    <a:pt x="1447" y="1142"/>
                  </a:lnTo>
                  <a:lnTo>
                    <a:pt x="1448" y="1196"/>
                  </a:lnTo>
                  <a:lnTo>
                    <a:pt x="1448" y="1222"/>
                  </a:lnTo>
                  <a:lnTo>
                    <a:pt x="1447" y="1244"/>
                  </a:lnTo>
                  <a:lnTo>
                    <a:pt x="1439" y="1236"/>
                  </a:lnTo>
                  <a:lnTo>
                    <a:pt x="1434" y="1227"/>
                  </a:lnTo>
                  <a:lnTo>
                    <a:pt x="1432" y="1217"/>
                  </a:lnTo>
                  <a:lnTo>
                    <a:pt x="1430" y="1206"/>
                  </a:lnTo>
                  <a:lnTo>
                    <a:pt x="1429" y="1184"/>
                  </a:lnTo>
                  <a:lnTo>
                    <a:pt x="1429" y="1163"/>
                  </a:lnTo>
                  <a:lnTo>
                    <a:pt x="1429" y="1129"/>
                  </a:lnTo>
                  <a:lnTo>
                    <a:pt x="1429" y="1095"/>
                  </a:lnTo>
                  <a:lnTo>
                    <a:pt x="1429" y="1062"/>
                  </a:lnTo>
                  <a:lnTo>
                    <a:pt x="1427" y="1045"/>
                  </a:lnTo>
                  <a:lnTo>
                    <a:pt x="1426" y="1029"/>
                  </a:lnTo>
                  <a:lnTo>
                    <a:pt x="1420" y="1025"/>
                  </a:lnTo>
                  <a:lnTo>
                    <a:pt x="1416" y="1019"/>
                  </a:lnTo>
                  <a:lnTo>
                    <a:pt x="1412" y="1012"/>
                  </a:lnTo>
                  <a:lnTo>
                    <a:pt x="1409" y="1005"/>
                  </a:lnTo>
                  <a:lnTo>
                    <a:pt x="1412" y="996"/>
                  </a:lnTo>
                  <a:lnTo>
                    <a:pt x="1416" y="986"/>
                  </a:lnTo>
                  <a:lnTo>
                    <a:pt x="1420" y="976"/>
                  </a:lnTo>
                  <a:lnTo>
                    <a:pt x="1423" y="972"/>
                  </a:lnTo>
                  <a:lnTo>
                    <a:pt x="1426" y="967"/>
                  </a:lnTo>
                  <a:lnTo>
                    <a:pt x="1422" y="948"/>
                  </a:lnTo>
                  <a:lnTo>
                    <a:pt x="1418" y="928"/>
                  </a:lnTo>
                  <a:lnTo>
                    <a:pt x="1411" y="885"/>
                  </a:lnTo>
                  <a:lnTo>
                    <a:pt x="1406" y="840"/>
                  </a:lnTo>
                  <a:lnTo>
                    <a:pt x="1404" y="793"/>
                  </a:lnTo>
                  <a:lnTo>
                    <a:pt x="1398" y="702"/>
                  </a:lnTo>
                  <a:lnTo>
                    <a:pt x="1395" y="660"/>
                  </a:lnTo>
                  <a:lnTo>
                    <a:pt x="1391" y="619"/>
                  </a:lnTo>
                  <a:lnTo>
                    <a:pt x="1382" y="629"/>
                  </a:lnTo>
                  <a:lnTo>
                    <a:pt x="1371" y="640"/>
                  </a:lnTo>
                  <a:lnTo>
                    <a:pt x="1366" y="643"/>
                  </a:lnTo>
                  <a:lnTo>
                    <a:pt x="1359" y="647"/>
                  </a:lnTo>
                  <a:lnTo>
                    <a:pt x="1352" y="649"/>
                  </a:lnTo>
                  <a:lnTo>
                    <a:pt x="1345" y="649"/>
                  </a:lnTo>
                  <a:lnTo>
                    <a:pt x="1339" y="647"/>
                  </a:lnTo>
                  <a:lnTo>
                    <a:pt x="1336" y="645"/>
                  </a:lnTo>
                  <a:lnTo>
                    <a:pt x="1333" y="640"/>
                  </a:lnTo>
                  <a:lnTo>
                    <a:pt x="1331" y="636"/>
                  </a:lnTo>
                  <a:lnTo>
                    <a:pt x="1326" y="625"/>
                  </a:lnTo>
                  <a:lnTo>
                    <a:pt x="1319" y="611"/>
                  </a:lnTo>
                  <a:lnTo>
                    <a:pt x="1314" y="604"/>
                  </a:lnTo>
                  <a:lnTo>
                    <a:pt x="1308" y="597"/>
                  </a:lnTo>
                  <a:lnTo>
                    <a:pt x="1297" y="584"/>
                  </a:lnTo>
                  <a:lnTo>
                    <a:pt x="1291" y="579"/>
                  </a:lnTo>
                  <a:lnTo>
                    <a:pt x="1288" y="572"/>
                  </a:lnTo>
                  <a:lnTo>
                    <a:pt x="1286" y="565"/>
                  </a:lnTo>
                  <a:lnTo>
                    <a:pt x="1284" y="556"/>
                  </a:lnTo>
                  <a:lnTo>
                    <a:pt x="1301" y="536"/>
                  </a:lnTo>
                  <a:lnTo>
                    <a:pt x="1319" y="520"/>
                  </a:lnTo>
                  <a:lnTo>
                    <a:pt x="1356" y="486"/>
                  </a:lnTo>
                  <a:lnTo>
                    <a:pt x="1374" y="489"/>
                  </a:lnTo>
                  <a:lnTo>
                    <a:pt x="1384" y="489"/>
                  </a:lnTo>
                  <a:lnTo>
                    <a:pt x="1397" y="486"/>
                  </a:lnTo>
                  <a:lnTo>
                    <a:pt x="1395" y="479"/>
                  </a:lnTo>
                  <a:lnTo>
                    <a:pt x="1397" y="473"/>
                  </a:lnTo>
                  <a:lnTo>
                    <a:pt x="1398" y="468"/>
                  </a:lnTo>
                  <a:lnTo>
                    <a:pt x="1401" y="463"/>
                  </a:lnTo>
                  <a:lnTo>
                    <a:pt x="1405" y="459"/>
                  </a:lnTo>
                  <a:lnTo>
                    <a:pt x="1411" y="455"/>
                  </a:lnTo>
                  <a:lnTo>
                    <a:pt x="1423" y="449"/>
                  </a:lnTo>
                  <a:lnTo>
                    <a:pt x="1437" y="444"/>
                  </a:lnTo>
                  <a:lnTo>
                    <a:pt x="1453" y="440"/>
                  </a:lnTo>
                  <a:lnTo>
                    <a:pt x="1468" y="435"/>
                  </a:lnTo>
                  <a:lnTo>
                    <a:pt x="1481" y="431"/>
                  </a:lnTo>
                  <a:lnTo>
                    <a:pt x="1481" y="427"/>
                  </a:lnTo>
                  <a:lnTo>
                    <a:pt x="1478" y="423"/>
                  </a:lnTo>
                  <a:lnTo>
                    <a:pt x="1475" y="417"/>
                  </a:lnTo>
                  <a:lnTo>
                    <a:pt x="1471" y="410"/>
                  </a:lnTo>
                  <a:lnTo>
                    <a:pt x="1470" y="407"/>
                  </a:lnTo>
                  <a:lnTo>
                    <a:pt x="1470" y="402"/>
                  </a:lnTo>
                  <a:lnTo>
                    <a:pt x="1479" y="393"/>
                  </a:lnTo>
                  <a:lnTo>
                    <a:pt x="1489" y="388"/>
                  </a:lnTo>
                  <a:lnTo>
                    <a:pt x="1500" y="383"/>
                  </a:lnTo>
                  <a:lnTo>
                    <a:pt x="1513" y="379"/>
                  </a:lnTo>
                  <a:lnTo>
                    <a:pt x="1526" y="376"/>
                  </a:lnTo>
                  <a:lnTo>
                    <a:pt x="1537" y="372"/>
                  </a:lnTo>
                  <a:lnTo>
                    <a:pt x="1547" y="368"/>
                  </a:lnTo>
                  <a:lnTo>
                    <a:pt x="1557" y="361"/>
                  </a:lnTo>
                  <a:lnTo>
                    <a:pt x="1551" y="358"/>
                  </a:lnTo>
                  <a:lnTo>
                    <a:pt x="1547" y="354"/>
                  </a:lnTo>
                  <a:lnTo>
                    <a:pt x="1543" y="348"/>
                  </a:lnTo>
                  <a:lnTo>
                    <a:pt x="1543" y="346"/>
                  </a:lnTo>
                  <a:lnTo>
                    <a:pt x="1543" y="341"/>
                  </a:lnTo>
                  <a:lnTo>
                    <a:pt x="1548" y="334"/>
                  </a:lnTo>
                  <a:lnTo>
                    <a:pt x="1554" y="330"/>
                  </a:lnTo>
                  <a:lnTo>
                    <a:pt x="1562" y="326"/>
                  </a:lnTo>
                  <a:lnTo>
                    <a:pt x="1569" y="322"/>
                  </a:lnTo>
                  <a:lnTo>
                    <a:pt x="1587" y="316"/>
                  </a:lnTo>
                  <a:lnTo>
                    <a:pt x="1606" y="312"/>
                  </a:lnTo>
                  <a:lnTo>
                    <a:pt x="1607" y="309"/>
                  </a:lnTo>
                  <a:lnTo>
                    <a:pt x="1609" y="305"/>
                  </a:lnTo>
                  <a:lnTo>
                    <a:pt x="1609" y="299"/>
                  </a:lnTo>
                  <a:lnTo>
                    <a:pt x="1609" y="296"/>
                  </a:lnTo>
                  <a:lnTo>
                    <a:pt x="1609" y="295"/>
                  </a:lnTo>
                  <a:lnTo>
                    <a:pt x="1611" y="292"/>
                  </a:lnTo>
                  <a:lnTo>
                    <a:pt x="1614" y="291"/>
                  </a:lnTo>
                  <a:lnTo>
                    <a:pt x="1625" y="291"/>
                  </a:lnTo>
                  <a:lnTo>
                    <a:pt x="1634" y="289"/>
                  </a:lnTo>
                  <a:lnTo>
                    <a:pt x="1642" y="285"/>
                  </a:lnTo>
                  <a:lnTo>
                    <a:pt x="1649" y="281"/>
                  </a:lnTo>
                  <a:lnTo>
                    <a:pt x="1655" y="277"/>
                  </a:lnTo>
                  <a:lnTo>
                    <a:pt x="1662" y="274"/>
                  </a:lnTo>
                  <a:lnTo>
                    <a:pt x="1670" y="273"/>
                  </a:lnTo>
                  <a:lnTo>
                    <a:pt x="1679" y="274"/>
                  </a:lnTo>
                  <a:lnTo>
                    <a:pt x="1686" y="280"/>
                  </a:lnTo>
                  <a:lnTo>
                    <a:pt x="1693" y="284"/>
                  </a:lnTo>
                  <a:lnTo>
                    <a:pt x="1708" y="289"/>
                  </a:lnTo>
                  <a:lnTo>
                    <a:pt x="1724" y="294"/>
                  </a:lnTo>
                  <a:lnTo>
                    <a:pt x="1740" y="298"/>
                  </a:lnTo>
                  <a:lnTo>
                    <a:pt x="1756" y="302"/>
                  </a:lnTo>
                  <a:lnTo>
                    <a:pt x="1771" y="309"/>
                  </a:lnTo>
                  <a:lnTo>
                    <a:pt x="1777" y="313"/>
                  </a:lnTo>
                  <a:lnTo>
                    <a:pt x="1783" y="317"/>
                  </a:lnTo>
                  <a:lnTo>
                    <a:pt x="1788" y="324"/>
                  </a:lnTo>
                  <a:lnTo>
                    <a:pt x="1792" y="331"/>
                  </a:lnTo>
                  <a:lnTo>
                    <a:pt x="1801" y="331"/>
                  </a:lnTo>
                  <a:lnTo>
                    <a:pt x="1808" y="333"/>
                  </a:lnTo>
                  <a:lnTo>
                    <a:pt x="1813" y="334"/>
                  </a:lnTo>
                  <a:lnTo>
                    <a:pt x="1819" y="337"/>
                  </a:lnTo>
                  <a:lnTo>
                    <a:pt x="1829" y="344"/>
                  </a:lnTo>
                  <a:lnTo>
                    <a:pt x="1839" y="353"/>
                  </a:lnTo>
                  <a:lnTo>
                    <a:pt x="1839" y="357"/>
                  </a:lnTo>
                  <a:lnTo>
                    <a:pt x="1839" y="360"/>
                  </a:lnTo>
                  <a:lnTo>
                    <a:pt x="1837" y="365"/>
                  </a:lnTo>
                  <a:lnTo>
                    <a:pt x="1836" y="371"/>
                  </a:lnTo>
                  <a:lnTo>
                    <a:pt x="1837" y="374"/>
                  </a:lnTo>
                  <a:lnTo>
                    <a:pt x="1839" y="375"/>
                  </a:lnTo>
                  <a:lnTo>
                    <a:pt x="1850" y="375"/>
                  </a:lnTo>
                  <a:lnTo>
                    <a:pt x="1858" y="376"/>
                  </a:lnTo>
                  <a:lnTo>
                    <a:pt x="1867" y="381"/>
                  </a:lnTo>
                  <a:lnTo>
                    <a:pt x="1872" y="385"/>
                  </a:lnTo>
                  <a:lnTo>
                    <a:pt x="1877" y="392"/>
                  </a:lnTo>
                  <a:lnTo>
                    <a:pt x="1879" y="400"/>
                  </a:lnTo>
                  <a:lnTo>
                    <a:pt x="1879" y="409"/>
                  </a:lnTo>
                  <a:lnTo>
                    <a:pt x="1877" y="419"/>
                  </a:lnTo>
                  <a:lnTo>
                    <a:pt x="1891" y="417"/>
                  </a:lnTo>
                  <a:lnTo>
                    <a:pt x="1903" y="417"/>
                  </a:lnTo>
                  <a:lnTo>
                    <a:pt x="1915" y="420"/>
                  </a:lnTo>
                  <a:lnTo>
                    <a:pt x="1926" y="426"/>
                  </a:lnTo>
                  <a:lnTo>
                    <a:pt x="1933" y="434"/>
                  </a:lnTo>
                  <a:lnTo>
                    <a:pt x="1940" y="444"/>
                  </a:lnTo>
                  <a:lnTo>
                    <a:pt x="1943" y="455"/>
                  </a:lnTo>
                  <a:lnTo>
                    <a:pt x="1943" y="469"/>
                  </a:lnTo>
                  <a:lnTo>
                    <a:pt x="1950" y="466"/>
                  </a:lnTo>
                  <a:lnTo>
                    <a:pt x="1955" y="465"/>
                  </a:lnTo>
                  <a:lnTo>
                    <a:pt x="1959" y="466"/>
                  </a:lnTo>
                  <a:lnTo>
                    <a:pt x="1965" y="466"/>
                  </a:lnTo>
                  <a:lnTo>
                    <a:pt x="1969" y="469"/>
                  </a:lnTo>
                  <a:lnTo>
                    <a:pt x="1974" y="472"/>
                  </a:lnTo>
                  <a:lnTo>
                    <a:pt x="1981" y="479"/>
                  </a:lnTo>
                  <a:lnTo>
                    <a:pt x="1985" y="487"/>
                  </a:lnTo>
                  <a:lnTo>
                    <a:pt x="1986" y="497"/>
                  </a:lnTo>
                  <a:lnTo>
                    <a:pt x="1985" y="508"/>
                  </a:lnTo>
                  <a:lnTo>
                    <a:pt x="1981" y="518"/>
                  </a:lnTo>
                  <a:lnTo>
                    <a:pt x="1988" y="521"/>
                  </a:lnTo>
                  <a:lnTo>
                    <a:pt x="1995" y="522"/>
                  </a:lnTo>
                  <a:lnTo>
                    <a:pt x="2010" y="524"/>
                  </a:lnTo>
                  <a:lnTo>
                    <a:pt x="2016" y="525"/>
                  </a:lnTo>
                  <a:lnTo>
                    <a:pt x="2021" y="527"/>
                  </a:lnTo>
                  <a:lnTo>
                    <a:pt x="2027" y="528"/>
                  </a:lnTo>
                  <a:lnTo>
                    <a:pt x="2030" y="532"/>
                  </a:lnTo>
                  <a:lnTo>
                    <a:pt x="2031" y="538"/>
                  </a:lnTo>
                  <a:lnTo>
                    <a:pt x="2031" y="545"/>
                  </a:lnTo>
                  <a:lnTo>
                    <a:pt x="2028" y="552"/>
                  </a:lnTo>
                  <a:lnTo>
                    <a:pt x="2025" y="560"/>
                  </a:lnTo>
                  <a:lnTo>
                    <a:pt x="2020" y="567"/>
                  </a:lnTo>
                  <a:lnTo>
                    <a:pt x="2014" y="574"/>
                  </a:lnTo>
                  <a:lnTo>
                    <a:pt x="2007" y="580"/>
                  </a:lnTo>
                  <a:lnTo>
                    <a:pt x="2002" y="584"/>
                  </a:lnTo>
                  <a:lnTo>
                    <a:pt x="2003" y="591"/>
                  </a:lnTo>
                  <a:lnTo>
                    <a:pt x="2003" y="597"/>
                  </a:lnTo>
                  <a:lnTo>
                    <a:pt x="2003" y="604"/>
                  </a:lnTo>
                  <a:lnTo>
                    <a:pt x="2000" y="609"/>
                  </a:lnTo>
                  <a:lnTo>
                    <a:pt x="1997" y="615"/>
                  </a:lnTo>
                  <a:lnTo>
                    <a:pt x="1993" y="619"/>
                  </a:lnTo>
                  <a:lnTo>
                    <a:pt x="1988" y="624"/>
                  </a:lnTo>
                  <a:lnTo>
                    <a:pt x="1982" y="626"/>
                  </a:lnTo>
                  <a:lnTo>
                    <a:pt x="1976" y="629"/>
                  </a:lnTo>
                  <a:lnTo>
                    <a:pt x="1971" y="631"/>
                  </a:lnTo>
                  <a:lnTo>
                    <a:pt x="1965" y="631"/>
                  </a:lnTo>
                  <a:lnTo>
                    <a:pt x="1961" y="631"/>
                  </a:lnTo>
                  <a:lnTo>
                    <a:pt x="1955" y="628"/>
                  </a:lnTo>
                  <a:lnTo>
                    <a:pt x="1951" y="624"/>
                  </a:lnTo>
                  <a:lnTo>
                    <a:pt x="1948" y="618"/>
                  </a:lnTo>
                  <a:lnTo>
                    <a:pt x="1945" y="611"/>
                  </a:lnTo>
                  <a:lnTo>
                    <a:pt x="1944" y="632"/>
                  </a:lnTo>
                  <a:lnTo>
                    <a:pt x="1944" y="653"/>
                  </a:lnTo>
                  <a:lnTo>
                    <a:pt x="1945" y="697"/>
                  </a:lnTo>
                  <a:lnTo>
                    <a:pt x="1948" y="739"/>
                  </a:lnTo>
                  <a:lnTo>
                    <a:pt x="1952" y="781"/>
                  </a:lnTo>
                  <a:lnTo>
                    <a:pt x="1957" y="824"/>
                  </a:lnTo>
                  <a:lnTo>
                    <a:pt x="1959" y="868"/>
                  </a:lnTo>
                  <a:lnTo>
                    <a:pt x="1961" y="913"/>
                  </a:lnTo>
                  <a:lnTo>
                    <a:pt x="1961" y="959"/>
                  </a:lnTo>
                  <a:lnTo>
                    <a:pt x="1964" y="963"/>
                  </a:lnTo>
                  <a:lnTo>
                    <a:pt x="1966" y="966"/>
                  </a:lnTo>
                  <a:lnTo>
                    <a:pt x="1971" y="969"/>
                  </a:lnTo>
                  <a:lnTo>
                    <a:pt x="1972" y="973"/>
                  </a:lnTo>
                  <a:lnTo>
                    <a:pt x="1971" y="982"/>
                  </a:lnTo>
                  <a:lnTo>
                    <a:pt x="1968" y="991"/>
                  </a:lnTo>
                  <a:lnTo>
                    <a:pt x="1964" y="1001"/>
                  </a:lnTo>
                  <a:lnTo>
                    <a:pt x="1958" y="1011"/>
                  </a:lnTo>
                  <a:lnTo>
                    <a:pt x="1957" y="1045"/>
                  </a:lnTo>
                  <a:lnTo>
                    <a:pt x="1957" y="1078"/>
                  </a:lnTo>
                  <a:lnTo>
                    <a:pt x="1958" y="1112"/>
                  </a:lnTo>
                  <a:lnTo>
                    <a:pt x="1961" y="1146"/>
                  </a:lnTo>
                  <a:lnTo>
                    <a:pt x="1966" y="1177"/>
                  </a:lnTo>
                  <a:lnTo>
                    <a:pt x="1974" y="1208"/>
                  </a:lnTo>
                  <a:lnTo>
                    <a:pt x="1983" y="1237"/>
                  </a:lnTo>
                  <a:lnTo>
                    <a:pt x="1989" y="1251"/>
                  </a:lnTo>
                  <a:lnTo>
                    <a:pt x="1995" y="1264"/>
                  </a:lnTo>
                  <a:lnTo>
                    <a:pt x="2011" y="1267"/>
                  </a:lnTo>
                  <a:lnTo>
                    <a:pt x="2028" y="1267"/>
                  </a:lnTo>
                  <a:lnTo>
                    <a:pt x="2044" y="1267"/>
                  </a:lnTo>
                  <a:lnTo>
                    <a:pt x="2052" y="1264"/>
                  </a:lnTo>
                  <a:lnTo>
                    <a:pt x="2059" y="1261"/>
                  </a:lnTo>
                  <a:lnTo>
                    <a:pt x="2066" y="1268"/>
                  </a:lnTo>
                  <a:lnTo>
                    <a:pt x="2070" y="1275"/>
                  </a:lnTo>
                  <a:lnTo>
                    <a:pt x="2073" y="1285"/>
                  </a:lnTo>
                  <a:lnTo>
                    <a:pt x="2075" y="1295"/>
                  </a:lnTo>
                  <a:lnTo>
                    <a:pt x="2075" y="1316"/>
                  </a:lnTo>
                  <a:lnTo>
                    <a:pt x="2075" y="1324"/>
                  </a:lnTo>
                  <a:lnTo>
                    <a:pt x="2076" y="1331"/>
                  </a:lnTo>
                  <a:lnTo>
                    <a:pt x="2087" y="1328"/>
                  </a:lnTo>
                  <a:lnTo>
                    <a:pt x="2098" y="1326"/>
                  </a:lnTo>
                  <a:lnTo>
                    <a:pt x="2110" y="1326"/>
                  </a:lnTo>
                  <a:lnTo>
                    <a:pt x="2119" y="1326"/>
                  </a:lnTo>
                  <a:lnTo>
                    <a:pt x="2129" y="1326"/>
                  </a:lnTo>
                  <a:lnTo>
                    <a:pt x="2139" y="1328"/>
                  </a:lnTo>
                  <a:lnTo>
                    <a:pt x="2148" y="1331"/>
                  </a:lnTo>
                  <a:lnTo>
                    <a:pt x="2156" y="1335"/>
                  </a:lnTo>
                  <a:lnTo>
                    <a:pt x="2163" y="1340"/>
                  </a:lnTo>
                  <a:lnTo>
                    <a:pt x="2169" y="1345"/>
                  </a:lnTo>
                  <a:lnTo>
                    <a:pt x="2174" y="1352"/>
                  </a:lnTo>
                  <a:lnTo>
                    <a:pt x="2178" y="1361"/>
                  </a:lnTo>
                  <a:lnTo>
                    <a:pt x="2183" y="1369"/>
                  </a:lnTo>
                  <a:lnTo>
                    <a:pt x="2184" y="1379"/>
                  </a:lnTo>
                  <a:lnTo>
                    <a:pt x="2184" y="1389"/>
                  </a:lnTo>
                  <a:lnTo>
                    <a:pt x="2184" y="1400"/>
                  </a:lnTo>
                  <a:lnTo>
                    <a:pt x="2197" y="1401"/>
                  </a:lnTo>
                  <a:lnTo>
                    <a:pt x="2211" y="1403"/>
                  </a:lnTo>
                  <a:lnTo>
                    <a:pt x="2226" y="1403"/>
                  </a:lnTo>
                  <a:lnTo>
                    <a:pt x="2235" y="1403"/>
                  </a:lnTo>
                  <a:lnTo>
                    <a:pt x="2242" y="1400"/>
                  </a:lnTo>
                  <a:lnTo>
                    <a:pt x="2250" y="1407"/>
                  </a:lnTo>
                  <a:lnTo>
                    <a:pt x="2257" y="1415"/>
                  </a:lnTo>
                  <a:lnTo>
                    <a:pt x="2263" y="1425"/>
                  </a:lnTo>
                  <a:lnTo>
                    <a:pt x="2267" y="1436"/>
                  </a:lnTo>
                  <a:lnTo>
                    <a:pt x="2271" y="1448"/>
                  </a:lnTo>
                  <a:lnTo>
                    <a:pt x="2271" y="1457"/>
                  </a:lnTo>
                  <a:lnTo>
                    <a:pt x="2270" y="1467"/>
                  </a:lnTo>
                  <a:lnTo>
                    <a:pt x="2268" y="1472"/>
                  </a:lnTo>
                  <a:lnTo>
                    <a:pt x="2265" y="1476"/>
                  </a:lnTo>
                  <a:lnTo>
                    <a:pt x="2275" y="1476"/>
                  </a:lnTo>
                  <a:lnTo>
                    <a:pt x="2284" y="1476"/>
                  </a:lnTo>
                  <a:lnTo>
                    <a:pt x="2299" y="1479"/>
                  </a:lnTo>
                  <a:lnTo>
                    <a:pt x="2308" y="1480"/>
                  </a:lnTo>
                  <a:lnTo>
                    <a:pt x="2316" y="1480"/>
                  </a:lnTo>
                  <a:lnTo>
                    <a:pt x="2324" y="1480"/>
                  </a:lnTo>
                  <a:lnTo>
                    <a:pt x="2334" y="1476"/>
                  </a:lnTo>
                  <a:lnTo>
                    <a:pt x="2343" y="1483"/>
                  </a:lnTo>
                  <a:lnTo>
                    <a:pt x="2348" y="1491"/>
                  </a:lnTo>
                  <a:lnTo>
                    <a:pt x="2354" y="1500"/>
                  </a:lnTo>
                  <a:lnTo>
                    <a:pt x="2360" y="1509"/>
                  </a:lnTo>
                  <a:lnTo>
                    <a:pt x="2362" y="1519"/>
                  </a:lnTo>
                  <a:lnTo>
                    <a:pt x="2362" y="1529"/>
                  </a:lnTo>
                  <a:lnTo>
                    <a:pt x="2360" y="1539"/>
                  </a:lnTo>
                  <a:lnTo>
                    <a:pt x="2355" y="1549"/>
                  </a:lnTo>
                  <a:lnTo>
                    <a:pt x="2388" y="1554"/>
                  </a:lnTo>
                  <a:lnTo>
                    <a:pt x="2403" y="1557"/>
                  </a:lnTo>
                  <a:lnTo>
                    <a:pt x="2410" y="1560"/>
                  </a:lnTo>
                  <a:lnTo>
                    <a:pt x="2416" y="1563"/>
                  </a:lnTo>
                  <a:lnTo>
                    <a:pt x="2417" y="1573"/>
                  </a:lnTo>
                  <a:lnTo>
                    <a:pt x="2417" y="1581"/>
                  </a:lnTo>
                  <a:lnTo>
                    <a:pt x="2417" y="1589"/>
                  </a:lnTo>
                  <a:lnTo>
                    <a:pt x="2414" y="1598"/>
                  </a:lnTo>
                  <a:lnTo>
                    <a:pt x="2411" y="1605"/>
                  </a:lnTo>
                  <a:lnTo>
                    <a:pt x="2407" y="1612"/>
                  </a:lnTo>
                  <a:lnTo>
                    <a:pt x="2402" y="1618"/>
                  </a:lnTo>
                  <a:lnTo>
                    <a:pt x="2396" y="1622"/>
                  </a:lnTo>
                  <a:lnTo>
                    <a:pt x="2399" y="1629"/>
                  </a:lnTo>
                  <a:lnTo>
                    <a:pt x="2400" y="1636"/>
                  </a:lnTo>
                  <a:lnTo>
                    <a:pt x="2402" y="1643"/>
                  </a:lnTo>
                  <a:lnTo>
                    <a:pt x="2402" y="1650"/>
                  </a:lnTo>
                  <a:lnTo>
                    <a:pt x="2400" y="1657"/>
                  </a:lnTo>
                  <a:lnTo>
                    <a:pt x="2399" y="1665"/>
                  </a:lnTo>
                  <a:lnTo>
                    <a:pt x="2392" y="1678"/>
                  </a:lnTo>
                  <a:lnTo>
                    <a:pt x="2383" y="1691"/>
                  </a:lnTo>
                  <a:lnTo>
                    <a:pt x="2372" y="1700"/>
                  </a:lnTo>
                  <a:lnTo>
                    <a:pt x="2360" y="1709"/>
                  </a:lnTo>
                  <a:lnTo>
                    <a:pt x="2347" y="1714"/>
                  </a:lnTo>
                  <a:lnTo>
                    <a:pt x="2291" y="1685"/>
                  </a:lnTo>
                  <a:lnTo>
                    <a:pt x="2263" y="1669"/>
                  </a:lnTo>
                  <a:lnTo>
                    <a:pt x="2236" y="1653"/>
                  </a:lnTo>
                  <a:lnTo>
                    <a:pt x="2228" y="1723"/>
                  </a:lnTo>
                  <a:lnTo>
                    <a:pt x="2246" y="1727"/>
                  </a:lnTo>
                  <a:lnTo>
                    <a:pt x="2257" y="1731"/>
                  </a:lnTo>
                  <a:lnTo>
                    <a:pt x="2267" y="1735"/>
                  </a:lnTo>
                  <a:lnTo>
                    <a:pt x="2274" y="1741"/>
                  </a:lnTo>
                  <a:lnTo>
                    <a:pt x="2277" y="1745"/>
                  </a:lnTo>
                  <a:lnTo>
                    <a:pt x="2280" y="1750"/>
                  </a:lnTo>
                  <a:lnTo>
                    <a:pt x="2281" y="1755"/>
                  </a:lnTo>
                  <a:lnTo>
                    <a:pt x="2281" y="1761"/>
                  </a:lnTo>
                  <a:lnTo>
                    <a:pt x="2280" y="1768"/>
                  </a:lnTo>
                  <a:lnTo>
                    <a:pt x="2277" y="1775"/>
                  </a:lnTo>
                  <a:lnTo>
                    <a:pt x="2284" y="1779"/>
                  </a:lnTo>
                  <a:lnTo>
                    <a:pt x="2292" y="1782"/>
                  </a:lnTo>
                  <a:lnTo>
                    <a:pt x="2312" y="1785"/>
                  </a:lnTo>
                  <a:lnTo>
                    <a:pt x="2322" y="1786"/>
                  </a:lnTo>
                  <a:lnTo>
                    <a:pt x="2330" y="1787"/>
                  </a:lnTo>
                  <a:lnTo>
                    <a:pt x="2336" y="1790"/>
                  </a:lnTo>
                  <a:lnTo>
                    <a:pt x="2340" y="1796"/>
                  </a:lnTo>
                  <a:lnTo>
                    <a:pt x="2340" y="1804"/>
                  </a:lnTo>
                  <a:lnTo>
                    <a:pt x="2337" y="1811"/>
                  </a:lnTo>
                  <a:lnTo>
                    <a:pt x="2334" y="1817"/>
                  </a:lnTo>
                  <a:lnTo>
                    <a:pt x="2331" y="1824"/>
                  </a:lnTo>
                  <a:lnTo>
                    <a:pt x="2337" y="1827"/>
                  </a:lnTo>
                  <a:lnTo>
                    <a:pt x="2343" y="1828"/>
                  </a:lnTo>
                  <a:lnTo>
                    <a:pt x="2354" y="1828"/>
                  </a:lnTo>
                  <a:lnTo>
                    <a:pt x="2367" y="1828"/>
                  </a:lnTo>
                  <a:lnTo>
                    <a:pt x="2372" y="1828"/>
                  </a:lnTo>
                  <a:lnTo>
                    <a:pt x="2378" y="1831"/>
                  </a:lnTo>
                  <a:lnTo>
                    <a:pt x="2381" y="1837"/>
                  </a:lnTo>
                  <a:lnTo>
                    <a:pt x="2382" y="1842"/>
                  </a:lnTo>
                  <a:lnTo>
                    <a:pt x="2385" y="1853"/>
                  </a:lnTo>
                  <a:lnTo>
                    <a:pt x="2386" y="1862"/>
                  </a:lnTo>
                  <a:lnTo>
                    <a:pt x="2388" y="1865"/>
                  </a:lnTo>
                  <a:lnTo>
                    <a:pt x="2390" y="1867"/>
                  </a:lnTo>
                  <a:lnTo>
                    <a:pt x="2402" y="1863"/>
                  </a:lnTo>
                  <a:lnTo>
                    <a:pt x="2413" y="1862"/>
                  </a:lnTo>
                  <a:lnTo>
                    <a:pt x="2424" y="1863"/>
                  </a:lnTo>
                  <a:lnTo>
                    <a:pt x="2433" y="1867"/>
                  </a:lnTo>
                  <a:lnTo>
                    <a:pt x="2438" y="1874"/>
                  </a:lnTo>
                  <a:lnTo>
                    <a:pt x="2442" y="1884"/>
                  </a:lnTo>
                  <a:lnTo>
                    <a:pt x="2444" y="1896"/>
                  </a:lnTo>
                  <a:lnTo>
                    <a:pt x="2442" y="1908"/>
                  </a:lnTo>
                  <a:lnTo>
                    <a:pt x="2448" y="1910"/>
                  </a:lnTo>
                  <a:lnTo>
                    <a:pt x="2452" y="1911"/>
                  </a:lnTo>
                  <a:lnTo>
                    <a:pt x="2462" y="1910"/>
                  </a:lnTo>
                  <a:lnTo>
                    <a:pt x="2472" y="1910"/>
                  </a:lnTo>
                  <a:lnTo>
                    <a:pt x="2483" y="1911"/>
                  </a:lnTo>
                  <a:lnTo>
                    <a:pt x="2484" y="1928"/>
                  </a:lnTo>
                  <a:lnTo>
                    <a:pt x="2483" y="1945"/>
                  </a:lnTo>
                  <a:lnTo>
                    <a:pt x="2482" y="1963"/>
                  </a:lnTo>
                  <a:lnTo>
                    <a:pt x="2476" y="1980"/>
                  </a:lnTo>
                  <a:lnTo>
                    <a:pt x="2473" y="1988"/>
                  </a:lnTo>
                  <a:lnTo>
                    <a:pt x="2469" y="1995"/>
                  </a:lnTo>
                  <a:lnTo>
                    <a:pt x="2465" y="2002"/>
                  </a:lnTo>
                  <a:lnTo>
                    <a:pt x="2459" y="2008"/>
                  </a:lnTo>
                  <a:lnTo>
                    <a:pt x="2454" y="2013"/>
                  </a:lnTo>
                  <a:lnTo>
                    <a:pt x="2447" y="2018"/>
                  </a:lnTo>
                  <a:lnTo>
                    <a:pt x="2440" y="2021"/>
                  </a:lnTo>
                  <a:lnTo>
                    <a:pt x="2431" y="2022"/>
                  </a:lnTo>
                  <a:lnTo>
                    <a:pt x="2417" y="2079"/>
                  </a:lnTo>
                  <a:lnTo>
                    <a:pt x="2400" y="2136"/>
                  </a:lnTo>
                  <a:lnTo>
                    <a:pt x="2368" y="2251"/>
                  </a:lnTo>
                  <a:lnTo>
                    <a:pt x="2334" y="2366"/>
                  </a:lnTo>
                  <a:lnTo>
                    <a:pt x="2317" y="2425"/>
                  </a:lnTo>
                  <a:lnTo>
                    <a:pt x="2303" y="2484"/>
                  </a:lnTo>
                  <a:lnTo>
                    <a:pt x="2312" y="2482"/>
                  </a:lnTo>
                  <a:lnTo>
                    <a:pt x="2319" y="2480"/>
                  </a:lnTo>
                  <a:lnTo>
                    <a:pt x="2322" y="2480"/>
                  </a:lnTo>
                  <a:lnTo>
                    <a:pt x="2324" y="2480"/>
                  </a:lnTo>
                  <a:lnTo>
                    <a:pt x="2326" y="2482"/>
                  </a:lnTo>
                  <a:lnTo>
                    <a:pt x="2329" y="2487"/>
                  </a:lnTo>
                  <a:lnTo>
                    <a:pt x="2323" y="2492"/>
                  </a:lnTo>
                  <a:lnTo>
                    <a:pt x="2319" y="2498"/>
                  </a:lnTo>
                  <a:lnTo>
                    <a:pt x="2316" y="2506"/>
                  </a:lnTo>
                  <a:lnTo>
                    <a:pt x="2316" y="2513"/>
                  </a:lnTo>
                  <a:lnTo>
                    <a:pt x="2317" y="2522"/>
                  </a:lnTo>
                  <a:lnTo>
                    <a:pt x="2320" y="2529"/>
                  </a:lnTo>
                  <a:lnTo>
                    <a:pt x="2326" y="2534"/>
                  </a:lnTo>
                  <a:lnTo>
                    <a:pt x="2331" y="2539"/>
                  </a:lnTo>
                  <a:lnTo>
                    <a:pt x="2340" y="2537"/>
                  </a:lnTo>
                  <a:lnTo>
                    <a:pt x="2347" y="2536"/>
                  </a:lnTo>
                  <a:lnTo>
                    <a:pt x="2354" y="2534"/>
                  </a:lnTo>
                  <a:lnTo>
                    <a:pt x="2357" y="2534"/>
                  </a:lnTo>
                  <a:lnTo>
                    <a:pt x="2361" y="2536"/>
                  </a:lnTo>
                  <a:lnTo>
                    <a:pt x="2367" y="2527"/>
                  </a:lnTo>
                  <a:lnTo>
                    <a:pt x="2374" y="2519"/>
                  </a:lnTo>
                  <a:lnTo>
                    <a:pt x="2381" y="2513"/>
                  </a:lnTo>
                  <a:lnTo>
                    <a:pt x="2389" y="2508"/>
                  </a:lnTo>
                  <a:lnTo>
                    <a:pt x="2399" y="2503"/>
                  </a:lnTo>
                  <a:lnTo>
                    <a:pt x="2409" y="2501"/>
                  </a:lnTo>
                  <a:lnTo>
                    <a:pt x="2419" y="2498"/>
                  </a:lnTo>
                  <a:lnTo>
                    <a:pt x="2428" y="2498"/>
                  </a:lnTo>
                  <a:lnTo>
                    <a:pt x="2437" y="2499"/>
                  </a:lnTo>
                  <a:lnTo>
                    <a:pt x="2447" y="2502"/>
                  </a:lnTo>
                  <a:lnTo>
                    <a:pt x="2455" y="2506"/>
                  </a:lnTo>
                  <a:lnTo>
                    <a:pt x="2462" y="2512"/>
                  </a:lnTo>
                  <a:lnTo>
                    <a:pt x="2468" y="2519"/>
                  </a:lnTo>
                  <a:lnTo>
                    <a:pt x="2472" y="2529"/>
                  </a:lnTo>
                  <a:lnTo>
                    <a:pt x="2476" y="2540"/>
                  </a:lnTo>
                  <a:lnTo>
                    <a:pt x="2477" y="2553"/>
                  </a:lnTo>
                  <a:lnTo>
                    <a:pt x="2486" y="2554"/>
                  </a:lnTo>
                  <a:lnTo>
                    <a:pt x="2494" y="2555"/>
                  </a:lnTo>
                  <a:lnTo>
                    <a:pt x="2500" y="2560"/>
                  </a:lnTo>
                  <a:lnTo>
                    <a:pt x="2506" y="2565"/>
                  </a:lnTo>
                  <a:lnTo>
                    <a:pt x="2510" y="2571"/>
                  </a:lnTo>
                  <a:lnTo>
                    <a:pt x="2513" y="2578"/>
                  </a:lnTo>
                  <a:lnTo>
                    <a:pt x="2514" y="2585"/>
                  </a:lnTo>
                  <a:lnTo>
                    <a:pt x="2515" y="2592"/>
                  </a:lnTo>
                  <a:lnTo>
                    <a:pt x="2514" y="2598"/>
                  </a:lnTo>
                  <a:lnTo>
                    <a:pt x="2513" y="2605"/>
                  </a:lnTo>
                  <a:lnTo>
                    <a:pt x="2510" y="2609"/>
                  </a:lnTo>
                  <a:lnTo>
                    <a:pt x="2506" y="2612"/>
                  </a:lnTo>
                  <a:lnTo>
                    <a:pt x="2500" y="2613"/>
                  </a:lnTo>
                  <a:lnTo>
                    <a:pt x="2494" y="2612"/>
                  </a:lnTo>
                  <a:lnTo>
                    <a:pt x="2487" y="2609"/>
                  </a:lnTo>
                  <a:lnTo>
                    <a:pt x="2480" y="2603"/>
                  </a:lnTo>
                  <a:lnTo>
                    <a:pt x="2480" y="2600"/>
                  </a:lnTo>
                  <a:lnTo>
                    <a:pt x="2483" y="2600"/>
                  </a:lnTo>
                  <a:lnTo>
                    <a:pt x="2489" y="2599"/>
                  </a:lnTo>
                  <a:lnTo>
                    <a:pt x="2494" y="2599"/>
                  </a:lnTo>
                  <a:lnTo>
                    <a:pt x="2496" y="2599"/>
                  </a:lnTo>
                  <a:lnTo>
                    <a:pt x="2497" y="2596"/>
                  </a:lnTo>
                  <a:lnTo>
                    <a:pt x="2494" y="2588"/>
                  </a:lnTo>
                  <a:lnTo>
                    <a:pt x="2490" y="2581"/>
                  </a:lnTo>
                  <a:lnTo>
                    <a:pt x="2483" y="2575"/>
                  </a:lnTo>
                  <a:lnTo>
                    <a:pt x="2477" y="2571"/>
                  </a:lnTo>
                  <a:lnTo>
                    <a:pt x="2469" y="2574"/>
                  </a:lnTo>
                  <a:lnTo>
                    <a:pt x="2462" y="2576"/>
                  </a:lnTo>
                  <a:lnTo>
                    <a:pt x="2458" y="2578"/>
                  </a:lnTo>
                  <a:lnTo>
                    <a:pt x="2455" y="2578"/>
                  </a:lnTo>
                  <a:lnTo>
                    <a:pt x="2452" y="2576"/>
                  </a:lnTo>
                  <a:lnTo>
                    <a:pt x="2448" y="2574"/>
                  </a:lnTo>
                  <a:lnTo>
                    <a:pt x="2448" y="2568"/>
                  </a:lnTo>
                  <a:lnTo>
                    <a:pt x="2448" y="2565"/>
                  </a:lnTo>
                  <a:lnTo>
                    <a:pt x="2451" y="2564"/>
                  </a:lnTo>
                  <a:lnTo>
                    <a:pt x="2454" y="2561"/>
                  </a:lnTo>
                  <a:lnTo>
                    <a:pt x="2456" y="2560"/>
                  </a:lnTo>
                  <a:lnTo>
                    <a:pt x="2458" y="2558"/>
                  </a:lnTo>
                  <a:lnTo>
                    <a:pt x="2459" y="2555"/>
                  </a:lnTo>
                  <a:lnTo>
                    <a:pt x="2459" y="2550"/>
                  </a:lnTo>
                  <a:lnTo>
                    <a:pt x="2458" y="2543"/>
                  </a:lnTo>
                  <a:lnTo>
                    <a:pt x="2454" y="2536"/>
                  </a:lnTo>
                  <a:lnTo>
                    <a:pt x="2449" y="2529"/>
                  </a:lnTo>
                  <a:lnTo>
                    <a:pt x="2445" y="2523"/>
                  </a:lnTo>
                  <a:lnTo>
                    <a:pt x="2438" y="2519"/>
                  </a:lnTo>
                  <a:lnTo>
                    <a:pt x="2433" y="2515"/>
                  </a:lnTo>
                  <a:lnTo>
                    <a:pt x="2424" y="2512"/>
                  </a:lnTo>
                  <a:lnTo>
                    <a:pt x="2416" y="2509"/>
                  </a:lnTo>
                  <a:lnTo>
                    <a:pt x="2407" y="2513"/>
                  </a:lnTo>
                  <a:lnTo>
                    <a:pt x="2399" y="2519"/>
                  </a:lnTo>
                  <a:lnTo>
                    <a:pt x="2390" y="2525"/>
                  </a:lnTo>
                  <a:lnTo>
                    <a:pt x="2383" y="2533"/>
                  </a:lnTo>
                  <a:lnTo>
                    <a:pt x="2376" y="2541"/>
                  </a:lnTo>
                  <a:lnTo>
                    <a:pt x="2369" y="2551"/>
                  </a:lnTo>
                  <a:lnTo>
                    <a:pt x="2364" y="2561"/>
                  </a:lnTo>
                  <a:lnTo>
                    <a:pt x="2361" y="2572"/>
                  </a:lnTo>
                  <a:lnTo>
                    <a:pt x="2358" y="2582"/>
                  </a:lnTo>
                  <a:lnTo>
                    <a:pt x="2358" y="2592"/>
                  </a:lnTo>
                  <a:lnTo>
                    <a:pt x="2360" y="2600"/>
                  </a:lnTo>
                  <a:lnTo>
                    <a:pt x="2364" y="2609"/>
                  </a:lnTo>
                  <a:lnTo>
                    <a:pt x="2371" y="2616"/>
                  </a:lnTo>
                  <a:lnTo>
                    <a:pt x="2379" y="2620"/>
                  </a:lnTo>
                  <a:lnTo>
                    <a:pt x="2392" y="2624"/>
                  </a:lnTo>
                  <a:lnTo>
                    <a:pt x="2407" y="2626"/>
                  </a:lnTo>
                  <a:lnTo>
                    <a:pt x="2409" y="2641"/>
                  </a:lnTo>
                  <a:lnTo>
                    <a:pt x="2413" y="2655"/>
                  </a:lnTo>
                  <a:lnTo>
                    <a:pt x="2419" y="2668"/>
                  </a:lnTo>
                  <a:lnTo>
                    <a:pt x="2427" y="2678"/>
                  </a:lnTo>
                  <a:lnTo>
                    <a:pt x="2437" y="2685"/>
                  </a:lnTo>
                  <a:lnTo>
                    <a:pt x="2448" y="2690"/>
                  </a:lnTo>
                  <a:lnTo>
                    <a:pt x="2461" y="2693"/>
                  </a:lnTo>
                  <a:lnTo>
                    <a:pt x="2475" y="2693"/>
                  </a:lnTo>
                  <a:lnTo>
                    <a:pt x="2482" y="2690"/>
                  </a:lnTo>
                  <a:lnTo>
                    <a:pt x="2487" y="2687"/>
                  </a:lnTo>
                  <a:lnTo>
                    <a:pt x="2500" y="2678"/>
                  </a:lnTo>
                  <a:lnTo>
                    <a:pt x="2506" y="2675"/>
                  </a:lnTo>
                  <a:lnTo>
                    <a:pt x="2511" y="2673"/>
                  </a:lnTo>
                  <a:lnTo>
                    <a:pt x="2517" y="2673"/>
                  </a:lnTo>
                  <a:lnTo>
                    <a:pt x="2524" y="2678"/>
                  </a:lnTo>
                  <a:lnTo>
                    <a:pt x="2518" y="2686"/>
                  </a:lnTo>
                  <a:lnTo>
                    <a:pt x="2514" y="2693"/>
                  </a:lnTo>
                  <a:lnTo>
                    <a:pt x="2511" y="2701"/>
                  </a:lnTo>
                  <a:lnTo>
                    <a:pt x="2510" y="2710"/>
                  </a:lnTo>
                  <a:lnTo>
                    <a:pt x="2511" y="2717"/>
                  </a:lnTo>
                  <a:lnTo>
                    <a:pt x="2513" y="2725"/>
                  </a:lnTo>
                  <a:lnTo>
                    <a:pt x="2515" y="2732"/>
                  </a:lnTo>
                  <a:lnTo>
                    <a:pt x="2518" y="2739"/>
                  </a:lnTo>
                  <a:lnTo>
                    <a:pt x="2524" y="2746"/>
                  </a:lnTo>
                  <a:lnTo>
                    <a:pt x="2528" y="2752"/>
                  </a:lnTo>
                  <a:lnTo>
                    <a:pt x="2535" y="2758"/>
                  </a:lnTo>
                  <a:lnTo>
                    <a:pt x="2542" y="2763"/>
                  </a:lnTo>
                  <a:lnTo>
                    <a:pt x="2549" y="2767"/>
                  </a:lnTo>
                  <a:lnTo>
                    <a:pt x="2556" y="2770"/>
                  </a:lnTo>
                  <a:lnTo>
                    <a:pt x="2565" y="2773"/>
                  </a:lnTo>
                  <a:lnTo>
                    <a:pt x="2573" y="2774"/>
                  </a:lnTo>
                  <a:lnTo>
                    <a:pt x="2579" y="2772"/>
                  </a:lnTo>
                  <a:lnTo>
                    <a:pt x="2584" y="2769"/>
                  </a:lnTo>
                  <a:lnTo>
                    <a:pt x="2591" y="2760"/>
                  </a:lnTo>
                  <a:lnTo>
                    <a:pt x="2598" y="2752"/>
                  </a:lnTo>
                  <a:lnTo>
                    <a:pt x="2604" y="2742"/>
                  </a:lnTo>
                  <a:lnTo>
                    <a:pt x="2615" y="2721"/>
                  </a:lnTo>
                  <a:lnTo>
                    <a:pt x="2622" y="2711"/>
                  </a:lnTo>
                  <a:lnTo>
                    <a:pt x="2630" y="2704"/>
                  </a:lnTo>
                  <a:lnTo>
                    <a:pt x="2636" y="2711"/>
                  </a:lnTo>
                  <a:lnTo>
                    <a:pt x="2642" y="2718"/>
                  </a:lnTo>
                  <a:lnTo>
                    <a:pt x="2647" y="2723"/>
                  </a:lnTo>
                  <a:lnTo>
                    <a:pt x="2654" y="2725"/>
                  </a:lnTo>
                  <a:lnTo>
                    <a:pt x="2663" y="2727"/>
                  </a:lnTo>
                  <a:lnTo>
                    <a:pt x="2670" y="2727"/>
                  </a:lnTo>
                  <a:lnTo>
                    <a:pt x="2678" y="2727"/>
                  </a:lnTo>
                  <a:lnTo>
                    <a:pt x="2685" y="2724"/>
                  </a:lnTo>
                  <a:lnTo>
                    <a:pt x="2692" y="2721"/>
                  </a:lnTo>
                  <a:lnTo>
                    <a:pt x="2698" y="2715"/>
                  </a:lnTo>
                  <a:lnTo>
                    <a:pt x="2703" y="2711"/>
                  </a:lnTo>
                  <a:lnTo>
                    <a:pt x="2706" y="2704"/>
                  </a:lnTo>
                  <a:lnTo>
                    <a:pt x="2708" y="2697"/>
                  </a:lnTo>
                  <a:lnTo>
                    <a:pt x="2708" y="2690"/>
                  </a:lnTo>
                  <a:lnTo>
                    <a:pt x="2705" y="2682"/>
                  </a:lnTo>
                  <a:lnTo>
                    <a:pt x="2701" y="2672"/>
                  </a:lnTo>
                  <a:lnTo>
                    <a:pt x="2692" y="2672"/>
                  </a:lnTo>
                  <a:lnTo>
                    <a:pt x="2684" y="2673"/>
                  </a:lnTo>
                  <a:lnTo>
                    <a:pt x="2680" y="2673"/>
                  </a:lnTo>
                  <a:lnTo>
                    <a:pt x="2675" y="2672"/>
                  </a:lnTo>
                  <a:lnTo>
                    <a:pt x="2671" y="2669"/>
                  </a:lnTo>
                  <a:lnTo>
                    <a:pt x="2668" y="2664"/>
                  </a:lnTo>
                  <a:lnTo>
                    <a:pt x="2674" y="2661"/>
                  </a:lnTo>
                  <a:lnTo>
                    <a:pt x="2678" y="2657"/>
                  </a:lnTo>
                  <a:lnTo>
                    <a:pt x="2681" y="2652"/>
                  </a:lnTo>
                  <a:lnTo>
                    <a:pt x="2684" y="2647"/>
                  </a:lnTo>
                  <a:lnTo>
                    <a:pt x="2689" y="2637"/>
                  </a:lnTo>
                  <a:lnTo>
                    <a:pt x="2695" y="2626"/>
                  </a:lnTo>
                  <a:lnTo>
                    <a:pt x="2691" y="2620"/>
                  </a:lnTo>
                  <a:lnTo>
                    <a:pt x="2687" y="2616"/>
                  </a:lnTo>
                  <a:lnTo>
                    <a:pt x="2677" y="2607"/>
                  </a:lnTo>
                  <a:lnTo>
                    <a:pt x="2666" y="2600"/>
                  </a:lnTo>
                  <a:lnTo>
                    <a:pt x="2661" y="2596"/>
                  </a:lnTo>
                  <a:lnTo>
                    <a:pt x="2657" y="2591"/>
                  </a:lnTo>
                  <a:lnTo>
                    <a:pt x="2668" y="2579"/>
                  </a:lnTo>
                  <a:lnTo>
                    <a:pt x="2675" y="2572"/>
                  </a:lnTo>
                  <a:lnTo>
                    <a:pt x="2681" y="2565"/>
                  </a:lnTo>
                  <a:lnTo>
                    <a:pt x="2684" y="2558"/>
                  </a:lnTo>
                  <a:lnTo>
                    <a:pt x="2687" y="2550"/>
                  </a:lnTo>
                  <a:lnTo>
                    <a:pt x="2685" y="2540"/>
                  </a:lnTo>
                  <a:lnTo>
                    <a:pt x="2680" y="2530"/>
                  </a:lnTo>
                  <a:lnTo>
                    <a:pt x="2674" y="2527"/>
                  </a:lnTo>
                  <a:lnTo>
                    <a:pt x="2668" y="2525"/>
                  </a:lnTo>
                  <a:lnTo>
                    <a:pt x="2663" y="2525"/>
                  </a:lnTo>
                  <a:lnTo>
                    <a:pt x="2657" y="2525"/>
                  </a:lnTo>
                  <a:lnTo>
                    <a:pt x="2646" y="2526"/>
                  </a:lnTo>
                  <a:lnTo>
                    <a:pt x="2635" y="2530"/>
                  </a:lnTo>
                  <a:lnTo>
                    <a:pt x="2615" y="2539"/>
                  </a:lnTo>
                  <a:lnTo>
                    <a:pt x="2605" y="2541"/>
                  </a:lnTo>
                  <a:lnTo>
                    <a:pt x="2595" y="2541"/>
                  </a:lnTo>
                  <a:lnTo>
                    <a:pt x="2600" y="2533"/>
                  </a:lnTo>
                  <a:lnTo>
                    <a:pt x="2601" y="2525"/>
                  </a:lnTo>
                  <a:lnTo>
                    <a:pt x="2600" y="2518"/>
                  </a:lnTo>
                  <a:lnTo>
                    <a:pt x="2598" y="2512"/>
                  </a:lnTo>
                  <a:lnTo>
                    <a:pt x="2595" y="2506"/>
                  </a:lnTo>
                  <a:lnTo>
                    <a:pt x="2593" y="2502"/>
                  </a:lnTo>
                  <a:lnTo>
                    <a:pt x="2587" y="2498"/>
                  </a:lnTo>
                  <a:lnTo>
                    <a:pt x="2581" y="2495"/>
                  </a:lnTo>
                  <a:lnTo>
                    <a:pt x="2570" y="2491"/>
                  </a:lnTo>
                  <a:lnTo>
                    <a:pt x="2556" y="2489"/>
                  </a:lnTo>
                  <a:lnTo>
                    <a:pt x="2542" y="2491"/>
                  </a:lnTo>
                  <a:lnTo>
                    <a:pt x="2529" y="2495"/>
                  </a:lnTo>
                  <a:lnTo>
                    <a:pt x="2529" y="2488"/>
                  </a:lnTo>
                  <a:lnTo>
                    <a:pt x="2529" y="2481"/>
                  </a:lnTo>
                  <a:lnTo>
                    <a:pt x="2531" y="2467"/>
                  </a:lnTo>
                  <a:lnTo>
                    <a:pt x="2531" y="2460"/>
                  </a:lnTo>
                  <a:lnTo>
                    <a:pt x="2529" y="2454"/>
                  </a:lnTo>
                  <a:lnTo>
                    <a:pt x="2525" y="2449"/>
                  </a:lnTo>
                  <a:lnTo>
                    <a:pt x="2521" y="2443"/>
                  </a:lnTo>
                  <a:lnTo>
                    <a:pt x="2534" y="2430"/>
                  </a:lnTo>
                  <a:lnTo>
                    <a:pt x="2546" y="2416"/>
                  </a:lnTo>
                  <a:lnTo>
                    <a:pt x="2548" y="2409"/>
                  </a:lnTo>
                  <a:lnTo>
                    <a:pt x="2548" y="2402"/>
                  </a:lnTo>
                  <a:lnTo>
                    <a:pt x="2545" y="2397"/>
                  </a:lnTo>
                  <a:lnTo>
                    <a:pt x="2543" y="2393"/>
                  </a:lnTo>
                  <a:lnTo>
                    <a:pt x="2539" y="2388"/>
                  </a:lnTo>
                  <a:lnTo>
                    <a:pt x="2535" y="2386"/>
                  </a:lnTo>
                  <a:lnTo>
                    <a:pt x="2524" y="2381"/>
                  </a:lnTo>
                  <a:lnTo>
                    <a:pt x="2513" y="2379"/>
                  </a:lnTo>
                  <a:lnTo>
                    <a:pt x="2499" y="2377"/>
                  </a:lnTo>
                  <a:lnTo>
                    <a:pt x="2475" y="2376"/>
                  </a:lnTo>
                  <a:lnTo>
                    <a:pt x="2468" y="2394"/>
                  </a:lnTo>
                  <a:lnTo>
                    <a:pt x="2463" y="2402"/>
                  </a:lnTo>
                  <a:lnTo>
                    <a:pt x="2458" y="2411"/>
                  </a:lnTo>
                  <a:lnTo>
                    <a:pt x="2454" y="2418"/>
                  </a:lnTo>
                  <a:lnTo>
                    <a:pt x="2447" y="2423"/>
                  </a:lnTo>
                  <a:lnTo>
                    <a:pt x="2440" y="2426"/>
                  </a:lnTo>
                  <a:lnTo>
                    <a:pt x="2431" y="2429"/>
                  </a:lnTo>
                  <a:lnTo>
                    <a:pt x="2424" y="2428"/>
                  </a:lnTo>
                  <a:lnTo>
                    <a:pt x="2417" y="2426"/>
                  </a:lnTo>
                  <a:lnTo>
                    <a:pt x="2411" y="2425"/>
                  </a:lnTo>
                  <a:lnTo>
                    <a:pt x="2406" y="2421"/>
                  </a:lnTo>
                  <a:lnTo>
                    <a:pt x="2400" y="2416"/>
                  </a:lnTo>
                  <a:lnTo>
                    <a:pt x="2396" y="2412"/>
                  </a:lnTo>
                  <a:lnTo>
                    <a:pt x="2393" y="2407"/>
                  </a:lnTo>
                  <a:lnTo>
                    <a:pt x="2390" y="2402"/>
                  </a:lnTo>
                  <a:lnTo>
                    <a:pt x="2389" y="2397"/>
                  </a:lnTo>
                  <a:lnTo>
                    <a:pt x="2389" y="2393"/>
                  </a:lnTo>
                  <a:lnTo>
                    <a:pt x="2390" y="2388"/>
                  </a:lnTo>
                  <a:lnTo>
                    <a:pt x="2392" y="2384"/>
                  </a:lnTo>
                  <a:lnTo>
                    <a:pt x="2396" y="2381"/>
                  </a:lnTo>
                  <a:lnTo>
                    <a:pt x="2402" y="2380"/>
                  </a:lnTo>
                  <a:lnTo>
                    <a:pt x="2407" y="2380"/>
                  </a:lnTo>
                  <a:lnTo>
                    <a:pt x="2416" y="2381"/>
                  </a:lnTo>
                  <a:lnTo>
                    <a:pt x="2416" y="2384"/>
                  </a:lnTo>
                  <a:lnTo>
                    <a:pt x="2414" y="2386"/>
                  </a:lnTo>
                  <a:lnTo>
                    <a:pt x="2409" y="2388"/>
                  </a:lnTo>
                  <a:lnTo>
                    <a:pt x="2406" y="2391"/>
                  </a:lnTo>
                  <a:lnTo>
                    <a:pt x="2404" y="2393"/>
                  </a:lnTo>
                  <a:lnTo>
                    <a:pt x="2404" y="2397"/>
                  </a:lnTo>
                  <a:lnTo>
                    <a:pt x="2410" y="2402"/>
                  </a:lnTo>
                  <a:lnTo>
                    <a:pt x="2416" y="2407"/>
                  </a:lnTo>
                  <a:lnTo>
                    <a:pt x="2421" y="2409"/>
                  </a:lnTo>
                  <a:lnTo>
                    <a:pt x="2427" y="2409"/>
                  </a:lnTo>
                  <a:lnTo>
                    <a:pt x="2431" y="2408"/>
                  </a:lnTo>
                  <a:lnTo>
                    <a:pt x="2437" y="2407"/>
                  </a:lnTo>
                  <a:lnTo>
                    <a:pt x="2441" y="2402"/>
                  </a:lnTo>
                  <a:lnTo>
                    <a:pt x="2444" y="2398"/>
                  </a:lnTo>
                  <a:lnTo>
                    <a:pt x="2451" y="2387"/>
                  </a:lnTo>
                  <a:lnTo>
                    <a:pt x="2455" y="2376"/>
                  </a:lnTo>
                  <a:lnTo>
                    <a:pt x="2458" y="2363"/>
                  </a:lnTo>
                  <a:lnTo>
                    <a:pt x="2459" y="2353"/>
                  </a:lnTo>
                  <a:lnTo>
                    <a:pt x="2475" y="2360"/>
                  </a:lnTo>
                  <a:lnTo>
                    <a:pt x="2492" y="2367"/>
                  </a:lnTo>
                  <a:lnTo>
                    <a:pt x="2501" y="2363"/>
                  </a:lnTo>
                  <a:lnTo>
                    <a:pt x="2511" y="2357"/>
                  </a:lnTo>
                  <a:lnTo>
                    <a:pt x="2520" y="2352"/>
                  </a:lnTo>
                  <a:lnTo>
                    <a:pt x="2527" y="2345"/>
                  </a:lnTo>
                  <a:lnTo>
                    <a:pt x="2525" y="2331"/>
                  </a:lnTo>
                  <a:lnTo>
                    <a:pt x="2522" y="2321"/>
                  </a:lnTo>
                  <a:lnTo>
                    <a:pt x="2518" y="2313"/>
                  </a:lnTo>
                  <a:lnTo>
                    <a:pt x="2511" y="2306"/>
                  </a:lnTo>
                  <a:lnTo>
                    <a:pt x="2504" y="2300"/>
                  </a:lnTo>
                  <a:lnTo>
                    <a:pt x="2494" y="2297"/>
                  </a:lnTo>
                  <a:lnTo>
                    <a:pt x="2484" y="2294"/>
                  </a:lnTo>
                  <a:lnTo>
                    <a:pt x="2475" y="2294"/>
                  </a:lnTo>
                  <a:lnTo>
                    <a:pt x="2476" y="2289"/>
                  </a:lnTo>
                  <a:lnTo>
                    <a:pt x="2479" y="2283"/>
                  </a:lnTo>
                  <a:lnTo>
                    <a:pt x="2486" y="2275"/>
                  </a:lnTo>
                  <a:lnTo>
                    <a:pt x="2493" y="2265"/>
                  </a:lnTo>
                  <a:lnTo>
                    <a:pt x="2496" y="2261"/>
                  </a:lnTo>
                  <a:lnTo>
                    <a:pt x="2497" y="2254"/>
                  </a:lnTo>
                  <a:lnTo>
                    <a:pt x="2496" y="2248"/>
                  </a:lnTo>
                  <a:lnTo>
                    <a:pt x="2492" y="2244"/>
                  </a:lnTo>
                  <a:lnTo>
                    <a:pt x="2487" y="2240"/>
                  </a:lnTo>
                  <a:lnTo>
                    <a:pt x="2482" y="2237"/>
                  </a:lnTo>
                  <a:lnTo>
                    <a:pt x="2468" y="2234"/>
                  </a:lnTo>
                  <a:lnTo>
                    <a:pt x="2454" y="2231"/>
                  </a:lnTo>
                  <a:lnTo>
                    <a:pt x="2454" y="2223"/>
                  </a:lnTo>
                  <a:lnTo>
                    <a:pt x="2455" y="2214"/>
                  </a:lnTo>
                  <a:lnTo>
                    <a:pt x="2456" y="2207"/>
                  </a:lnTo>
                  <a:lnTo>
                    <a:pt x="2456" y="2199"/>
                  </a:lnTo>
                  <a:lnTo>
                    <a:pt x="2447" y="2197"/>
                  </a:lnTo>
                  <a:lnTo>
                    <a:pt x="2437" y="2193"/>
                  </a:lnTo>
                  <a:lnTo>
                    <a:pt x="2428" y="2190"/>
                  </a:lnTo>
                  <a:lnTo>
                    <a:pt x="2419" y="2188"/>
                  </a:lnTo>
                  <a:lnTo>
                    <a:pt x="2414" y="2189"/>
                  </a:lnTo>
                  <a:lnTo>
                    <a:pt x="2410" y="2193"/>
                  </a:lnTo>
                  <a:lnTo>
                    <a:pt x="2402" y="2200"/>
                  </a:lnTo>
                  <a:lnTo>
                    <a:pt x="2397" y="2204"/>
                  </a:lnTo>
                  <a:lnTo>
                    <a:pt x="2393" y="2206"/>
                  </a:lnTo>
                  <a:lnTo>
                    <a:pt x="2389" y="2207"/>
                  </a:lnTo>
                  <a:lnTo>
                    <a:pt x="2385" y="2204"/>
                  </a:lnTo>
                  <a:lnTo>
                    <a:pt x="2392" y="2195"/>
                  </a:lnTo>
                  <a:lnTo>
                    <a:pt x="2402" y="2185"/>
                  </a:lnTo>
                  <a:lnTo>
                    <a:pt x="2414" y="2178"/>
                  </a:lnTo>
                  <a:lnTo>
                    <a:pt x="2428" y="2174"/>
                  </a:lnTo>
                  <a:lnTo>
                    <a:pt x="2444" y="2181"/>
                  </a:lnTo>
                  <a:lnTo>
                    <a:pt x="2454" y="2183"/>
                  </a:lnTo>
                  <a:lnTo>
                    <a:pt x="2462" y="2188"/>
                  </a:lnTo>
                  <a:lnTo>
                    <a:pt x="2468" y="2193"/>
                  </a:lnTo>
                  <a:lnTo>
                    <a:pt x="2472" y="2200"/>
                  </a:lnTo>
                  <a:lnTo>
                    <a:pt x="2473" y="2203"/>
                  </a:lnTo>
                  <a:lnTo>
                    <a:pt x="2473" y="2209"/>
                  </a:lnTo>
                  <a:lnTo>
                    <a:pt x="2473" y="2213"/>
                  </a:lnTo>
                  <a:lnTo>
                    <a:pt x="2472" y="2220"/>
                  </a:lnTo>
                  <a:lnTo>
                    <a:pt x="2479" y="2218"/>
                  </a:lnTo>
                  <a:lnTo>
                    <a:pt x="2484" y="2220"/>
                  </a:lnTo>
                  <a:lnTo>
                    <a:pt x="2490" y="2221"/>
                  </a:lnTo>
                  <a:lnTo>
                    <a:pt x="2496" y="2224"/>
                  </a:lnTo>
                  <a:lnTo>
                    <a:pt x="2500" y="2227"/>
                  </a:lnTo>
                  <a:lnTo>
                    <a:pt x="2504" y="2231"/>
                  </a:lnTo>
                  <a:lnTo>
                    <a:pt x="2510" y="2240"/>
                  </a:lnTo>
                  <a:lnTo>
                    <a:pt x="2513" y="2249"/>
                  </a:lnTo>
                  <a:lnTo>
                    <a:pt x="2513" y="2261"/>
                  </a:lnTo>
                  <a:lnTo>
                    <a:pt x="2510" y="2270"/>
                  </a:lnTo>
                  <a:lnTo>
                    <a:pt x="2507" y="2276"/>
                  </a:lnTo>
                  <a:lnTo>
                    <a:pt x="2503" y="2280"/>
                  </a:lnTo>
                  <a:lnTo>
                    <a:pt x="2515" y="2286"/>
                  </a:lnTo>
                  <a:lnTo>
                    <a:pt x="2525" y="2293"/>
                  </a:lnTo>
                  <a:lnTo>
                    <a:pt x="2534" y="2301"/>
                  </a:lnTo>
                  <a:lnTo>
                    <a:pt x="2539" y="2313"/>
                  </a:lnTo>
                  <a:lnTo>
                    <a:pt x="2542" y="2324"/>
                  </a:lnTo>
                  <a:lnTo>
                    <a:pt x="2542" y="2336"/>
                  </a:lnTo>
                  <a:lnTo>
                    <a:pt x="2541" y="2349"/>
                  </a:lnTo>
                  <a:lnTo>
                    <a:pt x="2535" y="2362"/>
                  </a:lnTo>
                  <a:lnTo>
                    <a:pt x="2539" y="2363"/>
                  </a:lnTo>
                  <a:lnTo>
                    <a:pt x="2542" y="2366"/>
                  </a:lnTo>
                  <a:lnTo>
                    <a:pt x="2548" y="2373"/>
                  </a:lnTo>
                  <a:lnTo>
                    <a:pt x="2552" y="2379"/>
                  </a:lnTo>
                  <a:lnTo>
                    <a:pt x="2559" y="2386"/>
                  </a:lnTo>
                  <a:lnTo>
                    <a:pt x="2563" y="2379"/>
                  </a:lnTo>
                  <a:lnTo>
                    <a:pt x="2570" y="2373"/>
                  </a:lnTo>
                  <a:lnTo>
                    <a:pt x="2577" y="2369"/>
                  </a:lnTo>
                  <a:lnTo>
                    <a:pt x="2587" y="2366"/>
                  </a:lnTo>
                  <a:lnTo>
                    <a:pt x="2595" y="2364"/>
                  </a:lnTo>
                  <a:lnTo>
                    <a:pt x="2605" y="2364"/>
                  </a:lnTo>
                  <a:lnTo>
                    <a:pt x="2615" y="2366"/>
                  </a:lnTo>
                  <a:lnTo>
                    <a:pt x="2625" y="2369"/>
                  </a:lnTo>
                  <a:lnTo>
                    <a:pt x="2635" y="2373"/>
                  </a:lnTo>
                  <a:lnTo>
                    <a:pt x="2642" y="2377"/>
                  </a:lnTo>
                  <a:lnTo>
                    <a:pt x="2649" y="2384"/>
                  </a:lnTo>
                  <a:lnTo>
                    <a:pt x="2654" y="2391"/>
                  </a:lnTo>
                  <a:lnTo>
                    <a:pt x="2657" y="2400"/>
                  </a:lnTo>
                  <a:lnTo>
                    <a:pt x="2659" y="2409"/>
                  </a:lnTo>
                  <a:lnTo>
                    <a:pt x="2659" y="2419"/>
                  </a:lnTo>
                  <a:lnTo>
                    <a:pt x="2654" y="2432"/>
                  </a:lnTo>
                  <a:lnTo>
                    <a:pt x="2660" y="2430"/>
                  </a:lnTo>
                  <a:lnTo>
                    <a:pt x="2666" y="2429"/>
                  </a:lnTo>
                  <a:lnTo>
                    <a:pt x="2678" y="2429"/>
                  </a:lnTo>
                  <a:lnTo>
                    <a:pt x="2701" y="2435"/>
                  </a:lnTo>
                  <a:lnTo>
                    <a:pt x="2705" y="2440"/>
                  </a:lnTo>
                  <a:lnTo>
                    <a:pt x="2709" y="2447"/>
                  </a:lnTo>
                  <a:lnTo>
                    <a:pt x="2712" y="2456"/>
                  </a:lnTo>
                  <a:lnTo>
                    <a:pt x="2712" y="2466"/>
                  </a:lnTo>
                  <a:lnTo>
                    <a:pt x="2720" y="2466"/>
                  </a:lnTo>
                  <a:lnTo>
                    <a:pt x="2729" y="2466"/>
                  </a:lnTo>
                  <a:lnTo>
                    <a:pt x="2736" y="2466"/>
                  </a:lnTo>
                  <a:lnTo>
                    <a:pt x="2743" y="2467"/>
                  </a:lnTo>
                  <a:lnTo>
                    <a:pt x="2750" y="2470"/>
                  </a:lnTo>
                  <a:lnTo>
                    <a:pt x="2755" y="2473"/>
                  </a:lnTo>
                  <a:lnTo>
                    <a:pt x="2760" y="2477"/>
                  </a:lnTo>
                  <a:lnTo>
                    <a:pt x="2765" y="2481"/>
                  </a:lnTo>
                  <a:lnTo>
                    <a:pt x="2772" y="2491"/>
                  </a:lnTo>
                  <a:lnTo>
                    <a:pt x="2778" y="2503"/>
                  </a:lnTo>
                  <a:lnTo>
                    <a:pt x="2779" y="2516"/>
                  </a:lnTo>
                  <a:lnTo>
                    <a:pt x="2779" y="2530"/>
                  </a:lnTo>
                  <a:lnTo>
                    <a:pt x="2776" y="2539"/>
                  </a:lnTo>
                  <a:lnTo>
                    <a:pt x="2772" y="2546"/>
                  </a:lnTo>
                  <a:lnTo>
                    <a:pt x="2767" y="2553"/>
                  </a:lnTo>
                  <a:lnTo>
                    <a:pt x="2761" y="2558"/>
                  </a:lnTo>
                  <a:lnTo>
                    <a:pt x="2750" y="2569"/>
                  </a:lnTo>
                  <a:lnTo>
                    <a:pt x="2744" y="2575"/>
                  </a:lnTo>
                  <a:lnTo>
                    <a:pt x="2741" y="2582"/>
                  </a:lnTo>
                  <a:lnTo>
                    <a:pt x="2741" y="2589"/>
                  </a:lnTo>
                  <a:lnTo>
                    <a:pt x="2743" y="2596"/>
                  </a:lnTo>
                  <a:lnTo>
                    <a:pt x="2746" y="2603"/>
                  </a:lnTo>
                  <a:lnTo>
                    <a:pt x="2750" y="2609"/>
                  </a:lnTo>
                  <a:lnTo>
                    <a:pt x="2758" y="2621"/>
                  </a:lnTo>
                  <a:lnTo>
                    <a:pt x="2762" y="2628"/>
                  </a:lnTo>
                  <a:lnTo>
                    <a:pt x="2764" y="2634"/>
                  </a:lnTo>
                  <a:lnTo>
                    <a:pt x="2765" y="2644"/>
                  </a:lnTo>
                  <a:lnTo>
                    <a:pt x="2765" y="2651"/>
                  </a:lnTo>
                  <a:lnTo>
                    <a:pt x="2762" y="2659"/>
                  </a:lnTo>
                  <a:lnTo>
                    <a:pt x="2758" y="2666"/>
                  </a:lnTo>
                  <a:lnTo>
                    <a:pt x="2753" y="2673"/>
                  </a:lnTo>
                  <a:lnTo>
                    <a:pt x="2746" y="2679"/>
                  </a:lnTo>
                  <a:lnTo>
                    <a:pt x="2737" y="2683"/>
                  </a:lnTo>
                  <a:lnTo>
                    <a:pt x="2727" y="2687"/>
                  </a:lnTo>
                  <a:lnTo>
                    <a:pt x="2727" y="2694"/>
                  </a:lnTo>
                  <a:lnTo>
                    <a:pt x="2726" y="2703"/>
                  </a:lnTo>
                  <a:lnTo>
                    <a:pt x="2722" y="2713"/>
                  </a:lnTo>
                  <a:lnTo>
                    <a:pt x="2718" y="2721"/>
                  </a:lnTo>
                  <a:lnTo>
                    <a:pt x="2711" y="2730"/>
                  </a:lnTo>
                  <a:lnTo>
                    <a:pt x="2702" y="2737"/>
                  </a:lnTo>
                  <a:lnTo>
                    <a:pt x="2694" y="2742"/>
                  </a:lnTo>
                  <a:lnTo>
                    <a:pt x="2684" y="2745"/>
                  </a:lnTo>
                  <a:lnTo>
                    <a:pt x="2684" y="2748"/>
                  </a:lnTo>
                  <a:lnTo>
                    <a:pt x="2685" y="2752"/>
                  </a:lnTo>
                  <a:lnTo>
                    <a:pt x="2691" y="2758"/>
                  </a:lnTo>
                  <a:lnTo>
                    <a:pt x="2692" y="2760"/>
                  </a:lnTo>
                  <a:lnTo>
                    <a:pt x="2692" y="2763"/>
                  </a:lnTo>
                  <a:lnTo>
                    <a:pt x="2689" y="2766"/>
                  </a:lnTo>
                  <a:lnTo>
                    <a:pt x="2687" y="2767"/>
                  </a:lnTo>
                  <a:lnTo>
                    <a:pt x="2680" y="2763"/>
                  </a:lnTo>
                  <a:lnTo>
                    <a:pt x="2673" y="2758"/>
                  </a:lnTo>
                  <a:lnTo>
                    <a:pt x="2661" y="2746"/>
                  </a:lnTo>
                  <a:lnTo>
                    <a:pt x="2654" y="2741"/>
                  </a:lnTo>
                  <a:lnTo>
                    <a:pt x="2647" y="2737"/>
                  </a:lnTo>
                  <a:lnTo>
                    <a:pt x="2640" y="2732"/>
                  </a:lnTo>
                  <a:lnTo>
                    <a:pt x="2630" y="2731"/>
                  </a:lnTo>
                  <a:lnTo>
                    <a:pt x="2619" y="2751"/>
                  </a:lnTo>
                  <a:lnTo>
                    <a:pt x="2614" y="2760"/>
                  </a:lnTo>
                  <a:lnTo>
                    <a:pt x="2607" y="2770"/>
                  </a:lnTo>
                  <a:lnTo>
                    <a:pt x="2600" y="2779"/>
                  </a:lnTo>
                  <a:lnTo>
                    <a:pt x="2591" y="2786"/>
                  </a:lnTo>
                  <a:lnTo>
                    <a:pt x="2581" y="2790"/>
                  </a:lnTo>
                  <a:lnTo>
                    <a:pt x="2570" y="2791"/>
                  </a:lnTo>
                  <a:lnTo>
                    <a:pt x="2563" y="2791"/>
                  </a:lnTo>
                  <a:lnTo>
                    <a:pt x="2556" y="2790"/>
                  </a:lnTo>
                  <a:lnTo>
                    <a:pt x="2549" y="2787"/>
                  </a:lnTo>
                  <a:lnTo>
                    <a:pt x="2542" y="2784"/>
                  </a:lnTo>
                  <a:lnTo>
                    <a:pt x="2529" y="2774"/>
                  </a:lnTo>
                  <a:lnTo>
                    <a:pt x="2517" y="2763"/>
                  </a:lnTo>
                  <a:lnTo>
                    <a:pt x="2507" y="2749"/>
                  </a:lnTo>
                  <a:lnTo>
                    <a:pt x="2500" y="2735"/>
                  </a:lnTo>
                  <a:lnTo>
                    <a:pt x="2496" y="2720"/>
                  </a:lnTo>
                  <a:lnTo>
                    <a:pt x="2494" y="2711"/>
                  </a:lnTo>
                  <a:lnTo>
                    <a:pt x="2494" y="2704"/>
                  </a:lnTo>
                  <a:lnTo>
                    <a:pt x="2484" y="2707"/>
                  </a:lnTo>
                  <a:lnTo>
                    <a:pt x="2476" y="2708"/>
                  </a:lnTo>
                  <a:lnTo>
                    <a:pt x="2466" y="2708"/>
                  </a:lnTo>
                  <a:lnTo>
                    <a:pt x="2458" y="2707"/>
                  </a:lnTo>
                  <a:lnTo>
                    <a:pt x="2449" y="2706"/>
                  </a:lnTo>
                  <a:lnTo>
                    <a:pt x="2441" y="2701"/>
                  </a:lnTo>
                  <a:lnTo>
                    <a:pt x="2433" y="2699"/>
                  </a:lnTo>
                  <a:lnTo>
                    <a:pt x="2426" y="2693"/>
                  </a:lnTo>
                  <a:lnTo>
                    <a:pt x="2419" y="2689"/>
                  </a:lnTo>
                  <a:lnTo>
                    <a:pt x="2413" y="2683"/>
                  </a:lnTo>
                  <a:lnTo>
                    <a:pt x="2407" y="2676"/>
                  </a:lnTo>
                  <a:lnTo>
                    <a:pt x="2403" y="2669"/>
                  </a:lnTo>
                  <a:lnTo>
                    <a:pt x="2399" y="2662"/>
                  </a:lnTo>
                  <a:lnTo>
                    <a:pt x="2396" y="2655"/>
                  </a:lnTo>
                  <a:lnTo>
                    <a:pt x="2393" y="2648"/>
                  </a:lnTo>
                  <a:lnTo>
                    <a:pt x="2393" y="2640"/>
                  </a:lnTo>
                  <a:lnTo>
                    <a:pt x="2383" y="2640"/>
                  </a:lnTo>
                  <a:lnTo>
                    <a:pt x="2374" y="2637"/>
                  </a:lnTo>
                  <a:lnTo>
                    <a:pt x="2367" y="2634"/>
                  </a:lnTo>
                  <a:lnTo>
                    <a:pt x="2360" y="2630"/>
                  </a:lnTo>
                  <a:lnTo>
                    <a:pt x="2354" y="2624"/>
                  </a:lnTo>
                  <a:lnTo>
                    <a:pt x="2350" y="2619"/>
                  </a:lnTo>
                  <a:lnTo>
                    <a:pt x="2346" y="2613"/>
                  </a:lnTo>
                  <a:lnTo>
                    <a:pt x="2343" y="2606"/>
                  </a:lnTo>
                  <a:lnTo>
                    <a:pt x="2340" y="2592"/>
                  </a:lnTo>
                  <a:lnTo>
                    <a:pt x="2340" y="2578"/>
                  </a:lnTo>
                  <a:lnTo>
                    <a:pt x="2343" y="2564"/>
                  </a:lnTo>
                  <a:lnTo>
                    <a:pt x="2347" y="2550"/>
                  </a:lnTo>
                  <a:lnTo>
                    <a:pt x="2340" y="2553"/>
                  </a:lnTo>
                  <a:lnTo>
                    <a:pt x="2334" y="2553"/>
                  </a:lnTo>
                  <a:lnTo>
                    <a:pt x="2329" y="2553"/>
                  </a:lnTo>
                  <a:lnTo>
                    <a:pt x="2324" y="2551"/>
                  </a:lnTo>
                  <a:lnTo>
                    <a:pt x="2320" y="2550"/>
                  </a:lnTo>
                  <a:lnTo>
                    <a:pt x="2316" y="2547"/>
                  </a:lnTo>
                  <a:lnTo>
                    <a:pt x="2309" y="2540"/>
                  </a:lnTo>
                  <a:lnTo>
                    <a:pt x="2305" y="2532"/>
                  </a:lnTo>
                  <a:lnTo>
                    <a:pt x="2301" y="2520"/>
                  </a:lnTo>
                  <a:lnTo>
                    <a:pt x="2298" y="2509"/>
                  </a:lnTo>
                  <a:lnTo>
                    <a:pt x="2296" y="2498"/>
                  </a:lnTo>
                  <a:close/>
                  <a:moveTo>
                    <a:pt x="1627" y="306"/>
                  </a:moveTo>
                  <a:lnTo>
                    <a:pt x="1627" y="306"/>
                  </a:lnTo>
                  <a:lnTo>
                    <a:pt x="1627" y="310"/>
                  </a:lnTo>
                  <a:lnTo>
                    <a:pt x="1630" y="313"/>
                  </a:lnTo>
                  <a:lnTo>
                    <a:pt x="1638" y="315"/>
                  </a:lnTo>
                  <a:lnTo>
                    <a:pt x="1641" y="310"/>
                  </a:lnTo>
                  <a:lnTo>
                    <a:pt x="1645" y="308"/>
                  </a:lnTo>
                  <a:lnTo>
                    <a:pt x="1655" y="302"/>
                  </a:lnTo>
                  <a:lnTo>
                    <a:pt x="1665" y="298"/>
                  </a:lnTo>
                  <a:lnTo>
                    <a:pt x="1669" y="295"/>
                  </a:lnTo>
                  <a:lnTo>
                    <a:pt x="1673" y="291"/>
                  </a:lnTo>
                  <a:lnTo>
                    <a:pt x="1666" y="292"/>
                  </a:lnTo>
                  <a:lnTo>
                    <a:pt x="1659" y="294"/>
                  </a:lnTo>
                  <a:lnTo>
                    <a:pt x="1655" y="296"/>
                  </a:lnTo>
                  <a:lnTo>
                    <a:pt x="1651" y="299"/>
                  </a:lnTo>
                  <a:lnTo>
                    <a:pt x="1645" y="302"/>
                  </a:lnTo>
                  <a:lnTo>
                    <a:pt x="1641" y="305"/>
                  </a:lnTo>
                  <a:lnTo>
                    <a:pt x="1634" y="306"/>
                  </a:lnTo>
                  <a:lnTo>
                    <a:pt x="1627" y="306"/>
                  </a:lnTo>
                  <a:close/>
                  <a:moveTo>
                    <a:pt x="1690" y="367"/>
                  </a:moveTo>
                  <a:lnTo>
                    <a:pt x="1690" y="367"/>
                  </a:lnTo>
                  <a:lnTo>
                    <a:pt x="1724" y="392"/>
                  </a:lnTo>
                  <a:lnTo>
                    <a:pt x="1755" y="417"/>
                  </a:lnTo>
                  <a:lnTo>
                    <a:pt x="1785" y="445"/>
                  </a:lnTo>
                  <a:lnTo>
                    <a:pt x="1815" y="473"/>
                  </a:lnTo>
                  <a:lnTo>
                    <a:pt x="1844" y="501"/>
                  </a:lnTo>
                  <a:lnTo>
                    <a:pt x="1875" y="529"/>
                  </a:lnTo>
                  <a:lnTo>
                    <a:pt x="1906" y="555"/>
                  </a:lnTo>
                  <a:lnTo>
                    <a:pt x="1923" y="567"/>
                  </a:lnTo>
                  <a:lnTo>
                    <a:pt x="1940" y="579"/>
                  </a:lnTo>
                  <a:lnTo>
                    <a:pt x="1947" y="590"/>
                  </a:lnTo>
                  <a:lnTo>
                    <a:pt x="1955" y="600"/>
                  </a:lnTo>
                  <a:lnTo>
                    <a:pt x="1975" y="616"/>
                  </a:lnTo>
                  <a:lnTo>
                    <a:pt x="1978" y="615"/>
                  </a:lnTo>
                  <a:lnTo>
                    <a:pt x="1979" y="612"/>
                  </a:lnTo>
                  <a:lnTo>
                    <a:pt x="1979" y="607"/>
                  </a:lnTo>
                  <a:lnTo>
                    <a:pt x="1979" y="605"/>
                  </a:lnTo>
                  <a:lnTo>
                    <a:pt x="1981" y="604"/>
                  </a:lnTo>
                  <a:lnTo>
                    <a:pt x="1983" y="604"/>
                  </a:lnTo>
                  <a:lnTo>
                    <a:pt x="1986" y="605"/>
                  </a:lnTo>
                  <a:lnTo>
                    <a:pt x="1985" y="595"/>
                  </a:lnTo>
                  <a:lnTo>
                    <a:pt x="1983" y="587"/>
                  </a:lnTo>
                  <a:lnTo>
                    <a:pt x="1979" y="580"/>
                  </a:lnTo>
                  <a:lnTo>
                    <a:pt x="1975" y="572"/>
                  </a:lnTo>
                  <a:lnTo>
                    <a:pt x="1965" y="559"/>
                  </a:lnTo>
                  <a:lnTo>
                    <a:pt x="1952" y="546"/>
                  </a:lnTo>
                  <a:lnTo>
                    <a:pt x="1927" y="522"/>
                  </a:lnTo>
                  <a:lnTo>
                    <a:pt x="1915" y="508"/>
                  </a:lnTo>
                  <a:lnTo>
                    <a:pt x="1905" y="494"/>
                  </a:lnTo>
                  <a:lnTo>
                    <a:pt x="1889" y="485"/>
                  </a:lnTo>
                  <a:lnTo>
                    <a:pt x="1874" y="473"/>
                  </a:lnTo>
                  <a:lnTo>
                    <a:pt x="1847" y="449"/>
                  </a:lnTo>
                  <a:lnTo>
                    <a:pt x="1820" y="424"/>
                  </a:lnTo>
                  <a:lnTo>
                    <a:pt x="1795" y="397"/>
                  </a:lnTo>
                  <a:lnTo>
                    <a:pt x="1770" y="371"/>
                  </a:lnTo>
                  <a:lnTo>
                    <a:pt x="1743" y="346"/>
                  </a:lnTo>
                  <a:lnTo>
                    <a:pt x="1715" y="322"/>
                  </a:lnTo>
                  <a:lnTo>
                    <a:pt x="1700" y="310"/>
                  </a:lnTo>
                  <a:lnTo>
                    <a:pt x="1684" y="301"/>
                  </a:lnTo>
                  <a:lnTo>
                    <a:pt x="1682" y="309"/>
                  </a:lnTo>
                  <a:lnTo>
                    <a:pt x="1680" y="316"/>
                  </a:lnTo>
                  <a:lnTo>
                    <a:pt x="1680" y="324"/>
                  </a:lnTo>
                  <a:lnTo>
                    <a:pt x="1682" y="331"/>
                  </a:lnTo>
                  <a:lnTo>
                    <a:pt x="1686" y="348"/>
                  </a:lnTo>
                  <a:lnTo>
                    <a:pt x="1690" y="367"/>
                  </a:lnTo>
                  <a:close/>
                  <a:moveTo>
                    <a:pt x="1731" y="312"/>
                  </a:moveTo>
                  <a:lnTo>
                    <a:pt x="1731" y="312"/>
                  </a:lnTo>
                  <a:lnTo>
                    <a:pt x="1736" y="322"/>
                  </a:lnTo>
                  <a:lnTo>
                    <a:pt x="1745" y="329"/>
                  </a:lnTo>
                  <a:lnTo>
                    <a:pt x="1749" y="331"/>
                  </a:lnTo>
                  <a:lnTo>
                    <a:pt x="1755" y="334"/>
                  </a:lnTo>
                  <a:lnTo>
                    <a:pt x="1762" y="334"/>
                  </a:lnTo>
                  <a:lnTo>
                    <a:pt x="1769" y="334"/>
                  </a:lnTo>
                  <a:lnTo>
                    <a:pt x="1766" y="329"/>
                  </a:lnTo>
                  <a:lnTo>
                    <a:pt x="1763" y="324"/>
                  </a:lnTo>
                  <a:lnTo>
                    <a:pt x="1759" y="319"/>
                  </a:lnTo>
                  <a:lnTo>
                    <a:pt x="1755" y="316"/>
                  </a:lnTo>
                  <a:lnTo>
                    <a:pt x="1749" y="313"/>
                  </a:lnTo>
                  <a:lnTo>
                    <a:pt x="1743" y="310"/>
                  </a:lnTo>
                  <a:lnTo>
                    <a:pt x="1738" y="310"/>
                  </a:lnTo>
                  <a:lnTo>
                    <a:pt x="1731" y="312"/>
                  </a:lnTo>
                  <a:close/>
                  <a:moveTo>
                    <a:pt x="1399" y="546"/>
                  </a:moveTo>
                  <a:lnTo>
                    <a:pt x="1399" y="546"/>
                  </a:lnTo>
                  <a:lnTo>
                    <a:pt x="1391" y="555"/>
                  </a:lnTo>
                  <a:lnTo>
                    <a:pt x="1378" y="563"/>
                  </a:lnTo>
                  <a:lnTo>
                    <a:pt x="1366" y="572"/>
                  </a:lnTo>
                  <a:lnTo>
                    <a:pt x="1354" y="581"/>
                  </a:lnTo>
                  <a:lnTo>
                    <a:pt x="1350" y="587"/>
                  </a:lnTo>
                  <a:lnTo>
                    <a:pt x="1346" y="593"/>
                  </a:lnTo>
                  <a:lnTo>
                    <a:pt x="1343" y="598"/>
                  </a:lnTo>
                  <a:lnTo>
                    <a:pt x="1340" y="605"/>
                  </a:lnTo>
                  <a:lnTo>
                    <a:pt x="1340" y="611"/>
                  </a:lnTo>
                  <a:lnTo>
                    <a:pt x="1342" y="618"/>
                  </a:lnTo>
                  <a:lnTo>
                    <a:pt x="1346" y="624"/>
                  </a:lnTo>
                  <a:lnTo>
                    <a:pt x="1350" y="631"/>
                  </a:lnTo>
                  <a:lnTo>
                    <a:pt x="1430" y="562"/>
                  </a:lnTo>
                  <a:lnTo>
                    <a:pt x="1510" y="494"/>
                  </a:lnTo>
                  <a:lnTo>
                    <a:pt x="1593" y="428"/>
                  </a:lnTo>
                  <a:lnTo>
                    <a:pt x="1676" y="364"/>
                  </a:lnTo>
                  <a:lnTo>
                    <a:pt x="1670" y="337"/>
                  </a:lnTo>
                  <a:lnTo>
                    <a:pt x="1666" y="326"/>
                  </a:lnTo>
                  <a:lnTo>
                    <a:pt x="1665" y="320"/>
                  </a:lnTo>
                  <a:lnTo>
                    <a:pt x="1662" y="315"/>
                  </a:lnTo>
                  <a:lnTo>
                    <a:pt x="1597" y="369"/>
                  </a:lnTo>
                  <a:lnTo>
                    <a:pt x="1531" y="428"/>
                  </a:lnTo>
                  <a:lnTo>
                    <a:pt x="1399" y="546"/>
                  </a:lnTo>
                  <a:close/>
                  <a:moveTo>
                    <a:pt x="1559" y="347"/>
                  </a:moveTo>
                  <a:lnTo>
                    <a:pt x="1559" y="347"/>
                  </a:lnTo>
                  <a:lnTo>
                    <a:pt x="1569" y="347"/>
                  </a:lnTo>
                  <a:lnTo>
                    <a:pt x="1578" y="348"/>
                  </a:lnTo>
                  <a:lnTo>
                    <a:pt x="1585" y="350"/>
                  </a:lnTo>
                  <a:lnTo>
                    <a:pt x="1592" y="353"/>
                  </a:lnTo>
                  <a:lnTo>
                    <a:pt x="1594" y="348"/>
                  </a:lnTo>
                  <a:lnTo>
                    <a:pt x="1597" y="346"/>
                  </a:lnTo>
                  <a:lnTo>
                    <a:pt x="1606" y="340"/>
                  </a:lnTo>
                  <a:lnTo>
                    <a:pt x="1613" y="334"/>
                  </a:lnTo>
                  <a:lnTo>
                    <a:pt x="1616" y="331"/>
                  </a:lnTo>
                  <a:lnTo>
                    <a:pt x="1618" y="326"/>
                  </a:lnTo>
                  <a:lnTo>
                    <a:pt x="1600" y="329"/>
                  </a:lnTo>
                  <a:lnTo>
                    <a:pt x="1585" y="333"/>
                  </a:lnTo>
                  <a:lnTo>
                    <a:pt x="1571" y="338"/>
                  </a:lnTo>
                  <a:lnTo>
                    <a:pt x="1559" y="347"/>
                  </a:lnTo>
                  <a:close/>
                  <a:moveTo>
                    <a:pt x="1769" y="353"/>
                  </a:moveTo>
                  <a:lnTo>
                    <a:pt x="1769" y="353"/>
                  </a:lnTo>
                  <a:lnTo>
                    <a:pt x="1776" y="354"/>
                  </a:lnTo>
                  <a:lnTo>
                    <a:pt x="1781" y="357"/>
                  </a:lnTo>
                  <a:lnTo>
                    <a:pt x="1791" y="362"/>
                  </a:lnTo>
                  <a:lnTo>
                    <a:pt x="1801" y="368"/>
                  </a:lnTo>
                  <a:lnTo>
                    <a:pt x="1812" y="372"/>
                  </a:lnTo>
                  <a:lnTo>
                    <a:pt x="1813" y="371"/>
                  </a:lnTo>
                  <a:lnTo>
                    <a:pt x="1813" y="369"/>
                  </a:lnTo>
                  <a:lnTo>
                    <a:pt x="1818" y="367"/>
                  </a:lnTo>
                  <a:lnTo>
                    <a:pt x="1820" y="364"/>
                  </a:lnTo>
                  <a:lnTo>
                    <a:pt x="1820" y="361"/>
                  </a:lnTo>
                  <a:lnTo>
                    <a:pt x="1820" y="358"/>
                  </a:lnTo>
                  <a:lnTo>
                    <a:pt x="1809" y="353"/>
                  </a:lnTo>
                  <a:lnTo>
                    <a:pt x="1795" y="348"/>
                  </a:lnTo>
                  <a:lnTo>
                    <a:pt x="1788" y="347"/>
                  </a:lnTo>
                  <a:lnTo>
                    <a:pt x="1781" y="347"/>
                  </a:lnTo>
                  <a:lnTo>
                    <a:pt x="1774" y="350"/>
                  </a:lnTo>
                  <a:lnTo>
                    <a:pt x="1769" y="353"/>
                  </a:lnTo>
                  <a:close/>
                  <a:moveTo>
                    <a:pt x="1923" y="643"/>
                  </a:moveTo>
                  <a:lnTo>
                    <a:pt x="1923" y="643"/>
                  </a:lnTo>
                  <a:lnTo>
                    <a:pt x="1922" y="614"/>
                  </a:lnTo>
                  <a:lnTo>
                    <a:pt x="1920" y="605"/>
                  </a:lnTo>
                  <a:lnTo>
                    <a:pt x="1919" y="597"/>
                  </a:lnTo>
                  <a:lnTo>
                    <a:pt x="1916" y="591"/>
                  </a:lnTo>
                  <a:lnTo>
                    <a:pt x="1912" y="584"/>
                  </a:lnTo>
                  <a:lnTo>
                    <a:pt x="1893" y="567"/>
                  </a:lnTo>
                  <a:lnTo>
                    <a:pt x="1790" y="472"/>
                  </a:lnTo>
                  <a:lnTo>
                    <a:pt x="1690" y="379"/>
                  </a:lnTo>
                  <a:lnTo>
                    <a:pt x="1690" y="376"/>
                  </a:lnTo>
                  <a:lnTo>
                    <a:pt x="1689" y="375"/>
                  </a:lnTo>
                  <a:lnTo>
                    <a:pt x="1687" y="375"/>
                  </a:lnTo>
                  <a:lnTo>
                    <a:pt x="1662" y="395"/>
                  </a:lnTo>
                  <a:lnTo>
                    <a:pt x="1635" y="416"/>
                  </a:lnTo>
                  <a:lnTo>
                    <a:pt x="1583" y="459"/>
                  </a:lnTo>
                  <a:lnTo>
                    <a:pt x="1530" y="504"/>
                  </a:lnTo>
                  <a:lnTo>
                    <a:pt x="1503" y="527"/>
                  </a:lnTo>
                  <a:lnTo>
                    <a:pt x="1475" y="546"/>
                  </a:lnTo>
                  <a:lnTo>
                    <a:pt x="1457" y="560"/>
                  </a:lnTo>
                  <a:lnTo>
                    <a:pt x="1437" y="577"/>
                  </a:lnTo>
                  <a:lnTo>
                    <a:pt x="1427" y="586"/>
                  </a:lnTo>
                  <a:lnTo>
                    <a:pt x="1420" y="593"/>
                  </a:lnTo>
                  <a:lnTo>
                    <a:pt x="1415" y="601"/>
                  </a:lnTo>
                  <a:lnTo>
                    <a:pt x="1412" y="608"/>
                  </a:lnTo>
                  <a:lnTo>
                    <a:pt x="1411" y="615"/>
                  </a:lnTo>
                  <a:lnTo>
                    <a:pt x="1409" y="622"/>
                  </a:lnTo>
                  <a:lnTo>
                    <a:pt x="1411" y="639"/>
                  </a:lnTo>
                  <a:lnTo>
                    <a:pt x="1413" y="656"/>
                  </a:lnTo>
                  <a:lnTo>
                    <a:pt x="1415" y="671"/>
                  </a:lnTo>
                  <a:lnTo>
                    <a:pt x="1419" y="746"/>
                  </a:lnTo>
                  <a:lnTo>
                    <a:pt x="1427" y="821"/>
                  </a:lnTo>
                  <a:lnTo>
                    <a:pt x="1436" y="897"/>
                  </a:lnTo>
                  <a:lnTo>
                    <a:pt x="1447" y="970"/>
                  </a:lnTo>
                  <a:lnTo>
                    <a:pt x="1506" y="970"/>
                  </a:lnTo>
                  <a:lnTo>
                    <a:pt x="1568" y="969"/>
                  </a:lnTo>
                  <a:lnTo>
                    <a:pt x="1693" y="962"/>
                  </a:lnTo>
                  <a:lnTo>
                    <a:pt x="1945" y="948"/>
                  </a:lnTo>
                  <a:lnTo>
                    <a:pt x="1941" y="872"/>
                  </a:lnTo>
                  <a:lnTo>
                    <a:pt x="1936" y="795"/>
                  </a:lnTo>
                  <a:lnTo>
                    <a:pt x="1923" y="643"/>
                  </a:lnTo>
                  <a:close/>
                  <a:moveTo>
                    <a:pt x="1484" y="407"/>
                  </a:moveTo>
                  <a:lnTo>
                    <a:pt x="1484" y="407"/>
                  </a:lnTo>
                  <a:lnTo>
                    <a:pt x="1488" y="411"/>
                  </a:lnTo>
                  <a:lnTo>
                    <a:pt x="1491" y="417"/>
                  </a:lnTo>
                  <a:lnTo>
                    <a:pt x="1495" y="421"/>
                  </a:lnTo>
                  <a:lnTo>
                    <a:pt x="1499" y="426"/>
                  </a:lnTo>
                  <a:lnTo>
                    <a:pt x="1506" y="421"/>
                  </a:lnTo>
                  <a:lnTo>
                    <a:pt x="1514" y="417"/>
                  </a:lnTo>
                  <a:lnTo>
                    <a:pt x="1521" y="413"/>
                  </a:lnTo>
                  <a:lnTo>
                    <a:pt x="1528" y="407"/>
                  </a:lnTo>
                  <a:lnTo>
                    <a:pt x="1538" y="395"/>
                  </a:lnTo>
                  <a:lnTo>
                    <a:pt x="1545" y="385"/>
                  </a:lnTo>
                  <a:lnTo>
                    <a:pt x="1538" y="388"/>
                  </a:lnTo>
                  <a:lnTo>
                    <a:pt x="1531" y="390"/>
                  </a:lnTo>
                  <a:lnTo>
                    <a:pt x="1514" y="396"/>
                  </a:lnTo>
                  <a:lnTo>
                    <a:pt x="1498" y="400"/>
                  </a:lnTo>
                  <a:lnTo>
                    <a:pt x="1491" y="403"/>
                  </a:lnTo>
                  <a:lnTo>
                    <a:pt x="1484" y="407"/>
                  </a:lnTo>
                  <a:close/>
                  <a:moveTo>
                    <a:pt x="1861" y="416"/>
                  </a:moveTo>
                  <a:lnTo>
                    <a:pt x="1861" y="416"/>
                  </a:lnTo>
                  <a:lnTo>
                    <a:pt x="1861" y="406"/>
                  </a:lnTo>
                  <a:lnTo>
                    <a:pt x="1863" y="402"/>
                  </a:lnTo>
                  <a:lnTo>
                    <a:pt x="1864" y="399"/>
                  </a:lnTo>
                  <a:lnTo>
                    <a:pt x="1860" y="395"/>
                  </a:lnTo>
                  <a:lnTo>
                    <a:pt x="1854" y="392"/>
                  </a:lnTo>
                  <a:lnTo>
                    <a:pt x="1847" y="390"/>
                  </a:lnTo>
                  <a:lnTo>
                    <a:pt x="1839" y="389"/>
                  </a:lnTo>
                  <a:lnTo>
                    <a:pt x="1822" y="389"/>
                  </a:lnTo>
                  <a:lnTo>
                    <a:pt x="1809" y="390"/>
                  </a:lnTo>
                  <a:lnTo>
                    <a:pt x="1820" y="399"/>
                  </a:lnTo>
                  <a:lnTo>
                    <a:pt x="1832" y="407"/>
                  </a:lnTo>
                  <a:lnTo>
                    <a:pt x="1837" y="410"/>
                  </a:lnTo>
                  <a:lnTo>
                    <a:pt x="1844" y="413"/>
                  </a:lnTo>
                  <a:lnTo>
                    <a:pt x="1853" y="416"/>
                  </a:lnTo>
                  <a:lnTo>
                    <a:pt x="1861" y="416"/>
                  </a:lnTo>
                  <a:close/>
                  <a:moveTo>
                    <a:pt x="1926" y="459"/>
                  </a:moveTo>
                  <a:lnTo>
                    <a:pt x="1926" y="459"/>
                  </a:lnTo>
                  <a:lnTo>
                    <a:pt x="1923" y="455"/>
                  </a:lnTo>
                  <a:lnTo>
                    <a:pt x="1922" y="452"/>
                  </a:lnTo>
                  <a:lnTo>
                    <a:pt x="1920" y="448"/>
                  </a:lnTo>
                  <a:lnTo>
                    <a:pt x="1923" y="442"/>
                  </a:lnTo>
                  <a:lnTo>
                    <a:pt x="1920" y="440"/>
                  </a:lnTo>
                  <a:lnTo>
                    <a:pt x="1916" y="438"/>
                  </a:lnTo>
                  <a:lnTo>
                    <a:pt x="1908" y="435"/>
                  </a:lnTo>
                  <a:lnTo>
                    <a:pt x="1898" y="434"/>
                  </a:lnTo>
                  <a:lnTo>
                    <a:pt x="1888" y="434"/>
                  </a:lnTo>
                  <a:lnTo>
                    <a:pt x="1867" y="435"/>
                  </a:lnTo>
                  <a:lnTo>
                    <a:pt x="1860" y="435"/>
                  </a:lnTo>
                  <a:lnTo>
                    <a:pt x="1853" y="434"/>
                  </a:lnTo>
                  <a:lnTo>
                    <a:pt x="1870" y="442"/>
                  </a:lnTo>
                  <a:lnTo>
                    <a:pt x="1888" y="451"/>
                  </a:lnTo>
                  <a:lnTo>
                    <a:pt x="1906" y="456"/>
                  </a:lnTo>
                  <a:lnTo>
                    <a:pt x="1916" y="459"/>
                  </a:lnTo>
                  <a:lnTo>
                    <a:pt x="1926" y="459"/>
                  </a:lnTo>
                  <a:close/>
                  <a:moveTo>
                    <a:pt x="1415" y="477"/>
                  </a:moveTo>
                  <a:lnTo>
                    <a:pt x="1415" y="477"/>
                  </a:lnTo>
                  <a:lnTo>
                    <a:pt x="1419" y="479"/>
                  </a:lnTo>
                  <a:lnTo>
                    <a:pt x="1423" y="480"/>
                  </a:lnTo>
                  <a:lnTo>
                    <a:pt x="1429" y="480"/>
                  </a:lnTo>
                  <a:lnTo>
                    <a:pt x="1433" y="480"/>
                  </a:lnTo>
                  <a:lnTo>
                    <a:pt x="1444" y="476"/>
                  </a:lnTo>
                  <a:lnTo>
                    <a:pt x="1455" y="470"/>
                  </a:lnTo>
                  <a:lnTo>
                    <a:pt x="1464" y="465"/>
                  </a:lnTo>
                  <a:lnTo>
                    <a:pt x="1471" y="458"/>
                  </a:lnTo>
                  <a:lnTo>
                    <a:pt x="1475" y="451"/>
                  </a:lnTo>
                  <a:lnTo>
                    <a:pt x="1477" y="448"/>
                  </a:lnTo>
                  <a:lnTo>
                    <a:pt x="1475" y="445"/>
                  </a:lnTo>
                  <a:lnTo>
                    <a:pt x="1470" y="451"/>
                  </a:lnTo>
                  <a:lnTo>
                    <a:pt x="1461" y="454"/>
                  </a:lnTo>
                  <a:lnTo>
                    <a:pt x="1443" y="458"/>
                  </a:lnTo>
                  <a:lnTo>
                    <a:pt x="1433" y="461"/>
                  </a:lnTo>
                  <a:lnTo>
                    <a:pt x="1425" y="465"/>
                  </a:lnTo>
                  <a:lnTo>
                    <a:pt x="1419" y="469"/>
                  </a:lnTo>
                  <a:lnTo>
                    <a:pt x="1416" y="473"/>
                  </a:lnTo>
                  <a:lnTo>
                    <a:pt x="1415" y="477"/>
                  </a:lnTo>
                  <a:close/>
                  <a:moveTo>
                    <a:pt x="1966" y="510"/>
                  </a:moveTo>
                  <a:lnTo>
                    <a:pt x="1966" y="510"/>
                  </a:lnTo>
                  <a:lnTo>
                    <a:pt x="1968" y="506"/>
                  </a:lnTo>
                  <a:lnTo>
                    <a:pt x="1969" y="501"/>
                  </a:lnTo>
                  <a:lnTo>
                    <a:pt x="1966" y="494"/>
                  </a:lnTo>
                  <a:lnTo>
                    <a:pt x="1964" y="489"/>
                  </a:lnTo>
                  <a:lnTo>
                    <a:pt x="1964" y="486"/>
                  </a:lnTo>
                  <a:lnTo>
                    <a:pt x="1964" y="483"/>
                  </a:lnTo>
                  <a:lnTo>
                    <a:pt x="1954" y="483"/>
                  </a:lnTo>
                  <a:lnTo>
                    <a:pt x="1944" y="483"/>
                  </a:lnTo>
                  <a:lnTo>
                    <a:pt x="1927" y="480"/>
                  </a:lnTo>
                  <a:lnTo>
                    <a:pt x="1899" y="475"/>
                  </a:lnTo>
                  <a:lnTo>
                    <a:pt x="1913" y="486"/>
                  </a:lnTo>
                  <a:lnTo>
                    <a:pt x="1929" y="496"/>
                  </a:lnTo>
                  <a:lnTo>
                    <a:pt x="1947" y="503"/>
                  </a:lnTo>
                  <a:lnTo>
                    <a:pt x="1966" y="510"/>
                  </a:lnTo>
                  <a:close/>
                  <a:moveTo>
                    <a:pt x="1339" y="529"/>
                  </a:moveTo>
                  <a:lnTo>
                    <a:pt x="1339" y="529"/>
                  </a:lnTo>
                  <a:lnTo>
                    <a:pt x="1363" y="529"/>
                  </a:lnTo>
                  <a:lnTo>
                    <a:pt x="1373" y="528"/>
                  </a:lnTo>
                  <a:lnTo>
                    <a:pt x="1382" y="527"/>
                  </a:lnTo>
                  <a:lnTo>
                    <a:pt x="1391" y="524"/>
                  </a:lnTo>
                  <a:lnTo>
                    <a:pt x="1398" y="520"/>
                  </a:lnTo>
                  <a:lnTo>
                    <a:pt x="1415" y="510"/>
                  </a:lnTo>
                  <a:lnTo>
                    <a:pt x="1415" y="506"/>
                  </a:lnTo>
                  <a:lnTo>
                    <a:pt x="1413" y="503"/>
                  </a:lnTo>
                  <a:lnTo>
                    <a:pt x="1411" y="501"/>
                  </a:lnTo>
                  <a:lnTo>
                    <a:pt x="1409" y="500"/>
                  </a:lnTo>
                  <a:lnTo>
                    <a:pt x="1397" y="503"/>
                  </a:lnTo>
                  <a:lnTo>
                    <a:pt x="1384" y="504"/>
                  </a:lnTo>
                  <a:lnTo>
                    <a:pt x="1364" y="506"/>
                  </a:lnTo>
                  <a:lnTo>
                    <a:pt x="1356" y="507"/>
                  </a:lnTo>
                  <a:lnTo>
                    <a:pt x="1349" y="511"/>
                  </a:lnTo>
                  <a:lnTo>
                    <a:pt x="1343" y="518"/>
                  </a:lnTo>
                  <a:lnTo>
                    <a:pt x="1339" y="529"/>
                  </a:lnTo>
                  <a:close/>
                  <a:moveTo>
                    <a:pt x="2002" y="567"/>
                  </a:moveTo>
                  <a:lnTo>
                    <a:pt x="2002" y="567"/>
                  </a:lnTo>
                  <a:lnTo>
                    <a:pt x="2006" y="562"/>
                  </a:lnTo>
                  <a:lnTo>
                    <a:pt x="2009" y="556"/>
                  </a:lnTo>
                  <a:lnTo>
                    <a:pt x="2016" y="543"/>
                  </a:lnTo>
                  <a:lnTo>
                    <a:pt x="2007" y="543"/>
                  </a:lnTo>
                  <a:lnTo>
                    <a:pt x="1999" y="541"/>
                  </a:lnTo>
                  <a:lnTo>
                    <a:pt x="1983" y="535"/>
                  </a:lnTo>
                  <a:lnTo>
                    <a:pt x="1969" y="531"/>
                  </a:lnTo>
                  <a:lnTo>
                    <a:pt x="1964" y="529"/>
                  </a:lnTo>
                  <a:lnTo>
                    <a:pt x="1958" y="529"/>
                  </a:lnTo>
                  <a:lnTo>
                    <a:pt x="1964" y="534"/>
                  </a:lnTo>
                  <a:lnTo>
                    <a:pt x="1969" y="538"/>
                  </a:lnTo>
                  <a:lnTo>
                    <a:pt x="1979" y="549"/>
                  </a:lnTo>
                  <a:lnTo>
                    <a:pt x="1989" y="559"/>
                  </a:lnTo>
                  <a:lnTo>
                    <a:pt x="1995" y="563"/>
                  </a:lnTo>
                  <a:lnTo>
                    <a:pt x="2002" y="567"/>
                  </a:lnTo>
                  <a:close/>
                  <a:moveTo>
                    <a:pt x="1315" y="541"/>
                  </a:moveTo>
                  <a:lnTo>
                    <a:pt x="1315" y="541"/>
                  </a:lnTo>
                  <a:lnTo>
                    <a:pt x="1309" y="546"/>
                  </a:lnTo>
                  <a:lnTo>
                    <a:pt x="1307" y="553"/>
                  </a:lnTo>
                  <a:lnTo>
                    <a:pt x="1305" y="560"/>
                  </a:lnTo>
                  <a:lnTo>
                    <a:pt x="1305" y="567"/>
                  </a:lnTo>
                  <a:lnTo>
                    <a:pt x="1308" y="574"/>
                  </a:lnTo>
                  <a:lnTo>
                    <a:pt x="1312" y="581"/>
                  </a:lnTo>
                  <a:lnTo>
                    <a:pt x="1318" y="587"/>
                  </a:lnTo>
                  <a:lnTo>
                    <a:pt x="1325" y="590"/>
                  </a:lnTo>
                  <a:lnTo>
                    <a:pt x="1328" y="583"/>
                  </a:lnTo>
                  <a:lnTo>
                    <a:pt x="1332" y="577"/>
                  </a:lnTo>
                  <a:lnTo>
                    <a:pt x="1338" y="572"/>
                  </a:lnTo>
                  <a:lnTo>
                    <a:pt x="1343" y="566"/>
                  </a:lnTo>
                  <a:lnTo>
                    <a:pt x="1356" y="558"/>
                  </a:lnTo>
                  <a:lnTo>
                    <a:pt x="1368" y="546"/>
                  </a:lnTo>
                  <a:lnTo>
                    <a:pt x="1353" y="548"/>
                  </a:lnTo>
                  <a:lnTo>
                    <a:pt x="1340" y="548"/>
                  </a:lnTo>
                  <a:lnTo>
                    <a:pt x="1328" y="546"/>
                  </a:lnTo>
                  <a:lnTo>
                    <a:pt x="1315" y="541"/>
                  </a:lnTo>
                  <a:close/>
                  <a:moveTo>
                    <a:pt x="570" y="1067"/>
                  </a:moveTo>
                  <a:lnTo>
                    <a:pt x="570" y="1067"/>
                  </a:lnTo>
                  <a:lnTo>
                    <a:pt x="563" y="1064"/>
                  </a:lnTo>
                  <a:lnTo>
                    <a:pt x="557" y="1063"/>
                  </a:lnTo>
                  <a:lnTo>
                    <a:pt x="546" y="1057"/>
                  </a:lnTo>
                  <a:lnTo>
                    <a:pt x="540" y="1055"/>
                  </a:lnTo>
                  <a:lnTo>
                    <a:pt x="536" y="1053"/>
                  </a:lnTo>
                  <a:lnTo>
                    <a:pt x="529" y="1053"/>
                  </a:lnTo>
                  <a:lnTo>
                    <a:pt x="523" y="1055"/>
                  </a:lnTo>
                  <a:lnTo>
                    <a:pt x="519" y="1057"/>
                  </a:lnTo>
                  <a:lnTo>
                    <a:pt x="515" y="1060"/>
                  </a:lnTo>
                  <a:lnTo>
                    <a:pt x="512" y="1063"/>
                  </a:lnTo>
                  <a:lnTo>
                    <a:pt x="511" y="1066"/>
                  </a:lnTo>
                  <a:lnTo>
                    <a:pt x="509" y="1074"/>
                  </a:lnTo>
                  <a:lnTo>
                    <a:pt x="509" y="1083"/>
                  </a:lnTo>
                  <a:lnTo>
                    <a:pt x="514" y="1102"/>
                  </a:lnTo>
                  <a:lnTo>
                    <a:pt x="515" y="1111"/>
                  </a:lnTo>
                  <a:lnTo>
                    <a:pt x="515" y="1119"/>
                  </a:lnTo>
                  <a:lnTo>
                    <a:pt x="504" y="1119"/>
                  </a:lnTo>
                  <a:lnTo>
                    <a:pt x="494" y="1122"/>
                  </a:lnTo>
                  <a:lnTo>
                    <a:pt x="487" y="1125"/>
                  </a:lnTo>
                  <a:lnTo>
                    <a:pt x="481" y="1130"/>
                  </a:lnTo>
                  <a:lnTo>
                    <a:pt x="476" y="1136"/>
                  </a:lnTo>
                  <a:lnTo>
                    <a:pt x="471" y="1143"/>
                  </a:lnTo>
                  <a:lnTo>
                    <a:pt x="466" y="1160"/>
                  </a:lnTo>
                  <a:lnTo>
                    <a:pt x="469" y="1167"/>
                  </a:lnTo>
                  <a:lnTo>
                    <a:pt x="473" y="1174"/>
                  </a:lnTo>
                  <a:lnTo>
                    <a:pt x="485" y="1185"/>
                  </a:lnTo>
                  <a:lnTo>
                    <a:pt x="491" y="1189"/>
                  </a:lnTo>
                  <a:lnTo>
                    <a:pt x="497" y="1196"/>
                  </a:lnTo>
                  <a:lnTo>
                    <a:pt x="501" y="1203"/>
                  </a:lnTo>
                  <a:lnTo>
                    <a:pt x="502" y="1212"/>
                  </a:lnTo>
                  <a:lnTo>
                    <a:pt x="497" y="1215"/>
                  </a:lnTo>
                  <a:lnTo>
                    <a:pt x="491" y="1217"/>
                  </a:lnTo>
                  <a:lnTo>
                    <a:pt x="478" y="1222"/>
                  </a:lnTo>
                  <a:lnTo>
                    <a:pt x="452" y="1226"/>
                  </a:lnTo>
                  <a:lnTo>
                    <a:pt x="439" y="1229"/>
                  </a:lnTo>
                  <a:lnTo>
                    <a:pt x="434" y="1230"/>
                  </a:lnTo>
                  <a:lnTo>
                    <a:pt x="428" y="1234"/>
                  </a:lnTo>
                  <a:lnTo>
                    <a:pt x="424" y="1237"/>
                  </a:lnTo>
                  <a:lnTo>
                    <a:pt x="421" y="1243"/>
                  </a:lnTo>
                  <a:lnTo>
                    <a:pt x="418" y="1248"/>
                  </a:lnTo>
                  <a:lnTo>
                    <a:pt x="415" y="1255"/>
                  </a:lnTo>
                  <a:lnTo>
                    <a:pt x="415" y="1260"/>
                  </a:lnTo>
                  <a:lnTo>
                    <a:pt x="417" y="1262"/>
                  </a:lnTo>
                  <a:lnTo>
                    <a:pt x="418" y="1271"/>
                  </a:lnTo>
                  <a:lnTo>
                    <a:pt x="419" y="1274"/>
                  </a:lnTo>
                  <a:lnTo>
                    <a:pt x="419" y="1278"/>
                  </a:lnTo>
                  <a:lnTo>
                    <a:pt x="418" y="1283"/>
                  </a:lnTo>
                  <a:lnTo>
                    <a:pt x="415" y="1288"/>
                  </a:lnTo>
                  <a:lnTo>
                    <a:pt x="408" y="1282"/>
                  </a:lnTo>
                  <a:lnTo>
                    <a:pt x="403" y="1279"/>
                  </a:lnTo>
                  <a:lnTo>
                    <a:pt x="396" y="1276"/>
                  </a:lnTo>
                  <a:lnTo>
                    <a:pt x="389" y="1275"/>
                  </a:lnTo>
                  <a:lnTo>
                    <a:pt x="382" y="1275"/>
                  </a:lnTo>
                  <a:lnTo>
                    <a:pt x="375" y="1276"/>
                  </a:lnTo>
                  <a:lnTo>
                    <a:pt x="362" y="1281"/>
                  </a:lnTo>
                  <a:lnTo>
                    <a:pt x="349" y="1288"/>
                  </a:lnTo>
                  <a:lnTo>
                    <a:pt x="338" y="1296"/>
                  </a:lnTo>
                  <a:lnTo>
                    <a:pt x="328" y="1307"/>
                  </a:lnTo>
                  <a:lnTo>
                    <a:pt x="318" y="1321"/>
                  </a:lnTo>
                  <a:lnTo>
                    <a:pt x="311" y="1335"/>
                  </a:lnTo>
                  <a:lnTo>
                    <a:pt x="306" y="1349"/>
                  </a:lnTo>
                  <a:lnTo>
                    <a:pt x="302" y="1363"/>
                  </a:lnTo>
                  <a:lnTo>
                    <a:pt x="302" y="1377"/>
                  </a:lnTo>
                  <a:lnTo>
                    <a:pt x="302" y="1390"/>
                  </a:lnTo>
                  <a:lnTo>
                    <a:pt x="306" y="1401"/>
                  </a:lnTo>
                  <a:lnTo>
                    <a:pt x="309" y="1407"/>
                  </a:lnTo>
                  <a:lnTo>
                    <a:pt x="313" y="1411"/>
                  </a:lnTo>
                  <a:lnTo>
                    <a:pt x="317" y="1415"/>
                  </a:lnTo>
                  <a:lnTo>
                    <a:pt x="323" y="1418"/>
                  </a:lnTo>
                  <a:lnTo>
                    <a:pt x="334" y="1415"/>
                  </a:lnTo>
                  <a:lnTo>
                    <a:pt x="344" y="1415"/>
                  </a:lnTo>
                  <a:lnTo>
                    <a:pt x="352" y="1417"/>
                  </a:lnTo>
                  <a:lnTo>
                    <a:pt x="363" y="1421"/>
                  </a:lnTo>
                  <a:lnTo>
                    <a:pt x="366" y="1414"/>
                  </a:lnTo>
                  <a:lnTo>
                    <a:pt x="370" y="1408"/>
                  </a:lnTo>
                  <a:lnTo>
                    <a:pt x="376" y="1404"/>
                  </a:lnTo>
                  <a:lnTo>
                    <a:pt x="382" y="1401"/>
                  </a:lnTo>
                  <a:lnTo>
                    <a:pt x="389" y="1399"/>
                  </a:lnTo>
                  <a:lnTo>
                    <a:pt x="397" y="1397"/>
                  </a:lnTo>
                  <a:lnTo>
                    <a:pt x="404" y="1396"/>
                  </a:lnTo>
                  <a:lnTo>
                    <a:pt x="412" y="1396"/>
                  </a:lnTo>
                  <a:lnTo>
                    <a:pt x="421" y="1397"/>
                  </a:lnTo>
                  <a:lnTo>
                    <a:pt x="428" y="1399"/>
                  </a:lnTo>
                  <a:lnTo>
                    <a:pt x="435" y="1401"/>
                  </a:lnTo>
                  <a:lnTo>
                    <a:pt x="441" y="1404"/>
                  </a:lnTo>
                  <a:lnTo>
                    <a:pt x="445" y="1408"/>
                  </a:lnTo>
                  <a:lnTo>
                    <a:pt x="449" y="1414"/>
                  </a:lnTo>
                  <a:lnTo>
                    <a:pt x="450" y="1420"/>
                  </a:lnTo>
                  <a:lnTo>
                    <a:pt x="450" y="1427"/>
                  </a:lnTo>
                  <a:lnTo>
                    <a:pt x="434" y="1417"/>
                  </a:lnTo>
                  <a:lnTo>
                    <a:pt x="422" y="1413"/>
                  </a:lnTo>
                  <a:lnTo>
                    <a:pt x="412" y="1410"/>
                  </a:lnTo>
                  <a:lnTo>
                    <a:pt x="403" y="1408"/>
                  </a:lnTo>
                  <a:lnTo>
                    <a:pt x="398" y="1408"/>
                  </a:lnTo>
                  <a:lnTo>
                    <a:pt x="394" y="1410"/>
                  </a:lnTo>
                  <a:lnTo>
                    <a:pt x="390" y="1413"/>
                  </a:lnTo>
                  <a:lnTo>
                    <a:pt x="387" y="1417"/>
                  </a:lnTo>
                  <a:lnTo>
                    <a:pt x="383" y="1421"/>
                  </a:lnTo>
                  <a:lnTo>
                    <a:pt x="382" y="1427"/>
                  </a:lnTo>
                  <a:lnTo>
                    <a:pt x="382" y="1431"/>
                  </a:lnTo>
                  <a:lnTo>
                    <a:pt x="382" y="1434"/>
                  </a:lnTo>
                  <a:lnTo>
                    <a:pt x="386" y="1441"/>
                  </a:lnTo>
                  <a:lnTo>
                    <a:pt x="387" y="1443"/>
                  </a:lnTo>
                  <a:lnTo>
                    <a:pt x="387" y="1446"/>
                  </a:lnTo>
                  <a:lnTo>
                    <a:pt x="387" y="1449"/>
                  </a:lnTo>
                  <a:lnTo>
                    <a:pt x="384" y="1453"/>
                  </a:lnTo>
                  <a:lnTo>
                    <a:pt x="377" y="1452"/>
                  </a:lnTo>
                  <a:lnTo>
                    <a:pt x="372" y="1449"/>
                  </a:lnTo>
                  <a:lnTo>
                    <a:pt x="361" y="1441"/>
                  </a:lnTo>
                  <a:lnTo>
                    <a:pt x="355" y="1435"/>
                  </a:lnTo>
                  <a:lnTo>
                    <a:pt x="348" y="1431"/>
                  </a:lnTo>
                  <a:lnTo>
                    <a:pt x="341" y="1428"/>
                  </a:lnTo>
                  <a:lnTo>
                    <a:pt x="331" y="1427"/>
                  </a:lnTo>
                  <a:lnTo>
                    <a:pt x="324" y="1431"/>
                  </a:lnTo>
                  <a:lnTo>
                    <a:pt x="318" y="1435"/>
                  </a:lnTo>
                  <a:lnTo>
                    <a:pt x="311" y="1441"/>
                  </a:lnTo>
                  <a:lnTo>
                    <a:pt x="306" y="1448"/>
                  </a:lnTo>
                  <a:lnTo>
                    <a:pt x="302" y="1456"/>
                  </a:lnTo>
                  <a:lnTo>
                    <a:pt x="297" y="1465"/>
                  </a:lnTo>
                  <a:lnTo>
                    <a:pt x="293" y="1473"/>
                  </a:lnTo>
                  <a:lnTo>
                    <a:pt x="292" y="1483"/>
                  </a:lnTo>
                  <a:lnTo>
                    <a:pt x="290" y="1491"/>
                  </a:lnTo>
                  <a:lnTo>
                    <a:pt x="290" y="1501"/>
                  </a:lnTo>
                  <a:lnTo>
                    <a:pt x="292" y="1509"/>
                  </a:lnTo>
                  <a:lnTo>
                    <a:pt x="295" y="1518"/>
                  </a:lnTo>
                  <a:lnTo>
                    <a:pt x="299" y="1526"/>
                  </a:lnTo>
                  <a:lnTo>
                    <a:pt x="304" y="1533"/>
                  </a:lnTo>
                  <a:lnTo>
                    <a:pt x="311" y="1540"/>
                  </a:lnTo>
                  <a:lnTo>
                    <a:pt x="320" y="1546"/>
                  </a:lnTo>
                  <a:lnTo>
                    <a:pt x="320" y="1557"/>
                  </a:lnTo>
                  <a:lnTo>
                    <a:pt x="310" y="1559"/>
                  </a:lnTo>
                  <a:lnTo>
                    <a:pt x="300" y="1563"/>
                  </a:lnTo>
                  <a:lnTo>
                    <a:pt x="292" y="1567"/>
                  </a:lnTo>
                  <a:lnTo>
                    <a:pt x="285" y="1573"/>
                  </a:lnTo>
                  <a:lnTo>
                    <a:pt x="279" y="1580"/>
                  </a:lnTo>
                  <a:lnTo>
                    <a:pt x="275" y="1588"/>
                  </a:lnTo>
                  <a:lnTo>
                    <a:pt x="272" y="1596"/>
                  </a:lnTo>
                  <a:lnTo>
                    <a:pt x="271" y="1604"/>
                  </a:lnTo>
                  <a:lnTo>
                    <a:pt x="271" y="1612"/>
                  </a:lnTo>
                  <a:lnTo>
                    <a:pt x="272" y="1620"/>
                  </a:lnTo>
                  <a:lnTo>
                    <a:pt x="275" y="1629"/>
                  </a:lnTo>
                  <a:lnTo>
                    <a:pt x="279" y="1634"/>
                  </a:lnTo>
                  <a:lnTo>
                    <a:pt x="285" y="1641"/>
                  </a:lnTo>
                  <a:lnTo>
                    <a:pt x="293" y="1646"/>
                  </a:lnTo>
                  <a:lnTo>
                    <a:pt x="303" y="1648"/>
                  </a:lnTo>
                  <a:lnTo>
                    <a:pt x="314" y="1650"/>
                  </a:lnTo>
                  <a:lnTo>
                    <a:pt x="311" y="1657"/>
                  </a:lnTo>
                  <a:lnTo>
                    <a:pt x="309" y="1662"/>
                  </a:lnTo>
                  <a:lnTo>
                    <a:pt x="303" y="1668"/>
                  </a:lnTo>
                  <a:lnTo>
                    <a:pt x="297" y="1671"/>
                  </a:lnTo>
                  <a:lnTo>
                    <a:pt x="288" y="1679"/>
                  </a:lnTo>
                  <a:lnTo>
                    <a:pt x="282" y="1685"/>
                  </a:lnTo>
                  <a:lnTo>
                    <a:pt x="279" y="1691"/>
                  </a:lnTo>
                  <a:lnTo>
                    <a:pt x="281" y="1726"/>
                  </a:lnTo>
                  <a:lnTo>
                    <a:pt x="282" y="1741"/>
                  </a:lnTo>
                  <a:lnTo>
                    <a:pt x="283" y="1757"/>
                  </a:lnTo>
                  <a:lnTo>
                    <a:pt x="288" y="1771"/>
                  </a:lnTo>
                  <a:lnTo>
                    <a:pt x="292" y="1785"/>
                  </a:lnTo>
                  <a:lnTo>
                    <a:pt x="297" y="1794"/>
                  </a:lnTo>
                  <a:lnTo>
                    <a:pt x="306" y="1804"/>
                  </a:lnTo>
                  <a:lnTo>
                    <a:pt x="313" y="1808"/>
                  </a:lnTo>
                  <a:lnTo>
                    <a:pt x="320" y="1811"/>
                  </a:lnTo>
                  <a:lnTo>
                    <a:pt x="328" y="1813"/>
                  </a:lnTo>
                  <a:lnTo>
                    <a:pt x="337" y="1813"/>
                  </a:lnTo>
                  <a:lnTo>
                    <a:pt x="354" y="1813"/>
                  </a:lnTo>
                  <a:lnTo>
                    <a:pt x="363" y="1814"/>
                  </a:lnTo>
                  <a:lnTo>
                    <a:pt x="372" y="1818"/>
                  </a:lnTo>
                  <a:lnTo>
                    <a:pt x="368" y="1828"/>
                  </a:lnTo>
                  <a:lnTo>
                    <a:pt x="363" y="1837"/>
                  </a:lnTo>
                  <a:lnTo>
                    <a:pt x="355" y="1852"/>
                  </a:lnTo>
                  <a:lnTo>
                    <a:pt x="352" y="1862"/>
                  </a:lnTo>
                  <a:lnTo>
                    <a:pt x="351" y="1870"/>
                  </a:lnTo>
                  <a:lnTo>
                    <a:pt x="351" y="1882"/>
                  </a:lnTo>
                  <a:lnTo>
                    <a:pt x="355" y="1894"/>
                  </a:lnTo>
                  <a:lnTo>
                    <a:pt x="362" y="1900"/>
                  </a:lnTo>
                  <a:lnTo>
                    <a:pt x="370" y="1901"/>
                  </a:lnTo>
                  <a:lnTo>
                    <a:pt x="377" y="1901"/>
                  </a:lnTo>
                  <a:lnTo>
                    <a:pt x="386" y="1900"/>
                  </a:lnTo>
                  <a:lnTo>
                    <a:pt x="394" y="1900"/>
                  </a:lnTo>
                  <a:lnTo>
                    <a:pt x="403" y="1898"/>
                  </a:lnTo>
                  <a:lnTo>
                    <a:pt x="411" y="1900"/>
                  </a:lnTo>
                  <a:lnTo>
                    <a:pt x="418" y="1903"/>
                  </a:lnTo>
                  <a:lnTo>
                    <a:pt x="418" y="1908"/>
                  </a:lnTo>
                  <a:lnTo>
                    <a:pt x="415" y="1912"/>
                  </a:lnTo>
                  <a:lnTo>
                    <a:pt x="411" y="1915"/>
                  </a:lnTo>
                  <a:lnTo>
                    <a:pt x="407" y="1918"/>
                  </a:lnTo>
                  <a:lnTo>
                    <a:pt x="398" y="1921"/>
                  </a:lnTo>
                  <a:lnTo>
                    <a:pt x="393" y="1924"/>
                  </a:lnTo>
                  <a:lnTo>
                    <a:pt x="390" y="1926"/>
                  </a:lnTo>
                  <a:lnTo>
                    <a:pt x="386" y="1933"/>
                  </a:lnTo>
                  <a:lnTo>
                    <a:pt x="382" y="1940"/>
                  </a:lnTo>
                  <a:lnTo>
                    <a:pt x="380" y="1947"/>
                  </a:lnTo>
                  <a:lnTo>
                    <a:pt x="379" y="1956"/>
                  </a:lnTo>
                  <a:lnTo>
                    <a:pt x="377" y="1964"/>
                  </a:lnTo>
                  <a:lnTo>
                    <a:pt x="379" y="1971"/>
                  </a:lnTo>
                  <a:lnTo>
                    <a:pt x="382" y="1988"/>
                  </a:lnTo>
                  <a:lnTo>
                    <a:pt x="387" y="2002"/>
                  </a:lnTo>
                  <a:lnTo>
                    <a:pt x="396" y="2016"/>
                  </a:lnTo>
                  <a:lnTo>
                    <a:pt x="405" y="2026"/>
                  </a:lnTo>
                  <a:lnTo>
                    <a:pt x="410" y="2030"/>
                  </a:lnTo>
                  <a:lnTo>
                    <a:pt x="415" y="2033"/>
                  </a:lnTo>
                  <a:lnTo>
                    <a:pt x="421" y="2035"/>
                  </a:lnTo>
                  <a:lnTo>
                    <a:pt x="425" y="2035"/>
                  </a:lnTo>
                  <a:lnTo>
                    <a:pt x="434" y="2035"/>
                  </a:lnTo>
                  <a:lnTo>
                    <a:pt x="436" y="2035"/>
                  </a:lnTo>
                  <a:lnTo>
                    <a:pt x="441" y="2036"/>
                  </a:lnTo>
                  <a:lnTo>
                    <a:pt x="443" y="2037"/>
                  </a:lnTo>
                  <a:lnTo>
                    <a:pt x="445" y="2042"/>
                  </a:lnTo>
                  <a:lnTo>
                    <a:pt x="442" y="2057"/>
                  </a:lnTo>
                  <a:lnTo>
                    <a:pt x="441" y="2071"/>
                  </a:lnTo>
                  <a:lnTo>
                    <a:pt x="442" y="2084"/>
                  </a:lnTo>
                  <a:lnTo>
                    <a:pt x="446" y="2098"/>
                  </a:lnTo>
                  <a:lnTo>
                    <a:pt x="452" y="2110"/>
                  </a:lnTo>
                  <a:lnTo>
                    <a:pt x="460" y="2122"/>
                  </a:lnTo>
                  <a:lnTo>
                    <a:pt x="469" y="2131"/>
                  </a:lnTo>
                  <a:lnTo>
                    <a:pt x="478" y="2140"/>
                  </a:lnTo>
                  <a:lnTo>
                    <a:pt x="490" y="2147"/>
                  </a:lnTo>
                  <a:lnTo>
                    <a:pt x="501" y="2152"/>
                  </a:lnTo>
                  <a:lnTo>
                    <a:pt x="514" y="2157"/>
                  </a:lnTo>
                  <a:lnTo>
                    <a:pt x="526" y="2158"/>
                  </a:lnTo>
                  <a:lnTo>
                    <a:pt x="539" y="2157"/>
                  </a:lnTo>
                  <a:lnTo>
                    <a:pt x="550" y="2154"/>
                  </a:lnTo>
                  <a:lnTo>
                    <a:pt x="561" y="2147"/>
                  </a:lnTo>
                  <a:lnTo>
                    <a:pt x="572" y="2138"/>
                  </a:lnTo>
                  <a:lnTo>
                    <a:pt x="578" y="2143"/>
                  </a:lnTo>
                  <a:lnTo>
                    <a:pt x="584" y="2147"/>
                  </a:lnTo>
                  <a:lnTo>
                    <a:pt x="591" y="2158"/>
                  </a:lnTo>
                  <a:lnTo>
                    <a:pt x="595" y="2164"/>
                  </a:lnTo>
                  <a:lnTo>
                    <a:pt x="599" y="2168"/>
                  </a:lnTo>
                  <a:lnTo>
                    <a:pt x="603" y="2171"/>
                  </a:lnTo>
                  <a:lnTo>
                    <a:pt x="610" y="2174"/>
                  </a:lnTo>
                  <a:lnTo>
                    <a:pt x="617" y="2174"/>
                  </a:lnTo>
                  <a:lnTo>
                    <a:pt x="623" y="2174"/>
                  </a:lnTo>
                  <a:lnTo>
                    <a:pt x="629" y="2171"/>
                  </a:lnTo>
                  <a:lnTo>
                    <a:pt x="633" y="2169"/>
                  </a:lnTo>
                  <a:lnTo>
                    <a:pt x="636" y="2167"/>
                  </a:lnTo>
                  <a:lnTo>
                    <a:pt x="640" y="2162"/>
                  </a:lnTo>
                  <a:lnTo>
                    <a:pt x="644" y="2152"/>
                  </a:lnTo>
                  <a:lnTo>
                    <a:pt x="647" y="2143"/>
                  </a:lnTo>
                  <a:lnTo>
                    <a:pt x="647" y="2130"/>
                  </a:lnTo>
                  <a:lnTo>
                    <a:pt x="647" y="2119"/>
                  </a:lnTo>
                  <a:lnTo>
                    <a:pt x="645" y="2106"/>
                  </a:lnTo>
                  <a:lnTo>
                    <a:pt x="654" y="2108"/>
                  </a:lnTo>
                  <a:lnTo>
                    <a:pt x="662" y="2109"/>
                  </a:lnTo>
                  <a:lnTo>
                    <a:pt x="676" y="2113"/>
                  </a:lnTo>
                  <a:lnTo>
                    <a:pt x="683" y="2116"/>
                  </a:lnTo>
                  <a:lnTo>
                    <a:pt x="690" y="2117"/>
                  </a:lnTo>
                  <a:lnTo>
                    <a:pt x="697" y="2119"/>
                  </a:lnTo>
                  <a:lnTo>
                    <a:pt x="706" y="2117"/>
                  </a:lnTo>
                  <a:lnTo>
                    <a:pt x="709" y="2115"/>
                  </a:lnTo>
                  <a:lnTo>
                    <a:pt x="711" y="2110"/>
                  </a:lnTo>
                  <a:lnTo>
                    <a:pt x="714" y="2102"/>
                  </a:lnTo>
                  <a:lnTo>
                    <a:pt x="717" y="2098"/>
                  </a:lnTo>
                  <a:lnTo>
                    <a:pt x="720" y="2095"/>
                  </a:lnTo>
                  <a:lnTo>
                    <a:pt x="724" y="2092"/>
                  </a:lnTo>
                  <a:lnTo>
                    <a:pt x="730" y="2092"/>
                  </a:lnTo>
                  <a:lnTo>
                    <a:pt x="734" y="2099"/>
                  </a:lnTo>
                  <a:lnTo>
                    <a:pt x="740" y="2105"/>
                  </a:lnTo>
                  <a:lnTo>
                    <a:pt x="747" y="2112"/>
                  </a:lnTo>
                  <a:lnTo>
                    <a:pt x="755" y="2117"/>
                  </a:lnTo>
                  <a:lnTo>
                    <a:pt x="763" y="2122"/>
                  </a:lnTo>
                  <a:lnTo>
                    <a:pt x="773" y="2123"/>
                  </a:lnTo>
                  <a:lnTo>
                    <a:pt x="782" y="2124"/>
                  </a:lnTo>
                  <a:lnTo>
                    <a:pt x="790" y="2123"/>
                  </a:lnTo>
                  <a:lnTo>
                    <a:pt x="797" y="2120"/>
                  </a:lnTo>
                  <a:lnTo>
                    <a:pt x="801" y="2117"/>
                  </a:lnTo>
                  <a:lnTo>
                    <a:pt x="804" y="2112"/>
                  </a:lnTo>
                  <a:lnTo>
                    <a:pt x="806" y="2106"/>
                  </a:lnTo>
                  <a:lnTo>
                    <a:pt x="808" y="2094"/>
                  </a:lnTo>
                  <a:lnTo>
                    <a:pt x="810" y="2088"/>
                  </a:lnTo>
                  <a:lnTo>
                    <a:pt x="814" y="2082"/>
                  </a:lnTo>
                  <a:lnTo>
                    <a:pt x="821" y="2086"/>
                  </a:lnTo>
                  <a:lnTo>
                    <a:pt x="828" y="2091"/>
                  </a:lnTo>
                  <a:lnTo>
                    <a:pt x="842" y="2102"/>
                  </a:lnTo>
                  <a:lnTo>
                    <a:pt x="848" y="2106"/>
                  </a:lnTo>
                  <a:lnTo>
                    <a:pt x="856" y="2109"/>
                  </a:lnTo>
                  <a:lnTo>
                    <a:pt x="866" y="2109"/>
                  </a:lnTo>
                  <a:lnTo>
                    <a:pt x="877" y="2106"/>
                  </a:lnTo>
                  <a:lnTo>
                    <a:pt x="855" y="2060"/>
                  </a:lnTo>
                  <a:lnTo>
                    <a:pt x="842" y="2037"/>
                  </a:lnTo>
                  <a:lnTo>
                    <a:pt x="827" y="2016"/>
                  </a:lnTo>
                  <a:lnTo>
                    <a:pt x="818" y="2006"/>
                  </a:lnTo>
                  <a:lnTo>
                    <a:pt x="810" y="1997"/>
                  </a:lnTo>
                  <a:lnTo>
                    <a:pt x="800" y="1988"/>
                  </a:lnTo>
                  <a:lnTo>
                    <a:pt x="790" y="1980"/>
                  </a:lnTo>
                  <a:lnTo>
                    <a:pt x="780" y="1974"/>
                  </a:lnTo>
                  <a:lnTo>
                    <a:pt x="769" y="1969"/>
                  </a:lnTo>
                  <a:lnTo>
                    <a:pt x="756" y="1964"/>
                  </a:lnTo>
                  <a:lnTo>
                    <a:pt x="744" y="1962"/>
                  </a:lnTo>
                  <a:lnTo>
                    <a:pt x="731" y="1960"/>
                  </a:lnTo>
                  <a:lnTo>
                    <a:pt x="718" y="1960"/>
                  </a:lnTo>
                  <a:lnTo>
                    <a:pt x="704" y="1960"/>
                  </a:lnTo>
                  <a:lnTo>
                    <a:pt x="692" y="1963"/>
                  </a:lnTo>
                  <a:lnTo>
                    <a:pt x="667" y="1967"/>
                  </a:lnTo>
                  <a:lnTo>
                    <a:pt x="640" y="1973"/>
                  </a:lnTo>
                  <a:lnTo>
                    <a:pt x="640" y="1980"/>
                  </a:lnTo>
                  <a:lnTo>
                    <a:pt x="640" y="1988"/>
                  </a:lnTo>
                  <a:lnTo>
                    <a:pt x="638" y="1995"/>
                  </a:lnTo>
                  <a:lnTo>
                    <a:pt x="634" y="2002"/>
                  </a:lnTo>
                  <a:lnTo>
                    <a:pt x="630" y="2008"/>
                  </a:lnTo>
                  <a:lnTo>
                    <a:pt x="624" y="2013"/>
                  </a:lnTo>
                  <a:lnTo>
                    <a:pt x="617" y="2016"/>
                  </a:lnTo>
                  <a:lnTo>
                    <a:pt x="610" y="2019"/>
                  </a:lnTo>
                  <a:lnTo>
                    <a:pt x="615" y="2033"/>
                  </a:lnTo>
                  <a:lnTo>
                    <a:pt x="615" y="2046"/>
                  </a:lnTo>
                  <a:lnTo>
                    <a:pt x="612" y="2057"/>
                  </a:lnTo>
                  <a:lnTo>
                    <a:pt x="608" y="2067"/>
                  </a:lnTo>
                  <a:lnTo>
                    <a:pt x="601" y="2075"/>
                  </a:lnTo>
                  <a:lnTo>
                    <a:pt x="592" y="2082"/>
                  </a:lnTo>
                  <a:lnTo>
                    <a:pt x="582" y="2086"/>
                  </a:lnTo>
                  <a:lnTo>
                    <a:pt x="572" y="2089"/>
                  </a:lnTo>
                  <a:lnTo>
                    <a:pt x="561" y="2092"/>
                  </a:lnTo>
                  <a:lnTo>
                    <a:pt x="550" y="2091"/>
                  </a:lnTo>
                  <a:lnTo>
                    <a:pt x="540" y="2089"/>
                  </a:lnTo>
                  <a:lnTo>
                    <a:pt x="530" y="2086"/>
                  </a:lnTo>
                  <a:lnTo>
                    <a:pt x="522" y="2081"/>
                  </a:lnTo>
                  <a:lnTo>
                    <a:pt x="515" y="2074"/>
                  </a:lnTo>
                  <a:lnTo>
                    <a:pt x="511" y="2064"/>
                  </a:lnTo>
                  <a:lnTo>
                    <a:pt x="509" y="2054"/>
                  </a:lnTo>
                  <a:lnTo>
                    <a:pt x="514" y="2058"/>
                  </a:lnTo>
                  <a:lnTo>
                    <a:pt x="519" y="2064"/>
                  </a:lnTo>
                  <a:lnTo>
                    <a:pt x="532" y="2071"/>
                  </a:lnTo>
                  <a:lnTo>
                    <a:pt x="546" y="2075"/>
                  </a:lnTo>
                  <a:lnTo>
                    <a:pt x="554" y="2077"/>
                  </a:lnTo>
                  <a:lnTo>
                    <a:pt x="561" y="2077"/>
                  </a:lnTo>
                  <a:lnTo>
                    <a:pt x="567" y="2075"/>
                  </a:lnTo>
                  <a:lnTo>
                    <a:pt x="574" y="2074"/>
                  </a:lnTo>
                  <a:lnTo>
                    <a:pt x="580" y="2071"/>
                  </a:lnTo>
                  <a:lnTo>
                    <a:pt x="585" y="2067"/>
                  </a:lnTo>
                  <a:lnTo>
                    <a:pt x="591" y="2061"/>
                  </a:lnTo>
                  <a:lnTo>
                    <a:pt x="594" y="2056"/>
                  </a:lnTo>
                  <a:lnTo>
                    <a:pt x="596" y="2049"/>
                  </a:lnTo>
                  <a:lnTo>
                    <a:pt x="599" y="2039"/>
                  </a:lnTo>
                  <a:lnTo>
                    <a:pt x="595" y="2032"/>
                  </a:lnTo>
                  <a:lnTo>
                    <a:pt x="591" y="2025"/>
                  </a:lnTo>
                  <a:lnTo>
                    <a:pt x="588" y="2018"/>
                  </a:lnTo>
                  <a:lnTo>
                    <a:pt x="584" y="2011"/>
                  </a:lnTo>
                  <a:lnTo>
                    <a:pt x="595" y="2009"/>
                  </a:lnTo>
                  <a:lnTo>
                    <a:pt x="605" y="2006"/>
                  </a:lnTo>
                  <a:lnTo>
                    <a:pt x="612" y="2002"/>
                  </a:lnTo>
                  <a:lnTo>
                    <a:pt x="616" y="1997"/>
                  </a:lnTo>
                  <a:lnTo>
                    <a:pt x="620" y="1990"/>
                  </a:lnTo>
                  <a:lnTo>
                    <a:pt x="622" y="1983"/>
                  </a:lnTo>
                  <a:lnTo>
                    <a:pt x="622" y="1976"/>
                  </a:lnTo>
                  <a:lnTo>
                    <a:pt x="620" y="1967"/>
                  </a:lnTo>
                  <a:lnTo>
                    <a:pt x="617" y="1960"/>
                  </a:lnTo>
                  <a:lnTo>
                    <a:pt x="615" y="1953"/>
                  </a:lnTo>
                  <a:lnTo>
                    <a:pt x="610" y="1945"/>
                  </a:lnTo>
                  <a:lnTo>
                    <a:pt x="605" y="1939"/>
                  </a:lnTo>
                  <a:lnTo>
                    <a:pt x="598" y="1933"/>
                  </a:lnTo>
                  <a:lnTo>
                    <a:pt x="591" y="1928"/>
                  </a:lnTo>
                  <a:lnTo>
                    <a:pt x="584" y="1925"/>
                  </a:lnTo>
                  <a:lnTo>
                    <a:pt x="575" y="1924"/>
                  </a:lnTo>
                  <a:lnTo>
                    <a:pt x="580" y="1918"/>
                  </a:lnTo>
                  <a:lnTo>
                    <a:pt x="585" y="1912"/>
                  </a:lnTo>
                  <a:lnTo>
                    <a:pt x="598" y="1900"/>
                  </a:lnTo>
                  <a:lnTo>
                    <a:pt x="605" y="1893"/>
                  </a:lnTo>
                  <a:lnTo>
                    <a:pt x="610" y="1886"/>
                  </a:lnTo>
                  <a:lnTo>
                    <a:pt x="615" y="1877"/>
                  </a:lnTo>
                  <a:lnTo>
                    <a:pt x="616" y="1867"/>
                  </a:lnTo>
                  <a:lnTo>
                    <a:pt x="616" y="1859"/>
                  </a:lnTo>
                  <a:lnTo>
                    <a:pt x="613" y="1851"/>
                  </a:lnTo>
                  <a:lnTo>
                    <a:pt x="605" y="1834"/>
                  </a:lnTo>
                  <a:lnTo>
                    <a:pt x="595" y="1832"/>
                  </a:lnTo>
                  <a:lnTo>
                    <a:pt x="587" y="1831"/>
                  </a:lnTo>
                  <a:lnTo>
                    <a:pt x="580" y="1825"/>
                  </a:lnTo>
                  <a:lnTo>
                    <a:pt x="572" y="1820"/>
                  </a:lnTo>
                  <a:lnTo>
                    <a:pt x="567" y="1813"/>
                  </a:lnTo>
                  <a:lnTo>
                    <a:pt x="563" y="1804"/>
                  </a:lnTo>
                  <a:lnTo>
                    <a:pt x="556" y="1787"/>
                  </a:lnTo>
                  <a:lnTo>
                    <a:pt x="550" y="1792"/>
                  </a:lnTo>
                  <a:lnTo>
                    <a:pt x="544" y="1796"/>
                  </a:lnTo>
                  <a:lnTo>
                    <a:pt x="539" y="1799"/>
                  </a:lnTo>
                  <a:lnTo>
                    <a:pt x="533" y="1801"/>
                  </a:lnTo>
                  <a:lnTo>
                    <a:pt x="528" y="1803"/>
                  </a:lnTo>
                  <a:lnTo>
                    <a:pt x="522" y="1803"/>
                  </a:lnTo>
                  <a:lnTo>
                    <a:pt x="512" y="1801"/>
                  </a:lnTo>
                  <a:lnTo>
                    <a:pt x="502" y="1797"/>
                  </a:lnTo>
                  <a:lnTo>
                    <a:pt x="492" y="1790"/>
                  </a:lnTo>
                  <a:lnTo>
                    <a:pt x="485" y="1780"/>
                  </a:lnTo>
                  <a:lnTo>
                    <a:pt x="478" y="1771"/>
                  </a:lnTo>
                  <a:lnTo>
                    <a:pt x="473" y="1759"/>
                  </a:lnTo>
                  <a:lnTo>
                    <a:pt x="470" y="1748"/>
                  </a:lnTo>
                  <a:lnTo>
                    <a:pt x="469" y="1735"/>
                  </a:lnTo>
                  <a:lnTo>
                    <a:pt x="469" y="1724"/>
                  </a:lnTo>
                  <a:lnTo>
                    <a:pt x="471" y="1713"/>
                  </a:lnTo>
                  <a:lnTo>
                    <a:pt x="477" y="1705"/>
                  </a:lnTo>
                  <a:lnTo>
                    <a:pt x="481" y="1700"/>
                  </a:lnTo>
                  <a:lnTo>
                    <a:pt x="485" y="1696"/>
                  </a:lnTo>
                  <a:lnTo>
                    <a:pt x="491" y="1693"/>
                  </a:lnTo>
                  <a:lnTo>
                    <a:pt x="497" y="1691"/>
                  </a:lnTo>
                  <a:lnTo>
                    <a:pt x="490" y="1707"/>
                  </a:lnTo>
                  <a:lnTo>
                    <a:pt x="487" y="1723"/>
                  </a:lnTo>
                  <a:lnTo>
                    <a:pt x="485" y="1740"/>
                  </a:lnTo>
                  <a:lnTo>
                    <a:pt x="485" y="1748"/>
                  </a:lnTo>
                  <a:lnTo>
                    <a:pt x="487" y="1755"/>
                  </a:lnTo>
                  <a:lnTo>
                    <a:pt x="490" y="1762"/>
                  </a:lnTo>
                  <a:lnTo>
                    <a:pt x="492" y="1769"/>
                  </a:lnTo>
                  <a:lnTo>
                    <a:pt x="497" y="1775"/>
                  </a:lnTo>
                  <a:lnTo>
                    <a:pt x="502" y="1780"/>
                  </a:lnTo>
                  <a:lnTo>
                    <a:pt x="508" y="1785"/>
                  </a:lnTo>
                  <a:lnTo>
                    <a:pt x="515" y="1789"/>
                  </a:lnTo>
                  <a:lnTo>
                    <a:pt x="523" y="1792"/>
                  </a:lnTo>
                  <a:lnTo>
                    <a:pt x="532" y="1793"/>
                  </a:lnTo>
                  <a:lnTo>
                    <a:pt x="536" y="1789"/>
                  </a:lnTo>
                  <a:lnTo>
                    <a:pt x="539" y="1785"/>
                  </a:lnTo>
                  <a:lnTo>
                    <a:pt x="544" y="1776"/>
                  </a:lnTo>
                  <a:lnTo>
                    <a:pt x="547" y="1772"/>
                  </a:lnTo>
                  <a:lnTo>
                    <a:pt x="550" y="1768"/>
                  </a:lnTo>
                  <a:lnTo>
                    <a:pt x="556" y="1765"/>
                  </a:lnTo>
                  <a:lnTo>
                    <a:pt x="561" y="1764"/>
                  </a:lnTo>
                  <a:lnTo>
                    <a:pt x="568" y="1778"/>
                  </a:lnTo>
                  <a:lnTo>
                    <a:pt x="574" y="1792"/>
                  </a:lnTo>
                  <a:lnTo>
                    <a:pt x="580" y="1804"/>
                  </a:lnTo>
                  <a:lnTo>
                    <a:pt x="587" y="1818"/>
                  </a:lnTo>
                  <a:lnTo>
                    <a:pt x="595" y="1816"/>
                  </a:lnTo>
                  <a:lnTo>
                    <a:pt x="602" y="1816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7" y="1818"/>
                  </a:lnTo>
                  <a:lnTo>
                    <a:pt x="634" y="1817"/>
                  </a:lnTo>
                  <a:lnTo>
                    <a:pt x="643" y="1813"/>
                  </a:lnTo>
                  <a:lnTo>
                    <a:pt x="645" y="1808"/>
                  </a:lnTo>
                  <a:lnTo>
                    <a:pt x="647" y="1804"/>
                  </a:lnTo>
                  <a:lnTo>
                    <a:pt x="648" y="1794"/>
                  </a:lnTo>
                  <a:lnTo>
                    <a:pt x="650" y="1785"/>
                  </a:lnTo>
                  <a:lnTo>
                    <a:pt x="651" y="1780"/>
                  </a:lnTo>
                  <a:lnTo>
                    <a:pt x="654" y="1778"/>
                  </a:lnTo>
                  <a:lnTo>
                    <a:pt x="658" y="1780"/>
                  </a:lnTo>
                  <a:lnTo>
                    <a:pt x="662" y="1785"/>
                  </a:lnTo>
                  <a:lnTo>
                    <a:pt x="671" y="1792"/>
                  </a:lnTo>
                  <a:lnTo>
                    <a:pt x="675" y="1796"/>
                  </a:lnTo>
                  <a:lnTo>
                    <a:pt x="679" y="1799"/>
                  </a:lnTo>
                  <a:lnTo>
                    <a:pt x="685" y="1800"/>
                  </a:lnTo>
                  <a:lnTo>
                    <a:pt x="692" y="1801"/>
                  </a:lnTo>
                  <a:lnTo>
                    <a:pt x="697" y="1799"/>
                  </a:lnTo>
                  <a:lnTo>
                    <a:pt x="702" y="1796"/>
                  </a:lnTo>
                  <a:lnTo>
                    <a:pt x="704" y="1792"/>
                  </a:lnTo>
                  <a:lnTo>
                    <a:pt x="707" y="1787"/>
                  </a:lnTo>
                  <a:lnTo>
                    <a:pt x="709" y="1778"/>
                  </a:lnTo>
                  <a:lnTo>
                    <a:pt x="709" y="1766"/>
                  </a:lnTo>
                  <a:lnTo>
                    <a:pt x="706" y="1745"/>
                  </a:lnTo>
                  <a:lnTo>
                    <a:pt x="704" y="1737"/>
                  </a:lnTo>
                  <a:lnTo>
                    <a:pt x="706" y="1728"/>
                  </a:lnTo>
                  <a:lnTo>
                    <a:pt x="711" y="1733"/>
                  </a:lnTo>
                  <a:lnTo>
                    <a:pt x="717" y="1737"/>
                  </a:lnTo>
                  <a:lnTo>
                    <a:pt x="720" y="1743"/>
                  </a:lnTo>
                  <a:lnTo>
                    <a:pt x="723" y="1748"/>
                  </a:lnTo>
                  <a:lnTo>
                    <a:pt x="724" y="1754"/>
                  </a:lnTo>
                  <a:lnTo>
                    <a:pt x="726" y="1759"/>
                  </a:lnTo>
                  <a:lnTo>
                    <a:pt x="724" y="1772"/>
                  </a:lnTo>
                  <a:lnTo>
                    <a:pt x="721" y="1786"/>
                  </a:lnTo>
                  <a:lnTo>
                    <a:pt x="716" y="1797"/>
                  </a:lnTo>
                  <a:lnTo>
                    <a:pt x="709" y="1807"/>
                  </a:lnTo>
                  <a:lnTo>
                    <a:pt x="700" y="1816"/>
                  </a:lnTo>
                  <a:lnTo>
                    <a:pt x="718" y="1831"/>
                  </a:lnTo>
                  <a:lnTo>
                    <a:pt x="735" y="1846"/>
                  </a:lnTo>
                  <a:lnTo>
                    <a:pt x="754" y="1863"/>
                  </a:lnTo>
                  <a:lnTo>
                    <a:pt x="770" y="1880"/>
                  </a:lnTo>
                  <a:lnTo>
                    <a:pt x="780" y="1883"/>
                  </a:lnTo>
                  <a:lnTo>
                    <a:pt x="790" y="1889"/>
                  </a:lnTo>
                  <a:lnTo>
                    <a:pt x="808" y="1903"/>
                  </a:lnTo>
                  <a:lnTo>
                    <a:pt x="818" y="1907"/>
                  </a:lnTo>
                  <a:lnTo>
                    <a:pt x="828" y="1910"/>
                  </a:lnTo>
                  <a:lnTo>
                    <a:pt x="834" y="1910"/>
                  </a:lnTo>
                  <a:lnTo>
                    <a:pt x="838" y="1908"/>
                  </a:lnTo>
                  <a:lnTo>
                    <a:pt x="843" y="1907"/>
                  </a:lnTo>
                  <a:lnTo>
                    <a:pt x="849" y="1903"/>
                  </a:lnTo>
                  <a:lnTo>
                    <a:pt x="848" y="1887"/>
                  </a:lnTo>
                  <a:lnTo>
                    <a:pt x="843" y="1873"/>
                  </a:lnTo>
                  <a:lnTo>
                    <a:pt x="839" y="1859"/>
                  </a:lnTo>
                  <a:lnTo>
                    <a:pt x="834" y="1845"/>
                  </a:lnTo>
                  <a:lnTo>
                    <a:pt x="818" y="1818"/>
                  </a:lnTo>
                  <a:lnTo>
                    <a:pt x="806" y="1793"/>
                  </a:lnTo>
                  <a:lnTo>
                    <a:pt x="794" y="1785"/>
                  </a:lnTo>
                  <a:lnTo>
                    <a:pt x="784" y="1776"/>
                  </a:lnTo>
                  <a:lnTo>
                    <a:pt x="776" y="1766"/>
                  </a:lnTo>
                  <a:lnTo>
                    <a:pt x="768" y="1757"/>
                  </a:lnTo>
                  <a:lnTo>
                    <a:pt x="752" y="1735"/>
                  </a:lnTo>
                  <a:lnTo>
                    <a:pt x="738" y="1713"/>
                  </a:lnTo>
                  <a:lnTo>
                    <a:pt x="711" y="1665"/>
                  </a:lnTo>
                  <a:lnTo>
                    <a:pt x="697" y="1643"/>
                  </a:lnTo>
                  <a:lnTo>
                    <a:pt x="683" y="1622"/>
                  </a:lnTo>
                  <a:lnTo>
                    <a:pt x="674" y="1622"/>
                  </a:lnTo>
                  <a:lnTo>
                    <a:pt x="667" y="1622"/>
                  </a:lnTo>
                  <a:lnTo>
                    <a:pt x="658" y="1619"/>
                  </a:lnTo>
                  <a:lnTo>
                    <a:pt x="651" y="1616"/>
                  </a:lnTo>
                  <a:lnTo>
                    <a:pt x="645" y="1611"/>
                  </a:lnTo>
                  <a:lnTo>
                    <a:pt x="640" y="1605"/>
                  </a:lnTo>
                  <a:lnTo>
                    <a:pt x="634" y="1599"/>
                  </a:lnTo>
                  <a:lnTo>
                    <a:pt x="630" y="1592"/>
                  </a:lnTo>
                  <a:lnTo>
                    <a:pt x="624" y="1596"/>
                  </a:lnTo>
                  <a:lnTo>
                    <a:pt x="619" y="1601"/>
                  </a:lnTo>
                  <a:lnTo>
                    <a:pt x="615" y="1606"/>
                  </a:lnTo>
                  <a:lnTo>
                    <a:pt x="608" y="1609"/>
                  </a:lnTo>
                  <a:lnTo>
                    <a:pt x="596" y="1605"/>
                  </a:lnTo>
                  <a:lnTo>
                    <a:pt x="588" y="1599"/>
                  </a:lnTo>
                  <a:lnTo>
                    <a:pt x="580" y="1594"/>
                  </a:lnTo>
                  <a:lnTo>
                    <a:pt x="574" y="1587"/>
                  </a:lnTo>
                  <a:lnTo>
                    <a:pt x="568" y="1578"/>
                  </a:lnTo>
                  <a:lnTo>
                    <a:pt x="564" y="1570"/>
                  </a:lnTo>
                  <a:lnTo>
                    <a:pt x="560" y="1560"/>
                  </a:lnTo>
                  <a:lnTo>
                    <a:pt x="558" y="1549"/>
                  </a:lnTo>
                  <a:lnTo>
                    <a:pt x="561" y="1543"/>
                  </a:lnTo>
                  <a:lnTo>
                    <a:pt x="563" y="1538"/>
                  </a:lnTo>
                  <a:lnTo>
                    <a:pt x="564" y="1535"/>
                  </a:lnTo>
                  <a:lnTo>
                    <a:pt x="567" y="1533"/>
                  </a:lnTo>
                  <a:lnTo>
                    <a:pt x="571" y="1533"/>
                  </a:lnTo>
                  <a:lnTo>
                    <a:pt x="575" y="1535"/>
                  </a:lnTo>
                  <a:lnTo>
                    <a:pt x="574" y="1545"/>
                  </a:lnTo>
                  <a:lnTo>
                    <a:pt x="574" y="1554"/>
                  </a:lnTo>
                  <a:lnTo>
                    <a:pt x="575" y="1564"/>
                  </a:lnTo>
                  <a:lnTo>
                    <a:pt x="580" y="1573"/>
                  </a:lnTo>
                  <a:lnTo>
                    <a:pt x="585" y="1581"/>
                  </a:lnTo>
                  <a:lnTo>
                    <a:pt x="592" y="1587"/>
                  </a:lnTo>
                  <a:lnTo>
                    <a:pt x="601" y="1591"/>
                  </a:lnTo>
                  <a:lnTo>
                    <a:pt x="610" y="1592"/>
                  </a:lnTo>
                  <a:lnTo>
                    <a:pt x="613" y="1591"/>
                  </a:lnTo>
                  <a:lnTo>
                    <a:pt x="615" y="1587"/>
                  </a:lnTo>
                  <a:lnTo>
                    <a:pt x="616" y="1580"/>
                  </a:lnTo>
                  <a:lnTo>
                    <a:pt x="619" y="1573"/>
                  </a:lnTo>
                  <a:lnTo>
                    <a:pt x="622" y="1570"/>
                  </a:lnTo>
                  <a:lnTo>
                    <a:pt x="624" y="1568"/>
                  </a:lnTo>
                  <a:lnTo>
                    <a:pt x="629" y="1570"/>
                  </a:lnTo>
                  <a:lnTo>
                    <a:pt x="631" y="1571"/>
                  </a:lnTo>
                  <a:lnTo>
                    <a:pt x="637" y="1575"/>
                  </a:lnTo>
                  <a:lnTo>
                    <a:pt x="641" y="1582"/>
                  </a:lnTo>
                  <a:lnTo>
                    <a:pt x="647" y="1591"/>
                  </a:lnTo>
                  <a:lnTo>
                    <a:pt x="651" y="1598"/>
                  </a:lnTo>
                  <a:lnTo>
                    <a:pt x="658" y="1605"/>
                  </a:lnTo>
                  <a:lnTo>
                    <a:pt x="662" y="1608"/>
                  </a:lnTo>
                  <a:lnTo>
                    <a:pt x="667" y="1609"/>
                  </a:lnTo>
                  <a:lnTo>
                    <a:pt x="671" y="1609"/>
                  </a:lnTo>
                  <a:lnTo>
                    <a:pt x="678" y="1609"/>
                  </a:lnTo>
                  <a:lnTo>
                    <a:pt x="679" y="1609"/>
                  </a:lnTo>
                  <a:lnTo>
                    <a:pt x="681" y="1608"/>
                  </a:lnTo>
                  <a:lnTo>
                    <a:pt x="681" y="1604"/>
                  </a:lnTo>
                  <a:lnTo>
                    <a:pt x="681" y="1602"/>
                  </a:lnTo>
                  <a:lnTo>
                    <a:pt x="681" y="1601"/>
                  </a:lnTo>
                  <a:lnTo>
                    <a:pt x="683" y="1601"/>
                  </a:lnTo>
                  <a:lnTo>
                    <a:pt x="686" y="1601"/>
                  </a:lnTo>
                  <a:lnTo>
                    <a:pt x="689" y="1601"/>
                  </a:lnTo>
                  <a:lnTo>
                    <a:pt x="692" y="1602"/>
                  </a:lnTo>
                  <a:lnTo>
                    <a:pt x="695" y="1606"/>
                  </a:lnTo>
                  <a:lnTo>
                    <a:pt x="699" y="1609"/>
                  </a:lnTo>
                  <a:lnTo>
                    <a:pt x="702" y="1611"/>
                  </a:lnTo>
                  <a:lnTo>
                    <a:pt x="706" y="1609"/>
                  </a:lnTo>
                  <a:lnTo>
                    <a:pt x="714" y="1608"/>
                  </a:lnTo>
                  <a:lnTo>
                    <a:pt x="720" y="1605"/>
                  </a:lnTo>
                  <a:lnTo>
                    <a:pt x="726" y="1601"/>
                  </a:lnTo>
                  <a:lnTo>
                    <a:pt x="728" y="1596"/>
                  </a:lnTo>
                  <a:lnTo>
                    <a:pt x="731" y="1592"/>
                  </a:lnTo>
                  <a:lnTo>
                    <a:pt x="733" y="1587"/>
                  </a:lnTo>
                  <a:lnTo>
                    <a:pt x="733" y="1581"/>
                  </a:lnTo>
                  <a:lnTo>
                    <a:pt x="733" y="1575"/>
                  </a:lnTo>
                  <a:lnTo>
                    <a:pt x="730" y="1563"/>
                  </a:lnTo>
                  <a:lnTo>
                    <a:pt x="724" y="1549"/>
                  </a:lnTo>
                  <a:lnTo>
                    <a:pt x="714" y="1525"/>
                  </a:lnTo>
                  <a:lnTo>
                    <a:pt x="718" y="1523"/>
                  </a:lnTo>
                  <a:lnTo>
                    <a:pt x="723" y="1522"/>
                  </a:lnTo>
                  <a:lnTo>
                    <a:pt x="730" y="1523"/>
                  </a:lnTo>
                  <a:lnTo>
                    <a:pt x="737" y="1523"/>
                  </a:lnTo>
                  <a:lnTo>
                    <a:pt x="740" y="1523"/>
                  </a:lnTo>
                  <a:lnTo>
                    <a:pt x="744" y="1522"/>
                  </a:lnTo>
                  <a:lnTo>
                    <a:pt x="749" y="1532"/>
                  </a:lnTo>
                  <a:lnTo>
                    <a:pt x="756" y="1539"/>
                  </a:lnTo>
                  <a:lnTo>
                    <a:pt x="765" y="1545"/>
                  </a:lnTo>
                  <a:lnTo>
                    <a:pt x="773" y="1550"/>
                  </a:lnTo>
                  <a:lnTo>
                    <a:pt x="783" y="1554"/>
                  </a:lnTo>
                  <a:lnTo>
                    <a:pt x="794" y="1557"/>
                  </a:lnTo>
                  <a:lnTo>
                    <a:pt x="817" y="1563"/>
                  </a:lnTo>
                  <a:lnTo>
                    <a:pt x="818" y="1559"/>
                  </a:lnTo>
                  <a:lnTo>
                    <a:pt x="818" y="1554"/>
                  </a:lnTo>
                  <a:lnTo>
                    <a:pt x="815" y="1546"/>
                  </a:lnTo>
                  <a:lnTo>
                    <a:pt x="813" y="1542"/>
                  </a:lnTo>
                  <a:lnTo>
                    <a:pt x="811" y="1538"/>
                  </a:lnTo>
                  <a:lnTo>
                    <a:pt x="811" y="1533"/>
                  </a:lnTo>
                  <a:lnTo>
                    <a:pt x="814" y="1528"/>
                  </a:lnTo>
                  <a:lnTo>
                    <a:pt x="822" y="1530"/>
                  </a:lnTo>
                  <a:lnTo>
                    <a:pt x="828" y="1535"/>
                  </a:lnTo>
                  <a:lnTo>
                    <a:pt x="834" y="1539"/>
                  </a:lnTo>
                  <a:lnTo>
                    <a:pt x="838" y="1543"/>
                  </a:lnTo>
                  <a:lnTo>
                    <a:pt x="842" y="1549"/>
                  </a:lnTo>
                  <a:lnTo>
                    <a:pt x="846" y="1553"/>
                  </a:lnTo>
                  <a:lnTo>
                    <a:pt x="852" y="1556"/>
                  </a:lnTo>
                  <a:lnTo>
                    <a:pt x="860" y="1557"/>
                  </a:lnTo>
                  <a:lnTo>
                    <a:pt x="867" y="1557"/>
                  </a:lnTo>
                  <a:lnTo>
                    <a:pt x="874" y="1556"/>
                  </a:lnTo>
                  <a:lnTo>
                    <a:pt x="881" y="1554"/>
                  </a:lnTo>
                  <a:lnTo>
                    <a:pt x="888" y="1550"/>
                  </a:lnTo>
                  <a:lnTo>
                    <a:pt x="894" y="1546"/>
                  </a:lnTo>
                  <a:lnTo>
                    <a:pt x="901" y="1542"/>
                  </a:lnTo>
                  <a:lnTo>
                    <a:pt x="911" y="1529"/>
                  </a:lnTo>
                  <a:lnTo>
                    <a:pt x="919" y="1515"/>
                  </a:lnTo>
                  <a:lnTo>
                    <a:pt x="926" y="1500"/>
                  </a:lnTo>
                  <a:lnTo>
                    <a:pt x="929" y="1483"/>
                  </a:lnTo>
                  <a:lnTo>
                    <a:pt x="930" y="1474"/>
                  </a:lnTo>
                  <a:lnTo>
                    <a:pt x="929" y="1467"/>
                  </a:lnTo>
                  <a:lnTo>
                    <a:pt x="928" y="1465"/>
                  </a:lnTo>
                  <a:lnTo>
                    <a:pt x="926" y="1463"/>
                  </a:lnTo>
                  <a:lnTo>
                    <a:pt x="919" y="1462"/>
                  </a:lnTo>
                  <a:lnTo>
                    <a:pt x="912" y="1460"/>
                  </a:lnTo>
                  <a:lnTo>
                    <a:pt x="909" y="1459"/>
                  </a:lnTo>
                  <a:lnTo>
                    <a:pt x="909" y="1456"/>
                  </a:lnTo>
                  <a:lnTo>
                    <a:pt x="921" y="1448"/>
                  </a:lnTo>
                  <a:lnTo>
                    <a:pt x="932" y="1442"/>
                  </a:lnTo>
                  <a:lnTo>
                    <a:pt x="957" y="1428"/>
                  </a:lnTo>
                  <a:lnTo>
                    <a:pt x="968" y="1421"/>
                  </a:lnTo>
                  <a:lnTo>
                    <a:pt x="977" y="1411"/>
                  </a:lnTo>
                  <a:lnTo>
                    <a:pt x="980" y="1406"/>
                  </a:lnTo>
                  <a:lnTo>
                    <a:pt x="982" y="1400"/>
                  </a:lnTo>
                  <a:lnTo>
                    <a:pt x="984" y="1393"/>
                  </a:lnTo>
                  <a:lnTo>
                    <a:pt x="985" y="1386"/>
                  </a:lnTo>
                  <a:lnTo>
                    <a:pt x="984" y="1382"/>
                  </a:lnTo>
                  <a:lnTo>
                    <a:pt x="982" y="1379"/>
                  </a:lnTo>
                  <a:lnTo>
                    <a:pt x="980" y="1372"/>
                  </a:lnTo>
                  <a:lnTo>
                    <a:pt x="978" y="1369"/>
                  </a:lnTo>
                  <a:lnTo>
                    <a:pt x="977" y="1366"/>
                  </a:lnTo>
                  <a:lnTo>
                    <a:pt x="977" y="1362"/>
                  </a:lnTo>
                  <a:lnTo>
                    <a:pt x="980" y="1356"/>
                  </a:lnTo>
                  <a:lnTo>
                    <a:pt x="973" y="1352"/>
                  </a:lnTo>
                  <a:lnTo>
                    <a:pt x="966" y="1348"/>
                  </a:lnTo>
                  <a:lnTo>
                    <a:pt x="959" y="1347"/>
                  </a:lnTo>
                  <a:lnTo>
                    <a:pt x="950" y="1345"/>
                  </a:lnTo>
                  <a:lnTo>
                    <a:pt x="935" y="1344"/>
                  </a:lnTo>
                  <a:lnTo>
                    <a:pt x="928" y="1344"/>
                  </a:lnTo>
                  <a:lnTo>
                    <a:pt x="921" y="1342"/>
                  </a:lnTo>
                  <a:lnTo>
                    <a:pt x="925" y="1335"/>
                  </a:lnTo>
                  <a:lnTo>
                    <a:pt x="929" y="1328"/>
                  </a:lnTo>
                  <a:lnTo>
                    <a:pt x="939" y="1316"/>
                  </a:lnTo>
                  <a:lnTo>
                    <a:pt x="935" y="1307"/>
                  </a:lnTo>
                  <a:lnTo>
                    <a:pt x="930" y="1300"/>
                  </a:lnTo>
                  <a:lnTo>
                    <a:pt x="923" y="1295"/>
                  </a:lnTo>
                  <a:lnTo>
                    <a:pt x="915" y="1290"/>
                  </a:lnTo>
                  <a:lnTo>
                    <a:pt x="907" y="1288"/>
                  </a:lnTo>
                  <a:lnTo>
                    <a:pt x="897" y="1286"/>
                  </a:lnTo>
                  <a:lnTo>
                    <a:pt x="888" y="1286"/>
                  </a:lnTo>
                  <a:lnTo>
                    <a:pt x="880" y="1288"/>
                  </a:lnTo>
                  <a:lnTo>
                    <a:pt x="886" y="1282"/>
                  </a:lnTo>
                  <a:lnTo>
                    <a:pt x="893" y="1278"/>
                  </a:lnTo>
                  <a:lnTo>
                    <a:pt x="900" y="1275"/>
                  </a:lnTo>
                  <a:lnTo>
                    <a:pt x="907" y="1274"/>
                  </a:lnTo>
                  <a:lnTo>
                    <a:pt x="914" y="1274"/>
                  </a:lnTo>
                  <a:lnTo>
                    <a:pt x="921" y="1275"/>
                  </a:lnTo>
                  <a:lnTo>
                    <a:pt x="928" y="1278"/>
                  </a:lnTo>
                  <a:lnTo>
                    <a:pt x="935" y="1281"/>
                  </a:lnTo>
                  <a:lnTo>
                    <a:pt x="940" y="1285"/>
                  </a:lnTo>
                  <a:lnTo>
                    <a:pt x="945" y="1290"/>
                  </a:lnTo>
                  <a:lnTo>
                    <a:pt x="949" y="1296"/>
                  </a:lnTo>
                  <a:lnTo>
                    <a:pt x="952" y="1302"/>
                  </a:lnTo>
                  <a:lnTo>
                    <a:pt x="953" y="1309"/>
                  </a:lnTo>
                  <a:lnTo>
                    <a:pt x="953" y="1314"/>
                  </a:lnTo>
                  <a:lnTo>
                    <a:pt x="952" y="1321"/>
                  </a:lnTo>
                  <a:lnTo>
                    <a:pt x="947" y="1328"/>
                  </a:lnTo>
                  <a:lnTo>
                    <a:pt x="960" y="1330"/>
                  </a:lnTo>
                  <a:lnTo>
                    <a:pt x="971" y="1334"/>
                  </a:lnTo>
                  <a:lnTo>
                    <a:pt x="980" y="1340"/>
                  </a:lnTo>
                  <a:lnTo>
                    <a:pt x="987" y="1347"/>
                  </a:lnTo>
                  <a:lnTo>
                    <a:pt x="992" y="1356"/>
                  </a:lnTo>
                  <a:lnTo>
                    <a:pt x="996" y="1366"/>
                  </a:lnTo>
                  <a:lnTo>
                    <a:pt x="998" y="1376"/>
                  </a:lnTo>
                  <a:lnTo>
                    <a:pt x="998" y="1387"/>
                  </a:lnTo>
                  <a:lnTo>
                    <a:pt x="996" y="1397"/>
                  </a:lnTo>
                  <a:lnTo>
                    <a:pt x="994" y="1408"/>
                  </a:lnTo>
                  <a:lnTo>
                    <a:pt x="989" y="1418"/>
                  </a:lnTo>
                  <a:lnTo>
                    <a:pt x="982" y="1428"/>
                  </a:lnTo>
                  <a:lnTo>
                    <a:pt x="975" y="1436"/>
                  </a:lnTo>
                  <a:lnTo>
                    <a:pt x="967" y="1443"/>
                  </a:lnTo>
                  <a:lnTo>
                    <a:pt x="956" y="1449"/>
                  </a:lnTo>
                  <a:lnTo>
                    <a:pt x="945" y="1453"/>
                  </a:lnTo>
                  <a:lnTo>
                    <a:pt x="946" y="1463"/>
                  </a:lnTo>
                  <a:lnTo>
                    <a:pt x="946" y="1474"/>
                  </a:lnTo>
                  <a:lnTo>
                    <a:pt x="945" y="1484"/>
                  </a:lnTo>
                  <a:lnTo>
                    <a:pt x="943" y="1495"/>
                  </a:lnTo>
                  <a:lnTo>
                    <a:pt x="940" y="1505"/>
                  </a:lnTo>
                  <a:lnTo>
                    <a:pt x="936" y="1514"/>
                  </a:lnTo>
                  <a:lnTo>
                    <a:pt x="932" y="1523"/>
                  </a:lnTo>
                  <a:lnTo>
                    <a:pt x="928" y="1532"/>
                  </a:lnTo>
                  <a:lnTo>
                    <a:pt x="921" y="1540"/>
                  </a:lnTo>
                  <a:lnTo>
                    <a:pt x="914" y="1547"/>
                  </a:lnTo>
                  <a:lnTo>
                    <a:pt x="907" y="1554"/>
                  </a:lnTo>
                  <a:lnTo>
                    <a:pt x="898" y="1560"/>
                  </a:lnTo>
                  <a:lnTo>
                    <a:pt x="890" y="1564"/>
                  </a:lnTo>
                  <a:lnTo>
                    <a:pt x="880" y="1568"/>
                  </a:lnTo>
                  <a:lnTo>
                    <a:pt x="870" y="1573"/>
                  </a:lnTo>
                  <a:lnTo>
                    <a:pt x="860" y="1575"/>
                  </a:lnTo>
                  <a:lnTo>
                    <a:pt x="857" y="1598"/>
                  </a:lnTo>
                  <a:lnTo>
                    <a:pt x="857" y="1620"/>
                  </a:lnTo>
                  <a:lnTo>
                    <a:pt x="857" y="1643"/>
                  </a:lnTo>
                  <a:lnTo>
                    <a:pt x="860" y="1665"/>
                  </a:lnTo>
                  <a:lnTo>
                    <a:pt x="864" y="1686"/>
                  </a:lnTo>
                  <a:lnTo>
                    <a:pt x="869" y="1707"/>
                  </a:lnTo>
                  <a:lnTo>
                    <a:pt x="874" y="1730"/>
                  </a:lnTo>
                  <a:lnTo>
                    <a:pt x="880" y="1750"/>
                  </a:lnTo>
                  <a:lnTo>
                    <a:pt x="895" y="1792"/>
                  </a:lnTo>
                  <a:lnTo>
                    <a:pt x="912" y="1831"/>
                  </a:lnTo>
                  <a:lnTo>
                    <a:pt x="947" y="1908"/>
                  </a:lnTo>
                  <a:lnTo>
                    <a:pt x="952" y="1904"/>
                  </a:lnTo>
                  <a:lnTo>
                    <a:pt x="954" y="1898"/>
                  </a:lnTo>
                  <a:lnTo>
                    <a:pt x="957" y="1887"/>
                  </a:lnTo>
                  <a:lnTo>
                    <a:pt x="960" y="1882"/>
                  </a:lnTo>
                  <a:lnTo>
                    <a:pt x="963" y="1877"/>
                  </a:lnTo>
                  <a:lnTo>
                    <a:pt x="967" y="1874"/>
                  </a:lnTo>
                  <a:lnTo>
                    <a:pt x="973" y="1870"/>
                  </a:lnTo>
                  <a:lnTo>
                    <a:pt x="980" y="1872"/>
                  </a:lnTo>
                  <a:lnTo>
                    <a:pt x="985" y="1873"/>
                  </a:lnTo>
                  <a:lnTo>
                    <a:pt x="989" y="1877"/>
                  </a:lnTo>
                  <a:lnTo>
                    <a:pt x="994" y="1880"/>
                  </a:lnTo>
                  <a:lnTo>
                    <a:pt x="1002" y="1872"/>
                  </a:lnTo>
                  <a:lnTo>
                    <a:pt x="1008" y="1863"/>
                  </a:lnTo>
                  <a:lnTo>
                    <a:pt x="1012" y="1853"/>
                  </a:lnTo>
                  <a:lnTo>
                    <a:pt x="1015" y="1844"/>
                  </a:lnTo>
                  <a:lnTo>
                    <a:pt x="1016" y="1832"/>
                  </a:lnTo>
                  <a:lnTo>
                    <a:pt x="1018" y="1821"/>
                  </a:lnTo>
                  <a:lnTo>
                    <a:pt x="1016" y="1796"/>
                  </a:lnTo>
                  <a:lnTo>
                    <a:pt x="1020" y="1797"/>
                  </a:lnTo>
                  <a:lnTo>
                    <a:pt x="1027" y="1800"/>
                  </a:lnTo>
                  <a:lnTo>
                    <a:pt x="1043" y="1804"/>
                  </a:lnTo>
                  <a:lnTo>
                    <a:pt x="1053" y="1804"/>
                  </a:lnTo>
                  <a:lnTo>
                    <a:pt x="1062" y="1804"/>
                  </a:lnTo>
                  <a:lnTo>
                    <a:pt x="1072" y="1803"/>
                  </a:lnTo>
                  <a:lnTo>
                    <a:pt x="1081" y="1801"/>
                  </a:lnTo>
                  <a:lnTo>
                    <a:pt x="1086" y="1793"/>
                  </a:lnTo>
                  <a:lnTo>
                    <a:pt x="1091" y="1786"/>
                  </a:lnTo>
                  <a:lnTo>
                    <a:pt x="1093" y="1776"/>
                  </a:lnTo>
                  <a:lnTo>
                    <a:pt x="1096" y="1768"/>
                  </a:lnTo>
                  <a:lnTo>
                    <a:pt x="1096" y="1758"/>
                  </a:lnTo>
                  <a:lnTo>
                    <a:pt x="1096" y="1748"/>
                  </a:lnTo>
                  <a:lnTo>
                    <a:pt x="1095" y="1737"/>
                  </a:lnTo>
                  <a:lnTo>
                    <a:pt x="1092" y="1726"/>
                  </a:lnTo>
                  <a:lnTo>
                    <a:pt x="1078" y="1734"/>
                  </a:lnTo>
                  <a:lnTo>
                    <a:pt x="1061" y="1740"/>
                  </a:lnTo>
                  <a:lnTo>
                    <a:pt x="1043" y="1744"/>
                  </a:lnTo>
                  <a:lnTo>
                    <a:pt x="1025" y="1747"/>
                  </a:lnTo>
                  <a:lnTo>
                    <a:pt x="1006" y="1747"/>
                  </a:lnTo>
                  <a:lnTo>
                    <a:pt x="988" y="1744"/>
                  </a:lnTo>
                  <a:lnTo>
                    <a:pt x="970" y="1740"/>
                  </a:lnTo>
                  <a:lnTo>
                    <a:pt x="953" y="1731"/>
                  </a:lnTo>
                  <a:lnTo>
                    <a:pt x="952" y="1724"/>
                  </a:lnTo>
                  <a:lnTo>
                    <a:pt x="950" y="1719"/>
                  </a:lnTo>
                  <a:lnTo>
                    <a:pt x="947" y="1713"/>
                  </a:lnTo>
                  <a:lnTo>
                    <a:pt x="943" y="1707"/>
                  </a:lnTo>
                  <a:lnTo>
                    <a:pt x="935" y="1698"/>
                  </a:lnTo>
                  <a:lnTo>
                    <a:pt x="925" y="1689"/>
                  </a:lnTo>
                  <a:lnTo>
                    <a:pt x="916" y="1681"/>
                  </a:lnTo>
                  <a:lnTo>
                    <a:pt x="908" y="1671"/>
                  </a:lnTo>
                  <a:lnTo>
                    <a:pt x="907" y="1667"/>
                  </a:lnTo>
                  <a:lnTo>
                    <a:pt x="904" y="1661"/>
                  </a:lnTo>
                  <a:lnTo>
                    <a:pt x="904" y="1654"/>
                  </a:lnTo>
                  <a:lnTo>
                    <a:pt x="904" y="1647"/>
                  </a:lnTo>
                  <a:lnTo>
                    <a:pt x="905" y="1640"/>
                  </a:lnTo>
                  <a:lnTo>
                    <a:pt x="909" y="1634"/>
                  </a:lnTo>
                  <a:lnTo>
                    <a:pt x="914" y="1629"/>
                  </a:lnTo>
                  <a:lnTo>
                    <a:pt x="919" y="1626"/>
                  </a:lnTo>
                  <a:lnTo>
                    <a:pt x="926" y="1625"/>
                  </a:lnTo>
                  <a:lnTo>
                    <a:pt x="933" y="1623"/>
                  </a:lnTo>
                  <a:lnTo>
                    <a:pt x="949" y="1622"/>
                  </a:lnTo>
                  <a:lnTo>
                    <a:pt x="982" y="1623"/>
                  </a:lnTo>
                  <a:lnTo>
                    <a:pt x="996" y="1622"/>
                  </a:lnTo>
                  <a:lnTo>
                    <a:pt x="1003" y="1620"/>
                  </a:lnTo>
                  <a:lnTo>
                    <a:pt x="1008" y="1619"/>
                  </a:lnTo>
                  <a:lnTo>
                    <a:pt x="1008" y="1606"/>
                  </a:lnTo>
                  <a:lnTo>
                    <a:pt x="1008" y="1595"/>
                  </a:lnTo>
                  <a:lnTo>
                    <a:pt x="1010" y="1587"/>
                  </a:lnTo>
                  <a:lnTo>
                    <a:pt x="1015" y="1578"/>
                  </a:lnTo>
                  <a:lnTo>
                    <a:pt x="1022" y="1571"/>
                  </a:lnTo>
                  <a:lnTo>
                    <a:pt x="1029" y="1566"/>
                  </a:lnTo>
                  <a:lnTo>
                    <a:pt x="1036" y="1561"/>
                  </a:lnTo>
                  <a:lnTo>
                    <a:pt x="1046" y="1557"/>
                  </a:lnTo>
                  <a:lnTo>
                    <a:pt x="1065" y="1552"/>
                  </a:lnTo>
                  <a:lnTo>
                    <a:pt x="1088" y="1547"/>
                  </a:lnTo>
                  <a:lnTo>
                    <a:pt x="1130" y="1543"/>
                  </a:lnTo>
                  <a:lnTo>
                    <a:pt x="1130" y="1536"/>
                  </a:lnTo>
                  <a:lnTo>
                    <a:pt x="1133" y="1528"/>
                  </a:lnTo>
                  <a:lnTo>
                    <a:pt x="1135" y="1519"/>
                  </a:lnTo>
                  <a:lnTo>
                    <a:pt x="1140" y="1509"/>
                  </a:lnTo>
                  <a:lnTo>
                    <a:pt x="1149" y="1491"/>
                  </a:lnTo>
                  <a:lnTo>
                    <a:pt x="1162" y="1476"/>
                  </a:lnTo>
                  <a:lnTo>
                    <a:pt x="1159" y="1462"/>
                  </a:lnTo>
                  <a:lnTo>
                    <a:pt x="1155" y="1450"/>
                  </a:lnTo>
                  <a:lnTo>
                    <a:pt x="1149" y="1439"/>
                  </a:lnTo>
                  <a:lnTo>
                    <a:pt x="1144" y="1429"/>
                  </a:lnTo>
                  <a:lnTo>
                    <a:pt x="1135" y="1421"/>
                  </a:lnTo>
                  <a:lnTo>
                    <a:pt x="1126" y="1414"/>
                  </a:lnTo>
                  <a:lnTo>
                    <a:pt x="1116" y="1408"/>
                  </a:lnTo>
                  <a:lnTo>
                    <a:pt x="1105" y="1404"/>
                  </a:lnTo>
                  <a:lnTo>
                    <a:pt x="1099" y="1404"/>
                  </a:lnTo>
                  <a:lnTo>
                    <a:pt x="1096" y="1407"/>
                  </a:lnTo>
                  <a:lnTo>
                    <a:pt x="1089" y="1413"/>
                  </a:lnTo>
                  <a:lnTo>
                    <a:pt x="1082" y="1417"/>
                  </a:lnTo>
                  <a:lnTo>
                    <a:pt x="1078" y="1418"/>
                  </a:lnTo>
                  <a:lnTo>
                    <a:pt x="1072" y="1418"/>
                  </a:lnTo>
                  <a:lnTo>
                    <a:pt x="1076" y="1403"/>
                  </a:lnTo>
                  <a:lnTo>
                    <a:pt x="1079" y="1386"/>
                  </a:lnTo>
                  <a:lnTo>
                    <a:pt x="1079" y="1370"/>
                  </a:lnTo>
                  <a:lnTo>
                    <a:pt x="1079" y="1355"/>
                  </a:lnTo>
                  <a:lnTo>
                    <a:pt x="1075" y="1340"/>
                  </a:lnTo>
                  <a:lnTo>
                    <a:pt x="1069" y="1327"/>
                  </a:lnTo>
                  <a:lnTo>
                    <a:pt x="1062" y="1314"/>
                  </a:lnTo>
                  <a:lnTo>
                    <a:pt x="1057" y="1310"/>
                  </a:lnTo>
                  <a:lnTo>
                    <a:pt x="1051" y="1304"/>
                  </a:lnTo>
                  <a:lnTo>
                    <a:pt x="1050" y="1304"/>
                  </a:lnTo>
                  <a:lnTo>
                    <a:pt x="1048" y="1304"/>
                  </a:lnTo>
                  <a:lnTo>
                    <a:pt x="1043" y="1309"/>
                  </a:lnTo>
                  <a:lnTo>
                    <a:pt x="1040" y="1310"/>
                  </a:lnTo>
                  <a:lnTo>
                    <a:pt x="1036" y="1311"/>
                  </a:lnTo>
                  <a:lnTo>
                    <a:pt x="1033" y="1310"/>
                  </a:lnTo>
                  <a:lnTo>
                    <a:pt x="1029" y="1307"/>
                  </a:lnTo>
                  <a:lnTo>
                    <a:pt x="1034" y="1299"/>
                  </a:lnTo>
                  <a:lnTo>
                    <a:pt x="1039" y="1292"/>
                  </a:lnTo>
                  <a:lnTo>
                    <a:pt x="1040" y="1283"/>
                  </a:lnTo>
                  <a:lnTo>
                    <a:pt x="1041" y="1276"/>
                  </a:lnTo>
                  <a:lnTo>
                    <a:pt x="1041" y="1269"/>
                  </a:lnTo>
                  <a:lnTo>
                    <a:pt x="1039" y="1262"/>
                  </a:lnTo>
                  <a:lnTo>
                    <a:pt x="1036" y="1257"/>
                  </a:lnTo>
                  <a:lnTo>
                    <a:pt x="1032" y="1251"/>
                  </a:lnTo>
                  <a:lnTo>
                    <a:pt x="1026" y="1245"/>
                  </a:lnTo>
                  <a:lnTo>
                    <a:pt x="1020" y="1241"/>
                  </a:lnTo>
                  <a:lnTo>
                    <a:pt x="1013" y="1238"/>
                  </a:lnTo>
                  <a:lnTo>
                    <a:pt x="1006" y="1236"/>
                  </a:lnTo>
                  <a:lnTo>
                    <a:pt x="999" y="1233"/>
                  </a:lnTo>
                  <a:lnTo>
                    <a:pt x="991" y="1231"/>
                  </a:lnTo>
                  <a:lnTo>
                    <a:pt x="982" y="1231"/>
                  </a:lnTo>
                  <a:lnTo>
                    <a:pt x="973" y="1233"/>
                  </a:lnTo>
                  <a:lnTo>
                    <a:pt x="985" y="1206"/>
                  </a:lnTo>
                  <a:lnTo>
                    <a:pt x="992" y="1192"/>
                  </a:lnTo>
                  <a:lnTo>
                    <a:pt x="996" y="1178"/>
                  </a:lnTo>
                  <a:lnTo>
                    <a:pt x="1001" y="1164"/>
                  </a:lnTo>
                  <a:lnTo>
                    <a:pt x="1001" y="1149"/>
                  </a:lnTo>
                  <a:lnTo>
                    <a:pt x="999" y="1133"/>
                  </a:lnTo>
                  <a:lnTo>
                    <a:pt x="996" y="1125"/>
                  </a:lnTo>
                  <a:lnTo>
                    <a:pt x="994" y="1116"/>
                  </a:lnTo>
                  <a:lnTo>
                    <a:pt x="975" y="1102"/>
                  </a:lnTo>
                  <a:lnTo>
                    <a:pt x="959" y="1088"/>
                  </a:lnTo>
                  <a:lnTo>
                    <a:pt x="950" y="1081"/>
                  </a:lnTo>
                  <a:lnTo>
                    <a:pt x="942" y="1076"/>
                  </a:lnTo>
                  <a:lnTo>
                    <a:pt x="932" y="1073"/>
                  </a:lnTo>
                  <a:lnTo>
                    <a:pt x="921" y="1070"/>
                  </a:lnTo>
                  <a:lnTo>
                    <a:pt x="914" y="1069"/>
                  </a:lnTo>
                  <a:lnTo>
                    <a:pt x="907" y="1070"/>
                  </a:lnTo>
                  <a:lnTo>
                    <a:pt x="895" y="1073"/>
                  </a:lnTo>
                  <a:lnTo>
                    <a:pt x="883" y="1078"/>
                  </a:lnTo>
                  <a:lnTo>
                    <a:pt x="873" y="1085"/>
                  </a:lnTo>
                  <a:lnTo>
                    <a:pt x="862" y="1092"/>
                  </a:lnTo>
                  <a:lnTo>
                    <a:pt x="852" y="1099"/>
                  </a:lnTo>
                  <a:lnTo>
                    <a:pt x="841" y="1105"/>
                  </a:lnTo>
                  <a:lnTo>
                    <a:pt x="828" y="1108"/>
                  </a:lnTo>
                  <a:lnTo>
                    <a:pt x="831" y="1095"/>
                  </a:lnTo>
                  <a:lnTo>
                    <a:pt x="831" y="1084"/>
                  </a:lnTo>
                  <a:lnTo>
                    <a:pt x="829" y="1073"/>
                  </a:lnTo>
                  <a:lnTo>
                    <a:pt x="827" y="1064"/>
                  </a:lnTo>
                  <a:lnTo>
                    <a:pt x="821" y="1056"/>
                  </a:lnTo>
                  <a:lnTo>
                    <a:pt x="815" y="1050"/>
                  </a:lnTo>
                  <a:lnTo>
                    <a:pt x="807" y="1045"/>
                  </a:lnTo>
                  <a:lnTo>
                    <a:pt x="799" y="1040"/>
                  </a:lnTo>
                  <a:lnTo>
                    <a:pt x="794" y="1045"/>
                  </a:lnTo>
                  <a:lnTo>
                    <a:pt x="790" y="1048"/>
                  </a:lnTo>
                  <a:lnTo>
                    <a:pt x="786" y="1052"/>
                  </a:lnTo>
                  <a:lnTo>
                    <a:pt x="783" y="1052"/>
                  </a:lnTo>
                  <a:lnTo>
                    <a:pt x="779" y="1052"/>
                  </a:lnTo>
                  <a:lnTo>
                    <a:pt x="775" y="1038"/>
                  </a:lnTo>
                  <a:lnTo>
                    <a:pt x="769" y="1022"/>
                  </a:lnTo>
                  <a:lnTo>
                    <a:pt x="766" y="1014"/>
                  </a:lnTo>
                  <a:lnTo>
                    <a:pt x="762" y="1007"/>
                  </a:lnTo>
                  <a:lnTo>
                    <a:pt x="756" y="1001"/>
                  </a:lnTo>
                  <a:lnTo>
                    <a:pt x="749" y="997"/>
                  </a:lnTo>
                  <a:lnTo>
                    <a:pt x="744" y="997"/>
                  </a:lnTo>
                  <a:lnTo>
                    <a:pt x="738" y="1000"/>
                  </a:lnTo>
                  <a:lnTo>
                    <a:pt x="730" y="1004"/>
                  </a:lnTo>
                  <a:lnTo>
                    <a:pt x="724" y="1007"/>
                  </a:lnTo>
                  <a:lnTo>
                    <a:pt x="720" y="1008"/>
                  </a:lnTo>
                  <a:lnTo>
                    <a:pt x="714" y="1010"/>
                  </a:lnTo>
                  <a:lnTo>
                    <a:pt x="706" y="1008"/>
                  </a:lnTo>
                  <a:lnTo>
                    <a:pt x="706" y="996"/>
                  </a:lnTo>
                  <a:lnTo>
                    <a:pt x="706" y="984"/>
                  </a:lnTo>
                  <a:lnTo>
                    <a:pt x="703" y="973"/>
                  </a:lnTo>
                  <a:lnTo>
                    <a:pt x="699" y="965"/>
                  </a:lnTo>
                  <a:lnTo>
                    <a:pt x="695" y="956"/>
                  </a:lnTo>
                  <a:lnTo>
                    <a:pt x="689" y="949"/>
                  </a:lnTo>
                  <a:lnTo>
                    <a:pt x="678" y="937"/>
                  </a:lnTo>
                  <a:lnTo>
                    <a:pt x="662" y="935"/>
                  </a:lnTo>
                  <a:lnTo>
                    <a:pt x="648" y="935"/>
                  </a:lnTo>
                  <a:lnTo>
                    <a:pt x="636" y="938"/>
                  </a:lnTo>
                  <a:lnTo>
                    <a:pt x="624" y="942"/>
                  </a:lnTo>
                  <a:lnTo>
                    <a:pt x="615" y="948"/>
                  </a:lnTo>
                  <a:lnTo>
                    <a:pt x="606" y="955"/>
                  </a:lnTo>
                  <a:lnTo>
                    <a:pt x="599" y="963"/>
                  </a:lnTo>
                  <a:lnTo>
                    <a:pt x="592" y="973"/>
                  </a:lnTo>
                  <a:lnTo>
                    <a:pt x="587" y="983"/>
                  </a:lnTo>
                  <a:lnTo>
                    <a:pt x="581" y="994"/>
                  </a:lnTo>
                  <a:lnTo>
                    <a:pt x="578" y="1005"/>
                  </a:lnTo>
                  <a:lnTo>
                    <a:pt x="575" y="1018"/>
                  </a:lnTo>
                  <a:lnTo>
                    <a:pt x="571" y="1042"/>
                  </a:lnTo>
                  <a:lnTo>
                    <a:pt x="570" y="1067"/>
                  </a:lnTo>
                  <a:close/>
                  <a:moveTo>
                    <a:pt x="1478" y="1017"/>
                  </a:moveTo>
                  <a:lnTo>
                    <a:pt x="1478" y="1017"/>
                  </a:lnTo>
                  <a:lnTo>
                    <a:pt x="1524" y="1014"/>
                  </a:lnTo>
                  <a:lnTo>
                    <a:pt x="1566" y="1012"/>
                  </a:lnTo>
                  <a:lnTo>
                    <a:pt x="1641" y="1011"/>
                  </a:lnTo>
                  <a:lnTo>
                    <a:pt x="1684" y="1010"/>
                  </a:lnTo>
                  <a:lnTo>
                    <a:pt x="1724" y="1007"/>
                  </a:lnTo>
                  <a:lnTo>
                    <a:pt x="1759" y="1004"/>
                  </a:lnTo>
                  <a:lnTo>
                    <a:pt x="1792" y="1003"/>
                  </a:lnTo>
                  <a:lnTo>
                    <a:pt x="1818" y="1001"/>
                  </a:lnTo>
                  <a:lnTo>
                    <a:pt x="1844" y="1000"/>
                  </a:lnTo>
                  <a:lnTo>
                    <a:pt x="1871" y="997"/>
                  </a:lnTo>
                  <a:lnTo>
                    <a:pt x="1899" y="994"/>
                  </a:lnTo>
                  <a:lnTo>
                    <a:pt x="1912" y="994"/>
                  </a:lnTo>
                  <a:lnTo>
                    <a:pt x="1930" y="996"/>
                  </a:lnTo>
                  <a:lnTo>
                    <a:pt x="1940" y="994"/>
                  </a:lnTo>
                  <a:lnTo>
                    <a:pt x="1947" y="991"/>
                  </a:lnTo>
                  <a:lnTo>
                    <a:pt x="1950" y="990"/>
                  </a:lnTo>
                  <a:lnTo>
                    <a:pt x="1951" y="987"/>
                  </a:lnTo>
                  <a:lnTo>
                    <a:pt x="1951" y="983"/>
                  </a:lnTo>
                  <a:lnTo>
                    <a:pt x="1951" y="980"/>
                  </a:lnTo>
                  <a:lnTo>
                    <a:pt x="1950" y="975"/>
                  </a:lnTo>
                  <a:lnTo>
                    <a:pt x="1945" y="970"/>
                  </a:lnTo>
                  <a:lnTo>
                    <a:pt x="1938" y="969"/>
                  </a:lnTo>
                  <a:lnTo>
                    <a:pt x="1931" y="967"/>
                  </a:lnTo>
                  <a:lnTo>
                    <a:pt x="1916" y="967"/>
                  </a:lnTo>
                  <a:lnTo>
                    <a:pt x="1899" y="967"/>
                  </a:lnTo>
                  <a:lnTo>
                    <a:pt x="1823" y="973"/>
                  </a:lnTo>
                  <a:lnTo>
                    <a:pt x="1731" y="979"/>
                  </a:lnTo>
                  <a:lnTo>
                    <a:pt x="1638" y="983"/>
                  </a:lnTo>
                  <a:lnTo>
                    <a:pt x="1540" y="986"/>
                  </a:lnTo>
                  <a:lnTo>
                    <a:pt x="1434" y="986"/>
                  </a:lnTo>
                  <a:lnTo>
                    <a:pt x="1430" y="997"/>
                  </a:lnTo>
                  <a:lnTo>
                    <a:pt x="1429" y="1003"/>
                  </a:lnTo>
                  <a:lnTo>
                    <a:pt x="1429" y="1007"/>
                  </a:lnTo>
                  <a:lnTo>
                    <a:pt x="1429" y="1010"/>
                  </a:lnTo>
                  <a:lnTo>
                    <a:pt x="1432" y="1012"/>
                  </a:lnTo>
                  <a:lnTo>
                    <a:pt x="1433" y="1014"/>
                  </a:lnTo>
                  <a:lnTo>
                    <a:pt x="1436" y="1017"/>
                  </a:lnTo>
                  <a:lnTo>
                    <a:pt x="1444" y="1018"/>
                  </a:lnTo>
                  <a:lnTo>
                    <a:pt x="1454" y="1018"/>
                  </a:lnTo>
                  <a:lnTo>
                    <a:pt x="1478" y="1017"/>
                  </a:lnTo>
                  <a:close/>
                  <a:moveTo>
                    <a:pt x="1722" y="1125"/>
                  </a:moveTo>
                  <a:lnTo>
                    <a:pt x="1722" y="1125"/>
                  </a:lnTo>
                  <a:lnTo>
                    <a:pt x="1743" y="1129"/>
                  </a:lnTo>
                  <a:lnTo>
                    <a:pt x="1763" y="1132"/>
                  </a:lnTo>
                  <a:lnTo>
                    <a:pt x="1781" y="1136"/>
                  </a:lnTo>
                  <a:lnTo>
                    <a:pt x="1790" y="1139"/>
                  </a:lnTo>
                  <a:lnTo>
                    <a:pt x="1798" y="1142"/>
                  </a:lnTo>
                  <a:lnTo>
                    <a:pt x="1802" y="1135"/>
                  </a:lnTo>
                  <a:lnTo>
                    <a:pt x="1806" y="1129"/>
                  </a:lnTo>
                  <a:lnTo>
                    <a:pt x="1809" y="1121"/>
                  </a:lnTo>
                  <a:lnTo>
                    <a:pt x="1809" y="1116"/>
                  </a:lnTo>
                  <a:lnTo>
                    <a:pt x="1809" y="1111"/>
                  </a:lnTo>
                  <a:lnTo>
                    <a:pt x="1797" y="1108"/>
                  </a:lnTo>
                  <a:lnTo>
                    <a:pt x="1785" y="1104"/>
                  </a:lnTo>
                  <a:lnTo>
                    <a:pt x="1764" y="1095"/>
                  </a:lnTo>
                  <a:lnTo>
                    <a:pt x="1745" y="1085"/>
                  </a:lnTo>
                  <a:lnTo>
                    <a:pt x="1725" y="1076"/>
                  </a:lnTo>
                  <a:lnTo>
                    <a:pt x="1722" y="1080"/>
                  </a:lnTo>
                  <a:lnTo>
                    <a:pt x="1719" y="1085"/>
                  </a:lnTo>
                  <a:lnTo>
                    <a:pt x="1719" y="1091"/>
                  </a:lnTo>
                  <a:lnTo>
                    <a:pt x="1719" y="1098"/>
                  </a:lnTo>
                  <a:lnTo>
                    <a:pt x="1721" y="1112"/>
                  </a:lnTo>
                  <a:lnTo>
                    <a:pt x="1722" y="1125"/>
                  </a:lnTo>
                  <a:close/>
                  <a:moveTo>
                    <a:pt x="1627" y="1101"/>
                  </a:moveTo>
                  <a:lnTo>
                    <a:pt x="1627" y="1101"/>
                  </a:lnTo>
                  <a:lnTo>
                    <a:pt x="1627" y="1106"/>
                  </a:lnTo>
                  <a:lnTo>
                    <a:pt x="1628" y="1111"/>
                  </a:lnTo>
                  <a:lnTo>
                    <a:pt x="1631" y="1119"/>
                  </a:lnTo>
                  <a:lnTo>
                    <a:pt x="1632" y="1128"/>
                  </a:lnTo>
                  <a:lnTo>
                    <a:pt x="1632" y="1133"/>
                  </a:lnTo>
                  <a:lnTo>
                    <a:pt x="1632" y="1139"/>
                  </a:lnTo>
                  <a:lnTo>
                    <a:pt x="1652" y="1137"/>
                  </a:lnTo>
                  <a:lnTo>
                    <a:pt x="1672" y="1133"/>
                  </a:lnTo>
                  <a:lnTo>
                    <a:pt x="1690" y="1129"/>
                  </a:lnTo>
                  <a:lnTo>
                    <a:pt x="1705" y="1128"/>
                  </a:lnTo>
                  <a:lnTo>
                    <a:pt x="1704" y="1114"/>
                  </a:lnTo>
                  <a:lnTo>
                    <a:pt x="1704" y="1101"/>
                  </a:lnTo>
                  <a:lnTo>
                    <a:pt x="1703" y="1090"/>
                  </a:lnTo>
                  <a:lnTo>
                    <a:pt x="1701" y="1084"/>
                  </a:lnTo>
                  <a:lnTo>
                    <a:pt x="1698" y="1078"/>
                  </a:lnTo>
                  <a:lnTo>
                    <a:pt x="1691" y="1085"/>
                  </a:lnTo>
                  <a:lnTo>
                    <a:pt x="1684" y="1090"/>
                  </a:lnTo>
                  <a:lnTo>
                    <a:pt x="1674" y="1092"/>
                  </a:lnTo>
                  <a:lnTo>
                    <a:pt x="1666" y="1094"/>
                  </a:lnTo>
                  <a:lnTo>
                    <a:pt x="1646" y="1097"/>
                  </a:lnTo>
                  <a:lnTo>
                    <a:pt x="1637" y="1098"/>
                  </a:lnTo>
                  <a:lnTo>
                    <a:pt x="1627" y="1101"/>
                  </a:lnTo>
                  <a:close/>
                  <a:moveTo>
                    <a:pt x="1597" y="1154"/>
                  </a:moveTo>
                  <a:lnTo>
                    <a:pt x="1597" y="1154"/>
                  </a:lnTo>
                  <a:lnTo>
                    <a:pt x="1596" y="1158"/>
                  </a:lnTo>
                  <a:lnTo>
                    <a:pt x="1594" y="1163"/>
                  </a:lnTo>
                  <a:lnTo>
                    <a:pt x="1596" y="1171"/>
                  </a:lnTo>
                  <a:lnTo>
                    <a:pt x="1596" y="1179"/>
                  </a:lnTo>
                  <a:lnTo>
                    <a:pt x="1596" y="1184"/>
                  </a:lnTo>
                  <a:lnTo>
                    <a:pt x="1594" y="1188"/>
                  </a:lnTo>
                  <a:lnTo>
                    <a:pt x="1613" y="1185"/>
                  </a:lnTo>
                  <a:lnTo>
                    <a:pt x="1630" y="1181"/>
                  </a:lnTo>
                  <a:lnTo>
                    <a:pt x="1646" y="1175"/>
                  </a:lnTo>
                  <a:lnTo>
                    <a:pt x="1665" y="1171"/>
                  </a:lnTo>
                  <a:lnTo>
                    <a:pt x="1666" y="1167"/>
                  </a:lnTo>
                  <a:lnTo>
                    <a:pt x="1669" y="1163"/>
                  </a:lnTo>
                  <a:lnTo>
                    <a:pt x="1679" y="1156"/>
                  </a:lnTo>
                  <a:lnTo>
                    <a:pt x="1683" y="1153"/>
                  </a:lnTo>
                  <a:lnTo>
                    <a:pt x="1687" y="1150"/>
                  </a:lnTo>
                  <a:lnTo>
                    <a:pt x="1689" y="1146"/>
                  </a:lnTo>
                  <a:lnTo>
                    <a:pt x="1687" y="1142"/>
                  </a:lnTo>
                  <a:lnTo>
                    <a:pt x="1667" y="1147"/>
                  </a:lnTo>
                  <a:lnTo>
                    <a:pt x="1646" y="1151"/>
                  </a:lnTo>
                  <a:lnTo>
                    <a:pt x="1624" y="1153"/>
                  </a:lnTo>
                  <a:lnTo>
                    <a:pt x="1597" y="1154"/>
                  </a:lnTo>
                  <a:close/>
                  <a:moveTo>
                    <a:pt x="1896" y="1203"/>
                  </a:moveTo>
                  <a:lnTo>
                    <a:pt x="1896" y="1203"/>
                  </a:lnTo>
                  <a:lnTo>
                    <a:pt x="1893" y="1191"/>
                  </a:lnTo>
                  <a:lnTo>
                    <a:pt x="1889" y="1181"/>
                  </a:lnTo>
                  <a:lnTo>
                    <a:pt x="1882" y="1172"/>
                  </a:lnTo>
                  <a:lnTo>
                    <a:pt x="1874" y="1165"/>
                  </a:lnTo>
                  <a:lnTo>
                    <a:pt x="1857" y="1168"/>
                  </a:lnTo>
                  <a:lnTo>
                    <a:pt x="1843" y="1170"/>
                  </a:lnTo>
                  <a:lnTo>
                    <a:pt x="1828" y="1168"/>
                  </a:lnTo>
                  <a:lnTo>
                    <a:pt x="1813" y="1164"/>
                  </a:lnTo>
                  <a:lnTo>
                    <a:pt x="1785" y="1156"/>
                  </a:lnTo>
                  <a:lnTo>
                    <a:pt x="1771" y="1151"/>
                  </a:lnTo>
                  <a:lnTo>
                    <a:pt x="1757" y="1149"/>
                  </a:lnTo>
                  <a:lnTo>
                    <a:pt x="1771" y="1163"/>
                  </a:lnTo>
                  <a:lnTo>
                    <a:pt x="1785" y="1174"/>
                  </a:lnTo>
                  <a:lnTo>
                    <a:pt x="1801" y="1182"/>
                  </a:lnTo>
                  <a:lnTo>
                    <a:pt x="1816" y="1189"/>
                  </a:lnTo>
                  <a:lnTo>
                    <a:pt x="1833" y="1194"/>
                  </a:lnTo>
                  <a:lnTo>
                    <a:pt x="1853" y="1198"/>
                  </a:lnTo>
                  <a:lnTo>
                    <a:pt x="1874" y="1201"/>
                  </a:lnTo>
                  <a:lnTo>
                    <a:pt x="1896" y="1203"/>
                  </a:lnTo>
                  <a:close/>
                  <a:moveTo>
                    <a:pt x="959" y="1714"/>
                  </a:moveTo>
                  <a:lnTo>
                    <a:pt x="959" y="1714"/>
                  </a:lnTo>
                  <a:lnTo>
                    <a:pt x="964" y="1719"/>
                  </a:lnTo>
                  <a:lnTo>
                    <a:pt x="971" y="1721"/>
                  </a:lnTo>
                  <a:lnTo>
                    <a:pt x="987" y="1726"/>
                  </a:lnTo>
                  <a:lnTo>
                    <a:pt x="1003" y="1730"/>
                  </a:lnTo>
                  <a:lnTo>
                    <a:pt x="1020" y="1734"/>
                  </a:lnTo>
                  <a:lnTo>
                    <a:pt x="1036" y="1730"/>
                  </a:lnTo>
                  <a:lnTo>
                    <a:pt x="1051" y="1724"/>
                  </a:lnTo>
                  <a:lnTo>
                    <a:pt x="1081" y="1712"/>
                  </a:lnTo>
                  <a:lnTo>
                    <a:pt x="1133" y="1685"/>
                  </a:lnTo>
                  <a:lnTo>
                    <a:pt x="1155" y="1668"/>
                  </a:lnTo>
                  <a:lnTo>
                    <a:pt x="1178" y="1653"/>
                  </a:lnTo>
                  <a:lnTo>
                    <a:pt x="1220" y="1625"/>
                  </a:lnTo>
                  <a:lnTo>
                    <a:pt x="1248" y="1605"/>
                  </a:lnTo>
                  <a:lnTo>
                    <a:pt x="1274" y="1587"/>
                  </a:lnTo>
                  <a:lnTo>
                    <a:pt x="1301" y="1567"/>
                  </a:lnTo>
                  <a:lnTo>
                    <a:pt x="1328" y="1549"/>
                  </a:lnTo>
                  <a:lnTo>
                    <a:pt x="1401" y="1501"/>
                  </a:lnTo>
                  <a:lnTo>
                    <a:pt x="1436" y="1476"/>
                  </a:lnTo>
                  <a:lnTo>
                    <a:pt x="1470" y="1450"/>
                  </a:lnTo>
                  <a:lnTo>
                    <a:pt x="1503" y="1422"/>
                  </a:lnTo>
                  <a:lnTo>
                    <a:pt x="1536" y="1394"/>
                  </a:lnTo>
                  <a:lnTo>
                    <a:pt x="1566" y="1365"/>
                  </a:lnTo>
                  <a:lnTo>
                    <a:pt x="1599" y="1335"/>
                  </a:lnTo>
                  <a:lnTo>
                    <a:pt x="1659" y="1276"/>
                  </a:lnTo>
                  <a:lnTo>
                    <a:pt x="1719" y="1215"/>
                  </a:lnTo>
                  <a:lnTo>
                    <a:pt x="1717" y="1209"/>
                  </a:lnTo>
                  <a:lnTo>
                    <a:pt x="1714" y="1201"/>
                  </a:lnTo>
                  <a:lnTo>
                    <a:pt x="1711" y="1182"/>
                  </a:lnTo>
                  <a:lnTo>
                    <a:pt x="1708" y="1164"/>
                  </a:lnTo>
                  <a:lnTo>
                    <a:pt x="1707" y="1157"/>
                  </a:lnTo>
                  <a:lnTo>
                    <a:pt x="1705" y="1151"/>
                  </a:lnTo>
                  <a:lnTo>
                    <a:pt x="1618" y="1229"/>
                  </a:lnTo>
                  <a:lnTo>
                    <a:pt x="1531" y="1304"/>
                  </a:lnTo>
                  <a:lnTo>
                    <a:pt x="1443" y="1380"/>
                  </a:lnTo>
                  <a:lnTo>
                    <a:pt x="1398" y="1417"/>
                  </a:lnTo>
                  <a:lnTo>
                    <a:pt x="1353" y="1453"/>
                  </a:lnTo>
                  <a:lnTo>
                    <a:pt x="1307" y="1490"/>
                  </a:lnTo>
                  <a:lnTo>
                    <a:pt x="1260" y="1523"/>
                  </a:lnTo>
                  <a:lnTo>
                    <a:pt x="1213" y="1559"/>
                  </a:lnTo>
                  <a:lnTo>
                    <a:pt x="1164" y="1591"/>
                  </a:lnTo>
                  <a:lnTo>
                    <a:pt x="1114" y="1623"/>
                  </a:lnTo>
                  <a:lnTo>
                    <a:pt x="1064" y="1655"/>
                  </a:lnTo>
                  <a:lnTo>
                    <a:pt x="1012" y="1685"/>
                  </a:lnTo>
                  <a:lnTo>
                    <a:pt x="959" y="1714"/>
                  </a:lnTo>
                  <a:close/>
                  <a:moveTo>
                    <a:pt x="2091" y="1441"/>
                  </a:moveTo>
                  <a:lnTo>
                    <a:pt x="2091" y="1441"/>
                  </a:lnTo>
                  <a:lnTo>
                    <a:pt x="2042" y="1408"/>
                  </a:lnTo>
                  <a:lnTo>
                    <a:pt x="1996" y="1373"/>
                  </a:lnTo>
                  <a:lnTo>
                    <a:pt x="1951" y="1338"/>
                  </a:lnTo>
                  <a:lnTo>
                    <a:pt x="1908" y="1302"/>
                  </a:lnTo>
                  <a:lnTo>
                    <a:pt x="1820" y="1227"/>
                  </a:lnTo>
                  <a:lnTo>
                    <a:pt x="1776" y="1189"/>
                  </a:lnTo>
                  <a:lnTo>
                    <a:pt x="1731" y="1154"/>
                  </a:lnTo>
                  <a:lnTo>
                    <a:pt x="1731" y="1151"/>
                  </a:lnTo>
                  <a:lnTo>
                    <a:pt x="1729" y="1151"/>
                  </a:lnTo>
                  <a:lnTo>
                    <a:pt x="1725" y="1154"/>
                  </a:lnTo>
                  <a:lnTo>
                    <a:pt x="1725" y="1165"/>
                  </a:lnTo>
                  <a:lnTo>
                    <a:pt x="1725" y="1177"/>
                  </a:lnTo>
                  <a:lnTo>
                    <a:pt x="1728" y="1194"/>
                  </a:lnTo>
                  <a:lnTo>
                    <a:pt x="1732" y="1209"/>
                  </a:lnTo>
                  <a:lnTo>
                    <a:pt x="1733" y="1226"/>
                  </a:lnTo>
                  <a:lnTo>
                    <a:pt x="1764" y="1258"/>
                  </a:lnTo>
                  <a:lnTo>
                    <a:pt x="1795" y="1290"/>
                  </a:lnTo>
                  <a:lnTo>
                    <a:pt x="1812" y="1306"/>
                  </a:lnTo>
                  <a:lnTo>
                    <a:pt x="1830" y="1318"/>
                  </a:lnTo>
                  <a:lnTo>
                    <a:pt x="1849" y="1331"/>
                  </a:lnTo>
                  <a:lnTo>
                    <a:pt x="1867" y="1345"/>
                  </a:lnTo>
                  <a:lnTo>
                    <a:pt x="1877" y="1355"/>
                  </a:lnTo>
                  <a:lnTo>
                    <a:pt x="1886" y="1366"/>
                  </a:lnTo>
                  <a:lnTo>
                    <a:pt x="1895" y="1376"/>
                  </a:lnTo>
                  <a:lnTo>
                    <a:pt x="1905" y="1386"/>
                  </a:lnTo>
                  <a:lnTo>
                    <a:pt x="1931" y="1407"/>
                  </a:lnTo>
                  <a:lnTo>
                    <a:pt x="1958" y="1427"/>
                  </a:lnTo>
                  <a:lnTo>
                    <a:pt x="1986" y="1446"/>
                  </a:lnTo>
                  <a:lnTo>
                    <a:pt x="2013" y="1467"/>
                  </a:lnTo>
                  <a:lnTo>
                    <a:pt x="2093" y="1530"/>
                  </a:lnTo>
                  <a:lnTo>
                    <a:pt x="2134" y="1561"/>
                  </a:lnTo>
                  <a:lnTo>
                    <a:pt x="2174" y="1591"/>
                  </a:lnTo>
                  <a:lnTo>
                    <a:pt x="2218" y="1619"/>
                  </a:lnTo>
                  <a:lnTo>
                    <a:pt x="2261" y="1647"/>
                  </a:lnTo>
                  <a:lnTo>
                    <a:pt x="2308" y="1671"/>
                  </a:lnTo>
                  <a:lnTo>
                    <a:pt x="2355" y="1693"/>
                  </a:lnTo>
                  <a:lnTo>
                    <a:pt x="2361" y="1689"/>
                  </a:lnTo>
                  <a:lnTo>
                    <a:pt x="2367" y="1684"/>
                  </a:lnTo>
                  <a:lnTo>
                    <a:pt x="2371" y="1678"/>
                  </a:lnTo>
                  <a:lnTo>
                    <a:pt x="2375" y="1672"/>
                  </a:lnTo>
                  <a:lnTo>
                    <a:pt x="2379" y="1665"/>
                  </a:lnTo>
                  <a:lnTo>
                    <a:pt x="2381" y="1657"/>
                  </a:lnTo>
                  <a:lnTo>
                    <a:pt x="2383" y="1648"/>
                  </a:lnTo>
                  <a:lnTo>
                    <a:pt x="2385" y="1639"/>
                  </a:lnTo>
                  <a:lnTo>
                    <a:pt x="2353" y="1616"/>
                  </a:lnTo>
                  <a:lnTo>
                    <a:pt x="2319" y="1595"/>
                  </a:lnTo>
                  <a:lnTo>
                    <a:pt x="2287" y="1574"/>
                  </a:lnTo>
                  <a:lnTo>
                    <a:pt x="2253" y="1552"/>
                  </a:lnTo>
                  <a:lnTo>
                    <a:pt x="2216" y="1525"/>
                  </a:lnTo>
                  <a:lnTo>
                    <a:pt x="2195" y="1511"/>
                  </a:lnTo>
                  <a:lnTo>
                    <a:pt x="2176" y="1497"/>
                  </a:lnTo>
                  <a:lnTo>
                    <a:pt x="2153" y="1484"/>
                  </a:lnTo>
                  <a:lnTo>
                    <a:pt x="2132" y="1473"/>
                  </a:lnTo>
                  <a:lnTo>
                    <a:pt x="2111" y="1465"/>
                  </a:lnTo>
                  <a:lnTo>
                    <a:pt x="2091" y="1459"/>
                  </a:lnTo>
                  <a:lnTo>
                    <a:pt x="2093" y="1449"/>
                  </a:lnTo>
                  <a:lnTo>
                    <a:pt x="2093" y="1445"/>
                  </a:lnTo>
                  <a:lnTo>
                    <a:pt x="2091" y="1441"/>
                  </a:lnTo>
                  <a:close/>
                  <a:moveTo>
                    <a:pt x="1627" y="1203"/>
                  </a:moveTo>
                  <a:lnTo>
                    <a:pt x="1627" y="1203"/>
                  </a:lnTo>
                  <a:lnTo>
                    <a:pt x="1625" y="1199"/>
                  </a:lnTo>
                  <a:lnTo>
                    <a:pt x="1624" y="1198"/>
                  </a:lnTo>
                  <a:lnTo>
                    <a:pt x="1621" y="1198"/>
                  </a:lnTo>
                  <a:lnTo>
                    <a:pt x="1611" y="1201"/>
                  </a:lnTo>
                  <a:lnTo>
                    <a:pt x="1601" y="1202"/>
                  </a:lnTo>
                  <a:lnTo>
                    <a:pt x="1583" y="1205"/>
                  </a:lnTo>
                  <a:lnTo>
                    <a:pt x="1537" y="1206"/>
                  </a:lnTo>
                  <a:lnTo>
                    <a:pt x="1531" y="1217"/>
                  </a:lnTo>
                  <a:lnTo>
                    <a:pt x="1524" y="1229"/>
                  </a:lnTo>
                  <a:lnTo>
                    <a:pt x="1510" y="1250"/>
                  </a:lnTo>
                  <a:lnTo>
                    <a:pt x="1541" y="1240"/>
                  </a:lnTo>
                  <a:lnTo>
                    <a:pt x="1572" y="1230"/>
                  </a:lnTo>
                  <a:lnTo>
                    <a:pt x="1587" y="1224"/>
                  </a:lnTo>
                  <a:lnTo>
                    <a:pt x="1601" y="1219"/>
                  </a:lnTo>
                  <a:lnTo>
                    <a:pt x="1614" y="1212"/>
                  </a:lnTo>
                  <a:lnTo>
                    <a:pt x="1627" y="1203"/>
                  </a:lnTo>
                  <a:close/>
                  <a:moveTo>
                    <a:pt x="1975" y="1261"/>
                  </a:moveTo>
                  <a:lnTo>
                    <a:pt x="1975" y="1261"/>
                  </a:lnTo>
                  <a:lnTo>
                    <a:pt x="1971" y="1245"/>
                  </a:lnTo>
                  <a:lnTo>
                    <a:pt x="1968" y="1238"/>
                  </a:lnTo>
                  <a:lnTo>
                    <a:pt x="1964" y="1231"/>
                  </a:lnTo>
                  <a:lnTo>
                    <a:pt x="1959" y="1226"/>
                  </a:lnTo>
                  <a:lnTo>
                    <a:pt x="1955" y="1220"/>
                  </a:lnTo>
                  <a:lnTo>
                    <a:pt x="1950" y="1216"/>
                  </a:lnTo>
                  <a:lnTo>
                    <a:pt x="1943" y="1212"/>
                  </a:lnTo>
                  <a:lnTo>
                    <a:pt x="1931" y="1216"/>
                  </a:lnTo>
                  <a:lnTo>
                    <a:pt x="1917" y="1220"/>
                  </a:lnTo>
                  <a:lnTo>
                    <a:pt x="1902" y="1222"/>
                  </a:lnTo>
                  <a:lnTo>
                    <a:pt x="1885" y="1222"/>
                  </a:lnTo>
                  <a:lnTo>
                    <a:pt x="1868" y="1219"/>
                  </a:lnTo>
                  <a:lnTo>
                    <a:pt x="1853" y="1216"/>
                  </a:lnTo>
                  <a:lnTo>
                    <a:pt x="1837" y="1212"/>
                  </a:lnTo>
                  <a:lnTo>
                    <a:pt x="1823" y="1206"/>
                  </a:lnTo>
                  <a:lnTo>
                    <a:pt x="1829" y="1213"/>
                  </a:lnTo>
                  <a:lnTo>
                    <a:pt x="1835" y="1220"/>
                  </a:lnTo>
                  <a:lnTo>
                    <a:pt x="1842" y="1227"/>
                  </a:lnTo>
                  <a:lnTo>
                    <a:pt x="1849" y="1233"/>
                  </a:lnTo>
                  <a:lnTo>
                    <a:pt x="1865" y="1243"/>
                  </a:lnTo>
                  <a:lnTo>
                    <a:pt x="1884" y="1250"/>
                  </a:lnTo>
                  <a:lnTo>
                    <a:pt x="1905" y="1254"/>
                  </a:lnTo>
                  <a:lnTo>
                    <a:pt x="1926" y="1258"/>
                  </a:lnTo>
                  <a:lnTo>
                    <a:pt x="1950" y="1261"/>
                  </a:lnTo>
                  <a:lnTo>
                    <a:pt x="1975" y="1261"/>
                  </a:lnTo>
                  <a:close/>
                  <a:moveTo>
                    <a:pt x="1717" y="1236"/>
                  </a:moveTo>
                  <a:lnTo>
                    <a:pt x="1717" y="1236"/>
                  </a:lnTo>
                  <a:lnTo>
                    <a:pt x="1686" y="1271"/>
                  </a:lnTo>
                  <a:lnTo>
                    <a:pt x="1652" y="1306"/>
                  </a:lnTo>
                  <a:lnTo>
                    <a:pt x="1618" y="1340"/>
                  </a:lnTo>
                  <a:lnTo>
                    <a:pt x="1583" y="1373"/>
                  </a:lnTo>
                  <a:lnTo>
                    <a:pt x="1547" y="1406"/>
                  </a:lnTo>
                  <a:lnTo>
                    <a:pt x="1509" y="1438"/>
                  </a:lnTo>
                  <a:lnTo>
                    <a:pt x="1472" y="1467"/>
                  </a:lnTo>
                  <a:lnTo>
                    <a:pt x="1434" y="1497"/>
                  </a:lnTo>
                  <a:lnTo>
                    <a:pt x="1408" y="1515"/>
                  </a:lnTo>
                  <a:lnTo>
                    <a:pt x="1380" y="1530"/>
                  </a:lnTo>
                  <a:lnTo>
                    <a:pt x="1352" y="1547"/>
                  </a:lnTo>
                  <a:lnTo>
                    <a:pt x="1325" y="1566"/>
                  </a:lnTo>
                  <a:lnTo>
                    <a:pt x="1270" y="1606"/>
                  </a:lnTo>
                  <a:lnTo>
                    <a:pt x="1217" y="1647"/>
                  </a:lnTo>
                  <a:lnTo>
                    <a:pt x="1189" y="1667"/>
                  </a:lnTo>
                  <a:lnTo>
                    <a:pt x="1161" y="1685"/>
                  </a:lnTo>
                  <a:lnTo>
                    <a:pt x="1133" y="1702"/>
                  </a:lnTo>
                  <a:lnTo>
                    <a:pt x="1105" y="1717"/>
                  </a:lnTo>
                  <a:lnTo>
                    <a:pt x="1155" y="1904"/>
                  </a:lnTo>
                  <a:lnTo>
                    <a:pt x="1179" y="1994"/>
                  </a:lnTo>
                  <a:lnTo>
                    <a:pt x="1201" y="2084"/>
                  </a:lnTo>
                  <a:lnTo>
                    <a:pt x="1221" y="2175"/>
                  </a:lnTo>
                  <a:lnTo>
                    <a:pt x="1241" y="2268"/>
                  </a:lnTo>
                  <a:lnTo>
                    <a:pt x="1258" y="2367"/>
                  </a:lnTo>
                  <a:lnTo>
                    <a:pt x="1272" y="2473"/>
                  </a:lnTo>
                  <a:lnTo>
                    <a:pt x="1298" y="2467"/>
                  </a:lnTo>
                  <a:lnTo>
                    <a:pt x="1324" y="2460"/>
                  </a:lnTo>
                  <a:lnTo>
                    <a:pt x="1373" y="2443"/>
                  </a:lnTo>
                  <a:lnTo>
                    <a:pt x="1397" y="2435"/>
                  </a:lnTo>
                  <a:lnTo>
                    <a:pt x="1423" y="2426"/>
                  </a:lnTo>
                  <a:lnTo>
                    <a:pt x="1450" y="2419"/>
                  </a:lnTo>
                  <a:lnTo>
                    <a:pt x="1478" y="2414"/>
                  </a:lnTo>
                  <a:lnTo>
                    <a:pt x="1475" y="2400"/>
                  </a:lnTo>
                  <a:lnTo>
                    <a:pt x="1472" y="2390"/>
                  </a:lnTo>
                  <a:lnTo>
                    <a:pt x="1470" y="2380"/>
                  </a:lnTo>
                  <a:lnTo>
                    <a:pt x="1470" y="2370"/>
                  </a:lnTo>
                  <a:lnTo>
                    <a:pt x="1471" y="2364"/>
                  </a:lnTo>
                  <a:lnTo>
                    <a:pt x="1475" y="2359"/>
                  </a:lnTo>
                  <a:lnTo>
                    <a:pt x="1481" y="2350"/>
                  </a:lnTo>
                  <a:lnTo>
                    <a:pt x="1484" y="2342"/>
                  </a:lnTo>
                  <a:lnTo>
                    <a:pt x="1485" y="2332"/>
                  </a:lnTo>
                  <a:lnTo>
                    <a:pt x="1485" y="2322"/>
                  </a:lnTo>
                  <a:lnTo>
                    <a:pt x="1488" y="2315"/>
                  </a:lnTo>
                  <a:lnTo>
                    <a:pt x="1492" y="2307"/>
                  </a:lnTo>
                  <a:lnTo>
                    <a:pt x="1499" y="2300"/>
                  </a:lnTo>
                  <a:lnTo>
                    <a:pt x="1514" y="2289"/>
                  </a:lnTo>
                  <a:lnTo>
                    <a:pt x="1530" y="2277"/>
                  </a:lnTo>
                  <a:lnTo>
                    <a:pt x="1536" y="2270"/>
                  </a:lnTo>
                  <a:lnTo>
                    <a:pt x="1540" y="2263"/>
                  </a:lnTo>
                  <a:lnTo>
                    <a:pt x="1540" y="2259"/>
                  </a:lnTo>
                  <a:lnTo>
                    <a:pt x="1541" y="2254"/>
                  </a:lnTo>
                  <a:lnTo>
                    <a:pt x="1540" y="2238"/>
                  </a:lnTo>
                  <a:lnTo>
                    <a:pt x="1537" y="2204"/>
                  </a:lnTo>
                  <a:lnTo>
                    <a:pt x="1528" y="2063"/>
                  </a:lnTo>
                  <a:lnTo>
                    <a:pt x="1521" y="1984"/>
                  </a:lnTo>
                  <a:lnTo>
                    <a:pt x="1513" y="1903"/>
                  </a:lnTo>
                  <a:lnTo>
                    <a:pt x="1510" y="1870"/>
                  </a:lnTo>
                  <a:lnTo>
                    <a:pt x="1507" y="1835"/>
                  </a:lnTo>
                  <a:lnTo>
                    <a:pt x="1506" y="1818"/>
                  </a:lnTo>
                  <a:lnTo>
                    <a:pt x="1503" y="1801"/>
                  </a:lnTo>
                  <a:lnTo>
                    <a:pt x="1500" y="1786"/>
                  </a:lnTo>
                  <a:lnTo>
                    <a:pt x="1496" y="1772"/>
                  </a:lnTo>
                  <a:lnTo>
                    <a:pt x="1492" y="1766"/>
                  </a:lnTo>
                  <a:lnTo>
                    <a:pt x="1488" y="1761"/>
                  </a:lnTo>
                  <a:lnTo>
                    <a:pt x="1479" y="1750"/>
                  </a:lnTo>
                  <a:lnTo>
                    <a:pt x="1475" y="1744"/>
                  </a:lnTo>
                  <a:lnTo>
                    <a:pt x="1472" y="1738"/>
                  </a:lnTo>
                  <a:lnTo>
                    <a:pt x="1470" y="1733"/>
                  </a:lnTo>
                  <a:lnTo>
                    <a:pt x="1470" y="1726"/>
                  </a:lnTo>
                  <a:lnTo>
                    <a:pt x="1471" y="1720"/>
                  </a:lnTo>
                  <a:lnTo>
                    <a:pt x="1474" y="1714"/>
                  </a:lnTo>
                  <a:lnTo>
                    <a:pt x="1477" y="1707"/>
                  </a:lnTo>
                  <a:lnTo>
                    <a:pt x="1482" y="1703"/>
                  </a:lnTo>
                  <a:lnTo>
                    <a:pt x="1493" y="1692"/>
                  </a:lnTo>
                  <a:lnTo>
                    <a:pt x="1507" y="1685"/>
                  </a:lnTo>
                  <a:lnTo>
                    <a:pt x="1530" y="1678"/>
                  </a:lnTo>
                  <a:lnTo>
                    <a:pt x="1554" y="1672"/>
                  </a:lnTo>
                  <a:lnTo>
                    <a:pt x="1579" y="1669"/>
                  </a:lnTo>
                  <a:lnTo>
                    <a:pt x="1606" y="1668"/>
                  </a:lnTo>
                  <a:lnTo>
                    <a:pt x="1663" y="1667"/>
                  </a:lnTo>
                  <a:lnTo>
                    <a:pt x="1725" y="1665"/>
                  </a:lnTo>
                  <a:lnTo>
                    <a:pt x="1755" y="1664"/>
                  </a:lnTo>
                  <a:lnTo>
                    <a:pt x="1784" y="1664"/>
                  </a:lnTo>
                  <a:lnTo>
                    <a:pt x="1847" y="1665"/>
                  </a:lnTo>
                  <a:lnTo>
                    <a:pt x="1908" y="1671"/>
                  </a:lnTo>
                  <a:lnTo>
                    <a:pt x="1958" y="1677"/>
                  </a:lnTo>
                  <a:lnTo>
                    <a:pt x="1962" y="1681"/>
                  </a:lnTo>
                  <a:lnTo>
                    <a:pt x="1965" y="1686"/>
                  </a:lnTo>
                  <a:lnTo>
                    <a:pt x="1968" y="1692"/>
                  </a:lnTo>
                  <a:lnTo>
                    <a:pt x="1969" y="1696"/>
                  </a:lnTo>
                  <a:lnTo>
                    <a:pt x="1971" y="1707"/>
                  </a:lnTo>
                  <a:lnTo>
                    <a:pt x="1968" y="1719"/>
                  </a:lnTo>
                  <a:lnTo>
                    <a:pt x="1964" y="1730"/>
                  </a:lnTo>
                  <a:lnTo>
                    <a:pt x="1957" y="1738"/>
                  </a:lnTo>
                  <a:lnTo>
                    <a:pt x="1948" y="1745"/>
                  </a:lnTo>
                  <a:lnTo>
                    <a:pt x="1943" y="1747"/>
                  </a:lnTo>
                  <a:lnTo>
                    <a:pt x="1937" y="1750"/>
                  </a:lnTo>
                  <a:lnTo>
                    <a:pt x="1937" y="1818"/>
                  </a:lnTo>
                  <a:lnTo>
                    <a:pt x="1936" y="1887"/>
                  </a:lnTo>
                  <a:lnTo>
                    <a:pt x="1931" y="1955"/>
                  </a:lnTo>
                  <a:lnTo>
                    <a:pt x="1927" y="2021"/>
                  </a:lnTo>
                  <a:lnTo>
                    <a:pt x="1916" y="2148"/>
                  </a:lnTo>
                  <a:lnTo>
                    <a:pt x="1910" y="2211"/>
                  </a:lnTo>
                  <a:lnTo>
                    <a:pt x="1905" y="2272"/>
                  </a:lnTo>
                  <a:lnTo>
                    <a:pt x="1912" y="2276"/>
                  </a:lnTo>
                  <a:lnTo>
                    <a:pt x="1919" y="2282"/>
                  </a:lnTo>
                  <a:lnTo>
                    <a:pt x="1931" y="2294"/>
                  </a:lnTo>
                  <a:lnTo>
                    <a:pt x="1941" y="2310"/>
                  </a:lnTo>
                  <a:lnTo>
                    <a:pt x="1948" y="2327"/>
                  </a:lnTo>
                  <a:lnTo>
                    <a:pt x="1954" y="2345"/>
                  </a:lnTo>
                  <a:lnTo>
                    <a:pt x="1955" y="2353"/>
                  </a:lnTo>
                  <a:lnTo>
                    <a:pt x="1955" y="2363"/>
                  </a:lnTo>
                  <a:lnTo>
                    <a:pt x="1954" y="2372"/>
                  </a:lnTo>
                  <a:lnTo>
                    <a:pt x="1952" y="2380"/>
                  </a:lnTo>
                  <a:lnTo>
                    <a:pt x="1950" y="2388"/>
                  </a:lnTo>
                  <a:lnTo>
                    <a:pt x="1945" y="2397"/>
                  </a:lnTo>
                  <a:lnTo>
                    <a:pt x="1965" y="2405"/>
                  </a:lnTo>
                  <a:lnTo>
                    <a:pt x="1982" y="2414"/>
                  </a:lnTo>
                  <a:lnTo>
                    <a:pt x="2018" y="2433"/>
                  </a:lnTo>
                  <a:lnTo>
                    <a:pt x="2035" y="2443"/>
                  </a:lnTo>
                  <a:lnTo>
                    <a:pt x="2054" y="2452"/>
                  </a:lnTo>
                  <a:lnTo>
                    <a:pt x="2073" y="2460"/>
                  </a:lnTo>
                  <a:lnTo>
                    <a:pt x="2094" y="2466"/>
                  </a:lnTo>
                  <a:lnTo>
                    <a:pt x="2096" y="2470"/>
                  </a:lnTo>
                  <a:lnTo>
                    <a:pt x="2097" y="2475"/>
                  </a:lnTo>
                  <a:lnTo>
                    <a:pt x="2098" y="2477"/>
                  </a:lnTo>
                  <a:lnTo>
                    <a:pt x="2101" y="2478"/>
                  </a:lnTo>
                  <a:lnTo>
                    <a:pt x="2105" y="2478"/>
                  </a:lnTo>
                  <a:lnTo>
                    <a:pt x="2111" y="2478"/>
                  </a:lnTo>
                  <a:lnTo>
                    <a:pt x="2121" y="2419"/>
                  </a:lnTo>
                  <a:lnTo>
                    <a:pt x="2129" y="2364"/>
                  </a:lnTo>
                  <a:lnTo>
                    <a:pt x="2143" y="2254"/>
                  </a:lnTo>
                  <a:lnTo>
                    <a:pt x="2184" y="1945"/>
                  </a:lnTo>
                  <a:lnTo>
                    <a:pt x="2222" y="1641"/>
                  </a:lnTo>
                  <a:lnTo>
                    <a:pt x="2155" y="1595"/>
                  </a:lnTo>
                  <a:lnTo>
                    <a:pt x="2089" y="1546"/>
                  </a:lnTo>
                  <a:lnTo>
                    <a:pt x="2024" y="1497"/>
                  </a:lnTo>
                  <a:lnTo>
                    <a:pt x="1961" y="1448"/>
                  </a:lnTo>
                  <a:lnTo>
                    <a:pt x="1898" y="1396"/>
                  </a:lnTo>
                  <a:lnTo>
                    <a:pt x="1836" y="1344"/>
                  </a:lnTo>
                  <a:lnTo>
                    <a:pt x="1776" y="1290"/>
                  </a:lnTo>
                  <a:lnTo>
                    <a:pt x="1717" y="1236"/>
                  </a:lnTo>
                  <a:close/>
                  <a:moveTo>
                    <a:pt x="1429" y="1279"/>
                  </a:moveTo>
                  <a:lnTo>
                    <a:pt x="1429" y="1279"/>
                  </a:lnTo>
                  <a:lnTo>
                    <a:pt x="1422" y="1300"/>
                  </a:lnTo>
                  <a:lnTo>
                    <a:pt x="1419" y="1313"/>
                  </a:lnTo>
                  <a:lnTo>
                    <a:pt x="1418" y="1326"/>
                  </a:lnTo>
                  <a:lnTo>
                    <a:pt x="1430" y="1326"/>
                  </a:lnTo>
                  <a:lnTo>
                    <a:pt x="1443" y="1324"/>
                  </a:lnTo>
                  <a:lnTo>
                    <a:pt x="1455" y="1323"/>
                  </a:lnTo>
                  <a:lnTo>
                    <a:pt x="1467" y="1320"/>
                  </a:lnTo>
                  <a:lnTo>
                    <a:pt x="1478" y="1316"/>
                  </a:lnTo>
                  <a:lnTo>
                    <a:pt x="1489" y="1311"/>
                  </a:lnTo>
                  <a:lnTo>
                    <a:pt x="1509" y="1300"/>
                  </a:lnTo>
                  <a:lnTo>
                    <a:pt x="1527" y="1286"/>
                  </a:lnTo>
                  <a:lnTo>
                    <a:pt x="1543" y="1272"/>
                  </a:lnTo>
                  <a:lnTo>
                    <a:pt x="1571" y="1244"/>
                  </a:lnTo>
                  <a:lnTo>
                    <a:pt x="1555" y="1251"/>
                  </a:lnTo>
                  <a:lnTo>
                    <a:pt x="1538" y="1258"/>
                  </a:lnTo>
                  <a:lnTo>
                    <a:pt x="1521" y="1262"/>
                  </a:lnTo>
                  <a:lnTo>
                    <a:pt x="1505" y="1268"/>
                  </a:lnTo>
                  <a:lnTo>
                    <a:pt x="1468" y="1274"/>
                  </a:lnTo>
                  <a:lnTo>
                    <a:pt x="1429" y="1279"/>
                  </a:lnTo>
                  <a:close/>
                  <a:moveTo>
                    <a:pt x="2056" y="1328"/>
                  </a:moveTo>
                  <a:lnTo>
                    <a:pt x="2056" y="1328"/>
                  </a:lnTo>
                  <a:lnTo>
                    <a:pt x="2059" y="1317"/>
                  </a:lnTo>
                  <a:lnTo>
                    <a:pt x="2061" y="1307"/>
                  </a:lnTo>
                  <a:lnTo>
                    <a:pt x="2061" y="1302"/>
                  </a:lnTo>
                  <a:lnTo>
                    <a:pt x="2059" y="1296"/>
                  </a:lnTo>
                  <a:lnTo>
                    <a:pt x="2058" y="1290"/>
                  </a:lnTo>
                  <a:lnTo>
                    <a:pt x="2054" y="1285"/>
                  </a:lnTo>
                  <a:lnTo>
                    <a:pt x="2031" y="1283"/>
                  </a:lnTo>
                  <a:lnTo>
                    <a:pt x="2010" y="1282"/>
                  </a:lnTo>
                  <a:lnTo>
                    <a:pt x="1972" y="1278"/>
                  </a:lnTo>
                  <a:lnTo>
                    <a:pt x="1955" y="1275"/>
                  </a:lnTo>
                  <a:lnTo>
                    <a:pt x="1937" y="1274"/>
                  </a:lnTo>
                  <a:lnTo>
                    <a:pt x="1919" y="1274"/>
                  </a:lnTo>
                  <a:lnTo>
                    <a:pt x="1899" y="1276"/>
                  </a:lnTo>
                  <a:lnTo>
                    <a:pt x="1916" y="1286"/>
                  </a:lnTo>
                  <a:lnTo>
                    <a:pt x="1933" y="1295"/>
                  </a:lnTo>
                  <a:lnTo>
                    <a:pt x="1952" y="1302"/>
                  </a:lnTo>
                  <a:lnTo>
                    <a:pt x="1972" y="1309"/>
                  </a:lnTo>
                  <a:lnTo>
                    <a:pt x="2013" y="1318"/>
                  </a:lnTo>
                  <a:lnTo>
                    <a:pt x="2056" y="1328"/>
                  </a:lnTo>
                  <a:close/>
                  <a:moveTo>
                    <a:pt x="2170" y="1366"/>
                  </a:moveTo>
                  <a:lnTo>
                    <a:pt x="2170" y="1366"/>
                  </a:lnTo>
                  <a:lnTo>
                    <a:pt x="2162" y="1359"/>
                  </a:lnTo>
                  <a:lnTo>
                    <a:pt x="2152" y="1354"/>
                  </a:lnTo>
                  <a:lnTo>
                    <a:pt x="2141" y="1349"/>
                  </a:lnTo>
                  <a:lnTo>
                    <a:pt x="2128" y="1347"/>
                  </a:lnTo>
                  <a:lnTo>
                    <a:pt x="2115" y="1344"/>
                  </a:lnTo>
                  <a:lnTo>
                    <a:pt x="2101" y="1342"/>
                  </a:lnTo>
                  <a:lnTo>
                    <a:pt x="2072" y="1341"/>
                  </a:lnTo>
                  <a:lnTo>
                    <a:pt x="2041" y="1340"/>
                  </a:lnTo>
                  <a:lnTo>
                    <a:pt x="2013" y="1338"/>
                  </a:lnTo>
                  <a:lnTo>
                    <a:pt x="2000" y="1337"/>
                  </a:lnTo>
                  <a:lnTo>
                    <a:pt x="1989" y="1335"/>
                  </a:lnTo>
                  <a:lnTo>
                    <a:pt x="1978" y="1333"/>
                  </a:lnTo>
                  <a:lnTo>
                    <a:pt x="1969" y="1328"/>
                  </a:lnTo>
                  <a:lnTo>
                    <a:pt x="1988" y="1345"/>
                  </a:lnTo>
                  <a:lnTo>
                    <a:pt x="2009" y="1361"/>
                  </a:lnTo>
                  <a:lnTo>
                    <a:pt x="2032" y="1375"/>
                  </a:lnTo>
                  <a:lnTo>
                    <a:pt x="2056" y="1386"/>
                  </a:lnTo>
                  <a:lnTo>
                    <a:pt x="2070" y="1390"/>
                  </a:lnTo>
                  <a:lnTo>
                    <a:pt x="2083" y="1394"/>
                  </a:lnTo>
                  <a:lnTo>
                    <a:pt x="2097" y="1397"/>
                  </a:lnTo>
                  <a:lnTo>
                    <a:pt x="2111" y="1400"/>
                  </a:lnTo>
                  <a:lnTo>
                    <a:pt x="2125" y="1400"/>
                  </a:lnTo>
                  <a:lnTo>
                    <a:pt x="2139" y="1401"/>
                  </a:lnTo>
                  <a:lnTo>
                    <a:pt x="2155" y="1400"/>
                  </a:lnTo>
                  <a:lnTo>
                    <a:pt x="2170" y="1397"/>
                  </a:lnTo>
                  <a:lnTo>
                    <a:pt x="2167" y="1396"/>
                  </a:lnTo>
                  <a:lnTo>
                    <a:pt x="2166" y="1393"/>
                  </a:lnTo>
                  <a:lnTo>
                    <a:pt x="2166" y="1384"/>
                  </a:lnTo>
                  <a:lnTo>
                    <a:pt x="2167" y="1375"/>
                  </a:lnTo>
                  <a:lnTo>
                    <a:pt x="2170" y="1366"/>
                  </a:lnTo>
                  <a:close/>
                  <a:moveTo>
                    <a:pt x="1345" y="1356"/>
                  </a:moveTo>
                  <a:lnTo>
                    <a:pt x="1345" y="1356"/>
                  </a:lnTo>
                  <a:lnTo>
                    <a:pt x="1346" y="1379"/>
                  </a:lnTo>
                  <a:lnTo>
                    <a:pt x="1346" y="1387"/>
                  </a:lnTo>
                  <a:lnTo>
                    <a:pt x="1347" y="1394"/>
                  </a:lnTo>
                  <a:lnTo>
                    <a:pt x="1385" y="1384"/>
                  </a:lnTo>
                  <a:lnTo>
                    <a:pt x="1405" y="1379"/>
                  </a:lnTo>
                  <a:lnTo>
                    <a:pt x="1423" y="1372"/>
                  </a:lnTo>
                  <a:lnTo>
                    <a:pt x="1440" y="1363"/>
                  </a:lnTo>
                  <a:lnTo>
                    <a:pt x="1455" y="1354"/>
                  </a:lnTo>
                  <a:lnTo>
                    <a:pt x="1461" y="1348"/>
                  </a:lnTo>
                  <a:lnTo>
                    <a:pt x="1465" y="1342"/>
                  </a:lnTo>
                  <a:lnTo>
                    <a:pt x="1470" y="1335"/>
                  </a:lnTo>
                  <a:lnTo>
                    <a:pt x="1472" y="1328"/>
                  </a:lnTo>
                  <a:lnTo>
                    <a:pt x="1460" y="1335"/>
                  </a:lnTo>
                  <a:lnTo>
                    <a:pt x="1444" y="1340"/>
                  </a:lnTo>
                  <a:lnTo>
                    <a:pt x="1427" y="1344"/>
                  </a:lnTo>
                  <a:lnTo>
                    <a:pt x="1409" y="1347"/>
                  </a:lnTo>
                  <a:lnTo>
                    <a:pt x="1374" y="1351"/>
                  </a:lnTo>
                  <a:lnTo>
                    <a:pt x="1359" y="1354"/>
                  </a:lnTo>
                  <a:lnTo>
                    <a:pt x="1345" y="1356"/>
                  </a:lnTo>
                  <a:close/>
                  <a:moveTo>
                    <a:pt x="1333" y="1450"/>
                  </a:moveTo>
                  <a:lnTo>
                    <a:pt x="1333" y="1450"/>
                  </a:lnTo>
                  <a:lnTo>
                    <a:pt x="1346" y="1439"/>
                  </a:lnTo>
                  <a:lnTo>
                    <a:pt x="1360" y="1431"/>
                  </a:lnTo>
                  <a:lnTo>
                    <a:pt x="1373" y="1420"/>
                  </a:lnTo>
                  <a:lnTo>
                    <a:pt x="1378" y="1414"/>
                  </a:lnTo>
                  <a:lnTo>
                    <a:pt x="1382" y="1407"/>
                  </a:lnTo>
                  <a:lnTo>
                    <a:pt x="1390" y="1404"/>
                  </a:lnTo>
                  <a:lnTo>
                    <a:pt x="1398" y="1399"/>
                  </a:lnTo>
                  <a:lnTo>
                    <a:pt x="1404" y="1394"/>
                  </a:lnTo>
                  <a:lnTo>
                    <a:pt x="1402" y="1393"/>
                  </a:lnTo>
                  <a:lnTo>
                    <a:pt x="1399" y="1392"/>
                  </a:lnTo>
                  <a:lnTo>
                    <a:pt x="1387" y="1397"/>
                  </a:lnTo>
                  <a:lnTo>
                    <a:pt x="1373" y="1403"/>
                  </a:lnTo>
                  <a:lnTo>
                    <a:pt x="1357" y="1407"/>
                  </a:lnTo>
                  <a:lnTo>
                    <a:pt x="1340" y="1410"/>
                  </a:lnTo>
                  <a:lnTo>
                    <a:pt x="1324" y="1413"/>
                  </a:lnTo>
                  <a:lnTo>
                    <a:pt x="1305" y="1414"/>
                  </a:lnTo>
                  <a:lnTo>
                    <a:pt x="1288" y="1414"/>
                  </a:lnTo>
                  <a:lnTo>
                    <a:pt x="1272" y="1413"/>
                  </a:lnTo>
                  <a:lnTo>
                    <a:pt x="1272" y="1417"/>
                  </a:lnTo>
                  <a:lnTo>
                    <a:pt x="1269" y="1421"/>
                  </a:lnTo>
                  <a:lnTo>
                    <a:pt x="1265" y="1429"/>
                  </a:lnTo>
                  <a:lnTo>
                    <a:pt x="1262" y="1438"/>
                  </a:lnTo>
                  <a:lnTo>
                    <a:pt x="1260" y="1443"/>
                  </a:lnTo>
                  <a:lnTo>
                    <a:pt x="1260" y="1450"/>
                  </a:lnTo>
                  <a:lnTo>
                    <a:pt x="1265" y="1453"/>
                  </a:lnTo>
                  <a:lnTo>
                    <a:pt x="1269" y="1455"/>
                  </a:lnTo>
                  <a:lnTo>
                    <a:pt x="1277" y="1456"/>
                  </a:lnTo>
                  <a:lnTo>
                    <a:pt x="1286" y="1455"/>
                  </a:lnTo>
                  <a:lnTo>
                    <a:pt x="1294" y="1452"/>
                  </a:lnTo>
                  <a:lnTo>
                    <a:pt x="1302" y="1450"/>
                  </a:lnTo>
                  <a:lnTo>
                    <a:pt x="1312" y="1448"/>
                  </a:lnTo>
                  <a:lnTo>
                    <a:pt x="1322" y="1448"/>
                  </a:lnTo>
                  <a:lnTo>
                    <a:pt x="1333" y="1450"/>
                  </a:lnTo>
                  <a:close/>
                  <a:moveTo>
                    <a:pt x="2260" y="1476"/>
                  </a:moveTo>
                  <a:lnTo>
                    <a:pt x="2260" y="1476"/>
                  </a:lnTo>
                  <a:lnTo>
                    <a:pt x="2258" y="1459"/>
                  </a:lnTo>
                  <a:lnTo>
                    <a:pt x="2257" y="1452"/>
                  </a:lnTo>
                  <a:lnTo>
                    <a:pt x="2256" y="1446"/>
                  </a:lnTo>
                  <a:lnTo>
                    <a:pt x="2253" y="1441"/>
                  </a:lnTo>
                  <a:lnTo>
                    <a:pt x="2249" y="1435"/>
                  </a:lnTo>
                  <a:lnTo>
                    <a:pt x="2242" y="1428"/>
                  </a:lnTo>
                  <a:lnTo>
                    <a:pt x="2232" y="1422"/>
                  </a:lnTo>
                  <a:lnTo>
                    <a:pt x="2219" y="1418"/>
                  </a:lnTo>
                  <a:lnTo>
                    <a:pt x="2207" y="1417"/>
                  </a:lnTo>
                  <a:lnTo>
                    <a:pt x="2192" y="1415"/>
                  </a:lnTo>
                  <a:lnTo>
                    <a:pt x="2162" y="1417"/>
                  </a:lnTo>
                  <a:lnTo>
                    <a:pt x="2131" y="1417"/>
                  </a:lnTo>
                  <a:lnTo>
                    <a:pt x="2115" y="1417"/>
                  </a:lnTo>
                  <a:lnTo>
                    <a:pt x="2100" y="1414"/>
                  </a:lnTo>
                  <a:lnTo>
                    <a:pt x="2086" y="1411"/>
                  </a:lnTo>
                  <a:lnTo>
                    <a:pt x="2073" y="1407"/>
                  </a:lnTo>
                  <a:lnTo>
                    <a:pt x="2082" y="1415"/>
                  </a:lnTo>
                  <a:lnTo>
                    <a:pt x="2090" y="1424"/>
                  </a:lnTo>
                  <a:lnTo>
                    <a:pt x="2100" y="1431"/>
                  </a:lnTo>
                  <a:lnTo>
                    <a:pt x="2110" y="1436"/>
                  </a:lnTo>
                  <a:lnTo>
                    <a:pt x="2131" y="1446"/>
                  </a:lnTo>
                  <a:lnTo>
                    <a:pt x="2155" y="1455"/>
                  </a:lnTo>
                  <a:lnTo>
                    <a:pt x="2178" y="1462"/>
                  </a:lnTo>
                  <a:lnTo>
                    <a:pt x="2205" y="1467"/>
                  </a:lnTo>
                  <a:lnTo>
                    <a:pt x="2260" y="1476"/>
                  </a:lnTo>
                  <a:close/>
                  <a:moveTo>
                    <a:pt x="1162" y="1497"/>
                  </a:moveTo>
                  <a:lnTo>
                    <a:pt x="1162" y="1497"/>
                  </a:lnTo>
                  <a:lnTo>
                    <a:pt x="1158" y="1508"/>
                  </a:lnTo>
                  <a:lnTo>
                    <a:pt x="1154" y="1519"/>
                  </a:lnTo>
                  <a:lnTo>
                    <a:pt x="1144" y="1540"/>
                  </a:lnTo>
                  <a:lnTo>
                    <a:pt x="1158" y="1540"/>
                  </a:lnTo>
                  <a:lnTo>
                    <a:pt x="1172" y="1538"/>
                  </a:lnTo>
                  <a:lnTo>
                    <a:pt x="1183" y="1533"/>
                  </a:lnTo>
                  <a:lnTo>
                    <a:pt x="1196" y="1529"/>
                  </a:lnTo>
                  <a:lnTo>
                    <a:pt x="1221" y="1521"/>
                  </a:lnTo>
                  <a:lnTo>
                    <a:pt x="1235" y="1516"/>
                  </a:lnTo>
                  <a:lnTo>
                    <a:pt x="1249" y="1514"/>
                  </a:lnTo>
                  <a:lnTo>
                    <a:pt x="1252" y="1508"/>
                  </a:lnTo>
                  <a:lnTo>
                    <a:pt x="1256" y="1504"/>
                  </a:lnTo>
                  <a:lnTo>
                    <a:pt x="1266" y="1495"/>
                  </a:lnTo>
                  <a:lnTo>
                    <a:pt x="1277" y="1490"/>
                  </a:lnTo>
                  <a:lnTo>
                    <a:pt x="1290" y="1484"/>
                  </a:lnTo>
                  <a:lnTo>
                    <a:pt x="1290" y="1481"/>
                  </a:lnTo>
                  <a:lnTo>
                    <a:pt x="1293" y="1477"/>
                  </a:lnTo>
                  <a:lnTo>
                    <a:pt x="1300" y="1472"/>
                  </a:lnTo>
                  <a:lnTo>
                    <a:pt x="1304" y="1467"/>
                  </a:lnTo>
                  <a:lnTo>
                    <a:pt x="1304" y="1466"/>
                  </a:lnTo>
                  <a:lnTo>
                    <a:pt x="1301" y="1465"/>
                  </a:lnTo>
                  <a:lnTo>
                    <a:pt x="1269" y="1474"/>
                  </a:lnTo>
                  <a:lnTo>
                    <a:pt x="1231" y="1484"/>
                  </a:lnTo>
                  <a:lnTo>
                    <a:pt x="1194" y="1491"/>
                  </a:lnTo>
                  <a:lnTo>
                    <a:pt x="1162" y="1497"/>
                  </a:lnTo>
                  <a:close/>
                  <a:moveTo>
                    <a:pt x="2207" y="1502"/>
                  </a:moveTo>
                  <a:lnTo>
                    <a:pt x="2207" y="1502"/>
                  </a:lnTo>
                  <a:lnTo>
                    <a:pt x="2225" y="1507"/>
                  </a:lnTo>
                  <a:lnTo>
                    <a:pt x="2242" y="1512"/>
                  </a:lnTo>
                  <a:lnTo>
                    <a:pt x="2274" y="1523"/>
                  </a:lnTo>
                  <a:lnTo>
                    <a:pt x="2291" y="1529"/>
                  </a:lnTo>
                  <a:lnTo>
                    <a:pt x="2308" y="1535"/>
                  </a:lnTo>
                  <a:lnTo>
                    <a:pt x="2326" y="1538"/>
                  </a:lnTo>
                  <a:lnTo>
                    <a:pt x="2344" y="1540"/>
                  </a:lnTo>
                  <a:lnTo>
                    <a:pt x="2344" y="1533"/>
                  </a:lnTo>
                  <a:lnTo>
                    <a:pt x="2344" y="1526"/>
                  </a:lnTo>
                  <a:lnTo>
                    <a:pt x="2344" y="1519"/>
                  </a:lnTo>
                  <a:lnTo>
                    <a:pt x="2343" y="1512"/>
                  </a:lnTo>
                  <a:lnTo>
                    <a:pt x="2340" y="1507"/>
                  </a:lnTo>
                  <a:lnTo>
                    <a:pt x="2336" y="1501"/>
                  </a:lnTo>
                  <a:lnTo>
                    <a:pt x="2331" y="1497"/>
                  </a:lnTo>
                  <a:lnTo>
                    <a:pt x="2326" y="1494"/>
                  </a:lnTo>
                  <a:lnTo>
                    <a:pt x="2322" y="1494"/>
                  </a:lnTo>
                  <a:lnTo>
                    <a:pt x="2315" y="1494"/>
                  </a:lnTo>
                  <a:lnTo>
                    <a:pt x="2303" y="1497"/>
                  </a:lnTo>
                  <a:lnTo>
                    <a:pt x="2287" y="1495"/>
                  </a:lnTo>
                  <a:lnTo>
                    <a:pt x="2270" y="1493"/>
                  </a:lnTo>
                  <a:lnTo>
                    <a:pt x="2235" y="1487"/>
                  </a:lnTo>
                  <a:lnTo>
                    <a:pt x="2202" y="1481"/>
                  </a:lnTo>
                  <a:lnTo>
                    <a:pt x="2188" y="1481"/>
                  </a:lnTo>
                  <a:lnTo>
                    <a:pt x="2178" y="1481"/>
                  </a:lnTo>
                  <a:lnTo>
                    <a:pt x="2187" y="1486"/>
                  </a:lnTo>
                  <a:lnTo>
                    <a:pt x="2194" y="1491"/>
                  </a:lnTo>
                  <a:lnTo>
                    <a:pt x="2201" y="1495"/>
                  </a:lnTo>
                  <a:lnTo>
                    <a:pt x="2207" y="1502"/>
                  </a:lnTo>
                  <a:close/>
                  <a:moveTo>
                    <a:pt x="747" y="1604"/>
                  </a:moveTo>
                  <a:lnTo>
                    <a:pt x="747" y="1604"/>
                  </a:lnTo>
                  <a:lnTo>
                    <a:pt x="754" y="1618"/>
                  </a:lnTo>
                  <a:lnTo>
                    <a:pt x="761" y="1634"/>
                  </a:lnTo>
                  <a:lnTo>
                    <a:pt x="775" y="1674"/>
                  </a:lnTo>
                  <a:lnTo>
                    <a:pt x="783" y="1692"/>
                  </a:lnTo>
                  <a:lnTo>
                    <a:pt x="787" y="1699"/>
                  </a:lnTo>
                  <a:lnTo>
                    <a:pt x="793" y="1707"/>
                  </a:lnTo>
                  <a:lnTo>
                    <a:pt x="799" y="1713"/>
                  </a:lnTo>
                  <a:lnTo>
                    <a:pt x="806" y="1719"/>
                  </a:lnTo>
                  <a:lnTo>
                    <a:pt x="811" y="1723"/>
                  </a:lnTo>
                  <a:lnTo>
                    <a:pt x="820" y="1726"/>
                  </a:lnTo>
                  <a:lnTo>
                    <a:pt x="813" y="1692"/>
                  </a:lnTo>
                  <a:lnTo>
                    <a:pt x="806" y="1655"/>
                  </a:lnTo>
                  <a:lnTo>
                    <a:pt x="804" y="1636"/>
                  </a:lnTo>
                  <a:lnTo>
                    <a:pt x="803" y="1616"/>
                  </a:lnTo>
                  <a:lnTo>
                    <a:pt x="804" y="1596"/>
                  </a:lnTo>
                  <a:lnTo>
                    <a:pt x="808" y="1575"/>
                  </a:lnTo>
                  <a:lnTo>
                    <a:pt x="796" y="1573"/>
                  </a:lnTo>
                  <a:lnTo>
                    <a:pt x="784" y="1570"/>
                  </a:lnTo>
                  <a:lnTo>
                    <a:pt x="773" y="1566"/>
                  </a:lnTo>
                  <a:lnTo>
                    <a:pt x="765" y="1561"/>
                  </a:lnTo>
                  <a:lnTo>
                    <a:pt x="756" y="1554"/>
                  </a:lnTo>
                  <a:lnTo>
                    <a:pt x="749" y="1549"/>
                  </a:lnTo>
                  <a:lnTo>
                    <a:pt x="735" y="1535"/>
                  </a:lnTo>
                  <a:lnTo>
                    <a:pt x="741" y="1552"/>
                  </a:lnTo>
                  <a:lnTo>
                    <a:pt x="748" y="1568"/>
                  </a:lnTo>
                  <a:lnTo>
                    <a:pt x="751" y="1577"/>
                  </a:lnTo>
                  <a:lnTo>
                    <a:pt x="751" y="1585"/>
                  </a:lnTo>
                  <a:lnTo>
                    <a:pt x="751" y="1595"/>
                  </a:lnTo>
                  <a:lnTo>
                    <a:pt x="747" y="1604"/>
                  </a:lnTo>
                  <a:close/>
                  <a:moveTo>
                    <a:pt x="1034" y="1575"/>
                  </a:moveTo>
                  <a:lnTo>
                    <a:pt x="1034" y="1575"/>
                  </a:lnTo>
                  <a:lnTo>
                    <a:pt x="1030" y="1585"/>
                  </a:lnTo>
                  <a:lnTo>
                    <a:pt x="1025" y="1595"/>
                  </a:lnTo>
                  <a:lnTo>
                    <a:pt x="1022" y="1606"/>
                  </a:lnTo>
                  <a:lnTo>
                    <a:pt x="1022" y="1613"/>
                  </a:lnTo>
                  <a:lnTo>
                    <a:pt x="1023" y="1622"/>
                  </a:lnTo>
                  <a:lnTo>
                    <a:pt x="1051" y="1616"/>
                  </a:lnTo>
                  <a:lnTo>
                    <a:pt x="1078" y="1611"/>
                  </a:lnTo>
                  <a:lnTo>
                    <a:pt x="1103" y="1602"/>
                  </a:lnTo>
                  <a:lnTo>
                    <a:pt x="1128" y="1592"/>
                  </a:lnTo>
                  <a:lnTo>
                    <a:pt x="1151" y="1581"/>
                  </a:lnTo>
                  <a:lnTo>
                    <a:pt x="1172" y="1568"/>
                  </a:lnTo>
                  <a:lnTo>
                    <a:pt x="1192" y="1553"/>
                  </a:lnTo>
                  <a:lnTo>
                    <a:pt x="1208" y="1538"/>
                  </a:lnTo>
                  <a:lnTo>
                    <a:pt x="1187" y="1545"/>
                  </a:lnTo>
                  <a:lnTo>
                    <a:pt x="1166" y="1550"/>
                  </a:lnTo>
                  <a:lnTo>
                    <a:pt x="1144" y="1554"/>
                  </a:lnTo>
                  <a:lnTo>
                    <a:pt x="1121" y="1559"/>
                  </a:lnTo>
                  <a:lnTo>
                    <a:pt x="1076" y="1566"/>
                  </a:lnTo>
                  <a:lnTo>
                    <a:pt x="1055" y="1570"/>
                  </a:lnTo>
                  <a:lnTo>
                    <a:pt x="1034" y="1575"/>
                  </a:lnTo>
                  <a:close/>
                  <a:moveTo>
                    <a:pt x="2385" y="1615"/>
                  </a:moveTo>
                  <a:lnTo>
                    <a:pt x="2385" y="1615"/>
                  </a:lnTo>
                  <a:lnTo>
                    <a:pt x="2393" y="1605"/>
                  </a:lnTo>
                  <a:lnTo>
                    <a:pt x="2400" y="1594"/>
                  </a:lnTo>
                  <a:lnTo>
                    <a:pt x="2402" y="1588"/>
                  </a:lnTo>
                  <a:lnTo>
                    <a:pt x="2403" y="1582"/>
                  </a:lnTo>
                  <a:lnTo>
                    <a:pt x="2402" y="1577"/>
                  </a:lnTo>
                  <a:lnTo>
                    <a:pt x="2399" y="1568"/>
                  </a:lnTo>
                  <a:lnTo>
                    <a:pt x="2381" y="1568"/>
                  </a:lnTo>
                  <a:lnTo>
                    <a:pt x="2362" y="1566"/>
                  </a:lnTo>
                  <a:lnTo>
                    <a:pt x="2344" y="1561"/>
                  </a:lnTo>
                  <a:lnTo>
                    <a:pt x="2326" y="1556"/>
                  </a:lnTo>
                  <a:lnTo>
                    <a:pt x="2292" y="1546"/>
                  </a:lnTo>
                  <a:lnTo>
                    <a:pt x="2277" y="1542"/>
                  </a:lnTo>
                  <a:lnTo>
                    <a:pt x="2263" y="1540"/>
                  </a:lnTo>
                  <a:lnTo>
                    <a:pt x="2323" y="1578"/>
                  </a:lnTo>
                  <a:lnTo>
                    <a:pt x="2354" y="1596"/>
                  </a:lnTo>
                  <a:lnTo>
                    <a:pt x="2385" y="1615"/>
                  </a:lnTo>
                  <a:close/>
                  <a:moveTo>
                    <a:pt x="820" y="1575"/>
                  </a:moveTo>
                  <a:lnTo>
                    <a:pt x="820" y="1575"/>
                  </a:lnTo>
                  <a:lnTo>
                    <a:pt x="817" y="1582"/>
                  </a:lnTo>
                  <a:lnTo>
                    <a:pt x="815" y="1589"/>
                  </a:lnTo>
                  <a:lnTo>
                    <a:pt x="814" y="1606"/>
                  </a:lnTo>
                  <a:lnTo>
                    <a:pt x="815" y="1622"/>
                  </a:lnTo>
                  <a:lnTo>
                    <a:pt x="818" y="1639"/>
                  </a:lnTo>
                  <a:lnTo>
                    <a:pt x="827" y="1672"/>
                  </a:lnTo>
                  <a:lnTo>
                    <a:pt x="834" y="1703"/>
                  </a:lnTo>
                  <a:lnTo>
                    <a:pt x="835" y="1712"/>
                  </a:lnTo>
                  <a:lnTo>
                    <a:pt x="835" y="1720"/>
                  </a:lnTo>
                  <a:lnTo>
                    <a:pt x="834" y="1727"/>
                  </a:lnTo>
                  <a:lnTo>
                    <a:pt x="832" y="1731"/>
                  </a:lnTo>
                  <a:lnTo>
                    <a:pt x="829" y="1735"/>
                  </a:lnTo>
                  <a:lnTo>
                    <a:pt x="825" y="1738"/>
                  </a:lnTo>
                  <a:lnTo>
                    <a:pt x="821" y="1740"/>
                  </a:lnTo>
                  <a:lnTo>
                    <a:pt x="817" y="1740"/>
                  </a:lnTo>
                  <a:lnTo>
                    <a:pt x="811" y="1738"/>
                  </a:lnTo>
                  <a:lnTo>
                    <a:pt x="807" y="1737"/>
                  </a:lnTo>
                  <a:lnTo>
                    <a:pt x="796" y="1733"/>
                  </a:lnTo>
                  <a:lnTo>
                    <a:pt x="786" y="1724"/>
                  </a:lnTo>
                  <a:lnTo>
                    <a:pt x="779" y="1714"/>
                  </a:lnTo>
                  <a:lnTo>
                    <a:pt x="772" y="1703"/>
                  </a:lnTo>
                  <a:lnTo>
                    <a:pt x="766" y="1691"/>
                  </a:lnTo>
                  <a:lnTo>
                    <a:pt x="756" y="1664"/>
                  </a:lnTo>
                  <a:lnTo>
                    <a:pt x="747" y="1639"/>
                  </a:lnTo>
                  <a:lnTo>
                    <a:pt x="741" y="1626"/>
                  </a:lnTo>
                  <a:lnTo>
                    <a:pt x="735" y="1615"/>
                  </a:lnTo>
                  <a:lnTo>
                    <a:pt x="727" y="1618"/>
                  </a:lnTo>
                  <a:lnTo>
                    <a:pt x="720" y="1620"/>
                  </a:lnTo>
                  <a:lnTo>
                    <a:pt x="706" y="1627"/>
                  </a:lnTo>
                  <a:lnTo>
                    <a:pt x="717" y="1646"/>
                  </a:lnTo>
                  <a:lnTo>
                    <a:pt x="727" y="1665"/>
                  </a:lnTo>
                  <a:lnTo>
                    <a:pt x="751" y="1700"/>
                  </a:lnTo>
                  <a:lnTo>
                    <a:pt x="773" y="1735"/>
                  </a:lnTo>
                  <a:lnTo>
                    <a:pt x="796" y="1772"/>
                  </a:lnTo>
                  <a:lnTo>
                    <a:pt x="803" y="1776"/>
                  </a:lnTo>
                  <a:lnTo>
                    <a:pt x="811" y="1783"/>
                  </a:lnTo>
                  <a:lnTo>
                    <a:pt x="818" y="1792"/>
                  </a:lnTo>
                  <a:lnTo>
                    <a:pt x="825" y="1800"/>
                  </a:lnTo>
                  <a:lnTo>
                    <a:pt x="841" y="1823"/>
                  </a:lnTo>
                  <a:lnTo>
                    <a:pt x="846" y="1835"/>
                  </a:lnTo>
                  <a:lnTo>
                    <a:pt x="853" y="1846"/>
                  </a:lnTo>
                  <a:lnTo>
                    <a:pt x="857" y="1859"/>
                  </a:lnTo>
                  <a:lnTo>
                    <a:pt x="860" y="1872"/>
                  </a:lnTo>
                  <a:lnTo>
                    <a:pt x="863" y="1884"/>
                  </a:lnTo>
                  <a:lnTo>
                    <a:pt x="863" y="1896"/>
                  </a:lnTo>
                  <a:lnTo>
                    <a:pt x="862" y="1905"/>
                  </a:lnTo>
                  <a:lnTo>
                    <a:pt x="859" y="1915"/>
                  </a:lnTo>
                  <a:lnTo>
                    <a:pt x="853" y="1922"/>
                  </a:lnTo>
                  <a:lnTo>
                    <a:pt x="845" y="1929"/>
                  </a:lnTo>
                  <a:lnTo>
                    <a:pt x="831" y="1926"/>
                  </a:lnTo>
                  <a:lnTo>
                    <a:pt x="817" y="1922"/>
                  </a:lnTo>
                  <a:lnTo>
                    <a:pt x="804" y="1917"/>
                  </a:lnTo>
                  <a:lnTo>
                    <a:pt x="791" y="1910"/>
                  </a:lnTo>
                  <a:lnTo>
                    <a:pt x="779" y="1903"/>
                  </a:lnTo>
                  <a:lnTo>
                    <a:pt x="768" y="1894"/>
                  </a:lnTo>
                  <a:lnTo>
                    <a:pt x="747" y="1876"/>
                  </a:lnTo>
                  <a:lnTo>
                    <a:pt x="704" y="1838"/>
                  </a:lnTo>
                  <a:lnTo>
                    <a:pt x="682" y="1820"/>
                  </a:lnTo>
                  <a:lnTo>
                    <a:pt x="671" y="1811"/>
                  </a:lnTo>
                  <a:lnTo>
                    <a:pt x="660" y="1804"/>
                  </a:lnTo>
                  <a:lnTo>
                    <a:pt x="660" y="1808"/>
                  </a:lnTo>
                  <a:lnTo>
                    <a:pt x="658" y="1811"/>
                  </a:lnTo>
                  <a:lnTo>
                    <a:pt x="655" y="1817"/>
                  </a:lnTo>
                  <a:lnTo>
                    <a:pt x="651" y="1821"/>
                  </a:lnTo>
                  <a:lnTo>
                    <a:pt x="648" y="1827"/>
                  </a:lnTo>
                  <a:lnTo>
                    <a:pt x="657" y="1837"/>
                  </a:lnTo>
                  <a:lnTo>
                    <a:pt x="668" y="1845"/>
                  </a:lnTo>
                  <a:lnTo>
                    <a:pt x="690" y="1862"/>
                  </a:lnTo>
                  <a:lnTo>
                    <a:pt x="700" y="1872"/>
                  </a:lnTo>
                  <a:lnTo>
                    <a:pt x="707" y="1882"/>
                  </a:lnTo>
                  <a:lnTo>
                    <a:pt x="710" y="1886"/>
                  </a:lnTo>
                  <a:lnTo>
                    <a:pt x="711" y="1891"/>
                  </a:lnTo>
                  <a:lnTo>
                    <a:pt x="713" y="1897"/>
                  </a:lnTo>
                  <a:lnTo>
                    <a:pt x="711" y="1903"/>
                  </a:lnTo>
                  <a:lnTo>
                    <a:pt x="710" y="1910"/>
                  </a:lnTo>
                  <a:lnTo>
                    <a:pt x="706" y="1915"/>
                  </a:lnTo>
                  <a:lnTo>
                    <a:pt x="702" y="1919"/>
                  </a:lnTo>
                  <a:lnTo>
                    <a:pt x="697" y="1921"/>
                  </a:lnTo>
                  <a:lnTo>
                    <a:pt x="692" y="1922"/>
                  </a:lnTo>
                  <a:lnTo>
                    <a:pt x="685" y="1924"/>
                  </a:lnTo>
                  <a:lnTo>
                    <a:pt x="671" y="1922"/>
                  </a:lnTo>
                  <a:lnTo>
                    <a:pt x="637" y="1917"/>
                  </a:lnTo>
                  <a:lnTo>
                    <a:pt x="620" y="1915"/>
                  </a:lnTo>
                  <a:lnTo>
                    <a:pt x="612" y="1917"/>
                  </a:lnTo>
                  <a:lnTo>
                    <a:pt x="605" y="1918"/>
                  </a:lnTo>
                  <a:lnTo>
                    <a:pt x="613" y="1926"/>
                  </a:lnTo>
                  <a:lnTo>
                    <a:pt x="622" y="1935"/>
                  </a:lnTo>
                  <a:lnTo>
                    <a:pt x="629" y="1945"/>
                  </a:lnTo>
                  <a:lnTo>
                    <a:pt x="631" y="1952"/>
                  </a:lnTo>
                  <a:lnTo>
                    <a:pt x="634" y="1959"/>
                  </a:lnTo>
                  <a:lnTo>
                    <a:pt x="665" y="1952"/>
                  </a:lnTo>
                  <a:lnTo>
                    <a:pt x="695" y="1949"/>
                  </a:lnTo>
                  <a:lnTo>
                    <a:pt x="723" y="1947"/>
                  </a:lnTo>
                  <a:lnTo>
                    <a:pt x="737" y="1949"/>
                  </a:lnTo>
                  <a:lnTo>
                    <a:pt x="749" y="1950"/>
                  </a:lnTo>
                  <a:lnTo>
                    <a:pt x="762" y="1953"/>
                  </a:lnTo>
                  <a:lnTo>
                    <a:pt x="773" y="1957"/>
                  </a:lnTo>
                  <a:lnTo>
                    <a:pt x="786" y="1962"/>
                  </a:lnTo>
                  <a:lnTo>
                    <a:pt x="797" y="1967"/>
                  </a:lnTo>
                  <a:lnTo>
                    <a:pt x="807" y="1973"/>
                  </a:lnTo>
                  <a:lnTo>
                    <a:pt x="818" y="1981"/>
                  </a:lnTo>
                  <a:lnTo>
                    <a:pt x="828" y="1990"/>
                  </a:lnTo>
                  <a:lnTo>
                    <a:pt x="836" y="1998"/>
                  </a:lnTo>
                  <a:lnTo>
                    <a:pt x="852" y="2022"/>
                  </a:lnTo>
                  <a:lnTo>
                    <a:pt x="866" y="2047"/>
                  </a:lnTo>
                  <a:lnTo>
                    <a:pt x="879" y="2074"/>
                  </a:lnTo>
                  <a:lnTo>
                    <a:pt x="891" y="2102"/>
                  </a:lnTo>
                  <a:lnTo>
                    <a:pt x="902" y="2130"/>
                  </a:lnTo>
                  <a:lnTo>
                    <a:pt x="912" y="2158"/>
                  </a:lnTo>
                  <a:lnTo>
                    <a:pt x="919" y="2185"/>
                  </a:lnTo>
                  <a:lnTo>
                    <a:pt x="926" y="2210"/>
                  </a:lnTo>
                  <a:lnTo>
                    <a:pt x="937" y="2223"/>
                  </a:lnTo>
                  <a:lnTo>
                    <a:pt x="947" y="2235"/>
                  </a:lnTo>
                  <a:lnTo>
                    <a:pt x="963" y="2262"/>
                  </a:lnTo>
                  <a:lnTo>
                    <a:pt x="971" y="2275"/>
                  </a:lnTo>
                  <a:lnTo>
                    <a:pt x="981" y="2287"/>
                  </a:lnTo>
                  <a:lnTo>
                    <a:pt x="994" y="2297"/>
                  </a:lnTo>
                  <a:lnTo>
                    <a:pt x="1001" y="2303"/>
                  </a:lnTo>
                  <a:lnTo>
                    <a:pt x="1008" y="2307"/>
                  </a:lnTo>
                  <a:lnTo>
                    <a:pt x="996" y="2261"/>
                  </a:lnTo>
                  <a:lnTo>
                    <a:pt x="985" y="2211"/>
                  </a:lnTo>
                  <a:lnTo>
                    <a:pt x="964" y="2112"/>
                  </a:lnTo>
                  <a:lnTo>
                    <a:pt x="960" y="2113"/>
                  </a:lnTo>
                  <a:lnTo>
                    <a:pt x="954" y="2113"/>
                  </a:lnTo>
                  <a:lnTo>
                    <a:pt x="945" y="2112"/>
                  </a:lnTo>
                  <a:lnTo>
                    <a:pt x="935" y="2108"/>
                  </a:lnTo>
                  <a:lnTo>
                    <a:pt x="926" y="2101"/>
                  </a:lnTo>
                  <a:lnTo>
                    <a:pt x="919" y="2094"/>
                  </a:lnTo>
                  <a:lnTo>
                    <a:pt x="918" y="2089"/>
                  </a:lnTo>
                  <a:lnTo>
                    <a:pt x="916" y="2084"/>
                  </a:lnTo>
                  <a:lnTo>
                    <a:pt x="916" y="2079"/>
                  </a:lnTo>
                  <a:lnTo>
                    <a:pt x="918" y="2075"/>
                  </a:lnTo>
                  <a:lnTo>
                    <a:pt x="921" y="2070"/>
                  </a:lnTo>
                  <a:lnTo>
                    <a:pt x="923" y="2065"/>
                  </a:lnTo>
                  <a:lnTo>
                    <a:pt x="918" y="2064"/>
                  </a:lnTo>
                  <a:lnTo>
                    <a:pt x="912" y="2061"/>
                  </a:lnTo>
                  <a:lnTo>
                    <a:pt x="907" y="2058"/>
                  </a:lnTo>
                  <a:lnTo>
                    <a:pt x="904" y="2054"/>
                  </a:lnTo>
                  <a:lnTo>
                    <a:pt x="901" y="2049"/>
                  </a:lnTo>
                  <a:lnTo>
                    <a:pt x="898" y="2043"/>
                  </a:lnTo>
                  <a:lnTo>
                    <a:pt x="895" y="2030"/>
                  </a:lnTo>
                  <a:lnTo>
                    <a:pt x="902" y="2026"/>
                  </a:lnTo>
                  <a:lnTo>
                    <a:pt x="911" y="2022"/>
                  </a:lnTo>
                  <a:lnTo>
                    <a:pt x="922" y="2021"/>
                  </a:lnTo>
                  <a:lnTo>
                    <a:pt x="933" y="2019"/>
                  </a:lnTo>
                  <a:lnTo>
                    <a:pt x="932" y="2009"/>
                  </a:lnTo>
                  <a:lnTo>
                    <a:pt x="933" y="2001"/>
                  </a:lnTo>
                  <a:lnTo>
                    <a:pt x="935" y="1994"/>
                  </a:lnTo>
                  <a:lnTo>
                    <a:pt x="936" y="1984"/>
                  </a:lnTo>
                  <a:lnTo>
                    <a:pt x="937" y="1983"/>
                  </a:lnTo>
                  <a:lnTo>
                    <a:pt x="942" y="1983"/>
                  </a:lnTo>
                  <a:lnTo>
                    <a:pt x="949" y="1981"/>
                  </a:lnTo>
                  <a:lnTo>
                    <a:pt x="956" y="1981"/>
                  </a:lnTo>
                  <a:lnTo>
                    <a:pt x="960" y="1980"/>
                  </a:lnTo>
                  <a:lnTo>
                    <a:pt x="961" y="1978"/>
                  </a:lnTo>
                  <a:lnTo>
                    <a:pt x="956" y="1974"/>
                  </a:lnTo>
                  <a:lnTo>
                    <a:pt x="950" y="1970"/>
                  </a:lnTo>
                  <a:lnTo>
                    <a:pt x="947" y="1964"/>
                  </a:lnTo>
                  <a:lnTo>
                    <a:pt x="945" y="1959"/>
                  </a:lnTo>
                  <a:lnTo>
                    <a:pt x="942" y="1943"/>
                  </a:lnTo>
                  <a:lnTo>
                    <a:pt x="939" y="1926"/>
                  </a:lnTo>
                  <a:lnTo>
                    <a:pt x="919" y="1886"/>
                  </a:lnTo>
                  <a:lnTo>
                    <a:pt x="901" y="1845"/>
                  </a:lnTo>
                  <a:lnTo>
                    <a:pt x="883" y="1801"/>
                  </a:lnTo>
                  <a:lnTo>
                    <a:pt x="867" y="1757"/>
                  </a:lnTo>
                  <a:lnTo>
                    <a:pt x="862" y="1734"/>
                  </a:lnTo>
                  <a:lnTo>
                    <a:pt x="856" y="1710"/>
                  </a:lnTo>
                  <a:lnTo>
                    <a:pt x="850" y="1686"/>
                  </a:lnTo>
                  <a:lnTo>
                    <a:pt x="846" y="1662"/>
                  </a:lnTo>
                  <a:lnTo>
                    <a:pt x="843" y="1639"/>
                  </a:lnTo>
                  <a:lnTo>
                    <a:pt x="842" y="1615"/>
                  </a:lnTo>
                  <a:lnTo>
                    <a:pt x="842" y="1591"/>
                  </a:lnTo>
                  <a:lnTo>
                    <a:pt x="842" y="1566"/>
                  </a:lnTo>
                  <a:lnTo>
                    <a:pt x="838" y="1566"/>
                  </a:lnTo>
                  <a:lnTo>
                    <a:pt x="835" y="1567"/>
                  </a:lnTo>
                  <a:lnTo>
                    <a:pt x="831" y="1570"/>
                  </a:lnTo>
                  <a:lnTo>
                    <a:pt x="827" y="1574"/>
                  </a:lnTo>
                  <a:lnTo>
                    <a:pt x="824" y="1575"/>
                  </a:lnTo>
                  <a:lnTo>
                    <a:pt x="820" y="1575"/>
                  </a:lnTo>
                  <a:close/>
                  <a:moveTo>
                    <a:pt x="921" y="1644"/>
                  </a:moveTo>
                  <a:lnTo>
                    <a:pt x="921" y="1644"/>
                  </a:lnTo>
                  <a:lnTo>
                    <a:pt x="922" y="1654"/>
                  </a:lnTo>
                  <a:lnTo>
                    <a:pt x="925" y="1661"/>
                  </a:lnTo>
                  <a:lnTo>
                    <a:pt x="928" y="1668"/>
                  </a:lnTo>
                  <a:lnTo>
                    <a:pt x="933" y="1675"/>
                  </a:lnTo>
                  <a:lnTo>
                    <a:pt x="937" y="1681"/>
                  </a:lnTo>
                  <a:lnTo>
                    <a:pt x="943" y="1685"/>
                  </a:lnTo>
                  <a:lnTo>
                    <a:pt x="956" y="1693"/>
                  </a:lnTo>
                  <a:lnTo>
                    <a:pt x="992" y="1677"/>
                  </a:lnTo>
                  <a:lnTo>
                    <a:pt x="1027" y="1658"/>
                  </a:lnTo>
                  <a:lnTo>
                    <a:pt x="1060" y="1639"/>
                  </a:lnTo>
                  <a:lnTo>
                    <a:pt x="1092" y="1619"/>
                  </a:lnTo>
                  <a:lnTo>
                    <a:pt x="1069" y="1626"/>
                  </a:lnTo>
                  <a:lnTo>
                    <a:pt x="1048" y="1630"/>
                  </a:lnTo>
                  <a:lnTo>
                    <a:pt x="1027" y="1633"/>
                  </a:lnTo>
                  <a:lnTo>
                    <a:pt x="1006" y="1634"/>
                  </a:lnTo>
                  <a:lnTo>
                    <a:pt x="964" y="1637"/>
                  </a:lnTo>
                  <a:lnTo>
                    <a:pt x="943" y="1640"/>
                  </a:lnTo>
                  <a:lnTo>
                    <a:pt x="921" y="1644"/>
                  </a:lnTo>
                  <a:close/>
                  <a:moveTo>
                    <a:pt x="1757" y="1679"/>
                  </a:moveTo>
                  <a:lnTo>
                    <a:pt x="1757" y="1679"/>
                  </a:lnTo>
                  <a:lnTo>
                    <a:pt x="1705" y="1681"/>
                  </a:lnTo>
                  <a:lnTo>
                    <a:pt x="1648" y="1684"/>
                  </a:lnTo>
                  <a:lnTo>
                    <a:pt x="1592" y="1689"/>
                  </a:lnTo>
                  <a:lnTo>
                    <a:pt x="1565" y="1692"/>
                  </a:lnTo>
                  <a:lnTo>
                    <a:pt x="1543" y="1696"/>
                  </a:lnTo>
                  <a:lnTo>
                    <a:pt x="1523" y="1702"/>
                  </a:lnTo>
                  <a:lnTo>
                    <a:pt x="1513" y="1705"/>
                  </a:lnTo>
                  <a:lnTo>
                    <a:pt x="1503" y="1709"/>
                  </a:lnTo>
                  <a:lnTo>
                    <a:pt x="1496" y="1713"/>
                  </a:lnTo>
                  <a:lnTo>
                    <a:pt x="1491" y="1720"/>
                  </a:lnTo>
                  <a:lnTo>
                    <a:pt x="1489" y="1724"/>
                  </a:lnTo>
                  <a:lnTo>
                    <a:pt x="1489" y="1728"/>
                  </a:lnTo>
                  <a:lnTo>
                    <a:pt x="1489" y="1734"/>
                  </a:lnTo>
                  <a:lnTo>
                    <a:pt x="1491" y="1740"/>
                  </a:lnTo>
                  <a:lnTo>
                    <a:pt x="1503" y="1734"/>
                  </a:lnTo>
                  <a:lnTo>
                    <a:pt x="1519" y="1728"/>
                  </a:lnTo>
                  <a:lnTo>
                    <a:pt x="1536" y="1724"/>
                  </a:lnTo>
                  <a:lnTo>
                    <a:pt x="1554" y="1721"/>
                  </a:lnTo>
                  <a:lnTo>
                    <a:pt x="1593" y="1717"/>
                  </a:lnTo>
                  <a:lnTo>
                    <a:pt x="1635" y="1714"/>
                  </a:lnTo>
                  <a:lnTo>
                    <a:pt x="1677" y="1713"/>
                  </a:lnTo>
                  <a:lnTo>
                    <a:pt x="1718" y="1713"/>
                  </a:lnTo>
                  <a:lnTo>
                    <a:pt x="1797" y="1716"/>
                  </a:lnTo>
                  <a:lnTo>
                    <a:pt x="1874" y="1719"/>
                  </a:lnTo>
                  <a:lnTo>
                    <a:pt x="1951" y="1723"/>
                  </a:lnTo>
                  <a:lnTo>
                    <a:pt x="1954" y="1719"/>
                  </a:lnTo>
                  <a:lnTo>
                    <a:pt x="1955" y="1714"/>
                  </a:lnTo>
                  <a:lnTo>
                    <a:pt x="1954" y="1706"/>
                  </a:lnTo>
                  <a:lnTo>
                    <a:pt x="1952" y="1698"/>
                  </a:lnTo>
                  <a:lnTo>
                    <a:pt x="1951" y="1693"/>
                  </a:lnTo>
                  <a:lnTo>
                    <a:pt x="1951" y="1688"/>
                  </a:lnTo>
                  <a:lnTo>
                    <a:pt x="1927" y="1688"/>
                  </a:lnTo>
                  <a:lnTo>
                    <a:pt x="1902" y="1686"/>
                  </a:lnTo>
                  <a:lnTo>
                    <a:pt x="1853" y="1682"/>
                  </a:lnTo>
                  <a:lnTo>
                    <a:pt x="1804" y="1679"/>
                  </a:lnTo>
                  <a:lnTo>
                    <a:pt x="1780" y="1679"/>
                  </a:lnTo>
                  <a:lnTo>
                    <a:pt x="1757" y="1679"/>
                  </a:lnTo>
                  <a:close/>
                  <a:moveTo>
                    <a:pt x="1513" y="1761"/>
                  </a:moveTo>
                  <a:lnTo>
                    <a:pt x="1513" y="1761"/>
                  </a:lnTo>
                  <a:lnTo>
                    <a:pt x="1521" y="1820"/>
                  </a:lnTo>
                  <a:lnTo>
                    <a:pt x="1528" y="1883"/>
                  </a:lnTo>
                  <a:lnTo>
                    <a:pt x="1534" y="1946"/>
                  </a:lnTo>
                  <a:lnTo>
                    <a:pt x="1540" y="2012"/>
                  </a:lnTo>
                  <a:lnTo>
                    <a:pt x="1548" y="2140"/>
                  </a:lnTo>
                  <a:lnTo>
                    <a:pt x="1557" y="2261"/>
                  </a:lnTo>
                  <a:lnTo>
                    <a:pt x="1592" y="2259"/>
                  </a:lnTo>
                  <a:lnTo>
                    <a:pt x="1635" y="2256"/>
                  </a:lnTo>
                  <a:lnTo>
                    <a:pt x="1679" y="2254"/>
                  </a:lnTo>
                  <a:lnTo>
                    <a:pt x="1700" y="2254"/>
                  </a:lnTo>
                  <a:lnTo>
                    <a:pt x="1719" y="2254"/>
                  </a:lnTo>
                  <a:lnTo>
                    <a:pt x="1717" y="2188"/>
                  </a:lnTo>
                  <a:lnTo>
                    <a:pt x="1715" y="2120"/>
                  </a:lnTo>
                  <a:lnTo>
                    <a:pt x="1715" y="1984"/>
                  </a:lnTo>
                  <a:lnTo>
                    <a:pt x="1715" y="1852"/>
                  </a:lnTo>
                  <a:lnTo>
                    <a:pt x="1715" y="1790"/>
                  </a:lnTo>
                  <a:lnTo>
                    <a:pt x="1714" y="1731"/>
                  </a:lnTo>
                  <a:lnTo>
                    <a:pt x="1686" y="1733"/>
                  </a:lnTo>
                  <a:lnTo>
                    <a:pt x="1656" y="1733"/>
                  </a:lnTo>
                  <a:lnTo>
                    <a:pt x="1628" y="1733"/>
                  </a:lnTo>
                  <a:lnTo>
                    <a:pt x="1600" y="1733"/>
                  </a:lnTo>
                  <a:lnTo>
                    <a:pt x="1575" y="1735"/>
                  </a:lnTo>
                  <a:lnTo>
                    <a:pt x="1562" y="1737"/>
                  </a:lnTo>
                  <a:lnTo>
                    <a:pt x="1551" y="1740"/>
                  </a:lnTo>
                  <a:lnTo>
                    <a:pt x="1541" y="1744"/>
                  </a:lnTo>
                  <a:lnTo>
                    <a:pt x="1530" y="1748"/>
                  </a:lnTo>
                  <a:lnTo>
                    <a:pt x="1521" y="1754"/>
                  </a:lnTo>
                  <a:lnTo>
                    <a:pt x="1513" y="1761"/>
                  </a:lnTo>
                  <a:close/>
                  <a:moveTo>
                    <a:pt x="1731" y="1731"/>
                  </a:moveTo>
                  <a:lnTo>
                    <a:pt x="1731" y="1731"/>
                  </a:lnTo>
                  <a:lnTo>
                    <a:pt x="1731" y="1999"/>
                  </a:lnTo>
                  <a:lnTo>
                    <a:pt x="1732" y="2127"/>
                  </a:lnTo>
                  <a:lnTo>
                    <a:pt x="1733" y="2254"/>
                  </a:lnTo>
                  <a:lnTo>
                    <a:pt x="1755" y="2256"/>
                  </a:lnTo>
                  <a:lnTo>
                    <a:pt x="1774" y="2256"/>
                  </a:lnTo>
                  <a:lnTo>
                    <a:pt x="1811" y="2255"/>
                  </a:lnTo>
                  <a:lnTo>
                    <a:pt x="1829" y="2255"/>
                  </a:lnTo>
                  <a:lnTo>
                    <a:pt x="1849" y="2256"/>
                  </a:lnTo>
                  <a:lnTo>
                    <a:pt x="1867" y="2259"/>
                  </a:lnTo>
                  <a:lnTo>
                    <a:pt x="1888" y="2263"/>
                  </a:lnTo>
                  <a:lnTo>
                    <a:pt x="1892" y="2235"/>
                  </a:lnTo>
                  <a:lnTo>
                    <a:pt x="1893" y="2204"/>
                  </a:lnTo>
                  <a:lnTo>
                    <a:pt x="1896" y="2143"/>
                  </a:lnTo>
                  <a:lnTo>
                    <a:pt x="1899" y="2112"/>
                  </a:lnTo>
                  <a:lnTo>
                    <a:pt x="1902" y="2079"/>
                  </a:lnTo>
                  <a:lnTo>
                    <a:pt x="1906" y="2049"/>
                  </a:lnTo>
                  <a:lnTo>
                    <a:pt x="1915" y="2019"/>
                  </a:lnTo>
                  <a:lnTo>
                    <a:pt x="1915" y="1949"/>
                  </a:lnTo>
                  <a:lnTo>
                    <a:pt x="1916" y="1873"/>
                  </a:lnTo>
                  <a:lnTo>
                    <a:pt x="1917" y="1801"/>
                  </a:lnTo>
                  <a:lnTo>
                    <a:pt x="1917" y="1769"/>
                  </a:lnTo>
                  <a:lnTo>
                    <a:pt x="1917" y="1740"/>
                  </a:lnTo>
                  <a:lnTo>
                    <a:pt x="1825" y="1734"/>
                  </a:lnTo>
                  <a:lnTo>
                    <a:pt x="1778" y="1731"/>
                  </a:lnTo>
                  <a:lnTo>
                    <a:pt x="1731" y="1731"/>
                  </a:lnTo>
                  <a:close/>
                  <a:moveTo>
                    <a:pt x="2225" y="1755"/>
                  </a:moveTo>
                  <a:lnTo>
                    <a:pt x="2225" y="1755"/>
                  </a:lnTo>
                  <a:lnTo>
                    <a:pt x="2235" y="1758"/>
                  </a:lnTo>
                  <a:lnTo>
                    <a:pt x="2244" y="1762"/>
                  </a:lnTo>
                  <a:lnTo>
                    <a:pt x="2250" y="1765"/>
                  </a:lnTo>
                  <a:lnTo>
                    <a:pt x="2256" y="1765"/>
                  </a:lnTo>
                  <a:lnTo>
                    <a:pt x="2260" y="1765"/>
                  </a:lnTo>
                  <a:lnTo>
                    <a:pt x="2265" y="1764"/>
                  </a:lnTo>
                  <a:lnTo>
                    <a:pt x="2264" y="1757"/>
                  </a:lnTo>
                  <a:lnTo>
                    <a:pt x="2261" y="1751"/>
                  </a:lnTo>
                  <a:lnTo>
                    <a:pt x="2257" y="1747"/>
                  </a:lnTo>
                  <a:lnTo>
                    <a:pt x="2250" y="1744"/>
                  </a:lnTo>
                  <a:lnTo>
                    <a:pt x="2243" y="1743"/>
                  </a:lnTo>
                  <a:lnTo>
                    <a:pt x="2236" y="1743"/>
                  </a:lnTo>
                  <a:lnTo>
                    <a:pt x="2225" y="1743"/>
                  </a:lnTo>
                  <a:lnTo>
                    <a:pt x="2226" y="1744"/>
                  </a:lnTo>
                  <a:lnTo>
                    <a:pt x="2228" y="1744"/>
                  </a:lnTo>
                  <a:lnTo>
                    <a:pt x="2226" y="1747"/>
                  </a:lnTo>
                  <a:lnTo>
                    <a:pt x="2223" y="1751"/>
                  </a:lnTo>
                  <a:lnTo>
                    <a:pt x="2223" y="1752"/>
                  </a:lnTo>
                  <a:lnTo>
                    <a:pt x="2225" y="1755"/>
                  </a:lnTo>
                  <a:close/>
                  <a:moveTo>
                    <a:pt x="2219" y="1816"/>
                  </a:moveTo>
                  <a:lnTo>
                    <a:pt x="2219" y="1816"/>
                  </a:lnTo>
                  <a:lnTo>
                    <a:pt x="2230" y="1828"/>
                  </a:lnTo>
                  <a:lnTo>
                    <a:pt x="2242" y="1839"/>
                  </a:lnTo>
                  <a:lnTo>
                    <a:pt x="2268" y="1862"/>
                  </a:lnTo>
                  <a:lnTo>
                    <a:pt x="2294" y="1882"/>
                  </a:lnTo>
                  <a:lnTo>
                    <a:pt x="2306" y="1893"/>
                  </a:lnTo>
                  <a:lnTo>
                    <a:pt x="2317" y="1903"/>
                  </a:lnTo>
                  <a:lnTo>
                    <a:pt x="2344" y="1931"/>
                  </a:lnTo>
                  <a:lnTo>
                    <a:pt x="2374" y="1959"/>
                  </a:lnTo>
                  <a:lnTo>
                    <a:pt x="2389" y="1973"/>
                  </a:lnTo>
                  <a:lnTo>
                    <a:pt x="2406" y="1984"/>
                  </a:lnTo>
                  <a:lnTo>
                    <a:pt x="2423" y="1995"/>
                  </a:lnTo>
                  <a:lnTo>
                    <a:pt x="2442" y="2005"/>
                  </a:lnTo>
                  <a:lnTo>
                    <a:pt x="2447" y="1998"/>
                  </a:lnTo>
                  <a:lnTo>
                    <a:pt x="2451" y="1991"/>
                  </a:lnTo>
                  <a:lnTo>
                    <a:pt x="2455" y="1984"/>
                  </a:lnTo>
                  <a:lnTo>
                    <a:pt x="2459" y="1978"/>
                  </a:lnTo>
                  <a:lnTo>
                    <a:pt x="2396" y="1929"/>
                  </a:lnTo>
                  <a:lnTo>
                    <a:pt x="2333" y="1879"/>
                  </a:lnTo>
                  <a:lnTo>
                    <a:pt x="2303" y="1853"/>
                  </a:lnTo>
                  <a:lnTo>
                    <a:pt x="2274" y="1827"/>
                  </a:lnTo>
                  <a:lnTo>
                    <a:pt x="2247" y="1800"/>
                  </a:lnTo>
                  <a:lnTo>
                    <a:pt x="2222" y="1772"/>
                  </a:lnTo>
                  <a:lnTo>
                    <a:pt x="2222" y="1779"/>
                  </a:lnTo>
                  <a:lnTo>
                    <a:pt x="2222" y="1785"/>
                  </a:lnTo>
                  <a:lnTo>
                    <a:pt x="2219" y="1796"/>
                  </a:lnTo>
                  <a:lnTo>
                    <a:pt x="2216" y="1806"/>
                  </a:lnTo>
                  <a:lnTo>
                    <a:pt x="2218" y="1811"/>
                  </a:lnTo>
                  <a:lnTo>
                    <a:pt x="2219" y="1816"/>
                  </a:lnTo>
                  <a:close/>
                  <a:moveTo>
                    <a:pt x="2317" y="1821"/>
                  </a:moveTo>
                  <a:lnTo>
                    <a:pt x="2317" y="1821"/>
                  </a:lnTo>
                  <a:lnTo>
                    <a:pt x="2320" y="1813"/>
                  </a:lnTo>
                  <a:lnTo>
                    <a:pt x="2323" y="1804"/>
                  </a:lnTo>
                  <a:lnTo>
                    <a:pt x="2313" y="1803"/>
                  </a:lnTo>
                  <a:lnTo>
                    <a:pt x="2305" y="1801"/>
                  </a:lnTo>
                  <a:lnTo>
                    <a:pt x="2289" y="1796"/>
                  </a:lnTo>
                  <a:lnTo>
                    <a:pt x="2274" y="1790"/>
                  </a:lnTo>
                  <a:lnTo>
                    <a:pt x="2260" y="1783"/>
                  </a:lnTo>
                  <a:lnTo>
                    <a:pt x="2270" y="1797"/>
                  </a:lnTo>
                  <a:lnTo>
                    <a:pt x="2275" y="1804"/>
                  </a:lnTo>
                  <a:lnTo>
                    <a:pt x="2282" y="1808"/>
                  </a:lnTo>
                  <a:lnTo>
                    <a:pt x="2289" y="1814"/>
                  </a:lnTo>
                  <a:lnTo>
                    <a:pt x="2298" y="1817"/>
                  </a:lnTo>
                  <a:lnTo>
                    <a:pt x="2308" y="1820"/>
                  </a:lnTo>
                  <a:lnTo>
                    <a:pt x="2317" y="1821"/>
                  </a:lnTo>
                  <a:close/>
                  <a:moveTo>
                    <a:pt x="1032" y="1816"/>
                  </a:moveTo>
                  <a:lnTo>
                    <a:pt x="1032" y="1816"/>
                  </a:lnTo>
                  <a:lnTo>
                    <a:pt x="1033" y="1831"/>
                  </a:lnTo>
                  <a:lnTo>
                    <a:pt x="1032" y="1845"/>
                  </a:lnTo>
                  <a:lnTo>
                    <a:pt x="1027" y="1859"/>
                  </a:lnTo>
                  <a:lnTo>
                    <a:pt x="1022" y="1872"/>
                  </a:lnTo>
                  <a:lnTo>
                    <a:pt x="1013" y="1882"/>
                  </a:lnTo>
                  <a:lnTo>
                    <a:pt x="1008" y="1886"/>
                  </a:lnTo>
                  <a:lnTo>
                    <a:pt x="1002" y="1889"/>
                  </a:lnTo>
                  <a:lnTo>
                    <a:pt x="996" y="1891"/>
                  </a:lnTo>
                  <a:lnTo>
                    <a:pt x="991" y="1891"/>
                  </a:lnTo>
                  <a:lnTo>
                    <a:pt x="984" y="1893"/>
                  </a:lnTo>
                  <a:lnTo>
                    <a:pt x="977" y="1891"/>
                  </a:lnTo>
                  <a:lnTo>
                    <a:pt x="973" y="1901"/>
                  </a:lnTo>
                  <a:lnTo>
                    <a:pt x="967" y="1910"/>
                  </a:lnTo>
                  <a:lnTo>
                    <a:pt x="964" y="1914"/>
                  </a:lnTo>
                  <a:lnTo>
                    <a:pt x="960" y="1917"/>
                  </a:lnTo>
                  <a:lnTo>
                    <a:pt x="956" y="1919"/>
                  </a:lnTo>
                  <a:lnTo>
                    <a:pt x="950" y="1921"/>
                  </a:lnTo>
                  <a:lnTo>
                    <a:pt x="952" y="1928"/>
                  </a:lnTo>
                  <a:lnTo>
                    <a:pt x="953" y="1936"/>
                  </a:lnTo>
                  <a:lnTo>
                    <a:pt x="960" y="1950"/>
                  </a:lnTo>
                  <a:lnTo>
                    <a:pt x="963" y="1957"/>
                  </a:lnTo>
                  <a:lnTo>
                    <a:pt x="966" y="1964"/>
                  </a:lnTo>
                  <a:lnTo>
                    <a:pt x="966" y="1971"/>
                  </a:lnTo>
                  <a:lnTo>
                    <a:pt x="964" y="1978"/>
                  </a:lnTo>
                  <a:lnTo>
                    <a:pt x="974" y="1978"/>
                  </a:lnTo>
                  <a:lnTo>
                    <a:pt x="982" y="1977"/>
                  </a:lnTo>
                  <a:lnTo>
                    <a:pt x="996" y="1973"/>
                  </a:lnTo>
                  <a:lnTo>
                    <a:pt x="992" y="1959"/>
                  </a:lnTo>
                  <a:lnTo>
                    <a:pt x="991" y="1950"/>
                  </a:lnTo>
                  <a:lnTo>
                    <a:pt x="991" y="1940"/>
                  </a:lnTo>
                  <a:lnTo>
                    <a:pt x="995" y="1938"/>
                  </a:lnTo>
                  <a:lnTo>
                    <a:pt x="1003" y="1935"/>
                  </a:lnTo>
                  <a:lnTo>
                    <a:pt x="1020" y="1933"/>
                  </a:lnTo>
                  <a:lnTo>
                    <a:pt x="1037" y="1933"/>
                  </a:lnTo>
                  <a:lnTo>
                    <a:pt x="1043" y="1932"/>
                  </a:lnTo>
                  <a:lnTo>
                    <a:pt x="1046" y="1931"/>
                  </a:lnTo>
                  <a:lnTo>
                    <a:pt x="1046" y="1929"/>
                  </a:lnTo>
                  <a:lnTo>
                    <a:pt x="1039" y="1928"/>
                  </a:lnTo>
                  <a:lnTo>
                    <a:pt x="1032" y="1925"/>
                  </a:lnTo>
                  <a:lnTo>
                    <a:pt x="1027" y="1921"/>
                  </a:lnTo>
                  <a:lnTo>
                    <a:pt x="1025" y="1917"/>
                  </a:lnTo>
                  <a:lnTo>
                    <a:pt x="1025" y="1912"/>
                  </a:lnTo>
                  <a:lnTo>
                    <a:pt x="1025" y="1908"/>
                  </a:lnTo>
                  <a:lnTo>
                    <a:pt x="1026" y="1903"/>
                  </a:lnTo>
                  <a:lnTo>
                    <a:pt x="1027" y="1897"/>
                  </a:lnTo>
                  <a:lnTo>
                    <a:pt x="1032" y="1893"/>
                  </a:lnTo>
                  <a:lnTo>
                    <a:pt x="1036" y="1889"/>
                  </a:lnTo>
                  <a:lnTo>
                    <a:pt x="1040" y="1886"/>
                  </a:lnTo>
                  <a:lnTo>
                    <a:pt x="1046" y="1883"/>
                  </a:lnTo>
                  <a:lnTo>
                    <a:pt x="1051" y="1882"/>
                  </a:lnTo>
                  <a:lnTo>
                    <a:pt x="1057" y="1882"/>
                  </a:lnTo>
                  <a:lnTo>
                    <a:pt x="1062" y="1883"/>
                  </a:lnTo>
                  <a:lnTo>
                    <a:pt x="1069" y="1886"/>
                  </a:lnTo>
                  <a:lnTo>
                    <a:pt x="1068" y="1874"/>
                  </a:lnTo>
                  <a:lnTo>
                    <a:pt x="1069" y="1865"/>
                  </a:lnTo>
                  <a:lnTo>
                    <a:pt x="1074" y="1856"/>
                  </a:lnTo>
                  <a:lnTo>
                    <a:pt x="1079" y="1849"/>
                  </a:lnTo>
                  <a:lnTo>
                    <a:pt x="1088" y="1844"/>
                  </a:lnTo>
                  <a:lnTo>
                    <a:pt x="1096" y="1841"/>
                  </a:lnTo>
                  <a:lnTo>
                    <a:pt x="1107" y="1838"/>
                  </a:lnTo>
                  <a:lnTo>
                    <a:pt x="1119" y="1837"/>
                  </a:lnTo>
                  <a:lnTo>
                    <a:pt x="1116" y="1824"/>
                  </a:lnTo>
                  <a:lnTo>
                    <a:pt x="1112" y="1813"/>
                  </a:lnTo>
                  <a:lnTo>
                    <a:pt x="1107" y="1801"/>
                  </a:lnTo>
                  <a:lnTo>
                    <a:pt x="1105" y="1790"/>
                  </a:lnTo>
                  <a:lnTo>
                    <a:pt x="1100" y="1799"/>
                  </a:lnTo>
                  <a:lnTo>
                    <a:pt x="1093" y="1806"/>
                  </a:lnTo>
                  <a:lnTo>
                    <a:pt x="1086" y="1811"/>
                  </a:lnTo>
                  <a:lnTo>
                    <a:pt x="1076" y="1816"/>
                  </a:lnTo>
                  <a:lnTo>
                    <a:pt x="1067" y="1818"/>
                  </a:lnTo>
                  <a:lnTo>
                    <a:pt x="1055" y="1820"/>
                  </a:lnTo>
                  <a:lnTo>
                    <a:pt x="1043" y="1818"/>
                  </a:lnTo>
                  <a:lnTo>
                    <a:pt x="1032" y="1816"/>
                  </a:lnTo>
                  <a:close/>
                  <a:moveTo>
                    <a:pt x="619" y="1900"/>
                  </a:moveTo>
                  <a:lnTo>
                    <a:pt x="619" y="1900"/>
                  </a:lnTo>
                  <a:lnTo>
                    <a:pt x="638" y="1904"/>
                  </a:lnTo>
                  <a:lnTo>
                    <a:pt x="657" y="1907"/>
                  </a:lnTo>
                  <a:lnTo>
                    <a:pt x="676" y="1908"/>
                  </a:lnTo>
                  <a:lnTo>
                    <a:pt x="695" y="1905"/>
                  </a:lnTo>
                  <a:lnTo>
                    <a:pt x="695" y="1898"/>
                  </a:lnTo>
                  <a:lnTo>
                    <a:pt x="692" y="1891"/>
                  </a:lnTo>
                  <a:lnTo>
                    <a:pt x="689" y="1886"/>
                  </a:lnTo>
                  <a:lnTo>
                    <a:pt x="686" y="1880"/>
                  </a:lnTo>
                  <a:lnTo>
                    <a:pt x="678" y="1870"/>
                  </a:lnTo>
                  <a:lnTo>
                    <a:pt x="668" y="1862"/>
                  </a:lnTo>
                  <a:lnTo>
                    <a:pt x="650" y="1845"/>
                  </a:lnTo>
                  <a:lnTo>
                    <a:pt x="640" y="1838"/>
                  </a:lnTo>
                  <a:lnTo>
                    <a:pt x="627" y="1834"/>
                  </a:lnTo>
                  <a:lnTo>
                    <a:pt x="624" y="1834"/>
                  </a:lnTo>
                  <a:lnTo>
                    <a:pt x="623" y="1835"/>
                  </a:lnTo>
                  <a:lnTo>
                    <a:pt x="622" y="1837"/>
                  </a:lnTo>
                  <a:lnTo>
                    <a:pt x="626" y="1842"/>
                  </a:lnTo>
                  <a:lnTo>
                    <a:pt x="629" y="1851"/>
                  </a:lnTo>
                  <a:lnTo>
                    <a:pt x="630" y="1859"/>
                  </a:lnTo>
                  <a:lnTo>
                    <a:pt x="630" y="1869"/>
                  </a:lnTo>
                  <a:lnTo>
                    <a:pt x="629" y="1877"/>
                  </a:lnTo>
                  <a:lnTo>
                    <a:pt x="626" y="1886"/>
                  </a:lnTo>
                  <a:lnTo>
                    <a:pt x="623" y="1894"/>
                  </a:lnTo>
                  <a:lnTo>
                    <a:pt x="619" y="1900"/>
                  </a:lnTo>
                  <a:close/>
                  <a:moveTo>
                    <a:pt x="2303" y="2400"/>
                  </a:moveTo>
                  <a:lnTo>
                    <a:pt x="2303" y="2400"/>
                  </a:lnTo>
                  <a:lnTo>
                    <a:pt x="2306" y="2393"/>
                  </a:lnTo>
                  <a:lnTo>
                    <a:pt x="2310" y="2383"/>
                  </a:lnTo>
                  <a:lnTo>
                    <a:pt x="2317" y="2373"/>
                  </a:lnTo>
                  <a:lnTo>
                    <a:pt x="2326" y="2329"/>
                  </a:lnTo>
                  <a:lnTo>
                    <a:pt x="2338" y="2286"/>
                  </a:lnTo>
                  <a:lnTo>
                    <a:pt x="2351" y="2242"/>
                  </a:lnTo>
                  <a:lnTo>
                    <a:pt x="2367" y="2197"/>
                  </a:lnTo>
                  <a:lnTo>
                    <a:pt x="2381" y="2152"/>
                  </a:lnTo>
                  <a:lnTo>
                    <a:pt x="2395" y="2108"/>
                  </a:lnTo>
                  <a:lnTo>
                    <a:pt x="2406" y="2061"/>
                  </a:lnTo>
                  <a:lnTo>
                    <a:pt x="2416" y="2016"/>
                  </a:lnTo>
                  <a:lnTo>
                    <a:pt x="2389" y="1995"/>
                  </a:lnTo>
                  <a:lnTo>
                    <a:pt x="2362" y="1973"/>
                  </a:lnTo>
                  <a:lnTo>
                    <a:pt x="2337" y="1950"/>
                  </a:lnTo>
                  <a:lnTo>
                    <a:pt x="2313" y="1926"/>
                  </a:lnTo>
                  <a:lnTo>
                    <a:pt x="2264" y="1879"/>
                  </a:lnTo>
                  <a:lnTo>
                    <a:pt x="2239" y="1856"/>
                  </a:lnTo>
                  <a:lnTo>
                    <a:pt x="2214" y="1834"/>
                  </a:lnTo>
                  <a:lnTo>
                    <a:pt x="2205" y="1910"/>
                  </a:lnTo>
                  <a:lnTo>
                    <a:pt x="2197" y="1984"/>
                  </a:lnTo>
                  <a:lnTo>
                    <a:pt x="2178" y="2136"/>
                  </a:lnTo>
                  <a:lnTo>
                    <a:pt x="2157" y="2291"/>
                  </a:lnTo>
                  <a:lnTo>
                    <a:pt x="2135" y="2452"/>
                  </a:lnTo>
                  <a:lnTo>
                    <a:pt x="2153" y="2457"/>
                  </a:lnTo>
                  <a:lnTo>
                    <a:pt x="2170" y="2463"/>
                  </a:lnTo>
                  <a:lnTo>
                    <a:pt x="2204" y="2477"/>
                  </a:lnTo>
                  <a:lnTo>
                    <a:pt x="2235" y="2492"/>
                  </a:lnTo>
                  <a:lnTo>
                    <a:pt x="2268" y="2506"/>
                  </a:lnTo>
                  <a:lnTo>
                    <a:pt x="2277" y="2496"/>
                  </a:lnTo>
                  <a:lnTo>
                    <a:pt x="2284" y="2485"/>
                  </a:lnTo>
                  <a:lnTo>
                    <a:pt x="2289" y="2473"/>
                  </a:lnTo>
                  <a:lnTo>
                    <a:pt x="2292" y="2459"/>
                  </a:lnTo>
                  <a:lnTo>
                    <a:pt x="2298" y="2429"/>
                  </a:lnTo>
                  <a:lnTo>
                    <a:pt x="2299" y="2415"/>
                  </a:lnTo>
                  <a:lnTo>
                    <a:pt x="2303" y="2400"/>
                  </a:lnTo>
                  <a:close/>
                  <a:moveTo>
                    <a:pt x="2369" y="1862"/>
                  </a:moveTo>
                  <a:lnTo>
                    <a:pt x="2369" y="1862"/>
                  </a:lnTo>
                  <a:lnTo>
                    <a:pt x="2368" y="1856"/>
                  </a:lnTo>
                  <a:lnTo>
                    <a:pt x="2368" y="1852"/>
                  </a:lnTo>
                  <a:lnTo>
                    <a:pt x="2368" y="1849"/>
                  </a:lnTo>
                  <a:lnTo>
                    <a:pt x="2367" y="1845"/>
                  </a:lnTo>
                  <a:lnTo>
                    <a:pt x="2361" y="1845"/>
                  </a:lnTo>
                  <a:lnTo>
                    <a:pt x="2354" y="1845"/>
                  </a:lnTo>
                  <a:lnTo>
                    <a:pt x="2340" y="1842"/>
                  </a:lnTo>
                  <a:lnTo>
                    <a:pt x="2326" y="1841"/>
                  </a:lnTo>
                  <a:lnTo>
                    <a:pt x="2320" y="1841"/>
                  </a:lnTo>
                  <a:lnTo>
                    <a:pt x="2315" y="1842"/>
                  </a:lnTo>
                  <a:lnTo>
                    <a:pt x="2327" y="1848"/>
                  </a:lnTo>
                  <a:lnTo>
                    <a:pt x="2341" y="1853"/>
                  </a:lnTo>
                  <a:lnTo>
                    <a:pt x="2369" y="1862"/>
                  </a:lnTo>
                  <a:close/>
                  <a:moveTo>
                    <a:pt x="1083" y="1865"/>
                  </a:moveTo>
                  <a:lnTo>
                    <a:pt x="1083" y="1865"/>
                  </a:lnTo>
                  <a:lnTo>
                    <a:pt x="1086" y="1867"/>
                  </a:lnTo>
                  <a:lnTo>
                    <a:pt x="1088" y="1872"/>
                  </a:lnTo>
                  <a:lnTo>
                    <a:pt x="1089" y="1880"/>
                  </a:lnTo>
                  <a:lnTo>
                    <a:pt x="1095" y="1880"/>
                  </a:lnTo>
                  <a:lnTo>
                    <a:pt x="1099" y="1879"/>
                  </a:lnTo>
                  <a:lnTo>
                    <a:pt x="1105" y="1873"/>
                  </a:lnTo>
                  <a:lnTo>
                    <a:pt x="1107" y="1872"/>
                  </a:lnTo>
                  <a:lnTo>
                    <a:pt x="1112" y="1869"/>
                  </a:lnTo>
                  <a:lnTo>
                    <a:pt x="1116" y="1867"/>
                  </a:lnTo>
                  <a:lnTo>
                    <a:pt x="1121" y="1867"/>
                  </a:lnTo>
                  <a:lnTo>
                    <a:pt x="1120" y="1873"/>
                  </a:lnTo>
                  <a:lnTo>
                    <a:pt x="1119" y="1877"/>
                  </a:lnTo>
                  <a:lnTo>
                    <a:pt x="1124" y="1872"/>
                  </a:lnTo>
                  <a:lnTo>
                    <a:pt x="1127" y="1867"/>
                  </a:lnTo>
                  <a:lnTo>
                    <a:pt x="1128" y="1863"/>
                  </a:lnTo>
                  <a:lnTo>
                    <a:pt x="1128" y="1860"/>
                  </a:lnTo>
                  <a:lnTo>
                    <a:pt x="1128" y="1858"/>
                  </a:lnTo>
                  <a:lnTo>
                    <a:pt x="1126" y="1855"/>
                  </a:lnTo>
                  <a:lnTo>
                    <a:pt x="1120" y="1852"/>
                  </a:lnTo>
                  <a:lnTo>
                    <a:pt x="1110" y="1852"/>
                  </a:lnTo>
                  <a:lnTo>
                    <a:pt x="1100" y="1853"/>
                  </a:lnTo>
                  <a:lnTo>
                    <a:pt x="1091" y="1858"/>
                  </a:lnTo>
                  <a:lnTo>
                    <a:pt x="1088" y="1862"/>
                  </a:lnTo>
                  <a:lnTo>
                    <a:pt x="1083" y="1865"/>
                  </a:lnTo>
                  <a:close/>
                  <a:moveTo>
                    <a:pt x="2424" y="1905"/>
                  </a:moveTo>
                  <a:lnTo>
                    <a:pt x="2424" y="1905"/>
                  </a:lnTo>
                  <a:lnTo>
                    <a:pt x="2426" y="1891"/>
                  </a:lnTo>
                  <a:lnTo>
                    <a:pt x="2424" y="1884"/>
                  </a:lnTo>
                  <a:lnTo>
                    <a:pt x="2421" y="1880"/>
                  </a:lnTo>
                  <a:lnTo>
                    <a:pt x="2406" y="1880"/>
                  </a:lnTo>
                  <a:lnTo>
                    <a:pt x="2393" y="1882"/>
                  </a:lnTo>
                  <a:lnTo>
                    <a:pt x="2383" y="1882"/>
                  </a:lnTo>
                  <a:lnTo>
                    <a:pt x="2369" y="1880"/>
                  </a:lnTo>
                  <a:lnTo>
                    <a:pt x="2375" y="1886"/>
                  </a:lnTo>
                  <a:lnTo>
                    <a:pt x="2381" y="1891"/>
                  </a:lnTo>
                  <a:lnTo>
                    <a:pt x="2388" y="1896"/>
                  </a:lnTo>
                  <a:lnTo>
                    <a:pt x="2395" y="1898"/>
                  </a:lnTo>
                  <a:lnTo>
                    <a:pt x="2409" y="1901"/>
                  </a:lnTo>
                  <a:lnTo>
                    <a:pt x="2424" y="1905"/>
                  </a:lnTo>
                  <a:close/>
                  <a:moveTo>
                    <a:pt x="936" y="2086"/>
                  </a:moveTo>
                  <a:lnTo>
                    <a:pt x="936" y="2086"/>
                  </a:lnTo>
                  <a:lnTo>
                    <a:pt x="939" y="2089"/>
                  </a:lnTo>
                  <a:lnTo>
                    <a:pt x="945" y="2092"/>
                  </a:lnTo>
                  <a:lnTo>
                    <a:pt x="949" y="2092"/>
                  </a:lnTo>
                  <a:lnTo>
                    <a:pt x="954" y="2091"/>
                  </a:lnTo>
                  <a:lnTo>
                    <a:pt x="964" y="2088"/>
                  </a:lnTo>
                  <a:lnTo>
                    <a:pt x="973" y="2082"/>
                  </a:lnTo>
                  <a:lnTo>
                    <a:pt x="988" y="2077"/>
                  </a:lnTo>
                  <a:lnTo>
                    <a:pt x="1001" y="2068"/>
                  </a:lnTo>
                  <a:lnTo>
                    <a:pt x="1015" y="2061"/>
                  </a:lnTo>
                  <a:lnTo>
                    <a:pt x="1026" y="2051"/>
                  </a:lnTo>
                  <a:lnTo>
                    <a:pt x="1050" y="2033"/>
                  </a:lnTo>
                  <a:lnTo>
                    <a:pt x="1071" y="2012"/>
                  </a:lnTo>
                  <a:lnTo>
                    <a:pt x="1092" y="1990"/>
                  </a:lnTo>
                  <a:lnTo>
                    <a:pt x="1110" y="1967"/>
                  </a:lnTo>
                  <a:lnTo>
                    <a:pt x="1144" y="1921"/>
                  </a:lnTo>
                  <a:lnTo>
                    <a:pt x="1141" y="1917"/>
                  </a:lnTo>
                  <a:lnTo>
                    <a:pt x="1140" y="1912"/>
                  </a:lnTo>
                  <a:lnTo>
                    <a:pt x="1140" y="1903"/>
                  </a:lnTo>
                  <a:lnTo>
                    <a:pt x="1138" y="1897"/>
                  </a:lnTo>
                  <a:lnTo>
                    <a:pt x="1138" y="1893"/>
                  </a:lnTo>
                  <a:lnTo>
                    <a:pt x="1135" y="1889"/>
                  </a:lnTo>
                  <a:lnTo>
                    <a:pt x="1130" y="1886"/>
                  </a:lnTo>
                  <a:lnTo>
                    <a:pt x="1120" y="1901"/>
                  </a:lnTo>
                  <a:lnTo>
                    <a:pt x="1110" y="1915"/>
                  </a:lnTo>
                  <a:lnTo>
                    <a:pt x="1089" y="1943"/>
                  </a:lnTo>
                  <a:lnTo>
                    <a:pt x="1065" y="1969"/>
                  </a:lnTo>
                  <a:lnTo>
                    <a:pt x="1040" y="1992"/>
                  </a:lnTo>
                  <a:lnTo>
                    <a:pt x="987" y="2039"/>
                  </a:lnTo>
                  <a:lnTo>
                    <a:pt x="961" y="2063"/>
                  </a:lnTo>
                  <a:lnTo>
                    <a:pt x="936" y="2086"/>
                  </a:lnTo>
                  <a:close/>
                  <a:moveTo>
                    <a:pt x="1043" y="1900"/>
                  </a:moveTo>
                  <a:lnTo>
                    <a:pt x="1043" y="1900"/>
                  </a:lnTo>
                  <a:lnTo>
                    <a:pt x="1043" y="1904"/>
                  </a:lnTo>
                  <a:lnTo>
                    <a:pt x="1044" y="1908"/>
                  </a:lnTo>
                  <a:lnTo>
                    <a:pt x="1047" y="1914"/>
                  </a:lnTo>
                  <a:lnTo>
                    <a:pt x="1051" y="1921"/>
                  </a:lnTo>
                  <a:lnTo>
                    <a:pt x="1051" y="1925"/>
                  </a:lnTo>
                  <a:lnTo>
                    <a:pt x="1051" y="1929"/>
                  </a:lnTo>
                  <a:lnTo>
                    <a:pt x="1067" y="1921"/>
                  </a:lnTo>
                  <a:lnTo>
                    <a:pt x="1082" y="1912"/>
                  </a:lnTo>
                  <a:lnTo>
                    <a:pt x="1089" y="1908"/>
                  </a:lnTo>
                  <a:lnTo>
                    <a:pt x="1095" y="1903"/>
                  </a:lnTo>
                  <a:lnTo>
                    <a:pt x="1099" y="1897"/>
                  </a:lnTo>
                  <a:lnTo>
                    <a:pt x="1100" y="1891"/>
                  </a:lnTo>
                  <a:lnTo>
                    <a:pt x="1095" y="1894"/>
                  </a:lnTo>
                  <a:lnTo>
                    <a:pt x="1088" y="1897"/>
                  </a:lnTo>
                  <a:lnTo>
                    <a:pt x="1074" y="1900"/>
                  </a:lnTo>
                  <a:lnTo>
                    <a:pt x="1060" y="1900"/>
                  </a:lnTo>
                  <a:lnTo>
                    <a:pt x="1043" y="1900"/>
                  </a:lnTo>
                  <a:close/>
                  <a:moveTo>
                    <a:pt x="2465" y="1952"/>
                  </a:moveTo>
                  <a:lnTo>
                    <a:pt x="2465" y="1952"/>
                  </a:lnTo>
                  <a:lnTo>
                    <a:pt x="2468" y="1940"/>
                  </a:lnTo>
                  <a:lnTo>
                    <a:pt x="2468" y="1926"/>
                  </a:lnTo>
                  <a:lnTo>
                    <a:pt x="2461" y="1928"/>
                  </a:lnTo>
                  <a:lnTo>
                    <a:pt x="2454" y="1928"/>
                  </a:lnTo>
                  <a:lnTo>
                    <a:pt x="2440" y="1925"/>
                  </a:lnTo>
                  <a:lnTo>
                    <a:pt x="2428" y="1922"/>
                  </a:lnTo>
                  <a:lnTo>
                    <a:pt x="2421" y="1922"/>
                  </a:lnTo>
                  <a:lnTo>
                    <a:pt x="2416" y="1924"/>
                  </a:lnTo>
                  <a:lnTo>
                    <a:pt x="2427" y="1931"/>
                  </a:lnTo>
                  <a:lnTo>
                    <a:pt x="2438" y="1940"/>
                  </a:lnTo>
                  <a:lnTo>
                    <a:pt x="2444" y="1945"/>
                  </a:lnTo>
                  <a:lnTo>
                    <a:pt x="2451" y="1947"/>
                  </a:lnTo>
                  <a:lnTo>
                    <a:pt x="2458" y="1950"/>
                  </a:lnTo>
                  <a:lnTo>
                    <a:pt x="2465" y="1952"/>
                  </a:lnTo>
                  <a:close/>
                  <a:moveTo>
                    <a:pt x="1008" y="1949"/>
                  </a:moveTo>
                  <a:lnTo>
                    <a:pt x="1008" y="1949"/>
                  </a:lnTo>
                  <a:lnTo>
                    <a:pt x="1008" y="1956"/>
                  </a:lnTo>
                  <a:lnTo>
                    <a:pt x="1009" y="1963"/>
                  </a:lnTo>
                  <a:lnTo>
                    <a:pt x="1010" y="1969"/>
                  </a:lnTo>
                  <a:lnTo>
                    <a:pt x="1013" y="1973"/>
                  </a:lnTo>
                  <a:lnTo>
                    <a:pt x="1022" y="1969"/>
                  </a:lnTo>
                  <a:lnTo>
                    <a:pt x="1030" y="1964"/>
                  </a:lnTo>
                  <a:lnTo>
                    <a:pt x="1036" y="1963"/>
                  </a:lnTo>
                  <a:lnTo>
                    <a:pt x="1040" y="1962"/>
                  </a:lnTo>
                  <a:lnTo>
                    <a:pt x="1044" y="1962"/>
                  </a:lnTo>
                  <a:lnTo>
                    <a:pt x="1048" y="1964"/>
                  </a:lnTo>
                  <a:lnTo>
                    <a:pt x="1050" y="1960"/>
                  </a:lnTo>
                  <a:lnTo>
                    <a:pt x="1053" y="1956"/>
                  </a:lnTo>
                  <a:lnTo>
                    <a:pt x="1060" y="1949"/>
                  </a:lnTo>
                  <a:lnTo>
                    <a:pt x="1065" y="1943"/>
                  </a:lnTo>
                  <a:lnTo>
                    <a:pt x="1065" y="1940"/>
                  </a:lnTo>
                  <a:lnTo>
                    <a:pt x="1064" y="1940"/>
                  </a:lnTo>
                  <a:lnTo>
                    <a:pt x="1050" y="1945"/>
                  </a:lnTo>
                  <a:lnTo>
                    <a:pt x="1039" y="1946"/>
                  </a:lnTo>
                  <a:lnTo>
                    <a:pt x="1026" y="1949"/>
                  </a:lnTo>
                  <a:lnTo>
                    <a:pt x="1008" y="1949"/>
                  </a:lnTo>
                  <a:close/>
                  <a:moveTo>
                    <a:pt x="1110" y="1990"/>
                  </a:moveTo>
                  <a:lnTo>
                    <a:pt x="1110" y="1990"/>
                  </a:lnTo>
                  <a:lnTo>
                    <a:pt x="1102" y="2001"/>
                  </a:lnTo>
                  <a:lnTo>
                    <a:pt x="1093" y="2013"/>
                  </a:lnTo>
                  <a:lnTo>
                    <a:pt x="1086" y="2023"/>
                  </a:lnTo>
                  <a:lnTo>
                    <a:pt x="1078" y="2033"/>
                  </a:lnTo>
                  <a:lnTo>
                    <a:pt x="1067" y="2044"/>
                  </a:lnTo>
                  <a:lnTo>
                    <a:pt x="1055" y="2053"/>
                  </a:lnTo>
                  <a:lnTo>
                    <a:pt x="1030" y="2070"/>
                  </a:lnTo>
                  <a:lnTo>
                    <a:pt x="1006" y="2086"/>
                  </a:lnTo>
                  <a:lnTo>
                    <a:pt x="982" y="2103"/>
                  </a:lnTo>
                  <a:lnTo>
                    <a:pt x="987" y="2137"/>
                  </a:lnTo>
                  <a:lnTo>
                    <a:pt x="995" y="2172"/>
                  </a:lnTo>
                  <a:lnTo>
                    <a:pt x="1003" y="2206"/>
                  </a:lnTo>
                  <a:lnTo>
                    <a:pt x="1010" y="2240"/>
                  </a:lnTo>
                  <a:lnTo>
                    <a:pt x="1027" y="2311"/>
                  </a:lnTo>
                  <a:lnTo>
                    <a:pt x="1036" y="2345"/>
                  </a:lnTo>
                  <a:lnTo>
                    <a:pt x="1046" y="2379"/>
                  </a:lnTo>
                  <a:lnTo>
                    <a:pt x="1057" y="2411"/>
                  </a:lnTo>
                  <a:lnTo>
                    <a:pt x="1068" y="2440"/>
                  </a:lnTo>
                  <a:lnTo>
                    <a:pt x="1081" y="2467"/>
                  </a:lnTo>
                  <a:lnTo>
                    <a:pt x="1095" y="2492"/>
                  </a:lnTo>
                  <a:lnTo>
                    <a:pt x="1133" y="2468"/>
                  </a:lnTo>
                  <a:lnTo>
                    <a:pt x="1172" y="2446"/>
                  </a:lnTo>
                  <a:lnTo>
                    <a:pt x="1208" y="2421"/>
                  </a:lnTo>
                  <a:lnTo>
                    <a:pt x="1227" y="2408"/>
                  </a:lnTo>
                  <a:lnTo>
                    <a:pt x="1244" y="2394"/>
                  </a:lnTo>
                  <a:lnTo>
                    <a:pt x="1235" y="2332"/>
                  </a:lnTo>
                  <a:lnTo>
                    <a:pt x="1225" y="2272"/>
                  </a:lnTo>
                  <a:lnTo>
                    <a:pt x="1213" y="2211"/>
                  </a:lnTo>
                  <a:lnTo>
                    <a:pt x="1200" y="2152"/>
                  </a:lnTo>
                  <a:lnTo>
                    <a:pt x="1187" y="2096"/>
                  </a:lnTo>
                  <a:lnTo>
                    <a:pt x="1173" y="2042"/>
                  </a:lnTo>
                  <a:lnTo>
                    <a:pt x="1148" y="1940"/>
                  </a:lnTo>
                  <a:lnTo>
                    <a:pt x="1140" y="1955"/>
                  </a:lnTo>
                  <a:lnTo>
                    <a:pt x="1131" y="1966"/>
                  </a:lnTo>
                  <a:lnTo>
                    <a:pt x="1110" y="1990"/>
                  </a:lnTo>
                  <a:close/>
                  <a:moveTo>
                    <a:pt x="947" y="1998"/>
                  </a:moveTo>
                  <a:lnTo>
                    <a:pt x="947" y="1998"/>
                  </a:lnTo>
                  <a:lnTo>
                    <a:pt x="947" y="2009"/>
                  </a:lnTo>
                  <a:lnTo>
                    <a:pt x="949" y="2013"/>
                  </a:lnTo>
                  <a:lnTo>
                    <a:pt x="950" y="2016"/>
                  </a:lnTo>
                  <a:lnTo>
                    <a:pt x="973" y="2011"/>
                  </a:lnTo>
                  <a:lnTo>
                    <a:pt x="998" y="2002"/>
                  </a:lnTo>
                  <a:lnTo>
                    <a:pt x="1009" y="1998"/>
                  </a:lnTo>
                  <a:lnTo>
                    <a:pt x="1018" y="1994"/>
                  </a:lnTo>
                  <a:lnTo>
                    <a:pt x="1020" y="1991"/>
                  </a:lnTo>
                  <a:lnTo>
                    <a:pt x="1022" y="1988"/>
                  </a:lnTo>
                  <a:lnTo>
                    <a:pt x="1023" y="1984"/>
                  </a:lnTo>
                  <a:lnTo>
                    <a:pt x="1023" y="1981"/>
                  </a:lnTo>
                  <a:lnTo>
                    <a:pt x="1003" y="1988"/>
                  </a:lnTo>
                  <a:lnTo>
                    <a:pt x="984" y="1991"/>
                  </a:lnTo>
                  <a:lnTo>
                    <a:pt x="966" y="1995"/>
                  </a:lnTo>
                  <a:lnTo>
                    <a:pt x="947" y="1998"/>
                  </a:lnTo>
                  <a:close/>
                  <a:moveTo>
                    <a:pt x="915" y="2042"/>
                  </a:moveTo>
                  <a:lnTo>
                    <a:pt x="915" y="2042"/>
                  </a:lnTo>
                  <a:lnTo>
                    <a:pt x="919" y="2047"/>
                  </a:lnTo>
                  <a:lnTo>
                    <a:pt x="925" y="2051"/>
                  </a:lnTo>
                  <a:lnTo>
                    <a:pt x="930" y="2054"/>
                  </a:lnTo>
                  <a:lnTo>
                    <a:pt x="939" y="2057"/>
                  </a:lnTo>
                  <a:lnTo>
                    <a:pt x="942" y="2053"/>
                  </a:lnTo>
                  <a:lnTo>
                    <a:pt x="946" y="2049"/>
                  </a:lnTo>
                  <a:lnTo>
                    <a:pt x="956" y="2042"/>
                  </a:lnTo>
                  <a:lnTo>
                    <a:pt x="964" y="2035"/>
                  </a:lnTo>
                  <a:lnTo>
                    <a:pt x="967" y="2032"/>
                  </a:lnTo>
                  <a:lnTo>
                    <a:pt x="967" y="2028"/>
                  </a:lnTo>
                  <a:lnTo>
                    <a:pt x="963" y="2030"/>
                  </a:lnTo>
                  <a:lnTo>
                    <a:pt x="956" y="2032"/>
                  </a:lnTo>
                  <a:lnTo>
                    <a:pt x="940" y="2033"/>
                  </a:lnTo>
                  <a:lnTo>
                    <a:pt x="933" y="2035"/>
                  </a:lnTo>
                  <a:lnTo>
                    <a:pt x="926" y="2036"/>
                  </a:lnTo>
                  <a:lnTo>
                    <a:pt x="921" y="2039"/>
                  </a:lnTo>
                  <a:lnTo>
                    <a:pt x="915" y="2042"/>
                  </a:lnTo>
                  <a:close/>
                  <a:moveTo>
                    <a:pt x="806" y="2228"/>
                  </a:moveTo>
                  <a:lnTo>
                    <a:pt x="806" y="2228"/>
                  </a:lnTo>
                  <a:lnTo>
                    <a:pt x="815" y="2228"/>
                  </a:lnTo>
                  <a:lnTo>
                    <a:pt x="824" y="2228"/>
                  </a:lnTo>
                  <a:lnTo>
                    <a:pt x="831" y="2230"/>
                  </a:lnTo>
                  <a:lnTo>
                    <a:pt x="836" y="2228"/>
                  </a:lnTo>
                  <a:lnTo>
                    <a:pt x="843" y="2213"/>
                  </a:lnTo>
                  <a:lnTo>
                    <a:pt x="845" y="2206"/>
                  </a:lnTo>
                  <a:lnTo>
                    <a:pt x="845" y="2196"/>
                  </a:lnTo>
                  <a:lnTo>
                    <a:pt x="835" y="2193"/>
                  </a:lnTo>
                  <a:lnTo>
                    <a:pt x="827" y="2189"/>
                  </a:lnTo>
                  <a:lnTo>
                    <a:pt x="818" y="2185"/>
                  </a:lnTo>
                  <a:lnTo>
                    <a:pt x="808" y="2182"/>
                  </a:lnTo>
                  <a:lnTo>
                    <a:pt x="806" y="2203"/>
                  </a:lnTo>
                  <a:lnTo>
                    <a:pt x="804" y="2216"/>
                  </a:lnTo>
                  <a:lnTo>
                    <a:pt x="806" y="2228"/>
                  </a:lnTo>
                  <a:close/>
                  <a:moveTo>
                    <a:pt x="801" y="2240"/>
                  </a:moveTo>
                  <a:lnTo>
                    <a:pt x="801" y="2240"/>
                  </a:lnTo>
                  <a:lnTo>
                    <a:pt x="801" y="2262"/>
                  </a:lnTo>
                  <a:lnTo>
                    <a:pt x="801" y="2279"/>
                  </a:lnTo>
                  <a:lnTo>
                    <a:pt x="801" y="2294"/>
                  </a:lnTo>
                  <a:lnTo>
                    <a:pt x="799" y="2313"/>
                  </a:lnTo>
                  <a:lnTo>
                    <a:pt x="810" y="2317"/>
                  </a:lnTo>
                  <a:lnTo>
                    <a:pt x="821" y="2320"/>
                  </a:lnTo>
                  <a:lnTo>
                    <a:pt x="832" y="2321"/>
                  </a:lnTo>
                  <a:lnTo>
                    <a:pt x="843" y="2321"/>
                  </a:lnTo>
                  <a:lnTo>
                    <a:pt x="853" y="2320"/>
                  </a:lnTo>
                  <a:lnTo>
                    <a:pt x="862" y="2314"/>
                  </a:lnTo>
                  <a:lnTo>
                    <a:pt x="869" y="2307"/>
                  </a:lnTo>
                  <a:lnTo>
                    <a:pt x="872" y="2303"/>
                  </a:lnTo>
                  <a:lnTo>
                    <a:pt x="874" y="2297"/>
                  </a:lnTo>
                  <a:lnTo>
                    <a:pt x="872" y="2287"/>
                  </a:lnTo>
                  <a:lnTo>
                    <a:pt x="870" y="2277"/>
                  </a:lnTo>
                  <a:lnTo>
                    <a:pt x="870" y="2275"/>
                  </a:lnTo>
                  <a:lnTo>
                    <a:pt x="870" y="2270"/>
                  </a:lnTo>
                  <a:lnTo>
                    <a:pt x="873" y="2266"/>
                  </a:lnTo>
                  <a:lnTo>
                    <a:pt x="877" y="2263"/>
                  </a:lnTo>
                  <a:lnTo>
                    <a:pt x="894" y="2269"/>
                  </a:lnTo>
                  <a:lnTo>
                    <a:pt x="912" y="2275"/>
                  </a:lnTo>
                  <a:lnTo>
                    <a:pt x="918" y="2269"/>
                  </a:lnTo>
                  <a:lnTo>
                    <a:pt x="923" y="2263"/>
                  </a:lnTo>
                  <a:lnTo>
                    <a:pt x="928" y="2256"/>
                  </a:lnTo>
                  <a:lnTo>
                    <a:pt x="929" y="2248"/>
                  </a:lnTo>
                  <a:lnTo>
                    <a:pt x="914" y="2234"/>
                  </a:lnTo>
                  <a:lnTo>
                    <a:pt x="905" y="2227"/>
                  </a:lnTo>
                  <a:lnTo>
                    <a:pt x="895" y="2220"/>
                  </a:lnTo>
                  <a:lnTo>
                    <a:pt x="886" y="2214"/>
                  </a:lnTo>
                  <a:lnTo>
                    <a:pt x="876" y="2210"/>
                  </a:lnTo>
                  <a:lnTo>
                    <a:pt x="864" y="2209"/>
                  </a:lnTo>
                  <a:lnTo>
                    <a:pt x="855" y="2207"/>
                  </a:lnTo>
                  <a:lnTo>
                    <a:pt x="856" y="2213"/>
                  </a:lnTo>
                  <a:lnTo>
                    <a:pt x="856" y="2218"/>
                  </a:lnTo>
                  <a:lnTo>
                    <a:pt x="855" y="2223"/>
                  </a:lnTo>
                  <a:lnTo>
                    <a:pt x="853" y="2227"/>
                  </a:lnTo>
                  <a:lnTo>
                    <a:pt x="849" y="2234"/>
                  </a:lnTo>
                  <a:lnTo>
                    <a:pt x="842" y="2240"/>
                  </a:lnTo>
                  <a:lnTo>
                    <a:pt x="834" y="2242"/>
                  </a:lnTo>
                  <a:lnTo>
                    <a:pt x="824" y="2244"/>
                  </a:lnTo>
                  <a:lnTo>
                    <a:pt x="813" y="2244"/>
                  </a:lnTo>
                  <a:lnTo>
                    <a:pt x="801" y="2240"/>
                  </a:lnTo>
                  <a:close/>
                  <a:moveTo>
                    <a:pt x="898" y="2289"/>
                  </a:moveTo>
                  <a:lnTo>
                    <a:pt x="898" y="2289"/>
                  </a:lnTo>
                  <a:lnTo>
                    <a:pt x="907" y="2301"/>
                  </a:lnTo>
                  <a:lnTo>
                    <a:pt x="914" y="2314"/>
                  </a:lnTo>
                  <a:lnTo>
                    <a:pt x="929" y="2341"/>
                  </a:lnTo>
                  <a:lnTo>
                    <a:pt x="937" y="2353"/>
                  </a:lnTo>
                  <a:lnTo>
                    <a:pt x="946" y="2364"/>
                  </a:lnTo>
                  <a:lnTo>
                    <a:pt x="956" y="2376"/>
                  </a:lnTo>
                  <a:lnTo>
                    <a:pt x="967" y="2386"/>
                  </a:lnTo>
                  <a:lnTo>
                    <a:pt x="960" y="2377"/>
                  </a:lnTo>
                  <a:lnTo>
                    <a:pt x="956" y="2367"/>
                  </a:lnTo>
                  <a:lnTo>
                    <a:pt x="954" y="2356"/>
                  </a:lnTo>
                  <a:lnTo>
                    <a:pt x="954" y="2345"/>
                  </a:lnTo>
                  <a:lnTo>
                    <a:pt x="957" y="2334"/>
                  </a:lnTo>
                  <a:lnTo>
                    <a:pt x="961" y="2322"/>
                  </a:lnTo>
                  <a:lnTo>
                    <a:pt x="968" y="2313"/>
                  </a:lnTo>
                  <a:lnTo>
                    <a:pt x="977" y="2304"/>
                  </a:lnTo>
                  <a:lnTo>
                    <a:pt x="967" y="2293"/>
                  </a:lnTo>
                  <a:lnTo>
                    <a:pt x="960" y="2282"/>
                  </a:lnTo>
                  <a:lnTo>
                    <a:pt x="952" y="2269"/>
                  </a:lnTo>
                  <a:lnTo>
                    <a:pt x="946" y="2265"/>
                  </a:lnTo>
                  <a:lnTo>
                    <a:pt x="942" y="2261"/>
                  </a:lnTo>
                  <a:lnTo>
                    <a:pt x="939" y="2268"/>
                  </a:lnTo>
                  <a:lnTo>
                    <a:pt x="936" y="2275"/>
                  </a:lnTo>
                  <a:lnTo>
                    <a:pt x="932" y="2280"/>
                  </a:lnTo>
                  <a:lnTo>
                    <a:pt x="926" y="2284"/>
                  </a:lnTo>
                  <a:lnTo>
                    <a:pt x="921" y="2287"/>
                  </a:lnTo>
                  <a:lnTo>
                    <a:pt x="914" y="2289"/>
                  </a:lnTo>
                  <a:lnTo>
                    <a:pt x="905" y="2290"/>
                  </a:lnTo>
                  <a:lnTo>
                    <a:pt x="898" y="2289"/>
                  </a:lnTo>
                  <a:close/>
                  <a:moveTo>
                    <a:pt x="648" y="2313"/>
                  </a:moveTo>
                  <a:lnTo>
                    <a:pt x="648" y="2313"/>
                  </a:lnTo>
                  <a:lnTo>
                    <a:pt x="667" y="2311"/>
                  </a:lnTo>
                  <a:lnTo>
                    <a:pt x="674" y="2310"/>
                  </a:lnTo>
                  <a:lnTo>
                    <a:pt x="679" y="2308"/>
                  </a:lnTo>
                  <a:lnTo>
                    <a:pt x="685" y="2304"/>
                  </a:lnTo>
                  <a:lnTo>
                    <a:pt x="690" y="2300"/>
                  </a:lnTo>
                  <a:lnTo>
                    <a:pt x="693" y="2293"/>
                  </a:lnTo>
                  <a:lnTo>
                    <a:pt x="697" y="2283"/>
                  </a:lnTo>
                  <a:lnTo>
                    <a:pt x="688" y="2279"/>
                  </a:lnTo>
                  <a:lnTo>
                    <a:pt x="676" y="2275"/>
                  </a:lnTo>
                  <a:lnTo>
                    <a:pt x="665" y="2270"/>
                  </a:lnTo>
                  <a:lnTo>
                    <a:pt x="654" y="2266"/>
                  </a:lnTo>
                  <a:lnTo>
                    <a:pt x="653" y="2277"/>
                  </a:lnTo>
                  <a:lnTo>
                    <a:pt x="651" y="2289"/>
                  </a:lnTo>
                  <a:lnTo>
                    <a:pt x="650" y="2301"/>
                  </a:lnTo>
                  <a:lnTo>
                    <a:pt x="648" y="2313"/>
                  </a:lnTo>
                  <a:close/>
                  <a:moveTo>
                    <a:pt x="1752" y="2283"/>
                  </a:moveTo>
                  <a:lnTo>
                    <a:pt x="1752" y="2283"/>
                  </a:lnTo>
                  <a:lnTo>
                    <a:pt x="1726" y="2283"/>
                  </a:lnTo>
                  <a:lnTo>
                    <a:pt x="1703" y="2280"/>
                  </a:lnTo>
                  <a:lnTo>
                    <a:pt x="1656" y="2276"/>
                  </a:lnTo>
                  <a:lnTo>
                    <a:pt x="1635" y="2273"/>
                  </a:lnTo>
                  <a:lnTo>
                    <a:pt x="1614" y="2273"/>
                  </a:lnTo>
                  <a:lnTo>
                    <a:pt x="1594" y="2273"/>
                  </a:lnTo>
                  <a:lnTo>
                    <a:pt x="1578" y="2275"/>
                  </a:lnTo>
                  <a:lnTo>
                    <a:pt x="1562" y="2277"/>
                  </a:lnTo>
                  <a:lnTo>
                    <a:pt x="1548" y="2283"/>
                  </a:lnTo>
                  <a:lnTo>
                    <a:pt x="1536" y="2290"/>
                  </a:lnTo>
                  <a:lnTo>
                    <a:pt x="1524" y="2300"/>
                  </a:lnTo>
                  <a:lnTo>
                    <a:pt x="1514" y="2308"/>
                  </a:lnTo>
                  <a:lnTo>
                    <a:pt x="1507" y="2320"/>
                  </a:lnTo>
                  <a:lnTo>
                    <a:pt x="1502" y="2331"/>
                  </a:lnTo>
                  <a:lnTo>
                    <a:pt x="1502" y="2336"/>
                  </a:lnTo>
                  <a:lnTo>
                    <a:pt x="1502" y="2341"/>
                  </a:lnTo>
                  <a:lnTo>
                    <a:pt x="1528" y="2338"/>
                  </a:lnTo>
                  <a:lnTo>
                    <a:pt x="1555" y="2335"/>
                  </a:lnTo>
                  <a:lnTo>
                    <a:pt x="1609" y="2331"/>
                  </a:lnTo>
                  <a:lnTo>
                    <a:pt x="1660" y="2331"/>
                  </a:lnTo>
                  <a:lnTo>
                    <a:pt x="1712" y="2331"/>
                  </a:lnTo>
                  <a:lnTo>
                    <a:pt x="1766" y="2332"/>
                  </a:lnTo>
                  <a:lnTo>
                    <a:pt x="1819" y="2331"/>
                  </a:lnTo>
                  <a:lnTo>
                    <a:pt x="1874" y="2329"/>
                  </a:lnTo>
                  <a:lnTo>
                    <a:pt x="1901" y="2327"/>
                  </a:lnTo>
                  <a:lnTo>
                    <a:pt x="1929" y="2324"/>
                  </a:lnTo>
                  <a:lnTo>
                    <a:pt x="1924" y="2313"/>
                  </a:lnTo>
                  <a:lnTo>
                    <a:pt x="1917" y="2303"/>
                  </a:lnTo>
                  <a:lnTo>
                    <a:pt x="1910" y="2296"/>
                  </a:lnTo>
                  <a:lnTo>
                    <a:pt x="1902" y="2290"/>
                  </a:lnTo>
                  <a:lnTo>
                    <a:pt x="1892" y="2286"/>
                  </a:lnTo>
                  <a:lnTo>
                    <a:pt x="1882" y="2282"/>
                  </a:lnTo>
                  <a:lnTo>
                    <a:pt x="1871" y="2280"/>
                  </a:lnTo>
                  <a:lnTo>
                    <a:pt x="1858" y="2279"/>
                  </a:lnTo>
                  <a:lnTo>
                    <a:pt x="1833" y="2279"/>
                  </a:lnTo>
                  <a:lnTo>
                    <a:pt x="1805" y="2280"/>
                  </a:lnTo>
                  <a:lnTo>
                    <a:pt x="1778" y="2283"/>
                  </a:lnTo>
                  <a:lnTo>
                    <a:pt x="1752" y="2283"/>
                  </a:lnTo>
                  <a:close/>
                  <a:moveTo>
                    <a:pt x="645" y="2324"/>
                  </a:moveTo>
                  <a:lnTo>
                    <a:pt x="645" y="2324"/>
                  </a:lnTo>
                  <a:lnTo>
                    <a:pt x="643" y="2350"/>
                  </a:lnTo>
                  <a:lnTo>
                    <a:pt x="643" y="2377"/>
                  </a:lnTo>
                  <a:lnTo>
                    <a:pt x="644" y="2390"/>
                  </a:lnTo>
                  <a:lnTo>
                    <a:pt x="645" y="2402"/>
                  </a:lnTo>
                  <a:lnTo>
                    <a:pt x="650" y="2412"/>
                  </a:lnTo>
                  <a:lnTo>
                    <a:pt x="657" y="2419"/>
                  </a:lnTo>
                  <a:lnTo>
                    <a:pt x="664" y="2422"/>
                  </a:lnTo>
                  <a:lnTo>
                    <a:pt x="671" y="2422"/>
                  </a:lnTo>
                  <a:lnTo>
                    <a:pt x="676" y="2422"/>
                  </a:lnTo>
                  <a:lnTo>
                    <a:pt x="682" y="2421"/>
                  </a:lnTo>
                  <a:lnTo>
                    <a:pt x="686" y="2418"/>
                  </a:lnTo>
                  <a:lnTo>
                    <a:pt x="692" y="2415"/>
                  </a:lnTo>
                  <a:lnTo>
                    <a:pt x="699" y="2407"/>
                  </a:lnTo>
                  <a:lnTo>
                    <a:pt x="704" y="2397"/>
                  </a:lnTo>
                  <a:lnTo>
                    <a:pt x="707" y="2386"/>
                  </a:lnTo>
                  <a:lnTo>
                    <a:pt x="709" y="2373"/>
                  </a:lnTo>
                  <a:lnTo>
                    <a:pt x="709" y="2362"/>
                  </a:lnTo>
                  <a:lnTo>
                    <a:pt x="714" y="2360"/>
                  </a:lnTo>
                  <a:lnTo>
                    <a:pt x="718" y="2360"/>
                  </a:lnTo>
                  <a:lnTo>
                    <a:pt x="728" y="2363"/>
                  </a:lnTo>
                  <a:lnTo>
                    <a:pt x="738" y="2366"/>
                  </a:lnTo>
                  <a:lnTo>
                    <a:pt x="744" y="2367"/>
                  </a:lnTo>
                  <a:lnTo>
                    <a:pt x="749" y="2367"/>
                  </a:lnTo>
                  <a:lnTo>
                    <a:pt x="755" y="2360"/>
                  </a:lnTo>
                  <a:lnTo>
                    <a:pt x="759" y="2355"/>
                  </a:lnTo>
                  <a:lnTo>
                    <a:pt x="762" y="2348"/>
                  </a:lnTo>
                  <a:lnTo>
                    <a:pt x="763" y="2342"/>
                  </a:lnTo>
                  <a:lnTo>
                    <a:pt x="765" y="2336"/>
                  </a:lnTo>
                  <a:lnTo>
                    <a:pt x="763" y="2329"/>
                  </a:lnTo>
                  <a:lnTo>
                    <a:pt x="762" y="2325"/>
                  </a:lnTo>
                  <a:lnTo>
                    <a:pt x="759" y="2320"/>
                  </a:lnTo>
                  <a:lnTo>
                    <a:pt x="755" y="2314"/>
                  </a:lnTo>
                  <a:lnTo>
                    <a:pt x="751" y="2310"/>
                  </a:lnTo>
                  <a:lnTo>
                    <a:pt x="740" y="2303"/>
                  </a:lnTo>
                  <a:lnTo>
                    <a:pt x="727" y="2296"/>
                  </a:lnTo>
                  <a:lnTo>
                    <a:pt x="711" y="2291"/>
                  </a:lnTo>
                  <a:lnTo>
                    <a:pt x="710" y="2301"/>
                  </a:lnTo>
                  <a:lnTo>
                    <a:pt x="704" y="2310"/>
                  </a:lnTo>
                  <a:lnTo>
                    <a:pt x="697" y="2317"/>
                  </a:lnTo>
                  <a:lnTo>
                    <a:pt x="689" y="2322"/>
                  </a:lnTo>
                  <a:lnTo>
                    <a:pt x="679" y="2325"/>
                  </a:lnTo>
                  <a:lnTo>
                    <a:pt x="669" y="2327"/>
                  </a:lnTo>
                  <a:lnTo>
                    <a:pt x="657" y="2327"/>
                  </a:lnTo>
                  <a:lnTo>
                    <a:pt x="645" y="2324"/>
                  </a:lnTo>
                  <a:close/>
                  <a:moveTo>
                    <a:pt x="886" y="2313"/>
                  </a:moveTo>
                  <a:lnTo>
                    <a:pt x="886" y="2313"/>
                  </a:lnTo>
                  <a:lnTo>
                    <a:pt x="877" y="2322"/>
                  </a:lnTo>
                  <a:lnTo>
                    <a:pt x="867" y="2329"/>
                  </a:lnTo>
                  <a:lnTo>
                    <a:pt x="856" y="2335"/>
                  </a:lnTo>
                  <a:lnTo>
                    <a:pt x="842" y="2338"/>
                  </a:lnTo>
                  <a:lnTo>
                    <a:pt x="835" y="2339"/>
                  </a:lnTo>
                  <a:lnTo>
                    <a:pt x="828" y="2338"/>
                  </a:lnTo>
                  <a:lnTo>
                    <a:pt x="815" y="2334"/>
                  </a:lnTo>
                  <a:lnTo>
                    <a:pt x="806" y="2331"/>
                  </a:lnTo>
                  <a:lnTo>
                    <a:pt x="800" y="2331"/>
                  </a:lnTo>
                  <a:lnTo>
                    <a:pt x="796" y="2332"/>
                  </a:lnTo>
                  <a:lnTo>
                    <a:pt x="808" y="2353"/>
                  </a:lnTo>
                  <a:lnTo>
                    <a:pt x="821" y="2374"/>
                  </a:lnTo>
                  <a:lnTo>
                    <a:pt x="836" y="2394"/>
                  </a:lnTo>
                  <a:lnTo>
                    <a:pt x="853" y="2414"/>
                  </a:lnTo>
                  <a:lnTo>
                    <a:pt x="886" y="2456"/>
                  </a:lnTo>
                  <a:lnTo>
                    <a:pt x="901" y="2477"/>
                  </a:lnTo>
                  <a:lnTo>
                    <a:pt x="915" y="2498"/>
                  </a:lnTo>
                  <a:lnTo>
                    <a:pt x="918" y="2495"/>
                  </a:lnTo>
                  <a:lnTo>
                    <a:pt x="921" y="2492"/>
                  </a:lnTo>
                  <a:lnTo>
                    <a:pt x="928" y="2489"/>
                  </a:lnTo>
                  <a:lnTo>
                    <a:pt x="935" y="2488"/>
                  </a:lnTo>
                  <a:lnTo>
                    <a:pt x="943" y="2489"/>
                  </a:lnTo>
                  <a:lnTo>
                    <a:pt x="960" y="2491"/>
                  </a:lnTo>
                  <a:lnTo>
                    <a:pt x="967" y="2489"/>
                  </a:lnTo>
                  <a:lnTo>
                    <a:pt x="973" y="2487"/>
                  </a:lnTo>
                  <a:lnTo>
                    <a:pt x="966" y="2484"/>
                  </a:lnTo>
                  <a:lnTo>
                    <a:pt x="959" y="2480"/>
                  </a:lnTo>
                  <a:lnTo>
                    <a:pt x="952" y="2475"/>
                  </a:lnTo>
                  <a:lnTo>
                    <a:pt x="946" y="2470"/>
                  </a:lnTo>
                  <a:lnTo>
                    <a:pt x="942" y="2464"/>
                  </a:lnTo>
                  <a:lnTo>
                    <a:pt x="936" y="2459"/>
                  </a:lnTo>
                  <a:lnTo>
                    <a:pt x="933" y="2452"/>
                  </a:lnTo>
                  <a:lnTo>
                    <a:pt x="930" y="2445"/>
                  </a:lnTo>
                  <a:lnTo>
                    <a:pt x="929" y="2437"/>
                  </a:lnTo>
                  <a:lnTo>
                    <a:pt x="928" y="2432"/>
                  </a:lnTo>
                  <a:lnTo>
                    <a:pt x="929" y="2425"/>
                  </a:lnTo>
                  <a:lnTo>
                    <a:pt x="930" y="2418"/>
                  </a:lnTo>
                  <a:lnTo>
                    <a:pt x="932" y="2411"/>
                  </a:lnTo>
                  <a:lnTo>
                    <a:pt x="936" y="2404"/>
                  </a:lnTo>
                  <a:lnTo>
                    <a:pt x="940" y="2397"/>
                  </a:lnTo>
                  <a:lnTo>
                    <a:pt x="947" y="2391"/>
                  </a:lnTo>
                  <a:lnTo>
                    <a:pt x="939" y="2381"/>
                  </a:lnTo>
                  <a:lnTo>
                    <a:pt x="933" y="2370"/>
                  </a:lnTo>
                  <a:lnTo>
                    <a:pt x="921" y="2348"/>
                  </a:lnTo>
                  <a:lnTo>
                    <a:pt x="914" y="2338"/>
                  </a:lnTo>
                  <a:lnTo>
                    <a:pt x="905" y="2328"/>
                  </a:lnTo>
                  <a:lnTo>
                    <a:pt x="897" y="2320"/>
                  </a:lnTo>
                  <a:lnTo>
                    <a:pt x="886" y="2313"/>
                  </a:lnTo>
                  <a:close/>
                  <a:moveTo>
                    <a:pt x="964" y="2348"/>
                  </a:moveTo>
                  <a:lnTo>
                    <a:pt x="964" y="2348"/>
                  </a:lnTo>
                  <a:lnTo>
                    <a:pt x="967" y="2353"/>
                  </a:lnTo>
                  <a:lnTo>
                    <a:pt x="970" y="2359"/>
                  </a:lnTo>
                  <a:lnTo>
                    <a:pt x="973" y="2364"/>
                  </a:lnTo>
                  <a:lnTo>
                    <a:pt x="977" y="2369"/>
                  </a:lnTo>
                  <a:lnTo>
                    <a:pt x="985" y="2376"/>
                  </a:lnTo>
                  <a:lnTo>
                    <a:pt x="989" y="2380"/>
                  </a:lnTo>
                  <a:lnTo>
                    <a:pt x="994" y="2386"/>
                  </a:lnTo>
                  <a:lnTo>
                    <a:pt x="992" y="2390"/>
                  </a:lnTo>
                  <a:lnTo>
                    <a:pt x="991" y="2393"/>
                  </a:lnTo>
                  <a:lnTo>
                    <a:pt x="987" y="2395"/>
                  </a:lnTo>
                  <a:lnTo>
                    <a:pt x="984" y="2397"/>
                  </a:lnTo>
                  <a:lnTo>
                    <a:pt x="975" y="2398"/>
                  </a:lnTo>
                  <a:lnTo>
                    <a:pt x="971" y="2400"/>
                  </a:lnTo>
                  <a:lnTo>
                    <a:pt x="967" y="2402"/>
                  </a:lnTo>
                  <a:lnTo>
                    <a:pt x="974" y="2409"/>
                  </a:lnTo>
                  <a:lnTo>
                    <a:pt x="975" y="2414"/>
                  </a:lnTo>
                  <a:lnTo>
                    <a:pt x="977" y="2419"/>
                  </a:lnTo>
                  <a:lnTo>
                    <a:pt x="970" y="2419"/>
                  </a:lnTo>
                  <a:lnTo>
                    <a:pt x="963" y="2416"/>
                  </a:lnTo>
                  <a:lnTo>
                    <a:pt x="957" y="2412"/>
                  </a:lnTo>
                  <a:lnTo>
                    <a:pt x="950" y="2408"/>
                  </a:lnTo>
                  <a:lnTo>
                    <a:pt x="945" y="2416"/>
                  </a:lnTo>
                  <a:lnTo>
                    <a:pt x="942" y="2423"/>
                  </a:lnTo>
                  <a:lnTo>
                    <a:pt x="942" y="2429"/>
                  </a:lnTo>
                  <a:lnTo>
                    <a:pt x="942" y="2436"/>
                  </a:lnTo>
                  <a:lnTo>
                    <a:pt x="945" y="2442"/>
                  </a:lnTo>
                  <a:lnTo>
                    <a:pt x="947" y="2446"/>
                  </a:lnTo>
                  <a:lnTo>
                    <a:pt x="956" y="2456"/>
                  </a:lnTo>
                  <a:lnTo>
                    <a:pt x="978" y="2473"/>
                  </a:lnTo>
                  <a:lnTo>
                    <a:pt x="988" y="2481"/>
                  </a:lnTo>
                  <a:lnTo>
                    <a:pt x="991" y="2487"/>
                  </a:lnTo>
                  <a:lnTo>
                    <a:pt x="994" y="2492"/>
                  </a:lnTo>
                  <a:lnTo>
                    <a:pt x="991" y="2496"/>
                  </a:lnTo>
                  <a:lnTo>
                    <a:pt x="988" y="2501"/>
                  </a:lnTo>
                  <a:lnTo>
                    <a:pt x="985" y="2502"/>
                  </a:lnTo>
                  <a:lnTo>
                    <a:pt x="982" y="2503"/>
                  </a:lnTo>
                  <a:lnTo>
                    <a:pt x="974" y="2505"/>
                  </a:lnTo>
                  <a:lnTo>
                    <a:pt x="964" y="2505"/>
                  </a:lnTo>
                  <a:lnTo>
                    <a:pt x="946" y="2502"/>
                  </a:lnTo>
                  <a:lnTo>
                    <a:pt x="937" y="2503"/>
                  </a:lnTo>
                  <a:lnTo>
                    <a:pt x="933" y="2505"/>
                  </a:lnTo>
                  <a:lnTo>
                    <a:pt x="929" y="2506"/>
                  </a:lnTo>
                  <a:lnTo>
                    <a:pt x="930" y="2512"/>
                  </a:lnTo>
                  <a:lnTo>
                    <a:pt x="930" y="2518"/>
                  </a:lnTo>
                  <a:lnTo>
                    <a:pt x="935" y="2526"/>
                  </a:lnTo>
                  <a:lnTo>
                    <a:pt x="939" y="2533"/>
                  </a:lnTo>
                  <a:lnTo>
                    <a:pt x="942" y="2541"/>
                  </a:lnTo>
                  <a:lnTo>
                    <a:pt x="935" y="2544"/>
                  </a:lnTo>
                  <a:lnTo>
                    <a:pt x="929" y="2546"/>
                  </a:lnTo>
                  <a:lnTo>
                    <a:pt x="916" y="2547"/>
                  </a:lnTo>
                  <a:lnTo>
                    <a:pt x="905" y="2550"/>
                  </a:lnTo>
                  <a:lnTo>
                    <a:pt x="900" y="2553"/>
                  </a:lnTo>
                  <a:lnTo>
                    <a:pt x="895" y="2557"/>
                  </a:lnTo>
                  <a:lnTo>
                    <a:pt x="895" y="2567"/>
                  </a:lnTo>
                  <a:lnTo>
                    <a:pt x="897" y="2576"/>
                  </a:lnTo>
                  <a:lnTo>
                    <a:pt x="900" y="2585"/>
                  </a:lnTo>
                  <a:lnTo>
                    <a:pt x="902" y="2592"/>
                  </a:lnTo>
                  <a:lnTo>
                    <a:pt x="908" y="2598"/>
                  </a:lnTo>
                  <a:lnTo>
                    <a:pt x="914" y="2603"/>
                  </a:lnTo>
                  <a:lnTo>
                    <a:pt x="919" y="2607"/>
                  </a:lnTo>
                  <a:lnTo>
                    <a:pt x="926" y="2612"/>
                  </a:lnTo>
                  <a:lnTo>
                    <a:pt x="922" y="2619"/>
                  </a:lnTo>
                  <a:lnTo>
                    <a:pt x="918" y="2627"/>
                  </a:lnTo>
                  <a:lnTo>
                    <a:pt x="915" y="2635"/>
                  </a:lnTo>
                  <a:lnTo>
                    <a:pt x="915" y="2641"/>
                  </a:lnTo>
                  <a:lnTo>
                    <a:pt x="915" y="2647"/>
                  </a:lnTo>
                  <a:lnTo>
                    <a:pt x="922" y="2648"/>
                  </a:lnTo>
                  <a:lnTo>
                    <a:pt x="929" y="2648"/>
                  </a:lnTo>
                  <a:lnTo>
                    <a:pt x="935" y="2647"/>
                  </a:lnTo>
                  <a:lnTo>
                    <a:pt x="939" y="2644"/>
                  </a:lnTo>
                  <a:lnTo>
                    <a:pt x="943" y="2641"/>
                  </a:lnTo>
                  <a:lnTo>
                    <a:pt x="947" y="2637"/>
                  </a:lnTo>
                  <a:lnTo>
                    <a:pt x="953" y="2626"/>
                  </a:lnTo>
                  <a:lnTo>
                    <a:pt x="956" y="2614"/>
                  </a:lnTo>
                  <a:lnTo>
                    <a:pt x="959" y="2602"/>
                  </a:lnTo>
                  <a:lnTo>
                    <a:pt x="961" y="2582"/>
                  </a:lnTo>
                  <a:lnTo>
                    <a:pt x="971" y="2585"/>
                  </a:lnTo>
                  <a:lnTo>
                    <a:pt x="982" y="2588"/>
                  </a:lnTo>
                  <a:lnTo>
                    <a:pt x="994" y="2589"/>
                  </a:lnTo>
                  <a:lnTo>
                    <a:pt x="1005" y="2589"/>
                  </a:lnTo>
                  <a:lnTo>
                    <a:pt x="1015" y="2588"/>
                  </a:lnTo>
                  <a:lnTo>
                    <a:pt x="1022" y="2585"/>
                  </a:lnTo>
                  <a:lnTo>
                    <a:pt x="1025" y="2582"/>
                  </a:lnTo>
                  <a:lnTo>
                    <a:pt x="1027" y="2579"/>
                  </a:lnTo>
                  <a:lnTo>
                    <a:pt x="1029" y="2575"/>
                  </a:lnTo>
                  <a:lnTo>
                    <a:pt x="1029" y="2571"/>
                  </a:lnTo>
                  <a:lnTo>
                    <a:pt x="1027" y="2567"/>
                  </a:lnTo>
                  <a:lnTo>
                    <a:pt x="1026" y="2562"/>
                  </a:lnTo>
                  <a:lnTo>
                    <a:pt x="1020" y="2557"/>
                  </a:lnTo>
                  <a:lnTo>
                    <a:pt x="1019" y="2553"/>
                  </a:lnTo>
                  <a:lnTo>
                    <a:pt x="1018" y="2550"/>
                  </a:lnTo>
                  <a:lnTo>
                    <a:pt x="1018" y="2547"/>
                  </a:lnTo>
                  <a:lnTo>
                    <a:pt x="1020" y="2541"/>
                  </a:lnTo>
                  <a:lnTo>
                    <a:pt x="1040" y="2544"/>
                  </a:lnTo>
                  <a:lnTo>
                    <a:pt x="1050" y="2543"/>
                  </a:lnTo>
                  <a:lnTo>
                    <a:pt x="1060" y="2541"/>
                  </a:lnTo>
                  <a:lnTo>
                    <a:pt x="1064" y="2533"/>
                  </a:lnTo>
                  <a:lnTo>
                    <a:pt x="1067" y="2526"/>
                  </a:lnTo>
                  <a:lnTo>
                    <a:pt x="1068" y="2518"/>
                  </a:lnTo>
                  <a:lnTo>
                    <a:pt x="1068" y="2511"/>
                  </a:lnTo>
                  <a:lnTo>
                    <a:pt x="1067" y="2495"/>
                  </a:lnTo>
                  <a:lnTo>
                    <a:pt x="1062" y="2480"/>
                  </a:lnTo>
                  <a:lnTo>
                    <a:pt x="1050" y="2447"/>
                  </a:lnTo>
                  <a:lnTo>
                    <a:pt x="1044" y="2429"/>
                  </a:lnTo>
                  <a:lnTo>
                    <a:pt x="1040" y="2411"/>
                  </a:lnTo>
                  <a:lnTo>
                    <a:pt x="1034" y="2411"/>
                  </a:lnTo>
                  <a:lnTo>
                    <a:pt x="1030" y="2411"/>
                  </a:lnTo>
                  <a:lnTo>
                    <a:pt x="1026" y="2412"/>
                  </a:lnTo>
                  <a:lnTo>
                    <a:pt x="1023" y="2415"/>
                  </a:lnTo>
                  <a:lnTo>
                    <a:pt x="1020" y="2416"/>
                  </a:lnTo>
                  <a:lnTo>
                    <a:pt x="1019" y="2421"/>
                  </a:lnTo>
                  <a:lnTo>
                    <a:pt x="1016" y="2429"/>
                  </a:lnTo>
                  <a:lnTo>
                    <a:pt x="1019" y="2433"/>
                  </a:lnTo>
                  <a:lnTo>
                    <a:pt x="1022" y="2437"/>
                  </a:lnTo>
                  <a:lnTo>
                    <a:pt x="1029" y="2447"/>
                  </a:lnTo>
                  <a:lnTo>
                    <a:pt x="1032" y="2452"/>
                  </a:lnTo>
                  <a:lnTo>
                    <a:pt x="1032" y="2456"/>
                  </a:lnTo>
                  <a:lnTo>
                    <a:pt x="1029" y="2460"/>
                  </a:lnTo>
                  <a:lnTo>
                    <a:pt x="1023" y="2463"/>
                  </a:lnTo>
                  <a:lnTo>
                    <a:pt x="1018" y="2460"/>
                  </a:lnTo>
                  <a:lnTo>
                    <a:pt x="1013" y="2457"/>
                  </a:lnTo>
                  <a:lnTo>
                    <a:pt x="1010" y="2453"/>
                  </a:lnTo>
                  <a:lnTo>
                    <a:pt x="1008" y="2447"/>
                  </a:lnTo>
                  <a:lnTo>
                    <a:pt x="1005" y="2436"/>
                  </a:lnTo>
                  <a:lnTo>
                    <a:pt x="1003" y="2425"/>
                  </a:lnTo>
                  <a:lnTo>
                    <a:pt x="1005" y="2419"/>
                  </a:lnTo>
                  <a:lnTo>
                    <a:pt x="1006" y="2414"/>
                  </a:lnTo>
                  <a:lnTo>
                    <a:pt x="1009" y="2408"/>
                  </a:lnTo>
                  <a:lnTo>
                    <a:pt x="1012" y="2404"/>
                  </a:lnTo>
                  <a:lnTo>
                    <a:pt x="1016" y="2401"/>
                  </a:lnTo>
                  <a:lnTo>
                    <a:pt x="1022" y="2398"/>
                  </a:lnTo>
                  <a:lnTo>
                    <a:pt x="1027" y="2397"/>
                  </a:lnTo>
                  <a:lnTo>
                    <a:pt x="1034" y="2397"/>
                  </a:lnTo>
                  <a:lnTo>
                    <a:pt x="1030" y="2379"/>
                  </a:lnTo>
                  <a:lnTo>
                    <a:pt x="1025" y="2362"/>
                  </a:lnTo>
                  <a:lnTo>
                    <a:pt x="1019" y="2345"/>
                  </a:lnTo>
                  <a:lnTo>
                    <a:pt x="1013" y="2327"/>
                  </a:lnTo>
                  <a:lnTo>
                    <a:pt x="1006" y="2322"/>
                  </a:lnTo>
                  <a:lnTo>
                    <a:pt x="998" y="2321"/>
                  </a:lnTo>
                  <a:lnTo>
                    <a:pt x="991" y="2322"/>
                  </a:lnTo>
                  <a:lnTo>
                    <a:pt x="984" y="2325"/>
                  </a:lnTo>
                  <a:lnTo>
                    <a:pt x="978" y="2329"/>
                  </a:lnTo>
                  <a:lnTo>
                    <a:pt x="973" y="2335"/>
                  </a:lnTo>
                  <a:lnTo>
                    <a:pt x="964" y="2348"/>
                  </a:lnTo>
                  <a:close/>
                  <a:moveTo>
                    <a:pt x="744" y="2381"/>
                  </a:moveTo>
                  <a:lnTo>
                    <a:pt x="744" y="2381"/>
                  </a:lnTo>
                  <a:lnTo>
                    <a:pt x="761" y="2405"/>
                  </a:lnTo>
                  <a:lnTo>
                    <a:pt x="777" y="2430"/>
                  </a:lnTo>
                  <a:lnTo>
                    <a:pt x="810" y="2480"/>
                  </a:lnTo>
                  <a:lnTo>
                    <a:pt x="825" y="2503"/>
                  </a:lnTo>
                  <a:lnTo>
                    <a:pt x="842" y="2527"/>
                  </a:lnTo>
                  <a:lnTo>
                    <a:pt x="860" y="2550"/>
                  </a:lnTo>
                  <a:lnTo>
                    <a:pt x="880" y="2571"/>
                  </a:lnTo>
                  <a:lnTo>
                    <a:pt x="880" y="2562"/>
                  </a:lnTo>
                  <a:lnTo>
                    <a:pt x="880" y="2555"/>
                  </a:lnTo>
                  <a:lnTo>
                    <a:pt x="884" y="2548"/>
                  </a:lnTo>
                  <a:lnTo>
                    <a:pt x="888" y="2543"/>
                  </a:lnTo>
                  <a:lnTo>
                    <a:pt x="895" y="2539"/>
                  </a:lnTo>
                  <a:lnTo>
                    <a:pt x="902" y="2536"/>
                  </a:lnTo>
                  <a:lnTo>
                    <a:pt x="911" y="2533"/>
                  </a:lnTo>
                  <a:lnTo>
                    <a:pt x="921" y="2533"/>
                  </a:lnTo>
                  <a:lnTo>
                    <a:pt x="919" y="2527"/>
                  </a:lnTo>
                  <a:lnTo>
                    <a:pt x="915" y="2523"/>
                  </a:lnTo>
                  <a:lnTo>
                    <a:pt x="907" y="2515"/>
                  </a:lnTo>
                  <a:lnTo>
                    <a:pt x="897" y="2509"/>
                  </a:lnTo>
                  <a:lnTo>
                    <a:pt x="888" y="2501"/>
                  </a:lnTo>
                  <a:lnTo>
                    <a:pt x="893" y="2501"/>
                  </a:lnTo>
                  <a:lnTo>
                    <a:pt x="894" y="2499"/>
                  </a:lnTo>
                  <a:lnTo>
                    <a:pt x="895" y="2498"/>
                  </a:lnTo>
                  <a:lnTo>
                    <a:pt x="890" y="2487"/>
                  </a:lnTo>
                  <a:lnTo>
                    <a:pt x="883" y="2475"/>
                  </a:lnTo>
                  <a:lnTo>
                    <a:pt x="874" y="2463"/>
                  </a:lnTo>
                  <a:lnTo>
                    <a:pt x="864" y="2450"/>
                  </a:lnTo>
                  <a:lnTo>
                    <a:pt x="845" y="2428"/>
                  </a:lnTo>
                  <a:lnTo>
                    <a:pt x="825" y="2408"/>
                  </a:lnTo>
                  <a:lnTo>
                    <a:pt x="815" y="2388"/>
                  </a:lnTo>
                  <a:lnTo>
                    <a:pt x="804" y="2370"/>
                  </a:lnTo>
                  <a:lnTo>
                    <a:pt x="791" y="2352"/>
                  </a:lnTo>
                  <a:lnTo>
                    <a:pt x="779" y="2335"/>
                  </a:lnTo>
                  <a:lnTo>
                    <a:pt x="776" y="2353"/>
                  </a:lnTo>
                  <a:lnTo>
                    <a:pt x="775" y="2362"/>
                  </a:lnTo>
                  <a:lnTo>
                    <a:pt x="772" y="2369"/>
                  </a:lnTo>
                  <a:lnTo>
                    <a:pt x="768" y="2374"/>
                  </a:lnTo>
                  <a:lnTo>
                    <a:pt x="762" y="2380"/>
                  </a:lnTo>
                  <a:lnTo>
                    <a:pt x="754" y="2381"/>
                  </a:lnTo>
                  <a:lnTo>
                    <a:pt x="744" y="2381"/>
                  </a:lnTo>
                  <a:close/>
                  <a:moveTo>
                    <a:pt x="1931" y="2341"/>
                  </a:moveTo>
                  <a:lnTo>
                    <a:pt x="1931" y="2341"/>
                  </a:lnTo>
                  <a:lnTo>
                    <a:pt x="1930" y="2343"/>
                  </a:lnTo>
                  <a:lnTo>
                    <a:pt x="1926" y="2345"/>
                  </a:lnTo>
                  <a:lnTo>
                    <a:pt x="1867" y="2348"/>
                  </a:lnTo>
                  <a:lnTo>
                    <a:pt x="1811" y="2349"/>
                  </a:lnTo>
                  <a:lnTo>
                    <a:pt x="1753" y="2349"/>
                  </a:lnTo>
                  <a:lnTo>
                    <a:pt x="1693" y="2348"/>
                  </a:lnTo>
                  <a:lnTo>
                    <a:pt x="1666" y="2348"/>
                  </a:lnTo>
                  <a:lnTo>
                    <a:pt x="1639" y="2348"/>
                  </a:lnTo>
                  <a:lnTo>
                    <a:pt x="1587" y="2352"/>
                  </a:lnTo>
                  <a:lnTo>
                    <a:pt x="1538" y="2357"/>
                  </a:lnTo>
                  <a:lnTo>
                    <a:pt x="1513" y="2359"/>
                  </a:lnTo>
                  <a:lnTo>
                    <a:pt x="1491" y="2359"/>
                  </a:lnTo>
                  <a:lnTo>
                    <a:pt x="1489" y="2373"/>
                  </a:lnTo>
                  <a:lnTo>
                    <a:pt x="1491" y="2387"/>
                  </a:lnTo>
                  <a:lnTo>
                    <a:pt x="1493" y="2400"/>
                  </a:lnTo>
                  <a:lnTo>
                    <a:pt x="1495" y="2404"/>
                  </a:lnTo>
                  <a:lnTo>
                    <a:pt x="1499" y="2408"/>
                  </a:lnTo>
                  <a:lnTo>
                    <a:pt x="1526" y="2409"/>
                  </a:lnTo>
                  <a:lnTo>
                    <a:pt x="1552" y="2411"/>
                  </a:lnTo>
                  <a:lnTo>
                    <a:pt x="1607" y="2409"/>
                  </a:lnTo>
                  <a:lnTo>
                    <a:pt x="1662" y="2407"/>
                  </a:lnTo>
                  <a:lnTo>
                    <a:pt x="1715" y="2404"/>
                  </a:lnTo>
                  <a:lnTo>
                    <a:pt x="1823" y="2394"/>
                  </a:lnTo>
                  <a:lnTo>
                    <a:pt x="1877" y="2390"/>
                  </a:lnTo>
                  <a:lnTo>
                    <a:pt x="1929" y="2388"/>
                  </a:lnTo>
                  <a:lnTo>
                    <a:pt x="1931" y="2384"/>
                  </a:lnTo>
                  <a:lnTo>
                    <a:pt x="1934" y="2379"/>
                  </a:lnTo>
                  <a:lnTo>
                    <a:pt x="1936" y="2373"/>
                  </a:lnTo>
                  <a:lnTo>
                    <a:pt x="1937" y="2366"/>
                  </a:lnTo>
                  <a:lnTo>
                    <a:pt x="1937" y="2359"/>
                  </a:lnTo>
                  <a:lnTo>
                    <a:pt x="1937" y="2352"/>
                  </a:lnTo>
                  <a:lnTo>
                    <a:pt x="1934" y="2346"/>
                  </a:lnTo>
                  <a:lnTo>
                    <a:pt x="1931" y="2341"/>
                  </a:lnTo>
                  <a:close/>
                  <a:moveTo>
                    <a:pt x="526" y="2422"/>
                  </a:moveTo>
                  <a:lnTo>
                    <a:pt x="526" y="2422"/>
                  </a:lnTo>
                  <a:lnTo>
                    <a:pt x="540" y="2421"/>
                  </a:lnTo>
                  <a:lnTo>
                    <a:pt x="547" y="2418"/>
                  </a:lnTo>
                  <a:lnTo>
                    <a:pt x="553" y="2415"/>
                  </a:lnTo>
                  <a:lnTo>
                    <a:pt x="557" y="2412"/>
                  </a:lnTo>
                  <a:lnTo>
                    <a:pt x="561" y="2407"/>
                  </a:lnTo>
                  <a:lnTo>
                    <a:pt x="563" y="2401"/>
                  </a:lnTo>
                  <a:lnTo>
                    <a:pt x="564" y="2394"/>
                  </a:lnTo>
                  <a:lnTo>
                    <a:pt x="560" y="2390"/>
                  </a:lnTo>
                  <a:lnTo>
                    <a:pt x="556" y="2388"/>
                  </a:lnTo>
                  <a:lnTo>
                    <a:pt x="544" y="2384"/>
                  </a:lnTo>
                  <a:lnTo>
                    <a:pt x="533" y="2381"/>
                  </a:lnTo>
                  <a:lnTo>
                    <a:pt x="523" y="2376"/>
                  </a:lnTo>
                  <a:lnTo>
                    <a:pt x="521" y="2388"/>
                  </a:lnTo>
                  <a:lnTo>
                    <a:pt x="519" y="2402"/>
                  </a:lnTo>
                  <a:lnTo>
                    <a:pt x="519" y="2408"/>
                  </a:lnTo>
                  <a:lnTo>
                    <a:pt x="521" y="2414"/>
                  </a:lnTo>
                  <a:lnTo>
                    <a:pt x="522" y="2419"/>
                  </a:lnTo>
                  <a:lnTo>
                    <a:pt x="526" y="2422"/>
                  </a:lnTo>
                  <a:close/>
                  <a:moveTo>
                    <a:pt x="2562" y="2397"/>
                  </a:moveTo>
                  <a:lnTo>
                    <a:pt x="2562" y="2397"/>
                  </a:lnTo>
                  <a:lnTo>
                    <a:pt x="2565" y="2405"/>
                  </a:lnTo>
                  <a:lnTo>
                    <a:pt x="2565" y="2412"/>
                  </a:lnTo>
                  <a:lnTo>
                    <a:pt x="2562" y="2418"/>
                  </a:lnTo>
                  <a:lnTo>
                    <a:pt x="2559" y="2423"/>
                  </a:lnTo>
                  <a:lnTo>
                    <a:pt x="2549" y="2435"/>
                  </a:lnTo>
                  <a:lnTo>
                    <a:pt x="2546" y="2440"/>
                  </a:lnTo>
                  <a:lnTo>
                    <a:pt x="2543" y="2446"/>
                  </a:lnTo>
                  <a:lnTo>
                    <a:pt x="2545" y="2445"/>
                  </a:lnTo>
                  <a:lnTo>
                    <a:pt x="2545" y="2446"/>
                  </a:lnTo>
                  <a:lnTo>
                    <a:pt x="2549" y="2450"/>
                  </a:lnTo>
                  <a:lnTo>
                    <a:pt x="2552" y="2457"/>
                  </a:lnTo>
                  <a:lnTo>
                    <a:pt x="2552" y="2463"/>
                  </a:lnTo>
                  <a:lnTo>
                    <a:pt x="2550" y="2467"/>
                  </a:lnTo>
                  <a:lnTo>
                    <a:pt x="2549" y="2473"/>
                  </a:lnTo>
                  <a:lnTo>
                    <a:pt x="2549" y="2475"/>
                  </a:lnTo>
                  <a:lnTo>
                    <a:pt x="2549" y="2478"/>
                  </a:lnTo>
                  <a:lnTo>
                    <a:pt x="2565" y="2474"/>
                  </a:lnTo>
                  <a:lnTo>
                    <a:pt x="2577" y="2474"/>
                  </a:lnTo>
                  <a:lnTo>
                    <a:pt x="2588" y="2477"/>
                  </a:lnTo>
                  <a:lnTo>
                    <a:pt x="2600" y="2481"/>
                  </a:lnTo>
                  <a:lnTo>
                    <a:pt x="2608" y="2488"/>
                  </a:lnTo>
                  <a:lnTo>
                    <a:pt x="2615" y="2496"/>
                  </a:lnTo>
                  <a:lnTo>
                    <a:pt x="2619" y="2508"/>
                  </a:lnTo>
                  <a:lnTo>
                    <a:pt x="2622" y="2519"/>
                  </a:lnTo>
                  <a:lnTo>
                    <a:pt x="2633" y="2512"/>
                  </a:lnTo>
                  <a:lnTo>
                    <a:pt x="2645" y="2509"/>
                  </a:lnTo>
                  <a:lnTo>
                    <a:pt x="2656" y="2508"/>
                  </a:lnTo>
                  <a:lnTo>
                    <a:pt x="2666" y="2508"/>
                  </a:lnTo>
                  <a:lnTo>
                    <a:pt x="2675" y="2511"/>
                  </a:lnTo>
                  <a:lnTo>
                    <a:pt x="2684" y="2515"/>
                  </a:lnTo>
                  <a:lnTo>
                    <a:pt x="2691" y="2520"/>
                  </a:lnTo>
                  <a:lnTo>
                    <a:pt x="2696" y="2527"/>
                  </a:lnTo>
                  <a:lnTo>
                    <a:pt x="2701" y="2534"/>
                  </a:lnTo>
                  <a:lnTo>
                    <a:pt x="2703" y="2543"/>
                  </a:lnTo>
                  <a:lnTo>
                    <a:pt x="2706" y="2551"/>
                  </a:lnTo>
                  <a:lnTo>
                    <a:pt x="2705" y="2560"/>
                  </a:lnTo>
                  <a:lnTo>
                    <a:pt x="2703" y="2568"/>
                  </a:lnTo>
                  <a:lnTo>
                    <a:pt x="2699" y="2576"/>
                  </a:lnTo>
                  <a:lnTo>
                    <a:pt x="2692" y="2585"/>
                  </a:lnTo>
                  <a:lnTo>
                    <a:pt x="2684" y="2591"/>
                  </a:lnTo>
                  <a:lnTo>
                    <a:pt x="2691" y="2595"/>
                  </a:lnTo>
                  <a:lnTo>
                    <a:pt x="2698" y="2602"/>
                  </a:lnTo>
                  <a:lnTo>
                    <a:pt x="2702" y="2609"/>
                  </a:lnTo>
                  <a:lnTo>
                    <a:pt x="2706" y="2617"/>
                  </a:lnTo>
                  <a:lnTo>
                    <a:pt x="2708" y="2626"/>
                  </a:lnTo>
                  <a:lnTo>
                    <a:pt x="2708" y="2634"/>
                  </a:lnTo>
                  <a:lnTo>
                    <a:pt x="2705" y="2644"/>
                  </a:lnTo>
                  <a:lnTo>
                    <a:pt x="2701" y="2652"/>
                  </a:lnTo>
                  <a:lnTo>
                    <a:pt x="2706" y="2658"/>
                  </a:lnTo>
                  <a:lnTo>
                    <a:pt x="2713" y="2664"/>
                  </a:lnTo>
                  <a:lnTo>
                    <a:pt x="2722" y="2666"/>
                  </a:lnTo>
                  <a:lnTo>
                    <a:pt x="2729" y="2668"/>
                  </a:lnTo>
                  <a:lnTo>
                    <a:pt x="2733" y="2666"/>
                  </a:lnTo>
                  <a:lnTo>
                    <a:pt x="2736" y="2665"/>
                  </a:lnTo>
                  <a:lnTo>
                    <a:pt x="2739" y="2664"/>
                  </a:lnTo>
                  <a:lnTo>
                    <a:pt x="2741" y="2659"/>
                  </a:lnTo>
                  <a:lnTo>
                    <a:pt x="2744" y="2655"/>
                  </a:lnTo>
                  <a:lnTo>
                    <a:pt x="2744" y="2651"/>
                  </a:lnTo>
                  <a:lnTo>
                    <a:pt x="2744" y="2645"/>
                  </a:lnTo>
                  <a:lnTo>
                    <a:pt x="2744" y="2637"/>
                  </a:lnTo>
                  <a:lnTo>
                    <a:pt x="2739" y="2634"/>
                  </a:lnTo>
                  <a:lnTo>
                    <a:pt x="2733" y="2631"/>
                  </a:lnTo>
                  <a:lnTo>
                    <a:pt x="2727" y="2628"/>
                  </a:lnTo>
                  <a:lnTo>
                    <a:pt x="2725" y="2626"/>
                  </a:lnTo>
                  <a:lnTo>
                    <a:pt x="2723" y="2623"/>
                  </a:lnTo>
                  <a:lnTo>
                    <a:pt x="2729" y="2617"/>
                  </a:lnTo>
                  <a:lnTo>
                    <a:pt x="2730" y="2612"/>
                  </a:lnTo>
                  <a:lnTo>
                    <a:pt x="2730" y="2606"/>
                  </a:lnTo>
                  <a:lnTo>
                    <a:pt x="2729" y="2600"/>
                  </a:lnTo>
                  <a:lnTo>
                    <a:pt x="2723" y="2588"/>
                  </a:lnTo>
                  <a:lnTo>
                    <a:pt x="2722" y="2582"/>
                  </a:lnTo>
                  <a:lnTo>
                    <a:pt x="2720" y="2576"/>
                  </a:lnTo>
                  <a:lnTo>
                    <a:pt x="2726" y="2571"/>
                  </a:lnTo>
                  <a:lnTo>
                    <a:pt x="2732" y="2565"/>
                  </a:lnTo>
                  <a:lnTo>
                    <a:pt x="2743" y="2554"/>
                  </a:lnTo>
                  <a:lnTo>
                    <a:pt x="2748" y="2550"/>
                  </a:lnTo>
                  <a:lnTo>
                    <a:pt x="2753" y="2544"/>
                  </a:lnTo>
                  <a:lnTo>
                    <a:pt x="2757" y="2537"/>
                  </a:lnTo>
                  <a:lnTo>
                    <a:pt x="2758" y="2530"/>
                  </a:lnTo>
                  <a:lnTo>
                    <a:pt x="2760" y="2520"/>
                  </a:lnTo>
                  <a:lnTo>
                    <a:pt x="2760" y="2513"/>
                  </a:lnTo>
                  <a:lnTo>
                    <a:pt x="2758" y="2506"/>
                  </a:lnTo>
                  <a:lnTo>
                    <a:pt x="2755" y="2501"/>
                  </a:lnTo>
                  <a:lnTo>
                    <a:pt x="2753" y="2496"/>
                  </a:lnTo>
                  <a:lnTo>
                    <a:pt x="2748" y="2492"/>
                  </a:lnTo>
                  <a:lnTo>
                    <a:pt x="2744" y="2489"/>
                  </a:lnTo>
                  <a:lnTo>
                    <a:pt x="2739" y="2487"/>
                  </a:lnTo>
                  <a:lnTo>
                    <a:pt x="2727" y="2484"/>
                  </a:lnTo>
                  <a:lnTo>
                    <a:pt x="2715" y="2482"/>
                  </a:lnTo>
                  <a:lnTo>
                    <a:pt x="2689" y="2481"/>
                  </a:lnTo>
                  <a:lnTo>
                    <a:pt x="2691" y="2474"/>
                  </a:lnTo>
                  <a:lnTo>
                    <a:pt x="2694" y="2467"/>
                  </a:lnTo>
                  <a:lnTo>
                    <a:pt x="2694" y="2461"/>
                  </a:lnTo>
                  <a:lnTo>
                    <a:pt x="2692" y="2454"/>
                  </a:lnTo>
                  <a:lnTo>
                    <a:pt x="2687" y="2449"/>
                  </a:lnTo>
                  <a:lnTo>
                    <a:pt x="2680" y="2447"/>
                  </a:lnTo>
                  <a:lnTo>
                    <a:pt x="2673" y="2446"/>
                  </a:lnTo>
                  <a:lnTo>
                    <a:pt x="2664" y="2447"/>
                  </a:lnTo>
                  <a:lnTo>
                    <a:pt x="2647" y="2450"/>
                  </a:lnTo>
                  <a:lnTo>
                    <a:pt x="2639" y="2450"/>
                  </a:lnTo>
                  <a:lnTo>
                    <a:pt x="2630" y="2449"/>
                  </a:lnTo>
                  <a:lnTo>
                    <a:pt x="2635" y="2437"/>
                  </a:lnTo>
                  <a:lnTo>
                    <a:pt x="2638" y="2426"/>
                  </a:lnTo>
                  <a:lnTo>
                    <a:pt x="2646" y="2405"/>
                  </a:lnTo>
                  <a:lnTo>
                    <a:pt x="2642" y="2400"/>
                  </a:lnTo>
                  <a:lnTo>
                    <a:pt x="2639" y="2395"/>
                  </a:lnTo>
                  <a:lnTo>
                    <a:pt x="2629" y="2387"/>
                  </a:lnTo>
                  <a:lnTo>
                    <a:pt x="2618" y="2383"/>
                  </a:lnTo>
                  <a:lnTo>
                    <a:pt x="2607" y="2380"/>
                  </a:lnTo>
                  <a:lnTo>
                    <a:pt x="2594" y="2379"/>
                  </a:lnTo>
                  <a:lnTo>
                    <a:pt x="2581" y="2381"/>
                  </a:lnTo>
                  <a:lnTo>
                    <a:pt x="2576" y="2384"/>
                  </a:lnTo>
                  <a:lnTo>
                    <a:pt x="2570" y="2387"/>
                  </a:lnTo>
                  <a:lnTo>
                    <a:pt x="2566" y="2391"/>
                  </a:lnTo>
                  <a:lnTo>
                    <a:pt x="2562" y="2397"/>
                  </a:lnTo>
                  <a:close/>
                  <a:moveTo>
                    <a:pt x="674" y="2437"/>
                  </a:moveTo>
                  <a:lnTo>
                    <a:pt x="674" y="2437"/>
                  </a:lnTo>
                  <a:lnTo>
                    <a:pt x="713" y="2494"/>
                  </a:lnTo>
                  <a:lnTo>
                    <a:pt x="752" y="2550"/>
                  </a:lnTo>
                  <a:lnTo>
                    <a:pt x="791" y="2605"/>
                  </a:lnTo>
                  <a:lnTo>
                    <a:pt x="834" y="2658"/>
                  </a:lnTo>
                  <a:lnTo>
                    <a:pt x="856" y="2650"/>
                  </a:lnTo>
                  <a:lnTo>
                    <a:pt x="867" y="2645"/>
                  </a:lnTo>
                  <a:lnTo>
                    <a:pt x="877" y="2641"/>
                  </a:lnTo>
                  <a:lnTo>
                    <a:pt x="887" y="2634"/>
                  </a:lnTo>
                  <a:lnTo>
                    <a:pt x="894" y="2627"/>
                  </a:lnTo>
                  <a:lnTo>
                    <a:pt x="898" y="2619"/>
                  </a:lnTo>
                  <a:lnTo>
                    <a:pt x="901" y="2609"/>
                  </a:lnTo>
                  <a:lnTo>
                    <a:pt x="895" y="2609"/>
                  </a:lnTo>
                  <a:lnTo>
                    <a:pt x="893" y="2610"/>
                  </a:lnTo>
                  <a:lnTo>
                    <a:pt x="890" y="2613"/>
                  </a:lnTo>
                  <a:lnTo>
                    <a:pt x="886" y="2614"/>
                  </a:lnTo>
                  <a:lnTo>
                    <a:pt x="864" y="2586"/>
                  </a:lnTo>
                  <a:lnTo>
                    <a:pt x="845" y="2558"/>
                  </a:lnTo>
                  <a:lnTo>
                    <a:pt x="806" y="2499"/>
                  </a:lnTo>
                  <a:lnTo>
                    <a:pt x="766" y="2442"/>
                  </a:lnTo>
                  <a:lnTo>
                    <a:pt x="745" y="2415"/>
                  </a:lnTo>
                  <a:lnTo>
                    <a:pt x="724" y="2388"/>
                  </a:lnTo>
                  <a:lnTo>
                    <a:pt x="717" y="2407"/>
                  </a:lnTo>
                  <a:lnTo>
                    <a:pt x="713" y="2415"/>
                  </a:lnTo>
                  <a:lnTo>
                    <a:pt x="709" y="2422"/>
                  </a:lnTo>
                  <a:lnTo>
                    <a:pt x="703" y="2429"/>
                  </a:lnTo>
                  <a:lnTo>
                    <a:pt x="695" y="2433"/>
                  </a:lnTo>
                  <a:lnTo>
                    <a:pt x="686" y="2436"/>
                  </a:lnTo>
                  <a:lnTo>
                    <a:pt x="674" y="2437"/>
                  </a:lnTo>
                  <a:close/>
                  <a:moveTo>
                    <a:pt x="521" y="2435"/>
                  </a:moveTo>
                  <a:lnTo>
                    <a:pt x="521" y="2435"/>
                  </a:lnTo>
                  <a:lnTo>
                    <a:pt x="521" y="2447"/>
                  </a:lnTo>
                  <a:lnTo>
                    <a:pt x="519" y="2460"/>
                  </a:lnTo>
                  <a:lnTo>
                    <a:pt x="516" y="2481"/>
                  </a:lnTo>
                  <a:lnTo>
                    <a:pt x="514" y="2501"/>
                  </a:lnTo>
                  <a:lnTo>
                    <a:pt x="514" y="2511"/>
                  </a:lnTo>
                  <a:lnTo>
                    <a:pt x="515" y="2522"/>
                  </a:lnTo>
                  <a:lnTo>
                    <a:pt x="528" y="2519"/>
                  </a:lnTo>
                  <a:lnTo>
                    <a:pt x="539" y="2515"/>
                  </a:lnTo>
                  <a:lnTo>
                    <a:pt x="549" y="2508"/>
                  </a:lnTo>
                  <a:lnTo>
                    <a:pt x="557" y="2499"/>
                  </a:lnTo>
                  <a:lnTo>
                    <a:pt x="563" y="2489"/>
                  </a:lnTo>
                  <a:lnTo>
                    <a:pt x="568" y="2480"/>
                  </a:lnTo>
                  <a:lnTo>
                    <a:pt x="575" y="2460"/>
                  </a:lnTo>
                  <a:lnTo>
                    <a:pt x="581" y="2461"/>
                  </a:lnTo>
                  <a:lnTo>
                    <a:pt x="587" y="2463"/>
                  </a:lnTo>
                  <a:lnTo>
                    <a:pt x="595" y="2466"/>
                  </a:lnTo>
                  <a:lnTo>
                    <a:pt x="603" y="2470"/>
                  </a:lnTo>
                  <a:lnTo>
                    <a:pt x="608" y="2471"/>
                  </a:lnTo>
                  <a:lnTo>
                    <a:pt x="613" y="2473"/>
                  </a:lnTo>
                  <a:lnTo>
                    <a:pt x="620" y="2468"/>
                  </a:lnTo>
                  <a:lnTo>
                    <a:pt x="626" y="2463"/>
                  </a:lnTo>
                  <a:lnTo>
                    <a:pt x="630" y="2457"/>
                  </a:lnTo>
                  <a:lnTo>
                    <a:pt x="634" y="2450"/>
                  </a:lnTo>
                  <a:lnTo>
                    <a:pt x="636" y="2442"/>
                  </a:lnTo>
                  <a:lnTo>
                    <a:pt x="637" y="2433"/>
                  </a:lnTo>
                  <a:lnTo>
                    <a:pt x="640" y="2416"/>
                  </a:lnTo>
                  <a:lnTo>
                    <a:pt x="626" y="2414"/>
                  </a:lnTo>
                  <a:lnTo>
                    <a:pt x="612" y="2408"/>
                  </a:lnTo>
                  <a:lnTo>
                    <a:pt x="596" y="2402"/>
                  </a:lnTo>
                  <a:lnTo>
                    <a:pt x="581" y="2397"/>
                  </a:lnTo>
                  <a:lnTo>
                    <a:pt x="578" y="2405"/>
                  </a:lnTo>
                  <a:lnTo>
                    <a:pt x="574" y="2414"/>
                  </a:lnTo>
                  <a:lnTo>
                    <a:pt x="568" y="2421"/>
                  </a:lnTo>
                  <a:lnTo>
                    <a:pt x="563" y="2426"/>
                  </a:lnTo>
                  <a:lnTo>
                    <a:pt x="554" y="2432"/>
                  </a:lnTo>
                  <a:lnTo>
                    <a:pt x="544" y="2435"/>
                  </a:lnTo>
                  <a:lnTo>
                    <a:pt x="533" y="2435"/>
                  </a:lnTo>
                  <a:lnTo>
                    <a:pt x="521" y="2435"/>
                  </a:lnTo>
                  <a:close/>
                  <a:moveTo>
                    <a:pt x="1926" y="2411"/>
                  </a:moveTo>
                  <a:lnTo>
                    <a:pt x="1926" y="2411"/>
                  </a:lnTo>
                  <a:lnTo>
                    <a:pt x="1910" y="2409"/>
                  </a:lnTo>
                  <a:lnTo>
                    <a:pt x="1895" y="2409"/>
                  </a:lnTo>
                  <a:lnTo>
                    <a:pt x="1864" y="2411"/>
                  </a:lnTo>
                  <a:lnTo>
                    <a:pt x="1833" y="2412"/>
                  </a:lnTo>
                  <a:lnTo>
                    <a:pt x="1804" y="2414"/>
                  </a:lnTo>
                  <a:lnTo>
                    <a:pt x="1763" y="2415"/>
                  </a:lnTo>
                  <a:lnTo>
                    <a:pt x="1724" y="2418"/>
                  </a:lnTo>
                  <a:lnTo>
                    <a:pt x="1644" y="2426"/>
                  </a:lnTo>
                  <a:lnTo>
                    <a:pt x="1606" y="2428"/>
                  </a:lnTo>
                  <a:lnTo>
                    <a:pt x="1566" y="2429"/>
                  </a:lnTo>
                  <a:lnTo>
                    <a:pt x="1528" y="2428"/>
                  </a:lnTo>
                  <a:lnTo>
                    <a:pt x="1509" y="2426"/>
                  </a:lnTo>
                  <a:lnTo>
                    <a:pt x="1491" y="2422"/>
                  </a:lnTo>
                  <a:lnTo>
                    <a:pt x="1397" y="2453"/>
                  </a:lnTo>
                  <a:lnTo>
                    <a:pt x="1353" y="2467"/>
                  </a:lnTo>
                  <a:lnTo>
                    <a:pt x="1312" y="2481"/>
                  </a:lnTo>
                  <a:lnTo>
                    <a:pt x="1401" y="2477"/>
                  </a:lnTo>
                  <a:lnTo>
                    <a:pt x="1491" y="2475"/>
                  </a:lnTo>
                  <a:lnTo>
                    <a:pt x="1583" y="2475"/>
                  </a:lnTo>
                  <a:lnTo>
                    <a:pt x="1679" y="2475"/>
                  </a:lnTo>
                  <a:lnTo>
                    <a:pt x="1872" y="2478"/>
                  </a:lnTo>
                  <a:lnTo>
                    <a:pt x="1971" y="2478"/>
                  </a:lnTo>
                  <a:lnTo>
                    <a:pt x="2068" y="2478"/>
                  </a:lnTo>
                  <a:lnTo>
                    <a:pt x="2049" y="2471"/>
                  </a:lnTo>
                  <a:lnTo>
                    <a:pt x="2031" y="2461"/>
                  </a:lnTo>
                  <a:lnTo>
                    <a:pt x="1997" y="2442"/>
                  </a:lnTo>
                  <a:lnTo>
                    <a:pt x="1981" y="2432"/>
                  </a:lnTo>
                  <a:lnTo>
                    <a:pt x="1964" y="2422"/>
                  </a:lnTo>
                  <a:lnTo>
                    <a:pt x="1945" y="2415"/>
                  </a:lnTo>
                  <a:lnTo>
                    <a:pt x="1926" y="2411"/>
                  </a:lnTo>
                  <a:close/>
                  <a:moveTo>
                    <a:pt x="1086" y="2513"/>
                  </a:moveTo>
                  <a:lnTo>
                    <a:pt x="1086" y="2513"/>
                  </a:lnTo>
                  <a:lnTo>
                    <a:pt x="1085" y="2527"/>
                  </a:lnTo>
                  <a:lnTo>
                    <a:pt x="1082" y="2534"/>
                  </a:lnTo>
                  <a:lnTo>
                    <a:pt x="1078" y="2543"/>
                  </a:lnTo>
                  <a:lnTo>
                    <a:pt x="1072" y="2550"/>
                  </a:lnTo>
                  <a:lnTo>
                    <a:pt x="1065" y="2554"/>
                  </a:lnTo>
                  <a:lnTo>
                    <a:pt x="1057" y="2557"/>
                  </a:lnTo>
                  <a:lnTo>
                    <a:pt x="1051" y="2557"/>
                  </a:lnTo>
                  <a:lnTo>
                    <a:pt x="1046" y="2557"/>
                  </a:lnTo>
                  <a:lnTo>
                    <a:pt x="1047" y="2564"/>
                  </a:lnTo>
                  <a:lnTo>
                    <a:pt x="1047" y="2569"/>
                  </a:lnTo>
                  <a:lnTo>
                    <a:pt x="1046" y="2576"/>
                  </a:lnTo>
                  <a:lnTo>
                    <a:pt x="1043" y="2582"/>
                  </a:lnTo>
                  <a:lnTo>
                    <a:pt x="1040" y="2586"/>
                  </a:lnTo>
                  <a:lnTo>
                    <a:pt x="1036" y="2592"/>
                  </a:lnTo>
                  <a:lnTo>
                    <a:pt x="1027" y="2599"/>
                  </a:lnTo>
                  <a:lnTo>
                    <a:pt x="1015" y="2605"/>
                  </a:lnTo>
                  <a:lnTo>
                    <a:pt x="1002" y="2607"/>
                  </a:lnTo>
                  <a:lnTo>
                    <a:pt x="989" y="2607"/>
                  </a:lnTo>
                  <a:lnTo>
                    <a:pt x="977" y="2606"/>
                  </a:lnTo>
                  <a:lnTo>
                    <a:pt x="968" y="2627"/>
                  </a:lnTo>
                  <a:lnTo>
                    <a:pt x="964" y="2638"/>
                  </a:lnTo>
                  <a:lnTo>
                    <a:pt x="957" y="2647"/>
                  </a:lnTo>
                  <a:lnTo>
                    <a:pt x="950" y="2654"/>
                  </a:lnTo>
                  <a:lnTo>
                    <a:pt x="940" y="2659"/>
                  </a:lnTo>
                  <a:lnTo>
                    <a:pt x="929" y="2664"/>
                  </a:lnTo>
                  <a:lnTo>
                    <a:pt x="915" y="2664"/>
                  </a:lnTo>
                  <a:lnTo>
                    <a:pt x="911" y="2659"/>
                  </a:lnTo>
                  <a:lnTo>
                    <a:pt x="908" y="2655"/>
                  </a:lnTo>
                  <a:lnTo>
                    <a:pt x="904" y="2651"/>
                  </a:lnTo>
                  <a:lnTo>
                    <a:pt x="901" y="2650"/>
                  </a:lnTo>
                  <a:lnTo>
                    <a:pt x="898" y="2650"/>
                  </a:lnTo>
                  <a:lnTo>
                    <a:pt x="866" y="2664"/>
                  </a:lnTo>
                  <a:lnTo>
                    <a:pt x="849" y="2671"/>
                  </a:lnTo>
                  <a:lnTo>
                    <a:pt x="831" y="2675"/>
                  </a:lnTo>
                  <a:lnTo>
                    <a:pt x="822" y="2694"/>
                  </a:lnTo>
                  <a:lnTo>
                    <a:pt x="811" y="2711"/>
                  </a:lnTo>
                  <a:lnTo>
                    <a:pt x="797" y="2725"/>
                  </a:lnTo>
                  <a:lnTo>
                    <a:pt x="782" y="2738"/>
                  </a:lnTo>
                  <a:lnTo>
                    <a:pt x="765" y="2748"/>
                  </a:lnTo>
                  <a:lnTo>
                    <a:pt x="745" y="2755"/>
                  </a:lnTo>
                  <a:lnTo>
                    <a:pt x="735" y="2758"/>
                  </a:lnTo>
                  <a:lnTo>
                    <a:pt x="726" y="2759"/>
                  </a:lnTo>
                  <a:lnTo>
                    <a:pt x="714" y="2759"/>
                  </a:lnTo>
                  <a:lnTo>
                    <a:pt x="703" y="2759"/>
                  </a:lnTo>
                  <a:lnTo>
                    <a:pt x="693" y="2746"/>
                  </a:lnTo>
                  <a:lnTo>
                    <a:pt x="688" y="2741"/>
                  </a:lnTo>
                  <a:lnTo>
                    <a:pt x="685" y="2738"/>
                  </a:lnTo>
                  <a:lnTo>
                    <a:pt x="681" y="2737"/>
                  </a:lnTo>
                  <a:lnTo>
                    <a:pt x="678" y="2737"/>
                  </a:lnTo>
                  <a:lnTo>
                    <a:pt x="675" y="2738"/>
                  </a:lnTo>
                  <a:lnTo>
                    <a:pt x="668" y="2744"/>
                  </a:lnTo>
                  <a:lnTo>
                    <a:pt x="660" y="2751"/>
                  </a:lnTo>
                  <a:lnTo>
                    <a:pt x="655" y="2752"/>
                  </a:lnTo>
                  <a:lnTo>
                    <a:pt x="651" y="2753"/>
                  </a:lnTo>
                  <a:lnTo>
                    <a:pt x="681" y="2787"/>
                  </a:lnTo>
                  <a:lnTo>
                    <a:pt x="710" y="2818"/>
                  </a:lnTo>
                  <a:lnTo>
                    <a:pt x="742" y="2849"/>
                  </a:lnTo>
                  <a:lnTo>
                    <a:pt x="775" y="2878"/>
                  </a:lnTo>
                  <a:lnTo>
                    <a:pt x="807" y="2908"/>
                  </a:lnTo>
                  <a:lnTo>
                    <a:pt x="841" y="2936"/>
                  </a:lnTo>
                  <a:lnTo>
                    <a:pt x="909" y="2992"/>
                  </a:lnTo>
                  <a:lnTo>
                    <a:pt x="922" y="2992"/>
                  </a:lnTo>
                  <a:lnTo>
                    <a:pt x="933" y="2995"/>
                  </a:lnTo>
                  <a:lnTo>
                    <a:pt x="945" y="2999"/>
                  </a:lnTo>
                  <a:lnTo>
                    <a:pt x="956" y="3001"/>
                  </a:lnTo>
                  <a:lnTo>
                    <a:pt x="956" y="2992"/>
                  </a:lnTo>
                  <a:lnTo>
                    <a:pt x="957" y="2986"/>
                  </a:lnTo>
                  <a:lnTo>
                    <a:pt x="959" y="2981"/>
                  </a:lnTo>
                  <a:lnTo>
                    <a:pt x="959" y="2974"/>
                  </a:lnTo>
                  <a:lnTo>
                    <a:pt x="973" y="2953"/>
                  </a:lnTo>
                  <a:lnTo>
                    <a:pt x="987" y="2932"/>
                  </a:lnTo>
                  <a:lnTo>
                    <a:pt x="1012" y="2890"/>
                  </a:lnTo>
                  <a:lnTo>
                    <a:pt x="1025" y="2870"/>
                  </a:lnTo>
                  <a:lnTo>
                    <a:pt x="1040" y="2850"/>
                  </a:lnTo>
                  <a:lnTo>
                    <a:pt x="1055" y="2832"/>
                  </a:lnTo>
                  <a:lnTo>
                    <a:pt x="1075" y="2815"/>
                  </a:lnTo>
                  <a:lnTo>
                    <a:pt x="1106" y="2791"/>
                  </a:lnTo>
                  <a:lnTo>
                    <a:pt x="1138" y="2767"/>
                  </a:lnTo>
                  <a:lnTo>
                    <a:pt x="1171" y="2745"/>
                  </a:lnTo>
                  <a:lnTo>
                    <a:pt x="1185" y="2732"/>
                  </a:lnTo>
                  <a:lnTo>
                    <a:pt x="1200" y="2720"/>
                  </a:lnTo>
                  <a:lnTo>
                    <a:pt x="1214" y="2707"/>
                  </a:lnTo>
                  <a:lnTo>
                    <a:pt x="1227" y="2692"/>
                  </a:lnTo>
                  <a:lnTo>
                    <a:pt x="1238" y="2678"/>
                  </a:lnTo>
                  <a:lnTo>
                    <a:pt x="1249" y="2661"/>
                  </a:lnTo>
                  <a:lnTo>
                    <a:pt x="1258" y="2644"/>
                  </a:lnTo>
                  <a:lnTo>
                    <a:pt x="1265" y="2624"/>
                  </a:lnTo>
                  <a:lnTo>
                    <a:pt x="1269" y="2605"/>
                  </a:lnTo>
                  <a:lnTo>
                    <a:pt x="1272" y="2582"/>
                  </a:lnTo>
                  <a:lnTo>
                    <a:pt x="1263" y="2581"/>
                  </a:lnTo>
                  <a:lnTo>
                    <a:pt x="1255" y="2576"/>
                  </a:lnTo>
                  <a:lnTo>
                    <a:pt x="1248" y="2572"/>
                  </a:lnTo>
                  <a:lnTo>
                    <a:pt x="1241" y="2567"/>
                  </a:lnTo>
                  <a:lnTo>
                    <a:pt x="1237" y="2560"/>
                  </a:lnTo>
                  <a:lnTo>
                    <a:pt x="1232" y="2551"/>
                  </a:lnTo>
                  <a:lnTo>
                    <a:pt x="1229" y="2543"/>
                  </a:lnTo>
                  <a:lnTo>
                    <a:pt x="1228" y="2534"/>
                  </a:lnTo>
                  <a:lnTo>
                    <a:pt x="1227" y="2525"/>
                  </a:lnTo>
                  <a:lnTo>
                    <a:pt x="1228" y="2516"/>
                  </a:lnTo>
                  <a:lnTo>
                    <a:pt x="1229" y="2508"/>
                  </a:lnTo>
                  <a:lnTo>
                    <a:pt x="1232" y="2499"/>
                  </a:lnTo>
                  <a:lnTo>
                    <a:pt x="1235" y="2491"/>
                  </a:lnTo>
                  <a:lnTo>
                    <a:pt x="1239" y="2485"/>
                  </a:lnTo>
                  <a:lnTo>
                    <a:pt x="1245" y="2480"/>
                  </a:lnTo>
                  <a:lnTo>
                    <a:pt x="1252" y="2475"/>
                  </a:lnTo>
                  <a:lnTo>
                    <a:pt x="1249" y="2459"/>
                  </a:lnTo>
                  <a:lnTo>
                    <a:pt x="1248" y="2439"/>
                  </a:lnTo>
                  <a:lnTo>
                    <a:pt x="1245" y="2423"/>
                  </a:lnTo>
                  <a:lnTo>
                    <a:pt x="1244" y="2418"/>
                  </a:lnTo>
                  <a:lnTo>
                    <a:pt x="1241" y="2414"/>
                  </a:lnTo>
                  <a:lnTo>
                    <a:pt x="1204" y="2442"/>
                  </a:lnTo>
                  <a:lnTo>
                    <a:pt x="1165" y="2468"/>
                  </a:lnTo>
                  <a:lnTo>
                    <a:pt x="1145" y="2481"/>
                  </a:lnTo>
                  <a:lnTo>
                    <a:pt x="1126" y="2494"/>
                  </a:lnTo>
                  <a:lnTo>
                    <a:pt x="1106" y="2503"/>
                  </a:lnTo>
                  <a:lnTo>
                    <a:pt x="1086" y="2513"/>
                  </a:lnTo>
                  <a:close/>
                  <a:moveTo>
                    <a:pt x="602" y="2487"/>
                  </a:moveTo>
                  <a:lnTo>
                    <a:pt x="602" y="2487"/>
                  </a:lnTo>
                  <a:lnTo>
                    <a:pt x="622" y="2518"/>
                  </a:lnTo>
                  <a:lnTo>
                    <a:pt x="641" y="2548"/>
                  </a:lnTo>
                  <a:lnTo>
                    <a:pt x="664" y="2576"/>
                  </a:lnTo>
                  <a:lnTo>
                    <a:pt x="686" y="2606"/>
                  </a:lnTo>
                  <a:lnTo>
                    <a:pt x="733" y="2661"/>
                  </a:lnTo>
                  <a:lnTo>
                    <a:pt x="779" y="2715"/>
                  </a:lnTo>
                  <a:lnTo>
                    <a:pt x="786" y="2713"/>
                  </a:lnTo>
                  <a:lnTo>
                    <a:pt x="791" y="2708"/>
                  </a:lnTo>
                  <a:lnTo>
                    <a:pt x="796" y="2703"/>
                  </a:lnTo>
                  <a:lnTo>
                    <a:pt x="800" y="2697"/>
                  </a:lnTo>
                  <a:lnTo>
                    <a:pt x="807" y="2685"/>
                  </a:lnTo>
                  <a:lnTo>
                    <a:pt x="814" y="2672"/>
                  </a:lnTo>
                  <a:lnTo>
                    <a:pt x="796" y="2642"/>
                  </a:lnTo>
                  <a:lnTo>
                    <a:pt x="777" y="2613"/>
                  </a:lnTo>
                  <a:lnTo>
                    <a:pt x="737" y="2555"/>
                  </a:lnTo>
                  <a:lnTo>
                    <a:pt x="695" y="2498"/>
                  </a:lnTo>
                  <a:lnTo>
                    <a:pt x="651" y="2443"/>
                  </a:lnTo>
                  <a:lnTo>
                    <a:pt x="650" y="2453"/>
                  </a:lnTo>
                  <a:lnTo>
                    <a:pt x="645" y="2463"/>
                  </a:lnTo>
                  <a:lnTo>
                    <a:pt x="640" y="2470"/>
                  </a:lnTo>
                  <a:lnTo>
                    <a:pt x="634" y="2475"/>
                  </a:lnTo>
                  <a:lnTo>
                    <a:pt x="627" y="2481"/>
                  </a:lnTo>
                  <a:lnTo>
                    <a:pt x="619" y="2484"/>
                  </a:lnTo>
                  <a:lnTo>
                    <a:pt x="610" y="2487"/>
                  </a:lnTo>
                  <a:lnTo>
                    <a:pt x="602" y="2487"/>
                  </a:lnTo>
                  <a:close/>
                  <a:moveTo>
                    <a:pt x="1356" y="2579"/>
                  </a:moveTo>
                  <a:lnTo>
                    <a:pt x="1356" y="2579"/>
                  </a:lnTo>
                  <a:lnTo>
                    <a:pt x="1427" y="2585"/>
                  </a:lnTo>
                  <a:lnTo>
                    <a:pt x="1493" y="2588"/>
                  </a:lnTo>
                  <a:lnTo>
                    <a:pt x="1558" y="2588"/>
                  </a:lnTo>
                  <a:lnTo>
                    <a:pt x="1624" y="2585"/>
                  </a:lnTo>
                  <a:lnTo>
                    <a:pt x="1674" y="2584"/>
                  </a:lnTo>
                  <a:lnTo>
                    <a:pt x="1726" y="2584"/>
                  </a:lnTo>
                  <a:lnTo>
                    <a:pt x="1833" y="2584"/>
                  </a:lnTo>
                  <a:lnTo>
                    <a:pt x="1941" y="2584"/>
                  </a:lnTo>
                  <a:lnTo>
                    <a:pt x="1997" y="2582"/>
                  </a:lnTo>
                  <a:lnTo>
                    <a:pt x="2054" y="2579"/>
                  </a:lnTo>
                  <a:lnTo>
                    <a:pt x="2069" y="2578"/>
                  </a:lnTo>
                  <a:lnTo>
                    <a:pt x="2084" y="2575"/>
                  </a:lnTo>
                  <a:lnTo>
                    <a:pt x="2100" y="2572"/>
                  </a:lnTo>
                  <a:lnTo>
                    <a:pt x="2114" y="2568"/>
                  </a:lnTo>
                  <a:lnTo>
                    <a:pt x="2127" y="2561"/>
                  </a:lnTo>
                  <a:lnTo>
                    <a:pt x="2136" y="2554"/>
                  </a:lnTo>
                  <a:lnTo>
                    <a:pt x="2141" y="2550"/>
                  </a:lnTo>
                  <a:lnTo>
                    <a:pt x="2143" y="2546"/>
                  </a:lnTo>
                  <a:lnTo>
                    <a:pt x="2145" y="2541"/>
                  </a:lnTo>
                  <a:lnTo>
                    <a:pt x="2146" y="2536"/>
                  </a:lnTo>
                  <a:lnTo>
                    <a:pt x="2146" y="2526"/>
                  </a:lnTo>
                  <a:lnTo>
                    <a:pt x="2143" y="2518"/>
                  </a:lnTo>
                  <a:lnTo>
                    <a:pt x="2139" y="2511"/>
                  </a:lnTo>
                  <a:lnTo>
                    <a:pt x="2134" y="2505"/>
                  </a:lnTo>
                  <a:lnTo>
                    <a:pt x="2127" y="2501"/>
                  </a:lnTo>
                  <a:lnTo>
                    <a:pt x="2118" y="2498"/>
                  </a:lnTo>
                  <a:lnTo>
                    <a:pt x="2108" y="2496"/>
                  </a:lnTo>
                  <a:lnTo>
                    <a:pt x="2097" y="2495"/>
                  </a:lnTo>
                  <a:lnTo>
                    <a:pt x="2075" y="2495"/>
                  </a:lnTo>
                  <a:lnTo>
                    <a:pt x="2052" y="2495"/>
                  </a:lnTo>
                  <a:lnTo>
                    <a:pt x="2013" y="2498"/>
                  </a:lnTo>
                  <a:lnTo>
                    <a:pt x="1947" y="2498"/>
                  </a:lnTo>
                  <a:lnTo>
                    <a:pt x="1885" y="2496"/>
                  </a:lnTo>
                  <a:lnTo>
                    <a:pt x="1822" y="2495"/>
                  </a:lnTo>
                  <a:lnTo>
                    <a:pt x="1755" y="2495"/>
                  </a:lnTo>
                  <a:lnTo>
                    <a:pt x="1649" y="2495"/>
                  </a:lnTo>
                  <a:lnTo>
                    <a:pt x="1599" y="2495"/>
                  </a:lnTo>
                  <a:lnTo>
                    <a:pt x="1548" y="2495"/>
                  </a:lnTo>
                  <a:lnTo>
                    <a:pt x="1527" y="2495"/>
                  </a:lnTo>
                  <a:lnTo>
                    <a:pt x="1507" y="2492"/>
                  </a:lnTo>
                  <a:lnTo>
                    <a:pt x="1491" y="2491"/>
                  </a:lnTo>
                  <a:lnTo>
                    <a:pt x="1475" y="2489"/>
                  </a:lnTo>
                  <a:lnTo>
                    <a:pt x="1443" y="2489"/>
                  </a:lnTo>
                  <a:lnTo>
                    <a:pt x="1411" y="2491"/>
                  </a:lnTo>
                  <a:lnTo>
                    <a:pt x="1350" y="2494"/>
                  </a:lnTo>
                  <a:lnTo>
                    <a:pt x="1249" y="2501"/>
                  </a:lnTo>
                  <a:lnTo>
                    <a:pt x="1244" y="2512"/>
                  </a:lnTo>
                  <a:lnTo>
                    <a:pt x="1242" y="2522"/>
                  </a:lnTo>
                  <a:lnTo>
                    <a:pt x="1242" y="2530"/>
                  </a:lnTo>
                  <a:lnTo>
                    <a:pt x="1244" y="2539"/>
                  </a:lnTo>
                  <a:lnTo>
                    <a:pt x="1248" y="2546"/>
                  </a:lnTo>
                  <a:lnTo>
                    <a:pt x="1253" y="2551"/>
                  </a:lnTo>
                  <a:lnTo>
                    <a:pt x="1260" y="2557"/>
                  </a:lnTo>
                  <a:lnTo>
                    <a:pt x="1269" y="2561"/>
                  </a:lnTo>
                  <a:lnTo>
                    <a:pt x="1277" y="2565"/>
                  </a:lnTo>
                  <a:lnTo>
                    <a:pt x="1288" y="2568"/>
                  </a:lnTo>
                  <a:lnTo>
                    <a:pt x="1311" y="2574"/>
                  </a:lnTo>
                  <a:lnTo>
                    <a:pt x="1333" y="2576"/>
                  </a:lnTo>
                  <a:lnTo>
                    <a:pt x="1356" y="2579"/>
                  </a:lnTo>
                  <a:close/>
                  <a:moveTo>
                    <a:pt x="589" y="2498"/>
                  </a:moveTo>
                  <a:lnTo>
                    <a:pt x="589" y="2498"/>
                  </a:lnTo>
                  <a:lnTo>
                    <a:pt x="584" y="2498"/>
                  </a:lnTo>
                  <a:lnTo>
                    <a:pt x="584" y="2496"/>
                  </a:lnTo>
                  <a:lnTo>
                    <a:pt x="582" y="2495"/>
                  </a:lnTo>
                  <a:lnTo>
                    <a:pt x="581" y="2495"/>
                  </a:lnTo>
                  <a:lnTo>
                    <a:pt x="575" y="2501"/>
                  </a:lnTo>
                  <a:lnTo>
                    <a:pt x="570" y="2508"/>
                  </a:lnTo>
                  <a:lnTo>
                    <a:pt x="558" y="2522"/>
                  </a:lnTo>
                  <a:lnTo>
                    <a:pt x="551" y="2527"/>
                  </a:lnTo>
                  <a:lnTo>
                    <a:pt x="544" y="2532"/>
                  </a:lnTo>
                  <a:lnTo>
                    <a:pt x="536" y="2534"/>
                  </a:lnTo>
                  <a:lnTo>
                    <a:pt x="526" y="2533"/>
                  </a:lnTo>
                  <a:lnTo>
                    <a:pt x="537" y="2551"/>
                  </a:lnTo>
                  <a:lnTo>
                    <a:pt x="553" y="2568"/>
                  </a:lnTo>
                  <a:lnTo>
                    <a:pt x="570" y="2586"/>
                  </a:lnTo>
                  <a:lnTo>
                    <a:pt x="589" y="2605"/>
                  </a:lnTo>
                  <a:lnTo>
                    <a:pt x="627" y="2641"/>
                  </a:lnTo>
                  <a:lnTo>
                    <a:pt x="644" y="2659"/>
                  </a:lnTo>
                  <a:lnTo>
                    <a:pt x="660" y="2678"/>
                  </a:lnTo>
                  <a:lnTo>
                    <a:pt x="679" y="2704"/>
                  </a:lnTo>
                  <a:lnTo>
                    <a:pt x="689" y="2715"/>
                  </a:lnTo>
                  <a:lnTo>
                    <a:pt x="702" y="2727"/>
                  </a:lnTo>
                  <a:lnTo>
                    <a:pt x="709" y="2731"/>
                  </a:lnTo>
                  <a:lnTo>
                    <a:pt x="714" y="2735"/>
                  </a:lnTo>
                  <a:lnTo>
                    <a:pt x="723" y="2738"/>
                  </a:lnTo>
                  <a:lnTo>
                    <a:pt x="730" y="2739"/>
                  </a:lnTo>
                  <a:lnTo>
                    <a:pt x="738" y="2739"/>
                  </a:lnTo>
                  <a:lnTo>
                    <a:pt x="748" y="2739"/>
                  </a:lnTo>
                  <a:lnTo>
                    <a:pt x="756" y="2737"/>
                  </a:lnTo>
                  <a:lnTo>
                    <a:pt x="768" y="2734"/>
                  </a:lnTo>
                  <a:lnTo>
                    <a:pt x="747" y="2706"/>
                  </a:lnTo>
                  <a:lnTo>
                    <a:pt x="724" y="2678"/>
                  </a:lnTo>
                  <a:lnTo>
                    <a:pt x="678" y="2620"/>
                  </a:lnTo>
                  <a:lnTo>
                    <a:pt x="654" y="2591"/>
                  </a:lnTo>
                  <a:lnTo>
                    <a:pt x="631" y="2561"/>
                  </a:lnTo>
                  <a:lnTo>
                    <a:pt x="610" y="2530"/>
                  </a:lnTo>
                  <a:lnTo>
                    <a:pt x="589" y="2498"/>
                  </a:lnTo>
                  <a:close/>
                  <a:moveTo>
                    <a:pt x="1290" y="2588"/>
                  </a:moveTo>
                  <a:lnTo>
                    <a:pt x="1290" y="2588"/>
                  </a:lnTo>
                  <a:lnTo>
                    <a:pt x="1287" y="2603"/>
                  </a:lnTo>
                  <a:lnTo>
                    <a:pt x="1284" y="2619"/>
                  </a:lnTo>
                  <a:lnTo>
                    <a:pt x="1279" y="2634"/>
                  </a:lnTo>
                  <a:lnTo>
                    <a:pt x="1273" y="2648"/>
                  </a:lnTo>
                  <a:lnTo>
                    <a:pt x="1258" y="2678"/>
                  </a:lnTo>
                  <a:lnTo>
                    <a:pt x="1244" y="2701"/>
                  </a:lnTo>
                  <a:lnTo>
                    <a:pt x="1229" y="2720"/>
                  </a:lnTo>
                  <a:lnTo>
                    <a:pt x="1213" y="2737"/>
                  </a:lnTo>
                  <a:lnTo>
                    <a:pt x="1194" y="2751"/>
                  </a:lnTo>
                  <a:lnTo>
                    <a:pt x="1175" y="2765"/>
                  </a:lnTo>
                  <a:lnTo>
                    <a:pt x="1134" y="2793"/>
                  </a:lnTo>
                  <a:lnTo>
                    <a:pt x="1114" y="2807"/>
                  </a:lnTo>
                  <a:lnTo>
                    <a:pt x="1095" y="2821"/>
                  </a:lnTo>
                  <a:lnTo>
                    <a:pt x="1074" y="2839"/>
                  </a:lnTo>
                  <a:lnTo>
                    <a:pt x="1054" y="2860"/>
                  </a:lnTo>
                  <a:lnTo>
                    <a:pt x="1037" y="2883"/>
                  </a:lnTo>
                  <a:lnTo>
                    <a:pt x="1022" y="2905"/>
                  </a:lnTo>
                  <a:lnTo>
                    <a:pt x="1008" y="2929"/>
                  </a:lnTo>
                  <a:lnTo>
                    <a:pt x="995" y="2954"/>
                  </a:lnTo>
                  <a:lnTo>
                    <a:pt x="967" y="3003"/>
                  </a:lnTo>
                  <a:lnTo>
                    <a:pt x="982" y="3008"/>
                  </a:lnTo>
                  <a:lnTo>
                    <a:pt x="998" y="3010"/>
                  </a:lnTo>
                  <a:lnTo>
                    <a:pt x="1032" y="3013"/>
                  </a:lnTo>
                  <a:lnTo>
                    <a:pt x="1065" y="3015"/>
                  </a:lnTo>
                  <a:lnTo>
                    <a:pt x="1082" y="3016"/>
                  </a:lnTo>
                  <a:lnTo>
                    <a:pt x="1098" y="3017"/>
                  </a:lnTo>
                  <a:lnTo>
                    <a:pt x="1114" y="3022"/>
                  </a:lnTo>
                  <a:lnTo>
                    <a:pt x="1130" y="3027"/>
                  </a:lnTo>
                  <a:lnTo>
                    <a:pt x="1145" y="3034"/>
                  </a:lnTo>
                  <a:lnTo>
                    <a:pt x="1162" y="3038"/>
                  </a:lnTo>
                  <a:lnTo>
                    <a:pt x="1213" y="3047"/>
                  </a:lnTo>
                  <a:lnTo>
                    <a:pt x="1265" y="3054"/>
                  </a:lnTo>
                  <a:lnTo>
                    <a:pt x="1315" y="3059"/>
                  </a:lnTo>
                  <a:lnTo>
                    <a:pt x="1368" y="3064"/>
                  </a:lnTo>
                  <a:lnTo>
                    <a:pt x="1573" y="3079"/>
                  </a:lnTo>
                  <a:lnTo>
                    <a:pt x="1676" y="3085"/>
                  </a:lnTo>
                  <a:lnTo>
                    <a:pt x="1777" y="3088"/>
                  </a:lnTo>
                  <a:lnTo>
                    <a:pt x="1804" y="3086"/>
                  </a:lnTo>
                  <a:lnTo>
                    <a:pt x="1830" y="3085"/>
                  </a:lnTo>
                  <a:lnTo>
                    <a:pt x="1858" y="3081"/>
                  </a:lnTo>
                  <a:lnTo>
                    <a:pt x="1885" y="3079"/>
                  </a:lnTo>
                  <a:lnTo>
                    <a:pt x="1933" y="3076"/>
                  </a:lnTo>
                  <a:lnTo>
                    <a:pt x="1982" y="3075"/>
                  </a:lnTo>
                  <a:lnTo>
                    <a:pt x="2031" y="3074"/>
                  </a:lnTo>
                  <a:lnTo>
                    <a:pt x="2055" y="3071"/>
                  </a:lnTo>
                  <a:lnTo>
                    <a:pt x="2079" y="3068"/>
                  </a:lnTo>
                  <a:lnTo>
                    <a:pt x="2132" y="3059"/>
                  </a:lnTo>
                  <a:lnTo>
                    <a:pt x="2184" y="3052"/>
                  </a:lnTo>
                  <a:lnTo>
                    <a:pt x="2237" y="3047"/>
                  </a:lnTo>
                  <a:lnTo>
                    <a:pt x="2263" y="3044"/>
                  </a:lnTo>
                  <a:lnTo>
                    <a:pt x="2285" y="3038"/>
                  </a:lnTo>
                  <a:lnTo>
                    <a:pt x="2302" y="3033"/>
                  </a:lnTo>
                  <a:lnTo>
                    <a:pt x="2317" y="3026"/>
                  </a:lnTo>
                  <a:lnTo>
                    <a:pt x="2333" y="3017"/>
                  </a:lnTo>
                  <a:lnTo>
                    <a:pt x="2348" y="3009"/>
                  </a:lnTo>
                  <a:lnTo>
                    <a:pt x="2379" y="2991"/>
                  </a:lnTo>
                  <a:lnTo>
                    <a:pt x="2407" y="2971"/>
                  </a:lnTo>
                  <a:lnTo>
                    <a:pt x="2423" y="2963"/>
                  </a:lnTo>
                  <a:lnTo>
                    <a:pt x="2437" y="2954"/>
                  </a:lnTo>
                  <a:lnTo>
                    <a:pt x="2468" y="2940"/>
                  </a:lnTo>
                  <a:lnTo>
                    <a:pt x="2483" y="2932"/>
                  </a:lnTo>
                  <a:lnTo>
                    <a:pt x="2497" y="2925"/>
                  </a:lnTo>
                  <a:lnTo>
                    <a:pt x="2511" y="2915"/>
                  </a:lnTo>
                  <a:lnTo>
                    <a:pt x="2524" y="2905"/>
                  </a:lnTo>
                  <a:lnTo>
                    <a:pt x="2513" y="2894"/>
                  </a:lnTo>
                  <a:lnTo>
                    <a:pt x="2500" y="2884"/>
                  </a:lnTo>
                  <a:lnTo>
                    <a:pt x="2486" y="2874"/>
                  </a:lnTo>
                  <a:lnTo>
                    <a:pt x="2472" y="2864"/>
                  </a:lnTo>
                  <a:lnTo>
                    <a:pt x="2442" y="2849"/>
                  </a:lnTo>
                  <a:lnTo>
                    <a:pt x="2411" y="2833"/>
                  </a:lnTo>
                  <a:lnTo>
                    <a:pt x="2378" y="2819"/>
                  </a:lnTo>
                  <a:lnTo>
                    <a:pt x="2344" y="2807"/>
                  </a:lnTo>
                  <a:lnTo>
                    <a:pt x="2277" y="2780"/>
                  </a:lnTo>
                  <a:lnTo>
                    <a:pt x="2244" y="2765"/>
                  </a:lnTo>
                  <a:lnTo>
                    <a:pt x="2212" y="2749"/>
                  </a:lnTo>
                  <a:lnTo>
                    <a:pt x="2184" y="2731"/>
                  </a:lnTo>
                  <a:lnTo>
                    <a:pt x="2170" y="2721"/>
                  </a:lnTo>
                  <a:lnTo>
                    <a:pt x="2157" y="2710"/>
                  </a:lnTo>
                  <a:lnTo>
                    <a:pt x="2145" y="2699"/>
                  </a:lnTo>
                  <a:lnTo>
                    <a:pt x="2135" y="2687"/>
                  </a:lnTo>
                  <a:lnTo>
                    <a:pt x="2124" y="2673"/>
                  </a:lnTo>
                  <a:lnTo>
                    <a:pt x="2115" y="2661"/>
                  </a:lnTo>
                  <a:lnTo>
                    <a:pt x="2107" y="2645"/>
                  </a:lnTo>
                  <a:lnTo>
                    <a:pt x="2101" y="2630"/>
                  </a:lnTo>
                  <a:lnTo>
                    <a:pt x="2096" y="2612"/>
                  </a:lnTo>
                  <a:lnTo>
                    <a:pt x="2091" y="2593"/>
                  </a:lnTo>
                  <a:lnTo>
                    <a:pt x="1889" y="2600"/>
                  </a:lnTo>
                  <a:lnTo>
                    <a:pt x="1788" y="2603"/>
                  </a:lnTo>
                  <a:lnTo>
                    <a:pt x="1687" y="2606"/>
                  </a:lnTo>
                  <a:lnTo>
                    <a:pt x="1586" y="2605"/>
                  </a:lnTo>
                  <a:lnTo>
                    <a:pt x="1485" y="2603"/>
                  </a:lnTo>
                  <a:lnTo>
                    <a:pt x="1436" y="2600"/>
                  </a:lnTo>
                  <a:lnTo>
                    <a:pt x="1387" y="2598"/>
                  </a:lnTo>
                  <a:lnTo>
                    <a:pt x="1338" y="2593"/>
                  </a:lnTo>
                  <a:lnTo>
                    <a:pt x="1290" y="2588"/>
                  </a:lnTo>
                  <a:close/>
                  <a:moveTo>
                    <a:pt x="761" y="3120"/>
                  </a:moveTo>
                  <a:lnTo>
                    <a:pt x="761" y="3120"/>
                  </a:lnTo>
                  <a:lnTo>
                    <a:pt x="791" y="3128"/>
                  </a:lnTo>
                  <a:lnTo>
                    <a:pt x="821" y="3138"/>
                  </a:lnTo>
                  <a:lnTo>
                    <a:pt x="852" y="3147"/>
                  </a:lnTo>
                  <a:lnTo>
                    <a:pt x="883" y="3155"/>
                  </a:lnTo>
                  <a:lnTo>
                    <a:pt x="1010" y="3180"/>
                  </a:lnTo>
                  <a:lnTo>
                    <a:pt x="1074" y="3194"/>
                  </a:lnTo>
                  <a:lnTo>
                    <a:pt x="1135" y="3207"/>
                  </a:lnTo>
                  <a:lnTo>
                    <a:pt x="1152" y="3208"/>
                  </a:lnTo>
                  <a:lnTo>
                    <a:pt x="1168" y="3208"/>
                  </a:lnTo>
                  <a:lnTo>
                    <a:pt x="1185" y="3207"/>
                  </a:lnTo>
                  <a:lnTo>
                    <a:pt x="1203" y="3207"/>
                  </a:lnTo>
                  <a:lnTo>
                    <a:pt x="1224" y="3208"/>
                  </a:lnTo>
                  <a:lnTo>
                    <a:pt x="1245" y="3210"/>
                  </a:lnTo>
                  <a:lnTo>
                    <a:pt x="1287" y="3217"/>
                  </a:lnTo>
                  <a:lnTo>
                    <a:pt x="1331" y="3224"/>
                  </a:lnTo>
                  <a:lnTo>
                    <a:pt x="1352" y="3228"/>
                  </a:lnTo>
                  <a:lnTo>
                    <a:pt x="1374" y="3229"/>
                  </a:lnTo>
                  <a:lnTo>
                    <a:pt x="1441" y="3235"/>
                  </a:lnTo>
                  <a:lnTo>
                    <a:pt x="1507" y="3238"/>
                  </a:lnTo>
                  <a:lnTo>
                    <a:pt x="1572" y="3241"/>
                  </a:lnTo>
                  <a:lnTo>
                    <a:pt x="1635" y="3241"/>
                  </a:lnTo>
                  <a:lnTo>
                    <a:pt x="1764" y="3241"/>
                  </a:lnTo>
                  <a:lnTo>
                    <a:pt x="1893" y="3242"/>
                  </a:lnTo>
                  <a:lnTo>
                    <a:pt x="1929" y="3241"/>
                  </a:lnTo>
                  <a:lnTo>
                    <a:pt x="1964" y="3239"/>
                  </a:lnTo>
                  <a:lnTo>
                    <a:pt x="2035" y="3232"/>
                  </a:lnTo>
                  <a:lnTo>
                    <a:pt x="2100" y="3228"/>
                  </a:lnTo>
                  <a:lnTo>
                    <a:pt x="2132" y="3225"/>
                  </a:lnTo>
                  <a:lnTo>
                    <a:pt x="2163" y="3221"/>
                  </a:lnTo>
                  <a:lnTo>
                    <a:pt x="2195" y="3215"/>
                  </a:lnTo>
                  <a:lnTo>
                    <a:pt x="2228" y="3210"/>
                  </a:lnTo>
                  <a:lnTo>
                    <a:pt x="2291" y="3196"/>
                  </a:lnTo>
                  <a:lnTo>
                    <a:pt x="2353" y="3182"/>
                  </a:lnTo>
                  <a:lnTo>
                    <a:pt x="2413" y="3169"/>
                  </a:lnTo>
                  <a:lnTo>
                    <a:pt x="2489" y="3155"/>
                  </a:lnTo>
                  <a:lnTo>
                    <a:pt x="2527" y="3148"/>
                  </a:lnTo>
                  <a:lnTo>
                    <a:pt x="2565" y="3140"/>
                  </a:lnTo>
                  <a:lnTo>
                    <a:pt x="2601" y="3131"/>
                  </a:lnTo>
                  <a:lnTo>
                    <a:pt x="2635" y="3120"/>
                  </a:lnTo>
                  <a:lnTo>
                    <a:pt x="2668" y="3107"/>
                  </a:lnTo>
                  <a:lnTo>
                    <a:pt x="2684" y="3100"/>
                  </a:lnTo>
                  <a:lnTo>
                    <a:pt x="2698" y="3093"/>
                  </a:lnTo>
                  <a:lnTo>
                    <a:pt x="2720" y="3079"/>
                  </a:lnTo>
                  <a:lnTo>
                    <a:pt x="2733" y="3071"/>
                  </a:lnTo>
                  <a:lnTo>
                    <a:pt x="2744" y="3061"/>
                  </a:lnTo>
                  <a:lnTo>
                    <a:pt x="2755" y="3051"/>
                  </a:lnTo>
                  <a:lnTo>
                    <a:pt x="2765" y="3040"/>
                  </a:lnTo>
                  <a:lnTo>
                    <a:pt x="2772" y="3030"/>
                  </a:lnTo>
                  <a:lnTo>
                    <a:pt x="2776" y="3020"/>
                  </a:lnTo>
                  <a:lnTo>
                    <a:pt x="2778" y="3009"/>
                  </a:lnTo>
                  <a:lnTo>
                    <a:pt x="2776" y="2996"/>
                  </a:lnTo>
                  <a:lnTo>
                    <a:pt x="2775" y="2984"/>
                  </a:lnTo>
                  <a:lnTo>
                    <a:pt x="2771" y="2971"/>
                  </a:lnTo>
                  <a:lnTo>
                    <a:pt x="2764" y="2960"/>
                  </a:lnTo>
                  <a:lnTo>
                    <a:pt x="2757" y="2951"/>
                  </a:lnTo>
                  <a:lnTo>
                    <a:pt x="2751" y="2949"/>
                  </a:lnTo>
                  <a:lnTo>
                    <a:pt x="2747" y="2946"/>
                  </a:lnTo>
                  <a:lnTo>
                    <a:pt x="2741" y="2943"/>
                  </a:lnTo>
                  <a:lnTo>
                    <a:pt x="2736" y="2943"/>
                  </a:lnTo>
                  <a:lnTo>
                    <a:pt x="2727" y="2943"/>
                  </a:lnTo>
                  <a:lnTo>
                    <a:pt x="2718" y="2946"/>
                  </a:lnTo>
                  <a:lnTo>
                    <a:pt x="2692" y="2954"/>
                  </a:lnTo>
                  <a:lnTo>
                    <a:pt x="2649" y="2971"/>
                  </a:lnTo>
                  <a:lnTo>
                    <a:pt x="2591" y="2991"/>
                  </a:lnTo>
                  <a:lnTo>
                    <a:pt x="2534" y="3006"/>
                  </a:lnTo>
                  <a:lnTo>
                    <a:pt x="2475" y="3020"/>
                  </a:lnTo>
                  <a:lnTo>
                    <a:pt x="2414" y="3033"/>
                  </a:lnTo>
                  <a:lnTo>
                    <a:pt x="2354" y="3045"/>
                  </a:lnTo>
                  <a:lnTo>
                    <a:pt x="2292" y="3055"/>
                  </a:lnTo>
                  <a:lnTo>
                    <a:pt x="2166" y="3076"/>
                  </a:lnTo>
                  <a:lnTo>
                    <a:pt x="2058" y="3093"/>
                  </a:lnTo>
                  <a:lnTo>
                    <a:pt x="2004" y="3100"/>
                  </a:lnTo>
                  <a:lnTo>
                    <a:pt x="1954" y="3104"/>
                  </a:lnTo>
                  <a:lnTo>
                    <a:pt x="1906" y="3107"/>
                  </a:lnTo>
                  <a:lnTo>
                    <a:pt x="1858" y="3110"/>
                  </a:lnTo>
                  <a:lnTo>
                    <a:pt x="1764" y="3110"/>
                  </a:lnTo>
                  <a:lnTo>
                    <a:pt x="1672" y="3109"/>
                  </a:lnTo>
                  <a:lnTo>
                    <a:pt x="1580" y="3107"/>
                  </a:lnTo>
                  <a:lnTo>
                    <a:pt x="1536" y="3107"/>
                  </a:lnTo>
                  <a:lnTo>
                    <a:pt x="1492" y="3104"/>
                  </a:lnTo>
                  <a:lnTo>
                    <a:pt x="1406" y="3096"/>
                  </a:lnTo>
                  <a:lnTo>
                    <a:pt x="1346" y="3092"/>
                  </a:lnTo>
                  <a:lnTo>
                    <a:pt x="1288" y="3086"/>
                  </a:lnTo>
                  <a:lnTo>
                    <a:pt x="1232" y="3078"/>
                  </a:lnTo>
                  <a:lnTo>
                    <a:pt x="1204" y="3074"/>
                  </a:lnTo>
                  <a:lnTo>
                    <a:pt x="1176" y="3068"/>
                  </a:lnTo>
                  <a:lnTo>
                    <a:pt x="1110" y="3052"/>
                  </a:lnTo>
                  <a:lnTo>
                    <a:pt x="1043" y="3038"/>
                  </a:lnTo>
                  <a:lnTo>
                    <a:pt x="908" y="3013"/>
                  </a:lnTo>
                  <a:lnTo>
                    <a:pt x="842" y="2998"/>
                  </a:lnTo>
                  <a:lnTo>
                    <a:pt x="776" y="2982"/>
                  </a:lnTo>
                  <a:lnTo>
                    <a:pt x="744" y="2972"/>
                  </a:lnTo>
                  <a:lnTo>
                    <a:pt x="713" y="2963"/>
                  </a:lnTo>
                  <a:lnTo>
                    <a:pt x="682" y="2951"/>
                  </a:lnTo>
                  <a:lnTo>
                    <a:pt x="651" y="2939"/>
                  </a:lnTo>
                  <a:lnTo>
                    <a:pt x="626" y="2930"/>
                  </a:lnTo>
                  <a:lnTo>
                    <a:pt x="610" y="2925"/>
                  </a:lnTo>
                  <a:lnTo>
                    <a:pt x="596" y="2922"/>
                  </a:lnTo>
                  <a:lnTo>
                    <a:pt x="581" y="2919"/>
                  </a:lnTo>
                  <a:lnTo>
                    <a:pt x="568" y="2919"/>
                  </a:lnTo>
                  <a:lnTo>
                    <a:pt x="556" y="2920"/>
                  </a:lnTo>
                  <a:lnTo>
                    <a:pt x="551" y="2922"/>
                  </a:lnTo>
                  <a:lnTo>
                    <a:pt x="546" y="2925"/>
                  </a:lnTo>
                  <a:lnTo>
                    <a:pt x="542" y="2929"/>
                  </a:lnTo>
                  <a:lnTo>
                    <a:pt x="537" y="2935"/>
                  </a:lnTo>
                  <a:lnTo>
                    <a:pt x="535" y="2940"/>
                  </a:lnTo>
                  <a:lnTo>
                    <a:pt x="532" y="2946"/>
                  </a:lnTo>
                  <a:lnTo>
                    <a:pt x="530" y="2957"/>
                  </a:lnTo>
                  <a:lnTo>
                    <a:pt x="530" y="2971"/>
                  </a:lnTo>
                  <a:lnTo>
                    <a:pt x="532" y="2984"/>
                  </a:lnTo>
                  <a:lnTo>
                    <a:pt x="535" y="2998"/>
                  </a:lnTo>
                  <a:lnTo>
                    <a:pt x="543" y="3023"/>
                  </a:lnTo>
                  <a:lnTo>
                    <a:pt x="565" y="3044"/>
                  </a:lnTo>
                  <a:lnTo>
                    <a:pt x="578" y="3054"/>
                  </a:lnTo>
                  <a:lnTo>
                    <a:pt x="591" y="3062"/>
                  </a:lnTo>
                  <a:lnTo>
                    <a:pt x="603" y="3071"/>
                  </a:lnTo>
                  <a:lnTo>
                    <a:pt x="617" y="3078"/>
                  </a:lnTo>
                  <a:lnTo>
                    <a:pt x="633" y="3085"/>
                  </a:lnTo>
                  <a:lnTo>
                    <a:pt x="648" y="3090"/>
                  </a:lnTo>
                  <a:lnTo>
                    <a:pt x="653" y="3092"/>
                  </a:lnTo>
                  <a:lnTo>
                    <a:pt x="651" y="3088"/>
                  </a:lnTo>
                  <a:lnTo>
                    <a:pt x="664" y="3095"/>
                  </a:lnTo>
                  <a:lnTo>
                    <a:pt x="676" y="3100"/>
                  </a:lnTo>
                  <a:lnTo>
                    <a:pt x="689" y="3104"/>
                  </a:lnTo>
                  <a:lnTo>
                    <a:pt x="703" y="3107"/>
                  </a:lnTo>
                  <a:lnTo>
                    <a:pt x="733" y="3113"/>
                  </a:lnTo>
                  <a:lnTo>
                    <a:pt x="761" y="3120"/>
                  </a:lnTo>
                  <a:close/>
                  <a:moveTo>
                    <a:pt x="2416" y="3194"/>
                  </a:moveTo>
                  <a:lnTo>
                    <a:pt x="2416" y="3194"/>
                  </a:lnTo>
                  <a:lnTo>
                    <a:pt x="2330" y="3211"/>
                  </a:lnTo>
                  <a:lnTo>
                    <a:pt x="2243" y="3227"/>
                  </a:lnTo>
                  <a:lnTo>
                    <a:pt x="2155" y="3241"/>
                  </a:lnTo>
                  <a:lnTo>
                    <a:pt x="2111" y="3246"/>
                  </a:lnTo>
                  <a:lnTo>
                    <a:pt x="2068" y="3250"/>
                  </a:lnTo>
                  <a:lnTo>
                    <a:pt x="1968" y="3257"/>
                  </a:lnTo>
                  <a:lnTo>
                    <a:pt x="1867" y="3263"/>
                  </a:lnTo>
                  <a:lnTo>
                    <a:pt x="1767" y="3267"/>
                  </a:lnTo>
                  <a:lnTo>
                    <a:pt x="1670" y="3267"/>
                  </a:lnTo>
                  <a:lnTo>
                    <a:pt x="1559" y="3266"/>
                  </a:lnTo>
                  <a:lnTo>
                    <a:pt x="1450" y="3260"/>
                  </a:lnTo>
                  <a:lnTo>
                    <a:pt x="1340" y="3252"/>
                  </a:lnTo>
                  <a:lnTo>
                    <a:pt x="1286" y="3246"/>
                  </a:lnTo>
                  <a:lnTo>
                    <a:pt x="1232" y="3241"/>
                  </a:lnTo>
                  <a:lnTo>
                    <a:pt x="1179" y="3234"/>
                  </a:lnTo>
                  <a:lnTo>
                    <a:pt x="1126" y="3225"/>
                  </a:lnTo>
                  <a:lnTo>
                    <a:pt x="1072" y="3217"/>
                  </a:lnTo>
                  <a:lnTo>
                    <a:pt x="1019" y="3207"/>
                  </a:lnTo>
                  <a:lnTo>
                    <a:pt x="967" y="3197"/>
                  </a:lnTo>
                  <a:lnTo>
                    <a:pt x="915" y="3186"/>
                  </a:lnTo>
                  <a:lnTo>
                    <a:pt x="864" y="3173"/>
                  </a:lnTo>
                  <a:lnTo>
                    <a:pt x="814" y="3161"/>
                  </a:lnTo>
                  <a:lnTo>
                    <a:pt x="737" y="3140"/>
                  </a:lnTo>
                  <a:lnTo>
                    <a:pt x="699" y="3128"/>
                  </a:lnTo>
                  <a:lnTo>
                    <a:pt x="664" y="3116"/>
                  </a:lnTo>
                  <a:lnTo>
                    <a:pt x="629" y="3102"/>
                  </a:lnTo>
                  <a:lnTo>
                    <a:pt x="596" y="3086"/>
                  </a:lnTo>
                  <a:lnTo>
                    <a:pt x="565" y="3069"/>
                  </a:lnTo>
                  <a:lnTo>
                    <a:pt x="551" y="3059"/>
                  </a:lnTo>
                  <a:lnTo>
                    <a:pt x="537" y="3050"/>
                  </a:lnTo>
                  <a:lnTo>
                    <a:pt x="526" y="3065"/>
                  </a:lnTo>
                  <a:lnTo>
                    <a:pt x="518" y="3082"/>
                  </a:lnTo>
                  <a:lnTo>
                    <a:pt x="509" y="3100"/>
                  </a:lnTo>
                  <a:lnTo>
                    <a:pt x="502" y="3120"/>
                  </a:lnTo>
                  <a:lnTo>
                    <a:pt x="487" y="3162"/>
                  </a:lnTo>
                  <a:lnTo>
                    <a:pt x="480" y="3182"/>
                  </a:lnTo>
                  <a:lnTo>
                    <a:pt x="471" y="3201"/>
                  </a:lnTo>
                  <a:lnTo>
                    <a:pt x="300" y="3534"/>
                  </a:lnTo>
                  <a:lnTo>
                    <a:pt x="266" y="3597"/>
                  </a:lnTo>
                  <a:lnTo>
                    <a:pt x="258" y="3613"/>
                  </a:lnTo>
                  <a:lnTo>
                    <a:pt x="252" y="3628"/>
                  </a:lnTo>
                  <a:lnTo>
                    <a:pt x="248" y="3639"/>
                  </a:lnTo>
                  <a:lnTo>
                    <a:pt x="247" y="3645"/>
                  </a:lnTo>
                  <a:lnTo>
                    <a:pt x="247" y="3648"/>
                  </a:lnTo>
                  <a:lnTo>
                    <a:pt x="250" y="3651"/>
                  </a:lnTo>
                  <a:lnTo>
                    <a:pt x="254" y="3653"/>
                  </a:lnTo>
                  <a:lnTo>
                    <a:pt x="255" y="3655"/>
                  </a:lnTo>
                  <a:lnTo>
                    <a:pt x="255" y="3656"/>
                  </a:lnTo>
                  <a:lnTo>
                    <a:pt x="254" y="3658"/>
                  </a:lnTo>
                  <a:lnTo>
                    <a:pt x="251" y="3659"/>
                  </a:lnTo>
                  <a:lnTo>
                    <a:pt x="257" y="3659"/>
                  </a:lnTo>
                  <a:lnTo>
                    <a:pt x="264" y="3660"/>
                  </a:lnTo>
                  <a:lnTo>
                    <a:pt x="276" y="3666"/>
                  </a:lnTo>
                  <a:lnTo>
                    <a:pt x="290" y="3672"/>
                  </a:lnTo>
                  <a:lnTo>
                    <a:pt x="297" y="3673"/>
                  </a:lnTo>
                  <a:lnTo>
                    <a:pt x="306" y="3674"/>
                  </a:lnTo>
                  <a:lnTo>
                    <a:pt x="323" y="3684"/>
                  </a:lnTo>
                  <a:lnTo>
                    <a:pt x="339" y="3694"/>
                  </a:lnTo>
                  <a:lnTo>
                    <a:pt x="358" y="3703"/>
                  </a:lnTo>
                  <a:lnTo>
                    <a:pt x="377" y="3710"/>
                  </a:lnTo>
                  <a:lnTo>
                    <a:pt x="417" y="3725"/>
                  </a:lnTo>
                  <a:lnTo>
                    <a:pt x="459" y="3738"/>
                  </a:lnTo>
                  <a:lnTo>
                    <a:pt x="542" y="3761"/>
                  </a:lnTo>
                  <a:lnTo>
                    <a:pt x="580" y="3776"/>
                  </a:lnTo>
                  <a:lnTo>
                    <a:pt x="616" y="3790"/>
                  </a:lnTo>
                  <a:lnTo>
                    <a:pt x="626" y="3790"/>
                  </a:lnTo>
                  <a:lnTo>
                    <a:pt x="637" y="3790"/>
                  </a:lnTo>
                  <a:lnTo>
                    <a:pt x="647" y="3792"/>
                  </a:lnTo>
                  <a:lnTo>
                    <a:pt x="657" y="3794"/>
                  </a:lnTo>
                  <a:lnTo>
                    <a:pt x="679" y="3801"/>
                  </a:lnTo>
                  <a:lnTo>
                    <a:pt x="703" y="3808"/>
                  </a:lnTo>
                  <a:lnTo>
                    <a:pt x="723" y="3811"/>
                  </a:lnTo>
                  <a:lnTo>
                    <a:pt x="741" y="3812"/>
                  </a:lnTo>
                  <a:lnTo>
                    <a:pt x="758" y="3813"/>
                  </a:lnTo>
                  <a:lnTo>
                    <a:pt x="770" y="3816"/>
                  </a:lnTo>
                  <a:lnTo>
                    <a:pt x="775" y="3819"/>
                  </a:lnTo>
                  <a:lnTo>
                    <a:pt x="776" y="3823"/>
                  </a:lnTo>
                  <a:lnTo>
                    <a:pt x="777" y="3826"/>
                  </a:lnTo>
                  <a:lnTo>
                    <a:pt x="782" y="3827"/>
                  </a:lnTo>
                  <a:lnTo>
                    <a:pt x="825" y="3830"/>
                  </a:lnTo>
                  <a:lnTo>
                    <a:pt x="846" y="3833"/>
                  </a:lnTo>
                  <a:lnTo>
                    <a:pt x="867" y="3836"/>
                  </a:lnTo>
                  <a:lnTo>
                    <a:pt x="888" y="3839"/>
                  </a:lnTo>
                  <a:lnTo>
                    <a:pt x="908" y="3844"/>
                  </a:lnTo>
                  <a:lnTo>
                    <a:pt x="926" y="3851"/>
                  </a:lnTo>
                  <a:lnTo>
                    <a:pt x="945" y="3860"/>
                  </a:lnTo>
                  <a:lnTo>
                    <a:pt x="956" y="3857"/>
                  </a:lnTo>
                  <a:lnTo>
                    <a:pt x="967" y="3856"/>
                  </a:lnTo>
                  <a:lnTo>
                    <a:pt x="977" y="3856"/>
                  </a:lnTo>
                  <a:lnTo>
                    <a:pt x="988" y="3858"/>
                  </a:lnTo>
                  <a:lnTo>
                    <a:pt x="1009" y="3865"/>
                  </a:lnTo>
                  <a:lnTo>
                    <a:pt x="1032" y="3871"/>
                  </a:lnTo>
                  <a:lnTo>
                    <a:pt x="1047" y="3874"/>
                  </a:lnTo>
                  <a:lnTo>
                    <a:pt x="1062" y="3877"/>
                  </a:lnTo>
                  <a:lnTo>
                    <a:pt x="1095" y="3878"/>
                  </a:lnTo>
                  <a:lnTo>
                    <a:pt x="1127" y="3881"/>
                  </a:lnTo>
                  <a:lnTo>
                    <a:pt x="1159" y="3884"/>
                  </a:lnTo>
                  <a:lnTo>
                    <a:pt x="1251" y="3895"/>
                  </a:lnTo>
                  <a:lnTo>
                    <a:pt x="1295" y="3899"/>
                  </a:lnTo>
                  <a:lnTo>
                    <a:pt x="1339" y="3903"/>
                  </a:lnTo>
                  <a:lnTo>
                    <a:pt x="1381" y="3906"/>
                  </a:lnTo>
                  <a:lnTo>
                    <a:pt x="1423" y="3907"/>
                  </a:lnTo>
                  <a:lnTo>
                    <a:pt x="1464" y="3907"/>
                  </a:lnTo>
                  <a:lnTo>
                    <a:pt x="1505" y="3906"/>
                  </a:lnTo>
                  <a:lnTo>
                    <a:pt x="1513" y="3909"/>
                  </a:lnTo>
                  <a:lnTo>
                    <a:pt x="1520" y="3912"/>
                  </a:lnTo>
                  <a:lnTo>
                    <a:pt x="1528" y="3913"/>
                  </a:lnTo>
                  <a:lnTo>
                    <a:pt x="1537" y="3915"/>
                  </a:lnTo>
                  <a:lnTo>
                    <a:pt x="1596" y="3917"/>
                  </a:lnTo>
                  <a:lnTo>
                    <a:pt x="1652" y="3917"/>
                  </a:lnTo>
                  <a:lnTo>
                    <a:pt x="1707" y="3916"/>
                  </a:lnTo>
                  <a:lnTo>
                    <a:pt x="1760" y="3913"/>
                  </a:lnTo>
                  <a:lnTo>
                    <a:pt x="1865" y="3907"/>
                  </a:lnTo>
                  <a:lnTo>
                    <a:pt x="1919" y="3905"/>
                  </a:lnTo>
                  <a:lnTo>
                    <a:pt x="1972" y="3903"/>
                  </a:lnTo>
                  <a:lnTo>
                    <a:pt x="1988" y="3899"/>
                  </a:lnTo>
                  <a:lnTo>
                    <a:pt x="2004" y="3895"/>
                  </a:lnTo>
                  <a:lnTo>
                    <a:pt x="2038" y="3888"/>
                  </a:lnTo>
                  <a:lnTo>
                    <a:pt x="2072" y="3884"/>
                  </a:lnTo>
                  <a:lnTo>
                    <a:pt x="2105" y="3881"/>
                  </a:lnTo>
                  <a:lnTo>
                    <a:pt x="2173" y="3878"/>
                  </a:lnTo>
                  <a:lnTo>
                    <a:pt x="2205" y="3875"/>
                  </a:lnTo>
                  <a:lnTo>
                    <a:pt x="2236" y="3871"/>
                  </a:lnTo>
                  <a:lnTo>
                    <a:pt x="2285" y="3863"/>
                  </a:lnTo>
                  <a:lnTo>
                    <a:pt x="2334" y="3851"/>
                  </a:lnTo>
                  <a:lnTo>
                    <a:pt x="2434" y="3827"/>
                  </a:lnTo>
                  <a:lnTo>
                    <a:pt x="2504" y="3811"/>
                  </a:lnTo>
                  <a:lnTo>
                    <a:pt x="2573" y="3792"/>
                  </a:lnTo>
                  <a:lnTo>
                    <a:pt x="2643" y="3773"/>
                  </a:lnTo>
                  <a:lnTo>
                    <a:pt x="2712" y="3756"/>
                  </a:lnTo>
                  <a:lnTo>
                    <a:pt x="2746" y="3746"/>
                  </a:lnTo>
                  <a:lnTo>
                    <a:pt x="2779" y="3738"/>
                  </a:lnTo>
                  <a:lnTo>
                    <a:pt x="2813" y="3726"/>
                  </a:lnTo>
                  <a:lnTo>
                    <a:pt x="2845" y="3715"/>
                  </a:lnTo>
                  <a:lnTo>
                    <a:pt x="2878" y="3704"/>
                  </a:lnTo>
                  <a:lnTo>
                    <a:pt x="2908" y="3690"/>
                  </a:lnTo>
                  <a:lnTo>
                    <a:pt x="2939" y="3676"/>
                  </a:lnTo>
                  <a:lnTo>
                    <a:pt x="2967" y="3659"/>
                  </a:lnTo>
                  <a:lnTo>
                    <a:pt x="2941" y="3586"/>
                  </a:lnTo>
                  <a:lnTo>
                    <a:pt x="2914" y="3514"/>
                  </a:lnTo>
                  <a:lnTo>
                    <a:pt x="2886" y="3443"/>
                  </a:lnTo>
                  <a:lnTo>
                    <a:pt x="2856" y="3373"/>
                  </a:lnTo>
                  <a:lnTo>
                    <a:pt x="2827" y="3302"/>
                  </a:lnTo>
                  <a:lnTo>
                    <a:pt x="2798" y="3234"/>
                  </a:lnTo>
                  <a:lnTo>
                    <a:pt x="2765" y="3165"/>
                  </a:lnTo>
                  <a:lnTo>
                    <a:pt x="2733" y="3096"/>
                  </a:lnTo>
                  <a:lnTo>
                    <a:pt x="2716" y="3106"/>
                  </a:lnTo>
                  <a:lnTo>
                    <a:pt x="2699" y="3114"/>
                  </a:lnTo>
                  <a:lnTo>
                    <a:pt x="2663" y="3131"/>
                  </a:lnTo>
                  <a:lnTo>
                    <a:pt x="2625" y="3145"/>
                  </a:lnTo>
                  <a:lnTo>
                    <a:pt x="2584" y="3156"/>
                  </a:lnTo>
                  <a:lnTo>
                    <a:pt x="2543" y="3168"/>
                  </a:lnTo>
                  <a:lnTo>
                    <a:pt x="2501" y="3177"/>
                  </a:lnTo>
                  <a:lnTo>
                    <a:pt x="2416" y="3194"/>
                  </a:lnTo>
                  <a:close/>
                  <a:moveTo>
                    <a:pt x="151" y="3680"/>
                  </a:moveTo>
                  <a:lnTo>
                    <a:pt x="151" y="3680"/>
                  </a:lnTo>
                  <a:lnTo>
                    <a:pt x="149" y="3686"/>
                  </a:lnTo>
                  <a:lnTo>
                    <a:pt x="146" y="3691"/>
                  </a:lnTo>
                  <a:lnTo>
                    <a:pt x="143" y="3701"/>
                  </a:lnTo>
                  <a:lnTo>
                    <a:pt x="143" y="3712"/>
                  </a:lnTo>
                  <a:lnTo>
                    <a:pt x="146" y="3724"/>
                  </a:lnTo>
                  <a:lnTo>
                    <a:pt x="150" y="3735"/>
                  </a:lnTo>
                  <a:lnTo>
                    <a:pt x="156" y="3745"/>
                  </a:lnTo>
                  <a:lnTo>
                    <a:pt x="170" y="3764"/>
                  </a:lnTo>
                  <a:lnTo>
                    <a:pt x="188" y="3777"/>
                  </a:lnTo>
                  <a:lnTo>
                    <a:pt x="208" y="3790"/>
                  </a:lnTo>
                  <a:lnTo>
                    <a:pt x="229" y="3801"/>
                  </a:lnTo>
                  <a:lnTo>
                    <a:pt x="248" y="3811"/>
                  </a:lnTo>
                  <a:lnTo>
                    <a:pt x="292" y="3829"/>
                  </a:lnTo>
                  <a:lnTo>
                    <a:pt x="337" y="3846"/>
                  </a:lnTo>
                  <a:lnTo>
                    <a:pt x="428" y="3878"/>
                  </a:lnTo>
                  <a:lnTo>
                    <a:pt x="473" y="3893"/>
                  </a:lnTo>
                  <a:lnTo>
                    <a:pt x="518" y="3912"/>
                  </a:lnTo>
                  <a:lnTo>
                    <a:pt x="528" y="3912"/>
                  </a:lnTo>
                  <a:lnTo>
                    <a:pt x="535" y="3913"/>
                  </a:lnTo>
                  <a:lnTo>
                    <a:pt x="543" y="3915"/>
                  </a:lnTo>
                  <a:lnTo>
                    <a:pt x="553" y="3915"/>
                  </a:lnTo>
                  <a:lnTo>
                    <a:pt x="560" y="3922"/>
                  </a:lnTo>
                  <a:lnTo>
                    <a:pt x="570" y="3926"/>
                  </a:lnTo>
                  <a:lnTo>
                    <a:pt x="581" y="3929"/>
                  </a:lnTo>
                  <a:lnTo>
                    <a:pt x="594" y="3931"/>
                  </a:lnTo>
                  <a:lnTo>
                    <a:pt x="617" y="3934"/>
                  </a:lnTo>
                  <a:lnTo>
                    <a:pt x="627" y="3936"/>
                  </a:lnTo>
                  <a:lnTo>
                    <a:pt x="637" y="3938"/>
                  </a:lnTo>
                  <a:lnTo>
                    <a:pt x="640" y="3938"/>
                  </a:lnTo>
                  <a:lnTo>
                    <a:pt x="643" y="3938"/>
                  </a:lnTo>
                  <a:lnTo>
                    <a:pt x="645" y="3938"/>
                  </a:lnTo>
                  <a:lnTo>
                    <a:pt x="648" y="3938"/>
                  </a:lnTo>
                  <a:lnTo>
                    <a:pt x="710" y="3952"/>
                  </a:lnTo>
                  <a:lnTo>
                    <a:pt x="773" y="3968"/>
                  </a:lnTo>
                  <a:lnTo>
                    <a:pt x="804" y="3973"/>
                  </a:lnTo>
                  <a:lnTo>
                    <a:pt x="838" y="3979"/>
                  </a:lnTo>
                  <a:lnTo>
                    <a:pt x="874" y="3985"/>
                  </a:lnTo>
                  <a:lnTo>
                    <a:pt x="912" y="3988"/>
                  </a:lnTo>
                  <a:lnTo>
                    <a:pt x="967" y="3999"/>
                  </a:lnTo>
                  <a:lnTo>
                    <a:pt x="1022" y="4009"/>
                  </a:lnTo>
                  <a:lnTo>
                    <a:pt x="1079" y="4017"/>
                  </a:lnTo>
                  <a:lnTo>
                    <a:pt x="1107" y="4020"/>
                  </a:lnTo>
                  <a:lnTo>
                    <a:pt x="1135" y="4023"/>
                  </a:lnTo>
                  <a:lnTo>
                    <a:pt x="1151" y="4023"/>
                  </a:lnTo>
                  <a:lnTo>
                    <a:pt x="1165" y="4021"/>
                  </a:lnTo>
                  <a:lnTo>
                    <a:pt x="1180" y="4021"/>
                  </a:lnTo>
                  <a:lnTo>
                    <a:pt x="1194" y="4023"/>
                  </a:lnTo>
                  <a:lnTo>
                    <a:pt x="1224" y="4027"/>
                  </a:lnTo>
                  <a:lnTo>
                    <a:pt x="1252" y="4031"/>
                  </a:lnTo>
                  <a:lnTo>
                    <a:pt x="1281" y="4032"/>
                  </a:lnTo>
                  <a:lnTo>
                    <a:pt x="1309" y="4034"/>
                  </a:lnTo>
                  <a:lnTo>
                    <a:pt x="1366" y="4035"/>
                  </a:lnTo>
                  <a:lnTo>
                    <a:pt x="1420" y="4037"/>
                  </a:lnTo>
                  <a:lnTo>
                    <a:pt x="1441" y="4039"/>
                  </a:lnTo>
                  <a:lnTo>
                    <a:pt x="1464" y="4042"/>
                  </a:lnTo>
                  <a:lnTo>
                    <a:pt x="1486" y="4046"/>
                  </a:lnTo>
                  <a:lnTo>
                    <a:pt x="1507" y="4049"/>
                  </a:lnTo>
                  <a:lnTo>
                    <a:pt x="1592" y="4051"/>
                  </a:lnTo>
                  <a:lnTo>
                    <a:pt x="1679" y="4051"/>
                  </a:lnTo>
                  <a:lnTo>
                    <a:pt x="1770" y="4048"/>
                  </a:lnTo>
                  <a:lnTo>
                    <a:pt x="1864" y="4042"/>
                  </a:lnTo>
                  <a:lnTo>
                    <a:pt x="1888" y="4039"/>
                  </a:lnTo>
                  <a:lnTo>
                    <a:pt x="1910" y="4037"/>
                  </a:lnTo>
                  <a:lnTo>
                    <a:pt x="1933" y="4034"/>
                  </a:lnTo>
                  <a:lnTo>
                    <a:pt x="1943" y="4034"/>
                  </a:lnTo>
                  <a:lnTo>
                    <a:pt x="1951" y="4034"/>
                  </a:lnTo>
                  <a:lnTo>
                    <a:pt x="1957" y="4035"/>
                  </a:lnTo>
                  <a:lnTo>
                    <a:pt x="1958" y="4037"/>
                  </a:lnTo>
                  <a:lnTo>
                    <a:pt x="1959" y="4038"/>
                  </a:lnTo>
                  <a:lnTo>
                    <a:pt x="1964" y="4034"/>
                  </a:lnTo>
                  <a:lnTo>
                    <a:pt x="1968" y="4032"/>
                  </a:lnTo>
                  <a:lnTo>
                    <a:pt x="1974" y="4031"/>
                  </a:lnTo>
                  <a:lnTo>
                    <a:pt x="1992" y="4031"/>
                  </a:lnTo>
                  <a:lnTo>
                    <a:pt x="2011" y="4031"/>
                  </a:lnTo>
                  <a:lnTo>
                    <a:pt x="2024" y="4031"/>
                  </a:lnTo>
                  <a:lnTo>
                    <a:pt x="2127" y="4018"/>
                  </a:lnTo>
                  <a:lnTo>
                    <a:pt x="2176" y="4011"/>
                  </a:lnTo>
                  <a:lnTo>
                    <a:pt x="2214" y="4004"/>
                  </a:lnTo>
                  <a:lnTo>
                    <a:pt x="2250" y="3999"/>
                  </a:lnTo>
                  <a:lnTo>
                    <a:pt x="2289" y="3995"/>
                  </a:lnTo>
                  <a:lnTo>
                    <a:pt x="2327" y="3989"/>
                  </a:lnTo>
                  <a:lnTo>
                    <a:pt x="2367" y="3982"/>
                  </a:lnTo>
                  <a:lnTo>
                    <a:pt x="2403" y="3973"/>
                  </a:lnTo>
                  <a:lnTo>
                    <a:pt x="2438" y="3964"/>
                  </a:lnTo>
                  <a:lnTo>
                    <a:pt x="2508" y="3944"/>
                  </a:lnTo>
                  <a:lnTo>
                    <a:pt x="2573" y="3929"/>
                  </a:lnTo>
                  <a:lnTo>
                    <a:pt x="2639" y="3915"/>
                  </a:lnTo>
                  <a:lnTo>
                    <a:pt x="2703" y="3898"/>
                  </a:lnTo>
                  <a:lnTo>
                    <a:pt x="2734" y="3889"/>
                  </a:lnTo>
                  <a:lnTo>
                    <a:pt x="2761" y="3881"/>
                  </a:lnTo>
                  <a:lnTo>
                    <a:pt x="2781" y="3871"/>
                  </a:lnTo>
                  <a:lnTo>
                    <a:pt x="2800" y="3861"/>
                  </a:lnTo>
                  <a:lnTo>
                    <a:pt x="2821" y="3850"/>
                  </a:lnTo>
                  <a:lnTo>
                    <a:pt x="2842" y="3840"/>
                  </a:lnTo>
                  <a:lnTo>
                    <a:pt x="2875" y="3827"/>
                  </a:lnTo>
                  <a:lnTo>
                    <a:pt x="2908" y="3818"/>
                  </a:lnTo>
                  <a:lnTo>
                    <a:pt x="2942" y="3806"/>
                  </a:lnTo>
                  <a:lnTo>
                    <a:pt x="2973" y="3797"/>
                  </a:lnTo>
                  <a:lnTo>
                    <a:pt x="2984" y="3791"/>
                  </a:lnTo>
                  <a:lnTo>
                    <a:pt x="2997" y="3785"/>
                  </a:lnTo>
                  <a:lnTo>
                    <a:pt x="3024" y="3769"/>
                  </a:lnTo>
                  <a:lnTo>
                    <a:pt x="3046" y="3753"/>
                  </a:lnTo>
                  <a:lnTo>
                    <a:pt x="3053" y="3746"/>
                  </a:lnTo>
                  <a:lnTo>
                    <a:pt x="3057" y="3740"/>
                  </a:lnTo>
                  <a:lnTo>
                    <a:pt x="3059" y="3736"/>
                  </a:lnTo>
                  <a:lnTo>
                    <a:pt x="3060" y="3729"/>
                  </a:lnTo>
                  <a:lnTo>
                    <a:pt x="3060" y="3711"/>
                  </a:lnTo>
                  <a:lnTo>
                    <a:pt x="3059" y="3691"/>
                  </a:lnTo>
                  <a:lnTo>
                    <a:pt x="3057" y="3683"/>
                  </a:lnTo>
                  <a:lnTo>
                    <a:pt x="3054" y="3677"/>
                  </a:lnTo>
                  <a:lnTo>
                    <a:pt x="3050" y="3670"/>
                  </a:lnTo>
                  <a:lnTo>
                    <a:pt x="3045" y="3665"/>
                  </a:lnTo>
                  <a:lnTo>
                    <a:pt x="3038" y="3660"/>
                  </a:lnTo>
                  <a:lnTo>
                    <a:pt x="3031" y="3658"/>
                  </a:lnTo>
                  <a:lnTo>
                    <a:pt x="3015" y="3653"/>
                  </a:lnTo>
                  <a:lnTo>
                    <a:pt x="3000" y="3651"/>
                  </a:lnTo>
                  <a:lnTo>
                    <a:pt x="3001" y="3659"/>
                  </a:lnTo>
                  <a:lnTo>
                    <a:pt x="3001" y="3666"/>
                  </a:lnTo>
                  <a:lnTo>
                    <a:pt x="3000" y="3674"/>
                  </a:lnTo>
                  <a:lnTo>
                    <a:pt x="2967" y="3688"/>
                  </a:lnTo>
                  <a:lnTo>
                    <a:pt x="2934" y="3703"/>
                  </a:lnTo>
                  <a:lnTo>
                    <a:pt x="2865" y="3728"/>
                  </a:lnTo>
                  <a:lnTo>
                    <a:pt x="2795" y="3752"/>
                  </a:lnTo>
                  <a:lnTo>
                    <a:pt x="2723" y="3773"/>
                  </a:lnTo>
                  <a:lnTo>
                    <a:pt x="2650" y="3792"/>
                  </a:lnTo>
                  <a:lnTo>
                    <a:pt x="2576" y="3812"/>
                  </a:lnTo>
                  <a:lnTo>
                    <a:pt x="2428" y="3851"/>
                  </a:lnTo>
                  <a:lnTo>
                    <a:pt x="2362" y="3867"/>
                  </a:lnTo>
                  <a:lnTo>
                    <a:pt x="2298" y="3881"/>
                  </a:lnTo>
                  <a:lnTo>
                    <a:pt x="2232" y="3891"/>
                  </a:lnTo>
                  <a:lnTo>
                    <a:pt x="2166" y="3898"/>
                  </a:lnTo>
                  <a:lnTo>
                    <a:pt x="2118" y="3902"/>
                  </a:lnTo>
                  <a:lnTo>
                    <a:pt x="2069" y="3909"/>
                  </a:lnTo>
                  <a:lnTo>
                    <a:pt x="1969" y="3922"/>
                  </a:lnTo>
                  <a:lnTo>
                    <a:pt x="1919" y="3929"/>
                  </a:lnTo>
                  <a:lnTo>
                    <a:pt x="1870" y="3934"/>
                  </a:lnTo>
                  <a:lnTo>
                    <a:pt x="1819" y="3938"/>
                  </a:lnTo>
                  <a:lnTo>
                    <a:pt x="1769" y="3941"/>
                  </a:lnTo>
                  <a:lnTo>
                    <a:pt x="1745" y="3941"/>
                  </a:lnTo>
                  <a:lnTo>
                    <a:pt x="1721" y="3938"/>
                  </a:lnTo>
                  <a:lnTo>
                    <a:pt x="1697" y="3937"/>
                  </a:lnTo>
                  <a:lnTo>
                    <a:pt x="1673" y="3936"/>
                  </a:lnTo>
                  <a:lnTo>
                    <a:pt x="1547" y="3936"/>
                  </a:lnTo>
                  <a:lnTo>
                    <a:pt x="1484" y="3934"/>
                  </a:lnTo>
                  <a:lnTo>
                    <a:pt x="1418" y="3933"/>
                  </a:lnTo>
                  <a:lnTo>
                    <a:pt x="1367" y="3930"/>
                  </a:lnTo>
                  <a:lnTo>
                    <a:pt x="1318" y="3926"/>
                  </a:lnTo>
                  <a:lnTo>
                    <a:pt x="1267" y="3920"/>
                  </a:lnTo>
                  <a:lnTo>
                    <a:pt x="1217" y="3915"/>
                  </a:lnTo>
                  <a:lnTo>
                    <a:pt x="1067" y="3898"/>
                  </a:lnTo>
                  <a:lnTo>
                    <a:pt x="991" y="3888"/>
                  </a:lnTo>
                  <a:lnTo>
                    <a:pt x="953" y="3881"/>
                  </a:lnTo>
                  <a:lnTo>
                    <a:pt x="915" y="3874"/>
                  </a:lnTo>
                  <a:lnTo>
                    <a:pt x="876" y="3865"/>
                  </a:lnTo>
                  <a:lnTo>
                    <a:pt x="836" y="3854"/>
                  </a:lnTo>
                  <a:lnTo>
                    <a:pt x="817" y="3850"/>
                  </a:lnTo>
                  <a:lnTo>
                    <a:pt x="797" y="3847"/>
                  </a:lnTo>
                  <a:lnTo>
                    <a:pt x="776" y="3846"/>
                  </a:lnTo>
                  <a:lnTo>
                    <a:pt x="755" y="3846"/>
                  </a:lnTo>
                  <a:lnTo>
                    <a:pt x="668" y="3823"/>
                  </a:lnTo>
                  <a:lnTo>
                    <a:pt x="584" y="3799"/>
                  </a:lnTo>
                  <a:lnTo>
                    <a:pt x="497" y="3777"/>
                  </a:lnTo>
                  <a:lnTo>
                    <a:pt x="404" y="3753"/>
                  </a:lnTo>
                  <a:lnTo>
                    <a:pt x="383" y="3739"/>
                  </a:lnTo>
                  <a:lnTo>
                    <a:pt x="359" y="3728"/>
                  </a:lnTo>
                  <a:lnTo>
                    <a:pt x="335" y="3718"/>
                  </a:lnTo>
                  <a:lnTo>
                    <a:pt x="311" y="3710"/>
                  </a:lnTo>
                  <a:lnTo>
                    <a:pt x="262" y="3693"/>
                  </a:lnTo>
                  <a:lnTo>
                    <a:pt x="238" y="3684"/>
                  </a:lnTo>
                  <a:lnTo>
                    <a:pt x="216" y="3674"/>
                  </a:lnTo>
                  <a:lnTo>
                    <a:pt x="213" y="3673"/>
                  </a:lnTo>
                  <a:lnTo>
                    <a:pt x="213" y="3670"/>
                  </a:lnTo>
                  <a:lnTo>
                    <a:pt x="215" y="3665"/>
                  </a:lnTo>
                  <a:lnTo>
                    <a:pt x="215" y="3663"/>
                  </a:lnTo>
                  <a:lnTo>
                    <a:pt x="213" y="3660"/>
                  </a:lnTo>
                  <a:lnTo>
                    <a:pt x="212" y="3659"/>
                  </a:lnTo>
                  <a:lnTo>
                    <a:pt x="206" y="3659"/>
                  </a:lnTo>
                  <a:lnTo>
                    <a:pt x="191" y="3663"/>
                  </a:lnTo>
                  <a:lnTo>
                    <a:pt x="175" y="3666"/>
                  </a:lnTo>
                  <a:lnTo>
                    <a:pt x="168" y="3669"/>
                  </a:lnTo>
                  <a:lnTo>
                    <a:pt x="163" y="3672"/>
                  </a:lnTo>
                  <a:lnTo>
                    <a:pt x="157" y="3674"/>
                  </a:lnTo>
                  <a:lnTo>
                    <a:pt x="151" y="36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5" name="Freeform 72"/>
            <p:cNvSpPr>
              <a:spLocks noEditPoints="1"/>
            </p:cNvSpPr>
            <p:nvPr/>
          </p:nvSpPr>
          <p:spPr bwMode="auto">
            <a:xfrm>
              <a:off x="5110163" y="1930400"/>
              <a:ext cx="187325" cy="468313"/>
            </a:xfrm>
            <a:custGeom>
              <a:avLst/>
              <a:gdLst>
                <a:gd name="T0" fmla="*/ 28957807 w 355"/>
                <a:gd name="T1" fmla="*/ 0 h 885"/>
                <a:gd name="T2" fmla="*/ 37032833 w 355"/>
                <a:gd name="T3" fmla="*/ 3080282 h 885"/>
                <a:gd name="T4" fmla="*/ 46499869 w 355"/>
                <a:gd name="T5" fmla="*/ 12601059 h 885"/>
                <a:gd name="T6" fmla="*/ 52347048 w 355"/>
                <a:gd name="T7" fmla="*/ 26041907 h 885"/>
                <a:gd name="T8" fmla="*/ 60143462 w 355"/>
                <a:gd name="T9" fmla="*/ 37802649 h 885"/>
                <a:gd name="T10" fmla="*/ 78520836 w 355"/>
                <a:gd name="T11" fmla="*/ 92125898 h 885"/>
                <a:gd name="T12" fmla="*/ 92164428 w 355"/>
                <a:gd name="T13" fmla="*/ 147009536 h 885"/>
                <a:gd name="T14" fmla="*/ 98846917 w 355"/>
                <a:gd name="T15" fmla="*/ 185092114 h 885"/>
                <a:gd name="T16" fmla="*/ 97732993 w 355"/>
                <a:gd name="T17" fmla="*/ 201612715 h 885"/>
                <a:gd name="T18" fmla="*/ 96340984 w 355"/>
                <a:gd name="T19" fmla="*/ 220093881 h 885"/>
                <a:gd name="T20" fmla="*/ 94113663 w 355"/>
                <a:gd name="T21" fmla="*/ 224574340 h 885"/>
                <a:gd name="T22" fmla="*/ 79912845 w 355"/>
                <a:gd name="T23" fmla="*/ 238575046 h 885"/>
                <a:gd name="T24" fmla="*/ 67661262 w 355"/>
                <a:gd name="T25" fmla="*/ 245295470 h 885"/>
                <a:gd name="T26" fmla="*/ 58194226 w 355"/>
                <a:gd name="T27" fmla="*/ 247815894 h 885"/>
                <a:gd name="T28" fmla="*/ 52625661 w 355"/>
                <a:gd name="T29" fmla="*/ 247256035 h 885"/>
                <a:gd name="T30" fmla="*/ 47613794 w 355"/>
                <a:gd name="T31" fmla="*/ 243335435 h 885"/>
                <a:gd name="T32" fmla="*/ 44829247 w 355"/>
                <a:gd name="T33" fmla="*/ 237175399 h 885"/>
                <a:gd name="T34" fmla="*/ 44550634 w 355"/>
                <a:gd name="T35" fmla="*/ 222894234 h 885"/>
                <a:gd name="T36" fmla="*/ 44550634 w 355"/>
                <a:gd name="T37" fmla="*/ 194332432 h 885"/>
                <a:gd name="T38" fmla="*/ 42601399 w 355"/>
                <a:gd name="T39" fmla="*/ 164090525 h 885"/>
                <a:gd name="T40" fmla="*/ 39817380 w 355"/>
                <a:gd name="T41" fmla="*/ 149529430 h 885"/>
                <a:gd name="T42" fmla="*/ 27565797 w 355"/>
                <a:gd name="T43" fmla="*/ 110047205 h 885"/>
                <a:gd name="T44" fmla="*/ 17820148 w 355"/>
                <a:gd name="T45" fmla="*/ 78964980 h 885"/>
                <a:gd name="T46" fmla="*/ 10023734 w 355"/>
                <a:gd name="T47" fmla="*/ 59644026 h 885"/>
                <a:gd name="T48" fmla="*/ 2505934 w 355"/>
                <a:gd name="T49" fmla="*/ 40882402 h 885"/>
                <a:gd name="T50" fmla="*/ 0 w 355"/>
                <a:gd name="T51" fmla="*/ 29121660 h 885"/>
                <a:gd name="T52" fmla="*/ 556698 w 355"/>
                <a:gd name="T53" fmla="*/ 22401236 h 885"/>
                <a:gd name="T54" fmla="*/ 2505934 w 355"/>
                <a:gd name="T55" fmla="*/ 19321483 h 885"/>
                <a:gd name="T56" fmla="*/ 9745649 w 355"/>
                <a:gd name="T57" fmla="*/ 14841024 h 885"/>
                <a:gd name="T58" fmla="*/ 17820148 w 355"/>
                <a:gd name="T59" fmla="*/ 10920953 h 885"/>
                <a:gd name="T60" fmla="*/ 20883308 w 355"/>
                <a:gd name="T61" fmla="*/ 8400530 h 885"/>
                <a:gd name="T62" fmla="*/ 24224552 w 355"/>
                <a:gd name="T63" fmla="*/ 1680106 h 885"/>
                <a:gd name="T64" fmla="*/ 83532703 w 355"/>
                <a:gd name="T65" fmla="*/ 229614658 h 885"/>
                <a:gd name="T66" fmla="*/ 88544570 w 355"/>
                <a:gd name="T67" fmla="*/ 218133845 h 885"/>
                <a:gd name="T68" fmla="*/ 91329116 w 355"/>
                <a:gd name="T69" fmla="*/ 206093174 h 885"/>
                <a:gd name="T70" fmla="*/ 91885815 w 355"/>
                <a:gd name="T71" fmla="*/ 190692291 h 885"/>
                <a:gd name="T72" fmla="*/ 90215192 w 355"/>
                <a:gd name="T73" fmla="*/ 169410773 h 885"/>
                <a:gd name="T74" fmla="*/ 85760023 w 355"/>
                <a:gd name="T75" fmla="*/ 147849325 h 885"/>
                <a:gd name="T76" fmla="*/ 71002507 w 355"/>
                <a:gd name="T77" fmla="*/ 84845616 h 885"/>
                <a:gd name="T78" fmla="*/ 59308150 w 355"/>
                <a:gd name="T79" fmla="*/ 50683108 h 885"/>
                <a:gd name="T80" fmla="*/ 53739057 w 355"/>
                <a:gd name="T81" fmla="*/ 40882402 h 885"/>
                <a:gd name="T82" fmla="*/ 47335181 w 355"/>
                <a:gd name="T83" fmla="*/ 29961978 h 885"/>
                <a:gd name="T84" fmla="*/ 38703456 w 355"/>
                <a:gd name="T85" fmla="*/ 13720777 h 885"/>
                <a:gd name="T86" fmla="*/ 33412976 w 355"/>
                <a:gd name="T87" fmla="*/ 9800706 h 885"/>
                <a:gd name="T88" fmla="*/ 27287184 w 355"/>
                <a:gd name="T89" fmla="*/ 11760742 h 885"/>
                <a:gd name="T90" fmla="*/ 10859046 w 355"/>
                <a:gd name="T91" fmla="*/ 22121307 h 885"/>
                <a:gd name="T92" fmla="*/ 6682490 w 355"/>
                <a:gd name="T93" fmla="*/ 27441554 h 885"/>
                <a:gd name="T94" fmla="*/ 6961103 w 355"/>
                <a:gd name="T95" fmla="*/ 30801766 h 885"/>
                <a:gd name="T96" fmla="*/ 11694357 w 355"/>
                <a:gd name="T97" fmla="*/ 44523073 h 885"/>
                <a:gd name="T98" fmla="*/ 21440006 w 355"/>
                <a:gd name="T99" fmla="*/ 69724662 h 885"/>
                <a:gd name="T100" fmla="*/ 26173788 w 355"/>
                <a:gd name="T101" fmla="*/ 81765333 h 885"/>
                <a:gd name="T102" fmla="*/ 37311446 w 355"/>
                <a:gd name="T103" fmla="*/ 120407770 h 885"/>
                <a:gd name="T104" fmla="*/ 42601399 w 355"/>
                <a:gd name="T105" fmla="*/ 141128901 h 885"/>
                <a:gd name="T106" fmla="*/ 47613794 w 355"/>
                <a:gd name="T107" fmla="*/ 157650031 h 885"/>
                <a:gd name="T108" fmla="*/ 48449105 w 355"/>
                <a:gd name="T109" fmla="*/ 166050561 h 885"/>
                <a:gd name="T110" fmla="*/ 51233124 w 355"/>
                <a:gd name="T111" fmla="*/ 180051796 h 885"/>
                <a:gd name="T112" fmla="*/ 51790350 w 355"/>
                <a:gd name="T113" fmla="*/ 197692644 h 885"/>
                <a:gd name="T114" fmla="*/ 51790350 w 355"/>
                <a:gd name="T115" fmla="*/ 220093881 h 885"/>
                <a:gd name="T116" fmla="*/ 53182359 w 355"/>
                <a:gd name="T117" fmla="*/ 234375046 h 885"/>
                <a:gd name="T118" fmla="*/ 57080830 w 355"/>
                <a:gd name="T119" fmla="*/ 241095470 h 885"/>
                <a:gd name="T120" fmla="*/ 67104564 w 355"/>
                <a:gd name="T121" fmla="*/ 238575046 h 885"/>
                <a:gd name="T122" fmla="*/ 83532703 w 355"/>
                <a:gd name="T123" fmla="*/ 229614658 h 88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5" h="885">
                  <a:moveTo>
                    <a:pt x="91" y="1"/>
                  </a:moveTo>
                  <a:lnTo>
                    <a:pt x="91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5" y="6"/>
                  </a:lnTo>
                  <a:lnTo>
                    <a:pt x="133" y="11"/>
                  </a:lnTo>
                  <a:lnTo>
                    <a:pt x="141" y="18"/>
                  </a:lnTo>
                  <a:lnTo>
                    <a:pt x="150" y="27"/>
                  </a:lnTo>
                  <a:lnTo>
                    <a:pt x="167" y="45"/>
                  </a:lnTo>
                  <a:lnTo>
                    <a:pt x="177" y="70"/>
                  </a:lnTo>
                  <a:lnTo>
                    <a:pt x="188" y="93"/>
                  </a:lnTo>
                  <a:lnTo>
                    <a:pt x="200" y="114"/>
                  </a:lnTo>
                  <a:lnTo>
                    <a:pt x="216" y="135"/>
                  </a:lnTo>
                  <a:lnTo>
                    <a:pt x="240" y="199"/>
                  </a:lnTo>
                  <a:lnTo>
                    <a:pt x="262" y="264"/>
                  </a:lnTo>
                  <a:lnTo>
                    <a:pt x="282" y="329"/>
                  </a:lnTo>
                  <a:lnTo>
                    <a:pt x="300" y="393"/>
                  </a:lnTo>
                  <a:lnTo>
                    <a:pt x="317" y="459"/>
                  </a:lnTo>
                  <a:lnTo>
                    <a:pt x="331" y="525"/>
                  </a:lnTo>
                  <a:lnTo>
                    <a:pt x="344" y="593"/>
                  </a:lnTo>
                  <a:lnTo>
                    <a:pt x="355" y="661"/>
                  </a:lnTo>
                  <a:lnTo>
                    <a:pt x="352" y="674"/>
                  </a:lnTo>
                  <a:lnTo>
                    <a:pt x="352" y="689"/>
                  </a:lnTo>
                  <a:lnTo>
                    <a:pt x="351" y="720"/>
                  </a:lnTo>
                  <a:lnTo>
                    <a:pt x="349" y="754"/>
                  </a:lnTo>
                  <a:lnTo>
                    <a:pt x="348" y="771"/>
                  </a:lnTo>
                  <a:lnTo>
                    <a:pt x="346" y="786"/>
                  </a:lnTo>
                  <a:lnTo>
                    <a:pt x="342" y="793"/>
                  </a:lnTo>
                  <a:lnTo>
                    <a:pt x="338" y="802"/>
                  </a:lnTo>
                  <a:lnTo>
                    <a:pt x="324" y="819"/>
                  </a:lnTo>
                  <a:lnTo>
                    <a:pt x="307" y="835"/>
                  </a:lnTo>
                  <a:lnTo>
                    <a:pt x="287" y="852"/>
                  </a:lnTo>
                  <a:lnTo>
                    <a:pt x="265" y="866"/>
                  </a:lnTo>
                  <a:lnTo>
                    <a:pt x="254" y="872"/>
                  </a:lnTo>
                  <a:lnTo>
                    <a:pt x="243" y="876"/>
                  </a:lnTo>
                  <a:lnTo>
                    <a:pt x="231" y="880"/>
                  </a:lnTo>
                  <a:lnTo>
                    <a:pt x="220" y="883"/>
                  </a:lnTo>
                  <a:lnTo>
                    <a:pt x="209" y="885"/>
                  </a:lnTo>
                  <a:lnTo>
                    <a:pt x="198" y="885"/>
                  </a:lnTo>
                  <a:lnTo>
                    <a:pt x="189" y="883"/>
                  </a:lnTo>
                  <a:lnTo>
                    <a:pt x="182" y="880"/>
                  </a:lnTo>
                  <a:lnTo>
                    <a:pt x="175" y="875"/>
                  </a:lnTo>
                  <a:lnTo>
                    <a:pt x="171" y="869"/>
                  </a:lnTo>
                  <a:lnTo>
                    <a:pt x="167" y="862"/>
                  </a:lnTo>
                  <a:lnTo>
                    <a:pt x="164" y="855"/>
                  </a:lnTo>
                  <a:lnTo>
                    <a:pt x="161" y="847"/>
                  </a:lnTo>
                  <a:lnTo>
                    <a:pt x="160" y="837"/>
                  </a:lnTo>
                  <a:lnTo>
                    <a:pt x="158" y="817"/>
                  </a:lnTo>
                  <a:lnTo>
                    <a:pt x="160" y="796"/>
                  </a:lnTo>
                  <a:lnTo>
                    <a:pt x="161" y="754"/>
                  </a:lnTo>
                  <a:lnTo>
                    <a:pt x="160" y="694"/>
                  </a:lnTo>
                  <a:lnTo>
                    <a:pt x="158" y="639"/>
                  </a:lnTo>
                  <a:lnTo>
                    <a:pt x="155" y="612"/>
                  </a:lnTo>
                  <a:lnTo>
                    <a:pt x="153" y="586"/>
                  </a:lnTo>
                  <a:lnTo>
                    <a:pt x="148" y="560"/>
                  </a:lnTo>
                  <a:lnTo>
                    <a:pt x="143" y="534"/>
                  </a:lnTo>
                  <a:lnTo>
                    <a:pt x="134" y="500"/>
                  </a:lnTo>
                  <a:lnTo>
                    <a:pt x="123" y="465"/>
                  </a:lnTo>
                  <a:lnTo>
                    <a:pt x="99" y="393"/>
                  </a:lnTo>
                  <a:lnTo>
                    <a:pt x="75" y="319"/>
                  </a:lnTo>
                  <a:lnTo>
                    <a:pt x="64" y="282"/>
                  </a:lnTo>
                  <a:lnTo>
                    <a:pt x="50" y="246"/>
                  </a:lnTo>
                  <a:lnTo>
                    <a:pt x="36" y="213"/>
                  </a:lnTo>
                  <a:lnTo>
                    <a:pt x="21" y="176"/>
                  </a:lnTo>
                  <a:lnTo>
                    <a:pt x="9" y="146"/>
                  </a:lnTo>
                  <a:lnTo>
                    <a:pt x="5" y="132"/>
                  </a:lnTo>
                  <a:lnTo>
                    <a:pt x="1" y="118"/>
                  </a:lnTo>
                  <a:lnTo>
                    <a:pt x="0" y="104"/>
                  </a:lnTo>
                  <a:lnTo>
                    <a:pt x="0" y="91"/>
                  </a:lnTo>
                  <a:lnTo>
                    <a:pt x="1" y="86"/>
                  </a:lnTo>
                  <a:lnTo>
                    <a:pt x="2" y="80"/>
                  </a:lnTo>
                  <a:lnTo>
                    <a:pt x="5" y="74"/>
                  </a:lnTo>
                  <a:lnTo>
                    <a:pt x="9" y="69"/>
                  </a:lnTo>
                  <a:lnTo>
                    <a:pt x="14" y="65"/>
                  </a:lnTo>
                  <a:lnTo>
                    <a:pt x="21" y="60"/>
                  </a:lnTo>
                  <a:lnTo>
                    <a:pt x="35" y="53"/>
                  </a:lnTo>
                  <a:lnTo>
                    <a:pt x="52" y="48"/>
                  </a:lnTo>
                  <a:lnTo>
                    <a:pt x="59" y="44"/>
                  </a:lnTo>
                  <a:lnTo>
                    <a:pt x="64" y="39"/>
                  </a:lnTo>
                  <a:lnTo>
                    <a:pt x="71" y="34"/>
                  </a:lnTo>
                  <a:lnTo>
                    <a:pt x="75" y="30"/>
                  </a:lnTo>
                  <a:lnTo>
                    <a:pt x="81" y="20"/>
                  </a:lnTo>
                  <a:lnTo>
                    <a:pt x="85" y="10"/>
                  </a:lnTo>
                  <a:lnTo>
                    <a:pt x="87" y="6"/>
                  </a:lnTo>
                  <a:lnTo>
                    <a:pt x="91" y="1"/>
                  </a:lnTo>
                  <a:close/>
                  <a:moveTo>
                    <a:pt x="300" y="820"/>
                  </a:moveTo>
                  <a:lnTo>
                    <a:pt x="300" y="820"/>
                  </a:lnTo>
                  <a:lnTo>
                    <a:pt x="310" y="800"/>
                  </a:lnTo>
                  <a:lnTo>
                    <a:pt x="318" y="779"/>
                  </a:lnTo>
                  <a:lnTo>
                    <a:pt x="325" y="758"/>
                  </a:lnTo>
                  <a:lnTo>
                    <a:pt x="328" y="747"/>
                  </a:lnTo>
                  <a:lnTo>
                    <a:pt x="328" y="736"/>
                  </a:lnTo>
                  <a:lnTo>
                    <a:pt x="330" y="708"/>
                  </a:lnTo>
                  <a:lnTo>
                    <a:pt x="330" y="681"/>
                  </a:lnTo>
                  <a:lnTo>
                    <a:pt x="330" y="656"/>
                  </a:lnTo>
                  <a:lnTo>
                    <a:pt x="327" y="630"/>
                  </a:lnTo>
                  <a:lnTo>
                    <a:pt x="324" y="605"/>
                  </a:lnTo>
                  <a:lnTo>
                    <a:pt x="320" y="581"/>
                  </a:lnTo>
                  <a:lnTo>
                    <a:pt x="308" y="528"/>
                  </a:lnTo>
                  <a:lnTo>
                    <a:pt x="289" y="442"/>
                  </a:lnTo>
                  <a:lnTo>
                    <a:pt x="268" y="350"/>
                  </a:lnTo>
                  <a:lnTo>
                    <a:pt x="255" y="303"/>
                  </a:lnTo>
                  <a:lnTo>
                    <a:pt x="243" y="258"/>
                  </a:lnTo>
                  <a:lnTo>
                    <a:pt x="228" y="218"/>
                  </a:lnTo>
                  <a:lnTo>
                    <a:pt x="213" y="181"/>
                  </a:lnTo>
                  <a:lnTo>
                    <a:pt x="203" y="164"/>
                  </a:lnTo>
                  <a:lnTo>
                    <a:pt x="193" y="146"/>
                  </a:lnTo>
                  <a:lnTo>
                    <a:pt x="181" y="126"/>
                  </a:lnTo>
                  <a:lnTo>
                    <a:pt x="170" y="107"/>
                  </a:lnTo>
                  <a:lnTo>
                    <a:pt x="157" y="83"/>
                  </a:lnTo>
                  <a:lnTo>
                    <a:pt x="146" y="59"/>
                  </a:lnTo>
                  <a:lnTo>
                    <a:pt x="139" y="49"/>
                  </a:lnTo>
                  <a:lnTo>
                    <a:pt x="133" y="42"/>
                  </a:lnTo>
                  <a:lnTo>
                    <a:pt x="125" y="37"/>
                  </a:lnTo>
                  <a:lnTo>
                    <a:pt x="120" y="35"/>
                  </a:lnTo>
                  <a:lnTo>
                    <a:pt x="118" y="34"/>
                  </a:lnTo>
                  <a:lnTo>
                    <a:pt x="98" y="42"/>
                  </a:lnTo>
                  <a:lnTo>
                    <a:pt x="67" y="59"/>
                  </a:lnTo>
                  <a:lnTo>
                    <a:pt x="53" y="69"/>
                  </a:lnTo>
                  <a:lnTo>
                    <a:pt x="39" y="79"/>
                  </a:lnTo>
                  <a:lnTo>
                    <a:pt x="29" y="88"/>
                  </a:lnTo>
                  <a:lnTo>
                    <a:pt x="26" y="93"/>
                  </a:lnTo>
                  <a:lnTo>
                    <a:pt x="24" y="98"/>
                  </a:lnTo>
                  <a:lnTo>
                    <a:pt x="24" y="103"/>
                  </a:lnTo>
                  <a:lnTo>
                    <a:pt x="25" y="110"/>
                  </a:lnTo>
                  <a:lnTo>
                    <a:pt x="28" y="125"/>
                  </a:lnTo>
                  <a:lnTo>
                    <a:pt x="42" y="159"/>
                  </a:lnTo>
                  <a:lnTo>
                    <a:pt x="60" y="206"/>
                  </a:lnTo>
                  <a:lnTo>
                    <a:pt x="77" y="249"/>
                  </a:lnTo>
                  <a:lnTo>
                    <a:pt x="84" y="270"/>
                  </a:lnTo>
                  <a:lnTo>
                    <a:pt x="94" y="292"/>
                  </a:lnTo>
                  <a:lnTo>
                    <a:pt x="109" y="337"/>
                  </a:lnTo>
                  <a:lnTo>
                    <a:pt x="123" y="383"/>
                  </a:lnTo>
                  <a:lnTo>
                    <a:pt x="134" y="430"/>
                  </a:lnTo>
                  <a:lnTo>
                    <a:pt x="146" y="477"/>
                  </a:lnTo>
                  <a:lnTo>
                    <a:pt x="153" y="504"/>
                  </a:lnTo>
                  <a:lnTo>
                    <a:pt x="161" y="528"/>
                  </a:lnTo>
                  <a:lnTo>
                    <a:pt x="168" y="552"/>
                  </a:lnTo>
                  <a:lnTo>
                    <a:pt x="171" y="563"/>
                  </a:lnTo>
                  <a:lnTo>
                    <a:pt x="172" y="574"/>
                  </a:lnTo>
                  <a:lnTo>
                    <a:pt x="174" y="593"/>
                  </a:lnTo>
                  <a:lnTo>
                    <a:pt x="178" y="609"/>
                  </a:lnTo>
                  <a:lnTo>
                    <a:pt x="181" y="626"/>
                  </a:lnTo>
                  <a:lnTo>
                    <a:pt x="184" y="643"/>
                  </a:lnTo>
                  <a:lnTo>
                    <a:pt x="186" y="675"/>
                  </a:lnTo>
                  <a:lnTo>
                    <a:pt x="186" y="706"/>
                  </a:lnTo>
                  <a:lnTo>
                    <a:pt x="186" y="762"/>
                  </a:lnTo>
                  <a:lnTo>
                    <a:pt x="186" y="786"/>
                  </a:lnTo>
                  <a:lnTo>
                    <a:pt x="186" y="812"/>
                  </a:lnTo>
                  <a:lnTo>
                    <a:pt x="188" y="824"/>
                  </a:lnTo>
                  <a:lnTo>
                    <a:pt x="191" y="837"/>
                  </a:lnTo>
                  <a:lnTo>
                    <a:pt x="196" y="849"/>
                  </a:lnTo>
                  <a:lnTo>
                    <a:pt x="205" y="861"/>
                  </a:lnTo>
                  <a:lnTo>
                    <a:pt x="217" y="859"/>
                  </a:lnTo>
                  <a:lnTo>
                    <a:pt x="230" y="856"/>
                  </a:lnTo>
                  <a:lnTo>
                    <a:pt x="241" y="852"/>
                  </a:lnTo>
                  <a:lnTo>
                    <a:pt x="254" y="847"/>
                  </a:lnTo>
                  <a:lnTo>
                    <a:pt x="278" y="834"/>
                  </a:lnTo>
                  <a:lnTo>
                    <a:pt x="300" y="8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6" name="Freeform 73"/>
            <p:cNvSpPr>
              <a:spLocks noEditPoints="1"/>
            </p:cNvSpPr>
            <p:nvPr/>
          </p:nvSpPr>
          <p:spPr bwMode="auto">
            <a:xfrm>
              <a:off x="4967288" y="1998663"/>
              <a:ext cx="200025" cy="473075"/>
            </a:xfrm>
            <a:custGeom>
              <a:avLst/>
              <a:gdLst>
                <a:gd name="T0" fmla="*/ 54036833 w 379"/>
                <a:gd name="T1" fmla="*/ 841787 h 893"/>
                <a:gd name="T2" fmla="*/ 62114887 w 379"/>
                <a:gd name="T3" fmla="*/ 8700236 h 893"/>
                <a:gd name="T4" fmla="*/ 71585200 w 379"/>
                <a:gd name="T5" fmla="*/ 23012741 h 893"/>
                <a:gd name="T6" fmla="*/ 75484896 w 379"/>
                <a:gd name="T7" fmla="*/ 31151433 h 893"/>
                <a:gd name="T8" fmla="*/ 79941390 w 379"/>
                <a:gd name="T9" fmla="*/ 47990360 h 893"/>
                <a:gd name="T10" fmla="*/ 83283760 w 379"/>
                <a:gd name="T11" fmla="*/ 68757981 h 893"/>
                <a:gd name="T12" fmla="*/ 94146859 w 379"/>
                <a:gd name="T13" fmla="*/ 111696557 h 893"/>
                <a:gd name="T14" fmla="*/ 102224914 w 379"/>
                <a:gd name="T15" fmla="*/ 144251322 h 893"/>
                <a:gd name="T16" fmla="*/ 104174498 w 379"/>
                <a:gd name="T17" fmla="*/ 159686917 h 893"/>
                <a:gd name="T18" fmla="*/ 104453161 w 379"/>
                <a:gd name="T19" fmla="*/ 172315847 h 893"/>
                <a:gd name="T20" fmla="*/ 105567284 w 379"/>
                <a:gd name="T21" fmla="*/ 197854480 h 893"/>
                <a:gd name="T22" fmla="*/ 102781712 w 379"/>
                <a:gd name="T23" fmla="*/ 214131863 h 893"/>
                <a:gd name="T24" fmla="*/ 98882543 w 379"/>
                <a:gd name="T25" fmla="*/ 221990311 h 893"/>
                <a:gd name="T26" fmla="*/ 94146859 w 379"/>
                <a:gd name="T27" fmla="*/ 226760793 h 893"/>
                <a:gd name="T28" fmla="*/ 83283760 w 379"/>
                <a:gd name="T29" fmla="*/ 234057697 h 893"/>
                <a:gd name="T30" fmla="*/ 58772517 w 379"/>
                <a:gd name="T31" fmla="*/ 245564068 h 893"/>
                <a:gd name="T32" fmla="*/ 49580339 w 379"/>
                <a:gd name="T33" fmla="*/ 249493292 h 893"/>
                <a:gd name="T34" fmla="*/ 40388689 w 379"/>
                <a:gd name="T35" fmla="*/ 250615852 h 893"/>
                <a:gd name="T36" fmla="*/ 33982084 w 379"/>
                <a:gd name="T37" fmla="*/ 248651505 h 893"/>
                <a:gd name="T38" fmla="*/ 31753837 w 379"/>
                <a:gd name="T39" fmla="*/ 244722280 h 893"/>
                <a:gd name="T40" fmla="*/ 34539409 w 379"/>
                <a:gd name="T41" fmla="*/ 215254423 h 893"/>
                <a:gd name="T42" fmla="*/ 33982084 w 379"/>
                <a:gd name="T43" fmla="*/ 167544835 h 893"/>
                <a:gd name="T44" fmla="*/ 28689602 w 379"/>
                <a:gd name="T45" fmla="*/ 124045245 h 893"/>
                <a:gd name="T46" fmla="*/ 25904557 w 379"/>
                <a:gd name="T47" fmla="*/ 106925545 h 893"/>
                <a:gd name="T48" fmla="*/ 17269705 w 379"/>
                <a:gd name="T49" fmla="*/ 75212568 h 893"/>
                <a:gd name="T50" fmla="*/ 8913515 w 379"/>
                <a:gd name="T51" fmla="*/ 47990360 h 893"/>
                <a:gd name="T52" fmla="*/ 1949584 w 379"/>
                <a:gd name="T53" fmla="*/ 32273992 h 893"/>
                <a:gd name="T54" fmla="*/ 0 w 379"/>
                <a:gd name="T55" fmla="*/ 23574286 h 893"/>
                <a:gd name="T56" fmla="*/ 1949584 w 379"/>
                <a:gd name="T57" fmla="*/ 21048394 h 893"/>
                <a:gd name="T58" fmla="*/ 8634852 w 379"/>
                <a:gd name="T59" fmla="*/ 17680715 h 893"/>
                <a:gd name="T60" fmla="*/ 22004861 w 379"/>
                <a:gd name="T61" fmla="*/ 11506371 h 893"/>
                <a:gd name="T62" fmla="*/ 43731059 w 379"/>
                <a:gd name="T63" fmla="*/ 1684105 h 893"/>
                <a:gd name="T64" fmla="*/ 52922709 w 379"/>
                <a:gd name="T65" fmla="*/ 0 h 893"/>
                <a:gd name="T66" fmla="*/ 73534784 w 379"/>
                <a:gd name="T67" fmla="*/ 230970790 h 893"/>
                <a:gd name="T68" fmla="*/ 87183456 w 379"/>
                <a:gd name="T69" fmla="*/ 222270554 h 893"/>
                <a:gd name="T70" fmla="*/ 93032736 w 379"/>
                <a:gd name="T71" fmla="*/ 215535195 h 893"/>
                <a:gd name="T72" fmla="*/ 97489757 w 379"/>
                <a:gd name="T73" fmla="*/ 206554716 h 893"/>
                <a:gd name="T74" fmla="*/ 98882543 w 379"/>
                <a:gd name="T75" fmla="*/ 193925786 h 893"/>
                <a:gd name="T76" fmla="*/ 96096971 w 379"/>
                <a:gd name="T77" fmla="*/ 158002812 h 893"/>
                <a:gd name="T78" fmla="*/ 90804489 w 379"/>
                <a:gd name="T79" fmla="*/ 121519353 h 893"/>
                <a:gd name="T80" fmla="*/ 84397884 w 379"/>
                <a:gd name="T81" fmla="*/ 98506082 h 893"/>
                <a:gd name="T82" fmla="*/ 75206233 w 379"/>
                <a:gd name="T83" fmla="*/ 60619290 h 893"/>
                <a:gd name="T84" fmla="*/ 64900460 w 379"/>
                <a:gd name="T85" fmla="*/ 28064525 h 893"/>
                <a:gd name="T86" fmla="*/ 55151484 w 379"/>
                <a:gd name="T87" fmla="*/ 10664583 h 893"/>
                <a:gd name="T88" fmla="*/ 53201372 w 379"/>
                <a:gd name="T89" fmla="*/ 10664583 h 893"/>
                <a:gd name="T90" fmla="*/ 50137665 w 379"/>
                <a:gd name="T91" fmla="*/ 8419464 h 893"/>
                <a:gd name="T92" fmla="*/ 45680643 w 379"/>
                <a:gd name="T93" fmla="*/ 9822796 h 893"/>
                <a:gd name="T94" fmla="*/ 30639713 w 379"/>
                <a:gd name="T95" fmla="*/ 15154823 h 893"/>
                <a:gd name="T96" fmla="*/ 9748976 w 379"/>
                <a:gd name="T97" fmla="*/ 25257861 h 893"/>
                <a:gd name="T98" fmla="*/ 19219289 w 379"/>
                <a:gd name="T99" fmla="*/ 61461078 h 893"/>
                <a:gd name="T100" fmla="*/ 30639713 w 379"/>
                <a:gd name="T101" fmla="*/ 97383522 h 893"/>
                <a:gd name="T102" fmla="*/ 35653533 w 379"/>
                <a:gd name="T103" fmla="*/ 120677035 h 893"/>
                <a:gd name="T104" fmla="*/ 40388689 w 379"/>
                <a:gd name="T105" fmla="*/ 161651264 h 893"/>
                <a:gd name="T106" fmla="*/ 42338273 w 379"/>
                <a:gd name="T107" fmla="*/ 198977040 h 893"/>
                <a:gd name="T108" fmla="*/ 41224150 w 379"/>
                <a:gd name="T109" fmla="*/ 221428767 h 893"/>
                <a:gd name="T110" fmla="*/ 41502813 w 379"/>
                <a:gd name="T111" fmla="*/ 237706149 h 893"/>
                <a:gd name="T112" fmla="*/ 45680643 w 379"/>
                <a:gd name="T113" fmla="*/ 243599720 h 893"/>
                <a:gd name="T114" fmla="*/ 55151484 w 379"/>
                <a:gd name="T115" fmla="*/ 241073828 h 893"/>
                <a:gd name="T116" fmla="*/ 67406842 w 379"/>
                <a:gd name="T117" fmla="*/ 234057697 h 8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79" h="893">
                  <a:moveTo>
                    <a:pt x="190" y="0"/>
                  </a:moveTo>
                  <a:lnTo>
                    <a:pt x="190" y="0"/>
                  </a:lnTo>
                  <a:lnTo>
                    <a:pt x="194" y="3"/>
                  </a:lnTo>
                  <a:lnTo>
                    <a:pt x="199" y="7"/>
                  </a:lnTo>
                  <a:lnTo>
                    <a:pt x="211" y="17"/>
                  </a:lnTo>
                  <a:lnTo>
                    <a:pt x="223" y="31"/>
                  </a:lnTo>
                  <a:lnTo>
                    <a:pt x="235" y="48"/>
                  </a:lnTo>
                  <a:lnTo>
                    <a:pt x="246" y="65"/>
                  </a:lnTo>
                  <a:lnTo>
                    <a:pt x="257" y="82"/>
                  </a:lnTo>
                  <a:lnTo>
                    <a:pt x="265" y="97"/>
                  </a:lnTo>
                  <a:lnTo>
                    <a:pt x="271" y="111"/>
                  </a:lnTo>
                  <a:lnTo>
                    <a:pt x="275" y="125"/>
                  </a:lnTo>
                  <a:lnTo>
                    <a:pt x="279" y="139"/>
                  </a:lnTo>
                  <a:lnTo>
                    <a:pt x="287" y="171"/>
                  </a:lnTo>
                  <a:lnTo>
                    <a:pt x="294" y="208"/>
                  </a:lnTo>
                  <a:lnTo>
                    <a:pt x="299" y="245"/>
                  </a:lnTo>
                  <a:lnTo>
                    <a:pt x="308" y="282"/>
                  </a:lnTo>
                  <a:lnTo>
                    <a:pt x="317" y="320"/>
                  </a:lnTo>
                  <a:lnTo>
                    <a:pt x="338" y="398"/>
                  </a:lnTo>
                  <a:lnTo>
                    <a:pt x="350" y="437"/>
                  </a:lnTo>
                  <a:lnTo>
                    <a:pt x="358" y="476"/>
                  </a:lnTo>
                  <a:lnTo>
                    <a:pt x="367" y="514"/>
                  </a:lnTo>
                  <a:lnTo>
                    <a:pt x="372" y="552"/>
                  </a:lnTo>
                  <a:lnTo>
                    <a:pt x="374" y="569"/>
                  </a:lnTo>
                  <a:lnTo>
                    <a:pt x="375" y="584"/>
                  </a:lnTo>
                  <a:lnTo>
                    <a:pt x="375" y="614"/>
                  </a:lnTo>
                  <a:lnTo>
                    <a:pt x="378" y="656"/>
                  </a:lnTo>
                  <a:lnTo>
                    <a:pt x="379" y="680"/>
                  </a:lnTo>
                  <a:lnTo>
                    <a:pt x="379" y="705"/>
                  </a:lnTo>
                  <a:lnTo>
                    <a:pt x="376" y="729"/>
                  </a:lnTo>
                  <a:lnTo>
                    <a:pt x="372" y="751"/>
                  </a:lnTo>
                  <a:lnTo>
                    <a:pt x="369" y="763"/>
                  </a:lnTo>
                  <a:lnTo>
                    <a:pt x="365" y="772"/>
                  </a:lnTo>
                  <a:lnTo>
                    <a:pt x="361" y="782"/>
                  </a:lnTo>
                  <a:lnTo>
                    <a:pt x="355" y="791"/>
                  </a:lnTo>
                  <a:lnTo>
                    <a:pt x="347" y="799"/>
                  </a:lnTo>
                  <a:lnTo>
                    <a:pt x="338" y="808"/>
                  </a:lnTo>
                  <a:lnTo>
                    <a:pt x="329" y="816"/>
                  </a:lnTo>
                  <a:lnTo>
                    <a:pt x="319" y="823"/>
                  </a:lnTo>
                  <a:lnTo>
                    <a:pt x="299" y="834"/>
                  </a:lnTo>
                  <a:lnTo>
                    <a:pt x="277" y="844"/>
                  </a:lnTo>
                  <a:lnTo>
                    <a:pt x="233" y="864"/>
                  </a:lnTo>
                  <a:lnTo>
                    <a:pt x="211" y="875"/>
                  </a:lnTo>
                  <a:lnTo>
                    <a:pt x="190" y="889"/>
                  </a:lnTo>
                  <a:lnTo>
                    <a:pt x="178" y="889"/>
                  </a:lnTo>
                  <a:lnTo>
                    <a:pt x="167" y="890"/>
                  </a:lnTo>
                  <a:lnTo>
                    <a:pt x="156" y="892"/>
                  </a:lnTo>
                  <a:lnTo>
                    <a:pt x="145" y="893"/>
                  </a:lnTo>
                  <a:lnTo>
                    <a:pt x="135" y="892"/>
                  </a:lnTo>
                  <a:lnTo>
                    <a:pt x="126" y="889"/>
                  </a:lnTo>
                  <a:lnTo>
                    <a:pt x="122" y="886"/>
                  </a:lnTo>
                  <a:lnTo>
                    <a:pt x="119" y="882"/>
                  </a:lnTo>
                  <a:lnTo>
                    <a:pt x="117" y="878"/>
                  </a:lnTo>
                  <a:lnTo>
                    <a:pt x="114" y="872"/>
                  </a:lnTo>
                  <a:lnTo>
                    <a:pt x="119" y="820"/>
                  </a:lnTo>
                  <a:lnTo>
                    <a:pt x="124" y="767"/>
                  </a:lnTo>
                  <a:lnTo>
                    <a:pt x="125" y="711"/>
                  </a:lnTo>
                  <a:lnTo>
                    <a:pt x="125" y="653"/>
                  </a:lnTo>
                  <a:lnTo>
                    <a:pt x="122" y="597"/>
                  </a:lnTo>
                  <a:lnTo>
                    <a:pt x="117" y="542"/>
                  </a:lnTo>
                  <a:lnTo>
                    <a:pt x="111" y="490"/>
                  </a:lnTo>
                  <a:lnTo>
                    <a:pt x="103" y="442"/>
                  </a:lnTo>
                  <a:lnTo>
                    <a:pt x="96" y="402"/>
                  </a:lnTo>
                  <a:lnTo>
                    <a:pt x="93" y="381"/>
                  </a:lnTo>
                  <a:lnTo>
                    <a:pt x="89" y="361"/>
                  </a:lnTo>
                  <a:lnTo>
                    <a:pt x="62" y="268"/>
                  </a:lnTo>
                  <a:lnTo>
                    <a:pt x="49" y="223"/>
                  </a:lnTo>
                  <a:lnTo>
                    <a:pt x="32" y="171"/>
                  </a:lnTo>
                  <a:lnTo>
                    <a:pt x="24" y="152"/>
                  </a:lnTo>
                  <a:lnTo>
                    <a:pt x="13" y="127"/>
                  </a:lnTo>
                  <a:lnTo>
                    <a:pt x="7" y="115"/>
                  </a:lnTo>
                  <a:lnTo>
                    <a:pt x="3" y="103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3" y="79"/>
                  </a:lnTo>
                  <a:lnTo>
                    <a:pt x="7" y="75"/>
                  </a:lnTo>
                  <a:lnTo>
                    <a:pt x="11" y="72"/>
                  </a:lnTo>
                  <a:lnTo>
                    <a:pt x="17" y="69"/>
                  </a:lnTo>
                  <a:lnTo>
                    <a:pt x="31" y="63"/>
                  </a:lnTo>
                  <a:lnTo>
                    <a:pt x="44" y="59"/>
                  </a:lnTo>
                  <a:lnTo>
                    <a:pt x="79" y="41"/>
                  </a:lnTo>
                  <a:lnTo>
                    <a:pt x="118" y="21"/>
                  </a:lnTo>
                  <a:lnTo>
                    <a:pt x="138" y="13"/>
                  </a:lnTo>
                  <a:lnTo>
                    <a:pt x="157" y="6"/>
                  </a:lnTo>
                  <a:lnTo>
                    <a:pt x="174" y="2"/>
                  </a:lnTo>
                  <a:lnTo>
                    <a:pt x="190" y="0"/>
                  </a:lnTo>
                  <a:close/>
                  <a:moveTo>
                    <a:pt x="242" y="834"/>
                  </a:moveTo>
                  <a:lnTo>
                    <a:pt x="242" y="834"/>
                  </a:lnTo>
                  <a:lnTo>
                    <a:pt x="264" y="823"/>
                  </a:lnTo>
                  <a:lnTo>
                    <a:pt x="285" y="810"/>
                  </a:lnTo>
                  <a:lnTo>
                    <a:pt x="305" y="799"/>
                  </a:lnTo>
                  <a:lnTo>
                    <a:pt x="313" y="792"/>
                  </a:lnTo>
                  <a:lnTo>
                    <a:pt x="322" y="785"/>
                  </a:lnTo>
                  <a:lnTo>
                    <a:pt x="329" y="777"/>
                  </a:lnTo>
                  <a:lnTo>
                    <a:pt x="334" y="768"/>
                  </a:lnTo>
                  <a:lnTo>
                    <a:pt x="341" y="758"/>
                  </a:lnTo>
                  <a:lnTo>
                    <a:pt x="345" y="747"/>
                  </a:lnTo>
                  <a:lnTo>
                    <a:pt x="350" y="736"/>
                  </a:lnTo>
                  <a:lnTo>
                    <a:pt x="352" y="722"/>
                  </a:lnTo>
                  <a:lnTo>
                    <a:pt x="354" y="708"/>
                  </a:lnTo>
                  <a:lnTo>
                    <a:pt x="355" y="691"/>
                  </a:lnTo>
                  <a:lnTo>
                    <a:pt x="350" y="608"/>
                  </a:lnTo>
                  <a:lnTo>
                    <a:pt x="345" y="563"/>
                  </a:lnTo>
                  <a:lnTo>
                    <a:pt x="341" y="520"/>
                  </a:lnTo>
                  <a:lnTo>
                    <a:pt x="334" y="476"/>
                  </a:lnTo>
                  <a:lnTo>
                    <a:pt x="326" y="433"/>
                  </a:lnTo>
                  <a:lnTo>
                    <a:pt x="316" y="391"/>
                  </a:lnTo>
                  <a:lnTo>
                    <a:pt x="309" y="371"/>
                  </a:lnTo>
                  <a:lnTo>
                    <a:pt x="303" y="351"/>
                  </a:lnTo>
                  <a:lnTo>
                    <a:pt x="287" y="282"/>
                  </a:lnTo>
                  <a:lnTo>
                    <a:pt x="270" y="216"/>
                  </a:lnTo>
                  <a:lnTo>
                    <a:pt x="251" y="156"/>
                  </a:lnTo>
                  <a:lnTo>
                    <a:pt x="233" y="100"/>
                  </a:lnTo>
                  <a:lnTo>
                    <a:pt x="214" y="70"/>
                  </a:lnTo>
                  <a:lnTo>
                    <a:pt x="205" y="55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87" y="34"/>
                  </a:lnTo>
                  <a:lnTo>
                    <a:pt x="183" y="30"/>
                  </a:lnTo>
                  <a:lnTo>
                    <a:pt x="180" y="30"/>
                  </a:lnTo>
                  <a:lnTo>
                    <a:pt x="178" y="32"/>
                  </a:lnTo>
                  <a:lnTo>
                    <a:pt x="164" y="35"/>
                  </a:lnTo>
                  <a:lnTo>
                    <a:pt x="148" y="40"/>
                  </a:lnTo>
                  <a:lnTo>
                    <a:pt x="129" y="47"/>
                  </a:lnTo>
                  <a:lnTo>
                    <a:pt x="110" y="54"/>
                  </a:lnTo>
                  <a:lnTo>
                    <a:pt x="70" y="73"/>
                  </a:lnTo>
                  <a:lnTo>
                    <a:pt x="35" y="90"/>
                  </a:lnTo>
                  <a:lnTo>
                    <a:pt x="45" y="134"/>
                  </a:lnTo>
                  <a:lnTo>
                    <a:pt x="56" y="177"/>
                  </a:lnTo>
                  <a:lnTo>
                    <a:pt x="69" y="219"/>
                  </a:lnTo>
                  <a:lnTo>
                    <a:pt x="83" y="263"/>
                  </a:lnTo>
                  <a:lnTo>
                    <a:pt x="97" y="305"/>
                  </a:lnTo>
                  <a:lnTo>
                    <a:pt x="110" y="347"/>
                  </a:lnTo>
                  <a:lnTo>
                    <a:pt x="121" y="389"/>
                  </a:lnTo>
                  <a:lnTo>
                    <a:pt x="128" y="430"/>
                  </a:lnTo>
                  <a:lnTo>
                    <a:pt x="133" y="469"/>
                  </a:lnTo>
                  <a:lnTo>
                    <a:pt x="139" y="506"/>
                  </a:lnTo>
                  <a:lnTo>
                    <a:pt x="145" y="576"/>
                  </a:lnTo>
                  <a:lnTo>
                    <a:pt x="149" y="643"/>
                  </a:lnTo>
                  <a:lnTo>
                    <a:pt x="152" y="709"/>
                  </a:lnTo>
                  <a:lnTo>
                    <a:pt x="152" y="729"/>
                  </a:lnTo>
                  <a:lnTo>
                    <a:pt x="150" y="750"/>
                  </a:lnTo>
                  <a:lnTo>
                    <a:pt x="148" y="789"/>
                  </a:lnTo>
                  <a:lnTo>
                    <a:pt x="146" y="809"/>
                  </a:lnTo>
                  <a:lnTo>
                    <a:pt x="148" y="827"/>
                  </a:lnTo>
                  <a:lnTo>
                    <a:pt x="149" y="847"/>
                  </a:lnTo>
                  <a:lnTo>
                    <a:pt x="155" y="866"/>
                  </a:lnTo>
                  <a:lnTo>
                    <a:pt x="164" y="868"/>
                  </a:lnTo>
                  <a:lnTo>
                    <a:pt x="176" y="866"/>
                  </a:lnTo>
                  <a:lnTo>
                    <a:pt x="187" y="864"/>
                  </a:lnTo>
                  <a:lnTo>
                    <a:pt x="198" y="859"/>
                  </a:lnTo>
                  <a:lnTo>
                    <a:pt x="219" y="847"/>
                  </a:lnTo>
                  <a:lnTo>
                    <a:pt x="242" y="8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7" name="Freeform 74"/>
            <p:cNvSpPr>
              <a:spLocks/>
            </p:cNvSpPr>
            <p:nvPr/>
          </p:nvSpPr>
          <p:spPr bwMode="auto">
            <a:xfrm>
              <a:off x="4230688" y="2865438"/>
              <a:ext cx="15875" cy="31750"/>
            </a:xfrm>
            <a:custGeom>
              <a:avLst/>
              <a:gdLst>
                <a:gd name="T0" fmla="*/ 4676180 w 32"/>
                <a:gd name="T1" fmla="*/ 16801042 h 60"/>
                <a:gd name="T2" fmla="*/ 4676180 w 32"/>
                <a:gd name="T3" fmla="*/ 16801042 h 60"/>
                <a:gd name="T4" fmla="*/ 3937992 w 32"/>
                <a:gd name="T5" fmla="*/ 15400867 h 60"/>
                <a:gd name="T6" fmla="*/ 3445371 w 32"/>
                <a:gd name="T7" fmla="*/ 13440833 h 60"/>
                <a:gd name="T8" fmla="*/ 2215059 w 32"/>
                <a:gd name="T9" fmla="*/ 9520767 h 60"/>
                <a:gd name="T10" fmla="*/ 1230313 w 32"/>
                <a:gd name="T11" fmla="*/ 4760383 h 60"/>
                <a:gd name="T12" fmla="*/ 0 w 32"/>
                <a:gd name="T13" fmla="*/ 0 h 60"/>
                <a:gd name="T14" fmla="*/ 0 w 32"/>
                <a:gd name="T15" fmla="*/ 0 h 60"/>
                <a:gd name="T16" fmla="*/ 1968996 w 32"/>
                <a:gd name="T17" fmla="*/ 840317 h 60"/>
                <a:gd name="T18" fmla="*/ 3445371 w 32"/>
                <a:gd name="T19" fmla="*/ 2239963 h 60"/>
                <a:gd name="T20" fmla="*/ 4430117 w 32"/>
                <a:gd name="T21" fmla="*/ 3920067 h 60"/>
                <a:gd name="T22" fmla="*/ 5168305 w 32"/>
                <a:gd name="T23" fmla="*/ 5880629 h 60"/>
                <a:gd name="T24" fmla="*/ 6152555 w 32"/>
                <a:gd name="T25" fmla="*/ 10640483 h 60"/>
                <a:gd name="T26" fmla="*/ 6891238 w 32"/>
                <a:gd name="T27" fmla="*/ 12601046 h 60"/>
                <a:gd name="T28" fmla="*/ 7875488 w 32"/>
                <a:gd name="T29" fmla="*/ 14561079 h 60"/>
                <a:gd name="T30" fmla="*/ 7875488 w 32"/>
                <a:gd name="T31" fmla="*/ 14561079 h 60"/>
                <a:gd name="T32" fmla="*/ 6398617 w 32"/>
                <a:gd name="T33" fmla="*/ 15400867 h 60"/>
                <a:gd name="T34" fmla="*/ 5660430 w 32"/>
                <a:gd name="T35" fmla="*/ 15680796 h 60"/>
                <a:gd name="T36" fmla="*/ 4676180 w 32"/>
                <a:gd name="T37" fmla="*/ 16801042 h 60"/>
                <a:gd name="T38" fmla="*/ 4676180 w 32"/>
                <a:gd name="T39" fmla="*/ 16801042 h 6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2" h="60">
                  <a:moveTo>
                    <a:pt x="19" y="60"/>
                  </a:moveTo>
                  <a:lnTo>
                    <a:pt x="19" y="60"/>
                  </a:lnTo>
                  <a:lnTo>
                    <a:pt x="16" y="55"/>
                  </a:lnTo>
                  <a:lnTo>
                    <a:pt x="14" y="48"/>
                  </a:lnTo>
                  <a:lnTo>
                    <a:pt x="9" y="34"/>
                  </a:lnTo>
                  <a:lnTo>
                    <a:pt x="5" y="17"/>
                  </a:lnTo>
                  <a:lnTo>
                    <a:pt x="0" y="0"/>
                  </a:lnTo>
                  <a:lnTo>
                    <a:pt x="8" y="3"/>
                  </a:lnTo>
                  <a:lnTo>
                    <a:pt x="14" y="8"/>
                  </a:lnTo>
                  <a:lnTo>
                    <a:pt x="18" y="14"/>
                  </a:lnTo>
                  <a:lnTo>
                    <a:pt x="21" y="21"/>
                  </a:lnTo>
                  <a:lnTo>
                    <a:pt x="25" y="38"/>
                  </a:lnTo>
                  <a:lnTo>
                    <a:pt x="28" y="45"/>
                  </a:lnTo>
                  <a:lnTo>
                    <a:pt x="32" y="52"/>
                  </a:lnTo>
                  <a:lnTo>
                    <a:pt x="26" y="55"/>
                  </a:lnTo>
                  <a:lnTo>
                    <a:pt x="23" y="56"/>
                  </a:lnTo>
                  <a:lnTo>
                    <a:pt x="19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8" name="Freeform 75"/>
            <p:cNvSpPr>
              <a:spLocks/>
            </p:cNvSpPr>
            <p:nvPr/>
          </p:nvSpPr>
          <p:spPr bwMode="auto">
            <a:xfrm>
              <a:off x="4119563" y="2951163"/>
              <a:ext cx="12700" cy="23813"/>
            </a:xfrm>
            <a:custGeom>
              <a:avLst/>
              <a:gdLst>
                <a:gd name="T0" fmla="*/ 6440488 w 24"/>
                <a:gd name="T1" fmla="*/ 0 h 45"/>
                <a:gd name="T2" fmla="*/ 6440488 w 24"/>
                <a:gd name="T3" fmla="*/ 0 h 45"/>
                <a:gd name="T4" fmla="*/ 6720417 w 24"/>
                <a:gd name="T5" fmla="*/ 3640214 h 45"/>
                <a:gd name="T6" fmla="*/ 6440488 w 24"/>
                <a:gd name="T7" fmla="*/ 5880753 h 45"/>
                <a:gd name="T8" fmla="*/ 5880629 w 24"/>
                <a:gd name="T9" fmla="*/ 7840827 h 45"/>
                <a:gd name="T10" fmla="*/ 5320242 w 24"/>
                <a:gd name="T11" fmla="*/ 9800902 h 45"/>
                <a:gd name="T12" fmla="*/ 3920067 w 24"/>
                <a:gd name="T13" fmla="*/ 11481041 h 45"/>
                <a:gd name="T14" fmla="*/ 3360208 w 24"/>
                <a:gd name="T15" fmla="*/ 12321375 h 45"/>
                <a:gd name="T16" fmla="*/ 2520421 w 24"/>
                <a:gd name="T17" fmla="*/ 12601310 h 45"/>
                <a:gd name="T18" fmla="*/ 1400175 w 24"/>
                <a:gd name="T19" fmla="*/ 12601310 h 45"/>
                <a:gd name="T20" fmla="*/ 0 w 24"/>
                <a:gd name="T21" fmla="*/ 12321375 h 45"/>
                <a:gd name="T22" fmla="*/ 0 w 24"/>
                <a:gd name="T23" fmla="*/ 12321375 h 45"/>
                <a:gd name="T24" fmla="*/ 559858 w 24"/>
                <a:gd name="T25" fmla="*/ 10641236 h 45"/>
                <a:gd name="T26" fmla="*/ 840317 w 24"/>
                <a:gd name="T27" fmla="*/ 8961096 h 45"/>
                <a:gd name="T28" fmla="*/ 1960033 w 24"/>
                <a:gd name="T29" fmla="*/ 6440623 h 45"/>
                <a:gd name="T30" fmla="*/ 3360208 w 24"/>
                <a:gd name="T31" fmla="*/ 3920149 h 45"/>
                <a:gd name="T32" fmla="*/ 3920067 w 24"/>
                <a:gd name="T33" fmla="*/ 2520474 h 45"/>
                <a:gd name="T34" fmla="*/ 3920067 w 24"/>
                <a:gd name="T35" fmla="*/ 1120269 h 45"/>
                <a:gd name="T36" fmla="*/ 3920067 w 24"/>
                <a:gd name="T37" fmla="*/ 1120269 h 45"/>
                <a:gd name="T38" fmla="*/ 5600171 w 24"/>
                <a:gd name="T39" fmla="*/ 840334 h 45"/>
                <a:gd name="T40" fmla="*/ 6440488 w 24"/>
                <a:gd name="T41" fmla="*/ 840334 h 45"/>
                <a:gd name="T42" fmla="*/ 6440488 w 24"/>
                <a:gd name="T43" fmla="*/ 0 h 45"/>
                <a:gd name="T44" fmla="*/ 6440488 w 24"/>
                <a:gd name="T45" fmla="*/ 0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4" h="45">
                  <a:moveTo>
                    <a:pt x="23" y="0"/>
                  </a:moveTo>
                  <a:lnTo>
                    <a:pt x="23" y="0"/>
                  </a:lnTo>
                  <a:lnTo>
                    <a:pt x="24" y="13"/>
                  </a:lnTo>
                  <a:lnTo>
                    <a:pt x="23" y="21"/>
                  </a:lnTo>
                  <a:lnTo>
                    <a:pt x="21" y="28"/>
                  </a:lnTo>
                  <a:lnTo>
                    <a:pt x="19" y="35"/>
                  </a:lnTo>
                  <a:lnTo>
                    <a:pt x="14" y="41"/>
                  </a:lnTo>
                  <a:lnTo>
                    <a:pt x="12" y="44"/>
                  </a:lnTo>
                  <a:lnTo>
                    <a:pt x="9" y="45"/>
                  </a:lnTo>
                  <a:lnTo>
                    <a:pt x="5" y="45"/>
                  </a:lnTo>
                  <a:lnTo>
                    <a:pt x="0" y="44"/>
                  </a:lnTo>
                  <a:lnTo>
                    <a:pt x="2" y="38"/>
                  </a:lnTo>
                  <a:lnTo>
                    <a:pt x="3" y="32"/>
                  </a:lnTo>
                  <a:lnTo>
                    <a:pt x="7" y="23"/>
                  </a:lnTo>
                  <a:lnTo>
                    <a:pt x="12" y="14"/>
                  </a:lnTo>
                  <a:lnTo>
                    <a:pt x="14" y="9"/>
                  </a:lnTo>
                  <a:lnTo>
                    <a:pt x="14" y="4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29" name="Freeform 76"/>
            <p:cNvSpPr>
              <a:spLocks noEditPoints="1"/>
            </p:cNvSpPr>
            <p:nvPr/>
          </p:nvSpPr>
          <p:spPr bwMode="auto">
            <a:xfrm>
              <a:off x="4922838" y="1717675"/>
              <a:ext cx="204788" cy="206375"/>
            </a:xfrm>
            <a:custGeom>
              <a:avLst/>
              <a:gdLst>
                <a:gd name="T0" fmla="*/ 104447172 w 387"/>
                <a:gd name="T1" fmla="*/ 74764900 h 390"/>
                <a:gd name="T2" fmla="*/ 105846821 w 387"/>
                <a:gd name="T3" fmla="*/ 80924929 h 390"/>
                <a:gd name="T4" fmla="*/ 108367248 w 387"/>
                <a:gd name="T5" fmla="*/ 89605379 h 390"/>
                <a:gd name="T6" fmla="*/ 107246999 w 387"/>
                <a:gd name="T7" fmla="*/ 95486008 h 390"/>
                <a:gd name="T8" fmla="*/ 102486604 w 387"/>
                <a:gd name="T9" fmla="*/ 102766283 h 390"/>
                <a:gd name="T10" fmla="*/ 95206312 w 387"/>
                <a:gd name="T11" fmla="*/ 107246737 h 390"/>
                <a:gd name="T12" fmla="*/ 86805770 w 387"/>
                <a:gd name="T13" fmla="*/ 109206771 h 390"/>
                <a:gd name="T14" fmla="*/ 78685159 w 387"/>
                <a:gd name="T15" fmla="*/ 107806596 h 390"/>
                <a:gd name="T16" fmla="*/ 74205223 w 387"/>
                <a:gd name="T17" fmla="*/ 104726317 h 390"/>
                <a:gd name="T18" fmla="*/ 52923675 w 387"/>
                <a:gd name="T19" fmla="*/ 73924583 h 390"/>
                <a:gd name="T20" fmla="*/ 28281911 w 387"/>
                <a:gd name="T21" fmla="*/ 46483058 h 390"/>
                <a:gd name="T22" fmla="*/ 7840682 w 387"/>
                <a:gd name="T23" fmla="*/ 27441525 h 390"/>
                <a:gd name="T24" fmla="*/ 840319 w 387"/>
                <a:gd name="T25" fmla="*/ 19321463 h 390"/>
                <a:gd name="T26" fmla="*/ 0 w 387"/>
                <a:gd name="T27" fmla="*/ 14280621 h 390"/>
                <a:gd name="T28" fmla="*/ 1680108 w 387"/>
                <a:gd name="T29" fmla="*/ 8960379 h 390"/>
                <a:gd name="T30" fmla="*/ 4200535 w 387"/>
                <a:gd name="T31" fmla="*/ 5880629 h 390"/>
                <a:gd name="T32" fmla="*/ 10080650 w 387"/>
                <a:gd name="T33" fmla="*/ 1960033 h 390"/>
                <a:gd name="T34" fmla="*/ 20721159 w 387"/>
                <a:gd name="T35" fmla="*/ 0 h 390"/>
                <a:gd name="T36" fmla="*/ 34162025 w 387"/>
                <a:gd name="T37" fmla="*/ 3920067 h 390"/>
                <a:gd name="T38" fmla="*/ 46763102 w 387"/>
                <a:gd name="T39" fmla="*/ 11760729 h 390"/>
                <a:gd name="T40" fmla="*/ 66924401 w 387"/>
                <a:gd name="T41" fmla="*/ 28841700 h 390"/>
                <a:gd name="T42" fmla="*/ 77005051 w 387"/>
                <a:gd name="T43" fmla="*/ 36122504 h 390"/>
                <a:gd name="T44" fmla="*/ 81765445 w 387"/>
                <a:gd name="T45" fmla="*/ 40882358 h 390"/>
                <a:gd name="T46" fmla="*/ 86525840 w 387"/>
                <a:gd name="T47" fmla="*/ 48443092 h 390"/>
                <a:gd name="T48" fmla="*/ 97166350 w 387"/>
                <a:gd name="T49" fmla="*/ 59083575 h 390"/>
                <a:gd name="T50" fmla="*/ 103326923 w 387"/>
                <a:gd name="T51" fmla="*/ 68324413 h 390"/>
                <a:gd name="T52" fmla="*/ 97166350 w 387"/>
                <a:gd name="T53" fmla="*/ 98566288 h 390"/>
                <a:gd name="T54" fmla="*/ 99686777 w 387"/>
                <a:gd name="T55" fmla="*/ 94085833 h 390"/>
                <a:gd name="T56" fmla="*/ 101086955 w 387"/>
                <a:gd name="T57" fmla="*/ 85685313 h 390"/>
                <a:gd name="T58" fmla="*/ 99686777 w 387"/>
                <a:gd name="T59" fmla="*/ 77844650 h 390"/>
                <a:gd name="T60" fmla="*/ 92405955 w 387"/>
                <a:gd name="T61" fmla="*/ 63284100 h 390"/>
                <a:gd name="T62" fmla="*/ 79805407 w 387"/>
                <a:gd name="T63" fmla="*/ 48723021 h 390"/>
                <a:gd name="T64" fmla="*/ 70004688 w 387"/>
                <a:gd name="T65" fmla="*/ 38642396 h 390"/>
                <a:gd name="T66" fmla="*/ 46763102 w 387"/>
                <a:gd name="T67" fmla="*/ 18481146 h 390"/>
                <a:gd name="T68" fmla="*/ 39202879 w 387"/>
                <a:gd name="T69" fmla="*/ 13440833 h 390"/>
                <a:gd name="T70" fmla="*/ 24641764 w 387"/>
                <a:gd name="T71" fmla="*/ 7560204 h 390"/>
                <a:gd name="T72" fmla="*/ 15400904 w 387"/>
                <a:gd name="T73" fmla="*/ 7560204 h 390"/>
                <a:gd name="T74" fmla="*/ 9800720 w 387"/>
                <a:gd name="T75" fmla="*/ 10360554 h 390"/>
                <a:gd name="T76" fmla="*/ 5880644 w 387"/>
                <a:gd name="T77" fmla="*/ 16521112 h 390"/>
                <a:gd name="T78" fmla="*/ 16801083 w 387"/>
                <a:gd name="T79" fmla="*/ 26321808 h 390"/>
                <a:gd name="T80" fmla="*/ 47043032 w 387"/>
                <a:gd name="T81" fmla="*/ 57683400 h 390"/>
                <a:gd name="T82" fmla="*/ 85685522 w 387"/>
                <a:gd name="T83" fmla="*/ 101926496 h 390"/>
                <a:gd name="T84" fmla="*/ 91566165 w 387"/>
                <a:gd name="T85" fmla="*/ 100806250 h 390"/>
                <a:gd name="T86" fmla="*/ 97166350 w 387"/>
                <a:gd name="T87" fmla="*/ 98566288 h 3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87" h="390">
                  <a:moveTo>
                    <a:pt x="375" y="257"/>
                  </a:moveTo>
                  <a:lnTo>
                    <a:pt x="375" y="257"/>
                  </a:lnTo>
                  <a:lnTo>
                    <a:pt x="373" y="267"/>
                  </a:lnTo>
                  <a:lnTo>
                    <a:pt x="373" y="275"/>
                  </a:lnTo>
                  <a:lnTo>
                    <a:pt x="375" y="282"/>
                  </a:lnTo>
                  <a:lnTo>
                    <a:pt x="378" y="289"/>
                  </a:lnTo>
                  <a:lnTo>
                    <a:pt x="385" y="303"/>
                  </a:lnTo>
                  <a:lnTo>
                    <a:pt x="386" y="312"/>
                  </a:lnTo>
                  <a:lnTo>
                    <a:pt x="387" y="320"/>
                  </a:lnTo>
                  <a:lnTo>
                    <a:pt x="386" y="331"/>
                  </a:lnTo>
                  <a:lnTo>
                    <a:pt x="383" y="341"/>
                  </a:lnTo>
                  <a:lnTo>
                    <a:pt x="378" y="350"/>
                  </a:lnTo>
                  <a:lnTo>
                    <a:pt x="372" y="358"/>
                  </a:lnTo>
                  <a:lnTo>
                    <a:pt x="366" y="367"/>
                  </a:lnTo>
                  <a:lnTo>
                    <a:pt x="358" y="374"/>
                  </a:lnTo>
                  <a:lnTo>
                    <a:pt x="349" y="379"/>
                  </a:lnTo>
                  <a:lnTo>
                    <a:pt x="340" y="383"/>
                  </a:lnTo>
                  <a:lnTo>
                    <a:pt x="330" y="388"/>
                  </a:lnTo>
                  <a:lnTo>
                    <a:pt x="320" y="390"/>
                  </a:lnTo>
                  <a:lnTo>
                    <a:pt x="310" y="390"/>
                  </a:lnTo>
                  <a:lnTo>
                    <a:pt x="300" y="390"/>
                  </a:lnTo>
                  <a:lnTo>
                    <a:pt x="290" y="389"/>
                  </a:lnTo>
                  <a:lnTo>
                    <a:pt x="281" y="385"/>
                  </a:lnTo>
                  <a:lnTo>
                    <a:pt x="272" y="379"/>
                  </a:lnTo>
                  <a:lnTo>
                    <a:pt x="265" y="374"/>
                  </a:lnTo>
                  <a:lnTo>
                    <a:pt x="241" y="334"/>
                  </a:lnTo>
                  <a:lnTo>
                    <a:pt x="216" y="298"/>
                  </a:lnTo>
                  <a:lnTo>
                    <a:pt x="189" y="264"/>
                  </a:lnTo>
                  <a:lnTo>
                    <a:pt x="161" y="230"/>
                  </a:lnTo>
                  <a:lnTo>
                    <a:pt x="132" y="198"/>
                  </a:lnTo>
                  <a:lnTo>
                    <a:pt x="101" y="166"/>
                  </a:lnTo>
                  <a:lnTo>
                    <a:pt x="41" y="103"/>
                  </a:lnTo>
                  <a:lnTo>
                    <a:pt x="28" y="98"/>
                  </a:lnTo>
                  <a:lnTo>
                    <a:pt x="17" y="90"/>
                  </a:lnTo>
                  <a:lnTo>
                    <a:pt x="8" y="80"/>
                  </a:lnTo>
                  <a:lnTo>
                    <a:pt x="3" y="69"/>
                  </a:lnTo>
                  <a:lnTo>
                    <a:pt x="0" y="63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2"/>
                  </a:lnTo>
                  <a:lnTo>
                    <a:pt x="10" y="27"/>
                  </a:lnTo>
                  <a:lnTo>
                    <a:pt x="15" y="21"/>
                  </a:lnTo>
                  <a:lnTo>
                    <a:pt x="22" y="16"/>
                  </a:lnTo>
                  <a:lnTo>
                    <a:pt x="29" y="11"/>
                  </a:lnTo>
                  <a:lnTo>
                    <a:pt x="36" y="7"/>
                  </a:lnTo>
                  <a:lnTo>
                    <a:pt x="45" y="4"/>
                  </a:lnTo>
                  <a:lnTo>
                    <a:pt x="59" y="1"/>
                  </a:lnTo>
                  <a:lnTo>
                    <a:pt x="74" y="0"/>
                  </a:lnTo>
                  <a:lnTo>
                    <a:pt x="90" y="3"/>
                  </a:lnTo>
                  <a:lnTo>
                    <a:pt x="105" y="7"/>
                  </a:lnTo>
                  <a:lnTo>
                    <a:pt x="122" y="14"/>
                  </a:lnTo>
                  <a:lnTo>
                    <a:pt x="136" y="23"/>
                  </a:lnTo>
                  <a:lnTo>
                    <a:pt x="152" y="31"/>
                  </a:lnTo>
                  <a:lnTo>
                    <a:pt x="167" y="42"/>
                  </a:lnTo>
                  <a:lnTo>
                    <a:pt x="194" y="63"/>
                  </a:lnTo>
                  <a:lnTo>
                    <a:pt x="239" y="103"/>
                  </a:lnTo>
                  <a:lnTo>
                    <a:pt x="251" y="112"/>
                  </a:lnTo>
                  <a:lnTo>
                    <a:pt x="264" y="121"/>
                  </a:lnTo>
                  <a:lnTo>
                    <a:pt x="275" y="129"/>
                  </a:lnTo>
                  <a:lnTo>
                    <a:pt x="285" y="138"/>
                  </a:lnTo>
                  <a:lnTo>
                    <a:pt x="292" y="146"/>
                  </a:lnTo>
                  <a:lnTo>
                    <a:pt x="298" y="155"/>
                  </a:lnTo>
                  <a:lnTo>
                    <a:pt x="302" y="164"/>
                  </a:lnTo>
                  <a:lnTo>
                    <a:pt x="309" y="173"/>
                  </a:lnTo>
                  <a:lnTo>
                    <a:pt x="327" y="191"/>
                  </a:lnTo>
                  <a:lnTo>
                    <a:pt x="347" y="211"/>
                  </a:lnTo>
                  <a:lnTo>
                    <a:pt x="355" y="222"/>
                  </a:lnTo>
                  <a:lnTo>
                    <a:pt x="363" y="232"/>
                  </a:lnTo>
                  <a:lnTo>
                    <a:pt x="369" y="244"/>
                  </a:lnTo>
                  <a:lnTo>
                    <a:pt x="375" y="257"/>
                  </a:lnTo>
                  <a:close/>
                  <a:moveTo>
                    <a:pt x="347" y="352"/>
                  </a:moveTo>
                  <a:lnTo>
                    <a:pt x="347" y="352"/>
                  </a:lnTo>
                  <a:lnTo>
                    <a:pt x="352" y="344"/>
                  </a:lnTo>
                  <a:lnTo>
                    <a:pt x="356" y="336"/>
                  </a:lnTo>
                  <a:lnTo>
                    <a:pt x="359" y="326"/>
                  </a:lnTo>
                  <a:lnTo>
                    <a:pt x="361" y="316"/>
                  </a:lnTo>
                  <a:lnTo>
                    <a:pt x="361" y="306"/>
                  </a:lnTo>
                  <a:lnTo>
                    <a:pt x="361" y="296"/>
                  </a:lnTo>
                  <a:lnTo>
                    <a:pt x="359" y="287"/>
                  </a:lnTo>
                  <a:lnTo>
                    <a:pt x="356" y="278"/>
                  </a:lnTo>
                  <a:lnTo>
                    <a:pt x="349" y="258"/>
                  </a:lnTo>
                  <a:lnTo>
                    <a:pt x="340" y="242"/>
                  </a:lnTo>
                  <a:lnTo>
                    <a:pt x="330" y="226"/>
                  </a:lnTo>
                  <a:lnTo>
                    <a:pt x="320" y="213"/>
                  </a:lnTo>
                  <a:lnTo>
                    <a:pt x="285" y="174"/>
                  </a:lnTo>
                  <a:lnTo>
                    <a:pt x="269" y="156"/>
                  </a:lnTo>
                  <a:lnTo>
                    <a:pt x="250" y="138"/>
                  </a:lnTo>
                  <a:lnTo>
                    <a:pt x="225" y="114"/>
                  </a:lnTo>
                  <a:lnTo>
                    <a:pt x="195" y="89"/>
                  </a:lnTo>
                  <a:lnTo>
                    <a:pt x="167" y="66"/>
                  </a:lnTo>
                  <a:lnTo>
                    <a:pt x="153" y="56"/>
                  </a:lnTo>
                  <a:lnTo>
                    <a:pt x="140" y="48"/>
                  </a:lnTo>
                  <a:lnTo>
                    <a:pt x="123" y="39"/>
                  </a:lnTo>
                  <a:lnTo>
                    <a:pt x="105" y="32"/>
                  </a:lnTo>
                  <a:lnTo>
                    <a:pt x="88" y="27"/>
                  </a:lnTo>
                  <a:lnTo>
                    <a:pt x="71" y="25"/>
                  </a:lnTo>
                  <a:lnTo>
                    <a:pt x="63" y="25"/>
                  </a:lnTo>
                  <a:lnTo>
                    <a:pt x="55" y="27"/>
                  </a:lnTo>
                  <a:lnTo>
                    <a:pt x="48" y="28"/>
                  </a:lnTo>
                  <a:lnTo>
                    <a:pt x="41" y="32"/>
                  </a:lnTo>
                  <a:lnTo>
                    <a:pt x="35" y="37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1" y="59"/>
                  </a:lnTo>
                  <a:lnTo>
                    <a:pt x="41" y="76"/>
                  </a:lnTo>
                  <a:lnTo>
                    <a:pt x="60" y="94"/>
                  </a:lnTo>
                  <a:lnTo>
                    <a:pt x="98" y="129"/>
                  </a:lnTo>
                  <a:lnTo>
                    <a:pt x="133" y="169"/>
                  </a:lnTo>
                  <a:lnTo>
                    <a:pt x="168" y="206"/>
                  </a:lnTo>
                  <a:lnTo>
                    <a:pt x="236" y="287"/>
                  </a:lnTo>
                  <a:lnTo>
                    <a:pt x="269" y="326"/>
                  </a:lnTo>
                  <a:lnTo>
                    <a:pt x="306" y="364"/>
                  </a:lnTo>
                  <a:lnTo>
                    <a:pt x="317" y="362"/>
                  </a:lnTo>
                  <a:lnTo>
                    <a:pt x="327" y="360"/>
                  </a:lnTo>
                  <a:lnTo>
                    <a:pt x="335" y="355"/>
                  </a:lnTo>
                  <a:lnTo>
                    <a:pt x="347" y="3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30" name="Freeform 77"/>
            <p:cNvSpPr>
              <a:spLocks noEditPoints="1"/>
            </p:cNvSpPr>
            <p:nvPr/>
          </p:nvSpPr>
          <p:spPr bwMode="auto">
            <a:xfrm>
              <a:off x="4486276" y="1719263"/>
              <a:ext cx="173038" cy="227013"/>
            </a:xfrm>
            <a:custGeom>
              <a:avLst/>
              <a:gdLst>
                <a:gd name="T0" fmla="*/ 52363310 w 327"/>
                <a:gd name="T1" fmla="*/ 120690637 h 427"/>
                <a:gd name="T2" fmla="*/ 4480467 w 327"/>
                <a:gd name="T3" fmla="*/ 104862462 h 427"/>
                <a:gd name="T4" fmla="*/ 0 w 327"/>
                <a:gd name="T5" fmla="*/ 65574327 h 427"/>
                <a:gd name="T6" fmla="*/ 7840685 w 327"/>
                <a:gd name="T7" fmla="*/ 27417003 h 427"/>
                <a:gd name="T8" fmla="*/ 26881744 w 327"/>
                <a:gd name="T9" fmla="*/ 3391904 h 427"/>
                <a:gd name="T10" fmla="*/ 43682835 w 327"/>
                <a:gd name="T11" fmla="*/ 847976 h 427"/>
                <a:gd name="T12" fmla="*/ 59364205 w 327"/>
                <a:gd name="T13" fmla="*/ 7914088 h 427"/>
                <a:gd name="T14" fmla="*/ 78405264 w 327"/>
                <a:gd name="T15" fmla="*/ 31374047 h 427"/>
                <a:gd name="T16" fmla="*/ 91286276 w 327"/>
                <a:gd name="T17" fmla="*/ 81402502 h 427"/>
                <a:gd name="T18" fmla="*/ 32202001 w 327"/>
                <a:gd name="T19" fmla="*/ 6500972 h 427"/>
                <a:gd name="T20" fmla="*/ 35562219 w 327"/>
                <a:gd name="T21" fmla="*/ 17806964 h 427"/>
                <a:gd name="T22" fmla="*/ 47322983 w 327"/>
                <a:gd name="T23" fmla="*/ 15263036 h 427"/>
                <a:gd name="T24" fmla="*/ 41722796 w 327"/>
                <a:gd name="T25" fmla="*/ 6783808 h 427"/>
                <a:gd name="T26" fmla="*/ 24081386 w 327"/>
                <a:gd name="T27" fmla="*/ 11588828 h 427"/>
                <a:gd name="T28" fmla="*/ 29121713 w 327"/>
                <a:gd name="T29" fmla="*/ 23177124 h 427"/>
                <a:gd name="T30" fmla="*/ 31922071 w 327"/>
                <a:gd name="T31" fmla="*/ 18372104 h 427"/>
                <a:gd name="T32" fmla="*/ 26041954 w 327"/>
                <a:gd name="T33" fmla="*/ 9892876 h 427"/>
                <a:gd name="T34" fmla="*/ 53203629 w 327"/>
                <a:gd name="T35" fmla="*/ 20350891 h 427"/>
                <a:gd name="T36" fmla="*/ 54043419 w 327"/>
                <a:gd name="T37" fmla="*/ 11305992 h 427"/>
                <a:gd name="T38" fmla="*/ 50403271 w 327"/>
                <a:gd name="T39" fmla="*/ 19220080 h 427"/>
                <a:gd name="T40" fmla="*/ 22961666 w 327"/>
                <a:gd name="T41" fmla="*/ 114472501 h 427"/>
                <a:gd name="T42" fmla="*/ 78685194 w 327"/>
                <a:gd name="T43" fmla="*/ 112776550 h 427"/>
                <a:gd name="T44" fmla="*/ 84845770 w 327"/>
                <a:gd name="T45" fmla="*/ 75467202 h 427"/>
                <a:gd name="T46" fmla="*/ 76445225 w 327"/>
                <a:gd name="T47" fmla="*/ 40701251 h 427"/>
                <a:gd name="T48" fmla="*/ 61324244 w 327"/>
                <a:gd name="T49" fmla="*/ 16393316 h 427"/>
                <a:gd name="T50" fmla="*/ 52643769 w 327"/>
                <a:gd name="T51" fmla="*/ 31091211 h 427"/>
                <a:gd name="T52" fmla="*/ 63004353 w 327"/>
                <a:gd name="T53" fmla="*/ 39288135 h 427"/>
                <a:gd name="T54" fmla="*/ 66644501 w 327"/>
                <a:gd name="T55" fmla="*/ 55964287 h 427"/>
                <a:gd name="T56" fmla="*/ 70564579 w 327"/>
                <a:gd name="T57" fmla="*/ 73205579 h 427"/>
                <a:gd name="T58" fmla="*/ 78965124 w 327"/>
                <a:gd name="T59" fmla="*/ 83098454 h 427"/>
                <a:gd name="T60" fmla="*/ 74485186 w 327"/>
                <a:gd name="T61" fmla="*/ 93273634 h 427"/>
                <a:gd name="T62" fmla="*/ 57403637 w 327"/>
                <a:gd name="T63" fmla="*/ 100905418 h 427"/>
                <a:gd name="T64" fmla="*/ 22961666 w 327"/>
                <a:gd name="T65" fmla="*/ 94969586 h 427"/>
                <a:gd name="T66" fmla="*/ 11200903 w 327"/>
                <a:gd name="T67" fmla="*/ 84511570 h 427"/>
                <a:gd name="T68" fmla="*/ 15680841 w 327"/>
                <a:gd name="T69" fmla="*/ 76315178 h 427"/>
                <a:gd name="T70" fmla="*/ 24361845 w 327"/>
                <a:gd name="T71" fmla="*/ 62465259 h 427"/>
                <a:gd name="T72" fmla="*/ 26041954 w 327"/>
                <a:gd name="T73" fmla="*/ 42962343 h 427"/>
                <a:gd name="T74" fmla="*/ 33042320 w 327"/>
                <a:gd name="T75" fmla="*/ 30243235 h 427"/>
                <a:gd name="T76" fmla="*/ 25761495 w 327"/>
                <a:gd name="T77" fmla="*/ 25438216 h 427"/>
                <a:gd name="T78" fmla="*/ 20161308 w 327"/>
                <a:gd name="T79" fmla="*/ 14697896 h 427"/>
                <a:gd name="T80" fmla="*/ 8400545 w 327"/>
                <a:gd name="T81" fmla="*/ 42114367 h 427"/>
                <a:gd name="T82" fmla="*/ 5600187 w 327"/>
                <a:gd name="T83" fmla="*/ 83381290 h 427"/>
                <a:gd name="T84" fmla="*/ 13440872 w 327"/>
                <a:gd name="T85" fmla="*/ 114754806 h 427"/>
                <a:gd name="T86" fmla="*/ 45362944 w 327"/>
                <a:gd name="T87" fmla="*/ 30526071 h 427"/>
                <a:gd name="T88" fmla="*/ 48163302 w 327"/>
                <a:gd name="T89" fmla="*/ 27982143 h 427"/>
                <a:gd name="T90" fmla="*/ 46203263 w 327"/>
                <a:gd name="T91" fmla="*/ 26003356 h 427"/>
                <a:gd name="T92" fmla="*/ 44803084 w 327"/>
                <a:gd name="T93" fmla="*/ 21198336 h 427"/>
                <a:gd name="T94" fmla="*/ 35842679 w 327"/>
                <a:gd name="T95" fmla="*/ 28264979 h 427"/>
                <a:gd name="T96" fmla="*/ 61044314 w 327"/>
                <a:gd name="T97" fmla="*/ 46637083 h 427"/>
                <a:gd name="T98" fmla="*/ 55443598 w 327"/>
                <a:gd name="T99" fmla="*/ 36461371 h 427"/>
                <a:gd name="T100" fmla="*/ 43682835 w 327"/>
                <a:gd name="T101" fmla="*/ 33917975 h 427"/>
                <a:gd name="T102" fmla="*/ 31642141 w 327"/>
                <a:gd name="T103" fmla="*/ 44658295 h 427"/>
                <a:gd name="T104" fmla="*/ 23241596 w 327"/>
                <a:gd name="T105" fmla="*/ 74619226 h 427"/>
                <a:gd name="T106" fmla="*/ 52083380 w 327"/>
                <a:gd name="T107" fmla="*/ 81402502 h 427"/>
                <a:gd name="T108" fmla="*/ 65244322 w 327"/>
                <a:gd name="T109" fmla="*/ 76597482 h 427"/>
                <a:gd name="T110" fmla="*/ 60483925 w 327"/>
                <a:gd name="T111" fmla="*/ 50876431 h 427"/>
                <a:gd name="T112" fmla="*/ 24361845 w 327"/>
                <a:gd name="T113" fmla="*/ 80554526 h 427"/>
                <a:gd name="T114" fmla="*/ 15680841 w 327"/>
                <a:gd name="T115" fmla="*/ 81967642 h 427"/>
                <a:gd name="T116" fmla="*/ 27722063 w 327"/>
                <a:gd name="T117" fmla="*/ 92425658 h 427"/>
                <a:gd name="T118" fmla="*/ 57403637 w 327"/>
                <a:gd name="T119" fmla="*/ 97796350 h 427"/>
                <a:gd name="T120" fmla="*/ 71684828 w 327"/>
                <a:gd name="T121" fmla="*/ 89316590 h 427"/>
                <a:gd name="T122" fmla="*/ 72805077 w 327"/>
                <a:gd name="T123" fmla="*/ 80554526 h 427"/>
                <a:gd name="T124" fmla="*/ 49563481 w 327"/>
                <a:gd name="T125" fmla="*/ 86490358 h 4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27" h="427">
                  <a:moveTo>
                    <a:pt x="322" y="406"/>
                  </a:moveTo>
                  <a:lnTo>
                    <a:pt x="322" y="406"/>
                  </a:lnTo>
                  <a:lnTo>
                    <a:pt x="288" y="416"/>
                  </a:lnTo>
                  <a:lnTo>
                    <a:pt x="256" y="423"/>
                  </a:lnTo>
                  <a:lnTo>
                    <a:pt x="222" y="426"/>
                  </a:lnTo>
                  <a:lnTo>
                    <a:pt x="187" y="427"/>
                  </a:lnTo>
                  <a:lnTo>
                    <a:pt x="152" y="426"/>
                  </a:lnTo>
                  <a:lnTo>
                    <a:pt x="114" y="424"/>
                  </a:lnTo>
                  <a:lnTo>
                    <a:pt x="31" y="419"/>
                  </a:lnTo>
                  <a:lnTo>
                    <a:pt x="23" y="395"/>
                  </a:lnTo>
                  <a:lnTo>
                    <a:pt x="16" y="371"/>
                  </a:lnTo>
                  <a:lnTo>
                    <a:pt x="10" y="347"/>
                  </a:lnTo>
                  <a:lnTo>
                    <a:pt x="6" y="325"/>
                  </a:lnTo>
                  <a:lnTo>
                    <a:pt x="2" y="301"/>
                  </a:lnTo>
                  <a:lnTo>
                    <a:pt x="0" y="278"/>
                  </a:lnTo>
                  <a:lnTo>
                    <a:pt x="0" y="254"/>
                  </a:lnTo>
                  <a:lnTo>
                    <a:pt x="0" y="232"/>
                  </a:lnTo>
                  <a:lnTo>
                    <a:pt x="2" y="209"/>
                  </a:lnTo>
                  <a:lnTo>
                    <a:pt x="4" y="187"/>
                  </a:lnTo>
                  <a:lnTo>
                    <a:pt x="9" y="165"/>
                  </a:lnTo>
                  <a:lnTo>
                    <a:pt x="14" y="142"/>
                  </a:lnTo>
                  <a:lnTo>
                    <a:pt x="21" y="120"/>
                  </a:lnTo>
                  <a:lnTo>
                    <a:pt x="28" y="97"/>
                  </a:lnTo>
                  <a:lnTo>
                    <a:pt x="37" y="75"/>
                  </a:lnTo>
                  <a:lnTo>
                    <a:pt x="45" y="52"/>
                  </a:lnTo>
                  <a:lnTo>
                    <a:pt x="69" y="30"/>
                  </a:lnTo>
                  <a:lnTo>
                    <a:pt x="82" y="20"/>
                  </a:lnTo>
                  <a:lnTo>
                    <a:pt x="96" y="12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8" y="2"/>
                  </a:lnTo>
                  <a:lnTo>
                    <a:pt x="136" y="0"/>
                  </a:lnTo>
                  <a:lnTo>
                    <a:pt x="146" y="2"/>
                  </a:lnTo>
                  <a:lnTo>
                    <a:pt x="156" y="3"/>
                  </a:lnTo>
                  <a:lnTo>
                    <a:pt x="167" y="6"/>
                  </a:lnTo>
                  <a:lnTo>
                    <a:pt x="180" y="10"/>
                  </a:lnTo>
                  <a:lnTo>
                    <a:pt x="191" y="16"/>
                  </a:lnTo>
                  <a:lnTo>
                    <a:pt x="202" y="21"/>
                  </a:lnTo>
                  <a:lnTo>
                    <a:pt x="212" y="28"/>
                  </a:lnTo>
                  <a:lnTo>
                    <a:pt x="222" y="37"/>
                  </a:lnTo>
                  <a:lnTo>
                    <a:pt x="232" y="45"/>
                  </a:lnTo>
                  <a:lnTo>
                    <a:pt x="242" y="55"/>
                  </a:lnTo>
                  <a:lnTo>
                    <a:pt x="250" y="65"/>
                  </a:lnTo>
                  <a:lnTo>
                    <a:pt x="266" y="87"/>
                  </a:lnTo>
                  <a:lnTo>
                    <a:pt x="280" y="111"/>
                  </a:lnTo>
                  <a:lnTo>
                    <a:pt x="292" y="138"/>
                  </a:lnTo>
                  <a:lnTo>
                    <a:pt x="302" y="167"/>
                  </a:lnTo>
                  <a:lnTo>
                    <a:pt x="311" y="197"/>
                  </a:lnTo>
                  <a:lnTo>
                    <a:pt x="318" y="226"/>
                  </a:lnTo>
                  <a:lnTo>
                    <a:pt x="323" y="257"/>
                  </a:lnTo>
                  <a:lnTo>
                    <a:pt x="326" y="288"/>
                  </a:lnTo>
                  <a:lnTo>
                    <a:pt x="327" y="319"/>
                  </a:lnTo>
                  <a:lnTo>
                    <a:pt x="327" y="350"/>
                  </a:lnTo>
                  <a:lnTo>
                    <a:pt x="325" y="379"/>
                  </a:lnTo>
                  <a:lnTo>
                    <a:pt x="322" y="406"/>
                  </a:lnTo>
                  <a:close/>
                  <a:moveTo>
                    <a:pt x="115" y="23"/>
                  </a:moveTo>
                  <a:lnTo>
                    <a:pt x="115" y="23"/>
                  </a:lnTo>
                  <a:lnTo>
                    <a:pt x="117" y="34"/>
                  </a:lnTo>
                  <a:lnTo>
                    <a:pt x="120" y="44"/>
                  </a:lnTo>
                  <a:lnTo>
                    <a:pt x="124" y="54"/>
                  </a:lnTo>
                  <a:lnTo>
                    <a:pt x="127" y="63"/>
                  </a:lnTo>
                  <a:lnTo>
                    <a:pt x="138" y="61"/>
                  </a:lnTo>
                  <a:lnTo>
                    <a:pt x="148" y="61"/>
                  </a:lnTo>
                  <a:lnTo>
                    <a:pt x="157" y="61"/>
                  </a:lnTo>
                  <a:lnTo>
                    <a:pt x="167" y="58"/>
                  </a:lnTo>
                  <a:lnTo>
                    <a:pt x="169" y="54"/>
                  </a:lnTo>
                  <a:lnTo>
                    <a:pt x="170" y="49"/>
                  </a:lnTo>
                  <a:lnTo>
                    <a:pt x="170" y="40"/>
                  </a:lnTo>
                  <a:lnTo>
                    <a:pt x="167" y="31"/>
                  </a:lnTo>
                  <a:lnTo>
                    <a:pt x="165" y="23"/>
                  </a:lnTo>
                  <a:lnTo>
                    <a:pt x="149" y="24"/>
                  </a:lnTo>
                  <a:lnTo>
                    <a:pt x="138" y="23"/>
                  </a:lnTo>
                  <a:lnTo>
                    <a:pt x="127" y="21"/>
                  </a:lnTo>
                  <a:lnTo>
                    <a:pt x="121" y="21"/>
                  </a:lnTo>
                  <a:lnTo>
                    <a:pt x="115" y="23"/>
                  </a:lnTo>
                  <a:close/>
                  <a:moveTo>
                    <a:pt x="86" y="41"/>
                  </a:moveTo>
                  <a:lnTo>
                    <a:pt x="86" y="41"/>
                  </a:lnTo>
                  <a:lnTo>
                    <a:pt x="89" y="51"/>
                  </a:lnTo>
                  <a:lnTo>
                    <a:pt x="93" y="63"/>
                  </a:lnTo>
                  <a:lnTo>
                    <a:pt x="96" y="70"/>
                  </a:lnTo>
                  <a:lnTo>
                    <a:pt x="99" y="78"/>
                  </a:lnTo>
                  <a:lnTo>
                    <a:pt x="104" y="82"/>
                  </a:lnTo>
                  <a:lnTo>
                    <a:pt x="110" y="85"/>
                  </a:lnTo>
                  <a:lnTo>
                    <a:pt x="113" y="82"/>
                  </a:lnTo>
                  <a:lnTo>
                    <a:pt x="114" y="79"/>
                  </a:lnTo>
                  <a:lnTo>
                    <a:pt x="115" y="73"/>
                  </a:lnTo>
                  <a:lnTo>
                    <a:pt x="114" y="65"/>
                  </a:lnTo>
                  <a:lnTo>
                    <a:pt x="111" y="56"/>
                  </a:lnTo>
                  <a:lnTo>
                    <a:pt x="103" y="41"/>
                  </a:lnTo>
                  <a:lnTo>
                    <a:pt x="97" y="30"/>
                  </a:lnTo>
                  <a:lnTo>
                    <a:pt x="96" y="33"/>
                  </a:lnTo>
                  <a:lnTo>
                    <a:pt x="93" y="35"/>
                  </a:lnTo>
                  <a:lnTo>
                    <a:pt x="89" y="38"/>
                  </a:lnTo>
                  <a:lnTo>
                    <a:pt x="86" y="41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90" y="72"/>
                  </a:lnTo>
                  <a:lnTo>
                    <a:pt x="195" y="68"/>
                  </a:lnTo>
                  <a:lnTo>
                    <a:pt x="200" y="62"/>
                  </a:lnTo>
                  <a:lnTo>
                    <a:pt x="201" y="55"/>
                  </a:lnTo>
                  <a:lnTo>
                    <a:pt x="201" y="49"/>
                  </a:lnTo>
                  <a:lnTo>
                    <a:pt x="198" y="44"/>
                  </a:lnTo>
                  <a:lnTo>
                    <a:pt x="193" y="40"/>
                  </a:lnTo>
                  <a:lnTo>
                    <a:pt x="186" y="38"/>
                  </a:lnTo>
                  <a:lnTo>
                    <a:pt x="186" y="44"/>
                  </a:lnTo>
                  <a:lnTo>
                    <a:pt x="186" y="49"/>
                  </a:lnTo>
                  <a:lnTo>
                    <a:pt x="183" y="59"/>
                  </a:lnTo>
                  <a:lnTo>
                    <a:pt x="180" y="68"/>
                  </a:lnTo>
                  <a:lnTo>
                    <a:pt x="180" y="72"/>
                  </a:lnTo>
                  <a:lnTo>
                    <a:pt x="181" y="76"/>
                  </a:lnTo>
                  <a:close/>
                  <a:moveTo>
                    <a:pt x="48" y="406"/>
                  </a:moveTo>
                  <a:lnTo>
                    <a:pt x="48" y="406"/>
                  </a:lnTo>
                  <a:lnTo>
                    <a:pt x="82" y="405"/>
                  </a:lnTo>
                  <a:lnTo>
                    <a:pt x="117" y="405"/>
                  </a:lnTo>
                  <a:lnTo>
                    <a:pt x="186" y="407"/>
                  </a:lnTo>
                  <a:lnTo>
                    <a:pt x="219" y="407"/>
                  </a:lnTo>
                  <a:lnTo>
                    <a:pt x="252" y="405"/>
                  </a:lnTo>
                  <a:lnTo>
                    <a:pt x="267" y="403"/>
                  </a:lnTo>
                  <a:lnTo>
                    <a:pt x="281" y="399"/>
                  </a:lnTo>
                  <a:lnTo>
                    <a:pt x="294" y="395"/>
                  </a:lnTo>
                  <a:lnTo>
                    <a:pt x="306" y="389"/>
                  </a:lnTo>
                  <a:lnTo>
                    <a:pt x="308" y="337"/>
                  </a:lnTo>
                  <a:lnTo>
                    <a:pt x="306" y="290"/>
                  </a:lnTo>
                  <a:lnTo>
                    <a:pt x="303" y="267"/>
                  </a:lnTo>
                  <a:lnTo>
                    <a:pt x="301" y="245"/>
                  </a:lnTo>
                  <a:lnTo>
                    <a:pt x="296" y="222"/>
                  </a:lnTo>
                  <a:lnTo>
                    <a:pt x="292" y="201"/>
                  </a:lnTo>
                  <a:lnTo>
                    <a:pt x="287" y="181"/>
                  </a:lnTo>
                  <a:lnTo>
                    <a:pt x="280" y="162"/>
                  </a:lnTo>
                  <a:lnTo>
                    <a:pt x="273" y="144"/>
                  </a:lnTo>
                  <a:lnTo>
                    <a:pt x="264" y="125"/>
                  </a:lnTo>
                  <a:lnTo>
                    <a:pt x="254" y="107"/>
                  </a:lnTo>
                  <a:lnTo>
                    <a:pt x="245" y="90"/>
                  </a:lnTo>
                  <a:lnTo>
                    <a:pt x="232" y="75"/>
                  </a:lnTo>
                  <a:lnTo>
                    <a:pt x="219" y="58"/>
                  </a:lnTo>
                  <a:lnTo>
                    <a:pt x="209" y="70"/>
                  </a:lnTo>
                  <a:lnTo>
                    <a:pt x="198" y="82"/>
                  </a:lnTo>
                  <a:lnTo>
                    <a:pt x="194" y="87"/>
                  </a:lnTo>
                  <a:lnTo>
                    <a:pt x="190" y="94"/>
                  </a:lnTo>
                  <a:lnTo>
                    <a:pt x="188" y="103"/>
                  </a:lnTo>
                  <a:lnTo>
                    <a:pt x="188" y="110"/>
                  </a:lnTo>
                  <a:lnTo>
                    <a:pt x="198" y="118"/>
                  </a:lnTo>
                  <a:lnTo>
                    <a:pt x="208" y="125"/>
                  </a:lnTo>
                  <a:lnTo>
                    <a:pt x="218" y="131"/>
                  </a:lnTo>
                  <a:lnTo>
                    <a:pt x="222" y="135"/>
                  </a:lnTo>
                  <a:lnTo>
                    <a:pt x="225" y="139"/>
                  </a:lnTo>
                  <a:lnTo>
                    <a:pt x="229" y="145"/>
                  </a:lnTo>
                  <a:lnTo>
                    <a:pt x="230" y="151"/>
                  </a:lnTo>
                  <a:lnTo>
                    <a:pt x="235" y="165"/>
                  </a:lnTo>
                  <a:lnTo>
                    <a:pt x="236" y="180"/>
                  </a:lnTo>
                  <a:lnTo>
                    <a:pt x="238" y="198"/>
                  </a:lnTo>
                  <a:lnTo>
                    <a:pt x="239" y="215"/>
                  </a:lnTo>
                  <a:lnTo>
                    <a:pt x="242" y="232"/>
                  </a:lnTo>
                  <a:lnTo>
                    <a:pt x="246" y="246"/>
                  </a:lnTo>
                  <a:lnTo>
                    <a:pt x="249" y="253"/>
                  </a:lnTo>
                  <a:lnTo>
                    <a:pt x="252" y="259"/>
                  </a:lnTo>
                  <a:lnTo>
                    <a:pt x="256" y="264"/>
                  </a:lnTo>
                  <a:lnTo>
                    <a:pt x="261" y="270"/>
                  </a:lnTo>
                  <a:lnTo>
                    <a:pt x="273" y="278"/>
                  </a:lnTo>
                  <a:lnTo>
                    <a:pt x="277" y="283"/>
                  </a:lnTo>
                  <a:lnTo>
                    <a:pt x="281" y="288"/>
                  </a:lnTo>
                  <a:lnTo>
                    <a:pt x="282" y="294"/>
                  </a:lnTo>
                  <a:lnTo>
                    <a:pt x="284" y="302"/>
                  </a:lnTo>
                  <a:lnTo>
                    <a:pt x="282" y="308"/>
                  </a:lnTo>
                  <a:lnTo>
                    <a:pt x="281" y="312"/>
                  </a:lnTo>
                  <a:lnTo>
                    <a:pt x="275" y="322"/>
                  </a:lnTo>
                  <a:lnTo>
                    <a:pt x="266" y="330"/>
                  </a:lnTo>
                  <a:lnTo>
                    <a:pt x="256" y="339"/>
                  </a:lnTo>
                  <a:lnTo>
                    <a:pt x="243" y="344"/>
                  </a:lnTo>
                  <a:lnTo>
                    <a:pt x="230" y="350"/>
                  </a:lnTo>
                  <a:lnTo>
                    <a:pt x="218" y="354"/>
                  </a:lnTo>
                  <a:lnTo>
                    <a:pt x="205" y="357"/>
                  </a:lnTo>
                  <a:lnTo>
                    <a:pt x="195" y="358"/>
                  </a:lnTo>
                  <a:lnTo>
                    <a:pt x="184" y="358"/>
                  </a:lnTo>
                  <a:lnTo>
                    <a:pt x="160" y="357"/>
                  </a:lnTo>
                  <a:lnTo>
                    <a:pt x="132" y="353"/>
                  </a:lnTo>
                  <a:lnTo>
                    <a:pt x="106" y="346"/>
                  </a:lnTo>
                  <a:lnTo>
                    <a:pt x="82" y="336"/>
                  </a:lnTo>
                  <a:lnTo>
                    <a:pt x="70" y="330"/>
                  </a:lnTo>
                  <a:lnTo>
                    <a:pt x="61" y="325"/>
                  </a:lnTo>
                  <a:lnTo>
                    <a:pt x="52" y="319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40" y="299"/>
                  </a:lnTo>
                  <a:lnTo>
                    <a:pt x="40" y="295"/>
                  </a:lnTo>
                  <a:lnTo>
                    <a:pt x="41" y="291"/>
                  </a:lnTo>
                  <a:lnTo>
                    <a:pt x="44" y="284"/>
                  </a:lnTo>
                  <a:lnTo>
                    <a:pt x="49" y="277"/>
                  </a:lnTo>
                  <a:lnTo>
                    <a:pt x="56" y="270"/>
                  </a:lnTo>
                  <a:lnTo>
                    <a:pt x="72" y="256"/>
                  </a:lnTo>
                  <a:lnTo>
                    <a:pt x="79" y="247"/>
                  </a:lnTo>
                  <a:lnTo>
                    <a:pt x="83" y="238"/>
                  </a:lnTo>
                  <a:lnTo>
                    <a:pt x="86" y="229"/>
                  </a:lnTo>
                  <a:lnTo>
                    <a:pt x="87" y="221"/>
                  </a:lnTo>
                  <a:lnTo>
                    <a:pt x="87" y="202"/>
                  </a:lnTo>
                  <a:lnTo>
                    <a:pt x="86" y="186"/>
                  </a:lnTo>
                  <a:lnTo>
                    <a:pt x="86" y="169"/>
                  </a:lnTo>
                  <a:lnTo>
                    <a:pt x="89" y="160"/>
                  </a:lnTo>
                  <a:lnTo>
                    <a:pt x="93" y="152"/>
                  </a:lnTo>
                  <a:lnTo>
                    <a:pt x="97" y="145"/>
                  </a:lnTo>
                  <a:lnTo>
                    <a:pt x="103" y="138"/>
                  </a:lnTo>
                  <a:lnTo>
                    <a:pt x="108" y="132"/>
                  </a:lnTo>
                  <a:lnTo>
                    <a:pt x="113" y="125"/>
                  </a:lnTo>
                  <a:lnTo>
                    <a:pt x="117" y="117"/>
                  </a:lnTo>
                  <a:lnTo>
                    <a:pt x="118" y="107"/>
                  </a:lnTo>
                  <a:lnTo>
                    <a:pt x="117" y="104"/>
                  </a:lnTo>
                  <a:lnTo>
                    <a:pt x="114" y="101"/>
                  </a:lnTo>
                  <a:lnTo>
                    <a:pt x="107" y="97"/>
                  </a:lnTo>
                  <a:lnTo>
                    <a:pt x="92" y="90"/>
                  </a:lnTo>
                  <a:lnTo>
                    <a:pt x="89" y="87"/>
                  </a:lnTo>
                  <a:lnTo>
                    <a:pt x="84" y="83"/>
                  </a:lnTo>
                  <a:lnTo>
                    <a:pt x="82" y="72"/>
                  </a:lnTo>
                  <a:lnTo>
                    <a:pt x="77" y="61"/>
                  </a:lnTo>
                  <a:lnTo>
                    <a:pt x="75" y="56"/>
                  </a:lnTo>
                  <a:lnTo>
                    <a:pt x="72" y="52"/>
                  </a:lnTo>
                  <a:lnTo>
                    <a:pt x="61" y="68"/>
                  </a:lnTo>
                  <a:lnTo>
                    <a:pt x="52" y="86"/>
                  </a:lnTo>
                  <a:lnTo>
                    <a:pt x="44" y="106"/>
                  </a:lnTo>
                  <a:lnTo>
                    <a:pt x="35" y="127"/>
                  </a:lnTo>
                  <a:lnTo>
                    <a:pt x="30" y="149"/>
                  </a:lnTo>
                  <a:lnTo>
                    <a:pt x="26" y="172"/>
                  </a:lnTo>
                  <a:lnTo>
                    <a:pt x="21" y="195"/>
                  </a:lnTo>
                  <a:lnTo>
                    <a:pt x="19" y="221"/>
                  </a:lnTo>
                  <a:lnTo>
                    <a:pt x="19" y="246"/>
                  </a:lnTo>
                  <a:lnTo>
                    <a:pt x="19" y="270"/>
                  </a:lnTo>
                  <a:lnTo>
                    <a:pt x="20" y="295"/>
                  </a:lnTo>
                  <a:lnTo>
                    <a:pt x="23" y="319"/>
                  </a:lnTo>
                  <a:lnTo>
                    <a:pt x="27" y="343"/>
                  </a:lnTo>
                  <a:lnTo>
                    <a:pt x="33" y="365"/>
                  </a:lnTo>
                  <a:lnTo>
                    <a:pt x="40" y="386"/>
                  </a:lnTo>
                  <a:lnTo>
                    <a:pt x="48" y="406"/>
                  </a:lnTo>
                  <a:close/>
                  <a:moveTo>
                    <a:pt x="132" y="110"/>
                  </a:moveTo>
                  <a:lnTo>
                    <a:pt x="132" y="110"/>
                  </a:lnTo>
                  <a:lnTo>
                    <a:pt x="138" y="108"/>
                  </a:lnTo>
                  <a:lnTo>
                    <a:pt x="143" y="108"/>
                  </a:lnTo>
                  <a:lnTo>
                    <a:pt x="155" y="108"/>
                  </a:lnTo>
                  <a:lnTo>
                    <a:pt x="162" y="108"/>
                  </a:lnTo>
                  <a:lnTo>
                    <a:pt x="166" y="107"/>
                  </a:lnTo>
                  <a:lnTo>
                    <a:pt x="170" y="106"/>
                  </a:lnTo>
                  <a:lnTo>
                    <a:pt x="173" y="101"/>
                  </a:lnTo>
                  <a:lnTo>
                    <a:pt x="173" y="100"/>
                  </a:lnTo>
                  <a:lnTo>
                    <a:pt x="172" y="99"/>
                  </a:lnTo>
                  <a:lnTo>
                    <a:pt x="167" y="99"/>
                  </a:lnTo>
                  <a:lnTo>
                    <a:pt x="163" y="99"/>
                  </a:lnTo>
                  <a:lnTo>
                    <a:pt x="162" y="99"/>
                  </a:lnTo>
                  <a:lnTo>
                    <a:pt x="162" y="96"/>
                  </a:lnTo>
                  <a:lnTo>
                    <a:pt x="165" y="92"/>
                  </a:lnTo>
                  <a:lnTo>
                    <a:pt x="167" y="89"/>
                  </a:lnTo>
                  <a:lnTo>
                    <a:pt x="170" y="85"/>
                  </a:lnTo>
                  <a:lnTo>
                    <a:pt x="170" y="82"/>
                  </a:lnTo>
                  <a:lnTo>
                    <a:pt x="170" y="79"/>
                  </a:lnTo>
                  <a:lnTo>
                    <a:pt x="160" y="75"/>
                  </a:lnTo>
                  <a:lnTo>
                    <a:pt x="150" y="73"/>
                  </a:lnTo>
                  <a:lnTo>
                    <a:pt x="142" y="75"/>
                  </a:lnTo>
                  <a:lnTo>
                    <a:pt x="135" y="79"/>
                  </a:lnTo>
                  <a:lnTo>
                    <a:pt x="131" y="83"/>
                  </a:lnTo>
                  <a:lnTo>
                    <a:pt x="128" y="92"/>
                  </a:lnTo>
                  <a:lnTo>
                    <a:pt x="128" y="100"/>
                  </a:lnTo>
                  <a:lnTo>
                    <a:pt x="132" y="110"/>
                  </a:lnTo>
                  <a:close/>
                  <a:moveTo>
                    <a:pt x="216" y="180"/>
                  </a:moveTo>
                  <a:lnTo>
                    <a:pt x="216" y="180"/>
                  </a:lnTo>
                  <a:lnTo>
                    <a:pt x="216" y="173"/>
                  </a:lnTo>
                  <a:lnTo>
                    <a:pt x="218" y="165"/>
                  </a:lnTo>
                  <a:lnTo>
                    <a:pt x="218" y="155"/>
                  </a:lnTo>
                  <a:lnTo>
                    <a:pt x="216" y="148"/>
                  </a:lnTo>
                  <a:lnTo>
                    <a:pt x="212" y="141"/>
                  </a:lnTo>
                  <a:lnTo>
                    <a:pt x="205" y="135"/>
                  </a:lnTo>
                  <a:lnTo>
                    <a:pt x="198" y="129"/>
                  </a:lnTo>
                  <a:lnTo>
                    <a:pt x="190" y="125"/>
                  </a:lnTo>
                  <a:lnTo>
                    <a:pt x="180" y="122"/>
                  </a:lnTo>
                  <a:lnTo>
                    <a:pt x="172" y="120"/>
                  </a:lnTo>
                  <a:lnTo>
                    <a:pt x="163" y="120"/>
                  </a:lnTo>
                  <a:lnTo>
                    <a:pt x="156" y="120"/>
                  </a:lnTo>
                  <a:lnTo>
                    <a:pt x="145" y="121"/>
                  </a:lnTo>
                  <a:lnTo>
                    <a:pt x="136" y="125"/>
                  </a:lnTo>
                  <a:lnTo>
                    <a:pt x="128" y="131"/>
                  </a:lnTo>
                  <a:lnTo>
                    <a:pt x="122" y="139"/>
                  </a:lnTo>
                  <a:lnTo>
                    <a:pt x="117" y="148"/>
                  </a:lnTo>
                  <a:lnTo>
                    <a:pt x="113" y="158"/>
                  </a:lnTo>
                  <a:lnTo>
                    <a:pt x="107" y="179"/>
                  </a:lnTo>
                  <a:lnTo>
                    <a:pt x="97" y="226"/>
                  </a:lnTo>
                  <a:lnTo>
                    <a:pt x="92" y="247"/>
                  </a:lnTo>
                  <a:lnTo>
                    <a:pt x="87" y="256"/>
                  </a:lnTo>
                  <a:lnTo>
                    <a:pt x="83" y="264"/>
                  </a:lnTo>
                  <a:lnTo>
                    <a:pt x="99" y="271"/>
                  </a:lnTo>
                  <a:lnTo>
                    <a:pt x="115" y="277"/>
                  </a:lnTo>
                  <a:lnTo>
                    <a:pt x="132" y="281"/>
                  </a:lnTo>
                  <a:lnTo>
                    <a:pt x="149" y="284"/>
                  </a:lnTo>
                  <a:lnTo>
                    <a:pt x="167" y="287"/>
                  </a:lnTo>
                  <a:lnTo>
                    <a:pt x="186" y="288"/>
                  </a:lnTo>
                  <a:lnTo>
                    <a:pt x="204" y="288"/>
                  </a:lnTo>
                  <a:lnTo>
                    <a:pt x="222" y="288"/>
                  </a:lnTo>
                  <a:lnTo>
                    <a:pt x="228" y="283"/>
                  </a:lnTo>
                  <a:lnTo>
                    <a:pt x="230" y="277"/>
                  </a:lnTo>
                  <a:lnTo>
                    <a:pt x="233" y="271"/>
                  </a:lnTo>
                  <a:lnTo>
                    <a:pt x="235" y="264"/>
                  </a:lnTo>
                  <a:lnTo>
                    <a:pt x="235" y="252"/>
                  </a:lnTo>
                  <a:lnTo>
                    <a:pt x="232" y="239"/>
                  </a:lnTo>
                  <a:lnTo>
                    <a:pt x="223" y="211"/>
                  </a:lnTo>
                  <a:lnTo>
                    <a:pt x="219" y="195"/>
                  </a:lnTo>
                  <a:lnTo>
                    <a:pt x="216" y="180"/>
                  </a:lnTo>
                  <a:close/>
                  <a:moveTo>
                    <a:pt x="121" y="299"/>
                  </a:moveTo>
                  <a:lnTo>
                    <a:pt x="121" y="299"/>
                  </a:lnTo>
                  <a:lnTo>
                    <a:pt x="110" y="295"/>
                  </a:lnTo>
                  <a:lnTo>
                    <a:pt x="99" y="291"/>
                  </a:lnTo>
                  <a:lnTo>
                    <a:pt x="87" y="285"/>
                  </a:lnTo>
                  <a:lnTo>
                    <a:pt x="77" y="281"/>
                  </a:lnTo>
                  <a:lnTo>
                    <a:pt x="69" y="280"/>
                  </a:lnTo>
                  <a:lnTo>
                    <a:pt x="65" y="281"/>
                  </a:lnTo>
                  <a:lnTo>
                    <a:pt x="62" y="283"/>
                  </a:lnTo>
                  <a:lnTo>
                    <a:pt x="59" y="285"/>
                  </a:lnTo>
                  <a:lnTo>
                    <a:pt x="56" y="290"/>
                  </a:lnTo>
                  <a:lnTo>
                    <a:pt x="55" y="295"/>
                  </a:lnTo>
                  <a:lnTo>
                    <a:pt x="54" y="302"/>
                  </a:lnTo>
                  <a:lnTo>
                    <a:pt x="66" y="311"/>
                  </a:lnTo>
                  <a:lnTo>
                    <a:pt x="80" y="319"/>
                  </a:lnTo>
                  <a:lnTo>
                    <a:pt x="99" y="327"/>
                  </a:lnTo>
                  <a:lnTo>
                    <a:pt x="120" y="336"/>
                  </a:lnTo>
                  <a:lnTo>
                    <a:pt x="141" y="341"/>
                  </a:lnTo>
                  <a:lnTo>
                    <a:pt x="163" y="346"/>
                  </a:lnTo>
                  <a:lnTo>
                    <a:pt x="184" y="347"/>
                  </a:lnTo>
                  <a:lnTo>
                    <a:pt x="195" y="347"/>
                  </a:lnTo>
                  <a:lnTo>
                    <a:pt x="205" y="346"/>
                  </a:lnTo>
                  <a:lnTo>
                    <a:pt x="216" y="343"/>
                  </a:lnTo>
                  <a:lnTo>
                    <a:pt x="228" y="339"/>
                  </a:lnTo>
                  <a:lnTo>
                    <a:pt x="239" y="333"/>
                  </a:lnTo>
                  <a:lnTo>
                    <a:pt x="249" y="326"/>
                  </a:lnTo>
                  <a:lnTo>
                    <a:pt x="256" y="316"/>
                  </a:lnTo>
                  <a:lnTo>
                    <a:pt x="260" y="312"/>
                  </a:lnTo>
                  <a:lnTo>
                    <a:pt x="261" y="306"/>
                  </a:lnTo>
                  <a:lnTo>
                    <a:pt x="263" y="302"/>
                  </a:lnTo>
                  <a:lnTo>
                    <a:pt x="263" y="297"/>
                  </a:lnTo>
                  <a:lnTo>
                    <a:pt x="263" y="291"/>
                  </a:lnTo>
                  <a:lnTo>
                    <a:pt x="260" y="285"/>
                  </a:lnTo>
                  <a:lnTo>
                    <a:pt x="245" y="292"/>
                  </a:lnTo>
                  <a:lnTo>
                    <a:pt x="229" y="299"/>
                  </a:lnTo>
                  <a:lnTo>
                    <a:pt x="212" y="304"/>
                  </a:lnTo>
                  <a:lnTo>
                    <a:pt x="195" y="305"/>
                  </a:lnTo>
                  <a:lnTo>
                    <a:pt x="177" y="306"/>
                  </a:lnTo>
                  <a:lnTo>
                    <a:pt x="159" y="305"/>
                  </a:lnTo>
                  <a:lnTo>
                    <a:pt x="141" y="304"/>
                  </a:lnTo>
                  <a:lnTo>
                    <a:pt x="121" y="29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931" name="Freeform 78"/>
            <p:cNvSpPr>
              <a:spLocks noEditPoints="1"/>
            </p:cNvSpPr>
            <p:nvPr/>
          </p:nvSpPr>
          <p:spPr bwMode="auto">
            <a:xfrm>
              <a:off x="4832351" y="1771650"/>
              <a:ext cx="214313" cy="219075"/>
            </a:xfrm>
            <a:custGeom>
              <a:avLst/>
              <a:gdLst>
                <a:gd name="T0" fmla="*/ 33715763 w 406"/>
                <a:gd name="T1" fmla="*/ 559858 h 414"/>
                <a:gd name="T2" fmla="*/ 34551373 w 406"/>
                <a:gd name="T3" fmla="*/ 0 h 414"/>
                <a:gd name="T4" fmla="*/ 34551373 w 406"/>
                <a:gd name="T5" fmla="*/ 559858 h 414"/>
                <a:gd name="T6" fmla="*/ 44303670 w 406"/>
                <a:gd name="T7" fmla="*/ 5600171 h 414"/>
                <a:gd name="T8" fmla="*/ 54056495 w 406"/>
                <a:gd name="T9" fmla="*/ 13160904 h 414"/>
                <a:gd name="T10" fmla="*/ 71889343 w 406"/>
                <a:gd name="T11" fmla="*/ 29121629 h 414"/>
                <a:gd name="T12" fmla="*/ 80248605 w 406"/>
                <a:gd name="T13" fmla="*/ 36962292 h 414"/>
                <a:gd name="T14" fmla="*/ 97524556 w 406"/>
                <a:gd name="T15" fmla="*/ 55443437 h 414"/>
                <a:gd name="T16" fmla="*/ 104768969 w 406"/>
                <a:gd name="T17" fmla="*/ 65803992 h 414"/>
                <a:gd name="T18" fmla="*/ 107834278 w 406"/>
                <a:gd name="T19" fmla="*/ 70284446 h 414"/>
                <a:gd name="T20" fmla="*/ 112292094 w 406"/>
                <a:gd name="T21" fmla="*/ 78964896 h 414"/>
                <a:gd name="T22" fmla="*/ 113128231 w 406"/>
                <a:gd name="T23" fmla="*/ 84845525 h 414"/>
                <a:gd name="T24" fmla="*/ 112292094 w 406"/>
                <a:gd name="T25" fmla="*/ 88765592 h 414"/>
                <a:gd name="T26" fmla="*/ 110341635 w 406"/>
                <a:gd name="T27" fmla="*/ 92405729 h 414"/>
                <a:gd name="T28" fmla="*/ 107276853 w 406"/>
                <a:gd name="T29" fmla="*/ 96325796 h 414"/>
                <a:gd name="T30" fmla="*/ 104768969 w 406"/>
                <a:gd name="T31" fmla="*/ 98005900 h 414"/>
                <a:gd name="T32" fmla="*/ 92230075 w 406"/>
                <a:gd name="T33" fmla="*/ 106686879 h 414"/>
                <a:gd name="T34" fmla="*/ 81362928 w 406"/>
                <a:gd name="T35" fmla="*/ 112566979 h 414"/>
                <a:gd name="T36" fmla="*/ 71610630 w 406"/>
                <a:gd name="T37" fmla="*/ 115647258 h 414"/>
                <a:gd name="T38" fmla="*/ 67709711 w 406"/>
                <a:gd name="T39" fmla="*/ 115927187 h 414"/>
                <a:gd name="T40" fmla="*/ 66595389 w 406"/>
                <a:gd name="T41" fmla="*/ 115647258 h 414"/>
                <a:gd name="T42" fmla="*/ 62972655 w 406"/>
                <a:gd name="T43" fmla="*/ 112566979 h 414"/>
                <a:gd name="T44" fmla="*/ 57121277 w 406"/>
                <a:gd name="T45" fmla="*/ 105286704 h 414"/>
                <a:gd name="T46" fmla="*/ 48483302 w 406"/>
                <a:gd name="T47" fmla="*/ 91005554 h 414"/>
                <a:gd name="T48" fmla="*/ 44582383 w 406"/>
                <a:gd name="T49" fmla="*/ 84565067 h 414"/>
                <a:gd name="T50" fmla="*/ 32043489 w 406"/>
                <a:gd name="T51" fmla="*/ 68043954 h 414"/>
                <a:gd name="T52" fmla="*/ 28699995 w 406"/>
                <a:gd name="T53" fmla="*/ 63003642 h 414"/>
                <a:gd name="T54" fmla="*/ 20619444 w 406"/>
                <a:gd name="T55" fmla="*/ 51523371 h 414"/>
                <a:gd name="T56" fmla="*/ 16161101 w 406"/>
                <a:gd name="T57" fmla="*/ 45362813 h 414"/>
                <a:gd name="T58" fmla="*/ 5851378 w 406"/>
                <a:gd name="T59" fmla="*/ 34161942 h 414"/>
                <a:gd name="T60" fmla="*/ 1671747 w 406"/>
                <a:gd name="T61" fmla="*/ 28001912 h 414"/>
                <a:gd name="T62" fmla="*/ 0 w 406"/>
                <a:gd name="T63" fmla="*/ 22401213 h 414"/>
                <a:gd name="T64" fmla="*/ 0 w 406"/>
                <a:gd name="T65" fmla="*/ 20161250 h 414"/>
                <a:gd name="T66" fmla="*/ 1950459 w 406"/>
                <a:gd name="T67" fmla="*/ 15400867 h 414"/>
                <a:gd name="T68" fmla="*/ 5015769 w 406"/>
                <a:gd name="T69" fmla="*/ 11760729 h 414"/>
                <a:gd name="T70" fmla="*/ 12260182 w 406"/>
                <a:gd name="T71" fmla="*/ 7560204 h 414"/>
                <a:gd name="T72" fmla="*/ 23127329 w 406"/>
                <a:gd name="T73" fmla="*/ 3640137 h 414"/>
                <a:gd name="T74" fmla="*/ 33715763 w 406"/>
                <a:gd name="T75" fmla="*/ 559858 h 414"/>
                <a:gd name="T76" fmla="*/ 104768969 w 406"/>
                <a:gd name="T77" fmla="*/ 81765246 h 414"/>
                <a:gd name="T78" fmla="*/ 99753728 w 406"/>
                <a:gd name="T79" fmla="*/ 71964550 h 414"/>
                <a:gd name="T80" fmla="*/ 85542559 w 406"/>
                <a:gd name="T81" fmla="*/ 52643087 h 414"/>
                <a:gd name="T82" fmla="*/ 68545849 w 406"/>
                <a:gd name="T83" fmla="*/ 34161942 h 414"/>
                <a:gd name="T84" fmla="*/ 50433761 w 406"/>
                <a:gd name="T85" fmla="*/ 18201217 h 414"/>
                <a:gd name="T86" fmla="*/ 41796314 w 406"/>
                <a:gd name="T87" fmla="*/ 10920942 h 414"/>
                <a:gd name="T88" fmla="*/ 37059257 w 406"/>
                <a:gd name="T89" fmla="*/ 8680450 h 414"/>
                <a:gd name="T90" fmla="*/ 31765304 w 406"/>
                <a:gd name="T91" fmla="*/ 7840662 h 414"/>
                <a:gd name="T92" fmla="*/ 26192110 w 406"/>
                <a:gd name="T93" fmla="*/ 8680450 h 414"/>
                <a:gd name="T94" fmla="*/ 20619444 w 406"/>
                <a:gd name="T95" fmla="*/ 10640483 h 414"/>
                <a:gd name="T96" fmla="*/ 16161101 w 406"/>
                <a:gd name="T97" fmla="*/ 13440833 h 414"/>
                <a:gd name="T98" fmla="*/ 11702757 w 406"/>
                <a:gd name="T99" fmla="*/ 17080971 h 414"/>
                <a:gd name="T100" fmla="*/ 8359263 w 406"/>
                <a:gd name="T101" fmla="*/ 21001567 h 414"/>
                <a:gd name="T102" fmla="*/ 6130091 w 406"/>
                <a:gd name="T103" fmla="*/ 24921633 h 414"/>
                <a:gd name="T104" fmla="*/ 14489354 w 406"/>
                <a:gd name="T105" fmla="*/ 35002258 h 414"/>
                <a:gd name="T106" fmla="*/ 38731004 w 406"/>
                <a:gd name="T107" fmla="*/ 66083921 h 414"/>
                <a:gd name="T108" fmla="*/ 69381458 w 406"/>
                <a:gd name="T109" fmla="*/ 108646912 h 414"/>
                <a:gd name="T110" fmla="*/ 74397227 w 406"/>
                <a:gd name="T111" fmla="*/ 105846562 h 414"/>
                <a:gd name="T112" fmla="*/ 84985662 w 406"/>
                <a:gd name="T113" fmla="*/ 100806250 h 414"/>
                <a:gd name="T114" fmla="*/ 95016671 w 406"/>
                <a:gd name="T115" fmla="*/ 95206079 h 414"/>
                <a:gd name="T116" fmla="*/ 99475015 w 406"/>
                <a:gd name="T117" fmla="*/ 91565942 h 414"/>
                <a:gd name="T118" fmla="*/ 102539797 w 406"/>
                <a:gd name="T119" fmla="*/ 87365417 h 414"/>
                <a:gd name="T120" fmla="*/ 104768969 w 406"/>
                <a:gd name="T121" fmla="*/ 81765246 h 4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06" h="414">
                  <a:moveTo>
                    <a:pt x="121" y="2"/>
                  </a:moveTo>
                  <a:lnTo>
                    <a:pt x="121" y="2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4" y="2"/>
                  </a:lnTo>
                  <a:lnTo>
                    <a:pt x="142" y="10"/>
                  </a:lnTo>
                  <a:lnTo>
                    <a:pt x="159" y="20"/>
                  </a:lnTo>
                  <a:lnTo>
                    <a:pt x="177" y="32"/>
                  </a:lnTo>
                  <a:lnTo>
                    <a:pt x="194" y="47"/>
                  </a:lnTo>
                  <a:lnTo>
                    <a:pt x="226" y="75"/>
                  </a:lnTo>
                  <a:lnTo>
                    <a:pt x="258" y="104"/>
                  </a:lnTo>
                  <a:lnTo>
                    <a:pt x="288" y="132"/>
                  </a:lnTo>
                  <a:lnTo>
                    <a:pt x="319" y="164"/>
                  </a:lnTo>
                  <a:lnTo>
                    <a:pt x="350" y="198"/>
                  </a:lnTo>
                  <a:lnTo>
                    <a:pt x="364" y="216"/>
                  </a:lnTo>
                  <a:lnTo>
                    <a:pt x="376" y="235"/>
                  </a:lnTo>
                  <a:lnTo>
                    <a:pt x="387" y="251"/>
                  </a:lnTo>
                  <a:lnTo>
                    <a:pt x="396" y="267"/>
                  </a:lnTo>
                  <a:lnTo>
                    <a:pt x="403" y="282"/>
                  </a:lnTo>
                  <a:lnTo>
                    <a:pt x="406" y="296"/>
                  </a:lnTo>
                  <a:lnTo>
                    <a:pt x="406" y="303"/>
                  </a:lnTo>
                  <a:lnTo>
                    <a:pt x="404" y="310"/>
                  </a:lnTo>
                  <a:lnTo>
                    <a:pt x="403" y="317"/>
                  </a:lnTo>
                  <a:lnTo>
                    <a:pt x="400" y="325"/>
                  </a:lnTo>
                  <a:lnTo>
                    <a:pt x="396" y="330"/>
                  </a:lnTo>
                  <a:lnTo>
                    <a:pt x="390" y="337"/>
                  </a:lnTo>
                  <a:lnTo>
                    <a:pt x="385" y="344"/>
                  </a:lnTo>
                  <a:lnTo>
                    <a:pt x="376" y="350"/>
                  </a:lnTo>
                  <a:lnTo>
                    <a:pt x="350" y="369"/>
                  </a:lnTo>
                  <a:lnTo>
                    <a:pt x="331" y="381"/>
                  </a:lnTo>
                  <a:lnTo>
                    <a:pt x="312" y="392"/>
                  </a:lnTo>
                  <a:lnTo>
                    <a:pt x="292" y="402"/>
                  </a:lnTo>
                  <a:lnTo>
                    <a:pt x="274" y="409"/>
                  </a:lnTo>
                  <a:lnTo>
                    <a:pt x="257" y="413"/>
                  </a:lnTo>
                  <a:lnTo>
                    <a:pt x="250" y="414"/>
                  </a:lnTo>
                  <a:lnTo>
                    <a:pt x="243" y="414"/>
                  </a:lnTo>
                  <a:lnTo>
                    <a:pt x="239" y="413"/>
                  </a:lnTo>
                  <a:lnTo>
                    <a:pt x="234" y="410"/>
                  </a:lnTo>
                  <a:lnTo>
                    <a:pt x="226" y="402"/>
                  </a:lnTo>
                  <a:lnTo>
                    <a:pt x="215" y="390"/>
                  </a:lnTo>
                  <a:lnTo>
                    <a:pt x="205" y="376"/>
                  </a:lnTo>
                  <a:lnTo>
                    <a:pt x="187" y="347"/>
                  </a:lnTo>
                  <a:lnTo>
                    <a:pt x="174" y="325"/>
                  </a:lnTo>
                  <a:lnTo>
                    <a:pt x="160" y="302"/>
                  </a:lnTo>
                  <a:lnTo>
                    <a:pt x="145" y="281"/>
                  </a:lnTo>
                  <a:lnTo>
                    <a:pt x="115" y="243"/>
                  </a:lnTo>
                  <a:lnTo>
                    <a:pt x="103" y="225"/>
                  </a:lnTo>
                  <a:lnTo>
                    <a:pt x="88" y="205"/>
                  </a:lnTo>
                  <a:lnTo>
                    <a:pt x="74" y="184"/>
                  </a:lnTo>
                  <a:lnTo>
                    <a:pt x="58" y="162"/>
                  </a:lnTo>
                  <a:lnTo>
                    <a:pt x="41" y="143"/>
                  </a:lnTo>
                  <a:lnTo>
                    <a:pt x="21" y="122"/>
                  </a:lnTo>
                  <a:lnTo>
                    <a:pt x="13" y="111"/>
                  </a:lnTo>
                  <a:lnTo>
                    <a:pt x="6" y="100"/>
                  </a:lnTo>
                  <a:lnTo>
                    <a:pt x="1" y="90"/>
                  </a:lnTo>
                  <a:lnTo>
                    <a:pt x="0" y="80"/>
                  </a:lnTo>
                  <a:lnTo>
                    <a:pt x="0" y="72"/>
                  </a:lnTo>
                  <a:lnTo>
                    <a:pt x="3" y="63"/>
                  </a:lnTo>
                  <a:lnTo>
                    <a:pt x="7" y="55"/>
                  </a:lnTo>
                  <a:lnTo>
                    <a:pt x="13" y="48"/>
                  </a:lnTo>
                  <a:lnTo>
                    <a:pt x="18" y="42"/>
                  </a:lnTo>
                  <a:lnTo>
                    <a:pt x="25" y="37"/>
                  </a:lnTo>
                  <a:lnTo>
                    <a:pt x="44" y="27"/>
                  </a:lnTo>
                  <a:lnTo>
                    <a:pt x="62" y="20"/>
                  </a:lnTo>
                  <a:lnTo>
                    <a:pt x="83" y="13"/>
                  </a:lnTo>
                  <a:lnTo>
                    <a:pt x="121" y="2"/>
                  </a:lnTo>
                  <a:close/>
                  <a:moveTo>
                    <a:pt x="376" y="292"/>
                  </a:moveTo>
                  <a:lnTo>
                    <a:pt x="376" y="292"/>
                  </a:lnTo>
                  <a:lnTo>
                    <a:pt x="368" y="275"/>
                  </a:lnTo>
                  <a:lnTo>
                    <a:pt x="358" y="257"/>
                  </a:lnTo>
                  <a:lnTo>
                    <a:pt x="334" y="222"/>
                  </a:lnTo>
                  <a:lnTo>
                    <a:pt x="307" y="188"/>
                  </a:lnTo>
                  <a:lnTo>
                    <a:pt x="278" y="155"/>
                  </a:lnTo>
                  <a:lnTo>
                    <a:pt x="246" y="122"/>
                  </a:lnTo>
                  <a:lnTo>
                    <a:pt x="213" y="93"/>
                  </a:lnTo>
                  <a:lnTo>
                    <a:pt x="181" y="65"/>
                  </a:lnTo>
                  <a:lnTo>
                    <a:pt x="150" y="39"/>
                  </a:lnTo>
                  <a:lnTo>
                    <a:pt x="142" y="34"/>
                  </a:lnTo>
                  <a:lnTo>
                    <a:pt x="133" y="31"/>
                  </a:lnTo>
                  <a:lnTo>
                    <a:pt x="124" y="30"/>
                  </a:lnTo>
                  <a:lnTo>
                    <a:pt x="114" y="28"/>
                  </a:lnTo>
                  <a:lnTo>
                    <a:pt x="104" y="30"/>
                  </a:lnTo>
                  <a:lnTo>
                    <a:pt x="94" y="31"/>
                  </a:lnTo>
                  <a:lnTo>
                    <a:pt x="84" y="34"/>
                  </a:lnTo>
                  <a:lnTo>
                    <a:pt x="74" y="38"/>
                  </a:lnTo>
                  <a:lnTo>
                    <a:pt x="66" y="42"/>
                  </a:lnTo>
                  <a:lnTo>
                    <a:pt x="58" y="48"/>
                  </a:lnTo>
                  <a:lnTo>
                    <a:pt x="49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0" y="75"/>
                  </a:lnTo>
                  <a:lnTo>
                    <a:pt x="25" y="82"/>
                  </a:lnTo>
                  <a:lnTo>
                    <a:pt x="22" y="89"/>
                  </a:lnTo>
                  <a:lnTo>
                    <a:pt x="52" y="125"/>
                  </a:lnTo>
                  <a:lnTo>
                    <a:pt x="81" y="162"/>
                  </a:lnTo>
                  <a:lnTo>
                    <a:pt x="139" y="236"/>
                  </a:lnTo>
                  <a:lnTo>
                    <a:pt x="194" y="312"/>
                  </a:lnTo>
                  <a:lnTo>
                    <a:pt x="249" y="388"/>
                  </a:lnTo>
                  <a:lnTo>
                    <a:pt x="267" y="378"/>
                  </a:lnTo>
                  <a:lnTo>
                    <a:pt x="285" y="368"/>
                  </a:lnTo>
                  <a:lnTo>
                    <a:pt x="305" y="360"/>
                  </a:lnTo>
                  <a:lnTo>
                    <a:pt x="323" y="351"/>
                  </a:lnTo>
                  <a:lnTo>
                    <a:pt x="341" y="340"/>
                  </a:lnTo>
                  <a:lnTo>
                    <a:pt x="348" y="334"/>
                  </a:lnTo>
                  <a:lnTo>
                    <a:pt x="357" y="327"/>
                  </a:lnTo>
                  <a:lnTo>
                    <a:pt x="362" y="320"/>
                  </a:lnTo>
                  <a:lnTo>
                    <a:pt x="368" y="312"/>
                  </a:lnTo>
                  <a:lnTo>
                    <a:pt x="373" y="302"/>
                  </a:lnTo>
                  <a:lnTo>
                    <a:pt x="376" y="2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143" name="组合 142"/>
          <p:cNvGrpSpPr>
            <a:grpSpLocks/>
          </p:cNvGrpSpPr>
          <p:nvPr/>
        </p:nvGrpSpPr>
        <p:grpSpPr bwMode="auto">
          <a:xfrm>
            <a:off x="4857751" y="4476751"/>
            <a:ext cx="1998133" cy="1758949"/>
            <a:chOff x="5516563" y="2633663"/>
            <a:chExt cx="1212850" cy="1104900"/>
          </a:xfrm>
        </p:grpSpPr>
        <p:sp>
          <p:nvSpPr>
            <p:cNvPr id="36875" name="Freeform 17"/>
            <p:cNvSpPr>
              <a:spLocks noEditPoints="1"/>
            </p:cNvSpPr>
            <p:nvPr/>
          </p:nvSpPr>
          <p:spPr bwMode="auto">
            <a:xfrm>
              <a:off x="5781676" y="2806700"/>
              <a:ext cx="128588" cy="107950"/>
            </a:xfrm>
            <a:custGeom>
              <a:avLst/>
              <a:gdLst>
                <a:gd name="T0" fmla="*/ 67213735 w 245"/>
                <a:gd name="T1" fmla="*/ 1664010 h 205"/>
                <a:gd name="T2" fmla="*/ 61704395 w 245"/>
                <a:gd name="T3" fmla="*/ 8873490 h 205"/>
                <a:gd name="T4" fmla="*/ 55919510 w 245"/>
                <a:gd name="T5" fmla="*/ 33552440 h 205"/>
                <a:gd name="T6" fmla="*/ 51236807 w 245"/>
                <a:gd name="T7" fmla="*/ 56844890 h 205"/>
                <a:gd name="T8" fmla="*/ 44074718 w 245"/>
                <a:gd name="T9" fmla="*/ 56844890 h 205"/>
                <a:gd name="T10" fmla="*/ 47104671 w 245"/>
                <a:gd name="T11" fmla="*/ 55180880 h 205"/>
                <a:gd name="T12" fmla="*/ 38840924 w 245"/>
                <a:gd name="T13" fmla="*/ 52962903 h 205"/>
                <a:gd name="T14" fmla="*/ 34984334 w 245"/>
                <a:gd name="T15" fmla="*/ 36325438 h 205"/>
                <a:gd name="T16" fmla="*/ 30026085 w 245"/>
                <a:gd name="T17" fmla="*/ 33552440 h 205"/>
                <a:gd name="T18" fmla="*/ 22863471 w 245"/>
                <a:gd name="T19" fmla="*/ 51298893 h 205"/>
                <a:gd name="T20" fmla="*/ 20935701 w 245"/>
                <a:gd name="T21" fmla="*/ 54071892 h 205"/>
                <a:gd name="T22" fmla="*/ 13498066 w 245"/>
                <a:gd name="T23" fmla="*/ 51021909 h 205"/>
                <a:gd name="T24" fmla="*/ 11018679 w 245"/>
                <a:gd name="T25" fmla="*/ 31611446 h 205"/>
                <a:gd name="T26" fmla="*/ 9917021 w 245"/>
                <a:gd name="T27" fmla="*/ 10536973 h 205"/>
                <a:gd name="T28" fmla="*/ 1101658 w 245"/>
                <a:gd name="T29" fmla="*/ 8595980 h 205"/>
                <a:gd name="T30" fmla="*/ 4682703 w 245"/>
                <a:gd name="T31" fmla="*/ 1940994 h 205"/>
                <a:gd name="T32" fmla="*/ 16803565 w 245"/>
                <a:gd name="T33" fmla="*/ 3049982 h 205"/>
                <a:gd name="T34" fmla="*/ 18456314 w 245"/>
                <a:gd name="T35" fmla="*/ 28283953 h 205"/>
                <a:gd name="T36" fmla="*/ 20935701 w 245"/>
                <a:gd name="T37" fmla="*/ 44643907 h 205"/>
                <a:gd name="T38" fmla="*/ 31678835 w 245"/>
                <a:gd name="T39" fmla="*/ 16082970 h 205"/>
                <a:gd name="T40" fmla="*/ 38289832 w 245"/>
                <a:gd name="T41" fmla="*/ 15250965 h 205"/>
                <a:gd name="T42" fmla="*/ 42972535 w 245"/>
                <a:gd name="T43" fmla="*/ 38266432 h 205"/>
                <a:gd name="T44" fmla="*/ 46829125 w 245"/>
                <a:gd name="T45" fmla="*/ 48248911 h 205"/>
                <a:gd name="T46" fmla="*/ 49859603 w 245"/>
                <a:gd name="T47" fmla="*/ 31888430 h 205"/>
                <a:gd name="T48" fmla="*/ 1928295 w 245"/>
                <a:gd name="T49" fmla="*/ 4713992 h 205"/>
                <a:gd name="T50" fmla="*/ 5784885 w 245"/>
                <a:gd name="T51" fmla="*/ 3605003 h 205"/>
                <a:gd name="T52" fmla="*/ 1928295 w 245"/>
                <a:gd name="T53" fmla="*/ 6932496 h 205"/>
                <a:gd name="T54" fmla="*/ 4958248 w 245"/>
                <a:gd name="T55" fmla="*/ 6654986 h 205"/>
                <a:gd name="T56" fmla="*/ 9641476 w 245"/>
                <a:gd name="T57" fmla="*/ 6654986 h 205"/>
                <a:gd name="T58" fmla="*/ 12395883 w 245"/>
                <a:gd name="T59" fmla="*/ 18578458 h 205"/>
                <a:gd name="T60" fmla="*/ 12946975 w 245"/>
                <a:gd name="T61" fmla="*/ 26897454 h 205"/>
                <a:gd name="T62" fmla="*/ 14875270 w 245"/>
                <a:gd name="T63" fmla="*/ 19410463 h 205"/>
                <a:gd name="T64" fmla="*/ 16528019 w 245"/>
                <a:gd name="T65" fmla="*/ 30224947 h 205"/>
                <a:gd name="T66" fmla="*/ 15701382 w 245"/>
                <a:gd name="T67" fmla="*/ 43257408 h 205"/>
                <a:gd name="T68" fmla="*/ 15701382 w 245"/>
                <a:gd name="T69" fmla="*/ 39375421 h 205"/>
                <a:gd name="T70" fmla="*/ 15426361 w 245"/>
                <a:gd name="T71" fmla="*/ 47139922 h 205"/>
                <a:gd name="T72" fmla="*/ 15426361 w 245"/>
                <a:gd name="T73" fmla="*/ 51853388 h 205"/>
                <a:gd name="T74" fmla="*/ 20384610 w 245"/>
                <a:gd name="T75" fmla="*/ 48248911 h 205"/>
                <a:gd name="T76" fmla="*/ 23965654 w 245"/>
                <a:gd name="T77" fmla="*/ 44366923 h 205"/>
                <a:gd name="T78" fmla="*/ 21486268 w 245"/>
                <a:gd name="T79" fmla="*/ 48525895 h 205"/>
                <a:gd name="T80" fmla="*/ 26169495 w 245"/>
                <a:gd name="T81" fmla="*/ 40484410 h 205"/>
                <a:gd name="T82" fmla="*/ 23965654 w 245"/>
                <a:gd name="T83" fmla="*/ 43534919 h 205"/>
                <a:gd name="T84" fmla="*/ 30576652 w 245"/>
                <a:gd name="T85" fmla="*/ 25233444 h 205"/>
                <a:gd name="T86" fmla="*/ 33056038 w 245"/>
                <a:gd name="T87" fmla="*/ 20242468 h 205"/>
                <a:gd name="T88" fmla="*/ 36912629 w 245"/>
                <a:gd name="T89" fmla="*/ 28283953 h 205"/>
                <a:gd name="T90" fmla="*/ 38565378 w 245"/>
                <a:gd name="T91" fmla="*/ 34938939 h 205"/>
                <a:gd name="T92" fmla="*/ 40218128 w 245"/>
                <a:gd name="T93" fmla="*/ 20519452 h 205"/>
                <a:gd name="T94" fmla="*/ 40218128 w 245"/>
                <a:gd name="T95" fmla="*/ 49912394 h 205"/>
                <a:gd name="T96" fmla="*/ 42146423 w 245"/>
                <a:gd name="T97" fmla="*/ 48525895 h 205"/>
                <a:gd name="T98" fmla="*/ 45176376 w 245"/>
                <a:gd name="T99" fmla="*/ 50467415 h 205"/>
                <a:gd name="T100" fmla="*/ 46003013 w 245"/>
                <a:gd name="T101" fmla="*/ 50189904 h 205"/>
                <a:gd name="T102" fmla="*/ 47931308 w 245"/>
                <a:gd name="T103" fmla="*/ 51298893 h 205"/>
                <a:gd name="T104" fmla="*/ 48757421 w 245"/>
                <a:gd name="T105" fmla="*/ 49357900 h 205"/>
                <a:gd name="T106" fmla="*/ 48757421 w 245"/>
                <a:gd name="T107" fmla="*/ 48525895 h 205"/>
                <a:gd name="T108" fmla="*/ 50685716 w 245"/>
                <a:gd name="T109" fmla="*/ 42702914 h 205"/>
                <a:gd name="T110" fmla="*/ 49859603 w 245"/>
                <a:gd name="T111" fmla="*/ 42148419 h 205"/>
                <a:gd name="T112" fmla="*/ 61428849 w 245"/>
                <a:gd name="T113" fmla="*/ 6100491 h 205"/>
                <a:gd name="T114" fmla="*/ 60327191 w 245"/>
                <a:gd name="T115" fmla="*/ 4713992 h 205"/>
                <a:gd name="T116" fmla="*/ 64459327 w 245"/>
                <a:gd name="T117" fmla="*/ 2772999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5" h="205">
                  <a:moveTo>
                    <a:pt x="189" y="0"/>
                  </a:moveTo>
                  <a:lnTo>
                    <a:pt x="191" y="0"/>
                  </a:lnTo>
                  <a:lnTo>
                    <a:pt x="214" y="0"/>
                  </a:lnTo>
                  <a:lnTo>
                    <a:pt x="231" y="1"/>
                  </a:lnTo>
                  <a:lnTo>
                    <a:pt x="241" y="4"/>
                  </a:lnTo>
                  <a:lnTo>
                    <a:pt x="244" y="6"/>
                  </a:lnTo>
                  <a:lnTo>
                    <a:pt x="244" y="7"/>
                  </a:lnTo>
                  <a:lnTo>
                    <a:pt x="245" y="18"/>
                  </a:lnTo>
                  <a:lnTo>
                    <a:pt x="244" y="24"/>
                  </a:lnTo>
                  <a:lnTo>
                    <a:pt x="243" y="34"/>
                  </a:lnTo>
                  <a:lnTo>
                    <a:pt x="240" y="35"/>
                  </a:lnTo>
                  <a:lnTo>
                    <a:pt x="224" y="32"/>
                  </a:lnTo>
                  <a:lnTo>
                    <a:pt x="223" y="32"/>
                  </a:lnTo>
                  <a:lnTo>
                    <a:pt x="220" y="39"/>
                  </a:lnTo>
                  <a:lnTo>
                    <a:pt x="214" y="59"/>
                  </a:lnTo>
                  <a:lnTo>
                    <a:pt x="210" y="90"/>
                  </a:lnTo>
                  <a:lnTo>
                    <a:pt x="203" y="121"/>
                  </a:lnTo>
                  <a:lnTo>
                    <a:pt x="199" y="150"/>
                  </a:lnTo>
                  <a:lnTo>
                    <a:pt x="198" y="160"/>
                  </a:lnTo>
                  <a:lnTo>
                    <a:pt x="195" y="166"/>
                  </a:lnTo>
                  <a:lnTo>
                    <a:pt x="192" y="181"/>
                  </a:lnTo>
                  <a:lnTo>
                    <a:pt x="186" y="205"/>
                  </a:lnTo>
                  <a:lnTo>
                    <a:pt x="185" y="205"/>
                  </a:lnTo>
                  <a:lnTo>
                    <a:pt x="181" y="205"/>
                  </a:lnTo>
                  <a:lnTo>
                    <a:pt x="181" y="204"/>
                  </a:lnTo>
                  <a:lnTo>
                    <a:pt x="175" y="205"/>
                  </a:lnTo>
                  <a:lnTo>
                    <a:pt x="160" y="205"/>
                  </a:lnTo>
                  <a:lnTo>
                    <a:pt x="151" y="204"/>
                  </a:lnTo>
                  <a:lnTo>
                    <a:pt x="149" y="202"/>
                  </a:lnTo>
                  <a:lnTo>
                    <a:pt x="154" y="201"/>
                  </a:lnTo>
                  <a:lnTo>
                    <a:pt x="171" y="199"/>
                  </a:lnTo>
                  <a:lnTo>
                    <a:pt x="175" y="198"/>
                  </a:lnTo>
                  <a:lnTo>
                    <a:pt x="177" y="197"/>
                  </a:lnTo>
                  <a:lnTo>
                    <a:pt x="177" y="195"/>
                  </a:lnTo>
                  <a:lnTo>
                    <a:pt x="146" y="198"/>
                  </a:lnTo>
                  <a:lnTo>
                    <a:pt x="141" y="191"/>
                  </a:lnTo>
                  <a:lnTo>
                    <a:pt x="139" y="181"/>
                  </a:lnTo>
                  <a:lnTo>
                    <a:pt x="134" y="161"/>
                  </a:lnTo>
                  <a:lnTo>
                    <a:pt x="132" y="146"/>
                  </a:lnTo>
                  <a:lnTo>
                    <a:pt x="130" y="142"/>
                  </a:lnTo>
                  <a:lnTo>
                    <a:pt x="127" y="131"/>
                  </a:lnTo>
                  <a:lnTo>
                    <a:pt x="126" y="117"/>
                  </a:lnTo>
                  <a:lnTo>
                    <a:pt x="120" y="94"/>
                  </a:lnTo>
                  <a:lnTo>
                    <a:pt x="119" y="93"/>
                  </a:lnTo>
                  <a:lnTo>
                    <a:pt x="109" y="121"/>
                  </a:lnTo>
                  <a:lnTo>
                    <a:pt x="98" y="157"/>
                  </a:lnTo>
                  <a:lnTo>
                    <a:pt x="91" y="178"/>
                  </a:lnTo>
                  <a:lnTo>
                    <a:pt x="88" y="181"/>
                  </a:lnTo>
                  <a:lnTo>
                    <a:pt x="83" y="185"/>
                  </a:lnTo>
                  <a:lnTo>
                    <a:pt x="88" y="190"/>
                  </a:lnTo>
                  <a:lnTo>
                    <a:pt x="90" y="192"/>
                  </a:lnTo>
                  <a:lnTo>
                    <a:pt x="88" y="194"/>
                  </a:lnTo>
                  <a:lnTo>
                    <a:pt x="85" y="195"/>
                  </a:lnTo>
                  <a:lnTo>
                    <a:pt x="76" y="195"/>
                  </a:lnTo>
                  <a:lnTo>
                    <a:pt x="59" y="198"/>
                  </a:lnTo>
                  <a:lnTo>
                    <a:pt x="53" y="197"/>
                  </a:lnTo>
                  <a:lnTo>
                    <a:pt x="52" y="195"/>
                  </a:lnTo>
                  <a:lnTo>
                    <a:pt x="50" y="191"/>
                  </a:lnTo>
                  <a:lnTo>
                    <a:pt x="49" y="184"/>
                  </a:lnTo>
                  <a:lnTo>
                    <a:pt x="50" y="180"/>
                  </a:lnTo>
                  <a:lnTo>
                    <a:pt x="49" y="164"/>
                  </a:lnTo>
                  <a:lnTo>
                    <a:pt x="47" y="149"/>
                  </a:lnTo>
                  <a:lnTo>
                    <a:pt x="45" y="132"/>
                  </a:lnTo>
                  <a:lnTo>
                    <a:pt x="40" y="114"/>
                  </a:lnTo>
                  <a:lnTo>
                    <a:pt x="39" y="101"/>
                  </a:lnTo>
                  <a:lnTo>
                    <a:pt x="36" y="93"/>
                  </a:lnTo>
                  <a:lnTo>
                    <a:pt x="38" y="81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36" y="38"/>
                  </a:lnTo>
                  <a:lnTo>
                    <a:pt x="35" y="35"/>
                  </a:lnTo>
                  <a:lnTo>
                    <a:pt x="28" y="34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3" y="14"/>
                  </a:lnTo>
                  <a:lnTo>
                    <a:pt x="8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42" y="7"/>
                  </a:lnTo>
                  <a:lnTo>
                    <a:pt x="56" y="10"/>
                  </a:lnTo>
                  <a:lnTo>
                    <a:pt x="61" y="11"/>
                  </a:lnTo>
                  <a:lnTo>
                    <a:pt x="61" y="14"/>
                  </a:lnTo>
                  <a:lnTo>
                    <a:pt x="63" y="18"/>
                  </a:lnTo>
                  <a:lnTo>
                    <a:pt x="64" y="24"/>
                  </a:lnTo>
                  <a:lnTo>
                    <a:pt x="64" y="42"/>
                  </a:lnTo>
                  <a:lnTo>
                    <a:pt x="67" y="102"/>
                  </a:lnTo>
                  <a:lnTo>
                    <a:pt x="67" y="133"/>
                  </a:lnTo>
                  <a:lnTo>
                    <a:pt x="68" y="154"/>
                  </a:lnTo>
                  <a:lnTo>
                    <a:pt x="70" y="160"/>
                  </a:lnTo>
                  <a:lnTo>
                    <a:pt x="73" y="163"/>
                  </a:lnTo>
                  <a:lnTo>
                    <a:pt x="76" y="161"/>
                  </a:lnTo>
                  <a:lnTo>
                    <a:pt x="78" y="157"/>
                  </a:lnTo>
                  <a:lnTo>
                    <a:pt x="81" y="147"/>
                  </a:lnTo>
                  <a:lnTo>
                    <a:pt x="83" y="136"/>
                  </a:lnTo>
                  <a:lnTo>
                    <a:pt x="111" y="67"/>
                  </a:lnTo>
                  <a:lnTo>
                    <a:pt x="116" y="60"/>
                  </a:lnTo>
                  <a:lnTo>
                    <a:pt x="115" y="58"/>
                  </a:lnTo>
                  <a:lnTo>
                    <a:pt x="115" y="56"/>
                  </a:lnTo>
                  <a:lnTo>
                    <a:pt x="116" y="55"/>
                  </a:lnTo>
                  <a:lnTo>
                    <a:pt x="125" y="53"/>
                  </a:lnTo>
                  <a:lnTo>
                    <a:pt x="133" y="53"/>
                  </a:lnTo>
                  <a:lnTo>
                    <a:pt x="139" y="55"/>
                  </a:lnTo>
                  <a:lnTo>
                    <a:pt x="143" y="59"/>
                  </a:lnTo>
                  <a:lnTo>
                    <a:pt x="146" y="63"/>
                  </a:lnTo>
                  <a:lnTo>
                    <a:pt x="147" y="76"/>
                  </a:lnTo>
                  <a:lnTo>
                    <a:pt x="149" y="90"/>
                  </a:lnTo>
                  <a:lnTo>
                    <a:pt x="156" y="138"/>
                  </a:lnTo>
                  <a:lnTo>
                    <a:pt x="160" y="173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7" y="175"/>
                  </a:lnTo>
                  <a:lnTo>
                    <a:pt x="170" y="174"/>
                  </a:lnTo>
                  <a:lnTo>
                    <a:pt x="171" y="171"/>
                  </a:lnTo>
                  <a:lnTo>
                    <a:pt x="171" y="168"/>
                  </a:lnTo>
                  <a:lnTo>
                    <a:pt x="174" y="157"/>
                  </a:lnTo>
                  <a:lnTo>
                    <a:pt x="177" y="139"/>
                  </a:lnTo>
                  <a:lnTo>
                    <a:pt x="181" y="115"/>
                  </a:lnTo>
                  <a:lnTo>
                    <a:pt x="184" y="84"/>
                  </a:lnTo>
                  <a:lnTo>
                    <a:pt x="188" y="46"/>
                  </a:lnTo>
                  <a:lnTo>
                    <a:pt x="189" y="0"/>
                  </a:lnTo>
                  <a:close/>
                  <a:moveTo>
                    <a:pt x="5" y="14"/>
                  </a:moveTo>
                  <a:lnTo>
                    <a:pt x="5" y="15"/>
                  </a:lnTo>
                  <a:lnTo>
                    <a:pt x="7" y="17"/>
                  </a:lnTo>
                  <a:lnTo>
                    <a:pt x="19" y="15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4" y="11"/>
                  </a:lnTo>
                  <a:lnTo>
                    <a:pt x="8" y="13"/>
                  </a:lnTo>
                  <a:lnTo>
                    <a:pt x="5" y="14"/>
                  </a:lnTo>
                  <a:close/>
                  <a:moveTo>
                    <a:pt x="11" y="25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10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1" y="25"/>
                  </a:lnTo>
                  <a:close/>
                  <a:moveTo>
                    <a:pt x="18" y="24"/>
                  </a:moveTo>
                  <a:lnTo>
                    <a:pt x="18" y="25"/>
                  </a:lnTo>
                  <a:lnTo>
                    <a:pt x="26" y="25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18" y="24"/>
                  </a:lnTo>
                  <a:close/>
                  <a:moveTo>
                    <a:pt x="45" y="45"/>
                  </a:moveTo>
                  <a:lnTo>
                    <a:pt x="42" y="45"/>
                  </a:lnTo>
                  <a:lnTo>
                    <a:pt x="42" y="51"/>
                  </a:lnTo>
                  <a:lnTo>
                    <a:pt x="43" y="63"/>
                  </a:lnTo>
                  <a:lnTo>
                    <a:pt x="45" y="67"/>
                  </a:lnTo>
                  <a:lnTo>
                    <a:pt x="46" y="67"/>
                  </a:lnTo>
                  <a:lnTo>
                    <a:pt x="46" y="63"/>
                  </a:lnTo>
                  <a:lnTo>
                    <a:pt x="46" y="55"/>
                  </a:lnTo>
                  <a:lnTo>
                    <a:pt x="45" y="45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97"/>
                  </a:lnTo>
                  <a:close/>
                  <a:moveTo>
                    <a:pt x="54" y="70"/>
                  </a:moveTo>
                  <a:lnTo>
                    <a:pt x="54" y="70"/>
                  </a:lnTo>
                  <a:lnTo>
                    <a:pt x="54" y="74"/>
                  </a:lnTo>
                  <a:lnTo>
                    <a:pt x="54" y="90"/>
                  </a:lnTo>
                  <a:lnTo>
                    <a:pt x="59" y="115"/>
                  </a:lnTo>
                  <a:lnTo>
                    <a:pt x="60" y="115"/>
                  </a:lnTo>
                  <a:lnTo>
                    <a:pt x="60" y="109"/>
                  </a:lnTo>
                  <a:lnTo>
                    <a:pt x="59" y="87"/>
                  </a:lnTo>
                  <a:lnTo>
                    <a:pt x="54" y="70"/>
                  </a:lnTo>
                  <a:close/>
                  <a:moveTo>
                    <a:pt x="56" y="150"/>
                  </a:moveTo>
                  <a:lnTo>
                    <a:pt x="56" y="150"/>
                  </a:lnTo>
                  <a:lnTo>
                    <a:pt x="56" y="154"/>
                  </a:lnTo>
                  <a:lnTo>
                    <a:pt x="57" y="156"/>
                  </a:lnTo>
                  <a:lnTo>
                    <a:pt x="59" y="152"/>
                  </a:lnTo>
                  <a:lnTo>
                    <a:pt x="59" y="146"/>
                  </a:lnTo>
                  <a:lnTo>
                    <a:pt x="59" y="143"/>
                  </a:lnTo>
                  <a:lnTo>
                    <a:pt x="57" y="142"/>
                  </a:lnTo>
                  <a:lnTo>
                    <a:pt x="56" y="145"/>
                  </a:lnTo>
                  <a:lnTo>
                    <a:pt x="56" y="150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70"/>
                  </a:lnTo>
                  <a:lnTo>
                    <a:pt x="57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57" y="168"/>
                  </a:lnTo>
                  <a:close/>
                  <a:moveTo>
                    <a:pt x="57" y="185"/>
                  </a:moveTo>
                  <a:lnTo>
                    <a:pt x="56" y="187"/>
                  </a:lnTo>
                  <a:lnTo>
                    <a:pt x="57" y="188"/>
                  </a:lnTo>
                  <a:lnTo>
                    <a:pt x="60" y="188"/>
                  </a:lnTo>
                  <a:lnTo>
                    <a:pt x="60" y="185"/>
                  </a:lnTo>
                  <a:lnTo>
                    <a:pt x="57" y="185"/>
                  </a:lnTo>
                  <a:close/>
                  <a:moveTo>
                    <a:pt x="70" y="175"/>
                  </a:moveTo>
                  <a:lnTo>
                    <a:pt x="73" y="175"/>
                  </a:lnTo>
                  <a:lnTo>
                    <a:pt x="74" y="174"/>
                  </a:lnTo>
                  <a:lnTo>
                    <a:pt x="74" y="173"/>
                  </a:lnTo>
                  <a:lnTo>
                    <a:pt x="71" y="174"/>
                  </a:lnTo>
                  <a:lnTo>
                    <a:pt x="70" y="175"/>
                  </a:lnTo>
                  <a:close/>
                  <a:moveTo>
                    <a:pt x="87" y="157"/>
                  </a:moveTo>
                  <a:lnTo>
                    <a:pt x="87" y="160"/>
                  </a:lnTo>
                  <a:lnTo>
                    <a:pt x="88" y="160"/>
                  </a:lnTo>
                  <a:lnTo>
                    <a:pt x="88" y="163"/>
                  </a:lnTo>
                  <a:lnTo>
                    <a:pt x="87" y="166"/>
                  </a:lnTo>
                  <a:lnTo>
                    <a:pt x="78" y="174"/>
                  </a:lnTo>
                  <a:lnTo>
                    <a:pt x="78" y="175"/>
                  </a:lnTo>
                  <a:lnTo>
                    <a:pt x="84" y="174"/>
                  </a:lnTo>
                  <a:lnTo>
                    <a:pt x="87" y="171"/>
                  </a:lnTo>
                  <a:lnTo>
                    <a:pt x="90" y="168"/>
                  </a:lnTo>
                  <a:lnTo>
                    <a:pt x="90" y="164"/>
                  </a:lnTo>
                  <a:lnTo>
                    <a:pt x="95" y="146"/>
                  </a:lnTo>
                  <a:lnTo>
                    <a:pt x="99" y="132"/>
                  </a:lnTo>
                  <a:lnTo>
                    <a:pt x="99" y="131"/>
                  </a:lnTo>
                  <a:lnTo>
                    <a:pt x="98" y="131"/>
                  </a:lnTo>
                  <a:lnTo>
                    <a:pt x="95" y="133"/>
                  </a:lnTo>
                  <a:lnTo>
                    <a:pt x="92" y="139"/>
                  </a:lnTo>
                  <a:lnTo>
                    <a:pt x="87" y="157"/>
                  </a:lnTo>
                  <a:close/>
                  <a:moveTo>
                    <a:pt x="111" y="91"/>
                  </a:moveTo>
                  <a:lnTo>
                    <a:pt x="109" y="93"/>
                  </a:lnTo>
                  <a:lnTo>
                    <a:pt x="111" y="93"/>
                  </a:lnTo>
                  <a:lnTo>
                    <a:pt x="111" y="91"/>
                  </a:lnTo>
                  <a:close/>
                  <a:moveTo>
                    <a:pt x="119" y="70"/>
                  </a:moveTo>
                  <a:lnTo>
                    <a:pt x="119" y="70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2" y="73"/>
                  </a:lnTo>
                  <a:lnTo>
                    <a:pt x="119" y="70"/>
                  </a:lnTo>
                  <a:close/>
                  <a:moveTo>
                    <a:pt x="136" y="102"/>
                  </a:moveTo>
                  <a:lnTo>
                    <a:pt x="134" y="102"/>
                  </a:lnTo>
                  <a:lnTo>
                    <a:pt x="136" y="117"/>
                  </a:lnTo>
                  <a:lnTo>
                    <a:pt x="137" y="122"/>
                  </a:lnTo>
                  <a:lnTo>
                    <a:pt x="139" y="126"/>
                  </a:lnTo>
                  <a:lnTo>
                    <a:pt x="140" y="126"/>
                  </a:lnTo>
                  <a:lnTo>
                    <a:pt x="137" y="108"/>
                  </a:lnTo>
                  <a:lnTo>
                    <a:pt x="136" y="104"/>
                  </a:lnTo>
                  <a:lnTo>
                    <a:pt x="136" y="102"/>
                  </a:lnTo>
                  <a:close/>
                  <a:moveTo>
                    <a:pt x="144" y="73"/>
                  </a:moveTo>
                  <a:lnTo>
                    <a:pt x="144" y="74"/>
                  </a:lnTo>
                  <a:lnTo>
                    <a:pt x="146" y="74"/>
                  </a:lnTo>
                  <a:lnTo>
                    <a:pt x="146" y="73"/>
                  </a:lnTo>
                  <a:lnTo>
                    <a:pt x="144" y="73"/>
                  </a:lnTo>
                  <a:close/>
                  <a:moveTo>
                    <a:pt x="147" y="173"/>
                  </a:moveTo>
                  <a:lnTo>
                    <a:pt x="146" y="174"/>
                  </a:lnTo>
                  <a:lnTo>
                    <a:pt x="146" y="180"/>
                  </a:lnTo>
                  <a:lnTo>
                    <a:pt x="147" y="181"/>
                  </a:lnTo>
                  <a:lnTo>
                    <a:pt x="153" y="180"/>
                  </a:lnTo>
                  <a:lnTo>
                    <a:pt x="154" y="178"/>
                  </a:lnTo>
                  <a:lnTo>
                    <a:pt x="154" y="175"/>
                  </a:lnTo>
                  <a:lnTo>
                    <a:pt x="153" y="175"/>
                  </a:lnTo>
                  <a:lnTo>
                    <a:pt x="149" y="178"/>
                  </a:lnTo>
                  <a:lnTo>
                    <a:pt x="149" y="177"/>
                  </a:lnTo>
                  <a:lnTo>
                    <a:pt x="147" y="173"/>
                  </a:lnTo>
                  <a:close/>
                  <a:moveTo>
                    <a:pt x="164" y="182"/>
                  </a:moveTo>
                  <a:lnTo>
                    <a:pt x="164" y="182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1"/>
                  </a:lnTo>
                  <a:lnTo>
                    <a:pt x="167" y="181"/>
                  </a:lnTo>
                  <a:lnTo>
                    <a:pt x="165" y="181"/>
                  </a:lnTo>
                  <a:lnTo>
                    <a:pt x="164" y="182"/>
                  </a:lnTo>
                  <a:close/>
                  <a:moveTo>
                    <a:pt x="172" y="182"/>
                  </a:moveTo>
                  <a:lnTo>
                    <a:pt x="172" y="184"/>
                  </a:lnTo>
                  <a:lnTo>
                    <a:pt x="174" y="185"/>
                  </a:lnTo>
                  <a:lnTo>
                    <a:pt x="175" y="185"/>
                  </a:lnTo>
                  <a:lnTo>
                    <a:pt x="177" y="184"/>
                  </a:lnTo>
                  <a:lnTo>
                    <a:pt x="178" y="180"/>
                  </a:lnTo>
                  <a:lnTo>
                    <a:pt x="178" y="178"/>
                  </a:lnTo>
                  <a:lnTo>
                    <a:pt x="177" y="178"/>
                  </a:lnTo>
                  <a:lnTo>
                    <a:pt x="174" y="180"/>
                  </a:lnTo>
                  <a:lnTo>
                    <a:pt x="172" y="182"/>
                  </a:lnTo>
                  <a:close/>
                  <a:moveTo>
                    <a:pt x="177" y="173"/>
                  </a:moveTo>
                  <a:lnTo>
                    <a:pt x="177" y="174"/>
                  </a:lnTo>
                  <a:lnTo>
                    <a:pt x="177" y="175"/>
                  </a:lnTo>
                  <a:lnTo>
                    <a:pt x="178" y="174"/>
                  </a:lnTo>
                  <a:lnTo>
                    <a:pt x="179" y="171"/>
                  </a:lnTo>
                  <a:lnTo>
                    <a:pt x="181" y="160"/>
                  </a:lnTo>
                  <a:lnTo>
                    <a:pt x="182" y="159"/>
                  </a:lnTo>
                  <a:lnTo>
                    <a:pt x="184" y="154"/>
                  </a:lnTo>
                  <a:lnTo>
                    <a:pt x="186" y="136"/>
                  </a:lnTo>
                  <a:lnTo>
                    <a:pt x="186" y="132"/>
                  </a:lnTo>
                  <a:lnTo>
                    <a:pt x="184" y="139"/>
                  </a:lnTo>
                  <a:lnTo>
                    <a:pt x="181" y="152"/>
                  </a:lnTo>
                  <a:lnTo>
                    <a:pt x="179" y="160"/>
                  </a:lnTo>
                  <a:lnTo>
                    <a:pt x="177" y="173"/>
                  </a:lnTo>
                  <a:close/>
                  <a:moveTo>
                    <a:pt x="217" y="20"/>
                  </a:moveTo>
                  <a:lnTo>
                    <a:pt x="217" y="20"/>
                  </a:lnTo>
                  <a:lnTo>
                    <a:pt x="220" y="22"/>
                  </a:lnTo>
                  <a:lnTo>
                    <a:pt x="223" y="22"/>
                  </a:lnTo>
                  <a:lnTo>
                    <a:pt x="223" y="21"/>
                  </a:lnTo>
                  <a:lnTo>
                    <a:pt x="223" y="15"/>
                  </a:lnTo>
                  <a:lnTo>
                    <a:pt x="237" y="14"/>
                  </a:lnTo>
                  <a:lnTo>
                    <a:pt x="223" y="14"/>
                  </a:lnTo>
                  <a:lnTo>
                    <a:pt x="219" y="17"/>
                  </a:lnTo>
                  <a:lnTo>
                    <a:pt x="217" y="20"/>
                  </a:lnTo>
                  <a:close/>
                  <a:moveTo>
                    <a:pt x="219" y="10"/>
                  </a:moveTo>
                  <a:lnTo>
                    <a:pt x="219" y="10"/>
                  </a:lnTo>
                  <a:lnTo>
                    <a:pt x="223" y="10"/>
                  </a:lnTo>
                  <a:lnTo>
                    <a:pt x="234" y="10"/>
                  </a:lnTo>
                  <a:lnTo>
                    <a:pt x="238" y="8"/>
                  </a:lnTo>
                  <a:lnTo>
                    <a:pt x="223" y="8"/>
                  </a:lnTo>
                  <a:lnTo>
                    <a:pt x="219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6" name="Freeform 18"/>
            <p:cNvSpPr>
              <a:spLocks noEditPoints="1"/>
            </p:cNvSpPr>
            <p:nvPr/>
          </p:nvSpPr>
          <p:spPr bwMode="auto">
            <a:xfrm>
              <a:off x="5908676" y="2814638"/>
              <a:ext cx="93663" cy="101600"/>
            </a:xfrm>
            <a:custGeom>
              <a:avLst/>
              <a:gdLst>
                <a:gd name="T0" fmla="*/ 39762854 w 177"/>
                <a:gd name="T1" fmla="*/ 9050779 h 194"/>
                <a:gd name="T2" fmla="*/ 33042401 w 177"/>
                <a:gd name="T3" fmla="*/ 24684610 h 194"/>
                <a:gd name="T4" fmla="*/ 6440522 w 177"/>
                <a:gd name="T5" fmla="*/ 26330111 h 194"/>
                <a:gd name="T6" fmla="*/ 7840704 w 177"/>
                <a:gd name="T7" fmla="*/ 34832565 h 194"/>
                <a:gd name="T8" fmla="*/ 17641453 w 177"/>
                <a:gd name="T9" fmla="*/ 46352120 h 194"/>
                <a:gd name="T10" fmla="*/ 36122697 w 177"/>
                <a:gd name="T11" fmla="*/ 39495167 h 194"/>
                <a:gd name="T12" fmla="*/ 43682942 w 177"/>
                <a:gd name="T13" fmla="*/ 35655315 h 194"/>
                <a:gd name="T14" fmla="*/ 44523263 w 177"/>
                <a:gd name="T15" fmla="*/ 47997621 h 194"/>
                <a:gd name="T16" fmla="*/ 29402244 w 177"/>
                <a:gd name="T17" fmla="*/ 52111897 h 194"/>
                <a:gd name="T18" fmla="*/ 5600201 w 177"/>
                <a:gd name="T19" fmla="*/ 46352120 h 194"/>
                <a:gd name="T20" fmla="*/ 0 w 177"/>
                <a:gd name="T21" fmla="*/ 24684610 h 194"/>
                <a:gd name="T22" fmla="*/ 9520817 w 177"/>
                <a:gd name="T23" fmla="*/ 3291526 h 194"/>
                <a:gd name="T24" fmla="*/ 1680113 w 177"/>
                <a:gd name="T25" fmla="*/ 25507361 h 194"/>
                <a:gd name="T26" fmla="*/ 2520434 w 177"/>
                <a:gd name="T27" fmla="*/ 30992713 h 194"/>
                <a:gd name="T28" fmla="*/ 1680113 w 177"/>
                <a:gd name="T29" fmla="*/ 20570334 h 194"/>
                <a:gd name="T30" fmla="*/ 1680113 w 177"/>
                <a:gd name="T31" fmla="*/ 22490260 h 194"/>
                <a:gd name="T32" fmla="*/ 3640157 w 177"/>
                <a:gd name="T33" fmla="*/ 34832565 h 194"/>
                <a:gd name="T34" fmla="*/ 5040339 w 177"/>
                <a:gd name="T35" fmla="*/ 37575241 h 194"/>
                <a:gd name="T36" fmla="*/ 8680496 w 177"/>
                <a:gd name="T37" fmla="*/ 22490260 h 194"/>
                <a:gd name="T38" fmla="*/ 7560774 w 177"/>
                <a:gd name="T39" fmla="*/ 10970705 h 194"/>
                <a:gd name="T40" fmla="*/ 8680496 w 177"/>
                <a:gd name="T41" fmla="*/ 16730482 h 194"/>
                <a:gd name="T42" fmla="*/ 8400566 w 177"/>
                <a:gd name="T43" fmla="*/ 15084981 h 194"/>
                <a:gd name="T44" fmla="*/ 35002445 w 177"/>
                <a:gd name="T45" fmla="*/ 19473682 h 194"/>
                <a:gd name="T46" fmla="*/ 29122314 w 177"/>
                <a:gd name="T47" fmla="*/ 9050779 h 194"/>
                <a:gd name="T48" fmla="*/ 10640540 w 177"/>
                <a:gd name="T49" fmla="*/ 10970705 h 194"/>
                <a:gd name="T50" fmla="*/ 8400566 w 177"/>
                <a:gd name="T51" fmla="*/ 12342305 h 194"/>
                <a:gd name="T52" fmla="*/ 10640540 w 177"/>
                <a:gd name="T53" fmla="*/ 48546470 h 194"/>
                <a:gd name="T54" fmla="*/ 10640540 w 177"/>
                <a:gd name="T55" fmla="*/ 8228029 h 194"/>
                <a:gd name="T56" fmla="*/ 10360609 w 177"/>
                <a:gd name="T57" fmla="*/ 22490260 h 194"/>
                <a:gd name="T58" fmla="*/ 13440905 w 177"/>
                <a:gd name="T59" fmla="*/ 2742676 h 194"/>
                <a:gd name="T60" fmla="*/ 15680880 w 177"/>
                <a:gd name="T61" fmla="*/ 21667509 h 194"/>
                <a:gd name="T62" fmla="*/ 27442201 w 177"/>
                <a:gd name="T63" fmla="*/ 22764685 h 194"/>
                <a:gd name="T64" fmla="*/ 16241270 w 177"/>
                <a:gd name="T65" fmla="*/ 18924833 h 194"/>
                <a:gd name="T66" fmla="*/ 13440905 w 177"/>
                <a:gd name="T67" fmla="*/ 8228029 h 194"/>
                <a:gd name="T68" fmla="*/ 13440905 w 177"/>
                <a:gd name="T69" fmla="*/ 8228029 h 194"/>
                <a:gd name="T70" fmla="*/ 21561540 w 177"/>
                <a:gd name="T71" fmla="*/ 822751 h 194"/>
                <a:gd name="T72" fmla="*/ 16241270 w 177"/>
                <a:gd name="T73" fmla="*/ 47997621 h 194"/>
                <a:gd name="T74" fmla="*/ 19321566 w 177"/>
                <a:gd name="T75" fmla="*/ 4662602 h 194"/>
                <a:gd name="T76" fmla="*/ 19601496 w 177"/>
                <a:gd name="T77" fmla="*/ 4388177 h 194"/>
                <a:gd name="T78" fmla="*/ 22961723 w 177"/>
                <a:gd name="T79" fmla="*/ 50466396 h 194"/>
                <a:gd name="T80" fmla="*/ 31362288 w 177"/>
                <a:gd name="T81" fmla="*/ 50466396 h 194"/>
                <a:gd name="T82" fmla="*/ 23521584 w 177"/>
                <a:gd name="T83" fmla="*/ 3565427 h 194"/>
                <a:gd name="T84" fmla="*/ 25481628 w 177"/>
                <a:gd name="T85" fmla="*/ 5485353 h 194"/>
                <a:gd name="T86" fmla="*/ 29402244 w 177"/>
                <a:gd name="T87" fmla="*/ 6582528 h 194"/>
                <a:gd name="T88" fmla="*/ 31922150 w 177"/>
                <a:gd name="T89" fmla="*/ 20570334 h 194"/>
                <a:gd name="T90" fmla="*/ 34162653 w 177"/>
                <a:gd name="T91" fmla="*/ 23313010 h 194"/>
                <a:gd name="T92" fmla="*/ 32202080 w 177"/>
                <a:gd name="T93" fmla="*/ 45254944 h 194"/>
                <a:gd name="T94" fmla="*/ 33882723 w 177"/>
                <a:gd name="T95" fmla="*/ 48272045 h 194"/>
                <a:gd name="T96" fmla="*/ 34722515 w 177"/>
                <a:gd name="T97" fmla="*/ 10970705 h 194"/>
                <a:gd name="T98" fmla="*/ 35002445 w 177"/>
                <a:gd name="T99" fmla="*/ 42512268 h 194"/>
                <a:gd name="T100" fmla="*/ 35282376 w 177"/>
                <a:gd name="T101" fmla="*/ 11245130 h 194"/>
                <a:gd name="T102" fmla="*/ 35842766 w 177"/>
                <a:gd name="T103" fmla="*/ 11245130 h 194"/>
                <a:gd name="T104" fmla="*/ 37522879 w 177"/>
                <a:gd name="T105" fmla="*/ 36204165 h 194"/>
                <a:gd name="T106" fmla="*/ 37802810 w 177"/>
                <a:gd name="T107" fmla="*/ 45254944 h 194"/>
                <a:gd name="T108" fmla="*/ 39762854 w 177"/>
                <a:gd name="T109" fmla="*/ 15907732 h 194"/>
                <a:gd name="T110" fmla="*/ 40883106 w 177"/>
                <a:gd name="T111" fmla="*/ 41963942 h 194"/>
                <a:gd name="T112" fmla="*/ 42563219 w 177"/>
                <a:gd name="T113" fmla="*/ 41415093 h 194"/>
                <a:gd name="T114" fmla="*/ 45923445 w 177"/>
                <a:gd name="T115" fmla="*/ 42786693 h 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7" h="194">
                  <a:moveTo>
                    <a:pt x="87" y="2"/>
                  </a:moveTo>
                  <a:lnTo>
                    <a:pt x="87" y="2"/>
                  </a:lnTo>
                  <a:lnTo>
                    <a:pt x="94" y="2"/>
                  </a:lnTo>
                  <a:lnTo>
                    <a:pt x="104" y="5"/>
                  </a:lnTo>
                  <a:lnTo>
                    <a:pt x="112" y="9"/>
                  </a:lnTo>
                  <a:lnTo>
                    <a:pt x="124" y="14"/>
                  </a:lnTo>
                  <a:lnTo>
                    <a:pt x="138" y="26"/>
                  </a:lnTo>
                  <a:lnTo>
                    <a:pt x="141" y="30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5" y="65"/>
                  </a:lnTo>
                  <a:lnTo>
                    <a:pt x="156" y="69"/>
                  </a:lnTo>
                  <a:lnTo>
                    <a:pt x="156" y="72"/>
                  </a:lnTo>
                  <a:lnTo>
                    <a:pt x="152" y="83"/>
                  </a:lnTo>
                  <a:lnTo>
                    <a:pt x="152" y="90"/>
                  </a:lnTo>
                  <a:lnTo>
                    <a:pt x="149" y="90"/>
                  </a:lnTo>
                  <a:lnTo>
                    <a:pt x="118" y="90"/>
                  </a:lnTo>
                  <a:lnTo>
                    <a:pt x="108" y="92"/>
                  </a:lnTo>
                  <a:lnTo>
                    <a:pt x="63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4" y="93"/>
                  </a:lnTo>
                  <a:lnTo>
                    <a:pt x="23" y="96"/>
                  </a:lnTo>
                  <a:lnTo>
                    <a:pt x="25" y="102"/>
                  </a:lnTo>
                  <a:lnTo>
                    <a:pt x="25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0" y="125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31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44" y="152"/>
                  </a:lnTo>
                  <a:lnTo>
                    <a:pt x="51" y="159"/>
                  </a:lnTo>
                  <a:lnTo>
                    <a:pt x="58" y="165"/>
                  </a:lnTo>
                  <a:lnTo>
                    <a:pt x="63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4" y="172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1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4" y="142"/>
                  </a:lnTo>
                  <a:lnTo>
                    <a:pt x="124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8" y="123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66" y="142"/>
                  </a:lnTo>
                  <a:lnTo>
                    <a:pt x="177" y="158"/>
                  </a:lnTo>
                  <a:lnTo>
                    <a:pt x="177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0" y="175"/>
                  </a:lnTo>
                  <a:lnTo>
                    <a:pt x="159" y="175"/>
                  </a:lnTo>
                  <a:lnTo>
                    <a:pt x="159" y="172"/>
                  </a:lnTo>
                  <a:lnTo>
                    <a:pt x="157" y="169"/>
                  </a:lnTo>
                  <a:lnTo>
                    <a:pt x="155" y="166"/>
                  </a:lnTo>
                  <a:lnTo>
                    <a:pt x="150" y="166"/>
                  </a:lnTo>
                  <a:lnTo>
                    <a:pt x="145" y="169"/>
                  </a:lnTo>
                  <a:lnTo>
                    <a:pt x="134" y="177"/>
                  </a:lnTo>
                  <a:lnTo>
                    <a:pt x="122" y="184"/>
                  </a:lnTo>
                  <a:lnTo>
                    <a:pt x="105" y="190"/>
                  </a:lnTo>
                  <a:lnTo>
                    <a:pt x="86" y="193"/>
                  </a:lnTo>
                  <a:lnTo>
                    <a:pt x="72" y="194"/>
                  </a:lnTo>
                  <a:lnTo>
                    <a:pt x="52" y="187"/>
                  </a:lnTo>
                  <a:lnTo>
                    <a:pt x="44" y="186"/>
                  </a:lnTo>
                  <a:lnTo>
                    <a:pt x="35" y="183"/>
                  </a:lnTo>
                  <a:lnTo>
                    <a:pt x="27" y="177"/>
                  </a:lnTo>
                  <a:lnTo>
                    <a:pt x="20" y="169"/>
                  </a:lnTo>
                  <a:lnTo>
                    <a:pt x="14" y="162"/>
                  </a:lnTo>
                  <a:lnTo>
                    <a:pt x="10" y="153"/>
                  </a:lnTo>
                  <a:lnTo>
                    <a:pt x="2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2" y="79"/>
                  </a:lnTo>
                  <a:lnTo>
                    <a:pt x="3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21" y="28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4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close/>
                  <a:moveTo>
                    <a:pt x="6" y="93"/>
                  </a:moveTo>
                  <a:lnTo>
                    <a:pt x="6" y="94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6" y="107"/>
                  </a:lnTo>
                  <a:lnTo>
                    <a:pt x="9" y="113"/>
                  </a:lnTo>
                  <a:lnTo>
                    <a:pt x="9" y="99"/>
                  </a:lnTo>
                  <a:lnTo>
                    <a:pt x="7" y="96"/>
                  </a:lnTo>
                  <a:lnTo>
                    <a:pt x="6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9" y="65"/>
                  </a:lnTo>
                  <a:lnTo>
                    <a:pt x="6" y="75"/>
                  </a:lnTo>
                  <a:lnTo>
                    <a:pt x="9" y="72"/>
                  </a:lnTo>
                  <a:lnTo>
                    <a:pt x="13" y="62"/>
                  </a:lnTo>
                  <a:lnTo>
                    <a:pt x="11" y="61"/>
                  </a:lnTo>
                  <a:close/>
                  <a:moveTo>
                    <a:pt x="7" y="79"/>
                  </a:moveTo>
                  <a:lnTo>
                    <a:pt x="6" y="79"/>
                  </a:lnTo>
                  <a:lnTo>
                    <a:pt x="6" y="82"/>
                  </a:lnTo>
                  <a:lnTo>
                    <a:pt x="6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9" y="80"/>
                  </a:lnTo>
                  <a:lnTo>
                    <a:pt x="7" y="79"/>
                  </a:lnTo>
                  <a:close/>
                  <a:moveTo>
                    <a:pt x="13" y="125"/>
                  </a:moveTo>
                  <a:lnTo>
                    <a:pt x="11" y="125"/>
                  </a:lnTo>
                  <a:lnTo>
                    <a:pt x="13" y="127"/>
                  </a:lnTo>
                  <a:lnTo>
                    <a:pt x="13" y="125"/>
                  </a:lnTo>
                  <a:close/>
                  <a:moveTo>
                    <a:pt x="14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6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7" y="134"/>
                  </a:lnTo>
                  <a:lnTo>
                    <a:pt x="14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31" y="83"/>
                  </a:lnTo>
                  <a:lnTo>
                    <a:pt x="31" y="82"/>
                  </a:lnTo>
                  <a:lnTo>
                    <a:pt x="31" y="80"/>
                  </a:lnTo>
                  <a:lnTo>
                    <a:pt x="30" y="80"/>
                  </a:lnTo>
                  <a:lnTo>
                    <a:pt x="27" y="82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30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30" y="59"/>
                  </a:lnTo>
                  <a:lnTo>
                    <a:pt x="27" y="61"/>
                  </a:lnTo>
                  <a:lnTo>
                    <a:pt x="25" y="62"/>
                  </a:lnTo>
                  <a:close/>
                  <a:moveTo>
                    <a:pt x="30" y="54"/>
                  </a:moveTo>
                  <a:lnTo>
                    <a:pt x="30" y="55"/>
                  </a:lnTo>
                  <a:lnTo>
                    <a:pt x="34" y="57"/>
                  </a:lnTo>
                  <a:lnTo>
                    <a:pt x="45" y="59"/>
                  </a:lnTo>
                  <a:lnTo>
                    <a:pt x="94" y="64"/>
                  </a:lnTo>
                  <a:lnTo>
                    <a:pt x="98" y="65"/>
                  </a:lnTo>
                  <a:lnTo>
                    <a:pt x="103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5" y="55"/>
                  </a:lnTo>
                  <a:lnTo>
                    <a:pt x="122" y="50"/>
                  </a:lnTo>
                  <a:lnTo>
                    <a:pt x="108" y="37"/>
                  </a:lnTo>
                  <a:lnTo>
                    <a:pt x="104" y="33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0" y="27"/>
                  </a:lnTo>
                  <a:lnTo>
                    <a:pt x="77" y="26"/>
                  </a:lnTo>
                  <a:lnTo>
                    <a:pt x="63" y="28"/>
                  </a:lnTo>
                  <a:lnTo>
                    <a:pt x="54" y="33"/>
                  </a:lnTo>
                  <a:lnTo>
                    <a:pt x="44" y="36"/>
                  </a:lnTo>
                  <a:lnTo>
                    <a:pt x="38" y="40"/>
                  </a:lnTo>
                  <a:lnTo>
                    <a:pt x="34" y="47"/>
                  </a:lnTo>
                  <a:lnTo>
                    <a:pt x="30" y="54"/>
                  </a:lnTo>
                  <a:close/>
                  <a:moveTo>
                    <a:pt x="30" y="48"/>
                  </a:move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30" y="48"/>
                  </a:lnTo>
                  <a:close/>
                  <a:moveTo>
                    <a:pt x="31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7" y="176"/>
                  </a:lnTo>
                  <a:lnTo>
                    <a:pt x="38" y="177"/>
                  </a:lnTo>
                  <a:lnTo>
                    <a:pt x="34" y="173"/>
                  </a:lnTo>
                  <a:lnTo>
                    <a:pt x="31" y="172"/>
                  </a:lnTo>
                  <a:close/>
                  <a:moveTo>
                    <a:pt x="32" y="31"/>
                  </a:moveTo>
                  <a:lnTo>
                    <a:pt x="32" y="33"/>
                  </a:lnTo>
                  <a:lnTo>
                    <a:pt x="34" y="33"/>
                  </a:lnTo>
                  <a:lnTo>
                    <a:pt x="37" y="31"/>
                  </a:lnTo>
                  <a:lnTo>
                    <a:pt x="38" y="30"/>
                  </a:lnTo>
                  <a:lnTo>
                    <a:pt x="37" y="30"/>
                  </a:lnTo>
                  <a:lnTo>
                    <a:pt x="35" y="30"/>
                  </a:lnTo>
                  <a:lnTo>
                    <a:pt x="32" y="31"/>
                  </a:lnTo>
                  <a:close/>
                  <a:moveTo>
                    <a:pt x="37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7" y="82"/>
                  </a:lnTo>
                  <a:lnTo>
                    <a:pt x="37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5" y="9"/>
                  </a:lnTo>
                  <a:lnTo>
                    <a:pt x="41" y="12"/>
                  </a:lnTo>
                  <a:lnTo>
                    <a:pt x="39" y="16"/>
                  </a:lnTo>
                  <a:close/>
                  <a:moveTo>
                    <a:pt x="44" y="78"/>
                  </a:moveTo>
                  <a:lnTo>
                    <a:pt x="44" y="78"/>
                  </a:lnTo>
                  <a:lnTo>
                    <a:pt x="56" y="79"/>
                  </a:lnTo>
                  <a:lnTo>
                    <a:pt x="82" y="82"/>
                  </a:lnTo>
                  <a:lnTo>
                    <a:pt x="75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96" y="85"/>
                  </a:lnTo>
                  <a:lnTo>
                    <a:pt x="98" y="83"/>
                  </a:lnTo>
                  <a:lnTo>
                    <a:pt x="96" y="82"/>
                  </a:lnTo>
                  <a:lnTo>
                    <a:pt x="86" y="79"/>
                  </a:lnTo>
                  <a:lnTo>
                    <a:pt x="44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52" y="68"/>
                  </a:lnTo>
                  <a:lnTo>
                    <a:pt x="58" y="69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65" y="66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4" y="27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1" y="26"/>
                  </a:lnTo>
                  <a:lnTo>
                    <a:pt x="49" y="27"/>
                  </a:lnTo>
                  <a:lnTo>
                    <a:pt x="48" y="30"/>
                  </a:lnTo>
                  <a:close/>
                  <a:moveTo>
                    <a:pt x="54" y="9"/>
                  </a:moveTo>
                  <a:lnTo>
                    <a:pt x="54" y="9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76" y="6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7" y="3"/>
                  </a:lnTo>
                  <a:lnTo>
                    <a:pt x="66" y="5"/>
                  </a:lnTo>
                  <a:lnTo>
                    <a:pt x="55" y="9"/>
                  </a:lnTo>
                  <a:lnTo>
                    <a:pt x="54" y="9"/>
                  </a:lnTo>
                  <a:close/>
                  <a:moveTo>
                    <a:pt x="56" y="173"/>
                  </a:moveTo>
                  <a:lnTo>
                    <a:pt x="56" y="173"/>
                  </a:lnTo>
                  <a:lnTo>
                    <a:pt x="58" y="175"/>
                  </a:lnTo>
                  <a:lnTo>
                    <a:pt x="63" y="176"/>
                  </a:lnTo>
                  <a:lnTo>
                    <a:pt x="65" y="176"/>
                  </a:lnTo>
                  <a:lnTo>
                    <a:pt x="65" y="175"/>
                  </a:lnTo>
                  <a:lnTo>
                    <a:pt x="61" y="173"/>
                  </a:lnTo>
                  <a:lnTo>
                    <a:pt x="56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0" y="16"/>
                  </a:lnTo>
                  <a:lnTo>
                    <a:pt x="75" y="16"/>
                  </a:lnTo>
                  <a:lnTo>
                    <a:pt x="73" y="16"/>
                  </a:lnTo>
                  <a:lnTo>
                    <a:pt x="70" y="16"/>
                  </a:lnTo>
                  <a:lnTo>
                    <a:pt x="69" y="17"/>
                  </a:lnTo>
                  <a:close/>
                  <a:moveTo>
                    <a:pt x="77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7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2" y="184"/>
                  </a:lnTo>
                  <a:lnTo>
                    <a:pt x="79" y="186"/>
                  </a:lnTo>
                  <a:lnTo>
                    <a:pt x="77" y="186"/>
                  </a:lnTo>
                  <a:lnTo>
                    <a:pt x="77" y="187"/>
                  </a:lnTo>
                  <a:lnTo>
                    <a:pt x="79" y="189"/>
                  </a:lnTo>
                  <a:lnTo>
                    <a:pt x="86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7" y="182"/>
                  </a:lnTo>
                  <a:lnTo>
                    <a:pt x="105" y="182"/>
                  </a:lnTo>
                  <a:lnTo>
                    <a:pt x="97" y="183"/>
                  </a:lnTo>
                  <a:lnTo>
                    <a:pt x="90" y="186"/>
                  </a:lnTo>
                  <a:close/>
                  <a:moveTo>
                    <a:pt x="94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7" y="13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4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112" y="31"/>
                  </a:lnTo>
                  <a:lnTo>
                    <a:pt x="114" y="31"/>
                  </a:lnTo>
                  <a:lnTo>
                    <a:pt x="117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5" y="24"/>
                  </a:lnTo>
                  <a:lnTo>
                    <a:pt x="104" y="21"/>
                  </a:lnTo>
                  <a:lnTo>
                    <a:pt x="101" y="20"/>
                  </a:lnTo>
                  <a:lnTo>
                    <a:pt x="98" y="19"/>
                  </a:lnTo>
                  <a:lnTo>
                    <a:pt x="94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4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5" y="165"/>
                  </a:lnTo>
                  <a:lnTo>
                    <a:pt x="117" y="162"/>
                  </a:lnTo>
                  <a:lnTo>
                    <a:pt x="114" y="165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8" y="180"/>
                  </a:lnTo>
                  <a:lnTo>
                    <a:pt x="121" y="176"/>
                  </a:lnTo>
                  <a:lnTo>
                    <a:pt x="119" y="176"/>
                  </a:lnTo>
                  <a:lnTo>
                    <a:pt x="117" y="179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9" y="37"/>
                  </a:lnTo>
                  <a:close/>
                  <a:moveTo>
                    <a:pt x="124" y="155"/>
                  </a:moveTo>
                  <a:lnTo>
                    <a:pt x="125" y="155"/>
                  </a:lnTo>
                  <a:lnTo>
                    <a:pt x="128" y="153"/>
                  </a:lnTo>
                  <a:lnTo>
                    <a:pt x="129" y="151"/>
                  </a:lnTo>
                  <a:lnTo>
                    <a:pt x="129" y="149"/>
                  </a:lnTo>
                  <a:lnTo>
                    <a:pt x="126" y="151"/>
                  </a:lnTo>
                  <a:lnTo>
                    <a:pt x="124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31" y="51"/>
                  </a:lnTo>
                  <a:lnTo>
                    <a:pt x="132" y="55"/>
                  </a:lnTo>
                  <a:lnTo>
                    <a:pt x="134" y="55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1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2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8" y="134"/>
                  </a:lnTo>
                  <a:lnTo>
                    <a:pt x="136" y="132"/>
                  </a:lnTo>
                  <a:lnTo>
                    <a:pt x="135" y="132"/>
                  </a:lnTo>
                  <a:lnTo>
                    <a:pt x="134" y="132"/>
                  </a:lnTo>
                  <a:lnTo>
                    <a:pt x="132" y="134"/>
                  </a:lnTo>
                  <a:close/>
                  <a:moveTo>
                    <a:pt x="134" y="167"/>
                  </a:moveTo>
                  <a:lnTo>
                    <a:pt x="135" y="167"/>
                  </a:lnTo>
                  <a:lnTo>
                    <a:pt x="138" y="165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4" y="167"/>
                  </a:lnTo>
                  <a:close/>
                  <a:moveTo>
                    <a:pt x="141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1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1" y="58"/>
                  </a:lnTo>
                  <a:close/>
                  <a:moveTo>
                    <a:pt x="141" y="158"/>
                  </a:moveTo>
                  <a:lnTo>
                    <a:pt x="142" y="159"/>
                  </a:lnTo>
                  <a:lnTo>
                    <a:pt x="146" y="156"/>
                  </a:lnTo>
                  <a:lnTo>
                    <a:pt x="148" y="155"/>
                  </a:lnTo>
                  <a:lnTo>
                    <a:pt x="148" y="153"/>
                  </a:lnTo>
                  <a:lnTo>
                    <a:pt x="146" y="153"/>
                  </a:lnTo>
                  <a:lnTo>
                    <a:pt x="143" y="155"/>
                  </a:lnTo>
                  <a:lnTo>
                    <a:pt x="141" y="158"/>
                  </a:lnTo>
                  <a:close/>
                  <a:moveTo>
                    <a:pt x="149" y="155"/>
                  </a:moveTo>
                  <a:lnTo>
                    <a:pt x="149" y="155"/>
                  </a:lnTo>
                  <a:lnTo>
                    <a:pt x="150" y="155"/>
                  </a:lnTo>
                  <a:lnTo>
                    <a:pt x="152" y="153"/>
                  </a:lnTo>
                  <a:lnTo>
                    <a:pt x="153" y="151"/>
                  </a:lnTo>
                  <a:lnTo>
                    <a:pt x="152" y="151"/>
                  </a:lnTo>
                  <a:lnTo>
                    <a:pt x="149" y="152"/>
                  </a:lnTo>
                  <a:lnTo>
                    <a:pt x="149" y="155"/>
                  </a:lnTo>
                  <a:close/>
                  <a:moveTo>
                    <a:pt x="162" y="151"/>
                  </a:moveTo>
                  <a:lnTo>
                    <a:pt x="162" y="151"/>
                  </a:lnTo>
                  <a:lnTo>
                    <a:pt x="162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6" y="155"/>
                  </a:lnTo>
                  <a:lnTo>
                    <a:pt x="164" y="152"/>
                  </a:lnTo>
                  <a:lnTo>
                    <a:pt x="162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7" name="Freeform 19"/>
            <p:cNvSpPr>
              <a:spLocks noEditPoints="1"/>
            </p:cNvSpPr>
            <p:nvPr/>
          </p:nvSpPr>
          <p:spPr bwMode="auto">
            <a:xfrm>
              <a:off x="6005513" y="2767013"/>
              <a:ext cx="57150" cy="149225"/>
            </a:xfrm>
            <a:custGeom>
              <a:avLst/>
              <a:gdLst>
                <a:gd name="T0" fmla="*/ 16801042 w 108"/>
                <a:gd name="T1" fmla="*/ 840317 h 282"/>
                <a:gd name="T2" fmla="*/ 19601392 w 108"/>
                <a:gd name="T3" fmla="*/ 2239963 h 282"/>
                <a:gd name="T4" fmla="*/ 18761075 w 108"/>
                <a:gd name="T5" fmla="*/ 47602775 h 282"/>
                <a:gd name="T6" fmla="*/ 29121629 w 108"/>
                <a:gd name="T7" fmla="*/ 68043954 h 282"/>
                <a:gd name="T8" fmla="*/ 30241875 w 108"/>
                <a:gd name="T9" fmla="*/ 71124233 h 282"/>
                <a:gd name="T10" fmla="*/ 26321808 w 108"/>
                <a:gd name="T11" fmla="*/ 78964896 h 282"/>
                <a:gd name="T12" fmla="*/ 1400175 w 108"/>
                <a:gd name="T13" fmla="*/ 75604688 h 282"/>
                <a:gd name="T14" fmla="*/ 1400175 w 108"/>
                <a:gd name="T15" fmla="*/ 67204167 h 282"/>
                <a:gd name="T16" fmla="*/ 3920067 w 108"/>
                <a:gd name="T17" fmla="*/ 67204167 h 282"/>
                <a:gd name="T18" fmla="*/ 9240838 w 108"/>
                <a:gd name="T19" fmla="*/ 66924237 h 282"/>
                <a:gd name="T20" fmla="*/ 11200871 w 108"/>
                <a:gd name="T21" fmla="*/ 42842921 h 282"/>
                <a:gd name="T22" fmla="*/ 9800696 w 108"/>
                <a:gd name="T23" fmla="*/ 8960379 h 282"/>
                <a:gd name="T24" fmla="*/ 3360208 w 108"/>
                <a:gd name="T25" fmla="*/ 8120592 h 282"/>
                <a:gd name="T26" fmla="*/ 4480454 w 108"/>
                <a:gd name="T27" fmla="*/ 279929 h 282"/>
                <a:gd name="T28" fmla="*/ 2520421 w 108"/>
                <a:gd name="T29" fmla="*/ 74204513 h 282"/>
                <a:gd name="T30" fmla="*/ 2520421 w 108"/>
                <a:gd name="T31" fmla="*/ 69444129 h 282"/>
                <a:gd name="T32" fmla="*/ 5040313 w 108"/>
                <a:gd name="T33" fmla="*/ 4760383 h 282"/>
                <a:gd name="T34" fmla="*/ 7840662 w 108"/>
                <a:gd name="T35" fmla="*/ 6160558 h 282"/>
                <a:gd name="T36" fmla="*/ 5880629 w 108"/>
                <a:gd name="T37" fmla="*/ 2239963 h 282"/>
                <a:gd name="T38" fmla="*/ 6160558 w 108"/>
                <a:gd name="T39" fmla="*/ 3640137 h 282"/>
                <a:gd name="T40" fmla="*/ 8680450 w 108"/>
                <a:gd name="T41" fmla="*/ 2239963 h 282"/>
                <a:gd name="T42" fmla="*/ 5880629 w 108"/>
                <a:gd name="T43" fmla="*/ 69444129 h 282"/>
                <a:gd name="T44" fmla="*/ 5880629 w 108"/>
                <a:gd name="T45" fmla="*/ 68884271 h 282"/>
                <a:gd name="T46" fmla="*/ 8680450 w 108"/>
                <a:gd name="T47" fmla="*/ 72804338 h 282"/>
                <a:gd name="T48" fmla="*/ 7280275 w 108"/>
                <a:gd name="T49" fmla="*/ 71964550 h 282"/>
                <a:gd name="T50" fmla="*/ 8960379 w 108"/>
                <a:gd name="T51" fmla="*/ 70284446 h 282"/>
                <a:gd name="T52" fmla="*/ 8680450 w 108"/>
                <a:gd name="T53" fmla="*/ 69444129 h 282"/>
                <a:gd name="T54" fmla="*/ 10640483 w 108"/>
                <a:gd name="T55" fmla="*/ 2800350 h 282"/>
                <a:gd name="T56" fmla="*/ 10920942 w 108"/>
                <a:gd name="T57" fmla="*/ 2239963 h 282"/>
                <a:gd name="T58" fmla="*/ 12040658 w 108"/>
                <a:gd name="T59" fmla="*/ 63284100 h 282"/>
                <a:gd name="T60" fmla="*/ 12040658 w 108"/>
                <a:gd name="T61" fmla="*/ 60483750 h 282"/>
                <a:gd name="T62" fmla="*/ 12040658 w 108"/>
                <a:gd name="T63" fmla="*/ 29961946 h 282"/>
                <a:gd name="T64" fmla="*/ 12601046 w 108"/>
                <a:gd name="T65" fmla="*/ 29121629 h 282"/>
                <a:gd name="T66" fmla="*/ 12601046 w 108"/>
                <a:gd name="T67" fmla="*/ 28561771 h 282"/>
                <a:gd name="T68" fmla="*/ 12601046 w 108"/>
                <a:gd name="T69" fmla="*/ 18761075 h 282"/>
                <a:gd name="T70" fmla="*/ 12880975 w 108"/>
                <a:gd name="T71" fmla="*/ 12880975 h 282"/>
                <a:gd name="T72" fmla="*/ 13160904 w 108"/>
                <a:gd name="T73" fmla="*/ 12880975 h 282"/>
                <a:gd name="T74" fmla="*/ 13720762 w 108"/>
                <a:gd name="T75" fmla="*/ 42562463 h 282"/>
                <a:gd name="T76" fmla="*/ 14561079 w 108"/>
                <a:gd name="T77" fmla="*/ 38642396 h 282"/>
                <a:gd name="T78" fmla="*/ 14561079 w 108"/>
                <a:gd name="T79" fmla="*/ 6720417 h 282"/>
                <a:gd name="T80" fmla="*/ 17641358 w 108"/>
                <a:gd name="T81" fmla="*/ 4199996 h 282"/>
                <a:gd name="T82" fmla="*/ 15120937 w 108"/>
                <a:gd name="T83" fmla="*/ 5040313 h 282"/>
                <a:gd name="T84" fmla="*/ 15960725 w 108"/>
                <a:gd name="T85" fmla="*/ 47042917 h 282"/>
                <a:gd name="T86" fmla="*/ 15960725 w 108"/>
                <a:gd name="T87" fmla="*/ 66083921 h 282"/>
                <a:gd name="T88" fmla="*/ 16801042 w 108"/>
                <a:gd name="T89" fmla="*/ 65244133 h 282"/>
                <a:gd name="T90" fmla="*/ 17080971 w 108"/>
                <a:gd name="T91" fmla="*/ 25481492 h 282"/>
                <a:gd name="T92" fmla="*/ 17641358 w 108"/>
                <a:gd name="T93" fmla="*/ 25481492 h 282"/>
                <a:gd name="T94" fmla="*/ 16801042 w 108"/>
                <a:gd name="T95" fmla="*/ 30241875 h 282"/>
                <a:gd name="T96" fmla="*/ 17641358 w 108"/>
                <a:gd name="T97" fmla="*/ 27161596 h 282"/>
                <a:gd name="T98" fmla="*/ 17080971 w 108"/>
                <a:gd name="T99" fmla="*/ 31362121 h 282"/>
                <a:gd name="T100" fmla="*/ 20441179 w 108"/>
                <a:gd name="T101" fmla="*/ 71404692 h 282"/>
                <a:gd name="T102" fmla="*/ 27161596 w 108"/>
                <a:gd name="T103" fmla="*/ 71964550 h 282"/>
                <a:gd name="T104" fmla="*/ 24921633 w 108"/>
                <a:gd name="T105" fmla="*/ 74204513 h 282"/>
                <a:gd name="T106" fmla="*/ 25481492 w 108"/>
                <a:gd name="T107" fmla="*/ 73644654 h 282"/>
                <a:gd name="T108" fmla="*/ 22681671 w 108"/>
                <a:gd name="T109" fmla="*/ 74204513 h 282"/>
                <a:gd name="T110" fmla="*/ 25481492 w 108"/>
                <a:gd name="T111" fmla="*/ 69444129 h 282"/>
                <a:gd name="T112" fmla="*/ 25481492 w 108"/>
                <a:gd name="T113" fmla="*/ 68884271 h 282"/>
                <a:gd name="T114" fmla="*/ 26321808 w 108"/>
                <a:gd name="T115" fmla="*/ 76724933 h 2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8" h="282">
                  <a:moveTo>
                    <a:pt x="16" y="1"/>
                  </a:moveTo>
                  <a:lnTo>
                    <a:pt x="22" y="0"/>
                  </a:lnTo>
                  <a:lnTo>
                    <a:pt x="38" y="4"/>
                  </a:lnTo>
                  <a:lnTo>
                    <a:pt x="60" y="3"/>
                  </a:lnTo>
                  <a:lnTo>
                    <a:pt x="64" y="3"/>
                  </a:lnTo>
                  <a:lnTo>
                    <a:pt x="67" y="4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68" y="24"/>
                  </a:lnTo>
                  <a:lnTo>
                    <a:pt x="67" y="45"/>
                  </a:lnTo>
                  <a:lnTo>
                    <a:pt x="67" y="101"/>
                  </a:lnTo>
                  <a:lnTo>
                    <a:pt x="67" y="156"/>
                  </a:lnTo>
                  <a:lnTo>
                    <a:pt x="67" y="170"/>
                  </a:lnTo>
                  <a:lnTo>
                    <a:pt x="66" y="239"/>
                  </a:lnTo>
                  <a:lnTo>
                    <a:pt x="81" y="241"/>
                  </a:lnTo>
                  <a:lnTo>
                    <a:pt x="102" y="243"/>
                  </a:lnTo>
                  <a:lnTo>
                    <a:pt x="104" y="243"/>
                  </a:lnTo>
                  <a:lnTo>
                    <a:pt x="104" y="248"/>
                  </a:lnTo>
                  <a:lnTo>
                    <a:pt x="104" y="251"/>
                  </a:lnTo>
                  <a:lnTo>
                    <a:pt x="108" y="254"/>
                  </a:lnTo>
                  <a:lnTo>
                    <a:pt x="104" y="265"/>
                  </a:lnTo>
                  <a:lnTo>
                    <a:pt x="98" y="279"/>
                  </a:lnTo>
                  <a:lnTo>
                    <a:pt x="95" y="282"/>
                  </a:lnTo>
                  <a:lnTo>
                    <a:pt x="94" y="282"/>
                  </a:lnTo>
                  <a:lnTo>
                    <a:pt x="91" y="279"/>
                  </a:lnTo>
                  <a:lnTo>
                    <a:pt x="85" y="279"/>
                  </a:lnTo>
                  <a:lnTo>
                    <a:pt x="26" y="271"/>
                  </a:lnTo>
                  <a:lnTo>
                    <a:pt x="5" y="270"/>
                  </a:lnTo>
                  <a:lnTo>
                    <a:pt x="1" y="270"/>
                  </a:lnTo>
                  <a:lnTo>
                    <a:pt x="0" y="268"/>
                  </a:lnTo>
                  <a:lnTo>
                    <a:pt x="2" y="257"/>
                  </a:lnTo>
                  <a:lnTo>
                    <a:pt x="5" y="240"/>
                  </a:lnTo>
                  <a:lnTo>
                    <a:pt x="9" y="240"/>
                  </a:lnTo>
                  <a:lnTo>
                    <a:pt x="14" y="240"/>
                  </a:lnTo>
                  <a:lnTo>
                    <a:pt x="24" y="237"/>
                  </a:lnTo>
                  <a:lnTo>
                    <a:pt x="29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6" y="237"/>
                  </a:lnTo>
                  <a:lnTo>
                    <a:pt x="38" y="232"/>
                  </a:lnTo>
                  <a:lnTo>
                    <a:pt x="40" y="153"/>
                  </a:lnTo>
                  <a:lnTo>
                    <a:pt x="38" y="112"/>
                  </a:lnTo>
                  <a:lnTo>
                    <a:pt x="36" y="34"/>
                  </a:lnTo>
                  <a:lnTo>
                    <a:pt x="35" y="32"/>
                  </a:lnTo>
                  <a:lnTo>
                    <a:pt x="32" y="31"/>
                  </a:lnTo>
                  <a:lnTo>
                    <a:pt x="16" y="32"/>
                  </a:lnTo>
                  <a:lnTo>
                    <a:pt x="14" y="31"/>
                  </a:lnTo>
                  <a:lnTo>
                    <a:pt x="12" y="29"/>
                  </a:lnTo>
                  <a:lnTo>
                    <a:pt x="14" y="8"/>
                  </a:lnTo>
                  <a:lnTo>
                    <a:pt x="15" y="3"/>
                  </a:lnTo>
                  <a:lnTo>
                    <a:pt x="16" y="1"/>
                  </a:lnTo>
                  <a:close/>
                  <a:moveTo>
                    <a:pt x="5" y="264"/>
                  </a:moveTo>
                  <a:lnTo>
                    <a:pt x="5" y="265"/>
                  </a:lnTo>
                  <a:lnTo>
                    <a:pt x="8" y="265"/>
                  </a:lnTo>
                  <a:lnTo>
                    <a:pt x="9" y="265"/>
                  </a:lnTo>
                  <a:lnTo>
                    <a:pt x="7" y="264"/>
                  </a:lnTo>
                  <a:lnTo>
                    <a:pt x="5" y="264"/>
                  </a:lnTo>
                  <a:close/>
                  <a:moveTo>
                    <a:pt x="11" y="246"/>
                  </a:moveTo>
                  <a:lnTo>
                    <a:pt x="9" y="247"/>
                  </a:lnTo>
                  <a:lnTo>
                    <a:pt x="9" y="248"/>
                  </a:lnTo>
                  <a:lnTo>
                    <a:pt x="11" y="248"/>
                  </a:lnTo>
                  <a:lnTo>
                    <a:pt x="12" y="247"/>
                  </a:lnTo>
                  <a:lnTo>
                    <a:pt x="11" y="246"/>
                  </a:lnTo>
                  <a:close/>
                  <a:moveTo>
                    <a:pt x="18" y="17"/>
                  </a:moveTo>
                  <a:lnTo>
                    <a:pt x="16" y="18"/>
                  </a:lnTo>
                  <a:lnTo>
                    <a:pt x="16" y="21"/>
                  </a:lnTo>
                  <a:lnTo>
                    <a:pt x="18" y="22"/>
                  </a:lnTo>
                  <a:lnTo>
                    <a:pt x="25" y="22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1" y="18"/>
                  </a:lnTo>
                  <a:lnTo>
                    <a:pt x="19" y="17"/>
                  </a:lnTo>
                  <a:lnTo>
                    <a:pt x="18" y="17"/>
                  </a:lnTo>
                  <a:close/>
                  <a:moveTo>
                    <a:pt x="21" y="8"/>
                  </a:moveTo>
                  <a:lnTo>
                    <a:pt x="18" y="8"/>
                  </a:lnTo>
                  <a:lnTo>
                    <a:pt x="18" y="10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6" y="11"/>
                  </a:lnTo>
                  <a:lnTo>
                    <a:pt x="31" y="8"/>
                  </a:lnTo>
                  <a:lnTo>
                    <a:pt x="21" y="8"/>
                  </a:lnTo>
                  <a:close/>
                  <a:moveTo>
                    <a:pt x="21" y="246"/>
                  </a:moveTo>
                  <a:lnTo>
                    <a:pt x="19" y="246"/>
                  </a:lnTo>
                  <a:lnTo>
                    <a:pt x="21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2" y="246"/>
                  </a:lnTo>
                  <a:lnTo>
                    <a:pt x="21" y="246"/>
                  </a:lnTo>
                  <a:close/>
                  <a:moveTo>
                    <a:pt x="25" y="257"/>
                  </a:moveTo>
                  <a:lnTo>
                    <a:pt x="25" y="258"/>
                  </a:lnTo>
                  <a:lnTo>
                    <a:pt x="25" y="260"/>
                  </a:lnTo>
                  <a:lnTo>
                    <a:pt x="31" y="260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7"/>
                  </a:lnTo>
                  <a:lnTo>
                    <a:pt x="26" y="257"/>
                  </a:lnTo>
                  <a:lnTo>
                    <a:pt x="25" y="257"/>
                  </a:lnTo>
                  <a:close/>
                  <a:moveTo>
                    <a:pt x="28" y="250"/>
                  </a:moveTo>
                  <a:lnTo>
                    <a:pt x="28" y="250"/>
                  </a:lnTo>
                  <a:lnTo>
                    <a:pt x="29" y="251"/>
                  </a:lnTo>
                  <a:lnTo>
                    <a:pt x="32" y="251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8" y="250"/>
                  </a:lnTo>
                  <a:close/>
                  <a:moveTo>
                    <a:pt x="39" y="8"/>
                  </a:moveTo>
                  <a:lnTo>
                    <a:pt x="38" y="10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39" y="8"/>
                  </a:lnTo>
                  <a:close/>
                  <a:moveTo>
                    <a:pt x="42" y="222"/>
                  </a:moveTo>
                  <a:lnTo>
                    <a:pt x="42" y="223"/>
                  </a:lnTo>
                  <a:lnTo>
                    <a:pt x="43" y="225"/>
                  </a:lnTo>
                  <a:lnTo>
                    <a:pt x="43" y="226"/>
                  </a:lnTo>
                  <a:lnTo>
                    <a:pt x="45" y="223"/>
                  </a:lnTo>
                  <a:lnTo>
                    <a:pt x="45" y="220"/>
                  </a:lnTo>
                  <a:lnTo>
                    <a:pt x="43" y="216"/>
                  </a:lnTo>
                  <a:lnTo>
                    <a:pt x="43" y="218"/>
                  </a:lnTo>
                  <a:lnTo>
                    <a:pt x="42" y="222"/>
                  </a:lnTo>
                  <a:close/>
                  <a:moveTo>
                    <a:pt x="43" y="105"/>
                  </a:moveTo>
                  <a:lnTo>
                    <a:pt x="43" y="107"/>
                  </a:lnTo>
                  <a:lnTo>
                    <a:pt x="45" y="108"/>
                  </a:lnTo>
                  <a:lnTo>
                    <a:pt x="45" y="107"/>
                  </a:lnTo>
                  <a:lnTo>
                    <a:pt x="45" y="105"/>
                  </a:lnTo>
                  <a:lnTo>
                    <a:pt x="45" y="104"/>
                  </a:lnTo>
                  <a:lnTo>
                    <a:pt x="47" y="102"/>
                  </a:lnTo>
                  <a:lnTo>
                    <a:pt x="47" y="101"/>
                  </a:lnTo>
                  <a:lnTo>
                    <a:pt x="46" y="101"/>
                  </a:lnTo>
                  <a:lnTo>
                    <a:pt x="45" y="102"/>
                  </a:lnTo>
                  <a:lnTo>
                    <a:pt x="43" y="105"/>
                  </a:lnTo>
                  <a:close/>
                  <a:moveTo>
                    <a:pt x="46" y="66"/>
                  </a:moveTo>
                  <a:lnTo>
                    <a:pt x="45" y="67"/>
                  </a:lnTo>
                  <a:lnTo>
                    <a:pt x="46" y="67"/>
                  </a:lnTo>
                  <a:lnTo>
                    <a:pt x="46" y="66"/>
                  </a:lnTo>
                  <a:close/>
                  <a:moveTo>
                    <a:pt x="46" y="46"/>
                  </a:move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7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6" y="46"/>
                  </a:lnTo>
                  <a:close/>
                  <a:moveTo>
                    <a:pt x="49" y="152"/>
                  </a:moveTo>
                  <a:lnTo>
                    <a:pt x="49" y="152"/>
                  </a:lnTo>
                  <a:lnTo>
                    <a:pt x="50" y="152"/>
                  </a:lnTo>
                  <a:lnTo>
                    <a:pt x="50" y="149"/>
                  </a:lnTo>
                  <a:lnTo>
                    <a:pt x="52" y="138"/>
                  </a:lnTo>
                  <a:lnTo>
                    <a:pt x="49" y="152"/>
                  </a:lnTo>
                  <a:close/>
                  <a:moveTo>
                    <a:pt x="50" y="22"/>
                  </a:moveTo>
                  <a:lnTo>
                    <a:pt x="50" y="22"/>
                  </a:lnTo>
                  <a:lnTo>
                    <a:pt x="52" y="24"/>
                  </a:lnTo>
                  <a:lnTo>
                    <a:pt x="53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57" y="15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0" y="22"/>
                  </a:lnTo>
                  <a:close/>
                  <a:moveTo>
                    <a:pt x="57" y="168"/>
                  </a:moveTo>
                  <a:lnTo>
                    <a:pt x="56" y="168"/>
                  </a:lnTo>
                  <a:lnTo>
                    <a:pt x="56" y="191"/>
                  </a:lnTo>
                  <a:lnTo>
                    <a:pt x="56" y="222"/>
                  </a:lnTo>
                  <a:lnTo>
                    <a:pt x="56" y="236"/>
                  </a:lnTo>
                  <a:lnTo>
                    <a:pt x="57" y="236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60" y="233"/>
                  </a:lnTo>
                  <a:lnTo>
                    <a:pt x="60" y="184"/>
                  </a:lnTo>
                  <a:lnTo>
                    <a:pt x="59" y="173"/>
                  </a:lnTo>
                  <a:lnTo>
                    <a:pt x="57" y="168"/>
                  </a:lnTo>
                  <a:close/>
                  <a:moveTo>
                    <a:pt x="61" y="91"/>
                  </a:moveTo>
                  <a:lnTo>
                    <a:pt x="60" y="91"/>
                  </a:lnTo>
                  <a:lnTo>
                    <a:pt x="61" y="93"/>
                  </a:lnTo>
                  <a:lnTo>
                    <a:pt x="63" y="93"/>
                  </a:lnTo>
                  <a:lnTo>
                    <a:pt x="63" y="91"/>
                  </a:lnTo>
                  <a:lnTo>
                    <a:pt x="61" y="91"/>
                  </a:lnTo>
                  <a:close/>
                  <a:moveTo>
                    <a:pt x="63" y="97"/>
                  </a:moveTo>
                  <a:lnTo>
                    <a:pt x="61" y="95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1" y="108"/>
                  </a:lnTo>
                  <a:lnTo>
                    <a:pt x="61" y="107"/>
                  </a:lnTo>
                  <a:lnTo>
                    <a:pt x="63" y="102"/>
                  </a:lnTo>
                  <a:lnTo>
                    <a:pt x="63" y="97"/>
                  </a:lnTo>
                  <a:close/>
                  <a:moveTo>
                    <a:pt x="61" y="109"/>
                  </a:moveTo>
                  <a:lnTo>
                    <a:pt x="60" y="109"/>
                  </a:lnTo>
                  <a:lnTo>
                    <a:pt x="60" y="112"/>
                  </a:lnTo>
                  <a:lnTo>
                    <a:pt x="61" y="112"/>
                  </a:lnTo>
                  <a:lnTo>
                    <a:pt x="61" y="109"/>
                  </a:lnTo>
                  <a:close/>
                  <a:moveTo>
                    <a:pt x="94" y="255"/>
                  </a:moveTo>
                  <a:lnTo>
                    <a:pt x="73" y="255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85" y="258"/>
                  </a:lnTo>
                  <a:lnTo>
                    <a:pt x="94" y="258"/>
                  </a:lnTo>
                  <a:lnTo>
                    <a:pt x="97" y="257"/>
                  </a:lnTo>
                  <a:lnTo>
                    <a:pt x="94" y="255"/>
                  </a:lnTo>
                  <a:close/>
                  <a:moveTo>
                    <a:pt x="81" y="265"/>
                  </a:moveTo>
                  <a:lnTo>
                    <a:pt x="82" y="265"/>
                  </a:lnTo>
                  <a:lnTo>
                    <a:pt x="89" y="265"/>
                  </a:lnTo>
                  <a:lnTo>
                    <a:pt x="92" y="265"/>
                  </a:lnTo>
                  <a:lnTo>
                    <a:pt x="94" y="264"/>
                  </a:lnTo>
                  <a:lnTo>
                    <a:pt x="91" y="263"/>
                  </a:lnTo>
                  <a:lnTo>
                    <a:pt x="87" y="263"/>
                  </a:lnTo>
                  <a:lnTo>
                    <a:pt x="82" y="264"/>
                  </a:lnTo>
                  <a:lnTo>
                    <a:pt x="81" y="265"/>
                  </a:lnTo>
                  <a:close/>
                  <a:moveTo>
                    <a:pt x="91" y="246"/>
                  </a:moveTo>
                  <a:lnTo>
                    <a:pt x="89" y="246"/>
                  </a:lnTo>
                  <a:lnTo>
                    <a:pt x="91" y="248"/>
                  </a:lnTo>
                  <a:lnTo>
                    <a:pt x="95" y="248"/>
                  </a:lnTo>
                  <a:lnTo>
                    <a:pt x="98" y="247"/>
                  </a:lnTo>
                  <a:lnTo>
                    <a:pt x="98" y="246"/>
                  </a:lnTo>
                  <a:lnTo>
                    <a:pt x="95" y="246"/>
                  </a:lnTo>
                  <a:lnTo>
                    <a:pt x="91" y="246"/>
                  </a:lnTo>
                  <a:close/>
                  <a:moveTo>
                    <a:pt x="92" y="272"/>
                  </a:moveTo>
                  <a:lnTo>
                    <a:pt x="89" y="272"/>
                  </a:lnTo>
                  <a:lnTo>
                    <a:pt x="89" y="274"/>
                  </a:lnTo>
                  <a:lnTo>
                    <a:pt x="92" y="274"/>
                  </a:lnTo>
                  <a:lnTo>
                    <a:pt x="94" y="274"/>
                  </a:lnTo>
                  <a:lnTo>
                    <a:pt x="95" y="274"/>
                  </a:lnTo>
                  <a:lnTo>
                    <a:pt x="95" y="272"/>
                  </a:lnTo>
                  <a:lnTo>
                    <a:pt x="94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8" name="Freeform 20"/>
            <p:cNvSpPr>
              <a:spLocks noEditPoints="1"/>
            </p:cNvSpPr>
            <p:nvPr/>
          </p:nvSpPr>
          <p:spPr bwMode="auto">
            <a:xfrm>
              <a:off x="6067426" y="2805113"/>
              <a:ext cx="109538" cy="109538"/>
            </a:xfrm>
            <a:custGeom>
              <a:avLst/>
              <a:gdLst>
                <a:gd name="T0" fmla="*/ 37605033 w 206"/>
                <a:gd name="T1" fmla="*/ 2746836 h 209"/>
                <a:gd name="T2" fmla="*/ 49763220 w 206"/>
                <a:gd name="T3" fmla="*/ 10438080 h 209"/>
                <a:gd name="T4" fmla="*/ 44391072 w 206"/>
                <a:gd name="T5" fmla="*/ 20052267 h 209"/>
                <a:gd name="T6" fmla="*/ 38453155 w 206"/>
                <a:gd name="T7" fmla="*/ 17854694 h 209"/>
                <a:gd name="T8" fmla="*/ 31950001 w 206"/>
                <a:gd name="T9" fmla="*/ 10438080 h 209"/>
                <a:gd name="T10" fmla="*/ 13006308 w 206"/>
                <a:gd name="T11" fmla="*/ 15382489 h 209"/>
                <a:gd name="T12" fmla="*/ 7068391 w 206"/>
                <a:gd name="T13" fmla="*/ 25545939 h 209"/>
                <a:gd name="T14" fmla="*/ 8482282 w 206"/>
                <a:gd name="T15" fmla="*/ 32962552 h 209"/>
                <a:gd name="T16" fmla="*/ 11027180 w 206"/>
                <a:gd name="T17" fmla="*/ 42850846 h 209"/>
                <a:gd name="T18" fmla="*/ 33929661 w 206"/>
                <a:gd name="T19" fmla="*/ 48619673 h 209"/>
                <a:gd name="T20" fmla="*/ 43825303 w 206"/>
                <a:gd name="T21" fmla="*/ 37357175 h 209"/>
                <a:gd name="T22" fmla="*/ 48632213 w 206"/>
                <a:gd name="T23" fmla="*/ 34335708 h 209"/>
                <a:gd name="T24" fmla="*/ 54287245 w 206"/>
                <a:gd name="T25" fmla="*/ 39280117 h 209"/>
                <a:gd name="T26" fmla="*/ 58245502 w 206"/>
                <a:gd name="T27" fmla="*/ 46696731 h 209"/>
                <a:gd name="T28" fmla="*/ 43542950 w 206"/>
                <a:gd name="T29" fmla="*/ 50816722 h 209"/>
                <a:gd name="T30" fmla="*/ 16682212 w 206"/>
                <a:gd name="T31" fmla="*/ 55486500 h 209"/>
                <a:gd name="T32" fmla="*/ 1131006 w 206"/>
                <a:gd name="T33" fmla="*/ 38730855 h 209"/>
                <a:gd name="T34" fmla="*/ 3393019 w 206"/>
                <a:gd name="T35" fmla="*/ 17305432 h 209"/>
                <a:gd name="T36" fmla="*/ 14702552 w 206"/>
                <a:gd name="T37" fmla="*/ 3845360 h 209"/>
                <a:gd name="T38" fmla="*/ 3393019 w 206"/>
                <a:gd name="T39" fmla="*/ 31588872 h 209"/>
                <a:gd name="T40" fmla="*/ 4241141 w 206"/>
                <a:gd name="T41" fmla="*/ 29391299 h 209"/>
                <a:gd name="T42" fmla="*/ 5937385 w 206"/>
                <a:gd name="T43" fmla="*/ 21974685 h 209"/>
                <a:gd name="T44" fmla="*/ 6503154 w 206"/>
                <a:gd name="T45" fmla="*/ 33237183 h 209"/>
                <a:gd name="T46" fmla="*/ 8482282 w 206"/>
                <a:gd name="T47" fmla="*/ 38181593 h 209"/>
                <a:gd name="T48" fmla="*/ 6220270 w 206"/>
                <a:gd name="T49" fmla="*/ 41203059 h 209"/>
                <a:gd name="T50" fmla="*/ 6503154 w 206"/>
                <a:gd name="T51" fmla="*/ 45597682 h 209"/>
                <a:gd name="T52" fmla="*/ 11027180 w 206"/>
                <a:gd name="T53" fmla="*/ 48619673 h 209"/>
                <a:gd name="T54" fmla="*/ 7351276 w 206"/>
                <a:gd name="T55" fmla="*/ 16755645 h 209"/>
                <a:gd name="T56" fmla="*/ 7068391 w 206"/>
                <a:gd name="T57" fmla="*/ 16206383 h 209"/>
                <a:gd name="T58" fmla="*/ 9896173 w 206"/>
                <a:gd name="T59" fmla="*/ 43949895 h 209"/>
                <a:gd name="T60" fmla="*/ 11875302 w 206"/>
                <a:gd name="T61" fmla="*/ 11536605 h 209"/>
                <a:gd name="T62" fmla="*/ 11310064 w 206"/>
                <a:gd name="T63" fmla="*/ 51366509 h 209"/>
                <a:gd name="T64" fmla="*/ 13289193 w 206"/>
                <a:gd name="T65" fmla="*/ 51641140 h 209"/>
                <a:gd name="T66" fmla="*/ 11875302 w 206"/>
                <a:gd name="T67" fmla="*/ 6592720 h 209"/>
                <a:gd name="T68" fmla="*/ 13289193 w 206"/>
                <a:gd name="T69" fmla="*/ 6317565 h 209"/>
                <a:gd name="T70" fmla="*/ 21771475 w 206"/>
                <a:gd name="T71" fmla="*/ 1922942 h 209"/>
                <a:gd name="T72" fmla="*/ 14137315 w 206"/>
                <a:gd name="T73" fmla="*/ 50542091 h 209"/>
                <a:gd name="T74" fmla="*/ 24033488 w 206"/>
                <a:gd name="T75" fmla="*/ 53014296 h 209"/>
                <a:gd name="T76" fmla="*/ 16682212 w 206"/>
                <a:gd name="T77" fmla="*/ 51366509 h 209"/>
                <a:gd name="T78" fmla="*/ 15833558 w 206"/>
                <a:gd name="T79" fmla="*/ 9339556 h 209"/>
                <a:gd name="T80" fmla="*/ 21205706 w 206"/>
                <a:gd name="T81" fmla="*/ 6592720 h 209"/>
                <a:gd name="T82" fmla="*/ 28839867 w 206"/>
                <a:gd name="T83" fmla="*/ 5768303 h 209"/>
                <a:gd name="T84" fmla="*/ 23185366 w 206"/>
                <a:gd name="T85" fmla="*/ 5493671 h 209"/>
                <a:gd name="T86" fmla="*/ 29687988 w 206"/>
                <a:gd name="T87" fmla="*/ 7691245 h 209"/>
                <a:gd name="T88" fmla="*/ 26012616 w 206"/>
                <a:gd name="T89" fmla="*/ 56310918 h 209"/>
                <a:gd name="T90" fmla="*/ 27708860 w 206"/>
                <a:gd name="T91" fmla="*/ 55486500 h 209"/>
                <a:gd name="T92" fmla="*/ 31667648 w 206"/>
                <a:gd name="T93" fmla="*/ 8240507 h 209"/>
                <a:gd name="T94" fmla="*/ 31950001 w 206"/>
                <a:gd name="T95" fmla="*/ 52190402 h 209"/>
                <a:gd name="T96" fmla="*/ 33081008 w 206"/>
                <a:gd name="T97" fmla="*/ 5493671 h 209"/>
                <a:gd name="T98" fmla="*/ 33929661 w 206"/>
                <a:gd name="T99" fmla="*/ 5768303 h 209"/>
                <a:gd name="T100" fmla="*/ 33081008 w 206"/>
                <a:gd name="T101" fmla="*/ 3021467 h 209"/>
                <a:gd name="T102" fmla="*/ 38453155 w 206"/>
                <a:gd name="T103" fmla="*/ 51366509 h 209"/>
                <a:gd name="T104" fmla="*/ 35625905 w 206"/>
                <a:gd name="T105" fmla="*/ 6867351 h 209"/>
                <a:gd name="T106" fmla="*/ 38453155 w 206"/>
                <a:gd name="T107" fmla="*/ 48619673 h 209"/>
                <a:gd name="T108" fmla="*/ 40715168 w 206"/>
                <a:gd name="T109" fmla="*/ 9339556 h 209"/>
                <a:gd name="T110" fmla="*/ 43260066 w 206"/>
                <a:gd name="T111" fmla="*/ 44499157 h 209"/>
                <a:gd name="T112" fmla="*/ 45804963 w 206"/>
                <a:gd name="T113" fmla="*/ 11536605 h 209"/>
                <a:gd name="T114" fmla="*/ 45804963 w 206"/>
                <a:gd name="T115" fmla="*/ 11536605 h 209"/>
                <a:gd name="T116" fmla="*/ 50328457 w 206"/>
                <a:gd name="T117" fmla="*/ 41203059 h 209"/>
                <a:gd name="T118" fmla="*/ 51177111 w 206"/>
                <a:gd name="T119" fmla="*/ 38181593 h 209"/>
                <a:gd name="T120" fmla="*/ 51459464 w 206"/>
                <a:gd name="T121" fmla="*/ 37906961 h 209"/>
                <a:gd name="T122" fmla="*/ 53721476 w 206"/>
                <a:gd name="T123" fmla="*/ 46971362 h 20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6" h="209">
                  <a:moveTo>
                    <a:pt x="108" y="2"/>
                  </a:moveTo>
                  <a:lnTo>
                    <a:pt x="108" y="0"/>
                  </a:lnTo>
                  <a:lnTo>
                    <a:pt x="113" y="3"/>
                  </a:lnTo>
                  <a:lnTo>
                    <a:pt x="122" y="6"/>
                  </a:lnTo>
                  <a:lnTo>
                    <a:pt x="126" y="7"/>
                  </a:lnTo>
                  <a:lnTo>
                    <a:pt x="133" y="10"/>
                  </a:lnTo>
                  <a:lnTo>
                    <a:pt x="153" y="23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5" y="27"/>
                  </a:lnTo>
                  <a:lnTo>
                    <a:pt x="172" y="32"/>
                  </a:lnTo>
                  <a:lnTo>
                    <a:pt x="176" y="38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8" y="52"/>
                  </a:lnTo>
                  <a:lnTo>
                    <a:pt x="157" y="68"/>
                  </a:lnTo>
                  <a:lnTo>
                    <a:pt x="157" y="69"/>
                  </a:lnTo>
                  <a:lnTo>
                    <a:pt x="157" y="73"/>
                  </a:lnTo>
                  <a:lnTo>
                    <a:pt x="153" y="73"/>
                  </a:lnTo>
                  <a:lnTo>
                    <a:pt x="147" y="75"/>
                  </a:lnTo>
                  <a:lnTo>
                    <a:pt x="146" y="73"/>
                  </a:lnTo>
                  <a:lnTo>
                    <a:pt x="143" y="70"/>
                  </a:lnTo>
                  <a:lnTo>
                    <a:pt x="136" y="65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7" y="48"/>
                  </a:lnTo>
                  <a:lnTo>
                    <a:pt x="136" y="45"/>
                  </a:lnTo>
                  <a:lnTo>
                    <a:pt x="132" y="42"/>
                  </a:lnTo>
                  <a:lnTo>
                    <a:pt x="123" y="39"/>
                  </a:lnTo>
                  <a:lnTo>
                    <a:pt x="113" y="38"/>
                  </a:lnTo>
                  <a:lnTo>
                    <a:pt x="89" y="37"/>
                  </a:lnTo>
                  <a:lnTo>
                    <a:pt x="84" y="38"/>
                  </a:lnTo>
                  <a:lnTo>
                    <a:pt x="75" y="39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6" y="56"/>
                  </a:lnTo>
                  <a:lnTo>
                    <a:pt x="42" y="63"/>
                  </a:lnTo>
                  <a:lnTo>
                    <a:pt x="39" y="72"/>
                  </a:lnTo>
                  <a:lnTo>
                    <a:pt x="33" y="86"/>
                  </a:lnTo>
                  <a:lnTo>
                    <a:pt x="30" y="91"/>
                  </a:lnTo>
                  <a:lnTo>
                    <a:pt x="26" y="90"/>
                  </a:lnTo>
                  <a:lnTo>
                    <a:pt x="25" y="93"/>
                  </a:lnTo>
                  <a:lnTo>
                    <a:pt x="23" y="97"/>
                  </a:lnTo>
                  <a:lnTo>
                    <a:pt x="29" y="96"/>
                  </a:lnTo>
                  <a:lnTo>
                    <a:pt x="30" y="97"/>
                  </a:lnTo>
                  <a:lnTo>
                    <a:pt x="28" y="114"/>
                  </a:lnTo>
                  <a:lnTo>
                    <a:pt x="30" y="120"/>
                  </a:lnTo>
                  <a:lnTo>
                    <a:pt x="35" y="135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5" y="143"/>
                  </a:lnTo>
                  <a:lnTo>
                    <a:pt x="36" y="150"/>
                  </a:lnTo>
                  <a:lnTo>
                    <a:pt x="39" y="156"/>
                  </a:lnTo>
                  <a:lnTo>
                    <a:pt x="43" y="162"/>
                  </a:lnTo>
                  <a:lnTo>
                    <a:pt x="49" y="166"/>
                  </a:lnTo>
                  <a:lnTo>
                    <a:pt x="57" y="170"/>
                  </a:lnTo>
                  <a:lnTo>
                    <a:pt x="75" y="184"/>
                  </a:lnTo>
                  <a:lnTo>
                    <a:pt x="91" y="184"/>
                  </a:lnTo>
                  <a:lnTo>
                    <a:pt x="106" y="181"/>
                  </a:lnTo>
                  <a:lnTo>
                    <a:pt x="120" y="177"/>
                  </a:lnTo>
                  <a:lnTo>
                    <a:pt x="133" y="170"/>
                  </a:lnTo>
                  <a:lnTo>
                    <a:pt x="151" y="153"/>
                  </a:lnTo>
                  <a:lnTo>
                    <a:pt x="155" y="146"/>
                  </a:lnTo>
                  <a:lnTo>
                    <a:pt x="157" y="143"/>
                  </a:lnTo>
                  <a:lnTo>
                    <a:pt x="155" y="138"/>
                  </a:lnTo>
                  <a:lnTo>
                    <a:pt x="155" y="136"/>
                  </a:lnTo>
                  <a:lnTo>
                    <a:pt x="160" y="131"/>
                  </a:lnTo>
                  <a:lnTo>
                    <a:pt x="171" y="120"/>
                  </a:lnTo>
                  <a:lnTo>
                    <a:pt x="176" y="124"/>
                  </a:lnTo>
                  <a:lnTo>
                    <a:pt x="176" y="125"/>
                  </a:lnTo>
                  <a:lnTo>
                    <a:pt x="175" y="127"/>
                  </a:lnTo>
                  <a:lnTo>
                    <a:pt x="172" y="125"/>
                  </a:lnTo>
                  <a:lnTo>
                    <a:pt x="172" y="127"/>
                  </a:lnTo>
                  <a:lnTo>
                    <a:pt x="178" y="128"/>
                  </a:lnTo>
                  <a:lnTo>
                    <a:pt x="182" y="129"/>
                  </a:lnTo>
                  <a:lnTo>
                    <a:pt x="185" y="132"/>
                  </a:lnTo>
                  <a:lnTo>
                    <a:pt x="186" y="134"/>
                  </a:lnTo>
                  <a:lnTo>
                    <a:pt x="192" y="143"/>
                  </a:lnTo>
                  <a:lnTo>
                    <a:pt x="198" y="157"/>
                  </a:lnTo>
                  <a:lnTo>
                    <a:pt x="200" y="159"/>
                  </a:lnTo>
                  <a:lnTo>
                    <a:pt x="202" y="166"/>
                  </a:lnTo>
                  <a:lnTo>
                    <a:pt x="205" y="167"/>
                  </a:lnTo>
                  <a:lnTo>
                    <a:pt x="206" y="170"/>
                  </a:lnTo>
                  <a:lnTo>
                    <a:pt x="206" y="173"/>
                  </a:lnTo>
                  <a:lnTo>
                    <a:pt x="202" y="173"/>
                  </a:lnTo>
                  <a:lnTo>
                    <a:pt x="195" y="177"/>
                  </a:lnTo>
                  <a:lnTo>
                    <a:pt x="186" y="185"/>
                  </a:lnTo>
                  <a:lnTo>
                    <a:pt x="174" y="173"/>
                  </a:lnTo>
                  <a:lnTo>
                    <a:pt x="154" y="185"/>
                  </a:lnTo>
                  <a:lnTo>
                    <a:pt x="144" y="191"/>
                  </a:lnTo>
                  <a:lnTo>
                    <a:pt x="136" y="197"/>
                  </a:lnTo>
                  <a:lnTo>
                    <a:pt x="98" y="209"/>
                  </a:lnTo>
                  <a:lnTo>
                    <a:pt x="92" y="209"/>
                  </a:lnTo>
                  <a:lnTo>
                    <a:pt x="78" y="208"/>
                  </a:lnTo>
                  <a:lnTo>
                    <a:pt x="59" y="202"/>
                  </a:lnTo>
                  <a:lnTo>
                    <a:pt x="39" y="193"/>
                  </a:lnTo>
                  <a:lnTo>
                    <a:pt x="35" y="190"/>
                  </a:lnTo>
                  <a:lnTo>
                    <a:pt x="32" y="187"/>
                  </a:lnTo>
                  <a:lnTo>
                    <a:pt x="18" y="169"/>
                  </a:lnTo>
                  <a:lnTo>
                    <a:pt x="9" y="155"/>
                  </a:lnTo>
                  <a:lnTo>
                    <a:pt x="4" y="141"/>
                  </a:lnTo>
                  <a:lnTo>
                    <a:pt x="2" y="135"/>
                  </a:lnTo>
                  <a:lnTo>
                    <a:pt x="1" y="131"/>
                  </a:lnTo>
                  <a:lnTo>
                    <a:pt x="0" y="118"/>
                  </a:lnTo>
                  <a:lnTo>
                    <a:pt x="2" y="103"/>
                  </a:lnTo>
                  <a:lnTo>
                    <a:pt x="4" y="87"/>
                  </a:lnTo>
                  <a:lnTo>
                    <a:pt x="12" y="63"/>
                  </a:lnTo>
                  <a:lnTo>
                    <a:pt x="14" y="58"/>
                  </a:lnTo>
                  <a:lnTo>
                    <a:pt x="16" y="52"/>
                  </a:lnTo>
                  <a:lnTo>
                    <a:pt x="21" y="45"/>
                  </a:lnTo>
                  <a:lnTo>
                    <a:pt x="26" y="38"/>
                  </a:lnTo>
                  <a:lnTo>
                    <a:pt x="32" y="30"/>
                  </a:lnTo>
                  <a:lnTo>
                    <a:pt x="40" y="21"/>
                  </a:lnTo>
                  <a:lnTo>
                    <a:pt x="52" y="14"/>
                  </a:lnTo>
                  <a:lnTo>
                    <a:pt x="66" y="7"/>
                  </a:lnTo>
                  <a:lnTo>
                    <a:pt x="82" y="3"/>
                  </a:lnTo>
                  <a:lnTo>
                    <a:pt x="108" y="2"/>
                  </a:lnTo>
                  <a:close/>
                  <a:moveTo>
                    <a:pt x="12" y="114"/>
                  </a:moveTo>
                  <a:lnTo>
                    <a:pt x="12" y="115"/>
                  </a:lnTo>
                  <a:lnTo>
                    <a:pt x="14" y="118"/>
                  </a:lnTo>
                  <a:lnTo>
                    <a:pt x="16" y="120"/>
                  </a:lnTo>
                  <a:lnTo>
                    <a:pt x="18" y="117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4" y="108"/>
                  </a:lnTo>
                  <a:lnTo>
                    <a:pt x="12" y="114"/>
                  </a:lnTo>
                  <a:close/>
                  <a:moveTo>
                    <a:pt x="28" y="68"/>
                  </a:moveTo>
                  <a:lnTo>
                    <a:pt x="26" y="68"/>
                  </a:lnTo>
                  <a:lnTo>
                    <a:pt x="21" y="79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5" y="79"/>
                  </a:lnTo>
                  <a:lnTo>
                    <a:pt x="28" y="70"/>
                  </a:lnTo>
                  <a:lnTo>
                    <a:pt x="28" y="68"/>
                  </a:lnTo>
                  <a:close/>
                  <a:moveTo>
                    <a:pt x="23" y="121"/>
                  </a:moveTo>
                  <a:lnTo>
                    <a:pt x="23" y="121"/>
                  </a:lnTo>
                  <a:lnTo>
                    <a:pt x="22" y="124"/>
                  </a:lnTo>
                  <a:lnTo>
                    <a:pt x="22" y="127"/>
                  </a:lnTo>
                  <a:lnTo>
                    <a:pt x="25" y="134"/>
                  </a:lnTo>
                  <a:lnTo>
                    <a:pt x="28" y="138"/>
                  </a:lnTo>
                  <a:lnTo>
                    <a:pt x="30" y="139"/>
                  </a:lnTo>
                  <a:lnTo>
                    <a:pt x="29" y="132"/>
                  </a:lnTo>
                  <a:lnTo>
                    <a:pt x="23" y="121"/>
                  </a:lnTo>
                  <a:close/>
                  <a:moveTo>
                    <a:pt x="23" y="149"/>
                  </a:moveTo>
                  <a:lnTo>
                    <a:pt x="22" y="149"/>
                  </a:lnTo>
                  <a:lnTo>
                    <a:pt x="22" y="150"/>
                  </a:lnTo>
                  <a:lnTo>
                    <a:pt x="25" y="153"/>
                  </a:lnTo>
                  <a:lnTo>
                    <a:pt x="28" y="155"/>
                  </a:lnTo>
                  <a:lnTo>
                    <a:pt x="26" y="152"/>
                  </a:lnTo>
                  <a:lnTo>
                    <a:pt x="23" y="149"/>
                  </a:lnTo>
                  <a:close/>
                  <a:moveTo>
                    <a:pt x="26" y="166"/>
                  </a:moveTo>
                  <a:lnTo>
                    <a:pt x="23" y="166"/>
                  </a:lnTo>
                  <a:lnTo>
                    <a:pt x="23" y="167"/>
                  </a:lnTo>
                  <a:lnTo>
                    <a:pt x="25" y="170"/>
                  </a:lnTo>
                  <a:lnTo>
                    <a:pt x="26" y="173"/>
                  </a:lnTo>
                  <a:lnTo>
                    <a:pt x="36" y="178"/>
                  </a:lnTo>
                  <a:lnTo>
                    <a:pt x="39" y="178"/>
                  </a:lnTo>
                  <a:lnTo>
                    <a:pt x="39" y="177"/>
                  </a:lnTo>
                  <a:lnTo>
                    <a:pt x="37" y="176"/>
                  </a:lnTo>
                  <a:lnTo>
                    <a:pt x="36" y="173"/>
                  </a:lnTo>
                  <a:lnTo>
                    <a:pt x="26" y="166"/>
                  </a:lnTo>
                  <a:close/>
                  <a:moveTo>
                    <a:pt x="25" y="59"/>
                  </a:moveTo>
                  <a:lnTo>
                    <a:pt x="25" y="61"/>
                  </a:lnTo>
                  <a:lnTo>
                    <a:pt x="26" y="61"/>
                  </a:lnTo>
                  <a:lnTo>
                    <a:pt x="30" y="58"/>
                  </a:lnTo>
                  <a:lnTo>
                    <a:pt x="30" y="55"/>
                  </a:lnTo>
                  <a:lnTo>
                    <a:pt x="30" y="54"/>
                  </a:lnTo>
                  <a:lnTo>
                    <a:pt x="26" y="56"/>
                  </a:lnTo>
                  <a:lnTo>
                    <a:pt x="25" y="59"/>
                  </a:lnTo>
                  <a:close/>
                  <a:moveTo>
                    <a:pt x="30" y="157"/>
                  </a:moveTo>
                  <a:lnTo>
                    <a:pt x="30" y="159"/>
                  </a:lnTo>
                  <a:lnTo>
                    <a:pt x="32" y="162"/>
                  </a:lnTo>
                  <a:lnTo>
                    <a:pt x="35" y="163"/>
                  </a:lnTo>
                  <a:lnTo>
                    <a:pt x="35" y="160"/>
                  </a:lnTo>
                  <a:lnTo>
                    <a:pt x="33" y="157"/>
                  </a:lnTo>
                  <a:lnTo>
                    <a:pt x="30" y="157"/>
                  </a:lnTo>
                  <a:close/>
                  <a:moveTo>
                    <a:pt x="37" y="45"/>
                  </a:moveTo>
                  <a:lnTo>
                    <a:pt x="37" y="45"/>
                  </a:lnTo>
                  <a:lnTo>
                    <a:pt x="42" y="42"/>
                  </a:lnTo>
                  <a:lnTo>
                    <a:pt x="43" y="39"/>
                  </a:lnTo>
                  <a:lnTo>
                    <a:pt x="39" y="41"/>
                  </a:lnTo>
                  <a:lnTo>
                    <a:pt x="37" y="45"/>
                  </a:lnTo>
                  <a:close/>
                  <a:moveTo>
                    <a:pt x="37" y="184"/>
                  </a:moveTo>
                  <a:lnTo>
                    <a:pt x="37" y="184"/>
                  </a:lnTo>
                  <a:lnTo>
                    <a:pt x="40" y="187"/>
                  </a:lnTo>
                  <a:lnTo>
                    <a:pt x="46" y="191"/>
                  </a:lnTo>
                  <a:lnTo>
                    <a:pt x="63" y="200"/>
                  </a:lnTo>
                  <a:lnTo>
                    <a:pt x="71" y="202"/>
                  </a:lnTo>
                  <a:lnTo>
                    <a:pt x="71" y="201"/>
                  </a:lnTo>
                  <a:lnTo>
                    <a:pt x="53" y="193"/>
                  </a:lnTo>
                  <a:lnTo>
                    <a:pt x="47" y="188"/>
                  </a:lnTo>
                  <a:lnTo>
                    <a:pt x="43" y="184"/>
                  </a:lnTo>
                  <a:lnTo>
                    <a:pt x="40" y="183"/>
                  </a:lnTo>
                  <a:lnTo>
                    <a:pt x="37" y="183"/>
                  </a:lnTo>
                  <a:lnTo>
                    <a:pt x="37" y="184"/>
                  </a:lnTo>
                  <a:close/>
                  <a:moveTo>
                    <a:pt x="42" y="24"/>
                  </a:moveTo>
                  <a:lnTo>
                    <a:pt x="40" y="25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3" y="25"/>
                  </a:lnTo>
                  <a:lnTo>
                    <a:pt x="43" y="24"/>
                  </a:lnTo>
                  <a:lnTo>
                    <a:pt x="42" y="24"/>
                  </a:lnTo>
                  <a:close/>
                  <a:moveTo>
                    <a:pt x="47" y="21"/>
                  </a:moveTo>
                  <a:lnTo>
                    <a:pt x="47" y="23"/>
                  </a:lnTo>
                  <a:lnTo>
                    <a:pt x="66" y="14"/>
                  </a:lnTo>
                  <a:lnTo>
                    <a:pt x="78" y="10"/>
                  </a:lnTo>
                  <a:lnTo>
                    <a:pt x="82" y="9"/>
                  </a:lnTo>
                  <a:lnTo>
                    <a:pt x="84" y="7"/>
                  </a:lnTo>
                  <a:lnTo>
                    <a:pt x="77" y="7"/>
                  </a:lnTo>
                  <a:lnTo>
                    <a:pt x="67" y="10"/>
                  </a:lnTo>
                  <a:lnTo>
                    <a:pt x="57" y="14"/>
                  </a:lnTo>
                  <a:lnTo>
                    <a:pt x="47" y="21"/>
                  </a:lnTo>
                  <a:close/>
                  <a:moveTo>
                    <a:pt x="52" y="183"/>
                  </a:moveTo>
                  <a:lnTo>
                    <a:pt x="50" y="183"/>
                  </a:lnTo>
                  <a:lnTo>
                    <a:pt x="50" y="184"/>
                  </a:lnTo>
                  <a:lnTo>
                    <a:pt x="53" y="185"/>
                  </a:lnTo>
                  <a:lnTo>
                    <a:pt x="63" y="190"/>
                  </a:lnTo>
                  <a:lnTo>
                    <a:pt x="81" y="195"/>
                  </a:lnTo>
                  <a:lnTo>
                    <a:pt x="84" y="195"/>
                  </a:lnTo>
                  <a:lnTo>
                    <a:pt x="85" y="194"/>
                  </a:lnTo>
                  <a:lnTo>
                    <a:pt x="85" y="193"/>
                  </a:lnTo>
                  <a:lnTo>
                    <a:pt x="78" y="193"/>
                  </a:lnTo>
                  <a:lnTo>
                    <a:pt x="73" y="188"/>
                  </a:lnTo>
                  <a:lnTo>
                    <a:pt x="66" y="185"/>
                  </a:lnTo>
                  <a:lnTo>
                    <a:pt x="63" y="188"/>
                  </a:lnTo>
                  <a:lnTo>
                    <a:pt x="59" y="187"/>
                  </a:lnTo>
                  <a:lnTo>
                    <a:pt x="52" y="183"/>
                  </a:lnTo>
                  <a:close/>
                  <a:moveTo>
                    <a:pt x="56" y="34"/>
                  </a:moveTo>
                  <a:lnTo>
                    <a:pt x="54" y="37"/>
                  </a:lnTo>
                  <a:lnTo>
                    <a:pt x="56" y="37"/>
                  </a:lnTo>
                  <a:lnTo>
                    <a:pt x="57" y="35"/>
                  </a:lnTo>
                  <a:lnTo>
                    <a:pt x="56" y="34"/>
                  </a:lnTo>
                  <a:close/>
                  <a:moveTo>
                    <a:pt x="68" y="27"/>
                  </a:moveTo>
                  <a:lnTo>
                    <a:pt x="68" y="28"/>
                  </a:lnTo>
                  <a:lnTo>
                    <a:pt x="70" y="28"/>
                  </a:lnTo>
                  <a:lnTo>
                    <a:pt x="75" y="27"/>
                  </a:lnTo>
                  <a:lnTo>
                    <a:pt x="78" y="25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7" y="23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09" y="20"/>
                  </a:lnTo>
                  <a:lnTo>
                    <a:pt x="108" y="18"/>
                  </a:lnTo>
                  <a:lnTo>
                    <a:pt x="103" y="18"/>
                  </a:lnTo>
                  <a:lnTo>
                    <a:pt x="91" y="18"/>
                  </a:lnTo>
                  <a:lnTo>
                    <a:pt x="82" y="20"/>
                  </a:lnTo>
                  <a:close/>
                  <a:moveTo>
                    <a:pt x="88" y="31"/>
                  </a:moveTo>
                  <a:lnTo>
                    <a:pt x="92" y="32"/>
                  </a:lnTo>
                  <a:lnTo>
                    <a:pt x="101" y="31"/>
                  </a:lnTo>
                  <a:lnTo>
                    <a:pt x="105" y="30"/>
                  </a:lnTo>
                  <a:lnTo>
                    <a:pt x="105" y="28"/>
                  </a:lnTo>
                  <a:lnTo>
                    <a:pt x="101" y="28"/>
                  </a:lnTo>
                  <a:lnTo>
                    <a:pt x="91" y="28"/>
                  </a:lnTo>
                  <a:lnTo>
                    <a:pt x="89" y="30"/>
                  </a:lnTo>
                  <a:lnTo>
                    <a:pt x="88" y="31"/>
                  </a:lnTo>
                  <a:close/>
                  <a:moveTo>
                    <a:pt x="92" y="205"/>
                  </a:moveTo>
                  <a:lnTo>
                    <a:pt x="92" y="205"/>
                  </a:lnTo>
                  <a:lnTo>
                    <a:pt x="94" y="207"/>
                  </a:lnTo>
                  <a:lnTo>
                    <a:pt x="101" y="208"/>
                  </a:lnTo>
                  <a:lnTo>
                    <a:pt x="101" y="207"/>
                  </a:lnTo>
                  <a:lnTo>
                    <a:pt x="99" y="205"/>
                  </a:lnTo>
                  <a:lnTo>
                    <a:pt x="101" y="204"/>
                  </a:lnTo>
                  <a:lnTo>
                    <a:pt x="99" y="202"/>
                  </a:lnTo>
                  <a:lnTo>
                    <a:pt x="98" y="202"/>
                  </a:lnTo>
                  <a:lnTo>
                    <a:pt x="94" y="204"/>
                  </a:lnTo>
                  <a:lnTo>
                    <a:pt x="92" y="205"/>
                  </a:lnTo>
                  <a:close/>
                  <a:moveTo>
                    <a:pt x="115" y="28"/>
                  </a:moveTo>
                  <a:lnTo>
                    <a:pt x="112" y="28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22" y="31"/>
                  </a:lnTo>
                  <a:lnTo>
                    <a:pt x="115" y="28"/>
                  </a:lnTo>
                  <a:close/>
                  <a:moveTo>
                    <a:pt x="113" y="188"/>
                  </a:moveTo>
                  <a:lnTo>
                    <a:pt x="113" y="190"/>
                  </a:lnTo>
                  <a:lnTo>
                    <a:pt x="116" y="188"/>
                  </a:lnTo>
                  <a:lnTo>
                    <a:pt x="117" y="187"/>
                  </a:lnTo>
                  <a:lnTo>
                    <a:pt x="113" y="187"/>
                  </a:lnTo>
                  <a:lnTo>
                    <a:pt x="113" y="188"/>
                  </a:lnTo>
                  <a:close/>
                  <a:moveTo>
                    <a:pt x="117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5" y="23"/>
                  </a:lnTo>
                  <a:lnTo>
                    <a:pt x="120" y="24"/>
                  </a:lnTo>
                  <a:lnTo>
                    <a:pt x="122" y="23"/>
                  </a:lnTo>
                  <a:lnTo>
                    <a:pt x="120" y="21"/>
                  </a:lnTo>
                  <a:lnTo>
                    <a:pt x="117" y="20"/>
                  </a:lnTo>
                  <a:close/>
                  <a:moveTo>
                    <a:pt x="117" y="9"/>
                  </a:moveTo>
                  <a:lnTo>
                    <a:pt x="116" y="9"/>
                  </a:lnTo>
                  <a:lnTo>
                    <a:pt x="115" y="9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17" y="11"/>
                  </a:lnTo>
                  <a:lnTo>
                    <a:pt x="117" y="9"/>
                  </a:lnTo>
                  <a:close/>
                  <a:moveTo>
                    <a:pt x="123" y="194"/>
                  </a:moveTo>
                  <a:lnTo>
                    <a:pt x="123" y="194"/>
                  </a:lnTo>
                  <a:lnTo>
                    <a:pt x="130" y="191"/>
                  </a:lnTo>
                  <a:lnTo>
                    <a:pt x="136" y="187"/>
                  </a:lnTo>
                  <a:lnTo>
                    <a:pt x="130" y="188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6" y="25"/>
                  </a:lnTo>
                  <a:lnTo>
                    <a:pt x="126" y="24"/>
                  </a:lnTo>
                  <a:lnTo>
                    <a:pt x="125" y="24"/>
                  </a:lnTo>
                  <a:close/>
                  <a:moveTo>
                    <a:pt x="127" y="180"/>
                  </a:moveTo>
                  <a:lnTo>
                    <a:pt x="129" y="180"/>
                  </a:lnTo>
                  <a:lnTo>
                    <a:pt x="129" y="181"/>
                  </a:lnTo>
                  <a:lnTo>
                    <a:pt x="136" y="177"/>
                  </a:lnTo>
                  <a:lnTo>
                    <a:pt x="137" y="176"/>
                  </a:lnTo>
                  <a:lnTo>
                    <a:pt x="137" y="173"/>
                  </a:lnTo>
                  <a:lnTo>
                    <a:pt x="130" y="177"/>
                  </a:lnTo>
                  <a:lnTo>
                    <a:pt x="127" y="180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5"/>
                  </a:lnTo>
                  <a:lnTo>
                    <a:pt x="146" y="34"/>
                  </a:lnTo>
                  <a:close/>
                  <a:moveTo>
                    <a:pt x="150" y="163"/>
                  </a:moveTo>
                  <a:lnTo>
                    <a:pt x="151" y="163"/>
                  </a:lnTo>
                  <a:lnTo>
                    <a:pt x="153" y="162"/>
                  </a:lnTo>
                  <a:lnTo>
                    <a:pt x="155" y="157"/>
                  </a:lnTo>
                  <a:lnTo>
                    <a:pt x="153" y="159"/>
                  </a:lnTo>
                  <a:lnTo>
                    <a:pt x="150" y="163"/>
                  </a:lnTo>
                  <a:close/>
                  <a:moveTo>
                    <a:pt x="162" y="42"/>
                  </a:moveTo>
                  <a:lnTo>
                    <a:pt x="162" y="42"/>
                  </a:lnTo>
                  <a:lnTo>
                    <a:pt x="165" y="42"/>
                  </a:lnTo>
                  <a:lnTo>
                    <a:pt x="167" y="41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4" y="39"/>
                  </a:lnTo>
                  <a:lnTo>
                    <a:pt x="162" y="42"/>
                  </a:lnTo>
                  <a:close/>
                  <a:moveTo>
                    <a:pt x="174" y="145"/>
                  </a:moveTo>
                  <a:lnTo>
                    <a:pt x="174" y="145"/>
                  </a:lnTo>
                  <a:lnTo>
                    <a:pt x="175" y="152"/>
                  </a:lnTo>
                  <a:lnTo>
                    <a:pt x="178" y="153"/>
                  </a:lnTo>
                  <a:lnTo>
                    <a:pt x="178" y="152"/>
                  </a:lnTo>
                  <a:lnTo>
                    <a:pt x="178" y="150"/>
                  </a:lnTo>
                  <a:lnTo>
                    <a:pt x="176" y="146"/>
                  </a:lnTo>
                  <a:lnTo>
                    <a:pt x="174" y="145"/>
                  </a:lnTo>
                  <a:close/>
                  <a:moveTo>
                    <a:pt x="182" y="138"/>
                  </a:moveTo>
                  <a:lnTo>
                    <a:pt x="181" y="138"/>
                  </a:lnTo>
                  <a:lnTo>
                    <a:pt x="181" y="139"/>
                  </a:lnTo>
                  <a:lnTo>
                    <a:pt x="183" y="148"/>
                  </a:lnTo>
                  <a:lnTo>
                    <a:pt x="193" y="166"/>
                  </a:lnTo>
                  <a:lnTo>
                    <a:pt x="196" y="167"/>
                  </a:lnTo>
                  <a:lnTo>
                    <a:pt x="198" y="166"/>
                  </a:lnTo>
                  <a:lnTo>
                    <a:pt x="192" y="156"/>
                  </a:lnTo>
                  <a:lnTo>
                    <a:pt x="186" y="143"/>
                  </a:lnTo>
                  <a:lnTo>
                    <a:pt x="182" y="138"/>
                  </a:lnTo>
                  <a:close/>
                  <a:moveTo>
                    <a:pt x="182" y="174"/>
                  </a:moveTo>
                  <a:lnTo>
                    <a:pt x="182" y="176"/>
                  </a:lnTo>
                  <a:lnTo>
                    <a:pt x="183" y="177"/>
                  </a:lnTo>
                  <a:lnTo>
                    <a:pt x="185" y="177"/>
                  </a:lnTo>
                  <a:lnTo>
                    <a:pt x="190" y="171"/>
                  </a:lnTo>
                  <a:lnTo>
                    <a:pt x="189" y="170"/>
                  </a:lnTo>
                  <a:lnTo>
                    <a:pt x="185" y="169"/>
                  </a:lnTo>
                  <a:lnTo>
                    <a:pt x="182" y="170"/>
                  </a:lnTo>
                  <a:lnTo>
                    <a:pt x="182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9" name="Freeform 21"/>
            <p:cNvSpPr>
              <a:spLocks noEditPoints="1"/>
            </p:cNvSpPr>
            <p:nvPr/>
          </p:nvSpPr>
          <p:spPr bwMode="auto">
            <a:xfrm>
              <a:off x="6181726" y="2820988"/>
              <a:ext cx="92075" cy="95250"/>
            </a:xfrm>
            <a:custGeom>
              <a:avLst/>
              <a:gdLst>
                <a:gd name="T0" fmla="*/ 41442746 w 174"/>
                <a:gd name="T1" fmla="*/ 7121246 h 182"/>
                <a:gd name="T2" fmla="*/ 45642742 w 174"/>
                <a:gd name="T3" fmla="*/ 12873404 h 182"/>
                <a:gd name="T4" fmla="*/ 46203129 w 174"/>
                <a:gd name="T5" fmla="*/ 16707478 h 182"/>
                <a:gd name="T6" fmla="*/ 47602775 w 174"/>
                <a:gd name="T7" fmla="*/ 18351326 h 182"/>
                <a:gd name="T8" fmla="*/ 46483058 w 174"/>
                <a:gd name="T9" fmla="*/ 33415479 h 182"/>
                <a:gd name="T10" fmla="*/ 30241875 w 174"/>
                <a:gd name="T11" fmla="*/ 49575532 h 182"/>
                <a:gd name="T12" fmla="*/ 11480800 w 174"/>
                <a:gd name="T13" fmla="*/ 47110022 h 182"/>
                <a:gd name="T14" fmla="*/ 0 w 174"/>
                <a:gd name="T15" fmla="*/ 29854595 h 182"/>
                <a:gd name="T16" fmla="*/ 3920067 w 174"/>
                <a:gd name="T17" fmla="*/ 16433765 h 182"/>
                <a:gd name="T18" fmla="*/ 17080971 w 174"/>
                <a:gd name="T19" fmla="*/ 2191273 h 182"/>
                <a:gd name="T20" fmla="*/ 1400175 w 174"/>
                <a:gd name="T21" fmla="*/ 29580882 h 182"/>
                <a:gd name="T22" fmla="*/ 3640137 w 174"/>
                <a:gd name="T23" fmla="*/ 34237141 h 182"/>
                <a:gd name="T24" fmla="*/ 5600171 w 174"/>
                <a:gd name="T25" fmla="*/ 38345452 h 182"/>
                <a:gd name="T26" fmla="*/ 4760383 w 174"/>
                <a:gd name="T27" fmla="*/ 18351326 h 182"/>
                <a:gd name="T28" fmla="*/ 4760383 w 174"/>
                <a:gd name="T29" fmla="*/ 18351326 h 182"/>
                <a:gd name="T30" fmla="*/ 7280275 w 174"/>
                <a:gd name="T31" fmla="*/ 14242492 h 182"/>
                <a:gd name="T32" fmla="*/ 7280275 w 174"/>
                <a:gd name="T33" fmla="*/ 27663845 h 182"/>
                <a:gd name="T34" fmla="*/ 8400521 w 174"/>
                <a:gd name="T35" fmla="*/ 41358387 h 182"/>
                <a:gd name="T36" fmla="*/ 8680450 w 174"/>
                <a:gd name="T37" fmla="*/ 31497919 h 182"/>
                <a:gd name="T38" fmla="*/ 15960725 w 174"/>
                <a:gd name="T39" fmla="*/ 39988776 h 182"/>
                <a:gd name="T40" fmla="*/ 31081662 w 174"/>
                <a:gd name="T41" fmla="*/ 41358387 h 182"/>
                <a:gd name="T42" fmla="*/ 40322500 w 174"/>
                <a:gd name="T43" fmla="*/ 27937558 h 182"/>
                <a:gd name="T44" fmla="*/ 39762642 w 174"/>
                <a:gd name="T45" fmla="*/ 18351326 h 182"/>
                <a:gd name="T46" fmla="*/ 30241875 w 174"/>
                <a:gd name="T47" fmla="*/ 9860468 h 182"/>
                <a:gd name="T48" fmla="*/ 17080971 w 174"/>
                <a:gd name="T49" fmla="*/ 11777505 h 182"/>
                <a:gd name="T50" fmla="*/ 10360554 w 174"/>
                <a:gd name="T51" fmla="*/ 21363738 h 182"/>
                <a:gd name="T52" fmla="*/ 9240838 w 174"/>
                <a:gd name="T53" fmla="*/ 44097610 h 182"/>
                <a:gd name="T54" fmla="*/ 9800696 w 174"/>
                <a:gd name="T55" fmla="*/ 43823374 h 182"/>
                <a:gd name="T56" fmla="*/ 12320588 w 174"/>
                <a:gd name="T57" fmla="*/ 13420830 h 182"/>
                <a:gd name="T58" fmla="*/ 11760729 w 174"/>
                <a:gd name="T59" fmla="*/ 7669195 h 182"/>
                <a:gd name="T60" fmla="*/ 19321463 w 174"/>
                <a:gd name="T61" fmla="*/ 3834598 h 182"/>
                <a:gd name="T62" fmla="*/ 21001567 w 174"/>
                <a:gd name="T63" fmla="*/ 2191273 h 182"/>
                <a:gd name="T64" fmla="*/ 13720762 w 174"/>
                <a:gd name="T65" fmla="*/ 9038806 h 182"/>
                <a:gd name="T66" fmla="*/ 13160904 w 174"/>
                <a:gd name="T67" fmla="*/ 12325455 h 182"/>
                <a:gd name="T68" fmla="*/ 14561079 w 174"/>
                <a:gd name="T69" fmla="*/ 46562596 h 182"/>
                <a:gd name="T70" fmla="*/ 14561079 w 174"/>
                <a:gd name="T71" fmla="*/ 46562596 h 182"/>
                <a:gd name="T72" fmla="*/ 19881321 w 174"/>
                <a:gd name="T73" fmla="*/ 46014647 h 182"/>
                <a:gd name="T74" fmla="*/ 19881321 w 174"/>
                <a:gd name="T75" fmla="*/ 5751635 h 182"/>
                <a:gd name="T76" fmla="*/ 26881667 w 174"/>
                <a:gd name="T77" fmla="*/ 4929973 h 182"/>
                <a:gd name="T78" fmla="*/ 21281496 w 174"/>
                <a:gd name="T79" fmla="*/ 9586232 h 182"/>
                <a:gd name="T80" fmla="*/ 19881321 w 174"/>
                <a:gd name="T81" fmla="*/ 9038806 h 182"/>
                <a:gd name="T82" fmla="*/ 28001912 w 174"/>
                <a:gd name="T83" fmla="*/ 47932207 h 182"/>
                <a:gd name="T84" fmla="*/ 28001912 w 174"/>
                <a:gd name="T85" fmla="*/ 46562596 h 182"/>
                <a:gd name="T86" fmla="*/ 30241875 w 174"/>
                <a:gd name="T87" fmla="*/ 3286648 h 182"/>
                <a:gd name="T88" fmla="*/ 29682017 w 174"/>
                <a:gd name="T89" fmla="*/ 1917037 h 182"/>
                <a:gd name="T90" fmla="*/ 29682017 w 174"/>
                <a:gd name="T91" fmla="*/ 5751635 h 182"/>
                <a:gd name="T92" fmla="*/ 29961946 w 174"/>
                <a:gd name="T93" fmla="*/ 5204209 h 182"/>
                <a:gd name="T94" fmla="*/ 31642050 w 174"/>
                <a:gd name="T95" fmla="*/ 5751635 h 182"/>
                <a:gd name="T96" fmla="*/ 33882013 w 174"/>
                <a:gd name="T97" fmla="*/ 47110022 h 182"/>
                <a:gd name="T98" fmla="*/ 33602083 w 174"/>
                <a:gd name="T99" fmla="*/ 9860468 h 182"/>
                <a:gd name="T100" fmla="*/ 34161942 w 174"/>
                <a:gd name="T101" fmla="*/ 9586232 h 182"/>
                <a:gd name="T102" fmla="*/ 36402433 w 174"/>
                <a:gd name="T103" fmla="*/ 5751635 h 182"/>
                <a:gd name="T104" fmla="*/ 36682363 w 174"/>
                <a:gd name="T105" fmla="*/ 8764570 h 182"/>
                <a:gd name="T106" fmla="*/ 40322500 w 174"/>
                <a:gd name="T107" fmla="*/ 10682130 h 182"/>
                <a:gd name="T108" fmla="*/ 39762642 w 174"/>
                <a:gd name="T109" fmla="*/ 12873404 h 182"/>
                <a:gd name="T110" fmla="*/ 38922325 w 174"/>
                <a:gd name="T111" fmla="*/ 11777505 h 182"/>
                <a:gd name="T112" fmla="*/ 44523025 w 174"/>
                <a:gd name="T113" fmla="*/ 34237141 h 182"/>
                <a:gd name="T114" fmla="*/ 45362813 w 174"/>
                <a:gd name="T115" fmla="*/ 34237141 h 182"/>
                <a:gd name="T116" fmla="*/ 44802954 w 174"/>
                <a:gd name="T117" fmla="*/ 32319581 h 182"/>
                <a:gd name="T118" fmla="*/ 46483058 w 174"/>
                <a:gd name="T119" fmla="*/ 31772155 h 182"/>
                <a:gd name="T120" fmla="*/ 45642742 w 174"/>
                <a:gd name="T121" fmla="*/ 28759220 h 182"/>
                <a:gd name="T122" fmla="*/ 47602775 w 174"/>
                <a:gd name="T123" fmla="*/ 21911687 h 1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4" h="182">
                  <a:moveTo>
                    <a:pt x="97" y="0"/>
                  </a:moveTo>
                  <a:lnTo>
                    <a:pt x="107" y="2"/>
                  </a:lnTo>
                  <a:lnTo>
                    <a:pt x="110" y="2"/>
                  </a:lnTo>
                  <a:lnTo>
                    <a:pt x="130" y="14"/>
                  </a:lnTo>
                  <a:lnTo>
                    <a:pt x="148" y="26"/>
                  </a:lnTo>
                  <a:lnTo>
                    <a:pt x="156" y="35"/>
                  </a:lnTo>
                  <a:lnTo>
                    <a:pt x="162" y="40"/>
                  </a:lnTo>
                  <a:lnTo>
                    <a:pt x="165" y="46"/>
                  </a:lnTo>
                  <a:lnTo>
                    <a:pt x="166" y="50"/>
                  </a:lnTo>
                  <a:lnTo>
                    <a:pt x="163" y="47"/>
                  </a:lnTo>
                  <a:lnTo>
                    <a:pt x="160" y="46"/>
                  </a:lnTo>
                  <a:lnTo>
                    <a:pt x="159" y="46"/>
                  </a:lnTo>
                  <a:lnTo>
                    <a:pt x="159" y="47"/>
                  </a:lnTo>
                  <a:lnTo>
                    <a:pt x="165" y="61"/>
                  </a:lnTo>
                  <a:lnTo>
                    <a:pt x="166" y="61"/>
                  </a:lnTo>
                  <a:lnTo>
                    <a:pt x="167" y="57"/>
                  </a:lnTo>
                  <a:lnTo>
                    <a:pt x="169" y="60"/>
                  </a:lnTo>
                  <a:lnTo>
                    <a:pt x="170" y="67"/>
                  </a:lnTo>
                  <a:lnTo>
                    <a:pt x="173" y="75"/>
                  </a:lnTo>
                  <a:lnTo>
                    <a:pt x="173" y="80"/>
                  </a:lnTo>
                  <a:lnTo>
                    <a:pt x="174" y="92"/>
                  </a:lnTo>
                  <a:lnTo>
                    <a:pt x="169" y="116"/>
                  </a:lnTo>
                  <a:lnTo>
                    <a:pt x="166" y="122"/>
                  </a:lnTo>
                  <a:lnTo>
                    <a:pt x="160" y="133"/>
                  </a:lnTo>
                  <a:lnTo>
                    <a:pt x="137" y="168"/>
                  </a:lnTo>
                  <a:lnTo>
                    <a:pt x="128" y="174"/>
                  </a:lnTo>
                  <a:lnTo>
                    <a:pt x="121" y="178"/>
                  </a:lnTo>
                  <a:lnTo>
                    <a:pt x="114" y="181"/>
                  </a:lnTo>
                  <a:lnTo>
                    <a:pt x="108" y="181"/>
                  </a:lnTo>
                  <a:lnTo>
                    <a:pt x="79" y="182"/>
                  </a:lnTo>
                  <a:lnTo>
                    <a:pt x="72" y="182"/>
                  </a:lnTo>
                  <a:lnTo>
                    <a:pt x="61" y="179"/>
                  </a:lnTo>
                  <a:lnTo>
                    <a:pt x="41" y="172"/>
                  </a:lnTo>
                  <a:lnTo>
                    <a:pt x="26" y="158"/>
                  </a:lnTo>
                  <a:lnTo>
                    <a:pt x="16" y="147"/>
                  </a:lnTo>
                  <a:lnTo>
                    <a:pt x="10" y="136"/>
                  </a:lnTo>
                  <a:lnTo>
                    <a:pt x="9" y="132"/>
                  </a:lnTo>
                  <a:lnTo>
                    <a:pt x="7" y="127"/>
                  </a:lnTo>
                  <a:lnTo>
                    <a:pt x="0" y="109"/>
                  </a:lnTo>
                  <a:lnTo>
                    <a:pt x="2" y="99"/>
                  </a:lnTo>
                  <a:lnTo>
                    <a:pt x="9" y="78"/>
                  </a:lnTo>
                  <a:lnTo>
                    <a:pt x="10" y="71"/>
                  </a:lnTo>
                  <a:lnTo>
                    <a:pt x="12" y="64"/>
                  </a:lnTo>
                  <a:lnTo>
                    <a:pt x="14" y="60"/>
                  </a:lnTo>
                  <a:lnTo>
                    <a:pt x="17" y="56"/>
                  </a:lnTo>
                  <a:lnTo>
                    <a:pt x="27" y="39"/>
                  </a:lnTo>
                  <a:lnTo>
                    <a:pt x="37" y="25"/>
                  </a:lnTo>
                  <a:lnTo>
                    <a:pt x="48" y="15"/>
                  </a:lnTo>
                  <a:lnTo>
                    <a:pt x="61" y="8"/>
                  </a:lnTo>
                  <a:lnTo>
                    <a:pt x="80" y="2"/>
                  </a:lnTo>
                  <a:lnTo>
                    <a:pt x="89" y="1"/>
                  </a:lnTo>
                  <a:lnTo>
                    <a:pt x="97" y="0"/>
                  </a:lnTo>
                  <a:close/>
                  <a:moveTo>
                    <a:pt x="6" y="106"/>
                  </a:moveTo>
                  <a:lnTo>
                    <a:pt x="5" y="108"/>
                  </a:lnTo>
                  <a:lnTo>
                    <a:pt x="6" y="111"/>
                  </a:lnTo>
                  <a:lnTo>
                    <a:pt x="6" y="108"/>
                  </a:lnTo>
                  <a:lnTo>
                    <a:pt x="6" y="106"/>
                  </a:lnTo>
                  <a:close/>
                  <a:moveTo>
                    <a:pt x="14" y="123"/>
                  </a:moveTo>
                  <a:lnTo>
                    <a:pt x="13" y="125"/>
                  </a:lnTo>
                  <a:lnTo>
                    <a:pt x="13" y="127"/>
                  </a:lnTo>
                  <a:lnTo>
                    <a:pt x="14" y="132"/>
                  </a:lnTo>
                  <a:lnTo>
                    <a:pt x="16" y="136"/>
                  </a:lnTo>
                  <a:lnTo>
                    <a:pt x="17" y="139"/>
                  </a:lnTo>
                  <a:lnTo>
                    <a:pt x="20" y="140"/>
                  </a:lnTo>
                  <a:lnTo>
                    <a:pt x="17" y="127"/>
                  </a:lnTo>
                  <a:lnTo>
                    <a:pt x="16" y="125"/>
                  </a:lnTo>
                  <a:lnTo>
                    <a:pt x="14" y="123"/>
                  </a:lnTo>
                  <a:close/>
                  <a:moveTo>
                    <a:pt x="17" y="67"/>
                  </a:moveTo>
                  <a:lnTo>
                    <a:pt x="17" y="67"/>
                  </a:lnTo>
                  <a:lnTo>
                    <a:pt x="19" y="67"/>
                  </a:lnTo>
                  <a:lnTo>
                    <a:pt x="20" y="64"/>
                  </a:lnTo>
                  <a:lnTo>
                    <a:pt x="17" y="64"/>
                  </a:lnTo>
                  <a:lnTo>
                    <a:pt x="17" y="67"/>
                  </a:lnTo>
                  <a:close/>
                  <a:moveTo>
                    <a:pt x="24" y="54"/>
                  </a:moveTo>
                  <a:lnTo>
                    <a:pt x="24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4" y="54"/>
                  </a:lnTo>
                  <a:close/>
                  <a:moveTo>
                    <a:pt x="26" y="98"/>
                  </a:moveTo>
                  <a:lnTo>
                    <a:pt x="24" y="99"/>
                  </a:lnTo>
                  <a:lnTo>
                    <a:pt x="24" y="101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7" y="98"/>
                  </a:lnTo>
                  <a:lnTo>
                    <a:pt x="26" y="98"/>
                  </a:lnTo>
                  <a:close/>
                  <a:moveTo>
                    <a:pt x="28" y="147"/>
                  </a:moveTo>
                  <a:lnTo>
                    <a:pt x="27" y="147"/>
                  </a:lnTo>
                  <a:lnTo>
                    <a:pt x="27" y="148"/>
                  </a:lnTo>
                  <a:lnTo>
                    <a:pt x="30" y="151"/>
                  </a:lnTo>
                  <a:lnTo>
                    <a:pt x="31" y="151"/>
                  </a:lnTo>
                  <a:lnTo>
                    <a:pt x="30" y="148"/>
                  </a:lnTo>
                  <a:lnTo>
                    <a:pt x="28" y="147"/>
                  </a:lnTo>
                  <a:close/>
                  <a:moveTo>
                    <a:pt x="31" y="113"/>
                  </a:moveTo>
                  <a:lnTo>
                    <a:pt x="31" y="115"/>
                  </a:lnTo>
                  <a:lnTo>
                    <a:pt x="42" y="136"/>
                  </a:lnTo>
                  <a:lnTo>
                    <a:pt x="44" y="139"/>
                  </a:lnTo>
                  <a:lnTo>
                    <a:pt x="47" y="140"/>
                  </a:lnTo>
                  <a:lnTo>
                    <a:pt x="57" y="146"/>
                  </a:lnTo>
                  <a:lnTo>
                    <a:pt x="61" y="150"/>
                  </a:lnTo>
                  <a:lnTo>
                    <a:pt x="66" y="153"/>
                  </a:lnTo>
                  <a:lnTo>
                    <a:pt x="80" y="158"/>
                  </a:lnTo>
                  <a:lnTo>
                    <a:pt x="87" y="158"/>
                  </a:lnTo>
                  <a:lnTo>
                    <a:pt x="101" y="155"/>
                  </a:lnTo>
                  <a:lnTo>
                    <a:pt x="111" y="151"/>
                  </a:lnTo>
                  <a:lnTo>
                    <a:pt x="124" y="141"/>
                  </a:lnTo>
                  <a:lnTo>
                    <a:pt x="132" y="130"/>
                  </a:lnTo>
                  <a:lnTo>
                    <a:pt x="139" y="122"/>
                  </a:lnTo>
                  <a:lnTo>
                    <a:pt x="142" y="112"/>
                  </a:lnTo>
                  <a:lnTo>
                    <a:pt x="144" y="105"/>
                  </a:lnTo>
                  <a:lnTo>
                    <a:pt x="144" y="102"/>
                  </a:lnTo>
                  <a:lnTo>
                    <a:pt x="142" y="94"/>
                  </a:lnTo>
                  <a:lnTo>
                    <a:pt x="141" y="82"/>
                  </a:lnTo>
                  <a:lnTo>
                    <a:pt x="142" y="74"/>
                  </a:lnTo>
                  <a:lnTo>
                    <a:pt x="142" y="67"/>
                  </a:lnTo>
                  <a:lnTo>
                    <a:pt x="139" y="63"/>
                  </a:lnTo>
                  <a:lnTo>
                    <a:pt x="128" y="54"/>
                  </a:lnTo>
                  <a:lnTo>
                    <a:pt x="124" y="47"/>
                  </a:lnTo>
                  <a:lnTo>
                    <a:pt x="118" y="43"/>
                  </a:lnTo>
                  <a:lnTo>
                    <a:pt x="113" y="39"/>
                  </a:lnTo>
                  <a:lnTo>
                    <a:pt x="108" y="36"/>
                  </a:lnTo>
                  <a:lnTo>
                    <a:pt x="103" y="36"/>
                  </a:lnTo>
                  <a:lnTo>
                    <a:pt x="72" y="39"/>
                  </a:lnTo>
                  <a:lnTo>
                    <a:pt x="64" y="42"/>
                  </a:lnTo>
                  <a:lnTo>
                    <a:pt x="62" y="42"/>
                  </a:lnTo>
                  <a:lnTo>
                    <a:pt x="61" y="43"/>
                  </a:lnTo>
                  <a:lnTo>
                    <a:pt x="54" y="53"/>
                  </a:lnTo>
                  <a:lnTo>
                    <a:pt x="48" y="61"/>
                  </a:lnTo>
                  <a:lnTo>
                    <a:pt x="40" y="73"/>
                  </a:lnTo>
                  <a:lnTo>
                    <a:pt x="37" y="75"/>
                  </a:lnTo>
                  <a:lnTo>
                    <a:pt x="37" y="78"/>
                  </a:lnTo>
                  <a:lnTo>
                    <a:pt x="34" y="94"/>
                  </a:lnTo>
                  <a:lnTo>
                    <a:pt x="31" y="113"/>
                  </a:lnTo>
                  <a:close/>
                  <a:moveTo>
                    <a:pt x="35" y="160"/>
                  </a:moveTo>
                  <a:lnTo>
                    <a:pt x="33" y="160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40" y="164"/>
                  </a:lnTo>
                  <a:lnTo>
                    <a:pt x="49" y="165"/>
                  </a:lnTo>
                  <a:lnTo>
                    <a:pt x="54" y="165"/>
                  </a:lnTo>
                  <a:lnTo>
                    <a:pt x="48" y="163"/>
                  </a:lnTo>
                  <a:lnTo>
                    <a:pt x="35" y="160"/>
                  </a:lnTo>
                  <a:close/>
                  <a:moveTo>
                    <a:pt x="38" y="53"/>
                  </a:moveTo>
                  <a:lnTo>
                    <a:pt x="38" y="54"/>
                  </a:lnTo>
                  <a:lnTo>
                    <a:pt x="40" y="54"/>
                  </a:lnTo>
                  <a:lnTo>
                    <a:pt x="42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2" y="47"/>
                  </a:lnTo>
                  <a:lnTo>
                    <a:pt x="38" y="53"/>
                  </a:lnTo>
                  <a:close/>
                  <a:moveTo>
                    <a:pt x="42" y="26"/>
                  </a:moveTo>
                  <a:lnTo>
                    <a:pt x="42" y="28"/>
                  </a:lnTo>
                  <a:lnTo>
                    <a:pt x="42" y="29"/>
                  </a:lnTo>
                  <a:lnTo>
                    <a:pt x="48" y="25"/>
                  </a:lnTo>
                  <a:lnTo>
                    <a:pt x="64" y="14"/>
                  </a:lnTo>
                  <a:lnTo>
                    <a:pt x="66" y="12"/>
                  </a:lnTo>
                  <a:lnTo>
                    <a:pt x="69" y="14"/>
                  </a:lnTo>
                  <a:lnTo>
                    <a:pt x="87" y="11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87" y="7"/>
                  </a:lnTo>
                  <a:lnTo>
                    <a:pt x="75" y="8"/>
                  </a:lnTo>
                  <a:lnTo>
                    <a:pt x="64" y="12"/>
                  </a:lnTo>
                  <a:lnTo>
                    <a:pt x="54" y="18"/>
                  </a:lnTo>
                  <a:lnTo>
                    <a:pt x="42" y="26"/>
                  </a:lnTo>
                  <a:close/>
                  <a:moveTo>
                    <a:pt x="45" y="33"/>
                  </a:moveTo>
                  <a:lnTo>
                    <a:pt x="45" y="33"/>
                  </a:lnTo>
                  <a:lnTo>
                    <a:pt x="49" y="33"/>
                  </a:lnTo>
                  <a:lnTo>
                    <a:pt x="52" y="29"/>
                  </a:lnTo>
                  <a:lnTo>
                    <a:pt x="47" y="31"/>
                  </a:lnTo>
                  <a:lnTo>
                    <a:pt x="45" y="33"/>
                  </a:lnTo>
                  <a:close/>
                  <a:moveTo>
                    <a:pt x="47" y="45"/>
                  </a:moveTo>
                  <a:lnTo>
                    <a:pt x="45" y="45"/>
                  </a:lnTo>
                  <a:lnTo>
                    <a:pt x="45" y="46"/>
                  </a:lnTo>
                  <a:lnTo>
                    <a:pt x="47" y="46"/>
                  </a:lnTo>
                  <a:lnTo>
                    <a:pt x="47" y="45"/>
                  </a:lnTo>
                  <a:close/>
                  <a:moveTo>
                    <a:pt x="52" y="170"/>
                  </a:moveTo>
                  <a:lnTo>
                    <a:pt x="52" y="170"/>
                  </a:lnTo>
                  <a:lnTo>
                    <a:pt x="57" y="170"/>
                  </a:lnTo>
                  <a:lnTo>
                    <a:pt x="58" y="170"/>
                  </a:lnTo>
                  <a:lnTo>
                    <a:pt x="57" y="168"/>
                  </a:lnTo>
                  <a:lnTo>
                    <a:pt x="54" y="168"/>
                  </a:lnTo>
                  <a:lnTo>
                    <a:pt x="52" y="170"/>
                  </a:lnTo>
                  <a:close/>
                  <a:moveTo>
                    <a:pt x="59" y="164"/>
                  </a:moveTo>
                  <a:lnTo>
                    <a:pt x="59" y="165"/>
                  </a:lnTo>
                  <a:lnTo>
                    <a:pt x="61" y="167"/>
                  </a:lnTo>
                  <a:lnTo>
                    <a:pt x="62" y="167"/>
                  </a:lnTo>
                  <a:lnTo>
                    <a:pt x="71" y="168"/>
                  </a:lnTo>
                  <a:lnTo>
                    <a:pt x="71" y="167"/>
                  </a:lnTo>
                  <a:lnTo>
                    <a:pt x="65" y="165"/>
                  </a:lnTo>
                  <a:lnTo>
                    <a:pt x="59" y="164"/>
                  </a:lnTo>
                  <a:close/>
                  <a:moveTo>
                    <a:pt x="71" y="21"/>
                  </a:moveTo>
                  <a:lnTo>
                    <a:pt x="71" y="24"/>
                  </a:lnTo>
                  <a:lnTo>
                    <a:pt x="92" y="21"/>
                  </a:lnTo>
                  <a:lnTo>
                    <a:pt x="99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71" y="21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72" y="35"/>
                  </a:lnTo>
                  <a:lnTo>
                    <a:pt x="76" y="35"/>
                  </a:lnTo>
                  <a:lnTo>
                    <a:pt x="103" y="29"/>
                  </a:lnTo>
                  <a:lnTo>
                    <a:pt x="96" y="26"/>
                  </a:lnTo>
                  <a:lnTo>
                    <a:pt x="78" y="31"/>
                  </a:lnTo>
                  <a:lnTo>
                    <a:pt x="72" y="32"/>
                  </a:lnTo>
                  <a:lnTo>
                    <a:pt x="71" y="33"/>
                  </a:lnTo>
                  <a:close/>
                  <a:moveTo>
                    <a:pt x="94" y="172"/>
                  </a:moveTo>
                  <a:lnTo>
                    <a:pt x="94" y="174"/>
                  </a:lnTo>
                  <a:lnTo>
                    <a:pt x="96" y="175"/>
                  </a:lnTo>
                  <a:lnTo>
                    <a:pt x="100" y="175"/>
                  </a:lnTo>
                  <a:lnTo>
                    <a:pt x="104" y="175"/>
                  </a:lnTo>
                  <a:lnTo>
                    <a:pt x="106" y="174"/>
                  </a:lnTo>
                  <a:lnTo>
                    <a:pt x="106" y="172"/>
                  </a:lnTo>
                  <a:lnTo>
                    <a:pt x="104" y="170"/>
                  </a:lnTo>
                  <a:lnTo>
                    <a:pt x="100" y="170"/>
                  </a:lnTo>
                  <a:lnTo>
                    <a:pt x="97" y="171"/>
                  </a:lnTo>
                  <a:lnTo>
                    <a:pt x="94" y="172"/>
                  </a:lnTo>
                  <a:close/>
                  <a:moveTo>
                    <a:pt x="101" y="8"/>
                  </a:moveTo>
                  <a:lnTo>
                    <a:pt x="101" y="8"/>
                  </a:lnTo>
                  <a:lnTo>
                    <a:pt x="104" y="11"/>
                  </a:lnTo>
                  <a:lnTo>
                    <a:pt x="108" y="12"/>
                  </a:lnTo>
                  <a:lnTo>
                    <a:pt x="113" y="12"/>
                  </a:lnTo>
                  <a:lnTo>
                    <a:pt x="113" y="11"/>
                  </a:lnTo>
                  <a:lnTo>
                    <a:pt x="113" y="9"/>
                  </a:lnTo>
                  <a:lnTo>
                    <a:pt x="111" y="8"/>
                  </a:lnTo>
                  <a:lnTo>
                    <a:pt x="106" y="7"/>
                  </a:lnTo>
                  <a:lnTo>
                    <a:pt x="101" y="7"/>
                  </a:lnTo>
                  <a:lnTo>
                    <a:pt x="101" y="8"/>
                  </a:lnTo>
                  <a:close/>
                  <a:moveTo>
                    <a:pt x="101" y="24"/>
                  </a:moveTo>
                  <a:lnTo>
                    <a:pt x="101" y="24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1" y="22"/>
                  </a:lnTo>
                  <a:lnTo>
                    <a:pt x="101" y="24"/>
                  </a:lnTo>
                  <a:close/>
                  <a:moveTo>
                    <a:pt x="108" y="19"/>
                  </a:moveTo>
                  <a:lnTo>
                    <a:pt x="107" y="19"/>
                  </a:lnTo>
                  <a:lnTo>
                    <a:pt x="113" y="24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3" y="21"/>
                  </a:lnTo>
                  <a:lnTo>
                    <a:pt x="108" y="19"/>
                  </a:lnTo>
                  <a:close/>
                  <a:moveTo>
                    <a:pt x="114" y="175"/>
                  </a:moveTo>
                  <a:lnTo>
                    <a:pt x="114" y="175"/>
                  </a:lnTo>
                  <a:lnTo>
                    <a:pt x="120" y="174"/>
                  </a:lnTo>
                  <a:lnTo>
                    <a:pt x="121" y="172"/>
                  </a:lnTo>
                  <a:lnTo>
                    <a:pt x="120" y="171"/>
                  </a:lnTo>
                  <a:lnTo>
                    <a:pt x="117" y="172"/>
                  </a:lnTo>
                  <a:lnTo>
                    <a:pt x="114" y="175"/>
                  </a:lnTo>
                  <a:close/>
                  <a:moveTo>
                    <a:pt x="120" y="36"/>
                  </a:moveTo>
                  <a:lnTo>
                    <a:pt x="120" y="36"/>
                  </a:lnTo>
                  <a:lnTo>
                    <a:pt x="122" y="39"/>
                  </a:lnTo>
                  <a:lnTo>
                    <a:pt x="125" y="39"/>
                  </a:lnTo>
                  <a:lnTo>
                    <a:pt x="125" y="38"/>
                  </a:lnTo>
                  <a:lnTo>
                    <a:pt x="124" y="36"/>
                  </a:lnTo>
                  <a:lnTo>
                    <a:pt x="122" y="35"/>
                  </a:lnTo>
                  <a:lnTo>
                    <a:pt x="120" y="36"/>
                  </a:lnTo>
                  <a:close/>
                  <a:moveTo>
                    <a:pt x="127" y="15"/>
                  </a:moveTo>
                  <a:lnTo>
                    <a:pt x="125" y="16"/>
                  </a:lnTo>
                  <a:lnTo>
                    <a:pt x="130" y="21"/>
                  </a:lnTo>
                  <a:lnTo>
                    <a:pt x="132" y="22"/>
                  </a:lnTo>
                  <a:lnTo>
                    <a:pt x="131" y="18"/>
                  </a:lnTo>
                  <a:lnTo>
                    <a:pt x="127" y="15"/>
                  </a:lnTo>
                  <a:close/>
                  <a:moveTo>
                    <a:pt x="131" y="32"/>
                  </a:moveTo>
                  <a:lnTo>
                    <a:pt x="131" y="32"/>
                  </a:lnTo>
                  <a:lnTo>
                    <a:pt x="135" y="36"/>
                  </a:lnTo>
                  <a:lnTo>
                    <a:pt x="142" y="40"/>
                  </a:lnTo>
                  <a:lnTo>
                    <a:pt x="144" y="40"/>
                  </a:lnTo>
                  <a:lnTo>
                    <a:pt x="144" y="39"/>
                  </a:lnTo>
                  <a:lnTo>
                    <a:pt x="139" y="36"/>
                  </a:lnTo>
                  <a:lnTo>
                    <a:pt x="131" y="32"/>
                  </a:lnTo>
                  <a:close/>
                  <a:moveTo>
                    <a:pt x="139" y="43"/>
                  </a:moveTo>
                  <a:lnTo>
                    <a:pt x="138" y="43"/>
                  </a:lnTo>
                  <a:lnTo>
                    <a:pt x="142" y="47"/>
                  </a:lnTo>
                  <a:lnTo>
                    <a:pt x="148" y="50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45" y="45"/>
                  </a:lnTo>
                  <a:lnTo>
                    <a:pt x="139" y="43"/>
                  </a:lnTo>
                  <a:close/>
                  <a:moveTo>
                    <a:pt x="155" y="130"/>
                  </a:moveTo>
                  <a:lnTo>
                    <a:pt x="155" y="132"/>
                  </a:lnTo>
                  <a:lnTo>
                    <a:pt x="158" y="130"/>
                  </a:lnTo>
                  <a:lnTo>
                    <a:pt x="159" y="125"/>
                  </a:lnTo>
                  <a:lnTo>
                    <a:pt x="156" y="126"/>
                  </a:lnTo>
                  <a:lnTo>
                    <a:pt x="155" y="130"/>
                  </a:lnTo>
                  <a:close/>
                  <a:moveTo>
                    <a:pt x="160" y="125"/>
                  </a:moveTo>
                  <a:lnTo>
                    <a:pt x="162" y="125"/>
                  </a:lnTo>
                  <a:lnTo>
                    <a:pt x="163" y="125"/>
                  </a:lnTo>
                  <a:lnTo>
                    <a:pt x="163" y="122"/>
                  </a:lnTo>
                  <a:lnTo>
                    <a:pt x="163" y="120"/>
                  </a:lnTo>
                  <a:lnTo>
                    <a:pt x="162" y="120"/>
                  </a:lnTo>
                  <a:lnTo>
                    <a:pt x="160" y="120"/>
                  </a:lnTo>
                  <a:lnTo>
                    <a:pt x="160" y="118"/>
                  </a:lnTo>
                  <a:lnTo>
                    <a:pt x="160" y="125"/>
                  </a:lnTo>
                  <a:close/>
                  <a:moveTo>
                    <a:pt x="163" y="105"/>
                  </a:moveTo>
                  <a:lnTo>
                    <a:pt x="163" y="105"/>
                  </a:lnTo>
                  <a:lnTo>
                    <a:pt x="163" y="113"/>
                  </a:lnTo>
                  <a:lnTo>
                    <a:pt x="165" y="116"/>
                  </a:lnTo>
                  <a:lnTo>
                    <a:pt x="166" y="116"/>
                  </a:lnTo>
                  <a:lnTo>
                    <a:pt x="166" y="112"/>
                  </a:lnTo>
                  <a:lnTo>
                    <a:pt x="169" y="108"/>
                  </a:lnTo>
                  <a:lnTo>
                    <a:pt x="169" y="106"/>
                  </a:lnTo>
                  <a:lnTo>
                    <a:pt x="165" y="101"/>
                  </a:lnTo>
                  <a:lnTo>
                    <a:pt x="163" y="105"/>
                  </a:lnTo>
                  <a:close/>
                  <a:moveTo>
                    <a:pt x="169" y="78"/>
                  </a:moveTo>
                  <a:lnTo>
                    <a:pt x="167" y="80"/>
                  </a:lnTo>
                  <a:lnTo>
                    <a:pt x="167" y="81"/>
                  </a:lnTo>
                  <a:lnTo>
                    <a:pt x="169" y="82"/>
                  </a:lnTo>
                  <a:lnTo>
                    <a:pt x="170" y="81"/>
                  </a:lnTo>
                  <a:lnTo>
                    <a:pt x="170" y="80"/>
                  </a:lnTo>
                  <a:lnTo>
                    <a:pt x="169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0" name="Freeform 22"/>
            <p:cNvSpPr>
              <a:spLocks noEditPoints="1"/>
            </p:cNvSpPr>
            <p:nvPr/>
          </p:nvSpPr>
          <p:spPr bwMode="auto">
            <a:xfrm>
              <a:off x="6276976" y="2813050"/>
              <a:ext cx="146050" cy="100013"/>
            </a:xfrm>
            <a:custGeom>
              <a:avLst/>
              <a:gdLst>
                <a:gd name="T0" fmla="*/ 34472018 w 277"/>
                <a:gd name="T1" fmla="*/ 5721064 h 187"/>
                <a:gd name="T2" fmla="*/ 59491912 w 277"/>
                <a:gd name="T3" fmla="*/ 6006663 h 187"/>
                <a:gd name="T4" fmla="*/ 71168003 w 277"/>
                <a:gd name="T5" fmla="*/ 42620513 h 187"/>
                <a:gd name="T6" fmla="*/ 75337546 w 277"/>
                <a:gd name="T7" fmla="*/ 52917574 h 187"/>
                <a:gd name="T8" fmla="*/ 56433825 w 277"/>
                <a:gd name="T9" fmla="*/ 45766911 h 187"/>
                <a:gd name="T10" fmla="*/ 61715879 w 277"/>
                <a:gd name="T11" fmla="*/ 29462118 h 187"/>
                <a:gd name="T12" fmla="*/ 53653603 w 277"/>
                <a:gd name="T13" fmla="*/ 16590392 h 187"/>
                <a:gd name="T14" fmla="*/ 41143919 w 277"/>
                <a:gd name="T15" fmla="*/ 37471716 h 187"/>
                <a:gd name="T16" fmla="*/ 31413931 w 277"/>
                <a:gd name="T17" fmla="*/ 48913310 h 187"/>
                <a:gd name="T18" fmla="*/ 32803779 w 277"/>
                <a:gd name="T19" fmla="*/ 38043448 h 187"/>
                <a:gd name="T20" fmla="*/ 33637899 w 277"/>
                <a:gd name="T21" fmla="*/ 16876525 h 187"/>
                <a:gd name="T22" fmla="*/ 17791737 w 277"/>
                <a:gd name="T23" fmla="*/ 43764512 h 187"/>
                <a:gd name="T24" fmla="*/ 22240199 w 277"/>
                <a:gd name="T25" fmla="*/ 48054909 h 187"/>
                <a:gd name="T26" fmla="*/ 0 w 277"/>
                <a:gd name="T27" fmla="*/ 45480778 h 187"/>
                <a:gd name="T28" fmla="*/ 9452124 w 277"/>
                <a:gd name="T29" fmla="*/ 11155461 h 187"/>
                <a:gd name="T30" fmla="*/ 1946103 w 277"/>
                <a:gd name="T31" fmla="*/ 6292797 h 187"/>
                <a:gd name="T32" fmla="*/ 2780223 w 277"/>
                <a:gd name="T33" fmla="*/ 44908511 h 187"/>
                <a:gd name="T34" fmla="*/ 3335951 w 277"/>
                <a:gd name="T35" fmla="*/ 7151197 h 187"/>
                <a:gd name="T36" fmla="*/ 3335951 w 277"/>
                <a:gd name="T37" fmla="*/ 7151197 h 187"/>
                <a:gd name="T38" fmla="*/ 4447934 w 277"/>
                <a:gd name="T39" fmla="*/ 46052510 h 187"/>
                <a:gd name="T40" fmla="*/ 4725798 w 277"/>
                <a:gd name="T41" fmla="*/ 48913310 h 187"/>
                <a:gd name="T42" fmla="*/ 10564108 w 277"/>
                <a:gd name="T43" fmla="*/ 48627176 h 187"/>
                <a:gd name="T44" fmla="*/ 10007852 w 277"/>
                <a:gd name="T45" fmla="*/ 2002399 h 187"/>
                <a:gd name="T46" fmla="*/ 9452124 w 277"/>
                <a:gd name="T47" fmla="*/ 45480778 h 187"/>
                <a:gd name="T48" fmla="*/ 11398227 w 277"/>
                <a:gd name="T49" fmla="*/ 6006663 h 187"/>
                <a:gd name="T50" fmla="*/ 12231819 w 277"/>
                <a:gd name="T51" fmla="*/ 21166922 h 187"/>
                <a:gd name="T52" fmla="*/ 12231819 w 277"/>
                <a:gd name="T53" fmla="*/ 9153596 h 187"/>
                <a:gd name="T54" fmla="*/ 14177922 w 277"/>
                <a:gd name="T55" fmla="*/ 42906112 h 187"/>
                <a:gd name="T56" fmla="*/ 15289906 w 277"/>
                <a:gd name="T57" fmla="*/ 3146398 h 187"/>
                <a:gd name="T58" fmla="*/ 15846161 w 277"/>
                <a:gd name="T59" fmla="*/ 14874126 h 187"/>
                <a:gd name="T60" fmla="*/ 15289906 w 277"/>
                <a:gd name="T61" fmla="*/ 21166922 h 187"/>
                <a:gd name="T62" fmla="*/ 15289906 w 277"/>
                <a:gd name="T63" fmla="*/ 46910910 h 187"/>
                <a:gd name="T64" fmla="*/ 18347993 w 277"/>
                <a:gd name="T65" fmla="*/ 49771175 h 187"/>
                <a:gd name="T66" fmla="*/ 16958145 w 277"/>
                <a:gd name="T67" fmla="*/ 9153596 h 187"/>
                <a:gd name="T68" fmla="*/ 16958145 w 277"/>
                <a:gd name="T69" fmla="*/ 3146398 h 187"/>
                <a:gd name="T70" fmla="*/ 16958145 w 277"/>
                <a:gd name="T71" fmla="*/ 48054909 h 187"/>
                <a:gd name="T72" fmla="*/ 20294096 w 277"/>
                <a:gd name="T73" fmla="*/ 44908511 h 187"/>
                <a:gd name="T74" fmla="*/ 28355845 w 277"/>
                <a:gd name="T75" fmla="*/ 5148798 h 187"/>
                <a:gd name="T76" fmla="*/ 26688133 w 277"/>
                <a:gd name="T77" fmla="*/ 9725328 h 187"/>
                <a:gd name="T78" fmla="*/ 27800117 w 277"/>
                <a:gd name="T79" fmla="*/ 3146398 h 187"/>
                <a:gd name="T80" fmla="*/ 30579812 w 277"/>
                <a:gd name="T81" fmla="*/ 7722929 h 187"/>
                <a:gd name="T82" fmla="*/ 32525915 w 277"/>
                <a:gd name="T83" fmla="*/ 8295196 h 187"/>
                <a:gd name="T84" fmla="*/ 34194154 w 277"/>
                <a:gd name="T85" fmla="*/ 11155461 h 187"/>
                <a:gd name="T86" fmla="*/ 35584002 w 277"/>
                <a:gd name="T87" fmla="*/ 30892786 h 187"/>
                <a:gd name="T88" fmla="*/ 35306138 w 277"/>
                <a:gd name="T89" fmla="*/ 14874126 h 187"/>
                <a:gd name="T90" fmla="*/ 38363697 w 277"/>
                <a:gd name="T91" fmla="*/ 42906112 h 187"/>
                <a:gd name="T92" fmla="*/ 38363697 w 277"/>
                <a:gd name="T93" fmla="*/ 10583729 h 187"/>
                <a:gd name="T94" fmla="*/ 38085833 w 277"/>
                <a:gd name="T95" fmla="*/ 16876525 h 187"/>
                <a:gd name="T96" fmla="*/ 44202006 w 277"/>
                <a:gd name="T97" fmla="*/ 8295196 h 187"/>
                <a:gd name="T98" fmla="*/ 48649940 w 277"/>
                <a:gd name="T99" fmla="*/ 5148798 h 187"/>
                <a:gd name="T100" fmla="*/ 55599706 w 277"/>
                <a:gd name="T101" fmla="*/ 9153596 h 187"/>
                <a:gd name="T102" fmla="*/ 53097875 w 277"/>
                <a:gd name="T103" fmla="*/ 6292797 h 187"/>
                <a:gd name="T104" fmla="*/ 58379929 w 277"/>
                <a:gd name="T105" fmla="*/ 6865063 h 187"/>
                <a:gd name="T106" fmla="*/ 56990081 w 277"/>
                <a:gd name="T107" fmla="*/ 15160259 h 187"/>
                <a:gd name="T108" fmla="*/ 62271607 w 277"/>
                <a:gd name="T109" fmla="*/ 14016260 h 187"/>
                <a:gd name="T110" fmla="*/ 64217710 w 277"/>
                <a:gd name="T111" fmla="*/ 48054909 h 187"/>
                <a:gd name="T112" fmla="*/ 63383591 w 277"/>
                <a:gd name="T113" fmla="*/ 19736790 h 187"/>
                <a:gd name="T114" fmla="*/ 64217710 w 277"/>
                <a:gd name="T115" fmla="*/ 33466917 h 187"/>
                <a:gd name="T116" fmla="*/ 65607558 w 277"/>
                <a:gd name="T117" fmla="*/ 23169322 h 187"/>
                <a:gd name="T118" fmla="*/ 64773966 w 277"/>
                <a:gd name="T119" fmla="*/ 40618114 h 187"/>
                <a:gd name="T120" fmla="*/ 65329694 w 277"/>
                <a:gd name="T121" fmla="*/ 46052510 h 187"/>
                <a:gd name="T122" fmla="*/ 67275797 w 277"/>
                <a:gd name="T123" fmla="*/ 42906112 h 187"/>
                <a:gd name="T124" fmla="*/ 70056020 w 277"/>
                <a:gd name="T125" fmla="*/ 46624777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7" h="187">
                  <a:moveTo>
                    <a:pt x="59" y="0"/>
                  </a:moveTo>
                  <a:lnTo>
                    <a:pt x="59" y="0"/>
                  </a:lnTo>
                  <a:lnTo>
                    <a:pt x="64" y="1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82" y="4"/>
                  </a:lnTo>
                  <a:lnTo>
                    <a:pt x="96" y="4"/>
                  </a:lnTo>
                  <a:lnTo>
                    <a:pt x="107" y="7"/>
                  </a:lnTo>
                  <a:lnTo>
                    <a:pt x="117" y="13"/>
                  </a:lnTo>
                  <a:lnTo>
                    <a:pt x="124" y="20"/>
                  </a:lnTo>
                  <a:lnTo>
                    <a:pt x="132" y="32"/>
                  </a:lnTo>
                  <a:lnTo>
                    <a:pt x="134" y="32"/>
                  </a:lnTo>
                  <a:lnTo>
                    <a:pt x="145" y="28"/>
                  </a:lnTo>
                  <a:lnTo>
                    <a:pt x="175" y="13"/>
                  </a:lnTo>
                  <a:lnTo>
                    <a:pt x="179" y="11"/>
                  </a:lnTo>
                  <a:lnTo>
                    <a:pt x="183" y="10"/>
                  </a:lnTo>
                  <a:lnTo>
                    <a:pt x="190" y="11"/>
                  </a:lnTo>
                  <a:lnTo>
                    <a:pt x="198" y="13"/>
                  </a:lnTo>
                  <a:lnTo>
                    <a:pt x="205" y="17"/>
                  </a:lnTo>
                  <a:lnTo>
                    <a:pt x="214" y="21"/>
                  </a:lnTo>
                  <a:lnTo>
                    <a:pt x="226" y="34"/>
                  </a:lnTo>
                  <a:lnTo>
                    <a:pt x="236" y="44"/>
                  </a:lnTo>
                  <a:lnTo>
                    <a:pt x="242" y="53"/>
                  </a:lnTo>
                  <a:lnTo>
                    <a:pt x="243" y="59"/>
                  </a:lnTo>
                  <a:lnTo>
                    <a:pt x="243" y="63"/>
                  </a:lnTo>
                  <a:lnTo>
                    <a:pt x="246" y="70"/>
                  </a:lnTo>
                  <a:lnTo>
                    <a:pt x="249" y="84"/>
                  </a:lnTo>
                  <a:lnTo>
                    <a:pt x="255" y="136"/>
                  </a:lnTo>
                  <a:lnTo>
                    <a:pt x="255" y="146"/>
                  </a:lnTo>
                  <a:lnTo>
                    <a:pt x="256" y="149"/>
                  </a:lnTo>
                  <a:lnTo>
                    <a:pt x="257" y="150"/>
                  </a:lnTo>
                  <a:lnTo>
                    <a:pt x="259" y="150"/>
                  </a:lnTo>
                  <a:lnTo>
                    <a:pt x="270" y="147"/>
                  </a:lnTo>
                  <a:lnTo>
                    <a:pt x="273" y="149"/>
                  </a:lnTo>
                  <a:lnTo>
                    <a:pt x="274" y="153"/>
                  </a:lnTo>
                  <a:lnTo>
                    <a:pt x="276" y="159"/>
                  </a:lnTo>
                  <a:lnTo>
                    <a:pt x="276" y="168"/>
                  </a:lnTo>
                  <a:lnTo>
                    <a:pt x="277" y="185"/>
                  </a:lnTo>
                  <a:lnTo>
                    <a:pt x="271" y="185"/>
                  </a:lnTo>
                  <a:lnTo>
                    <a:pt x="257" y="187"/>
                  </a:lnTo>
                  <a:lnTo>
                    <a:pt x="245" y="187"/>
                  </a:lnTo>
                  <a:lnTo>
                    <a:pt x="233" y="185"/>
                  </a:lnTo>
                  <a:lnTo>
                    <a:pt x="212" y="187"/>
                  </a:lnTo>
                  <a:lnTo>
                    <a:pt x="208" y="187"/>
                  </a:lnTo>
                  <a:lnTo>
                    <a:pt x="208" y="184"/>
                  </a:lnTo>
                  <a:lnTo>
                    <a:pt x="203" y="178"/>
                  </a:lnTo>
                  <a:lnTo>
                    <a:pt x="204" y="176"/>
                  </a:lnTo>
                  <a:lnTo>
                    <a:pt x="204" y="17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203" y="157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5" y="156"/>
                  </a:lnTo>
                  <a:lnTo>
                    <a:pt x="219" y="153"/>
                  </a:lnTo>
                  <a:lnTo>
                    <a:pt x="221" y="150"/>
                  </a:lnTo>
                  <a:lnTo>
                    <a:pt x="221" y="146"/>
                  </a:lnTo>
                  <a:lnTo>
                    <a:pt x="221" y="121"/>
                  </a:lnTo>
                  <a:lnTo>
                    <a:pt x="222" y="104"/>
                  </a:lnTo>
                  <a:lnTo>
                    <a:pt x="222" y="103"/>
                  </a:lnTo>
                  <a:lnTo>
                    <a:pt x="222" y="81"/>
                  </a:lnTo>
                  <a:lnTo>
                    <a:pt x="221" y="79"/>
                  </a:lnTo>
                  <a:lnTo>
                    <a:pt x="219" y="74"/>
                  </a:lnTo>
                  <a:lnTo>
                    <a:pt x="212" y="67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4" y="69"/>
                  </a:lnTo>
                  <a:lnTo>
                    <a:pt x="203" y="65"/>
                  </a:lnTo>
                  <a:lnTo>
                    <a:pt x="198" y="60"/>
                  </a:lnTo>
                  <a:lnTo>
                    <a:pt x="193" y="58"/>
                  </a:lnTo>
                  <a:lnTo>
                    <a:pt x="186" y="55"/>
                  </a:lnTo>
                  <a:lnTo>
                    <a:pt x="177" y="55"/>
                  </a:lnTo>
                  <a:lnTo>
                    <a:pt x="166" y="56"/>
                  </a:lnTo>
                  <a:lnTo>
                    <a:pt x="158" y="59"/>
                  </a:lnTo>
                  <a:lnTo>
                    <a:pt x="152" y="63"/>
                  </a:lnTo>
                  <a:lnTo>
                    <a:pt x="148" y="69"/>
                  </a:lnTo>
                  <a:lnTo>
                    <a:pt x="146" y="86"/>
                  </a:lnTo>
                  <a:lnTo>
                    <a:pt x="148" y="94"/>
                  </a:lnTo>
                  <a:lnTo>
                    <a:pt x="148" y="119"/>
                  </a:lnTo>
                  <a:lnTo>
                    <a:pt x="148" y="131"/>
                  </a:lnTo>
                  <a:lnTo>
                    <a:pt x="148" y="138"/>
                  </a:lnTo>
                  <a:lnTo>
                    <a:pt x="149" y="143"/>
                  </a:lnTo>
                  <a:lnTo>
                    <a:pt x="152" y="146"/>
                  </a:lnTo>
                  <a:lnTo>
                    <a:pt x="156" y="149"/>
                  </a:lnTo>
                  <a:lnTo>
                    <a:pt x="159" y="150"/>
                  </a:lnTo>
                  <a:lnTo>
                    <a:pt x="160" y="152"/>
                  </a:lnTo>
                  <a:lnTo>
                    <a:pt x="155" y="171"/>
                  </a:lnTo>
                  <a:lnTo>
                    <a:pt x="146" y="173"/>
                  </a:lnTo>
                  <a:lnTo>
                    <a:pt x="116" y="170"/>
                  </a:lnTo>
                  <a:lnTo>
                    <a:pt x="113" y="171"/>
                  </a:lnTo>
                  <a:lnTo>
                    <a:pt x="110" y="170"/>
                  </a:lnTo>
                  <a:lnTo>
                    <a:pt x="107" y="167"/>
                  </a:lnTo>
                  <a:lnTo>
                    <a:pt x="106" y="160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9" y="149"/>
                  </a:lnTo>
                  <a:lnTo>
                    <a:pt x="117" y="146"/>
                  </a:lnTo>
                  <a:lnTo>
                    <a:pt x="118" y="145"/>
                  </a:lnTo>
                  <a:lnTo>
                    <a:pt x="120" y="143"/>
                  </a:lnTo>
                  <a:lnTo>
                    <a:pt x="118" y="133"/>
                  </a:lnTo>
                  <a:lnTo>
                    <a:pt x="118" y="122"/>
                  </a:lnTo>
                  <a:lnTo>
                    <a:pt x="118" y="83"/>
                  </a:lnTo>
                  <a:lnTo>
                    <a:pt x="117" y="70"/>
                  </a:lnTo>
                  <a:lnTo>
                    <a:pt x="117" y="63"/>
                  </a:lnTo>
                  <a:lnTo>
                    <a:pt x="118" y="62"/>
                  </a:lnTo>
                  <a:lnTo>
                    <a:pt x="123" y="63"/>
                  </a:lnTo>
                  <a:lnTo>
                    <a:pt x="121" y="59"/>
                  </a:lnTo>
                  <a:lnTo>
                    <a:pt x="117" y="53"/>
                  </a:lnTo>
                  <a:lnTo>
                    <a:pt x="109" y="46"/>
                  </a:lnTo>
                  <a:lnTo>
                    <a:pt x="99" y="39"/>
                  </a:lnTo>
                  <a:lnTo>
                    <a:pt x="92" y="38"/>
                  </a:lnTo>
                  <a:lnTo>
                    <a:pt x="85" y="38"/>
                  </a:lnTo>
                  <a:lnTo>
                    <a:pt x="80" y="38"/>
                  </a:lnTo>
                  <a:lnTo>
                    <a:pt x="75" y="39"/>
                  </a:lnTo>
                  <a:lnTo>
                    <a:pt x="62" y="46"/>
                  </a:lnTo>
                  <a:lnTo>
                    <a:pt x="62" y="48"/>
                  </a:lnTo>
                  <a:lnTo>
                    <a:pt x="62" y="77"/>
                  </a:lnTo>
                  <a:lnTo>
                    <a:pt x="64" y="153"/>
                  </a:lnTo>
                  <a:lnTo>
                    <a:pt x="65" y="154"/>
                  </a:lnTo>
                  <a:lnTo>
                    <a:pt x="66" y="154"/>
                  </a:lnTo>
                  <a:lnTo>
                    <a:pt x="66" y="153"/>
                  </a:lnTo>
                  <a:lnTo>
                    <a:pt x="68" y="152"/>
                  </a:lnTo>
                  <a:lnTo>
                    <a:pt x="76" y="153"/>
                  </a:lnTo>
                  <a:lnTo>
                    <a:pt x="79" y="154"/>
                  </a:lnTo>
                  <a:lnTo>
                    <a:pt x="80" y="157"/>
                  </a:lnTo>
                  <a:lnTo>
                    <a:pt x="80" y="160"/>
                  </a:lnTo>
                  <a:lnTo>
                    <a:pt x="80" y="168"/>
                  </a:lnTo>
                  <a:lnTo>
                    <a:pt x="80" y="174"/>
                  </a:lnTo>
                  <a:lnTo>
                    <a:pt x="79" y="180"/>
                  </a:lnTo>
                  <a:lnTo>
                    <a:pt x="76" y="183"/>
                  </a:lnTo>
                  <a:lnTo>
                    <a:pt x="73" y="183"/>
                  </a:lnTo>
                  <a:lnTo>
                    <a:pt x="54" y="184"/>
                  </a:lnTo>
                  <a:lnTo>
                    <a:pt x="6" y="181"/>
                  </a:lnTo>
                  <a:lnTo>
                    <a:pt x="5" y="180"/>
                  </a:lnTo>
                  <a:lnTo>
                    <a:pt x="3" y="176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3" y="156"/>
                  </a:lnTo>
                  <a:lnTo>
                    <a:pt x="14" y="152"/>
                  </a:lnTo>
                  <a:lnTo>
                    <a:pt x="16" y="150"/>
                  </a:lnTo>
                  <a:lnTo>
                    <a:pt x="19" y="149"/>
                  </a:lnTo>
                  <a:lnTo>
                    <a:pt x="29" y="147"/>
                  </a:lnTo>
                  <a:lnTo>
                    <a:pt x="31" y="146"/>
                  </a:lnTo>
                  <a:lnTo>
                    <a:pt x="31" y="143"/>
                  </a:lnTo>
                  <a:lnTo>
                    <a:pt x="34" y="5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29" y="37"/>
                  </a:lnTo>
                  <a:lnTo>
                    <a:pt x="12" y="38"/>
                  </a:lnTo>
                  <a:lnTo>
                    <a:pt x="6" y="35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7" y="6"/>
                  </a:lnTo>
                  <a:lnTo>
                    <a:pt x="33" y="3"/>
                  </a:lnTo>
                  <a:lnTo>
                    <a:pt x="59" y="0"/>
                  </a:lnTo>
                  <a:close/>
                  <a:moveTo>
                    <a:pt x="10" y="157"/>
                  </a:moveTo>
                  <a:lnTo>
                    <a:pt x="9" y="157"/>
                  </a:lnTo>
                  <a:lnTo>
                    <a:pt x="7" y="161"/>
                  </a:lnTo>
                  <a:lnTo>
                    <a:pt x="6" y="164"/>
                  </a:lnTo>
                  <a:lnTo>
                    <a:pt x="9" y="173"/>
                  </a:lnTo>
                  <a:lnTo>
                    <a:pt x="10" y="176"/>
                  </a:lnTo>
                  <a:lnTo>
                    <a:pt x="12" y="176"/>
                  </a:lnTo>
                  <a:lnTo>
                    <a:pt x="13" y="176"/>
                  </a:lnTo>
                  <a:lnTo>
                    <a:pt x="10" y="159"/>
                  </a:lnTo>
                  <a:lnTo>
                    <a:pt x="10" y="157"/>
                  </a:lnTo>
                  <a:close/>
                  <a:moveTo>
                    <a:pt x="12" y="25"/>
                  </a:moveTo>
                  <a:lnTo>
                    <a:pt x="12" y="25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7" y="29"/>
                  </a:lnTo>
                  <a:lnTo>
                    <a:pt x="26" y="28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3" y="22"/>
                  </a:lnTo>
                  <a:lnTo>
                    <a:pt x="17" y="24"/>
                  </a:lnTo>
                  <a:lnTo>
                    <a:pt x="13" y="25"/>
                  </a:lnTo>
                  <a:lnTo>
                    <a:pt x="12" y="25"/>
                  </a:lnTo>
                  <a:close/>
                  <a:moveTo>
                    <a:pt x="19" y="15"/>
                  </a:moveTo>
                  <a:lnTo>
                    <a:pt x="13" y="17"/>
                  </a:lnTo>
                  <a:lnTo>
                    <a:pt x="13" y="18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7" y="15"/>
                  </a:lnTo>
                  <a:lnTo>
                    <a:pt x="19" y="15"/>
                  </a:lnTo>
                  <a:close/>
                  <a:moveTo>
                    <a:pt x="16" y="156"/>
                  </a:moveTo>
                  <a:lnTo>
                    <a:pt x="16" y="161"/>
                  </a:lnTo>
                  <a:lnTo>
                    <a:pt x="20" y="159"/>
                  </a:lnTo>
                  <a:lnTo>
                    <a:pt x="23" y="156"/>
                  </a:lnTo>
                  <a:lnTo>
                    <a:pt x="23" y="154"/>
                  </a:lnTo>
                  <a:lnTo>
                    <a:pt x="20" y="154"/>
                  </a:lnTo>
                  <a:lnTo>
                    <a:pt x="17" y="154"/>
                  </a:lnTo>
                  <a:lnTo>
                    <a:pt x="16" y="154"/>
                  </a:lnTo>
                  <a:lnTo>
                    <a:pt x="16" y="156"/>
                  </a:lnTo>
                  <a:close/>
                  <a:moveTo>
                    <a:pt x="17" y="168"/>
                  </a:moveTo>
                  <a:lnTo>
                    <a:pt x="17" y="168"/>
                  </a:lnTo>
                  <a:lnTo>
                    <a:pt x="17" y="170"/>
                  </a:lnTo>
                  <a:lnTo>
                    <a:pt x="17" y="171"/>
                  </a:lnTo>
                  <a:lnTo>
                    <a:pt x="19" y="171"/>
                  </a:lnTo>
                  <a:lnTo>
                    <a:pt x="19" y="168"/>
                  </a:lnTo>
                  <a:lnTo>
                    <a:pt x="17" y="168"/>
                  </a:lnTo>
                  <a:close/>
                  <a:moveTo>
                    <a:pt x="23" y="164"/>
                  </a:moveTo>
                  <a:lnTo>
                    <a:pt x="22" y="166"/>
                  </a:lnTo>
                  <a:lnTo>
                    <a:pt x="23" y="168"/>
                  </a:lnTo>
                  <a:lnTo>
                    <a:pt x="24" y="168"/>
                  </a:lnTo>
                  <a:lnTo>
                    <a:pt x="34" y="168"/>
                  </a:lnTo>
                  <a:lnTo>
                    <a:pt x="36" y="170"/>
                  </a:lnTo>
                  <a:lnTo>
                    <a:pt x="38" y="170"/>
                  </a:lnTo>
                  <a:lnTo>
                    <a:pt x="57" y="168"/>
                  </a:lnTo>
                  <a:lnTo>
                    <a:pt x="57" y="167"/>
                  </a:lnTo>
                  <a:lnTo>
                    <a:pt x="48" y="167"/>
                  </a:lnTo>
                  <a:lnTo>
                    <a:pt x="38" y="167"/>
                  </a:lnTo>
                  <a:lnTo>
                    <a:pt x="26" y="166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27" y="7"/>
                  </a:moveTo>
                  <a:lnTo>
                    <a:pt x="29" y="8"/>
                  </a:lnTo>
                  <a:lnTo>
                    <a:pt x="33" y="8"/>
                  </a:lnTo>
                  <a:lnTo>
                    <a:pt x="36" y="7"/>
                  </a:lnTo>
                  <a:lnTo>
                    <a:pt x="33" y="7"/>
                  </a:lnTo>
                  <a:lnTo>
                    <a:pt x="27" y="7"/>
                  </a:lnTo>
                  <a:close/>
                  <a:moveTo>
                    <a:pt x="34" y="159"/>
                  </a:moveTo>
                  <a:lnTo>
                    <a:pt x="31" y="159"/>
                  </a:lnTo>
                  <a:lnTo>
                    <a:pt x="31" y="160"/>
                  </a:lnTo>
                  <a:lnTo>
                    <a:pt x="34" y="160"/>
                  </a:lnTo>
                  <a:lnTo>
                    <a:pt x="38" y="160"/>
                  </a:lnTo>
                  <a:lnTo>
                    <a:pt x="40" y="160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4" y="159"/>
                  </a:lnTo>
                  <a:close/>
                  <a:moveTo>
                    <a:pt x="44" y="143"/>
                  </a:moveTo>
                  <a:lnTo>
                    <a:pt x="37" y="143"/>
                  </a:lnTo>
                  <a:lnTo>
                    <a:pt x="37" y="147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7"/>
                  </a:lnTo>
                  <a:lnTo>
                    <a:pt x="44" y="143"/>
                  </a:lnTo>
                  <a:close/>
                  <a:moveTo>
                    <a:pt x="43" y="20"/>
                  </a:moveTo>
                  <a:lnTo>
                    <a:pt x="41" y="21"/>
                  </a:lnTo>
                  <a:lnTo>
                    <a:pt x="43" y="21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3" y="20"/>
                  </a:lnTo>
                  <a:close/>
                  <a:moveTo>
                    <a:pt x="44" y="32"/>
                  </a:moveTo>
                  <a:lnTo>
                    <a:pt x="44" y="51"/>
                  </a:lnTo>
                  <a:lnTo>
                    <a:pt x="44" y="56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4" y="72"/>
                  </a:lnTo>
                  <a:lnTo>
                    <a:pt x="44" y="74"/>
                  </a:lnTo>
                  <a:lnTo>
                    <a:pt x="45" y="76"/>
                  </a:lnTo>
                  <a:lnTo>
                    <a:pt x="47" y="73"/>
                  </a:lnTo>
                  <a:lnTo>
                    <a:pt x="47" y="66"/>
                  </a:lnTo>
                  <a:lnTo>
                    <a:pt x="48" y="37"/>
                  </a:lnTo>
                  <a:lnTo>
                    <a:pt x="48" y="35"/>
                  </a:lnTo>
                  <a:lnTo>
                    <a:pt x="48" y="32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4" y="32"/>
                  </a:lnTo>
                  <a:close/>
                  <a:moveTo>
                    <a:pt x="45" y="77"/>
                  </a:moveTo>
                  <a:lnTo>
                    <a:pt x="45" y="77"/>
                  </a:lnTo>
                  <a:lnTo>
                    <a:pt x="45" y="79"/>
                  </a:lnTo>
                  <a:lnTo>
                    <a:pt x="45" y="80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5" y="77"/>
                  </a:lnTo>
                  <a:close/>
                  <a:moveTo>
                    <a:pt x="57" y="150"/>
                  </a:moveTo>
                  <a:lnTo>
                    <a:pt x="50" y="145"/>
                  </a:lnTo>
                  <a:lnTo>
                    <a:pt x="51" y="150"/>
                  </a:lnTo>
                  <a:lnTo>
                    <a:pt x="52" y="152"/>
                  </a:lnTo>
                  <a:lnTo>
                    <a:pt x="54" y="153"/>
                  </a:lnTo>
                  <a:lnTo>
                    <a:pt x="57" y="153"/>
                  </a:lnTo>
                  <a:lnTo>
                    <a:pt x="57" y="150"/>
                  </a:lnTo>
                  <a:close/>
                  <a:moveTo>
                    <a:pt x="54" y="11"/>
                  </a:moveTo>
                  <a:lnTo>
                    <a:pt x="54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5" y="14"/>
                  </a:lnTo>
                  <a:lnTo>
                    <a:pt x="57" y="13"/>
                  </a:lnTo>
                  <a:lnTo>
                    <a:pt x="55" y="11"/>
                  </a:lnTo>
                  <a:lnTo>
                    <a:pt x="54" y="11"/>
                  </a:lnTo>
                  <a:close/>
                  <a:moveTo>
                    <a:pt x="55" y="46"/>
                  </a:moveTo>
                  <a:lnTo>
                    <a:pt x="54" y="46"/>
                  </a:lnTo>
                  <a:lnTo>
                    <a:pt x="54" y="59"/>
                  </a:lnTo>
                  <a:lnTo>
                    <a:pt x="54" y="63"/>
                  </a:lnTo>
                  <a:lnTo>
                    <a:pt x="54" y="65"/>
                  </a:lnTo>
                  <a:lnTo>
                    <a:pt x="55" y="65"/>
                  </a:lnTo>
                  <a:lnTo>
                    <a:pt x="57" y="63"/>
                  </a:lnTo>
                  <a:lnTo>
                    <a:pt x="57" y="56"/>
                  </a:lnTo>
                  <a:lnTo>
                    <a:pt x="57" y="52"/>
                  </a:lnTo>
                  <a:lnTo>
                    <a:pt x="57" y="48"/>
                  </a:lnTo>
                  <a:lnTo>
                    <a:pt x="55" y="46"/>
                  </a:lnTo>
                  <a:close/>
                  <a:moveTo>
                    <a:pt x="55" y="4"/>
                  </a:moveTo>
                  <a:lnTo>
                    <a:pt x="54" y="6"/>
                  </a:lnTo>
                  <a:lnTo>
                    <a:pt x="55" y="7"/>
                  </a:lnTo>
                  <a:lnTo>
                    <a:pt x="57" y="7"/>
                  </a:lnTo>
                  <a:lnTo>
                    <a:pt x="58" y="4"/>
                  </a:lnTo>
                  <a:lnTo>
                    <a:pt x="55" y="4"/>
                  </a:lnTo>
                  <a:close/>
                  <a:moveTo>
                    <a:pt x="55" y="74"/>
                  </a:moveTo>
                  <a:lnTo>
                    <a:pt x="54" y="76"/>
                  </a:lnTo>
                  <a:lnTo>
                    <a:pt x="54" y="77"/>
                  </a:lnTo>
                  <a:lnTo>
                    <a:pt x="55" y="79"/>
                  </a:lnTo>
                  <a:lnTo>
                    <a:pt x="57" y="79"/>
                  </a:lnTo>
                  <a:lnTo>
                    <a:pt x="57" y="76"/>
                  </a:lnTo>
                  <a:lnTo>
                    <a:pt x="55" y="74"/>
                  </a:lnTo>
                  <a:close/>
                  <a:moveTo>
                    <a:pt x="55" y="164"/>
                  </a:moveTo>
                  <a:lnTo>
                    <a:pt x="55" y="164"/>
                  </a:lnTo>
                  <a:close/>
                  <a:moveTo>
                    <a:pt x="66" y="163"/>
                  </a:moveTo>
                  <a:lnTo>
                    <a:pt x="57" y="163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69" y="163"/>
                  </a:lnTo>
                  <a:lnTo>
                    <a:pt x="66" y="163"/>
                  </a:lnTo>
                  <a:close/>
                  <a:moveTo>
                    <a:pt x="59" y="176"/>
                  </a:moveTo>
                  <a:lnTo>
                    <a:pt x="59" y="177"/>
                  </a:lnTo>
                  <a:lnTo>
                    <a:pt x="61" y="177"/>
                  </a:lnTo>
                  <a:lnTo>
                    <a:pt x="66" y="174"/>
                  </a:lnTo>
                  <a:lnTo>
                    <a:pt x="66" y="173"/>
                  </a:lnTo>
                  <a:lnTo>
                    <a:pt x="62" y="174"/>
                  </a:lnTo>
                  <a:lnTo>
                    <a:pt x="59" y="176"/>
                  </a:lnTo>
                  <a:close/>
                  <a:moveTo>
                    <a:pt x="62" y="21"/>
                  </a:moveTo>
                  <a:lnTo>
                    <a:pt x="61" y="21"/>
                  </a:lnTo>
                  <a:lnTo>
                    <a:pt x="59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2" y="21"/>
                  </a:lnTo>
                  <a:close/>
                  <a:moveTo>
                    <a:pt x="61" y="32"/>
                  </a:moveTo>
                  <a:lnTo>
                    <a:pt x="61" y="32"/>
                  </a:lnTo>
                  <a:lnTo>
                    <a:pt x="62" y="32"/>
                  </a:lnTo>
                  <a:lnTo>
                    <a:pt x="65" y="32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4" y="29"/>
                  </a:lnTo>
                  <a:lnTo>
                    <a:pt x="61" y="31"/>
                  </a:lnTo>
                  <a:lnTo>
                    <a:pt x="61" y="32"/>
                  </a:lnTo>
                  <a:close/>
                  <a:moveTo>
                    <a:pt x="61" y="11"/>
                  </a:moveTo>
                  <a:lnTo>
                    <a:pt x="61" y="11"/>
                  </a:lnTo>
                  <a:lnTo>
                    <a:pt x="62" y="13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75" y="7"/>
                  </a:lnTo>
                  <a:lnTo>
                    <a:pt x="65" y="8"/>
                  </a:lnTo>
                  <a:lnTo>
                    <a:pt x="62" y="10"/>
                  </a:lnTo>
                  <a:lnTo>
                    <a:pt x="61" y="11"/>
                  </a:lnTo>
                  <a:close/>
                  <a:moveTo>
                    <a:pt x="62" y="166"/>
                  </a:moveTo>
                  <a:lnTo>
                    <a:pt x="61" y="167"/>
                  </a:lnTo>
                  <a:lnTo>
                    <a:pt x="61" y="168"/>
                  </a:lnTo>
                  <a:lnTo>
                    <a:pt x="62" y="170"/>
                  </a:lnTo>
                  <a:lnTo>
                    <a:pt x="68" y="170"/>
                  </a:lnTo>
                  <a:lnTo>
                    <a:pt x="69" y="168"/>
                  </a:lnTo>
                  <a:lnTo>
                    <a:pt x="69" y="167"/>
                  </a:lnTo>
                  <a:lnTo>
                    <a:pt x="68" y="166"/>
                  </a:lnTo>
                  <a:lnTo>
                    <a:pt x="62" y="166"/>
                  </a:lnTo>
                  <a:close/>
                  <a:moveTo>
                    <a:pt x="72" y="156"/>
                  </a:moveTo>
                  <a:lnTo>
                    <a:pt x="69" y="156"/>
                  </a:lnTo>
                  <a:lnTo>
                    <a:pt x="69" y="159"/>
                  </a:lnTo>
                  <a:lnTo>
                    <a:pt x="72" y="159"/>
                  </a:lnTo>
                  <a:lnTo>
                    <a:pt x="73" y="157"/>
                  </a:lnTo>
                  <a:lnTo>
                    <a:pt x="72" y="156"/>
                  </a:lnTo>
                  <a:close/>
                  <a:moveTo>
                    <a:pt x="71" y="21"/>
                  </a:moveTo>
                  <a:lnTo>
                    <a:pt x="71" y="22"/>
                  </a:lnTo>
                  <a:lnTo>
                    <a:pt x="90" y="20"/>
                  </a:lnTo>
                  <a:lnTo>
                    <a:pt x="95" y="20"/>
                  </a:lnTo>
                  <a:lnTo>
                    <a:pt x="97" y="21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7" y="25"/>
                  </a:lnTo>
                  <a:lnTo>
                    <a:pt x="104" y="20"/>
                  </a:lnTo>
                  <a:lnTo>
                    <a:pt x="102" y="18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78" y="18"/>
                  </a:lnTo>
                  <a:lnTo>
                    <a:pt x="73" y="20"/>
                  </a:lnTo>
                  <a:lnTo>
                    <a:pt x="71" y="21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3" y="28"/>
                  </a:lnTo>
                  <a:lnTo>
                    <a:pt x="90" y="31"/>
                  </a:lnTo>
                  <a:lnTo>
                    <a:pt x="96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99" y="29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85" y="25"/>
                  </a:lnTo>
                  <a:lnTo>
                    <a:pt x="83" y="25"/>
                  </a:lnTo>
                  <a:lnTo>
                    <a:pt x="80" y="27"/>
                  </a:lnTo>
                  <a:close/>
                  <a:moveTo>
                    <a:pt x="100" y="11"/>
                  </a:moveTo>
                  <a:lnTo>
                    <a:pt x="97" y="11"/>
                  </a:lnTo>
                  <a:lnTo>
                    <a:pt x="97" y="13"/>
                  </a:lnTo>
                  <a:lnTo>
                    <a:pt x="109" y="14"/>
                  </a:lnTo>
                  <a:lnTo>
                    <a:pt x="109" y="13"/>
                  </a:lnTo>
                  <a:lnTo>
                    <a:pt x="106" y="13"/>
                  </a:lnTo>
                  <a:lnTo>
                    <a:pt x="100" y="11"/>
                  </a:lnTo>
                  <a:close/>
                  <a:moveTo>
                    <a:pt x="110" y="27"/>
                  </a:moveTo>
                  <a:lnTo>
                    <a:pt x="110" y="27"/>
                  </a:lnTo>
                  <a:lnTo>
                    <a:pt x="110" y="29"/>
                  </a:lnTo>
                  <a:lnTo>
                    <a:pt x="113" y="31"/>
                  </a:lnTo>
                  <a:lnTo>
                    <a:pt x="113" y="29"/>
                  </a:lnTo>
                  <a:lnTo>
                    <a:pt x="111" y="28"/>
                  </a:lnTo>
                  <a:lnTo>
                    <a:pt x="110" y="27"/>
                  </a:lnTo>
                  <a:close/>
                  <a:moveTo>
                    <a:pt x="116" y="24"/>
                  </a:moveTo>
                  <a:lnTo>
                    <a:pt x="114" y="24"/>
                  </a:lnTo>
                  <a:lnTo>
                    <a:pt x="114" y="25"/>
                  </a:lnTo>
                  <a:lnTo>
                    <a:pt x="117" y="29"/>
                  </a:lnTo>
                  <a:lnTo>
                    <a:pt x="120" y="32"/>
                  </a:lnTo>
                  <a:lnTo>
                    <a:pt x="121" y="32"/>
                  </a:lnTo>
                  <a:lnTo>
                    <a:pt x="118" y="28"/>
                  </a:lnTo>
                  <a:lnTo>
                    <a:pt x="116" y="24"/>
                  </a:lnTo>
                  <a:close/>
                  <a:moveTo>
                    <a:pt x="116" y="34"/>
                  </a:moveTo>
                  <a:lnTo>
                    <a:pt x="116" y="34"/>
                  </a:lnTo>
                  <a:lnTo>
                    <a:pt x="117" y="37"/>
                  </a:lnTo>
                  <a:lnTo>
                    <a:pt x="123" y="39"/>
                  </a:lnTo>
                  <a:lnTo>
                    <a:pt x="123" y="37"/>
                  </a:lnTo>
                  <a:lnTo>
                    <a:pt x="116" y="34"/>
                  </a:lnTo>
                  <a:close/>
                  <a:moveTo>
                    <a:pt x="125" y="94"/>
                  </a:moveTo>
                  <a:lnTo>
                    <a:pt x="125" y="98"/>
                  </a:lnTo>
                  <a:lnTo>
                    <a:pt x="125" y="111"/>
                  </a:lnTo>
                  <a:lnTo>
                    <a:pt x="125" y="118"/>
                  </a:lnTo>
                  <a:lnTo>
                    <a:pt x="127" y="118"/>
                  </a:lnTo>
                  <a:lnTo>
                    <a:pt x="128" y="114"/>
                  </a:lnTo>
                  <a:lnTo>
                    <a:pt x="128" y="108"/>
                  </a:lnTo>
                  <a:lnTo>
                    <a:pt x="127" y="98"/>
                  </a:lnTo>
                  <a:lnTo>
                    <a:pt x="125" y="94"/>
                  </a:lnTo>
                  <a:close/>
                  <a:moveTo>
                    <a:pt x="127" y="52"/>
                  </a:moveTo>
                  <a:lnTo>
                    <a:pt x="125" y="52"/>
                  </a:lnTo>
                  <a:lnTo>
                    <a:pt x="127" y="53"/>
                  </a:lnTo>
                  <a:lnTo>
                    <a:pt x="128" y="55"/>
                  </a:lnTo>
                  <a:lnTo>
                    <a:pt x="130" y="55"/>
                  </a:lnTo>
                  <a:lnTo>
                    <a:pt x="130" y="53"/>
                  </a:lnTo>
                  <a:lnTo>
                    <a:pt x="128" y="52"/>
                  </a:lnTo>
                  <a:lnTo>
                    <a:pt x="127" y="52"/>
                  </a:lnTo>
                  <a:close/>
                  <a:moveTo>
                    <a:pt x="128" y="163"/>
                  </a:moveTo>
                  <a:lnTo>
                    <a:pt x="127" y="164"/>
                  </a:lnTo>
                  <a:lnTo>
                    <a:pt x="127" y="166"/>
                  </a:lnTo>
                  <a:lnTo>
                    <a:pt x="130" y="166"/>
                  </a:lnTo>
                  <a:lnTo>
                    <a:pt x="131" y="166"/>
                  </a:lnTo>
                  <a:lnTo>
                    <a:pt x="131" y="164"/>
                  </a:lnTo>
                  <a:lnTo>
                    <a:pt x="130" y="163"/>
                  </a:lnTo>
                  <a:lnTo>
                    <a:pt x="128" y="163"/>
                  </a:lnTo>
                  <a:close/>
                  <a:moveTo>
                    <a:pt x="137" y="147"/>
                  </a:moveTo>
                  <a:lnTo>
                    <a:pt x="134" y="149"/>
                  </a:lnTo>
                  <a:lnTo>
                    <a:pt x="135" y="150"/>
                  </a:lnTo>
                  <a:lnTo>
                    <a:pt x="138" y="150"/>
                  </a:lnTo>
                  <a:lnTo>
                    <a:pt x="139" y="149"/>
                  </a:lnTo>
                  <a:lnTo>
                    <a:pt x="138" y="147"/>
                  </a:lnTo>
                  <a:lnTo>
                    <a:pt x="137" y="147"/>
                  </a:lnTo>
                  <a:close/>
                  <a:moveTo>
                    <a:pt x="137" y="38"/>
                  </a:moveTo>
                  <a:lnTo>
                    <a:pt x="137" y="42"/>
                  </a:lnTo>
                  <a:lnTo>
                    <a:pt x="138" y="42"/>
                  </a:lnTo>
                  <a:lnTo>
                    <a:pt x="144" y="41"/>
                  </a:lnTo>
                  <a:lnTo>
                    <a:pt x="149" y="37"/>
                  </a:lnTo>
                  <a:lnTo>
                    <a:pt x="141" y="37"/>
                  </a:lnTo>
                  <a:lnTo>
                    <a:pt x="138" y="37"/>
                  </a:lnTo>
                  <a:lnTo>
                    <a:pt x="137" y="38"/>
                  </a:lnTo>
                  <a:close/>
                  <a:moveTo>
                    <a:pt x="137" y="59"/>
                  </a:moveTo>
                  <a:lnTo>
                    <a:pt x="137" y="60"/>
                  </a:lnTo>
                  <a:lnTo>
                    <a:pt x="138" y="63"/>
                  </a:lnTo>
                  <a:lnTo>
                    <a:pt x="141" y="60"/>
                  </a:lnTo>
                  <a:lnTo>
                    <a:pt x="139" y="59"/>
                  </a:lnTo>
                  <a:lnTo>
                    <a:pt x="137" y="59"/>
                  </a:lnTo>
                  <a:close/>
                  <a:moveTo>
                    <a:pt x="138" y="140"/>
                  </a:moveTo>
                  <a:lnTo>
                    <a:pt x="137" y="142"/>
                  </a:lnTo>
                  <a:lnTo>
                    <a:pt x="138" y="143"/>
                  </a:lnTo>
                  <a:lnTo>
                    <a:pt x="138" y="142"/>
                  </a:lnTo>
                  <a:lnTo>
                    <a:pt x="138" y="140"/>
                  </a:lnTo>
                  <a:close/>
                  <a:moveTo>
                    <a:pt x="152" y="31"/>
                  </a:moveTo>
                  <a:lnTo>
                    <a:pt x="152" y="32"/>
                  </a:lnTo>
                  <a:lnTo>
                    <a:pt x="153" y="32"/>
                  </a:lnTo>
                  <a:lnTo>
                    <a:pt x="158" y="31"/>
                  </a:lnTo>
                  <a:lnTo>
                    <a:pt x="159" y="29"/>
                  </a:lnTo>
                  <a:lnTo>
                    <a:pt x="158" y="28"/>
                  </a:lnTo>
                  <a:lnTo>
                    <a:pt x="153" y="29"/>
                  </a:lnTo>
                  <a:lnTo>
                    <a:pt x="152" y="31"/>
                  </a:lnTo>
                  <a:close/>
                  <a:moveTo>
                    <a:pt x="162" y="27"/>
                  </a:moveTo>
                  <a:lnTo>
                    <a:pt x="162" y="28"/>
                  </a:lnTo>
                  <a:lnTo>
                    <a:pt x="166" y="25"/>
                  </a:lnTo>
                  <a:lnTo>
                    <a:pt x="175" y="20"/>
                  </a:lnTo>
                  <a:lnTo>
                    <a:pt x="175" y="18"/>
                  </a:lnTo>
                  <a:lnTo>
                    <a:pt x="165" y="22"/>
                  </a:lnTo>
                  <a:lnTo>
                    <a:pt x="162" y="25"/>
                  </a:lnTo>
                  <a:lnTo>
                    <a:pt x="162" y="27"/>
                  </a:lnTo>
                  <a:close/>
                  <a:moveTo>
                    <a:pt x="183" y="32"/>
                  </a:moveTo>
                  <a:lnTo>
                    <a:pt x="183" y="34"/>
                  </a:lnTo>
                  <a:lnTo>
                    <a:pt x="184" y="35"/>
                  </a:lnTo>
                  <a:lnTo>
                    <a:pt x="196" y="35"/>
                  </a:lnTo>
                  <a:lnTo>
                    <a:pt x="200" y="34"/>
                  </a:lnTo>
                  <a:lnTo>
                    <a:pt x="200" y="32"/>
                  </a:lnTo>
                  <a:lnTo>
                    <a:pt x="197" y="31"/>
                  </a:lnTo>
                  <a:lnTo>
                    <a:pt x="189" y="29"/>
                  </a:lnTo>
                  <a:lnTo>
                    <a:pt x="184" y="31"/>
                  </a:lnTo>
                  <a:lnTo>
                    <a:pt x="183" y="32"/>
                  </a:lnTo>
                  <a:close/>
                  <a:moveTo>
                    <a:pt x="190" y="21"/>
                  </a:moveTo>
                  <a:lnTo>
                    <a:pt x="187" y="21"/>
                  </a:lnTo>
                  <a:lnTo>
                    <a:pt x="187" y="22"/>
                  </a:lnTo>
                  <a:lnTo>
                    <a:pt x="189" y="22"/>
                  </a:lnTo>
                  <a:lnTo>
                    <a:pt x="191" y="22"/>
                  </a:lnTo>
                  <a:lnTo>
                    <a:pt x="193" y="22"/>
                  </a:lnTo>
                  <a:lnTo>
                    <a:pt x="193" y="21"/>
                  </a:lnTo>
                  <a:lnTo>
                    <a:pt x="190" y="21"/>
                  </a:lnTo>
                  <a:close/>
                  <a:moveTo>
                    <a:pt x="189" y="17"/>
                  </a:moveTo>
                  <a:lnTo>
                    <a:pt x="189" y="17"/>
                  </a:lnTo>
                  <a:lnTo>
                    <a:pt x="196" y="20"/>
                  </a:lnTo>
                  <a:lnTo>
                    <a:pt x="198" y="24"/>
                  </a:lnTo>
                  <a:lnTo>
                    <a:pt x="203" y="24"/>
                  </a:lnTo>
                  <a:lnTo>
                    <a:pt x="210" y="24"/>
                  </a:lnTo>
                  <a:lnTo>
                    <a:pt x="208" y="21"/>
                  </a:lnTo>
                  <a:lnTo>
                    <a:pt x="205" y="20"/>
                  </a:lnTo>
                  <a:lnTo>
                    <a:pt x="191" y="15"/>
                  </a:lnTo>
                  <a:lnTo>
                    <a:pt x="189" y="17"/>
                  </a:lnTo>
                  <a:close/>
                  <a:moveTo>
                    <a:pt x="198" y="45"/>
                  </a:moveTo>
                  <a:lnTo>
                    <a:pt x="197" y="46"/>
                  </a:lnTo>
                  <a:lnTo>
                    <a:pt x="205" y="53"/>
                  </a:lnTo>
                  <a:lnTo>
                    <a:pt x="208" y="55"/>
                  </a:lnTo>
                  <a:lnTo>
                    <a:pt x="212" y="55"/>
                  </a:lnTo>
                  <a:lnTo>
                    <a:pt x="212" y="52"/>
                  </a:lnTo>
                  <a:lnTo>
                    <a:pt x="205" y="45"/>
                  </a:lnTo>
                  <a:lnTo>
                    <a:pt x="198" y="45"/>
                  </a:lnTo>
                  <a:close/>
                  <a:moveTo>
                    <a:pt x="217" y="38"/>
                  </a:moveTo>
                  <a:lnTo>
                    <a:pt x="217" y="38"/>
                  </a:lnTo>
                  <a:lnTo>
                    <a:pt x="217" y="41"/>
                  </a:lnTo>
                  <a:lnTo>
                    <a:pt x="218" y="45"/>
                  </a:lnTo>
                  <a:lnTo>
                    <a:pt x="224" y="49"/>
                  </a:lnTo>
                  <a:lnTo>
                    <a:pt x="224" y="51"/>
                  </a:lnTo>
                  <a:lnTo>
                    <a:pt x="225" y="51"/>
                  </a:lnTo>
                  <a:lnTo>
                    <a:pt x="225" y="49"/>
                  </a:lnTo>
                  <a:lnTo>
                    <a:pt x="224" y="45"/>
                  </a:lnTo>
                  <a:lnTo>
                    <a:pt x="217" y="38"/>
                  </a:lnTo>
                  <a:close/>
                  <a:moveTo>
                    <a:pt x="217" y="168"/>
                  </a:moveTo>
                  <a:lnTo>
                    <a:pt x="217" y="170"/>
                  </a:lnTo>
                  <a:lnTo>
                    <a:pt x="226" y="170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7"/>
                  </a:lnTo>
                  <a:lnTo>
                    <a:pt x="228" y="167"/>
                  </a:lnTo>
                  <a:lnTo>
                    <a:pt x="222" y="167"/>
                  </a:lnTo>
                  <a:lnTo>
                    <a:pt x="217" y="168"/>
                  </a:lnTo>
                  <a:close/>
                  <a:moveTo>
                    <a:pt x="225" y="59"/>
                  </a:moveTo>
                  <a:lnTo>
                    <a:pt x="224" y="59"/>
                  </a:lnTo>
                  <a:lnTo>
                    <a:pt x="224" y="60"/>
                  </a:lnTo>
                  <a:lnTo>
                    <a:pt x="226" y="67"/>
                  </a:lnTo>
                  <a:lnTo>
                    <a:pt x="228" y="69"/>
                  </a:lnTo>
                  <a:lnTo>
                    <a:pt x="229" y="70"/>
                  </a:lnTo>
                  <a:lnTo>
                    <a:pt x="229" y="69"/>
                  </a:lnTo>
                  <a:lnTo>
                    <a:pt x="228" y="63"/>
                  </a:lnTo>
                  <a:lnTo>
                    <a:pt x="225" y="59"/>
                  </a:lnTo>
                  <a:close/>
                  <a:moveTo>
                    <a:pt x="231" y="100"/>
                  </a:moveTo>
                  <a:lnTo>
                    <a:pt x="229" y="100"/>
                  </a:lnTo>
                  <a:lnTo>
                    <a:pt x="228" y="101"/>
                  </a:lnTo>
                  <a:lnTo>
                    <a:pt x="229" y="114"/>
                  </a:lnTo>
                  <a:lnTo>
                    <a:pt x="229" y="115"/>
                  </a:lnTo>
                  <a:lnTo>
                    <a:pt x="231" y="117"/>
                  </a:lnTo>
                  <a:lnTo>
                    <a:pt x="233" y="115"/>
                  </a:lnTo>
                  <a:lnTo>
                    <a:pt x="233" y="101"/>
                  </a:lnTo>
                  <a:lnTo>
                    <a:pt x="231" y="100"/>
                  </a:lnTo>
                  <a:close/>
                  <a:moveTo>
                    <a:pt x="231" y="131"/>
                  </a:moveTo>
                  <a:lnTo>
                    <a:pt x="229" y="131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1" y="131"/>
                  </a:lnTo>
                  <a:close/>
                  <a:moveTo>
                    <a:pt x="229" y="74"/>
                  </a:moveTo>
                  <a:lnTo>
                    <a:pt x="235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6"/>
                  </a:lnTo>
                  <a:lnTo>
                    <a:pt x="235" y="73"/>
                  </a:lnTo>
                  <a:lnTo>
                    <a:pt x="231" y="73"/>
                  </a:lnTo>
                  <a:lnTo>
                    <a:pt x="229" y="74"/>
                  </a:lnTo>
                  <a:close/>
                  <a:moveTo>
                    <a:pt x="232" y="140"/>
                  </a:moveTo>
                  <a:lnTo>
                    <a:pt x="231" y="142"/>
                  </a:lnTo>
                  <a:lnTo>
                    <a:pt x="232" y="143"/>
                  </a:lnTo>
                  <a:lnTo>
                    <a:pt x="233" y="142"/>
                  </a:lnTo>
                  <a:lnTo>
                    <a:pt x="232" y="140"/>
                  </a:lnTo>
                  <a:close/>
                  <a:moveTo>
                    <a:pt x="232" y="163"/>
                  </a:moveTo>
                  <a:lnTo>
                    <a:pt x="232" y="164"/>
                  </a:lnTo>
                  <a:lnTo>
                    <a:pt x="236" y="164"/>
                  </a:lnTo>
                  <a:lnTo>
                    <a:pt x="245" y="164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5" y="161"/>
                  </a:lnTo>
                  <a:lnTo>
                    <a:pt x="235" y="161"/>
                  </a:lnTo>
                  <a:lnTo>
                    <a:pt x="232" y="163"/>
                  </a:lnTo>
                  <a:close/>
                  <a:moveTo>
                    <a:pt x="242" y="150"/>
                  </a:moveTo>
                  <a:lnTo>
                    <a:pt x="242" y="152"/>
                  </a:lnTo>
                  <a:lnTo>
                    <a:pt x="243" y="153"/>
                  </a:lnTo>
                  <a:lnTo>
                    <a:pt x="245" y="153"/>
                  </a:lnTo>
                  <a:lnTo>
                    <a:pt x="246" y="150"/>
                  </a:lnTo>
                  <a:lnTo>
                    <a:pt x="246" y="149"/>
                  </a:lnTo>
                  <a:lnTo>
                    <a:pt x="245" y="147"/>
                  </a:lnTo>
                  <a:lnTo>
                    <a:pt x="243" y="147"/>
                  </a:lnTo>
                  <a:lnTo>
                    <a:pt x="242" y="149"/>
                  </a:lnTo>
                  <a:lnTo>
                    <a:pt x="242" y="150"/>
                  </a:lnTo>
                  <a:close/>
                  <a:moveTo>
                    <a:pt x="252" y="163"/>
                  </a:moveTo>
                  <a:lnTo>
                    <a:pt x="252" y="163"/>
                  </a:lnTo>
                  <a:lnTo>
                    <a:pt x="253" y="163"/>
                  </a:lnTo>
                  <a:lnTo>
                    <a:pt x="256" y="163"/>
                  </a:lnTo>
                  <a:lnTo>
                    <a:pt x="256" y="161"/>
                  </a:lnTo>
                  <a:lnTo>
                    <a:pt x="256" y="160"/>
                  </a:lnTo>
                  <a:lnTo>
                    <a:pt x="255" y="159"/>
                  </a:lnTo>
                  <a:lnTo>
                    <a:pt x="253" y="160"/>
                  </a:lnTo>
                  <a:lnTo>
                    <a:pt x="252" y="163"/>
                  </a:lnTo>
                  <a:close/>
                  <a:moveTo>
                    <a:pt x="264" y="156"/>
                  </a:moveTo>
                  <a:lnTo>
                    <a:pt x="263" y="157"/>
                  </a:lnTo>
                  <a:lnTo>
                    <a:pt x="263" y="161"/>
                  </a:lnTo>
                  <a:lnTo>
                    <a:pt x="264" y="163"/>
                  </a:lnTo>
                  <a:lnTo>
                    <a:pt x="264" y="161"/>
                  </a:lnTo>
                  <a:lnTo>
                    <a:pt x="264" y="157"/>
                  </a:lnTo>
                  <a:lnTo>
                    <a:pt x="264" y="1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1" name="Freeform 23"/>
            <p:cNvSpPr>
              <a:spLocks noEditPoints="1"/>
            </p:cNvSpPr>
            <p:nvPr/>
          </p:nvSpPr>
          <p:spPr bwMode="auto">
            <a:xfrm>
              <a:off x="6432551" y="2814638"/>
              <a:ext cx="93663" cy="101600"/>
            </a:xfrm>
            <a:custGeom>
              <a:avLst/>
              <a:gdLst>
                <a:gd name="T0" fmla="*/ 39317412 w 178"/>
                <a:gd name="T1" fmla="*/ 9050779 h 194"/>
                <a:gd name="T2" fmla="*/ 32948854 w 178"/>
                <a:gd name="T3" fmla="*/ 24684610 h 194"/>
                <a:gd name="T4" fmla="*/ 6645337 w 178"/>
                <a:gd name="T5" fmla="*/ 26330111 h 194"/>
                <a:gd name="T6" fmla="*/ 7752981 w 178"/>
                <a:gd name="T7" fmla="*/ 34832565 h 194"/>
                <a:gd name="T8" fmla="*/ 17720724 w 178"/>
                <a:gd name="T9" fmla="*/ 46352120 h 194"/>
                <a:gd name="T10" fmla="*/ 35717701 w 178"/>
                <a:gd name="T11" fmla="*/ 39495167 h 194"/>
                <a:gd name="T12" fmla="*/ 43193903 w 178"/>
                <a:gd name="T13" fmla="*/ 35655315 h 194"/>
                <a:gd name="T14" fmla="*/ 44301020 w 178"/>
                <a:gd name="T15" fmla="*/ 47997621 h 194"/>
                <a:gd name="T16" fmla="*/ 29072890 w 178"/>
                <a:gd name="T17" fmla="*/ 52111897 h 194"/>
                <a:gd name="T18" fmla="*/ 5260914 w 178"/>
                <a:gd name="T19" fmla="*/ 46352120 h 194"/>
                <a:gd name="T20" fmla="*/ 0 w 178"/>
                <a:gd name="T21" fmla="*/ 24684610 h 194"/>
                <a:gd name="T22" fmla="*/ 9690963 w 178"/>
                <a:gd name="T23" fmla="*/ 3291526 h 194"/>
                <a:gd name="T24" fmla="*/ 1384423 w 178"/>
                <a:gd name="T25" fmla="*/ 25507361 h 194"/>
                <a:gd name="T26" fmla="*/ 2768847 w 178"/>
                <a:gd name="T27" fmla="*/ 30992713 h 194"/>
                <a:gd name="T28" fmla="*/ 1937982 w 178"/>
                <a:gd name="T29" fmla="*/ 20570334 h 194"/>
                <a:gd name="T30" fmla="*/ 1384423 w 178"/>
                <a:gd name="T31" fmla="*/ 22490260 h 194"/>
                <a:gd name="T32" fmla="*/ 3322406 w 178"/>
                <a:gd name="T33" fmla="*/ 34832565 h 194"/>
                <a:gd name="T34" fmla="*/ 4984134 w 178"/>
                <a:gd name="T35" fmla="*/ 37575241 h 194"/>
                <a:gd name="T36" fmla="*/ 8860099 w 178"/>
                <a:gd name="T37" fmla="*/ 22490260 h 194"/>
                <a:gd name="T38" fmla="*/ 7475676 w 178"/>
                <a:gd name="T39" fmla="*/ 10970705 h 194"/>
                <a:gd name="T40" fmla="*/ 8583319 w 178"/>
                <a:gd name="T41" fmla="*/ 16730482 h 194"/>
                <a:gd name="T42" fmla="*/ 8583319 w 178"/>
                <a:gd name="T43" fmla="*/ 15084981 h 194"/>
                <a:gd name="T44" fmla="*/ 34610583 w 178"/>
                <a:gd name="T45" fmla="*/ 19473682 h 194"/>
                <a:gd name="T46" fmla="*/ 29072890 w 178"/>
                <a:gd name="T47" fmla="*/ 9050779 h 194"/>
                <a:gd name="T48" fmla="*/ 10798607 w 178"/>
                <a:gd name="T49" fmla="*/ 10970705 h 194"/>
                <a:gd name="T50" fmla="*/ 8583319 w 178"/>
                <a:gd name="T51" fmla="*/ 12342305 h 194"/>
                <a:gd name="T52" fmla="*/ 10521302 w 178"/>
                <a:gd name="T53" fmla="*/ 48546470 h 194"/>
                <a:gd name="T54" fmla="*/ 10798607 w 178"/>
                <a:gd name="T55" fmla="*/ 8228029 h 194"/>
                <a:gd name="T56" fmla="*/ 9967743 w 178"/>
                <a:gd name="T57" fmla="*/ 22490260 h 194"/>
                <a:gd name="T58" fmla="*/ 13290148 w 178"/>
                <a:gd name="T59" fmla="*/ 2742676 h 194"/>
                <a:gd name="T60" fmla="*/ 15782215 w 178"/>
                <a:gd name="T61" fmla="*/ 21667509 h 194"/>
                <a:gd name="T62" fmla="*/ 27688467 w 178"/>
                <a:gd name="T63" fmla="*/ 22764685 h 194"/>
                <a:gd name="T64" fmla="*/ 15782215 w 178"/>
                <a:gd name="T65" fmla="*/ 18924833 h 194"/>
                <a:gd name="T66" fmla="*/ 13290148 w 178"/>
                <a:gd name="T67" fmla="*/ 8228029 h 194"/>
                <a:gd name="T68" fmla="*/ 13290148 w 178"/>
                <a:gd name="T69" fmla="*/ 8228029 h 194"/>
                <a:gd name="T70" fmla="*/ 21596688 w 178"/>
                <a:gd name="T71" fmla="*/ 822751 h 194"/>
                <a:gd name="T72" fmla="*/ 16336301 w 178"/>
                <a:gd name="T73" fmla="*/ 47997621 h 194"/>
                <a:gd name="T74" fmla="*/ 19105147 w 178"/>
                <a:gd name="T75" fmla="*/ 4662602 h 194"/>
                <a:gd name="T76" fmla="*/ 19381927 w 178"/>
                <a:gd name="T77" fmla="*/ 4388177 h 194"/>
                <a:gd name="T78" fmla="*/ 22427553 w 178"/>
                <a:gd name="T79" fmla="*/ 50466396 h 194"/>
                <a:gd name="T80" fmla="*/ 31010872 w 178"/>
                <a:gd name="T81" fmla="*/ 50466396 h 194"/>
                <a:gd name="T82" fmla="*/ 23258417 w 178"/>
                <a:gd name="T83" fmla="*/ 3565427 h 194"/>
                <a:gd name="T84" fmla="*/ 25196399 w 178"/>
                <a:gd name="T85" fmla="*/ 5485353 h 194"/>
                <a:gd name="T86" fmla="*/ 29626449 w 178"/>
                <a:gd name="T87" fmla="*/ 6582528 h 194"/>
                <a:gd name="T88" fmla="*/ 31564431 w 178"/>
                <a:gd name="T89" fmla="*/ 20570334 h 194"/>
                <a:gd name="T90" fmla="*/ 33779719 w 178"/>
                <a:gd name="T91" fmla="*/ 23313010 h 194"/>
                <a:gd name="T92" fmla="*/ 32118516 w 178"/>
                <a:gd name="T93" fmla="*/ 45254944 h 194"/>
                <a:gd name="T94" fmla="*/ 33779719 w 178"/>
                <a:gd name="T95" fmla="*/ 48272045 h 194"/>
                <a:gd name="T96" fmla="*/ 34056498 w 178"/>
                <a:gd name="T97" fmla="*/ 10970705 h 194"/>
                <a:gd name="T98" fmla="*/ 34610583 w 178"/>
                <a:gd name="T99" fmla="*/ 42512268 h 194"/>
                <a:gd name="T100" fmla="*/ 34887363 w 178"/>
                <a:gd name="T101" fmla="*/ 11245130 h 194"/>
                <a:gd name="T102" fmla="*/ 35440922 w 178"/>
                <a:gd name="T103" fmla="*/ 11245130 h 194"/>
                <a:gd name="T104" fmla="*/ 36825345 w 178"/>
                <a:gd name="T105" fmla="*/ 36204165 h 194"/>
                <a:gd name="T106" fmla="*/ 37379430 w 178"/>
                <a:gd name="T107" fmla="*/ 45254944 h 194"/>
                <a:gd name="T108" fmla="*/ 39317412 w 178"/>
                <a:gd name="T109" fmla="*/ 15907732 h 194"/>
                <a:gd name="T110" fmla="*/ 40701835 w 178"/>
                <a:gd name="T111" fmla="*/ 41963942 h 194"/>
                <a:gd name="T112" fmla="*/ 41809479 w 178"/>
                <a:gd name="T113" fmla="*/ 41415093 h 194"/>
                <a:gd name="T114" fmla="*/ 45408664 w 178"/>
                <a:gd name="T115" fmla="*/ 42786693 h 19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8" h="194">
                  <a:moveTo>
                    <a:pt x="87" y="2"/>
                  </a:moveTo>
                  <a:lnTo>
                    <a:pt x="87" y="2"/>
                  </a:lnTo>
                  <a:lnTo>
                    <a:pt x="95" y="2"/>
                  </a:lnTo>
                  <a:lnTo>
                    <a:pt x="104" y="5"/>
                  </a:lnTo>
                  <a:lnTo>
                    <a:pt x="114" y="9"/>
                  </a:lnTo>
                  <a:lnTo>
                    <a:pt x="123" y="14"/>
                  </a:lnTo>
                  <a:lnTo>
                    <a:pt x="137" y="26"/>
                  </a:lnTo>
                  <a:lnTo>
                    <a:pt x="140" y="30"/>
                  </a:lnTo>
                  <a:lnTo>
                    <a:pt x="142" y="33"/>
                  </a:lnTo>
                  <a:lnTo>
                    <a:pt x="153" y="58"/>
                  </a:lnTo>
                  <a:lnTo>
                    <a:pt x="156" y="65"/>
                  </a:lnTo>
                  <a:lnTo>
                    <a:pt x="156" y="69"/>
                  </a:lnTo>
                  <a:lnTo>
                    <a:pt x="157" y="72"/>
                  </a:lnTo>
                  <a:lnTo>
                    <a:pt x="153" y="83"/>
                  </a:lnTo>
                  <a:lnTo>
                    <a:pt x="151" y="90"/>
                  </a:lnTo>
                  <a:lnTo>
                    <a:pt x="149" y="90"/>
                  </a:lnTo>
                  <a:lnTo>
                    <a:pt x="119" y="90"/>
                  </a:lnTo>
                  <a:lnTo>
                    <a:pt x="108" y="92"/>
                  </a:lnTo>
                  <a:lnTo>
                    <a:pt x="64" y="87"/>
                  </a:lnTo>
                  <a:lnTo>
                    <a:pt x="35" y="87"/>
                  </a:lnTo>
                  <a:lnTo>
                    <a:pt x="28" y="87"/>
                  </a:lnTo>
                  <a:lnTo>
                    <a:pt x="25" y="93"/>
                  </a:lnTo>
                  <a:lnTo>
                    <a:pt x="24" y="96"/>
                  </a:lnTo>
                  <a:lnTo>
                    <a:pt x="25" y="102"/>
                  </a:lnTo>
                  <a:lnTo>
                    <a:pt x="27" y="109"/>
                  </a:lnTo>
                  <a:lnTo>
                    <a:pt x="27" y="120"/>
                  </a:lnTo>
                  <a:lnTo>
                    <a:pt x="28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28" y="127"/>
                  </a:lnTo>
                  <a:lnTo>
                    <a:pt x="32" y="131"/>
                  </a:lnTo>
                  <a:lnTo>
                    <a:pt x="34" y="137"/>
                  </a:lnTo>
                  <a:lnTo>
                    <a:pt x="38" y="142"/>
                  </a:lnTo>
                  <a:lnTo>
                    <a:pt x="45" y="152"/>
                  </a:lnTo>
                  <a:lnTo>
                    <a:pt x="50" y="159"/>
                  </a:lnTo>
                  <a:lnTo>
                    <a:pt x="57" y="165"/>
                  </a:lnTo>
                  <a:lnTo>
                    <a:pt x="64" y="169"/>
                  </a:lnTo>
                  <a:lnTo>
                    <a:pt x="77" y="172"/>
                  </a:lnTo>
                  <a:lnTo>
                    <a:pt x="91" y="173"/>
                  </a:lnTo>
                  <a:lnTo>
                    <a:pt x="95" y="172"/>
                  </a:lnTo>
                  <a:lnTo>
                    <a:pt x="101" y="167"/>
                  </a:lnTo>
                  <a:lnTo>
                    <a:pt x="105" y="166"/>
                  </a:lnTo>
                  <a:lnTo>
                    <a:pt x="112" y="162"/>
                  </a:lnTo>
                  <a:lnTo>
                    <a:pt x="129" y="145"/>
                  </a:lnTo>
                  <a:lnTo>
                    <a:pt x="129" y="144"/>
                  </a:lnTo>
                  <a:lnTo>
                    <a:pt x="123" y="142"/>
                  </a:lnTo>
                  <a:lnTo>
                    <a:pt x="123" y="141"/>
                  </a:lnTo>
                  <a:lnTo>
                    <a:pt x="128" y="132"/>
                  </a:lnTo>
                  <a:lnTo>
                    <a:pt x="132" y="127"/>
                  </a:lnTo>
                  <a:lnTo>
                    <a:pt x="137" y="123"/>
                  </a:lnTo>
                  <a:lnTo>
                    <a:pt x="143" y="120"/>
                  </a:lnTo>
                  <a:lnTo>
                    <a:pt x="156" y="130"/>
                  </a:lnTo>
                  <a:lnTo>
                    <a:pt x="165" y="142"/>
                  </a:lnTo>
                  <a:lnTo>
                    <a:pt x="178" y="158"/>
                  </a:lnTo>
                  <a:lnTo>
                    <a:pt x="178" y="159"/>
                  </a:lnTo>
                  <a:lnTo>
                    <a:pt x="167" y="170"/>
                  </a:lnTo>
                  <a:lnTo>
                    <a:pt x="164" y="175"/>
                  </a:lnTo>
                  <a:lnTo>
                    <a:pt x="161" y="175"/>
                  </a:lnTo>
                  <a:lnTo>
                    <a:pt x="160" y="175"/>
                  </a:lnTo>
                  <a:lnTo>
                    <a:pt x="158" y="172"/>
                  </a:lnTo>
                  <a:lnTo>
                    <a:pt x="157" y="169"/>
                  </a:lnTo>
                  <a:lnTo>
                    <a:pt x="154" y="166"/>
                  </a:lnTo>
                  <a:lnTo>
                    <a:pt x="150" y="166"/>
                  </a:lnTo>
                  <a:lnTo>
                    <a:pt x="144" y="169"/>
                  </a:lnTo>
                  <a:lnTo>
                    <a:pt x="135" y="177"/>
                  </a:lnTo>
                  <a:lnTo>
                    <a:pt x="123" y="184"/>
                  </a:lnTo>
                  <a:lnTo>
                    <a:pt x="105" y="190"/>
                  </a:lnTo>
                  <a:lnTo>
                    <a:pt x="85" y="193"/>
                  </a:lnTo>
                  <a:lnTo>
                    <a:pt x="73" y="194"/>
                  </a:lnTo>
                  <a:lnTo>
                    <a:pt x="52" y="187"/>
                  </a:lnTo>
                  <a:lnTo>
                    <a:pt x="43" y="186"/>
                  </a:lnTo>
                  <a:lnTo>
                    <a:pt x="35" y="183"/>
                  </a:lnTo>
                  <a:lnTo>
                    <a:pt x="28" y="177"/>
                  </a:lnTo>
                  <a:lnTo>
                    <a:pt x="19" y="169"/>
                  </a:lnTo>
                  <a:lnTo>
                    <a:pt x="15" y="162"/>
                  </a:lnTo>
                  <a:lnTo>
                    <a:pt x="10" y="153"/>
                  </a:lnTo>
                  <a:lnTo>
                    <a:pt x="3" y="124"/>
                  </a:lnTo>
                  <a:lnTo>
                    <a:pt x="0" y="113"/>
                  </a:lnTo>
                  <a:lnTo>
                    <a:pt x="0" y="103"/>
                  </a:lnTo>
                  <a:lnTo>
                    <a:pt x="0" y="90"/>
                  </a:lnTo>
                  <a:lnTo>
                    <a:pt x="1" y="79"/>
                  </a:lnTo>
                  <a:lnTo>
                    <a:pt x="4" y="68"/>
                  </a:lnTo>
                  <a:lnTo>
                    <a:pt x="7" y="58"/>
                  </a:lnTo>
                  <a:lnTo>
                    <a:pt x="11" y="48"/>
                  </a:lnTo>
                  <a:lnTo>
                    <a:pt x="15" y="37"/>
                  </a:lnTo>
                  <a:lnTo>
                    <a:pt x="22" y="28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5" y="12"/>
                  </a:lnTo>
                  <a:lnTo>
                    <a:pt x="39" y="7"/>
                  </a:lnTo>
                  <a:lnTo>
                    <a:pt x="45" y="6"/>
                  </a:lnTo>
                  <a:lnTo>
                    <a:pt x="55" y="3"/>
                  </a:lnTo>
                  <a:lnTo>
                    <a:pt x="66" y="2"/>
                  </a:lnTo>
                  <a:lnTo>
                    <a:pt x="73" y="0"/>
                  </a:lnTo>
                  <a:lnTo>
                    <a:pt x="87" y="2"/>
                  </a:lnTo>
                  <a:close/>
                  <a:moveTo>
                    <a:pt x="5" y="93"/>
                  </a:moveTo>
                  <a:lnTo>
                    <a:pt x="5" y="94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7" y="107"/>
                  </a:lnTo>
                  <a:lnTo>
                    <a:pt x="10" y="113"/>
                  </a:lnTo>
                  <a:lnTo>
                    <a:pt x="8" y="99"/>
                  </a:lnTo>
                  <a:lnTo>
                    <a:pt x="7" y="96"/>
                  </a:lnTo>
                  <a:lnTo>
                    <a:pt x="5" y="93"/>
                  </a:lnTo>
                  <a:close/>
                  <a:moveTo>
                    <a:pt x="11" y="61"/>
                  </a:moveTo>
                  <a:lnTo>
                    <a:pt x="11" y="61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10" y="72"/>
                  </a:lnTo>
                  <a:lnTo>
                    <a:pt x="12" y="62"/>
                  </a:lnTo>
                  <a:lnTo>
                    <a:pt x="12" y="61"/>
                  </a:lnTo>
                  <a:lnTo>
                    <a:pt x="11" y="61"/>
                  </a:lnTo>
                  <a:close/>
                  <a:moveTo>
                    <a:pt x="8" y="79"/>
                  </a:moveTo>
                  <a:lnTo>
                    <a:pt x="5" y="79"/>
                  </a:lnTo>
                  <a:lnTo>
                    <a:pt x="5" y="82"/>
                  </a:lnTo>
                  <a:lnTo>
                    <a:pt x="5" y="83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10" y="80"/>
                  </a:lnTo>
                  <a:lnTo>
                    <a:pt x="8" y="79"/>
                  </a:lnTo>
                  <a:close/>
                  <a:moveTo>
                    <a:pt x="12" y="125"/>
                  </a:moveTo>
                  <a:lnTo>
                    <a:pt x="11" y="125"/>
                  </a:lnTo>
                  <a:lnTo>
                    <a:pt x="12" y="127"/>
                  </a:lnTo>
                  <a:lnTo>
                    <a:pt x="12" y="125"/>
                  </a:lnTo>
                  <a:close/>
                  <a:moveTo>
                    <a:pt x="15" y="131"/>
                  </a:moveTo>
                  <a:lnTo>
                    <a:pt x="14" y="131"/>
                  </a:lnTo>
                  <a:lnTo>
                    <a:pt x="14" y="132"/>
                  </a:lnTo>
                  <a:lnTo>
                    <a:pt x="17" y="137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4"/>
                  </a:lnTo>
                  <a:lnTo>
                    <a:pt x="15" y="131"/>
                  </a:lnTo>
                  <a:close/>
                  <a:moveTo>
                    <a:pt x="25" y="83"/>
                  </a:moveTo>
                  <a:lnTo>
                    <a:pt x="25" y="83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7" y="82"/>
                  </a:lnTo>
                  <a:lnTo>
                    <a:pt x="25" y="83"/>
                  </a:lnTo>
                  <a:close/>
                  <a:moveTo>
                    <a:pt x="27" y="38"/>
                  </a:moveTo>
                  <a:lnTo>
                    <a:pt x="25" y="40"/>
                  </a:lnTo>
                  <a:lnTo>
                    <a:pt x="27" y="40"/>
                  </a:lnTo>
                  <a:lnTo>
                    <a:pt x="28" y="38"/>
                  </a:lnTo>
                  <a:lnTo>
                    <a:pt x="27" y="38"/>
                  </a:lnTo>
                  <a:close/>
                  <a:moveTo>
                    <a:pt x="25" y="62"/>
                  </a:moveTo>
                  <a:lnTo>
                    <a:pt x="25" y="64"/>
                  </a:lnTo>
                  <a:lnTo>
                    <a:pt x="27" y="65"/>
                  </a:lnTo>
                  <a:lnTo>
                    <a:pt x="29" y="64"/>
                  </a:lnTo>
                  <a:lnTo>
                    <a:pt x="31" y="61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5" y="62"/>
                  </a:lnTo>
                  <a:close/>
                  <a:moveTo>
                    <a:pt x="29" y="54"/>
                  </a:moveTo>
                  <a:lnTo>
                    <a:pt x="29" y="55"/>
                  </a:lnTo>
                  <a:lnTo>
                    <a:pt x="31" y="55"/>
                  </a:lnTo>
                  <a:lnTo>
                    <a:pt x="34" y="57"/>
                  </a:lnTo>
                  <a:lnTo>
                    <a:pt x="46" y="59"/>
                  </a:lnTo>
                  <a:lnTo>
                    <a:pt x="95" y="64"/>
                  </a:lnTo>
                  <a:lnTo>
                    <a:pt x="98" y="65"/>
                  </a:lnTo>
                  <a:lnTo>
                    <a:pt x="102" y="64"/>
                  </a:lnTo>
                  <a:lnTo>
                    <a:pt x="115" y="68"/>
                  </a:lnTo>
                  <a:lnTo>
                    <a:pt x="122" y="69"/>
                  </a:lnTo>
                  <a:lnTo>
                    <a:pt x="125" y="71"/>
                  </a:lnTo>
                  <a:lnTo>
                    <a:pt x="126" y="68"/>
                  </a:lnTo>
                  <a:lnTo>
                    <a:pt x="126" y="65"/>
                  </a:lnTo>
                  <a:lnTo>
                    <a:pt x="126" y="58"/>
                  </a:lnTo>
                  <a:lnTo>
                    <a:pt x="126" y="55"/>
                  </a:lnTo>
                  <a:lnTo>
                    <a:pt x="122" y="50"/>
                  </a:lnTo>
                  <a:lnTo>
                    <a:pt x="109" y="37"/>
                  </a:lnTo>
                  <a:lnTo>
                    <a:pt x="105" y="33"/>
                  </a:lnTo>
                  <a:lnTo>
                    <a:pt x="100" y="30"/>
                  </a:lnTo>
                  <a:lnTo>
                    <a:pt x="95" y="28"/>
                  </a:lnTo>
                  <a:lnTo>
                    <a:pt x="90" y="27"/>
                  </a:lnTo>
                  <a:lnTo>
                    <a:pt x="78" y="26"/>
                  </a:lnTo>
                  <a:lnTo>
                    <a:pt x="64" y="28"/>
                  </a:lnTo>
                  <a:lnTo>
                    <a:pt x="53" y="33"/>
                  </a:lnTo>
                  <a:lnTo>
                    <a:pt x="45" y="36"/>
                  </a:lnTo>
                  <a:lnTo>
                    <a:pt x="39" y="40"/>
                  </a:lnTo>
                  <a:lnTo>
                    <a:pt x="34" y="47"/>
                  </a:lnTo>
                  <a:lnTo>
                    <a:pt x="29" y="54"/>
                  </a:lnTo>
                  <a:close/>
                  <a:moveTo>
                    <a:pt x="29" y="48"/>
                  </a:moveTo>
                  <a:lnTo>
                    <a:pt x="29" y="48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8"/>
                  </a:lnTo>
                  <a:close/>
                  <a:moveTo>
                    <a:pt x="32" y="172"/>
                  </a:moveTo>
                  <a:lnTo>
                    <a:pt x="31" y="172"/>
                  </a:lnTo>
                  <a:lnTo>
                    <a:pt x="31" y="173"/>
                  </a:lnTo>
                  <a:lnTo>
                    <a:pt x="32" y="175"/>
                  </a:lnTo>
                  <a:lnTo>
                    <a:pt x="36" y="176"/>
                  </a:lnTo>
                  <a:lnTo>
                    <a:pt x="38" y="177"/>
                  </a:lnTo>
                  <a:lnTo>
                    <a:pt x="35" y="173"/>
                  </a:lnTo>
                  <a:lnTo>
                    <a:pt x="32" y="172"/>
                  </a:lnTo>
                  <a:close/>
                  <a:moveTo>
                    <a:pt x="34" y="31"/>
                  </a:moveTo>
                  <a:lnTo>
                    <a:pt x="34" y="33"/>
                  </a:lnTo>
                  <a:lnTo>
                    <a:pt x="38" y="31"/>
                  </a:lnTo>
                  <a:lnTo>
                    <a:pt x="39" y="30"/>
                  </a:lnTo>
                  <a:lnTo>
                    <a:pt x="36" y="30"/>
                  </a:lnTo>
                  <a:lnTo>
                    <a:pt x="35" y="30"/>
                  </a:lnTo>
                  <a:lnTo>
                    <a:pt x="34" y="31"/>
                  </a:lnTo>
                  <a:close/>
                  <a:moveTo>
                    <a:pt x="36" y="80"/>
                  </a:moveTo>
                  <a:lnTo>
                    <a:pt x="35" y="80"/>
                  </a:lnTo>
                  <a:lnTo>
                    <a:pt x="35" y="83"/>
                  </a:lnTo>
                  <a:lnTo>
                    <a:pt x="36" y="83"/>
                  </a:lnTo>
                  <a:lnTo>
                    <a:pt x="36" y="82"/>
                  </a:lnTo>
                  <a:lnTo>
                    <a:pt x="36" y="80"/>
                  </a:lnTo>
                  <a:close/>
                  <a:moveTo>
                    <a:pt x="39" y="16"/>
                  </a:moveTo>
                  <a:lnTo>
                    <a:pt x="39" y="16"/>
                  </a:lnTo>
                  <a:lnTo>
                    <a:pt x="41" y="16"/>
                  </a:lnTo>
                  <a:lnTo>
                    <a:pt x="46" y="14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9"/>
                  </a:lnTo>
                  <a:lnTo>
                    <a:pt x="41" y="12"/>
                  </a:lnTo>
                  <a:lnTo>
                    <a:pt x="39" y="16"/>
                  </a:lnTo>
                  <a:close/>
                  <a:moveTo>
                    <a:pt x="43" y="78"/>
                  </a:moveTo>
                  <a:lnTo>
                    <a:pt x="43" y="78"/>
                  </a:lnTo>
                  <a:lnTo>
                    <a:pt x="57" y="79"/>
                  </a:lnTo>
                  <a:lnTo>
                    <a:pt x="83" y="82"/>
                  </a:lnTo>
                  <a:lnTo>
                    <a:pt x="74" y="83"/>
                  </a:lnTo>
                  <a:lnTo>
                    <a:pt x="77" y="85"/>
                  </a:lnTo>
                  <a:lnTo>
                    <a:pt x="84" y="85"/>
                  </a:lnTo>
                  <a:lnTo>
                    <a:pt x="95" y="85"/>
                  </a:lnTo>
                  <a:lnTo>
                    <a:pt x="100" y="83"/>
                  </a:lnTo>
                  <a:lnTo>
                    <a:pt x="95" y="82"/>
                  </a:lnTo>
                  <a:lnTo>
                    <a:pt x="85" y="79"/>
                  </a:lnTo>
                  <a:lnTo>
                    <a:pt x="43" y="78"/>
                  </a:lnTo>
                  <a:close/>
                  <a:moveTo>
                    <a:pt x="48" y="65"/>
                  </a:moveTo>
                  <a:lnTo>
                    <a:pt x="48" y="66"/>
                  </a:lnTo>
                  <a:lnTo>
                    <a:pt x="52" y="68"/>
                  </a:lnTo>
                  <a:lnTo>
                    <a:pt x="57" y="69"/>
                  </a:lnTo>
                  <a:lnTo>
                    <a:pt x="73" y="71"/>
                  </a:lnTo>
                  <a:lnTo>
                    <a:pt x="76" y="71"/>
                  </a:lnTo>
                  <a:lnTo>
                    <a:pt x="80" y="71"/>
                  </a:lnTo>
                  <a:lnTo>
                    <a:pt x="80" y="69"/>
                  </a:lnTo>
                  <a:lnTo>
                    <a:pt x="64" y="66"/>
                  </a:lnTo>
                  <a:lnTo>
                    <a:pt x="48" y="65"/>
                  </a:lnTo>
                  <a:close/>
                  <a:moveTo>
                    <a:pt x="48" y="30"/>
                  </a:moveTo>
                  <a:lnTo>
                    <a:pt x="48" y="30"/>
                  </a:lnTo>
                  <a:lnTo>
                    <a:pt x="53" y="27"/>
                  </a:lnTo>
                  <a:lnTo>
                    <a:pt x="63" y="23"/>
                  </a:lnTo>
                  <a:lnTo>
                    <a:pt x="62" y="21"/>
                  </a:lnTo>
                  <a:lnTo>
                    <a:pt x="59" y="21"/>
                  </a:lnTo>
                  <a:lnTo>
                    <a:pt x="50" y="26"/>
                  </a:lnTo>
                  <a:lnTo>
                    <a:pt x="49" y="27"/>
                  </a:lnTo>
                  <a:lnTo>
                    <a:pt x="48" y="30"/>
                  </a:lnTo>
                  <a:close/>
                  <a:moveTo>
                    <a:pt x="53" y="9"/>
                  </a:moveTo>
                  <a:lnTo>
                    <a:pt x="53" y="9"/>
                  </a:lnTo>
                  <a:lnTo>
                    <a:pt x="55" y="9"/>
                  </a:lnTo>
                  <a:lnTo>
                    <a:pt x="63" y="9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67" y="5"/>
                  </a:lnTo>
                  <a:lnTo>
                    <a:pt x="55" y="9"/>
                  </a:lnTo>
                  <a:lnTo>
                    <a:pt x="53" y="9"/>
                  </a:lnTo>
                  <a:close/>
                  <a:moveTo>
                    <a:pt x="57" y="173"/>
                  </a:moveTo>
                  <a:lnTo>
                    <a:pt x="56" y="173"/>
                  </a:lnTo>
                  <a:lnTo>
                    <a:pt x="59" y="175"/>
                  </a:lnTo>
                  <a:lnTo>
                    <a:pt x="64" y="176"/>
                  </a:lnTo>
                  <a:lnTo>
                    <a:pt x="64" y="175"/>
                  </a:lnTo>
                  <a:lnTo>
                    <a:pt x="60" y="173"/>
                  </a:lnTo>
                  <a:lnTo>
                    <a:pt x="57" y="173"/>
                  </a:lnTo>
                  <a:close/>
                  <a:moveTo>
                    <a:pt x="69" y="17"/>
                  </a:moveTo>
                  <a:lnTo>
                    <a:pt x="69" y="17"/>
                  </a:lnTo>
                  <a:lnTo>
                    <a:pt x="73" y="19"/>
                  </a:lnTo>
                  <a:lnTo>
                    <a:pt x="84" y="21"/>
                  </a:lnTo>
                  <a:lnTo>
                    <a:pt x="84" y="20"/>
                  </a:lnTo>
                  <a:lnTo>
                    <a:pt x="84" y="19"/>
                  </a:lnTo>
                  <a:lnTo>
                    <a:pt x="81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69" y="17"/>
                  </a:lnTo>
                  <a:close/>
                  <a:moveTo>
                    <a:pt x="78" y="176"/>
                  </a:moveTo>
                  <a:lnTo>
                    <a:pt x="77" y="176"/>
                  </a:lnTo>
                  <a:lnTo>
                    <a:pt x="77" y="177"/>
                  </a:lnTo>
                  <a:lnTo>
                    <a:pt x="78" y="177"/>
                  </a:lnTo>
                  <a:lnTo>
                    <a:pt x="78" y="176"/>
                  </a:lnTo>
                  <a:close/>
                  <a:moveTo>
                    <a:pt x="90" y="186"/>
                  </a:moveTo>
                  <a:lnTo>
                    <a:pt x="83" y="184"/>
                  </a:lnTo>
                  <a:lnTo>
                    <a:pt x="81" y="184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98" y="187"/>
                  </a:lnTo>
                  <a:lnTo>
                    <a:pt x="112" y="184"/>
                  </a:lnTo>
                  <a:lnTo>
                    <a:pt x="111" y="183"/>
                  </a:lnTo>
                  <a:lnTo>
                    <a:pt x="108" y="182"/>
                  </a:lnTo>
                  <a:lnTo>
                    <a:pt x="107" y="182"/>
                  </a:lnTo>
                  <a:lnTo>
                    <a:pt x="98" y="183"/>
                  </a:lnTo>
                  <a:lnTo>
                    <a:pt x="90" y="186"/>
                  </a:lnTo>
                  <a:close/>
                  <a:moveTo>
                    <a:pt x="95" y="12"/>
                  </a:moveTo>
                  <a:lnTo>
                    <a:pt x="84" y="12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8" y="14"/>
                  </a:lnTo>
                  <a:lnTo>
                    <a:pt x="100" y="14"/>
                  </a:lnTo>
                  <a:lnTo>
                    <a:pt x="100" y="13"/>
                  </a:lnTo>
                  <a:lnTo>
                    <a:pt x="95" y="12"/>
                  </a:lnTo>
                  <a:close/>
                  <a:moveTo>
                    <a:pt x="91" y="19"/>
                  </a:moveTo>
                  <a:lnTo>
                    <a:pt x="91" y="20"/>
                  </a:lnTo>
                  <a:lnTo>
                    <a:pt x="114" y="31"/>
                  </a:lnTo>
                  <a:lnTo>
                    <a:pt x="116" y="30"/>
                  </a:lnTo>
                  <a:lnTo>
                    <a:pt x="119" y="31"/>
                  </a:lnTo>
                  <a:lnTo>
                    <a:pt x="119" y="30"/>
                  </a:lnTo>
                  <a:lnTo>
                    <a:pt x="114" y="27"/>
                  </a:lnTo>
                  <a:lnTo>
                    <a:pt x="107" y="24"/>
                  </a:lnTo>
                  <a:lnTo>
                    <a:pt x="104" y="21"/>
                  </a:lnTo>
                  <a:lnTo>
                    <a:pt x="102" y="20"/>
                  </a:lnTo>
                  <a:lnTo>
                    <a:pt x="98" y="19"/>
                  </a:lnTo>
                  <a:lnTo>
                    <a:pt x="95" y="19"/>
                  </a:lnTo>
                  <a:lnTo>
                    <a:pt x="94" y="19"/>
                  </a:lnTo>
                  <a:lnTo>
                    <a:pt x="91" y="19"/>
                  </a:lnTo>
                  <a:close/>
                  <a:moveTo>
                    <a:pt x="114" y="75"/>
                  </a:moveTo>
                  <a:lnTo>
                    <a:pt x="112" y="75"/>
                  </a:lnTo>
                  <a:lnTo>
                    <a:pt x="114" y="75"/>
                  </a:lnTo>
                  <a:close/>
                  <a:moveTo>
                    <a:pt x="112" y="85"/>
                  </a:moveTo>
                  <a:lnTo>
                    <a:pt x="112" y="85"/>
                  </a:lnTo>
                  <a:lnTo>
                    <a:pt x="115" y="85"/>
                  </a:lnTo>
                  <a:lnTo>
                    <a:pt x="119" y="86"/>
                  </a:lnTo>
                  <a:lnTo>
                    <a:pt x="122" y="85"/>
                  </a:lnTo>
                  <a:lnTo>
                    <a:pt x="121" y="83"/>
                  </a:lnTo>
                  <a:lnTo>
                    <a:pt x="115" y="83"/>
                  </a:lnTo>
                  <a:lnTo>
                    <a:pt x="112" y="85"/>
                  </a:lnTo>
                  <a:close/>
                  <a:moveTo>
                    <a:pt x="112" y="166"/>
                  </a:moveTo>
                  <a:lnTo>
                    <a:pt x="114" y="166"/>
                  </a:lnTo>
                  <a:lnTo>
                    <a:pt x="116" y="165"/>
                  </a:lnTo>
                  <a:lnTo>
                    <a:pt x="116" y="162"/>
                  </a:lnTo>
                  <a:lnTo>
                    <a:pt x="114" y="165"/>
                  </a:lnTo>
                  <a:lnTo>
                    <a:pt x="112" y="166"/>
                  </a:lnTo>
                  <a:close/>
                  <a:moveTo>
                    <a:pt x="115" y="182"/>
                  </a:moveTo>
                  <a:lnTo>
                    <a:pt x="115" y="182"/>
                  </a:lnTo>
                  <a:lnTo>
                    <a:pt x="119" y="180"/>
                  </a:lnTo>
                  <a:lnTo>
                    <a:pt x="122" y="176"/>
                  </a:lnTo>
                  <a:lnTo>
                    <a:pt x="121" y="176"/>
                  </a:lnTo>
                  <a:lnTo>
                    <a:pt x="116" y="179"/>
                  </a:lnTo>
                  <a:lnTo>
                    <a:pt x="115" y="182"/>
                  </a:lnTo>
                  <a:close/>
                  <a:moveTo>
                    <a:pt x="119" y="37"/>
                  </a:moveTo>
                  <a:lnTo>
                    <a:pt x="119" y="37"/>
                  </a:lnTo>
                  <a:lnTo>
                    <a:pt x="121" y="38"/>
                  </a:lnTo>
                  <a:lnTo>
                    <a:pt x="122" y="40"/>
                  </a:lnTo>
                  <a:lnTo>
                    <a:pt x="123" y="40"/>
                  </a:lnTo>
                  <a:lnTo>
                    <a:pt x="123" y="38"/>
                  </a:lnTo>
                  <a:lnTo>
                    <a:pt x="123" y="37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7"/>
                  </a:lnTo>
                  <a:close/>
                  <a:moveTo>
                    <a:pt x="123" y="155"/>
                  </a:moveTo>
                  <a:lnTo>
                    <a:pt x="125" y="155"/>
                  </a:lnTo>
                  <a:lnTo>
                    <a:pt x="128" y="153"/>
                  </a:lnTo>
                  <a:lnTo>
                    <a:pt x="130" y="151"/>
                  </a:lnTo>
                  <a:lnTo>
                    <a:pt x="130" y="149"/>
                  </a:lnTo>
                  <a:lnTo>
                    <a:pt x="126" y="151"/>
                  </a:lnTo>
                  <a:lnTo>
                    <a:pt x="123" y="155"/>
                  </a:lnTo>
                  <a:close/>
                  <a:moveTo>
                    <a:pt x="128" y="41"/>
                  </a:moveTo>
                  <a:lnTo>
                    <a:pt x="126" y="41"/>
                  </a:lnTo>
                  <a:lnTo>
                    <a:pt x="130" y="51"/>
                  </a:lnTo>
                  <a:lnTo>
                    <a:pt x="132" y="55"/>
                  </a:lnTo>
                  <a:lnTo>
                    <a:pt x="135" y="55"/>
                  </a:lnTo>
                  <a:lnTo>
                    <a:pt x="135" y="54"/>
                  </a:lnTo>
                  <a:lnTo>
                    <a:pt x="132" y="45"/>
                  </a:lnTo>
                  <a:lnTo>
                    <a:pt x="130" y="43"/>
                  </a:lnTo>
                  <a:lnTo>
                    <a:pt x="129" y="43"/>
                  </a:lnTo>
                  <a:lnTo>
                    <a:pt x="128" y="41"/>
                  </a:lnTo>
                  <a:close/>
                  <a:moveTo>
                    <a:pt x="132" y="134"/>
                  </a:moveTo>
                  <a:lnTo>
                    <a:pt x="133" y="135"/>
                  </a:lnTo>
                  <a:lnTo>
                    <a:pt x="135" y="135"/>
                  </a:lnTo>
                  <a:lnTo>
                    <a:pt x="136" y="135"/>
                  </a:lnTo>
                  <a:lnTo>
                    <a:pt x="137" y="134"/>
                  </a:lnTo>
                  <a:lnTo>
                    <a:pt x="136" y="132"/>
                  </a:lnTo>
                  <a:lnTo>
                    <a:pt x="133" y="132"/>
                  </a:lnTo>
                  <a:lnTo>
                    <a:pt x="132" y="134"/>
                  </a:lnTo>
                  <a:close/>
                  <a:moveTo>
                    <a:pt x="135" y="167"/>
                  </a:moveTo>
                  <a:lnTo>
                    <a:pt x="136" y="167"/>
                  </a:lnTo>
                  <a:lnTo>
                    <a:pt x="137" y="165"/>
                  </a:lnTo>
                  <a:lnTo>
                    <a:pt x="139" y="163"/>
                  </a:lnTo>
                  <a:lnTo>
                    <a:pt x="135" y="165"/>
                  </a:lnTo>
                  <a:lnTo>
                    <a:pt x="135" y="167"/>
                  </a:lnTo>
                  <a:close/>
                  <a:moveTo>
                    <a:pt x="140" y="58"/>
                  </a:moveTo>
                  <a:lnTo>
                    <a:pt x="139" y="58"/>
                  </a:lnTo>
                  <a:lnTo>
                    <a:pt x="139" y="61"/>
                  </a:lnTo>
                  <a:lnTo>
                    <a:pt x="140" y="62"/>
                  </a:lnTo>
                  <a:lnTo>
                    <a:pt x="142" y="62"/>
                  </a:lnTo>
                  <a:lnTo>
                    <a:pt x="142" y="59"/>
                  </a:lnTo>
                  <a:lnTo>
                    <a:pt x="142" y="58"/>
                  </a:lnTo>
                  <a:lnTo>
                    <a:pt x="140" y="58"/>
                  </a:lnTo>
                  <a:close/>
                  <a:moveTo>
                    <a:pt x="140" y="158"/>
                  </a:moveTo>
                  <a:lnTo>
                    <a:pt x="142" y="159"/>
                  </a:lnTo>
                  <a:lnTo>
                    <a:pt x="146" y="156"/>
                  </a:lnTo>
                  <a:lnTo>
                    <a:pt x="147" y="155"/>
                  </a:lnTo>
                  <a:lnTo>
                    <a:pt x="147" y="153"/>
                  </a:lnTo>
                  <a:lnTo>
                    <a:pt x="143" y="155"/>
                  </a:lnTo>
                  <a:lnTo>
                    <a:pt x="140" y="158"/>
                  </a:lnTo>
                  <a:close/>
                  <a:moveTo>
                    <a:pt x="149" y="155"/>
                  </a:moveTo>
                  <a:lnTo>
                    <a:pt x="150" y="155"/>
                  </a:lnTo>
                  <a:lnTo>
                    <a:pt x="151" y="153"/>
                  </a:lnTo>
                  <a:lnTo>
                    <a:pt x="153" y="151"/>
                  </a:lnTo>
                  <a:lnTo>
                    <a:pt x="151" y="151"/>
                  </a:lnTo>
                  <a:lnTo>
                    <a:pt x="150" y="152"/>
                  </a:lnTo>
                  <a:lnTo>
                    <a:pt x="149" y="155"/>
                  </a:lnTo>
                  <a:close/>
                  <a:moveTo>
                    <a:pt x="161" y="151"/>
                  </a:moveTo>
                  <a:lnTo>
                    <a:pt x="161" y="151"/>
                  </a:lnTo>
                  <a:lnTo>
                    <a:pt x="161" y="152"/>
                  </a:lnTo>
                  <a:lnTo>
                    <a:pt x="163" y="155"/>
                  </a:lnTo>
                  <a:lnTo>
                    <a:pt x="164" y="156"/>
                  </a:lnTo>
                  <a:lnTo>
                    <a:pt x="165" y="156"/>
                  </a:lnTo>
                  <a:lnTo>
                    <a:pt x="165" y="155"/>
                  </a:lnTo>
                  <a:lnTo>
                    <a:pt x="164" y="152"/>
                  </a:lnTo>
                  <a:lnTo>
                    <a:pt x="161" y="1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2" name="Freeform 24"/>
            <p:cNvSpPr>
              <a:spLocks noEditPoints="1"/>
            </p:cNvSpPr>
            <p:nvPr/>
          </p:nvSpPr>
          <p:spPr bwMode="auto">
            <a:xfrm>
              <a:off x="5919788" y="3006725"/>
              <a:ext cx="93663" cy="144463"/>
            </a:xfrm>
            <a:custGeom>
              <a:avLst/>
              <a:gdLst>
                <a:gd name="T0" fmla="*/ 5880661 w 177"/>
                <a:gd name="T1" fmla="*/ 846065 h 272"/>
                <a:gd name="T2" fmla="*/ 13440905 w 177"/>
                <a:gd name="T3" fmla="*/ 1128086 h 272"/>
                <a:gd name="T4" fmla="*/ 14561157 w 177"/>
                <a:gd name="T5" fmla="*/ 1128086 h 272"/>
                <a:gd name="T6" fmla="*/ 17641453 w 177"/>
                <a:gd name="T7" fmla="*/ 21438415 h 272"/>
                <a:gd name="T8" fmla="*/ 36402628 w 177"/>
                <a:gd name="T9" fmla="*/ 26515865 h 272"/>
                <a:gd name="T10" fmla="*/ 47883489 w 177"/>
                <a:gd name="T11" fmla="*/ 39209489 h 272"/>
                <a:gd name="T12" fmla="*/ 47603558 w 177"/>
                <a:gd name="T13" fmla="*/ 58108648 h 272"/>
                <a:gd name="T14" fmla="*/ 38082741 w 177"/>
                <a:gd name="T15" fmla="*/ 71366846 h 272"/>
                <a:gd name="T16" fmla="*/ 17361522 w 177"/>
                <a:gd name="T17" fmla="*/ 72212911 h 272"/>
                <a:gd name="T18" fmla="*/ 10640540 w 177"/>
                <a:gd name="T19" fmla="*/ 76726318 h 272"/>
                <a:gd name="T20" fmla="*/ 5880661 w 177"/>
                <a:gd name="T21" fmla="*/ 70802803 h 272"/>
                <a:gd name="T22" fmla="*/ 7000383 w 177"/>
                <a:gd name="T23" fmla="*/ 54159816 h 272"/>
                <a:gd name="T24" fmla="*/ 6720453 w 177"/>
                <a:gd name="T25" fmla="*/ 29054590 h 272"/>
                <a:gd name="T26" fmla="*/ 1120252 w 177"/>
                <a:gd name="T27" fmla="*/ 11000964 h 272"/>
                <a:gd name="T28" fmla="*/ 279931 w 177"/>
                <a:gd name="T29" fmla="*/ 4231385 h 272"/>
                <a:gd name="T30" fmla="*/ 2239974 w 177"/>
                <a:gd name="T31" fmla="*/ 0 h 272"/>
                <a:gd name="T32" fmla="*/ 2800365 w 177"/>
                <a:gd name="T33" fmla="*/ 2820746 h 272"/>
                <a:gd name="T34" fmla="*/ 2239974 w 177"/>
                <a:gd name="T35" fmla="*/ 4231385 h 272"/>
                <a:gd name="T36" fmla="*/ 4200547 w 177"/>
                <a:gd name="T37" fmla="*/ 6488088 h 272"/>
                <a:gd name="T38" fmla="*/ 5040339 w 177"/>
                <a:gd name="T39" fmla="*/ 4795428 h 272"/>
                <a:gd name="T40" fmla="*/ 7000383 w 177"/>
                <a:gd name="T41" fmla="*/ 67699504 h 272"/>
                <a:gd name="T42" fmla="*/ 9520817 w 177"/>
                <a:gd name="T43" fmla="*/ 4795428 h 272"/>
                <a:gd name="T44" fmla="*/ 7840704 w 177"/>
                <a:gd name="T45" fmla="*/ 1974682 h 272"/>
                <a:gd name="T46" fmla="*/ 9800748 w 177"/>
                <a:gd name="T47" fmla="*/ 71366846 h 272"/>
                <a:gd name="T48" fmla="*/ 11480861 w 177"/>
                <a:gd name="T49" fmla="*/ 3666811 h 272"/>
                <a:gd name="T50" fmla="*/ 11760792 w 177"/>
                <a:gd name="T51" fmla="*/ 3666811 h 272"/>
                <a:gd name="T52" fmla="*/ 11760792 w 177"/>
                <a:gd name="T53" fmla="*/ 14950327 h 272"/>
                <a:gd name="T54" fmla="*/ 11760792 w 177"/>
                <a:gd name="T55" fmla="*/ 71366846 h 272"/>
                <a:gd name="T56" fmla="*/ 11760792 w 177"/>
                <a:gd name="T57" fmla="*/ 71366846 h 272"/>
                <a:gd name="T58" fmla="*/ 13440905 w 177"/>
                <a:gd name="T59" fmla="*/ 65442801 h 272"/>
                <a:gd name="T60" fmla="*/ 13440905 w 177"/>
                <a:gd name="T61" fmla="*/ 282022 h 272"/>
                <a:gd name="T62" fmla="*/ 15680880 w 177"/>
                <a:gd name="T63" fmla="*/ 62058012 h 272"/>
                <a:gd name="T64" fmla="*/ 27161741 w 177"/>
                <a:gd name="T65" fmla="*/ 64878758 h 272"/>
                <a:gd name="T66" fmla="*/ 42843150 w 177"/>
                <a:gd name="T67" fmla="*/ 51621091 h 272"/>
                <a:gd name="T68" fmla="*/ 38362671 w 177"/>
                <a:gd name="T69" fmla="*/ 37516829 h 272"/>
                <a:gd name="T70" fmla="*/ 17361522 w 177"/>
                <a:gd name="T71" fmla="*/ 34978104 h 272"/>
                <a:gd name="T72" fmla="*/ 15680880 w 177"/>
                <a:gd name="T73" fmla="*/ 50210453 h 272"/>
                <a:gd name="T74" fmla="*/ 17921383 w 177"/>
                <a:gd name="T75" fmla="*/ 69674186 h 272"/>
                <a:gd name="T76" fmla="*/ 17361522 w 177"/>
                <a:gd name="T77" fmla="*/ 64878758 h 272"/>
                <a:gd name="T78" fmla="*/ 18761175 w 177"/>
                <a:gd name="T79" fmla="*/ 31029272 h 272"/>
                <a:gd name="T80" fmla="*/ 18481244 w 177"/>
                <a:gd name="T81" fmla="*/ 30464697 h 272"/>
                <a:gd name="T82" fmla="*/ 24361905 w 177"/>
                <a:gd name="T83" fmla="*/ 27079908 h 272"/>
                <a:gd name="T84" fmla="*/ 28281993 w 177"/>
                <a:gd name="T85" fmla="*/ 69392165 h 272"/>
                <a:gd name="T86" fmla="*/ 31362288 w 177"/>
                <a:gd name="T87" fmla="*/ 26515865 h 272"/>
                <a:gd name="T88" fmla="*/ 31362288 w 177"/>
                <a:gd name="T89" fmla="*/ 26515865 h 272"/>
                <a:gd name="T90" fmla="*/ 33882723 w 177"/>
                <a:gd name="T91" fmla="*/ 72212911 h 272"/>
                <a:gd name="T92" fmla="*/ 34162653 w 177"/>
                <a:gd name="T93" fmla="*/ 30464697 h 272"/>
                <a:gd name="T94" fmla="*/ 38923062 w 177"/>
                <a:gd name="T95" fmla="*/ 33003422 h 272"/>
                <a:gd name="T96" fmla="*/ 35002445 w 177"/>
                <a:gd name="T97" fmla="*/ 64878758 h 272"/>
                <a:gd name="T98" fmla="*/ 35002445 w 177"/>
                <a:gd name="T99" fmla="*/ 64314715 h 272"/>
                <a:gd name="T100" fmla="*/ 41163036 w 177"/>
                <a:gd name="T101" fmla="*/ 65725354 h 272"/>
                <a:gd name="T102" fmla="*/ 42002828 w 177"/>
                <a:gd name="T103" fmla="*/ 62622055 h 272"/>
                <a:gd name="T104" fmla="*/ 41722898 w 177"/>
                <a:gd name="T105" fmla="*/ 62058012 h 272"/>
                <a:gd name="T106" fmla="*/ 43963401 w 177"/>
                <a:gd name="T107" fmla="*/ 63750672 h 272"/>
                <a:gd name="T108" fmla="*/ 44803193 w 177"/>
                <a:gd name="T109" fmla="*/ 60083330 h 272"/>
                <a:gd name="T110" fmla="*/ 46763237 w 177"/>
                <a:gd name="T111" fmla="*/ 40337575 h 272"/>
                <a:gd name="T112" fmla="*/ 46763237 w 177"/>
                <a:gd name="T113" fmla="*/ 40055553 h 2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77" h="272">
                  <a:moveTo>
                    <a:pt x="18" y="0"/>
                  </a:move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5" y="1"/>
                  </a:lnTo>
                  <a:lnTo>
                    <a:pt x="48" y="4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7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0" y="15"/>
                  </a:lnTo>
                  <a:lnTo>
                    <a:pt x="60" y="24"/>
                  </a:lnTo>
                  <a:lnTo>
                    <a:pt x="62" y="62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90" y="87"/>
                  </a:lnTo>
                  <a:lnTo>
                    <a:pt x="121" y="90"/>
                  </a:lnTo>
                  <a:lnTo>
                    <a:pt x="128" y="91"/>
                  </a:lnTo>
                  <a:lnTo>
                    <a:pt x="129" y="93"/>
                  </a:lnTo>
                  <a:lnTo>
                    <a:pt x="130" y="94"/>
                  </a:lnTo>
                  <a:lnTo>
                    <a:pt x="135" y="97"/>
                  </a:lnTo>
                  <a:lnTo>
                    <a:pt x="144" y="105"/>
                  </a:lnTo>
                  <a:lnTo>
                    <a:pt x="154" y="114"/>
                  </a:lnTo>
                  <a:lnTo>
                    <a:pt x="161" y="122"/>
                  </a:lnTo>
                  <a:lnTo>
                    <a:pt x="167" y="131"/>
                  </a:lnTo>
                  <a:lnTo>
                    <a:pt x="171" y="139"/>
                  </a:lnTo>
                  <a:lnTo>
                    <a:pt x="174" y="145"/>
                  </a:lnTo>
                  <a:lnTo>
                    <a:pt x="175" y="153"/>
                  </a:lnTo>
                  <a:lnTo>
                    <a:pt x="177" y="164"/>
                  </a:lnTo>
                  <a:lnTo>
                    <a:pt x="177" y="178"/>
                  </a:lnTo>
                  <a:lnTo>
                    <a:pt x="177" y="190"/>
                  </a:lnTo>
                  <a:lnTo>
                    <a:pt x="170" y="206"/>
                  </a:lnTo>
                  <a:lnTo>
                    <a:pt x="167" y="216"/>
                  </a:lnTo>
                  <a:lnTo>
                    <a:pt x="165" y="223"/>
                  </a:lnTo>
                  <a:lnTo>
                    <a:pt x="160" y="230"/>
                  </a:lnTo>
                  <a:lnTo>
                    <a:pt x="150" y="240"/>
                  </a:lnTo>
                  <a:lnTo>
                    <a:pt x="137" y="250"/>
                  </a:lnTo>
                  <a:lnTo>
                    <a:pt x="136" y="253"/>
                  </a:lnTo>
                  <a:lnTo>
                    <a:pt x="133" y="254"/>
                  </a:lnTo>
                  <a:lnTo>
                    <a:pt x="125" y="257"/>
                  </a:lnTo>
                  <a:lnTo>
                    <a:pt x="112" y="258"/>
                  </a:lnTo>
                  <a:lnTo>
                    <a:pt x="94" y="260"/>
                  </a:lnTo>
                  <a:lnTo>
                    <a:pt x="78" y="257"/>
                  </a:lnTo>
                  <a:lnTo>
                    <a:pt x="70" y="256"/>
                  </a:lnTo>
                  <a:lnTo>
                    <a:pt x="62" y="256"/>
                  </a:lnTo>
                  <a:lnTo>
                    <a:pt x="56" y="257"/>
                  </a:lnTo>
                  <a:lnTo>
                    <a:pt x="56" y="258"/>
                  </a:lnTo>
                  <a:lnTo>
                    <a:pt x="55" y="261"/>
                  </a:lnTo>
                  <a:lnTo>
                    <a:pt x="48" y="271"/>
                  </a:lnTo>
                  <a:lnTo>
                    <a:pt x="38" y="272"/>
                  </a:lnTo>
                  <a:lnTo>
                    <a:pt x="31" y="271"/>
                  </a:lnTo>
                  <a:lnTo>
                    <a:pt x="19" y="265"/>
                  </a:lnTo>
                  <a:lnTo>
                    <a:pt x="22" y="261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1" y="251"/>
                  </a:lnTo>
                  <a:lnTo>
                    <a:pt x="22" y="246"/>
                  </a:lnTo>
                  <a:lnTo>
                    <a:pt x="22" y="240"/>
                  </a:lnTo>
                  <a:lnTo>
                    <a:pt x="21" y="232"/>
                  </a:lnTo>
                  <a:lnTo>
                    <a:pt x="24" y="212"/>
                  </a:lnTo>
                  <a:lnTo>
                    <a:pt x="25" y="201"/>
                  </a:lnTo>
                  <a:lnTo>
                    <a:pt x="26" y="197"/>
                  </a:lnTo>
                  <a:lnTo>
                    <a:pt x="25" y="192"/>
                  </a:lnTo>
                  <a:lnTo>
                    <a:pt x="29" y="167"/>
                  </a:lnTo>
                  <a:lnTo>
                    <a:pt x="29" y="166"/>
                  </a:lnTo>
                  <a:lnTo>
                    <a:pt x="24" y="107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5" y="62"/>
                  </a:lnTo>
                  <a:lnTo>
                    <a:pt x="25" y="35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12" y="38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8" y="0"/>
                  </a:lnTo>
                  <a:lnTo>
                    <a:pt x="18" y="0"/>
                  </a:lnTo>
                  <a:close/>
                  <a:moveTo>
                    <a:pt x="5" y="7"/>
                  </a:moveTo>
                  <a:lnTo>
                    <a:pt x="3" y="7"/>
                  </a:lnTo>
                  <a:lnTo>
                    <a:pt x="4" y="8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5" y="7"/>
                  </a:lnTo>
                  <a:close/>
                  <a:moveTo>
                    <a:pt x="8" y="15"/>
                  </a:moveTo>
                  <a:lnTo>
                    <a:pt x="7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2" y="17"/>
                  </a:lnTo>
                  <a:lnTo>
                    <a:pt x="8" y="15"/>
                  </a:lnTo>
                  <a:close/>
                  <a:moveTo>
                    <a:pt x="21" y="17"/>
                  </a:moveTo>
                  <a:lnTo>
                    <a:pt x="18" y="17"/>
                  </a:lnTo>
                  <a:lnTo>
                    <a:pt x="19" y="18"/>
                  </a:lnTo>
                  <a:lnTo>
                    <a:pt x="22" y="18"/>
                  </a:lnTo>
                  <a:lnTo>
                    <a:pt x="21" y="17"/>
                  </a:lnTo>
                  <a:close/>
                  <a:moveTo>
                    <a:pt x="25" y="239"/>
                  </a:moveTo>
                  <a:lnTo>
                    <a:pt x="24" y="239"/>
                  </a:lnTo>
                  <a:lnTo>
                    <a:pt x="24" y="240"/>
                  </a:lnTo>
                  <a:lnTo>
                    <a:pt x="25" y="240"/>
                  </a:lnTo>
                  <a:lnTo>
                    <a:pt x="25" y="239"/>
                  </a:lnTo>
                  <a:close/>
                  <a:moveTo>
                    <a:pt x="26" y="18"/>
                  </a:moveTo>
                  <a:lnTo>
                    <a:pt x="28" y="20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2" y="15"/>
                  </a:lnTo>
                  <a:lnTo>
                    <a:pt x="28" y="15"/>
                  </a:lnTo>
                  <a:lnTo>
                    <a:pt x="26" y="18"/>
                  </a:lnTo>
                  <a:close/>
                  <a:moveTo>
                    <a:pt x="29" y="6"/>
                  </a:moveTo>
                  <a:lnTo>
                    <a:pt x="28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6"/>
                  </a:lnTo>
                  <a:close/>
                  <a:moveTo>
                    <a:pt x="34" y="251"/>
                  </a:moveTo>
                  <a:lnTo>
                    <a:pt x="32" y="253"/>
                  </a:lnTo>
                  <a:lnTo>
                    <a:pt x="34" y="254"/>
                  </a:lnTo>
                  <a:lnTo>
                    <a:pt x="35" y="254"/>
                  </a:lnTo>
                  <a:lnTo>
                    <a:pt x="35" y="253"/>
                  </a:lnTo>
                  <a:lnTo>
                    <a:pt x="34" y="251"/>
                  </a:lnTo>
                  <a:close/>
                  <a:moveTo>
                    <a:pt x="35" y="6"/>
                  </a:moveTo>
                  <a:lnTo>
                    <a:pt x="35" y="7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close/>
                  <a:moveTo>
                    <a:pt x="41" y="13"/>
                  </a:moveTo>
                  <a:lnTo>
                    <a:pt x="38" y="14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3"/>
                  </a:lnTo>
                  <a:lnTo>
                    <a:pt x="41" y="13"/>
                  </a:lnTo>
                  <a:close/>
                  <a:moveTo>
                    <a:pt x="39" y="46"/>
                  </a:moveTo>
                  <a:lnTo>
                    <a:pt x="39" y="46"/>
                  </a:lnTo>
                  <a:lnTo>
                    <a:pt x="41" y="52"/>
                  </a:lnTo>
                  <a:lnTo>
                    <a:pt x="42" y="53"/>
                  </a:lnTo>
                  <a:lnTo>
                    <a:pt x="41" y="46"/>
                  </a:lnTo>
                  <a:lnTo>
                    <a:pt x="39" y="45"/>
                  </a:lnTo>
                  <a:lnTo>
                    <a:pt x="39" y="46"/>
                  </a:lnTo>
                  <a:close/>
                  <a:moveTo>
                    <a:pt x="42" y="253"/>
                  </a:moveTo>
                  <a:lnTo>
                    <a:pt x="42" y="253"/>
                  </a:lnTo>
                  <a:lnTo>
                    <a:pt x="45" y="251"/>
                  </a:lnTo>
                  <a:lnTo>
                    <a:pt x="46" y="250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2" y="253"/>
                  </a:lnTo>
                  <a:close/>
                  <a:moveTo>
                    <a:pt x="46" y="229"/>
                  </a:moveTo>
                  <a:lnTo>
                    <a:pt x="45" y="230"/>
                  </a:lnTo>
                  <a:lnTo>
                    <a:pt x="45" y="232"/>
                  </a:lnTo>
                  <a:lnTo>
                    <a:pt x="46" y="233"/>
                  </a:lnTo>
                  <a:lnTo>
                    <a:pt x="48" y="232"/>
                  </a:lnTo>
                  <a:lnTo>
                    <a:pt x="46" y="230"/>
                  </a:lnTo>
                  <a:lnTo>
                    <a:pt x="46" y="229"/>
                  </a:lnTo>
                  <a:close/>
                  <a:moveTo>
                    <a:pt x="49" y="0"/>
                  </a:moveTo>
                  <a:lnTo>
                    <a:pt x="50" y="0"/>
                  </a:lnTo>
                  <a:lnTo>
                    <a:pt x="50" y="1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9" y="0"/>
                  </a:lnTo>
                  <a:close/>
                  <a:moveTo>
                    <a:pt x="56" y="178"/>
                  </a:moveTo>
                  <a:lnTo>
                    <a:pt x="56" y="178"/>
                  </a:lnTo>
                  <a:lnTo>
                    <a:pt x="56" y="195"/>
                  </a:lnTo>
                  <a:lnTo>
                    <a:pt x="56" y="204"/>
                  </a:lnTo>
                  <a:lnTo>
                    <a:pt x="56" y="220"/>
                  </a:lnTo>
                  <a:lnTo>
                    <a:pt x="57" y="223"/>
                  </a:lnTo>
                  <a:lnTo>
                    <a:pt x="60" y="225"/>
                  </a:lnTo>
                  <a:lnTo>
                    <a:pt x="73" y="230"/>
                  </a:lnTo>
                  <a:lnTo>
                    <a:pt x="78" y="232"/>
                  </a:lnTo>
                  <a:lnTo>
                    <a:pt x="87" y="232"/>
                  </a:lnTo>
                  <a:lnTo>
                    <a:pt x="97" y="230"/>
                  </a:lnTo>
                  <a:lnTo>
                    <a:pt x="106" y="229"/>
                  </a:lnTo>
                  <a:lnTo>
                    <a:pt x="119" y="225"/>
                  </a:lnTo>
                  <a:lnTo>
                    <a:pt x="132" y="220"/>
                  </a:lnTo>
                  <a:lnTo>
                    <a:pt x="136" y="216"/>
                  </a:lnTo>
                  <a:lnTo>
                    <a:pt x="140" y="209"/>
                  </a:lnTo>
                  <a:lnTo>
                    <a:pt x="151" y="191"/>
                  </a:lnTo>
                  <a:lnTo>
                    <a:pt x="153" y="183"/>
                  </a:lnTo>
                  <a:lnTo>
                    <a:pt x="153" y="173"/>
                  </a:lnTo>
                  <a:lnTo>
                    <a:pt x="150" y="163"/>
                  </a:lnTo>
                  <a:lnTo>
                    <a:pt x="147" y="153"/>
                  </a:lnTo>
                  <a:lnTo>
                    <a:pt x="142" y="143"/>
                  </a:lnTo>
                  <a:lnTo>
                    <a:pt x="140" y="138"/>
                  </a:lnTo>
                  <a:lnTo>
                    <a:pt x="137" y="133"/>
                  </a:lnTo>
                  <a:lnTo>
                    <a:pt x="135" y="128"/>
                  </a:lnTo>
                  <a:lnTo>
                    <a:pt x="130" y="124"/>
                  </a:lnTo>
                  <a:lnTo>
                    <a:pt x="114" y="112"/>
                  </a:lnTo>
                  <a:lnTo>
                    <a:pt x="101" y="114"/>
                  </a:lnTo>
                  <a:lnTo>
                    <a:pt x="88" y="115"/>
                  </a:lnTo>
                  <a:lnTo>
                    <a:pt x="76" y="118"/>
                  </a:lnTo>
                  <a:lnTo>
                    <a:pt x="62" y="124"/>
                  </a:lnTo>
                  <a:lnTo>
                    <a:pt x="60" y="125"/>
                  </a:lnTo>
                  <a:lnTo>
                    <a:pt x="59" y="129"/>
                  </a:lnTo>
                  <a:lnTo>
                    <a:pt x="57" y="149"/>
                  </a:lnTo>
                  <a:lnTo>
                    <a:pt x="56" y="163"/>
                  </a:lnTo>
                  <a:lnTo>
                    <a:pt x="56" y="178"/>
                  </a:lnTo>
                  <a:close/>
                  <a:moveTo>
                    <a:pt x="60" y="246"/>
                  </a:moveTo>
                  <a:lnTo>
                    <a:pt x="59" y="246"/>
                  </a:lnTo>
                  <a:lnTo>
                    <a:pt x="60" y="247"/>
                  </a:lnTo>
                  <a:lnTo>
                    <a:pt x="64" y="249"/>
                  </a:lnTo>
                  <a:lnTo>
                    <a:pt x="64" y="247"/>
                  </a:lnTo>
                  <a:lnTo>
                    <a:pt x="60" y="246"/>
                  </a:lnTo>
                  <a:close/>
                  <a:moveTo>
                    <a:pt x="59" y="229"/>
                  </a:moveTo>
                  <a:lnTo>
                    <a:pt x="59" y="229"/>
                  </a:lnTo>
                  <a:lnTo>
                    <a:pt x="60" y="230"/>
                  </a:lnTo>
                  <a:lnTo>
                    <a:pt x="62" y="230"/>
                  </a:lnTo>
                  <a:lnTo>
                    <a:pt x="60" y="229"/>
                  </a:lnTo>
                  <a:lnTo>
                    <a:pt x="59" y="229"/>
                  </a:lnTo>
                  <a:close/>
                  <a:moveTo>
                    <a:pt x="66" y="108"/>
                  </a:moveTo>
                  <a:lnTo>
                    <a:pt x="66" y="110"/>
                  </a:lnTo>
                  <a:lnTo>
                    <a:pt x="67" y="110"/>
                  </a:lnTo>
                  <a:lnTo>
                    <a:pt x="74" y="108"/>
                  </a:lnTo>
                  <a:lnTo>
                    <a:pt x="76" y="107"/>
                  </a:lnTo>
                  <a:lnTo>
                    <a:pt x="76" y="105"/>
                  </a:lnTo>
                  <a:lnTo>
                    <a:pt x="71" y="107"/>
                  </a:lnTo>
                  <a:lnTo>
                    <a:pt x="66" y="108"/>
                  </a:lnTo>
                  <a:close/>
                  <a:moveTo>
                    <a:pt x="83" y="98"/>
                  </a:moveTo>
                  <a:lnTo>
                    <a:pt x="84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88" y="97"/>
                  </a:lnTo>
                  <a:lnTo>
                    <a:pt x="87" y="96"/>
                  </a:lnTo>
                  <a:lnTo>
                    <a:pt x="84" y="97"/>
                  </a:lnTo>
                  <a:lnTo>
                    <a:pt x="83" y="98"/>
                  </a:lnTo>
                  <a:close/>
                  <a:moveTo>
                    <a:pt x="90" y="247"/>
                  </a:moveTo>
                  <a:lnTo>
                    <a:pt x="91" y="247"/>
                  </a:lnTo>
                  <a:lnTo>
                    <a:pt x="94" y="247"/>
                  </a:lnTo>
                  <a:lnTo>
                    <a:pt x="101" y="246"/>
                  </a:lnTo>
                  <a:lnTo>
                    <a:pt x="104" y="244"/>
                  </a:lnTo>
                  <a:lnTo>
                    <a:pt x="104" y="243"/>
                  </a:lnTo>
                  <a:lnTo>
                    <a:pt x="95" y="244"/>
                  </a:lnTo>
                  <a:lnTo>
                    <a:pt x="90" y="247"/>
                  </a:lnTo>
                  <a:close/>
                  <a:moveTo>
                    <a:pt x="112" y="94"/>
                  </a:moveTo>
                  <a:lnTo>
                    <a:pt x="108" y="94"/>
                  </a:lnTo>
                  <a:lnTo>
                    <a:pt x="111" y="97"/>
                  </a:lnTo>
                  <a:lnTo>
                    <a:pt x="114" y="97"/>
                  </a:lnTo>
                  <a:lnTo>
                    <a:pt x="114" y="96"/>
                  </a:lnTo>
                  <a:lnTo>
                    <a:pt x="112" y="94"/>
                  </a:lnTo>
                  <a:close/>
                  <a:moveTo>
                    <a:pt x="116" y="240"/>
                  </a:moveTo>
                  <a:lnTo>
                    <a:pt x="116" y="242"/>
                  </a:lnTo>
                  <a:lnTo>
                    <a:pt x="116" y="243"/>
                  </a:lnTo>
                  <a:lnTo>
                    <a:pt x="119" y="243"/>
                  </a:lnTo>
                  <a:lnTo>
                    <a:pt x="121" y="242"/>
                  </a:lnTo>
                  <a:lnTo>
                    <a:pt x="121" y="240"/>
                  </a:lnTo>
                  <a:lnTo>
                    <a:pt x="116" y="240"/>
                  </a:lnTo>
                  <a:close/>
                  <a:moveTo>
                    <a:pt x="121" y="256"/>
                  </a:moveTo>
                  <a:lnTo>
                    <a:pt x="119" y="256"/>
                  </a:lnTo>
                  <a:lnTo>
                    <a:pt x="121" y="256"/>
                  </a:lnTo>
                  <a:close/>
                  <a:moveTo>
                    <a:pt x="123" y="107"/>
                  </a:moveTo>
                  <a:lnTo>
                    <a:pt x="121" y="107"/>
                  </a:lnTo>
                  <a:lnTo>
                    <a:pt x="122" y="108"/>
                  </a:lnTo>
                  <a:lnTo>
                    <a:pt x="123" y="111"/>
                  </a:lnTo>
                  <a:lnTo>
                    <a:pt x="132" y="114"/>
                  </a:lnTo>
                  <a:lnTo>
                    <a:pt x="137" y="121"/>
                  </a:lnTo>
                  <a:lnTo>
                    <a:pt x="142" y="124"/>
                  </a:lnTo>
                  <a:lnTo>
                    <a:pt x="142" y="122"/>
                  </a:lnTo>
                  <a:lnTo>
                    <a:pt x="139" y="117"/>
                  </a:lnTo>
                  <a:lnTo>
                    <a:pt x="136" y="112"/>
                  </a:lnTo>
                  <a:lnTo>
                    <a:pt x="128" y="108"/>
                  </a:lnTo>
                  <a:lnTo>
                    <a:pt x="123" y="107"/>
                  </a:lnTo>
                  <a:close/>
                  <a:moveTo>
                    <a:pt x="123" y="229"/>
                  </a:moveTo>
                  <a:lnTo>
                    <a:pt x="123" y="230"/>
                  </a:lnTo>
                  <a:lnTo>
                    <a:pt x="125" y="230"/>
                  </a:lnTo>
                  <a:lnTo>
                    <a:pt x="129" y="230"/>
                  </a:lnTo>
                  <a:lnTo>
                    <a:pt x="129" y="229"/>
                  </a:lnTo>
                  <a:lnTo>
                    <a:pt x="129" y="228"/>
                  </a:lnTo>
                  <a:lnTo>
                    <a:pt x="126" y="228"/>
                  </a:lnTo>
                  <a:lnTo>
                    <a:pt x="125" y="228"/>
                  </a:lnTo>
                  <a:lnTo>
                    <a:pt x="123" y="229"/>
                  </a:lnTo>
                  <a:close/>
                  <a:moveTo>
                    <a:pt x="135" y="239"/>
                  </a:moveTo>
                  <a:lnTo>
                    <a:pt x="135" y="240"/>
                  </a:lnTo>
                  <a:lnTo>
                    <a:pt x="143" y="237"/>
                  </a:lnTo>
                  <a:lnTo>
                    <a:pt x="147" y="235"/>
                  </a:lnTo>
                  <a:lnTo>
                    <a:pt x="147" y="233"/>
                  </a:lnTo>
                  <a:lnTo>
                    <a:pt x="142" y="235"/>
                  </a:lnTo>
                  <a:lnTo>
                    <a:pt x="135" y="239"/>
                  </a:lnTo>
                  <a:close/>
                  <a:moveTo>
                    <a:pt x="149" y="220"/>
                  </a:moveTo>
                  <a:lnTo>
                    <a:pt x="149" y="220"/>
                  </a:lnTo>
                  <a:lnTo>
                    <a:pt x="150" y="222"/>
                  </a:lnTo>
                  <a:lnTo>
                    <a:pt x="153" y="219"/>
                  </a:lnTo>
                  <a:lnTo>
                    <a:pt x="154" y="218"/>
                  </a:lnTo>
                  <a:lnTo>
                    <a:pt x="153" y="216"/>
                  </a:lnTo>
                  <a:lnTo>
                    <a:pt x="151" y="216"/>
                  </a:lnTo>
                  <a:lnTo>
                    <a:pt x="149" y="218"/>
                  </a:lnTo>
                  <a:lnTo>
                    <a:pt x="149" y="220"/>
                  </a:lnTo>
                  <a:close/>
                  <a:moveTo>
                    <a:pt x="156" y="150"/>
                  </a:moveTo>
                  <a:lnTo>
                    <a:pt x="154" y="150"/>
                  </a:lnTo>
                  <a:lnTo>
                    <a:pt x="154" y="152"/>
                  </a:lnTo>
                  <a:lnTo>
                    <a:pt x="156" y="153"/>
                  </a:lnTo>
                  <a:lnTo>
                    <a:pt x="156" y="152"/>
                  </a:lnTo>
                  <a:lnTo>
                    <a:pt x="156" y="150"/>
                  </a:lnTo>
                  <a:close/>
                  <a:moveTo>
                    <a:pt x="157" y="226"/>
                  </a:moveTo>
                  <a:lnTo>
                    <a:pt x="157" y="226"/>
                  </a:lnTo>
                  <a:lnTo>
                    <a:pt x="160" y="226"/>
                  </a:lnTo>
                  <a:lnTo>
                    <a:pt x="161" y="222"/>
                  </a:lnTo>
                  <a:lnTo>
                    <a:pt x="165" y="211"/>
                  </a:lnTo>
                  <a:lnTo>
                    <a:pt x="163" y="211"/>
                  </a:lnTo>
                  <a:lnTo>
                    <a:pt x="160" y="213"/>
                  </a:lnTo>
                  <a:lnTo>
                    <a:pt x="158" y="223"/>
                  </a:lnTo>
                  <a:lnTo>
                    <a:pt x="157" y="226"/>
                  </a:lnTo>
                  <a:close/>
                  <a:moveTo>
                    <a:pt x="167" y="142"/>
                  </a:moveTo>
                  <a:lnTo>
                    <a:pt x="167" y="142"/>
                  </a:lnTo>
                  <a:lnTo>
                    <a:pt x="167" y="143"/>
                  </a:lnTo>
                  <a:lnTo>
                    <a:pt x="167" y="145"/>
                  </a:lnTo>
                  <a:lnTo>
                    <a:pt x="170" y="145"/>
                  </a:lnTo>
                  <a:lnTo>
                    <a:pt x="168" y="143"/>
                  </a:lnTo>
                  <a:lnTo>
                    <a:pt x="167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3" name="Freeform 25"/>
            <p:cNvSpPr>
              <a:spLocks noEditPoints="1"/>
            </p:cNvSpPr>
            <p:nvPr/>
          </p:nvSpPr>
          <p:spPr bwMode="auto">
            <a:xfrm>
              <a:off x="6021388" y="3041650"/>
              <a:ext cx="96838" cy="104775"/>
            </a:xfrm>
            <a:custGeom>
              <a:avLst/>
              <a:gdLst>
                <a:gd name="T0" fmla="*/ 31082352 w 183"/>
                <a:gd name="T1" fmla="*/ 1372029 h 200"/>
                <a:gd name="T2" fmla="*/ 40042778 w 183"/>
                <a:gd name="T3" fmla="*/ 12898850 h 200"/>
                <a:gd name="T4" fmla="*/ 43403003 w 183"/>
                <a:gd name="T5" fmla="*/ 23327630 h 200"/>
                <a:gd name="T6" fmla="*/ 43963394 w 183"/>
                <a:gd name="T7" fmla="*/ 41441132 h 200"/>
                <a:gd name="T8" fmla="*/ 51243706 w 183"/>
                <a:gd name="T9" fmla="*/ 48851344 h 200"/>
                <a:gd name="T10" fmla="*/ 45643507 w 183"/>
                <a:gd name="T11" fmla="*/ 54614493 h 200"/>
                <a:gd name="T12" fmla="*/ 36122691 w 183"/>
                <a:gd name="T13" fmla="*/ 49125854 h 200"/>
                <a:gd name="T14" fmla="*/ 14561154 w 183"/>
                <a:gd name="T15" fmla="*/ 54889003 h 200"/>
                <a:gd name="T16" fmla="*/ 5600200 w 183"/>
                <a:gd name="T17" fmla="*/ 51046904 h 200"/>
                <a:gd name="T18" fmla="*/ 840321 w 183"/>
                <a:gd name="T19" fmla="*/ 42264663 h 200"/>
                <a:gd name="T20" fmla="*/ 2520434 w 183"/>
                <a:gd name="T21" fmla="*/ 32658891 h 200"/>
                <a:gd name="T22" fmla="*/ 9800746 w 183"/>
                <a:gd name="T23" fmla="*/ 22504622 h 200"/>
                <a:gd name="T24" fmla="*/ 24921762 w 183"/>
                <a:gd name="T25" fmla="*/ 19485531 h 200"/>
                <a:gd name="T26" fmla="*/ 31362283 w 183"/>
                <a:gd name="T27" fmla="*/ 20583573 h 200"/>
                <a:gd name="T28" fmla="*/ 28281988 w 183"/>
                <a:gd name="T29" fmla="*/ 11526822 h 200"/>
                <a:gd name="T30" fmla="*/ 16241267 w 183"/>
                <a:gd name="T31" fmla="*/ 7135701 h 200"/>
                <a:gd name="T32" fmla="*/ 8960425 w 183"/>
                <a:gd name="T33" fmla="*/ 12624340 h 200"/>
                <a:gd name="T34" fmla="*/ 3920087 w 183"/>
                <a:gd name="T35" fmla="*/ 16740950 h 200"/>
                <a:gd name="T36" fmla="*/ 559861 w 183"/>
                <a:gd name="T37" fmla="*/ 17564481 h 200"/>
                <a:gd name="T38" fmla="*/ 3640156 w 183"/>
                <a:gd name="T39" fmla="*/ 5763149 h 200"/>
                <a:gd name="T40" fmla="*/ 11760790 w 183"/>
                <a:gd name="T41" fmla="*/ 274511 h 200"/>
                <a:gd name="T42" fmla="*/ 5040339 w 183"/>
                <a:gd name="T43" fmla="*/ 14819900 h 200"/>
                <a:gd name="T44" fmla="*/ 5880660 w 183"/>
                <a:gd name="T45" fmla="*/ 6586680 h 200"/>
                <a:gd name="T46" fmla="*/ 8400564 w 183"/>
                <a:gd name="T47" fmla="*/ 4116610 h 200"/>
                <a:gd name="T48" fmla="*/ 7000382 w 183"/>
                <a:gd name="T49" fmla="*/ 46106763 h 200"/>
                <a:gd name="T50" fmla="*/ 7560772 w 183"/>
                <a:gd name="T51" fmla="*/ 51046904 h 200"/>
                <a:gd name="T52" fmla="*/ 12320651 w 183"/>
                <a:gd name="T53" fmla="*/ 53791485 h 200"/>
                <a:gd name="T54" fmla="*/ 12601111 w 183"/>
                <a:gd name="T55" fmla="*/ 52967954 h 200"/>
                <a:gd name="T56" fmla="*/ 8680495 w 183"/>
                <a:gd name="T57" fmla="*/ 26072211 h 200"/>
                <a:gd name="T58" fmla="*/ 9800746 w 183"/>
                <a:gd name="T59" fmla="*/ 25797701 h 200"/>
                <a:gd name="T60" fmla="*/ 10360608 w 183"/>
                <a:gd name="T61" fmla="*/ 40618124 h 200"/>
                <a:gd name="T62" fmla="*/ 11480859 w 183"/>
                <a:gd name="T63" fmla="*/ 43911203 h 200"/>
                <a:gd name="T64" fmla="*/ 20161354 w 183"/>
                <a:gd name="T65" fmla="*/ 47753302 h 200"/>
                <a:gd name="T66" fmla="*/ 35002439 w 183"/>
                <a:gd name="T67" fmla="*/ 40618124 h 200"/>
                <a:gd name="T68" fmla="*/ 33042396 w 183"/>
                <a:gd name="T69" fmla="*/ 30737842 h 200"/>
                <a:gd name="T70" fmla="*/ 21001675 w 183"/>
                <a:gd name="T71" fmla="*/ 26895743 h 200"/>
                <a:gd name="T72" fmla="*/ 10360608 w 183"/>
                <a:gd name="T73" fmla="*/ 31835884 h 200"/>
                <a:gd name="T74" fmla="*/ 14561154 w 183"/>
                <a:gd name="T75" fmla="*/ 3293602 h 200"/>
                <a:gd name="T76" fmla="*/ 17641449 w 183"/>
                <a:gd name="T77" fmla="*/ 2470071 h 200"/>
                <a:gd name="T78" fmla="*/ 18201311 w 183"/>
                <a:gd name="T79" fmla="*/ 49948862 h 200"/>
                <a:gd name="T80" fmla="*/ 20161354 w 183"/>
                <a:gd name="T81" fmla="*/ 49948862 h 200"/>
                <a:gd name="T82" fmla="*/ 19321562 w 183"/>
                <a:gd name="T83" fmla="*/ 6586680 h 200"/>
                <a:gd name="T84" fmla="*/ 22961719 w 183"/>
                <a:gd name="T85" fmla="*/ 2195560 h 200"/>
                <a:gd name="T86" fmla="*/ 26321944 w 183"/>
                <a:gd name="T87" fmla="*/ 48576833 h 200"/>
                <a:gd name="T88" fmla="*/ 30802422 w 183"/>
                <a:gd name="T89" fmla="*/ 47753302 h 200"/>
                <a:gd name="T90" fmla="*/ 30802422 w 183"/>
                <a:gd name="T91" fmla="*/ 2470071 h 200"/>
                <a:gd name="T92" fmla="*/ 32202075 w 183"/>
                <a:gd name="T93" fmla="*/ 3842099 h 200"/>
                <a:gd name="T94" fmla="*/ 35842760 w 183"/>
                <a:gd name="T95" fmla="*/ 36500991 h 200"/>
                <a:gd name="T96" fmla="*/ 36682552 w 183"/>
                <a:gd name="T97" fmla="*/ 36500991 h 200"/>
                <a:gd name="T98" fmla="*/ 36682552 w 183"/>
                <a:gd name="T99" fmla="*/ 33482423 h 200"/>
                <a:gd name="T100" fmla="*/ 38642595 w 183"/>
                <a:gd name="T101" fmla="*/ 28816792 h 200"/>
                <a:gd name="T102" fmla="*/ 38923055 w 183"/>
                <a:gd name="T103" fmla="*/ 31012352 h 200"/>
                <a:gd name="T104" fmla="*/ 38923055 w 183"/>
                <a:gd name="T105" fmla="*/ 25249203 h 200"/>
                <a:gd name="T106" fmla="*/ 39482916 w 183"/>
                <a:gd name="T107" fmla="*/ 24974693 h 200"/>
                <a:gd name="T108" fmla="*/ 39762847 w 183"/>
                <a:gd name="T109" fmla="*/ 36227004 h 200"/>
                <a:gd name="T110" fmla="*/ 40042778 w 183"/>
                <a:gd name="T111" fmla="*/ 34579941 h 200"/>
                <a:gd name="T112" fmla="*/ 41442960 w 183"/>
                <a:gd name="T113" fmla="*/ 48027812 h 200"/>
                <a:gd name="T114" fmla="*/ 41442960 w 183"/>
                <a:gd name="T115" fmla="*/ 47204805 h 200"/>
                <a:gd name="T116" fmla="*/ 41722890 w 183"/>
                <a:gd name="T117" fmla="*/ 21955601 h 200"/>
                <a:gd name="T118" fmla="*/ 43403003 w 183"/>
                <a:gd name="T119" fmla="*/ 49674351 h 200"/>
                <a:gd name="T120" fmla="*/ 43403003 w 183"/>
                <a:gd name="T121" fmla="*/ 48851344 h 200"/>
                <a:gd name="T122" fmla="*/ 44803185 w 183"/>
                <a:gd name="T123" fmla="*/ 47753302 h 200"/>
                <a:gd name="T124" fmla="*/ 44523255 w 183"/>
                <a:gd name="T125" fmla="*/ 45832252 h 20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" h="200">
                  <a:moveTo>
                    <a:pt x="42" y="1"/>
                  </a:moveTo>
                  <a:lnTo>
                    <a:pt x="87" y="0"/>
                  </a:lnTo>
                  <a:lnTo>
                    <a:pt x="96" y="1"/>
                  </a:lnTo>
                  <a:lnTo>
                    <a:pt x="111" y="5"/>
                  </a:lnTo>
                  <a:lnTo>
                    <a:pt x="128" y="22"/>
                  </a:lnTo>
                  <a:lnTo>
                    <a:pt x="133" y="29"/>
                  </a:lnTo>
                  <a:lnTo>
                    <a:pt x="136" y="36"/>
                  </a:lnTo>
                  <a:lnTo>
                    <a:pt x="141" y="40"/>
                  </a:lnTo>
                  <a:lnTo>
                    <a:pt x="143" y="47"/>
                  </a:lnTo>
                  <a:lnTo>
                    <a:pt x="146" y="57"/>
                  </a:lnTo>
                  <a:lnTo>
                    <a:pt x="149" y="68"/>
                  </a:lnTo>
                  <a:lnTo>
                    <a:pt x="152" y="73"/>
                  </a:lnTo>
                  <a:lnTo>
                    <a:pt x="153" y="78"/>
                  </a:lnTo>
                  <a:lnTo>
                    <a:pt x="155" y="85"/>
                  </a:lnTo>
                  <a:lnTo>
                    <a:pt x="155" y="94"/>
                  </a:lnTo>
                  <a:lnTo>
                    <a:pt x="155" y="104"/>
                  </a:lnTo>
                  <a:lnTo>
                    <a:pt x="153" y="139"/>
                  </a:lnTo>
                  <a:lnTo>
                    <a:pt x="155" y="144"/>
                  </a:lnTo>
                  <a:lnTo>
                    <a:pt x="157" y="151"/>
                  </a:lnTo>
                  <a:lnTo>
                    <a:pt x="162" y="158"/>
                  </a:lnTo>
                  <a:lnTo>
                    <a:pt x="167" y="165"/>
                  </a:lnTo>
                  <a:lnTo>
                    <a:pt x="177" y="174"/>
                  </a:lnTo>
                  <a:lnTo>
                    <a:pt x="183" y="177"/>
                  </a:lnTo>
                  <a:lnTo>
                    <a:pt x="183" y="178"/>
                  </a:lnTo>
                  <a:lnTo>
                    <a:pt x="181" y="181"/>
                  </a:lnTo>
                  <a:lnTo>
                    <a:pt x="180" y="184"/>
                  </a:lnTo>
                  <a:lnTo>
                    <a:pt x="170" y="192"/>
                  </a:lnTo>
                  <a:lnTo>
                    <a:pt x="163" y="199"/>
                  </a:lnTo>
                  <a:lnTo>
                    <a:pt x="159" y="200"/>
                  </a:lnTo>
                  <a:lnTo>
                    <a:pt x="157" y="200"/>
                  </a:lnTo>
                  <a:lnTo>
                    <a:pt x="153" y="199"/>
                  </a:lnTo>
                  <a:lnTo>
                    <a:pt x="148" y="195"/>
                  </a:lnTo>
                  <a:lnTo>
                    <a:pt x="129" y="179"/>
                  </a:lnTo>
                  <a:lnTo>
                    <a:pt x="86" y="196"/>
                  </a:lnTo>
                  <a:lnTo>
                    <a:pt x="70" y="200"/>
                  </a:lnTo>
                  <a:lnTo>
                    <a:pt x="55" y="200"/>
                  </a:lnTo>
                  <a:lnTo>
                    <a:pt x="52" y="200"/>
                  </a:lnTo>
                  <a:lnTo>
                    <a:pt x="44" y="199"/>
                  </a:lnTo>
                  <a:lnTo>
                    <a:pt x="35" y="195"/>
                  </a:lnTo>
                  <a:lnTo>
                    <a:pt x="27" y="191"/>
                  </a:lnTo>
                  <a:lnTo>
                    <a:pt x="20" y="186"/>
                  </a:lnTo>
                  <a:lnTo>
                    <a:pt x="16" y="181"/>
                  </a:lnTo>
                  <a:lnTo>
                    <a:pt x="9" y="168"/>
                  </a:lnTo>
                  <a:lnTo>
                    <a:pt x="6" y="164"/>
                  </a:lnTo>
                  <a:lnTo>
                    <a:pt x="4" y="158"/>
                  </a:lnTo>
                  <a:lnTo>
                    <a:pt x="3" y="154"/>
                  </a:lnTo>
                  <a:lnTo>
                    <a:pt x="3" y="148"/>
                  </a:lnTo>
                  <a:lnTo>
                    <a:pt x="3" y="137"/>
                  </a:lnTo>
                  <a:lnTo>
                    <a:pt x="4" y="127"/>
                  </a:lnTo>
                  <a:lnTo>
                    <a:pt x="9" y="119"/>
                  </a:lnTo>
                  <a:lnTo>
                    <a:pt x="11" y="112"/>
                  </a:lnTo>
                  <a:lnTo>
                    <a:pt x="14" y="105"/>
                  </a:lnTo>
                  <a:lnTo>
                    <a:pt x="24" y="91"/>
                  </a:lnTo>
                  <a:lnTo>
                    <a:pt x="30" y="85"/>
                  </a:lnTo>
                  <a:lnTo>
                    <a:pt x="35" y="82"/>
                  </a:lnTo>
                  <a:lnTo>
                    <a:pt x="45" y="78"/>
                  </a:lnTo>
                  <a:lnTo>
                    <a:pt x="55" y="75"/>
                  </a:lnTo>
                  <a:lnTo>
                    <a:pt x="63" y="73"/>
                  </a:lnTo>
                  <a:lnTo>
                    <a:pt x="73" y="73"/>
                  </a:lnTo>
                  <a:lnTo>
                    <a:pt x="89" y="71"/>
                  </a:lnTo>
                  <a:lnTo>
                    <a:pt x="91" y="71"/>
                  </a:lnTo>
                  <a:lnTo>
                    <a:pt x="103" y="73"/>
                  </a:lnTo>
                  <a:lnTo>
                    <a:pt x="111" y="75"/>
                  </a:lnTo>
                  <a:lnTo>
                    <a:pt x="112" y="75"/>
                  </a:lnTo>
                  <a:lnTo>
                    <a:pt x="114" y="75"/>
                  </a:lnTo>
                  <a:lnTo>
                    <a:pt x="115" y="74"/>
                  </a:lnTo>
                  <a:lnTo>
                    <a:pt x="110" y="57"/>
                  </a:lnTo>
                  <a:lnTo>
                    <a:pt x="101" y="42"/>
                  </a:lnTo>
                  <a:lnTo>
                    <a:pt x="97" y="36"/>
                  </a:lnTo>
                  <a:lnTo>
                    <a:pt x="90" y="32"/>
                  </a:lnTo>
                  <a:lnTo>
                    <a:pt x="82" y="29"/>
                  </a:lnTo>
                  <a:lnTo>
                    <a:pt x="72" y="29"/>
                  </a:lnTo>
                  <a:lnTo>
                    <a:pt x="58" y="26"/>
                  </a:lnTo>
                  <a:lnTo>
                    <a:pt x="44" y="31"/>
                  </a:lnTo>
                  <a:lnTo>
                    <a:pt x="39" y="32"/>
                  </a:lnTo>
                  <a:lnTo>
                    <a:pt x="38" y="35"/>
                  </a:lnTo>
                  <a:lnTo>
                    <a:pt x="35" y="39"/>
                  </a:lnTo>
                  <a:lnTo>
                    <a:pt x="32" y="46"/>
                  </a:lnTo>
                  <a:lnTo>
                    <a:pt x="31" y="52"/>
                  </a:lnTo>
                  <a:lnTo>
                    <a:pt x="30" y="59"/>
                  </a:lnTo>
                  <a:lnTo>
                    <a:pt x="25" y="60"/>
                  </a:lnTo>
                  <a:lnTo>
                    <a:pt x="17" y="60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0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0" y="63"/>
                  </a:lnTo>
                  <a:lnTo>
                    <a:pt x="3" y="38"/>
                  </a:lnTo>
                  <a:lnTo>
                    <a:pt x="7" y="29"/>
                  </a:lnTo>
                  <a:lnTo>
                    <a:pt x="13" y="21"/>
                  </a:lnTo>
                  <a:lnTo>
                    <a:pt x="21" y="14"/>
                  </a:lnTo>
                  <a:lnTo>
                    <a:pt x="31" y="7"/>
                  </a:lnTo>
                  <a:lnTo>
                    <a:pt x="38" y="2"/>
                  </a:lnTo>
                  <a:lnTo>
                    <a:pt x="42" y="1"/>
                  </a:lnTo>
                  <a:close/>
                  <a:moveTo>
                    <a:pt x="17" y="50"/>
                  </a:moveTo>
                  <a:lnTo>
                    <a:pt x="17" y="50"/>
                  </a:lnTo>
                  <a:lnTo>
                    <a:pt x="17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8" y="50"/>
                  </a:lnTo>
                  <a:lnTo>
                    <a:pt x="17" y="50"/>
                  </a:lnTo>
                  <a:close/>
                  <a:moveTo>
                    <a:pt x="20" y="24"/>
                  </a:moveTo>
                  <a:lnTo>
                    <a:pt x="20" y="24"/>
                  </a:lnTo>
                  <a:lnTo>
                    <a:pt x="21" y="24"/>
                  </a:lnTo>
                  <a:lnTo>
                    <a:pt x="25" y="22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5" y="18"/>
                  </a:lnTo>
                  <a:lnTo>
                    <a:pt x="20" y="24"/>
                  </a:lnTo>
                  <a:close/>
                  <a:moveTo>
                    <a:pt x="25" y="167"/>
                  </a:moveTo>
                  <a:lnTo>
                    <a:pt x="25" y="168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5" y="167"/>
                  </a:lnTo>
                  <a:close/>
                  <a:moveTo>
                    <a:pt x="27" y="186"/>
                  </a:moveTo>
                  <a:lnTo>
                    <a:pt x="25" y="188"/>
                  </a:lnTo>
                  <a:lnTo>
                    <a:pt x="27" y="189"/>
                  </a:lnTo>
                  <a:lnTo>
                    <a:pt x="31" y="191"/>
                  </a:lnTo>
                  <a:lnTo>
                    <a:pt x="44" y="196"/>
                  </a:lnTo>
                  <a:lnTo>
                    <a:pt x="51" y="198"/>
                  </a:lnTo>
                  <a:lnTo>
                    <a:pt x="58" y="199"/>
                  </a:lnTo>
                  <a:lnTo>
                    <a:pt x="58" y="198"/>
                  </a:lnTo>
                  <a:lnTo>
                    <a:pt x="55" y="196"/>
                  </a:lnTo>
                  <a:lnTo>
                    <a:pt x="45" y="193"/>
                  </a:lnTo>
                  <a:lnTo>
                    <a:pt x="37" y="191"/>
                  </a:lnTo>
                  <a:lnTo>
                    <a:pt x="28" y="186"/>
                  </a:lnTo>
                  <a:lnTo>
                    <a:pt x="27" y="186"/>
                  </a:lnTo>
                  <a:close/>
                  <a:moveTo>
                    <a:pt x="34" y="94"/>
                  </a:moveTo>
                  <a:lnTo>
                    <a:pt x="31" y="95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5" y="94"/>
                  </a:lnTo>
                  <a:lnTo>
                    <a:pt x="34" y="94"/>
                  </a:lnTo>
                  <a:close/>
                  <a:moveTo>
                    <a:pt x="31" y="127"/>
                  </a:moveTo>
                  <a:lnTo>
                    <a:pt x="31" y="127"/>
                  </a:lnTo>
                  <a:lnTo>
                    <a:pt x="34" y="144"/>
                  </a:lnTo>
                  <a:lnTo>
                    <a:pt x="35" y="147"/>
                  </a:lnTo>
                  <a:lnTo>
                    <a:pt x="37" y="148"/>
                  </a:lnTo>
                  <a:lnTo>
                    <a:pt x="39" y="154"/>
                  </a:lnTo>
                  <a:lnTo>
                    <a:pt x="37" y="154"/>
                  </a:lnTo>
                  <a:lnTo>
                    <a:pt x="41" y="160"/>
                  </a:lnTo>
                  <a:lnTo>
                    <a:pt x="48" y="164"/>
                  </a:lnTo>
                  <a:lnTo>
                    <a:pt x="55" y="168"/>
                  </a:lnTo>
                  <a:lnTo>
                    <a:pt x="65" y="172"/>
                  </a:lnTo>
                  <a:lnTo>
                    <a:pt x="72" y="174"/>
                  </a:lnTo>
                  <a:lnTo>
                    <a:pt x="77" y="172"/>
                  </a:lnTo>
                  <a:lnTo>
                    <a:pt x="87" y="170"/>
                  </a:lnTo>
                  <a:lnTo>
                    <a:pt x="122" y="153"/>
                  </a:lnTo>
                  <a:lnTo>
                    <a:pt x="124" y="151"/>
                  </a:lnTo>
                  <a:lnTo>
                    <a:pt x="125" y="148"/>
                  </a:lnTo>
                  <a:lnTo>
                    <a:pt x="125" y="147"/>
                  </a:lnTo>
                  <a:lnTo>
                    <a:pt x="122" y="132"/>
                  </a:lnTo>
                  <a:lnTo>
                    <a:pt x="119" y="112"/>
                  </a:lnTo>
                  <a:lnTo>
                    <a:pt x="118" y="112"/>
                  </a:lnTo>
                  <a:lnTo>
                    <a:pt x="118" y="111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89" y="101"/>
                  </a:lnTo>
                  <a:lnTo>
                    <a:pt x="75" y="98"/>
                  </a:lnTo>
                  <a:lnTo>
                    <a:pt x="62" y="102"/>
                  </a:lnTo>
                  <a:lnTo>
                    <a:pt x="51" y="106"/>
                  </a:lnTo>
                  <a:lnTo>
                    <a:pt x="44" y="111"/>
                  </a:lnTo>
                  <a:lnTo>
                    <a:pt x="37" y="116"/>
                  </a:lnTo>
                  <a:lnTo>
                    <a:pt x="32" y="123"/>
                  </a:lnTo>
                  <a:lnTo>
                    <a:pt x="31" y="127"/>
                  </a:lnTo>
                  <a:close/>
                  <a:moveTo>
                    <a:pt x="52" y="11"/>
                  </a:moveTo>
                  <a:lnTo>
                    <a:pt x="52" y="12"/>
                  </a:lnTo>
                  <a:lnTo>
                    <a:pt x="53" y="14"/>
                  </a:lnTo>
                  <a:lnTo>
                    <a:pt x="56" y="14"/>
                  </a:lnTo>
                  <a:lnTo>
                    <a:pt x="65" y="11"/>
                  </a:lnTo>
                  <a:lnTo>
                    <a:pt x="65" y="9"/>
                  </a:lnTo>
                  <a:lnTo>
                    <a:pt x="63" y="9"/>
                  </a:lnTo>
                  <a:lnTo>
                    <a:pt x="58" y="11"/>
                  </a:lnTo>
                  <a:lnTo>
                    <a:pt x="52" y="11"/>
                  </a:lnTo>
                  <a:close/>
                  <a:moveTo>
                    <a:pt x="66" y="181"/>
                  </a:moveTo>
                  <a:lnTo>
                    <a:pt x="65" y="182"/>
                  </a:lnTo>
                  <a:lnTo>
                    <a:pt x="66" y="184"/>
                  </a:lnTo>
                  <a:lnTo>
                    <a:pt x="68" y="184"/>
                  </a:lnTo>
                  <a:lnTo>
                    <a:pt x="70" y="184"/>
                  </a:lnTo>
                  <a:lnTo>
                    <a:pt x="72" y="182"/>
                  </a:lnTo>
                  <a:lnTo>
                    <a:pt x="70" y="181"/>
                  </a:lnTo>
                  <a:lnTo>
                    <a:pt x="66" y="181"/>
                  </a:lnTo>
                  <a:close/>
                  <a:moveTo>
                    <a:pt x="70" y="21"/>
                  </a:moveTo>
                  <a:lnTo>
                    <a:pt x="69" y="22"/>
                  </a:lnTo>
                  <a:lnTo>
                    <a:pt x="69" y="24"/>
                  </a:lnTo>
                  <a:lnTo>
                    <a:pt x="75" y="24"/>
                  </a:lnTo>
                  <a:lnTo>
                    <a:pt x="76" y="22"/>
                  </a:lnTo>
                  <a:lnTo>
                    <a:pt x="73" y="21"/>
                  </a:lnTo>
                  <a:lnTo>
                    <a:pt x="70" y="21"/>
                  </a:lnTo>
                  <a:close/>
                  <a:moveTo>
                    <a:pt x="83" y="7"/>
                  </a:moveTo>
                  <a:lnTo>
                    <a:pt x="82" y="8"/>
                  </a:lnTo>
                  <a:lnTo>
                    <a:pt x="83" y="9"/>
                  </a:lnTo>
                  <a:lnTo>
                    <a:pt x="86" y="9"/>
                  </a:lnTo>
                  <a:lnTo>
                    <a:pt x="86" y="8"/>
                  </a:lnTo>
                  <a:lnTo>
                    <a:pt x="84" y="7"/>
                  </a:lnTo>
                  <a:lnTo>
                    <a:pt x="83" y="7"/>
                  </a:lnTo>
                  <a:close/>
                  <a:moveTo>
                    <a:pt x="94" y="177"/>
                  </a:moveTo>
                  <a:lnTo>
                    <a:pt x="94" y="178"/>
                  </a:lnTo>
                  <a:lnTo>
                    <a:pt x="96" y="178"/>
                  </a:lnTo>
                  <a:lnTo>
                    <a:pt x="103" y="177"/>
                  </a:lnTo>
                  <a:lnTo>
                    <a:pt x="110" y="174"/>
                  </a:lnTo>
                  <a:lnTo>
                    <a:pt x="108" y="174"/>
                  </a:lnTo>
                  <a:lnTo>
                    <a:pt x="98" y="175"/>
                  </a:lnTo>
                  <a:lnTo>
                    <a:pt x="94" y="177"/>
                  </a:lnTo>
                  <a:close/>
                  <a:moveTo>
                    <a:pt x="110" y="9"/>
                  </a:moveTo>
                  <a:lnTo>
                    <a:pt x="110" y="9"/>
                  </a:lnTo>
                  <a:lnTo>
                    <a:pt x="110" y="11"/>
                  </a:lnTo>
                  <a:lnTo>
                    <a:pt x="112" y="12"/>
                  </a:lnTo>
                  <a:lnTo>
                    <a:pt x="115" y="14"/>
                  </a:lnTo>
                  <a:lnTo>
                    <a:pt x="115" y="12"/>
                  </a:lnTo>
                  <a:lnTo>
                    <a:pt x="112" y="11"/>
                  </a:lnTo>
                  <a:lnTo>
                    <a:pt x="110" y="9"/>
                  </a:lnTo>
                  <a:close/>
                  <a:moveTo>
                    <a:pt x="128" y="133"/>
                  </a:moveTo>
                  <a:lnTo>
                    <a:pt x="128" y="133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9" y="136"/>
                  </a:lnTo>
                  <a:lnTo>
                    <a:pt x="131" y="134"/>
                  </a:lnTo>
                  <a:lnTo>
                    <a:pt x="131" y="133"/>
                  </a:lnTo>
                  <a:lnTo>
                    <a:pt x="129" y="133"/>
                  </a:lnTo>
                  <a:lnTo>
                    <a:pt x="128" y="133"/>
                  </a:lnTo>
                  <a:close/>
                  <a:moveTo>
                    <a:pt x="129" y="120"/>
                  </a:moveTo>
                  <a:lnTo>
                    <a:pt x="128" y="120"/>
                  </a:lnTo>
                  <a:lnTo>
                    <a:pt x="129" y="122"/>
                  </a:lnTo>
                  <a:lnTo>
                    <a:pt x="131" y="122"/>
                  </a:lnTo>
                  <a:lnTo>
                    <a:pt x="131" y="120"/>
                  </a:lnTo>
                  <a:lnTo>
                    <a:pt x="129" y="120"/>
                  </a:lnTo>
                  <a:close/>
                  <a:moveTo>
                    <a:pt x="139" y="104"/>
                  </a:moveTo>
                  <a:lnTo>
                    <a:pt x="138" y="104"/>
                  </a:lnTo>
                  <a:lnTo>
                    <a:pt x="138" y="105"/>
                  </a:lnTo>
                  <a:lnTo>
                    <a:pt x="139" y="105"/>
                  </a:lnTo>
                  <a:lnTo>
                    <a:pt x="139" y="104"/>
                  </a:lnTo>
                  <a:close/>
                  <a:moveTo>
                    <a:pt x="141" y="111"/>
                  </a:moveTo>
                  <a:lnTo>
                    <a:pt x="138" y="111"/>
                  </a:lnTo>
                  <a:lnTo>
                    <a:pt x="138" y="112"/>
                  </a:lnTo>
                  <a:lnTo>
                    <a:pt x="139" y="113"/>
                  </a:lnTo>
                  <a:lnTo>
                    <a:pt x="141" y="112"/>
                  </a:lnTo>
                  <a:lnTo>
                    <a:pt x="141" y="111"/>
                  </a:lnTo>
                  <a:close/>
                  <a:moveTo>
                    <a:pt x="141" y="91"/>
                  </a:moveTo>
                  <a:lnTo>
                    <a:pt x="139" y="92"/>
                  </a:lnTo>
                  <a:lnTo>
                    <a:pt x="141" y="97"/>
                  </a:lnTo>
                  <a:lnTo>
                    <a:pt x="142" y="98"/>
                  </a:lnTo>
                  <a:lnTo>
                    <a:pt x="142" y="94"/>
                  </a:lnTo>
                  <a:lnTo>
                    <a:pt x="141" y="91"/>
                  </a:lnTo>
                  <a:close/>
                  <a:moveTo>
                    <a:pt x="142" y="120"/>
                  </a:moveTo>
                  <a:lnTo>
                    <a:pt x="141" y="120"/>
                  </a:lnTo>
                  <a:lnTo>
                    <a:pt x="141" y="122"/>
                  </a:lnTo>
                  <a:lnTo>
                    <a:pt x="142" y="132"/>
                  </a:lnTo>
                  <a:lnTo>
                    <a:pt x="142" y="134"/>
                  </a:lnTo>
                  <a:lnTo>
                    <a:pt x="143" y="134"/>
                  </a:lnTo>
                  <a:lnTo>
                    <a:pt x="145" y="134"/>
                  </a:lnTo>
                  <a:lnTo>
                    <a:pt x="145" y="133"/>
                  </a:lnTo>
                  <a:lnTo>
                    <a:pt x="143" y="126"/>
                  </a:lnTo>
                  <a:lnTo>
                    <a:pt x="142" y="120"/>
                  </a:lnTo>
                  <a:close/>
                  <a:moveTo>
                    <a:pt x="148" y="172"/>
                  </a:moveTo>
                  <a:lnTo>
                    <a:pt x="146" y="174"/>
                  </a:lnTo>
                  <a:lnTo>
                    <a:pt x="148" y="175"/>
                  </a:lnTo>
                  <a:lnTo>
                    <a:pt x="149" y="177"/>
                  </a:lnTo>
                  <a:lnTo>
                    <a:pt x="150" y="175"/>
                  </a:lnTo>
                  <a:lnTo>
                    <a:pt x="150" y="174"/>
                  </a:lnTo>
                  <a:lnTo>
                    <a:pt x="149" y="172"/>
                  </a:lnTo>
                  <a:lnTo>
                    <a:pt x="148" y="172"/>
                  </a:lnTo>
                  <a:close/>
                  <a:moveTo>
                    <a:pt x="148" y="78"/>
                  </a:moveTo>
                  <a:lnTo>
                    <a:pt x="148" y="78"/>
                  </a:lnTo>
                  <a:lnTo>
                    <a:pt x="148" y="80"/>
                  </a:lnTo>
                  <a:lnTo>
                    <a:pt x="149" y="82"/>
                  </a:lnTo>
                  <a:lnTo>
                    <a:pt x="149" y="80"/>
                  </a:lnTo>
                  <a:lnTo>
                    <a:pt x="148" y="78"/>
                  </a:lnTo>
                  <a:close/>
                  <a:moveTo>
                    <a:pt x="155" y="178"/>
                  </a:moveTo>
                  <a:lnTo>
                    <a:pt x="155" y="179"/>
                  </a:lnTo>
                  <a:lnTo>
                    <a:pt x="155" y="181"/>
                  </a:lnTo>
                  <a:lnTo>
                    <a:pt x="156" y="182"/>
                  </a:lnTo>
                  <a:lnTo>
                    <a:pt x="157" y="182"/>
                  </a:lnTo>
                  <a:lnTo>
                    <a:pt x="159" y="181"/>
                  </a:lnTo>
                  <a:lnTo>
                    <a:pt x="156" y="178"/>
                  </a:lnTo>
                  <a:lnTo>
                    <a:pt x="155" y="178"/>
                  </a:lnTo>
                  <a:close/>
                  <a:moveTo>
                    <a:pt x="159" y="167"/>
                  </a:moveTo>
                  <a:lnTo>
                    <a:pt x="157" y="167"/>
                  </a:lnTo>
                  <a:lnTo>
                    <a:pt x="157" y="168"/>
                  </a:lnTo>
                  <a:lnTo>
                    <a:pt x="159" y="172"/>
                  </a:lnTo>
                  <a:lnTo>
                    <a:pt x="160" y="174"/>
                  </a:lnTo>
                  <a:lnTo>
                    <a:pt x="162" y="174"/>
                  </a:lnTo>
                  <a:lnTo>
                    <a:pt x="162" y="172"/>
                  </a:lnTo>
                  <a:lnTo>
                    <a:pt x="160" y="168"/>
                  </a:lnTo>
                  <a:lnTo>
                    <a:pt x="159" y="1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4" name="Freeform 26"/>
            <p:cNvSpPr>
              <a:spLocks noEditPoints="1"/>
            </p:cNvSpPr>
            <p:nvPr/>
          </p:nvSpPr>
          <p:spPr bwMode="auto">
            <a:xfrm>
              <a:off x="6122988" y="3038475"/>
              <a:ext cx="109538" cy="111125"/>
            </a:xfrm>
            <a:custGeom>
              <a:avLst/>
              <a:gdLst>
                <a:gd name="T0" fmla="*/ 37522850 w 207"/>
                <a:gd name="T1" fmla="*/ 2800350 h 210"/>
                <a:gd name="T2" fmla="*/ 49563564 w 207"/>
                <a:gd name="T3" fmla="*/ 10640483 h 210"/>
                <a:gd name="T4" fmla="*/ 44243298 w 207"/>
                <a:gd name="T5" fmla="*/ 20441179 h 210"/>
                <a:gd name="T6" fmla="*/ 37802781 w 207"/>
                <a:gd name="T7" fmla="*/ 18201217 h 210"/>
                <a:gd name="T8" fmla="*/ 31922125 w 207"/>
                <a:gd name="T9" fmla="*/ 10640483 h 210"/>
                <a:gd name="T10" fmla="*/ 13160964 w 207"/>
                <a:gd name="T11" fmla="*/ 15960725 h 210"/>
                <a:gd name="T12" fmla="*/ 7280308 w 207"/>
                <a:gd name="T13" fmla="*/ 26041879 h 210"/>
                <a:gd name="T14" fmla="*/ 8400559 w 207"/>
                <a:gd name="T15" fmla="*/ 33602083 h 210"/>
                <a:gd name="T16" fmla="*/ 11200922 w 207"/>
                <a:gd name="T17" fmla="*/ 43682708 h 210"/>
                <a:gd name="T18" fmla="*/ 33602237 w 207"/>
                <a:gd name="T19" fmla="*/ 49563338 h 210"/>
                <a:gd name="T20" fmla="*/ 43682908 w 207"/>
                <a:gd name="T21" fmla="*/ 38362467 h 210"/>
                <a:gd name="T22" fmla="*/ 48443313 w 207"/>
                <a:gd name="T23" fmla="*/ 35562117 h 210"/>
                <a:gd name="T24" fmla="*/ 54044038 w 207"/>
                <a:gd name="T25" fmla="*/ 40322500 h 210"/>
                <a:gd name="T26" fmla="*/ 57964123 w 207"/>
                <a:gd name="T27" fmla="*/ 47602775 h 210"/>
                <a:gd name="T28" fmla="*/ 42843116 w 207"/>
                <a:gd name="T29" fmla="*/ 52083229 h 210"/>
                <a:gd name="T30" fmla="*/ 16521188 w 207"/>
                <a:gd name="T31" fmla="*/ 56843612 h 210"/>
                <a:gd name="T32" fmla="*/ 840321 w 207"/>
                <a:gd name="T33" fmla="*/ 39482713 h 210"/>
                <a:gd name="T34" fmla="*/ 3640154 w 207"/>
                <a:gd name="T35" fmla="*/ 17921288 h 210"/>
                <a:gd name="T36" fmla="*/ 14281215 w 207"/>
                <a:gd name="T37" fmla="*/ 3920067 h 210"/>
                <a:gd name="T38" fmla="*/ 3640154 w 207"/>
                <a:gd name="T39" fmla="*/ 32481837 h 210"/>
                <a:gd name="T40" fmla="*/ 4480475 w 207"/>
                <a:gd name="T41" fmla="*/ 29961946 h 210"/>
                <a:gd name="T42" fmla="*/ 5600196 w 207"/>
                <a:gd name="T43" fmla="*/ 22401213 h 210"/>
                <a:gd name="T44" fmla="*/ 6720447 w 207"/>
                <a:gd name="T45" fmla="*/ 33882013 h 210"/>
                <a:gd name="T46" fmla="*/ 8680490 w 207"/>
                <a:gd name="T47" fmla="*/ 38922325 h 210"/>
                <a:gd name="T48" fmla="*/ 6440517 w 207"/>
                <a:gd name="T49" fmla="*/ 42562463 h 210"/>
                <a:gd name="T50" fmla="*/ 6720447 w 207"/>
                <a:gd name="T51" fmla="*/ 47042917 h 210"/>
                <a:gd name="T52" fmla="*/ 11200922 w 207"/>
                <a:gd name="T53" fmla="*/ 50123196 h 210"/>
                <a:gd name="T54" fmla="*/ 7560768 w 207"/>
                <a:gd name="T55" fmla="*/ 17080971 h 210"/>
                <a:gd name="T56" fmla="*/ 7280308 w 207"/>
                <a:gd name="T57" fmla="*/ 16521112 h 210"/>
                <a:gd name="T58" fmla="*/ 10080671 w 207"/>
                <a:gd name="T59" fmla="*/ 45362813 h 210"/>
                <a:gd name="T60" fmla="*/ 12040713 w 207"/>
                <a:gd name="T61" fmla="*/ 12040658 h 210"/>
                <a:gd name="T62" fmla="*/ 11480852 w 207"/>
                <a:gd name="T63" fmla="*/ 52363158 h 210"/>
                <a:gd name="T64" fmla="*/ 13440895 w 207"/>
                <a:gd name="T65" fmla="*/ 52923546 h 210"/>
                <a:gd name="T66" fmla="*/ 12040713 w 207"/>
                <a:gd name="T67" fmla="*/ 7280275 h 210"/>
                <a:gd name="T68" fmla="*/ 13440895 w 207"/>
                <a:gd name="T69" fmla="*/ 6440488 h 210"/>
                <a:gd name="T70" fmla="*/ 21281593 w 207"/>
                <a:gd name="T71" fmla="*/ 1960033 h 210"/>
                <a:gd name="T72" fmla="*/ 14281215 w 207"/>
                <a:gd name="T73" fmla="*/ 51523371 h 210"/>
                <a:gd name="T74" fmla="*/ 24081956 w 207"/>
                <a:gd name="T75" fmla="*/ 54323192 h 210"/>
                <a:gd name="T76" fmla="*/ 16521188 w 207"/>
                <a:gd name="T77" fmla="*/ 52363158 h 210"/>
                <a:gd name="T78" fmla="*/ 15961327 w 207"/>
                <a:gd name="T79" fmla="*/ 9520767 h 210"/>
                <a:gd name="T80" fmla="*/ 21281593 w 207"/>
                <a:gd name="T81" fmla="*/ 6720417 h 210"/>
                <a:gd name="T82" fmla="*/ 28841832 w 207"/>
                <a:gd name="T83" fmla="*/ 6440488 h 210"/>
                <a:gd name="T84" fmla="*/ 22961705 w 207"/>
                <a:gd name="T85" fmla="*/ 5600171 h 210"/>
                <a:gd name="T86" fmla="*/ 29122291 w 207"/>
                <a:gd name="T87" fmla="*/ 8120592 h 210"/>
                <a:gd name="T88" fmla="*/ 26041998 w 207"/>
                <a:gd name="T89" fmla="*/ 57403471 h 210"/>
                <a:gd name="T90" fmla="*/ 27161720 w 207"/>
                <a:gd name="T91" fmla="*/ 56843612 h 210"/>
                <a:gd name="T92" fmla="*/ 31082334 w 207"/>
                <a:gd name="T93" fmla="*/ 8400521 h 210"/>
                <a:gd name="T94" fmla="*/ 31922125 w 207"/>
                <a:gd name="T95" fmla="*/ 53203475 h 210"/>
                <a:gd name="T96" fmla="*/ 33042376 w 207"/>
                <a:gd name="T97" fmla="*/ 5600171 h 210"/>
                <a:gd name="T98" fmla="*/ 33882167 w 207"/>
                <a:gd name="T99" fmla="*/ 5880629 h 210"/>
                <a:gd name="T100" fmla="*/ 33042376 w 207"/>
                <a:gd name="T101" fmla="*/ 3360208 h 210"/>
                <a:gd name="T102" fmla="*/ 37802781 w 207"/>
                <a:gd name="T103" fmla="*/ 52363158 h 210"/>
                <a:gd name="T104" fmla="*/ 35002418 w 207"/>
                <a:gd name="T105" fmla="*/ 7280275 h 210"/>
                <a:gd name="T106" fmla="*/ 38362642 w 207"/>
                <a:gd name="T107" fmla="*/ 49563338 h 210"/>
                <a:gd name="T108" fmla="*/ 40322684 w 207"/>
                <a:gd name="T109" fmla="*/ 9520767 h 210"/>
                <a:gd name="T110" fmla="*/ 42843116 w 207"/>
                <a:gd name="T111" fmla="*/ 45362813 h 210"/>
                <a:gd name="T112" fmla="*/ 45643479 w 207"/>
                <a:gd name="T113" fmla="*/ 12040658 h 210"/>
                <a:gd name="T114" fmla="*/ 45643479 w 207"/>
                <a:gd name="T115" fmla="*/ 12040658 h 210"/>
                <a:gd name="T116" fmla="*/ 50123425 w 207"/>
                <a:gd name="T117" fmla="*/ 42282533 h 210"/>
                <a:gd name="T118" fmla="*/ 50403355 w 207"/>
                <a:gd name="T119" fmla="*/ 38922325 h 210"/>
                <a:gd name="T120" fmla="*/ 50963745 w 207"/>
                <a:gd name="T121" fmla="*/ 38642396 h 210"/>
                <a:gd name="T122" fmla="*/ 53483648 w 207"/>
                <a:gd name="T123" fmla="*/ 48163163 h 2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7" h="210">
                  <a:moveTo>
                    <a:pt x="109" y="2"/>
                  </a:moveTo>
                  <a:lnTo>
                    <a:pt x="109" y="0"/>
                  </a:lnTo>
                  <a:lnTo>
                    <a:pt x="113" y="3"/>
                  </a:lnTo>
                  <a:lnTo>
                    <a:pt x="123" y="6"/>
                  </a:lnTo>
                  <a:lnTo>
                    <a:pt x="127" y="7"/>
                  </a:lnTo>
                  <a:lnTo>
                    <a:pt x="134" y="10"/>
                  </a:lnTo>
                  <a:lnTo>
                    <a:pt x="152" y="23"/>
                  </a:lnTo>
                  <a:lnTo>
                    <a:pt x="158" y="24"/>
                  </a:lnTo>
                  <a:lnTo>
                    <a:pt x="159" y="24"/>
                  </a:lnTo>
                  <a:lnTo>
                    <a:pt x="166" y="27"/>
                  </a:lnTo>
                  <a:lnTo>
                    <a:pt x="173" y="34"/>
                  </a:lnTo>
                  <a:lnTo>
                    <a:pt x="177" y="38"/>
                  </a:lnTo>
                  <a:lnTo>
                    <a:pt x="176" y="41"/>
                  </a:lnTo>
                  <a:lnTo>
                    <a:pt x="173" y="44"/>
                  </a:lnTo>
                  <a:lnTo>
                    <a:pt x="168" y="54"/>
                  </a:lnTo>
                  <a:lnTo>
                    <a:pt x="158" y="68"/>
                  </a:lnTo>
                  <a:lnTo>
                    <a:pt x="158" y="69"/>
                  </a:lnTo>
                  <a:lnTo>
                    <a:pt x="158" y="73"/>
                  </a:lnTo>
                  <a:lnTo>
                    <a:pt x="152" y="73"/>
                  </a:lnTo>
                  <a:lnTo>
                    <a:pt x="148" y="75"/>
                  </a:lnTo>
                  <a:lnTo>
                    <a:pt x="145" y="75"/>
                  </a:lnTo>
                  <a:lnTo>
                    <a:pt x="144" y="71"/>
                  </a:lnTo>
                  <a:lnTo>
                    <a:pt x="135" y="65"/>
                  </a:lnTo>
                  <a:lnTo>
                    <a:pt x="134" y="62"/>
                  </a:lnTo>
                  <a:lnTo>
                    <a:pt x="134" y="59"/>
                  </a:lnTo>
                  <a:lnTo>
                    <a:pt x="138" y="48"/>
                  </a:lnTo>
                  <a:lnTo>
                    <a:pt x="137" y="45"/>
                  </a:lnTo>
                  <a:lnTo>
                    <a:pt x="131" y="43"/>
                  </a:lnTo>
                  <a:lnTo>
                    <a:pt x="124" y="41"/>
                  </a:lnTo>
                  <a:lnTo>
                    <a:pt x="114" y="38"/>
                  </a:lnTo>
                  <a:lnTo>
                    <a:pt x="90" y="37"/>
                  </a:lnTo>
                  <a:lnTo>
                    <a:pt x="83" y="38"/>
                  </a:lnTo>
                  <a:lnTo>
                    <a:pt x="76" y="40"/>
                  </a:lnTo>
                  <a:lnTo>
                    <a:pt x="57" y="47"/>
                  </a:lnTo>
                  <a:lnTo>
                    <a:pt x="51" y="51"/>
                  </a:lnTo>
                  <a:lnTo>
                    <a:pt x="47" y="57"/>
                  </a:lnTo>
                  <a:lnTo>
                    <a:pt x="43" y="64"/>
                  </a:lnTo>
                  <a:lnTo>
                    <a:pt x="38" y="72"/>
                  </a:lnTo>
                  <a:lnTo>
                    <a:pt x="34" y="86"/>
                  </a:lnTo>
                  <a:lnTo>
                    <a:pt x="31" y="93"/>
                  </a:lnTo>
                  <a:lnTo>
                    <a:pt x="27" y="90"/>
                  </a:lnTo>
                  <a:lnTo>
                    <a:pt x="26" y="93"/>
                  </a:lnTo>
                  <a:lnTo>
                    <a:pt x="24" y="99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1" y="99"/>
                  </a:lnTo>
                  <a:lnTo>
                    <a:pt x="29" y="114"/>
                  </a:lnTo>
                  <a:lnTo>
                    <a:pt x="30" y="120"/>
                  </a:lnTo>
                  <a:lnTo>
                    <a:pt x="36" y="137"/>
                  </a:lnTo>
                  <a:lnTo>
                    <a:pt x="34" y="138"/>
                  </a:lnTo>
                  <a:lnTo>
                    <a:pt x="34" y="139"/>
                  </a:lnTo>
                  <a:lnTo>
                    <a:pt x="36" y="144"/>
                  </a:lnTo>
                  <a:lnTo>
                    <a:pt x="37" y="152"/>
                  </a:lnTo>
                  <a:lnTo>
                    <a:pt x="40" y="156"/>
                  </a:lnTo>
                  <a:lnTo>
                    <a:pt x="44" y="162"/>
                  </a:lnTo>
                  <a:lnTo>
                    <a:pt x="50" y="166"/>
                  </a:lnTo>
                  <a:lnTo>
                    <a:pt x="57" y="170"/>
                  </a:lnTo>
                  <a:lnTo>
                    <a:pt x="76" y="184"/>
                  </a:lnTo>
                  <a:lnTo>
                    <a:pt x="92" y="184"/>
                  </a:lnTo>
                  <a:lnTo>
                    <a:pt x="107" y="182"/>
                  </a:lnTo>
                  <a:lnTo>
                    <a:pt x="120" y="177"/>
                  </a:lnTo>
                  <a:lnTo>
                    <a:pt x="132" y="170"/>
                  </a:lnTo>
                  <a:lnTo>
                    <a:pt x="151" y="153"/>
                  </a:lnTo>
                  <a:lnTo>
                    <a:pt x="156" y="148"/>
                  </a:lnTo>
                  <a:lnTo>
                    <a:pt x="158" y="144"/>
                  </a:lnTo>
                  <a:lnTo>
                    <a:pt x="156" y="138"/>
                  </a:lnTo>
                  <a:lnTo>
                    <a:pt x="156" y="137"/>
                  </a:lnTo>
                  <a:lnTo>
                    <a:pt x="160" y="131"/>
                  </a:lnTo>
                  <a:lnTo>
                    <a:pt x="172" y="120"/>
                  </a:lnTo>
                  <a:lnTo>
                    <a:pt x="177" y="125"/>
                  </a:lnTo>
                  <a:lnTo>
                    <a:pt x="177" y="127"/>
                  </a:lnTo>
                  <a:lnTo>
                    <a:pt x="176" y="127"/>
                  </a:lnTo>
                  <a:lnTo>
                    <a:pt x="173" y="127"/>
                  </a:lnTo>
                  <a:lnTo>
                    <a:pt x="173" y="128"/>
                  </a:lnTo>
                  <a:lnTo>
                    <a:pt x="179" y="128"/>
                  </a:lnTo>
                  <a:lnTo>
                    <a:pt x="183" y="130"/>
                  </a:lnTo>
                  <a:lnTo>
                    <a:pt x="186" y="132"/>
                  </a:lnTo>
                  <a:lnTo>
                    <a:pt x="187" y="135"/>
                  </a:lnTo>
                  <a:lnTo>
                    <a:pt x="193" y="144"/>
                  </a:lnTo>
                  <a:lnTo>
                    <a:pt x="198" y="158"/>
                  </a:lnTo>
                  <a:lnTo>
                    <a:pt x="200" y="159"/>
                  </a:lnTo>
                  <a:lnTo>
                    <a:pt x="203" y="166"/>
                  </a:lnTo>
                  <a:lnTo>
                    <a:pt x="205" y="168"/>
                  </a:lnTo>
                  <a:lnTo>
                    <a:pt x="207" y="170"/>
                  </a:lnTo>
                  <a:lnTo>
                    <a:pt x="205" y="173"/>
                  </a:lnTo>
                  <a:lnTo>
                    <a:pt x="203" y="173"/>
                  </a:lnTo>
                  <a:lnTo>
                    <a:pt x="194" y="177"/>
                  </a:lnTo>
                  <a:lnTo>
                    <a:pt x="187" y="186"/>
                  </a:lnTo>
                  <a:lnTo>
                    <a:pt x="175" y="173"/>
                  </a:lnTo>
                  <a:lnTo>
                    <a:pt x="153" y="186"/>
                  </a:lnTo>
                  <a:lnTo>
                    <a:pt x="145" y="191"/>
                  </a:lnTo>
                  <a:lnTo>
                    <a:pt x="135" y="197"/>
                  </a:lnTo>
                  <a:lnTo>
                    <a:pt x="99" y="210"/>
                  </a:lnTo>
                  <a:lnTo>
                    <a:pt x="93" y="210"/>
                  </a:lnTo>
                  <a:lnTo>
                    <a:pt x="79" y="208"/>
                  </a:lnTo>
                  <a:lnTo>
                    <a:pt x="59" y="203"/>
                  </a:lnTo>
                  <a:lnTo>
                    <a:pt x="40" y="194"/>
                  </a:lnTo>
                  <a:lnTo>
                    <a:pt x="34" y="190"/>
                  </a:lnTo>
                  <a:lnTo>
                    <a:pt x="33" y="187"/>
                  </a:lnTo>
                  <a:lnTo>
                    <a:pt x="19" y="170"/>
                  </a:lnTo>
                  <a:lnTo>
                    <a:pt x="9" y="155"/>
                  </a:lnTo>
                  <a:lnTo>
                    <a:pt x="3" y="141"/>
                  </a:lnTo>
                  <a:lnTo>
                    <a:pt x="2" y="135"/>
                  </a:lnTo>
                  <a:lnTo>
                    <a:pt x="2" y="131"/>
                  </a:lnTo>
                  <a:lnTo>
                    <a:pt x="0" y="118"/>
                  </a:lnTo>
                  <a:lnTo>
                    <a:pt x="3" y="104"/>
                  </a:lnTo>
                  <a:lnTo>
                    <a:pt x="3" y="87"/>
                  </a:lnTo>
                  <a:lnTo>
                    <a:pt x="13" y="64"/>
                  </a:lnTo>
                  <a:lnTo>
                    <a:pt x="14" y="58"/>
                  </a:lnTo>
                  <a:lnTo>
                    <a:pt x="17" y="52"/>
                  </a:lnTo>
                  <a:lnTo>
                    <a:pt x="22" y="45"/>
                  </a:lnTo>
                  <a:lnTo>
                    <a:pt x="27" y="38"/>
                  </a:lnTo>
                  <a:lnTo>
                    <a:pt x="33" y="30"/>
                  </a:lnTo>
                  <a:lnTo>
                    <a:pt x="40" y="23"/>
                  </a:lnTo>
                  <a:lnTo>
                    <a:pt x="51" y="14"/>
                  </a:lnTo>
                  <a:lnTo>
                    <a:pt x="66" y="7"/>
                  </a:lnTo>
                  <a:lnTo>
                    <a:pt x="83" y="5"/>
                  </a:lnTo>
                  <a:lnTo>
                    <a:pt x="109" y="2"/>
                  </a:lnTo>
                  <a:close/>
                  <a:moveTo>
                    <a:pt x="13" y="114"/>
                  </a:moveTo>
                  <a:lnTo>
                    <a:pt x="13" y="116"/>
                  </a:lnTo>
                  <a:lnTo>
                    <a:pt x="14" y="118"/>
                  </a:lnTo>
                  <a:lnTo>
                    <a:pt x="17" y="120"/>
                  </a:lnTo>
                  <a:lnTo>
                    <a:pt x="19" y="11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4" y="109"/>
                  </a:lnTo>
                  <a:lnTo>
                    <a:pt x="13" y="114"/>
                  </a:lnTo>
                  <a:close/>
                  <a:moveTo>
                    <a:pt x="29" y="68"/>
                  </a:moveTo>
                  <a:lnTo>
                    <a:pt x="27" y="68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2" y="82"/>
                  </a:lnTo>
                  <a:lnTo>
                    <a:pt x="23" y="82"/>
                  </a:lnTo>
                  <a:lnTo>
                    <a:pt x="24" y="79"/>
                  </a:lnTo>
                  <a:lnTo>
                    <a:pt x="29" y="71"/>
                  </a:lnTo>
                  <a:lnTo>
                    <a:pt x="29" y="68"/>
                  </a:lnTo>
                  <a:close/>
                  <a:moveTo>
                    <a:pt x="24" y="121"/>
                  </a:moveTo>
                  <a:lnTo>
                    <a:pt x="24" y="121"/>
                  </a:lnTo>
                  <a:lnTo>
                    <a:pt x="23" y="124"/>
                  </a:lnTo>
                  <a:lnTo>
                    <a:pt x="23" y="127"/>
                  </a:lnTo>
                  <a:lnTo>
                    <a:pt x="26" y="134"/>
                  </a:lnTo>
                  <a:lnTo>
                    <a:pt x="29" y="139"/>
                  </a:lnTo>
                  <a:lnTo>
                    <a:pt x="31" y="141"/>
                  </a:lnTo>
                  <a:lnTo>
                    <a:pt x="31" y="139"/>
                  </a:lnTo>
                  <a:lnTo>
                    <a:pt x="30" y="132"/>
                  </a:lnTo>
                  <a:lnTo>
                    <a:pt x="24" y="121"/>
                  </a:lnTo>
                  <a:close/>
                  <a:moveTo>
                    <a:pt x="24" y="149"/>
                  </a:moveTo>
                  <a:lnTo>
                    <a:pt x="23" y="149"/>
                  </a:lnTo>
                  <a:lnTo>
                    <a:pt x="23" y="152"/>
                  </a:lnTo>
                  <a:lnTo>
                    <a:pt x="24" y="155"/>
                  </a:lnTo>
                  <a:lnTo>
                    <a:pt x="27" y="155"/>
                  </a:lnTo>
                  <a:lnTo>
                    <a:pt x="27" y="152"/>
                  </a:lnTo>
                  <a:lnTo>
                    <a:pt x="24" y="149"/>
                  </a:lnTo>
                  <a:close/>
                  <a:moveTo>
                    <a:pt x="27" y="168"/>
                  </a:moveTo>
                  <a:lnTo>
                    <a:pt x="24" y="168"/>
                  </a:lnTo>
                  <a:lnTo>
                    <a:pt x="26" y="170"/>
                  </a:lnTo>
                  <a:lnTo>
                    <a:pt x="27" y="17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38" y="176"/>
                  </a:lnTo>
                  <a:lnTo>
                    <a:pt x="36" y="173"/>
                  </a:lnTo>
                  <a:lnTo>
                    <a:pt x="27" y="168"/>
                  </a:lnTo>
                  <a:close/>
                  <a:moveTo>
                    <a:pt x="26" y="59"/>
                  </a:moveTo>
                  <a:lnTo>
                    <a:pt x="26" y="61"/>
                  </a:lnTo>
                  <a:lnTo>
                    <a:pt x="27" y="61"/>
                  </a:lnTo>
                  <a:lnTo>
                    <a:pt x="30" y="58"/>
                  </a:lnTo>
                  <a:lnTo>
                    <a:pt x="31" y="55"/>
                  </a:lnTo>
                  <a:lnTo>
                    <a:pt x="27" y="57"/>
                  </a:lnTo>
                  <a:lnTo>
                    <a:pt x="26" y="59"/>
                  </a:lnTo>
                  <a:close/>
                  <a:moveTo>
                    <a:pt x="31" y="158"/>
                  </a:moveTo>
                  <a:lnTo>
                    <a:pt x="31" y="159"/>
                  </a:lnTo>
                  <a:lnTo>
                    <a:pt x="33" y="162"/>
                  </a:lnTo>
                  <a:lnTo>
                    <a:pt x="36" y="163"/>
                  </a:lnTo>
                  <a:lnTo>
                    <a:pt x="36" y="162"/>
                  </a:lnTo>
                  <a:lnTo>
                    <a:pt x="34" y="159"/>
                  </a:lnTo>
                  <a:lnTo>
                    <a:pt x="31" y="158"/>
                  </a:lnTo>
                  <a:close/>
                  <a:moveTo>
                    <a:pt x="37" y="45"/>
                  </a:moveTo>
                  <a:lnTo>
                    <a:pt x="38" y="45"/>
                  </a:lnTo>
                  <a:lnTo>
                    <a:pt x="43" y="43"/>
                  </a:lnTo>
                  <a:lnTo>
                    <a:pt x="43" y="40"/>
                  </a:lnTo>
                  <a:lnTo>
                    <a:pt x="40" y="41"/>
                  </a:lnTo>
                  <a:lnTo>
                    <a:pt x="37" y="45"/>
                  </a:lnTo>
                  <a:close/>
                  <a:moveTo>
                    <a:pt x="38" y="184"/>
                  </a:moveTo>
                  <a:lnTo>
                    <a:pt x="38" y="184"/>
                  </a:lnTo>
                  <a:lnTo>
                    <a:pt x="41" y="187"/>
                  </a:lnTo>
                  <a:lnTo>
                    <a:pt x="45" y="191"/>
                  </a:lnTo>
                  <a:lnTo>
                    <a:pt x="64" y="200"/>
                  </a:lnTo>
                  <a:lnTo>
                    <a:pt x="71" y="203"/>
                  </a:lnTo>
                  <a:lnTo>
                    <a:pt x="72" y="203"/>
                  </a:lnTo>
                  <a:lnTo>
                    <a:pt x="72" y="201"/>
                  </a:lnTo>
                  <a:lnTo>
                    <a:pt x="54" y="193"/>
                  </a:lnTo>
                  <a:lnTo>
                    <a:pt x="48" y="189"/>
                  </a:lnTo>
                  <a:lnTo>
                    <a:pt x="44" y="184"/>
                  </a:lnTo>
                  <a:lnTo>
                    <a:pt x="40" y="183"/>
                  </a:lnTo>
                  <a:lnTo>
                    <a:pt x="38" y="183"/>
                  </a:lnTo>
                  <a:lnTo>
                    <a:pt x="38" y="184"/>
                  </a:lnTo>
                  <a:close/>
                  <a:moveTo>
                    <a:pt x="43" y="26"/>
                  </a:moveTo>
                  <a:lnTo>
                    <a:pt x="41" y="27"/>
                  </a:lnTo>
                  <a:lnTo>
                    <a:pt x="44" y="26"/>
                  </a:lnTo>
                  <a:lnTo>
                    <a:pt x="43" y="26"/>
                  </a:lnTo>
                  <a:close/>
                  <a:moveTo>
                    <a:pt x="48" y="21"/>
                  </a:moveTo>
                  <a:lnTo>
                    <a:pt x="48" y="23"/>
                  </a:lnTo>
                  <a:lnTo>
                    <a:pt x="66" y="16"/>
                  </a:lnTo>
                  <a:lnTo>
                    <a:pt x="78" y="10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76" y="7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48" y="21"/>
                  </a:lnTo>
                  <a:close/>
                  <a:moveTo>
                    <a:pt x="51" y="183"/>
                  </a:moveTo>
                  <a:lnTo>
                    <a:pt x="51" y="183"/>
                  </a:lnTo>
                  <a:lnTo>
                    <a:pt x="51" y="184"/>
                  </a:lnTo>
                  <a:lnTo>
                    <a:pt x="54" y="186"/>
                  </a:lnTo>
                  <a:lnTo>
                    <a:pt x="64" y="190"/>
                  </a:lnTo>
                  <a:lnTo>
                    <a:pt x="80" y="196"/>
                  </a:lnTo>
                  <a:lnTo>
                    <a:pt x="85" y="196"/>
                  </a:lnTo>
                  <a:lnTo>
                    <a:pt x="86" y="194"/>
                  </a:lnTo>
                  <a:lnTo>
                    <a:pt x="79" y="193"/>
                  </a:lnTo>
                  <a:lnTo>
                    <a:pt x="72" y="189"/>
                  </a:lnTo>
                  <a:lnTo>
                    <a:pt x="66" y="186"/>
                  </a:lnTo>
                  <a:lnTo>
                    <a:pt x="64" y="189"/>
                  </a:lnTo>
                  <a:lnTo>
                    <a:pt x="59" y="187"/>
                  </a:lnTo>
                  <a:lnTo>
                    <a:pt x="51" y="183"/>
                  </a:lnTo>
                  <a:close/>
                  <a:moveTo>
                    <a:pt x="57" y="34"/>
                  </a:moveTo>
                  <a:lnTo>
                    <a:pt x="55" y="37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7" y="34"/>
                  </a:lnTo>
                  <a:close/>
                  <a:moveTo>
                    <a:pt x="68" y="27"/>
                  </a:moveTo>
                  <a:lnTo>
                    <a:pt x="68" y="29"/>
                  </a:lnTo>
                  <a:lnTo>
                    <a:pt x="69" y="29"/>
                  </a:lnTo>
                  <a:lnTo>
                    <a:pt x="76" y="27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68" y="27"/>
                  </a:lnTo>
                  <a:close/>
                  <a:moveTo>
                    <a:pt x="82" y="20"/>
                  </a:moveTo>
                  <a:lnTo>
                    <a:pt x="82" y="23"/>
                  </a:lnTo>
                  <a:lnTo>
                    <a:pt x="86" y="23"/>
                  </a:lnTo>
                  <a:lnTo>
                    <a:pt x="103" y="23"/>
                  </a:lnTo>
                  <a:lnTo>
                    <a:pt x="107" y="21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4" y="19"/>
                  </a:lnTo>
                  <a:lnTo>
                    <a:pt x="92" y="19"/>
                  </a:lnTo>
                  <a:lnTo>
                    <a:pt x="82" y="20"/>
                  </a:lnTo>
                  <a:close/>
                  <a:moveTo>
                    <a:pt x="89" y="31"/>
                  </a:moveTo>
                  <a:lnTo>
                    <a:pt x="92" y="33"/>
                  </a:lnTo>
                  <a:lnTo>
                    <a:pt x="93" y="33"/>
                  </a:lnTo>
                  <a:lnTo>
                    <a:pt x="102" y="31"/>
                  </a:lnTo>
                  <a:lnTo>
                    <a:pt x="104" y="30"/>
                  </a:lnTo>
                  <a:lnTo>
                    <a:pt x="104" y="29"/>
                  </a:lnTo>
                  <a:lnTo>
                    <a:pt x="102" y="29"/>
                  </a:lnTo>
                  <a:lnTo>
                    <a:pt x="92" y="30"/>
                  </a:lnTo>
                  <a:lnTo>
                    <a:pt x="89" y="30"/>
                  </a:lnTo>
                  <a:lnTo>
                    <a:pt x="89" y="31"/>
                  </a:lnTo>
                  <a:close/>
                  <a:moveTo>
                    <a:pt x="93" y="205"/>
                  </a:moveTo>
                  <a:lnTo>
                    <a:pt x="93" y="205"/>
                  </a:lnTo>
                  <a:lnTo>
                    <a:pt x="95" y="207"/>
                  </a:lnTo>
                  <a:lnTo>
                    <a:pt x="100" y="208"/>
                  </a:lnTo>
                  <a:lnTo>
                    <a:pt x="100" y="207"/>
                  </a:lnTo>
                  <a:lnTo>
                    <a:pt x="100" y="205"/>
                  </a:lnTo>
                  <a:lnTo>
                    <a:pt x="102" y="205"/>
                  </a:lnTo>
                  <a:lnTo>
                    <a:pt x="100" y="203"/>
                  </a:lnTo>
                  <a:lnTo>
                    <a:pt x="97" y="203"/>
                  </a:lnTo>
                  <a:lnTo>
                    <a:pt x="95" y="204"/>
                  </a:lnTo>
                  <a:lnTo>
                    <a:pt x="93" y="205"/>
                  </a:lnTo>
                  <a:close/>
                  <a:moveTo>
                    <a:pt x="116" y="29"/>
                  </a:moveTo>
                  <a:lnTo>
                    <a:pt x="111" y="29"/>
                  </a:lnTo>
                  <a:lnTo>
                    <a:pt x="111" y="30"/>
                  </a:lnTo>
                  <a:lnTo>
                    <a:pt x="114" y="31"/>
                  </a:lnTo>
                  <a:lnTo>
                    <a:pt x="121" y="31"/>
                  </a:lnTo>
                  <a:lnTo>
                    <a:pt x="116" y="29"/>
                  </a:lnTo>
                  <a:close/>
                  <a:moveTo>
                    <a:pt x="113" y="190"/>
                  </a:moveTo>
                  <a:lnTo>
                    <a:pt x="113" y="190"/>
                  </a:lnTo>
                  <a:lnTo>
                    <a:pt x="114" y="190"/>
                  </a:lnTo>
                  <a:lnTo>
                    <a:pt x="117" y="189"/>
                  </a:lnTo>
                  <a:lnTo>
                    <a:pt x="118" y="187"/>
                  </a:lnTo>
                  <a:lnTo>
                    <a:pt x="114" y="187"/>
                  </a:lnTo>
                  <a:lnTo>
                    <a:pt x="113" y="190"/>
                  </a:lnTo>
                  <a:close/>
                  <a:moveTo>
                    <a:pt x="118" y="20"/>
                  </a:moveTo>
                  <a:lnTo>
                    <a:pt x="113" y="20"/>
                  </a:lnTo>
                  <a:lnTo>
                    <a:pt x="113" y="21"/>
                  </a:lnTo>
                  <a:lnTo>
                    <a:pt x="116" y="23"/>
                  </a:lnTo>
                  <a:lnTo>
                    <a:pt x="121" y="24"/>
                  </a:lnTo>
                  <a:lnTo>
                    <a:pt x="121" y="23"/>
                  </a:lnTo>
                  <a:lnTo>
                    <a:pt x="121" y="21"/>
                  </a:lnTo>
                  <a:lnTo>
                    <a:pt x="118" y="20"/>
                  </a:lnTo>
                  <a:close/>
                  <a:moveTo>
                    <a:pt x="118" y="10"/>
                  </a:moveTo>
                  <a:lnTo>
                    <a:pt x="117" y="9"/>
                  </a:lnTo>
                  <a:lnTo>
                    <a:pt x="116" y="10"/>
                  </a:lnTo>
                  <a:lnTo>
                    <a:pt x="117" y="12"/>
                  </a:lnTo>
                  <a:lnTo>
                    <a:pt x="118" y="12"/>
                  </a:lnTo>
                  <a:lnTo>
                    <a:pt x="118" y="10"/>
                  </a:lnTo>
                  <a:close/>
                  <a:moveTo>
                    <a:pt x="123" y="194"/>
                  </a:moveTo>
                  <a:lnTo>
                    <a:pt x="124" y="194"/>
                  </a:lnTo>
                  <a:lnTo>
                    <a:pt x="131" y="191"/>
                  </a:lnTo>
                  <a:lnTo>
                    <a:pt x="137" y="187"/>
                  </a:lnTo>
                  <a:lnTo>
                    <a:pt x="135" y="187"/>
                  </a:lnTo>
                  <a:lnTo>
                    <a:pt x="131" y="189"/>
                  </a:lnTo>
                  <a:lnTo>
                    <a:pt x="123" y="194"/>
                  </a:lnTo>
                  <a:close/>
                  <a:moveTo>
                    <a:pt x="125" y="24"/>
                  </a:moveTo>
                  <a:lnTo>
                    <a:pt x="125" y="24"/>
                  </a:lnTo>
                  <a:lnTo>
                    <a:pt x="125" y="26"/>
                  </a:lnTo>
                  <a:lnTo>
                    <a:pt x="127" y="26"/>
                  </a:lnTo>
                  <a:lnTo>
                    <a:pt x="125" y="24"/>
                  </a:lnTo>
                  <a:close/>
                  <a:moveTo>
                    <a:pt x="128" y="182"/>
                  </a:moveTo>
                  <a:lnTo>
                    <a:pt x="128" y="182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38" y="176"/>
                  </a:lnTo>
                  <a:lnTo>
                    <a:pt x="138" y="173"/>
                  </a:lnTo>
                  <a:lnTo>
                    <a:pt x="131" y="177"/>
                  </a:lnTo>
                  <a:lnTo>
                    <a:pt x="128" y="182"/>
                  </a:lnTo>
                  <a:close/>
                  <a:moveTo>
                    <a:pt x="146" y="34"/>
                  </a:moveTo>
                  <a:lnTo>
                    <a:pt x="144" y="34"/>
                  </a:lnTo>
                  <a:lnTo>
                    <a:pt x="144" y="36"/>
                  </a:lnTo>
                  <a:lnTo>
                    <a:pt x="145" y="36"/>
                  </a:lnTo>
                  <a:lnTo>
                    <a:pt x="146" y="34"/>
                  </a:lnTo>
                  <a:close/>
                  <a:moveTo>
                    <a:pt x="151" y="163"/>
                  </a:moveTo>
                  <a:lnTo>
                    <a:pt x="151" y="163"/>
                  </a:lnTo>
                  <a:lnTo>
                    <a:pt x="153" y="162"/>
                  </a:lnTo>
                  <a:lnTo>
                    <a:pt x="156" y="158"/>
                  </a:lnTo>
                  <a:lnTo>
                    <a:pt x="153" y="159"/>
                  </a:lnTo>
                  <a:lnTo>
                    <a:pt x="151" y="163"/>
                  </a:lnTo>
                  <a:close/>
                  <a:moveTo>
                    <a:pt x="163" y="43"/>
                  </a:moveTo>
                  <a:lnTo>
                    <a:pt x="163" y="43"/>
                  </a:lnTo>
                  <a:lnTo>
                    <a:pt x="166" y="44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8"/>
                  </a:lnTo>
                  <a:lnTo>
                    <a:pt x="165" y="40"/>
                  </a:lnTo>
                  <a:lnTo>
                    <a:pt x="163" y="43"/>
                  </a:lnTo>
                  <a:close/>
                  <a:moveTo>
                    <a:pt x="173" y="145"/>
                  </a:moveTo>
                  <a:lnTo>
                    <a:pt x="173" y="145"/>
                  </a:lnTo>
                  <a:lnTo>
                    <a:pt x="176" y="152"/>
                  </a:lnTo>
                  <a:lnTo>
                    <a:pt x="179" y="153"/>
                  </a:lnTo>
                  <a:lnTo>
                    <a:pt x="179" y="152"/>
                  </a:lnTo>
                  <a:lnTo>
                    <a:pt x="179" y="151"/>
                  </a:lnTo>
                  <a:lnTo>
                    <a:pt x="177" y="146"/>
                  </a:lnTo>
                  <a:lnTo>
                    <a:pt x="173" y="145"/>
                  </a:lnTo>
                  <a:close/>
                  <a:moveTo>
                    <a:pt x="182" y="138"/>
                  </a:moveTo>
                  <a:lnTo>
                    <a:pt x="180" y="138"/>
                  </a:lnTo>
                  <a:lnTo>
                    <a:pt x="180" y="139"/>
                  </a:lnTo>
                  <a:lnTo>
                    <a:pt x="184" y="148"/>
                  </a:lnTo>
                  <a:lnTo>
                    <a:pt x="194" y="168"/>
                  </a:lnTo>
                  <a:lnTo>
                    <a:pt x="197" y="168"/>
                  </a:lnTo>
                  <a:lnTo>
                    <a:pt x="198" y="166"/>
                  </a:lnTo>
                  <a:lnTo>
                    <a:pt x="193" y="156"/>
                  </a:lnTo>
                  <a:lnTo>
                    <a:pt x="187" y="144"/>
                  </a:lnTo>
                  <a:lnTo>
                    <a:pt x="182" y="138"/>
                  </a:lnTo>
                  <a:close/>
                  <a:moveTo>
                    <a:pt x="183" y="175"/>
                  </a:moveTo>
                  <a:lnTo>
                    <a:pt x="183" y="177"/>
                  </a:lnTo>
                  <a:lnTo>
                    <a:pt x="184" y="177"/>
                  </a:lnTo>
                  <a:lnTo>
                    <a:pt x="186" y="177"/>
                  </a:lnTo>
                  <a:lnTo>
                    <a:pt x="191" y="172"/>
                  </a:lnTo>
                  <a:lnTo>
                    <a:pt x="190" y="170"/>
                  </a:lnTo>
                  <a:lnTo>
                    <a:pt x="186" y="169"/>
                  </a:lnTo>
                  <a:lnTo>
                    <a:pt x="183" y="170"/>
                  </a:lnTo>
                  <a:lnTo>
                    <a:pt x="183" y="1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5" name="Freeform 27"/>
            <p:cNvSpPr>
              <a:spLocks noEditPoints="1"/>
            </p:cNvSpPr>
            <p:nvPr/>
          </p:nvSpPr>
          <p:spPr bwMode="auto">
            <a:xfrm>
              <a:off x="6234113" y="3000375"/>
              <a:ext cx="104775" cy="152400"/>
            </a:xfrm>
            <a:custGeom>
              <a:avLst/>
              <a:gdLst>
                <a:gd name="T0" fmla="*/ 13583368 w 199"/>
                <a:gd name="T1" fmla="*/ 3407152 h 286"/>
                <a:gd name="T2" fmla="*/ 15801018 w 199"/>
                <a:gd name="T3" fmla="*/ 42876088 h 286"/>
                <a:gd name="T4" fmla="*/ 34651041 w 199"/>
                <a:gd name="T5" fmla="*/ 25555242 h 286"/>
                <a:gd name="T6" fmla="*/ 51560883 w 199"/>
                <a:gd name="T7" fmla="*/ 24987206 h 286"/>
                <a:gd name="T8" fmla="*/ 49066290 w 199"/>
                <a:gd name="T9" fmla="*/ 25839260 h 286"/>
                <a:gd name="T10" fmla="*/ 50175115 w 199"/>
                <a:gd name="T11" fmla="*/ 32938116 h 286"/>
                <a:gd name="T12" fmla="*/ 43799109 w 199"/>
                <a:gd name="T13" fmla="*/ 36629287 h 286"/>
                <a:gd name="T14" fmla="*/ 44907934 w 199"/>
                <a:gd name="T15" fmla="*/ 68147312 h 286"/>
                <a:gd name="T16" fmla="*/ 53224120 w 199"/>
                <a:gd name="T17" fmla="*/ 71270979 h 286"/>
                <a:gd name="T18" fmla="*/ 54056002 w 199"/>
                <a:gd name="T19" fmla="*/ 81208951 h 286"/>
                <a:gd name="T20" fmla="*/ 38809397 w 199"/>
                <a:gd name="T21" fmla="*/ 77801799 h 286"/>
                <a:gd name="T22" fmla="*/ 25503499 w 199"/>
                <a:gd name="T23" fmla="*/ 49690926 h 286"/>
                <a:gd name="T24" fmla="*/ 19404962 w 199"/>
                <a:gd name="T25" fmla="*/ 51678520 h 286"/>
                <a:gd name="T26" fmla="*/ 17741198 w 199"/>
                <a:gd name="T27" fmla="*/ 68431330 h 286"/>
                <a:gd name="T28" fmla="*/ 25503499 w 199"/>
                <a:gd name="T29" fmla="*/ 76381708 h 286"/>
                <a:gd name="T30" fmla="*/ 24671617 w 199"/>
                <a:gd name="T31" fmla="*/ 79789393 h 286"/>
                <a:gd name="T32" fmla="*/ 4435299 w 199"/>
                <a:gd name="T33" fmla="*/ 77801799 h 286"/>
                <a:gd name="T34" fmla="*/ 5821594 w 199"/>
                <a:gd name="T35" fmla="*/ 72974555 h 286"/>
                <a:gd name="T36" fmla="*/ 8593656 w 199"/>
                <a:gd name="T37" fmla="*/ 70134906 h 286"/>
                <a:gd name="T38" fmla="*/ 13028956 w 199"/>
                <a:gd name="T39" fmla="*/ 68147312 h 286"/>
                <a:gd name="T40" fmla="*/ 10533836 w 199"/>
                <a:gd name="T41" fmla="*/ 49690926 h 286"/>
                <a:gd name="T42" fmla="*/ 1386294 w 199"/>
                <a:gd name="T43" fmla="*/ 13629676 h 286"/>
                <a:gd name="T44" fmla="*/ 1386294 w 199"/>
                <a:gd name="T45" fmla="*/ 3407152 h 286"/>
                <a:gd name="T46" fmla="*/ 3880887 w 199"/>
                <a:gd name="T47" fmla="*/ 7950378 h 286"/>
                <a:gd name="T48" fmla="*/ 4989712 w 199"/>
                <a:gd name="T49" fmla="*/ 9937972 h 286"/>
                <a:gd name="T50" fmla="*/ 4435299 w 199"/>
                <a:gd name="T51" fmla="*/ 7098856 h 286"/>
                <a:gd name="T52" fmla="*/ 11920131 w 199"/>
                <a:gd name="T53" fmla="*/ 74962150 h 286"/>
                <a:gd name="T54" fmla="*/ 9702481 w 199"/>
                <a:gd name="T55" fmla="*/ 76097690 h 286"/>
                <a:gd name="T56" fmla="*/ 10533836 w 199"/>
                <a:gd name="T57" fmla="*/ 5962783 h 286"/>
                <a:gd name="T58" fmla="*/ 10533836 w 199"/>
                <a:gd name="T59" fmla="*/ 5962783 h 286"/>
                <a:gd name="T60" fmla="*/ 12751486 w 199"/>
                <a:gd name="T61" fmla="*/ 19876477 h 286"/>
                <a:gd name="T62" fmla="*/ 12474543 w 199"/>
                <a:gd name="T63" fmla="*/ 31802043 h 286"/>
                <a:gd name="T64" fmla="*/ 14414723 w 199"/>
                <a:gd name="T65" fmla="*/ 49122890 h 286"/>
                <a:gd name="T66" fmla="*/ 14969136 w 199"/>
                <a:gd name="T67" fmla="*/ 56505764 h 286"/>
                <a:gd name="T68" fmla="*/ 14692193 w 199"/>
                <a:gd name="T69" fmla="*/ 55085673 h 286"/>
                <a:gd name="T70" fmla="*/ 14414723 w 199"/>
                <a:gd name="T71" fmla="*/ 53666115 h 286"/>
                <a:gd name="T72" fmla="*/ 14969136 w 199"/>
                <a:gd name="T73" fmla="*/ 66443736 h 286"/>
                <a:gd name="T74" fmla="*/ 14692193 w 199"/>
                <a:gd name="T75" fmla="*/ 63320069 h 286"/>
                <a:gd name="T76" fmla="*/ 19681905 w 199"/>
                <a:gd name="T77" fmla="*/ 46851277 h 286"/>
                <a:gd name="T78" fmla="*/ 17741198 w 199"/>
                <a:gd name="T79" fmla="*/ 75246168 h 286"/>
                <a:gd name="T80" fmla="*/ 20513787 w 199"/>
                <a:gd name="T81" fmla="*/ 73258573 h 286"/>
                <a:gd name="T82" fmla="*/ 20790730 w 199"/>
                <a:gd name="T83" fmla="*/ 72974555 h 286"/>
                <a:gd name="T84" fmla="*/ 24671617 w 199"/>
                <a:gd name="T85" fmla="*/ 48554853 h 286"/>
                <a:gd name="T86" fmla="*/ 22453967 w 199"/>
                <a:gd name="T87" fmla="*/ 77801799 h 286"/>
                <a:gd name="T88" fmla="*/ 24117204 w 199"/>
                <a:gd name="T89" fmla="*/ 72122501 h 286"/>
                <a:gd name="T90" fmla="*/ 29384386 w 199"/>
                <a:gd name="T91" fmla="*/ 47703331 h 286"/>
                <a:gd name="T92" fmla="*/ 36037335 w 199"/>
                <a:gd name="T93" fmla="*/ 62184529 h 286"/>
                <a:gd name="T94" fmla="*/ 34651041 w 199"/>
                <a:gd name="T95" fmla="*/ 40888494 h 286"/>
                <a:gd name="T96" fmla="*/ 36591747 w 199"/>
                <a:gd name="T97" fmla="*/ 38900899 h 286"/>
                <a:gd name="T98" fmla="*/ 38532454 w 199"/>
                <a:gd name="T99" fmla="*/ 33789638 h 286"/>
                <a:gd name="T100" fmla="*/ 36037335 w 199"/>
                <a:gd name="T101" fmla="*/ 32370080 h 286"/>
                <a:gd name="T102" fmla="*/ 35759865 w 199"/>
                <a:gd name="T103" fmla="*/ 29530431 h 286"/>
                <a:gd name="T104" fmla="*/ 36869217 w 199"/>
                <a:gd name="T105" fmla="*/ 26974800 h 286"/>
                <a:gd name="T106" fmla="*/ 38809397 w 199"/>
                <a:gd name="T107" fmla="*/ 67011772 h 286"/>
                <a:gd name="T108" fmla="*/ 37978042 w 199"/>
                <a:gd name="T109" fmla="*/ 24135684 h 286"/>
                <a:gd name="T110" fmla="*/ 37978042 w 199"/>
                <a:gd name="T111" fmla="*/ 57357285 h 286"/>
                <a:gd name="T112" fmla="*/ 41027047 w 199"/>
                <a:gd name="T113" fmla="*/ 69850888 h 286"/>
                <a:gd name="T114" fmla="*/ 49343233 w 199"/>
                <a:gd name="T115" fmla="*/ 29814449 h 286"/>
                <a:gd name="T116" fmla="*/ 49066290 w 199"/>
                <a:gd name="T117" fmla="*/ 79789393 h 286"/>
                <a:gd name="T118" fmla="*/ 46294228 w 199"/>
                <a:gd name="T119" fmla="*/ 79789393 h 286"/>
                <a:gd name="T120" fmla="*/ 49066290 w 199"/>
                <a:gd name="T121" fmla="*/ 74962150 h 286"/>
                <a:gd name="T122" fmla="*/ 53224120 w 199"/>
                <a:gd name="T123" fmla="*/ 72974555 h 286"/>
                <a:gd name="T124" fmla="*/ 53224120 w 199"/>
                <a:gd name="T125" fmla="*/ 76097690 h 2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9" h="286">
                  <a:moveTo>
                    <a:pt x="4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33" y="4"/>
                  </a:lnTo>
                  <a:lnTo>
                    <a:pt x="42" y="7"/>
                  </a:lnTo>
                  <a:lnTo>
                    <a:pt x="46" y="8"/>
                  </a:lnTo>
                  <a:lnTo>
                    <a:pt x="47" y="10"/>
                  </a:lnTo>
                  <a:lnTo>
                    <a:pt x="49" y="1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50" y="32"/>
                  </a:lnTo>
                  <a:lnTo>
                    <a:pt x="52" y="41"/>
                  </a:lnTo>
                  <a:lnTo>
                    <a:pt x="54" y="73"/>
                  </a:lnTo>
                  <a:lnTo>
                    <a:pt x="56" y="132"/>
                  </a:lnTo>
                  <a:lnTo>
                    <a:pt x="57" y="151"/>
                  </a:lnTo>
                  <a:lnTo>
                    <a:pt x="59" y="165"/>
                  </a:lnTo>
                  <a:lnTo>
                    <a:pt x="60" y="165"/>
                  </a:lnTo>
                  <a:lnTo>
                    <a:pt x="84" y="146"/>
                  </a:lnTo>
                  <a:lnTo>
                    <a:pt x="120" y="122"/>
                  </a:lnTo>
                  <a:lnTo>
                    <a:pt x="122" y="119"/>
                  </a:lnTo>
                  <a:lnTo>
                    <a:pt x="123" y="114"/>
                  </a:lnTo>
                  <a:lnTo>
                    <a:pt x="125" y="90"/>
                  </a:lnTo>
                  <a:lnTo>
                    <a:pt x="126" y="87"/>
                  </a:lnTo>
                  <a:lnTo>
                    <a:pt x="127" y="84"/>
                  </a:lnTo>
                  <a:lnTo>
                    <a:pt x="129" y="83"/>
                  </a:lnTo>
                  <a:lnTo>
                    <a:pt x="133" y="83"/>
                  </a:lnTo>
                  <a:lnTo>
                    <a:pt x="147" y="81"/>
                  </a:lnTo>
                  <a:lnTo>
                    <a:pt x="161" y="81"/>
                  </a:lnTo>
                  <a:lnTo>
                    <a:pt x="172" y="83"/>
                  </a:lnTo>
                  <a:lnTo>
                    <a:pt x="181" y="85"/>
                  </a:lnTo>
                  <a:lnTo>
                    <a:pt x="186" y="88"/>
                  </a:lnTo>
                  <a:lnTo>
                    <a:pt x="185" y="90"/>
                  </a:lnTo>
                  <a:lnTo>
                    <a:pt x="179" y="88"/>
                  </a:lnTo>
                  <a:lnTo>
                    <a:pt x="175" y="87"/>
                  </a:lnTo>
                  <a:lnTo>
                    <a:pt x="174" y="88"/>
                  </a:lnTo>
                  <a:lnTo>
                    <a:pt x="174" y="90"/>
                  </a:lnTo>
                  <a:lnTo>
                    <a:pt x="177" y="91"/>
                  </a:lnTo>
                  <a:lnTo>
                    <a:pt x="184" y="92"/>
                  </a:lnTo>
                  <a:lnTo>
                    <a:pt x="185" y="92"/>
                  </a:lnTo>
                  <a:lnTo>
                    <a:pt x="186" y="97"/>
                  </a:lnTo>
                  <a:lnTo>
                    <a:pt x="186" y="109"/>
                  </a:lnTo>
                  <a:lnTo>
                    <a:pt x="186" y="112"/>
                  </a:lnTo>
                  <a:lnTo>
                    <a:pt x="185" y="114"/>
                  </a:lnTo>
                  <a:lnTo>
                    <a:pt x="184" y="115"/>
                  </a:lnTo>
                  <a:lnTo>
                    <a:pt x="181" y="116"/>
                  </a:lnTo>
                  <a:lnTo>
                    <a:pt x="179" y="118"/>
                  </a:lnTo>
                  <a:lnTo>
                    <a:pt x="177" y="121"/>
                  </a:lnTo>
                  <a:lnTo>
                    <a:pt x="175" y="122"/>
                  </a:lnTo>
                  <a:lnTo>
                    <a:pt x="168" y="121"/>
                  </a:lnTo>
                  <a:lnTo>
                    <a:pt x="167" y="121"/>
                  </a:lnTo>
                  <a:lnTo>
                    <a:pt x="165" y="123"/>
                  </a:lnTo>
                  <a:lnTo>
                    <a:pt x="164" y="125"/>
                  </a:lnTo>
                  <a:lnTo>
                    <a:pt x="158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3"/>
                  </a:lnTo>
                  <a:lnTo>
                    <a:pt x="123" y="157"/>
                  </a:lnTo>
                  <a:lnTo>
                    <a:pt x="123" y="158"/>
                  </a:lnTo>
                  <a:lnTo>
                    <a:pt x="158" y="231"/>
                  </a:lnTo>
                  <a:lnTo>
                    <a:pt x="162" y="240"/>
                  </a:lnTo>
                  <a:lnTo>
                    <a:pt x="165" y="248"/>
                  </a:lnTo>
                  <a:lnTo>
                    <a:pt x="162" y="248"/>
                  </a:lnTo>
                  <a:lnTo>
                    <a:pt x="161" y="246"/>
                  </a:lnTo>
                  <a:lnTo>
                    <a:pt x="160" y="246"/>
                  </a:lnTo>
                  <a:lnTo>
                    <a:pt x="161" y="247"/>
                  </a:lnTo>
                  <a:lnTo>
                    <a:pt x="164" y="248"/>
                  </a:lnTo>
                  <a:lnTo>
                    <a:pt x="174" y="250"/>
                  </a:lnTo>
                  <a:lnTo>
                    <a:pt x="192" y="251"/>
                  </a:lnTo>
                  <a:lnTo>
                    <a:pt x="196" y="253"/>
                  </a:lnTo>
                  <a:lnTo>
                    <a:pt x="198" y="254"/>
                  </a:lnTo>
                  <a:lnTo>
                    <a:pt x="195" y="258"/>
                  </a:lnTo>
                  <a:lnTo>
                    <a:pt x="196" y="262"/>
                  </a:lnTo>
                  <a:lnTo>
                    <a:pt x="198" y="268"/>
                  </a:lnTo>
                  <a:lnTo>
                    <a:pt x="199" y="281"/>
                  </a:lnTo>
                  <a:lnTo>
                    <a:pt x="198" y="285"/>
                  </a:lnTo>
                  <a:lnTo>
                    <a:pt x="195" y="286"/>
                  </a:lnTo>
                  <a:lnTo>
                    <a:pt x="191" y="286"/>
                  </a:lnTo>
                  <a:lnTo>
                    <a:pt x="177" y="285"/>
                  </a:lnTo>
                  <a:lnTo>
                    <a:pt x="148" y="285"/>
                  </a:lnTo>
                  <a:lnTo>
                    <a:pt x="147" y="285"/>
                  </a:lnTo>
                  <a:lnTo>
                    <a:pt x="144" y="285"/>
                  </a:lnTo>
                  <a:lnTo>
                    <a:pt x="143" y="282"/>
                  </a:lnTo>
                  <a:lnTo>
                    <a:pt x="140" y="274"/>
                  </a:lnTo>
                  <a:lnTo>
                    <a:pt x="137" y="255"/>
                  </a:lnTo>
                  <a:lnTo>
                    <a:pt x="133" y="240"/>
                  </a:lnTo>
                  <a:lnTo>
                    <a:pt x="109" y="189"/>
                  </a:lnTo>
                  <a:lnTo>
                    <a:pt x="104" y="177"/>
                  </a:lnTo>
                  <a:lnTo>
                    <a:pt x="102" y="173"/>
                  </a:lnTo>
                  <a:lnTo>
                    <a:pt x="99" y="171"/>
                  </a:lnTo>
                  <a:lnTo>
                    <a:pt x="92" y="175"/>
                  </a:lnTo>
                  <a:lnTo>
                    <a:pt x="80" y="182"/>
                  </a:lnTo>
                  <a:lnTo>
                    <a:pt x="77" y="185"/>
                  </a:lnTo>
                  <a:lnTo>
                    <a:pt x="74" y="187"/>
                  </a:lnTo>
                  <a:lnTo>
                    <a:pt x="71" y="185"/>
                  </a:lnTo>
                  <a:lnTo>
                    <a:pt x="73" y="184"/>
                  </a:lnTo>
                  <a:lnTo>
                    <a:pt x="73" y="182"/>
                  </a:lnTo>
                  <a:lnTo>
                    <a:pt x="70" y="182"/>
                  </a:lnTo>
                  <a:lnTo>
                    <a:pt x="68" y="185"/>
                  </a:lnTo>
                  <a:lnTo>
                    <a:pt x="66" y="192"/>
                  </a:lnTo>
                  <a:lnTo>
                    <a:pt x="66" y="195"/>
                  </a:lnTo>
                  <a:lnTo>
                    <a:pt x="64" y="198"/>
                  </a:lnTo>
                  <a:lnTo>
                    <a:pt x="63" y="201"/>
                  </a:lnTo>
                  <a:lnTo>
                    <a:pt x="64" y="240"/>
                  </a:lnTo>
                  <a:lnTo>
                    <a:pt x="64" y="241"/>
                  </a:lnTo>
                  <a:lnTo>
                    <a:pt x="67" y="243"/>
                  </a:lnTo>
                  <a:lnTo>
                    <a:pt x="80" y="246"/>
                  </a:lnTo>
                  <a:lnTo>
                    <a:pt x="84" y="248"/>
                  </a:lnTo>
                  <a:lnTo>
                    <a:pt x="91" y="251"/>
                  </a:lnTo>
                  <a:lnTo>
                    <a:pt x="92" y="254"/>
                  </a:lnTo>
                  <a:lnTo>
                    <a:pt x="91" y="260"/>
                  </a:lnTo>
                  <a:lnTo>
                    <a:pt x="91" y="264"/>
                  </a:lnTo>
                  <a:lnTo>
                    <a:pt x="92" y="268"/>
                  </a:lnTo>
                  <a:lnTo>
                    <a:pt x="92" y="269"/>
                  </a:lnTo>
                  <a:lnTo>
                    <a:pt x="91" y="272"/>
                  </a:lnTo>
                  <a:lnTo>
                    <a:pt x="87" y="274"/>
                  </a:lnTo>
                  <a:lnTo>
                    <a:pt x="85" y="274"/>
                  </a:lnTo>
                  <a:lnTo>
                    <a:pt x="85" y="275"/>
                  </a:lnTo>
                  <a:lnTo>
                    <a:pt x="85" y="278"/>
                  </a:lnTo>
                  <a:lnTo>
                    <a:pt x="89" y="279"/>
                  </a:lnTo>
                  <a:lnTo>
                    <a:pt x="89" y="281"/>
                  </a:lnTo>
                  <a:lnTo>
                    <a:pt x="88" y="281"/>
                  </a:lnTo>
                  <a:lnTo>
                    <a:pt x="85" y="282"/>
                  </a:lnTo>
                  <a:lnTo>
                    <a:pt x="68" y="278"/>
                  </a:lnTo>
                  <a:lnTo>
                    <a:pt x="39" y="275"/>
                  </a:lnTo>
                  <a:lnTo>
                    <a:pt x="23" y="274"/>
                  </a:lnTo>
                  <a:lnTo>
                    <a:pt x="18" y="275"/>
                  </a:lnTo>
                  <a:lnTo>
                    <a:pt x="16" y="274"/>
                  </a:lnTo>
                  <a:lnTo>
                    <a:pt x="15" y="271"/>
                  </a:lnTo>
                  <a:lnTo>
                    <a:pt x="14" y="264"/>
                  </a:lnTo>
                  <a:lnTo>
                    <a:pt x="14" y="261"/>
                  </a:lnTo>
                  <a:lnTo>
                    <a:pt x="12" y="261"/>
                  </a:lnTo>
                  <a:lnTo>
                    <a:pt x="14" y="255"/>
                  </a:lnTo>
                  <a:lnTo>
                    <a:pt x="18" y="251"/>
                  </a:lnTo>
                  <a:lnTo>
                    <a:pt x="19" y="251"/>
                  </a:lnTo>
                  <a:lnTo>
                    <a:pt x="19" y="255"/>
                  </a:lnTo>
                  <a:lnTo>
                    <a:pt x="21" y="257"/>
                  </a:lnTo>
                  <a:lnTo>
                    <a:pt x="26" y="257"/>
                  </a:lnTo>
                  <a:lnTo>
                    <a:pt x="25" y="255"/>
                  </a:lnTo>
                  <a:lnTo>
                    <a:pt x="25" y="254"/>
                  </a:lnTo>
                  <a:lnTo>
                    <a:pt x="28" y="254"/>
                  </a:lnTo>
                  <a:lnTo>
                    <a:pt x="31" y="254"/>
                  </a:lnTo>
                  <a:lnTo>
                    <a:pt x="26" y="250"/>
                  </a:lnTo>
                  <a:lnTo>
                    <a:pt x="32" y="248"/>
                  </a:lnTo>
                  <a:lnTo>
                    <a:pt x="31" y="247"/>
                  </a:lnTo>
                  <a:lnTo>
                    <a:pt x="28" y="247"/>
                  </a:lnTo>
                  <a:lnTo>
                    <a:pt x="26" y="247"/>
                  </a:lnTo>
                  <a:lnTo>
                    <a:pt x="19" y="248"/>
                  </a:lnTo>
                  <a:lnTo>
                    <a:pt x="19" y="247"/>
                  </a:lnTo>
                  <a:lnTo>
                    <a:pt x="21" y="246"/>
                  </a:lnTo>
                  <a:lnTo>
                    <a:pt x="23" y="244"/>
                  </a:lnTo>
                  <a:lnTo>
                    <a:pt x="35" y="241"/>
                  </a:lnTo>
                  <a:lnTo>
                    <a:pt x="47" y="240"/>
                  </a:lnTo>
                  <a:lnTo>
                    <a:pt x="49" y="239"/>
                  </a:lnTo>
                  <a:lnTo>
                    <a:pt x="43" y="237"/>
                  </a:lnTo>
                  <a:lnTo>
                    <a:pt x="42" y="236"/>
                  </a:lnTo>
                  <a:lnTo>
                    <a:pt x="42" y="230"/>
                  </a:lnTo>
                  <a:lnTo>
                    <a:pt x="40" y="206"/>
                  </a:lnTo>
                  <a:lnTo>
                    <a:pt x="38" y="175"/>
                  </a:lnTo>
                  <a:lnTo>
                    <a:pt x="36" y="163"/>
                  </a:lnTo>
                  <a:lnTo>
                    <a:pt x="33" y="154"/>
                  </a:lnTo>
                  <a:lnTo>
                    <a:pt x="32" y="83"/>
                  </a:lnTo>
                  <a:lnTo>
                    <a:pt x="29" y="62"/>
                  </a:lnTo>
                  <a:lnTo>
                    <a:pt x="28" y="48"/>
                  </a:lnTo>
                  <a:lnTo>
                    <a:pt x="25" y="46"/>
                  </a:lnTo>
                  <a:lnTo>
                    <a:pt x="15" y="46"/>
                  </a:lnTo>
                  <a:lnTo>
                    <a:pt x="5" y="48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1"/>
                  </a:lnTo>
                  <a:lnTo>
                    <a:pt x="4" y="0"/>
                  </a:lnTo>
                  <a:close/>
                  <a:moveTo>
                    <a:pt x="14" y="26"/>
                  </a:moveTo>
                  <a:lnTo>
                    <a:pt x="14" y="28"/>
                  </a:lnTo>
                  <a:lnTo>
                    <a:pt x="15" y="29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5" y="31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2" y="34"/>
                  </a:lnTo>
                  <a:lnTo>
                    <a:pt x="25" y="29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6"/>
                  </a:lnTo>
                  <a:close/>
                  <a:moveTo>
                    <a:pt x="23" y="262"/>
                  </a:moveTo>
                  <a:lnTo>
                    <a:pt x="23" y="262"/>
                  </a:lnTo>
                  <a:lnTo>
                    <a:pt x="23" y="264"/>
                  </a:lnTo>
                  <a:lnTo>
                    <a:pt x="40" y="264"/>
                  </a:lnTo>
                  <a:lnTo>
                    <a:pt x="43" y="264"/>
                  </a:lnTo>
                  <a:lnTo>
                    <a:pt x="52" y="264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46" y="261"/>
                  </a:lnTo>
                  <a:lnTo>
                    <a:pt x="31" y="261"/>
                  </a:lnTo>
                  <a:lnTo>
                    <a:pt x="23" y="262"/>
                  </a:lnTo>
                  <a:close/>
                  <a:moveTo>
                    <a:pt x="35" y="268"/>
                  </a:moveTo>
                  <a:lnTo>
                    <a:pt x="33" y="268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1" y="271"/>
                  </a:lnTo>
                  <a:lnTo>
                    <a:pt x="67" y="269"/>
                  </a:lnTo>
                  <a:lnTo>
                    <a:pt x="50" y="268"/>
                  </a:lnTo>
                  <a:lnTo>
                    <a:pt x="35" y="268"/>
                  </a:lnTo>
                  <a:close/>
                  <a:moveTo>
                    <a:pt x="38" y="21"/>
                  </a:moveTo>
                  <a:lnTo>
                    <a:pt x="38" y="21"/>
                  </a:lnTo>
                  <a:lnTo>
                    <a:pt x="39" y="24"/>
                  </a:lnTo>
                  <a:lnTo>
                    <a:pt x="42" y="25"/>
                  </a:lnTo>
                  <a:lnTo>
                    <a:pt x="43" y="22"/>
                  </a:lnTo>
                  <a:lnTo>
                    <a:pt x="45" y="18"/>
                  </a:lnTo>
                  <a:lnTo>
                    <a:pt x="42" y="18"/>
                  </a:lnTo>
                  <a:lnTo>
                    <a:pt x="39" y="19"/>
                  </a:lnTo>
                  <a:lnTo>
                    <a:pt x="38" y="21"/>
                  </a:lnTo>
                  <a:close/>
                  <a:moveTo>
                    <a:pt x="43" y="59"/>
                  </a:moveTo>
                  <a:lnTo>
                    <a:pt x="42" y="60"/>
                  </a:lnTo>
                  <a:lnTo>
                    <a:pt x="42" y="67"/>
                  </a:lnTo>
                  <a:lnTo>
                    <a:pt x="43" y="73"/>
                  </a:lnTo>
                  <a:lnTo>
                    <a:pt x="45" y="76"/>
                  </a:lnTo>
                  <a:lnTo>
                    <a:pt x="46" y="74"/>
                  </a:lnTo>
                  <a:lnTo>
                    <a:pt x="46" y="70"/>
                  </a:lnTo>
                  <a:lnTo>
                    <a:pt x="45" y="62"/>
                  </a:lnTo>
                  <a:lnTo>
                    <a:pt x="43" y="59"/>
                  </a:lnTo>
                  <a:close/>
                  <a:moveTo>
                    <a:pt x="43" y="111"/>
                  </a:moveTo>
                  <a:lnTo>
                    <a:pt x="42" y="111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5" y="112"/>
                  </a:lnTo>
                  <a:lnTo>
                    <a:pt x="43" y="111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52" y="258"/>
                  </a:lnTo>
                  <a:lnTo>
                    <a:pt x="50" y="258"/>
                  </a:lnTo>
                  <a:close/>
                  <a:moveTo>
                    <a:pt x="52" y="171"/>
                  </a:moveTo>
                  <a:lnTo>
                    <a:pt x="50" y="173"/>
                  </a:lnTo>
                  <a:lnTo>
                    <a:pt x="52" y="173"/>
                  </a:lnTo>
                  <a:lnTo>
                    <a:pt x="53" y="171"/>
                  </a:lnTo>
                  <a:lnTo>
                    <a:pt x="52" y="171"/>
                  </a:lnTo>
                  <a:close/>
                  <a:moveTo>
                    <a:pt x="50" y="203"/>
                  </a:moveTo>
                  <a:lnTo>
                    <a:pt x="50" y="208"/>
                  </a:lnTo>
                  <a:lnTo>
                    <a:pt x="52" y="209"/>
                  </a:lnTo>
                  <a:lnTo>
                    <a:pt x="54" y="208"/>
                  </a:lnTo>
                  <a:lnTo>
                    <a:pt x="54" y="205"/>
                  </a:lnTo>
                  <a:lnTo>
                    <a:pt x="54" y="199"/>
                  </a:lnTo>
                  <a:lnTo>
                    <a:pt x="53" y="199"/>
                  </a:lnTo>
                  <a:lnTo>
                    <a:pt x="52" y="201"/>
                  </a:lnTo>
                  <a:lnTo>
                    <a:pt x="50" y="203"/>
                  </a:lnTo>
                  <a:close/>
                  <a:moveTo>
                    <a:pt x="52" y="189"/>
                  </a:moveTo>
                  <a:lnTo>
                    <a:pt x="52" y="192"/>
                  </a:lnTo>
                  <a:lnTo>
                    <a:pt x="52" y="194"/>
                  </a:lnTo>
                  <a:lnTo>
                    <a:pt x="53" y="194"/>
                  </a:lnTo>
                  <a:lnTo>
                    <a:pt x="54" y="192"/>
                  </a:lnTo>
                  <a:lnTo>
                    <a:pt x="54" y="189"/>
                  </a:lnTo>
                  <a:lnTo>
                    <a:pt x="54" y="188"/>
                  </a:lnTo>
                  <a:lnTo>
                    <a:pt x="53" y="181"/>
                  </a:lnTo>
                  <a:lnTo>
                    <a:pt x="52" y="182"/>
                  </a:lnTo>
                  <a:lnTo>
                    <a:pt x="52" y="189"/>
                  </a:lnTo>
                  <a:close/>
                  <a:moveTo>
                    <a:pt x="52" y="239"/>
                  </a:moveTo>
                  <a:lnTo>
                    <a:pt x="53" y="240"/>
                  </a:lnTo>
                  <a:lnTo>
                    <a:pt x="54" y="239"/>
                  </a:lnTo>
                  <a:lnTo>
                    <a:pt x="54" y="237"/>
                  </a:lnTo>
                  <a:lnTo>
                    <a:pt x="54" y="236"/>
                  </a:lnTo>
                  <a:lnTo>
                    <a:pt x="54" y="234"/>
                  </a:lnTo>
                  <a:lnTo>
                    <a:pt x="52" y="237"/>
                  </a:lnTo>
                  <a:lnTo>
                    <a:pt x="52" y="239"/>
                  </a:lnTo>
                  <a:close/>
                  <a:moveTo>
                    <a:pt x="54" y="216"/>
                  </a:moveTo>
                  <a:lnTo>
                    <a:pt x="53" y="216"/>
                  </a:lnTo>
                  <a:lnTo>
                    <a:pt x="53" y="219"/>
                  </a:lnTo>
                  <a:lnTo>
                    <a:pt x="53" y="223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4" y="216"/>
                  </a:lnTo>
                  <a:close/>
                  <a:moveTo>
                    <a:pt x="61" y="170"/>
                  </a:moveTo>
                  <a:lnTo>
                    <a:pt x="61" y="171"/>
                  </a:lnTo>
                  <a:lnTo>
                    <a:pt x="63" y="171"/>
                  </a:lnTo>
                  <a:lnTo>
                    <a:pt x="67" y="170"/>
                  </a:lnTo>
                  <a:lnTo>
                    <a:pt x="71" y="167"/>
                  </a:lnTo>
                  <a:lnTo>
                    <a:pt x="71" y="165"/>
                  </a:lnTo>
                  <a:lnTo>
                    <a:pt x="66" y="167"/>
                  </a:lnTo>
                  <a:lnTo>
                    <a:pt x="61" y="170"/>
                  </a:lnTo>
                  <a:close/>
                  <a:moveTo>
                    <a:pt x="63" y="258"/>
                  </a:moveTo>
                  <a:lnTo>
                    <a:pt x="61" y="258"/>
                  </a:lnTo>
                  <a:lnTo>
                    <a:pt x="63" y="258"/>
                  </a:lnTo>
                  <a:close/>
                  <a:moveTo>
                    <a:pt x="66" y="265"/>
                  </a:moveTo>
                  <a:lnTo>
                    <a:pt x="64" y="265"/>
                  </a:lnTo>
                  <a:lnTo>
                    <a:pt x="64" y="267"/>
                  </a:lnTo>
                  <a:lnTo>
                    <a:pt x="70" y="267"/>
                  </a:lnTo>
                  <a:lnTo>
                    <a:pt x="73" y="267"/>
                  </a:lnTo>
                  <a:lnTo>
                    <a:pt x="70" y="265"/>
                  </a:lnTo>
                  <a:lnTo>
                    <a:pt x="66" y="265"/>
                  </a:lnTo>
                  <a:close/>
                  <a:moveTo>
                    <a:pt x="74" y="258"/>
                  </a:moveTo>
                  <a:lnTo>
                    <a:pt x="74" y="258"/>
                  </a:lnTo>
                  <a:lnTo>
                    <a:pt x="77" y="261"/>
                  </a:lnTo>
                  <a:lnTo>
                    <a:pt x="81" y="262"/>
                  </a:lnTo>
                  <a:lnTo>
                    <a:pt x="82" y="261"/>
                  </a:lnTo>
                  <a:lnTo>
                    <a:pt x="81" y="258"/>
                  </a:lnTo>
                  <a:lnTo>
                    <a:pt x="80" y="255"/>
                  </a:lnTo>
                  <a:lnTo>
                    <a:pt x="78" y="255"/>
                  </a:lnTo>
                  <a:lnTo>
                    <a:pt x="75" y="257"/>
                  </a:lnTo>
                  <a:lnTo>
                    <a:pt x="74" y="258"/>
                  </a:lnTo>
                  <a:close/>
                  <a:moveTo>
                    <a:pt x="77" y="178"/>
                  </a:moveTo>
                  <a:lnTo>
                    <a:pt x="77" y="180"/>
                  </a:lnTo>
                  <a:lnTo>
                    <a:pt x="84" y="175"/>
                  </a:lnTo>
                  <a:lnTo>
                    <a:pt x="89" y="171"/>
                  </a:lnTo>
                  <a:lnTo>
                    <a:pt x="80" y="175"/>
                  </a:lnTo>
                  <a:lnTo>
                    <a:pt x="77" y="178"/>
                  </a:lnTo>
                  <a:close/>
                  <a:moveTo>
                    <a:pt x="78" y="272"/>
                  </a:moveTo>
                  <a:lnTo>
                    <a:pt x="77" y="272"/>
                  </a:lnTo>
                  <a:lnTo>
                    <a:pt x="77" y="274"/>
                  </a:lnTo>
                  <a:lnTo>
                    <a:pt x="77" y="275"/>
                  </a:lnTo>
                  <a:lnTo>
                    <a:pt x="80" y="275"/>
                  </a:lnTo>
                  <a:lnTo>
                    <a:pt x="81" y="274"/>
                  </a:lnTo>
                  <a:lnTo>
                    <a:pt x="80" y="272"/>
                  </a:lnTo>
                  <a:lnTo>
                    <a:pt x="78" y="272"/>
                  </a:lnTo>
                  <a:close/>
                  <a:moveTo>
                    <a:pt x="87" y="254"/>
                  </a:moveTo>
                  <a:lnTo>
                    <a:pt x="87" y="254"/>
                  </a:lnTo>
                  <a:lnTo>
                    <a:pt x="88" y="255"/>
                  </a:lnTo>
                  <a:lnTo>
                    <a:pt x="88" y="254"/>
                  </a:lnTo>
                  <a:lnTo>
                    <a:pt x="87" y="254"/>
                  </a:lnTo>
                  <a:close/>
                  <a:moveTo>
                    <a:pt x="105" y="170"/>
                  </a:moveTo>
                  <a:lnTo>
                    <a:pt x="105" y="170"/>
                  </a:lnTo>
                  <a:lnTo>
                    <a:pt x="108" y="175"/>
                  </a:lnTo>
                  <a:lnTo>
                    <a:pt x="111" y="177"/>
                  </a:lnTo>
                  <a:lnTo>
                    <a:pt x="111" y="175"/>
                  </a:lnTo>
                  <a:lnTo>
                    <a:pt x="109" y="170"/>
                  </a:lnTo>
                  <a:lnTo>
                    <a:pt x="108" y="168"/>
                  </a:lnTo>
                  <a:lnTo>
                    <a:pt x="106" y="168"/>
                  </a:lnTo>
                  <a:lnTo>
                    <a:pt x="105" y="168"/>
                  </a:lnTo>
                  <a:lnTo>
                    <a:pt x="105" y="170"/>
                  </a:lnTo>
                  <a:close/>
                  <a:moveTo>
                    <a:pt x="119" y="188"/>
                  </a:moveTo>
                  <a:lnTo>
                    <a:pt x="118" y="188"/>
                  </a:lnTo>
                  <a:lnTo>
                    <a:pt x="118" y="189"/>
                  </a:lnTo>
                  <a:lnTo>
                    <a:pt x="123" y="203"/>
                  </a:lnTo>
                  <a:lnTo>
                    <a:pt x="130" y="219"/>
                  </a:lnTo>
                  <a:lnTo>
                    <a:pt x="133" y="219"/>
                  </a:lnTo>
                  <a:lnTo>
                    <a:pt x="133" y="217"/>
                  </a:lnTo>
                  <a:lnTo>
                    <a:pt x="132" y="213"/>
                  </a:lnTo>
                  <a:lnTo>
                    <a:pt x="129" y="208"/>
                  </a:lnTo>
                  <a:lnTo>
                    <a:pt x="119" y="188"/>
                  </a:lnTo>
                  <a:close/>
                  <a:moveTo>
                    <a:pt x="123" y="144"/>
                  </a:moveTo>
                  <a:lnTo>
                    <a:pt x="123" y="144"/>
                  </a:lnTo>
                  <a:lnTo>
                    <a:pt x="125" y="144"/>
                  </a:lnTo>
                  <a:lnTo>
                    <a:pt x="132" y="143"/>
                  </a:lnTo>
                  <a:lnTo>
                    <a:pt x="139" y="137"/>
                  </a:lnTo>
                  <a:lnTo>
                    <a:pt x="158" y="125"/>
                  </a:lnTo>
                  <a:lnTo>
                    <a:pt x="158" y="123"/>
                  </a:lnTo>
                  <a:lnTo>
                    <a:pt x="148" y="126"/>
                  </a:lnTo>
                  <a:lnTo>
                    <a:pt x="140" y="132"/>
                  </a:lnTo>
                  <a:lnTo>
                    <a:pt x="132" y="137"/>
                  </a:lnTo>
                  <a:lnTo>
                    <a:pt x="123" y="144"/>
                  </a:lnTo>
                  <a:close/>
                  <a:moveTo>
                    <a:pt x="125" y="128"/>
                  </a:moveTo>
                  <a:lnTo>
                    <a:pt x="125" y="129"/>
                  </a:lnTo>
                  <a:lnTo>
                    <a:pt x="136" y="122"/>
                  </a:lnTo>
                  <a:lnTo>
                    <a:pt x="139" y="122"/>
                  </a:lnTo>
                  <a:lnTo>
                    <a:pt x="139" y="119"/>
                  </a:lnTo>
                  <a:lnTo>
                    <a:pt x="139" y="118"/>
                  </a:lnTo>
                  <a:lnTo>
                    <a:pt x="137" y="118"/>
                  </a:lnTo>
                  <a:lnTo>
                    <a:pt x="134" y="119"/>
                  </a:lnTo>
                  <a:lnTo>
                    <a:pt x="132" y="121"/>
                  </a:lnTo>
                  <a:lnTo>
                    <a:pt x="125" y="128"/>
                  </a:lnTo>
                  <a:close/>
                  <a:moveTo>
                    <a:pt x="127" y="112"/>
                  </a:moveTo>
                  <a:lnTo>
                    <a:pt x="129" y="114"/>
                  </a:lnTo>
                  <a:lnTo>
                    <a:pt x="130" y="114"/>
                  </a:lnTo>
                  <a:lnTo>
                    <a:pt x="132" y="112"/>
                  </a:lnTo>
                  <a:lnTo>
                    <a:pt x="133" y="112"/>
                  </a:lnTo>
                  <a:lnTo>
                    <a:pt x="133" y="111"/>
                  </a:lnTo>
                  <a:lnTo>
                    <a:pt x="132" y="111"/>
                  </a:lnTo>
                  <a:lnTo>
                    <a:pt x="127" y="112"/>
                  </a:lnTo>
                  <a:close/>
                  <a:moveTo>
                    <a:pt x="129" y="104"/>
                  </a:moveTo>
                  <a:lnTo>
                    <a:pt x="129" y="104"/>
                  </a:lnTo>
                  <a:lnTo>
                    <a:pt x="130" y="107"/>
                  </a:lnTo>
                  <a:lnTo>
                    <a:pt x="130" y="108"/>
                  </a:lnTo>
                  <a:lnTo>
                    <a:pt x="133" y="108"/>
                  </a:lnTo>
                  <a:lnTo>
                    <a:pt x="134" y="108"/>
                  </a:lnTo>
                  <a:lnTo>
                    <a:pt x="134" y="107"/>
                  </a:lnTo>
                  <a:lnTo>
                    <a:pt x="133" y="102"/>
                  </a:lnTo>
                  <a:lnTo>
                    <a:pt x="134" y="97"/>
                  </a:lnTo>
                  <a:lnTo>
                    <a:pt x="134" y="95"/>
                  </a:lnTo>
                  <a:lnTo>
                    <a:pt x="133" y="95"/>
                  </a:lnTo>
                  <a:lnTo>
                    <a:pt x="130" y="98"/>
                  </a:lnTo>
                  <a:lnTo>
                    <a:pt x="129" y="104"/>
                  </a:lnTo>
                  <a:close/>
                  <a:moveTo>
                    <a:pt x="134" y="223"/>
                  </a:moveTo>
                  <a:lnTo>
                    <a:pt x="133" y="223"/>
                  </a:lnTo>
                  <a:lnTo>
                    <a:pt x="133" y="224"/>
                  </a:lnTo>
                  <a:lnTo>
                    <a:pt x="136" y="231"/>
                  </a:lnTo>
                  <a:lnTo>
                    <a:pt x="140" y="236"/>
                  </a:lnTo>
                  <a:lnTo>
                    <a:pt x="141" y="236"/>
                  </a:lnTo>
                  <a:lnTo>
                    <a:pt x="140" y="230"/>
                  </a:lnTo>
                  <a:lnTo>
                    <a:pt x="134" y="223"/>
                  </a:lnTo>
                  <a:close/>
                  <a:moveTo>
                    <a:pt x="137" y="83"/>
                  </a:moveTo>
                  <a:lnTo>
                    <a:pt x="136" y="83"/>
                  </a:lnTo>
                  <a:lnTo>
                    <a:pt x="136" y="84"/>
                  </a:lnTo>
                  <a:lnTo>
                    <a:pt x="136" y="85"/>
                  </a:lnTo>
                  <a:lnTo>
                    <a:pt x="137" y="85"/>
                  </a:lnTo>
                  <a:lnTo>
                    <a:pt x="139" y="84"/>
                  </a:lnTo>
                  <a:lnTo>
                    <a:pt x="137" y="83"/>
                  </a:lnTo>
                  <a:close/>
                  <a:moveTo>
                    <a:pt x="137" y="202"/>
                  </a:moveTo>
                  <a:lnTo>
                    <a:pt x="137" y="202"/>
                  </a:lnTo>
                  <a:lnTo>
                    <a:pt x="139" y="203"/>
                  </a:lnTo>
                  <a:lnTo>
                    <a:pt x="139" y="202"/>
                  </a:lnTo>
                  <a:lnTo>
                    <a:pt x="137" y="202"/>
                  </a:lnTo>
                  <a:close/>
                  <a:moveTo>
                    <a:pt x="148" y="247"/>
                  </a:moveTo>
                  <a:lnTo>
                    <a:pt x="148" y="248"/>
                  </a:lnTo>
                  <a:lnTo>
                    <a:pt x="150" y="250"/>
                  </a:lnTo>
                  <a:lnTo>
                    <a:pt x="153" y="250"/>
                  </a:lnTo>
                  <a:lnTo>
                    <a:pt x="154" y="248"/>
                  </a:lnTo>
                  <a:lnTo>
                    <a:pt x="153" y="246"/>
                  </a:lnTo>
                  <a:lnTo>
                    <a:pt x="150" y="246"/>
                  </a:lnTo>
                  <a:lnTo>
                    <a:pt x="148" y="246"/>
                  </a:lnTo>
                  <a:lnTo>
                    <a:pt x="148" y="247"/>
                  </a:lnTo>
                  <a:close/>
                  <a:moveTo>
                    <a:pt x="162" y="107"/>
                  </a:moveTo>
                  <a:lnTo>
                    <a:pt x="162" y="107"/>
                  </a:lnTo>
                  <a:lnTo>
                    <a:pt x="165" y="108"/>
                  </a:lnTo>
                  <a:lnTo>
                    <a:pt x="174" y="108"/>
                  </a:lnTo>
                  <a:lnTo>
                    <a:pt x="177" y="108"/>
                  </a:lnTo>
                  <a:lnTo>
                    <a:pt x="178" y="107"/>
                  </a:lnTo>
                  <a:lnTo>
                    <a:pt x="178" y="105"/>
                  </a:lnTo>
                  <a:lnTo>
                    <a:pt x="175" y="105"/>
                  </a:lnTo>
                  <a:lnTo>
                    <a:pt x="168" y="105"/>
                  </a:lnTo>
                  <a:lnTo>
                    <a:pt x="164" y="105"/>
                  </a:lnTo>
                  <a:lnTo>
                    <a:pt x="162" y="107"/>
                  </a:lnTo>
                  <a:close/>
                  <a:moveTo>
                    <a:pt x="167" y="281"/>
                  </a:moveTo>
                  <a:lnTo>
                    <a:pt x="167" y="281"/>
                  </a:lnTo>
                  <a:lnTo>
                    <a:pt x="168" y="281"/>
                  </a:lnTo>
                  <a:lnTo>
                    <a:pt x="177" y="281"/>
                  </a:lnTo>
                  <a:lnTo>
                    <a:pt x="185" y="281"/>
                  </a:lnTo>
                  <a:lnTo>
                    <a:pt x="186" y="281"/>
                  </a:lnTo>
                  <a:lnTo>
                    <a:pt x="186" y="279"/>
                  </a:lnTo>
                  <a:lnTo>
                    <a:pt x="185" y="279"/>
                  </a:lnTo>
                  <a:lnTo>
                    <a:pt x="171" y="279"/>
                  </a:lnTo>
                  <a:lnTo>
                    <a:pt x="168" y="279"/>
                  </a:lnTo>
                  <a:lnTo>
                    <a:pt x="167" y="281"/>
                  </a:lnTo>
                  <a:close/>
                  <a:moveTo>
                    <a:pt x="169" y="261"/>
                  </a:moveTo>
                  <a:lnTo>
                    <a:pt x="169" y="262"/>
                  </a:lnTo>
                  <a:lnTo>
                    <a:pt x="171" y="264"/>
                  </a:lnTo>
                  <a:lnTo>
                    <a:pt x="172" y="264"/>
                  </a:lnTo>
                  <a:lnTo>
                    <a:pt x="174" y="262"/>
                  </a:lnTo>
                  <a:lnTo>
                    <a:pt x="172" y="261"/>
                  </a:lnTo>
                  <a:lnTo>
                    <a:pt x="169" y="261"/>
                  </a:lnTo>
                  <a:close/>
                  <a:moveTo>
                    <a:pt x="179" y="264"/>
                  </a:moveTo>
                  <a:lnTo>
                    <a:pt x="177" y="264"/>
                  </a:lnTo>
                  <a:lnTo>
                    <a:pt x="178" y="265"/>
                  </a:lnTo>
                  <a:lnTo>
                    <a:pt x="179" y="265"/>
                  </a:lnTo>
                  <a:lnTo>
                    <a:pt x="179" y="264"/>
                  </a:lnTo>
                  <a:close/>
                  <a:moveTo>
                    <a:pt x="192" y="257"/>
                  </a:moveTo>
                  <a:lnTo>
                    <a:pt x="192" y="257"/>
                  </a:lnTo>
                  <a:lnTo>
                    <a:pt x="192" y="258"/>
                  </a:lnTo>
                  <a:lnTo>
                    <a:pt x="192" y="260"/>
                  </a:lnTo>
                  <a:lnTo>
                    <a:pt x="193" y="260"/>
                  </a:lnTo>
                  <a:lnTo>
                    <a:pt x="193" y="258"/>
                  </a:lnTo>
                  <a:lnTo>
                    <a:pt x="192" y="257"/>
                  </a:lnTo>
                  <a:close/>
                  <a:moveTo>
                    <a:pt x="192" y="268"/>
                  </a:moveTo>
                  <a:lnTo>
                    <a:pt x="192" y="275"/>
                  </a:lnTo>
                  <a:lnTo>
                    <a:pt x="193" y="275"/>
                  </a:lnTo>
                  <a:lnTo>
                    <a:pt x="193" y="272"/>
                  </a:lnTo>
                  <a:lnTo>
                    <a:pt x="195" y="267"/>
                  </a:lnTo>
                  <a:lnTo>
                    <a:pt x="195" y="265"/>
                  </a:lnTo>
                  <a:lnTo>
                    <a:pt x="193" y="267"/>
                  </a:lnTo>
                  <a:lnTo>
                    <a:pt x="192" y="2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6" name="Freeform 28"/>
            <p:cNvSpPr>
              <a:spLocks noEditPoints="1"/>
            </p:cNvSpPr>
            <p:nvPr/>
          </p:nvSpPr>
          <p:spPr bwMode="auto">
            <a:xfrm>
              <a:off x="6351588" y="3006725"/>
              <a:ext cx="26988" cy="139700"/>
            </a:xfrm>
            <a:custGeom>
              <a:avLst/>
              <a:gdLst>
                <a:gd name="T0" fmla="*/ 14560852 w 49"/>
                <a:gd name="T1" fmla="*/ 66587500 h 263"/>
                <a:gd name="T2" fmla="*/ 8190583 w 49"/>
                <a:gd name="T3" fmla="*/ 73076911 h 263"/>
                <a:gd name="T4" fmla="*/ 5156911 w 49"/>
                <a:gd name="T5" fmla="*/ 73358967 h 263"/>
                <a:gd name="T6" fmla="*/ 606955 w 49"/>
                <a:gd name="T7" fmla="*/ 66305444 h 263"/>
                <a:gd name="T8" fmla="*/ 9403941 w 49"/>
                <a:gd name="T9" fmla="*/ 0 h 263"/>
                <a:gd name="T10" fmla="*/ 14257375 w 49"/>
                <a:gd name="T11" fmla="*/ 10157199 h 263"/>
                <a:gd name="T12" fmla="*/ 13650971 w 49"/>
                <a:gd name="T13" fmla="*/ 36961539 h 263"/>
                <a:gd name="T14" fmla="*/ 14257375 w 49"/>
                <a:gd name="T15" fmla="*/ 44579704 h 263"/>
                <a:gd name="T16" fmla="*/ 12134135 w 49"/>
                <a:gd name="T17" fmla="*/ 46837214 h 263"/>
                <a:gd name="T18" fmla="*/ 12437613 w 49"/>
                <a:gd name="T19" fmla="*/ 48812136 h 263"/>
                <a:gd name="T20" fmla="*/ 11527181 w 49"/>
                <a:gd name="T21" fmla="*/ 50505003 h 263"/>
                <a:gd name="T22" fmla="*/ 4247030 w 49"/>
                <a:gd name="T23" fmla="*/ 49940891 h 263"/>
                <a:gd name="T24" fmla="*/ 4247030 w 49"/>
                <a:gd name="T25" fmla="*/ 48812136 h 263"/>
                <a:gd name="T26" fmla="*/ 6370270 w 49"/>
                <a:gd name="T27" fmla="*/ 45990515 h 263"/>
                <a:gd name="T28" fmla="*/ 3337149 w 49"/>
                <a:gd name="T29" fmla="*/ 43733537 h 263"/>
                <a:gd name="T30" fmla="*/ 2123240 w 49"/>
                <a:gd name="T31" fmla="*/ 7336109 h 263"/>
                <a:gd name="T32" fmla="*/ 3033672 w 49"/>
                <a:gd name="T33" fmla="*/ 1974922 h 263"/>
                <a:gd name="T34" fmla="*/ 4247030 w 49"/>
                <a:gd name="T35" fmla="*/ 846699 h 263"/>
                <a:gd name="T36" fmla="*/ 3943553 w 49"/>
                <a:gd name="T37" fmla="*/ 67434199 h 263"/>
                <a:gd name="T38" fmla="*/ 3337149 w 49"/>
                <a:gd name="T39" fmla="*/ 67152143 h 263"/>
                <a:gd name="T40" fmla="*/ 4247030 w 49"/>
                <a:gd name="T41" fmla="*/ 12696765 h 263"/>
                <a:gd name="T42" fmla="*/ 4247030 w 49"/>
                <a:gd name="T43" fmla="*/ 14107575 h 263"/>
                <a:gd name="T44" fmla="*/ 4853434 w 49"/>
                <a:gd name="T45" fmla="*/ 18622063 h 263"/>
                <a:gd name="T46" fmla="*/ 4247030 w 49"/>
                <a:gd name="T47" fmla="*/ 22007796 h 263"/>
                <a:gd name="T48" fmla="*/ 5156911 w 49"/>
                <a:gd name="T49" fmla="*/ 2539565 h 263"/>
                <a:gd name="T50" fmla="*/ 5460388 w 49"/>
                <a:gd name="T51" fmla="*/ 2539565 h 263"/>
                <a:gd name="T52" fmla="*/ 5460388 w 49"/>
                <a:gd name="T53" fmla="*/ 41193971 h 263"/>
                <a:gd name="T54" fmla="*/ 6977224 w 49"/>
                <a:gd name="T55" fmla="*/ 38090294 h 263"/>
                <a:gd name="T56" fmla="*/ 6067343 w 49"/>
                <a:gd name="T57" fmla="*/ 34704561 h 263"/>
                <a:gd name="T58" fmla="*/ 6067343 w 49"/>
                <a:gd name="T59" fmla="*/ 42886838 h 263"/>
                <a:gd name="T60" fmla="*/ 6067343 w 49"/>
                <a:gd name="T61" fmla="*/ 42040670 h 263"/>
                <a:gd name="T62" fmla="*/ 7280701 w 49"/>
                <a:gd name="T63" fmla="*/ 66587500 h 263"/>
                <a:gd name="T64" fmla="*/ 6977224 w 49"/>
                <a:gd name="T65" fmla="*/ 66305444 h 263"/>
                <a:gd name="T66" fmla="*/ 7280701 w 49"/>
                <a:gd name="T67" fmla="*/ 23136551 h 263"/>
                <a:gd name="T68" fmla="*/ 7280701 w 49"/>
                <a:gd name="T69" fmla="*/ 28215151 h 263"/>
                <a:gd name="T70" fmla="*/ 8190583 w 49"/>
                <a:gd name="T71" fmla="*/ 24264775 h 263"/>
                <a:gd name="T72" fmla="*/ 7280701 w 49"/>
                <a:gd name="T73" fmla="*/ 64048466 h 263"/>
                <a:gd name="T74" fmla="*/ 10010896 w 49"/>
                <a:gd name="T75" fmla="*/ 64330522 h 263"/>
                <a:gd name="T76" fmla="*/ 8190583 w 49"/>
                <a:gd name="T77" fmla="*/ 38090294 h 263"/>
                <a:gd name="T78" fmla="*/ 8494060 w 49"/>
                <a:gd name="T79" fmla="*/ 67998311 h 263"/>
                <a:gd name="T80" fmla="*/ 9100464 w 49"/>
                <a:gd name="T81" fmla="*/ 68280367 h 263"/>
                <a:gd name="T82" fmla="*/ 9100464 w 49"/>
                <a:gd name="T83" fmla="*/ 12132653 h 263"/>
                <a:gd name="T84" fmla="*/ 10010896 w 49"/>
                <a:gd name="T85" fmla="*/ 17493308 h 263"/>
                <a:gd name="T86" fmla="*/ 10313822 w 49"/>
                <a:gd name="T87" fmla="*/ 10721842 h 263"/>
                <a:gd name="T88" fmla="*/ 9403941 w 49"/>
                <a:gd name="T89" fmla="*/ 6771466 h 263"/>
                <a:gd name="T90" fmla="*/ 10010896 w 49"/>
                <a:gd name="T91" fmla="*/ 6771466 h 263"/>
                <a:gd name="T92" fmla="*/ 12437613 w 49"/>
                <a:gd name="T93" fmla="*/ 43733537 h 263"/>
                <a:gd name="T94" fmla="*/ 10617300 w 49"/>
                <a:gd name="T95" fmla="*/ 44015592 h 263"/>
                <a:gd name="T96" fmla="*/ 11527181 w 49"/>
                <a:gd name="T97" fmla="*/ 20032874 h 263"/>
                <a:gd name="T98" fmla="*/ 10617300 w 49"/>
                <a:gd name="T99" fmla="*/ 20032874 h 263"/>
                <a:gd name="T100" fmla="*/ 11527181 w 49"/>
                <a:gd name="T101" fmla="*/ 5643243 h 263"/>
                <a:gd name="T102" fmla="*/ 12437613 w 49"/>
                <a:gd name="T103" fmla="*/ 3667789 h 263"/>
                <a:gd name="T104" fmla="*/ 12134135 w 49"/>
                <a:gd name="T105" fmla="*/ 24829417 h 263"/>
                <a:gd name="T106" fmla="*/ 12134135 w 49"/>
                <a:gd name="T107" fmla="*/ 24829417 h 2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9" h="263">
                  <a:moveTo>
                    <a:pt x="20" y="219"/>
                  </a:moveTo>
                  <a:lnTo>
                    <a:pt x="28" y="217"/>
                  </a:lnTo>
                  <a:lnTo>
                    <a:pt x="31" y="219"/>
                  </a:lnTo>
                  <a:lnTo>
                    <a:pt x="37" y="224"/>
                  </a:lnTo>
                  <a:lnTo>
                    <a:pt x="48" y="236"/>
                  </a:lnTo>
                  <a:lnTo>
                    <a:pt x="48" y="238"/>
                  </a:lnTo>
                  <a:lnTo>
                    <a:pt x="47" y="241"/>
                  </a:lnTo>
                  <a:lnTo>
                    <a:pt x="42" y="245"/>
                  </a:lnTo>
                  <a:lnTo>
                    <a:pt x="27" y="259"/>
                  </a:lnTo>
                  <a:lnTo>
                    <a:pt x="34" y="260"/>
                  </a:lnTo>
                  <a:lnTo>
                    <a:pt x="34" y="262"/>
                  </a:lnTo>
                  <a:lnTo>
                    <a:pt x="27" y="263"/>
                  </a:lnTo>
                  <a:lnTo>
                    <a:pt x="23" y="262"/>
                  </a:lnTo>
                  <a:lnTo>
                    <a:pt x="17" y="260"/>
                  </a:lnTo>
                  <a:lnTo>
                    <a:pt x="4" y="252"/>
                  </a:lnTo>
                  <a:lnTo>
                    <a:pt x="2" y="246"/>
                  </a:lnTo>
                  <a:lnTo>
                    <a:pt x="0" y="242"/>
                  </a:lnTo>
                  <a:lnTo>
                    <a:pt x="2" y="235"/>
                  </a:lnTo>
                  <a:lnTo>
                    <a:pt x="4" y="228"/>
                  </a:lnTo>
                  <a:lnTo>
                    <a:pt x="11" y="224"/>
                  </a:lnTo>
                  <a:lnTo>
                    <a:pt x="20" y="219"/>
                  </a:lnTo>
                  <a:close/>
                  <a:moveTo>
                    <a:pt x="28" y="0"/>
                  </a:moveTo>
                  <a:lnTo>
                    <a:pt x="31" y="0"/>
                  </a:lnTo>
                  <a:lnTo>
                    <a:pt x="35" y="0"/>
                  </a:lnTo>
                  <a:lnTo>
                    <a:pt x="40" y="3"/>
                  </a:lnTo>
                  <a:lnTo>
                    <a:pt x="44" y="5"/>
                  </a:lnTo>
                  <a:lnTo>
                    <a:pt x="48" y="9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86"/>
                  </a:lnTo>
                  <a:lnTo>
                    <a:pt x="48" y="107"/>
                  </a:lnTo>
                  <a:lnTo>
                    <a:pt x="45" y="125"/>
                  </a:lnTo>
                  <a:lnTo>
                    <a:pt x="45" y="131"/>
                  </a:lnTo>
                  <a:lnTo>
                    <a:pt x="45" y="135"/>
                  </a:lnTo>
                  <a:lnTo>
                    <a:pt x="44" y="142"/>
                  </a:lnTo>
                  <a:lnTo>
                    <a:pt x="44" y="148"/>
                  </a:lnTo>
                  <a:lnTo>
                    <a:pt x="44" y="153"/>
                  </a:lnTo>
                  <a:lnTo>
                    <a:pt x="47" y="158"/>
                  </a:lnTo>
                  <a:lnTo>
                    <a:pt x="45" y="165"/>
                  </a:lnTo>
                  <a:lnTo>
                    <a:pt x="44" y="168"/>
                  </a:lnTo>
                  <a:lnTo>
                    <a:pt x="40" y="166"/>
                  </a:lnTo>
                  <a:lnTo>
                    <a:pt x="30" y="172"/>
                  </a:lnTo>
                  <a:lnTo>
                    <a:pt x="25" y="175"/>
                  </a:lnTo>
                  <a:lnTo>
                    <a:pt x="27" y="176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2" y="172"/>
                  </a:lnTo>
                  <a:lnTo>
                    <a:pt x="44" y="172"/>
                  </a:lnTo>
                  <a:lnTo>
                    <a:pt x="47" y="173"/>
                  </a:lnTo>
                  <a:lnTo>
                    <a:pt x="44" y="176"/>
                  </a:lnTo>
                  <a:lnTo>
                    <a:pt x="38" y="179"/>
                  </a:lnTo>
                  <a:lnTo>
                    <a:pt x="16" y="182"/>
                  </a:lnTo>
                  <a:lnTo>
                    <a:pt x="14" y="182"/>
                  </a:lnTo>
                  <a:lnTo>
                    <a:pt x="13" y="180"/>
                  </a:lnTo>
                  <a:lnTo>
                    <a:pt x="14" y="177"/>
                  </a:lnTo>
                  <a:lnTo>
                    <a:pt x="18" y="177"/>
                  </a:lnTo>
                  <a:lnTo>
                    <a:pt x="20" y="177"/>
                  </a:lnTo>
                  <a:lnTo>
                    <a:pt x="20" y="176"/>
                  </a:lnTo>
                  <a:lnTo>
                    <a:pt x="18" y="175"/>
                  </a:lnTo>
                  <a:lnTo>
                    <a:pt x="14" y="173"/>
                  </a:lnTo>
                  <a:lnTo>
                    <a:pt x="14" y="170"/>
                  </a:lnTo>
                  <a:lnTo>
                    <a:pt x="16" y="169"/>
                  </a:lnTo>
                  <a:lnTo>
                    <a:pt x="20" y="168"/>
                  </a:lnTo>
                  <a:lnTo>
                    <a:pt x="21" y="163"/>
                  </a:lnTo>
                  <a:lnTo>
                    <a:pt x="18" y="162"/>
                  </a:lnTo>
                  <a:lnTo>
                    <a:pt x="13" y="161"/>
                  </a:lnTo>
                  <a:lnTo>
                    <a:pt x="11" y="155"/>
                  </a:lnTo>
                  <a:lnTo>
                    <a:pt x="11" y="138"/>
                  </a:lnTo>
                  <a:lnTo>
                    <a:pt x="9" y="72"/>
                  </a:lnTo>
                  <a:lnTo>
                    <a:pt x="7" y="58"/>
                  </a:lnTo>
                  <a:lnTo>
                    <a:pt x="7" y="36"/>
                  </a:lnTo>
                  <a:lnTo>
                    <a:pt x="7" y="26"/>
                  </a:lnTo>
                  <a:lnTo>
                    <a:pt x="9" y="20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8" y="0"/>
                  </a:lnTo>
                  <a:close/>
                  <a:moveTo>
                    <a:pt x="11" y="238"/>
                  </a:moveTo>
                  <a:lnTo>
                    <a:pt x="13" y="239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1" y="235"/>
                  </a:lnTo>
                  <a:lnTo>
                    <a:pt x="11" y="238"/>
                  </a:lnTo>
                  <a:close/>
                  <a:moveTo>
                    <a:pt x="13" y="38"/>
                  </a:moveTo>
                  <a:lnTo>
                    <a:pt x="13" y="38"/>
                  </a:lnTo>
                  <a:lnTo>
                    <a:pt x="13" y="41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3" y="38"/>
                  </a:lnTo>
                  <a:close/>
                  <a:moveTo>
                    <a:pt x="14" y="50"/>
                  </a:moveTo>
                  <a:lnTo>
                    <a:pt x="13" y="50"/>
                  </a:lnTo>
                  <a:lnTo>
                    <a:pt x="13" y="68"/>
                  </a:lnTo>
                  <a:lnTo>
                    <a:pt x="14" y="71"/>
                  </a:lnTo>
                  <a:lnTo>
                    <a:pt x="16" y="71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4" y="51"/>
                  </a:lnTo>
                  <a:lnTo>
                    <a:pt x="14" y="50"/>
                  </a:lnTo>
                  <a:close/>
                  <a:moveTo>
                    <a:pt x="14" y="75"/>
                  </a:moveTo>
                  <a:lnTo>
                    <a:pt x="14" y="76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4" y="75"/>
                  </a:lnTo>
                  <a:close/>
                  <a:moveTo>
                    <a:pt x="18" y="9"/>
                  </a:moveTo>
                  <a:lnTo>
                    <a:pt x="17" y="9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18" y="9"/>
                  </a:lnTo>
                  <a:close/>
                  <a:moveTo>
                    <a:pt x="18" y="121"/>
                  </a:moveTo>
                  <a:lnTo>
                    <a:pt x="18" y="124"/>
                  </a:lnTo>
                  <a:lnTo>
                    <a:pt x="17" y="141"/>
                  </a:lnTo>
                  <a:lnTo>
                    <a:pt x="17" y="145"/>
                  </a:lnTo>
                  <a:lnTo>
                    <a:pt x="18" y="146"/>
                  </a:lnTo>
                  <a:lnTo>
                    <a:pt x="23" y="142"/>
                  </a:lnTo>
                  <a:lnTo>
                    <a:pt x="24" y="138"/>
                  </a:lnTo>
                  <a:lnTo>
                    <a:pt x="24" y="137"/>
                  </a:lnTo>
                  <a:lnTo>
                    <a:pt x="23" y="135"/>
                  </a:lnTo>
                  <a:lnTo>
                    <a:pt x="21" y="132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18" y="121"/>
                  </a:lnTo>
                  <a:close/>
                  <a:moveTo>
                    <a:pt x="20" y="152"/>
                  </a:moveTo>
                  <a:lnTo>
                    <a:pt x="20" y="152"/>
                  </a:lnTo>
                  <a:lnTo>
                    <a:pt x="21" y="151"/>
                  </a:lnTo>
                  <a:lnTo>
                    <a:pt x="23" y="149"/>
                  </a:lnTo>
                  <a:lnTo>
                    <a:pt x="23" y="148"/>
                  </a:lnTo>
                  <a:lnTo>
                    <a:pt x="21" y="148"/>
                  </a:lnTo>
                  <a:lnTo>
                    <a:pt x="20" y="149"/>
                  </a:lnTo>
                  <a:lnTo>
                    <a:pt x="20" y="152"/>
                  </a:lnTo>
                  <a:close/>
                  <a:moveTo>
                    <a:pt x="23" y="235"/>
                  </a:moveTo>
                  <a:lnTo>
                    <a:pt x="23" y="236"/>
                  </a:lnTo>
                  <a:lnTo>
                    <a:pt x="24" y="236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4"/>
                  </a:lnTo>
                  <a:lnTo>
                    <a:pt x="25" y="234"/>
                  </a:lnTo>
                  <a:lnTo>
                    <a:pt x="23" y="235"/>
                  </a:lnTo>
                  <a:close/>
                  <a:moveTo>
                    <a:pt x="24" y="79"/>
                  </a:moveTo>
                  <a:lnTo>
                    <a:pt x="24" y="80"/>
                  </a:lnTo>
                  <a:lnTo>
                    <a:pt x="24" y="82"/>
                  </a:lnTo>
                  <a:lnTo>
                    <a:pt x="25" y="82"/>
                  </a:lnTo>
                  <a:lnTo>
                    <a:pt x="25" y="80"/>
                  </a:lnTo>
                  <a:lnTo>
                    <a:pt x="25" y="79"/>
                  </a:lnTo>
                  <a:lnTo>
                    <a:pt x="24" y="79"/>
                  </a:lnTo>
                  <a:close/>
                  <a:moveTo>
                    <a:pt x="24" y="99"/>
                  </a:moveTo>
                  <a:lnTo>
                    <a:pt x="24" y="100"/>
                  </a:lnTo>
                  <a:lnTo>
                    <a:pt x="25" y="100"/>
                  </a:lnTo>
                  <a:lnTo>
                    <a:pt x="25" y="97"/>
                  </a:lnTo>
                  <a:lnTo>
                    <a:pt x="27" y="93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5" y="89"/>
                  </a:lnTo>
                  <a:lnTo>
                    <a:pt x="24" y="99"/>
                  </a:lnTo>
                  <a:close/>
                  <a:moveTo>
                    <a:pt x="25" y="227"/>
                  </a:moveTo>
                  <a:lnTo>
                    <a:pt x="24" y="227"/>
                  </a:lnTo>
                  <a:lnTo>
                    <a:pt x="25" y="228"/>
                  </a:lnTo>
                  <a:lnTo>
                    <a:pt x="27" y="228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1" y="227"/>
                  </a:lnTo>
                  <a:lnTo>
                    <a:pt x="27" y="227"/>
                  </a:lnTo>
                  <a:lnTo>
                    <a:pt x="25" y="227"/>
                  </a:lnTo>
                  <a:close/>
                  <a:moveTo>
                    <a:pt x="28" y="134"/>
                  </a:moveTo>
                  <a:lnTo>
                    <a:pt x="27" y="135"/>
                  </a:lnTo>
                  <a:lnTo>
                    <a:pt x="27" y="138"/>
                  </a:lnTo>
                  <a:lnTo>
                    <a:pt x="28" y="138"/>
                  </a:lnTo>
                  <a:lnTo>
                    <a:pt x="30" y="135"/>
                  </a:lnTo>
                  <a:lnTo>
                    <a:pt x="30" y="134"/>
                  </a:lnTo>
                  <a:lnTo>
                    <a:pt x="28" y="134"/>
                  </a:lnTo>
                  <a:close/>
                  <a:moveTo>
                    <a:pt x="28" y="241"/>
                  </a:moveTo>
                  <a:lnTo>
                    <a:pt x="27" y="242"/>
                  </a:lnTo>
                  <a:lnTo>
                    <a:pt x="28" y="243"/>
                  </a:lnTo>
                  <a:lnTo>
                    <a:pt x="30" y="242"/>
                  </a:lnTo>
                  <a:lnTo>
                    <a:pt x="30" y="241"/>
                  </a:lnTo>
                  <a:lnTo>
                    <a:pt x="28" y="241"/>
                  </a:lnTo>
                  <a:close/>
                  <a:moveTo>
                    <a:pt x="31" y="29"/>
                  </a:moveTo>
                  <a:lnTo>
                    <a:pt x="31" y="29"/>
                  </a:lnTo>
                  <a:lnTo>
                    <a:pt x="30" y="29"/>
                  </a:lnTo>
                  <a:lnTo>
                    <a:pt x="30" y="43"/>
                  </a:lnTo>
                  <a:lnTo>
                    <a:pt x="30" y="51"/>
                  </a:lnTo>
                  <a:lnTo>
                    <a:pt x="30" y="59"/>
                  </a:lnTo>
                  <a:lnTo>
                    <a:pt x="31" y="62"/>
                  </a:lnTo>
                  <a:lnTo>
                    <a:pt x="33" y="62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4" y="40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1" y="29"/>
                  </a:lnTo>
                  <a:close/>
                  <a:moveTo>
                    <a:pt x="33" y="24"/>
                  </a:moveTo>
                  <a:lnTo>
                    <a:pt x="31" y="24"/>
                  </a:lnTo>
                  <a:lnTo>
                    <a:pt x="30" y="24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close/>
                  <a:moveTo>
                    <a:pt x="35" y="156"/>
                  </a:moveTo>
                  <a:lnTo>
                    <a:pt x="35" y="158"/>
                  </a:lnTo>
                  <a:lnTo>
                    <a:pt x="40" y="156"/>
                  </a:lnTo>
                  <a:lnTo>
                    <a:pt x="41" y="155"/>
                  </a:lnTo>
                  <a:lnTo>
                    <a:pt x="42" y="153"/>
                  </a:lnTo>
                  <a:lnTo>
                    <a:pt x="42" y="152"/>
                  </a:lnTo>
                  <a:lnTo>
                    <a:pt x="41" y="151"/>
                  </a:lnTo>
                  <a:lnTo>
                    <a:pt x="40" y="151"/>
                  </a:lnTo>
                  <a:lnTo>
                    <a:pt x="35" y="156"/>
                  </a:lnTo>
                  <a:close/>
                  <a:moveTo>
                    <a:pt x="35" y="71"/>
                  </a:moveTo>
                  <a:lnTo>
                    <a:pt x="35" y="72"/>
                  </a:lnTo>
                  <a:lnTo>
                    <a:pt x="37" y="73"/>
                  </a:lnTo>
                  <a:lnTo>
                    <a:pt x="38" y="71"/>
                  </a:lnTo>
                  <a:lnTo>
                    <a:pt x="38" y="69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71"/>
                  </a:lnTo>
                  <a:close/>
                  <a:moveTo>
                    <a:pt x="37" y="16"/>
                  </a:moveTo>
                  <a:lnTo>
                    <a:pt x="37" y="16"/>
                  </a:lnTo>
                  <a:lnTo>
                    <a:pt x="37" y="19"/>
                  </a:lnTo>
                  <a:lnTo>
                    <a:pt x="38" y="20"/>
                  </a:lnTo>
                  <a:lnTo>
                    <a:pt x="40" y="20"/>
                  </a:lnTo>
                  <a:lnTo>
                    <a:pt x="41" y="19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7" y="13"/>
                  </a:lnTo>
                  <a:lnTo>
                    <a:pt x="37" y="16"/>
                  </a:lnTo>
                  <a:close/>
                  <a:moveTo>
                    <a:pt x="40" y="88"/>
                  </a:moveTo>
                  <a:lnTo>
                    <a:pt x="38" y="88"/>
                  </a:lnTo>
                  <a:lnTo>
                    <a:pt x="38" y="90"/>
                  </a:lnTo>
                  <a:lnTo>
                    <a:pt x="40" y="89"/>
                  </a:lnTo>
                  <a:lnTo>
                    <a:pt x="40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7" name="Freeform 34"/>
            <p:cNvSpPr>
              <a:spLocks/>
            </p:cNvSpPr>
            <p:nvPr/>
          </p:nvSpPr>
          <p:spPr bwMode="auto">
            <a:xfrm>
              <a:off x="6365876" y="3268663"/>
              <a:ext cx="11113" cy="12700"/>
            </a:xfrm>
            <a:custGeom>
              <a:avLst/>
              <a:gdLst>
                <a:gd name="T0" fmla="*/ 4668910 w 23"/>
                <a:gd name="T1" fmla="*/ 6331527 h 22"/>
                <a:gd name="T2" fmla="*/ 4668910 w 23"/>
                <a:gd name="T3" fmla="*/ 6331527 h 22"/>
                <a:gd name="T4" fmla="*/ 3735418 w 23"/>
                <a:gd name="T5" fmla="*/ 6331527 h 22"/>
                <a:gd name="T6" fmla="*/ 3502045 w 23"/>
                <a:gd name="T7" fmla="*/ 6998277 h 22"/>
                <a:gd name="T8" fmla="*/ 3502045 w 23"/>
                <a:gd name="T9" fmla="*/ 7331364 h 22"/>
                <a:gd name="T10" fmla="*/ 3502045 w 23"/>
                <a:gd name="T11" fmla="*/ 7331364 h 22"/>
                <a:gd name="T12" fmla="*/ 2334696 w 23"/>
                <a:gd name="T13" fmla="*/ 5998441 h 22"/>
                <a:gd name="T14" fmla="*/ 1867467 w 23"/>
                <a:gd name="T15" fmla="*/ 4665518 h 22"/>
                <a:gd name="T16" fmla="*/ 1167348 w 23"/>
                <a:gd name="T17" fmla="*/ 3665682 h 22"/>
                <a:gd name="T18" fmla="*/ 700602 w 23"/>
                <a:gd name="T19" fmla="*/ 2998932 h 22"/>
                <a:gd name="T20" fmla="*/ 0 w 23"/>
                <a:gd name="T21" fmla="*/ 2665845 h 22"/>
                <a:gd name="T22" fmla="*/ 0 w 23"/>
                <a:gd name="T23" fmla="*/ 2665845 h 22"/>
                <a:gd name="T24" fmla="*/ 700602 w 23"/>
                <a:gd name="T25" fmla="*/ 666750 h 22"/>
                <a:gd name="T26" fmla="*/ 1867467 w 23"/>
                <a:gd name="T27" fmla="*/ 333086 h 22"/>
                <a:gd name="T28" fmla="*/ 3034815 w 23"/>
                <a:gd name="T29" fmla="*/ 0 h 22"/>
                <a:gd name="T30" fmla="*/ 3968791 w 23"/>
                <a:gd name="T31" fmla="*/ 666750 h 22"/>
                <a:gd name="T32" fmla="*/ 5136139 w 23"/>
                <a:gd name="T33" fmla="*/ 1666009 h 22"/>
                <a:gd name="T34" fmla="*/ 5369512 w 23"/>
                <a:gd name="T35" fmla="*/ 2998932 h 22"/>
                <a:gd name="T36" fmla="*/ 5369512 w 23"/>
                <a:gd name="T37" fmla="*/ 4665518 h 22"/>
                <a:gd name="T38" fmla="*/ 4668910 w 23"/>
                <a:gd name="T39" fmla="*/ 6331527 h 22"/>
                <a:gd name="T40" fmla="*/ 4668910 w 23"/>
                <a:gd name="T41" fmla="*/ 6331527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22">
                  <a:moveTo>
                    <a:pt x="20" y="19"/>
                  </a:moveTo>
                  <a:lnTo>
                    <a:pt x="20" y="19"/>
                  </a:lnTo>
                  <a:lnTo>
                    <a:pt x="16" y="19"/>
                  </a:lnTo>
                  <a:lnTo>
                    <a:pt x="15" y="21"/>
                  </a:lnTo>
                  <a:lnTo>
                    <a:pt x="15" y="22"/>
                  </a:lnTo>
                  <a:lnTo>
                    <a:pt x="10" y="18"/>
                  </a:lnTo>
                  <a:lnTo>
                    <a:pt x="8" y="14"/>
                  </a:lnTo>
                  <a:lnTo>
                    <a:pt x="5" y="11"/>
                  </a:lnTo>
                  <a:lnTo>
                    <a:pt x="3" y="9"/>
                  </a:lnTo>
                  <a:lnTo>
                    <a:pt x="0" y="8"/>
                  </a:lnTo>
                  <a:lnTo>
                    <a:pt x="3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22" y="5"/>
                  </a:lnTo>
                  <a:lnTo>
                    <a:pt x="23" y="9"/>
                  </a:lnTo>
                  <a:lnTo>
                    <a:pt x="23" y="14"/>
                  </a:lnTo>
                  <a:lnTo>
                    <a:pt x="2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8" name="Freeform 35"/>
            <p:cNvSpPr>
              <a:spLocks/>
            </p:cNvSpPr>
            <p:nvPr/>
          </p:nvSpPr>
          <p:spPr bwMode="auto">
            <a:xfrm>
              <a:off x="6297613" y="3271838"/>
              <a:ext cx="7938" cy="9525"/>
            </a:xfrm>
            <a:custGeom>
              <a:avLst/>
              <a:gdLst>
                <a:gd name="T0" fmla="*/ 4500846 w 14"/>
                <a:gd name="T1" fmla="*/ 0 h 17"/>
                <a:gd name="T2" fmla="*/ 4500846 w 14"/>
                <a:gd name="T3" fmla="*/ 0 h 17"/>
                <a:gd name="T4" fmla="*/ 4500846 w 14"/>
                <a:gd name="T5" fmla="*/ 3139328 h 17"/>
                <a:gd name="T6" fmla="*/ 3857868 w 14"/>
                <a:gd name="T7" fmla="*/ 5336801 h 17"/>
                <a:gd name="T8" fmla="*/ 3857868 w 14"/>
                <a:gd name="T9" fmla="*/ 5336801 h 17"/>
                <a:gd name="T10" fmla="*/ 1607445 w 14"/>
                <a:gd name="T11" fmla="*/ 5336801 h 17"/>
                <a:gd name="T12" fmla="*/ 964467 w 14"/>
                <a:gd name="T13" fmla="*/ 4394947 h 17"/>
                <a:gd name="T14" fmla="*/ 321489 w 14"/>
                <a:gd name="T15" fmla="*/ 3139328 h 17"/>
                <a:gd name="T16" fmla="*/ 0 w 14"/>
                <a:gd name="T17" fmla="*/ 1255619 h 17"/>
                <a:gd name="T18" fmla="*/ 0 w 14"/>
                <a:gd name="T19" fmla="*/ 1255619 h 17"/>
                <a:gd name="T20" fmla="*/ 1607445 w 14"/>
                <a:gd name="T21" fmla="*/ 628090 h 17"/>
                <a:gd name="T22" fmla="*/ 4500846 w 14"/>
                <a:gd name="T23" fmla="*/ 0 h 17"/>
                <a:gd name="T24" fmla="*/ 4500846 w 14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12" y="17"/>
                  </a:lnTo>
                  <a:lnTo>
                    <a:pt x="5" y="17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5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89" name="Freeform 36"/>
            <p:cNvSpPr>
              <a:spLocks/>
            </p:cNvSpPr>
            <p:nvPr/>
          </p:nvSpPr>
          <p:spPr bwMode="auto">
            <a:xfrm>
              <a:off x="6284913" y="3276600"/>
              <a:ext cx="7938" cy="7938"/>
            </a:xfrm>
            <a:custGeom>
              <a:avLst/>
              <a:gdLst>
                <a:gd name="T0" fmla="*/ 1400263 w 15"/>
                <a:gd name="T1" fmla="*/ 4500846 h 14"/>
                <a:gd name="T2" fmla="*/ 1400263 w 15"/>
                <a:gd name="T3" fmla="*/ 4500846 h 14"/>
                <a:gd name="T4" fmla="*/ 840370 w 15"/>
                <a:gd name="T5" fmla="*/ 3214890 h 14"/>
                <a:gd name="T6" fmla="*/ 559894 w 15"/>
                <a:gd name="T7" fmla="*/ 2571912 h 14"/>
                <a:gd name="T8" fmla="*/ 0 w 15"/>
                <a:gd name="T9" fmla="*/ 2571912 h 14"/>
                <a:gd name="T10" fmla="*/ 0 w 15"/>
                <a:gd name="T11" fmla="*/ 2571912 h 14"/>
                <a:gd name="T12" fmla="*/ 559894 w 15"/>
                <a:gd name="T13" fmla="*/ 1607445 h 14"/>
                <a:gd name="T14" fmla="*/ 1400263 w 15"/>
                <a:gd name="T15" fmla="*/ 964467 h 14"/>
                <a:gd name="T16" fmla="*/ 2520580 w 15"/>
                <a:gd name="T17" fmla="*/ 321489 h 14"/>
                <a:gd name="T18" fmla="*/ 3360420 w 15"/>
                <a:gd name="T19" fmla="*/ 0 h 14"/>
                <a:gd name="T20" fmla="*/ 3360420 w 15"/>
                <a:gd name="T21" fmla="*/ 0 h 14"/>
                <a:gd name="T22" fmla="*/ 4200790 w 15"/>
                <a:gd name="T23" fmla="*/ 1607445 h 14"/>
                <a:gd name="T24" fmla="*/ 3640896 w 15"/>
                <a:gd name="T25" fmla="*/ 3214890 h 14"/>
                <a:gd name="T26" fmla="*/ 3360420 w 15"/>
                <a:gd name="T27" fmla="*/ 3536379 h 14"/>
                <a:gd name="T28" fmla="*/ 2800526 w 15"/>
                <a:gd name="T29" fmla="*/ 3857868 h 14"/>
                <a:gd name="T30" fmla="*/ 2240633 w 15"/>
                <a:gd name="T31" fmla="*/ 4500846 h 14"/>
                <a:gd name="T32" fmla="*/ 1400263 w 15"/>
                <a:gd name="T33" fmla="*/ 4500846 h 14"/>
                <a:gd name="T34" fmla="*/ 1400263 w 15"/>
                <a:gd name="T35" fmla="*/ 4500846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" h="14">
                  <a:moveTo>
                    <a:pt x="5" y="14"/>
                  </a:moveTo>
                  <a:lnTo>
                    <a:pt x="5" y="14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0" name="Freeform 37"/>
            <p:cNvSpPr>
              <a:spLocks/>
            </p:cNvSpPr>
            <p:nvPr/>
          </p:nvSpPr>
          <p:spPr bwMode="auto">
            <a:xfrm>
              <a:off x="6273801" y="3262313"/>
              <a:ext cx="6350" cy="11113"/>
            </a:xfrm>
            <a:custGeom>
              <a:avLst/>
              <a:gdLst>
                <a:gd name="T0" fmla="*/ 1440089 w 14"/>
                <a:gd name="T1" fmla="*/ 6174938 h 20"/>
                <a:gd name="T2" fmla="*/ 1440089 w 14"/>
                <a:gd name="T3" fmla="*/ 6174938 h 20"/>
                <a:gd name="T4" fmla="*/ 1028700 w 14"/>
                <a:gd name="T5" fmla="*/ 6174938 h 20"/>
                <a:gd name="T6" fmla="*/ 617311 w 14"/>
                <a:gd name="T7" fmla="*/ 5865997 h 20"/>
                <a:gd name="T8" fmla="*/ 0 w 14"/>
                <a:gd name="T9" fmla="*/ 4322401 h 20"/>
                <a:gd name="T10" fmla="*/ 0 w 14"/>
                <a:gd name="T11" fmla="*/ 2778806 h 20"/>
                <a:gd name="T12" fmla="*/ 0 w 14"/>
                <a:gd name="T13" fmla="*/ 617327 h 20"/>
                <a:gd name="T14" fmla="*/ 0 w 14"/>
                <a:gd name="T15" fmla="*/ 617327 h 20"/>
                <a:gd name="T16" fmla="*/ 1028700 w 14"/>
                <a:gd name="T17" fmla="*/ 0 h 20"/>
                <a:gd name="T18" fmla="*/ 1851479 w 14"/>
                <a:gd name="T19" fmla="*/ 0 h 20"/>
                <a:gd name="T20" fmla="*/ 2468789 w 14"/>
                <a:gd name="T21" fmla="*/ 926269 h 20"/>
                <a:gd name="T22" fmla="*/ 2674257 w 14"/>
                <a:gd name="T23" fmla="*/ 1852537 h 20"/>
                <a:gd name="T24" fmla="*/ 2880179 w 14"/>
                <a:gd name="T25" fmla="*/ 3087747 h 20"/>
                <a:gd name="T26" fmla="*/ 2674257 w 14"/>
                <a:gd name="T27" fmla="*/ 4322401 h 20"/>
                <a:gd name="T28" fmla="*/ 2468789 w 14"/>
                <a:gd name="T29" fmla="*/ 5248670 h 20"/>
                <a:gd name="T30" fmla="*/ 1440089 w 14"/>
                <a:gd name="T31" fmla="*/ 6174938 h 20"/>
                <a:gd name="T32" fmla="*/ 1440089 w 14"/>
                <a:gd name="T33" fmla="*/ 6174938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lnTo>
                    <a:pt x="7" y="20"/>
                  </a:lnTo>
                  <a:lnTo>
                    <a:pt x="5" y="20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0" y="9"/>
                  </a:lnTo>
                  <a:lnTo>
                    <a:pt x="0" y="2"/>
                  </a:lnTo>
                  <a:lnTo>
                    <a:pt x="5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4" y="10"/>
                  </a:lnTo>
                  <a:lnTo>
                    <a:pt x="13" y="14"/>
                  </a:lnTo>
                  <a:lnTo>
                    <a:pt x="12" y="17"/>
                  </a:lnTo>
                  <a:lnTo>
                    <a:pt x="7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1" name="Freeform 38"/>
            <p:cNvSpPr>
              <a:spLocks/>
            </p:cNvSpPr>
            <p:nvPr/>
          </p:nvSpPr>
          <p:spPr bwMode="auto">
            <a:xfrm>
              <a:off x="6248401" y="3292475"/>
              <a:ext cx="9525" cy="9525"/>
            </a:xfrm>
            <a:custGeom>
              <a:avLst/>
              <a:gdLst>
                <a:gd name="T0" fmla="*/ 5040313 w 18"/>
                <a:gd name="T1" fmla="*/ 5040313 h 18"/>
                <a:gd name="T2" fmla="*/ 5040313 w 18"/>
                <a:gd name="T3" fmla="*/ 5040313 h 18"/>
                <a:gd name="T4" fmla="*/ 3360208 w 18"/>
                <a:gd name="T5" fmla="*/ 5040313 h 18"/>
                <a:gd name="T6" fmla="*/ 2239963 w 18"/>
                <a:gd name="T7" fmla="*/ 5040313 h 18"/>
                <a:gd name="T8" fmla="*/ 1400175 w 18"/>
                <a:gd name="T9" fmla="*/ 5040313 h 18"/>
                <a:gd name="T10" fmla="*/ 840317 w 18"/>
                <a:gd name="T11" fmla="*/ 5040313 h 18"/>
                <a:gd name="T12" fmla="*/ 840317 w 18"/>
                <a:gd name="T13" fmla="*/ 5040313 h 18"/>
                <a:gd name="T14" fmla="*/ 279929 w 18"/>
                <a:gd name="T15" fmla="*/ 3920067 h 18"/>
                <a:gd name="T16" fmla="*/ 279929 w 18"/>
                <a:gd name="T17" fmla="*/ 3080279 h 18"/>
                <a:gd name="T18" fmla="*/ 279929 w 18"/>
                <a:gd name="T19" fmla="*/ 2520421 h 18"/>
                <a:gd name="T20" fmla="*/ 0 w 18"/>
                <a:gd name="T21" fmla="*/ 1680104 h 18"/>
                <a:gd name="T22" fmla="*/ 0 w 18"/>
                <a:gd name="T23" fmla="*/ 1680104 h 18"/>
                <a:gd name="T24" fmla="*/ 1120246 w 18"/>
                <a:gd name="T25" fmla="*/ 840317 h 18"/>
                <a:gd name="T26" fmla="*/ 2239963 w 18"/>
                <a:gd name="T27" fmla="*/ 0 h 18"/>
                <a:gd name="T28" fmla="*/ 2239963 w 18"/>
                <a:gd name="T29" fmla="*/ 0 h 18"/>
                <a:gd name="T30" fmla="*/ 3920067 w 18"/>
                <a:gd name="T31" fmla="*/ 559858 h 18"/>
                <a:gd name="T32" fmla="*/ 4760383 w 18"/>
                <a:gd name="T33" fmla="*/ 1680104 h 18"/>
                <a:gd name="T34" fmla="*/ 5040313 w 18"/>
                <a:gd name="T35" fmla="*/ 3080279 h 18"/>
                <a:gd name="T36" fmla="*/ 5040313 w 18"/>
                <a:gd name="T37" fmla="*/ 5040313 h 18"/>
                <a:gd name="T38" fmla="*/ 5040313 w 18"/>
                <a:gd name="T39" fmla="*/ 5040313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1" y="11"/>
                  </a:lnTo>
                  <a:lnTo>
                    <a:pt x="1" y="9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0"/>
                  </a:lnTo>
                  <a:lnTo>
                    <a:pt x="14" y="2"/>
                  </a:lnTo>
                  <a:lnTo>
                    <a:pt x="17" y="6"/>
                  </a:lnTo>
                  <a:lnTo>
                    <a:pt x="18" y="11"/>
                  </a:lnTo>
                  <a:lnTo>
                    <a:pt x="1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2" name="Freeform 39"/>
            <p:cNvSpPr>
              <a:spLocks/>
            </p:cNvSpPr>
            <p:nvPr/>
          </p:nvSpPr>
          <p:spPr bwMode="auto">
            <a:xfrm>
              <a:off x="6248401" y="3282950"/>
              <a:ext cx="7938" cy="7938"/>
            </a:xfrm>
            <a:custGeom>
              <a:avLst/>
              <a:gdLst>
                <a:gd name="T0" fmla="*/ 4200790 w 15"/>
                <a:gd name="T1" fmla="*/ 3640896 h 15"/>
                <a:gd name="T2" fmla="*/ 4200790 w 15"/>
                <a:gd name="T3" fmla="*/ 3640896 h 15"/>
                <a:gd name="T4" fmla="*/ 2800526 w 15"/>
                <a:gd name="T5" fmla="*/ 4200790 h 15"/>
                <a:gd name="T6" fmla="*/ 1400263 w 15"/>
                <a:gd name="T7" fmla="*/ 4200790 h 15"/>
                <a:gd name="T8" fmla="*/ 840370 w 15"/>
                <a:gd name="T9" fmla="*/ 3920843 h 15"/>
                <a:gd name="T10" fmla="*/ 279947 w 15"/>
                <a:gd name="T11" fmla="*/ 3080473 h 15"/>
                <a:gd name="T12" fmla="*/ 0 w 15"/>
                <a:gd name="T13" fmla="*/ 2240633 h 15"/>
                <a:gd name="T14" fmla="*/ 0 w 15"/>
                <a:gd name="T15" fmla="*/ 1120316 h 15"/>
                <a:gd name="T16" fmla="*/ 0 w 15"/>
                <a:gd name="T17" fmla="*/ 1120316 h 15"/>
                <a:gd name="T18" fmla="*/ 840370 w 15"/>
                <a:gd name="T19" fmla="*/ 840370 h 15"/>
                <a:gd name="T20" fmla="*/ 1120316 w 15"/>
                <a:gd name="T21" fmla="*/ 0 h 15"/>
                <a:gd name="T22" fmla="*/ 1120316 w 15"/>
                <a:gd name="T23" fmla="*/ 0 h 15"/>
                <a:gd name="T24" fmla="*/ 2800526 w 15"/>
                <a:gd name="T25" fmla="*/ 279947 h 15"/>
                <a:gd name="T26" fmla="*/ 3920843 w 15"/>
                <a:gd name="T27" fmla="*/ 840370 h 15"/>
                <a:gd name="T28" fmla="*/ 4200790 w 15"/>
                <a:gd name="T29" fmla="*/ 1960157 h 15"/>
                <a:gd name="T30" fmla="*/ 4200790 w 15"/>
                <a:gd name="T31" fmla="*/ 3640896 h 15"/>
                <a:gd name="T32" fmla="*/ 4200790 w 15"/>
                <a:gd name="T33" fmla="*/ 3640896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" h="15">
                  <a:moveTo>
                    <a:pt x="15" y="13"/>
                  </a:moveTo>
                  <a:lnTo>
                    <a:pt x="15" y="13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4"/>
                  </a:lnTo>
                  <a:lnTo>
                    <a:pt x="3" y="3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4" y="3"/>
                  </a:lnTo>
                  <a:lnTo>
                    <a:pt x="15" y="7"/>
                  </a:lnTo>
                  <a:lnTo>
                    <a:pt x="15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3" name="Freeform 40"/>
            <p:cNvSpPr>
              <a:spLocks noEditPoints="1"/>
            </p:cNvSpPr>
            <p:nvPr/>
          </p:nvSpPr>
          <p:spPr bwMode="auto">
            <a:xfrm>
              <a:off x="5516563" y="2633663"/>
              <a:ext cx="1212850" cy="1104900"/>
            </a:xfrm>
            <a:custGeom>
              <a:avLst/>
              <a:gdLst>
                <a:gd name="T0" fmla="*/ 550233850 w 2292"/>
                <a:gd name="T1" fmla="*/ 4480454 h 2088"/>
                <a:gd name="T2" fmla="*/ 614638196 w 2292"/>
                <a:gd name="T3" fmla="*/ 38922325 h 2088"/>
                <a:gd name="T4" fmla="*/ 619398579 w 2292"/>
                <a:gd name="T5" fmla="*/ 258456112 h 2088"/>
                <a:gd name="T6" fmla="*/ 556954796 w 2292"/>
                <a:gd name="T7" fmla="*/ 385864100 h 2088"/>
                <a:gd name="T8" fmla="*/ 524752358 w 2292"/>
                <a:gd name="T9" fmla="*/ 560594933 h 2088"/>
                <a:gd name="T10" fmla="*/ 472669129 w 2292"/>
                <a:gd name="T11" fmla="*/ 531192846 h 2088"/>
                <a:gd name="T12" fmla="*/ 94645692 w 2292"/>
                <a:gd name="T13" fmla="*/ 562275038 h 2088"/>
                <a:gd name="T14" fmla="*/ 47322846 w 2292"/>
                <a:gd name="T15" fmla="*/ 474069304 h 2088"/>
                <a:gd name="T16" fmla="*/ 0 w 2292"/>
                <a:gd name="T17" fmla="*/ 560034546 h 2088"/>
                <a:gd name="T18" fmla="*/ 50123196 w 2292"/>
                <a:gd name="T19" fmla="*/ 133008158 h 2088"/>
                <a:gd name="T20" fmla="*/ 64403817 w 2292"/>
                <a:gd name="T21" fmla="*/ 235214583 h 2088"/>
                <a:gd name="T22" fmla="*/ 80924929 w 2292"/>
                <a:gd name="T23" fmla="*/ 215893121 h 2088"/>
                <a:gd name="T24" fmla="*/ 58803646 w 2292"/>
                <a:gd name="T25" fmla="*/ 99966463 h 2088"/>
                <a:gd name="T26" fmla="*/ 409105629 w 2292"/>
                <a:gd name="T27" fmla="*/ 368783129 h 2088"/>
                <a:gd name="T28" fmla="*/ 232974621 w 2292"/>
                <a:gd name="T29" fmla="*/ 363742817 h 2088"/>
                <a:gd name="T30" fmla="*/ 55163508 w 2292"/>
                <a:gd name="T31" fmla="*/ 374383300 h 2088"/>
                <a:gd name="T32" fmla="*/ 314739338 w 2292"/>
                <a:gd name="T33" fmla="*/ 377743508 h 2088"/>
                <a:gd name="T34" fmla="*/ 596157050 w 2292"/>
                <a:gd name="T35" fmla="*/ 381943504 h 2088"/>
                <a:gd name="T36" fmla="*/ 592236983 w 2292"/>
                <a:gd name="T37" fmla="*/ 29121629 h 2088"/>
                <a:gd name="T38" fmla="*/ 613797879 w 2292"/>
                <a:gd name="T39" fmla="*/ 284777921 h 2088"/>
                <a:gd name="T40" fmla="*/ 478549758 w 2292"/>
                <a:gd name="T41" fmla="*/ 351141771 h 2088"/>
                <a:gd name="T42" fmla="*/ 100246392 w 2292"/>
                <a:gd name="T43" fmla="*/ 22401213 h 2088"/>
                <a:gd name="T44" fmla="*/ 593076771 w 2292"/>
                <a:gd name="T45" fmla="*/ 21281496 h 2088"/>
                <a:gd name="T46" fmla="*/ 73364725 w 2292"/>
                <a:gd name="T47" fmla="*/ 18201217 h 2088"/>
                <a:gd name="T48" fmla="*/ 528952883 w 2292"/>
                <a:gd name="T49" fmla="*/ 30801733 h 2088"/>
                <a:gd name="T50" fmla="*/ 112287050 w 2292"/>
                <a:gd name="T51" fmla="*/ 25481492 h 2088"/>
                <a:gd name="T52" fmla="*/ 86245171 w 2292"/>
                <a:gd name="T53" fmla="*/ 212813371 h 2088"/>
                <a:gd name="T54" fmla="*/ 405464963 w 2292"/>
                <a:gd name="T55" fmla="*/ 325660279 h 2088"/>
                <a:gd name="T56" fmla="*/ 558914829 w 2292"/>
                <a:gd name="T57" fmla="*/ 506831600 h 2088"/>
                <a:gd name="T58" fmla="*/ 559754617 w 2292"/>
                <a:gd name="T59" fmla="*/ 571235417 h 2088"/>
                <a:gd name="T60" fmla="*/ 530912917 w 2292"/>
                <a:gd name="T61" fmla="*/ 397064442 h 2088"/>
                <a:gd name="T62" fmla="*/ 535393371 w 2292"/>
                <a:gd name="T63" fmla="*/ 511871912 h 2088"/>
                <a:gd name="T64" fmla="*/ 531192846 w 2292"/>
                <a:gd name="T65" fmla="*/ 507671387 h 2088"/>
                <a:gd name="T66" fmla="*/ 517472083 w 2292"/>
                <a:gd name="T67" fmla="*/ 499830725 h 2088"/>
                <a:gd name="T68" fmla="*/ 517472083 w 2292"/>
                <a:gd name="T69" fmla="*/ 384463925 h 2088"/>
                <a:gd name="T70" fmla="*/ 489750100 w 2292"/>
                <a:gd name="T71" fmla="*/ 478549758 h 2088"/>
                <a:gd name="T72" fmla="*/ 514951662 w 2292"/>
                <a:gd name="T73" fmla="*/ 521392150 h 2088"/>
                <a:gd name="T74" fmla="*/ 503471392 w 2292"/>
                <a:gd name="T75" fmla="*/ 521112221 h 2088"/>
                <a:gd name="T76" fmla="*/ 505711354 w 2292"/>
                <a:gd name="T77" fmla="*/ 503751321 h 2088"/>
                <a:gd name="T78" fmla="*/ 418066008 w 2292"/>
                <a:gd name="T79" fmla="*/ 502911004 h 2088"/>
                <a:gd name="T80" fmla="*/ 438507187 w 2292"/>
                <a:gd name="T81" fmla="*/ 521392150 h 2088"/>
                <a:gd name="T82" fmla="*/ 337980867 w 2292"/>
                <a:gd name="T83" fmla="*/ 383063750 h 2088"/>
                <a:gd name="T84" fmla="*/ 146448992 w 2292"/>
                <a:gd name="T85" fmla="*/ 496750975 h 2088"/>
                <a:gd name="T86" fmla="*/ 472669129 w 2292"/>
                <a:gd name="T87" fmla="*/ 546593713 h 2088"/>
                <a:gd name="T88" fmla="*/ 473229517 w 2292"/>
                <a:gd name="T89" fmla="*/ 353942121 h 2088"/>
                <a:gd name="T90" fmla="*/ 383623608 w 2292"/>
                <a:gd name="T91" fmla="*/ 346941775 h 2088"/>
                <a:gd name="T92" fmla="*/ 426466529 w 2292"/>
                <a:gd name="T93" fmla="*/ 337700938 h 2088"/>
                <a:gd name="T94" fmla="*/ 206652813 w 2292"/>
                <a:gd name="T95" fmla="*/ 345261671 h 2088"/>
                <a:gd name="T96" fmla="*/ 271896946 w 2292"/>
                <a:gd name="T97" fmla="*/ 360102150 h 2088"/>
                <a:gd name="T98" fmla="*/ 185091388 w 2292"/>
                <a:gd name="T99" fmla="*/ 518592329 h 2088"/>
                <a:gd name="T100" fmla="*/ 162970104 w 2292"/>
                <a:gd name="T101" fmla="*/ 510471737 h 2088"/>
                <a:gd name="T102" fmla="*/ 151489304 w 2292"/>
                <a:gd name="T103" fmla="*/ 509911350 h 2088"/>
                <a:gd name="T104" fmla="*/ 152049692 w 2292"/>
                <a:gd name="T105" fmla="*/ 515791979 h 2088"/>
                <a:gd name="T106" fmla="*/ 134688263 w 2292"/>
                <a:gd name="T107" fmla="*/ 565355317 h 2088"/>
                <a:gd name="T108" fmla="*/ 145329275 w 2292"/>
                <a:gd name="T109" fmla="*/ 504031250 h 2088"/>
                <a:gd name="T110" fmla="*/ 103326671 w 2292"/>
                <a:gd name="T111" fmla="*/ 510471737 h 2088"/>
                <a:gd name="T112" fmla="*/ 59923892 w 2292"/>
                <a:gd name="T113" fmla="*/ 268256808 h 2088"/>
                <a:gd name="T114" fmla="*/ 59923892 w 2292"/>
                <a:gd name="T115" fmla="*/ 272176875 h 2088"/>
                <a:gd name="T116" fmla="*/ 42002604 w 2292"/>
                <a:gd name="T117" fmla="*/ 308018921 h 2088"/>
                <a:gd name="T118" fmla="*/ 45922671 w 2292"/>
                <a:gd name="T119" fmla="*/ 203852463 h 2088"/>
                <a:gd name="T120" fmla="*/ 12880975 w 2292"/>
                <a:gd name="T121" fmla="*/ 484149929 h 2088"/>
                <a:gd name="T122" fmla="*/ 52083229 w 2292"/>
                <a:gd name="T123" fmla="*/ 387824133 h 2088"/>
                <a:gd name="T124" fmla="*/ 52643087 w 2292"/>
                <a:gd name="T125" fmla="*/ 396784513 h 208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292" h="2088">
                  <a:moveTo>
                    <a:pt x="185" y="16"/>
                  </a:moveTo>
                  <a:lnTo>
                    <a:pt x="185" y="16"/>
                  </a:lnTo>
                  <a:lnTo>
                    <a:pt x="192" y="11"/>
                  </a:lnTo>
                  <a:lnTo>
                    <a:pt x="199" y="7"/>
                  </a:lnTo>
                  <a:lnTo>
                    <a:pt x="207" y="4"/>
                  </a:lnTo>
                  <a:lnTo>
                    <a:pt x="214" y="0"/>
                  </a:lnTo>
                  <a:lnTo>
                    <a:pt x="230" y="4"/>
                  </a:lnTo>
                  <a:lnTo>
                    <a:pt x="245" y="6"/>
                  </a:lnTo>
                  <a:lnTo>
                    <a:pt x="277" y="10"/>
                  </a:lnTo>
                  <a:lnTo>
                    <a:pt x="300" y="11"/>
                  </a:lnTo>
                  <a:lnTo>
                    <a:pt x="322" y="11"/>
                  </a:lnTo>
                  <a:lnTo>
                    <a:pt x="428" y="10"/>
                  </a:lnTo>
                  <a:lnTo>
                    <a:pt x="536" y="10"/>
                  </a:lnTo>
                  <a:lnTo>
                    <a:pt x="762" y="13"/>
                  </a:lnTo>
                  <a:lnTo>
                    <a:pt x="1000" y="16"/>
                  </a:lnTo>
                  <a:lnTo>
                    <a:pt x="1124" y="16"/>
                  </a:lnTo>
                  <a:lnTo>
                    <a:pt x="1252" y="16"/>
                  </a:lnTo>
                  <a:lnTo>
                    <a:pt x="1426" y="16"/>
                  </a:lnTo>
                  <a:lnTo>
                    <a:pt x="1601" y="16"/>
                  </a:lnTo>
                  <a:lnTo>
                    <a:pt x="1686" y="17"/>
                  </a:lnTo>
                  <a:lnTo>
                    <a:pt x="1760" y="18"/>
                  </a:lnTo>
                  <a:lnTo>
                    <a:pt x="1796" y="18"/>
                  </a:lnTo>
                  <a:lnTo>
                    <a:pt x="1830" y="17"/>
                  </a:lnTo>
                  <a:lnTo>
                    <a:pt x="1865" y="16"/>
                  </a:lnTo>
                  <a:lnTo>
                    <a:pt x="1900" y="11"/>
                  </a:lnTo>
                  <a:lnTo>
                    <a:pt x="1914" y="14"/>
                  </a:lnTo>
                  <a:lnTo>
                    <a:pt x="1930" y="17"/>
                  </a:lnTo>
                  <a:lnTo>
                    <a:pt x="1947" y="17"/>
                  </a:lnTo>
                  <a:lnTo>
                    <a:pt x="1965" y="16"/>
                  </a:lnTo>
                  <a:lnTo>
                    <a:pt x="1978" y="13"/>
                  </a:lnTo>
                  <a:lnTo>
                    <a:pt x="1989" y="9"/>
                  </a:lnTo>
                  <a:lnTo>
                    <a:pt x="1996" y="9"/>
                  </a:lnTo>
                  <a:lnTo>
                    <a:pt x="2001" y="9"/>
                  </a:lnTo>
                  <a:lnTo>
                    <a:pt x="2007" y="11"/>
                  </a:lnTo>
                  <a:lnTo>
                    <a:pt x="2011" y="16"/>
                  </a:lnTo>
                  <a:lnTo>
                    <a:pt x="2042" y="16"/>
                  </a:lnTo>
                  <a:lnTo>
                    <a:pt x="2073" y="16"/>
                  </a:lnTo>
                  <a:lnTo>
                    <a:pt x="2104" y="17"/>
                  </a:lnTo>
                  <a:lnTo>
                    <a:pt x="2133" y="16"/>
                  </a:lnTo>
                  <a:lnTo>
                    <a:pt x="2145" y="14"/>
                  </a:lnTo>
                  <a:lnTo>
                    <a:pt x="2150" y="13"/>
                  </a:lnTo>
                  <a:lnTo>
                    <a:pt x="2154" y="11"/>
                  </a:lnTo>
                  <a:lnTo>
                    <a:pt x="2157" y="13"/>
                  </a:lnTo>
                  <a:lnTo>
                    <a:pt x="2160" y="14"/>
                  </a:lnTo>
                  <a:lnTo>
                    <a:pt x="2161" y="17"/>
                  </a:lnTo>
                  <a:lnTo>
                    <a:pt x="2164" y="18"/>
                  </a:lnTo>
                  <a:lnTo>
                    <a:pt x="2168" y="18"/>
                  </a:lnTo>
                  <a:lnTo>
                    <a:pt x="2174" y="17"/>
                  </a:lnTo>
                  <a:lnTo>
                    <a:pt x="2181" y="17"/>
                  </a:lnTo>
                  <a:lnTo>
                    <a:pt x="2188" y="20"/>
                  </a:lnTo>
                  <a:lnTo>
                    <a:pt x="2192" y="30"/>
                  </a:lnTo>
                  <a:lnTo>
                    <a:pt x="2194" y="42"/>
                  </a:lnTo>
                  <a:lnTo>
                    <a:pt x="2192" y="54"/>
                  </a:lnTo>
                  <a:lnTo>
                    <a:pt x="2188" y="65"/>
                  </a:lnTo>
                  <a:lnTo>
                    <a:pt x="2192" y="89"/>
                  </a:lnTo>
                  <a:lnTo>
                    <a:pt x="2194" y="114"/>
                  </a:lnTo>
                  <a:lnTo>
                    <a:pt x="2195" y="139"/>
                  </a:lnTo>
                  <a:lnTo>
                    <a:pt x="2195" y="165"/>
                  </a:lnTo>
                  <a:lnTo>
                    <a:pt x="2195" y="218"/>
                  </a:lnTo>
                  <a:lnTo>
                    <a:pt x="2195" y="245"/>
                  </a:lnTo>
                  <a:lnTo>
                    <a:pt x="2198" y="271"/>
                  </a:lnTo>
                  <a:lnTo>
                    <a:pt x="2199" y="291"/>
                  </a:lnTo>
                  <a:lnTo>
                    <a:pt x="2201" y="312"/>
                  </a:lnTo>
                  <a:lnTo>
                    <a:pt x="2202" y="355"/>
                  </a:lnTo>
                  <a:lnTo>
                    <a:pt x="2204" y="378"/>
                  </a:lnTo>
                  <a:lnTo>
                    <a:pt x="2204" y="399"/>
                  </a:lnTo>
                  <a:lnTo>
                    <a:pt x="2204" y="405"/>
                  </a:lnTo>
                  <a:lnTo>
                    <a:pt x="2201" y="409"/>
                  </a:lnTo>
                  <a:lnTo>
                    <a:pt x="2199" y="414"/>
                  </a:lnTo>
                  <a:lnTo>
                    <a:pt x="2198" y="420"/>
                  </a:lnTo>
                  <a:lnTo>
                    <a:pt x="2198" y="430"/>
                  </a:lnTo>
                  <a:lnTo>
                    <a:pt x="2201" y="441"/>
                  </a:lnTo>
                  <a:lnTo>
                    <a:pt x="2202" y="451"/>
                  </a:lnTo>
                  <a:lnTo>
                    <a:pt x="2204" y="461"/>
                  </a:lnTo>
                  <a:lnTo>
                    <a:pt x="2205" y="501"/>
                  </a:lnTo>
                  <a:lnTo>
                    <a:pt x="2206" y="542"/>
                  </a:lnTo>
                  <a:lnTo>
                    <a:pt x="2208" y="625"/>
                  </a:lnTo>
                  <a:lnTo>
                    <a:pt x="2208" y="706"/>
                  </a:lnTo>
                  <a:lnTo>
                    <a:pt x="2208" y="728"/>
                  </a:lnTo>
                  <a:lnTo>
                    <a:pt x="2209" y="747"/>
                  </a:lnTo>
                  <a:lnTo>
                    <a:pt x="2212" y="770"/>
                  </a:lnTo>
                  <a:lnTo>
                    <a:pt x="2213" y="791"/>
                  </a:lnTo>
                  <a:lnTo>
                    <a:pt x="2213" y="834"/>
                  </a:lnTo>
                  <a:lnTo>
                    <a:pt x="2212" y="923"/>
                  </a:lnTo>
                  <a:lnTo>
                    <a:pt x="2209" y="1017"/>
                  </a:lnTo>
                  <a:lnTo>
                    <a:pt x="2208" y="1063"/>
                  </a:lnTo>
                  <a:lnTo>
                    <a:pt x="2208" y="1109"/>
                  </a:lnTo>
                  <a:lnTo>
                    <a:pt x="2209" y="1159"/>
                  </a:lnTo>
                  <a:lnTo>
                    <a:pt x="2208" y="1206"/>
                  </a:lnTo>
                  <a:lnTo>
                    <a:pt x="2204" y="1303"/>
                  </a:lnTo>
                  <a:lnTo>
                    <a:pt x="2213" y="1305"/>
                  </a:lnTo>
                  <a:lnTo>
                    <a:pt x="2222" y="1305"/>
                  </a:lnTo>
                  <a:lnTo>
                    <a:pt x="2239" y="1303"/>
                  </a:lnTo>
                  <a:lnTo>
                    <a:pt x="2254" y="1300"/>
                  </a:lnTo>
                  <a:lnTo>
                    <a:pt x="2261" y="1300"/>
                  </a:lnTo>
                  <a:lnTo>
                    <a:pt x="2268" y="1302"/>
                  </a:lnTo>
                  <a:lnTo>
                    <a:pt x="2274" y="1303"/>
                  </a:lnTo>
                  <a:lnTo>
                    <a:pt x="2279" y="1306"/>
                  </a:lnTo>
                  <a:lnTo>
                    <a:pt x="2282" y="1309"/>
                  </a:lnTo>
                  <a:lnTo>
                    <a:pt x="2286" y="1313"/>
                  </a:lnTo>
                  <a:lnTo>
                    <a:pt x="2291" y="1323"/>
                  </a:lnTo>
                  <a:lnTo>
                    <a:pt x="2292" y="1335"/>
                  </a:lnTo>
                  <a:lnTo>
                    <a:pt x="2292" y="1348"/>
                  </a:lnTo>
                  <a:lnTo>
                    <a:pt x="2289" y="1361"/>
                  </a:lnTo>
                  <a:lnTo>
                    <a:pt x="2286" y="1373"/>
                  </a:lnTo>
                  <a:lnTo>
                    <a:pt x="2282" y="1386"/>
                  </a:lnTo>
                  <a:lnTo>
                    <a:pt x="2265" y="1385"/>
                  </a:lnTo>
                  <a:lnTo>
                    <a:pt x="2260" y="1383"/>
                  </a:lnTo>
                  <a:lnTo>
                    <a:pt x="2255" y="1379"/>
                  </a:lnTo>
                  <a:lnTo>
                    <a:pt x="2184" y="1380"/>
                  </a:lnTo>
                  <a:lnTo>
                    <a:pt x="2118" y="1379"/>
                  </a:lnTo>
                  <a:lnTo>
                    <a:pt x="2053" y="1378"/>
                  </a:lnTo>
                  <a:lnTo>
                    <a:pt x="1989" y="1378"/>
                  </a:lnTo>
                  <a:lnTo>
                    <a:pt x="1987" y="1397"/>
                  </a:lnTo>
                  <a:lnTo>
                    <a:pt x="1987" y="1417"/>
                  </a:lnTo>
                  <a:lnTo>
                    <a:pt x="1990" y="1456"/>
                  </a:lnTo>
                  <a:lnTo>
                    <a:pt x="2003" y="1674"/>
                  </a:lnTo>
                  <a:lnTo>
                    <a:pt x="2008" y="1782"/>
                  </a:lnTo>
                  <a:lnTo>
                    <a:pt x="2014" y="1891"/>
                  </a:lnTo>
                  <a:lnTo>
                    <a:pt x="2015" y="1934"/>
                  </a:lnTo>
                  <a:lnTo>
                    <a:pt x="2018" y="1973"/>
                  </a:lnTo>
                  <a:lnTo>
                    <a:pt x="2022" y="2009"/>
                  </a:lnTo>
                  <a:lnTo>
                    <a:pt x="2025" y="2025"/>
                  </a:lnTo>
                  <a:lnTo>
                    <a:pt x="2029" y="2040"/>
                  </a:lnTo>
                  <a:lnTo>
                    <a:pt x="2025" y="2046"/>
                  </a:lnTo>
                  <a:lnTo>
                    <a:pt x="2021" y="2050"/>
                  </a:lnTo>
                  <a:lnTo>
                    <a:pt x="2010" y="2059"/>
                  </a:lnTo>
                  <a:lnTo>
                    <a:pt x="1996" y="2064"/>
                  </a:lnTo>
                  <a:lnTo>
                    <a:pt x="1982" y="2068"/>
                  </a:lnTo>
                  <a:lnTo>
                    <a:pt x="1952" y="2075"/>
                  </a:lnTo>
                  <a:lnTo>
                    <a:pt x="1937" y="2080"/>
                  </a:lnTo>
                  <a:lnTo>
                    <a:pt x="1923" y="2084"/>
                  </a:lnTo>
                  <a:lnTo>
                    <a:pt x="1917" y="2078"/>
                  </a:lnTo>
                  <a:lnTo>
                    <a:pt x="1910" y="2073"/>
                  </a:lnTo>
                  <a:lnTo>
                    <a:pt x="1895" y="2064"/>
                  </a:lnTo>
                  <a:lnTo>
                    <a:pt x="1888" y="2060"/>
                  </a:lnTo>
                  <a:lnTo>
                    <a:pt x="1881" y="2054"/>
                  </a:lnTo>
                  <a:lnTo>
                    <a:pt x="1876" y="2047"/>
                  </a:lnTo>
                  <a:lnTo>
                    <a:pt x="1872" y="2039"/>
                  </a:lnTo>
                  <a:lnTo>
                    <a:pt x="1871" y="2028"/>
                  </a:lnTo>
                  <a:lnTo>
                    <a:pt x="1872" y="2015"/>
                  </a:lnTo>
                  <a:lnTo>
                    <a:pt x="1874" y="2002"/>
                  </a:lnTo>
                  <a:lnTo>
                    <a:pt x="1875" y="1990"/>
                  </a:lnTo>
                  <a:lnTo>
                    <a:pt x="1874" y="1962"/>
                  </a:lnTo>
                  <a:lnTo>
                    <a:pt x="1872" y="1934"/>
                  </a:lnTo>
                  <a:lnTo>
                    <a:pt x="1871" y="1907"/>
                  </a:lnTo>
                  <a:lnTo>
                    <a:pt x="1872" y="1882"/>
                  </a:lnTo>
                  <a:lnTo>
                    <a:pt x="1861" y="1880"/>
                  </a:lnTo>
                  <a:lnTo>
                    <a:pt x="1847" y="1880"/>
                  </a:lnTo>
                  <a:lnTo>
                    <a:pt x="1834" y="1880"/>
                  </a:lnTo>
                  <a:lnTo>
                    <a:pt x="1822" y="1880"/>
                  </a:lnTo>
                  <a:lnTo>
                    <a:pt x="1815" y="1915"/>
                  </a:lnTo>
                  <a:lnTo>
                    <a:pt x="1809" y="1950"/>
                  </a:lnTo>
                  <a:lnTo>
                    <a:pt x="1799" y="2019"/>
                  </a:lnTo>
                  <a:lnTo>
                    <a:pt x="1787" y="2021"/>
                  </a:lnTo>
                  <a:lnTo>
                    <a:pt x="1774" y="2022"/>
                  </a:lnTo>
                  <a:lnTo>
                    <a:pt x="1746" y="2022"/>
                  </a:lnTo>
                  <a:lnTo>
                    <a:pt x="1716" y="2022"/>
                  </a:lnTo>
                  <a:lnTo>
                    <a:pt x="1702" y="2023"/>
                  </a:lnTo>
                  <a:lnTo>
                    <a:pt x="1688" y="2025"/>
                  </a:lnTo>
                  <a:lnTo>
                    <a:pt x="1684" y="2022"/>
                  </a:lnTo>
                  <a:lnTo>
                    <a:pt x="1680" y="2018"/>
                  </a:lnTo>
                  <a:lnTo>
                    <a:pt x="1676" y="2015"/>
                  </a:lnTo>
                  <a:lnTo>
                    <a:pt x="1674" y="2014"/>
                  </a:lnTo>
                  <a:lnTo>
                    <a:pt x="1670" y="2014"/>
                  </a:lnTo>
                  <a:lnTo>
                    <a:pt x="1669" y="1997"/>
                  </a:lnTo>
                  <a:lnTo>
                    <a:pt x="1670" y="1981"/>
                  </a:lnTo>
                  <a:lnTo>
                    <a:pt x="1674" y="1964"/>
                  </a:lnTo>
                  <a:lnTo>
                    <a:pt x="1677" y="1948"/>
                  </a:lnTo>
                  <a:lnTo>
                    <a:pt x="1686" y="1914"/>
                  </a:lnTo>
                  <a:lnTo>
                    <a:pt x="1688" y="1897"/>
                  </a:lnTo>
                  <a:lnTo>
                    <a:pt x="1690" y="1880"/>
                  </a:lnTo>
                  <a:lnTo>
                    <a:pt x="1600" y="1879"/>
                  </a:lnTo>
                  <a:lnTo>
                    <a:pt x="1514" y="1880"/>
                  </a:lnTo>
                  <a:lnTo>
                    <a:pt x="1431" y="1882"/>
                  </a:lnTo>
                  <a:lnTo>
                    <a:pt x="1350" y="1882"/>
                  </a:lnTo>
                  <a:lnTo>
                    <a:pt x="1075" y="1882"/>
                  </a:lnTo>
                  <a:lnTo>
                    <a:pt x="786" y="1882"/>
                  </a:lnTo>
                  <a:lnTo>
                    <a:pt x="647" y="1880"/>
                  </a:lnTo>
                  <a:lnTo>
                    <a:pt x="513" y="1877"/>
                  </a:lnTo>
                  <a:lnTo>
                    <a:pt x="505" y="1956"/>
                  </a:lnTo>
                  <a:lnTo>
                    <a:pt x="501" y="2000"/>
                  </a:lnTo>
                  <a:lnTo>
                    <a:pt x="496" y="2043"/>
                  </a:lnTo>
                  <a:lnTo>
                    <a:pt x="496" y="2068"/>
                  </a:lnTo>
                  <a:lnTo>
                    <a:pt x="496" y="2073"/>
                  </a:lnTo>
                  <a:lnTo>
                    <a:pt x="495" y="2078"/>
                  </a:lnTo>
                  <a:lnTo>
                    <a:pt x="492" y="2084"/>
                  </a:lnTo>
                  <a:lnTo>
                    <a:pt x="489" y="2088"/>
                  </a:lnTo>
                  <a:lnTo>
                    <a:pt x="463" y="2085"/>
                  </a:lnTo>
                  <a:lnTo>
                    <a:pt x="438" y="2080"/>
                  </a:lnTo>
                  <a:lnTo>
                    <a:pt x="411" y="2075"/>
                  </a:lnTo>
                  <a:lnTo>
                    <a:pt x="398" y="2074"/>
                  </a:lnTo>
                  <a:lnTo>
                    <a:pt x="386" y="2074"/>
                  </a:lnTo>
                  <a:lnTo>
                    <a:pt x="380" y="2066"/>
                  </a:lnTo>
                  <a:lnTo>
                    <a:pt x="374" y="2056"/>
                  </a:lnTo>
                  <a:lnTo>
                    <a:pt x="363" y="2040"/>
                  </a:lnTo>
                  <a:lnTo>
                    <a:pt x="350" y="2023"/>
                  </a:lnTo>
                  <a:lnTo>
                    <a:pt x="338" y="2008"/>
                  </a:lnTo>
                  <a:lnTo>
                    <a:pt x="348" y="1925"/>
                  </a:lnTo>
                  <a:lnTo>
                    <a:pt x="358" y="1842"/>
                  </a:lnTo>
                  <a:lnTo>
                    <a:pt x="374" y="1678"/>
                  </a:lnTo>
                  <a:lnTo>
                    <a:pt x="391" y="1515"/>
                  </a:lnTo>
                  <a:lnTo>
                    <a:pt x="409" y="1358"/>
                  </a:lnTo>
                  <a:lnTo>
                    <a:pt x="366" y="1355"/>
                  </a:lnTo>
                  <a:lnTo>
                    <a:pt x="314" y="1352"/>
                  </a:lnTo>
                  <a:lnTo>
                    <a:pt x="259" y="1351"/>
                  </a:lnTo>
                  <a:lnTo>
                    <a:pt x="210" y="1349"/>
                  </a:lnTo>
                  <a:lnTo>
                    <a:pt x="200" y="1431"/>
                  </a:lnTo>
                  <a:lnTo>
                    <a:pt x="190" y="1510"/>
                  </a:lnTo>
                  <a:lnTo>
                    <a:pt x="189" y="1525"/>
                  </a:lnTo>
                  <a:lnTo>
                    <a:pt x="186" y="1542"/>
                  </a:lnTo>
                  <a:lnTo>
                    <a:pt x="183" y="1557"/>
                  </a:lnTo>
                  <a:lnTo>
                    <a:pt x="181" y="1574"/>
                  </a:lnTo>
                  <a:lnTo>
                    <a:pt x="182" y="1592"/>
                  </a:lnTo>
                  <a:lnTo>
                    <a:pt x="182" y="1601"/>
                  </a:lnTo>
                  <a:lnTo>
                    <a:pt x="181" y="1609"/>
                  </a:lnTo>
                  <a:lnTo>
                    <a:pt x="179" y="1619"/>
                  </a:lnTo>
                  <a:lnTo>
                    <a:pt x="175" y="1630"/>
                  </a:lnTo>
                  <a:lnTo>
                    <a:pt x="172" y="1640"/>
                  </a:lnTo>
                  <a:lnTo>
                    <a:pt x="171" y="1650"/>
                  </a:lnTo>
                  <a:lnTo>
                    <a:pt x="172" y="1658"/>
                  </a:lnTo>
                  <a:lnTo>
                    <a:pt x="174" y="1665"/>
                  </a:lnTo>
                  <a:lnTo>
                    <a:pt x="175" y="1672"/>
                  </a:lnTo>
                  <a:lnTo>
                    <a:pt x="175" y="1679"/>
                  </a:lnTo>
                  <a:lnTo>
                    <a:pt x="172" y="1686"/>
                  </a:lnTo>
                  <a:lnTo>
                    <a:pt x="169" y="1693"/>
                  </a:lnTo>
                  <a:lnTo>
                    <a:pt x="169" y="1699"/>
                  </a:lnTo>
                  <a:lnTo>
                    <a:pt x="169" y="1703"/>
                  </a:lnTo>
                  <a:lnTo>
                    <a:pt x="169" y="1713"/>
                  </a:lnTo>
                  <a:lnTo>
                    <a:pt x="168" y="1722"/>
                  </a:lnTo>
                  <a:lnTo>
                    <a:pt x="165" y="1729"/>
                  </a:lnTo>
                  <a:lnTo>
                    <a:pt x="162" y="1737"/>
                  </a:lnTo>
                  <a:lnTo>
                    <a:pt x="161" y="1744"/>
                  </a:lnTo>
                  <a:lnTo>
                    <a:pt x="157" y="1795"/>
                  </a:lnTo>
                  <a:lnTo>
                    <a:pt x="150" y="1849"/>
                  </a:lnTo>
                  <a:lnTo>
                    <a:pt x="143" y="1908"/>
                  </a:lnTo>
                  <a:lnTo>
                    <a:pt x="139" y="1966"/>
                  </a:lnTo>
                  <a:lnTo>
                    <a:pt x="139" y="1977"/>
                  </a:lnTo>
                  <a:lnTo>
                    <a:pt x="139" y="1987"/>
                  </a:lnTo>
                  <a:lnTo>
                    <a:pt x="139" y="1997"/>
                  </a:lnTo>
                  <a:lnTo>
                    <a:pt x="137" y="2002"/>
                  </a:lnTo>
                  <a:lnTo>
                    <a:pt x="134" y="2008"/>
                  </a:lnTo>
                  <a:lnTo>
                    <a:pt x="127" y="2008"/>
                  </a:lnTo>
                  <a:lnTo>
                    <a:pt x="119" y="2008"/>
                  </a:lnTo>
                  <a:lnTo>
                    <a:pt x="103" y="2012"/>
                  </a:lnTo>
                  <a:lnTo>
                    <a:pt x="87" y="2015"/>
                  </a:lnTo>
                  <a:lnTo>
                    <a:pt x="67" y="2018"/>
                  </a:lnTo>
                  <a:lnTo>
                    <a:pt x="50" y="2016"/>
                  </a:lnTo>
                  <a:lnTo>
                    <a:pt x="33" y="2015"/>
                  </a:lnTo>
                  <a:lnTo>
                    <a:pt x="18" y="2012"/>
                  </a:lnTo>
                  <a:lnTo>
                    <a:pt x="5" y="2011"/>
                  </a:lnTo>
                  <a:lnTo>
                    <a:pt x="1" y="2008"/>
                  </a:lnTo>
                  <a:lnTo>
                    <a:pt x="0" y="2004"/>
                  </a:lnTo>
                  <a:lnTo>
                    <a:pt x="0" y="2000"/>
                  </a:lnTo>
                  <a:lnTo>
                    <a:pt x="1" y="1995"/>
                  </a:lnTo>
                  <a:lnTo>
                    <a:pt x="4" y="1986"/>
                  </a:lnTo>
                  <a:lnTo>
                    <a:pt x="2" y="1981"/>
                  </a:lnTo>
                  <a:lnTo>
                    <a:pt x="1" y="1976"/>
                  </a:lnTo>
                  <a:lnTo>
                    <a:pt x="1" y="1974"/>
                  </a:lnTo>
                  <a:lnTo>
                    <a:pt x="1" y="1971"/>
                  </a:lnTo>
                  <a:lnTo>
                    <a:pt x="4" y="1970"/>
                  </a:lnTo>
                  <a:lnTo>
                    <a:pt x="8" y="1969"/>
                  </a:lnTo>
                  <a:lnTo>
                    <a:pt x="8" y="1966"/>
                  </a:lnTo>
                  <a:lnTo>
                    <a:pt x="8" y="1964"/>
                  </a:lnTo>
                  <a:lnTo>
                    <a:pt x="14" y="1905"/>
                  </a:lnTo>
                  <a:lnTo>
                    <a:pt x="21" y="1845"/>
                  </a:lnTo>
                  <a:lnTo>
                    <a:pt x="36" y="1726"/>
                  </a:lnTo>
                  <a:lnTo>
                    <a:pt x="51" y="1606"/>
                  </a:lnTo>
                  <a:lnTo>
                    <a:pt x="66" y="1487"/>
                  </a:lnTo>
                  <a:lnTo>
                    <a:pt x="71" y="1446"/>
                  </a:lnTo>
                  <a:lnTo>
                    <a:pt x="77" y="1404"/>
                  </a:lnTo>
                  <a:lnTo>
                    <a:pt x="82" y="1366"/>
                  </a:lnTo>
                  <a:lnTo>
                    <a:pt x="85" y="1342"/>
                  </a:lnTo>
                  <a:lnTo>
                    <a:pt x="108" y="1102"/>
                  </a:lnTo>
                  <a:lnTo>
                    <a:pt x="122" y="976"/>
                  </a:lnTo>
                  <a:lnTo>
                    <a:pt x="139" y="850"/>
                  </a:lnTo>
                  <a:lnTo>
                    <a:pt x="146" y="788"/>
                  </a:lnTo>
                  <a:lnTo>
                    <a:pt x="151" y="725"/>
                  </a:lnTo>
                  <a:lnTo>
                    <a:pt x="157" y="662"/>
                  </a:lnTo>
                  <a:lnTo>
                    <a:pt x="164" y="598"/>
                  </a:lnTo>
                  <a:lnTo>
                    <a:pt x="172" y="537"/>
                  </a:lnTo>
                  <a:lnTo>
                    <a:pt x="176" y="506"/>
                  </a:lnTo>
                  <a:lnTo>
                    <a:pt x="179" y="475"/>
                  </a:lnTo>
                  <a:lnTo>
                    <a:pt x="185" y="428"/>
                  </a:lnTo>
                  <a:lnTo>
                    <a:pt x="190" y="384"/>
                  </a:lnTo>
                  <a:lnTo>
                    <a:pt x="193" y="360"/>
                  </a:lnTo>
                  <a:lnTo>
                    <a:pt x="195" y="336"/>
                  </a:lnTo>
                  <a:lnTo>
                    <a:pt x="196" y="312"/>
                  </a:lnTo>
                  <a:lnTo>
                    <a:pt x="195" y="285"/>
                  </a:lnTo>
                  <a:lnTo>
                    <a:pt x="193" y="216"/>
                  </a:lnTo>
                  <a:lnTo>
                    <a:pt x="192" y="152"/>
                  </a:lnTo>
                  <a:lnTo>
                    <a:pt x="189" y="86"/>
                  </a:lnTo>
                  <a:lnTo>
                    <a:pt x="185" y="16"/>
                  </a:lnTo>
                  <a:close/>
                  <a:moveTo>
                    <a:pt x="210" y="357"/>
                  </a:moveTo>
                  <a:lnTo>
                    <a:pt x="210" y="357"/>
                  </a:lnTo>
                  <a:lnTo>
                    <a:pt x="214" y="379"/>
                  </a:lnTo>
                  <a:lnTo>
                    <a:pt x="216" y="403"/>
                  </a:lnTo>
                  <a:lnTo>
                    <a:pt x="217" y="428"/>
                  </a:lnTo>
                  <a:lnTo>
                    <a:pt x="219" y="454"/>
                  </a:lnTo>
                  <a:lnTo>
                    <a:pt x="221" y="487"/>
                  </a:lnTo>
                  <a:lnTo>
                    <a:pt x="223" y="514"/>
                  </a:lnTo>
                  <a:lnTo>
                    <a:pt x="223" y="562"/>
                  </a:lnTo>
                  <a:lnTo>
                    <a:pt x="223" y="583"/>
                  </a:lnTo>
                  <a:lnTo>
                    <a:pt x="223" y="607"/>
                  </a:lnTo>
                  <a:lnTo>
                    <a:pt x="221" y="643"/>
                  </a:lnTo>
                  <a:lnTo>
                    <a:pt x="223" y="680"/>
                  </a:lnTo>
                  <a:lnTo>
                    <a:pt x="224" y="750"/>
                  </a:lnTo>
                  <a:lnTo>
                    <a:pt x="226" y="772"/>
                  </a:lnTo>
                  <a:lnTo>
                    <a:pt x="228" y="795"/>
                  </a:lnTo>
                  <a:lnTo>
                    <a:pt x="230" y="819"/>
                  </a:lnTo>
                  <a:lnTo>
                    <a:pt x="230" y="840"/>
                  </a:lnTo>
                  <a:lnTo>
                    <a:pt x="228" y="851"/>
                  </a:lnTo>
                  <a:lnTo>
                    <a:pt x="227" y="857"/>
                  </a:lnTo>
                  <a:lnTo>
                    <a:pt x="227" y="862"/>
                  </a:lnTo>
                  <a:lnTo>
                    <a:pt x="227" y="889"/>
                  </a:lnTo>
                  <a:lnTo>
                    <a:pt x="228" y="917"/>
                  </a:lnTo>
                  <a:lnTo>
                    <a:pt x="231" y="945"/>
                  </a:lnTo>
                  <a:lnTo>
                    <a:pt x="233" y="966"/>
                  </a:lnTo>
                  <a:lnTo>
                    <a:pt x="233" y="996"/>
                  </a:lnTo>
                  <a:lnTo>
                    <a:pt x="233" y="1031"/>
                  </a:lnTo>
                  <a:lnTo>
                    <a:pt x="231" y="1060"/>
                  </a:lnTo>
                  <a:lnTo>
                    <a:pt x="233" y="1090"/>
                  </a:lnTo>
                  <a:lnTo>
                    <a:pt x="235" y="1146"/>
                  </a:lnTo>
                  <a:lnTo>
                    <a:pt x="240" y="1202"/>
                  </a:lnTo>
                  <a:lnTo>
                    <a:pt x="240" y="1230"/>
                  </a:lnTo>
                  <a:lnTo>
                    <a:pt x="238" y="1258"/>
                  </a:lnTo>
                  <a:lnTo>
                    <a:pt x="268" y="1240"/>
                  </a:lnTo>
                  <a:lnTo>
                    <a:pt x="299" y="1223"/>
                  </a:lnTo>
                  <a:lnTo>
                    <a:pt x="300" y="1182"/>
                  </a:lnTo>
                  <a:lnTo>
                    <a:pt x="300" y="1140"/>
                  </a:lnTo>
                  <a:lnTo>
                    <a:pt x="297" y="1053"/>
                  </a:lnTo>
                  <a:lnTo>
                    <a:pt x="294" y="963"/>
                  </a:lnTo>
                  <a:lnTo>
                    <a:pt x="293" y="920"/>
                  </a:lnTo>
                  <a:lnTo>
                    <a:pt x="293" y="878"/>
                  </a:lnTo>
                  <a:lnTo>
                    <a:pt x="293" y="851"/>
                  </a:lnTo>
                  <a:lnTo>
                    <a:pt x="292" y="824"/>
                  </a:lnTo>
                  <a:lnTo>
                    <a:pt x="290" y="798"/>
                  </a:lnTo>
                  <a:lnTo>
                    <a:pt x="289" y="771"/>
                  </a:lnTo>
                  <a:lnTo>
                    <a:pt x="290" y="702"/>
                  </a:lnTo>
                  <a:lnTo>
                    <a:pt x="292" y="633"/>
                  </a:lnTo>
                  <a:lnTo>
                    <a:pt x="290" y="565"/>
                  </a:lnTo>
                  <a:lnTo>
                    <a:pt x="289" y="494"/>
                  </a:lnTo>
                  <a:lnTo>
                    <a:pt x="287" y="462"/>
                  </a:lnTo>
                  <a:lnTo>
                    <a:pt x="286" y="430"/>
                  </a:lnTo>
                  <a:lnTo>
                    <a:pt x="283" y="398"/>
                  </a:lnTo>
                  <a:lnTo>
                    <a:pt x="282" y="365"/>
                  </a:lnTo>
                  <a:lnTo>
                    <a:pt x="280" y="334"/>
                  </a:lnTo>
                  <a:lnTo>
                    <a:pt x="282" y="304"/>
                  </a:lnTo>
                  <a:lnTo>
                    <a:pt x="282" y="274"/>
                  </a:lnTo>
                  <a:lnTo>
                    <a:pt x="279" y="243"/>
                  </a:lnTo>
                  <a:lnTo>
                    <a:pt x="275" y="205"/>
                  </a:lnTo>
                  <a:lnTo>
                    <a:pt x="272" y="166"/>
                  </a:lnTo>
                  <a:lnTo>
                    <a:pt x="270" y="128"/>
                  </a:lnTo>
                  <a:lnTo>
                    <a:pt x="272" y="110"/>
                  </a:lnTo>
                  <a:lnTo>
                    <a:pt x="273" y="90"/>
                  </a:lnTo>
                  <a:lnTo>
                    <a:pt x="256" y="76"/>
                  </a:lnTo>
                  <a:lnTo>
                    <a:pt x="238" y="61"/>
                  </a:lnTo>
                  <a:lnTo>
                    <a:pt x="219" y="47"/>
                  </a:lnTo>
                  <a:lnTo>
                    <a:pt x="209" y="41"/>
                  </a:lnTo>
                  <a:lnTo>
                    <a:pt x="204" y="40"/>
                  </a:lnTo>
                  <a:lnTo>
                    <a:pt x="200" y="40"/>
                  </a:lnTo>
                  <a:lnTo>
                    <a:pt x="204" y="76"/>
                  </a:lnTo>
                  <a:lnTo>
                    <a:pt x="206" y="115"/>
                  </a:lnTo>
                  <a:lnTo>
                    <a:pt x="210" y="195"/>
                  </a:lnTo>
                  <a:lnTo>
                    <a:pt x="212" y="277"/>
                  </a:lnTo>
                  <a:lnTo>
                    <a:pt x="210" y="357"/>
                  </a:lnTo>
                  <a:close/>
                  <a:moveTo>
                    <a:pt x="2258" y="1321"/>
                  </a:moveTo>
                  <a:lnTo>
                    <a:pt x="2258" y="1321"/>
                  </a:lnTo>
                  <a:lnTo>
                    <a:pt x="2175" y="1317"/>
                  </a:lnTo>
                  <a:lnTo>
                    <a:pt x="2088" y="1316"/>
                  </a:lnTo>
                  <a:lnTo>
                    <a:pt x="1906" y="1314"/>
                  </a:lnTo>
                  <a:lnTo>
                    <a:pt x="1832" y="1313"/>
                  </a:lnTo>
                  <a:lnTo>
                    <a:pt x="1764" y="1312"/>
                  </a:lnTo>
                  <a:lnTo>
                    <a:pt x="1751" y="1312"/>
                  </a:lnTo>
                  <a:lnTo>
                    <a:pt x="1737" y="1313"/>
                  </a:lnTo>
                  <a:lnTo>
                    <a:pt x="1725" y="1314"/>
                  </a:lnTo>
                  <a:lnTo>
                    <a:pt x="1712" y="1314"/>
                  </a:lnTo>
                  <a:lnTo>
                    <a:pt x="1705" y="1314"/>
                  </a:lnTo>
                  <a:lnTo>
                    <a:pt x="1700" y="1312"/>
                  </a:lnTo>
                  <a:lnTo>
                    <a:pt x="1694" y="1310"/>
                  </a:lnTo>
                  <a:lnTo>
                    <a:pt x="1688" y="1309"/>
                  </a:lnTo>
                  <a:lnTo>
                    <a:pt x="1678" y="1310"/>
                  </a:lnTo>
                  <a:lnTo>
                    <a:pt x="1669" y="1313"/>
                  </a:lnTo>
                  <a:lnTo>
                    <a:pt x="1645" y="1314"/>
                  </a:lnTo>
                  <a:lnTo>
                    <a:pt x="1620" y="1314"/>
                  </a:lnTo>
                  <a:lnTo>
                    <a:pt x="1572" y="1313"/>
                  </a:lnTo>
                  <a:lnTo>
                    <a:pt x="1525" y="1310"/>
                  </a:lnTo>
                  <a:lnTo>
                    <a:pt x="1503" y="1310"/>
                  </a:lnTo>
                  <a:lnTo>
                    <a:pt x="1482" y="1312"/>
                  </a:lnTo>
                  <a:lnTo>
                    <a:pt x="1476" y="1312"/>
                  </a:lnTo>
                  <a:lnTo>
                    <a:pt x="1471" y="1314"/>
                  </a:lnTo>
                  <a:lnTo>
                    <a:pt x="1467" y="1316"/>
                  </a:lnTo>
                  <a:lnTo>
                    <a:pt x="1461" y="1317"/>
                  </a:lnTo>
                  <a:lnTo>
                    <a:pt x="1455" y="1316"/>
                  </a:lnTo>
                  <a:lnTo>
                    <a:pt x="1451" y="1314"/>
                  </a:lnTo>
                  <a:lnTo>
                    <a:pt x="1445" y="1312"/>
                  </a:lnTo>
                  <a:lnTo>
                    <a:pt x="1441" y="1312"/>
                  </a:lnTo>
                  <a:lnTo>
                    <a:pt x="1434" y="1312"/>
                  </a:lnTo>
                  <a:lnTo>
                    <a:pt x="1429" y="1313"/>
                  </a:lnTo>
                  <a:lnTo>
                    <a:pt x="1422" y="1314"/>
                  </a:lnTo>
                  <a:lnTo>
                    <a:pt x="1415" y="1314"/>
                  </a:lnTo>
                  <a:lnTo>
                    <a:pt x="1299" y="1312"/>
                  </a:lnTo>
                  <a:lnTo>
                    <a:pt x="1246" y="1310"/>
                  </a:lnTo>
                  <a:lnTo>
                    <a:pt x="1193" y="1310"/>
                  </a:lnTo>
                  <a:lnTo>
                    <a:pt x="1141" y="1310"/>
                  </a:lnTo>
                  <a:lnTo>
                    <a:pt x="1087" y="1309"/>
                  </a:lnTo>
                  <a:lnTo>
                    <a:pt x="1066" y="1309"/>
                  </a:lnTo>
                  <a:lnTo>
                    <a:pt x="1045" y="1310"/>
                  </a:lnTo>
                  <a:lnTo>
                    <a:pt x="1026" y="1309"/>
                  </a:lnTo>
                  <a:lnTo>
                    <a:pt x="1005" y="1307"/>
                  </a:lnTo>
                  <a:lnTo>
                    <a:pt x="985" y="1305"/>
                  </a:lnTo>
                  <a:lnTo>
                    <a:pt x="964" y="1305"/>
                  </a:lnTo>
                  <a:lnTo>
                    <a:pt x="954" y="1305"/>
                  </a:lnTo>
                  <a:lnTo>
                    <a:pt x="943" y="1305"/>
                  </a:lnTo>
                  <a:lnTo>
                    <a:pt x="919" y="1302"/>
                  </a:lnTo>
                  <a:lnTo>
                    <a:pt x="908" y="1300"/>
                  </a:lnTo>
                  <a:lnTo>
                    <a:pt x="897" y="1300"/>
                  </a:lnTo>
                  <a:lnTo>
                    <a:pt x="885" y="1303"/>
                  </a:lnTo>
                  <a:lnTo>
                    <a:pt x="876" y="1307"/>
                  </a:lnTo>
                  <a:lnTo>
                    <a:pt x="854" y="1303"/>
                  </a:lnTo>
                  <a:lnTo>
                    <a:pt x="832" y="1299"/>
                  </a:lnTo>
                  <a:lnTo>
                    <a:pt x="810" y="1298"/>
                  </a:lnTo>
                  <a:lnTo>
                    <a:pt x="784" y="1298"/>
                  </a:lnTo>
                  <a:lnTo>
                    <a:pt x="735" y="1296"/>
                  </a:lnTo>
                  <a:lnTo>
                    <a:pt x="686" y="1298"/>
                  </a:lnTo>
                  <a:lnTo>
                    <a:pt x="638" y="1296"/>
                  </a:lnTo>
                  <a:lnTo>
                    <a:pt x="595" y="1295"/>
                  </a:lnTo>
                  <a:lnTo>
                    <a:pt x="551" y="1295"/>
                  </a:lnTo>
                  <a:lnTo>
                    <a:pt x="509" y="1295"/>
                  </a:lnTo>
                  <a:lnTo>
                    <a:pt x="433" y="1298"/>
                  </a:lnTo>
                  <a:lnTo>
                    <a:pt x="356" y="1299"/>
                  </a:lnTo>
                  <a:lnTo>
                    <a:pt x="280" y="1299"/>
                  </a:lnTo>
                  <a:lnTo>
                    <a:pt x="210" y="1298"/>
                  </a:lnTo>
                  <a:lnTo>
                    <a:pt x="189" y="1296"/>
                  </a:lnTo>
                  <a:lnTo>
                    <a:pt x="175" y="1295"/>
                  </a:lnTo>
                  <a:lnTo>
                    <a:pt x="161" y="1295"/>
                  </a:lnTo>
                  <a:lnTo>
                    <a:pt x="147" y="1298"/>
                  </a:lnTo>
                  <a:lnTo>
                    <a:pt x="136" y="1300"/>
                  </a:lnTo>
                  <a:lnTo>
                    <a:pt x="131" y="1303"/>
                  </a:lnTo>
                  <a:lnTo>
                    <a:pt x="129" y="1307"/>
                  </a:lnTo>
                  <a:lnTo>
                    <a:pt x="127" y="1312"/>
                  </a:lnTo>
                  <a:lnTo>
                    <a:pt x="126" y="1317"/>
                  </a:lnTo>
                  <a:lnTo>
                    <a:pt x="127" y="1323"/>
                  </a:lnTo>
                  <a:lnTo>
                    <a:pt x="129" y="1327"/>
                  </a:lnTo>
                  <a:lnTo>
                    <a:pt x="131" y="1330"/>
                  </a:lnTo>
                  <a:lnTo>
                    <a:pt x="134" y="1334"/>
                  </a:lnTo>
                  <a:lnTo>
                    <a:pt x="143" y="1337"/>
                  </a:lnTo>
                  <a:lnTo>
                    <a:pt x="154" y="1338"/>
                  </a:lnTo>
                  <a:lnTo>
                    <a:pt x="165" y="1338"/>
                  </a:lnTo>
                  <a:lnTo>
                    <a:pt x="176" y="1338"/>
                  </a:lnTo>
                  <a:lnTo>
                    <a:pt x="197" y="1337"/>
                  </a:lnTo>
                  <a:lnTo>
                    <a:pt x="244" y="1338"/>
                  </a:lnTo>
                  <a:lnTo>
                    <a:pt x="268" y="1338"/>
                  </a:lnTo>
                  <a:lnTo>
                    <a:pt x="292" y="1338"/>
                  </a:lnTo>
                  <a:lnTo>
                    <a:pt x="304" y="1337"/>
                  </a:lnTo>
                  <a:lnTo>
                    <a:pt x="315" y="1335"/>
                  </a:lnTo>
                  <a:lnTo>
                    <a:pt x="325" y="1333"/>
                  </a:lnTo>
                  <a:lnTo>
                    <a:pt x="334" y="1333"/>
                  </a:lnTo>
                  <a:lnTo>
                    <a:pt x="352" y="1335"/>
                  </a:lnTo>
                  <a:lnTo>
                    <a:pt x="370" y="1338"/>
                  </a:lnTo>
                  <a:lnTo>
                    <a:pt x="418" y="1341"/>
                  </a:lnTo>
                  <a:lnTo>
                    <a:pt x="466" y="1340"/>
                  </a:lnTo>
                  <a:lnTo>
                    <a:pt x="512" y="1337"/>
                  </a:lnTo>
                  <a:lnTo>
                    <a:pt x="560" y="1334"/>
                  </a:lnTo>
                  <a:lnTo>
                    <a:pt x="595" y="1340"/>
                  </a:lnTo>
                  <a:lnTo>
                    <a:pt x="628" y="1341"/>
                  </a:lnTo>
                  <a:lnTo>
                    <a:pt x="664" y="1341"/>
                  </a:lnTo>
                  <a:lnTo>
                    <a:pt x="699" y="1341"/>
                  </a:lnTo>
                  <a:lnTo>
                    <a:pt x="730" y="1341"/>
                  </a:lnTo>
                  <a:lnTo>
                    <a:pt x="760" y="1341"/>
                  </a:lnTo>
                  <a:lnTo>
                    <a:pt x="822" y="1344"/>
                  </a:lnTo>
                  <a:lnTo>
                    <a:pt x="853" y="1345"/>
                  </a:lnTo>
                  <a:lnTo>
                    <a:pt x="884" y="1345"/>
                  </a:lnTo>
                  <a:lnTo>
                    <a:pt x="946" y="1345"/>
                  </a:lnTo>
                  <a:lnTo>
                    <a:pt x="1007" y="1344"/>
                  </a:lnTo>
                  <a:lnTo>
                    <a:pt x="1071" y="1344"/>
                  </a:lnTo>
                  <a:lnTo>
                    <a:pt x="1089" y="1345"/>
                  </a:lnTo>
                  <a:lnTo>
                    <a:pt x="1106" y="1348"/>
                  </a:lnTo>
                  <a:lnTo>
                    <a:pt x="1124" y="1349"/>
                  </a:lnTo>
                  <a:lnTo>
                    <a:pt x="1142" y="1349"/>
                  </a:lnTo>
                  <a:lnTo>
                    <a:pt x="1276" y="1351"/>
                  </a:lnTo>
                  <a:lnTo>
                    <a:pt x="1344" y="1351"/>
                  </a:lnTo>
                  <a:lnTo>
                    <a:pt x="1412" y="1354"/>
                  </a:lnTo>
                  <a:lnTo>
                    <a:pt x="1427" y="1354"/>
                  </a:lnTo>
                  <a:lnTo>
                    <a:pt x="1444" y="1352"/>
                  </a:lnTo>
                  <a:lnTo>
                    <a:pt x="1460" y="1351"/>
                  </a:lnTo>
                  <a:lnTo>
                    <a:pt x="1474" y="1349"/>
                  </a:lnTo>
                  <a:lnTo>
                    <a:pt x="1486" y="1352"/>
                  </a:lnTo>
                  <a:lnTo>
                    <a:pt x="1499" y="1354"/>
                  </a:lnTo>
                  <a:lnTo>
                    <a:pt x="1511" y="1357"/>
                  </a:lnTo>
                  <a:lnTo>
                    <a:pt x="1523" y="1358"/>
                  </a:lnTo>
                  <a:lnTo>
                    <a:pt x="1558" y="1358"/>
                  </a:lnTo>
                  <a:lnTo>
                    <a:pt x="1594" y="1358"/>
                  </a:lnTo>
                  <a:lnTo>
                    <a:pt x="1753" y="1358"/>
                  </a:lnTo>
                  <a:lnTo>
                    <a:pt x="1832" y="1358"/>
                  </a:lnTo>
                  <a:lnTo>
                    <a:pt x="1902" y="1357"/>
                  </a:lnTo>
                  <a:lnTo>
                    <a:pt x="1921" y="1357"/>
                  </a:lnTo>
                  <a:lnTo>
                    <a:pt x="1941" y="1359"/>
                  </a:lnTo>
                  <a:lnTo>
                    <a:pt x="1961" y="1359"/>
                  </a:lnTo>
                  <a:lnTo>
                    <a:pt x="1969" y="1358"/>
                  </a:lnTo>
                  <a:lnTo>
                    <a:pt x="1979" y="1357"/>
                  </a:lnTo>
                  <a:lnTo>
                    <a:pt x="1986" y="1359"/>
                  </a:lnTo>
                  <a:lnTo>
                    <a:pt x="1993" y="1361"/>
                  </a:lnTo>
                  <a:lnTo>
                    <a:pt x="2008" y="1362"/>
                  </a:lnTo>
                  <a:lnTo>
                    <a:pt x="2067" y="1364"/>
                  </a:lnTo>
                  <a:lnTo>
                    <a:pt x="2129" y="1364"/>
                  </a:lnTo>
                  <a:lnTo>
                    <a:pt x="2191" y="1364"/>
                  </a:lnTo>
                  <a:lnTo>
                    <a:pt x="2255" y="1366"/>
                  </a:lnTo>
                  <a:lnTo>
                    <a:pt x="2260" y="1362"/>
                  </a:lnTo>
                  <a:lnTo>
                    <a:pt x="2262" y="1357"/>
                  </a:lnTo>
                  <a:lnTo>
                    <a:pt x="2265" y="1351"/>
                  </a:lnTo>
                  <a:lnTo>
                    <a:pt x="2267" y="1344"/>
                  </a:lnTo>
                  <a:lnTo>
                    <a:pt x="2268" y="1337"/>
                  </a:lnTo>
                  <a:lnTo>
                    <a:pt x="2267" y="1331"/>
                  </a:lnTo>
                  <a:lnTo>
                    <a:pt x="2264" y="1326"/>
                  </a:lnTo>
                  <a:lnTo>
                    <a:pt x="2258" y="1321"/>
                  </a:lnTo>
                  <a:close/>
                  <a:moveTo>
                    <a:pt x="2192" y="1017"/>
                  </a:moveTo>
                  <a:lnTo>
                    <a:pt x="2192" y="1017"/>
                  </a:lnTo>
                  <a:lnTo>
                    <a:pt x="2194" y="865"/>
                  </a:lnTo>
                  <a:lnTo>
                    <a:pt x="2192" y="715"/>
                  </a:lnTo>
                  <a:lnTo>
                    <a:pt x="2191" y="639"/>
                  </a:lnTo>
                  <a:lnTo>
                    <a:pt x="2188" y="562"/>
                  </a:lnTo>
                  <a:lnTo>
                    <a:pt x="2184" y="485"/>
                  </a:lnTo>
                  <a:lnTo>
                    <a:pt x="2178" y="406"/>
                  </a:lnTo>
                  <a:lnTo>
                    <a:pt x="2180" y="319"/>
                  </a:lnTo>
                  <a:lnTo>
                    <a:pt x="2180" y="230"/>
                  </a:lnTo>
                  <a:lnTo>
                    <a:pt x="2177" y="143"/>
                  </a:lnTo>
                  <a:lnTo>
                    <a:pt x="2174" y="100"/>
                  </a:lnTo>
                  <a:lnTo>
                    <a:pt x="2171" y="55"/>
                  </a:lnTo>
                  <a:lnTo>
                    <a:pt x="2161" y="59"/>
                  </a:lnTo>
                  <a:lnTo>
                    <a:pt x="2154" y="65"/>
                  </a:lnTo>
                  <a:lnTo>
                    <a:pt x="2147" y="70"/>
                  </a:lnTo>
                  <a:lnTo>
                    <a:pt x="2142" y="77"/>
                  </a:lnTo>
                  <a:lnTo>
                    <a:pt x="2129" y="91"/>
                  </a:lnTo>
                  <a:lnTo>
                    <a:pt x="2124" y="99"/>
                  </a:lnTo>
                  <a:lnTo>
                    <a:pt x="2115" y="104"/>
                  </a:lnTo>
                  <a:lnTo>
                    <a:pt x="2122" y="166"/>
                  </a:lnTo>
                  <a:lnTo>
                    <a:pt x="2126" y="226"/>
                  </a:lnTo>
                  <a:lnTo>
                    <a:pt x="2129" y="285"/>
                  </a:lnTo>
                  <a:lnTo>
                    <a:pt x="2131" y="344"/>
                  </a:lnTo>
                  <a:lnTo>
                    <a:pt x="2133" y="458"/>
                  </a:lnTo>
                  <a:lnTo>
                    <a:pt x="2135" y="573"/>
                  </a:lnTo>
                  <a:lnTo>
                    <a:pt x="2135" y="596"/>
                  </a:lnTo>
                  <a:lnTo>
                    <a:pt x="2132" y="617"/>
                  </a:lnTo>
                  <a:lnTo>
                    <a:pt x="2131" y="639"/>
                  </a:lnTo>
                  <a:lnTo>
                    <a:pt x="2129" y="662"/>
                  </a:lnTo>
                  <a:lnTo>
                    <a:pt x="2131" y="715"/>
                  </a:lnTo>
                  <a:lnTo>
                    <a:pt x="2132" y="767"/>
                  </a:lnTo>
                  <a:lnTo>
                    <a:pt x="2138" y="874"/>
                  </a:lnTo>
                  <a:lnTo>
                    <a:pt x="2138" y="920"/>
                  </a:lnTo>
                  <a:lnTo>
                    <a:pt x="2136" y="968"/>
                  </a:lnTo>
                  <a:lnTo>
                    <a:pt x="2135" y="1015"/>
                  </a:lnTo>
                  <a:lnTo>
                    <a:pt x="2133" y="1063"/>
                  </a:lnTo>
                  <a:lnTo>
                    <a:pt x="2132" y="1114"/>
                  </a:lnTo>
                  <a:lnTo>
                    <a:pt x="2131" y="1163"/>
                  </a:lnTo>
                  <a:lnTo>
                    <a:pt x="2125" y="1260"/>
                  </a:lnTo>
                  <a:lnTo>
                    <a:pt x="2132" y="1265"/>
                  </a:lnTo>
                  <a:lnTo>
                    <a:pt x="2139" y="1271"/>
                  </a:lnTo>
                  <a:lnTo>
                    <a:pt x="2156" y="1279"/>
                  </a:lnTo>
                  <a:lnTo>
                    <a:pt x="2191" y="1295"/>
                  </a:lnTo>
                  <a:lnTo>
                    <a:pt x="2192" y="1230"/>
                  </a:lnTo>
                  <a:lnTo>
                    <a:pt x="2192" y="1161"/>
                  </a:lnTo>
                  <a:lnTo>
                    <a:pt x="2192" y="1090"/>
                  </a:lnTo>
                  <a:lnTo>
                    <a:pt x="2192" y="1017"/>
                  </a:lnTo>
                  <a:close/>
                  <a:moveTo>
                    <a:pt x="2168" y="1302"/>
                  </a:moveTo>
                  <a:lnTo>
                    <a:pt x="2168" y="1302"/>
                  </a:lnTo>
                  <a:lnTo>
                    <a:pt x="2159" y="1296"/>
                  </a:lnTo>
                  <a:lnTo>
                    <a:pt x="2149" y="1291"/>
                  </a:lnTo>
                  <a:lnTo>
                    <a:pt x="2139" y="1285"/>
                  </a:lnTo>
                  <a:lnTo>
                    <a:pt x="2129" y="1279"/>
                  </a:lnTo>
                  <a:lnTo>
                    <a:pt x="2125" y="1282"/>
                  </a:lnTo>
                  <a:lnTo>
                    <a:pt x="2124" y="1284"/>
                  </a:lnTo>
                  <a:lnTo>
                    <a:pt x="2121" y="1285"/>
                  </a:lnTo>
                  <a:lnTo>
                    <a:pt x="2115" y="1285"/>
                  </a:lnTo>
                  <a:lnTo>
                    <a:pt x="2112" y="1281"/>
                  </a:lnTo>
                  <a:lnTo>
                    <a:pt x="2108" y="1275"/>
                  </a:lnTo>
                  <a:lnTo>
                    <a:pt x="2105" y="1269"/>
                  </a:lnTo>
                  <a:lnTo>
                    <a:pt x="2102" y="1264"/>
                  </a:lnTo>
                  <a:lnTo>
                    <a:pt x="2062" y="1260"/>
                  </a:lnTo>
                  <a:lnTo>
                    <a:pt x="2017" y="1257"/>
                  </a:lnTo>
                  <a:lnTo>
                    <a:pt x="1970" y="1257"/>
                  </a:lnTo>
                  <a:lnTo>
                    <a:pt x="1923" y="1255"/>
                  </a:lnTo>
                  <a:lnTo>
                    <a:pt x="1829" y="1255"/>
                  </a:lnTo>
                  <a:lnTo>
                    <a:pt x="1785" y="1254"/>
                  </a:lnTo>
                  <a:lnTo>
                    <a:pt x="1744" y="1253"/>
                  </a:lnTo>
                  <a:lnTo>
                    <a:pt x="1743" y="1254"/>
                  </a:lnTo>
                  <a:lnTo>
                    <a:pt x="1740" y="1255"/>
                  </a:lnTo>
                  <a:lnTo>
                    <a:pt x="1736" y="1255"/>
                  </a:lnTo>
                  <a:lnTo>
                    <a:pt x="1732" y="1255"/>
                  </a:lnTo>
                  <a:lnTo>
                    <a:pt x="1730" y="1255"/>
                  </a:lnTo>
                  <a:lnTo>
                    <a:pt x="1729" y="1258"/>
                  </a:lnTo>
                  <a:lnTo>
                    <a:pt x="1725" y="1255"/>
                  </a:lnTo>
                  <a:lnTo>
                    <a:pt x="1721" y="1254"/>
                  </a:lnTo>
                  <a:lnTo>
                    <a:pt x="1709" y="1254"/>
                  </a:lnTo>
                  <a:lnTo>
                    <a:pt x="1709" y="1262"/>
                  </a:lnTo>
                  <a:lnTo>
                    <a:pt x="1707" y="1269"/>
                  </a:lnTo>
                  <a:lnTo>
                    <a:pt x="1704" y="1275"/>
                  </a:lnTo>
                  <a:lnTo>
                    <a:pt x="1700" y="1281"/>
                  </a:lnTo>
                  <a:lnTo>
                    <a:pt x="1695" y="1285"/>
                  </a:lnTo>
                  <a:lnTo>
                    <a:pt x="1690" y="1289"/>
                  </a:lnTo>
                  <a:lnTo>
                    <a:pt x="1678" y="1295"/>
                  </a:lnTo>
                  <a:lnTo>
                    <a:pt x="1806" y="1299"/>
                  </a:lnTo>
                  <a:lnTo>
                    <a:pt x="1935" y="1300"/>
                  </a:lnTo>
                  <a:lnTo>
                    <a:pt x="2168" y="1302"/>
                  </a:lnTo>
                  <a:close/>
                  <a:moveTo>
                    <a:pt x="289" y="79"/>
                  </a:moveTo>
                  <a:lnTo>
                    <a:pt x="289" y="79"/>
                  </a:lnTo>
                  <a:lnTo>
                    <a:pt x="290" y="80"/>
                  </a:lnTo>
                  <a:lnTo>
                    <a:pt x="292" y="79"/>
                  </a:lnTo>
                  <a:lnTo>
                    <a:pt x="294" y="77"/>
                  </a:lnTo>
                  <a:lnTo>
                    <a:pt x="299" y="75"/>
                  </a:lnTo>
                  <a:lnTo>
                    <a:pt x="301" y="75"/>
                  </a:lnTo>
                  <a:lnTo>
                    <a:pt x="303" y="76"/>
                  </a:lnTo>
                  <a:lnTo>
                    <a:pt x="304" y="76"/>
                  </a:lnTo>
                  <a:lnTo>
                    <a:pt x="306" y="76"/>
                  </a:lnTo>
                  <a:lnTo>
                    <a:pt x="311" y="77"/>
                  </a:lnTo>
                  <a:lnTo>
                    <a:pt x="317" y="79"/>
                  </a:lnTo>
                  <a:lnTo>
                    <a:pt x="324" y="80"/>
                  </a:lnTo>
                  <a:lnTo>
                    <a:pt x="329" y="80"/>
                  </a:lnTo>
                  <a:lnTo>
                    <a:pt x="335" y="79"/>
                  </a:lnTo>
                  <a:lnTo>
                    <a:pt x="341" y="77"/>
                  </a:lnTo>
                  <a:lnTo>
                    <a:pt x="346" y="76"/>
                  </a:lnTo>
                  <a:lnTo>
                    <a:pt x="352" y="77"/>
                  </a:lnTo>
                  <a:lnTo>
                    <a:pt x="358" y="80"/>
                  </a:lnTo>
                  <a:lnTo>
                    <a:pt x="363" y="82"/>
                  </a:lnTo>
                  <a:lnTo>
                    <a:pt x="370" y="83"/>
                  </a:lnTo>
                  <a:lnTo>
                    <a:pt x="383" y="82"/>
                  </a:lnTo>
                  <a:lnTo>
                    <a:pt x="397" y="80"/>
                  </a:lnTo>
                  <a:lnTo>
                    <a:pt x="652" y="83"/>
                  </a:lnTo>
                  <a:lnTo>
                    <a:pt x="901" y="83"/>
                  </a:lnTo>
                  <a:lnTo>
                    <a:pt x="909" y="83"/>
                  </a:lnTo>
                  <a:lnTo>
                    <a:pt x="919" y="84"/>
                  </a:lnTo>
                  <a:lnTo>
                    <a:pt x="927" y="86"/>
                  </a:lnTo>
                  <a:lnTo>
                    <a:pt x="936" y="86"/>
                  </a:lnTo>
                  <a:lnTo>
                    <a:pt x="1054" y="86"/>
                  </a:lnTo>
                  <a:lnTo>
                    <a:pt x="1175" y="86"/>
                  </a:lnTo>
                  <a:lnTo>
                    <a:pt x="1288" y="87"/>
                  </a:lnTo>
                  <a:lnTo>
                    <a:pt x="1392" y="89"/>
                  </a:lnTo>
                  <a:lnTo>
                    <a:pt x="1493" y="89"/>
                  </a:lnTo>
                  <a:lnTo>
                    <a:pt x="1596" y="90"/>
                  </a:lnTo>
                  <a:lnTo>
                    <a:pt x="1669" y="91"/>
                  </a:lnTo>
                  <a:lnTo>
                    <a:pt x="1744" y="91"/>
                  </a:lnTo>
                  <a:lnTo>
                    <a:pt x="1817" y="90"/>
                  </a:lnTo>
                  <a:lnTo>
                    <a:pt x="1882" y="86"/>
                  </a:lnTo>
                  <a:lnTo>
                    <a:pt x="1910" y="90"/>
                  </a:lnTo>
                  <a:lnTo>
                    <a:pt x="1938" y="91"/>
                  </a:lnTo>
                  <a:lnTo>
                    <a:pt x="1994" y="93"/>
                  </a:lnTo>
                  <a:lnTo>
                    <a:pt x="2051" y="91"/>
                  </a:lnTo>
                  <a:lnTo>
                    <a:pt x="2108" y="89"/>
                  </a:lnTo>
                  <a:lnTo>
                    <a:pt x="2112" y="82"/>
                  </a:lnTo>
                  <a:lnTo>
                    <a:pt x="2118" y="76"/>
                  </a:lnTo>
                  <a:lnTo>
                    <a:pt x="2132" y="63"/>
                  </a:lnTo>
                  <a:lnTo>
                    <a:pt x="2146" y="49"/>
                  </a:lnTo>
                  <a:lnTo>
                    <a:pt x="2152" y="42"/>
                  </a:lnTo>
                  <a:lnTo>
                    <a:pt x="2157" y="34"/>
                  </a:lnTo>
                  <a:lnTo>
                    <a:pt x="2105" y="31"/>
                  </a:lnTo>
                  <a:lnTo>
                    <a:pt x="2052" y="30"/>
                  </a:lnTo>
                  <a:lnTo>
                    <a:pt x="1942" y="31"/>
                  </a:lnTo>
                  <a:lnTo>
                    <a:pt x="1836" y="33"/>
                  </a:lnTo>
                  <a:lnTo>
                    <a:pt x="1784" y="33"/>
                  </a:lnTo>
                  <a:lnTo>
                    <a:pt x="1735" y="31"/>
                  </a:lnTo>
                  <a:lnTo>
                    <a:pt x="1684" y="31"/>
                  </a:lnTo>
                  <a:lnTo>
                    <a:pt x="1631" y="31"/>
                  </a:lnTo>
                  <a:lnTo>
                    <a:pt x="1525" y="31"/>
                  </a:lnTo>
                  <a:lnTo>
                    <a:pt x="1301" y="30"/>
                  </a:lnTo>
                  <a:lnTo>
                    <a:pt x="1197" y="28"/>
                  </a:lnTo>
                  <a:lnTo>
                    <a:pt x="1087" y="28"/>
                  </a:lnTo>
                  <a:lnTo>
                    <a:pt x="752" y="27"/>
                  </a:lnTo>
                  <a:lnTo>
                    <a:pt x="416" y="26"/>
                  </a:lnTo>
                  <a:lnTo>
                    <a:pt x="373" y="24"/>
                  </a:lnTo>
                  <a:lnTo>
                    <a:pt x="328" y="24"/>
                  </a:lnTo>
                  <a:lnTo>
                    <a:pt x="306" y="26"/>
                  </a:lnTo>
                  <a:lnTo>
                    <a:pt x="286" y="27"/>
                  </a:lnTo>
                  <a:lnTo>
                    <a:pt x="269" y="31"/>
                  </a:lnTo>
                  <a:lnTo>
                    <a:pt x="254" y="35"/>
                  </a:lnTo>
                  <a:lnTo>
                    <a:pt x="237" y="33"/>
                  </a:lnTo>
                  <a:lnTo>
                    <a:pt x="223" y="30"/>
                  </a:lnTo>
                  <a:lnTo>
                    <a:pt x="254" y="58"/>
                  </a:lnTo>
                  <a:lnTo>
                    <a:pt x="262" y="65"/>
                  </a:lnTo>
                  <a:lnTo>
                    <a:pt x="270" y="70"/>
                  </a:lnTo>
                  <a:lnTo>
                    <a:pt x="280" y="75"/>
                  </a:lnTo>
                  <a:lnTo>
                    <a:pt x="289" y="79"/>
                  </a:lnTo>
                  <a:close/>
                  <a:moveTo>
                    <a:pt x="2115" y="785"/>
                  </a:moveTo>
                  <a:lnTo>
                    <a:pt x="2115" y="785"/>
                  </a:lnTo>
                  <a:lnTo>
                    <a:pt x="2115" y="735"/>
                  </a:lnTo>
                  <a:lnTo>
                    <a:pt x="2116" y="685"/>
                  </a:lnTo>
                  <a:lnTo>
                    <a:pt x="2116" y="635"/>
                  </a:lnTo>
                  <a:lnTo>
                    <a:pt x="2115" y="610"/>
                  </a:lnTo>
                  <a:lnTo>
                    <a:pt x="2114" y="584"/>
                  </a:lnTo>
                  <a:lnTo>
                    <a:pt x="2116" y="567"/>
                  </a:lnTo>
                  <a:lnTo>
                    <a:pt x="2116" y="548"/>
                  </a:lnTo>
                  <a:lnTo>
                    <a:pt x="2115" y="503"/>
                  </a:lnTo>
                  <a:lnTo>
                    <a:pt x="2115" y="468"/>
                  </a:lnTo>
                  <a:lnTo>
                    <a:pt x="2114" y="434"/>
                  </a:lnTo>
                  <a:lnTo>
                    <a:pt x="2112" y="350"/>
                  </a:lnTo>
                  <a:lnTo>
                    <a:pt x="2109" y="268"/>
                  </a:lnTo>
                  <a:lnTo>
                    <a:pt x="2107" y="188"/>
                  </a:lnTo>
                  <a:lnTo>
                    <a:pt x="2100" y="106"/>
                  </a:lnTo>
                  <a:lnTo>
                    <a:pt x="2015" y="104"/>
                  </a:lnTo>
                  <a:lnTo>
                    <a:pt x="1996" y="104"/>
                  </a:lnTo>
                  <a:lnTo>
                    <a:pt x="1976" y="106"/>
                  </a:lnTo>
                  <a:lnTo>
                    <a:pt x="1933" y="106"/>
                  </a:lnTo>
                  <a:lnTo>
                    <a:pt x="1919" y="106"/>
                  </a:lnTo>
                  <a:lnTo>
                    <a:pt x="1906" y="106"/>
                  </a:lnTo>
                  <a:lnTo>
                    <a:pt x="1899" y="106"/>
                  </a:lnTo>
                  <a:lnTo>
                    <a:pt x="1893" y="107"/>
                  </a:lnTo>
                  <a:lnTo>
                    <a:pt x="1889" y="110"/>
                  </a:lnTo>
                  <a:lnTo>
                    <a:pt x="1883" y="114"/>
                  </a:lnTo>
                  <a:lnTo>
                    <a:pt x="1876" y="110"/>
                  </a:lnTo>
                  <a:lnTo>
                    <a:pt x="1868" y="107"/>
                  </a:lnTo>
                  <a:lnTo>
                    <a:pt x="1858" y="104"/>
                  </a:lnTo>
                  <a:lnTo>
                    <a:pt x="1851" y="104"/>
                  </a:lnTo>
                  <a:lnTo>
                    <a:pt x="1788" y="103"/>
                  </a:lnTo>
                  <a:lnTo>
                    <a:pt x="1721" y="103"/>
                  </a:lnTo>
                  <a:lnTo>
                    <a:pt x="1584" y="106"/>
                  </a:lnTo>
                  <a:lnTo>
                    <a:pt x="1524" y="104"/>
                  </a:lnTo>
                  <a:lnTo>
                    <a:pt x="1464" y="103"/>
                  </a:lnTo>
                  <a:lnTo>
                    <a:pt x="1354" y="103"/>
                  </a:lnTo>
                  <a:lnTo>
                    <a:pt x="1222" y="100"/>
                  </a:lnTo>
                  <a:lnTo>
                    <a:pt x="1092" y="96"/>
                  </a:lnTo>
                  <a:lnTo>
                    <a:pt x="1058" y="97"/>
                  </a:lnTo>
                  <a:lnTo>
                    <a:pt x="1027" y="97"/>
                  </a:lnTo>
                  <a:lnTo>
                    <a:pt x="996" y="99"/>
                  </a:lnTo>
                  <a:lnTo>
                    <a:pt x="968" y="99"/>
                  </a:lnTo>
                  <a:lnTo>
                    <a:pt x="951" y="99"/>
                  </a:lnTo>
                  <a:lnTo>
                    <a:pt x="934" y="99"/>
                  </a:lnTo>
                  <a:lnTo>
                    <a:pt x="918" y="100"/>
                  </a:lnTo>
                  <a:lnTo>
                    <a:pt x="901" y="100"/>
                  </a:lnTo>
                  <a:lnTo>
                    <a:pt x="805" y="99"/>
                  </a:lnTo>
                  <a:lnTo>
                    <a:pt x="708" y="97"/>
                  </a:lnTo>
                  <a:lnTo>
                    <a:pt x="516" y="96"/>
                  </a:lnTo>
                  <a:lnTo>
                    <a:pt x="477" y="96"/>
                  </a:lnTo>
                  <a:lnTo>
                    <a:pt x="439" y="93"/>
                  </a:lnTo>
                  <a:lnTo>
                    <a:pt x="401" y="91"/>
                  </a:lnTo>
                  <a:lnTo>
                    <a:pt x="381" y="93"/>
                  </a:lnTo>
                  <a:lnTo>
                    <a:pt x="363" y="94"/>
                  </a:lnTo>
                  <a:lnTo>
                    <a:pt x="353" y="97"/>
                  </a:lnTo>
                  <a:lnTo>
                    <a:pt x="349" y="99"/>
                  </a:lnTo>
                  <a:lnTo>
                    <a:pt x="343" y="99"/>
                  </a:lnTo>
                  <a:lnTo>
                    <a:pt x="339" y="97"/>
                  </a:lnTo>
                  <a:lnTo>
                    <a:pt x="334" y="96"/>
                  </a:lnTo>
                  <a:lnTo>
                    <a:pt x="328" y="93"/>
                  </a:lnTo>
                  <a:lnTo>
                    <a:pt x="322" y="93"/>
                  </a:lnTo>
                  <a:lnTo>
                    <a:pt x="313" y="93"/>
                  </a:lnTo>
                  <a:lnTo>
                    <a:pt x="304" y="96"/>
                  </a:lnTo>
                  <a:lnTo>
                    <a:pt x="294" y="99"/>
                  </a:lnTo>
                  <a:lnTo>
                    <a:pt x="285" y="100"/>
                  </a:lnTo>
                  <a:lnTo>
                    <a:pt x="286" y="134"/>
                  </a:lnTo>
                  <a:lnTo>
                    <a:pt x="287" y="167"/>
                  </a:lnTo>
                  <a:lnTo>
                    <a:pt x="293" y="238"/>
                  </a:lnTo>
                  <a:lnTo>
                    <a:pt x="299" y="305"/>
                  </a:lnTo>
                  <a:lnTo>
                    <a:pt x="300" y="336"/>
                  </a:lnTo>
                  <a:lnTo>
                    <a:pt x="301" y="364"/>
                  </a:lnTo>
                  <a:lnTo>
                    <a:pt x="301" y="391"/>
                  </a:lnTo>
                  <a:lnTo>
                    <a:pt x="303" y="419"/>
                  </a:lnTo>
                  <a:lnTo>
                    <a:pt x="304" y="448"/>
                  </a:lnTo>
                  <a:lnTo>
                    <a:pt x="304" y="479"/>
                  </a:lnTo>
                  <a:lnTo>
                    <a:pt x="307" y="570"/>
                  </a:lnTo>
                  <a:lnTo>
                    <a:pt x="307" y="615"/>
                  </a:lnTo>
                  <a:lnTo>
                    <a:pt x="307" y="662"/>
                  </a:lnTo>
                  <a:lnTo>
                    <a:pt x="306" y="711"/>
                  </a:lnTo>
                  <a:lnTo>
                    <a:pt x="308" y="760"/>
                  </a:lnTo>
                  <a:lnTo>
                    <a:pt x="313" y="848"/>
                  </a:lnTo>
                  <a:lnTo>
                    <a:pt x="314" y="890"/>
                  </a:lnTo>
                  <a:lnTo>
                    <a:pt x="314" y="933"/>
                  </a:lnTo>
                  <a:lnTo>
                    <a:pt x="313" y="1021"/>
                  </a:lnTo>
                  <a:lnTo>
                    <a:pt x="314" y="1069"/>
                  </a:lnTo>
                  <a:lnTo>
                    <a:pt x="315" y="1116"/>
                  </a:lnTo>
                  <a:lnTo>
                    <a:pt x="318" y="1164"/>
                  </a:lnTo>
                  <a:lnTo>
                    <a:pt x="318" y="1188"/>
                  </a:lnTo>
                  <a:lnTo>
                    <a:pt x="317" y="1210"/>
                  </a:lnTo>
                  <a:lnTo>
                    <a:pt x="404" y="1215"/>
                  </a:lnTo>
                  <a:lnTo>
                    <a:pt x="494" y="1218"/>
                  </a:lnTo>
                  <a:lnTo>
                    <a:pt x="672" y="1220"/>
                  </a:lnTo>
                  <a:lnTo>
                    <a:pt x="852" y="1222"/>
                  </a:lnTo>
                  <a:lnTo>
                    <a:pt x="1024" y="1225"/>
                  </a:lnTo>
                  <a:lnTo>
                    <a:pt x="1190" y="1230"/>
                  </a:lnTo>
                  <a:lnTo>
                    <a:pt x="1273" y="1232"/>
                  </a:lnTo>
                  <a:lnTo>
                    <a:pt x="1354" y="1230"/>
                  </a:lnTo>
                  <a:lnTo>
                    <a:pt x="1354" y="1223"/>
                  </a:lnTo>
                  <a:lnTo>
                    <a:pt x="1356" y="1216"/>
                  </a:lnTo>
                  <a:lnTo>
                    <a:pt x="1357" y="1210"/>
                  </a:lnTo>
                  <a:lnTo>
                    <a:pt x="1360" y="1205"/>
                  </a:lnTo>
                  <a:lnTo>
                    <a:pt x="1365" y="1195"/>
                  </a:lnTo>
                  <a:lnTo>
                    <a:pt x="1374" y="1188"/>
                  </a:lnTo>
                  <a:lnTo>
                    <a:pt x="1392" y="1175"/>
                  </a:lnTo>
                  <a:lnTo>
                    <a:pt x="1401" y="1168"/>
                  </a:lnTo>
                  <a:lnTo>
                    <a:pt x="1408" y="1160"/>
                  </a:lnTo>
                  <a:lnTo>
                    <a:pt x="1420" y="1159"/>
                  </a:lnTo>
                  <a:lnTo>
                    <a:pt x="1434" y="1159"/>
                  </a:lnTo>
                  <a:lnTo>
                    <a:pt x="1448" y="1163"/>
                  </a:lnTo>
                  <a:lnTo>
                    <a:pt x="1462" y="1167"/>
                  </a:lnTo>
                  <a:lnTo>
                    <a:pt x="1490" y="1178"/>
                  </a:lnTo>
                  <a:lnTo>
                    <a:pt x="1520" y="1191"/>
                  </a:lnTo>
                  <a:lnTo>
                    <a:pt x="1544" y="1191"/>
                  </a:lnTo>
                  <a:lnTo>
                    <a:pt x="1556" y="1189"/>
                  </a:lnTo>
                  <a:lnTo>
                    <a:pt x="1568" y="1187"/>
                  </a:lnTo>
                  <a:lnTo>
                    <a:pt x="1580" y="1184"/>
                  </a:lnTo>
                  <a:lnTo>
                    <a:pt x="1590" y="1178"/>
                  </a:lnTo>
                  <a:lnTo>
                    <a:pt x="1601" y="1173"/>
                  </a:lnTo>
                  <a:lnTo>
                    <a:pt x="1610" y="1164"/>
                  </a:lnTo>
                  <a:lnTo>
                    <a:pt x="1628" y="1167"/>
                  </a:lnTo>
                  <a:lnTo>
                    <a:pt x="1645" y="1173"/>
                  </a:lnTo>
                  <a:lnTo>
                    <a:pt x="1659" y="1181"/>
                  </a:lnTo>
                  <a:lnTo>
                    <a:pt x="1671" y="1191"/>
                  </a:lnTo>
                  <a:lnTo>
                    <a:pt x="1683" y="1202"/>
                  </a:lnTo>
                  <a:lnTo>
                    <a:pt x="1693" y="1215"/>
                  </a:lnTo>
                  <a:lnTo>
                    <a:pt x="1701" y="1227"/>
                  </a:lnTo>
                  <a:lnTo>
                    <a:pt x="1708" y="1240"/>
                  </a:lnTo>
                  <a:lnTo>
                    <a:pt x="1808" y="1240"/>
                  </a:lnTo>
                  <a:lnTo>
                    <a:pt x="1909" y="1243"/>
                  </a:lnTo>
                  <a:lnTo>
                    <a:pt x="2010" y="1244"/>
                  </a:lnTo>
                  <a:lnTo>
                    <a:pt x="2112" y="1246"/>
                  </a:lnTo>
                  <a:lnTo>
                    <a:pt x="2115" y="1191"/>
                  </a:lnTo>
                  <a:lnTo>
                    <a:pt x="2118" y="1135"/>
                  </a:lnTo>
                  <a:lnTo>
                    <a:pt x="2121" y="1077"/>
                  </a:lnTo>
                  <a:lnTo>
                    <a:pt x="2121" y="1020"/>
                  </a:lnTo>
                  <a:lnTo>
                    <a:pt x="2119" y="902"/>
                  </a:lnTo>
                  <a:lnTo>
                    <a:pt x="2115" y="785"/>
                  </a:lnTo>
                  <a:close/>
                  <a:moveTo>
                    <a:pt x="1996" y="1810"/>
                  </a:moveTo>
                  <a:lnTo>
                    <a:pt x="1996" y="1810"/>
                  </a:lnTo>
                  <a:lnTo>
                    <a:pt x="1985" y="1602"/>
                  </a:lnTo>
                  <a:lnTo>
                    <a:pt x="1970" y="1376"/>
                  </a:lnTo>
                  <a:lnTo>
                    <a:pt x="1955" y="1376"/>
                  </a:lnTo>
                  <a:lnTo>
                    <a:pt x="1941" y="1376"/>
                  </a:lnTo>
                  <a:lnTo>
                    <a:pt x="1927" y="1375"/>
                  </a:lnTo>
                  <a:lnTo>
                    <a:pt x="1912" y="1376"/>
                  </a:lnTo>
                  <a:lnTo>
                    <a:pt x="1909" y="1396"/>
                  </a:lnTo>
                  <a:lnTo>
                    <a:pt x="1907" y="1417"/>
                  </a:lnTo>
                  <a:lnTo>
                    <a:pt x="1906" y="1439"/>
                  </a:lnTo>
                  <a:lnTo>
                    <a:pt x="1907" y="1463"/>
                  </a:lnTo>
                  <a:lnTo>
                    <a:pt x="1912" y="1510"/>
                  </a:lnTo>
                  <a:lnTo>
                    <a:pt x="1916" y="1559"/>
                  </a:lnTo>
                  <a:lnTo>
                    <a:pt x="1916" y="1588"/>
                  </a:lnTo>
                  <a:lnTo>
                    <a:pt x="1916" y="1619"/>
                  </a:lnTo>
                  <a:lnTo>
                    <a:pt x="1916" y="1649"/>
                  </a:lnTo>
                  <a:lnTo>
                    <a:pt x="1916" y="1679"/>
                  </a:lnTo>
                  <a:lnTo>
                    <a:pt x="1919" y="1738"/>
                  </a:lnTo>
                  <a:lnTo>
                    <a:pt x="1921" y="1768"/>
                  </a:lnTo>
                  <a:lnTo>
                    <a:pt x="1921" y="1796"/>
                  </a:lnTo>
                  <a:lnTo>
                    <a:pt x="1923" y="1911"/>
                  </a:lnTo>
                  <a:lnTo>
                    <a:pt x="1927" y="2023"/>
                  </a:lnTo>
                  <a:lnTo>
                    <a:pt x="1930" y="2043"/>
                  </a:lnTo>
                  <a:lnTo>
                    <a:pt x="1931" y="2053"/>
                  </a:lnTo>
                  <a:lnTo>
                    <a:pt x="1935" y="2063"/>
                  </a:lnTo>
                  <a:lnTo>
                    <a:pt x="1952" y="2059"/>
                  </a:lnTo>
                  <a:lnTo>
                    <a:pt x="1968" y="2053"/>
                  </a:lnTo>
                  <a:lnTo>
                    <a:pt x="1999" y="2040"/>
                  </a:lnTo>
                  <a:lnTo>
                    <a:pt x="2000" y="2014"/>
                  </a:lnTo>
                  <a:lnTo>
                    <a:pt x="2001" y="1986"/>
                  </a:lnTo>
                  <a:lnTo>
                    <a:pt x="2001" y="1928"/>
                  </a:lnTo>
                  <a:lnTo>
                    <a:pt x="1999" y="1868"/>
                  </a:lnTo>
                  <a:lnTo>
                    <a:pt x="1996" y="1810"/>
                  </a:lnTo>
                  <a:close/>
                  <a:moveTo>
                    <a:pt x="1912" y="1877"/>
                  </a:moveTo>
                  <a:lnTo>
                    <a:pt x="1912" y="1877"/>
                  </a:lnTo>
                  <a:lnTo>
                    <a:pt x="1909" y="1882"/>
                  </a:lnTo>
                  <a:lnTo>
                    <a:pt x="1906" y="1884"/>
                  </a:lnTo>
                  <a:lnTo>
                    <a:pt x="1903" y="1884"/>
                  </a:lnTo>
                  <a:lnTo>
                    <a:pt x="1900" y="1886"/>
                  </a:lnTo>
                  <a:lnTo>
                    <a:pt x="1893" y="1884"/>
                  </a:lnTo>
                  <a:lnTo>
                    <a:pt x="1886" y="1882"/>
                  </a:lnTo>
                  <a:lnTo>
                    <a:pt x="1885" y="1898"/>
                  </a:lnTo>
                  <a:lnTo>
                    <a:pt x="1885" y="1917"/>
                  </a:lnTo>
                  <a:lnTo>
                    <a:pt x="1888" y="1956"/>
                  </a:lnTo>
                  <a:lnTo>
                    <a:pt x="1889" y="1997"/>
                  </a:lnTo>
                  <a:lnTo>
                    <a:pt x="1889" y="2015"/>
                  </a:lnTo>
                  <a:lnTo>
                    <a:pt x="1888" y="2033"/>
                  </a:lnTo>
                  <a:lnTo>
                    <a:pt x="1917" y="2063"/>
                  </a:lnTo>
                  <a:lnTo>
                    <a:pt x="1916" y="2018"/>
                  </a:lnTo>
                  <a:lnTo>
                    <a:pt x="1914" y="1970"/>
                  </a:lnTo>
                  <a:lnTo>
                    <a:pt x="1914" y="1922"/>
                  </a:lnTo>
                  <a:lnTo>
                    <a:pt x="1912" y="1877"/>
                  </a:lnTo>
                  <a:close/>
                  <a:moveTo>
                    <a:pt x="1907" y="1717"/>
                  </a:moveTo>
                  <a:lnTo>
                    <a:pt x="1907" y="1717"/>
                  </a:lnTo>
                  <a:lnTo>
                    <a:pt x="1905" y="1629"/>
                  </a:lnTo>
                  <a:lnTo>
                    <a:pt x="1902" y="1545"/>
                  </a:lnTo>
                  <a:lnTo>
                    <a:pt x="1899" y="1460"/>
                  </a:lnTo>
                  <a:lnTo>
                    <a:pt x="1896" y="1418"/>
                  </a:lnTo>
                  <a:lnTo>
                    <a:pt x="1892" y="1373"/>
                  </a:lnTo>
                  <a:lnTo>
                    <a:pt x="1876" y="1373"/>
                  </a:lnTo>
                  <a:lnTo>
                    <a:pt x="1865" y="1372"/>
                  </a:lnTo>
                  <a:lnTo>
                    <a:pt x="1865" y="1452"/>
                  </a:lnTo>
                  <a:lnTo>
                    <a:pt x="1868" y="1528"/>
                  </a:lnTo>
                  <a:lnTo>
                    <a:pt x="1876" y="1684"/>
                  </a:lnTo>
                  <a:lnTo>
                    <a:pt x="1878" y="1738"/>
                  </a:lnTo>
                  <a:lnTo>
                    <a:pt x="1879" y="1764"/>
                  </a:lnTo>
                  <a:lnTo>
                    <a:pt x="1882" y="1786"/>
                  </a:lnTo>
                  <a:lnTo>
                    <a:pt x="1890" y="1785"/>
                  </a:lnTo>
                  <a:lnTo>
                    <a:pt x="1897" y="1783"/>
                  </a:lnTo>
                  <a:lnTo>
                    <a:pt x="1903" y="1783"/>
                  </a:lnTo>
                  <a:lnTo>
                    <a:pt x="1910" y="1783"/>
                  </a:lnTo>
                  <a:lnTo>
                    <a:pt x="1910" y="1775"/>
                  </a:lnTo>
                  <a:lnTo>
                    <a:pt x="1910" y="1766"/>
                  </a:lnTo>
                  <a:lnTo>
                    <a:pt x="1909" y="1750"/>
                  </a:lnTo>
                  <a:lnTo>
                    <a:pt x="1907" y="1741"/>
                  </a:lnTo>
                  <a:lnTo>
                    <a:pt x="1907" y="1733"/>
                  </a:lnTo>
                  <a:lnTo>
                    <a:pt x="1909" y="1724"/>
                  </a:lnTo>
                  <a:lnTo>
                    <a:pt x="1912" y="1717"/>
                  </a:lnTo>
                  <a:lnTo>
                    <a:pt x="1913" y="1716"/>
                  </a:lnTo>
                  <a:lnTo>
                    <a:pt x="1912" y="1715"/>
                  </a:lnTo>
                  <a:lnTo>
                    <a:pt x="1910" y="1717"/>
                  </a:lnTo>
                  <a:lnTo>
                    <a:pt x="1907" y="1717"/>
                  </a:lnTo>
                  <a:close/>
                  <a:moveTo>
                    <a:pt x="1912" y="1828"/>
                  </a:moveTo>
                  <a:lnTo>
                    <a:pt x="1912" y="1828"/>
                  </a:lnTo>
                  <a:lnTo>
                    <a:pt x="1905" y="1830"/>
                  </a:lnTo>
                  <a:lnTo>
                    <a:pt x="1897" y="1831"/>
                  </a:lnTo>
                  <a:lnTo>
                    <a:pt x="1890" y="1831"/>
                  </a:lnTo>
                  <a:lnTo>
                    <a:pt x="1883" y="1832"/>
                  </a:lnTo>
                  <a:lnTo>
                    <a:pt x="1883" y="1841"/>
                  </a:lnTo>
                  <a:lnTo>
                    <a:pt x="1885" y="1848"/>
                  </a:lnTo>
                  <a:lnTo>
                    <a:pt x="1886" y="1861"/>
                  </a:lnTo>
                  <a:lnTo>
                    <a:pt x="1890" y="1859"/>
                  </a:lnTo>
                  <a:lnTo>
                    <a:pt x="1895" y="1859"/>
                  </a:lnTo>
                  <a:lnTo>
                    <a:pt x="1902" y="1861"/>
                  </a:lnTo>
                  <a:lnTo>
                    <a:pt x="1907" y="1861"/>
                  </a:lnTo>
                  <a:lnTo>
                    <a:pt x="1910" y="1859"/>
                  </a:lnTo>
                  <a:lnTo>
                    <a:pt x="1913" y="1856"/>
                  </a:lnTo>
                  <a:lnTo>
                    <a:pt x="1913" y="1851"/>
                  </a:lnTo>
                  <a:lnTo>
                    <a:pt x="1913" y="1844"/>
                  </a:lnTo>
                  <a:lnTo>
                    <a:pt x="1913" y="1837"/>
                  </a:lnTo>
                  <a:lnTo>
                    <a:pt x="1912" y="1828"/>
                  </a:lnTo>
                  <a:close/>
                  <a:moveTo>
                    <a:pt x="1907" y="1797"/>
                  </a:moveTo>
                  <a:lnTo>
                    <a:pt x="1907" y="1797"/>
                  </a:lnTo>
                  <a:lnTo>
                    <a:pt x="1900" y="1799"/>
                  </a:lnTo>
                  <a:lnTo>
                    <a:pt x="1893" y="1799"/>
                  </a:lnTo>
                  <a:lnTo>
                    <a:pt x="1886" y="1799"/>
                  </a:lnTo>
                  <a:lnTo>
                    <a:pt x="1881" y="1800"/>
                  </a:lnTo>
                  <a:lnTo>
                    <a:pt x="1881" y="1803"/>
                  </a:lnTo>
                  <a:lnTo>
                    <a:pt x="1882" y="1807"/>
                  </a:lnTo>
                  <a:lnTo>
                    <a:pt x="1882" y="1810"/>
                  </a:lnTo>
                  <a:lnTo>
                    <a:pt x="1882" y="1816"/>
                  </a:lnTo>
                  <a:lnTo>
                    <a:pt x="1890" y="1813"/>
                  </a:lnTo>
                  <a:lnTo>
                    <a:pt x="1897" y="1813"/>
                  </a:lnTo>
                  <a:lnTo>
                    <a:pt x="1912" y="1817"/>
                  </a:lnTo>
                  <a:lnTo>
                    <a:pt x="1910" y="1807"/>
                  </a:lnTo>
                  <a:lnTo>
                    <a:pt x="1909" y="1802"/>
                  </a:lnTo>
                  <a:lnTo>
                    <a:pt x="1907" y="1797"/>
                  </a:lnTo>
                  <a:close/>
                  <a:moveTo>
                    <a:pt x="1868" y="1835"/>
                  </a:moveTo>
                  <a:lnTo>
                    <a:pt x="1868" y="1835"/>
                  </a:lnTo>
                  <a:lnTo>
                    <a:pt x="1861" y="1835"/>
                  </a:lnTo>
                  <a:lnTo>
                    <a:pt x="1857" y="1834"/>
                  </a:lnTo>
                  <a:lnTo>
                    <a:pt x="1855" y="1832"/>
                  </a:lnTo>
                  <a:lnTo>
                    <a:pt x="1857" y="1839"/>
                  </a:lnTo>
                  <a:lnTo>
                    <a:pt x="1858" y="1845"/>
                  </a:lnTo>
                  <a:lnTo>
                    <a:pt x="1858" y="1862"/>
                  </a:lnTo>
                  <a:lnTo>
                    <a:pt x="1862" y="1862"/>
                  </a:lnTo>
                  <a:lnTo>
                    <a:pt x="1865" y="1862"/>
                  </a:lnTo>
                  <a:lnTo>
                    <a:pt x="1868" y="1861"/>
                  </a:lnTo>
                  <a:lnTo>
                    <a:pt x="1872" y="1861"/>
                  </a:lnTo>
                  <a:lnTo>
                    <a:pt x="1872" y="1852"/>
                  </a:lnTo>
                  <a:lnTo>
                    <a:pt x="1872" y="1847"/>
                  </a:lnTo>
                  <a:lnTo>
                    <a:pt x="1868" y="1835"/>
                  </a:lnTo>
                  <a:close/>
                  <a:moveTo>
                    <a:pt x="1857" y="1556"/>
                  </a:moveTo>
                  <a:lnTo>
                    <a:pt x="1857" y="1556"/>
                  </a:lnTo>
                  <a:lnTo>
                    <a:pt x="1851" y="1618"/>
                  </a:lnTo>
                  <a:lnTo>
                    <a:pt x="1844" y="1675"/>
                  </a:lnTo>
                  <a:lnTo>
                    <a:pt x="1837" y="1731"/>
                  </a:lnTo>
                  <a:lnTo>
                    <a:pt x="1832" y="1786"/>
                  </a:lnTo>
                  <a:lnTo>
                    <a:pt x="1834" y="1785"/>
                  </a:lnTo>
                  <a:lnTo>
                    <a:pt x="1839" y="1785"/>
                  </a:lnTo>
                  <a:lnTo>
                    <a:pt x="1848" y="1785"/>
                  </a:lnTo>
                  <a:lnTo>
                    <a:pt x="1858" y="1785"/>
                  </a:lnTo>
                  <a:lnTo>
                    <a:pt x="1868" y="1783"/>
                  </a:lnTo>
                  <a:lnTo>
                    <a:pt x="1867" y="1726"/>
                  </a:lnTo>
                  <a:lnTo>
                    <a:pt x="1864" y="1668"/>
                  </a:lnTo>
                  <a:lnTo>
                    <a:pt x="1861" y="1612"/>
                  </a:lnTo>
                  <a:lnTo>
                    <a:pt x="1860" y="1584"/>
                  </a:lnTo>
                  <a:lnTo>
                    <a:pt x="1857" y="1556"/>
                  </a:lnTo>
                  <a:close/>
                  <a:moveTo>
                    <a:pt x="1857" y="1797"/>
                  </a:moveTo>
                  <a:lnTo>
                    <a:pt x="1857" y="1797"/>
                  </a:lnTo>
                  <a:lnTo>
                    <a:pt x="1855" y="1802"/>
                  </a:lnTo>
                  <a:lnTo>
                    <a:pt x="1854" y="1806"/>
                  </a:lnTo>
                  <a:lnTo>
                    <a:pt x="1855" y="1817"/>
                  </a:lnTo>
                  <a:lnTo>
                    <a:pt x="1861" y="1817"/>
                  </a:lnTo>
                  <a:lnTo>
                    <a:pt x="1864" y="1817"/>
                  </a:lnTo>
                  <a:lnTo>
                    <a:pt x="1867" y="1816"/>
                  </a:lnTo>
                  <a:lnTo>
                    <a:pt x="1867" y="1809"/>
                  </a:lnTo>
                  <a:lnTo>
                    <a:pt x="1865" y="1803"/>
                  </a:lnTo>
                  <a:lnTo>
                    <a:pt x="1861" y="1799"/>
                  </a:lnTo>
                  <a:lnTo>
                    <a:pt x="1857" y="1797"/>
                  </a:lnTo>
                  <a:close/>
                  <a:moveTo>
                    <a:pt x="1848" y="1522"/>
                  </a:moveTo>
                  <a:lnTo>
                    <a:pt x="1848" y="1522"/>
                  </a:lnTo>
                  <a:lnTo>
                    <a:pt x="1851" y="1519"/>
                  </a:lnTo>
                  <a:lnTo>
                    <a:pt x="1853" y="1518"/>
                  </a:lnTo>
                  <a:lnTo>
                    <a:pt x="1855" y="1517"/>
                  </a:lnTo>
                  <a:lnTo>
                    <a:pt x="1857" y="1511"/>
                  </a:lnTo>
                  <a:lnTo>
                    <a:pt x="1854" y="1479"/>
                  </a:lnTo>
                  <a:lnTo>
                    <a:pt x="1853" y="1444"/>
                  </a:lnTo>
                  <a:lnTo>
                    <a:pt x="1851" y="1407"/>
                  </a:lnTo>
                  <a:lnTo>
                    <a:pt x="1848" y="1373"/>
                  </a:lnTo>
                  <a:lnTo>
                    <a:pt x="1840" y="1375"/>
                  </a:lnTo>
                  <a:lnTo>
                    <a:pt x="1830" y="1373"/>
                  </a:lnTo>
                  <a:lnTo>
                    <a:pt x="1819" y="1373"/>
                  </a:lnTo>
                  <a:lnTo>
                    <a:pt x="1808" y="1373"/>
                  </a:lnTo>
                  <a:lnTo>
                    <a:pt x="1805" y="1399"/>
                  </a:lnTo>
                  <a:lnTo>
                    <a:pt x="1803" y="1424"/>
                  </a:lnTo>
                  <a:lnTo>
                    <a:pt x="1803" y="1451"/>
                  </a:lnTo>
                  <a:lnTo>
                    <a:pt x="1802" y="1476"/>
                  </a:lnTo>
                  <a:lnTo>
                    <a:pt x="1796" y="1512"/>
                  </a:lnTo>
                  <a:lnTo>
                    <a:pt x="1788" y="1549"/>
                  </a:lnTo>
                  <a:lnTo>
                    <a:pt x="1780" y="1587"/>
                  </a:lnTo>
                  <a:lnTo>
                    <a:pt x="1773" y="1623"/>
                  </a:lnTo>
                  <a:lnTo>
                    <a:pt x="1768" y="1654"/>
                  </a:lnTo>
                  <a:lnTo>
                    <a:pt x="1766" y="1685"/>
                  </a:lnTo>
                  <a:lnTo>
                    <a:pt x="1763" y="1715"/>
                  </a:lnTo>
                  <a:lnTo>
                    <a:pt x="1760" y="1738"/>
                  </a:lnTo>
                  <a:lnTo>
                    <a:pt x="1759" y="1759"/>
                  </a:lnTo>
                  <a:lnTo>
                    <a:pt x="1754" y="1769"/>
                  </a:lnTo>
                  <a:lnTo>
                    <a:pt x="1751" y="1774"/>
                  </a:lnTo>
                  <a:lnTo>
                    <a:pt x="1749" y="1778"/>
                  </a:lnTo>
                  <a:lnTo>
                    <a:pt x="1744" y="1775"/>
                  </a:lnTo>
                  <a:lnTo>
                    <a:pt x="1742" y="1772"/>
                  </a:lnTo>
                  <a:lnTo>
                    <a:pt x="1742" y="1768"/>
                  </a:lnTo>
                  <a:lnTo>
                    <a:pt x="1742" y="1764"/>
                  </a:lnTo>
                  <a:lnTo>
                    <a:pt x="1743" y="1754"/>
                  </a:lnTo>
                  <a:lnTo>
                    <a:pt x="1744" y="1747"/>
                  </a:lnTo>
                  <a:lnTo>
                    <a:pt x="1747" y="1727"/>
                  </a:lnTo>
                  <a:lnTo>
                    <a:pt x="1749" y="1709"/>
                  </a:lnTo>
                  <a:lnTo>
                    <a:pt x="1754" y="1670"/>
                  </a:lnTo>
                  <a:lnTo>
                    <a:pt x="1761" y="1630"/>
                  </a:lnTo>
                  <a:lnTo>
                    <a:pt x="1777" y="1547"/>
                  </a:lnTo>
                  <a:lnTo>
                    <a:pt x="1784" y="1505"/>
                  </a:lnTo>
                  <a:lnTo>
                    <a:pt x="1789" y="1462"/>
                  </a:lnTo>
                  <a:lnTo>
                    <a:pt x="1792" y="1418"/>
                  </a:lnTo>
                  <a:lnTo>
                    <a:pt x="1794" y="1373"/>
                  </a:lnTo>
                  <a:lnTo>
                    <a:pt x="1784" y="1373"/>
                  </a:lnTo>
                  <a:lnTo>
                    <a:pt x="1774" y="1376"/>
                  </a:lnTo>
                  <a:lnTo>
                    <a:pt x="1759" y="1476"/>
                  </a:lnTo>
                  <a:lnTo>
                    <a:pt x="1744" y="1581"/>
                  </a:lnTo>
                  <a:lnTo>
                    <a:pt x="1730" y="1686"/>
                  </a:lnTo>
                  <a:lnTo>
                    <a:pt x="1715" y="1782"/>
                  </a:lnTo>
                  <a:lnTo>
                    <a:pt x="1742" y="1781"/>
                  </a:lnTo>
                  <a:lnTo>
                    <a:pt x="1768" y="1781"/>
                  </a:lnTo>
                  <a:lnTo>
                    <a:pt x="1817" y="1782"/>
                  </a:lnTo>
                  <a:lnTo>
                    <a:pt x="1826" y="1719"/>
                  </a:lnTo>
                  <a:lnTo>
                    <a:pt x="1836" y="1656"/>
                  </a:lnTo>
                  <a:lnTo>
                    <a:pt x="1844" y="1590"/>
                  </a:lnTo>
                  <a:lnTo>
                    <a:pt x="1847" y="1556"/>
                  </a:lnTo>
                  <a:lnTo>
                    <a:pt x="1848" y="1522"/>
                  </a:lnTo>
                  <a:close/>
                  <a:moveTo>
                    <a:pt x="1826" y="1837"/>
                  </a:moveTo>
                  <a:lnTo>
                    <a:pt x="1826" y="1837"/>
                  </a:lnTo>
                  <a:lnTo>
                    <a:pt x="1826" y="1844"/>
                  </a:lnTo>
                  <a:lnTo>
                    <a:pt x="1826" y="1849"/>
                  </a:lnTo>
                  <a:lnTo>
                    <a:pt x="1826" y="1862"/>
                  </a:lnTo>
                  <a:lnTo>
                    <a:pt x="1839" y="1862"/>
                  </a:lnTo>
                  <a:lnTo>
                    <a:pt x="1840" y="1855"/>
                  </a:lnTo>
                  <a:lnTo>
                    <a:pt x="1841" y="1848"/>
                  </a:lnTo>
                  <a:lnTo>
                    <a:pt x="1841" y="1842"/>
                  </a:lnTo>
                  <a:lnTo>
                    <a:pt x="1843" y="1835"/>
                  </a:lnTo>
                  <a:lnTo>
                    <a:pt x="1839" y="1835"/>
                  </a:lnTo>
                  <a:lnTo>
                    <a:pt x="1834" y="1835"/>
                  </a:lnTo>
                  <a:lnTo>
                    <a:pt x="1830" y="1837"/>
                  </a:lnTo>
                  <a:lnTo>
                    <a:pt x="1826" y="1837"/>
                  </a:lnTo>
                  <a:close/>
                  <a:moveTo>
                    <a:pt x="1837" y="1800"/>
                  </a:moveTo>
                  <a:lnTo>
                    <a:pt x="1837" y="1800"/>
                  </a:lnTo>
                  <a:lnTo>
                    <a:pt x="1833" y="1800"/>
                  </a:lnTo>
                  <a:lnTo>
                    <a:pt x="1832" y="1802"/>
                  </a:lnTo>
                  <a:lnTo>
                    <a:pt x="1827" y="1807"/>
                  </a:lnTo>
                  <a:lnTo>
                    <a:pt x="1826" y="1811"/>
                  </a:lnTo>
                  <a:lnTo>
                    <a:pt x="1824" y="1814"/>
                  </a:lnTo>
                  <a:lnTo>
                    <a:pt x="1823" y="1816"/>
                  </a:lnTo>
                  <a:lnTo>
                    <a:pt x="1832" y="1817"/>
                  </a:lnTo>
                  <a:lnTo>
                    <a:pt x="1841" y="1820"/>
                  </a:lnTo>
                  <a:lnTo>
                    <a:pt x="1840" y="1807"/>
                  </a:lnTo>
                  <a:lnTo>
                    <a:pt x="1839" y="1803"/>
                  </a:lnTo>
                  <a:lnTo>
                    <a:pt x="1837" y="1800"/>
                  </a:lnTo>
                  <a:close/>
                  <a:moveTo>
                    <a:pt x="1792" y="1837"/>
                  </a:moveTo>
                  <a:lnTo>
                    <a:pt x="1792" y="1837"/>
                  </a:lnTo>
                  <a:lnTo>
                    <a:pt x="1792" y="1845"/>
                  </a:lnTo>
                  <a:lnTo>
                    <a:pt x="1791" y="1851"/>
                  </a:lnTo>
                  <a:lnTo>
                    <a:pt x="1791" y="1856"/>
                  </a:lnTo>
                  <a:lnTo>
                    <a:pt x="1792" y="1862"/>
                  </a:lnTo>
                  <a:lnTo>
                    <a:pt x="1794" y="1862"/>
                  </a:lnTo>
                  <a:lnTo>
                    <a:pt x="1798" y="1861"/>
                  </a:lnTo>
                  <a:lnTo>
                    <a:pt x="1803" y="1861"/>
                  </a:lnTo>
                  <a:lnTo>
                    <a:pt x="1808" y="1862"/>
                  </a:lnTo>
                  <a:lnTo>
                    <a:pt x="1810" y="1855"/>
                  </a:lnTo>
                  <a:lnTo>
                    <a:pt x="1810" y="1848"/>
                  </a:lnTo>
                  <a:lnTo>
                    <a:pt x="1810" y="1841"/>
                  </a:lnTo>
                  <a:lnTo>
                    <a:pt x="1812" y="1835"/>
                  </a:lnTo>
                  <a:lnTo>
                    <a:pt x="1801" y="1834"/>
                  </a:lnTo>
                  <a:lnTo>
                    <a:pt x="1796" y="1835"/>
                  </a:lnTo>
                  <a:lnTo>
                    <a:pt x="1792" y="1837"/>
                  </a:lnTo>
                  <a:close/>
                  <a:moveTo>
                    <a:pt x="1803" y="1797"/>
                  </a:moveTo>
                  <a:lnTo>
                    <a:pt x="1803" y="1797"/>
                  </a:lnTo>
                  <a:lnTo>
                    <a:pt x="1802" y="1800"/>
                  </a:lnTo>
                  <a:lnTo>
                    <a:pt x="1799" y="1802"/>
                  </a:lnTo>
                  <a:lnTo>
                    <a:pt x="1792" y="1800"/>
                  </a:lnTo>
                  <a:lnTo>
                    <a:pt x="1791" y="1803"/>
                  </a:lnTo>
                  <a:lnTo>
                    <a:pt x="1789" y="1810"/>
                  </a:lnTo>
                  <a:lnTo>
                    <a:pt x="1789" y="1816"/>
                  </a:lnTo>
                  <a:lnTo>
                    <a:pt x="1792" y="1820"/>
                  </a:lnTo>
                  <a:lnTo>
                    <a:pt x="1792" y="1816"/>
                  </a:lnTo>
                  <a:lnTo>
                    <a:pt x="1795" y="1814"/>
                  </a:lnTo>
                  <a:lnTo>
                    <a:pt x="1796" y="1814"/>
                  </a:lnTo>
                  <a:lnTo>
                    <a:pt x="1799" y="1814"/>
                  </a:lnTo>
                  <a:lnTo>
                    <a:pt x="1805" y="1817"/>
                  </a:lnTo>
                  <a:lnTo>
                    <a:pt x="1808" y="1817"/>
                  </a:lnTo>
                  <a:lnTo>
                    <a:pt x="1809" y="1816"/>
                  </a:lnTo>
                  <a:lnTo>
                    <a:pt x="1808" y="1811"/>
                  </a:lnTo>
                  <a:lnTo>
                    <a:pt x="1808" y="1806"/>
                  </a:lnTo>
                  <a:lnTo>
                    <a:pt x="1808" y="1800"/>
                  </a:lnTo>
                  <a:lnTo>
                    <a:pt x="1806" y="1799"/>
                  </a:lnTo>
                  <a:lnTo>
                    <a:pt x="1803" y="1797"/>
                  </a:lnTo>
                  <a:close/>
                  <a:moveTo>
                    <a:pt x="1739" y="1880"/>
                  </a:moveTo>
                  <a:lnTo>
                    <a:pt x="1739" y="1880"/>
                  </a:lnTo>
                  <a:lnTo>
                    <a:pt x="1721" y="1943"/>
                  </a:lnTo>
                  <a:lnTo>
                    <a:pt x="1704" y="2008"/>
                  </a:lnTo>
                  <a:lnTo>
                    <a:pt x="1726" y="2008"/>
                  </a:lnTo>
                  <a:lnTo>
                    <a:pt x="1744" y="2008"/>
                  </a:lnTo>
                  <a:lnTo>
                    <a:pt x="1784" y="2008"/>
                  </a:lnTo>
                  <a:lnTo>
                    <a:pt x="1792" y="1978"/>
                  </a:lnTo>
                  <a:lnTo>
                    <a:pt x="1798" y="1948"/>
                  </a:lnTo>
                  <a:lnTo>
                    <a:pt x="1802" y="1914"/>
                  </a:lnTo>
                  <a:lnTo>
                    <a:pt x="1806" y="1880"/>
                  </a:lnTo>
                  <a:lnTo>
                    <a:pt x="1774" y="1880"/>
                  </a:lnTo>
                  <a:lnTo>
                    <a:pt x="1739" y="1880"/>
                  </a:lnTo>
                  <a:close/>
                  <a:moveTo>
                    <a:pt x="1774" y="1802"/>
                  </a:moveTo>
                  <a:lnTo>
                    <a:pt x="1774" y="1802"/>
                  </a:lnTo>
                  <a:lnTo>
                    <a:pt x="1759" y="1799"/>
                  </a:lnTo>
                  <a:lnTo>
                    <a:pt x="1743" y="1796"/>
                  </a:lnTo>
                  <a:lnTo>
                    <a:pt x="1728" y="1796"/>
                  </a:lnTo>
                  <a:lnTo>
                    <a:pt x="1712" y="1796"/>
                  </a:lnTo>
                  <a:lnTo>
                    <a:pt x="1680" y="1797"/>
                  </a:lnTo>
                  <a:lnTo>
                    <a:pt x="1646" y="1800"/>
                  </a:lnTo>
                  <a:lnTo>
                    <a:pt x="1614" y="1799"/>
                  </a:lnTo>
                  <a:lnTo>
                    <a:pt x="1579" y="1797"/>
                  </a:lnTo>
                  <a:lnTo>
                    <a:pt x="1545" y="1795"/>
                  </a:lnTo>
                  <a:lnTo>
                    <a:pt x="1511" y="1793"/>
                  </a:lnTo>
                  <a:lnTo>
                    <a:pt x="1502" y="1795"/>
                  </a:lnTo>
                  <a:lnTo>
                    <a:pt x="1493" y="1796"/>
                  </a:lnTo>
                  <a:lnTo>
                    <a:pt x="1483" y="1797"/>
                  </a:lnTo>
                  <a:lnTo>
                    <a:pt x="1474" y="1797"/>
                  </a:lnTo>
                  <a:lnTo>
                    <a:pt x="1387" y="1797"/>
                  </a:lnTo>
                  <a:lnTo>
                    <a:pt x="1347" y="1796"/>
                  </a:lnTo>
                  <a:lnTo>
                    <a:pt x="1305" y="1793"/>
                  </a:lnTo>
                  <a:lnTo>
                    <a:pt x="1284" y="1793"/>
                  </a:lnTo>
                  <a:lnTo>
                    <a:pt x="1260" y="1793"/>
                  </a:lnTo>
                  <a:lnTo>
                    <a:pt x="1205" y="1795"/>
                  </a:lnTo>
                  <a:lnTo>
                    <a:pt x="1148" y="1796"/>
                  </a:lnTo>
                  <a:lnTo>
                    <a:pt x="1120" y="1795"/>
                  </a:lnTo>
                  <a:lnTo>
                    <a:pt x="1093" y="1793"/>
                  </a:lnTo>
                  <a:lnTo>
                    <a:pt x="1065" y="1793"/>
                  </a:lnTo>
                  <a:lnTo>
                    <a:pt x="1036" y="1793"/>
                  </a:lnTo>
                  <a:lnTo>
                    <a:pt x="1007" y="1795"/>
                  </a:lnTo>
                  <a:lnTo>
                    <a:pt x="979" y="1796"/>
                  </a:lnTo>
                  <a:lnTo>
                    <a:pt x="895" y="1795"/>
                  </a:lnTo>
                  <a:lnTo>
                    <a:pt x="815" y="1796"/>
                  </a:lnTo>
                  <a:lnTo>
                    <a:pt x="738" y="1796"/>
                  </a:lnTo>
                  <a:lnTo>
                    <a:pt x="666" y="1793"/>
                  </a:lnTo>
                  <a:lnTo>
                    <a:pt x="666" y="1810"/>
                  </a:lnTo>
                  <a:lnTo>
                    <a:pt x="668" y="1828"/>
                  </a:lnTo>
                  <a:lnTo>
                    <a:pt x="673" y="1865"/>
                  </a:lnTo>
                  <a:lnTo>
                    <a:pt x="749" y="1865"/>
                  </a:lnTo>
                  <a:lnTo>
                    <a:pt x="828" y="1865"/>
                  </a:lnTo>
                  <a:lnTo>
                    <a:pt x="995" y="1865"/>
                  </a:lnTo>
                  <a:lnTo>
                    <a:pt x="1193" y="1863"/>
                  </a:lnTo>
                  <a:lnTo>
                    <a:pt x="1378" y="1863"/>
                  </a:lnTo>
                  <a:lnTo>
                    <a:pt x="1566" y="1862"/>
                  </a:lnTo>
                  <a:lnTo>
                    <a:pt x="1773" y="1861"/>
                  </a:lnTo>
                  <a:lnTo>
                    <a:pt x="1773" y="1848"/>
                  </a:lnTo>
                  <a:lnTo>
                    <a:pt x="1775" y="1834"/>
                  </a:lnTo>
                  <a:lnTo>
                    <a:pt x="1777" y="1818"/>
                  </a:lnTo>
                  <a:lnTo>
                    <a:pt x="1775" y="1810"/>
                  </a:lnTo>
                  <a:lnTo>
                    <a:pt x="1774" y="1802"/>
                  </a:lnTo>
                  <a:close/>
                  <a:moveTo>
                    <a:pt x="1760" y="1373"/>
                  </a:moveTo>
                  <a:lnTo>
                    <a:pt x="1760" y="1373"/>
                  </a:lnTo>
                  <a:lnTo>
                    <a:pt x="1754" y="1373"/>
                  </a:lnTo>
                  <a:lnTo>
                    <a:pt x="1701" y="1373"/>
                  </a:lnTo>
                  <a:lnTo>
                    <a:pt x="1653" y="1373"/>
                  </a:lnTo>
                  <a:lnTo>
                    <a:pt x="1605" y="1373"/>
                  </a:lnTo>
                  <a:lnTo>
                    <a:pt x="1566" y="1372"/>
                  </a:lnTo>
                  <a:lnTo>
                    <a:pt x="1520" y="1371"/>
                  </a:lnTo>
                  <a:lnTo>
                    <a:pt x="1472" y="1371"/>
                  </a:lnTo>
                  <a:lnTo>
                    <a:pt x="1387" y="1372"/>
                  </a:lnTo>
                  <a:lnTo>
                    <a:pt x="1363" y="1372"/>
                  </a:lnTo>
                  <a:lnTo>
                    <a:pt x="1340" y="1371"/>
                  </a:lnTo>
                  <a:lnTo>
                    <a:pt x="1298" y="1369"/>
                  </a:lnTo>
                  <a:lnTo>
                    <a:pt x="1257" y="1369"/>
                  </a:lnTo>
                  <a:lnTo>
                    <a:pt x="1238" y="1369"/>
                  </a:lnTo>
                  <a:lnTo>
                    <a:pt x="1228" y="1371"/>
                  </a:lnTo>
                  <a:lnTo>
                    <a:pt x="1219" y="1373"/>
                  </a:lnTo>
                  <a:lnTo>
                    <a:pt x="1217" y="1369"/>
                  </a:lnTo>
                  <a:lnTo>
                    <a:pt x="1214" y="1368"/>
                  </a:lnTo>
                  <a:lnTo>
                    <a:pt x="1207" y="1368"/>
                  </a:lnTo>
                  <a:lnTo>
                    <a:pt x="1183" y="1365"/>
                  </a:lnTo>
                  <a:lnTo>
                    <a:pt x="1158" y="1365"/>
                  </a:lnTo>
                  <a:lnTo>
                    <a:pt x="1107" y="1366"/>
                  </a:lnTo>
                  <a:lnTo>
                    <a:pt x="1059" y="1365"/>
                  </a:lnTo>
                  <a:lnTo>
                    <a:pt x="1010" y="1362"/>
                  </a:lnTo>
                  <a:lnTo>
                    <a:pt x="958" y="1359"/>
                  </a:lnTo>
                  <a:lnTo>
                    <a:pt x="908" y="1358"/>
                  </a:lnTo>
                  <a:lnTo>
                    <a:pt x="888" y="1357"/>
                  </a:lnTo>
                  <a:lnTo>
                    <a:pt x="868" y="1355"/>
                  </a:lnTo>
                  <a:lnTo>
                    <a:pt x="850" y="1354"/>
                  </a:lnTo>
                  <a:lnTo>
                    <a:pt x="842" y="1354"/>
                  </a:lnTo>
                  <a:lnTo>
                    <a:pt x="835" y="1354"/>
                  </a:lnTo>
                  <a:lnTo>
                    <a:pt x="829" y="1357"/>
                  </a:lnTo>
                  <a:lnTo>
                    <a:pt x="825" y="1359"/>
                  </a:lnTo>
                  <a:lnTo>
                    <a:pt x="821" y="1362"/>
                  </a:lnTo>
                  <a:lnTo>
                    <a:pt x="818" y="1362"/>
                  </a:lnTo>
                  <a:lnTo>
                    <a:pt x="815" y="1362"/>
                  </a:lnTo>
                  <a:lnTo>
                    <a:pt x="687" y="1357"/>
                  </a:lnTo>
                  <a:lnTo>
                    <a:pt x="620" y="1355"/>
                  </a:lnTo>
                  <a:lnTo>
                    <a:pt x="564" y="1354"/>
                  </a:lnTo>
                  <a:lnTo>
                    <a:pt x="555" y="1434"/>
                  </a:lnTo>
                  <a:lnTo>
                    <a:pt x="547" y="1512"/>
                  </a:lnTo>
                  <a:lnTo>
                    <a:pt x="539" y="1591"/>
                  </a:lnTo>
                  <a:lnTo>
                    <a:pt x="530" y="1672"/>
                  </a:lnTo>
                  <a:lnTo>
                    <a:pt x="527" y="1698"/>
                  </a:lnTo>
                  <a:lnTo>
                    <a:pt x="523" y="1724"/>
                  </a:lnTo>
                  <a:lnTo>
                    <a:pt x="522" y="1750"/>
                  </a:lnTo>
                  <a:lnTo>
                    <a:pt x="522" y="1762"/>
                  </a:lnTo>
                  <a:lnTo>
                    <a:pt x="523" y="1774"/>
                  </a:lnTo>
                  <a:lnTo>
                    <a:pt x="533" y="1776"/>
                  </a:lnTo>
                  <a:lnTo>
                    <a:pt x="546" y="1779"/>
                  </a:lnTo>
                  <a:lnTo>
                    <a:pt x="571" y="1781"/>
                  </a:lnTo>
                  <a:lnTo>
                    <a:pt x="627" y="1782"/>
                  </a:lnTo>
                  <a:lnTo>
                    <a:pt x="697" y="1783"/>
                  </a:lnTo>
                  <a:lnTo>
                    <a:pt x="766" y="1783"/>
                  </a:lnTo>
                  <a:lnTo>
                    <a:pt x="912" y="1783"/>
                  </a:lnTo>
                  <a:lnTo>
                    <a:pt x="1054" y="1782"/>
                  </a:lnTo>
                  <a:lnTo>
                    <a:pt x="1127" y="1782"/>
                  </a:lnTo>
                  <a:lnTo>
                    <a:pt x="1194" y="1783"/>
                  </a:lnTo>
                  <a:lnTo>
                    <a:pt x="1260" y="1785"/>
                  </a:lnTo>
                  <a:lnTo>
                    <a:pt x="1325" y="1783"/>
                  </a:lnTo>
                  <a:lnTo>
                    <a:pt x="1417" y="1783"/>
                  </a:lnTo>
                  <a:lnTo>
                    <a:pt x="1514" y="1783"/>
                  </a:lnTo>
                  <a:lnTo>
                    <a:pt x="1611" y="1783"/>
                  </a:lnTo>
                  <a:lnTo>
                    <a:pt x="1659" y="1782"/>
                  </a:lnTo>
                  <a:lnTo>
                    <a:pt x="1705" y="1781"/>
                  </a:lnTo>
                  <a:lnTo>
                    <a:pt x="1735" y="1574"/>
                  </a:lnTo>
                  <a:lnTo>
                    <a:pt x="1749" y="1473"/>
                  </a:lnTo>
                  <a:lnTo>
                    <a:pt x="1760" y="1373"/>
                  </a:lnTo>
                  <a:close/>
                  <a:moveTo>
                    <a:pt x="1705" y="1880"/>
                  </a:moveTo>
                  <a:lnTo>
                    <a:pt x="1705" y="1880"/>
                  </a:lnTo>
                  <a:lnTo>
                    <a:pt x="1705" y="1891"/>
                  </a:lnTo>
                  <a:lnTo>
                    <a:pt x="1705" y="1898"/>
                  </a:lnTo>
                  <a:lnTo>
                    <a:pt x="1704" y="1905"/>
                  </a:lnTo>
                  <a:lnTo>
                    <a:pt x="1697" y="1928"/>
                  </a:lnTo>
                  <a:lnTo>
                    <a:pt x="1688" y="1952"/>
                  </a:lnTo>
                  <a:lnTo>
                    <a:pt x="1686" y="1963"/>
                  </a:lnTo>
                  <a:lnTo>
                    <a:pt x="1686" y="1974"/>
                  </a:lnTo>
                  <a:lnTo>
                    <a:pt x="1687" y="1984"/>
                  </a:lnTo>
                  <a:lnTo>
                    <a:pt x="1688" y="1990"/>
                  </a:lnTo>
                  <a:lnTo>
                    <a:pt x="1693" y="1994"/>
                  </a:lnTo>
                  <a:lnTo>
                    <a:pt x="1709" y="1938"/>
                  </a:lnTo>
                  <a:lnTo>
                    <a:pt x="1716" y="1910"/>
                  </a:lnTo>
                  <a:lnTo>
                    <a:pt x="1723" y="1880"/>
                  </a:lnTo>
                  <a:lnTo>
                    <a:pt x="1719" y="1879"/>
                  </a:lnTo>
                  <a:lnTo>
                    <a:pt x="1716" y="1879"/>
                  </a:lnTo>
                  <a:lnTo>
                    <a:pt x="1711" y="1880"/>
                  </a:lnTo>
                  <a:lnTo>
                    <a:pt x="1705" y="1880"/>
                  </a:lnTo>
                  <a:close/>
                  <a:moveTo>
                    <a:pt x="1372" y="1258"/>
                  </a:moveTo>
                  <a:lnTo>
                    <a:pt x="1372" y="1258"/>
                  </a:lnTo>
                  <a:lnTo>
                    <a:pt x="1387" y="1267"/>
                  </a:lnTo>
                  <a:lnTo>
                    <a:pt x="1403" y="1274"/>
                  </a:lnTo>
                  <a:lnTo>
                    <a:pt x="1410" y="1276"/>
                  </a:lnTo>
                  <a:lnTo>
                    <a:pt x="1420" y="1276"/>
                  </a:lnTo>
                  <a:lnTo>
                    <a:pt x="1429" y="1276"/>
                  </a:lnTo>
                  <a:lnTo>
                    <a:pt x="1438" y="1275"/>
                  </a:lnTo>
                  <a:lnTo>
                    <a:pt x="1468" y="1282"/>
                  </a:lnTo>
                  <a:lnTo>
                    <a:pt x="1500" y="1288"/>
                  </a:lnTo>
                  <a:lnTo>
                    <a:pt x="1534" y="1291"/>
                  </a:lnTo>
                  <a:lnTo>
                    <a:pt x="1568" y="1292"/>
                  </a:lnTo>
                  <a:lnTo>
                    <a:pt x="1601" y="1292"/>
                  </a:lnTo>
                  <a:lnTo>
                    <a:pt x="1632" y="1288"/>
                  </a:lnTo>
                  <a:lnTo>
                    <a:pt x="1662" y="1282"/>
                  </a:lnTo>
                  <a:lnTo>
                    <a:pt x="1674" y="1278"/>
                  </a:lnTo>
                  <a:lnTo>
                    <a:pt x="1686" y="1274"/>
                  </a:lnTo>
                  <a:lnTo>
                    <a:pt x="1690" y="1264"/>
                  </a:lnTo>
                  <a:lnTo>
                    <a:pt x="1691" y="1254"/>
                  </a:lnTo>
                  <a:lnTo>
                    <a:pt x="1690" y="1244"/>
                  </a:lnTo>
                  <a:lnTo>
                    <a:pt x="1687" y="1236"/>
                  </a:lnTo>
                  <a:lnTo>
                    <a:pt x="1681" y="1227"/>
                  </a:lnTo>
                  <a:lnTo>
                    <a:pt x="1676" y="1219"/>
                  </a:lnTo>
                  <a:lnTo>
                    <a:pt x="1669" y="1212"/>
                  </a:lnTo>
                  <a:lnTo>
                    <a:pt x="1660" y="1205"/>
                  </a:lnTo>
                  <a:lnTo>
                    <a:pt x="1659" y="1210"/>
                  </a:lnTo>
                  <a:lnTo>
                    <a:pt x="1657" y="1216"/>
                  </a:lnTo>
                  <a:lnTo>
                    <a:pt x="1652" y="1226"/>
                  </a:lnTo>
                  <a:lnTo>
                    <a:pt x="1639" y="1243"/>
                  </a:lnTo>
                  <a:lnTo>
                    <a:pt x="1625" y="1248"/>
                  </a:lnTo>
                  <a:lnTo>
                    <a:pt x="1611" y="1253"/>
                  </a:lnTo>
                  <a:lnTo>
                    <a:pt x="1597" y="1257"/>
                  </a:lnTo>
                  <a:lnTo>
                    <a:pt x="1583" y="1260"/>
                  </a:lnTo>
                  <a:lnTo>
                    <a:pt x="1569" y="1261"/>
                  </a:lnTo>
                  <a:lnTo>
                    <a:pt x="1554" y="1262"/>
                  </a:lnTo>
                  <a:lnTo>
                    <a:pt x="1540" y="1261"/>
                  </a:lnTo>
                  <a:lnTo>
                    <a:pt x="1525" y="1261"/>
                  </a:lnTo>
                  <a:lnTo>
                    <a:pt x="1496" y="1257"/>
                  </a:lnTo>
                  <a:lnTo>
                    <a:pt x="1468" y="1250"/>
                  </a:lnTo>
                  <a:lnTo>
                    <a:pt x="1441" y="1241"/>
                  </a:lnTo>
                  <a:lnTo>
                    <a:pt x="1415" y="1230"/>
                  </a:lnTo>
                  <a:lnTo>
                    <a:pt x="1401" y="1215"/>
                  </a:lnTo>
                  <a:lnTo>
                    <a:pt x="1395" y="1206"/>
                  </a:lnTo>
                  <a:lnTo>
                    <a:pt x="1389" y="1196"/>
                  </a:lnTo>
                  <a:lnTo>
                    <a:pt x="1379" y="1209"/>
                  </a:lnTo>
                  <a:lnTo>
                    <a:pt x="1375" y="1215"/>
                  </a:lnTo>
                  <a:lnTo>
                    <a:pt x="1372" y="1222"/>
                  </a:lnTo>
                  <a:lnTo>
                    <a:pt x="1371" y="1230"/>
                  </a:lnTo>
                  <a:lnTo>
                    <a:pt x="1370" y="1239"/>
                  </a:lnTo>
                  <a:lnTo>
                    <a:pt x="1370" y="1247"/>
                  </a:lnTo>
                  <a:lnTo>
                    <a:pt x="1372" y="1258"/>
                  </a:lnTo>
                  <a:close/>
                  <a:moveTo>
                    <a:pt x="1438" y="1223"/>
                  </a:moveTo>
                  <a:lnTo>
                    <a:pt x="1438" y="1223"/>
                  </a:lnTo>
                  <a:lnTo>
                    <a:pt x="1457" y="1232"/>
                  </a:lnTo>
                  <a:lnTo>
                    <a:pt x="1465" y="1236"/>
                  </a:lnTo>
                  <a:lnTo>
                    <a:pt x="1474" y="1239"/>
                  </a:lnTo>
                  <a:lnTo>
                    <a:pt x="1500" y="1243"/>
                  </a:lnTo>
                  <a:lnTo>
                    <a:pt x="1528" y="1246"/>
                  </a:lnTo>
                  <a:lnTo>
                    <a:pt x="1558" y="1246"/>
                  </a:lnTo>
                  <a:lnTo>
                    <a:pt x="1572" y="1246"/>
                  </a:lnTo>
                  <a:lnTo>
                    <a:pt x="1586" y="1243"/>
                  </a:lnTo>
                  <a:lnTo>
                    <a:pt x="1598" y="1241"/>
                  </a:lnTo>
                  <a:lnTo>
                    <a:pt x="1610" y="1237"/>
                  </a:lnTo>
                  <a:lnTo>
                    <a:pt x="1620" y="1232"/>
                  </a:lnTo>
                  <a:lnTo>
                    <a:pt x="1628" y="1226"/>
                  </a:lnTo>
                  <a:lnTo>
                    <a:pt x="1635" y="1219"/>
                  </a:lnTo>
                  <a:lnTo>
                    <a:pt x="1638" y="1210"/>
                  </a:lnTo>
                  <a:lnTo>
                    <a:pt x="1641" y="1201"/>
                  </a:lnTo>
                  <a:lnTo>
                    <a:pt x="1639" y="1189"/>
                  </a:lnTo>
                  <a:lnTo>
                    <a:pt x="1628" y="1184"/>
                  </a:lnTo>
                  <a:lnTo>
                    <a:pt x="1620" y="1182"/>
                  </a:lnTo>
                  <a:lnTo>
                    <a:pt x="1611" y="1184"/>
                  </a:lnTo>
                  <a:lnTo>
                    <a:pt x="1603" y="1188"/>
                  </a:lnTo>
                  <a:lnTo>
                    <a:pt x="1587" y="1196"/>
                  </a:lnTo>
                  <a:lnTo>
                    <a:pt x="1579" y="1202"/>
                  </a:lnTo>
                  <a:lnTo>
                    <a:pt x="1570" y="1205"/>
                  </a:lnTo>
                  <a:lnTo>
                    <a:pt x="1558" y="1208"/>
                  </a:lnTo>
                  <a:lnTo>
                    <a:pt x="1545" y="1209"/>
                  </a:lnTo>
                  <a:lnTo>
                    <a:pt x="1534" y="1208"/>
                  </a:lnTo>
                  <a:lnTo>
                    <a:pt x="1523" y="1206"/>
                  </a:lnTo>
                  <a:lnTo>
                    <a:pt x="1502" y="1202"/>
                  </a:lnTo>
                  <a:lnTo>
                    <a:pt x="1482" y="1195"/>
                  </a:lnTo>
                  <a:lnTo>
                    <a:pt x="1462" y="1187"/>
                  </a:lnTo>
                  <a:lnTo>
                    <a:pt x="1451" y="1182"/>
                  </a:lnTo>
                  <a:lnTo>
                    <a:pt x="1440" y="1180"/>
                  </a:lnTo>
                  <a:lnTo>
                    <a:pt x="1429" y="1178"/>
                  </a:lnTo>
                  <a:lnTo>
                    <a:pt x="1424" y="1180"/>
                  </a:lnTo>
                  <a:lnTo>
                    <a:pt x="1420" y="1181"/>
                  </a:lnTo>
                  <a:lnTo>
                    <a:pt x="1415" y="1184"/>
                  </a:lnTo>
                  <a:lnTo>
                    <a:pt x="1412" y="1187"/>
                  </a:lnTo>
                  <a:lnTo>
                    <a:pt x="1408" y="1191"/>
                  </a:lnTo>
                  <a:lnTo>
                    <a:pt x="1405" y="1196"/>
                  </a:lnTo>
                  <a:lnTo>
                    <a:pt x="1412" y="1205"/>
                  </a:lnTo>
                  <a:lnTo>
                    <a:pt x="1419" y="1212"/>
                  </a:lnTo>
                  <a:lnTo>
                    <a:pt x="1429" y="1218"/>
                  </a:lnTo>
                  <a:lnTo>
                    <a:pt x="1438" y="1223"/>
                  </a:lnTo>
                  <a:close/>
                  <a:moveTo>
                    <a:pt x="1353" y="1248"/>
                  </a:moveTo>
                  <a:lnTo>
                    <a:pt x="1353" y="1248"/>
                  </a:lnTo>
                  <a:lnTo>
                    <a:pt x="1180" y="1241"/>
                  </a:lnTo>
                  <a:lnTo>
                    <a:pt x="1103" y="1241"/>
                  </a:lnTo>
                  <a:lnTo>
                    <a:pt x="1027" y="1243"/>
                  </a:lnTo>
                  <a:lnTo>
                    <a:pt x="1005" y="1243"/>
                  </a:lnTo>
                  <a:lnTo>
                    <a:pt x="979" y="1241"/>
                  </a:lnTo>
                  <a:lnTo>
                    <a:pt x="925" y="1240"/>
                  </a:lnTo>
                  <a:lnTo>
                    <a:pt x="866" y="1239"/>
                  </a:lnTo>
                  <a:lnTo>
                    <a:pt x="836" y="1239"/>
                  </a:lnTo>
                  <a:lnTo>
                    <a:pt x="807" y="1240"/>
                  </a:lnTo>
                  <a:lnTo>
                    <a:pt x="793" y="1237"/>
                  </a:lnTo>
                  <a:lnTo>
                    <a:pt x="776" y="1234"/>
                  </a:lnTo>
                  <a:lnTo>
                    <a:pt x="738" y="1233"/>
                  </a:lnTo>
                  <a:lnTo>
                    <a:pt x="700" y="1233"/>
                  </a:lnTo>
                  <a:lnTo>
                    <a:pt x="664" y="1234"/>
                  </a:lnTo>
                  <a:lnTo>
                    <a:pt x="626" y="1234"/>
                  </a:lnTo>
                  <a:lnTo>
                    <a:pt x="589" y="1232"/>
                  </a:lnTo>
                  <a:lnTo>
                    <a:pt x="553" y="1230"/>
                  </a:lnTo>
                  <a:lnTo>
                    <a:pt x="516" y="1229"/>
                  </a:lnTo>
                  <a:lnTo>
                    <a:pt x="322" y="1226"/>
                  </a:lnTo>
                  <a:lnTo>
                    <a:pt x="310" y="1233"/>
                  </a:lnTo>
                  <a:lnTo>
                    <a:pt x="296" y="1241"/>
                  </a:lnTo>
                  <a:lnTo>
                    <a:pt x="283" y="1250"/>
                  </a:lnTo>
                  <a:lnTo>
                    <a:pt x="269" y="1258"/>
                  </a:lnTo>
                  <a:lnTo>
                    <a:pt x="261" y="1261"/>
                  </a:lnTo>
                  <a:lnTo>
                    <a:pt x="249" y="1264"/>
                  </a:lnTo>
                  <a:lnTo>
                    <a:pt x="245" y="1265"/>
                  </a:lnTo>
                  <a:lnTo>
                    <a:pt x="241" y="1268"/>
                  </a:lnTo>
                  <a:lnTo>
                    <a:pt x="238" y="1272"/>
                  </a:lnTo>
                  <a:lnTo>
                    <a:pt x="237" y="1278"/>
                  </a:lnTo>
                  <a:lnTo>
                    <a:pt x="290" y="1279"/>
                  </a:lnTo>
                  <a:lnTo>
                    <a:pt x="346" y="1282"/>
                  </a:lnTo>
                  <a:lnTo>
                    <a:pt x="464" y="1284"/>
                  </a:lnTo>
                  <a:lnTo>
                    <a:pt x="586" y="1284"/>
                  </a:lnTo>
                  <a:lnTo>
                    <a:pt x="711" y="1285"/>
                  </a:lnTo>
                  <a:lnTo>
                    <a:pt x="762" y="1285"/>
                  </a:lnTo>
                  <a:lnTo>
                    <a:pt x="810" y="1285"/>
                  </a:lnTo>
                  <a:lnTo>
                    <a:pt x="854" y="1285"/>
                  </a:lnTo>
                  <a:lnTo>
                    <a:pt x="899" y="1285"/>
                  </a:lnTo>
                  <a:lnTo>
                    <a:pt x="934" y="1286"/>
                  </a:lnTo>
                  <a:lnTo>
                    <a:pt x="971" y="1286"/>
                  </a:lnTo>
                  <a:lnTo>
                    <a:pt x="1050" y="1284"/>
                  </a:lnTo>
                  <a:lnTo>
                    <a:pt x="1089" y="1284"/>
                  </a:lnTo>
                  <a:lnTo>
                    <a:pt x="1130" y="1285"/>
                  </a:lnTo>
                  <a:lnTo>
                    <a:pt x="1168" y="1286"/>
                  </a:lnTo>
                  <a:lnTo>
                    <a:pt x="1205" y="1292"/>
                  </a:lnTo>
                  <a:lnTo>
                    <a:pt x="1231" y="1295"/>
                  </a:lnTo>
                  <a:lnTo>
                    <a:pt x="1255" y="1295"/>
                  </a:lnTo>
                  <a:lnTo>
                    <a:pt x="1280" y="1295"/>
                  </a:lnTo>
                  <a:lnTo>
                    <a:pt x="1304" y="1293"/>
                  </a:lnTo>
                  <a:lnTo>
                    <a:pt x="1354" y="1291"/>
                  </a:lnTo>
                  <a:lnTo>
                    <a:pt x="1378" y="1291"/>
                  </a:lnTo>
                  <a:lnTo>
                    <a:pt x="1403" y="1293"/>
                  </a:lnTo>
                  <a:lnTo>
                    <a:pt x="1398" y="1288"/>
                  </a:lnTo>
                  <a:lnTo>
                    <a:pt x="1391" y="1282"/>
                  </a:lnTo>
                  <a:lnTo>
                    <a:pt x="1375" y="1272"/>
                  </a:lnTo>
                  <a:lnTo>
                    <a:pt x="1368" y="1268"/>
                  </a:lnTo>
                  <a:lnTo>
                    <a:pt x="1363" y="1262"/>
                  </a:lnTo>
                  <a:lnTo>
                    <a:pt x="1357" y="1255"/>
                  </a:lnTo>
                  <a:lnTo>
                    <a:pt x="1353" y="1248"/>
                  </a:lnTo>
                  <a:close/>
                  <a:moveTo>
                    <a:pt x="620" y="1842"/>
                  </a:moveTo>
                  <a:lnTo>
                    <a:pt x="620" y="1842"/>
                  </a:lnTo>
                  <a:lnTo>
                    <a:pt x="621" y="1849"/>
                  </a:lnTo>
                  <a:lnTo>
                    <a:pt x="620" y="1854"/>
                  </a:lnTo>
                  <a:lnTo>
                    <a:pt x="619" y="1859"/>
                  </a:lnTo>
                  <a:lnTo>
                    <a:pt x="619" y="1865"/>
                  </a:lnTo>
                  <a:lnTo>
                    <a:pt x="638" y="1865"/>
                  </a:lnTo>
                  <a:lnTo>
                    <a:pt x="648" y="1865"/>
                  </a:lnTo>
                  <a:lnTo>
                    <a:pt x="657" y="1866"/>
                  </a:lnTo>
                  <a:lnTo>
                    <a:pt x="659" y="1856"/>
                  </a:lnTo>
                  <a:lnTo>
                    <a:pt x="661" y="1852"/>
                  </a:lnTo>
                  <a:lnTo>
                    <a:pt x="659" y="1849"/>
                  </a:lnTo>
                  <a:lnTo>
                    <a:pt x="658" y="1847"/>
                  </a:lnTo>
                  <a:lnTo>
                    <a:pt x="657" y="1845"/>
                  </a:lnTo>
                  <a:lnTo>
                    <a:pt x="651" y="1842"/>
                  </a:lnTo>
                  <a:lnTo>
                    <a:pt x="644" y="1841"/>
                  </a:lnTo>
                  <a:lnTo>
                    <a:pt x="635" y="1841"/>
                  </a:lnTo>
                  <a:lnTo>
                    <a:pt x="620" y="1842"/>
                  </a:lnTo>
                  <a:close/>
                  <a:moveTo>
                    <a:pt x="652" y="1793"/>
                  </a:moveTo>
                  <a:lnTo>
                    <a:pt x="652" y="1793"/>
                  </a:lnTo>
                  <a:lnTo>
                    <a:pt x="644" y="1793"/>
                  </a:lnTo>
                  <a:lnTo>
                    <a:pt x="637" y="1793"/>
                  </a:lnTo>
                  <a:lnTo>
                    <a:pt x="628" y="1793"/>
                  </a:lnTo>
                  <a:lnTo>
                    <a:pt x="620" y="1792"/>
                  </a:lnTo>
                  <a:lnTo>
                    <a:pt x="621" y="1810"/>
                  </a:lnTo>
                  <a:lnTo>
                    <a:pt x="623" y="1825"/>
                  </a:lnTo>
                  <a:lnTo>
                    <a:pt x="630" y="1825"/>
                  </a:lnTo>
                  <a:lnTo>
                    <a:pt x="637" y="1824"/>
                  </a:lnTo>
                  <a:lnTo>
                    <a:pt x="654" y="1821"/>
                  </a:lnTo>
                  <a:lnTo>
                    <a:pt x="652" y="1809"/>
                  </a:lnTo>
                  <a:lnTo>
                    <a:pt x="652" y="1793"/>
                  </a:lnTo>
                  <a:close/>
                  <a:moveTo>
                    <a:pt x="607" y="1793"/>
                  </a:moveTo>
                  <a:lnTo>
                    <a:pt x="607" y="1793"/>
                  </a:lnTo>
                  <a:lnTo>
                    <a:pt x="593" y="1793"/>
                  </a:lnTo>
                  <a:lnTo>
                    <a:pt x="588" y="1793"/>
                  </a:lnTo>
                  <a:lnTo>
                    <a:pt x="584" y="1796"/>
                  </a:lnTo>
                  <a:lnTo>
                    <a:pt x="584" y="1803"/>
                  </a:lnTo>
                  <a:lnTo>
                    <a:pt x="582" y="1810"/>
                  </a:lnTo>
                  <a:lnTo>
                    <a:pt x="582" y="1816"/>
                  </a:lnTo>
                  <a:lnTo>
                    <a:pt x="582" y="1823"/>
                  </a:lnTo>
                  <a:lnTo>
                    <a:pt x="596" y="1823"/>
                  </a:lnTo>
                  <a:lnTo>
                    <a:pt x="602" y="1823"/>
                  </a:lnTo>
                  <a:lnTo>
                    <a:pt x="609" y="1825"/>
                  </a:lnTo>
                  <a:lnTo>
                    <a:pt x="610" y="1818"/>
                  </a:lnTo>
                  <a:lnTo>
                    <a:pt x="609" y="1810"/>
                  </a:lnTo>
                  <a:lnTo>
                    <a:pt x="607" y="1793"/>
                  </a:lnTo>
                  <a:close/>
                  <a:moveTo>
                    <a:pt x="579" y="1842"/>
                  </a:moveTo>
                  <a:lnTo>
                    <a:pt x="579" y="1842"/>
                  </a:lnTo>
                  <a:lnTo>
                    <a:pt x="579" y="1858"/>
                  </a:lnTo>
                  <a:lnTo>
                    <a:pt x="582" y="1861"/>
                  </a:lnTo>
                  <a:lnTo>
                    <a:pt x="586" y="1862"/>
                  </a:lnTo>
                  <a:lnTo>
                    <a:pt x="593" y="1862"/>
                  </a:lnTo>
                  <a:lnTo>
                    <a:pt x="600" y="1861"/>
                  </a:lnTo>
                  <a:lnTo>
                    <a:pt x="603" y="1861"/>
                  </a:lnTo>
                  <a:lnTo>
                    <a:pt x="607" y="1862"/>
                  </a:lnTo>
                  <a:lnTo>
                    <a:pt x="607" y="1856"/>
                  </a:lnTo>
                  <a:lnTo>
                    <a:pt x="607" y="1852"/>
                  </a:lnTo>
                  <a:lnTo>
                    <a:pt x="609" y="1847"/>
                  </a:lnTo>
                  <a:lnTo>
                    <a:pt x="609" y="1841"/>
                  </a:lnTo>
                  <a:lnTo>
                    <a:pt x="595" y="1839"/>
                  </a:lnTo>
                  <a:lnTo>
                    <a:pt x="588" y="1839"/>
                  </a:lnTo>
                  <a:lnTo>
                    <a:pt x="579" y="1842"/>
                  </a:lnTo>
                  <a:close/>
                  <a:moveTo>
                    <a:pt x="543" y="1796"/>
                  </a:moveTo>
                  <a:lnTo>
                    <a:pt x="543" y="1796"/>
                  </a:lnTo>
                  <a:lnTo>
                    <a:pt x="543" y="1804"/>
                  </a:lnTo>
                  <a:lnTo>
                    <a:pt x="541" y="1811"/>
                  </a:lnTo>
                  <a:lnTo>
                    <a:pt x="540" y="1818"/>
                  </a:lnTo>
                  <a:lnTo>
                    <a:pt x="541" y="1821"/>
                  </a:lnTo>
                  <a:lnTo>
                    <a:pt x="544" y="1823"/>
                  </a:lnTo>
                  <a:lnTo>
                    <a:pt x="546" y="1821"/>
                  </a:lnTo>
                  <a:lnTo>
                    <a:pt x="548" y="1821"/>
                  </a:lnTo>
                  <a:lnTo>
                    <a:pt x="555" y="1823"/>
                  </a:lnTo>
                  <a:lnTo>
                    <a:pt x="562" y="1823"/>
                  </a:lnTo>
                  <a:lnTo>
                    <a:pt x="567" y="1823"/>
                  </a:lnTo>
                  <a:lnTo>
                    <a:pt x="569" y="1821"/>
                  </a:lnTo>
                  <a:lnTo>
                    <a:pt x="568" y="1807"/>
                  </a:lnTo>
                  <a:lnTo>
                    <a:pt x="568" y="1802"/>
                  </a:lnTo>
                  <a:lnTo>
                    <a:pt x="569" y="1793"/>
                  </a:lnTo>
                  <a:lnTo>
                    <a:pt x="561" y="1793"/>
                  </a:lnTo>
                  <a:lnTo>
                    <a:pt x="555" y="1793"/>
                  </a:lnTo>
                  <a:lnTo>
                    <a:pt x="543" y="1796"/>
                  </a:lnTo>
                  <a:close/>
                  <a:moveTo>
                    <a:pt x="543" y="1842"/>
                  </a:moveTo>
                  <a:lnTo>
                    <a:pt x="543" y="1842"/>
                  </a:lnTo>
                  <a:lnTo>
                    <a:pt x="540" y="1847"/>
                  </a:lnTo>
                  <a:lnTo>
                    <a:pt x="540" y="1851"/>
                  </a:lnTo>
                  <a:lnTo>
                    <a:pt x="540" y="1861"/>
                  </a:lnTo>
                  <a:lnTo>
                    <a:pt x="550" y="1859"/>
                  </a:lnTo>
                  <a:lnTo>
                    <a:pt x="555" y="1861"/>
                  </a:lnTo>
                  <a:lnTo>
                    <a:pt x="568" y="1862"/>
                  </a:lnTo>
                  <a:lnTo>
                    <a:pt x="569" y="1854"/>
                  </a:lnTo>
                  <a:lnTo>
                    <a:pt x="569" y="1848"/>
                  </a:lnTo>
                  <a:lnTo>
                    <a:pt x="567" y="1844"/>
                  </a:lnTo>
                  <a:lnTo>
                    <a:pt x="562" y="1841"/>
                  </a:lnTo>
                  <a:lnTo>
                    <a:pt x="558" y="1841"/>
                  </a:lnTo>
                  <a:lnTo>
                    <a:pt x="553" y="1841"/>
                  </a:lnTo>
                  <a:lnTo>
                    <a:pt x="543" y="1842"/>
                  </a:lnTo>
                  <a:close/>
                  <a:moveTo>
                    <a:pt x="475" y="1352"/>
                  </a:moveTo>
                  <a:lnTo>
                    <a:pt x="475" y="1352"/>
                  </a:lnTo>
                  <a:lnTo>
                    <a:pt x="466" y="1449"/>
                  </a:lnTo>
                  <a:lnTo>
                    <a:pt x="454" y="1550"/>
                  </a:lnTo>
                  <a:lnTo>
                    <a:pt x="440" y="1656"/>
                  </a:lnTo>
                  <a:lnTo>
                    <a:pt x="422" y="1764"/>
                  </a:lnTo>
                  <a:lnTo>
                    <a:pt x="421" y="1782"/>
                  </a:lnTo>
                  <a:lnTo>
                    <a:pt x="419" y="1800"/>
                  </a:lnTo>
                  <a:lnTo>
                    <a:pt x="419" y="1837"/>
                  </a:lnTo>
                  <a:lnTo>
                    <a:pt x="418" y="1873"/>
                  </a:lnTo>
                  <a:lnTo>
                    <a:pt x="416" y="1891"/>
                  </a:lnTo>
                  <a:lnTo>
                    <a:pt x="412" y="1910"/>
                  </a:lnTo>
                  <a:lnTo>
                    <a:pt x="409" y="1927"/>
                  </a:lnTo>
                  <a:lnTo>
                    <a:pt x="407" y="1946"/>
                  </a:lnTo>
                  <a:lnTo>
                    <a:pt x="402" y="1984"/>
                  </a:lnTo>
                  <a:lnTo>
                    <a:pt x="402" y="2022"/>
                  </a:lnTo>
                  <a:lnTo>
                    <a:pt x="402" y="2054"/>
                  </a:lnTo>
                  <a:lnTo>
                    <a:pt x="419" y="2057"/>
                  </a:lnTo>
                  <a:lnTo>
                    <a:pt x="438" y="2060"/>
                  </a:lnTo>
                  <a:lnTo>
                    <a:pt x="471" y="2068"/>
                  </a:lnTo>
                  <a:lnTo>
                    <a:pt x="474" y="2057"/>
                  </a:lnTo>
                  <a:lnTo>
                    <a:pt x="478" y="2049"/>
                  </a:lnTo>
                  <a:lnTo>
                    <a:pt x="478" y="2043"/>
                  </a:lnTo>
                  <a:lnTo>
                    <a:pt x="480" y="2039"/>
                  </a:lnTo>
                  <a:lnTo>
                    <a:pt x="478" y="2033"/>
                  </a:lnTo>
                  <a:lnTo>
                    <a:pt x="475" y="2028"/>
                  </a:lnTo>
                  <a:lnTo>
                    <a:pt x="478" y="2026"/>
                  </a:lnTo>
                  <a:lnTo>
                    <a:pt x="481" y="2025"/>
                  </a:lnTo>
                  <a:lnTo>
                    <a:pt x="481" y="2023"/>
                  </a:lnTo>
                  <a:lnTo>
                    <a:pt x="481" y="2019"/>
                  </a:lnTo>
                  <a:lnTo>
                    <a:pt x="487" y="1987"/>
                  </a:lnTo>
                  <a:lnTo>
                    <a:pt x="491" y="1952"/>
                  </a:lnTo>
                  <a:lnTo>
                    <a:pt x="496" y="1880"/>
                  </a:lnTo>
                  <a:lnTo>
                    <a:pt x="489" y="1876"/>
                  </a:lnTo>
                  <a:lnTo>
                    <a:pt x="487" y="1873"/>
                  </a:lnTo>
                  <a:lnTo>
                    <a:pt x="485" y="1868"/>
                  </a:lnTo>
                  <a:lnTo>
                    <a:pt x="489" y="1868"/>
                  </a:lnTo>
                  <a:lnTo>
                    <a:pt x="494" y="1866"/>
                  </a:lnTo>
                  <a:lnTo>
                    <a:pt x="498" y="1866"/>
                  </a:lnTo>
                  <a:lnTo>
                    <a:pt x="499" y="1865"/>
                  </a:lnTo>
                  <a:lnTo>
                    <a:pt x="499" y="1862"/>
                  </a:lnTo>
                  <a:lnTo>
                    <a:pt x="511" y="1731"/>
                  </a:lnTo>
                  <a:lnTo>
                    <a:pt x="525" y="1601"/>
                  </a:lnTo>
                  <a:lnTo>
                    <a:pt x="539" y="1474"/>
                  </a:lnTo>
                  <a:lnTo>
                    <a:pt x="550" y="1352"/>
                  </a:lnTo>
                  <a:lnTo>
                    <a:pt x="550" y="1351"/>
                  </a:lnTo>
                  <a:lnTo>
                    <a:pt x="548" y="1349"/>
                  </a:lnTo>
                  <a:lnTo>
                    <a:pt x="530" y="1351"/>
                  </a:lnTo>
                  <a:lnTo>
                    <a:pt x="512" y="1351"/>
                  </a:lnTo>
                  <a:lnTo>
                    <a:pt x="495" y="1349"/>
                  </a:lnTo>
                  <a:lnTo>
                    <a:pt x="475" y="1352"/>
                  </a:lnTo>
                  <a:close/>
                  <a:moveTo>
                    <a:pt x="529" y="1797"/>
                  </a:moveTo>
                  <a:lnTo>
                    <a:pt x="529" y="1797"/>
                  </a:lnTo>
                  <a:lnTo>
                    <a:pt x="526" y="1797"/>
                  </a:lnTo>
                  <a:lnTo>
                    <a:pt x="525" y="1799"/>
                  </a:lnTo>
                  <a:lnTo>
                    <a:pt x="522" y="1800"/>
                  </a:lnTo>
                  <a:lnTo>
                    <a:pt x="519" y="1800"/>
                  </a:lnTo>
                  <a:lnTo>
                    <a:pt x="516" y="1813"/>
                  </a:lnTo>
                  <a:lnTo>
                    <a:pt x="516" y="1827"/>
                  </a:lnTo>
                  <a:lnTo>
                    <a:pt x="523" y="1827"/>
                  </a:lnTo>
                  <a:lnTo>
                    <a:pt x="527" y="1825"/>
                  </a:lnTo>
                  <a:lnTo>
                    <a:pt x="529" y="1823"/>
                  </a:lnTo>
                  <a:lnTo>
                    <a:pt x="529" y="1818"/>
                  </a:lnTo>
                  <a:lnTo>
                    <a:pt x="529" y="1809"/>
                  </a:lnTo>
                  <a:lnTo>
                    <a:pt x="529" y="1803"/>
                  </a:lnTo>
                  <a:lnTo>
                    <a:pt x="529" y="1797"/>
                  </a:lnTo>
                  <a:close/>
                  <a:moveTo>
                    <a:pt x="529" y="1842"/>
                  </a:moveTo>
                  <a:lnTo>
                    <a:pt x="529" y="1842"/>
                  </a:lnTo>
                  <a:lnTo>
                    <a:pt x="515" y="1841"/>
                  </a:lnTo>
                  <a:lnTo>
                    <a:pt x="515" y="1855"/>
                  </a:lnTo>
                  <a:lnTo>
                    <a:pt x="513" y="1866"/>
                  </a:lnTo>
                  <a:lnTo>
                    <a:pt x="518" y="1865"/>
                  </a:lnTo>
                  <a:lnTo>
                    <a:pt x="520" y="1863"/>
                  </a:lnTo>
                  <a:lnTo>
                    <a:pt x="525" y="1862"/>
                  </a:lnTo>
                  <a:lnTo>
                    <a:pt x="529" y="1862"/>
                  </a:lnTo>
                  <a:lnTo>
                    <a:pt x="529" y="1858"/>
                  </a:lnTo>
                  <a:lnTo>
                    <a:pt x="529" y="1854"/>
                  </a:lnTo>
                  <a:lnTo>
                    <a:pt x="529" y="1842"/>
                  </a:lnTo>
                  <a:close/>
                  <a:moveTo>
                    <a:pt x="422" y="1359"/>
                  </a:moveTo>
                  <a:lnTo>
                    <a:pt x="422" y="1359"/>
                  </a:lnTo>
                  <a:lnTo>
                    <a:pt x="415" y="1425"/>
                  </a:lnTo>
                  <a:lnTo>
                    <a:pt x="405" y="1497"/>
                  </a:lnTo>
                  <a:lnTo>
                    <a:pt x="395" y="1571"/>
                  </a:lnTo>
                  <a:lnTo>
                    <a:pt x="387" y="1644"/>
                  </a:lnTo>
                  <a:lnTo>
                    <a:pt x="369" y="1823"/>
                  </a:lnTo>
                  <a:lnTo>
                    <a:pt x="360" y="1911"/>
                  </a:lnTo>
                  <a:lnTo>
                    <a:pt x="352" y="2001"/>
                  </a:lnTo>
                  <a:lnTo>
                    <a:pt x="355" y="2005"/>
                  </a:lnTo>
                  <a:lnTo>
                    <a:pt x="359" y="2009"/>
                  </a:lnTo>
                  <a:lnTo>
                    <a:pt x="366" y="2021"/>
                  </a:lnTo>
                  <a:lnTo>
                    <a:pt x="370" y="2026"/>
                  </a:lnTo>
                  <a:lnTo>
                    <a:pt x="374" y="2032"/>
                  </a:lnTo>
                  <a:lnTo>
                    <a:pt x="379" y="2036"/>
                  </a:lnTo>
                  <a:lnTo>
                    <a:pt x="386" y="2039"/>
                  </a:lnTo>
                  <a:lnTo>
                    <a:pt x="393" y="1978"/>
                  </a:lnTo>
                  <a:lnTo>
                    <a:pt x="401" y="1915"/>
                  </a:lnTo>
                  <a:lnTo>
                    <a:pt x="404" y="1877"/>
                  </a:lnTo>
                  <a:lnTo>
                    <a:pt x="407" y="1838"/>
                  </a:lnTo>
                  <a:lnTo>
                    <a:pt x="412" y="1776"/>
                  </a:lnTo>
                  <a:lnTo>
                    <a:pt x="418" y="1715"/>
                  </a:lnTo>
                  <a:lnTo>
                    <a:pt x="432" y="1595"/>
                  </a:lnTo>
                  <a:lnTo>
                    <a:pt x="446" y="1476"/>
                  </a:lnTo>
                  <a:lnTo>
                    <a:pt x="453" y="1415"/>
                  </a:lnTo>
                  <a:lnTo>
                    <a:pt x="457" y="1354"/>
                  </a:lnTo>
                  <a:lnTo>
                    <a:pt x="460" y="1354"/>
                  </a:lnTo>
                  <a:lnTo>
                    <a:pt x="460" y="1352"/>
                  </a:lnTo>
                  <a:lnTo>
                    <a:pt x="447" y="1352"/>
                  </a:lnTo>
                  <a:lnTo>
                    <a:pt x="438" y="1354"/>
                  </a:lnTo>
                  <a:lnTo>
                    <a:pt x="428" y="1357"/>
                  </a:lnTo>
                  <a:lnTo>
                    <a:pt x="422" y="1359"/>
                  </a:lnTo>
                  <a:close/>
                  <a:moveTo>
                    <a:pt x="214" y="972"/>
                  </a:moveTo>
                  <a:lnTo>
                    <a:pt x="214" y="972"/>
                  </a:lnTo>
                  <a:lnTo>
                    <a:pt x="214" y="958"/>
                  </a:lnTo>
                  <a:lnTo>
                    <a:pt x="214" y="944"/>
                  </a:lnTo>
                  <a:lnTo>
                    <a:pt x="216" y="928"/>
                  </a:lnTo>
                  <a:lnTo>
                    <a:pt x="214" y="914"/>
                  </a:lnTo>
                  <a:lnTo>
                    <a:pt x="213" y="903"/>
                  </a:lnTo>
                  <a:lnTo>
                    <a:pt x="210" y="893"/>
                  </a:lnTo>
                  <a:lnTo>
                    <a:pt x="209" y="882"/>
                  </a:lnTo>
                  <a:lnTo>
                    <a:pt x="207" y="871"/>
                  </a:lnTo>
                  <a:lnTo>
                    <a:pt x="206" y="848"/>
                  </a:lnTo>
                  <a:lnTo>
                    <a:pt x="206" y="824"/>
                  </a:lnTo>
                  <a:lnTo>
                    <a:pt x="207" y="777"/>
                  </a:lnTo>
                  <a:lnTo>
                    <a:pt x="207" y="729"/>
                  </a:lnTo>
                  <a:lnTo>
                    <a:pt x="206" y="706"/>
                  </a:lnTo>
                  <a:lnTo>
                    <a:pt x="203" y="683"/>
                  </a:lnTo>
                  <a:lnTo>
                    <a:pt x="186" y="883"/>
                  </a:lnTo>
                  <a:lnTo>
                    <a:pt x="168" y="1070"/>
                  </a:lnTo>
                  <a:lnTo>
                    <a:pt x="161" y="1123"/>
                  </a:lnTo>
                  <a:lnTo>
                    <a:pt x="154" y="1177"/>
                  </a:lnTo>
                  <a:lnTo>
                    <a:pt x="148" y="1230"/>
                  </a:lnTo>
                  <a:lnTo>
                    <a:pt x="147" y="1255"/>
                  </a:lnTo>
                  <a:lnTo>
                    <a:pt x="146" y="1282"/>
                  </a:lnTo>
                  <a:lnTo>
                    <a:pt x="154" y="1281"/>
                  </a:lnTo>
                  <a:lnTo>
                    <a:pt x="164" y="1279"/>
                  </a:lnTo>
                  <a:lnTo>
                    <a:pt x="183" y="1281"/>
                  </a:lnTo>
                  <a:lnTo>
                    <a:pt x="203" y="1281"/>
                  </a:lnTo>
                  <a:lnTo>
                    <a:pt x="223" y="1279"/>
                  </a:lnTo>
                  <a:lnTo>
                    <a:pt x="223" y="1198"/>
                  </a:lnTo>
                  <a:lnTo>
                    <a:pt x="221" y="1121"/>
                  </a:lnTo>
                  <a:lnTo>
                    <a:pt x="219" y="1045"/>
                  </a:lnTo>
                  <a:lnTo>
                    <a:pt x="214" y="972"/>
                  </a:lnTo>
                  <a:close/>
                  <a:moveTo>
                    <a:pt x="54" y="1960"/>
                  </a:moveTo>
                  <a:lnTo>
                    <a:pt x="54" y="1960"/>
                  </a:lnTo>
                  <a:lnTo>
                    <a:pt x="57" y="1949"/>
                  </a:lnTo>
                  <a:lnTo>
                    <a:pt x="59" y="1941"/>
                  </a:lnTo>
                  <a:lnTo>
                    <a:pt x="60" y="1917"/>
                  </a:lnTo>
                  <a:lnTo>
                    <a:pt x="64" y="1879"/>
                  </a:lnTo>
                  <a:lnTo>
                    <a:pt x="70" y="1838"/>
                  </a:lnTo>
                  <a:lnTo>
                    <a:pt x="75" y="1781"/>
                  </a:lnTo>
                  <a:lnTo>
                    <a:pt x="81" y="1720"/>
                  </a:lnTo>
                  <a:lnTo>
                    <a:pt x="96" y="1598"/>
                  </a:lnTo>
                  <a:lnTo>
                    <a:pt x="110" y="1474"/>
                  </a:lnTo>
                  <a:lnTo>
                    <a:pt x="116" y="1414"/>
                  </a:lnTo>
                  <a:lnTo>
                    <a:pt x="120" y="1354"/>
                  </a:lnTo>
                  <a:lnTo>
                    <a:pt x="115" y="1348"/>
                  </a:lnTo>
                  <a:lnTo>
                    <a:pt x="109" y="1340"/>
                  </a:lnTo>
                  <a:lnTo>
                    <a:pt x="106" y="1330"/>
                  </a:lnTo>
                  <a:lnTo>
                    <a:pt x="105" y="1320"/>
                  </a:lnTo>
                  <a:lnTo>
                    <a:pt x="105" y="1310"/>
                  </a:lnTo>
                  <a:lnTo>
                    <a:pt x="106" y="1300"/>
                  </a:lnTo>
                  <a:lnTo>
                    <a:pt x="108" y="1291"/>
                  </a:lnTo>
                  <a:lnTo>
                    <a:pt x="110" y="1284"/>
                  </a:lnTo>
                  <a:lnTo>
                    <a:pt x="120" y="1281"/>
                  </a:lnTo>
                  <a:lnTo>
                    <a:pt x="126" y="1281"/>
                  </a:lnTo>
                  <a:lnTo>
                    <a:pt x="130" y="1282"/>
                  </a:lnTo>
                  <a:lnTo>
                    <a:pt x="136" y="1251"/>
                  </a:lnTo>
                  <a:lnTo>
                    <a:pt x="140" y="1219"/>
                  </a:lnTo>
                  <a:lnTo>
                    <a:pt x="144" y="1159"/>
                  </a:lnTo>
                  <a:lnTo>
                    <a:pt x="147" y="1128"/>
                  </a:lnTo>
                  <a:lnTo>
                    <a:pt x="150" y="1100"/>
                  </a:lnTo>
                  <a:lnTo>
                    <a:pt x="154" y="1071"/>
                  </a:lnTo>
                  <a:lnTo>
                    <a:pt x="160" y="1046"/>
                  </a:lnTo>
                  <a:lnTo>
                    <a:pt x="162" y="1032"/>
                  </a:lnTo>
                  <a:lnTo>
                    <a:pt x="164" y="1017"/>
                  </a:lnTo>
                  <a:lnTo>
                    <a:pt x="164" y="987"/>
                  </a:lnTo>
                  <a:lnTo>
                    <a:pt x="167" y="938"/>
                  </a:lnTo>
                  <a:lnTo>
                    <a:pt x="171" y="889"/>
                  </a:lnTo>
                  <a:lnTo>
                    <a:pt x="181" y="788"/>
                  </a:lnTo>
                  <a:lnTo>
                    <a:pt x="192" y="687"/>
                  </a:lnTo>
                  <a:lnTo>
                    <a:pt x="196" y="638"/>
                  </a:lnTo>
                  <a:lnTo>
                    <a:pt x="199" y="589"/>
                  </a:lnTo>
                  <a:lnTo>
                    <a:pt x="202" y="580"/>
                  </a:lnTo>
                  <a:lnTo>
                    <a:pt x="204" y="572"/>
                  </a:lnTo>
                  <a:lnTo>
                    <a:pt x="206" y="552"/>
                  </a:lnTo>
                  <a:lnTo>
                    <a:pt x="207" y="530"/>
                  </a:lnTo>
                  <a:lnTo>
                    <a:pt x="207" y="508"/>
                  </a:lnTo>
                  <a:lnTo>
                    <a:pt x="206" y="490"/>
                  </a:lnTo>
                  <a:lnTo>
                    <a:pt x="204" y="473"/>
                  </a:lnTo>
                  <a:lnTo>
                    <a:pt x="203" y="458"/>
                  </a:lnTo>
                  <a:lnTo>
                    <a:pt x="199" y="444"/>
                  </a:lnTo>
                  <a:lnTo>
                    <a:pt x="193" y="483"/>
                  </a:lnTo>
                  <a:lnTo>
                    <a:pt x="188" y="527"/>
                  </a:lnTo>
                  <a:lnTo>
                    <a:pt x="182" y="570"/>
                  </a:lnTo>
                  <a:lnTo>
                    <a:pt x="181" y="591"/>
                  </a:lnTo>
                  <a:lnTo>
                    <a:pt x="181" y="612"/>
                  </a:lnTo>
                  <a:lnTo>
                    <a:pt x="176" y="626"/>
                  </a:lnTo>
                  <a:lnTo>
                    <a:pt x="174" y="640"/>
                  </a:lnTo>
                  <a:lnTo>
                    <a:pt x="169" y="669"/>
                  </a:lnTo>
                  <a:lnTo>
                    <a:pt x="164" y="728"/>
                  </a:lnTo>
                  <a:lnTo>
                    <a:pt x="155" y="810"/>
                  </a:lnTo>
                  <a:lnTo>
                    <a:pt x="144" y="893"/>
                  </a:lnTo>
                  <a:lnTo>
                    <a:pt x="134" y="975"/>
                  </a:lnTo>
                  <a:lnTo>
                    <a:pt x="126" y="1046"/>
                  </a:lnTo>
                  <a:lnTo>
                    <a:pt x="123" y="1073"/>
                  </a:lnTo>
                  <a:lnTo>
                    <a:pt x="120" y="1100"/>
                  </a:lnTo>
                  <a:lnTo>
                    <a:pt x="116" y="1153"/>
                  </a:lnTo>
                  <a:lnTo>
                    <a:pt x="110" y="1205"/>
                  </a:lnTo>
                  <a:lnTo>
                    <a:pt x="98" y="1305"/>
                  </a:lnTo>
                  <a:lnTo>
                    <a:pt x="92" y="1354"/>
                  </a:lnTo>
                  <a:lnTo>
                    <a:pt x="87" y="1401"/>
                  </a:lnTo>
                  <a:lnTo>
                    <a:pt x="82" y="1449"/>
                  </a:lnTo>
                  <a:lnTo>
                    <a:pt x="81" y="1497"/>
                  </a:lnTo>
                  <a:lnTo>
                    <a:pt x="81" y="1503"/>
                  </a:lnTo>
                  <a:lnTo>
                    <a:pt x="78" y="1507"/>
                  </a:lnTo>
                  <a:lnTo>
                    <a:pt x="77" y="1512"/>
                  </a:lnTo>
                  <a:lnTo>
                    <a:pt x="75" y="1517"/>
                  </a:lnTo>
                  <a:lnTo>
                    <a:pt x="66" y="1588"/>
                  </a:lnTo>
                  <a:lnTo>
                    <a:pt x="57" y="1658"/>
                  </a:lnTo>
                  <a:lnTo>
                    <a:pt x="57" y="1668"/>
                  </a:lnTo>
                  <a:lnTo>
                    <a:pt x="57" y="1677"/>
                  </a:lnTo>
                  <a:lnTo>
                    <a:pt x="59" y="1686"/>
                  </a:lnTo>
                  <a:lnTo>
                    <a:pt x="57" y="1695"/>
                  </a:lnTo>
                  <a:lnTo>
                    <a:pt x="56" y="1706"/>
                  </a:lnTo>
                  <a:lnTo>
                    <a:pt x="51" y="1715"/>
                  </a:lnTo>
                  <a:lnTo>
                    <a:pt x="49" y="1722"/>
                  </a:lnTo>
                  <a:lnTo>
                    <a:pt x="46" y="1729"/>
                  </a:lnTo>
                  <a:lnTo>
                    <a:pt x="44" y="1737"/>
                  </a:lnTo>
                  <a:lnTo>
                    <a:pt x="46" y="1740"/>
                  </a:lnTo>
                  <a:lnTo>
                    <a:pt x="47" y="1743"/>
                  </a:lnTo>
                  <a:lnTo>
                    <a:pt x="47" y="1744"/>
                  </a:lnTo>
                  <a:lnTo>
                    <a:pt x="47" y="1747"/>
                  </a:lnTo>
                  <a:lnTo>
                    <a:pt x="46" y="1747"/>
                  </a:lnTo>
                  <a:lnTo>
                    <a:pt x="44" y="1747"/>
                  </a:lnTo>
                  <a:lnTo>
                    <a:pt x="42" y="1751"/>
                  </a:lnTo>
                  <a:lnTo>
                    <a:pt x="42" y="1755"/>
                  </a:lnTo>
                  <a:lnTo>
                    <a:pt x="43" y="1757"/>
                  </a:lnTo>
                  <a:lnTo>
                    <a:pt x="46" y="1758"/>
                  </a:lnTo>
                  <a:lnTo>
                    <a:pt x="46" y="1762"/>
                  </a:lnTo>
                  <a:lnTo>
                    <a:pt x="39" y="1814"/>
                  </a:lnTo>
                  <a:lnTo>
                    <a:pt x="33" y="1866"/>
                  </a:lnTo>
                  <a:lnTo>
                    <a:pt x="28" y="1920"/>
                  </a:lnTo>
                  <a:lnTo>
                    <a:pt x="21" y="1974"/>
                  </a:lnTo>
                  <a:lnTo>
                    <a:pt x="33" y="1983"/>
                  </a:lnTo>
                  <a:lnTo>
                    <a:pt x="47" y="1990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54" y="1973"/>
                  </a:lnTo>
                  <a:lnTo>
                    <a:pt x="53" y="1966"/>
                  </a:lnTo>
                  <a:lnTo>
                    <a:pt x="54" y="1960"/>
                  </a:lnTo>
                  <a:close/>
                  <a:moveTo>
                    <a:pt x="188" y="1417"/>
                  </a:moveTo>
                  <a:lnTo>
                    <a:pt x="188" y="1417"/>
                  </a:lnTo>
                  <a:lnTo>
                    <a:pt x="185" y="1408"/>
                  </a:lnTo>
                  <a:lnTo>
                    <a:pt x="183" y="1400"/>
                  </a:lnTo>
                  <a:lnTo>
                    <a:pt x="183" y="1393"/>
                  </a:lnTo>
                  <a:lnTo>
                    <a:pt x="186" y="1385"/>
                  </a:lnTo>
                  <a:lnTo>
                    <a:pt x="190" y="1369"/>
                  </a:lnTo>
                  <a:lnTo>
                    <a:pt x="193" y="1361"/>
                  </a:lnTo>
                  <a:lnTo>
                    <a:pt x="195" y="1352"/>
                  </a:lnTo>
                  <a:lnTo>
                    <a:pt x="195" y="1351"/>
                  </a:lnTo>
                  <a:lnTo>
                    <a:pt x="193" y="1349"/>
                  </a:lnTo>
                  <a:lnTo>
                    <a:pt x="181" y="1351"/>
                  </a:lnTo>
                  <a:lnTo>
                    <a:pt x="165" y="1349"/>
                  </a:lnTo>
                  <a:lnTo>
                    <a:pt x="148" y="1351"/>
                  </a:lnTo>
                  <a:lnTo>
                    <a:pt x="141" y="1352"/>
                  </a:lnTo>
                  <a:lnTo>
                    <a:pt x="134" y="1354"/>
                  </a:lnTo>
                  <a:lnTo>
                    <a:pt x="130" y="1379"/>
                  </a:lnTo>
                  <a:lnTo>
                    <a:pt x="129" y="1403"/>
                  </a:lnTo>
                  <a:lnTo>
                    <a:pt x="126" y="1428"/>
                  </a:lnTo>
                  <a:lnTo>
                    <a:pt x="123" y="1439"/>
                  </a:lnTo>
                  <a:lnTo>
                    <a:pt x="119" y="1452"/>
                  </a:lnTo>
                  <a:lnTo>
                    <a:pt x="115" y="1514"/>
                  </a:lnTo>
                  <a:lnTo>
                    <a:pt x="109" y="1581"/>
                  </a:lnTo>
                  <a:lnTo>
                    <a:pt x="96" y="1722"/>
                  </a:lnTo>
                  <a:lnTo>
                    <a:pt x="82" y="1866"/>
                  </a:lnTo>
                  <a:lnTo>
                    <a:pt x="71" y="2001"/>
                  </a:lnTo>
                  <a:lnTo>
                    <a:pt x="78" y="2002"/>
                  </a:lnTo>
                  <a:lnTo>
                    <a:pt x="84" y="2001"/>
                  </a:lnTo>
                  <a:lnTo>
                    <a:pt x="96" y="1997"/>
                  </a:lnTo>
                  <a:lnTo>
                    <a:pt x="108" y="1993"/>
                  </a:lnTo>
                  <a:lnTo>
                    <a:pt x="113" y="1991"/>
                  </a:lnTo>
                  <a:lnTo>
                    <a:pt x="120" y="1990"/>
                  </a:lnTo>
                  <a:lnTo>
                    <a:pt x="153" y="1698"/>
                  </a:lnTo>
                  <a:lnTo>
                    <a:pt x="171" y="1552"/>
                  </a:lnTo>
                  <a:lnTo>
                    <a:pt x="188" y="14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4" name="Freeform 41"/>
            <p:cNvSpPr>
              <a:spLocks/>
            </p:cNvSpPr>
            <p:nvPr/>
          </p:nvSpPr>
          <p:spPr bwMode="auto">
            <a:xfrm>
              <a:off x="5649913" y="3187700"/>
              <a:ext cx="4763" cy="6350"/>
            </a:xfrm>
            <a:custGeom>
              <a:avLst/>
              <a:gdLst>
                <a:gd name="T0" fmla="*/ 2835771 w 8"/>
                <a:gd name="T1" fmla="*/ 0 h 12"/>
                <a:gd name="T2" fmla="*/ 2835771 w 8"/>
                <a:gd name="T3" fmla="*/ 0 h 12"/>
                <a:gd name="T4" fmla="*/ 2835771 w 8"/>
                <a:gd name="T5" fmla="*/ 3360208 h 12"/>
                <a:gd name="T6" fmla="*/ 2835771 w 8"/>
                <a:gd name="T7" fmla="*/ 3360208 h 12"/>
                <a:gd name="T8" fmla="*/ 1418183 w 8"/>
                <a:gd name="T9" fmla="*/ 3080279 h 12"/>
                <a:gd name="T10" fmla="*/ 354248 w 8"/>
                <a:gd name="T11" fmla="*/ 2520421 h 12"/>
                <a:gd name="T12" fmla="*/ 0 w 8"/>
                <a:gd name="T13" fmla="*/ 1960033 h 12"/>
                <a:gd name="T14" fmla="*/ 0 w 8"/>
                <a:gd name="T15" fmla="*/ 559858 h 12"/>
                <a:gd name="T16" fmla="*/ 0 w 8"/>
                <a:gd name="T17" fmla="*/ 559858 h 12"/>
                <a:gd name="T18" fmla="*/ 709092 w 8"/>
                <a:gd name="T19" fmla="*/ 279929 h 12"/>
                <a:gd name="T20" fmla="*/ 2835771 w 8"/>
                <a:gd name="T21" fmla="*/ 0 h 12"/>
                <a:gd name="T22" fmla="*/ 2835771 w 8"/>
                <a:gd name="T23" fmla="*/ 0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lnTo>
                    <a:pt x="8" y="0"/>
                  </a:lnTo>
                  <a:lnTo>
                    <a:pt x="8" y="12"/>
                  </a:lnTo>
                  <a:lnTo>
                    <a:pt x="4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2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95" name="Freeform 42"/>
            <p:cNvSpPr>
              <a:spLocks/>
            </p:cNvSpPr>
            <p:nvPr/>
          </p:nvSpPr>
          <p:spPr bwMode="auto">
            <a:xfrm>
              <a:off x="5641976" y="3203575"/>
              <a:ext cx="4763" cy="4763"/>
            </a:xfrm>
            <a:custGeom>
              <a:avLst/>
              <a:gdLst>
                <a:gd name="T0" fmla="*/ 2062379 w 11"/>
                <a:gd name="T1" fmla="*/ 1312423 h 11"/>
                <a:gd name="T2" fmla="*/ 2062379 w 11"/>
                <a:gd name="T3" fmla="*/ 1312423 h 11"/>
                <a:gd name="T4" fmla="*/ 1499912 w 11"/>
                <a:gd name="T5" fmla="*/ 1874890 h 11"/>
                <a:gd name="T6" fmla="*/ 937445 w 11"/>
                <a:gd name="T7" fmla="*/ 2062379 h 11"/>
                <a:gd name="T8" fmla="*/ 562467 w 11"/>
                <a:gd name="T9" fmla="*/ 2062379 h 11"/>
                <a:gd name="T10" fmla="*/ 0 w 11"/>
                <a:gd name="T11" fmla="*/ 1874890 h 11"/>
                <a:gd name="T12" fmla="*/ 0 w 11"/>
                <a:gd name="T13" fmla="*/ 1874890 h 11"/>
                <a:gd name="T14" fmla="*/ 0 w 11"/>
                <a:gd name="T15" fmla="*/ 937445 h 11"/>
                <a:gd name="T16" fmla="*/ 562467 w 11"/>
                <a:gd name="T17" fmla="*/ 562467 h 11"/>
                <a:gd name="T18" fmla="*/ 937445 w 11"/>
                <a:gd name="T19" fmla="*/ 187489 h 11"/>
                <a:gd name="T20" fmla="*/ 1874890 w 11"/>
                <a:gd name="T21" fmla="*/ 0 h 11"/>
                <a:gd name="T22" fmla="*/ 1874890 w 11"/>
                <a:gd name="T23" fmla="*/ 0 h 11"/>
                <a:gd name="T24" fmla="*/ 1874890 w 11"/>
                <a:gd name="T25" fmla="*/ 749956 h 11"/>
                <a:gd name="T26" fmla="*/ 1874890 w 11"/>
                <a:gd name="T27" fmla="*/ 1312423 h 11"/>
                <a:gd name="T28" fmla="*/ 2062379 w 11"/>
                <a:gd name="T29" fmla="*/ 1312423 h 11"/>
                <a:gd name="T30" fmla="*/ 2062379 w 11"/>
                <a:gd name="T31" fmla="*/ 1312423 h 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11" y="7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5"/>
                  </a:lnTo>
                  <a:lnTo>
                    <a:pt x="3" y="3"/>
                  </a:lnTo>
                  <a:lnTo>
                    <a:pt x="5" y="1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0" y="7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71" name="组合 70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3687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3687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75" name="文本框 7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3418158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00501" y="1621368"/>
            <a:ext cx="1714500" cy="1524000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 dirty="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3" name="六边形 2"/>
          <p:cNvSpPr/>
          <p:nvPr/>
        </p:nvSpPr>
        <p:spPr>
          <a:xfrm rot="16200000">
            <a:off x="5715001" y="1621368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 dirty="0">
              <a:solidFill>
                <a:prstClr val="black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4" name="六边形 3"/>
          <p:cNvSpPr/>
          <p:nvPr/>
        </p:nvSpPr>
        <p:spPr>
          <a:xfrm rot="16200000">
            <a:off x="6572250" y="3145368"/>
            <a:ext cx="1714500" cy="1524000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5" name="六边形 4"/>
          <p:cNvSpPr/>
          <p:nvPr/>
        </p:nvSpPr>
        <p:spPr>
          <a:xfrm rot="16200000">
            <a:off x="4857750" y="3145368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6" name="六边形 5"/>
          <p:cNvSpPr/>
          <p:nvPr/>
        </p:nvSpPr>
        <p:spPr>
          <a:xfrm rot="16200000">
            <a:off x="4000501" y="4669368"/>
            <a:ext cx="1714500" cy="1524000"/>
          </a:xfrm>
          <a:prstGeom prst="hexagon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7" name="六边形 6"/>
          <p:cNvSpPr/>
          <p:nvPr/>
        </p:nvSpPr>
        <p:spPr>
          <a:xfrm rot="16200000">
            <a:off x="5715001" y="4669368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8" name="矩形 16"/>
          <p:cNvSpPr>
            <a:spLocks noChangeArrowheads="1"/>
          </p:cNvSpPr>
          <p:nvPr/>
        </p:nvSpPr>
        <p:spPr bwMode="auto">
          <a:xfrm>
            <a:off x="8286752" y="3526367"/>
            <a:ext cx="3905249" cy="789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6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6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333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</a:t>
            </a:r>
            <a:endParaRPr lang="en-US" altLang="zh-CN" sz="1333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9" name="矩形 16"/>
          <p:cNvSpPr>
            <a:spLocks noChangeArrowheads="1"/>
          </p:cNvSpPr>
          <p:nvPr/>
        </p:nvSpPr>
        <p:spPr bwMode="auto">
          <a:xfrm>
            <a:off x="190500" y="2002367"/>
            <a:ext cx="3905251" cy="789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6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6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333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</a:t>
            </a:r>
            <a:endParaRPr lang="en-US" altLang="zh-CN" sz="1333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0" name="矩形 16"/>
          <p:cNvSpPr>
            <a:spLocks noChangeArrowheads="1"/>
          </p:cNvSpPr>
          <p:nvPr/>
        </p:nvSpPr>
        <p:spPr bwMode="auto">
          <a:xfrm>
            <a:off x="190500" y="5050367"/>
            <a:ext cx="3905251" cy="789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单击添加您的标题 </a:t>
            </a:r>
            <a:r>
              <a:rPr lang="zh-CN" altLang="en-US" sz="16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</a:t>
            </a:r>
            <a:endParaRPr lang="en-US" altLang="zh-CN" sz="16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333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</a:t>
            </a:r>
            <a:endParaRPr lang="en-US" altLang="zh-CN" sz="1333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40971" name="TextBox 10"/>
          <p:cNvSpPr txBox="1">
            <a:spLocks noChangeArrowheads="1"/>
          </p:cNvSpPr>
          <p:nvPr/>
        </p:nvSpPr>
        <p:spPr bwMode="auto">
          <a:xfrm>
            <a:off x="4218517" y="1778001"/>
            <a:ext cx="1905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7200" b="1">
                <a:solidFill>
                  <a:srgbClr val="404040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01</a:t>
            </a:r>
            <a:endParaRPr lang="zh-CN" altLang="en-US" sz="7200" b="1">
              <a:solidFill>
                <a:srgbClr val="404040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0972" name="TextBox 11"/>
          <p:cNvSpPr txBox="1">
            <a:spLocks noChangeArrowheads="1"/>
          </p:cNvSpPr>
          <p:nvPr/>
        </p:nvSpPr>
        <p:spPr bwMode="auto">
          <a:xfrm>
            <a:off x="6817785" y="3297767"/>
            <a:ext cx="20955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7200" b="1">
                <a:solidFill>
                  <a:srgbClr val="262626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02</a:t>
            </a:r>
            <a:endParaRPr lang="zh-CN" altLang="en-US" sz="7200" b="1">
              <a:solidFill>
                <a:srgbClr val="262626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0973" name="TextBox 12"/>
          <p:cNvSpPr txBox="1">
            <a:spLocks noChangeArrowheads="1"/>
          </p:cNvSpPr>
          <p:nvPr/>
        </p:nvSpPr>
        <p:spPr bwMode="auto">
          <a:xfrm>
            <a:off x="4216401" y="4823885"/>
            <a:ext cx="2571751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7200" b="1">
                <a:solidFill>
                  <a:srgbClr val="262626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03</a:t>
            </a:r>
            <a:endParaRPr lang="zh-CN" altLang="en-US" sz="7200" b="1">
              <a:solidFill>
                <a:srgbClr val="262626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40974" name="组合 19"/>
          <p:cNvGrpSpPr>
            <a:grpSpLocks/>
          </p:cNvGrpSpPr>
          <p:nvPr/>
        </p:nvGrpSpPr>
        <p:grpSpPr bwMode="auto">
          <a:xfrm>
            <a:off x="6000751" y="4955117"/>
            <a:ext cx="1295400" cy="1056216"/>
            <a:chOff x="6029326" y="4137025"/>
            <a:chExt cx="1135063" cy="1006475"/>
          </a:xfrm>
        </p:grpSpPr>
        <p:sp>
          <p:nvSpPr>
            <p:cNvPr id="41056" name="Freeform 131"/>
            <p:cNvSpPr>
              <a:spLocks noEditPoints="1"/>
            </p:cNvSpPr>
            <p:nvPr/>
          </p:nvSpPr>
          <p:spPr bwMode="auto">
            <a:xfrm>
              <a:off x="7100888" y="4235450"/>
              <a:ext cx="26988" cy="31750"/>
            </a:xfrm>
            <a:custGeom>
              <a:avLst/>
              <a:gdLst>
                <a:gd name="T0" fmla="*/ 5387220 w 52"/>
                <a:gd name="T1" fmla="*/ 599418 h 58"/>
                <a:gd name="T2" fmla="*/ 5387220 w 52"/>
                <a:gd name="T3" fmla="*/ 599418 h 58"/>
                <a:gd name="T4" fmla="*/ 6464664 w 52"/>
                <a:gd name="T5" fmla="*/ 599418 h 58"/>
                <a:gd name="T6" fmla="*/ 7542108 w 52"/>
                <a:gd name="T7" fmla="*/ 898853 h 58"/>
                <a:gd name="T8" fmla="*/ 8080830 w 52"/>
                <a:gd name="T9" fmla="*/ 1498272 h 58"/>
                <a:gd name="T10" fmla="*/ 8350191 w 52"/>
                <a:gd name="T11" fmla="*/ 2397125 h 58"/>
                <a:gd name="T12" fmla="*/ 8350191 w 52"/>
                <a:gd name="T13" fmla="*/ 2397125 h 58"/>
                <a:gd name="T14" fmla="*/ 8888913 w 52"/>
                <a:gd name="T15" fmla="*/ 2397125 h 58"/>
                <a:gd name="T16" fmla="*/ 9158274 w 52"/>
                <a:gd name="T17" fmla="*/ 2097690 h 58"/>
                <a:gd name="T18" fmla="*/ 9696996 w 52"/>
                <a:gd name="T19" fmla="*/ 1198836 h 58"/>
                <a:gd name="T20" fmla="*/ 9966357 w 52"/>
                <a:gd name="T21" fmla="*/ 299435 h 58"/>
                <a:gd name="T22" fmla="*/ 10774440 w 52"/>
                <a:gd name="T23" fmla="*/ 0 h 58"/>
                <a:gd name="T24" fmla="*/ 11043801 w 52"/>
                <a:gd name="T25" fmla="*/ 0 h 58"/>
                <a:gd name="T26" fmla="*/ 11043801 w 52"/>
                <a:gd name="T27" fmla="*/ 0 h 58"/>
                <a:gd name="T28" fmla="*/ 12390606 w 52"/>
                <a:gd name="T29" fmla="*/ 1498272 h 58"/>
                <a:gd name="T30" fmla="*/ 13468050 w 52"/>
                <a:gd name="T31" fmla="*/ 2697108 h 58"/>
                <a:gd name="T32" fmla="*/ 14006772 w 52"/>
                <a:gd name="T33" fmla="*/ 4794797 h 58"/>
                <a:gd name="T34" fmla="*/ 14006772 w 52"/>
                <a:gd name="T35" fmla="*/ 6293069 h 58"/>
                <a:gd name="T36" fmla="*/ 14006772 w 52"/>
                <a:gd name="T37" fmla="*/ 8390759 h 58"/>
                <a:gd name="T38" fmla="*/ 13468050 w 52"/>
                <a:gd name="T39" fmla="*/ 9889030 h 58"/>
                <a:gd name="T40" fmla="*/ 12659967 w 52"/>
                <a:gd name="T41" fmla="*/ 11387302 h 58"/>
                <a:gd name="T42" fmla="*/ 11851884 w 52"/>
                <a:gd name="T43" fmla="*/ 13185009 h 58"/>
                <a:gd name="T44" fmla="*/ 10774440 w 52"/>
                <a:gd name="T45" fmla="*/ 14383845 h 58"/>
                <a:gd name="T46" fmla="*/ 9427635 w 52"/>
                <a:gd name="T47" fmla="*/ 15582681 h 58"/>
                <a:gd name="T48" fmla="*/ 8080830 w 52"/>
                <a:gd name="T49" fmla="*/ 16481534 h 58"/>
                <a:gd name="T50" fmla="*/ 6734025 w 52"/>
                <a:gd name="T51" fmla="*/ 17380388 h 58"/>
                <a:gd name="T52" fmla="*/ 5117859 w 52"/>
                <a:gd name="T53" fmla="*/ 17380388 h 58"/>
                <a:gd name="T54" fmla="*/ 4040415 w 52"/>
                <a:gd name="T55" fmla="*/ 17380388 h 58"/>
                <a:gd name="T56" fmla="*/ 2693610 w 52"/>
                <a:gd name="T57" fmla="*/ 16481534 h 58"/>
                <a:gd name="T58" fmla="*/ 1346805 w 52"/>
                <a:gd name="T59" fmla="*/ 15582681 h 58"/>
                <a:gd name="T60" fmla="*/ 1346805 w 52"/>
                <a:gd name="T61" fmla="*/ 15582681 h 58"/>
                <a:gd name="T62" fmla="*/ 538722 w 52"/>
                <a:gd name="T63" fmla="*/ 14083862 h 58"/>
                <a:gd name="T64" fmla="*/ 0 w 52"/>
                <a:gd name="T65" fmla="*/ 11686737 h 58"/>
                <a:gd name="T66" fmla="*/ 0 w 52"/>
                <a:gd name="T67" fmla="*/ 9589047 h 58"/>
                <a:gd name="T68" fmla="*/ 269361 w 52"/>
                <a:gd name="T69" fmla="*/ 6892487 h 58"/>
                <a:gd name="T70" fmla="*/ 808083 w 52"/>
                <a:gd name="T71" fmla="*/ 4794797 h 58"/>
                <a:gd name="T72" fmla="*/ 2154888 w 52"/>
                <a:gd name="T73" fmla="*/ 2697108 h 58"/>
                <a:gd name="T74" fmla="*/ 3501693 w 52"/>
                <a:gd name="T75" fmla="*/ 1498272 h 58"/>
                <a:gd name="T76" fmla="*/ 4309776 w 52"/>
                <a:gd name="T77" fmla="*/ 898853 h 58"/>
                <a:gd name="T78" fmla="*/ 5387220 w 52"/>
                <a:gd name="T79" fmla="*/ 599418 h 58"/>
                <a:gd name="T80" fmla="*/ 5387220 w 52"/>
                <a:gd name="T81" fmla="*/ 599418 h 58"/>
                <a:gd name="T82" fmla="*/ 3771054 w 52"/>
                <a:gd name="T83" fmla="*/ 9889030 h 58"/>
                <a:gd name="T84" fmla="*/ 3771054 w 52"/>
                <a:gd name="T85" fmla="*/ 9889030 h 58"/>
                <a:gd name="T86" fmla="*/ 4579137 w 52"/>
                <a:gd name="T87" fmla="*/ 10487901 h 58"/>
                <a:gd name="T88" fmla="*/ 4848498 w 52"/>
                <a:gd name="T89" fmla="*/ 11387302 h 58"/>
                <a:gd name="T90" fmla="*/ 5387220 w 52"/>
                <a:gd name="T91" fmla="*/ 11986720 h 58"/>
                <a:gd name="T92" fmla="*/ 6734025 w 52"/>
                <a:gd name="T93" fmla="*/ 12286155 h 58"/>
                <a:gd name="T94" fmla="*/ 6734025 w 52"/>
                <a:gd name="T95" fmla="*/ 12286155 h 58"/>
                <a:gd name="T96" fmla="*/ 7811469 w 52"/>
                <a:gd name="T97" fmla="*/ 11087319 h 58"/>
                <a:gd name="T98" fmla="*/ 8888913 w 52"/>
                <a:gd name="T99" fmla="*/ 9589047 h 58"/>
                <a:gd name="T100" fmla="*/ 9427635 w 52"/>
                <a:gd name="T101" fmla="*/ 7191922 h 58"/>
                <a:gd name="T102" fmla="*/ 9427635 w 52"/>
                <a:gd name="T103" fmla="*/ 4494815 h 58"/>
                <a:gd name="T104" fmla="*/ 9427635 w 52"/>
                <a:gd name="T105" fmla="*/ 4494815 h 58"/>
                <a:gd name="T106" fmla="*/ 7542108 w 52"/>
                <a:gd name="T107" fmla="*/ 5094233 h 58"/>
                <a:gd name="T108" fmla="*/ 5387220 w 52"/>
                <a:gd name="T109" fmla="*/ 5993086 h 58"/>
                <a:gd name="T110" fmla="*/ 4848498 w 52"/>
                <a:gd name="T111" fmla="*/ 6592504 h 58"/>
                <a:gd name="T112" fmla="*/ 4309776 w 52"/>
                <a:gd name="T113" fmla="*/ 7491358 h 58"/>
                <a:gd name="T114" fmla="*/ 4040415 w 52"/>
                <a:gd name="T115" fmla="*/ 8690194 h 58"/>
                <a:gd name="T116" fmla="*/ 3771054 w 52"/>
                <a:gd name="T117" fmla="*/ 9889030 h 58"/>
                <a:gd name="T118" fmla="*/ 3771054 w 52"/>
                <a:gd name="T119" fmla="*/ 988903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2" h="58">
                  <a:moveTo>
                    <a:pt x="20" y="2"/>
                  </a:moveTo>
                  <a:lnTo>
                    <a:pt x="20" y="2"/>
                  </a:lnTo>
                  <a:lnTo>
                    <a:pt x="24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6" y="4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2" y="16"/>
                  </a:lnTo>
                  <a:lnTo>
                    <a:pt x="52" y="21"/>
                  </a:lnTo>
                  <a:lnTo>
                    <a:pt x="52" y="28"/>
                  </a:lnTo>
                  <a:lnTo>
                    <a:pt x="50" y="33"/>
                  </a:lnTo>
                  <a:lnTo>
                    <a:pt x="47" y="38"/>
                  </a:lnTo>
                  <a:lnTo>
                    <a:pt x="44" y="44"/>
                  </a:lnTo>
                  <a:lnTo>
                    <a:pt x="40" y="48"/>
                  </a:lnTo>
                  <a:lnTo>
                    <a:pt x="35" y="52"/>
                  </a:lnTo>
                  <a:lnTo>
                    <a:pt x="30" y="55"/>
                  </a:lnTo>
                  <a:lnTo>
                    <a:pt x="25" y="58"/>
                  </a:lnTo>
                  <a:lnTo>
                    <a:pt x="19" y="58"/>
                  </a:lnTo>
                  <a:lnTo>
                    <a:pt x="15" y="58"/>
                  </a:lnTo>
                  <a:lnTo>
                    <a:pt x="10" y="55"/>
                  </a:lnTo>
                  <a:lnTo>
                    <a:pt x="5" y="52"/>
                  </a:lnTo>
                  <a:lnTo>
                    <a:pt x="2" y="47"/>
                  </a:lnTo>
                  <a:lnTo>
                    <a:pt x="0" y="39"/>
                  </a:lnTo>
                  <a:lnTo>
                    <a:pt x="0" y="32"/>
                  </a:lnTo>
                  <a:lnTo>
                    <a:pt x="1" y="23"/>
                  </a:lnTo>
                  <a:lnTo>
                    <a:pt x="3" y="16"/>
                  </a:lnTo>
                  <a:lnTo>
                    <a:pt x="8" y="9"/>
                  </a:lnTo>
                  <a:lnTo>
                    <a:pt x="13" y="5"/>
                  </a:lnTo>
                  <a:lnTo>
                    <a:pt x="16" y="3"/>
                  </a:lnTo>
                  <a:lnTo>
                    <a:pt x="20" y="2"/>
                  </a:lnTo>
                  <a:close/>
                  <a:moveTo>
                    <a:pt x="14" y="33"/>
                  </a:moveTo>
                  <a:lnTo>
                    <a:pt x="14" y="33"/>
                  </a:lnTo>
                  <a:lnTo>
                    <a:pt x="17" y="35"/>
                  </a:lnTo>
                  <a:lnTo>
                    <a:pt x="18" y="38"/>
                  </a:lnTo>
                  <a:lnTo>
                    <a:pt x="20" y="40"/>
                  </a:lnTo>
                  <a:lnTo>
                    <a:pt x="25" y="41"/>
                  </a:lnTo>
                  <a:lnTo>
                    <a:pt x="29" y="37"/>
                  </a:lnTo>
                  <a:lnTo>
                    <a:pt x="33" y="32"/>
                  </a:lnTo>
                  <a:lnTo>
                    <a:pt x="35" y="24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15" y="29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7" name="Freeform 132"/>
            <p:cNvSpPr>
              <a:spLocks noEditPoints="1"/>
            </p:cNvSpPr>
            <p:nvPr/>
          </p:nvSpPr>
          <p:spPr bwMode="auto">
            <a:xfrm>
              <a:off x="7075488" y="4287838"/>
              <a:ext cx="31750" cy="33338"/>
            </a:xfrm>
            <a:custGeom>
              <a:avLst/>
              <a:gdLst>
                <a:gd name="T0" fmla="*/ 16525615 w 61"/>
                <a:gd name="T1" fmla="*/ 4915204 h 62"/>
                <a:gd name="T2" fmla="*/ 16525615 w 61"/>
                <a:gd name="T3" fmla="*/ 4915204 h 62"/>
                <a:gd name="T4" fmla="*/ 16254959 w 61"/>
                <a:gd name="T5" fmla="*/ 8095757 h 62"/>
                <a:gd name="T6" fmla="*/ 15713127 w 61"/>
                <a:gd name="T7" fmla="*/ 10697734 h 62"/>
                <a:gd name="T8" fmla="*/ 14900119 w 61"/>
                <a:gd name="T9" fmla="*/ 12721673 h 62"/>
                <a:gd name="T10" fmla="*/ 13545799 w 61"/>
                <a:gd name="T11" fmla="*/ 15324188 h 62"/>
                <a:gd name="T12" fmla="*/ 13545799 w 61"/>
                <a:gd name="T13" fmla="*/ 15324188 h 62"/>
                <a:gd name="T14" fmla="*/ 11107295 w 61"/>
                <a:gd name="T15" fmla="*/ 16191514 h 62"/>
                <a:gd name="T16" fmla="*/ 8669311 w 61"/>
                <a:gd name="T17" fmla="*/ 17058840 h 62"/>
                <a:gd name="T18" fmla="*/ 6772639 w 61"/>
                <a:gd name="T19" fmla="*/ 17636877 h 62"/>
                <a:gd name="T20" fmla="*/ 5418320 w 61"/>
                <a:gd name="T21" fmla="*/ 17926165 h 62"/>
                <a:gd name="T22" fmla="*/ 4605311 w 61"/>
                <a:gd name="T23" fmla="*/ 17636877 h 62"/>
                <a:gd name="T24" fmla="*/ 4605311 w 61"/>
                <a:gd name="T25" fmla="*/ 17636877 h 62"/>
                <a:gd name="T26" fmla="*/ 3521648 w 61"/>
                <a:gd name="T27" fmla="*/ 17058840 h 62"/>
                <a:gd name="T28" fmla="*/ 2167328 w 61"/>
                <a:gd name="T29" fmla="*/ 16191514 h 62"/>
                <a:gd name="T30" fmla="*/ 1354320 w 61"/>
                <a:gd name="T31" fmla="*/ 15324188 h 62"/>
                <a:gd name="T32" fmla="*/ 812488 w 61"/>
                <a:gd name="T33" fmla="*/ 13878287 h 62"/>
                <a:gd name="T34" fmla="*/ 270656 w 61"/>
                <a:gd name="T35" fmla="*/ 12721673 h 62"/>
                <a:gd name="T36" fmla="*/ 0 w 61"/>
                <a:gd name="T37" fmla="*/ 11565060 h 62"/>
                <a:gd name="T38" fmla="*/ 0 w 61"/>
                <a:gd name="T39" fmla="*/ 9830408 h 62"/>
                <a:gd name="T40" fmla="*/ 0 w 61"/>
                <a:gd name="T41" fmla="*/ 8385045 h 62"/>
                <a:gd name="T42" fmla="*/ 270656 w 61"/>
                <a:gd name="T43" fmla="*/ 7228431 h 62"/>
                <a:gd name="T44" fmla="*/ 812488 w 61"/>
                <a:gd name="T45" fmla="*/ 5493242 h 62"/>
                <a:gd name="T46" fmla="*/ 1354320 w 61"/>
                <a:gd name="T47" fmla="*/ 4337166 h 62"/>
                <a:gd name="T48" fmla="*/ 1896152 w 61"/>
                <a:gd name="T49" fmla="*/ 3180553 h 62"/>
                <a:gd name="T50" fmla="*/ 3250992 w 61"/>
                <a:gd name="T51" fmla="*/ 2313227 h 62"/>
                <a:gd name="T52" fmla="*/ 4063480 w 61"/>
                <a:gd name="T53" fmla="*/ 1156614 h 62"/>
                <a:gd name="T54" fmla="*/ 5418320 w 61"/>
                <a:gd name="T55" fmla="*/ 578038 h 62"/>
                <a:gd name="T56" fmla="*/ 7043816 w 61"/>
                <a:gd name="T57" fmla="*/ 0 h 62"/>
                <a:gd name="T58" fmla="*/ 7043816 w 61"/>
                <a:gd name="T59" fmla="*/ 0 h 62"/>
                <a:gd name="T60" fmla="*/ 8127480 w 61"/>
                <a:gd name="T61" fmla="*/ 578038 h 62"/>
                <a:gd name="T62" fmla="*/ 9211143 w 61"/>
                <a:gd name="T63" fmla="*/ 1156614 h 62"/>
                <a:gd name="T64" fmla="*/ 11378471 w 61"/>
                <a:gd name="T65" fmla="*/ 2891265 h 62"/>
                <a:gd name="T66" fmla="*/ 13545799 w 61"/>
                <a:gd name="T67" fmla="*/ 4047878 h 62"/>
                <a:gd name="T68" fmla="*/ 15171295 w 61"/>
                <a:gd name="T69" fmla="*/ 4625916 h 62"/>
                <a:gd name="T70" fmla="*/ 16525615 w 61"/>
                <a:gd name="T71" fmla="*/ 4915204 h 62"/>
                <a:gd name="T72" fmla="*/ 16525615 w 61"/>
                <a:gd name="T73" fmla="*/ 4915204 h 62"/>
                <a:gd name="T74" fmla="*/ 6230807 w 61"/>
                <a:gd name="T75" fmla="*/ 5493242 h 62"/>
                <a:gd name="T76" fmla="*/ 6230807 w 61"/>
                <a:gd name="T77" fmla="*/ 5493242 h 62"/>
                <a:gd name="T78" fmla="*/ 5688975 w 61"/>
                <a:gd name="T79" fmla="*/ 6361105 h 62"/>
                <a:gd name="T80" fmla="*/ 5147143 w 61"/>
                <a:gd name="T81" fmla="*/ 6939143 h 62"/>
                <a:gd name="T82" fmla="*/ 4605311 w 61"/>
                <a:gd name="T83" fmla="*/ 8963083 h 62"/>
                <a:gd name="T84" fmla="*/ 4605311 w 61"/>
                <a:gd name="T85" fmla="*/ 10408984 h 62"/>
                <a:gd name="T86" fmla="*/ 4605311 w 61"/>
                <a:gd name="T87" fmla="*/ 11276310 h 62"/>
                <a:gd name="T88" fmla="*/ 4876488 w 61"/>
                <a:gd name="T89" fmla="*/ 12143635 h 62"/>
                <a:gd name="T90" fmla="*/ 5688975 w 61"/>
                <a:gd name="T91" fmla="*/ 12721673 h 62"/>
                <a:gd name="T92" fmla="*/ 5688975 w 61"/>
                <a:gd name="T93" fmla="*/ 12721673 h 62"/>
                <a:gd name="T94" fmla="*/ 7585648 w 61"/>
                <a:gd name="T95" fmla="*/ 12432923 h 62"/>
                <a:gd name="T96" fmla="*/ 9211143 w 61"/>
                <a:gd name="T97" fmla="*/ 11854348 h 62"/>
                <a:gd name="T98" fmla="*/ 9752975 w 61"/>
                <a:gd name="T99" fmla="*/ 11565060 h 62"/>
                <a:gd name="T100" fmla="*/ 10294807 w 61"/>
                <a:gd name="T101" fmla="*/ 10697734 h 62"/>
                <a:gd name="T102" fmla="*/ 11107295 w 61"/>
                <a:gd name="T103" fmla="*/ 9541121 h 62"/>
                <a:gd name="T104" fmla="*/ 11378471 w 61"/>
                <a:gd name="T105" fmla="*/ 8673795 h 62"/>
                <a:gd name="T106" fmla="*/ 11378471 w 61"/>
                <a:gd name="T107" fmla="*/ 8673795 h 62"/>
                <a:gd name="T108" fmla="*/ 10294807 w 61"/>
                <a:gd name="T109" fmla="*/ 7517181 h 62"/>
                <a:gd name="T110" fmla="*/ 9481799 w 61"/>
                <a:gd name="T111" fmla="*/ 6649856 h 62"/>
                <a:gd name="T112" fmla="*/ 8127480 w 61"/>
                <a:gd name="T113" fmla="*/ 5493242 h 62"/>
                <a:gd name="T114" fmla="*/ 6230807 w 61"/>
                <a:gd name="T115" fmla="*/ 5493242 h 62"/>
                <a:gd name="T116" fmla="*/ 6230807 w 61"/>
                <a:gd name="T117" fmla="*/ 5493242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1" h="62">
                  <a:moveTo>
                    <a:pt x="61" y="17"/>
                  </a:moveTo>
                  <a:lnTo>
                    <a:pt x="61" y="17"/>
                  </a:lnTo>
                  <a:lnTo>
                    <a:pt x="60" y="28"/>
                  </a:lnTo>
                  <a:lnTo>
                    <a:pt x="58" y="37"/>
                  </a:lnTo>
                  <a:lnTo>
                    <a:pt x="55" y="44"/>
                  </a:lnTo>
                  <a:lnTo>
                    <a:pt x="50" y="53"/>
                  </a:lnTo>
                  <a:lnTo>
                    <a:pt x="41" y="56"/>
                  </a:lnTo>
                  <a:lnTo>
                    <a:pt x="32" y="59"/>
                  </a:lnTo>
                  <a:lnTo>
                    <a:pt x="25" y="61"/>
                  </a:lnTo>
                  <a:lnTo>
                    <a:pt x="20" y="62"/>
                  </a:lnTo>
                  <a:lnTo>
                    <a:pt x="17" y="61"/>
                  </a:lnTo>
                  <a:lnTo>
                    <a:pt x="13" y="59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0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20" y="2"/>
                  </a:lnTo>
                  <a:lnTo>
                    <a:pt x="26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42" y="10"/>
                  </a:lnTo>
                  <a:lnTo>
                    <a:pt x="50" y="14"/>
                  </a:lnTo>
                  <a:lnTo>
                    <a:pt x="56" y="16"/>
                  </a:lnTo>
                  <a:lnTo>
                    <a:pt x="61" y="17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7" y="31"/>
                  </a:lnTo>
                  <a:lnTo>
                    <a:pt x="17" y="36"/>
                  </a:lnTo>
                  <a:lnTo>
                    <a:pt x="17" y="39"/>
                  </a:lnTo>
                  <a:lnTo>
                    <a:pt x="18" y="42"/>
                  </a:lnTo>
                  <a:lnTo>
                    <a:pt x="21" y="44"/>
                  </a:lnTo>
                  <a:lnTo>
                    <a:pt x="28" y="43"/>
                  </a:lnTo>
                  <a:lnTo>
                    <a:pt x="34" y="41"/>
                  </a:lnTo>
                  <a:lnTo>
                    <a:pt x="36" y="40"/>
                  </a:lnTo>
                  <a:lnTo>
                    <a:pt x="38" y="37"/>
                  </a:lnTo>
                  <a:lnTo>
                    <a:pt x="41" y="33"/>
                  </a:lnTo>
                  <a:lnTo>
                    <a:pt x="42" y="30"/>
                  </a:lnTo>
                  <a:lnTo>
                    <a:pt x="38" y="26"/>
                  </a:lnTo>
                  <a:lnTo>
                    <a:pt x="35" y="23"/>
                  </a:lnTo>
                  <a:lnTo>
                    <a:pt x="30" y="19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8" name="Freeform 133"/>
            <p:cNvSpPr>
              <a:spLocks noEditPoints="1"/>
            </p:cNvSpPr>
            <p:nvPr/>
          </p:nvSpPr>
          <p:spPr bwMode="auto">
            <a:xfrm>
              <a:off x="6867526" y="4167188"/>
              <a:ext cx="26988" cy="34925"/>
            </a:xfrm>
            <a:custGeom>
              <a:avLst/>
              <a:gdLst>
                <a:gd name="T0" fmla="*/ 4078966 w 50"/>
                <a:gd name="T1" fmla="*/ 18760728 h 64"/>
                <a:gd name="T2" fmla="*/ 4078966 w 50"/>
                <a:gd name="T3" fmla="*/ 18760728 h 64"/>
                <a:gd name="T4" fmla="*/ 3204555 w 50"/>
                <a:gd name="T5" fmla="*/ 17867412 h 64"/>
                <a:gd name="T6" fmla="*/ 2330684 w 50"/>
                <a:gd name="T7" fmla="*/ 16974096 h 64"/>
                <a:gd name="T8" fmla="*/ 1165342 w 50"/>
                <a:gd name="T9" fmla="*/ 15782826 h 64"/>
                <a:gd name="T10" fmla="*/ 873871 w 50"/>
                <a:gd name="T11" fmla="*/ 14294148 h 64"/>
                <a:gd name="T12" fmla="*/ 0 w 50"/>
                <a:gd name="T13" fmla="*/ 11316246 h 64"/>
                <a:gd name="T14" fmla="*/ 0 w 50"/>
                <a:gd name="T15" fmla="*/ 8338344 h 64"/>
                <a:gd name="T16" fmla="*/ 582941 w 50"/>
                <a:gd name="T17" fmla="*/ 5360442 h 64"/>
                <a:gd name="T18" fmla="*/ 873871 w 50"/>
                <a:gd name="T19" fmla="*/ 4169172 h 64"/>
                <a:gd name="T20" fmla="*/ 1456812 w 50"/>
                <a:gd name="T21" fmla="*/ 2977902 h 64"/>
                <a:gd name="T22" fmla="*/ 2622154 w 50"/>
                <a:gd name="T23" fmla="*/ 2084586 h 64"/>
                <a:gd name="T24" fmla="*/ 3496026 w 50"/>
                <a:gd name="T25" fmla="*/ 893316 h 64"/>
                <a:gd name="T26" fmla="*/ 4661367 w 50"/>
                <a:gd name="T27" fmla="*/ 297954 h 64"/>
                <a:gd name="T28" fmla="*/ 5826709 w 50"/>
                <a:gd name="T29" fmla="*/ 0 h 64"/>
                <a:gd name="T30" fmla="*/ 5826709 w 50"/>
                <a:gd name="T31" fmla="*/ 0 h 64"/>
                <a:gd name="T32" fmla="*/ 7866462 w 50"/>
                <a:gd name="T33" fmla="*/ 0 h 64"/>
                <a:gd name="T34" fmla="*/ 9614205 w 50"/>
                <a:gd name="T35" fmla="*/ 595362 h 64"/>
                <a:gd name="T36" fmla="*/ 11362488 w 50"/>
                <a:gd name="T37" fmla="*/ 1786632 h 64"/>
                <a:gd name="T38" fmla="*/ 12236359 w 50"/>
                <a:gd name="T39" fmla="*/ 2679948 h 64"/>
                <a:gd name="T40" fmla="*/ 13401701 w 50"/>
                <a:gd name="T41" fmla="*/ 4169172 h 64"/>
                <a:gd name="T42" fmla="*/ 13984102 w 50"/>
                <a:gd name="T43" fmla="*/ 6253758 h 64"/>
                <a:gd name="T44" fmla="*/ 14275572 w 50"/>
                <a:gd name="T45" fmla="*/ 8040390 h 64"/>
                <a:gd name="T46" fmla="*/ 14567043 w 50"/>
                <a:gd name="T47" fmla="*/ 9827022 h 64"/>
                <a:gd name="T48" fmla="*/ 14275572 w 50"/>
                <a:gd name="T49" fmla="*/ 11911608 h 64"/>
                <a:gd name="T50" fmla="*/ 13984102 w 50"/>
                <a:gd name="T51" fmla="*/ 13400832 h 64"/>
                <a:gd name="T52" fmla="*/ 13110231 w 50"/>
                <a:gd name="T53" fmla="*/ 15485418 h 64"/>
                <a:gd name="T54" fmla="*/ 12236359 w 50"/>
                <a:gd name="T55" fmla="*/ 16676142 h 64"/>
                <a:gd name="T56" fmla="*/ 10488077 w 50"/>
                <a:gd name="T57" fmla="*/ 17867412 h 64"/>
                <a:gd name="T58" fmla="*/ 8740334 w 50"/>
                <a:gd name="T59" fmla="*/ 18760728 h 64"/>
                <a:gd name="T60" fmla="*/ 6700581 w 50"/>
                <a:gd name="T61" fmla="*/ 19058682 h 64"/>
                <a:gd name="T62" fmla="*/ 4078966 w 50"/>
                <a:gd name="T63" fmla="*/ 18760728 h 64"/>
                <a:gd name="T64" fmla="*/ 4078966 w 50"/>
                <a:gd name="T65" fmla="*/ 18760728 h 64"/>
                <a:gd name="T66" fmla="*/ 4661367 w 50"/>
                <a:gd name="T67" fmla="*/ 7742436 h 64"/>
                <a:gd name="T68" fmla="*/ 4661367 w 50"/>
                <a:gd name="T69" fmla="*/ 7742436 h 64"/>
                <a:gd name="T70" fmla="*/ 4952838 w 50"/>
                <a:gd name="T71" fmla="*/ 9529614 h 64"/>
                <a:gd name="T72" fmla="*/ 5535239 w 50"/>
                <a:gd name="T73" fmla="*/ 11316246 h 64"/>
                <a:gd name="T74" fmla="*/ 6118180 w 50"/>
                <a:gd name="T75" fmla="*/ 12804924 h 64"/>
                <a:gd name="T76" fmla="*/ 7283521 w 50"/>
                <a:gd name="T77" fmla="*/ 13996194 h 64"/>
                <a:gd name="T78" fmla="*/ 7283521 w 50"/>
                <a:gd name="T79" fmla="*/ 13996194 h 64"/>
                <a:gd name="T80" fmla="*/ 8157393 w 50"/>
                <a:gd name="T81" fmla="*/ 13400832 h 64"/>
                <a:gd name="T82" fmla="*/ 9031804 w 50"/>
                <a:gd name="T83" fmla="*/ 12804924 h 64"/>
                <a:gd name="T84" fmla="*/ 9614205 w 50"/>
                <a:gd name="T85" fmla="*/ 11911608 h 64"/>
                <a:gd name="T86" fmla="*/ 9905676 w 50"/>
                <a:gd name="T87" fmla="*/ 11018292 h 64"/>
                <a:gd name="T88" fmla="*/ 10197146 w 50"/>
                <a:gd name="T89" fmla="*/ 8933706 h 64"/>
                <a:gd name="T90" fmla="*/ 10197146 w 50"/>
                <a:gd name="T91" fmla="*/ 6551166 h 64"/>
                <a:gd name="T92" fmla="*/ 10197146 w 50"/>
                <a:gd name="T93" fmla="*/ 6551166 h 64"/>
                <a:gd name="T94" fmla="*/ 9322735 w 50"/>
                <a:gd name="T95" fmla="*/ 6253758 h 64"/>
                <a:gd name="T96" fmla="*/ 8740334 w 50"/>
                <a:gd name="T97" fmla="*/ 5657850 h 64"/>
                <a:gd name="T98" fmla="*/ 7283521 w 50"/>
                <a:gd name="T99" fmla="*/ 6253758 h 64"/>
                <a:gd name="T100" fmla="*/ 4661367 w 50"/>
                <a:gd name="T101" fmla="*/ 7742436 h 64"/>
                <a:gd name="T102" fmla="*/ 4661367 w 50"/>
                <a:gd name="T103" fmla="*/ 7742436 h 6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" h="64">
                  <a:moveTo>
                    <a:pt x="14" y="63"/>
                  </a:moveTo>
                  <a:lnTo>
                    <a:pt x="14" y="63"/>
                  </a:lnTo>
                  <a:lnTo>
                    <a:pt x="11" y="60"/>
                  </a:lnTo>
                  <a:lnTo>
                    <a:pt x="8" y="57"/>
                  </a:lnTo>
                  <a:lnTo>
                    <a:pt x="4" y="53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2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7"/>
                  </a:lnTo>
                  <a:lnTo>
                    <a:pt x="12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3" y="2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6" y="14"/>
                  </a:lnTo>
                  <a:lnTo>
                    <a:pt x="48" y="21"/>
                  </a:lnTo>
                  <a:lnTo>
                    <a:pt x="49" y="27"/>
                  </a:lnTo>
                  <a:lnTo>
                    <a:pt x="50" y="33"/>
                  </a:lnTo>
                  <a:lnTo>
                    <a:pt x="49" y="40"/>
                  </a:lnTo>
                  <a:lnTo>
                    <a:pt x="48" y="45"/>
                  </a:lnTo>
                  <a:lnTo>
                    <a:pt x="45" y="52"/>
                  </a:lnTo>
                  <a:lnTo>
                    <a:pt x="42" y="56"/>
                  </a:lnTo>
                  <a:lnTo>
                    <a:pt x="36" y="60"/>
                  </a:lnTo>
                  <a:lnTo>
                    <a:pt x="30" y="63"/>
                  </a:lnTo>
                  <a:lnTo>
                    <a:pt x="23" y="64"/>
                  </a:lnTo>
                  <a:lnTo>
                    <a:pt x="14" y="63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7" y="32"/>
                  </a:lnTo>
                  <a:lnTo>
                    <a:pt x="19" y="38"/>
                  </a:lnTo>
                  <a:lnTo>
                    <a:pt x="21" y="43"/>
                  </a:lnTo>
                  <a:lnTo>
                    <a:pt x="25" y="47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3" y="40"/>
                  </a:lnTo>
                  <a:lnTo>
                    <a:pt x="34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9" name="Freeform 134"/>
            <p:cNvSpPr>
              <a:spLocks noEditPoints="1"/>
            </p:cNvSpPr>
            <p:nvPr/>
          </p:nvSpPr>
          <p:spPr bwMode="auto">
            <a:xfrm>
              <a:off x="6851651" y="4222750"/>
              <a:ext cx="26988" cy="33338"/>
            </a:xfrm>
            <a:custGeom>
              <a:avLst/>
              <a:gdLst>
                <a:gd name="T0" fmla="*/ 3501693 w 52"/>
                <a:gd name="T1" fmla="*/ 0 h 61"/>
                <a:gd name="T2" fmla="*/ 3501693 w 52"/>
                <a:gd name="T3" fmla="*/ 0 h 61"/>
                <a:gd name="T4" fmla="*/ 5117859 w 52"/>
                <a:gd name="T5" fmla="*/ 298949 h 61"/>
                <a:gd name="T6" fmla="*/ 7003386 w 52"/>
                <a:gd name="T7" fmla="*/ 597351 h 61"/>
                <a:gd name="T8" fmla="*/ 9427635 w 52"/>
                <a:gd name="T9" fmla="*/ 1792054 h 61"/>
                <a:gd name="T10" fmla="*/ 11851884 w 52"/>
                <a:gd name="T11" fmla="*/ 2986757 h 61"/>
                <a:gd name="T12" fmla="*/ 14006772 w 52"/>
                <a:gd name="T13" fmla="*/ 3883057 h 61"/>
                <a:gd name="T14" fmla="*/ 14006772 w 52"/>
                <a:gd name="T15" fmla="*/ 3883057 h 61"/>
                <a:gd name="T16" fmla="*/ 14006772 w 52"/>
                <a:gd name="T17" fmla="*/ 7168763 h 61"/>
                <a:gd name="T18" fmla="*/ 13468050 w 52"/>
                <a:gd name="T19" fmla="*/ 9856571 h 61"/>
                <a:gd name="T20" fmla="*/ 12659967 w 52"/>
                <a:gd name="T21" fmla="*/ 12544925 h 61"/>
                <a:gd name="T22" fmla="*/ 11582523 w 52"/>
                <a:gd name="T23" fmla="*/ 14635929 h 61"/>
                <a:gd name="T24" fmla="*/ 9966357 w 52"/>
                <a:gd name="T25" fmla="*/ 16427983 h 61"/>
                <a:gd name="T26" fmla="*/ 8350191 w 52"/>
                <a:gd name="T27" fmla="*/ 17622685 h 61"/>
                <a:gd name="T28" fmla="*/ 6734025 w 52"/>
                <a:gd name="T29" fmla="*/ 18220037 h 61"/>
                <a:gd name="T30" fmla="*/ 5117859 w 52"/>
                <a:gd name="T31" fmla="*/ 18220037 h 61"/>
                <a:gd name="T32" fmla="*/ 5117859 w 52"/>
                <a:gd name="T33" fmla="*/ 18220037 h 61"/>
                <a:gd name="T34" fmla="*/ 4040415 w 52"/>
                <a:gd name="T35" fmla="*/ 17921088 h 61"/>
                <a:gd name="T36" fmla="*/ 3232332 w 52"/>
                <a:gd name="T37" fmla="*/ 17323736 h 61"/>
                <a:gd name="T38" fmla="*/ 2154888 w 52"/>
                <a:gd name="T39" fmla="*/ 16726385 h 61"/>
                <a:gd name="T40" fmla="*/ 1346805 w 52"/>
                <a:gd name="T41" fmla="*/ 15830631 h 61"/>
                <a:gd name="T42" fmla="*/ 538722 w 52"/>
                <a:gd name="T43" fmla="*/ 13142277 h 61"/>
                <a:gd name="T44" fmla="*/ 0 w 52"/>
                <a:gd name="T45" fmla="*/ 10453922 h 61"/>
                <a:gd name="T46" fmla="*/ 0 w 52"/>
                <a:gd name="T47" fmla="*/ 7766114 h 61"/>
                <a:gd name="T48" fmla="*/ 538722 w 52"/>
                <a:gd name="T49" fmla="*/ 4778811 h 61"/>
                <a:gd name="T50" fmla="*/ 1616166 w 52"/>
                <a:gd name="T51" fmla="*/ 2389406 h 61"/>
                <a:gd name="T52" fmla="*/ 2693610 w 52"/>
                <a:gd name="T53" fmla="*/ 1194703 h 61"/>
                <a:gd name="T54" fmla="*/ 3501693 w 52"/>
                <a:gd name="T55" fmla="*/ 0 h 61"/>
                <a:gd name="T56" fmla="*/ 3501693 w 52"/>
                <a:gd name="T57" fmla="*/ 0 h 61"/>
                <a:gd name="T58" fmla="*/ 5656581 w 52"/>
                <a:gd name="T59" fmla="*/ 5077760 h 61"/>
                <a:gd name="T60" fmla="*/ 5656581 w 52"/>
                <a:gd name="T61" fmla="*/ 5077760 h 61"/>
                <a:gd name="T62" fmla="*/ 5387220 w 52"/>
                <a:gd name="T63" fmla="*/ 6571412 h 61"/>
                <a:gd name="T64" fmla="*/ 5117859 w 52"/>
                <a:gd name="T65" fmla="*/ 7766114 h 61"/>
                <a:gd name="T66" fmla="*/ 4848498 w 52"/>
                <a:gd name="T67" fmla="*/ 9259220 h 61"/>
                <a:gd name="T68" fmla="*/ 5117859 w 52"/>
                <a:gd name="T69" fmla="*/ 11051274 h 61"/>
                <a:gd name="T70" fmla="*/ 5117859 w 52"/>
                <a:gd name="T71" fmla="*/ 11051274 h 61"/>
                <a:gd name="T72" fmla="*/ 5925942 w 52"/>
                <a:gd name="T73" fmla="*/ 11350223 h 61"/>
                <a:gd name="T74" fmla="*/ 7003386 w 52"/>
                <a:gd name="T75" fmla="*/ 11051274 h 61"/>
                <a:gd name="T76" fmla="*/ 7811469 w 52"/>
                <a:gd name="T77" fmla="*/ 10155520 h 61"/>
                <a:gd name="T78" fmla="*/ 8350191 w 52"/>
                <a:gd name="T79" fmla="*/ 9558169 h 61"/>
                <a:gd name="T80" fmla="*/ 9158274 w 52"/>
                <a:gd name="T81" fmla="*/ 7467165 h 61"/>
                <a:gd name="T82" fmla="*/ 9966357 w 52"/>
                <a:gd name="T83" fmla="*/ 5077760 h 61"/>
                <a:gd name="T84" fmla="*/ 9966357 w 52"/>
                <a:gd name="T85" fmla="*/ 5077760 h 61"/>
                <a:gd name="T86" fmla="*/ 8888913 w 52"/>
                <a:gd name="T87" fmla="*/ 4778811 h 61"/>
                <a:gd name="T88" fmla="*/ 7811469 w 52"/>
                <a:gd name="T89" fmla="*/ 4778811 h 61"/>
                <a:gd name="T90" fmla="*/ 5656581 w 52"/>
                <a:gd name="T91" fmla="*/ 5077760 h 61"/>
                <a:gd name="T92" fmla="*/ 5656581 w 52"/>
                <a:gd name="T93" fmla="*/ 5077760 h 6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2" h="61">
                  <a:moveTo>
                    <a:pt x="13" y="0"/>
                  </a:moveTo>
                  <a:lnTo>
                    <a:pt x="13" y="0"/>
                  </a:lnTo>
                  <a:lnTo>
                    <a:pt x="19" y="1"/>
                  </a:lnTo>
                  <a:lnTo>
                    <a:pt x="26" y="2"/>
                  </a:lnTo>
                  <a:lnTo>
                    <a:pt x="35" y="6"/>
                  </a:lnTo>
                  <a:lnTo>
                    <a:pt x="44" y="10"/>
                  </a:lnTo>
                  <a:lnTo>
                    <a:pt x="52" y="13"/>
                  </a:lnTo>
                  <a:lnTo>
                    <a:pt x="52" y="24"/>
                  </a:lnTo>
                  <a:lnTo>
                    <a:pt x="50" y="33"/>
                  </a:lnTo>
                  <a:lnTo>
                    <a:pt x="47" y="42"/>
                  </a:lnTo>
                  <a:lnTo>
                    <a:pt x="43" y="49"/>
                  </a:lnTo>
                  <a:lnTo>
                    <a:pt x="37" y="55"/>
                  </a:lnTo>
                  <a:lnTo>
                    <a:pt x="31" y="59"/>
                  </a:lnTo>
                  <a:lnTo>
                    <a:pt x="25" y="61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2" y="58"/>
                  </a:lnTo>
                  <a:lnTo>
                    <a:pt x="8" y="56"/>
                  </a:lnTo>
                  <a:lnTo>
                    <a:pt x="5" y="53"/>
                  </a:lnTo>
                  <a:lnTo>
                    <a:pt x="2" y="44"/>
                  </a:lnTo>
                  <a:lnTo>
                    <a:pt x="0" y="35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0" y="4"/>
                  </a:lnTo>
                  <a:lnTo>
                    <a:pt x="13" y="0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20" y="22"/>
                  </a:lnTo>
                  <a:lnTo>
                    <a:pt x="19" y="26"/>
                  </a:lnTo>
                  <a:lnTo>
                    <a:pt x="18" y="31"/>
                  </a:lnTo>
                  <a:lnTo>
                    <a:pt x="19" y="37"/>
                  </a:lnTo>
                  <a:lnTo>
                    <a:pt x="22" y="38"/>
                  </a:lnTo>
                  <a:lnTo>
                    <a:pt x="26" y="37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4" y="25"/>
                  </a:lnTo>
                  <a:lnTo>
                    <a:pt x="37" y="17"/>
                  </a:lnTo>
                  <a:lnTo>
                    <a:pt x="33" y="16"/>
                  </a:lnTo>
                  <a:lnTo>
                    <a:pt x="29" y="16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60" name="Freeform 135"/>
            <p:cNvSpPr>
              <a:spLocks/>
            </p:cNvSpPr>
            <p:nvPr/>
          </p:nvSpPr>
          <p:spPr bwMode="auto">
            <a:xfrm>
              <a:off x="6127751" y="4395788"/>
              <a:ext cx="4763" cy="4763"/>
            </a:xfrm>
            <a:custGeom>
              <a:avLst/>
              <a:gdLst>
                <a:gd name="T0" fmla="*/ 2835771 w 8"/>
                <a:gd name="T1" fmla="*/ 0 h 10"/>
                <a:gd name="T2" fmla="*/ 2835771 w 8"/>
                <a:gd name="T3" fmla="*/ 0 h 10"/>
                <a:gd name="T4" fmla="*/ 2835771 w 8"/>
                <a:gd name="T5" fmla="*/ 1361265 h 10"/>
                <a:gd name="T6" fmla="*/ 2126680 w 8"/>
                <a:gd name="T7" fmla="*/ 2268617 h 10"/>
                <a:gd name="T8" fmla="*/ 2126680 w 8"/>
                <a:gd name="T9" fmla="*/ 2268617 h 10"/>
                <a:gd name="T10" fmla="*/ 1063340 w 8"/>
                <a:gd name="T11" fmla="*/ 2041898 h 10"/>
                <a:gd name="T12" fmla="*/ 0 w 8"/>
                <a:gd name="T13" fmla="*/ 1814703 h 10"/>
                <a:gd name="T14" fmla="*/ 0 w 8"/>
                <a:gd name="T15" fmla="*/ 1814703 h 10"/>
                <a:gd name="T16" fmla="*/ 354248 w 8"/>
                <a:gd name="T17" fmla="*/ 1134547 h 10"/>
                <a:gd name="T18" fmla="*/ 709092 w 8"/>
                <a:gd name="T19" fmla="*/ 453914 h 10"/>
                <a:gd name="T20" fmla="*/ 1772431 w 8"/>
                <a:gd name="T21" fmla="*/ 226719 h 10"/>
                <a:gd name="T22" fmla="*/ 2835771 w 8"/>
                <a:gd name="T23" fmla="*/ 0 h 10"/>
                <a:gd name="T24" fmla="*/ 2835771 w 8"/>
                <a:gd name="T25" fmla="*/ 0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5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61" name="Freeform 136"/>
            <p:cNvSpPr>
              <a:spLocks noEditPoints="1"/>
            </p:cNvSpPr>
            <p:nvPr/>
          </p:nvSpPr>
          <p:spPr bwMode="auto">
            <a:xfrm>
              <a:off x="6029326" y="4137025"/>
              <a:ext cx="1135063" cy="1006475"/>
            </a:xfrm>
            <a:custGeom>
              <a:avLst/>
              <a:gdLst>
                <a:gd name="T0" fmla="*/ 28841713 w 2145"/>
                <a:gd name="T1" fmla="*/ 366368018 h 1901"/>
                <a:gd name="T2" fmla="*/ 20441188 w 2145"/>
                <a:gd name="T3" fmla="*/ 96987976 h 1901"/>
                <a:gd name="T4" fmla="*/ 89885877 w 2145"/>
                <a:gd name="T5" fmla="*/ 24667373 h 1901"/>
                <a:gd name="T6" fmla="*/ 286458151 w 2145"/>
                <a:gd name="T7" fmla="*/ 47372623 h 1901"/>
                <a:gd name="T8" fmla="*/ 328460774 w 2145"/>
                <a:gd name="T9" fmla="*/ 169588655 h 1901"/>
                <a:gd name="T10" fmla="*/ 432067419 w 2145"/>
                <a:gd name="T11" fmla="*/ 14576151 h 1901"/>
                <a:gd name="T12" fmla="*/ 578796405 w 2145"/>
                <a:gd name="T13" fmla="*/ 28872226 h 1901"/>
                <a:gd name="T14" fmla="*/ 573476161 w 2145"/>
                <a:gd name="T15" fmla="*/ 139034912 h 1901"/>
                <a:gd name="T16" fmla="*/ 531753468 w 2145"/>
                <a:gd name="T17" fmla="*/ 348708379 h 1901"/>
                <a:gd name="T18" fmla="*/ 404905283 w 2145"/>
                <a:gd name="T19" fmla="*/ 427476034 h 1901"/>
                <a:gd name="T20" fmla="*/ 353382418 w 2145"/>
                <a:gd name="T21" fmla="*/ 269380042 h 1901"/>
                <a:gd name="T22" fmla="*/ 308299515 w 2145"/>
                <a:gd name="T23" fmla="*/ 495311178 h 1901"/>
                <a:gd name="T24" fmla="*/ 271337207 w 2145"/>
                <a:gd name="T25" fmla="*/ 357397631 h 1901"/>
                <a:gd name="T26" fmla="*/ 232974723 w 2145"/>
                <a:gd name="T27" fmla="*/ 200983686 h 1901"/>
                <a:gd name="T28" fmla="*/ 190972101 w 2145"/>
                <a:gd name="T29" fmla="*/ 305540079 h 1901"/>
                <a:gd name="T30" fmla="*/ 150369654 w 2145"/>
                <a:gd name="T31" fmla="*/ 531191139 h 1901"/>
                <a:gd name="T32" fmla="*/ 576556441 w 2145"/>
                <a:gd name="T33" fmla="*/ 82411825 h 1901"/>
                <a:gd name="T34" fmla="*/ 440747873 w 2145"/>
                <a:gd name="T35" fmla="*/ 7007734 h 1901"/>
                <a:gd name="T36" fmla="*/ 553314902 w 2145"/>
                <a:gd name="T37" fmla="*/ 254243209 h 1901"/>
                <a:gd name="T38" fmla="*/ 560595180 w 2145"/>
                <a:gd name="T39" fmla="*/ 154732427 h 1901"/>
                <a:gd name="T40" fmla="*/ 408825880 w 2145"/>
                <a:gd name="T41" fmla="*/ 285637711 h 1901"/>
                <a:gd name="T42" fmla="*/ 546034095 w 2145"/>
                <a:gd name="T43" fmla="*/ 246954869 h 1901"/>
                <a:gd name="T44" fmla="*/ 541834097 w 2145"/>
                <a:gd name="T45" fmla="*/ 206029297 h 1901"/>
                <a:gd name="T46" fmla="*/ 514392560 w 2145"/>
                <a:gd name="T47" fmla="*/ 183884730 h 1901"/>
                <a:gd name="T48" fmla="*/ 447188364 w 2145"/>
                <a:gd name="T49" fmla="*/ 81851143 h 1901"/>
                <a:gd name="T50" fmla="*/ 539594134 w 2145"/>
                <a:gd name="T51" fmla="*/ 334972987 h 1901"/>
                <a:gd name="T52" fmla="*/ 403225178 w 2145"/>
                <a:gd name="T53" fmla="*/ 161179480 h 1901"/>
                <a:gd name="T54" fmla="*/ 355902311 w 2145"/>
                <a:gd name="T55" fmla="*/ 236863646 h 1901"/>
                <a:gd name="T56" fmla="*/ 324540176 w 2145"/>
                <a:gd name="T57" fmla="*/ 233219476 h 1901"/>
                <a:gd name="T58" fmla="*/ 528113328 w 2145"/>
                <a:gd name="T59" fmla="*/ 222006890 h 1901"/>
                <a:gd name="T60" fmla="*/ 488070740 w 2145"/>
                <a:gd name="T61" fmla="*/ 255644650 h 1901"/>
                <a:gd name="T62" fmla="*/ 407985563 w 2145"/>
                <a:gd name="T63" fmla="*/ 266015949 h 1901"/>
                <a:gd name="T64" fmla="*/ 436827276 w 2145"/>
                <a:gd name="T65" fmla="*/ 94465170 h 1901"/>
                <a:gd name="T66" fmla="*/ 385864270 w 2145"/>
                <a:gd name="T67" fmla="*/ 87737512 h 1901"/>
                <a:gd name="T68" fmla="*/ 150089195 w 2145"/>
                <a:gd name="T69" fmla="*/ 121655349 h 1901"/>
                <a:gd name="T70" fmla="*/ 402665319 w 2145"/>
                <a:gd name="T71" fmla="*/ 91942365 h 1901"/>
                <a:gd name="T72" fmla="*/ 347501786 w 2145"/>
                <a:gd name="T73" fmla="*/ 260129579 h 1901"/>
                <a:gd name="T74" fmla="*/ 392864619 w 2145"/>
                <a:gd name="T75" fmla="*/ 306941520 h 1901"/>
                <a:gd name="T76" fmla="*/ 231854477 w 2145"/>
                <a:gd name="T77" fmla="*/ 31395031 h 1901"/>
                <a:gd name="T78" fmla="*/ 36402449 w 2145"/>
                <a:gd name="T79" fmla="*/ 45410500 h 1901"/>
                <a:gd name="T80" fmla="*/ 243335282 w 2145"/>
                <a:gd name="T81" fmla="*/ 104836469 h 1901"/>
                <a:gd name="T82" fmla="*/ 168570349 w 2145"/>
                <a:gd name="T83" fmla="*/ 202945810 h 1901"/>
                <a:gd name="T84" fmla="*/ 349461821 w 2145"/>
                <a:gd name="T85" fmla="*/ 105957834 h 1901"/>
                <a:gd name="T86" fmla="*/ 320620108 w 2145"/>
                <a:gd name="T87" fmla="*/ 479053510 h 1901"/>
                <a:gd name="T88" fmla="*/ 308579444 w 2145"/>
                <a:gd name="T89" fmla="*/ 255924726 h 1901"/>
                <a:gd name="T90" fmla="*/ 307459198 w 2145"/>
                <a:gd name="T91" fmla="*/ 320396836 h 1901"/>
                <a:gd name="T92" fmla="*/ 290938078 w 2145"/>
                <a:gd name="T93" fmla="*/ 233500082 h 1901"/>
                <a:gd name="T94" fmla="*/ 208053079 w 2145"/>
                <a:gd name="T95" fmla="*/ 337215187 h 1901"/>
                <a:gd name="T96" fmla="*/ 202452906 w 2145"/>
                <a:gd name="T97" fmla="*/ 320396836 h 1901"/>
                <a:gd name="T98" fmla="*/ 151489371 w 2145"/>
                <a:gd name="T99" fmla="*/ 519137793 h 1901"/>
                <a:gd name="T100" fmla="*/ 134968251 w 2145"/>
                <a:gd name="T101" fmla="*/ 355435508 h 1901"/>
                <a:gd name="T102" fmla="*/ 130208395 w 2145"/>
                <a:gd name="T103" fmla="*/ 512690741 h 1901"/>
                <a:gd name="T104" fmla="*/ 66364408 w 2145"/>
                <a:gd name="T105" fmla="*/ 74002120 h 1901"/>
                <a:gd name="T106" fmla="*/ 122367729 w 2145"/>
                <a:gd name="T107" fmla="*/ 120814591 h 1901"/>
                <a:gd name="T108" fmla="*/ 24921644 w 2145"/>
                <a:gd name="T109" fmla="*/ 66433703 h 1901"/>
                <a:gd name="T110" fmla="*/ 86805597 w 2145"/>
                <a:gd name="T111" fmla="*/ 169869261 h 1901"/>
                <a:gd name="T112" fmla="*/ 48163184 w 2145"/>
                <a:gd name="T113" fmla="*/ 333290940 h 1901"/>
                <a:gd name="T114" fmla="*/ 128808219 w 2145"/>
                <a:gd name="T115" fmla="*/ 239106376 h 1901"/>
                <a:gd name="T116" fmla="*/ 46483079 w 2145"/>
                <a:gd name="T117" fmla="*/ 362443242 h 1901"/>
                <a:gd name="T118" fmla="*/ 55443462 w 2145"/>
                <a:gd name="T119" fmla="*/ 385709175 h 1901"/>
                <a:gd name="T120" fmla="*/ 42002623 w 2145"/>
                <a:gd name="T121" fmla="*/ 259849502 h 1901"/>
                <a:gd name="T122" fmla="*/ 31642064 w 2145"/>
                <a:gd name="T123" fmla="*/ 278349900 h 1901"/>
                <a:gd name="T124" fmla="*/ 42282552 w 2145"/>
                <a:gd name="T125" fmla="*/ 313669178 h 19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45" h="1901">
                  <a:moveTo>
                    <a:pt x="440" y="1797"/>
                  </a:moveTo>
                  <a:lnTo>
                    <a:pt x="440" y="1797"/>
                  </a:lnTo>
                  <a:lnTo>
                    <a:pt x="443" y="1771"/>
                  </a:lnTo>
                  <a:lnTo>
                    <a:pt x="444" y="1749"/>
                  </a:lnTo>
                  <a:lnTo>
                    <a:pt x="445" y="1725"/>
                  </a:lnTo>
                  <a:lnTo>
                    <a:pt x="447" y="1699"/>
                  </a:lnTo>
                  <a:lnTo>
                    <a:pt x="435" y="1688"/>
                  </a:lnTo>
                  <a:lnTo>
                    <a:pt x="429" y="1684"/>
                  </a:lnTo>
                  <a:lnTo>
                    <a:pt x="422" y="1680"/>
                  </a:lnTo>
                  <a:lnTo>
                    <a:pt x="399" y="1642"/>
                  </a:lnTo>
                  <a:lnTo>
                    <a:pt x="374" y="1604"/>
                  </a:lnTo>
                  <a:lnTo>
                    <a:pt x="349" y="1569"/>
                  </a:lnTo>
                  <a:lnTo>
                    <a:pt x="323" y="1534"/>
                  </a:lnTo>
                  <a:lnTo>
                    <a:pt x="269" y="1464"/>
                  </a:lnTo>
                  <a:lnTo>
                    <a:pt x="216" y="1395"/>
                  </a:lnTo>
                  <a:lnTo>
                    <a:pt x="215" y="1400"/>
                  </a:lnTo>
                  <a:lnTo>
                    <a:pt x="212" y="1404"/>
                  </a:lnTo>
                  <a:lnTo>
                    <a:pt x="210" y="1408"/>
                  </a:lnTo>
                  <a:lnTo>
                    <a:pt x="207" y="1412"/>
                  </a:lnTo>
                  <a:lnTo>
                    <a:pt x="198" y="1418"/>
                  </a:lnTo>
                  <a:lnTo>
                    <a:pt x="188" y="1423"/>
                  </a:lnTo>
                  <a:lnTo>
                    <a:pt x="176" y="1428"/>
                  </a:lnTo>
                  <a:lnTo>
                    <a:pt x="163" y="1431"/>
                  </a:lnTo>
                  <a:lnTo>
                    <a:pt x="149" y="1432"/>
                  </a:lnTo>
                  <a:lnTo>
                    <a:pt x="135" y="1432"/>
                  </a:lnTo>
                  <a:lnTo>
                    <a:pt x="121" y="1431"/>
                  </a:lnTo>
                  <a:lnTo>
                    <a:pt x="109" y="1428"/>
                  </a:lnTo>
                  <a:lnTo>
                    <a:pt x="96" y="1423"/>
                  </a:lnTo>
                  <a:lnTo>
                    <a:pt x="86" y="1417"/>
                  </a:lnTo>
                  <a:lnTo>
                    <a:pt x="81" y="1414"/>
                  </a:lnTo>
                  <a:lnTo>
                    <a:pt x="77" y="1410"/>
                  </a:lnTo>
                  <a:lnTo>
                    <a:pt x="73" y="1405"/>
                  </a:lnTo>
                  <a:lnTo>
                    <a:pt x="71" y="1401"/>
                  </a:lnTo>
                  <a:lnTo>
                    <a:pt x="69" y="1396"/>
                  </a:lnTo>
                  <a:lnTo>
                    <a:pt x="67" y="1390"/>
                  </a:lnTo>
                  <a:lnTo>
                    <a:pt x="67" y="1384"/>
                  </a:lnTo>
                  <a:lnTo>
                    <a:pt x="67" y="1377"/>
                  </a:lnTo>
                  <a:lnTo>
                    <a:pt x="72" y="1374"/>
                  </a:lnTo>
                  <a:lnTo>
                    <a:pt x="76" y="1370"/>
                  </a:lnTo>
                  <a:lnTo>
                    <a:pt x="83" y="1360"/>
                  </a:lnTo>
                  <a:lnTo>
                    <a:pt x="87" y="1356"/>
                  </a:lnTo>
                  <a:lnTo>
                    <a:pt x="91" y="1352"/>
                  </a:lnTo>
                  <a:lnTo>
                    <a:pt x="97" y="1351"/>
                  </a:lnTo>
                  <a:lnTo>
                    <a:pt x="103" y="1351"/>
                  </a:lnTo>
                  <a:lnTo>
                    <a:pt x="103" y="1307"/>
                  </a:lnTo>
                  <a:lnTo>
                    <a:pt x="103" y="1264"/>
                  </a:lnTo>
                  <a:lnTo>
                    <a:pt x="103" y="1223"/>
                  </a:lnTo>
                  <a:lnTo>
                    <a:pt x="103" y="1203"/>
                  </a:lnTo>
                  <a:lnTo>
                    <a:pt x="105" y="1183"/>
                  </a:lnTo>
                  <a:lnTo>
                    <a:pt x="106" y="1171"/>
                  </a:lnTo>
                  <a:lnTo>
                    <a:pt x="109" y="1159"/>
                  </a:lnTo>
                  <a:lnTo>
                    <a:pt x="111" y="1146"/>
                  </a:lnTo>
                  <a:lnTo>
                    <a:pt x="111" y="1134"/>
                  </a:lnTo>
                  <a:lnTo>
                    <a:pt x="110" y="1107"/>
                  </a:lnTo>
                  <a:lnTo>
                    <a:pt x="106" y="1079"/>
                  </a:lnTo>
                  <a:lnTo>
                    <a:pt x="103" y="1051"/>
                  </a:lnTo>
                  <a:lnTo>
                    <a:pt x="101" y="1023"/>
                  </a:lnTo>
                  <a:lnTo>
                    <a:pt x="98" y="992"/>
                  </a:lnTo>
                  <a:lnTo>
                    <a:pt x="95" y="962"/>
                  </a:lnTo>
                  <a:lnTo>
                    <a:pt x="92" y="931"/>
                  </a:lnTo>
                  <a:lnTo>
                    <a:pt x="90" y="899"/>
                  </a:lnTo>
                  <a:lnTo>
                    <a:pt x="90" y="895"/>
                  </a:lnTo>
                  <a:lnTo>
                    <a:pt x="91" y="891"/>
                  </a:lnTo>
                  <a:lnTo>
                    <a:pt x="94" y="888"/>
                  </a:lnTo>
                  <a:lnTo>
                    <a:pt x="97" y="887"/>
                  </a:lnTo>
                  <a:lnTo>
                    <a:pt x="95" y="870"/>
                  </a:lnTo>
                  <a:lnTo>
                    <a:pt x="94" y="853"/>
                  </a:lnTo>
                  <a:lnTo>
                    <a:pt x="94" y="836"/>
                  </a:lnTo>
                  <a:lnTo>
                    <a:pt x="95" y="820"/>
                  </a:lnTo>
                  <a:lnTo>
                    <a:pt x="98" y="786"/>
                  </a:lnTo>
                  <a:lnTo>
                    <a:pt x="98" y="770"/>
                  </a:lnTo>
                  <a:lnTo>
                    <a:pt x="97" y="754"/>
                  </a:lnTo>
                  <a:lnTo>
                    <a:pt x="92" y="719"/>
                  </a:lnTo>
                  <a:lnTo>
                    <a:pt x="90" y="683"/>
                  </a:lnTo>
                  <a:lnTo>
                    <a:pt x="86" y="609"/>
                  </a:lnTo>
                  <a:lnTo>
                    <a:pt x="82" y="534"/>
                  </a:lnTo>
                  <a:lnTo>
                    <a:pt x="80" y="496"/>
                  </a:lnTo>
                  <a:lnTo>
                    <a:pt x="75" y="459"/>
                  </a:lnTo>
                  <a:lnTo>
                    <a:pt x="80" y="451"/>
                  </a:lnTo>
                  <a:lnTo>
                    <a:pt x="81" y="443"/>
                  </a:lnTo>
                  <a:lnTo>
                    <a:pt x="81" y="435"/>
                  </a:lnTo>
                  <a:lnTo>
                    <a:pt x="80" y="427"/>
                  </a:lnTo>
                  <a:lnTo>
                    <a:pt x="76" y="408"/>
                  </a:lnTo>
                  <a:lnTo>
                    <a:pt x="74" y="399"/>
                  </a:lnTo>
                  <a:lnTo>
                    <a:pt x="73" y="389"/>
                  </a:lnTo>
                  <a:lnTo>
                    <a:pt x="73" y="368"/>
                  </a:lnTo>
                  <a:lnTo>
                    <a:pt x="73" y="346"/>
                  </a:lnTo>
                  <a:lnTo>
                    <a:pt x="75" y="324"/>
                  </a:lnTo>
                  <a:lnTo>
                    <a:pt x="75" y="301"/>
                  </a:lnTo>
                  <a:lnTo>
                    <a:pt x="74" y="290"/>
                  </a:lnTo>
                  <a:lnTo>
                    <a:pt x="73" y="279"/>
                  </a:lnTo>
                  <a:lnTo>
                    <a:pt x="68" y="257"/>
                  </a:lnTo>
                  <a:lnTo>
                    <a:pt x="66" y="246"/>
                  </a:lnTo>
                  <a:lnTo>
                    <a:pt x="65" y="235"/>
                  </a:lnTo>
                  <a:lnTo>
                    <a:pt x="64" y="224"/>
                  </a:lnTo>
                  <a:lnTo>
                    <a:pt x="65" y="212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3" y="201"/>
                  </a:lnTo>
                  <a:lnTo>
                    <a:pt x="49" y="199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8" y="192"/>
                  </a:lnTo>
                  <a:lnTo>
                    <a:pt x="35" y="188"/>
                  </a:lnTo>
                  <a:lnTo>
                    <a:pt x="30" y="186"/>
                  </a:lnTo>
                  <a:lnTo>
                    <a:pt x="26" y="182"/>
                  </a:lnTo>
                  <a:lnTo>
                    <a:pt x="16" y="178"/>
                  </a:lnTo>
                  <a:lnTo>
                    <a:pt x="12" y="175"/>
                  </a:lnTo>
                  <a:lnTo>
                    <a:pt x="8" y="171"/>
                  </a:lnTo>
                  <a:lnTo>
                    <a:pt x="5" y="165"/>
                  </a:lnTo>
                  <a:lnTo>
                    <a:pt x="3" y="160"/>
                  </a:lnTo>
                  <a:lnTo>
                    <a:pt x="1" y="155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39"/>
                  </a:lnTo>
                  <a:lnTo>
                    <a:pt x="4" y="134"/>
                  </a:lnTo>
                  <a:lnTo>
                    <a:pt x="6" y="129"/>
                  </a:lnTo>
                  <a:lnTo>
                    <a:pt x="12" y="119"/>
                  </a:lnTo>
                  <a:lnTo>
                    <a:pt x="20" y="112"/>
                  </a:lnTo>
                  <a:lnTo>
                    <a:pt x="29" y="105"/>
                  </a:lnTo>
                  <a:lnTo>
                    <a:pt x="40" y="102"/>
                  </a:lnTo>
                  <a:lnTo>
                    <a:pt x="44" y="102"/>
                  </a:lnTo>
                  <a:lnTo>
                    <a:pt x="47" y="104"/>
                  </a:lnTo>
                  <a:lnTo>
                    <a:pt x="53" y="110"/>
                  </a:lnTo>
                  <a:lnTo>
                    <a:pt x="74" y="106"/>
                  </a:lnTo>
                  <a:lnTo>
                    <a:pt x="97" y="103"/>
                  </a:lnTo>
                  <a:lnTo>
                    <a:pt x="142" y="99"/>
                  </a:lnTo>
                  <a:lnTo>
                    <a:pt x="186" y="96"/>
                  </a:lnTo>
                  <a:lnTo>
                    <a:pt x="231" y="94"/>
                  </a:lnTo>
                  <a:lnTo>
                    <a:pt x="276" y="91"/>
                  </a:lnTo>
                  <a:lnTo>
                    <a:pt x="321" y="88"/>
                  </a:lnTo>
                  <a:lnTo>
                    <a:pt x="365" y="84"/>
                  </a:lnTo>
                  <a:lnTo>
                    <a:pt x="388" y="81"/>
                  </a:lnTo>
                  <a:lnTo>
                    <a:pt x="412" y="76"/>
                  </a:lnTo>
                  <a:lnTo>
                    <a:pt x="424" y="78"/>
                  </a:lnTo>
                  <a:lnTo>
                    <a:pt x="437" y="79"/>
                  </a:lnTo>
                  <a:lnTo>
                    <a:pt x="464" y="78"/>
                  </a:lnTo>
                  <a:lnTo>
                    <a:pt x="490" y="75"/>
                  </a:lnTo>
                  <a:lnTo>
                    <a:pt x="515" y="72"/>
                  </a:lnTo>
                  <a:lnTo>
                    <a:pt x="542" y="69"/>
                  </a:lnTo>
                  <a:lnTo>
                    <a:pt x="568" y="67"/>
                  </a:lnTo>
                  <a:lnTo>
                    <a:pt x="594" y="66"/>
                  </a:lnTo>
                  <a:lnTo>
                    <a:pt x="606" y="67"/>
                  </a:lnTo>
                  <a:lnTo>
                    <a:pt x="619" y="68"/>
                  </a:lnTo>
                  <a:lnTo>
                    <a:pt x="676" y="59"/>
                  </a:lnTo>
                  <a:lnTo>
                    <a:pt x="707" y="54"/>
                  </a:lnTo>
                  <a:lnTo>
                    <a:pt x="723" y="52"/>
                  </a:lnTo>
                  <a:lnTo>
                    <a:pt x="730" y="51"/>
                  </a:lnTo>
                  <a:lnTo>
                    <a:pt x="737" y="52"/>
                  </a:lnTo>
                  <a:lnTo>
                    <a:pt x="741" y="53"/>
                  </a:lnTo>
                  <a:lnTo>
                    <a:pt x="746" y="55"/>
                  </a:lnTo>
                  <a:lnTo>
                    <a:pt x="755" y="59"/>
                  </a:lnTo>
                  <a:lnTo>
                    <a:pt x="760" y="62"/>
                  </a:lnTo>
                  <a:lnTo>
                    <a:pt x="764" y="63"/>
                  </a:lnTo>
                  <a:lnTo>
                    <a:pt x="768" y="64"/>
                  </a:lnTo>
                  <a:lnTo>
                    <a:pt x="772" y="62"/>
                  </a:lnTo>
                  <a:lnTo>
                    <a:pt x="780" y="68"/>
                  </a:lnTo>
                  <a:lnTo>
                    <a:pt x="787" y="72"/>
                  </a:lnTo>
                  <a:lnTo>
                    <a:pt x="796" y="76"/>
                  </a:lnTo>
                  <a:lnTo>
                    <a:pt x="806" y="81"/>
                  </a:lnTo>
                  <a:lnTo>
                    <a:pt x="824" y="87"/>
                  </a:lnTo>
                  <a:lnTo>
                    <a:pt x="843" y="94"/>
                  </a:lnTo>
                  <a:lnTo>
                    <a:pt x="861" y="100"/>
                  </a:lnTo>
                  <a:lnTo>
                    <a:pt x="881" y="106"/>
                  </a:lnTo>
                  <a:lnTo>
                    <a:pt x="889" y="111"/>
                  </a:lnTo>
                  <a:lnTo>
                    <a:pt x="898" y="115"/>
                  </a:lnTo>
                  <a:lnTo>
                    <a:pt x="905" y="120"/>
                  </a:lnTo>
                  <a:lnTo>
                    <a:pt x="913" y="127"/>
                  </a:lnTo>
                  <a:lnTo>
                    <a:pt x="924" y="129"/>
                  </a:lnTo>
                  <a:lnTo>
                    <a:pt x="936" y="132"/>
                  </a:lnTo>
                  <a:lnTo>
                    <a:pt x="958" y="142"/>
                  </a:lnTo>
                  <a:lnTo>
                    <a:pt x="979" y="151"/>
                  </a:lnTo>
                  <a:lnTo>
                    <a:pt x="1001" y="160"/>
                  </a:lnTo>
                  <a:lnTo>
                    <a:pt x="1023" y="169"/>
                  </a:lnTo>
                  <a:lnTo>
                    <a:pt x="1045" y="176"/>
                  </a:lnTo>
                  <a:lnTo>
                    <a:pt x="1089" y="192"/>
                  </a:lnTo>
                  <a:lnTo>
                    <a:pt x="1101" y="197"/>
                  </a:lnTo>
                  <a:lnTo>
                    <a:pt x="1113" y="203"/>
                  </a:lnTo>
                  <a:lnTo>
                    <a:pt x="1126" y="208"/>
                  </a:lnTo>
                  <a:lnTo>
                    <a:pt x="1137" y="212"/>
                  </a:lnTo>
                  <a:lnTo>
                    <a:pt x="1148" y="216"/>
                  </a:lnTo>
                  <a:lnTo>
                    <a:pt x="1159" y="217"/>
                  </a:lnTo>
                  <a:lnTo>
                    <a:pt x="1170" y="219"/>
                  </a:lnTo>
                  <a:lnTo>
                    <a:pt x="1179" y="221"/>
                  </a:lnTo>
                  <a:lnTo>
                    <a:pt x="1226" y="240"/>
                  </a:lnTo>
                  <a:lnTo>
                    <a:pt x="1250" y="248"/>
                  </a:lnTo>
                  <a:lnTo>
                    <a:pt x="1262" y="251"/>
                  </a:lnTo>
                  <a:lnTo>
                    <a:pt x="1273" y="253"/>
                  </a:lnTo>
                  <a:lnTo>
                    <a:pt x="1283" y="257"/>
                  </a:lnTo>
                  <a:lnTo>
                    <a:pt x="1294" y="263"/>
                  </a:lnTo>
                  <a:lnTo>
                    <a:pt x="1314" y="269"/>
                  </a:lnTo>
                  <a:lnTo>
                    <a:pt x="1334" y="275"/>
                  </a:lnTo>
                  <a:lnTo>
                    <a:pt x="1356" y="279"/>
                  </a:lnTo>
                  <a:lnTo>
                    <a:pt x="1400" y="287"/>
                  </a:lnTo>
                  <a:lnTo>
                    <a:pt x="1421" y="294"/>
                  </a:lnTo>
                  <a:lnTo>
                    <a:pt x="1444" y="301"/>
                  </a:lnTo>
                  <a:lnTo>
                    <a:pt x="1448" y="312"/>
                  </a:lnTo>
                  <a:lnTo>
                    <a:pt x="1451" y="322"/>
                  </a:lnTo>
                  <a:lnTo>
                    <a:pt x="1452" y="331"/>
                  </a:lnTo>
                  <a:lnTo>
                    <a:pt x="1452" y="345"/>
                  </a:lnTo>
                  <a:lnTo>
                    <a:pt x="1447" y="351"/>
                  </a:lnTo>
                  <a:lnTo>
                    <a:pt x="1440" y="356"/>
                  </a:lnTo>
                  <a:lnTo>
                    <a:pt x="1433" y="360"/>
                  </a:lnTo>
                  <a:lnTo>
                    <a:pt x="1425" y="363"/>
                  </a:lnTo>
                  <a:lnTo>
                    <a:pt x="1417" y="366"/>
                  </a:lnTo>
                  <a:lnTo>
                    <a:pt x="1408" y="367"/>
                  </a:lnTo>
                  <a:lnTo>
                    <a:pt x="1389" y="369"/>
                  </a:lnTo>
                  <a:lnTo>
                    <a:pt x="1348" y="371"/>
                  </a:lnTo>
                  <a:lnTo>
                    <a:pt x="1328" y="372"/>
                  </a:lnTo>
                  <a:lnTo>
                    <a:pt x="1308" y="374"/>
                  </a:lnTo>
                  <a:lnTo>
                    <a:pt x="1288" y="401"/>
                  </a:lnTo>
                  <a:lnTo>
                    <a:pt x="1270" y="429"/>
                  </a:lnTo>
                  <a:lnTo>
                    <a:pt x="1253" y="458"/>
                  </a:lnTo>
                  <a:lnTo>
                    <a:pt x="1237" y="487"/>
                  </a:lnTo>
                  <a:lnTo>
                    <a:pt x="1205" y="547"/>
                  </a:lnTo>
                  <a:lnTo>
                    <a:pt x="1173" y="605"/>
                  </a:lnTo>
                  <a:lnTo>
                    <a:pt x="1191" y="600"/>
                  </a:lnTo>
                  <a:lnTo>
                    <a:pt x="1210" y="594"/>
                  </a:lnTo>
                  <a:lnTo>
                    <a:pt x="1228" y="587"/>
                  </a:lnTo>
                  <a:lnTo>
                    <a:pt x="1249" y="582"/>
                  </a:lnTo>
                  <a:lnTo>
                    <a:pt x="1273" y="578"/>
                  </a:lnTo>
                  <a:lnTo>
                    <a:pt x="1298" y="574"/>
                  </a:lnTo>
                  <a:lnTo>
                    <a:pt x="1348" y="568"/>
                  </a:lnTo>
                  <a:lnTo>
                    <a:pt x="1398" y="562"/>
                  </a:lnTo>
                  <a:lnTo>
                    <a:pt x="1421" y="558"/>
                  </a:lnTo>
                  <a:lnTo>
                    <a:pt x="1444" y="553"/>
                  </a:lnTo>
                  <a:lnTo>
                    <a:pt x="1449" y="553"/>
                  </a:lnTo>
                  <a:lnTo>
                    <a:pt x="1454" y="554"/>
                  </a:lnTo>
                  <a:lnTo>
                    <a:pt x="1458" y="556"/>
                  </a:lnTo>
                  <a:lnTo>
                    <a:pt x="1463" y="557"/>
                  </a:lnTo>
                  <a:lnTo>
                    <a:pt x="1462" y="552"/>
                  </a:lnTo>
                  <a:lnTo>
                    <a:pt x="1461" y="547"/>
                  </a:lnTo>
                  <a:lnTo>
                    <a:pt x="1460" y="542"/>
                  </a:lnTo>
                  <a:lnTo>
                    <a:pt x="1459" y="536"/>
                  </a:lnTo>
                  <a:lnTo>
                    <a:pt x="1464" y="499"/>
                  </a:lnTo>
                  <a:lnTo>
                    <a:pt x="1469" y="463"/>
                  </a:lnTo>
                  <a:lnTo>
                    <a:pt x="1475" y="427"/>
                  </a:lnTo>
                  <a:lnTo>
                    <a:pt x="1480" y="390"/>
                  </a:lnTo>
                  <a:lnTo>
                    <a:pt x="1488" y="356"/>
                  </a:lnTo>
                  <a:lnTo>
                    <a:pt x="1492" y="340"/>
                  </a:lnTo>
                  <a:lnTo>
                    <a:pt x="1496" y="324"/>
                  </a:lnTo>
                  <a:lnTo>
                    <a:pt x="1503" y="308"/>
                  </a:lnTo>
                  <a:lnTo>
                    <a:pt x="1509" y="293"/>
                  </a:lnTo>
                  <a:lnTo>
                    <a:pt x="1515" y="279"/>
                  </a:lnTo>
                  <a:lnTo>
                    <a:pt x="1524" y="265"/>
                  </a:lnTo>
                  <a:lnTo>
                    <a:pt x="1519" y="259"/>
                  </a:lnTo>
                  <a:lnTo>
                    <a:pt x="1514" y="251"/>
                  </a:lnTo>
                  <a:lnTo>
                    <a:pt x="1511" y="242"/>
                  </a:lnTo>
                  <a:lnTo>
                    <a:pt x="1509" y="234"/>
                  </a:lnTo>
                  <a:lnTo>
                    <a:pt x="1508" y="225"/>
                  </a:lnTo>
                  <a:lnTo>
                    <a:pt x="1509" y="216"/>
                  </a:lnTo>
                  <a:lnTo>
                    <a:pt x="1509" y="206"/>
                  </a:lnTo>
                  <a:lnTo>
                    <a:pt x="1511" y="196"/>
                  </a:lnTo>
                  <a:lnTo>
                    <a:pt x="1515" y="177"/>
                  </a:lnTo>
                  <a:lnTo>
                    <a:pt x="1521" y="157"/>
                  </a:lnTo>
                  <a:lnTo>
                    <a:pt x="1527" y="136"/>
                  </a:lnTo>
                  <a:lnTo>
                    <a:pt x="1533" y="116"/>
                  </a:lnTo>
                  <a:lnTo>
                    <a:pt x="1535" y="101"/>
                  </a:lnTo>
                  <a:lnTo>
                    <a:pt x="1538" y="85"/>
                  </a:lnTo>
                  <a:lnTo>
                    <a:pt x="1543" y="52"/>
                  </a:lnTo>
                  <a:lnTo>
                    <a:pt x="1546" y="36"/>
                  </a:lnTo>
                  <a:lnTo>
                    <a:pt x="1552" y="23"/>
                  </a:lnTo>
                  <a:lnTo>
                    <a:pt x="1554" y="18"/>
                  </a:lnTo>
                  <a:lnTo>
                    <a:pt x="1557" y="12"/>
                  </a:lnTo>
                  <a:lnTo>
                    <a:pt x="1561" y="8"/>
                  </a:lnTo>
                  <a:lnTo>
                    <a:pt x="1566" y="5"/>
                  </a:lnTo>
                  <a:lnTo>
                    <a:pt x="1572" y="3"/>
                  </a:lnTo>
                  <a:lnTo>
                    <a:pt x="1581" y="2"/>
                  </a:lnTo>
                  <a:lnTo>
                    <a:pt x="1591" y="0"/>
                  </a:lnTo>
                  <a:lnTo>
                    <a:pt x="1601" y="0"/>
                  </a:lnTo>
                  <a:lnTo>
                    <a:pt x="1622" y="3"/>
                  </a:lnTo>
                  <a:lnTo>
                    <a:pt x="1641" y="5"/>
                  </a:lnTo>
                  <a:lnTo>
                    <a:pt x="1662" y="9"/>
                  </a:lnTo>
                  <a:lnTo>
                    <a:pt x="1681" y="12"/>
                  </a:lnTo>
                  <a:lnTo>
                    <a:pt x="1727" y="22"/>
                  </a:lnTo>
                  <a:lnTo>
                    <a:pt x="1739" y="25"/>
                  </a:lnTo>
                  <a:lnTo>
                    <a:pt x="1751" y="29"/>
                  </a:lnTo>
                  <a:lnTo>
                    <a:pt x="1764" y="35"/>
                  </a:lnTo>
                  <a:lnTo>
                    <a:pt x="1778" y="39"/>
                  </a:lnTo>
                  <a:lnTo>
                    <a:pt x="1803" y="45"/>
                  </a:lnTo>
                  <a:lnTo>
                    <a:pt x="1830" y="50"/>
                  </a:lnTo>
                  <a:lnTo>
                    <a:pt x="1857" y="55"/>
                  </a:lnTo>
                  <a:lnTo>
                    <a:pt x="1885" y="59"/>
                  </a:lnTo>
                  <a:lnTo>
                    <a:pt x="1898" y="64"/>
                  </a:lnTo>
                  <a:lnTo>
                    <a:pt x="1911" y="68"/>
                  </a:lnTo>
                  <a:lnTo>
                    <a:pt x="1922" y="72"/>
                  </a:lnTo>
                  <a:lnTo>
                    <a:pt x="1935" y="76"/>
                  </a:lnTo>
                  <a:lnTo>
                    <a:pt x="1953" y="80"/>
                  </a:lnTo>
                  <a:lnTo>
                    <a:pt x="1972" y="82"/>
                  </a:lnTo>
                  <a:lnTo>
                    <a:pt x="1990" y="83"/>
                  </a:lnTo>
                  <a:lnTo>
                    <a:pt x="2007" y="85"/>
                  </a:lnTo>
                  <a:lnTo>
                    <a:pt x="2013" y="87"/>
                  </a:lnTo>
                  <a:lnTo>
                    <a:pt x="2020" y="90"/>
                  </a:lnTo>
                  <a:lnTo>
                    <a:pt x="2025" y="94"/>
                  </a:lnTo>
                  <a:lnTo>
                    <a:pt x="2032" y="96"/>
                  </a:lnTo>
                  <a:lnTo>
                    <a:pt x="2037" y="96"/>
                  </a:lnTo>
                  <a:lnTo>
                    <a:pt x="2041" y="96"/>
                  </a:lnTo>
                  <a:lnTo>
                    <a:pt x="2045" y="95"/>
                  </a:lnTo>
                  <a:lnTo>
                    <a:pt x="2051" y="96"/>
                  </a:lnTo>
                  <a:lnTo>
                    <a:pt x="2058" y="99"/>
                  </a:lnTo>
                  <a:lnTo>
                    <a:pt x="2067" y="103"/>
                  </a:lnTo>
                  <a:lnTo>
                    <a:pt x="2084" y="113"/>
                  </a:lnTo>
                  <a:lnTo>
                    <a:pt x="2093" y="117"/>
                  </a:lnTo>
                  <a:lnTo>
                    <a:pt x="2101" y="120"/>
                  </a:lnTo>
                  <a:lnTo>
                    <a:pt x="2109" y="123"/>
                  </a:lnTo>
                  <a:lnTo>
                    <a:pt x="2115" y="123"/>
                  </a:lnTo>
                  <a:lnTo>
                    <a:pt x="2118" y="129"/>
                  </a:lnTo>
                  <a:lnTo>
                    <a:pt x="2121" y="134"/>
                  </a:lnTo>
                  <a:lnTo>
                    <a:pt x="2130" y="146"/>
                  </a:lnTo>
                  <a:lnTo>
                    <a:pt x="2134" y="151"/>
                  </a:lnTo>
                  <a:lnTo>
                    <a:pt x="2139" y="157"/>
                  </a:lnTo>
                  <a:lnTo>
                    <a:pt x="2141" y="163"/>
                  </a:lnTo>
                  <a:lnTo>
                    <a:pt x="2143" y="171"/>
                  </a:lnTo>
                  <a:lnTo>
                    <a:pt x="2143" y="179"/>
                  </a:lnTo>
                  <a:lnTo>
                    <a:pt x="2142" y="188"/>
                  </a:lnTo>
                  <a:lnTo>
                    <a:pt x="2140" y="195"/>
                  </a:lnTo>
                  <a:lnTo>
                    <a:pt x="2135" y="203"/>
                  </a:lnTo>
                  <a:lnTo>
                    <a:pt x="2131" y="209"/>
                  </a:lnTo>
                  <a:lnTo>
                    <a:pt x="2126" y="216"/>
                  </a:lnTo>
                  <a:lnTo>
                    <a:pt x="2115" y="227"/>
                  </a:lnTo>
                  <a:lnTo>
                    <a:pt x="2119" y="236"/>
                  </a:lnTo>
                  <a:lnTo>
                    <a:pt x="2124" y="242"/>
                  </a:lnTo>
                  <a:lnTo>
                    <a:pt x="2134" y="255"/>
                  </a:lnTo>
                  <a:lnTo>
                    <a:pt x="2140" y="261"/>
                  </a:lnTo>
                  <a:lnTo>
                    <a:pt x="2143" y="267"/>
                  </a:lnTo>
                  <a:lnTo>
                    <a:pt x="2145" y="275"/>
                  </a:lnTo>
                  <a:lnTo>
                    <a:pt x="2145" y="284"/>
                  </a:lnTo>
                  <a:lnTo>
                    <a:pt x="2143" y="290"/>
                  </a:lnTo>
                  <a:lnTo>
                    <a:pt x="2141" y="296"/>
                  </a:lnTo>
                  <a:lnTo>
                    <a:pt x="2131" y="310"/>
                  </a:lnTo>
                  <a:lnTo>
                    <a:pt x="2120" y="325"/>
                  </a:lnTo>
                  <a:lnTo>
                    <a:pt x="2112" y="341"/>
                  </a:lnTo>
                  <a:lnTo>
                    <a:pt x="2097" y="370"/>
                  </a:lnTo>
                  <a:lnTo>
                    <a:pt x="2084" y="398"/>
                  </a:lnTo>
                  <a:lnTo>
                    <a:pt x="2079" y="414"/>
                  </a:lnTo>
                  <a:lnTo>
                    <a:pt x="2074" y="430"/>
                  </a:lnTo>
                  <a:lnTo>
                    <a:pt x="2070" y="445"/>
                  </a:lnTo>
                  <a:lnTo>
                    <a:pt x="2065" y="461"/>
                  </a:lnTo>
                  <a:lnTo>
                    <a:pt x="2061" y="467"/>
                  </a:lnTo>
                  <a:lnTo>
                    <a:pt x="2057" y="474"/>
                  </a:lnTo>
                  <a:lnTo>
                    <a:pt x="2054" y="481"/>
                  </a:lnTo>
                  <a:lnTo>
                    <a:pt x="2051" y="488"/>
                  </a:lnTo>
                  <a:lnTo>
                    <a:pt x="2048" y="496"/>
                  </a:lnTo>
                  <a:lnTo>
                    <a:pt x="2046" y="505"/>
                  </a:lnTo>
                  <a:lnTo>
                    <a:pt x="2042" y="524"/>
                  </a:lnTo>
                  <a:lnTo>
                    <a:pt x="2033" y="550"/>
                  </a:lnTo>
                  <a:lnTo>
                    <a:pt x="2023" y="578"/>
                  </a:lnTo>
                  <a:lnTo>
                    <a:pt x="2014" y="604"/>
                  </a:lnTo>
                  <a:lnTo>
                    <a:pt x="2010" y="617"/>
                  </a:lnTo>
                  <a:lnTo>
                    <a:pt x="2008" y="631"/>
                  </a:lnTo>
                  <a:lnTo>
                    <a:pt x="2007" y="648"/>
                  </a:lnTo>
                  <a:lnTo>
                    <a:pt x="2007" y="668"/>
                  </a:lnTo>
                  <a:lnTo>
                    <a:pt x="2007" y="707"/>
                  </a:lnTo>
                  <a:lnTo>
                    <a:pt x="2007" y="746"/>
                  </a:lnTo>
                  <a:lnTo>
                    <a:pt x="2006" y="765"/>
                  </a:lnTo>
                  <a:lnTo>
                    <a:pt x="2005" y="784"/>
                  </a:lnTo>
                  <a:lnTo>
                    <a:pt x="1999" y="833"/>
                  </a:lnTo>
                  <a:lnTo>
                    <a:pt x="1997" y="887"/>
                  </a:lnTo>
                  <a:lnTo>
                    <a:pt x="1995" y="942"/>
                  </a:lnTo>
                  <a:lnTo>
                    <a:pt x="1995" y="997"/>
                  </a:lnTo>
                  <a:lnTo>
                    <a:pt x="1995" y="1110"/>
                  </a:lnTo>
                  <a:lnTo>
                    <a:pt x="1996" y="1216"/>
                  </a:lnTo>
                  <a:lnTo>
                    <a:pt x="1995" y="1245"/>
                  </a:lnTo>
                  <a:lnTo>
                    <a:pt x="1994" y="1279"/>
                  </a:lnTo>
                  <a:lnTo>
                    <a:pt x="1993" y="1311"/>
                  </a:lnTo>
                  <a:lnTo>
                    <a:pt x="1992" y="1324"/>
                  </a:lnTo>
                  <a:lnTo>
                    <a:pt x="1990" y="1336"/>
                  </a:lnTo>
                  <a:lnTo>
                    <a:pt x="1985" y="1345"/>
                  </a:lnTo>
                  <a:lnTo>
                    <a:pt x="1982" y="1350"/>
                  </a:lnTo>
                  <a:lnTo>
                    <a:pt x="1978" y="1354"/>
                  </a:lnTo>
                  <a:lnTo>
                    <a:pt x="1974" y="1357"/>
                  </a:lnTo>
                  <a:lnTo>
                    <a:pt x="1968" y="1360"/>
                  </a:lnTo>
                  <a:lnTo>
                    <a:pt x="1955" y="1368"/>
                  </a:lnTo>
                  <a:lnTo>
                    <a:pt x="1946" y="1367"/>
                  </a:lnTo>
                  <a:lnTo>
                    <a:pt x="1939" y="1366"/>
                  </a:lnTo>
                  <a:lnTo>
                    <a:pt x="1934" y="1366"/>
                  </a:lnTo>
                  <a:lnTo>
                    <a:pt x="1927" y="1368"/>
                  </a:lnTo>
                  <a:lnTo>
                    <a:pt x="1924" y="1362"/>
                  </a:lnTo>
                  <a:lnTo>
                    <a:pt x="1921" y="1359"/>
                  </a:lnTo>
                  <a:lnTo>
                    <a:pt x="1915" y="1355"/>
                  </a:lnTo>
                  <a:lnTo>
                    <a:pt x="1900" y="1346"/>
                  </a:lnTo>
                  <a:lnTo>
                    <a:pt x="1898" y="1322"/>
                  </a:lnTo>
                  <a:lnTo>
                    <a:pt x="1898" y="1296"/>
                  </a:lnTo>
                  <a:lnTo>
                    <a:pt x="1898" y="1270"/>
                  </a:lnTo>
                  <a:lnTo>
                    <a:pt x="1899" y="1244"/>
                  </a:lnTo>
                  <a:lnTo>
                    <a:pt x="1902" y="1188"/>
                  </a:lnTo>
                  <a:lnTo>
                    <a:pt x="1906" y="1131"/>
                  </a:lnTo>
                  <a:lnTo>
                    <a:pt x="1911" y="1074"/>
                  </a:lnTo>
                  <a:lnTo>
                    <a:pt x="1913" y="1019"/>
                  </a:lnTo>
                  <a:lnTo>
                    <a:pt x="1913" y="992"/>
                  </a:lnTo>
                  <a:lnTo>
                    <a:pt x="1913" y="965"/>
                  </a:lnTo>
                  <a:lnTo>
                    <a:pt x="1911" y="941"/>
                  </a:lnTo>
                  <a:lnTo>
                    <a:pt x="1907" y="916"/>
                  </a:lnTo>
                  <a:lnTo>
                    <a:pt x="1822" y="944"/>
                  </a:lnTo>
                  <a:lnTo>
                    <a:pt x="1736" y="973"/>
                  </a:lnTo>
                  <a:lnTo>
                    <a:pt x="1694" y="988"/>
                  </a:lnTo>
                  <a:lnTo>
                    <a:pt x="1652" y="1004"/>
                  </a:lnTo>
                  <a:lnTo>
                    <a:pt x="1612" y="1019"/>
                  </a:lnTo>
                  <a:lnTo>
                    <a:pt x="1572" y="1036"/>
                  </a:lnTo>
                  <a:lnTo>
                    <a:pt x="1565" y="1035"/>
                  </a:lnTo>
                  <a:lnTo>
                    <a:pt x="1558" y="1036"/>
                  </a:lnTo>
                  <a:lnTo>
                    <a:pt x="1553" y="1038"/>
                  </a:lnTo>
                  <a:lnTo>
                    <a:pt x="1548" y="1040"/>
                  </a:lnTo>
                  <a:lnTo>
                    <a:pt x="1537" y="1047"/>
                  </a:lnTo>
                  <a:lnTo>
                    <a:pt x="1531" y="1050"/>
                  </a:lnTo>
                  <a:lnTo>
                    <a:pt x="1526" y="1053"/>
                  </a:lnTo>
                  <a:lnTo>
                    <a:pt x="1521" y="1053"/>
                  </a:lnTo>
                  <a:lnTo>
                    <a:pt x="1516" y="1054"/>
                  </a:lnTo>
                  <a:lnTo>
                    <a:pt x="1513" y="1054"/>
                  </a:lnTo>
                  <a:lnTo>
                    <a:pt x="1509" y="1055"/>
                  </a:lnTo>
                  <a:lnTo>
                    <a:pt x="1497" y="1059"/>
                  </a:lnTo>
                  <a:lnTo>
                    <a:pt x="1490" y="1065"/>
                  </a:lnTo>
                  <a:lnTo>
                    <a:pt x="1483" y="1070"/>
                  </a:lnTo>
                  <a:lnTo>
                    <a:pt x="1480" y="1075"/>
                  </a:lnTo>
                  <a:lnTo>
                    <a:pt x="1478" y="1083"/>
                  </a:lnTo>
                  <a:lnTo>
                    <a:pt x="1476" y="1090"/>
                  </a:lnTo>
                  <a:lnTo>
                    <a:pt x="1474" y="1113"/>
                  </a:lnTo>
                  <a:lnTo>
                    <a:pt x="1472" y="1120"/>
                  </a:lnTo>
                  <a:lnTo>
                    <a:pt x="1469" y="1127"/>
                  </a:lnTo>
                  <a:lnTo>
                    <a:pt x="1468" y="1133"/>
                  </a:lnTo>
                  <a:lnTo>
                    <a:pt x="1467" y="1141"/>
                  </a:lnTo>
                  <a:lnTo>
                    <a:pt x="1458" y="1293"/>
                  </a:lnTo>
                  <a:lnTo>
                    <a:pt x="1453" y="1371"/>
                  </a:lnTo>
                  <a:lnTo>
                    <a:pt x="1448" y="1447"/>
                  </a:lnTo>
                  <a:lnTo>
                    <a:pt x="1444" y="1487"/>
                  </a:lnTo>
                  <a:lnTo>
                    <a:pt x="1444" y="1506"/>
                  </a:lnTo>
                  <a:lnTo>
                    <a:pt x="1445" y="1516"/>
                  </a:lnTo>
                  <a:lnTo>
                    <a:pt x="1446" y="1525"/>
                  </a:lnTo>
                  <a:lnTo>
                    <a:pt x="1440" y="1532"/>
                  </a:lnTo>
                  <a:lnTo>
                    <a:pt x="1435" y="1538"/>
                  </a:lnTo>
                  <a:lnTo>
                    <a:pt x="1429" y="1543"/>
                  </a:lnTo>
                  <a:lnTo>
                    <a:pt x="1422" y="1549"/>
                  </a:lnTo>
                  <a:lnTo>
                    <a:pt x="1415" y="1553"/>
                  </a:lnTo>
                  <a:lnTo>
                    <a:pt x="1406" y="1557"/>
                  </a:lnTo>
                  <a:lnTo>
                    <a:pt x="1389" y="1565"/>
                  </a:lnTo>
                  <a:lnTo>
                    <a:pt x="1386" y="1559"/>
                  </a:lnTo>
                  <a:lnTo>
                    <a:pt x="1381" y="1556"/>
                  </a:lnTo>
                  <a:lnTo>
                    <a:pt x="1369" y="1549"/>
                  </a:lnTo>
                  <a:lnTo>
                    <a:pt x="1356" y="1540"/>
                  </a:lnTo>
                  <a:lnTo>
                    <a:pt x="1352" y="1536"/>
                  </a:lnTo>
                  <a:lnTo>
                    <a:pt x="1347" y="1531"/>
                  </a:lnTo>
                  <a:lnTo>
                    <a:pt x="1347" y="1528"/>
                  </a:lnTo>
                  <a:lnTo>
                    <a:pt x="1346" y="1522"/>
                  </a:lnTo>
                  <a:lnTo>
                    <a:pt x="1343" y="1510"/>
                  </a:lnTo>
                  <a:lnTo>
                    <a:pt x="1344" y="1505"/>
                  </a:lnTo>
                  <a:lnTo>
                    <a:pt x="1345" y="1502"/>
                  </a:lnTo>
                  <a:lnTo>
                    <a:pt x="1347" y="1498"/>
                  </a:lnTo>
                  <a:lnTo>
                    <a:pt x="1349" y="1493"/>
                  </a:lnTo>
                  <a:lnTo>
                    <a:pt x="1351" y="1482"/>
                  </a:lnTo>
                  <a:lnTo>
                    <a:pt x="1352" y="1469"/>
                  </a:lnTo>
                  <a:lnTo>
                    <a:pt x="1354" y="1443"/>
                  </a:lnTo>
                  <a:lnTo>
                    <a:pt x="1356" y="1417"/>
                  </a:lnTo>
                  <a:lnTo>
                    <a:pt x="1358" y="1390"/>
                  </a:lnTo>
                  <a:lnTo>
                    <a:pt x="1362" y="1276"/>
                  </a:lnTo>
                  <a:lnTo>
                    <a:pt x="1367" y="1162"/>
                  </a:lnTo>
                  <a:lnTo>
                    <a:pt x="1369" y="1129"/>
                  </a:lnTo>
                  <a:lnTo>
                    <a:pt x="1370" y="1114"/>
                  </a:lnTo>
                  <a:lnTo>
                    <a:pt x="1371" y="1099"/>
                  </a:lnTo>
                  <a:lnTo>
                    <a:pt x="1371" y="1072"/>
                  </a:lnTo>
                  <a:lnTo>
                    <a:pt x="1370" y="1060"/>
                  </a:lnTo>
                  <a:lnTo>
                    <a:pt x="1368" y="1050"/>
                  </a:lnTo>
                  <a:lnTo>
                    <a:pt x="1364" y="1040"/>
                  </a:lnTo>
                  <a:lnTo>
                    <a:pt x="1360" y="1032"/>
                  </a:lnTo>
                  <a:lnTo>
                    <a:pt x="1354" y="1023"/>
                  </a:lnTo>
                  <a:lnTo>
                    <a:pt x="1345" y="1014"/>
                  </a:lnTo>
                  <a:lnTo>
                    <a:pt x="1318" y="995"/>
                  </a:lnTo>
                  <a:lnTo>
                    <a:pt x="1291" y="978"/>
                  </a:lnTo>
                  <a:lnTo>
                    <a:pt x="1262" y="961"/>
                  </a:lnTo>
                  <a:lnTo>
                    <a:pt x="1232" y="944"/>
                  </a:lnTo>
                  <a:lnTo>
                    <a:pt x="1203" y="927"/>
                  </a:lnTo>
                  <a:lnTo>
                    <a:pt x="1174" y="910"/>
                  </a:lnTo>
                  <a:lnTo>
                    <a:pt x="1146" y="891"/>
                  </a:lnTo>
                  <a:lnTo>
                    <a:pt x="1133" y="882"/>
                  </a:lnTo>
                  <a:lnTo>
                    <a:pt x="1120" y="872"/>
                  </a:lnTo>
                  <a:lnTo>
                    <a:pt x="1117" y="923"/>
                  </a:lnTo>
                  <a:lnTo>
                    <a:pt x="1115" y="974"/>
                  </a:lnTo>
                  <a:lnTo>
                    <a:pt x="1114" y="1023"/>
                  </a:lnTo>
                  <a:lnTo>
                    <a:pt x="1114" y="1071"/>
                  </a:lnTo>
                  <a:lnTo>
                    <a:pt x="1115" y="1168"/>
                  </a:lnTo>
                  <a:lnTo>
                    <a:pt x="1118" y="1265"/>
                  </a:lnTo>
                  <a:lnTo>
                    <a:pt x="1118" y="1274"/>
                  </a:lnTo>
                  <a:lnTo>
                    <a:pt x="1116" y="1282"/>
                  </a:lnTo>
                  <a:lnTo>
                    <a:pt x="1115" y="1292"/>
                  </a:lnTo>
                  <a:lnTo>
                    <a:pt x="1114" y="1300"/>
                  </a:lnTo>
                  <a:lnTo>
                    <a:pt x="1115" y="1307"/>
                  </a:lnTo>
                  <a:lnTo>
                    <a:pt x="1116" y="1313"/>
                  </a:lnTo>
                  <a:lnTo>
                    <a:pt x="1118" y="1320"/>
                  </a:lnTo>
                  <a:lnTo>
                    <a:pt x="1118" y="1325"/>
                  </a:lnTo>
                  <a:lnTo>
                    <a:pt x="1118" y="1344"/>
                  </a:lnTo>
                  <a:lnTo>
                    <a:pt x="1116" y="1365"/>
                  </a:lnTo>
                  <a:lnTo>
                    <a:pt x="1114" y="1384"/>
                  </a:lnTo>
                  <a:lnTo>
                    <a:pt x="1112" y="1403"/>
                  </a:lnTo>
                  <a:lnTo>
                    <a:pt x="1113" y="1466"/>
                  </a:lnTo>
                  <a:lnTo>
                    <a:pt x="1114" y="1529"/>
                  </a:lnTo>
                  <a:lnTo>
                    <a:pt x="1118" y="1663"/>
                  </a:lnTo>
                  <a:lnTo>
                    <a:pt x="1126" y="1668"/>
                  </a:lnTo>
                  <a:lnTo>
                    <a:pt x="1131" y="1673"/>
                  </a:lnTo>
                  <a:lnTo>
                    <a:pt x="1143" y="1684"/>
                  </a:lnTo>
                  <a:lnTo>
                    <a:pt x="1154" y="1694"/>
                  </a:lnTo>
                  <a:lnTo>
                    <a:pt x="1164" y="1705"/>
                  </a:lnTo>
                  <a:lnTo>
                    <a:pt x="1165" y="1708"/>
                  </a:lnTo>
                  <a:lnTo>
                    <a:pt x="1164" y="1714"/>
                  </a:lnTo>
                  <a:lnTo>
                    <a:pt x="1162" y="1725"/>
                  </a:lnTo>
                  <a:lnTo>
                    <a:pt x="1158" y="1737"/>
                  </a:lnTo>
                  <a:lnTo>
                    <a:pt x="1155" y="1741"/>
                  </a:lnTo>
                  <a:lnTo>
                    <a:pt x="1152" y="1745"/>
                  </a:lnTo>
                  <a:lnTo>
                    <a:pt x="1148" y="1748"/>
                  </a:lnTo>
                  <a:lnTo>
                    <a:pt x="1142" y="1752"/>
                  </a:lnTo>
                  <a:lnTo>
                    <a:pt x="1124" y="1760"/>
                  </a:lnTo>
                  <a:lnTo>
                    <a:pt x="1101" y="1767"/>
                  </a:lnTo>
                  <a:lnTo>
                    <a:pt x="1088" y="1770"/>
                  </a:lnTo>
                  <a:lnTo>
                    <a:pt x="1074" y="1774"/>
                  </a:lnTo>
                  <a:lnTo>
                    <a:pt x="1061" y="1775"/>
                  </a:lnTo>
                  <a:lnTo>
                    <a:pt x="1048" y="1776"/>
                  </a:lnTo>
                  <a:lnTo>
                    <a:pt x="1035" y="1776"/>
                  </a:lnTo>
                  <a:lnTo>
                    <a:pt x="1023" y="1775"/>
                  </a:lnTo>
                  <a:lnTo>
                    <a:pt x="1012" y="1771"/>
                  </a:lnTo>
                  <a:lnTo>
                    <a:pt x="1003" y="1767"/>
                  </a:lnTo>
                  <a:lnTo>
                    <a:pt x="998" y="1765"/>
                  </a:lnTo>
                  <a:lnTo>
                    <a:pt x="994" y="1762"/>
                  </a:lnTo>
                  <a:lnTo>
                    <a:pt x="991" y="1758"/>
                  </a:lnTo>
                  <a:lnTo>
                    <a:pt x="989" y="1753"/>
                  </a:lnTo>
                  <a:lnTo>
                    <a:pt x="986" y="1748"/>
                  </a:lnTo>
                  <a:lnTo>
                    <a:pt x="984" y="1743"/>
                  </a:lnTo>
                  <a:lnTo>
                    <a:pt x="983" y="1736"/>
                  </a:lnTo>
                  <a:lnTo>
                    <a:pt x="983" y="1730"/>
                  </a:lnTo>
                  <a:lnTo>
                    <a:pt x="983" y="1723"/>
                  </a:lnTo>
                  <a:lnTo>
                    <a:pt x="984" y="1717"/>
                  </a:lnTo>
                  <a:lnTo>
                    <a:pt x="986" y="1710"/>
                  </a:lnTo>
                  <a:lnTo>
                    <a:pt x="989" y="1704"/>
                  </a:lnTo>
                  <a:lnTo>
                    <a:pt x="993" y="1698"/>
                  </a:lnTo>
                  <a:lnTo>
                    <a:pt x="996" y="1692"/>
                  </a:lnTo>
                  <a:lnTo>
                    <a:pt x="1001" y="1688"/>
                  </a:lnTo>
                  <a:lnTo>
                    <a:pt x="1007" y="1684"/>
                  </a:lnTo>
                  <a:lnTo>
                    <a:pt x="1013" y="1682"/>
                  </a:lnTo>
                  <a:lnTo>
                    <a:pt x="1021" y="1679"/>
                  </a:lnTo>
                  <a:lnTo>
                    <a:pt x="1028" y="1678"/>
                  </a:lnTo>
                  <a:lnTo>
                    <a:pt x="1037" y="1678"/>
                  </a:lnTo>
                  <a:lnTo>
                    <a:pt x="1039" y="1632"/>
                  </a:lnTo>
                  <a:lnTo>
                    <a:pt x="1040" y="1585"/>
                  </a:lnTo>
                  <a:lnTo>
                    <a:pt x="1040" y="1538"/>
                  </a:lnTo>
                  <a:lnTo>
                    <a:pt x="1039" y="1491"/>
                  </a:lnTo>
                  <a:lnTo>
                    <a:pt x="1036" y="1396"/>
                  </a:lnTo>
                  <a:lnTo>
                    <a:pt x="1030" y="1300"/>
                  </a:lnTo>
                  <a:lnTo>
                    <a:pt x="1022" y="1297"/>
                  </a:lnTo>
                  <a:lnTo>
                    <a:pt x="1013" y="1295"/>
                  </a:lnTo>
                  <a:lnTo>
                    <a:pt x="1010" y="1295"/>
                  </a:lnTo>
                  <a:lnTo>
                    <a:pt x="1007" y="1295"/>
                  </a:lnTo>
                  <a:lnTo>
                    <a:pt x="1004" y="1296"/>
                  </a:lnTo>
                  <a:lnTo>
                    <a:pt x="1001" y="1298"/>
                  </a:lnTo>
                  <a:lnTo>
                    <a:pt x="995" y="1295"/>
                  </a:lnTo>
                  <a:lnTo>
                    <a:pt x="991" y="1292"/>
                  </a:lnTo>
                  <a:lnTo>
                    <a:pt x="985" y="1286"/>
                  </a:lnTo>
                  <a:lnTo>
                    <a:pt x="980" y="1281"/>
                  </a:lnTo>
                  <a:lnTo>
                    <a:pt x="976" y="1278"/>
                  </a:lnTo>
                  <a:lnTo>
                    <a:pt x="969" y="1275"/>
                  </a:lnTo>
                  <a:lnTo>
                    <a:pt x="969" y="1270"/>
                  </a:lnTo>
                  <a:lnTo>
                    <a:pt x="970" y="1265"/>
                  </a:lnTo>
                  <a:lnTo>
                    <a:pt x="973" y="1255"/>
                  </a:lnTo>
                  <a:lnTo>
                    <a:pt x="977" y="1246"/>
                  </a:lnTo>
                  <a:lnTo>
                    <a:pt x="980" y="1235"/>
                  </a:lnTo>
                  <a:lnTo>
                    <a:pt x="982" y="1220"/>
                  </a:lnTo>
                  <a:lnTo>
                    <a:pt x="984" y="1203"/>
                  </a:lnTo>
                  <a:lnTo>
                    <a:pt x="986" y="1169"/>
                  </a:lnTo>
                  <a:lnTo>
                    <a:pt x="988" y="1133"/>
                  </a:lnTo>
                  <a:lnTo>
                    <a:pt x="991" y="1099"/>
                  </a:lnTo>
                  <a:lnTo>
                    <a:pt x="994" y="1075"/>
                  </a:lnTo>
                  <a:lnTo>
                    <a:pt x="996" y="1063"/>
                  </a:lnTo>
                  <a:lnTo>
                    <a:pt x="997" y="1047"/>
                  </a:lnTo>
                  <a:lnTo>
                    <a:pt x="998" y="1025"/>
                  </a:lnTo>
                  <a:lnTo>
                    <a:pt x="1000" y="1003"/>
                  </a:lnTo>
                  <a:lnTo>
                    <a:pt x="1007" y="956"/>
                  </a:lnTo>
                  <a:lnTo>
                    <a:pt x="1014" y="908"/>
                  </a:lnTo>
                  <a:lnTo>
                    <a:pt x="1018" y="886"/>
                  </a:lnTo>
                  <a:lnTo>
                    <a:pt x="1020" y="866"/>
                  </a:lnTo>
                  <a:lnTo>
                    <a:pt x="1021" y="854"/>
                  </a:lnTo>
                  <a:lnTo>
                    <a:pt x="1020" y="842"/>
                  </a:lnTo>
                  <a:lnTo>
                    <a:pt x="1020" y="829"/>
                  </a:lnTo>
                  <a:lnTo>
                    <a:pt x="1020" y="817"/>
                  </a:lnTo>
                  <a:lnTo>
                    <a:pt x="1022" y="807"/>
                  </a:lnTo>
                  <a:lnTo>
                    <a:pt x="1023" y="796"/>
                  </a:lnTo>
                  <a:lnTo>
                    <a:pt x="1028" y="774"/>
                  </a:lnTo>
                  <a:lnTo>
                    <a:pt x="1030" y="762"/>
                  </a:lnTo>
                  <a:lnTo>
                    <a:pt x="1033" y="749"/>
                  </a:lnTo>
                  <a:lnTo>
                    <a:pt x="1033" y="736"/>
                  </a:lnTo>
                  <a:lnTo>
                    <a:pt x="1033" y="723"/>
                  </a:lnTo>
                  <a:lnTo>
                    <a:pt x="1036" y="721"/>
                  </a:lnTo>
                  <a:lnTo>
                    <a:pt x="1038" y="718"/>
                  </a:lnTo>
                  <a:lnTo>
                    <a:pt x="1039" y="715"/>
                  </a:lnTo>
                  <a:lnTo>
                    <a:pt x="1040" y="711"/>
                  </a:lnTo>
                  <a:lnTo>
                    <a:pt x="1041" y="695"/>
                  </a:lnTo>
                  <a:lnTo>
                    <a:pt x="1007" y="699"/>
                  </a:lnTo>
                  <a:lnTo>
                    <a:pt x="974" y="702"/>
                  </a:lnTo>
                  <a:lnTo>
                    <a:pt x="942" y="705"/>
                  </a:lnTo>
                  <a:lnTo>
                    <a:pt x="908" y="708"/>
                  </a:lnTo>
                  <a:lnTo>
                    <a:pt x="871" y="711"/>
                  </a:lnTo>
                  <a:lnTo>
                    <a:pt x="832" y="717"/>
                  </a:lnTo>
                  <a:lnTo>
                    <a:pt x="751" y="730"/>
                  </a:lnTo>
                  <a:lnTo>
                    <a:pt x="753" y="829"/>
                  </a:lnTo>
                  <a:lnTo>
                    <a:pt x="755" y="928"/>
                  </a:lnTo>
                  <a:lnTo>
                    <a:pt x="755" y="976"/>
                  </a:lnTo>
                  <a:lnTo>
                    <a:pt x="754" y="1024"/>
                  </a:lnTo>
                  <a:lnTo>
                    <a:pt x="751" y="1072"/>
                  </a:lnTo>
                  <a:lnTo>
                    <a:pt x="747" y="1119"/>
                  </a:lnTo>
                  <a:lnTo>
                    <a:pt x="754" y="1128"/>
                  </a:lnTo>
                  <a:lnTo>
                    <a:pt x="763" y="1135"/>
                  </a:lnTo>
                  <a:lnTo>
                    <a:pt x="771" y="1144"/>
                  </a:lnTo>
                  <a:lnTo>
                    <a:pt x="779" y="1153"/>
                  </a:lnTo>
                  <a:lnTo>
                    <a:pt x="783" y="1157"/>
                  </a:lnTo>
                  <a:lnTo>
                    <a:pt x="785" y="1162"/>
                  </a:lnTo>
                  <a:lnTo>
                    <a:pt x="787" y="1168"/>
                  </a:lnTo>
                  <a:lnTo>
                    <a:pt x="788" y="1174"/>
                  </a:lnTo>
                  <a:lnTo>
                    <a:pt x="789" y="1180"/>
                  </a:lnTo>
                  <a:lnTo>
                    <a:pt x="789" y="1187"/>
                  </a:lnTo>
                  <a:lnTo>
                    <a:pt x="787" y="1195"/>
                  </a:lnTo>
                  <a:lnTo>
                    <a:pt x="785" y="1204"/>
                  </a:lnTo>
                  <a:lnTo>
                    <a:pt x="780" y="1208"/>
                  </a:lnTo>
                  <a:lnTo>
                    <a:pt x="773" y="1211"/>
                  </a:lnTo>
                  <a:lnTo>
                    <a:pt x="768" y="1214"/>
                  </a:lnTo>
                  <a:lnTo>
                    <a:pt x="762" y="1216"/>
                  </a:lnTo>
                  <a:lnTo>
                    <a:pt x="755" y="1217"/>
                  </a:lnTo>
                  <a:lnTo>
                    <a:pt x="748" y="1217"/>
                  </a:lnTo>
                  <a:lnTo>
                    <a:pt x="734" y="1216"/>
                  </a:lnTo>
                  <a:lnTo>
                    <a:pt x="704" y="1211"/>
                  </a:lnTo>
                  <a:lnTo>
                    <a:pt x="688" y="1209"/>
                  </a:lnTo>
                  <a:lnTo>
                    <a:pt x="672" y="1210"/>
                  </a:lnTo>
                  <a:lnTo>
                    <a:pt x="662" y="1204"/>
                  </a:lnTo>
                  <a:lnTo>
                    <a:pt x="652" y="1198"/>
                  </a:lnTo>
                  <a:lnTo>
                    <a:pt x="650" y="1186"/>
                  </a:lnTo>
                  <a:lnTo>
                    <a:pt x="650" y="1175"/>
                  </a:lnTo>
                  <a:lnTo>
                    <a:pt x="651" y="1163"/>
                  </a:lnTo>
                  <a:lnTo>
                    <a:pt x="654" y="1154"/>
                  </a:lnTo>
                  <a:lnTo>
                    <a:pt x="658" y="1144"/>
                  </a:lnTo>
                  <a:lnTo>
                    <a:pt x="660" y="1141"/>
                  </a:lnTo>
                  <a:lnTo>
                    <a:pt x="663" y="1138"/>
                  </a:lnTo>
                  <a:lnTo>
                    <a:pt x="667" y="1135"/>
                  </a:lnTo>
                  <a:lnTo>
                    <a:pt x="671" y="1134"/>
                  </a:lnTo>
                  <a:lnTo>
                    <a:pt x="675" y="1134"/>
                  </a:lnTo>
                  <a:lnTo>
                    <a:pt x="680" y="1134"/>
                  </a:lnTo>
                  <a:lnTo>
                    <a:pt x="681" y="1113"/>
                  </a:lnTo>
                  <a:lnTo>
                    <a:pt x="682" y="1090"/>
                  </a:lnTo>
                  <a:lnTo>
                    <a:pt x="683" y="1042"/>
                  </a:lnTo>
                  <a:lnTo>
                    <a:pt x="682" y="993"/>
                  </a:lnTo>
                  <a:lnTo>
                    <a:pt x="680" y="942"/>
                  </a:lnTo>
                  <a:lnTo>
                    <a:pt x="678" y="890"/>
                  </a:lnTo>
                  <a:lnTo>
                    <a:pt x="678" y="838"/>
                  </a:lnTo>
                  <a:lnTo>
                    <a:pt x="678" y="786"/>
                  </a:lnTo>
                  <a:lnTo>
                    <a:pt x="680" y="761"/>
                  </a:lnTo>
                  <a:lnTo>
                    <a:pt x="682" y="736"/>
                  </a:lnTo>
                  <a:lnTo>
                    <a:pt x="651" y="741"/>
                  </a:lnTo>
                  <a:lnTo>
                    <a:pt x="624" y="746"/>
                  </a:lnTo>
                  <a:lnTo>
                    <a:pt x="595" y="749"/>
                  </a:lnTo>
                  <a:lnTo>
                    <a:pt x="563" y="752"/>
                  </a:lnTo>
                  <a:lnTo>
                    <a:pt x="558" y="848"/>
                  </a:lnTo>
                  <a:lnTo>
                    <a:pt x="556" y="942"/>
                  </a:lnTo>
                  <a:lnTo>
                    <a:pt x="552" y="1103"/>
                  </a:lnTo>
                  <a:lnTo>
                    <a:pt x="545" y="1259"/>
                  </a:lnTo>
                  <a:lnTo>
                    <a:pt x="542" y="1346"/>
                  </a:lnTo>
                  <a:lnTo>
                    <a:pt x="539" y="1438"/>
                  </a:lnTo>
                  <a:lnTo>
                    <a:pt x="537" y="1533"/>
                  </a:lnTo>
                  <a:lnTo>
                    <a:pt x="537" y="1628"/>
                  </a:lnTo>
                  <a:lnTo>
                    <a:pt x="538" y="1675"/>
                  </a:lnTo>
                  <a:lnTo>
                    <a:pt x="540" y="1721"/>
                  </a:lnTo>
                  <a:lnTo>
                    <a:pt x="542" y="1766"/>
                  </a:lnTo>
                  <a:lnTo>
                    <a:pt x="545" y="1810"/>
                  </a:lnTo>
                  <a:lnTo>
                    <a:pt x="551" y="1810"/>
                  </a:lnTo>
                  <a:lnTo>
                    <a:pt x="558" y="1812"/>
                  </a:lnTo>
                  <a:lnTo>
                    <a:pt x="567" y="1816"/>
                  </a:lnTo>
                  <a:lnTo>
                    <a:pt x="574" y="1822"/>
                  </a:lnTo>
                  <a:lnTo>
                    <a:pt x="581" y="1829"/>
                  </a:lnTo>
                  <a:lnTo>
                    <a:pt x="583" y="1834"/>
                  </a:lnTo>
                  <a:lnTo>
                    <a:pt x="585" y="1839"/>
                  </a:lnTo>
                  <a:lnTo>
                    <a:pt x="586" y="1843"/>
                  </a:lnTo>
                  <a:lnTo>
                    <a:pt x="586" y="1849"/>
                  </a:lnTo>
                  <a:lnTo>
                    <a:pt x="585" y="1855"/>
                  </a:lnTo>
                  <a:lnTo>
                    <a:pt x="583" y="1860"/>
                  </a:lnTo>
                  <a:lnTo>
                    <a:pt x="582" y="1865"/>
                  </a:lnTo>
                  <a:lnTo>
                    <a:pt x="579" y="1867"/>
                  </a:lnTo>
                  <a:lnTo>
                    <a:pt x="571" y="1872"/>
                  </a:lnTo>
                  <a:lnTo>
                    <a:pt x="563" y="1876"/>
                  </a:lnTo>
                  <a:lnTo>
                    <a:pt x="552" y="1882"/>
                  </a:lnTo>
                  <a:lnTo>
                    <a:pt x="548" y="1885"/>
                  </a:lnTo>
                  <a:lnTo>
                    <a:pt x="544" y="1888"/>
                  </a:lnTo>
                  <a:lnTo>
                    <a:pt x="541" y="1892"/>
                  </a:lnTo>
                  <a:lnTo>
                    <a:pt x="537" y="1895"/>
                  </a:lnTo>
                  <a:lnTo>
                    <a:pt x="530" y="1896"/>
                  </a:lnTo>
                  <a:lnTo>
                    <a:pt x="521" y="1896"/>
                  </a:lnTo>
                  <a:lnTo>
                    <a:pt x="497" y="1897"/>
                  </a:lnTo>
                  <a:lnTo>
                    <a:pt x="489" y="1898"/>
                  </a:lnTo>
                  <a:lnTo>
                    <a:pt x="480" y="1899"/>
                  </a:lnTo>
                  <a:lnTo>
                    <a:pt x="473" y="1900"/>
                  </a:lnTo>
                  <a:lnTo>
                    <a:pt x="466" y="1901"/>
                  </a:lnTo>
                  <a:lnTo>
                    <a:pt x="442" y="1894"/>
                  </a:lnTo>
                  <a:lnTo>
                    <a:pt x="427" y="1889"/>
                  </a:lnTo>
                  <a:lnTo>
                    <a:pt x="418" y="1886"/>
                  </a:lnTo>
                  <a:lnTo>
                    <a:pt x="413" y="1882"/>
                  </a:lnTo>
                  <a:lnTo>
                    <a:pt x="408" y="1876"/>
                  </a:lnTo>
                  <a:lnTo>
                    <a:pt x="405" y="1871"/>
                  </a:lnTo>
                  <a:lnTo>
                    <a:pt x="403" y="1865"/>
                  </a:lnTo>
                  <a:lnTo>
                    <a:pt x="402" y="1858"/>
                  </a:lnTo>
                  <a:lnTo>
                    <a:pt x="401" y="1852"/>
                  </a:lnTo>
                  <a:lnTo>
                    <a:pt x="401" y="1844"/>
                  </a:lnTo>
                  <a:lnTo>
                    <a:pt x="402" y="1838"/>
                  </a:lnTo>
                  <a:lnTo>
                    <a:pt x="404" y="1830"/>
                  </a:lnTo>
                  <a:lnTo>
                    <a:pt x="407" y="1824"/>
                  </a:lnTo>
                  <a:lnTo>
                    <a:pt x="410" y="1819"/>
                  </a:lnTo>
                  <a:lnTo>
                    <a:pt x="415" y="1812"/>
                  </a:lnTo>
                  <a:lnTo>
                    <a:pt x="420" y="1808"/>
                  </a:lnTo>
                  <a:lnTo>
                    <a:pt x="427" y="1804"/>
                  </a:lnTo>
                  <a:lnTo>
                    <a:pt x="433" y="1800"/>
                  </a:lnTo>
                  <a:lnTo>
                    <a:pt x="440" y="1797"/>
                  </a:lnTo>
                  <a:close/>
                  <a:moveTo>
                    <a:pt x="1946" y="365"/>
                  </a:moveTo>
                  <a:lnTo>
                    <a:pt x="1946" y="365"/>
                  </a:lnTo>
                  <a:lnTo>
                    <a:pt x="1960" y="371"/>
                  </a:lnTo>
                  <a:lnTo>
                    <a:pt x="1978" y="380"/>
                  </a:lnTo>
                  <a:lnTo>
                    <a:pt x="1988" y="383"/>
                  </a:lnTo>
                  <a:lnTo>
                    <a:pt x="1997" y="386"/>
                  </a:lnTo>
                  <a:lnTo>
                    <a:pt x="2006" y="386"/>
                  </a:lnTo>
                  <a:lnTo>
                    <a:pt x="2009" y="386"/>
                  </a:lnTo>
                  <a:lnTo>
                    <a:pt x="2012" y="385"/>
                  </a:lnTo>
                  <a:lnTo>
                    <a:pt x="2015" y="384"/>
                  </a:lnTo>
                  <a:lnTo>
                    <a:pt x="2018" y="381"/>
                  </a:lnTo>
                  <a:lnTo>
                    <a:pt x="2025" y="372"/>
                  </a:lnTo>
                  <a:lnTo>
                    <a:pt x="2032" y="362"/>
                  </a:lnTo>
                  <a:lnTo>
                    <a:pt x="2036" y="354"/>
                  </a:lnTo>
                  <a:lnTo>
                    <a:pt x="2043" y="335"/>
                  </a:lnTo>
                  <a:lnTo>
                    <a:pt x="2051" y="314"/>
                  </a:lnTo>
                  <a:lnTo>
                    <a:pt x="2059" y="294"/>
                  </a:lnTo>
                  <a:lnTo>
                    <a:pt x="2069" y="271"/>
                  </a:lnTo>
                  <a:lnTo>
                    <a:pt x="2076" y="260"/>
                  </a:lnTo>
                  <a:lnTo>
                    <a:pt x="2084" y="247"/>
                  </a:lnTo>
                  <a:lnTo>
                    <a:pt x="2100" y="222"/>
                  </a:lnTo>
                  <a:lnTo>
                    <a:pt x="2115" y="199"/>
                  </a:lnTo>
                  <a:lnTo>
                    <a:pt x="2120" y="186"/>
                  </a:lnTo>
                  <a:lnTo>
                    <a:pt x="2126" y="173"/>
                  </a:lnTo>
                  <a:lnTo>
                    <a:pt x="2125" y="170"/>
                  </a:lnTo>
                  <a:lnTo>
                    <a:pt x="2121" y="166"/>
                  </a:lnTo>
                  <a:lnTo>
                    <a:pt x="2118" y="165"/>
                  </a:lnTo>
                  <a:lnTo>
                    <a:pt x="2116" y="163"/>
                  </a:lnTo>
                  <a:lnTo>
                    <a:pt x="2111" y="158"/>
                  </a:lnTo>
                  <a:lnTo>
                    <a:pt x="2101" y="142"/>
                  </a:lnTo>
                  <a:lnTo>
                    <a:pt x="2094" y="139"/>
                  </a:lnTo>
                  <a:lnTo>
                    <a:pt x="2087" y="135"/>
                  </a:lnTo>
                  <a:lnTo>
                    <a:pt x="2074" y="126"/>
                  </a:lnTo>
                  <a:lnTo>
                    <a:pt x="2061" y="117"/>
                  </a:lnTo>
                  <a:lnTo>
                    <a:pt x="2055" y="113"/>
                  </a:lnTo>
                  <a:lnTo>
                    <a:pt x="2049" y="110"/>
                  </a:lnTo>
                  <a:lnTo>
                    <a:pt x="2041" y="109"/>
                  </a:lnTo>
                  <a:lnTo>
                    <a:pt x="2034" y="109"/>
                  </a:lnTo>
                  <a:lnTo>
                    <a:pt x="2026" y="109"/>
                  </a:lnTo>
                  <a:lnTo>
                    <a:pt x="2019" y="108"/>
                  </a:lnTo>
                  <a:lnTo>
                    <a:pt x="2003" y="104"/>
                  </a:lnTo>
                  <a:lnTo>
                    <a:pt x="1987" y="100"/>
                  </a:lnTo>
                  <a:lnTo>
                    <a:pt x="1970" y="97"/>
                  </a:lnTo>
                  <a:lnTo>
                    <a:pt x="1954" y="94"/>
                  </a:lnTo>
                  <a:lnTo>
                    <a:pt x="1935" y="90"/>
                  </a:lnTo>
                  <a:lnTo>
                    <a:pt x="1918" y="86"/>
                  </a:lnTo>
                  <a:lnTo>
                    <a:pt x="1901" y="81"/>
                  </a:lnTo>
                  <a:lnTo>
                    <a:pt x="1883" y="76"/>
                  </a:lnTo>
                  <a:lnTo>
                    <a:pt x="1817" y="62"/>
                  </a:lnTo>
                  <a:lnTo>
                    <a:pt x="1751" y="47"/>
                  </a:lnTo>
                  <a:lnTo>
                    <a:pt x="1687" y="33"/>
                  </a:lnTo>
                  <a:lnTo>
                    <a:pt x="1656" y="27"/>
                  </a:lnTo>
                  <a:lnTo>
                    <a:pt x="1625" y="22"/>
                  </a:lnTo>
                  <a:lnTo>
                    <a:pt x="1610" y="21"/>
                  </a:lnTo>
                  <a:lnTo>
                    <a:pt x="1596" y="20"/>
                  </a:lnTo>
                  <a:lnTo>
                    <a:pt x="1588" y="21"/>
                  </a:lnTo>
                  <a:lnTo>
                    <a:pt x="1582" y="23"/>
                  </a:lnTo>
                  <a:lnTo>
                    <a:pt x="1574" y="25"/>
                  </a:lnTo>
                  <a:lnTo>
                    <a:pt x="1568" y="28"/>
                  </a:lnTo>
                  <a:lnTo>
                    <a:pt x="1545" y="123"/>
                  </a:lnTo>
                  <a:lnTo>
                    <a:pt x="1522" y="221"/>
                  </a:lnTo>
                  <a:lnTo>
                    <a:pt x="1526" y="229"/>
                  </a:lnTo>
                  <a:lnTo>
                    <a:pt x="1531" y="237"/>
                  </a:lnTo>
                  <a:lnTo>
                    <a:pt x="1537" y="245"/>
                  </a:lnTo>
                  <a:lnTo>
                    <a:pt x="1541" y="248"/>
                  </a:lnTo>
                  <a:lnTo>
                    <a:pt x="1544" y="251"/>
                  </a:lnTo>
                  <a:lnTo>
                    <a:pt x="1548" y="252"/>
                  </a:lnTo>
                  <a:lnTo>
                    <a:pt x="1552" y="252"/>
                  </a:lnTo>
                  <a:lnTo>
                    <a:pt x="1558" y="252"/>
                  </a:lnTo>
                  <a:lnTo>
                    <a:pt x="1566" y="251"/>
                  </a:lnTo>
                  <a:lnTo>
                    <a:pt x="1574" y="251"/>
                  </a:lnTo>
                  <a:lnTo>
                    <a:pt x="1582" y="253"/>
                  </a:lnTo>
                  <a:lnTo>
                    <a:pt x="1590" y="256"/>
                  </a:lnTo>
                  <a:lnTo>
                    <a:pt x="1599" y="260"/>
                  </a:lnTo>
                  <a:lnTo>
                    <a:pt x="1608" y="262"/>
                  </a:lnTo>
                  <a:lnTo>
                    <a:pt x="1680" y="270"/>
                  </a:lnTo>
                  <a:lnTo>
                    <a:pt x="1717" y="276"/>
                  </a:lnTo>
                  <a:lnTo>
                    <a:pt x="1750" y="282"/>
                  </a:lnTo>
                  <a:lnTo>
                    <a:pt x="1760" y="285"/>
                  </a:lnTo>
                  <a:lnTo>
                    <a:pt x="1768" y="287"/>
                  </a:lnTo>
                  <a:lnTo>
                    <a:pt x="1785" y="295"/>
                  </a:lnTo>
                  <a:lnTo>
                    <a:pt x="1802" y="302"/>
                  </a:lnTo>
                  <a:lnTo>
                    <a:pt x="1817" y="310"/>
                  </a:lnTo>
                  <a:lnTo>
                    <a:pt x="1851" y="323"/>
                  </a:lnTo>
                  <a:lnTo>
                    <a:pt x="1867" y="329"/>
                  </a:lnTo>
                  <a:lnTo>
                    <a:pt x="1883" y="337"/>
                  </a:lnTo>
                  <a:lnTo>
                    <a:pt x="1897" y="342"/>
                  </a:lnTo>
                  <a:lnTo>
                    <a:pt x="1912" y="350"/>
                  </a:lnTo>
                  <a:lnTo>
                    <a:pt x="1928" y="357"/>
                  </a:lnTo>
                  <a:lnTo>
                    <a:pt x="1946" y="365"/>
                  </a:lnTo>
                  <a:close/>
                  <a:moveTo>
                    <a:pt x="1977" y="1231"/>
                  </a:moveTo>
                  <a:lnTo>
                    <a:pt x="1977" y="1231"/>
                  </a:lnTo>
                  <a:lnTo>
                    <a:pt x="1976" y="1159"/>
                  </a:lnTo>
                  <a:lnTo>
                    <a:pt x="1976" y="1090"/>
                  </a:lnTo>
                  <a:lnTo>
                    <a:pt x="1976" y="1026"/>
                  </a:lnTo>
                  <a:lnTo>
                    <a:pt x="1975" y="966"/>
                  </a:lnTo>
                  <a:lnTo>
                    <a:pt x="1975" y="937"/>
                  </a:lnTo>
                  <a:lnTo>
                    <a:pt x="1976" y="907"/>
                  </a:lnTo>
                  <a:lnTo>
                    <a:pt x="1980" y="844"/>
                  </a:lnTo>
                  <a:lnTo>
                    <a:pt x="1984" y="781"/>
                  </a:lnTo>
                  <a:lnTo>
                    <a:pt x="1985" y="750"/>
                  </a:lnTo>
                  <a:lnTo>
                    <a:pt x="1985" y="719"/>
                  </a:lnTo>
                  <a:lnTo>
                    <a:pt x="1985" y="693"/>
                  </a:lnTo>
                  <a:lnTo>
                    <a:pt x="1988" y="668"/>
                  </a:lnTo>
                  <a:lnTo>
                    <a:pt x="1992" y="642"/>
                  </a:lnTo>
                  <a:lnTo>
                    <a:pt x="1996" y="616"/>
                  </a:lnTo>
                  <a:lnTo>
                    <a:pt x="2007" y="566"/>
                  </a:lnTo>
                  <a:lnTo>
                    <a:pt x="2017" y="515"/>
                  </a:lnTo>
                  <a:lnTo>
                    <a:pt x="2022" y="491"/>
                  </a:lnTo>
                  <a:lnTo>
                    <a:pt x="2029" y="467"/>
                  </a:lnTo>
                  <a:lnTo>
                    <a:pt x="2038" y="444"/>
                  </a:lnTo>
                  <a:lnTo>
                    <a:pt x="2049" y="420"/>
                  </a:lnTo>
                  <a:lnTo>
                    <a:pt x="2059" y="398"/>
                  </a:lnTo>
                  <a:lnTo>
                    <a:pt x="2070" y="376"/>
                  </a:lnTo>
                  <a:lnTo>
                    <a:pt x="2083" y="355"/>
                  </a:lnTo>
                  <a:lnTo>
                    <a:pt x="2095" y="335"/>
                  </a:lnTo>
                  <a:lnTo>
                    <a:pt x="2116" y="301"/>
                  </a:lnTo>
                  <a:lnTo>
                    <a:pt x="2120" y="293"/>
                  </a:lnTo>
                  <a:lnTo>
                    <a:pt x="2125" y="285"/>
                  </a:lnTo>
                  <a:lnTo>
                    <a:pt x="2127" y="279"/>
                  </a:lnTo>
                  <a:lnTo>
                    <a:pt x="2127" y="277"/>
                  </a:lnTo>
                  <a:lnTo>
                    <a:pt x="2126" y="276"/>
                  </a:lnTo>
                  <a:lnTo>
                    <a:pt x="2124" y="274"/>
                  </a:lnTo>
                  <a:lnTo>
                    <a:pt x="2123" y="270"/>
                  </a:lnTo>
                  <a:lnTo>
                    <a:pt x="2120" y="264"/>
                  </a:lnTo>
                  <a:lnTo>
                    <a:pt x="2118" y="261"/>
                  </a:lnTo>
                  <a:lnTo>
                    <a:pt x="2117" y="257"/>
                  </a:lnTo>
                  <a:lnTo>
                    <a:pt x="2114" y="254"/>
                  </a:lnTo>
                  <a:lnTo>
                    <a:pt x="2110" y="251"/>
                  </a:lnTo>
                  <a:lnTo>
                    <a:pt x="2094" y="285"/>
                  </a:lnTo>
                  <a:lnTo>
                    <a:pt x="2076" y="320"/>
                  </a:lnTo>
                  <a:lnTo>
                    <a:pt x="2059" y="354"/>
                  </a:lnTo>
                  <a:lnTo>
                    <a:pt x="2043" y="389"/>
                  </a:lnTo>
                  <a:lnTo>
                    <a:pt x="2036" y="407"/>
                  </a:lnTo>
                  <a:lnTo>
                    <a:pt x="2029" y="426"/>
                  </a:lnTo>
                  <a:lnTo>
                    <a:pt x="2023" y="445"/>
                  </a:lnTo>
                  <a:lnTo>
                    <a:pt x="2018" y="463"/>
                  </a:lnTo>
                  <a:lnTo>
                    <a:pt x="2013" y="482"/>
                  </a:lnTo>
                  <a:lnTo>
                    <a:pt x="2010" y="503"/>
                  </a:lnTo>
                  <a:lnTo>
                    <a:pt x="2007" y="522"/>
                  </a:lnTo>
                  <a:lnTo>
                    <a:pt x="2007" y="542"/>
                  </a:lnTo>
                  <a:lnTo>
                    <a:pt x="2002" y="552"/>
                  </a:lnTo>
                  <a:lnTo>
                    <a:pt x="1999" y="560"/>
                  </a:lnTo>
                  <a:lnTo>
                    <a:pt x="1998" y="571"/>
                  </a:lnTo>
                  <a:lnTo>
                    <a:pt x="1998" y="588"/>
                  </a:lnTo>
                  <a:lnTo>
                    <a:pt x="1993" y="596"/>
                  </a:lnTo>
                  <a:lnTo>
                    <a:pt x="1989" y="603"/>
                  </a:lnTo>
                  <a:lnTo>
                    <a:pt x="1987" y="611"/>
                  </a:lnTo>
                  <a:lnTo>
                    <a:pt x="1985" y="620"/>
                  </a:lnTo>
                  <a:lnTo>
                    <a:pt x="1984" y="640"/>
                  </a:lnTo>
                  <a:lnTo>
                    <a:pt x="1983" y="650"/>
                  </a:lnTo>
                  <a:lnTo>
                    <a:pt x="1981" y="662"/>
                  </a:lnTo>
                  <a:lnTo>
                    <a:pt x="1969" y="716"/>
                  </a:lnTo>
                  <a:lnTo>
                    <a:pt x="1964" y="741"/>
                  </a:lnTo>
                  <a:lnTo>
                    <a:pt x="1960" y="765"/>
                  </a:lnTo>
                  <a:lnTo>
                    <a:pt x="1959" y="784"/>
                  </a:lnTo>
                  <a:lnTo>
                    <a:pt x="1958" y="806"/>
                  </a:lnTo>
                  <a:lnTo>
                    <a:pt x="1957" y="815"/>
                  </a:lnTo>
                  <a:lnTo>
                    <a:pt x="1953" y="824"/>
                  </a:lnTo>
                  <a:lnTo>
                    <a:pt x="1950" y="832"/>
                  </a:lnTo>
                  <a:lnTo>
                    <a:pt x="1946" y="839"/>
                  </a:lnTo>
                  <a:lnTo>
                    <a:pt x="1940" y="843"/>
                  </a:lnTo>
                  <a:lnTo>
                    <a:pt x="1933" y="847"/>
                  </a:lnTo>
                  <a:lnTo>
                    <a:pt x="1916" y="855"/>
                  </a:lnTo>
                  <a:lnTo>
                    <a:pt x="1897" y="862"/>
                  </a:lnTo>
                  <a:lnTo>
                    <a:pt x="1878" y="870"/>
                  </a:lnTo>
                  <a:lnTo>
                    <a:pt x="1841" y="887"/>
                  </a:lnTo>
                  <a:lnTo>
                    <a:pt x="1807" y="903"/>
                  </a:lnTo>
                  <a:lnTo>
                    <a:pt x="1772" y="918"/>
                  </a:lnTo>
                  <a:lnTo>
                    <a:pt x="1736" y="933"/>
                  </a:lnTo>
                  <a:lnTo>
                    <a:pt x="1696" y="948"/>
                  </a:lnTo>
                  <a:lnTo>
                    <a:pt x="1677" y="954"/>
                  </a:lnTo>
                  <a:lnTo>
                    <a:pt x="1658" y="960"/>
                  </a:lnTo>
                  <a:lnTo>
                    <a:pt x="1640" y="963"/>
                  </a:lnTo>
                  <a:lnTo>
                    <a:pt x="1631" y="964"/>
                  </a:lnTo>
                  <a:lnTo>
                    <a:pt x="1622" y="966"/>
                  </a:lnTo>
                  <a:lnTo>
                    <a:pt x="1596" y="976"/>
                  </a:lnTo>
                  <a:lnTo>
                    <a:pt x="1570" y="986"/>
                  </a:lnTo>
                  <a:lnTo>
                    <a:pt x="1520" y="1004"/>
                  </a:lnTo>
                  <a:lnTo>
                    <a:pt x="1504" y="1009"/>
                  </a:lnTo>
                  <a:lnTo>
                    <a:pt x="1489" y="1012"/>
                  </a:lnTo>
                  <a:lnTo>
                    <a:pt x="1474" y="1014"/>
                  </a:lnTo>
                  <a:lnTo>
                    <a:pt x="1460" y="1019"/>
                  </a:lnTo>
                  <a:lnTo>
                    <a:pt x="1447" y="1023"/>
                  </a:lnTo>
                  <a:lnTo>
                    <a:pt x="1440" y="1026"/>
                  </a:lnTo>
                  <a:lnTo>
                    <a:pt x="1435" y="1029"/>
                  </a:lnTo>
                  <a:lnTo>
                    <a:pt x="1430" y="1034"/>
                  </a:lnTo>
                  <a:lnTo>
                    <a:pt x="1425" y="1039"/>
                  </a:lnTo>
                  <a:lnTo>
                    <a:pt x="1422" y="1045"/>
                  </a:lnTo>
                  <a:lnTo>
                    <a:pt x="1419" y="1053"/>
                  </a:lnTo>
                  <a:lnTo>
                    <a:pt x="1419" y="1103"/>
                  </a:lnTo>
                  <a:lnTo>
                    <a:pt x="1418" y="1157"/>
                  </a:lnTo>
                  <a:lnTo>
                    <a:pt x="1416" y="1215"/>
                  </a:lnTo>
                  <a:lnTo>
                    <a:pt x="1412" y="1274"/>
                  </a:lnTo>
                  <a:lnTo>
                    <a:pt x="1403" y="1395"/>
                  </a:lnTo>
                  <a:lnTo>
                    <a:pt x="1399" y="1456"/>
                  </a:lnTo>
                  <a:lnTo>
                    <a:pt x="1396" y="1517"/>
                  </a:lnTo>
                  <a:lnTo>
                    <a:pt x="1401" y="1514"/>
                  </a:lnTo>
                  <a:lnTo>
                    <a:pt x="1405" y="1512"/>
                  </a:lnTo>
                  <a:lnTo>
                    <a:pt x="1412" y="1507"/>
                  </a:lnTo>
                  <a:lnTo>
                    <a:pt x="1425" y="1493"/>
                  </a:lnTo>
                  <a:lnTo>
                    <a:pt x="1442" y="1277"/>
                  </a:lnTo>
                  <a:lnTo>
                    <a:pt x="1449" y="1166"/>
                  </a:lnTo>
                  <a:lnTo>
                    <a:pt x="1454" y="1063"/>
                  </a:lnTo>
                  <a:lnTo>
                    <a:pt x="1474" y="1053"/>
                  </a:lnTo>
                  <a:lnTo>
                    <a:pt x="1494" y="1043"/>
                  </a:lnTo>
                  <a:lnTo>
                    <a:pt x="1516" y="1037"/>
                  </a:lnTo>
                  <a:lnTo>
                    <a:pt x="1540" y="1032"/>
                  </a:lnTo>
                  <a:lnTo>
                    <a:pt x="1580" y="1012"/>
                  </a:lnTo>
                  <a:lnTo>
                    <a:pt x="1617" y="995"/>
                  </a:lnTo>
                  <a:lnTo>
                    <a:pt x="1656" y="980"/>
                  </a:lnTo>
                  <a:lnTo>
                    <a:pt x="1695" y="966"/>
                  </a:lnTo>
                  <a:lnTo>
                    <a:pt x="1719" y="961"/>
                  </a:lnTo>
                  <a:lnTo>
                    <a:pt x="1741" y="956"/>
                  </a:lnTo>
                  <a:lnTo>
                    <a:pt x="1764" y="950"/>
                  </a:lnTo>
                  <a:lnTo>
                    <a:pt x="1776" y="947"/>
                  </a:lnTo>
                  <a:lnTo>
                    <a:pt x="1786" y="944"/>
                  </a:lnTo>
                  <a:lnTo>
                    <a:pt x="1795" y="939"/>
                  </a:lnTo>
                  <a:lnTo>
                    <a:pt x="1802" y="934"/>
                  </a:lnTo>
                  <a:lnTo>
                    <a:pt x="1811" y="929"/>
                  </a:lnTo>
                  <a:lnTo>
                    <a:pt x="1820" y="925"/>
                  </a:lnTo>
                  <a:lnTo>
                    <a:pt x="1852" y="914"/>
                  </a:lnTo>
                  <a:lnTo>
                    <a:pt x="1884" y="903"/>
                  </a:lnTo>
                  <a:lnTo>
                    <a:pt x="1950" y="881"/>
                  </a:lnTo>
                  <a:lnTo>
                    <a:pt x="1952" y="897"/>
                  </a:lnTo>
                  <a:lnTo>
                    <a:pt x="1954" y="914"/>
                  </a:lnTo>
                  <a:lnTo>
                    <a:pt x="1957" y="946"/>
                  </a:lnTo>
                  <a:lnTo>
                    <a:pt x="1958" y="978"/>
                  </a:lnTo>
                  <a:lnTo>
                    <a:pt x="1955" y="1009"/>
                  </a:lnTo>
                  <a:lnTo>
                    <a:pt x="1951" y="1070"/>
                  </a:lnTo>
                  <a:lnTo>
                    <a:pt x="1949" y="1099"/>
                  </a:lnTo>
                  <a:lnTo>
                    <a:pt x="1948" y="1128"/>
                  </a:lnTo>
                  <a:lnTo>
                    <a:pt x="1945" y="1176"/>
                  </a:lnTo>
                  <a:lnTo>
                    <a:pt x="1943" y="1223"/>
                  </a:lnTo>
                  <a:lnTo>
                    <a:pt x="1943" y="1248"/>
                  </a:lnTo>
                  <a:lnTo>
                    <a:pt x="1943" y="1274"/>
                  </a:lnTo>
                  <a:lnTo>
                    <a:pt x="1944" y="1299"/>
                  </a:lnTo>
                  <a:lnTo>
                    <a:pt x="1946" y="1325"/>
                  </a:lnTo>
                  <a:lnTo>
                    <a:pt x="1953" y="1323"/>
                  </a:lnTo>
                  <a:lnTo>
                    <a:pt x="1959" y="1320"/>
                  </a:lnTo>
                  <a:lnTo>
                    <a:pt x="1964" y="1315"/>
                  </a:lnTo>
                  <a:lnTo>
                    <a:pt x="1968" y="1311"/>
                  </a:lnTo>
                  <a:lnTo>
                    <a:pt x="1972" y="1307"/>
                  </a:lnTo>
                  <a:lnTo>
                    <a:pt x="1975" y="1301"/>
                  </a:lnTo>
                  <a:lnTo>
                    <a:pt x="1976" y="1295"/>
                  </a:lnTo>
                  <a:lnTo>
                    <a:pt x="1978" y="1289"/>
                  </a:lnTo>
                  <a:lnTo>
                    <a:pt x="1979" y="1276"/>
                  </a:lnTo>
                  <a:lnTo>
                    <a:pt x="1979" y="1262"/>
                  </a:lnTo>
                  <a:lnTo>
                    <a:pt x="1977" y="1231"/>
                  </a:lnTo>
                  <a:close/>
                  <a:moveTo>
                    <a:pt x="2000" y="408"/>
                  </a:moveTo>
                  <a:lnTo>
                    <a:pt x="2000" y="408"/>
                  </a:lnTo>
                  <a:lnTo>
                    <a:pt x="1990" y="447"/>
                  </a:lnTo>
                  <a:lnTo>
                    <a:pt x="1978" y="483"/>
                  </a:lnTo>
                  <a:lnTo>
                    <a:pt x="1967" y="520"/>
                  </a:lnTo>
                  <a:lnTo>
                    <a:pt x="1957" y="556"/>
                  </a:lnTo>
                  <a:lnTo>
                    <a:pt x="1947" y="594"/>
                  </a:lnTo>
                  <a:lnTo>
                    <a:pt x="1938" y="632"/>
                  </a:lnTo>
                  <a:lnTo>
                    <a:pt x="1935" y="651"/>
                  </a:lnTo>
                  <a:lnTo>
                    <a:pt x="1932" y="672"/>
                  </a:lnTo>
                  <a:lnTo>
                    <a:pt x="1930" y="693"/>
                  </a:lnTo>
                  <a:lnTo>
                    <a:pt x="1929" y="715"/>
                  </a:lnTo>
                  <a:lnTo>
                    <a:pt x="1928" y="719"/>
                  </a:lnTo>
                  <a:lnTo>
                    <a:pt x="1927" y="722"/>
                  </a:lnTo>
                  <a:lnTo>
                    <a:pt x="1924" y="724"/>
                  </a:lnTo>
                  <a:lnTo>
                    <a:pt x="1922" y="727"/>
                  </a:lnTo>
                  <a:lnTo>
                    <a:pt x="1927" y="727"/>
                  </a:lnTo>
                  <a:lnTo>
                    <a:pt x="1930" y="730"/>
                  </a:lnTo>
                  <a:lnTo>
                    <a:pt x="1933" y="732"/>
                  </a:lnTo>
                  <a:lnTo>
                    <a:pt x="1935" y="735"/>
                  </a:lnTo>
                  <a:lnTo>
                    <a:pt x="1938" y="740"/>
                  </a:lnTo>
                  <a:lnTo>
                    <a:pt x="1942" y="742"/>
                  </a:lnTo>
                  <a:lnTo>
                    <a:pt x="1946" y="744"/>
                  </a:lnTo>
                  <a:lnTo>
                    <a:pt x="1951" y="715"/>
                  </a:lnTo>
                  <a:lnTo>
                    <a:pt x="1955" y="684"/>
                  </a:lnTo>
                  <a:lnTo>
                    <a:pt x="1960" y="653"/>
                  </a:lnTo>
                  <a:lnTo>
                    <a:pt x="1964" y="623"/>
                  </a:lnTo>
                  <a:lnTo>
                    <a:pt x="1968" y="603"/>
                  </a:lnTo>
                  <a:lnTo>
                    <a:pt x="1974" y="585"/>
                  </a:lnTo>
                  <a:lnTo>
                    <a:pt x="1976" y="577"/>
                  </a:lnTo>
                  <a:lnTo>
                    <a:pt x="1977" y="569"/>
                  </a:lnTo>
                  <a:lnTo>
                    <a:pt x="1977" y="560"/>
                  </a:lnTo>
                  <a:lnTo>
                    <a:pt x="1975" y="553"/>
                  </a:lnTo>
                  <a:lnTo>
                    <a:pt x="1997" y="480"/>
                  </a:lnTo>
                  <a:lnTo>
                    <a:pt x="2009" y="444"/>
                  </a:lnTo>
                  <a:lnTo>
                    <a:pt x="2019" y="406"/>
                  </a:lnTo>
                  <a:lnTo>
                    <a:pt x="2017" y="409"/>
                  </a:lnTo>
                  <a:lnTo>
                    <a:pt x="2014" y="412"/>
                  </a:lnTo>
                  <a:lnTo>
                    <a:pt x="2012" y="412"/>
                  </a:lnTo>
                  <a:lnTo>
                    <a:pt x="2010" y="411"/>
                  </a:lnTo>
                  <a:lnTo>
                    <a:pt x="2005" y="408"/>
                  </a:lnTo>
                  <a:lnTo>
                    <a:pt x="2003" y="407"/>
                  </a:lnTo>
                  <a:lnTo>
                    <a:pt x="2000" y="408"/>
                  </a:lnTo>
                  <a:close/>
                  <a:moveTo>
                    <a:pt x="1651" y="595"/>
                  </a:moveTo>
                  <a:lnTo>
                    <a:pt x="1651" y="595"/>
                  </a:lnTo>
                  <a:lnTo>
                    <a:pt x="1662" y="597"/>
                  </a:lnTo>
                  <a:lnTo>
                    <a:pt x="1673" y="599"/>
                  </a:lnTo>
                  <a:lnTo>
                    <a:pt x="1691" y="605"/>
                  </a:lnTo>
                  <a:lnTo>
                    <a:pt x="1710" y="614"/>
                  </a:lnTo>
                  <a:lnTo>
                    <a:pt x="1730" y="623"/>
                  </a:lnTo>
                  <a:lnTo>
                    <a:pt x="1750" y="631"/>
                  </a:lnTo>
                  <a:lnTo>
                    <a:pt x="1763" y="634"/>
                  </a:lnTo>
                  <a:lnTo>
                    <a:pt x="1777" y="636"/>
                  </a:lnTo>
                  <a:lnTo>
                    <a:pt x="1790" y="639"/>
                  </a:lnTo>
                  <a:lnTo>
                    <a:pt x="1802" y="643"/>
                  </a:lnTo>
                  <a:lnTo>
                    <a:pt x="1811" y="648"/>
                  </a:lnTo>
                  <a:lnTo>
                    <a:pt x="1818" y="654"/>
                  </a:lnTo>
                  <a:lnTo>
                    <a:pt x="1822" y="656"/>
                  </a:lnTo>
                  <a:lnTo>
                    <a:pt x="1826" y="657"/>
                  </a:lnTo>
                  <a:lnTo>
                    <a:pt x="1831" y="657"/>
                  </a:lnTo>
                  <a:lnTo>
                    <a:pt x="1837" y="656"/>
                  </a:lnTo>
                  <a:lnTo>
                    <a:pt x="1838" y="659"/>
                  </a:lnTo>
                  <a:lnTo>
                    <a:pt x="1840" y="661"/>
                  </a:lnTo>
                  <a:lnTo>
                    <a:pt x="1842" y="662"/>
                  </a:lnTo>
                  <a:lnTo>
                    <a:pt x="1843" y="664"/>
                  </a:lnTo>
                  <a:lnTo>
                    <a:pt x="1843" y="662"/>
                  </a:lnTo>
                  <a:lnTo>
                    <a:pt x="1845" y="662"/>
                  </a:lnTo>
                  <a:lnTo>
                    <a:pt x="1861" y="675"/>
                  </a:lnTo>
                  <a:lnTo>
                    <a:pt x="1877" y="689"/>
                  </a:lnTo>
                  <a:lnTo>
                    <a:pt x="1893" y="702"/>
                  </a:lnTo>
                  <a:lnTo>
                    <a:pt x="1903" y="707"/>
                  </a:lnTo>
                  <a:lnTo>
                    <a:pt x="1912" y="713"/>
                  </a:lnTo>
                  <a:lnTo>
                    <a:pt x="1914" y="690"/>
                  </a:lnTo>
                  <a:lnTo>
                    <a:pt x="1916" y="669"/>
                  </a:lnTo>
                  <a:lnTo>
                    <a:pt x="1919" y="647"/>
                  </a:lnTo>
                  <a:lnTo>
                    <a:pt x="1923" y="627"/>
                  </a:lnTo>
                  <a:lnTo>
                    <a:pt x="1932" y="589"/>
                  </a:lnTo>
                  <a:lnTo>
                    <a:pt x="1942" y="552"/>
                  </a:lnTo>
                  <a:lnTo>
                    <a:pt x="1963" y="480"/>
                  </a:lnTo>
                  <a:lnTo>
                    <a:pt x="1973" y="443"/>
                  </a:lnTo>
                  <a:lnTo>
                    <a:pt x="1981" y="404"/>
                  </a:lnTo>
                  <a:lnTo>
                    <a:pt x="1963" y="399"/>
                  </a:lnTo>
                  <a:lnTo>
                    <a:pt x="1946" y="391"/>
                  </a:lnTo>
                  <a:lnTo>
                    <a:pt x="1930" y="384"/>
                  </a:lnTo>
                  <a:lnTo>
                    <a:pt x="1915" y="376"/>
                  </a:lnTo>
                  <a:lnTo>
                    <a:pt x="1885" y="359"/>
                  </a:lnTo>
                  <a:lnTo>
                    <a:pt x="1869" y="352"/>
                  </a:lnTo>
                  <a:lnTo>
                    <a:pt x="1853" y="345"/>
                  </a:lnTo>
                  <a:lnTo>
                    <a:pt x="1817" y="332"/>
                  </a:lnTo>
                  <a:lnTo>
                    <a:pt x="1792" y="323"/>
                  </a:lnTo>
                  <a:lnTo>
                    <a:pt x="1764" y="312"/>
                  </a:lnTo>
                  <a:lnTo>
                    <a:pt x="1734" y="302"/>
                  </a:lnTo>
                  <a:lnTo>
                    <a:pt x="1720" y="299"/>
                  </a:lnTo>
                  <a:lnTo>
                    <a:pt x="1706" y="297"/>
                  </a:lnTo>
                  <a:lnTo>
                    <a:pt x="1705" y="296"/>
                  </a:lnTo>
                  <a:lnTo>
                    <a:pt x="1704" y="295"/>
                  </a:lnTo>
                  <a:lnTo>
                    <a:pt x="1703" y="292"/>
                  </a:lnTo>
                  <a:lnTo>
                    <a:pt x="1701" y="290"/>
                  </a:lnTo>
                  <a:lnTo>
                    <a:pt x="1700" y="288"/>
                  </a:lnTo>
                  <a:lnTo>
                    <a:pt x="1697" y="288"/>
                  </a:lnTo>
                  <a:lnTo>
                    <a:pt x="1605" y="276"/>
                  </a:lnTo>
                  <a:lnTo>
                    <a:pt x="1597" y="292"/>
                  </a:lnTo>
                  <a:lnTo>
                    <a:pt x="1588" y="308"/>
                  </a:lnTo>
                  <a:lnTo>
                    <a:pt x="1581" y="324"/>
                  </a:lnTo>
                  <a:lnTo>
                    <a:pt x="1574" y="340"/>
                  </a:lnTo>
                  <a:lnTo>
                    <a:pt x="1569" y="357"/>
                  </a:lnTo>
                  <a:lnTo>
                    <a:pt x="1564" y="374"/>
                  </a:lnTo>
                  <a:lnTo>
                    <a:pt x="1559" y="391"/>
                  </a:lnTo>
                  <a:lnTo>
                    <a:pt x="1556" y="409"/>
                  </a:lnTo>
                  <a:lnTo>
                    <a:pt x="1550" y="447"/>
                  </a:lnTo>
                  <a:lnTo>
                    <a:pt x="1545" y="486"/>
                  </a:lnTo>
                  <a:lnTo>
                    <a:pt x="1542" y="526"/>
                  </a:lnTo>
                  <a:lnTo>
                    <a:pt x="1540" y="570"/>
                  </a:lnTo>
                  <a:lnTo>
                    <a:pt x="1558" y="571"/>
                  </a:lnTo>
                  <a:lnTo>
                    <a:pt x="1574" y="574"/>
                  </a:lnTo>
                  <a:lnTo>
                    <a:pt x="1589" y="577"/>
                  </a:lnTo>
                  <a:lnTo>
                    <a:pt x="1603" y="581"/>
                  </a:lnTo>
                  <a:lnTo>
                    <a:pt x="1630" y="588"/>
                  </a:lnTo>
                  <a:lnTo>
                    <a:pt x="1651" y="595"/>
                  </a:lnTo>
                  <a:close/>
                  <a:moveTo>
                    <a:pt x="1929" y="907"/>
                  </a:moveTo>
                  <a:lnTo>
                    <a:pt x="1929" y="907"/>
                  </a:lnTo>
                  <a:lnTo>
                    <a:pt x="1928" y="919"/>
                  </a:lnTo>
                  <a:lnTo>
                    <a:pt x="1928" y="934"/>
                  </a:lnTo>
                  <a:lnTo>
                    <a:pt x="1929" y="968"/>
                  </a:lnTo>
                  <a:lnTo>
                    <a:pt x="1929" y="1008"/>
                  </a:lnTo>
                  <a:lnTo>
                    <a:pt x="1929" y="1047"/>
                  </a:lnTo>
                  <a:lnTo>
                    <a:pt x="1928" y="1071"/>
                  </a:lnTo>
                  <a:lnTo>
                    <a:pt x="1924" y="1096"/>
                  </a:lnTo>
                  <a:lnTo>
                    <a:pt x="1922" y="1122"/>
                  </a:lnTo>
                  <a:lnTo>
                    <a:pt x="1920" y="1147"/>
                  </a:lnTo>
                  <a:lnTo>
                    <a:pt x="1916" y="1223"/>
                  </a:lnTo>
                  <a:lnTo>
                    <a:pt x="1914" y="1287"/>
                  </a:lnTo>
                  <a:lnTo>
                    <a:pt x="1913" y="1296"/>
                  </a:lnTo>
                  <a:lnTo>
                    <a:pt x="1912" y="1307"/>
                  </a:lnTo>
                  <a:lnTo>
                    <a:pt x="1913" y="1311"/>
                  </a:lnTo>
                  <a:lnTo>
                    <a:pt x="1915" y="1315"/>
                  </a:lnTo>
                  <a:lnTo>
                    <a:pt x="1918" y="1319"/>
                  </a:lnTo>
                  <a:lnTo>
                    <a:pt x="1924" y="1320"/>
                  </a:lnTo>
                  <a:lnTo>
                    <a:pt x="1927" y="1291"/>
                  </a:lnTo>
                  <a:lnTo>
                    <a:pt x="1929" y="1261"/>
                  </a:lnTo>
                  <a:lnTo>
                    <a:pt x="1931" y="1208"/>
                  </a:lnTo>
                  <a:lnTo>
                    <a:pt x="1930" y="1205"/>
                  </a:lnTo>
                  <a:lnTo>
                    <a:pt x="1929" y="1202"/>
                  </a:lnTo>
                  <a:lnTo>
                    <a:pt x="1928" y="1199"/>
                  </a:lnTo>
                  <a:lnTo>
                    <a:pt x="1927" y="1195"/>
                  </a:lnTo>
                  <a:lnTo>
                    <a:pt x="1931" y="1119"/>
                  </a:lnTo>
                  <a:lnTo>
                    <a:pt x="1934" y="1078"/>
                  </a:lnTo>
                  <a:lnTo>
                    <a:pt x="1938" y="1038"/>
                  </a:lnTo>
                  <a:lnTo>
                    <a:pt x="1940" y="1018"/>
                  </a:lnTo>
                  <a:lnTo>
                    <a:pt x="1942" y="997"/>
                  </a:lnTo>
                  <a:lnTo>
                    <a:pt x="1942" y="976"/>
                  </a:lnTo>
                  <a:lnTo>
                    <a:pt x="1942" y="951"/>
                  </a:lnTo>
                  <a:lnTo>
                    <a:pt x="1940" y="935"/>
                  </a:lnTo>
                  <a:lnTo>
                    <a:pt x="1939" y="920"/>
                  </a:lnTo>
                  <a:lnTo>
                    <a:pt x="1938" y="914"/>
                  </a:lnTo>
                  <a:lnTo>
                    <a:pt x="1937" y="908"/>
                  </a:lnTo>
                  <a:lnTo>
                    <a:pt x="1935" y="906"/>
                  </a:lnTo>
                  <a:lnTo>
                    <a:pt x="1934" y="905"/>
                  </a:lnTo>
                  <a:lnTo>
                    <a:pt x="1933" y="905"/>
                  </a:lnTo>
                  <a:lnTo>
                    <a:pt x="1931" y="906"/>
                  </a:lnTo>
                  <a:lnTo>
                    <a:pt x="1929" y="907"/>
                  </a:lnTo>
                  <a:close/>
                  <a:moveTo>
                    <a:pt x="1896" y="732"/>
                  </a:moveTo>
                  <a:lnTo>
                    <a:pt x="1896" y="732"/>
                  </a:lnTo>
                  <a:lnTo>
                    <a:pt x="1892" y="724"/>
                  </a:lnTo>
                  <a:lnTo>
                    <a:pt x="1888" y="719"/>
                  </a:lnTo>
                  <a:lnTo>
                    <a:pt x="1883" y="714"/>
                  </a:lnTo>
                  <a:lnTo>
                    <a:pt x="1877" y="710"/>
                  </a:lnTo>
                  <a:lnTo>
                    <a:pt x="1866" y="702"/>
                  </a:lnTo>
                  <a:lnTo>
                    <a:pt x="1860" y="698"/>
                  </a:lnTo>
                  <a:lnTo>
                    <a:pt x="1855" y="691"/>
                  </a:lnTo>
                  <a:lnTo>
                    <a:pt x="1814" y="675"/>
                  </a:lnTo>
                  <a:lnTo>
                    <a:pt x="1773" y="660"/>
                  </a:lnTo>
                  <a:lnTo>
                    <a:pt x="1733" y="645"/>
                  </a:lnTo>
                  <a:lnTo>
                    <a:pt x="1692" y="631"/>
                  </a:lnTo>
                  <a:lnTo>
                    <a:pt x="1650" y="618"/>
                  </a:lnTo>
                  <a:lnTo>
                    <a:pt x="1610" y="605"/>
                  </a:lnTo>
                  <a:lnTo>
                    <a:pt x="1568" y="594"/>
                  </a:lnTo>
                  <a:lnTo>
                    <a:pt x="1526" y="582"/>
                  </a:lnTo>
                  <a:lnTo>
                    <a:pt x="1522" y="583"/>
                  </a:lnTo>
                  <a:lnTo>
                    <a:pt x="1520" y="584"/>
                  </a:lnTo>
                  <a:lnTo>
                    <a:pt x="1516" y="586"/>
                  </a:lnTo>
                  <a:lnTo>
                    <a:pt x="1513" y="586"/>
                  </a:lnTo>
                  <a:lnTo>
                    <a:pt x="1499" y="581"/>
                  </a:lnTo>
                  <a:lnTo>
                    <a:pt x="1485" y="578"/>
                  </a:lnTo>
                  <a:lnTo>
                    <a:pt x="1470" y="575"/>
                  </a:lnTo>
                  <a:lnTo>
                    <a:pt x="1455" y="574"/>
                  </a:lnTo>
                  <a:lnTo>
                    <a:pt x="1440" y="575"/>
                  </a:lnTo>
                  <a:lnTo>
                    <a:pt x="1424" y="575"/>
                  </a:lnTo>
                  <a:lnTo>
                    <a:pt x="1391" y="579"/>
                  </a:lnTo>
                  <a:lnTo>
                    <a:pt x="1363" y="581"/>
                  </a:lnTo>
                  <a:lnTo>
                    <a:pt x="1336" y="585"/>
                  </a:lnTo>
                  <a:lnTo>
                    <a:pt x="1308" y="589"/>
                  </a:lnTo>
                  <a:lnTo>
                    <a:pt x="1280" y="593"/>
                  </a:lnTo>
                  <a:lnTo>
                    <a:pt x="1269" y="595"/>
                  </a:lnTo>
                  <a:lnTo>
                    <a:pt x="1257" y="597"/>
                  </a:lnTo>
                  <a:lnTo>
                    <a:pt x="1236" y="602"/>
                  </a:lnTo>
                  <a:lnTo>
                    <a:pt x="1194" y="618"/>
                  </a:lnTo>
                  <a:lnTo>
                    <a:pt x="1165" y="627"/>
                  </a:lnTo>
                  <a:lnTo>
                    <a:pt x="1152" y="633"/>
                  </a:lnTo>
                  <a:lnTo>
                    <a:pt x="1147" y="636"/>
                  </a:lnTo>
                  <a:lnTo>
                    <a:pt x="1142" y="641"/>
                  </a:lnTo>
                  <a:lnTo>
                    <a:pt x="1141" y="645"/>
                  </a:lnTo>
                  <a:lnTo>
                    <a:pt x="1139" y="648"/>
                  </a:lnTo>
                  <a:lnTo>
                    <a:pt x="1133" y="654"/>
                  </a:lnTo>
                  <a:lnTo>
                    <a:pt x="1128" y="659"/>
                  </a:lnTo>
                  <a:lnTo>
                    <a:pt x="1125" y="661"/>
                  </a:lnTo>
                  <a:lnTo>
                    <a:pt x="1122" y="664"/>
                  </a:lnTo>
                  <a:lnTo>
                    <a:pt x="1118" y="679"/>
                  </a:lnTo>
                  <a:lnTo>
                    <a:pt x="1117" y="692"/>
                  </a:lnTo>
                  <a:lnTo>
                    <a:pt x="1117" y="706"/>
                  </a:lnTo>
                  <a:lnTo>
                    <a:pt x="1118" y="723"/>
                  </a:lnTo>
                  <a:lnTo>
                    <a:pt x="1122" y="725"/>
                  </a:lnTo>
                  <a:lnTo>
                    <a:pt x="1126" y="726"/>
                  </a:lnTo>
                  <a:lnTo>
                    <a:pt x="1129" y="729"/>
                  </a:lnTo>
                  <a:lnTo>
                    <a:pt x="1131" y="732"/>
                  </a:lnTo>
                  <a:lnTo>
                    <a:pt x="1131" y="735"/>
                  </a:lnTo>
                  <a:lnTo>
                    <a:pt x="1132" y="738"/>
                  </a:lnTo>
                  <a:lnTo>
                    <a:pt x="1133" y="740"/>
                  </a:lnTo>
                  <a:lnTo>
                    <a:pt x="1133" y="744"/>
                  </a:lnTo>
                  <a:lnTo>
                    <a:pt x="1163" y="770"/>
                  </a:lnTo>
                  <a:lnTo>
                    <a:pt x="1179" y="783"/>
                  </a:lnTo>
                  <a:lnTo>
                    <a:pt x="1196" y="794"/>
                  </a:lnTo>
                  <a:lnTo>
                    <a:pt x="1200" y="797"/>
                  </a:lnTo>
                  <a:lnTo>
                    <a:pt x="1204" y="799"/>
                  </a:lnTo>
                  <a:lnTo>
                    <a:pt x="1213" y="802"/>
                  </a:lnTo>
                  <a:lnTo>
                    <a:pt x="1251" y="831"/>
                  </a:lnTo>
                  <a:lnTo>
                    <a:pt x="1271" y="845"/>
                  </a:lnTo>
                  <a:lnTo>
                    <a:pt x="1292" y="858"/>
                  </a:lnTo>
                  <a:lnTo>
                    <a:pt x="1313" y="871"/>
                  </a:lnTo>
                  <a:lnTo>
                    <a:pt x="1336" y="883"/>
                  </a:lnTo>
                  <a:lnTo>
                    <a:pt x="1359" y="892"/>
                  </a:lnTo>
                  <a:lnTo>
                    <a:pt x="1383" y="901"/>
                  </a:lnTo>
                  <a:lnTo>
                    <a:pt x="1390" y="903"/>
                  </a:lnTo>
                  <a:lnTo>
                    <a:pt x="1399" y="904"/>
                  </a:lnTo>
                  <a:lnTo>
                    <a:pt x="1403" y="905"/>
                  </a:lnTo>
                  <a:lnTo>
                    <a:pt x="1406" y="906"/>
                  </a:lnTo>
                  <a:lnTo>
                    <a:pt x="1409" y="908"/>
                  </a:lnTo>
                  <a:lnTo>
                    <a:pt x="1413" y="912"/>
                  </a:lnTo>
                  <a:lnTo>
                    <a:pt x="1409" y="916"/>
                  </a:lnTo>
                  <a:lnTo>
                    <a:pt x="1405" y="918"/>
                  </a:lnTo>
                  <a:lnTo>
                    <a:pt x="1400" y="918"/>
                  </a:lnTo>
                  <a:lnTo>
                    <a:pt x="1394" y="918"/>
                  </a:lnTo>
                  <a:lnTo>
                    <a:pt x="1383" y="915"/>
                  </a:lnTo>
                  <a:lnTo>
                    <a:pt x="1373" y="912"/>
                  </a:lnTo>
                  <a:lnTo>
                    <a:pt x="1349" y="903"/>
                  </a:lnTo>
                  <a:lnTo>
                    <a:pt x="1330" y="896"/>
                  </a:lnTo>
                  <a:lnTo>
                    <a:pt x="1304" y="882"/>
                  </a:lnTo>
                  <a:lnTo>
                    <a:pt x="1279" y="866"/>
                  </a:lnTo>
                  <a:lnTo>
                    <a:pt x="1253" y="848"/>
                  </a:lnTo>
                  <a:lnTo>
                    <a:pt x="1227" y="831"/>
                  </a:lnTo>
                  <a:lnTo>
                    <a:pt x="1179" y="795"/>
                  </a:lnTo>
                  <a:lnTo>
                    <a:pt x="1133" y="761"/>
                  </a:lnTo>
                  <a:lnTo>
                    <a:pt x="1131" y="760"/>
                  </a:lnTo>
                  <a:lnTo>
                    <a:pt x="1129" y="759"/>
                  </a:lnTo>
                  <a:lnTo>
                    <a:pt x="1126" y="754"/>
                  </a:lnTo>
                  <a:lnTo>
                    <a:pt x="1124" y="752"/>
                  </a:lnTo>
                  <a:lnTo>
                    <a:pt x="1122" y="751"/>
                  </a:lnTo>
                  <a:lnTo>
                    <a:pt x="1121" y="752"/>
                  </a:lnTo>
                  <a:lnTo>
                    <a:pt x="1120" y="754"/>
                  </a:lnTo>
                  <a:lnTo>
                    <a:pt x="1119" y="767"/>
                  </a:lnTo>
                  <a:lnTo>
                    <a:pt x="1119" y="778"/>
                  </a:lnTo>
                  <a:lnTo>
                    <a:pt x="1118" y="807"/>
                  </a:lnTo>
                  <a:lnTo>
                    <a:pt x="1125" y="809"/>
                  </a:lnTo>
                  <a:lnTo>
                    <a:pt x="1129" y="811"/>
                  </a:lnTo>
                  <a:lnTo>
                    <a:pt x="1135" y="816"/>
                  </a:lnTo>
                  <a:lnTo>
                    <a:pt x="1143" y="822"/>
                  </a:lnTo>
                  <a:lnTo>
                    <a:pt x="1148" y="824"/>
                  </a:lnTo>
                  <a:lnTo>
                    <a:pt x="1155" y="826"/>
                  </a:lnTo>
                  <a:lnTo>
                    <a:pt x="1159" y="832"/>
                  </a:lnTo>
                  <a:lnTo>
                    <a:pt x="1165" y="838"/>
                  </a:lnTo>
                  <a:lnTo>
                    <a:pt x="1177" y="847"/>
                  </a:lnTo>
                  <a:lnTo>
                    <a:pt x="1191" y="857"/>
                  </a:lnTo>
                  <a:lnTo>
                    <a:pt x="1206" y="865"/>
                  </a:lnTo>
                  <a:lnTo>
                    <a:pt x="1220" y="873"/>
                  </a:lnTo>
                  <a:lnTo>
                    <a:pt x="1234" y="882"/>
                  </a:lnTo>
                  <a:lnTo>
                    <a:pt x="1248" y="890"/>
                  </a:lnTo>
                  <a:lnTo>
                    <a:pt x="1260" y="901"/>
                  </a:lnTo>
                  <a:lnTo>
                    <a:pt x="1280" y="912"/>
                  </a:lnTo>
                  <a:lnTo>
                    <a:pt x="1299" y="921"/>
                  </a:lnTo>
                  <a:lnTo>
                    <a:pt x="1337" y="944"/>
                  </a:lnTo>
                  <a:lnTo>
                    <a:pt x="1375" y="966"/>
                  </a:lnTo>
                  <a:lnTo>
                    <a:pt x="1394" y="977"/>
                  </a:lnTo>
                  <a:lnTo>
                    <a:pt x="1415" y="988"/>
                  </a:lnTo>
                  <a:lnTo>
                    <a:pt x="1414" y="979"/>
                  </a:lnTo>
                  <a:lnTo>
                    <a:pt x="1415" y="973"/>
                  </a:lnTo>
                  <a:lnTo>
                    <a:pt x="1416" y="966"/>
                  </a:lnTo>
                  <a:lnTo>
                    <a:pt x="1418" y="960"/>
                  </a:lnTo>
                  <a:lnTo>
                    <a:pt x="1420" y="954"/>
                  </a:lnTo>
                  <a:lnTo>
                    <a:pt x="1422" y="950"/>
                  </a:lnTo>
                  <a:lnTo>
                    <a:pt x="1429" y="942"/>
                  </a:lnTo>
                  <a:lnTo>
                    <a:pt x="1452" y="930"/>
                  </a:lnTo>
                  <a:lnTo>
                    <a:pt x="1477" y="920"/>
                  </a:lnTo>
                  <a:lnTo>
                    <a:pt x="1503" y="912"/>
                  </a:lnTo>
                  <a:lnTo>
                    <a:pt x="1528" y="904"/>
                  </a:lnTo>
                  <a:lnTo>
                    <a:pt x="1581" y="890"/>
                  </a:lnTo>
                  <a:lnTo>
                    <a:pt x="1606" y="884"/>
                  </a:lnTo>
                  <a:lnTo>
                    <a:pt x="1631" y="876"/>
                  </a:lnTo>
                  <a:lnTo>
                    <a:pt x="1633" y="877"/>
                  </a:lnTo>
                  <a:lnTo>
                    <a:pt x="1636" y="878"/>
                  </a:lnTo>
                  <a:lnTo>
                    <a:pt x="1643" y="878"/>
                  </a:lnTo>
                  <a:lnTo>
                    <a:pt x="1648" y="875"/>
                  </a:lnTo>
                  <a:lnTo>
                    <a:pt x="1651" y="873"/>
                  </a:lnTo>
                  <a:lnTo>
                    <a:pt x="1652" y="872"/>
                  </a:lnTo>
                  <a:lnTo>
                    <a:pt x="1655" y="871"/>
                  </a:lnTo>
                  <a:lnTo>
                    <a:pt x="1657" y="871"/>
                  </a:lnTo>
                  <a:lnTo>
                    <a:pt x="1660" y="872"/>
                  </a:lnTo>
                  <a:lnTo>
                    <a:pt x="1687" y="861"/>
                  </a:lnTo>
                  <a:lnTo>
                    <a:pt x="1714" y="851"/>
                  </a:lnTo>
                  <a:lnTo>
                    <a:pt x="1767" y="832"/>
                  </a:lnTo>
                  <a:lnTo>
                    <a:pt x="1821" y="814"/>
                  </a:lnTo>
                  <a:lnTo>
                    <a:pt x="1874" y="794"/>
                  </a:lnTo>
                  <a:lnTo>
                    <a:pt x="1886" y="792"/>
                  </a:lnTo>
                  <a:lnTo>
                    <a:pt x="1898" y="787"/>
                  </a:lnTo>
                  <a:lnTo>
                    <a:pt x="1922" y="778"/>
                  </a:lnTo>
                  <a:lnTo>
                    <a:pt x="1926" y="778"/>
                  </a:lnTo>
                  <a:lnTo>
                    <a:pt x="1928" y="779"/>
                  </a:lnTo>
                  <a:lnTo>
                    <a:pt x="1931" y="781"/>
                  </a:lnTo>
                  <a:lnTo>
                    <a:pt x="1934" y="783"/>
                  </a:lnTo>
                  <a:lnTo>
                    <a:pt x="1936" y="784"/>
                  </a:lnTo>
                  <a:lnTo>
                    <a:pt x="1939" y="784"/>
                  </a:lnTo>
                  <a:lnTo>
                    <a:pt x="1938" y="775"/>
                  </a:lnTo>
                  <a:lnTo>
                    <a:pt x="1936" y="766"/>
                  </a:lnTo>
                  <a:lnTo>
                    <a:pt x="1932" y="759"/>
                  </a:lnTo>
                  <a:lnTo>
                    <a:pt x="1926" y="751"/>
                  </a:lnTo>
                  <a:lnTo>
                    <a:pt x="1919" y="745"/>
                  </a:lnTo>
                  <a:lnTo>
                    <a:pt x="1912" y="740"/>
                  </a:lnTo>
                  <a:lnTo>
                    <a:pt x="1904" y="735"/>
                  </a:lnTo>
                  <a:lnTo>
                    <a:pt x="1896" y="732"/>
                  </a:lnTo>
                  <a:close/>
                  <a:moveTo>
                    <a:pt x="1485" y="994"/>
                  </a:moveTo>
                  <a:lnTo>
                    <a:pt x="1485" y="994"/>
                  </a:lnTo>
                  <a:lnTo>
                    <a:pt x="1494" y="992"/>
                  </a:lnTo>
                  <a:lnTo>
                    <a:pt x="1502" y="990"/>
                  </a:lnTo>
                  <a:lnTo>
                    <a:pt x="1516" y="983"/>
                  </a:lnTo>
                  <a:lnTo>
                    <a:pt x="1529" y="977"/>
                  </a:lnTo>
                  <a:lnTo>
                    <a:pt x="1537" y="974"/>
                  </a:lnTo>
                  <a:lnTo>
                    <a:pt x="1544" y="971"/>
                  </a:lnTo>
                  <a:lnTo>
                    <a:pt x="1555" y="967"/>
                  </a:lnTo>
                  <a:lnTo>
                    <a:pt x="1567" y="965"/>
                  </a:lnTo>
                  <a:lnTo>
                    <a:pt x="1579" y="963"/>
                  </a:lnTo>
                  <a:lnTo>
                    <a:pt x="1590" y="960"/>
                  </a:lnTo>
                  <a:lnTo>
                    <a:pt x="1600" y="958"/>
                  </a:lnTo>
                  <a:lnTo>
                    <a:pt x="1609" y="953"/>
                  </a:lnTo>
                  <a:lnTo>
                    <a:pt x="1625" y="947"/>
                  </a:lnTo>
                  <a:lnTo>
                    <a:pt x="1632" y="945"/>
                  </a:lnTo>
                  <a:lnTo>
                    <a:pt x="1641" y="943"/>
                  </a:lnTo>
                  <a:lnTo>
                    <a:pt x="1648" y="944"/>
                  </a:lnTo>
                  <a:lnTo>
                    <a:pt x="1656" y="946"/>
                  </a:lnTo>
                  <a:lnTo>
                    <a:pt x="1672" y="938"/>
                  </a:lnTo>
                  <a:lnTo>
                    <a:pt x="1687" y="931"/>
                  </a:lnTo>
                  <a:lnTo>
                    <a:pt x="1702" y="923"/>
                  </a:lnTo>
                  <a:lnTo>
                    <a:pt x="1719" y="916"/>
                  </a:lnTo>
                  <a:lnTo>
                    <a:pt x="1724" y="915"/>
                  </a:lnTo>
                  <a:lnTo>
                    <a:pt x="1731" y="914"/>
                  </a:lnTo>
                  <a:lnTo>
                    <a:pt x="1738" y="914"/>
                  </a:lnTo>
                  <a:lnTo>
                    <a:pt x="1743" y="912"/>
                  </a:lnTo>
                  <a:lnTo>
                    <a:pt x="1758" y="906"/>
                  </a:lnTo>
                  <a:lnTo>
                    <a:pt x="1772" y="900"/>
                  </a:lnTo>
                  <a:lnTo>
                    <a:pt x="1799" y="886"/>
                  </a:lnTo>
                  <a:lnTo>
                    <a:pt x="1826" y="872"/>
                  </a:lnTo>
                  <a:lnTo>
                    <a:pt x="1839" y="866"/>
                  </a:lnTo>
                  <a:lnTo>
                    <a:pt x="1851" y="859"/>
                  </a:lnTo>
                  <a:lnTo>
                    <a:pt x="1873" y="852"/>
                  </a:lnTo>
                  <a:lnTo>
                    <a:pt x="1893" y="843"/>
                  </a:lnTo>
                  <a:lnTo>
                    <a:pt x="1904" y="839"/>
                  </a:lnTo>
                  <a:lnTo>
                    <a:pt x="1914" y="833"/>
                  </a:lnTo>
                  <a:lnTo>
                    <a:pt x="1922" y="827"/>
                  </a:lnTo>
                  <a:lnTo>
                    <a:pt x="1931" y="820"/>
                  </a:lnTo>
                  <a:lnTo>
                    <a:pt x="1932" y="817"/>
                  </a:lnTo>
                  <a:lnTo>
                    <a:pt x="1932" y="815"/>
                  </a:lnTo>
                  <a:lnTo>
                    <a:pt x="1931" y="810"/>
                  </a:lnTo>
                  <a:lnTo>
                    <a:pt x="1927" y="800"/>
                  </a:lnTo>
                  <a:lnTo>
                    <a:pt x="1918" y="800"/>
                  </a:lnTo>
                  <a:lnTo>
                    <a:pt x="1909" y="801"/>
                  </a:lnTo>
                  <a:lnTo>
                    <a:pt x="1901" y="804"/>
                  </a:lnTo>
                  <a:lnTo>
                    <a:pt x="1893" y="807"/>
                  </a:lnTo>
                  <a:lnTo>
                    <a:pt x="1877" y="813"/>
                  </a:lnTo>
                  <a:lnTo>
                    <a:pt x="1861" y="820"/>
                  </a:lnTo>
                  <a:lnTo>
                    <a:pt x="1852" y="823"/>
                  </a:lnTo>
                  <a:lnTo>
                    <a:pt x="1841" y="825"/>
                  </a:lnTo>
                  <a:lnTo>
                    <a:pt x="1830" y="827"/>
                  </a:lnTo>
                  <a:lnTo>
                    <a:pt x="1820" y="830"/>
                  </a:lnTo>
                  <a:lnTo>
                    <a:pt x="1810" y="833"/>
                  </a:lnTo>
                  <a:lnTo>
                    <a:pt x="1801" y="839"/>
                  </a:lnTo>
                  <a:lnTo>
                    <a:pt x="1792" y="843"/>
                  </a:lnTo>
                  <a:lnTo>
                    <a:pt x="1782" y="846"/>
                  </a:lnTo>
                  <a:lnTo>
                    <a:pt x="1752" y="856"/>
                  </a:lnTo>
                  <a:lnTo>
                    <a:pt x="1722" y="866"/>
                  </a:lnTo>
                  <a:lnTo>
                    <a:pt x="1659" y="883"/>
                  </a:lnTo>
                  <a:lnTo>
                    <a:pt x="1596" y="900"/>
                  </a:lnTo>
                  <a:lnTo>
                    <a:pt x="1534" y="918"/>
                  </a:lnTo>
                  <a:lnTo>
                    <a:pt x="1526" y="921"/>
                  </a:lnTo>
                  <a:lnTo>
                    <a:pt x="1518" y="926"/>
                  </a:lnTo>
                  <a:lnTo>
                    <a:pt x="1509" y="930"/>
                  </a:lnTo>
                  <a:lnTo>
                    <a:pt x="1500" y="933"/>
                  </a:lnTo>
                  <a:lnTo>
                    <a:pt x="1470" y="943"/>
                  </a:lnTo>
                  <a:lnTo>
                    <a:pt x="1457" y="949"/>
                  </a:lnTo>
                  <a:lnTo>
                    <a:pt x="1444" y="956"/>
                  </a:lnTo>
                  <a:lnTo>
                    <a:pt x="1439" y="960"/>
                  </a:lnTo>
                  <a:lnTo>
                    <a:pt x="1435" y="964"/>
                  </a:lnTo>
                  <a:lnTo>
                    <a:pt x="1431" y="969"/>
                  </a:lnTo>
                  <a:lnTo>
                    <a:pt x="1429" y="975"/>
                  </a:lnTo>
                  <a:lnTo>
                    <a:pt x="1428" y="981"/>
                  </a:lnTo>
                  <a:lnTo>
                    <a:pt x="1429" y="988"/>
                  </a:lnTo>
                  <a:lnTo>
                    <a:pt x="1430" y="995"/>
                  </a:lnTo>
                  <a:lnTo>
                    <a:pt x="1433" y="1004"/>
                  </a:lnTo>
                  <a:lnTo>
                    <a:pt x="1440" y="1005"/>
                  </a:lnTo>
                  <a:lnTo>
                    <a:pt x="1447" y="1004"/>
                  </a:lnTo>
                  <a:lnTo>
                    <a:pt x="1461" y="1001"/>
                  </a:lnTo>
                  <a:lnTo>
                    <a:pt x="1475" y="996"/>
                  </a:lnTo>
                  <a:lnTo>
                    <a:pt x="1485" y="994"/>
                  </a:lnTo>
                  <a:close/>
                  <a:moveTo>
                    <a:pt x="1579" y="271"/>
                  </a:moveTo>
                  <a:lnTo>
                    <a:pt x="1579" y="271"/>
                  </a:lnTo>
                  <a:lnTo>
                    <a:pt x="1569" y="284"/>
                  </a:lnTo>
                  <a:lnTo>
                    <a:pt x="1561" y="298"/>
                  </a:lnTo>
                  <a:lnTo>
                    <a:pt x="1555" y="312"/>
                  </a:lnTo>
                  <a:lnTo>
                    <a:pt x="1550" y="327"/>
                  </a:lnTo>
                  <a:lnTo>
                    <a:pt x="1544" y="343"/>
                  </a:lnTo>
                  <a:lnTo>
                    <a:pt x="1540" y="358"/>
                  </a:lnTo>
                  <a:lnTo>
                    <a:pt x="1534" y="391"/>
                  </a:lnTo>
                  <a:lnTo>
                    <a:pt x="1527" y="433"/>
                  </a:lnTo>
                  <a:lnTo>
                    <a:pt x="1521" y="473"/>
                  </a:lnTo>
                  <a:lnTo>
                    <a:pt x="1519" y="493"/>
                  </a:lnTo>
                  <a:lnTo>
                    <a:pt x="1518" y="513"/>
                  </a:lnTo>
                  <a:lnTo>
                    <a:pt x="1516" y="534"/>
                  </a:lnTo>
                  <a:lnTo>
                    <a:pt x="1518" y="555"/>
                  </a:lnTo>
                  <a:lnTo>
                    <a:pt x="1516" y="556"/>
                  </a:lnTo>
                  <a:lnTo>
                    <a:pt x="1515" y="557"/>
                  </a:lnTo>
                  <a:lnTo>
                    <a:pt x="1512" y="558"/>
                  </a:lnTo>
                  <a:lnTo>
                    <a:pt x="1510" y="560"/>
                  </a:lnTo>
                  <a:lnTo>
                    <a:pt x="1509" y="562"/>
                  </a:lnTo>
                  <a:lnTo>
                    <a:pt x="1509" y="564"/>
                  </a:lnTo>
                  <a:lnTo>
                    <a:pt x="1518" y="565"/>
                  </a:lnTo>
                  <a:lnTo>
                    <a:pt x="1521" y="565"/>
                  </a:lnTo>
                  <a:lnTo>
                    <a:pt x="1526" y="564"/>
                  </a:lnTo>
                  <a:lnTo>
                    <a:pt x="1527" y="529"/>
                  </a:lnTo>
                  <a:lnTo>
                    <a:pt x="1530" y="492"/>
                  </a:lnTo>
                  <a:lnTo>
                    <a:pt x="1536" y="453"/>
                  </a:lnTo>
                  <a:lnTo>
                    <a:pt x="1542" y="414"/>
                  </a:lnTo>
                  <a:lnTo>
                    <a:pt x="1551" y="374"/>
                  </a:lnTo>
                  <a:lnTo>
                    <a:pt x="1560" y="337"/>
                  </a:lnTo>
                  <a:lnTo>
                    <a:pt x="1567" y="320"/>
                  </a:lnTo>
                  <a:lnTo>
                    <a:pt x="1573" y="302"/>
                  </a:lnTo>
                  <a:lnTo>
                    <a:pt x="1580" y="286"/>
                  </a:lnTo>
                  <a:lnTo>
                    <a:pt x="1586" y="271"/>
                  </a:lnTo>
                  <a:lnTo>
                    <a:pt x="1579" y="271"/>
                  </a:lnTo>
                  <a:close/>
                  <a:moveTo>
                    <a:pt x="1540" y="265"/>
                  </a:moveTo>
                  <a:lnTo>
                    <a:pt x="1540" y="265"/>
                  </a:lnTo>
                  <a:lnTo>
                    <a:pt x="1533" y="280"/>
                  </a:lnTo>
                  <a:lnTo>
                    <a:pt x="1525" y="295"/>
                  </a:lnTo>
                  <a:lnTo>
                    <a:pt x="1519" y="311"/>
                  </a:lnTo>
                  <a:lnTo>
                    <a:pt x="1513" y="328"/>
                  </a:lnTo>
                  <a:lnTo>
                    <a:pt x="1508" y="345"/>
                  </a:lnTo>
                  <a:lnTo>
                    <a:pt x="1503" y="363"/>
                  </a:lnTo>
                  <a:lnTo>
                    <a:pt x="1495" y="401"/>
                  </a:lnTo>
                  <a:lnTo>
                    <a:pt x="1488" y="439"/>
                  </a:lnTo>
                  <a:lnTo>
                    <a:pt x="1482" y="479"/>
                  </a:lnTo>
                  <a:lnTo>
                    <a:pt x="1474" y="557"/>
                  </a:lnTo>
                  <a:lnTo>
                    <a:pt x="1479" y="557"/>
                  </a:lnTo>
                  <a:lnTo>
                    <a:pt x="1484" y="559"/>
                  </a:lnTo>
                  <a:lnTo>
                    <a:pt x="1491" y="560"/>
                  </a:lnTo>
                  <a:lnTo>
                    <a:pt x="1500" y="562"/>
                  </a:lnTo>
                  <a:lnTo>
                    <a:pt x="1499" y="542"/>
                  </a:lnTo>
                  <a:lnTo>
                    <a:pt x="1499" y="523"/>
                  </a:lnTo>
                  <a:lnTo>
                    <a:pt x="1502" y="505"/>
                  </a:lnTo>
                  <a:lnTo>
                    <a:pt x="1505" y="487"/>
                  </a:lnTo>
                  <a:lnTo>
                    <a:pt x="1512" y="451"/>
                  </a:lnTo>
                  <a:lnTo>
                    <a:pt x="1520" y="419"/>
                  </a:lnTo>
                  <a:lnTo>
                    <a:pt x="1526" y="380"/>
                  </a:lnTo>
                  <a:lnTo>
                    <a:pt x="1533" y="342"/>
                  </a:lnTo>
                  <a:lnTo>
                    <a:pt x="1537" y="324"/>
                  </a:lnTo>
                  <a:lnTo>
                    <a:pt x="1542" y="307"/>
                  </a:lnTo>
                  <a:lnTo>
                    <a:pt x="1549" y="290"/>
                  </a:lnTo>
                  <a:lnTo>
                    <a:pt x="1557" y="274"/>
                  </a:lnTo>
                  <a:lnTo>
                    <a:pt x="1559" y="274"/>
                  </a:lnTo>
                  <a:lnTo>
                    <a:pt x="1559" y="271"/>
                  </a:lnTo>
                  <a:lnTo>
                    <a:pt x="1554" y="271"/>
                  </a:lnTo>
                  <a:lnTo>
                    <a:pt x="1550" y="269"/>
                  </a:lnTo>
                  <a:lnTo>
                    <a:pt x="1545" y="267"/>
                  </a:lnTo>
                  <a:lnTo>
                    <a:pt x="1540" y="265"/>
                  </a:lnTo>
                  <a:close/>
                  <a:moveTo>
                    <a:pt x="1383" y="316"/>
                  </a:moveTo>
                  <a:lnTo>
                    <a:pt x="1383" y="316"/>
                  </a:lnTo>
                  <a:lnTo>
                    <a:pt x="1378" y="313"/>
                  </a:lnTo>
                  <a:lnTo>
                    <a:pt x="1375" y="312"/>
                  </a:lnTo>
                  <a:lnTo>
                    <a:pt x="1367" y="312"/>
                  </a:lnTo>
                  <a:lnTo>
                    <a:pt x="1349" y="311"/>
                  </a:lnTo>
                  <a:lnTo>
                    <a:pt x="1332" y="312"/>
                  </a:lnTo>
                  <a:lnTo>
                    <a:pt x="1298" y="315"/>
                  </a:lnTo>
                  <a:lnTo>
                    <a:pt x="1262" y="321"/>
                  </a:lnTo>
                  <a:lnTo>
                    <a:pt x="1225" y="324"/>
                  </a:lnTo>
                  <a:lnTo>
                    <a:pt x="1207" y="326"/>
                  </a:lnTo>
                  <a:lnTo>
                    <a:pt x="1189" y="330"/>
                  </a:lnTo>
                  <a:lnTo>
                    <a:pt x="1172" y="333"/>
                  </a:lnTo>
                  <a:lnTo>
                    <a:pt x="1155" y="337"/>
                  </a:lnTo>
                  <a:lnTo>
                    <a:pt x="1137" y="340"/>
                  </a:lnTo>
                  <a:lnTo>
                    <a:pt x="1125" y="342"/>
                  </a:lnTo>
                  <a:lnTo>
                    <a:pt x="1113" y="345"/>
                  </a:lnTo>
                  <a:lnTo>
                    <a:pt x="1102" y="347"/>
                  </a:lnTo>
                  <a:lnTo>
                    <a:pt x="1086" y="350"/>
                  </a:lnTo>
                  <a:lnTo>
                    <a:pt x="1069" y="351"/>
                  </a:lnTo>
                  <a:lnTo>
                    <a:pt x="1039" y="354"/>
                  </a:lnTo>
                  <a:lnTo>
                    <a:pt x="1023" y="356"/>
                  </a:lnTo>
                  <a:lnTo>
                    <a:pt x="1006" y="359"/>
                  </a:lnTo>
                  <a:lnTo>
                    <a:pt x="974" y="368"/>
                  </a:lnTo>
                  <a:lnTo>
                    <a:pt x="942" y="377"/>
                  </a:lnTo>
                  <a:lnTo>
                    <a:pt x="925" y="382"/>
                  </a:lnTo>
                  <a:lnTo>
                    <a:pt x="908" y="385"/>
                  </a:lnTo>
                  <a:lnTo>
                    <a:pt x="891" y="388"/>
                  </a:lnTo>
                  <a:lnTo>
                    <a:pt x="873" y="390"/>
                  </a:lnTo>
                  <a:lnTo>
                    <a:pt x="838" y="393"/>
                  </a:lnTo>
                  <a:lnTo>
                    <a:pt x="818" y="397"/>
                  </a:lnTo>
                  <a:lnTo>
                    <a:pt x="799" y="401"/>
                  </a:lnTo>
                  <a:lnTo>
                    <a:pt x="780" y="404"/>
                  </a:lnTo>
                  <a:lnTo>
                    <a:pt x="770" y="404"/>
                  </a:lnTo>
                  <a:lnTo>
                    <a:pt x="760" y="404"/>
                  </a:lnTo>
                  <a:lnTo>
                    <a:pt x="737" y="412"/>
                  </a:lnTo>
                  <a:lnTo>
                    <a:pt x="712" y="417"/>
                  </a:lnTo>
                  <a:lnTo>
                    <a:pt x="689" y="421"/>
                  </a:lnTo>
                  <a:lnTo>
                    <a:pt x="665" y="424"/>
                  </a:lnTo>
                  <a:lnTo>
                    <a:pt x="642" y="428"/>
                  </a:lnTo>
                  <a:lnTo>
                    <a:pt x="619" y="430"/>
                  </a:lnTo>
                  <a:lnTo>
                    <a:pt x="576" y="432"/>
                  </a:lnTo>
                  <a:lnTo>
                    <a:pt x="556" y="433"/>
                  </a:lnTo>
                  <a:lnTo>
                    <a:pt x="536" y="434"/>
                  </a:lnTo>
                  <a:lnTo>
                    <a:pt x="518" y="437"/>
                  </a:lnTo>
                  <a:lnTo>
                    <a:pt x="499" y="442"/>
                  </a:lnTo>
                  <a:lnTo>
                    <a:pt x="497" y="447"/>
                  </a:lnTo>
                  <a:lnTo>
                    <a:pt x="496" y="454"/>
                  </a:lnTo>
                  <a:lnTo>
                    <a:pt x="495" y="461"/>
                  </a:lnTo>
                  <a:lnTo>
                    <a:pt x="493" y="467"/>
                  </a:lnTo>
                  <a:lnTo>
                    <a:pt x="496" y="469"/>
                  </a:lnTo>
                  <a:lnTo>
                    <a:pt x="500" y="471"/>
                  </a:lnTo>
                  <a:lnTo>
                    <a:pt x="508" y="473"/>
                  </a:lnTo>
                  <a:lnTo>
                    <a:pt x="514" y="474"/>
                  </a:lnTo>
                  <a:lnTo>
                    <a:pt x="518" y="475"/>
                  </a:lnTo>
                  <a:lnTo>
                    <a:pt x="521" y="477"/>
                  </a:lnTo>
                  <a:lnTo>
                    <a:pt x="563" y="471"/>
                  </a:lnTo>
                  <a:lnTo>
                    <a:pt x="602" y="465"/>
                  </a:lnTo>
                  <a:lnTo>
                    <a:pt x="642" y="461"/>
                  </a:lnTo>
                  <a:lnTo>
                    <a:pt x="688" y="459"/>
                  </a:lnTo>
                  <a:lnTo>
                    <a:pt x="712" y="457"/>
                  </a:lnTo>
                  <a:lnTo>
                    <a:pt x="734" y="454"/>
                  </a:lnTo>
                  <a:lnTo>
                    <a:pt x="754" y="450"/>
                  </a:lnTo>
                  <a:lnTo>
                    <a:pt x="772" y="446"/>
                  </a:lnTo>
                  <a:lnTo>
                    <a:pt x="808" y="437"/>
                  </a:lnTo>
                  <a:lnTo>
                    <a:pt x="826" y="433"/>
                  </a:lnTo>
                  <a:lnTo>
                    <a:pt x="844" y="429"/>
                  </a:lnTo>
                  <a:lnTo>
                    <a:pt x="868" y="426"/>
                  </a:lnTo>
                  <a:lnTo>
                    <a:pt x="891" y="423"/>
                  </a:lnTo>
                  <a:lnTo>
                    <a:pt x="915" y="420"/>
                  </a:lnTo>
                  <a:lnTo>
                    <a:pt x="938" y="417"/>
                  </a:lnTo>
                  <a:lnTo>
                    <a:pt x="1040" y="394"/>
                  </a:lnTo>
                  <a:lnTo>
                    <a:pt x="1091" y="384"/>
                  </a:lnTo>
                  <a:lnTo>
                    <a:pt x="1145" y="374"/>
                  </a:lnTo>
                  <a:lnTo>
                    <a:pt x="1197" y="366"/>
                  </a:lnTo>
                  <a:lnTo>
                    <a:pt x="1251" y="359"/>
                  </a:lnTo>
                  <a:lnTo>
                    <a:pt x="1303" y="354"/>
                  </a:lnTo>
                  <a:lnTo>
                    <a:pt x="1356" y="352"/>
                  </a:lnTo>
                  <a:lnTo>
                    <a:pt x="1378" y="351"/>
                  </a:lnTo>
                  <a:lnTo>
                    <a:pt x="1400" y="350"/>
                  </a:lnTo>
                  <a:lnTo>
                    <a:pt x="1409" y="348"/>
                  </a:lnTo>
                  <a:lnTo>
                    <a:pt x="1420" y="346"/>
                  </a:lnTo>
                  <a:lnTo>
                    <a:pt x="1430" y="343"/>
                  </a:lnTo>
                  <a:lnTo>
                    <a:pt x="1439" y="339"/>
                  </a:lnTo>
                  <a:lnTo>
                    <a:pt x="1439" y="333"/>
                  </a:lnTo>
                  <a:lnTo>
                    <a:pt x="1438" y="328"/>
                  </a:lnTo>
                  <a:lnTo>
                    <a:pt x="1437" y="324"/>
                  </a:lnTo>
                  <a:lnTo>
                    <a:pt x="1435" y="321"/>
                  </a:lnTo>
                  <a:lnTo>
                    <a:pt x="1432" y="317"/>
                  </a:lnTo>
                  <a:lnTo>
                    <a:pt x="1428" y="316"/>
                  </a:lnTo>
                  <a:lnTo>
                    <a:pt x="1420" y="313"/>
                  </a:lnTo>
                  <a:lnTo>
                    <a:pt x="1410" y="313"/>
                  </a:lnTo>
                  <a:lnTo>
                    <a:pt x="1401" y="313"/>
                  </a:lnTo>
                  <a:lnTo>
                    <a:pt x="1383" y="316"/>
                  </a:lnTo>
                  <a:close/>
                  <a:moveTo>
                    <a:pt x="1410" y="1006"/>
                  </a:moveTo>
                  <a:lnTo>
                    <a:pt x="1410" y="1006"/>
                  </a:lnTo>
                  <a:lnTo>
                    <a:pt x="1398" y="996"/>
                  </a:lnTo>
                  <a:lnTo>
                    <a:pt x="1385" y="988"/>
                  </a:lnTo>
                  <a:lnTo>
                    <a:pt x="1358" y="972"/>
                  </a:lnTo>
                  <a:lnTo>
                    <a:pt x="1301" y="942"/>
                  </a:lnTo>
                  <a:lnTo>
                    <a:pt x="1272" y="925"/>
                  </a:lnTo>
                  <a:lnTo>
                    <a:pt x="1243" y="906"/>
                  </a:lnTo>
                  <a:lnTo>
                    <a:pt x="1188" y="870"/>
                  </a:lnTo>
                  <a:lnTo>
                    <a:pt x="1172" y="859"/>
                  </a:lnTo>
                  <a:lnTo>
                    <a:pt x="1155" y="847"/>
                  </a:lnTo>
                  <a:lnTo>
                    <a:pt x="1146" y="843"/>
                  </a:lnTo>
                  <a:lnTo>
                    <a:pt x="1136" y="839"/>
                  </a:lnTo>
                  <a:lnTo>
                    <a:pt x="1127" y="836"/>
                  </a:lnTo>
                  <a:lnTo>
                    <a:pt x="1116" y="835"/>
                  </a:lnTo>
                  <a:lnTo>
                    <a:pt x="1118" y="839"/>
                  </a:lnTo>
                  <a:lnTo>
                    <a:pt x="1119" y="844"/>
                  </a:lnTo>
                  <a:lnTo>
                    <a:pt x="1120" y="848"/>
                  </a:lnTo>
                  <a:lnTo>
                    <a:pt x="1120" y="855"/>
                  </a:lnTo>
                  <a:lnTo>
                    <a:pt x="1129" y="857"/>
                  </a:lnTo>
                  <a:lnTo>
                    <a:pt x="1135" y="860"/>
                  </a:lnTo>
                  <a:lnTo>
                    <a:pt x="1142" y="865"/>
                  </a:lnTo>
                  <a:lnTo>
                    <a:pt x="1147" y="870"/>
                  </a:lnTo>
                  <a:lnTo>
                    <a:pt x="1154" y="874"/>
                  </a:lnTo>
                  <a:lnTo>
                    <a:pt x="1160" y="877"/>
                  </a:lnTo>
                  <a:lnTo>
                    <a:pt x="1166" y="881"/>
                  </a:lnTo>
                  <a:lnTo>
                    <a:pt x="1175" y="883"/>
                  </a:lnTo>
                  <a:lnTo>
                    <a:pt x="1179" y="889"/>
                  </a:lnTo>
                  <a:lnTo>
                    <a:pt x="1185" y="896"/>
                  </a:lnTo>
                  <a:lnTo>
                    <a:pt x="1191" y="900"/>
                  </a:lnTo>
                  <a:lnTo>
                    <a:pt x="1198" y="904"/>
                  </a:lnTo>
                  <a:lnTo>
                    <a:pt x="1213" y="910"/>
                  </a:lnTo>
                  <a:lnTo>
                    <a:pt x="1227" y="914"/>
                  </a:lnTo>
                  <a:lnTo>
                    <a:pt x="1234" y="921"/>
                  </a:lnTo>
                  <a:lnTo>
                    <a:pt x="1241" y="928"/>
                  </a:lnTo>
                  <a:lnTo>
                    <a:pt x="1250" y="934"/>
                  </a:lnTo>
                  <a:lnTo>
                    <a:pt x="1258" y="941"/>
                  </a:lnTo>
                  <a:lnTo>
                    <a:pt x="1279" y="953"/>
                  </a:lnTo>
                  <a:lnTo>
                    <a:pt x="1299" y="965"/>
                  </a:lnTo>
                  <a:lnTo>
                    <a:pt x="1321" y="977"/>
                  </a:lnTo>
                  <a:lnTo>
                    <a:pt x="1341" y="989"/>
                  </a:lnTo>
                  <a:lnTo>
                    <a:pt x="1349" y="995"/>
                  </a:lnTo>
                  <a:lnTo>
                    <a:pt x="1358" y="1003"/>
                  </a:lnTo>
                  <a:lnTo>
                    <a:pt x="1366" y="1009"/>
                  </a:lnTo>
                  <a:lnTo>
                    <a:pt x="1373" y="1017"/>
                  </a:lnTo>
                  <a:lnTo>
                    <a:pt x="1377" y="1024"/>
                  </a:lnTo>
                  <a:lnTo>
                    <a:pt x="1381" y="1032"/>
                  </a:lnTo>
                  <a:lnTo>
                    <a:pt x="1382" y="1040"/>
                  </a:lnTo>
                  <a:lnTo>
                    <a:pt x="1383" y="1050"/>
                  </a:lnTo>
                  <a:lnTo>
                    <a:pt x="1384" y="1070"/>
                  </a:lnTo>
                  <a:lnTo>
                    <a:pt x="1383" y="1090"/>
                  </a:lnTo>
                  <a:lnTo>
                    <a:pt x="1382" y="1127"/>
                  </a:lnTo>
                  <a:lnTo>
                    <a:pt x="1379" y="1161"/>
                  </a:lnTo>
                  <a:lnTo>
                    <a:pt x="1376" y="1198"/>
                  </a:lnTo>
                  <a:lnTo>
                    <a:pt x="1374" y="1235"/>
                  </a:lnTo>
                  <a:lnTo>
                    <a:pt x="1377" y="1241"/>
                  </a:lnTo>
                  <a:lnTo>
                    <a:pt x="1379" y="1248"/>
                  </a:lnTo>
                  <a:lnTo>
                    <a:pt x="1379" y="1255"/>
                  </a:lnTo>
                  <a:lnTo>
                    <a:pt x="1379" y="1263"/>
                  </a:lnTo>
                  <a:lnTo>
                    <a:pt x="1378" y="1279"/>
                  </a:lnTo>
                  <a:lnTo>
                    <a:pt x="1376" y="1294"/>
                  </a:lnTo>
                  <a:lnTo>
                    <a:pt x="1375" y="1330"/>
                  </a:lnTo>
                  <a:lnTo>
                    <a:pt x="1375" y="1368"/>
                  </a:lnTo>
                  <a:lnTo>
                    <a:pt x="1373" y="1405"/>
                  </a:lnTo>
                  <a:lnTo>
                    <a:pt x="1371" y="1443"/>
                  </a:lnTo>
                  <a:lnTo>
                    <a:pt x="1368" y="1459"/>
                  </a:lnTo>
                  <a:lnTo>
                    <a:pt x="1367" y="1467"/>
                  </a:lnTo>
                  <a:lnTo>
                    <a:pt x="1367" y="1476"/>
                  </a:lnTo>
                  <a:lnTo>
                    <a:pt x="1367" y="1483"/>
                  </a:lnTo>
                  <a:lnTo>
                    <a:pt x="1369" y="1490"/>
                  </a:lnTo>
                  <a:lnTo>
                    <a:pt x="1371" y="1493"/>
                  </a:lnTo>
                  <a:lnTo>
                    <a:pt x="1374" y="1495"/>
                  </a:lnTo>
                  <a:lnTo>
                    <a:pt x="1377" y="1497"/>
                  </a:lnTo>
                  <a:lnTo>
                    <a:pt x="1381" y="1499"/>
                  </a:lnTo>
                  <a:lnTo>
                    <a:pt x="1389" y="1386"/>
                  </a:lnTo>
                  <a:lnTo>
                    <a:pt x="1397" y="1269"/>
                  </a:lnTo>
                  <a:lnTo>
                    <a:pt x="1400" y="1210"/>
                  </a:lnTo>
                  <a:lnTo>
                    <a:pt x="1402" y="1151"/>
                  </a:lnTo>
                  <a:lnTo>
                    <a:pt x="1403" y="1095"/>
                  </a:lnTo>
                  <a:lnTo>
                    <a:pt x="1402" y="1038"/>
                  </a:lnTo>
                  <a:lnTo>
                    <a:pt x="1405" y="1032"/>
                  </a:lnTo>
                  <a:lnTo>
                    <a:pt x="1408" y="1024"/>
                  </a:lnTo>
                  <a:lnTo>
                    <a:pt x="1410" y="1020"/>
                  </a:lnTo>
                  <a:lnTo>
                    <a:pt x="1413" y="1017"/>
                  </a:lnTo>
                  <a:lnTo>
                    <a:pt x="1415" y="1014"/>
                  </a:lnTo>
                  <a:lnTo>
                    <a:pt x="1419" y="1012"/>
                  </a:lnTo>
                  <a:lnTo>
                    <a:pt x="1420" y="1012"/>
                  </a:lnTo>
                  <a:lnTo>
                    <a:pt x="1421" y="1010"/>
                  </a:lnTo>
                  <a:lnTo>
                    <a:pt x="1418" y="1009"/>
                  </a:lnTo>
                  <a:lnTo>
                    <a:pt x="1415" y="1008"/>
                  </a:lnTo>
                  <a:lnTo>
                    <a:pt x="1413" y="1007"/>
                  </a:lnTo>
                  <a:lnTo>
                    <a:pt x="1410" y="1006"/>
                  </a:lnTo>
                  <a:close/>
                  <a:moveTo>
                    <a:pt x="1269" y="278"/>
                  </a:moveTo>
                  <a:lnTo>
                    <a:pt x="1269" y="278"/>
                  </a:lnTo>
                  <a:lnTo>
                    <a:pt x="1254" y="270"/>
                  </a:lnTo>
                  <a:lnTo>
                    <a:pt x="1238" y="264"/>
                  </a:lnTo>
                  <a:lnTo>
                    <a:pt x="1206" y="253"/>
                  </a:lnTo>
                  <a:lnTo>
                    <a:pt x="1173" y="242"/>
                  </a:lnTo>
                  <a:lnTo>
                    <a:pt x="1140" y="232"/>
                  </a:lnTo>
                  <a:lnTo>
                    <a:pt x="1106" y="220"/>
                  </a:lnTo>
                  <a:lnTo>
                    <a:pt x="1074" y="207"/>
                  </a:lnTo>
                  <a:lnTo>
                    <a:pt x="1042" y="196"/>
                  </a:lnTo>
                  <a:lnTo>
                    <a:pt x="1009" y="186"/>
                  </a:lnTo>
                  <a:lnTo>
                    <a:pt x="1003" y="179"/>
                  </a:lnTo>
                  <a:lnTo>
                    <a:pt x="995" y="175"/>
                  </a:lnTo>
                  <a:lnTo>
                    <a:pt x="988" y="173"/>
                  </a:lnTo>
                  <a:lnTo>
                    <a:pt x="979" y="171"/>
                  </a:lnTo>
                  <a:lnTo>
                    <a:pt x="961" y="168"/>
                  </a:lnTo>
                  <a:lnTo>
                    <a:pt x="952" y="165"/>
                  </a:lnTo>
                  <a:lnTo>
                    <a:pt x="945" y="162"/>
                  </a:lnTo>
                  <a:lnTo>
                    <a:pt x="937" y="158"/>
                  </a:lnTo>
                  <a:lnTo>
                    <a:pt x="931" y="153"/>
                  </a:lnTo>
                  <a:lnTo>
                    <a:pt x="923" y="146"/>
                  </a:lnTo>
                  <a:lnTo>
                    <a:pt x="917" y="142"/>
                  </a:lnTo>
                  <a:lnTo>
                    <a:pt x="907" y="138"/>
                  </a:lnTo>
                  <a:lnTo>
                    <a:pt x="897" y="133"/>
                  </a:lnTo>
                  <a:lnTo>
                    <a:pt x="876" y="127"/>
                  </a:lnTo>
                  <a:lnTo>
                    <a:pt x="855" y="121"/>
                  </a:lnTo>
                  <a:lnTo>
                    <a:pt x="833" y="114"/>
                  </a:lnTo>
                  <a:lnTo>
                    <a:pt x="828" y="112"/>
                  </a:lnTo>
                  <a:lnTo>
                    <a:pt x="823" y="109"/>
                  </a:lnTo>
                  <a:lnTo>
                    <a:pt x="812" y="104"/>
                  </a:lnTo>
                  <a:lnTo>
                    <a:pt x="806" y="102"/>
                  </a:lnTo>
                  <a:lnTo>
                    <a:pt x="799" y="100"/>
                  </a:lnTo>
                  <a:lnTo>
                    <a:pt x="792" y="99"/>
                  </a:lnTo>
                  <a:lnTo>
                    <a:pt x="785" y="98"/>
                  </a:lnTo>
                  <a:lnTo>
                    <a:pt x="778" y="95"/>
                  </a:lnTo>
                  <a:lnTo>
                    <a:pt x="772" y="91"/>
                  </a:lnTo>
                  <a:lnTo>
                    <a:pt x="762" y="85"/>
                  </a:lnTo>
                  <a:lnTo>
                    <a:pt x="752" y="78"/>
                  </a:lnTo>
                  <a:lnTo>
                    <a:pt x="747" y="74"/>
                  </a:lnTo>
                  <a:lnTo>
                    <a:pt x="740" y="72"/>
                  </a:lnTo>
                  <a:lnTo>
                    <a:pt x="728" y="70"/>
                  </a:lnTo>
                  <a:lnTo>
                    <a:pt x="717" y="69"/>
                  </a:lnTo>
                  <a:lnTo>
                    <a:pt x="706" y="70"/>
                  </a:lnTo>
                  <a:lnTo>
                    <a:pt x="694" y="72"/>
                  </a:lnTo>
                  <a:lnTo>
                    <a:pt x="672" y="79"/>
                  </a:lnTo>
                  <a:lnTo>
                    <a:pt x="660" y="81"/>
                  </a:lnTo>
                  <a:lnTo>
                    <a:pt x="648" y="83"/>
                  </a:lnTo>
                  <a:lnTo>
                    <a:pt x="632" y="83"/>
                  </a:lnTo>
                  <a:lnTo>
                    <a:pt x="615" y="83"/>
                  </a:lnTo>
                  <a:lnTo>
                    <a:pt x="598" y="82"/>
                  </a:lnTo>
                  <a:lnTo>
                    <a:pt x="582" y="83"/>
                  </a:lnTo>
                  <a:lnTo>
                    <a:pt x="564" y="85"/>
                  </a:lnTo>
                  <a:lnTo>
                    <a:pt x="545" y="88"/>
                  </a:lnTo>
                  <a:lnTo>
                    <a:pt x="528" y="91"/>
                  </a:lnTo>
                  <a:lnTo>
                    <a:pt x="510" y="94"/>
                  </a:lnTo>
                  <a:lnTo>
                    <a:pt x="457" y="97"/>
                  </a:lnTo>
                  <a:lnTo>
                    <a:pt x="404" y="100"/>
                  </a:lnTo>
                  <a:lnTo>
                    <a:pt x="377" y="102"/>
                  </a:lnTo>
                  <a:lnTo>
                    <a:pt x="351" y="104"/>
                  </a:lnTo>
                  <a:lnTo>
                    <a:pt x="324" y="108"/>
                  </a:lnTo>
                  <a:lnTo>
                    <a:pt x="298" y="112"/>
                  </a:lnTo>
                  <a:lnTo>
                    <a:pt x="268" y="111"/>
                  </a:lnTo>
                  <a:lnTo>
                    <a:pt x="238" y="112"/>
                  </a:lnTo>
                  <a:lnTo>
                    <a:pt x="209" y="113"/>
                  </a:lnTo>
                  <a:lnTo>
                    <a:pt x="180" y="114"/>
                  </a:lnTo>
                  <a:lnTo>
                    <a:pt x="125" y="119"/>
                  </a:lnTo>
                  <a:lnTo>
                    <a:pt x="69" y="125"/>
                  </a:lnTo>
                  <a:lnTo>
                    <a:pt x="90" y="136"/>
                  </a:lnTo>
                  <a:lnTo>
                    <a:pt x="111" y="148"/>
                  </a:lnTo>
                  <a:lnTo>
                    <a:pt x="130" y="162"/>
                  </a:lnTo>
                  <a:lnTo>
                    <a:pt x="148" y="176"/>
                  </a:lnTo>
                  <a:lnTo>
                    <a:pt x="166" y="190"/>
                  </a:lnTo>
                  <a:lnTo>
                    <a:pt x="186" y="204"/>
                  </a:lnTo>
                  <a:lnTo>
                    <a:pt x="206" y="216"/>
                  </a:lnTo>
                  <a:lnTo>
                    <a:pt x="226" y="227"/>
                  </a:lnTo>
                  <a:lnTo>
                    <a:pt x="227" y="231"/>
                  </a:lnTo>
                  <a:lnTo>
                    <a:pt x="230" y="233"/>
                  </a:lnTo>
                  <a:lnTo>
                    <a:pt x="234" y="236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41" y="245"/>
                  </a:lnTo>
                  <a:lnTo>
                    <a:pt x="256" y="252"/>
                  </a:lnTo>
                  <a:lnTo>
                    <a:pt x="270" y="261"/>
                  </a:lnTo>
                  <a:lnTo>
                    <a:pt x="283" y="270"/>
                  </a:lnTo>
                  <a:lnTo>
                    <a:pt x="296" y="281"/>
                  </a:lnTo>
                  <a:lnTo>
                    <a:pt x="309" y="291"/>
                  </a:lnTo>
                  <a:lnTo>
                    <a:pt x="323" y="300"/>
                  </a:lnTo>
                  <a:lnTo>
                    <a:pt x="338" y="308"/>
                  </a:lnTo>
                  <a:lnTo>
                    <a:pt x="346" y="311"/>
                  </a:lnTo>
                  <a:lnTo>
                    <a:pt x="355" y="314"/>
                  </a:lnTo>
                  <a:lnTo>
                    <a:pt x="390" y="340"/>
                  </a:lnTo>
                  <a:lnTo>
                    <a:pt x="427" y="366"/>
                  </a:lnTo>
                  <a:lnTo>
                    <a:pt x="445" y="378"/>
                  </a:lnTo>
                  <a:lnTo>
                    <a:pt x="464" y="389"/>
                  </a:lnTo>
                  <a:lnTo>
                    <a:pt x="484" y="401"/>
                  </a:lnTo>
                  <a:lnTo>
                    <a:pt x="506" y="411"/>
                  </a:lnTo>
                  <a:lnTo>
                    <a:pt x="511" y="415"/>
                  </a:lnTo>
                  <a:lnTo>
                    <a:pt x="513" y="418"/>
                  </a:lnTo>
                  <a:lnTo>
                    <a:pt x="514" y="422"/>
                  </a:lnTo>
                  <a:lnTo>
                    <a:pt x="539" y="418"/>
                  </a:lnTo>
                  <a:lnTo>
                    <a:pt x="564" y="415"/>
                  </a:lnTo>
                  <a:lnTo>
                    <a:pt x="616" y="411"/>
                  </a:lnTo>
                  <a:lnTo>
                    <a:pt x="669" y="405"/>
                  </a:lnTo>
                  <a:lnTo>
                    <a:pt x="695" y="402"/>
                  </a:lnTo>
                  <a:lnTo>
                    <a:pt x="722" y="398"/>
                  </a:lnTo>
                  <a:lnTo>
                    <a:pt x="741" y="391"/>
                  </a:lnTo>
                  <a:lnTo>
                    <a:pt x="761" y="387"/>
                  </a:lnTo>
                  <a:lnTo>
                    <a:pt x="781" y="383"/>
                  </a:lnTo>
                  <a:lnTo>
                    <a:pt x="803" y="378"/>
                  </a:lnTo>
                  <a:lnTo>
                    <a:pt x="819" y="377"/>
                  </a:lnTo>
                  <a:lnTo>
                    <a:pt x="836" y="376"/>
                  </a:lnTo>
                  <a:lnTo>
                    <a:pt x="853" y="376"/>
                  </a:lnTo>
                  <a:lnTo>
                    <a:pt x="869" y="374"/>
                  </a:lnTo>
                  <a:lnTo>
                    <a:pt x="872" y="373"/>
                  </a:lnTo>
                  <a:lnTo>
                    <a:pt x="874" y="372"/>
                  </a:lnTo>
                  <a:lnTo>
                    <a:pt x="877" y="370"/>
                  </a:lnTo>
                  <a:lnTo>
                    <a:pt x="882" y="369"/>
                  </a:lnTo>
                  <a:lnTo>
                    <a:pt x="913" y="361"/>
                  </a:lnTo>
                  <a:lnTo>
                    <a:pt x="946" y="353"/>
                  </a:lnTo>
                  <a:lnTo>
                    <a:pt x="977" y="345"/>
                  </a:lnTo>
                  <a:lnTo>
                    <a:pt x="1007" y="339"/>
                  </a:lnTo>
                  <a:lnTo>
                    <a:pt x="1063" y="330"/>
                  </a:lnTo>
                  <a:lnTo>
                    <a:pt x="1110" y="324"/>
                  </a:lnTo>
                  <a:lnTo>
                    <a:pt x="1154" y="318"/>
                  </a:lnTo>
                  <a:lnTo>
                    <a:pt x="1196" y="311"/>
                  </a:lnTo>
                  <a:lnTo>
                    <a:pt x="1238" y="301"/>
                  </a:lnTo>
                  <a:lnTo>
                    <a:pt x="1278" y="291"/>
                  </a:lnTo>
                  <a:lnTo>
                    <a:pt x="1282" y="293"/>
                  </a:lnTo>
                  <a:lnTo>
                    <a:pt x="1286" y="294"/>
                  </a:lnTo>
                  <a:lnTo>
                    <a:pt x="1292" y="295"/>
                  </a:lnTo>
                  <a:lnTo>
                    <a:pt x="1297" y="295"/>
                  </a:lnTo>
                  <a:lnTo>
                    <a:pt x="1308" y="294"/>
                  </a:lnTo>
                  <a:lnTo>
                    <a:pt x="1316" y="291"/>
                  </a:lnTo>
                  <a:lnTo>
                    <a:pt x="1295" y="282"/>
                  </a:lnTo>
                  <a:lnTo>
                    <a:pt x="1283" y="279"/>
                  </a:lnTo>
                  <a:lnTo>
                    <a:pt x="1277" y="278"/>
                  </a:lnTo>
                  <a:lnTo>
                    <a:pt x="1269" y="278"/>
                  </a:lnTo>
                  <a:close/>
                  <a:moveTo>
                    <a:pt x="495" y="536"/>
                  </a:moveTo>
                  <a:lnTo>
                    <a:pt x="495" y="536"/>
                  </a:lnTo>
                  <a:lnTo>
                    <a:pt x="496" y="545"/>
                  </a:lnTo>
                  <a:lnTo>
                    <a:pt x="496" y="556"/>
                  </a:lnTo>
                  <a:lnTo>
                    <a:pt x="495" y="578"/>
                  </a:lnTo>
                  <a:lnTo>
                    <a:pt x="491" y="626"/>
                  </a:lnTo>
                  <a:lnTo>
                    <a:pt x="489" y="651"/>
                  </a:lnTo>
                  <a:lnTo>
                    <a:pt x="490" y="677"/>
                  </a:lnTo>
                  <a:lnTo>
                    <a:pt x="491" y="690"/>
                  </a:lnTo>
                  <a:lnTo>
                    <a:pt x="493" y="703"/>
                  </a:lnTo>
                  <a:lnTo>
                    <a:pt x="495" y="715"/>
                  </a:lnTo>
                  <a:lnTo>
                    <a:pt x="499" y="727"/>
                  </a:lnTo>
                  <a:lnTo>
                    <a:pt x="515" y="731"/>
                  </a:lnTo>
                  <a:lnTo>
                    <a:pt x="533" y="732"/>
                  </a:lnTo>
                  <a:lnTo>
                    <a:pt x="550" y="732"/>
                  </a:lnTo>
                  <a:lnTo>
                    <a:pt x="568" y="731"/>
                  </a:lnTo>
                  <a:lnTo>
                    <a:pt x="585" y="727"/>
                  </a:lnTo>
                  <a:lnTo>
                    <a:pt x="602" y="724"/>
                  </a:lnTo>
                  <a:lnTo>
                    <a:pt x="619" y="720"/>
                  </a:lnTo>
                  <a:lnTo>
                    <a:pt x="635" y="715"/>
                  </a:lnTo>
                  <a:lnTo>
                    <a:pt x="642" y="717"/>
                  </a:lnTo>
                  <a:lnTo>
                    <a:pt x="647" y="717"/>
                  </a:lnTo>
                  <a:lnTo>
                    <a:pt x="652" y="717"/>
                  </a:lnTo>
                  <a:lnTo>
                    <a:pt x="658" y="715"/>
                  </a:lnTo>
                  <a:lnTo>
                    <a:pt x="669" y="711"/>
                  </a:lnTo>
                  <a:lnTo>
                    <a:pt x="680" y="708"/>
                  </a:lnTo>
                  <a:lnTo>
                    <a:pt x="695" y="706"/>
                  </a:lnTo>
                  <a:lnTo>
                    <a:pt x="712" y="705"/>
                  </a:lnTo>
                  <a:lnTo>
                    <a:pt x="746" y="705"/>
                  </a:lnTo>
                  <a:lnTo>
                    <a:pt x="780" y="703"/>
                  </a:lnTo>
                  <a:lnTo>
                    <a:pt x="797" y="702"/>
                  </a:lnTo>
                  <a:lnTo>
                    <a:pt x="812" y="700"/>
                  </a:lnTo>
                  <a:lnTo>
                    <a:pt x="819" y="698"/>
                  </a:lnTo>
                  <a:lnTo>
                    <a:pt x="825" y="695"/>
                  </a:lnTo>
                  <a:lnTo>
                    <a:pt x="831" y="693"/>
                  </a:lnTo>
                  <a:lnTo>
                    <a:pt x="838" y="691"/>
                  </a:lnTo>
                  <a:lnTo>
                    <a:pt x="893" y="685"/>
                  </a:lnTo>
                  <a:lnTo>
                    <a:pt x="947" y="679"/>
                  </a:lnTo>
                  <a:lnTo>
                    <a:pt x="958" y="674"/>
                  </a:lnTo>
                  <a:lnTo>
                    <a:pt x="972" y="671"/>
                  </a:lnTo>
                  <a:lnTo>
                    <a:pt x="985" y="669"/>
                  </a:lnTo>
                  <a:lnTo>
                    <a:pt x="1001" y="666"/>
                  </a:lnTo>
                  <a:lnTo>
                    <a:pt x="1034" y="664"/>
                  </a:lnTo>
                  <a:lnTo>
                    <a:pt x="1064" y="662"/>
                  </a:lnTo>
                  <a:lnTo>
                    <a:pt x="1070" y="659"/>
                  </a:lnTo>
                  <a:lnTo>
                    <a:pt x="1076" y="657"/>
                  </a:lnTo>
                  <a:lnTo>
                    <a:pt x="1089" y="654"/>
                  </a:lnTo>
                  <a:lnTo>
                    <a:pt x="1102" y="650"/>
                  </a:lnTo>
                  <a:lnTo>
                    <a:pt x="1116" y="647"/>
                  </a:lnTo>
                  <a:lnTo>
                    <a:pt x="1131" y="631"/>
                  </a:lnTo>
                  <a:lnTo>
                    <a:pt x="1146" y="614"/>
                  </a:lnTo>
                  <a:lnTo>
                    <a:pt x="1175" y="581"/>
                  </a:lnTo>
                  <a:lnTo>
                    <a:pt x="1187" y="552"/>
                  </a:lnTo>
                  <a:lnTo>
                    <a:pt x="1200" y="525"/>
                  </a:lnTo>
                  <a:lnTo>
                    <a:pt x="1212" y="499"/>
                  </a:lnTo>
                  <a:lnTo>
                    <a:pt x="1226" y="475"/>
                  </a:lnTo>
                  <a:lnTo>
                    <a:pt x="1255" y="424"/>
                  </a:lnTo>
                  <a:lnTo>
                    <a:pt x="1284" y="374"/>
                  </a:lnTo>
                  <a:lnTo>
                    <a:pt x="1248" y="378"/>
                  </a:lnTo>
                  <a:lnTo>
                    <a:pt x="1211" y="384"/>
                  </a:lnTo>
                  <a:lnTo>
                    <a:pt x="1176" y="390"/>
                  </a:lnTo>
                  <a:lnTo>
                    <a:pt x="1141" y="397"/>
                  </a:lnTo>
                  <a:lnTo>
                    <a:pt x="1071" y="411"/>
                  </a:lnTo>
                  <a:lnTo>
                    <a:pt x="1004" y="422"/>
                  </a:lnTo>
                  <a:lnTo>
                    <a:pt x="952" y="431"/>
                  </a:lnTo>
                  <a:lnTo>
                    <a:pt x="901" y="439"/>
                  </a:lnTo>
                  <a:lnTo>
                    <a:pt x="849" y="448"/>
                  </a:lnTo>
                  <a:lnTo>
                    <a:pt x="825" y="452"/>
                  </a:lnTo>
                  <a:lnTo>
                    <a:pt x="799" y="459"/>
                  </a:lnTo>
                  <a:lnTo>
                    <a:pt x="782" y="463"/>
                  </a:lnTo>
                  <a:lnTo>
                    <a:pt x="764" y="466"/>
                  </a:lnTo>
                  <a:lnTo>
                    <a:pt x="728" y="471"/>
                  </a:lnTo>
                  <a:lnTo>
                    <a:pt x="692" y="474"/>
                  </a:lnTo>
                  <a:lnTo>
                    <a:pt x="655" y="477"/>
                  </a:lnTo>
                  <a:lnTo>
                    <a:pt x="579" y="480"/>
                  </a:lnTo>
                  <a:lnTo>
                    <a:pt x="540" y="483"/>
                  </a:lnTo>
                  <a:lnTo>
                    <a:pt x="501" y="488"/>
                  </a:lnTo>
                  <a:lnTo>
                    <a:pt x="503" y="495"/>
                  </a:lnTo>
                  <a:lnTo>
                    <a:pt x="503" y="502"/>
                  </a:lnTo>
                  <a:lnTo>
                    <a:pt x="503" y="509"/>
                  </a:lnTo>
                  <a:lnTo>
                    <a:pt x="500" y="515"/>
                  </a:lnTo>
                  <a:lnTo>
                    <a:pt x="497" y="527"/>
                  </a:lnTo>
                  <a:lnTo>
                    <a:pt x="495" y="536"/>
                  </a:lnTo>
                  <a:close/>
                  <a:moveTo>
                    <a:pt x="999" y="1743"/>
                  </a:moveTo>
                  <a:lnTo>
                    <a:pt x="999" y="1743"/>
                  </a:lnTo>
                  <a:lnTo>
                    <a:pt x="1000" y="1746"/>
                  </a:lnTo>
                  <a:lnTo>
                    <a:pt x="1003" y="1749"/>
                  </a:lnTo>
                  <a:lnTo>
                    <a:pt x="1009" y="1753"/>
                  </a:lnTo>
                  <a:lnTo>
                    <a:pt x="1018" y="1756"/>
                  </a:lnTo>
                  <a:lnTo>
                    <a:pt x="1027" y="1759"/>
                  </a:lnTo>
                  <a:lnTo>
                    <a:pt x="1038" y="1759"/>
                  </a:lnTo>
                  <a:lnTo>
                    <a:pt x="1050" y="1759"/>
                  </a:lnTo>
                  <a:lnTo>
                    <a:pt x="1063" y="1758"/>
                  </a:lnTo>
                  <a:lnTo>
                    <a:pt x="1075" y="1755"/>
                  </a:lnTo>
                  <a:lnTo>
                    <a:pt x="1088" y="1752"/>
                  </a:lnTo>
                  <a:lnTo>
                    <a:pt x="1101" y="1749"/>
                  </a:lnTo>
                  <a:lnTo>
                    <a:pt x="1112" y="1745"/>
                  </a:lnTo>
                  <a:lnTo>
                    <a:pt x="1122" y="1740"/>
                  </a:lnTo>
                  <a:lnTo>
                    <a:pt x="1131" y="1736"/>
                  </a:lnTo>
                  <a:lnTo>
                    <a:pt x="1139" y="1731"/>
                  </a:lnTo>
                  <a:lnTo>
                    <a:pt x="1144" y="1726"/>
                  </a:lnTo>
                  <a:lnTo>
                    <a:pt x="1146" y="1722"/>
                  </a:lnTo>
                  <a:lnTo>
                    <a:pt x="1146" y="1716"/>
                  </a:lnTo>
                  <a:lnTo>
                    <a:pt x="1145" y="1709"/>
                  </a:lnTo>
                  <a:lnTo>
                    <a:pt x="1142" y="1705"/>
                  </a:lnTo>
                  <a:lnTo>
                    <a:pt x="1137" y="1701"/>
                  </a:lnTo>
                  <a:lnTo>
                    <a:pt x="1127" y="1694"/>
                  </a:lnTo>
                  <a:lnTo>
                    <a:pt x="1121" y="1690"/>
                  </a:lnTo>
                  <a:lnTo>
                    <a:pt x="1116" y="1687"/>
                  </a:lnTo>
                  <a:lnTo>
                    <a:pt x="1118" y="1694"/>
                  </a:lnTo>
                  <a:lnTo>
                    <a:pt x="1118" y="1701"/>
                  </a:lnTo>
                  <a:lnTo>
                    <a:pt x="1116" y="1707"/>
                  </a:lnTo>
                  <a:lnTo>
                    <a:pt x="1114" y="1713"/>
                  </a:lnTo>
                  <a:lnTo>
                    <a:pt x="1110" y="1717"/>
                  </a:lnTo>
                  <a:lnTo>
                    <a:pt x="1104" y="1721"/>
                  </a:lnTo>
                  <a:lnTo>
                    <a:pt x="1098" y="1723"/>
                  </a:lnTo>
                  <a:lnTo>
                    <a:pt x="1090" y="1725"/>
                  </a:lnTo>
                  <a:lnTo>
                    <a:pt x="1083" y="1728"/>
                  </a:lnTo>
                  <a:lnTo>
                    <a:pt x="1075" y="1729"/>
                  </a:lnTo>
                  <a:lnTo>
                    <a:pt x="1068" y="1729"/>
                  </a:lnTo>
                  <a:lnTo>
                    <a:pt x="1060" y="1728"/>
                  </a:lnTo>
                  <a:lnTo>
                    <a:pt x="1053" y="1726"/>
                  </a:lnTo>
                  <a:lnTo>
                    <a:pt x="1046" y="1725"/>
                  </a:lnTo>
                  <a:lnTo>
                    <a:pt x="1040" y="1723"/>
                  </a:lnTo>
                  <a:lnTo>
                    <a:pt x="1035" y="1720"/>
                  </a:lnTo>
                  <a:lnTo>
                    <a:pt x="1033" y="1716"/>
                  </a:lnTo>
                  <a:lnTo>
                    <a:pt x="1031" y="1711"/>
                  </a:lnTo>
                  <a:lnTo>
                    <a:pt x="1033" y="1707"/>
                  </a:lnTo>
                  <a:lnTo>
                    <a:pt x="1034" y="1703"/>
                  </a:lnTo>
                  <a:lnTo>
                    <a:pt x="1037" y="1695"/>
                  </a:lnTo>
                  <a:lnTo>
                    <a:pt x="1037" y="1693"/>
                  </a:lnTo>
                  <a:lnTo>
                    <a:pt x="1037" y="1690"/>
                  </a:lnTo>
                  <a:lnTo>
                    <a:pt x="1023" y="1695"/>
                  </a:lnTo>
                  <a:lnTo>
                    <a:pt x="1009" y="1699"/>
                  </a:lnTo>
                  <a:lnTo>
                    <a:pt x="1003" y="1711"/>
                  </a:lnTo>
                  <a:lnTo>
                    <a:pt x="998" y="1722"/>
                  </a:lnTo>
                  <a:lnTo>
                    <a:pt x="997" y="1728"/>
                  </a:lnTo>
                  <a:lnTo>
                    <a:pt x="997" y="1733"/>
                  </a:lnTo>
                  <a:lnTo>
                    <a:pt x="997" y="1738"/>
                  </a:lnTo>
                  <a:lnTo>
                    <a:pt x="999" y="1743"/>
                  </a:lnTo>
                  <a:close/>
                  <a:moveTo>
                    <a:pt x="1098" y="1143"/>
                  </a:moveTo>
                  <a:lnTo>
                    <a:pt x="1098" y="1143"/>
                  </a:lnTo>
                  <a:lnTo>
                    <a:pt x="1097" y="1113"/>
                  </a:lnTo>
                  <a:lnTo>
                    <a:pt x="1098" y="1084"/>
                  </a:lnTo>
                  <a:lnTo>
                    <a:pt x="1102" y="1025"/>
                  </a:lnTo>
                  <a:lnTo>
                    <a:pt x="1102" y="997"/>
                  </a:lnTo>
                  <a:lnTo>
                    <a:pt x="1103" y="968"/>
                  </a:lnTo>
                  <a:lnTo>
                    <a:pt x="1102" y="913"/>
                  </a:lnTo>
                  <a:lnTo>
                    <a:pt x="1101" y="857"/>
                  </a:lnTo>
                  <a:lnTo>
                    <a:pt x="1102" y="802"/>
                  </a:lnTo>
                  <a:lnTo>
                    <a:pt x="1103" y="770"/>
                  </a:lnTo>
                  <a:lnTo>
                    <a:pt x="1103" y="739"/>
                  </a:lnTo>
                  <a:lnTo>
                    <a:pt x="1103" y="707"/>
                  </a:lnTo>
                  <a:lnTo>
                    <a:pt x="1101" y="691"/>
                  </a:lnTo>
                  <a:lnTo>
                    <a:pt x="1100" y="675"/>
                  </a:lnTo>
                  <a:lnTo>
                    <a:pt x="1078" y="681"/>
                  </a:lnTo>
                  <a:lnTo>
                    <a:pt x="1054" y="688"/>
                  </a:lnTo>
                  <a:lnTo>
                    <a:pt x="1055" y="735"/>
                  </a:lnTo>
                  <a:lnTo>
                    <a:pt x="1057" y="786"/>
                  </a:lnTo>
                  <a:lnTo>
                    <a:pt x="1057" y="893"/>
                  </a:lnTo>
                  <a:lnTo>
                    <a:pt x="1056" y="1003"/>
                  </a:lnTo>
                  <a:lnTo>
                    <a:pt x="1054" y="1111"/>
                  </a:lnTo>
                  <a:lnTo>
                    <a:pt x="1053" y="1139"/>
                  </a:lnTo>
                  <a:lnTo>
                    <a:pt x="1053" y="1165"/>
                  </a:lnTo>
                  <a:lnTo>
                    <a:pt x="1054" y="1218"/>
                  </a:lnTo>
                  <a:lnTo>
                    <a:pt x="1052" y="1247"/>
                  </a:lnTo>
                  <a:lnTo>
                    <a:pt x="1050" y="1276"/>
                  </a:lnTo>
                  <a:lnTo>
                    <a:pt x="1048" y="1304"/>
                  </a:lnTo>
                  <a:lnTo>
                    <a:pt x="1048" y="1331"/>
                  </a:lnTo>
                  <a:lnTo>
                    <a:pt x="1049" y="1352"/>
                  </a:lnTo>
                  <a:lnTo>
                    <a:pt x="1050" y="1372"/>
                  </a:lnTo>
                  <a:lnTo>
                    <a:pt x="1052" y="1391"/>
                  </a:lnTo>
                  <a:lnTo>
                    <a:pt x="1054" y="1412"/>
                  </a:lnTo>
                  <a:lnTo>
                    <a:pt x="1055" y="1474"/>
                  </a:lnTo>
                  <a:lnTo>
                    <a:pt x="1056" y="1535"/>
                  </a:lnTo>
                  <a:lnTo>
                    <a:pt x="1056" y="1596"/>
                  </a:lnTo>
                  <a:lnTo>
                    <a:pt x="1055" y="1626"/>
                  </a:lnTo>
                  <a:lnTo>
                    <a:pt x="1054" y="1657"/>
                  </a:lnTo>
                  <a:lnTo>
                    <a:pt x="1067" y="1656"/>
                  </a:lnTo>
                  <a:lnTo>
                    <a:pt x="1080" y="1654"/>
                  </a:lnTo>
                  <a:lnTo>
                    <a:pt x="1091" y="1650"/>
                  </a:lnTo>
                  <a:lnTo>
                    <a:pt x="1102" y="1646"/>
                  </a:lnTo>
                  <a:lnTo>
                    <a:pt x="1099" y="1583"/>
                  </a:lnTo>
                  <a:lnTo>
                    <a:pt x="1098" y="1520"/>
                  </a:lnTo>
                  <a:lnTo>
                    <a:pt x="1098" y="1457"/>
                  </a:lnTo>
                  <a:lnTo>
                    <a:pt x="1099" y="1393"/>
                  </a:lnTo>
                  <a:lnTo>
                    <a:pt x="1100" y="1267"/>
                  </a:lnTo>
                  <a:lnTo>
                    <a:pt x="1100" y="1205"/>
                  </a:lnTo>
                  <a:lnTo>
                    <a:pt x="1098" y="1143"/>
                  </a:lnTo>
                  <a:close/>
                  <a:moveTo>
                    <a:pt x="1052" y="1674"/>
                  </a:moveTo>
                  <a:lnTo>
                    <a:pt x="1052" y="1674"/>
                  </a:lnTo>
                  <a:lnTo>
                    <a:pt x="1053" y="1676"/>
                  </a:lnTo>
                  <a:lnTo>
                    <a:pt x="1056" y="1677"/>
                  </a:lnTo>
                  <a:lnTo>
                    <a:pt x="1063" y="1679"/>
                  </a:lnTo>
                  <a:lnTo>
                    <a:pt x="1065" y="1682"/>
                  </a:lnTo>
                  <a:lnTo>
                    <a:pt x="1067" y="1684"/>
                  </a:lnTo>
                  <a:lnTo>
                    <a:pt x="1068" y="1686"/>
                  </a:lnTo>
                  <a:lnTo>
                    <a:pt x="1068" y="1690"/>
                  </a:lnTo>
                  <a:lnTo>
                    <a:pt x="1064" y="1691"/>
                  </a:lnTo>
                  <a:lnTo>
                    <a:pt x="1059" y="1690"/>
                  </a:lnTo>
                  <a:lnTo>
                    <a:pt x="1052" y="1689"/>
                  </a:lnTo>
                  <a:lnTo>
                    <a:pt x="1051" y="1700"/>
                  </a:lnTo>
                  <a:lnTo>
                    <a:pt x="1052" y="1705"/>
                  </a:lnTo>
                  <a:lnTo>
                    <a:pt x="1053" y="1707"/>
                  </a:lnTo>
                  <a:lnTo>
                    <a:pt x="1054" y="1709"/>
                  </a:lnTo>
                  <a:lnTo>
                    <a:pt x="1064" y="1709"/>
                  </a:lnTo>
                  <a:lnTo>
                    <a:pt x="1075" y="1710"/>
                  </a:lnTo>
                  <a:lnTo>
                    <a:pt x="1081" y="1710"/>
                  </a:lnTo>
                  <a:lnTo>
                    <a:pt x="1086" y="1710"/>
                  </a:lnTo>
                  <a:lnTo>
                    <a:pt x="1090" y="1708"/>
                  </a:lnTo>
                  <a:lnTo>
                    <a:pt x="1096" y="1705"/>
                  </a:lnTo>
                  <a:lnTo>
                    <a:pt x="1099" y="1686"/>
                  </a:lnTo>
                  <a:lnTo>
                    <a:pt x="1100" y="1677"/>
                  </a:lnTo>
                  <a:lnTo>
                    <a:pt x="1100" y="1665"/>
                  </a:lnTo>
                  <a:lnTo>
                    <a:pt x="1086" y="1668"/>
                  </a:lnTo>
                  <a:lnTo>
                    <a:pt x="1073" y="1669"/>
                  </a:lnTo>
                  <a:lnTo>
                    <a:pt x="1060" y="1670"/>
                  </a:lnTo>
                  <a:lnTo>
                    <a:pt x="1056" y="1672"/>
                  </a:lnTo>
                  <a:lnTo>
                    <a:pt x="1052" y="1674"/>
                  </a:lnTo>
                  <a:close/>
                  <a:moveTo>
                    <a:pt x="999" y="1235"/>
                  </a:moveTo>
                  <a:lnTo>
                    <a:pt x="999" y="1235"/>
                  </a:lnTo>
                  <a:lnTo>
                    <a:pt x="1013" y="1240"/>
                  </a:lnTo>
                  <a:lnTo>
                    <a:pt x="1022" y="1244"/>
                  </a:lnTo>
                  <a:lnTo>
                    <a:pt x="1033" y="1246"/>
                  </a:lnTo>
                  <a:lnTo>
                    <a:pt x="1034" y="1190"/>
                  </a:lnTo>
                  <a:lnTo>
                    <a:pt x="1036" y="1134"/>
                  </a:lnTo>
                  <a:lnTo>
                    <a:pt x="1041" y="1021"/>
                  </a:lnTo>
                  <a:lnTo>
                    <a:pt x="1042" y="965"/>
                  </a:lnTo>
                  <a:lnTo>
                    <a:pt x="1042" y="911"/>
                  </a:lnTo>
                  <a:lnTo>
                    <a:pt x="1041" y="859"/>
                  </a:lnTo>
                  <a:lnTo>
                    <a:pt x="1039" y="833"/>
                  </a:lnTo>
                  <a:lnTo>
                    <a:pt x="1037" y="809"/>
                  </a:lnTo>
                  <a:lnTo>
                    <a:pt x="1034" y="863"/>
                  </a:lnTo>
                  <a:lnTo>
                    <a:pt x="1028" y="918"/>
                  </a:lnTo>
                  <a:lnTo>
                    <a:pt x="1018" y="1023"/>
                  </a:lnTo>
                  <a:lnTo>
                    <a:pt x="1007" y="1129"/>
                  </a:lnTo>
                  <a:lnTo>
                    <a:pt x="1003" y="1181"/>
                  </a:lnTo>
                  <a:lnTo>
                    <a:pt x="999" y="1235"/>
                  </a:lnTo>
                  <a:close/>
                  <a:moveTo>
                    <a:pt x="775" y="1189"/>
                  </a:moveTo>
                  <a:lnTo>
                    <a:pt x="775" y="1189"/>
                  </a:lnTo>
                  <a:lnTo>
                    <a:pt x="775" y="1181"/>
                  </a:lnTo>
                  <a:lnTo>
                    <a:pt x="773" y="1174"/>
                  </a:lnTo>
                  <a:lnTo>
                    <a:pt x="771" y="1169"/>
                  </a:lnTo>
                  <a:lnTo>
                    <a:pt x="768" y="1163"/>
                  </a:lnTo>
                  <a:lnTo>
                    <a:pt x="764" y="1159"/>
                  </a:lnTo>
                  <a:lnTo>
                    <a:pt x="760" y="1156"/>
                  </a:lnTo>
                  <a:lnTo>
                    <a:pt x="753" y="1153"/>
                  </a:lnTo>
                  <a:lnTo>
                    <a:pt x="747" y="1151"/>
                  </a:lnTo>
                  <a:lnTo>
                    <a:pt x="745" y="1158"/>
                  </a:lnTo>
                  <a:lnTo>
                    <a:pt x="742" y="1162"/>
                  </a:lnTo>
                  <a:lnTo>
                    <a:pt x="738" y="1166"/>
                  </a:lnTo>
                  <a:lnTo>
                    <a:pt x="734" y="1170"/>
                  </a:lnTo>
                  <a:lnTo>
                    <a:pt x="730" y="1172"/>
                  </a:lnTo>
                  <a:lnTo>
                    <a:pt x="724" y="1173"/>
                  </a:lnTo>
                  <a:lnTo>
                    <a:pt x="719" y="1173"/>
                  </a:lnTo>
                  <a:lnTo>
                    <a:pt x="712" y="1173"/>
                  </a:lnTo>
                  <a:lnTo>
                    <a:pt x="707" y="1172"/>
                  </a:lnTo>
                  <a:lnTo>
                    <a:pt x="702" y="1170"/>
                  </a:lnTo>
                  <a:lnTo>
                    <a:pt x="691" y="1164"/>
                  </a:lnTo>
                  <a:lnTo>
                    <a:pt x="687" y="1161"/>
                  </a:lnTo>
                  <a:lnTo>
                    <a:pt x="682" y="1158"/>
                  </a:lnTo>
                  <a:lnTo>
                    <a:pt x="678" y="1154"/>
                  </a:lnTo>
                  <a:lnTo>
                    <a:pt x="676" y="1149"/>
                  </a:lnTo>
                  <a:lnTo>
                    <a:pt x="672" y="1153"/>
                  </a:lnTo>
                  <a:lnTo>
                    <a:pt x="669" y="1157"/>
                  </a:lnTo>
                  <a:lnTo>
                    <a:pt x="666" y="1161"/>
                  </a:lnTo>
                  <a:lnTo>
                    <a:pt x="664" y="1166"/>
                  </a:lnTo>
                  <a:lnTo>
                    <a:pt x="664" y="1172"/>
                  </a:lnTo>
                  <a:lnTo>
                    <a:pt x="664" y="1177"/>
                  </a:lnTo>
                  <a:lnTo>
                    <a:pt x="665" y="1189"/>
                  </a:lnTo>
                  <a:lnTo>
                    <a:pt x="676" y="1191"/>
                  </a:lnTo>
                  <a:lnTo>
                    <a:pt x="690" y="1195"/>
                  </a:lnTo>
                  <a:lnTo>
                    <a:pt x="705" y="1199"/>
                  </a:lnTo>
                  <a:lnTo>
                    <a:pt x="720" y="1202"/>
                  </a:lnTo>
                  <a:lnTo>
                    <a:pt x="736" y="1203"/>
                  </a:lnTo>
                  <a:lnTo>
                    <a:pt x="743" y="1203"/>
                  </a:lnTo>
                  <a:lnTo>
                    <a:pt x="751" y="1202"/>
                  </a:lnTo>
                  <a:lnTo>
                    <a:pt x="757" y="1200"/>
                  </a:lnTo>
                  <a:lnTo>
                    <a:pt x="764" y="1198"/>
                  </a:lnTo>
                  <a:lnTo>
                    <a:pt x="769" y="1194"/>
                  </a:lnTo>
                  <a:lnTo>
                    <a:pt x="775" y="1189"/>
                  </a:lnTo>
                  <a:close/>
                  <a:moveTo>
                    <a:pt x="735" y="732"/>
                  </a:moveTo>
                  <a:lnTo>
                    <a:pt x="735" y="732"/>
                  </a:lnTo>
                  <a:lnTo>
                    <a:pt x="723" y="731"/>
                  </a:lnTo>
                  <a:lnTo>
                    <a:pt x="715" y="730"/>
                  </a:lnTo>
                  <a:lnTo>
                    <a:pt x="706" y="731"/>
                  </a:lnTo>
                  <a:lnTo>
                    <a:pt x="696" y="732"/>
                  </a:lnTo>
                  <a:lnTo>
                    <a:pt x="695" y="754"/>
                  </a:lnTo>
                  <a:lnTo>
                    <a:pt x="693" y="779"/>
                  </a:lnTo>
                  <a:lnTo>
                    <a:pt x="692" y="828"/>
                  </a:lnTo>
                  <a:lnTo>
                    <a:pt x="693" y="878"/>
                  </a:lnTo>
                  <a:lnTo>
                    <a:pt x="694" y="930"/>
                  </a:lnTo>
                  <a:lnTo>
                    <a:pt x="697" y="1033"/>
                  </a:lnTo>
                  <a:lnTo>
                    <a:pt x="697" y="1083"/>
                  </a:lnTo>
                  <a:lnTo>
                    <a:pt x="696" y="1130"/>
                  </a:lnTo>
                  <a:lnTo>
                    <a:pt x="708" y="1129"/>
                  </a:lnTo>
                  <a:lnTo>
                    <a:pt x="718" y="1128"/>
                  </a:lnTo>
                  <a:lnTo>
                    <a:pt x="726" y="1125"/>
                  </a:lnTo>
                  <a:lnTo>
                    <a:pt x="733" y="1122"/>
                  </a:lnTo>
                  <a:lnTo>
                    <a:pt x="735" y="1070"/>
                  </a:lnTo>
                  <a:lnTo>
                    <a:pt x="737" y="1022"/>
                  </a:lnTo>
                  <a:lnTo>
                    <a:pt x="737" y="975"/>
                  </a:lnTo>
                  <a:lnTo>
                    <a:pt x="738" y="930"/>
                  </a:lnTo>
                  <a:lnTo>
                    <a:pt x="737" y="836"/>
                  </a:lnTo>
                  <a:lnTo>
                    <a:pt x="735" y="732"/>
                  </a:lnTo>
                  <a:close/>
                  <a:moveTo>
                    <a:pt x="698" y="1149"/>
                  </a:moveTo>
                  <a:lnTo>
                    <a:pt x="698" y="1149"/>
                  </a:lnTo>
                  <a:lnTo>
                    <a:pt x="701" y="1151"/>
                  </a:lnTo>
                  <a:lnTo>
                    <a:pt x="704" y="1154"/>
                  </a:lnTo>
                  <a:lnTo>
                    <a:pt x="711" y="1157"/>
                  </a:lnTo>
                  <a:lnTo>
                    <a:pt x="716" y="1157"/>
                  </a:lnTo>
                  <a:lnTo>
                    <a:pt x="720" y="1158"/>
                  </a:lnTo>
                  <a:lnTo>
                    <a:pt x="724" y="1157"/>
                  </a:lnTo>
                  <a:lnTo>
                    <a:pt x="728" y="1156"/>
                  </a:lnTo>
                  <a:lnTo>
                    <a:pt x="728" y="1153"/>
                  </a:lnTo>
                  <a:lnTo>
                    <a:pt x="730" y="1150"/>
                  </a:lnTo>
                  <a:lnTo>
                    <a:pt x="731" y="1148"/>
                  </a:lnTo>
                  <a:lnTo>
                    <a:pt x="731" y="1145"/>
                  </a:lnTo>
                  <a:lnTo>
                    <a:pt x="723" y="1143"/>
                  </a:lnTo>
                  <a:lnTo>
                    <a:pt x="715" y="1142"/>
                  </a:lnTo>
                  <a:lnTo>
                    <a:pt x="710" y="1143"/>
                  </a:lnTo>
                  <a:lnTo>
                    <a:pt x="706" y="1144"/>
                  </a:lnTo>
                  <a:lnTo>
                    <a:pt x="702" y="1146"/>
                  </a:lnTo>
                  <a:lnTo>
                    <a:pt x="698" y="1149"/>
                  </a:lnTo>
                  <a:close/>
                  <a:moveTo>
                    <a:pt x="438" y="1842"/>
                  </a:moveTo>
                  <a:lnTo>
                    <a:pt x="438" y="1842"/>
                  </a:lnTo>
                  <a:lnTo>
                    <a:pt x="437" y="1838"/>
                  </a:lnTo>
                  <a:lnTo>
                    <a:pt x="436" y="1836"/>
                  </a:lnTo>
                  <a:lnTo>
                    <a:pt x="434" y="1834"/>
                  </a:lnTo>
                  <a:lnTo>
                    <a:pt x="431" y="1832"/>
                  </a:lnTo>
                  <a:lnTo>
                    <a:pt x="424" y="1831"/>
                  </a:lnTo>
                  <a:lnTo>
                    <a:pt x="418" y="1834"/>
                  </a:lnTo>
                  <a:lnTo>
                    <a:pt x="416" y="1837"/>
                  </a:lnTo>
                  <a:lnTo>
                    <a:pt x="415" y="1840"/>
                  </a:lnTo>
                  <a:lnTo>
                    <a:pt x="414" y="1847"/>
                  </a:lnTo>
                  <a:lnTo>
                    <a:pt x="416" y="1854"/>
                  </a:lnTo>
                  <a:lnTo>
                    <a:pt x="420" y="1860"/>
                  </a:lnTo>
                  <a:lnTo>
                    <a:pt x="427" y="1860"/>
                  </a:lnTo>
                  <a:lnTo>
                    <a:pt x="432" y="1862"/>
                  </a:lnTo>
                  <a:lnTo>
                    <a:pt x="437" y="1865"/>
                  </a:lnTo>
                  <a:lnTo>
                    <a:pt x="443" y="1868"/>
                  </a:lnTo>
                  <a:lnTo>
                    <a:pt x="452" y="1874"/>
                  </a:lnTo>
                  <a:lnTo>
                    <a:pt x="458" y="1877"/>
                  </a:lnTo>
                  <a:lnTo>
                    <a:pt x="464" y="1880"/>
                  </a:lnTo>
                  <a:lnTo>
                    <a:pt x="477" y="1882"/>
                  </a:lnTo>
                  <a:lnTo>
                    <a:pt x="490" y="1882"/>
                  </a:lnTo>
                  <a:lnTo>
                    <a:pt x="503" y="1881"/>
                  </a:lnTo>
                  <a:lnTo>
                    <a:pt x="514" y="1877"/>
                  </a:lnTo>
                  <a:lnTo>
                    <a:pt x="527" y="1873"/>
                  </a:lnTo>
                  <a:lnTo>
                    <a:pt x="539" y="1869"/>
                  </a:lnTo>
                  <a:lnTo>
                    <a:pt x="563" y="1860"/>
                  </a:lnTo>
                  <a:lnTo>
                    <a:pt x="565" y="1855"/>
                  </a:lnTo>
                  <a:lnTo>
                    <a:pt x="565" y="1851"/>
                  </a:lnTo>
                  <a:lnTo>
                    <a:pt x="564" y="1847"/>
                  </a:lnTo>
                  <a:lnTo>
                    <a:pt x="560" y="1844"/>
                  </a:lnTo>
                  <a:lnTo>
                    <a:pt x="554" y="1840"/>
                  </a:lnTo>
                  <a:lnTo>
                    <a:pt x="548" y="1836"/>
                  </a:lnTo>
                  <a:lnTo>
                    <a:pt x="546" y="1837"/>
                  </a:lnTo>
                  <a:lnTo>
                    <a:pt x="546" y="1840"/>
                  </a:lnTo>
                  <a:lnTo>
                    <a:pt x="545" y="1844"/>
                  </a:lnTo>
                  <a:lnTo>
                    <a:pt x="544" y="1850"/>
                  </a:lnTo>
                  <a:lnTo>
                    <a:pt x="543" y="1851"/>
                  </a:lnTo>
                  <a:lnTo>
                    <a:pt x="541" y="1852"/>
                  </a:lnTo>
                  <a:lnTo>
                    <a:pt x="539" y="1853"/>
                  </a:lnTo>
                  <a:lnTo>
                    <a:pt x="536" y="1852"/>
                  </a:lnTo>
                  <a:lnTo>
                    <a:pt x="533" y="1850"/>
                  </a:lnTo>
                  <a:lnTo>
                    <a:pt x="529" y="1844"/>
                  </a:lnTo>
                  <a:lnTo>
                    <a:pt x="518" y="1849"/>
                  </a:lnTo>
                  <a:lnTo>
                    <a:pt x="507" y="1852"/>
                  </a:lnTo>
                  <a:lnTo>
                    <a:pt x="495" y="1853"/>
                  </a:lnTo>
                  <a:lnTo>
                    <a:pt x="484" y="1853"/>
                  </a:lnTo>
                  <a:lnTo>
                    <a:pt x="474" y="1851"/>
                  </a:lnTo>
                  <a:lnTo>
                    <a:pt x="462" y="1849"/>
                  </a:lnTo>
                  <a:lnTo>
                    <a:pt x="438" y="1842"/>
                  </a:lnTo>
                  <a:close/>
                  <a:moveTo>
                    <a:pt x="521" y="1390"/>
                  </a:moveTo>
                  <a:lnTo>
                    <a:pt x="521" y="1390"/>
                  </a:lnTo>
                  <a:lnTo>
                    <a:pt x="522" y="1351"/>
                  </a:lnTo>
                  <a:lnTo>
                    <a:pt x="525" y="1311"/>
                  </a:lnTo>
                  <a:lnTo>
                    <a:pt x="527" y="1271"/>
                  </a:lnTo>
                  <a:lnTo>
                    <a:pt x="529" y="1231"/>
                  </a:lnTo>
                  <a:lnTo>
                    <a:pt x="530" y="1180"/>
                  </a:lnTo>
                  <a:lnTo>
                    <a:pt x="534" y="1131"/>
                  </a:lnTo>
                  <a:lnTo>
                    <a:pt x="537" y="1080"/>
                  </a:lnTo>
                  <a:lnTo>
                    <a:pt x="539" y="1023"/>
                  </a:lnTo>
                  <a:lnTo>
                    <a:pt x="541" y="950"/>
                  </a:lnTo>
                  <a:lnTo>
                    <a:pt x="542" y="882"/>
                  </a:lnTo>
                  <a:lnTo>
                    <a:pt x="541" y="759"/>
                  </a:lnTo>
                  <a:lnTo>
                    <a:pt x="537" y="757"/>
                  </a:lnTo>
                  <a:lnTo>
                    <a:pt x="529" y="757"/>
                  </a:lnTo>
                  <a:lnTo>
                    <a:pt x="512" y="757"/>
                  </a:lnTo>
                  <a:lnTo>
                    <a:pt x="504" y="759"/>
                  </a:lnTo>
                  <a:lnTo>
                    <a:pt x="494" y="757"/>
                  </a:lnTo>
                  <a:lnTo>
                    <a:pt x="485" y="754"/>
                  </a:lnTo>
                  <a:lnTo>
                    <a:pt x="482" y="753"/>
                  </a:lnTo>
                  <a:lnTo>
                    <a:pt x="478" y="750"/>
                  </a:lnTo>
                  <a:lnTo>
                    <a:pt x="478" y="785"/>
                  </a:lnTo>
                  <a:lnTo>
                    <a:pt x="479" y="817"/>
                  </a:lnTo>
                  <a:lnTo>
                    <a:pt x="482" y="881"/>
                  </a:lnTo>
                  <a:lnTo>
                    <a:pt x="486" y="990"/>
                  </a:lnTo>
                  <a:lnTo>
                    <a:pt x="486" y="1044"/>
                  </a:lnTo>
                  <a:lnTo>
                    <a:pt x="486" y="1097"/>
                  </a:lnTo>
                  <a:lnTo>
                    <a:pt x="485" y="1176"/>
                  </a:lnTo>
                  <a:lnTo>
                    <a:pt x="484" y="1223"/>
                  </a:lnTo>
                  <a:lnTo>
                    <a:pt x="482" y="1268"/>
                  </a:lnTo>
                  <a:lnTo>
                    <a:pt x="480" y="1300"/>
                  </a:lnTo>
                  <a:lnTo>
                    <a:pt x="477" y="1331"/>
                  </a:lnTo>
                  <a:lnTo>
                    <a:pt x="475" y="1362"/>
                  </a:lnTo>
                  <a:lnTo>
                    <a:pt x="474" y="1377"/>
                  </a:lnTo>
                  <a:lnTo>
                    <a:pt x="475" y="1392"/>
                  </a:lnTo>
                  <a:lnTo>
                    <a:pt x="475" y="1432"/>
                  </a:lnTo>
                  <a:lnTo>
                    <a:pt x="473" y="1471"/>
                  </a:lnTo>
                  <a:lnTo>
                    <a:pt x="471" y="1510"/>
                  </a:lnTo>
                  <a:lnTo>
                    <a:pt x="471" y="1531"/>
                  </a:lnTo>
                  <a:lnTo>
                    <a:pt x="473" y="1550"/>
                  </a:lnTo>
                  <a:lnTo>
                    <a:pt x="473" y="1578"/>
                  </a:lnTo>
                  <a:lnTo>
                    <a:pt x="471" y="1605"/>
                  </a:lnTo>
                  <a:lnTo>
                    <a:pt x="466" y="1661"/>
                  </a:lnTo>
                  <a:lnTo>
                    <a:pt x="464" y="1689"/>
                  </a:lnTo>
                  <a:lnTo>
                    <a:pt x="462" y="1716"/>
                  </a:lnTo>
                  <a:lnTo>
                    <a:pt x="461" y="1743"/>
                  </a:lnTo>
                  <a:lnTo>
                    <a:pt x="462" y="1768"/>
                  </a:lnTo>
                  <a:lnTo>
                    <a:pt x="478" y="1771"/>
                  </a:lnTo>
                  <a:lnTo>
                    <a:pt x="486" y="1773"/>
                  </a:lnTo>
                  <a:lnTo>
                    <a:pt x="494" y="1773"/>
                  </a:lnTo>
                  <a:lnTo>
                    <a:pt x="501" y="1771"/>
                  </a:lnTo>
                  <a:lnTo>
                    <a:pt x="510" y="1768"/>
                  </a:lnTo>
                  <a:lnTo>
                    <a:pt x="518" y="1765"/>
                  </a:lnTo>
                  <a:lnTo>
                    <a:pt x="525" y="1760"/>
                  </a:lnTo>
                  <a:lnTo>
                    <a:pt x="523" y="1663"/>
                  </a:lnTo>
                  <a:lnTo>
                    <a:pt x="521" y="1569"/>
                  </a:lnTo>
                  <a:lnTo>
                    <a:pt x="520" y="1479"/>
                  </a:lnTo>
                  <a:lnTo>
                    <a:pt x="520" y="1434"/>
                  </a:lnTo>
                  <a:lnTo>
                    <a:pt x="521" y="1390"/>
                  </a:lnTo>
                  <a:close/>
                  <a:moveTo>
                    <a:pt x="525" y="1785"/>
                  </a:moveTo>
                  <a:lnTo>
                    <a:pt x="525" y="1785"/>
                  </a:lnTo>
                  <a:lnTo>
                    <a:pt x="510" y="1789"/>
                  </a:lnTo>
                  <a:lnTo>
                    <a:pt x="495" y="1792"/>
                  </a:lnTo>
                  <a:lnTo>
                    <a:pt x="488" y="1792"/>
                  </a:lnTo>
                  <a:lnTo>
                    <a:pt x="480" y="1792"/>
                  </a:lnTo>
                  <a:lnTo>
                    <a:pt x="471" y="1791"/>
                  </a:lnTo>
                  <a:lnTo>
                    <a:pt x="462" y="1788"/>
                  </a:lnTo>
                  <a:lnTo>
                    <a:pt x="459" y="1795"/>
                  </a:lnTo>
                  <a:lnTo>
                    <a:pt x="458" y="1805"/>
                  </a:lnTo>
                  <a:lnTo>
                    <a:pt x="458" y="1815"/>
                  </a:lnTo>
                  <a:lnTo>
                    <a:pt x="458" y="1827"/>
                  </a:lnTo>
                  <a:lnTo>
                    <a:pt x="465" y="1829"/>
                  </a:lnTo>
                  <a:lnTo>
                    <a:pt x="474" y="1831"/>
                  </a:lnTo>
                  <a:lnTo>
                    <a:pt x="482" y="1834"/>
                  </a:lnTo>
                  <a:lnTo>
                    <a:pt x="492" y="1834"/>
                  </a:lnTo>
                  <a:lnTo>
                    <a:pt x="501" y="1834"/>
                  </a:lnTo>
                  <a:lnTo>
                    <a:pt x="510" y="1832"/>
                  </a:lnTo>
                  <a:lnTo>
                    <a:pt x="519" y="1830"/>
                  </a:lnTo>
                  <a:lnTo>
                    <a:pt x="527" y="1827"/>
                  </a:lnTo>
                  <a:lnTo>
                    <a:pt x="527" y="1806"/>
                  </a:lnTo>
                  <a:lnTo>
                    <a:pt x="527" y="1796"/>
                  </a:lnTo>
                  <a:lnTo>
                    <a:pt x="525" y="1785"/>
                  </a:lnTo>
                  <a:close/>
                  <a:moveTo>
                    <a:pt x="466" y="411"/>
                  </a:moveTo>
                  <a:lnTo>
                    <a:pt x="466" y="411"/>
                  </a:lnTo>
                  <a:lnTo>
                    <a:pt x="462" y="409"/>
                  </a:lnTo>
                  <a:lnTo>
                    <a:pt x="460" y="409"/>
                  </a:lnTo>
                  <a:lnTo>
                    <a:pt x="458" y="409"/>
                  </a:lnTo>
                  <a:lnTo>
                    <a:pt x="453" y="411"/>
                  </a:lnTo>
                  <a:lnTo>
                    <a:pt x="444" y="402"/>
                  </a:lnTo>
                  <a:lnTo>
                    <a:pt x="434" y="396"/>
                  </a:lnTo>
                  <a:lnTo>
                    <a:pt x="425" y="389"/>
                  </a:lnTo>
                  <a:lnTo>
                    <a:pt x="421" y="384"/>
                  </a:lnTo>
                  <a:lnTo>
                    <a:pt x="418" y="378"/>
                  </a:lnTo>
                  <a:lnTo>
                    <a:pt x="407" y="375"/>
                  </a:lnTo>
                  <a:lnTo>
                    <a:pt x="399" y="371"/>
                  </a:lnTo>
                  <a:lnTo>
                    <a:pt x="391" y="366"/>
                  </a:lnTo>
                  <a:lnTo>
                    <a:pt x="384" y="360"/>
                  </a:lnTo>
                  <a:lnTo>
                    <a:pt x="376" y="354"/>
                  </a:lnTo>
                  <a:lnTo>
                    <a:pt x="369" y="348"/>
                  </a:lnTo>
                  <a:lnTo>
                    <a:pt x="360" y="344"/>
                  </a:lnTo>
                  <a:lnTo>
                    <a:pt x="351" y="341"/>
                  </a:lnTo>
                  <a:lnTo>
                    <a:pt x="345" y="333"/>
                  </a:lnTo>
                  <a:lnTo>
                    <a:pt x="339" y="327"/>
                  </a:lnTo>
                  <a:lnTo>
                    <a:pt x="332" y="322"/>
                  </a:lnTo>
                  <a:lnTo>
                    <a:pt x="324" y="317"/>
                  </a:lnTo>
                  <a:lnTo>
                    <a:pt x="308" y="310"/>
                  </a:lnTo>
                  <a:lnTo>
                    <a:pt x="299" y="306"/>
                  </a:lnTo>
                  <a:lnTo>
                    <a:pt x="292" y="301"/>
                  </a:lnTo>
                  <a:lnTo>
                    <a:pt x="285" y="296"/>
                  </a:lnTo>
                  <a:lnTo>
                    <a:pt x="279" y="291"/>
                  </a:lnTo>
                  <a:lnTo>
                    <a:pt x="266" y="279"/>
                  </a:lnTo>
                  <a:lnTo>
                    <a:pt x="259" y="274"/>
                  </a:lnTo>
                  <a:lnTo>
                    <a:pt x="253" y="269"/>
                  </a:lnTo>
                  <a:lnTo>
                    <a:pt x="246" y="265"/>
                  </a:lnTo>
                  <a:lnTo>
                    <a:pt x="237" y="264"/>
                  </a:lnTo>
                  <a:lnTo>
                    <a:pt x="228" y="254"/>
                  </a:lnTo>
                  <a:lnTo>
                    <a:pt x="220" y="247"/>
                  </a:lnTo>
                  <a:lnTo>
                    <a:pt x="210" y="240"/>
                  </a:lnTo>
                  <a:lnTo>
                    <a:pt x="200" y="234"/>
                  </a:lnTo>
                  <a:lnTo>
                    <a:pt x="177" y="222"/>
                  </a:lnTo>
                  <a:lnTo>
                    <a:pt x="166" y="216"/>
                  </a:lnTo>
                  <a:lnTo>
                    <a:pt x="156" y="209"/>
                  </a:lnTo>
                  <a:lnTo>
                    <a:pt x="146" y="201"/>
                  </a:lnTo>
                  <a:lnTo>
                    <a:pt x="136" y="192"/>
                  </a:lnTo>
                  <a:lnTo>
                    <a:pt x="127" y="184"/>
                  </a:lnTo>
                  <a:lnTo>
                    <a:pt x="117" y="175"/>
                  </a:lnTo>
                  <a:lnTo>
                    <a:pt x="97" y="161"/>
                  </a:lnTo>
                  <a:lnTo>
                    <a:pt x="74" y="147"/>
                  </a:lnTo>
                  <a:lnTo>
                    <a:pt x="53" y="134"/>
                  </a:lnTo>
                  <a:lnTo>
                    <a:pt x="43" y="130"/>
                  </a:lnTo>
                  <a:lnTo>
                    <a:pt x="34" y="127"/>
                  </a:lnTo>
                  <a:lnTo>
                    <a:pt x="28" y="133"/>
                  </a:lnTo>
                  <a:lnTo>
                    <a:pt x="25" y="140"/>
                  </a:lnTo>
                  <a:lnTo>
                    <a:pt x="22" y="148"/>
                  </a:lnTo>
                  <a:lnTo>
                    <a:pt x="21" y="159"/>
                  </a:lnTo>
                  <a:lnTo>
                    <a:pt x="26" y="164"/>
                  </a:lnTo>
                  <a:lnTo>
                    <a:pt x="31" y="170"/>
                  </a:lnTo>
                  <a:lnTo>
                    <a:pt x="37" y="175"/>
                  </a:lnTo>
                  <a:lnTo>
                    <a:pt x="42" y="181"/>
                  </a:lnTo>
                  <a:lnTo>
                    <a:pt x="61" y="191"/>
                  </a:lnTo>
                  <a:lnTo>
                    <a:pt x="81" y="202"/>
                  </a:lnTo>
                  <a:lnTo>
                    <a:pt x="117" y="223"/>
                  </a:lnTo>
                  <a:lnTo>
                    <a:pt x="152" y="246"/>
                  </a:lnTo>
                  <a:lnTo>
                    <a:pt x="188" y="268"/>
                  </a:lnTo>
                  <a:lnTo>
                    <a:pt x="223" y="292"/>
                  </a:lnTo>
                  <a:lnTo>
                    <a:pt x="258" y="315"/>
                  </a:lnTo>
                  <a:lnTo>
                    <a:pt x="294" y="337"/>
                  </a:lnTo>
                  <a:lnTo>
                    <a:pt x="331" y="358"/>
                  </a:lnTo>
                  <a:lnTo>
                    <a:pt x="341" y="366"/>
                  </a:lnTo>
                  <a:lnTo>
                    <a:pt x="351" y="373"/>
                  </a:lnTo>
                  <a:lnTo>
                    <a:pt x="372" y="386"/>
                  </a:lnTo>
                  <a:lnTo>
                    <a:pt x="383" y="393"/>
                  </a:lnTo>
                  <a:lnTo>
                    <a:pt x="393" y="400"/>
                  </a:lnTo>
                  <a:lnTo>
                    <a:pt x="403" y="407"/>
                  </a:lnTo>
                  <a:lnTo>
                    <a:pt x="412" y="417"/>
                  </a:lnTo>
                  <a:lnTo>
                    <a:pt x="419" y="419"/>
                  </a:lnTo>
                  <a:lnTo>
                    <a:pt x="425" y="422"/>
                  </a:lnTo>
                  <a:lnTo>
                    <a:pt x="437" y="431"/>
                  </a:lnTo>
                  <a:lnTo>
                    <a:pt x="444" y="435"/>
                  </a:lnTo>
                  <a:lnTo>
                    <a:pt x="450" y="439"/>
                  </a:lnTo>
                  <a:lnTo>
                    <a:pt x="458" y="442"/>
                  </a:lnTo>
                  <a:lnTo>
                    <a:pt x="466" y="444"/>
                  </a:lnTo>
                  <a:lnTo>
                    <a:pt x="467" y="448"/>
                  </a:lnTo>
                  <a:lnTo>
                    <a:pt x="470" y="452"/>
                  </a:lnTo>
                  <a:lnTo>
                    <a:pt x="473" y="453"/>
                  </a:lnTo>
                  <a:lnTo>
                    <a:pt x="475" y="454"/>
                  </a:lnTo>
                  <a:lnTo>
                    <a:pt x="477" y="453"/>
                  </a:lnTo>
                  <a:lnTo>
                    <a:pt x="478" y="452"/>
                  </a:lnTo>
                  <a:lnTo>
                    <a:pt x="477" y="448"/>
                  </a:lnTo>
                  <a:lnTo>
                    <a:pt x="478" y="445"/>
                  </a:lnTo>
                  <a:lnTo>
                    <a:pt x="479" y="442"/>
                  </a:lnTo>
                  <a:lnTo>
                    <a:pt x="482" y="438"/>
                  </a:lnTo>
                  <a:lnTo>
                    <a:pt x="488" y="433"/>
                  </a:lnTo>
                  <a:lnTo>
                    <a:pt x="491" y="430"/>
                  </a:lnTo>
                  <a:lnTo>
                    <a:pt x="493" y="427"/>
                  </a:lnTo>
                  <a:lnTo>
                    <a:pt x="484" y="424"/>
                  </a:lnTo>
                  <a:lnTo>
                    <a:pt x="478" y="420"/>
                  </a:lnTo>
                  <a:lnTo>
                    <a:pt x="471" y="416"/>
                  </a:lnTo>
                  <a:lnTo>
                    <a:pt x="466" y="411"/>
                  </a:lnTo>
                  <a:close/>
                  <a:moveTo>
                    <a:pt x="451" y="469"/>
                  </a:moveTo>
                  <a:lnTo>
                    <a:pt x="451" y="469"/>
                  </a:lnTo>
                  <a:lnTo>
                    <a:pt x="415" y="442"/>
                  </a:lnTo>
                  <a:lnTo>
                    <a:pt x="379" y="416"/>
                  </a:lnTo>
                  <a:lnTo>
                    <a:pt x="344" y="392"/>
                  </a:lnTo>
                  <a:lnTo>
                    <a:pt x="325" y="381"/>
                  </a:lnTo>
                  <a:lnTo>
                    <a:pt x="304" y="369"/>
                  </a:lnTo>
                  <a:lnTo>
                    <a:pt x="283" y="351"/>
                  </a:lnTo>
                  <a:lnTo>
                    <a:pt x="261" y="333"/>
                  </a:lnTo>
                  <a:lnTo>
                    <a:pt x="238" y="316"/>
                  </a:lnTo>
                  <a:lnTo>
                    <a:pt x="215" y="300"/>
                  </a:lnTo>
                  <a:lnTo>
                    <a:pt x="190" y="285"/>
                  </a:lnTo>
                  <a:lnTo>
                    <a:pt x="166" y="270"/>
                  </a:lnTo>
                  <a:lnTo>
                    <a:pt x="141" y="256"/>
                  </a:lnTo>
                  <a:lnTo>
                    <a:pt x="115" y="242"/>
                  </a:lnTo>
                  <a:lnTo>
                    <a:pt x="110" y="236"/>
                  </a:lnTo>
                  <a:lnTo>
                    <a:pt x="103" y="229"/>
                  </a:lnTo>
                  <a:lnTo>
                    <a:pt x="99" y="226"/>
                  </a:lnTo>
                  <a:lnTo>
                    <a:pt x="95" y="224"/>
                  </a:lnTo>
                  <a:lnTo>
                    <a:pt x="90" y="224"/>
                  </a:lnTo>
                  <a:lnTo>
                    <a:pt x="86" y="225"/>
                  </a:lnTo>
                  <a:lnTo>
                    <a:pt x="89" y="237"/>
                  </a:lnTo>
                  <a:lnTo>
                    <a:pt x="91" y="249"/>
                  </a:lnTo>
                  <a:lnTo>
                    <a:pt x="92" y="261"/>
                  </a:lnTo>
                  <a:lnTo>
                    <a:pt x="92" y="272"/>
                  </a:lnTo>
                  <a:lnTo>
                    <a:pt x="92" y="298"/>
                  </a:lnTo>
                  <a:lnTo>
                    <a:pt x="92" y="324"/>
                  </a:lnTo>
                  <a:lnTo>
                    <a:pt x="92" y="337"/>
                  </a:lnTo>
                  <a:lnTo>
                    <a:pt x="95" y="350"/>
                  </a:lnTo>
                  <a:lnTo>
                    <a:pt x="97" y="361"/>
                  </a:lnTo>
                  <a:lnTo>
                    <a:pt x="99" y="372"/>
                  </a:lnTo>
                  <a:lnTo>
                    <a:pt x="98" y="386"/>
                  </a:lnTo>
                  <a:lnTo>
                    <a:pt x="97" y="399"/>
                  </a:lnTo>
                  <a:lnTo>
                    <a:pt x="97" y="413"/>
                  </a:lnTo>
                  <a:lnTo>
                    <a:pt x="97" y="419"/>
                  </a:lnTo>
                  <a:lnTo>
                    <a:pt x="99" y="424"/>
                  </a:lnTo>
                  <a:lnTo>
                    <a:pt x="101" y="430"/>
                  </a:lnTo>
                  <a:lnTo>
                    <a:pt x="104" y="433"/>
                  </a:lnTo>
                  <a:lnTo>
                    <a:pt x="112" y="442"/>
                  </a:lnTo>
                  <a:lnTo>
                    <a:pt x="120" y="448"/>
                  </a:lnTo>
                  <a:lnTo>
                    <a:pt x="128" y="457"/>
                  </a:lnTo>
                  <a:lnTo>
                    <a:pt x="130" y="460"/>
                  </a:lnTo>
                  <a:lnTo>
                    <a:pt x="132" y="465"/>
                  </a:lnTo>
                  <a:lnTo>
                    <a:pt x="134" y="469"/>
                  </a:lnTo>
                  <a:lnTo>
                    <a:pt x="136" y="474"/>
                  </a:lnTo>
                  <a:lnTo>
                    <a:pt x="142" y="479"/>
                  </a:lnTo>
                  <a:lnTo>
                    <a:pt x="147" y="483"/>
                  </a:lnTo>
                  <a:lnTo>
                    <a:pt x="161" y="493"/>
                  </a:lnTo>
                  <a:lnTo>
                    <a:pt x="175" y="502"/>
                  </a:lnTo>
                  <a:lnTo>
                    <a:pt x="189" y="511"/>
                  </a:lnTo>
                  <a:lnTo>
                    <a:pt x="197" y="518"/>
                  </a:lnTo>
                  <a:lnTo>
                    <a:pt x="205" y="525"/>
                  </a:lnTo>
                  <a:lnTo>
                    <a:pt x="212" y="532"/>
                  </a:lnTo>
                  <a:lnTo>
                    <a:pt x="218" y="536"/>
                  </a:lnTo>
                  <a:lnTo>
                    <a:pt x="221" y="537"/>
                  </a:lnTo>
                  <a:lnTo>
                    <a:pt x="225" y="537"/>
                  </a:lnTo>
                  <a:lnTo>
                    <a:pt x="228" y="537"/>
                  </a:lnTo>
                  <a:lnTo>
                    <a:pt x="231" y="538"/>
                  </a:lnTo>
                  <a:lnTo>
                    <a:pt x="237" y="544"/>
                  </a:lnTo>
                  <a:lnTo>
                    <a:pt x="243" y="551"/>
                  </a:lnTo>
                  <a:lnTo>
                    <a:pt x="250" y="557"/>
                  </a:lnTo>
                  <a:lnTo>
                    <a:pt x="256" y="564"/>
                  </a:lnTo>
                  <a:lnTo>
                    <a:pt x="310" y="606"/>
                  </a:lnTo>
                  <a:lnTo>
                    <a:pt x="337" y="628"/>
                  </a:lnTo>
                  <a:lnTo>
                    <a:pt x="365" y="649"/>
                  </a:lnTo>
                  <a:lnTo>
                    <a:pt x="393" y="670"/>
                  </a:lnTo>
                  <a:lnTo>
                    <a:pt x="422" y="689"/>
                  </a:lnTo>
                  <a:lnTo>
                    <a:pt x="450" y="706"/>
                  </a:lnTo>
                  <a:lnTo>
                    <a:pt x="478" y="723"/>
                  </a:lnTo>
                  <a:lnTo>
                    <a:pt x="473" y="694"/>
                  </a:lnTo>
                  <a:lnTo>
                    <a:pt x="468" y="666"/>
                  </a:lnTo>
                  <a:lnTo>
                    <a:pt x="467" y="639"/>
                  </a:lnTo>
                  <a:lnTo>
                    <a:pt x="466" y="613"/>
                  </a:lnTo>
                  <a:lnTo>
                    <a:pt x="467" y="560"/>
                  </a:lnTo>
                  <a:lnTo>
                    <a:pt x="468" y="534"/>
                  </a:lnTo>
                  <a:lnTo>
                    <a:pt x="468" y="507"/>
                  </a:lnTo>
                  <a:lnTo>
                    <a:pt x="473" y="500"/>
                  </a:lnTo>
                  <a:lnTo>
                    <a:pt x="476" y="494"/>
                  </a:lnTo>
                  <a:lnTo>
                    <a:pt x="478" y="487"/>
                  </a:lnTo>
                  <a:lnTo>
                    <a:pt x="478" y="477"/>
                  </a:lnTo>
                  <a:lnTo>
                    <a:pt x="474" y="477"/>
                  </a:lnTo>
                  <a:lnTo>
                    <a:pt x="470" y="476"/>
                  </a:lnTo>
                  <a:lnTo>
                    <a:pt x="464" y="472"/>
                  </a:lnTo>
                  <a:lnTo>
                    <a:pt x="459" y="469"/>
                  </a:lnTo>
                  <a:lnTo>
                    <a:pt x="455" y="468"/>
                  </a:lnTo>
                  <a:lnTo>
                    <a:pt x="451" y="469"/>
                  </a:lnTo>
                  <a:close/>
                  <a:moveTo>
                    <a:pt x="304" y="625"/>
                  </a:moveTo>
                  <a:lnTo>
                    <a:pt x="304" y="625"/>
                  </a:lnTo>
                  <a:lnTo>
                    <a:pt x="285" y="614"/>
                  </a:lnTo>
                  <a:lnTo>
                    <a:pt x="266" y="601"/>
                  </a:lnTo>
                  <a:lnTo>
                    <a:pt x="247" y="588"/>
                  </a:lnTo>
                  <a:lnTo>
                    <a:pt x="227" y="573"/>
                  </a:lnTo>
                  <a:lnTo>
                    <a:pt x="190" y="544"/>
                  </a:lnTo>
                  <a:lnTo>
                    <a:pt x="171" y="532"/>
                  </a:lnTo>
                  <a:lnTo>
                    <a:pt x="153" y="520"/>
                  </a:lnTo>
                  <a:lnTo>
                    <a:pt x="153" y="550"/>
                  </a:lnTo>
                  <a:lnTo>
                    <a:pt x="153" y="586"/>
                  </a:lnTo>
                  <a:lnTo>
                    <a:pt x="153" y="662"/>
                  </a:lnTo>
                  <a:lnTo>
                    <a:pt x="153" y="705"/>
                  </a:lnTo>
                  <a:lnTo>
                    <a:pt x="156" y="751"/>
                  </a:lnTo>
                  <a:lnTo>
                    <a:pt x="161" y="851"/>
                  </a:lnTo>
                  <a:lnTo>
                    <a:pt x="165" y="930"/>
                  </a:lnTo>
                  <a:lnTo>
                    <a:pt x="167" y="1016"/>
                  </a:lnTo>
                  <a:lnTo>
                    <a:pt x="168" y="1103"/>
                  </a:lnTo>
                  <a:lnTo>
                    <a:pt x="172" y="1189"/>
                  </a:lnTo>
                  <a:lnTo>
                    <a:pt x="172" y="1207"/>
                  </a:lnTo>
                  <a:lnTo>
                    <a:pt x="172" y="1228"/>
                  </a:lnTo>
                  <a:lnTo>
                    <a:pt x="173" y="1246"/>
                  </a:lnTo>
                  <a:lnTo>
                    <a:pt x="173" y="1254"/>
                  </a:lnTo>
                  <a:lnTo>
                    <a:pt x="174" y="1261"/>
                  </a:lnTo>
                  <a:lnTo>
                    <a:pt x="176" y="1264"/>
                  </a:lnTo>
                  <a:lnTo>
                    <a:pt x="178" y="1268"/>
                  </a:lnTo>
                  <a:lnTo>
                    <a:pt x="183" y="1276"/>
                  </a:lnTo>
                  <a:lnTo>
                    <a:pt x="187" y="1280"/>
                  </a:lnTo>
                  <a:lnTo>
                    <a:pt x="189" y="1284"/>
                  </a:lnTo>
                  <a:lnTo>
                    <a:pt x="190" y="1289"/>
                  </a:lnTo>
                  <a:lnTo>
                    <a:pt x="191" y="1294"/>
                  </a:lnTo>
                  <a:lnTo>
                    <a:pt x="256" y="1373"/>
                  </a:lnTo>
                  <a:lnTo>
                    <a:pt x="322" y="1452"/>
                  </a:lnTo>
                  <a:lnTo>
                    <a:pt x="451" y="1613"/>
                  </a:lnTo>
                  <a:lnTo>
                    <a:pt x="454" y="1587"/>
                  </a:lnTo>
                  <a:lnTo>
                    <a:pt x="455" y="1563"/>
                  </a:lnTo>
                  <a:lnTo>
                    <a:pt x="455" y="1538"/>
                  </a:lnTo>
                  <a:lnTo>
                    <a:pt x="455" y="1514"/>
                  </a:lnTo>
                  <a:lnTo>
                    <a:pt x="455" y="1473"/>
                  </a:lnTo>
                  <a:lnTo>
                    <a:pt x="455" y="1431"/>
                  </a:lnTo>
                  <a:lnTo>
                    <a:pt x="457" y="1390"/>
                  </a:lnTo>
                  <a:lnTo>
                    <a:pt x="458" y="1351"/>
                  </a:lnTo>
                  <a:lnTo>
                    <a:pt x="457" y="1331"/>
                  </a:lnTo>
                  <a:lnTo>
                    <a:pt x="454" y="1313"/>
                  </a:lnTo>
                  <a:lnTo>
                    <a:pt x="454" y="1304"/>
                  </a:lnTo>
                  <a:lnTo>
                    <a:pt x="455" y="1295"/>
                  </a:lnTo>
                  <a:lnTo>
                    <a:pt x="458" y="1286"/>
                  </a:lnTo>
                  <a:lnTo>
                    <a:pt x="462" y="1277"/>
                  </a:lnTo>
                  <a:lnTo>
                    <a:pt x="460" y="1260"/>
                  </a:lnTo>
                  <a:lnTo>
                    <a:pt x="460" y="1243"/>
                  </a:lnTo>
                  <a:lnTo>
                    <a:pt x="460" y="1225"/>
                  </a:lnTo>
                  <a:lnTo>
                    <a:pt x="461" y="1208"/>
                  </a:lnTo>
                  <a:lnTo>
                    <a:pt x="466" y="1143"/>
                  </a:lnTo>
                  <a:lnTo>
                    <a:pt x="467" y="1123"/>
                  </a:lnTo>
                  <a:lnTo>
                    <a:pt x="467" y="1102"/>
                  </a:lnTo>
                  <a:lnTo>
                    <a:pt x="465" y="1062"/>
                  </a:lnTo>
                  <a:lnTo>
                    <a:pt x="462" y="1021"/>
                  </a:lnTo>
                  <a:lnTo>
                    <a:pt x="460" y="979"/>
                  </a:lnTo>
                  <a:lnTo>
                    <a:pt x="459" y="947"/>
                  </a:lnTo>
                  <a:lnTo>
                    <a:pt x="459" y="915"/>
                  </a:lnTo>
                  <a:lnTo>
                    <a:pt x="460" y="853"/>
                  </a:lnTo>
                  <a:lnTo>
                    <a:pt x="461" y="794"/>
                  </a:lnTo>
                  <a:lnTo>
                    <a:pt x="461" y="766"/>
                  </a:lnTo>
                  <a:lnTo>
                    <a:pt x="460" y="739"/>
                  </a:lnTo>
                  <a:lnTo>
                    <a:pt x="384" y="685"/>
                  </a:lnTo>
                  <a:lnTo>
                    <a:pt x="343" y="655"/>
                  </a:lnTo>
                  <a:lnTo>
                    <a:pt x="304" y="625"/>
                  </a:lnTo>
                  <a:close/>
                  <a:moveTo>
                    <a:pt x="451" y="1634"/>
                  </a:moveTo>
                  <a:lnTo>
                    <a:pt x="451" y="1634"/>
                  </a:lnTo>
                  <a:lnTo>
                    <a:pt x="448" y="1634"/>
                  </a:lnTo>
                  <a:lnTo>
                    <a:pt x="446" y="1634"/>
                  </a:lnTo>
                  <a:lnTo>
                    <a:pt x="445" y="1634"/>
                  </a:lnTo>
                  <a:lnTo>
                    <a:pt x="439" y="1630"/>
                  </a:lnTo>
                  <a:lnTo>
                    <a:pt x="435" y="1625"/>
                  </a:lnTo>
                  <a:lnTo>
                    <a:pt x="425" y="1612"/>
                  </a:lnTo>
                  <a:lnTo>
                    <a:pt x="416" y="1598"/>
                  </a:lnTo>
                  <a:lnTo>
                    <a:pt x="407" y="1585"/>
                  </a:lnTo>
                  <a:lnTo>
                    <a:pt x="389" y="1559"/>
                  </a:lnTo>
                  <a:lnTo>
                    <a:pt x="379" y="1548"/>
                  </a:lnTo>
                  <a:lnTo>
                    <a:pt x="370" y="1537"/>
                  </a:lnTo>
                  <a:lnTo>
                    <a:pt x="361" y="1522"/>
                  </a:lnTo>
                  <a:lnTo>
                    <a:pt x="352" y="1508"/>
                  </a:lnTo>
                  <a:lnTo>
                    <a:pt x="341" y="1495"/>
                  </a:lnTo>
                  <a:lnTo>
                    <a:pt x="329" y="1482"/>
                  </a:lnTo>
                  <a:lnTo>
                    <a:pt x="304" y="1457"/>
                  </a:lnTo>
                  <a:lnTo>
                    <a:pt x="293" y="1444"/>
                  </a:lnTo>
                  <a:lnTo>
                    <a:pt x="281" y="1430"/>
                  </a:lnTo>
                  <a:lnTo>
                    <a:pt x="262" y="1404"/>
                  </a:lnTo>
                  <a:lnTo>
                    <a:pt x="242" y="1378"/>
                  </a:lnTo>
                  <a:lnTo>
                    <a:pt x="222" y="1353"/>
                  </a:lnTo>
                  <a:lnTo>
                    <a:pt x="212" y="1341"/>
                  </a:lnTo>
                  <a:lnTo>
                    <a:pt x="202" y="1329"/>
                  </a:lnTo>
                  <a:lnTo>
                    <a:pt x="194" y="1321"/>
                  </a:lnTo>
                  <a:lnTo>
                    <a:pt x="187" y="1311"/>
                  </a:lnTo>
                  <a:lnTo>
                    <a:pt x="175" y="1290"/>
                  </a:lnTo>
                  <a:lnTo>
                    <a:pt x="162" y="1269"/>
                  </a:lnTo>
                  <a:lnTo>
                    <a:pt x="156" y="1260"/>
                  </a:lnTo>
                  <a:lnTo>
                    <a:pt x="149" y="1250"/>
                  </a:lnTo>
                  <a:lnTo>
                    <a:pt x="150" y="1259"/>
                  </a:lnTo>
                  <a:lnTo>
                    <a:pt x="152" y="1268"/>
                  </a:lnTo>
                  <a:lnTo>
                    <a:pt x="157" y="1277"/>
                  </a:lnTo>
                  <a:lnTo>
                    <a:pt x="161" y="1285"/>
                  </a:lnTo>
                  <a:lnTo>
                    <a:pt x="166" y="1293"/>
                  </a:lnTo>
                  <a:lnTo>
                    <a:pt x="172" y="1300"/>
                  </a:lnTo>
                  <a:lnTo>
                    <a:pt x="185" y="1313"/>
                  </a:lnTo>
                  <a:lnTo>
                    <a:pt x="185" y="1317"/>
                  </a:lnTo>
                  <a:lnTo>
                    <a:pt x="186" y="1321"/>
                  </a:lnTo>
                  <a:lnTo>
                    <a:pt x="187" y="1324"/>
                  </a:lnTo>
                  <a:lnTo>
                    <a:pt x="187" y="1327"/>
                  </a:lnTo>
                  <a:lnTo>
                    <a:pt x="221" y="1370"/>
                  </a:lnTo>
                  <a:lnTo>
                    <a:pt x="254" y="1413"/>
                  </a:lnTo>
                  <a:lnTo>
                    <a:pt x="318" y="1499"/>
                  </a:lnTo>
                  <a:lnTo>
                    <a:pt x="384" y="1587"/>
                  </a:lnTo>
                  <a:lnTo>
                    <a:pt x="416" y="1631"/>
                  </a:lnTo>
                  <a:lnTo>
                    <a:pt x="449" y="1674"/>
                  </a:lnTo>
                  <a:lnTo>
                    <a:pt x="449" y="1663"/>
                  </a:lnTo>
                  <a:lnTo>
                    <a:pt x="450" y="1655"/>
                  </a:lnTo>
                  <a:lnTo>
                    <a:pt x="451" y="1645"/>
                  </a:lnTo>
                  <a:lnTo>
                    <a:pt x="451" y="1634"/>
                  </a:lnTo>
                  <a:close/>
                  <a:moveTo>
                    <a:pt x="105" y="1370"/>
                  </a:moveTo>
                  <a:lnTo>
                    <a:pt x="105" y="1370"/>
                  </a:lnTo>
                  <a:lnTo>
                    <a:pt x="100" y="1371"/>
                  </a:lnTo>
                  <a:lnTo>
                    <a:pt x="97" y="1372"/>
                  </a:lnTo>
                  <a:lnTo>
                    <a:pt x="91" y="1376"/>
                  </a:lnTo>
                  <a:lnTo>
                    <a:pt x="87" y="1380"/>
                  </a:lnTo>
                  <a:lnTo>
                    <a:pt x="85" y="1381"/>
                  </a:lnTo>
                  <a:lnTo>
                    <a:pt x="82" y="1382"/>
                  </a:lnTo>
                  <a:lnTo>
                    <a:pt x="84" y="1389"/>
                  </a:lnTo>
                  <a:lnTo>
                    <a:pt x="86" y="1395"/>
                  </a:lnTo>
                  <a:lnTo>
                    <a:pt x="88" y="1400"/>
                  </a:lnTo>
                  <a:lnTo>
                    <a:pt x="91" y="1403"/>
                  </a:lnTo>
                  <a:lnTo>
                    <a:pt x="96" y="1406"/>
                  </a:lnTo>
                  <a:lnTo>
                    <a:pt x="100" y="1410"/>
                  </a:lnTo>
                  <a:lnTo>
                    <a:pt x="110" y="1413"/>
                  </a:lnTo>
                  <a:lnTo>
                    <a:pt x="120" y="1414"/>
                  </a:lnTo>
                  <a:lnTo>
                    <a:pt x="132" y="1415"/>
                  </a:lnTo>
                  <a:lnTo>
                    <a:pt x="145" y="1416"/>
                  </a:lnTo>
                  <a:lnTo>
                    <a:pt x="158" y="1418"/>
                  </a:lnTo>
                  <a:lnTo>
                    <a:pt x="166" y="1411"/>
                  </a:lnTo>
                  <a:lnTo>
                    <a:pt x="175" y="1405"/>
                  </a:lnTo>
                  <a:lnTo>
                    <a:pt x="195" y="1395"/>
                  </a:lnTo>
                  <a:lnTo>
                    <a:pt x="195" y="1391"/>
                  </a:lnTo>
                  <a:lnTo>
                    <a:pt x="195" y="1389"/>
                  </a:lnTo>
                  <a:lnTo>
                    <a:pt x="196" y="1384"/>
                  </a:lnTo>
                  <a:lnTo>
                    <a:pt x="198" y="1378"/>
                  </a:lnTo>
                  <a:lnTo>
                    <a:pt x="198" y="1376"/>
                  </a:lnTo>
                  <a:lnTo>
                    <a:pt x="197" y="1373"/>
                  </a:lnTo>
                  <a:lnTo>
                    <a:pt x="194" y="1378"/>
                  </a:lnTo>
                  <a:lnTo>
                    <a:pt x="190" y="1382"/>
                  </a:lnTo>
                  <a:lnTo>
                    <a:pt x="185" y="1385"/>
                  </a:lnTo>
                  <a:lnTo>
                    <a:pt x="178" y="1388"/>
                  </a:lnTo>
                  <a:lnTo>
                    <a:pt x="172" y="1389"/>
                  </a:lnTo>
                  <a:lnTo>
                    <a:pt x="165" y="1390"/>
                  </a:lnTo>
                  <a:lnTo>
                    <a:pt x="150" y="1391"/>
                  </a:lnTo>
                  <a:lnTo>
                    <a:pt x="135" y="1389"/>
                  </a:lnTo>
                  <a:lnTo>
                    <a:pt x="128" y="1388"/>
                  </a:lnTo>
                  <a:lnTo>
                    <a:pt x="121" y="1385"/>
                  </a:lnTo>
                  <a:lnTo>
                    <a:pt x="116" y="1382"/>
                  </a:lnTo>
                  <a:lnTo>
                    <a:pt x="111" y="1378"/>
                  </a:lnTo>
                  <a:lnTo>
                    <a:pt x="107" y="1374"/>
                  </a:lnTo>
                  <a:lnTo>
                    <a:pt x="105" y="1370"/>
                  </a:lnTo>
                  <a:close/>
                  <a:moveTo>
                    <a:pt x="176" y="1342"/>
                  </a:moveTo>
                  <a:lnTo>
                    <a:pt x="176" y="1342"/>
                  </a:lnTo>
                  <a:lnTo>
                    <a:pt x="170" y="1344"/>
                  </a:lnTo>
                  <a:lnTo>
                    <a:pt x="162" y="1345"/>
                  </a:lnTo>
                  <a:lnTo>
                    <a:pt x="147" y="1346"/>
                  </a:lnTo>
                  <a:lnTo>
                    <a:pt x="133" y="1346"/>
                  </a:lnTo>
                  <a:lnTo>
                    <a:pt x="121" y="1344"/>
                  </a:lnTo>
                  <a:lnTo>
                    <a:pt x="120" y="1351"/>
                  </a:lnTo>
                  <a:lnTo>
                    <a:pt x="119" y="1358"/>
                  </a:lnTo>
                  <a:lnTo>
                    <a:pt x="119" y="1367"/>
                  </a:lnTo>
                  <a:lnTo>
                    <a:pt x="119" y="1371"/>
                  </a:lnTo>
                  <a:lnTo>
                    <a:pt x="121" y="1375"/>
                  </a:lnTo>
                  <a:lnTo>
                    <a:pt x="132" y="1376"/>
                  </a:lnTo>
                  <a:lnTo>
                    <a:pt x="145" y="1376"/>
                  </a:lnTo>
                  <a:lnTo>
                    <a:pt x="158" y="1374"/>
                  </a:lnTo>
                  <a:lnTo>
                    <a:pt x="168" y="1372"/>
                  </a:lnTo>
                  <a:lnTo>
                    <a:pt x="174" y="1370"/>
                  </a:lnTo>
                  <a:lnTo>
                    <a:pt x="178" y="1368"/>
                  </a:lnTo>
                  <a:lnTo>
                    <a:pt x="181" y="1365"/>
                  </a:lnTo>
                  <a:lnTo>
                    <a:pt x="182" y="1361"/>
                  </a:lnTo>
                  <a:lnTo>
                    <a:pt x="183" y="1358"/>
                  </a:lnTo>
                  <a:lnTo>
                    <a:pt x="182" y="1353"/>
                  </a:lnTo>
                  <a:lnTo>
                    <a:pt x="180" y="1349"/>
                  </a:lnTo>
                  <a:lnTo>
                    <a:pt x="176" y="1342"/>
                  </a:lnTo>
                  <a:close/>
                  <a:moveTo>
                    <a:pt x="151" y="1119"/>
                  </a:moveTo>
                  <a:lnTo>
                    <a:pt x="151" y="1119"/>
                  </a:lnTo>
                  <a:lnTo>
                    <a:pt x="152" y="1088"/>
                  </a:lnTo>
                  <a:lnTo>
                    <a:pt x="152" y="1056"/>
                  </a:lnTo>
                  <a:lnTo>
                    <a:pt x="151" y="991"/>
                  </a:lnTo>
                  <a:lnTo>
                    <a:pt x="150" y="927"/>
                  </a:lnTo>
                  <a:lnTo>
                    <a:pt x="149" y="861"/>
                  </a:lnTo>
                  <a:lnTo>
                    <a:pt x="147" y="831"/>
                  </a:lnTo>
                  <a:lnTo>
                    <a:pt x="145" y="801"/>
                  </a:lnTo>
                  <a:lnTo>
                    <a:pt x="141" y="771"/>
                  </a:lnTo>
                  <a:lnTo>
                    <a:pt x="139" y="741"/>
                  </a:lnTo>
                  <a:lnTo>
                    <a:pt x="137" y="716"/>
                  </a:lnTo>
                  <a:lnTo>
                    <a:pt x="139" y="690"/>
                  </a:lnTo>
                  <a:lnTo>
                    <a:pt x="140" y="665"/>
                  </a:lnTo>
                  <a:lnTo>
                    <a:pt x="140" y="653"/>
                  </a:lnTo>
                  <a:lnTo>
                    <a:pt x="139" y="641"/>
                  </a:lnTo>
                  <a:lnTo>
                    <a:pt x="136" y="630"/>
                  </a:lnTo>
                  <a:lnTo>
                    <a:pt x="134" y="619"/>
                  </a:lnTo>
                  <a:lnTo>
                    <a:pt x="131" y="608"/>
                  </a:lnTo>
                  <a:lnTo>
                    <a:pt x="130" y="597"/>
                  </a:lnTo>
                  <a:lnTo>
                    <a:pt x="130" y="586"/>
                  </a:lnTo>
                  <a:lnTo>
                    <a:pt x="131" y="575"/>
                  </a:lnTo>
                  <a:lnTo>
                    <a:pt x="132" y="566"/>
                  </a:lnTo>
                  <a:lnTo>
                    <a:pt x="132" y="555"/>
                  </a:lnTo>
                  <a:lnTo>
                    <a:pt x="129" y="525"/>
                  </a:lnTo>
                  <a:lnTo>
                    <a:pt x="129" y="512"/>
                  </a:lnTo>
                  <a:lnTo>
                    <a:pt x="130" y="498"/>
                  </a:lnTo>
                  <a:lnTo>
                    <a:pt x="126" y="496"/>
                  </a:lnTo>
                  <a:lnTo>
                    <a:pt x="120" y="493"/>
                  </a:lnTo>
                  <a:lnTo>
                    <a:pt x="112" y="484"/>
                  </a:lnTo>
                  <a:lnTo>
                    <a:pt x="107" y="480"/>
                  </a:lnTo>
                  <a:lnTo>
                    <a:pt x="103" y="478"/>
                  </a:lnTo>
                  <a:lnTo>
                    <a:pt x="100" y="477"/>
                  </a:lnTo>
                  <a:lnTo>
                    <a:pt x="98" y="477"/>
                  </a:lnTo>
                  <a:lnTo>
                    <a:pt x="97" y="477"/>
                  </a:lnTo>
                  <a:lnTo>
                    <a:pt x="96" y="497"/>
                  </a:lnTo>
                  <a:lnTo>
                    <a:pt x="96" y="518"/>
                  </a:lnTo>
                  <a:lnTo>
                    <a:pt x="98" y="557"/>
                  </a:lnTo>
                  <a:lnTo>
                    <a:pt x="101" y="597"/>
                  </a:lnTo>
                  <a:lnTo>
                    <a:pt x="105" y="636"/>
                  </a:lnTo>
                  <a:lnTo>
                    <a:pt x="109" y="676"/>
                  </a:lnTo>
                  <a:lnTo>
                    <a:pt x="112" y="716"/>
                  </a:lnTo>
                  <a:lnTo>
                    <a:pt x="114" y="755"/>
                  </a:lnTo>
                  <a:lnTo>
                    <a:pt x="114" y="775"/>
                  </a:lnTo>
                  <a:lnTo>
                    <a:pt x="113" y="794"/>
                  </a:lnTo>
                  <a:lnTo>
                    <a:pt x="111" y="858"/>
                  </a:lnTo>
                  <a:lnTo>
                    <a:pt x="112" y="926"/>
                  </a:lnTo>
                  <a:lnTo>
                    <a:pt x="113" y="993"/>
                  </a:lnTo>
                  <a:lnTo>
                    <a:pt x="117" y="1058"/>
                  </a:lnTo>
                  <a:lnTo>
                    <a:pt x="121" y="1072"/>
                  </a:lnTo>
                  <a:lnTo>
                    <a:pt x="125" y="1087"/>
                  </a:lnTo>
                  <a:lnTo>
                    <a:pt x="127" y="1102"/>
                  </a:lnTo>
                  <a:lnTo>
                    <a:pt x="128" y="1117"/>
                  </a:lnTo>
                  <a:lnTo>
                    <a:pt x="128" y="1134"/>
                  </a:lnTo>
                  <a:lnTo>
                    <a:pt x="127" y="1150"/>
                  </a:lnTo>
                  <a:lnTo>
                    <a:pt x="125" y="1185"/>
                  </a:lnTo>
                  <a:lnTo>
                    <a:pt x="121" y="1219"/>
                  </a:lnTo>
                  <a:lnTo>
                    <a:pt x="120" y="1253"/>
                  </a:lnTo>
                  <a:lnTo>
                    <a:pt x="119" y="1270"/>
                  </a:lnTo>
                  <a:lnTo>
                    <a:pt x="120" y="1287"/>
                  </a:lnTo>
                  <a:lnTo>
                    <a:pt x="121" y="1304"/>
                  </a:lnTo>
                  <a:lnTo>
                    <a:pt x="124" y="1320"/>
                  </a:lnTo>
                  <a:lnTo>
                    <a:pt x="129" y="1321"/>
                  </a:lnTo>
                  <a:lnTo>
                    <a:pt x="133" y="1322"/>
                  </a:lnTo>
                  <a:lnTo>
                    <a:pt x="139" y="1322"/>
                  </a:lnTo>
                  <a:lnTo>
                    <a:pt x="143" y="1321"/>
                  </a:lnTo>
                  <a:lnTo>
                    <a:pt x="151" y="1317"/>
                  </a:lnTo>
                  <a:lnTo>
                    <a:pt x="160" y="1313"/>
                  </a:lnTo>
                  <a:lnTo>
                    <a:pt x="159" y="1309"/>
                  </a:lnTo>
                  <a:lnTo>
                    <a:pt x="156" y="1305"/>
                  </a:lnTo>
                  <a:lnTo>
                    <a:pt x="147" y="1295"/>
                  </a:lnTo>
                  <a:lnTo>
                    <a:pt x="143" y="1290"/>
                  </a:lnTo>
                  <a:lnTo>
                    <a:pt x="139" y="1284"/>
                  </a:lnTo>
                  <a:lnTo>
                    <a:pt x="134" y="1278"/>
                  </a:lnTo>
                  <a:lnTo>
                    <a:pt x="132" y="1270"/>
                  </a:lnTo>
                  <a:lnTo>
                    <a:pt x="132" y="1261"/>
                  </a:lnTo>
                  <a:lnTo>
                    <a:pt x="133" y="1248"/>
                  </a:lnTo>
                  <a:lnTo>
                    <a:pt x="135" y="1236"/>
                  </a:lnTo>
                  <a:lnTo>
                    <a:pt x="136" y="1232"/>
                  </a:lnTo>
                  <a:lnTo>
                    <a:pt x="139" y="1229"/>
                  </a:lnTo>
                  <a:lnTo>
                    <a:pt x="142" y="1226"/>
                  </a:lnTo>
                  <a:lnTo>
                    <a:pt x="145" y="1225"/>
                  </a:lnTo>
                  <a:lnTo>
                    <a:pt x="148" y="1224"/>
                  </a:lnTo>
                  <a:lnTo>
                    <a:pt x="152" y="1225"/>
                  </a:lnTo>
                  <a:lnTo>
                    <a:pt x="156" y="1226"/>
                  </a:lnTo>
                  <a:lnTo>
                    <a:pt x="158" y="1229"/>
                  </a:lnTo>
                  <a:lnTo>
                    <a:pt x="160" y="1232"/>
                  </a:lnTo>
                  <a:lnTo>
                    <a:pt x="161" y="1235"/>
                  </a:lnTo>
                  <a:lnTo>
                    <a:pt x="159" y="1208"/>
                  </a:lnTo>
                  <a:lnTo>
                    <a:pt x="158" y="1180"/>
                  </a:lnTo>
                  <a:lnTo>
                    <a:pt x="155" y="1150"/>
                  </a:lnTo>
                  <a:lnTo>
                    <a:pt x="151" y="11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40975" name="组合 26"/>
          <p:cNvGrpSpPr>
            <a:grpSpLocks/>
          </p:cNvGrpSpPr>
          <p:nvPr/>
        </p:nvGrpSpPr>
        <p:grpSpPr bwMode="auto">
          <a:xfrm>
            <a:off x="6096000" y="1716618"/>
            <a:ext cx="1026584" cy="1312333"/>
            <a:chOff x="5680076" y="1239838"/>
            <a:chExt cx="555625" cy="769938"/>
          </a:xfrm>
        </p:grpSpPr>
        <p:sp>
          <p:nvSpPr>
            <p:cNvPr id="41007" name="Freeform 171"/>
            <p:cNvSpPr>
              <a:spLocks noEditPoints="1"/>
            </p:cNvSpPr>
            <p:nvPr/>
          </p:nvSpPr>
          <p:spPr bwMode="auto">
            <a:xfrm>
              <a:off x="5680076" y="1239838"/>
              <a:ext cx="555625" cy="769938"/>
            </a:xfrm>
            <a:custGeom>
              <a:avLst/>
              <a:gdLst>
                <a:gd name="T0" fmla="*/ 3640137 w 1050"/>
                <a:gd name="T1" fmla="*/ 359887847 h 1456"/>
                <a:gd name="T2" fmla="*/ 17080971 w 1050"/>
                <a:gd name="T3" fmla="*/ 254466095 h 1456"/>
                <a:gd name="T4" fmla="*/ 21001567 w 1050"/>
                <a:gd name="T5" fmla="*/ 208326926 h 1456"/>
                <a:gd name="T6" fmla="*/ 26041879 w 1050"/>
                <a:gd name="T7" fmla="*/ 150722238 h 1456"/>
                <a:gd name="T8" fmla="*/ 37242221 w 1050"/>
                <a:gd name="T9" fmla="*/ 61239684 h 1456"/>
                <a:gd name="T10" fmla="*/ 44802954 w 1050"/>
                <a:gd name="T11" fmla="*/ 13142884 h 1456"/>
                <a:gd name="T12" fmla="*/ 81765246 w 1050"/>
                <a:gd name="T13" fmla="*/ 1398157 h 1456"/>
                <a:gd name="T14" fmla="*/ 111166804 w 1050"/>
                <a:gd name="T15" fmla="*/ 279737 h 1456"/>
                <a:gd name="T16" fmla="*/ 200492254 w 1050"/>
                <a:gd name="T17" fmla="*/ 8948414 h 1456"/>
                <a:gd name="T18" fmla="*/ 263496425 w 1050"/>
                <a:gd name="T19" fmla="*/ 18455773 h 1456"/>
                <a:gd name="T20" fmla="*/ 291778267 w 1050"/>
                <a:gd name="T21" fmla="*/ 41945228 h 1456"/>
                <a:gd name="T22" fmla="*/ 286737954 w 1050"/>
                <a:gd name="T23" fmla="*/ 97312548 h 1456"/>
                <a:gd name="T24" fmla="*/ 269936913 w 1050"/>
                <a:gd name="T25" fmla="*/ 246077156 h 1456"/>
                <a:gd name="T26" fmla="*/ 257895725 w 1050"/>
                <a:gd name="T27" fmla="*/ 369395735 h 1456"/>
                <a:gd name="T28" fmla="*/ 231574446 w 1050"/>
                <a:gd name="T29" fmla="*/ 404629388 h 1456"/>
                <a:gd name="T30" fmla="*/ 204412850 w 1050"/>
                <a:gd name="T31" fmla="*/ 404349651 h 1456"/>
                <a:gd name="T32" fmla="*/ 122927533 w 1050"/>
                <a:gd name="T33" fmla="*/ 398477287 h 1456"/>
                <a:gd name="T34" fmla="*/ 51243442 w 1050"/>
                <a:gd name="T35" fmla="*/ 386173615 h 1456"/>
                <a:gd name="T36" fmla="*/ 5600171 w 1050"/>
                <a:gd name="T37" fmla="*/ 378343620 h 1456"/>
                <a:gd name="T38" fmla="*/ 100806250 w 1050"/>
                <a:gd name="T39" fmla="*/ 379741777 h 1456"/>
                <a:gd name="T40" fmla="*/ 175290692 w 1050"/>
                <a:gd name="T41" fmla="*/ 387571771 h 1456"/>
                <a:gd name="T42" fmla="*/ 221493821 w 1050"/>
                <a:gd name="T43" fmla="*/ 393444135 h 1456"/>
                <a:gd name="T44" fmla="*/ 242214929 w 1050"/>
                <a:gd name="T45" fmla="*/ 367997578 h 1456"/>
                <a:gd name="T46" fmla="*/ 262936037 w 1050"/>
                <a:gd name="T47" fmla="*/ 185676683 h 1456"/>
                <a:gd name="T48" fmla="*/ 271336558 w 1050"/>
                <a:gd name="T49" fmla="*/ 114090428 h 1456"/>
                <a:gd name="T50" fmla="*/ 277497117 w 1050"/>
                <a:gd name="T51" fmla="*/ 36352073 h 1456"/>
                <a:gd name="T52" fmla="*/ 245855067 w 1050"/>
                <a:gd name="T53" fmla="*/ 18735511 h 1456"/>
                <a:gd name="T54" fmla="*/ 160450213 w 1050"/>
                <a:gd name="T55" fmla="*/ 8668677 h 1456"/>
                <a:gd name="T56" fmla="*/ 110327017 w 1050"/>
                <a:gd name="T57" fmla="*/ 4753944 h 1456"/>
                <a:gd name="T58" fmla="*/ 60483750 w 1050"/>
                <a:gd name="T59" fmla="*/ 8668677 h 1456"/>
                <a:gd name="T60" fmla="*/ 40322500 w 1050"/>
                <a:gd name="T61" fmla="*/ 54528638 h 1456"/>
                <a:gd name="T62" fmla="*/ 32201908 w 1050"/>
                <a:gd name="T63" fmla="*/ 137859091 h 1456"/>
                <a:gd name="T64" fmla="*/ 30521804 w 1050"/>
                <a:gd name="T65" fmla="*/ 160509334 h 1456"/>
                <a:gd name="T66" fmla="*/ 25201563 w 1050"/>
                <a:gd name="T67" fmla="*/ 212241659 h 1456"/>
                <a:gd name="T68" fmla="*/ 23241529 w 1050"/>
                <a:gd name="T69" fmla="*/ 256423726 h 1456"/>
                <a:gd name="T70" fmla="*/ 12320588 w 1050"/>
                <a:gd name="T71" fmla="*/ 354295220 h 1456"/>
                <a:gd name="T72" fmla="*/ 66924237 w 1050"/>
                <a:gd name="T73" fmla="*/ 376386518 h 1456"/>
                <a:gd name="T74" fmla="*/ 67204167 w 1050"/>
                <a:gd name="T75" fmla="*/ 385893877 h 1456"/>
                <a:gd name="T76" fmla="*/ 155409900 w 1050"/>
                <a:gd name="T77" fmla="*/ 398477287 h 1456"/>
                <a:gd name="T78" fmla="*/ 203012675 w 1050"/>
                <a:gd name="T79" fmla="*/ 400434918 h 1456"/>
                <a:gd name="T80" fmla="*/ 228214237 w 1050"/>
                <a:gd name="T81" fmla="*/ 401833075 h 1456"/>
                <a:gd name="T82" fmla="*/ 250055592 w 1050"/>
                <a:gd name="T83" fmla="*/ 385055195 h 1456"/>
                <a:gd name="T84" fmla="*/ 268256808 w 1050"/>
                <a:gd name="T85" fmla="*/ 226223225 h 1456"/>
                <a:gd name="T86" fmla="*/ 280577396 w 1050"/>
                <a:gd name="T87" fmla="*/ 114929111 h 1456"/>
                <a:gd name="T88" fmla="*/ 290378092 w 1050"/>
                <a:gd name="T89" fmla="*/ 57883897 h 1456"/>
                <a:gd name="T90" fmla="*/ 282537429 w 1050"/>
                <a:gd name="T91" fmla="*/ 35233653 h 1456"/>
                <a:gd name="T92" fmla="*/ 280857325 w 1050"/>
                <a:gd name="T93" fmla="*/ 52291270 h 1456"/>
                <a:gd name="T94" fmla="*/ 270496771 w 1050"/>
                <a:gd name="T95" fmla="*/ 149883555 h 1456"/>
                <a:gd name="T96" fmla="*/ 259015971 w 1050"/>
                <a:gd name="T97" fmla="*/ 249153206 h 1456"/>
                <a:gd name="T98" fmla="*/ 250055592 w 1050"/>
                <a:gd name="T99" fmla="*/ 341711810 h 1456"/>
                <a:gd name="T100" fmla="*/ 245855067 w 1050"/>
                <a:gd name="T101" fmla="*/ 366598893 h 1456"/>
                <a:gd name="T102" fmla="*/ 230454200 w 1050"/>
                <a:gd name="T103" fmla="*/ 395401237 h 1456"/>
                <a:gd name="T104" fmla="*/ 211413196 w 1050"/>
                <a:gd name="T105" fmla="*/ 398477287 h 1456"/>
                <a:gd name="T106" fmla="*/ 192372192 w 1050"/>
                <a:gd name="T107" fmla="*/ 394003080 h 1456"/>
                <a:gd name="T108" fmla="*/ 143368713 w 1050"/>
                <a:gd name="T109" fmla="*/ 388410454 h 1456"/>
                <a:gd name="T110" fmla="*/ 107246737 w 1050"/>
                <a:gd name="T111" fmla="*/ 384775458 h 1456"/>
                <a:gd name="T112" fmla="*/ 34441871 w 1050"/>
                <a:gd name="T113" fmla="*/ 377504938 h 1456"/>
                <a:gd name="T114" fmla="*/ 9240838 w 1050"/>
                <a:gd name="T115" fmla="*/ 367158367 h 1456"/>
                <a:gd name="T116" fmla="*/ 8120592 w 1050"/>
                <a:gd name="T117" fmla="*/ 373590205 h 145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50" h="1456">
                  <a:moveTo>
                    <a:pt x="0" y="1343"/>
                  </a:moveTo>
                  <a:lnTo>
                    <a:pt x="0" y="1343"/>
                  </a:lnTo>
                  <a:lnTo>
                    <a:pt x="1" y="1342"/>
                  </a:lnTo>
                  <a:lnTo>
                    <a:pt x="2" y="1341"/>
                  </a:lnTo>
                  <a:lnTo>
                    <a:pt x="6" y="1341"/>
                  </a:lnTo>
                  <a:lnTo>
                    <a:pt x="12" y="1341"/>
                  </a:lnTo>
                  <a:lnTo>
                    <a:pt x="14" y="1340"/>
                  </a:lnTo>
                  <a:lnTo>
                    <a:pt x="15" y="1339"/>
                  </a:lnTo>
                  <a:lnTo>
                    <a:pt x="13" y="1331"/>
                  </a:lnTo>
                  <a:lnTo>
                    <a:pt x="12" y="1321"/>
                  </a:lnTo>
                  <a:lnTo>
                    <a:pt x="12" y="1304"/>
                  </a:lnTo>
                  <a:lnTo>
                    <a:pt x="13" y="1287"/>
                  </a:lnTo>
                  <a:lnTo>
                    <a:pt x="15" y="1270"/>
                  </a:lnTo>
                  <a:lnTo>
                    <a:pt x="22" y="1235"/>
                  </a:lnTo>
                  <a:lnTo>
                    <a:pt x="27" y="1217"/>
                  </a:lnTo>
                  <a:lnTo>
                    <a:pt x="30" y="1200"/>
                  </a:lnTo>
                  <a:lnTo>
                    <a:pt x="34" y="1168"/>
                  </a:lnTo>
                  <a:lnTo>
                    <a:pt x="36" y="1135"/>
                  </a:lnTo>
                  <a:lnTo>
                    <a:pt x="38" y="1099"/>
                  </a:lnTo>
                  <a:lnTo>
                    <a:pt x="42" y="1064"/>
                  </a:lnTo>
                  <a:lnTo>
                    <a:pt x="50" y="988"/>
                  </a:lnTo>
                  <a:lnTo>
                    <a:pt x="54" y="948"/>
                  </a:lnTo>
                  <a:lnTo>
                    <a:pt x="61" y="910"/>
                  </a:lnTo>
                  <a:lnTo>
                    <a:pt x="64" y="893"/>
                  </a:lnTo>
                  <a:lnTo>
                    <a:pt x="65" y="874"/>
                  </a:lnTo>
                  <a:lnTo>
                    <a:pt x="67" y="856"/>
                  </a:lnTo>
                  <a:lnTo>
                    <a:pt x="68" y="837"/>
                  </a:lnTo>
                  <a:lnTo>
                    <a:pt x="74" y="803"/>
                  </a:lnTo>
                  <a:lnTo>
                    <a:pt x="76" y="787"/>
                  </a:lnTo>
                  <a:lnTo>
                    <a:pt x="76" y="770"/>
                  </a:lnTo>
                  <a:lnTo>
                    <a:pt x="76" y="758"/>
                  </a:lnTo>
                  <a:lnTo>
                    <a:pt x="75" y="745"/>
                  </a:lnTo>
                  <a:lnTo>
                    <a:pt x="77" y="718"/>
                  </a:lnTo>
                  <a:lnTo>
                    <a:pt x="79" y="690"/>
                  </a:lnTo>
                  <a:lnTo>
                    <a:pt x="82" y="664"/>
                  </a:lnTo>
                  <a:lnTo>
                    <a:pt x="85" y="636"/>
                  </a:lnTo>
                  <a:lnTo>
                    <a:pt x="89" y="613"/>
                  </a:lnTo>
                  <a:lnTo>
                    <a:pt x="91" y="591"/>
                  </a:lnTo>
                  <a:lnTo>
                    <a:pt x="92" y="578"/>
                  </a:lnTo>
                  <a:lnTo>
                    <a:pt x="92" y="565"/>
                  </a:lnTo>
                  <a:lnTo>
                    <a:pt x="92" y="552"/>
                  </a:lnTo>
                  <a:lnTo>
                    <a:pt x="93" y="539"/>
                  </a:lnTo>
                  <a:lnTo>
                    <a:pt x="97" y="513"/>
                  </a:lnTo>
                  <a:lnTo>
                    <a:pt x="101" y="485"/>
                  </a:lnTo>
                  <a:lnTo>
                    <a:pt x="106" y="458"/>
                  </a:lnTo>
                  <a:lnTo>
                    <a:pt x="109" y="430"/>
                  </a:lnTo>
                  <a:lnTo>
                    <a:pt x="112" y="404"/>
                  </a:lnTo>
                  <a:lnTo>
                    <a:pt x="116" y="378"/>
                  </a:lnTo>
                  <a:lnTo>
                    <a:pt x="121" y="352"/>
                  </a:lnTo>
                  <a:lnTo>
                    <a:pt x="124" y="326"/>
                  </a:lnTo>
                  <a:lnTo>
                    <a:pt x="127" y="299"/>
                  </a:lnTo>
                  <a:lnTo>
                    <a:pt x="129" y="273"/>
                  </a:lnTo>
                  <a:lnTo>
                    <a:pt x="133" y="219"/>
                  </a:lnTo>
                  <a:lnTo>
                    <a:pt x="136" y="166"/>
                  </a:lnTo>
                  <a:lnTo>
                    <a:pt x="139" y="140"/>
                  </a:lnTo>
                  <a:lnTo>
                    <a:pt x="142" y="114"/>
                  </a:lnTo>
                  <a:lnTo>
                    <a:pt x="145" y="102"/>
                  </a:lnTo>
                  <a:lnTo>
                    <a:pt x="149" y="91"/>
                  </a:lnTo>
                  <a:lnTo>
                    <a:pt x="153" y="79"/>
                  </a:lnTo>
                  <a:lnTo>
                    <a:pt x="157" y="67"/>
                  </a:lnTo>
                  <a:lnTo>
                    <a:pt x="158" y="62"/>
                  </a:lnTo>
                  <a:lnTo>
                    <a:pt x="158" y="56"/>
                  </a:lnTo>
                  <a:lnTo>
                    <a:pt x="159" y="51"/>
                  </a:lnTo>
                  <a:lnTo>
                    <a:pt x="160" y="47"/>
                  </a:lnTo>
                  <a:lnTo>
                    <a:pt x="163" y="40"/>
                  </a:lnTo>
                  <a:lnTo>
                    <a:pt x="167" y="34"/>
                  </a:lnTo>
                  <a:lnTo>
                    <a:pt x="175" y="24"/>
                  </a:lnTo>
                  <a:lnTo>
                    <a:pt x="185" y="15"/>
                  </a:lnTo>
                  <a:lnTo>
                    <a:pt x="196" y="6"/>
                  </a:lnTo>
                  <a:lnTo>
                    <a:pt x="218" y="2"/>
                  </a:lnTo>
                  <a:lnTo>
                    <a:pt x="240" y="1"/>
                  </a:lnTo>
                  <a:lnTo>
                    <a:pt x="261" y="2"/>
                  </a:lnTo>
                  <a:lnTo>
                    <a:pt x="286" y="4"/>
                  </a:lnTo>
                  <a:lnTo>
                    <a:pt x="292" y="5"/>
                  </a:lnTo>
                  <a:lnTo>
                    <a:pt x="298" y="5"/>
                  </a:lnTo>
                  <a:lnTo>
                    <a:pt x="311" y="4"/>
                  </a:lnTo>
                  <a:lnTo>
                    <a:pt x="321" y="6"/>
                  </a:lnTo>
                  <a:lnTo>
                    <a:pt x="326" y="7"/>
                  </a:lnTo>
                  <a:lnTo>
                    <a:pt x="331" y="7"/>
                  </a:lnTo>
                  <a:lnTo>
                    <a:pt x="342" y="6"/>
                  </a:lnTo>
                  <a:lnTo>
                    <a:pt x="354" y="4"/>
                  </a:lnTo>
                  <a:lnTo>
                    <a:pt x="365" y="3"/>
                  </a:lnTo>
                  <a:lnTo>
                    <a:pt x="376" y="2"/>
                  </a:lnTo>
                  <a:lnTo>
                    <a:pt x="397" y="1"/>
                  </a:lnTo>
                  <a:lnTo>
                    <a:pt x="419" y="0"/>
                  </a:lnTo>
                  <a:lnTo>
                    <a:pt x="452" y="2"/>
                  </a:lnTo>
                  <a:lnTo>
                    <a:pt x="484" y="4"/>
                  </a:lnTo>
                  <a:lnTo>
                    <a:pt x="517" y="8"/>
                  </a:lnTo>
                  <a:lnTo>
                    <a:pt x="549" y="13"/>
                  </a:lnTo>
                  <a:lnTo>
                    <a:pt x="582" y="17"/>
                  </a:lnTo>
                  <a:lnTo>
                    <a:pt x="615" y="21"/>
                  </a:lnTo>
                  <a:lnTo>
                    <a:pt x="650" y="24"/>
                  </a:lnTo>
                  <a:lnTo>
                    <a:pt x="685" y="25"/>
                  </a:lnTo>
                  <a:lnTo>
                    <a:pt x="700" y="30"/>
                  </a:lnTo>
                  <a:lnTo>
                    <a:pt x="716" y="32"/>
                  </a:lnTo>
                  <a:lnTo>
                    <a:pt x="750" y="37"/>
                  </a:lnTo>
                  <a:lnTo>
                    <a:pt x="819" y="44"/>
                  </a:lnTo>
                  <a:lnTo>
                    <a:pt x="832" y="46"/>
                  </a:lnTo>
                  <a:lnTo>
                    <a:pt x="845" y="49"/>
                  </a:lnTo>
                  <a:lnTo>
                    <a:pt x="856" y="53"/>
                  </a:lnTo>
                  <a:lnTo>
                    <a:pt x="869" y="55"/>
                  </a:lnTo>
                  <a:lnTo>
                    <a:pt x="893" y="59"/>
                  </a:lnTo>
                  <a:lnTo>
                    <a:pt x="913" y="60"/>
                  </a:lnTo>
                  <a:lnTo>
                    <a:pt x="923" y="62"/>
                  </a:lnTo>
                  <a:lnTo>
                    <a:pt x="931" y="63"/>
                  </a:lnTo>
                  <a:lnTo>
                    <a:pt x="941" y="66"/>
                  </a:lnTo>
                  <a:lnTo>
                    <a:pt x="949" y="70"/>
                  </a:lnTo>
                  <a:lnTo>
                    <a:pt x="958" y="76"/>
                  </a:lnTo>
                  <a:lnTo>
                    <a:pt x="967" y="81"/>
                  </a:lnTo>
                  <a:lnTo>
                    <a:pt x="976" y="86"/>
                  </a:lnTo>
                  <a:lnTo>
                    <a:pt x="982" y="87"/>
                  </a:lnTo>
                  <a:lnTo>
                    <a:pt x="987" y="89"/>
                  </a:lnTo>
                  <a:lnTo>
                    <a:pt x="1000" y="98"/>
                  </a:lnTo>
                  <a:lnTo>
                    <a:pt x="1013" y="110"/>
                  </a:lnTo>
                  <a:lnTo>
                    <a:pt x="1023" y="122"/>
                  </a:lnTo>
                  <a:lnTo>
                    <a:pt x="1033" y="135"/>
                  </a:lnTo>
                  <a:lnTo>
                    <a:pt x="1042" y="150"/>
                  </a:lnTo>
                  <a:lnTo>
                    <a:pt x="1045" y="157"/>
                  </a:lnTo>
                  <a:lnTo>
                    <a:pt x="1047" y="166"/>
                  </a:lnTo>
                  <a:lnTo>
                    <a:pt x="1049" y="174"/>
                  </a:lnTo>
                  <a:lnTo>
                    <a:pt x="1050" y="183"/>
                  </a:lnTo>
                  <a:lnTo>
                    <a:pt x="1050" y="192"/>
                  </a:lnTo>
                  <a:lnTo>
                    <a:pt x="1050" y="202"/>
                  </a:lnTo>
                  <a:lnTo>
                    <a:pt x="1048" y="217"/>
                  </a:lnTo>
                  <a:lnTo>
                    <a:pt x="1046" y="231"/>
                  </a:lnTo>
                  <a:lnTo>
                    <a:pt x="1039" y="261"/>
                  </a:lnTo>
                  <a:lnTo>
                    <a:pt x="1032" y="304"/>
                  </a:lnTo>
                  <a:lnTo>
                    <a:pt x="1024" y="348"/>
                  </a:lnTo>
                  <a:lnTo>
                    <a:pt x="1018" y="392"/>
                  </a:lnTo>
                  <a:lnTo>
                    <a:pt x="1015" y="413"/>
                  </a:lnTo>
                  <a:lnTo>
                    <a:pt x="1013" y="434"/>
                  </a:lnTo>
                  <a:lnTo>
                    <a:pt x="1008" y="479"/>
                  </a:lnTo>
                  <a:lnTo>
                    <a:pt x="1003" y="524"/>
                  </a:lnTo>
                  <a:lnTo>
                    <a:pt x="994" y="608"/>
                  </a:lnTo>
                  <a:lnTo>
                    <a:pt x="989" y="670"/>
                  </a:lnTo>
                  <a:lnTo>
                    <a:pt x="982" y="734"/>
                  </a:lnTo>
                  <a:lnTo>
                    <a:pt x="964" y="867"/>
                  </a:lnTo>
                  <a:lnTo>
                    <a:pt x="964" y="880"/>
                  </a:lnTo>
                  <a:lnTo>
                    <a:pt x="963" y="892"/>
                  </a:lnTo>
                  <a:lnTo>
                    <a:pt x="958" y="931"/>
                  </a:lnTo>
                  <a:lnTo>
                    <a:pt x="954" y="974"/>
                  </a:lnTo>
                  <a:lnTo>
                    <a:pt x="946" y="1060"/>
                  </a:lnTo>
                  <a:lnTo>
                    <a:pt x="942" y="1103"/>
                  </a:lnTo>
                  <a:lnTo>
                    <a:pt x="939" y="1143"/>
                  </a:lnTo>
                  <a:lnTo>
                    <a:pt x="934" y="1217"/>
                  </a:lnTo>
                  <a:lnTo>
                    <a:pt x="931" y="1252"/>
                  </a:lnTo>
                  <a:lnTo>
                    <a:pt x="927" y="1287"/>
                  </a:lnTo>
                  <a:lnTo>
                    <a:pt x="921" y="1321"/>
                  </a:lnTo>
                  <a:lnTo>
                    <a:pt x="913" y="1354"/>
                  </a:lnTo>
                  <a:lnTo>
                    <a:pt x="908" y="1370"/>
                  </a:lnTo>
                  <a:lnTo>
                    <a:pt x="902" y="1386"/>
                  </a:lnTo>
                  <a:lnTo>
                    <a:pt x="896" y="1402"/>
                  </a:lnTo>
                  <a:lnTo>
                    <a:pt x="888" y="1418"/>
                  </a:lnTo>
                  <a:lnTo>
                    <a:pt x="877" y="1427"/>
                  </a:lnTo>
                  <a:lnTo>
                    <a:pt x="864" y="1433"/>
                  </a:lnTo>
                  <a:lnTo>
                    <a:pt x="852" y="1441"/>
                  </a:lnTo>
                  <a:lnTo>
                    <a:pt x="840" y="1448"/>
                  </a:lnTo>
                  <a:lnTo>
                    <a:pt x="834" y="1447"/>
                  </a:lnTo>
                  <a:lnTo>
                    <a:pt x="827" y="1447"/>
                  </a:lnTo>
                  <a:lnTo>
                    <a:pt x="822" y="1448"/>
                  </a:lnTo>
                  <a:lnTo>
                    <a:pt x="816" y="1450"/>
                  </a:lnTo>
                  <a:lnTo>
                    <a:pt x="803" y="1455"/>
                  </a:lnTo>
                  <a:lnTo>
                    <a:pt x="796" y="1456"/>
                  </a:lnTo>
                  <a:lnTo>
                    <a:pt x="789" y="1456"/>
                  </a:lnTo>
                  <a:lnTo>
                    <a:pt x="782" y="1456"/>
                  </a:lnTo>
                  <a:lnTo>
                    <a:pt x="776" y="1455"/>
                  </a:lnTo>
                  <a:lnTo>
                    <a:pt x="762" y="1452"/>
                  </a:lnTo>
                  <a:lnTo>
                    <a:pt x="747" y="1447"/>
                  </a:lnTo>
                  <a:lnTo>
                    <a:pt x="739" y="1446"/>
                  </a:lnTo>
                  <a:lnTo>
                    <a:pt x="730" y="1446"/>
                  </a:lnTo>
                  <a:lnTo>
                    <a:pt x="658" y="1445"/>
                  </a:lnTo>
                  <a:lnTo>
                    <a:pt x="622" y="1444"/>
                  </a:lnTo>
                  <a:lnTo>
                    <a:pt x="585" y="1441"/>
                  </a:lnTo>
                  <a:lnTo>
                    <a:pt x="561" y="1438"/>
                  </a:lnTo>
                  <a:lnTo>
                    <a:pt x="536" y="1432"/>
                  </a:lnTo>
                  <a:lnTo>
                    <a:pt x="510" y="1428"/>
                  </a:lnTo>
                  <a:lnTo>
                    <a:pt x="485" y="1425"/>
                  </a:lnTo>
                  <a:lnTo>
                    <a:pt x="473" y="1425"/>
                  </a:lnTo>
                  <a:lnTo>
                    <a:pt x="461" y="1425"/>
                  </a:lnTo>
                  <a:lnTo>
                    <a:pt x="451" y="1425"/>
                  </a:lnTo>
                  <a:lnTo>
                    <a:pt x="439" y="1425"/>
                  </a:lnTo>
                  <a:lnTo>
                    <a:pt x="419" y="1423"/>
                  </a:lnTo>
                  <a:lnTo>
                    <a:pt x="399" y="1419"/>
                  </a:lnTo>
                  <a:lnTo>
                    <a:pt x="363" y="1413"/>
                  </a:lnTo>
                  <a:lnTo>
                    <a:pt x="327" y="1407"/>
                  </a:lnTo>
                  <a:lnTo>
                    <a:pt x="288" y="1400"/>
                  </a:lnTo>
                  <a:lnTo>
                    <a:pt x="246" y="1394"/>
                  </a:lnTo>
                  <a:lnTo>
                    <a:pt x="203" y="1387"/>
                  </a:lnTo>
                  <a:lnTo>
                    <a:pt x="194" y="1384"/>
                  </a:lnTo>
                  <a:lnTo>
                    <a:pt x="183" y="1381"/>
                  </a:lnTo>
                  <a:lnTo>
                    <a:pt x="159" y="1379"/>
                  </a:lnTo>
                  <a:lnTo>
                    <a:pt x="137" y="1377"/>
                  </a:lnTo>
                  <a:lnTo>
                    <a:pt x="113" y="1374"/>
                  </a:lnTo>
                  <a:lnTo>
                    <a:pt x="91" y="1372"/>
                  </a:lnTo>
                  <a:lnTo>
                    <a:pt x="82" y="1370"/>
                  </a:lnTo>
                  <a:lnTo>
                    <a:pt x="75" y="1368"/>
                  </a:lnTo>
                  <a:lnTo>
                    <a:pt x="58" y="1363"/>
                  </a:lnTo>
                  <a:lnTo>
                    <a:pt x="42" y="1358"/>
                  </a:lnTo>
                  <a:lnTo>
                    <a:pt x="34" y="1357"/>
                  </a:lnTo>
                  <a:lnTo>
                    <a:pt x="25" y="1357"/>
                  </a:lnTo>
                  <a:lnTo>
                    <a:pt x="20" y="1353"/>
                  </a:lnTo>
                  <a:lnTo>
                    <a:pt x="14" y="1350"/>
                  </a:lnTo>
                  <a:lnTo>
                    <a:pt x="7" y="1347"/>
                  </a:lnTo>
                  <a:lnTo>
                    <a:pt x="0" y="1343"/>
                  </a:lnTo>
                  <a:close/>
                  <a:moveTo>
                    <a:pt x="239" y="1346"/>
                  </a:moveTo>
                  <a:lnTo>
                    <a:pt x="239" y="1346"/>
                  </a:lnTo>
                  <a:lnTo>
                    <a:pt x="251" y="1349"/>
                  </a:lnTo>
                  <a:lnTo>
                    <a:pt x="266" y="1351"/>
                  </a:lnTo>
                  <a:lnTo>
                    <a:pt x="296" y="1353"/>
                  </a:lnTo>
                  <a:lnTo>
                    <a:pt x="328" y="1355"/>
                  </a:lnTo>
                  <a:lnTo>
                    <a:pt x="345" y="1357"/>
                  </a:lnTo>
                  <a:lnTo>
                    <a:pt x="360" y="1358"/>
                  </a:lnTo>
                  <a:lnTo>
                    <a:pt x="439" y="1371"/>
                  </a:lnTo>
                  <a:lnTo>
                    <a:pt x="464" y="1374"/>
                  </a:lnTo>
                  <a:lnTo>
                    <a:pt x="492" y="1377"/>
                  </a:lnTo>
                  <a:lnTo>
                    <a:pt x="519" y="1379"/>
                  </a:lnTo>
                  <a:lnTo>
                    <a:pt x="547" y="1381"/>
                  </a:lnTo>
                  <a:lnTo>
                    <a:pt x="564" y="1383"/>
                  </a:lnTo>
                  <a:lnTo>
                    <a:pt x="582" y="1383"/>
                  </a:lnTo>
                  <a:lnTo>
                    <a:pt x="599" y="1383"/>
                  </a:lnTo>
                  <a:lnTo>
                    <a:pt x="618" y="1384"/>
                  </a:lnTo>
                  <a:lnTo>
                    <a:pt x="626" y="1386"/>
                  </a:lnTo>
                  <a:lnTo>
                    <a:pt x="636" y="1389"/>
                  </a:lnTo>
                  <a:lnTo>
                    <a:pt x="646" y="1393"/>
                  </a:lnTo>
                  <a:lnTo>
                    <a:pt x="656" y="1395"/>
                  </a:lnTo>
                  <a:lnTo>
                    <a:pt x="670" y="1397"/>
                  </a:lnTo>
                  <a:lnTo>
                    <a:pt x="685" y="1398"/>
                  </a:lnTo>
                  <a:lnTo>
                    <a:pt x="715" y="1401"/>
                  </a:lnTo>
                  <a:lnTo>
                    <a:pt x="747" y="1406"/>
                  </a:lnTo>
                  <a:lnTo>
                    <a:pt x="763" y="1408"/>
                  </a:lnTo>
                  <a:lnTo>
                    <a:pt x="777" y="1409"/>
                  </a:lnTo>
                  <a:lnTo>
                    <a:pt x="791" y="1407"/>
                  </a:lnTo>
                  <a:lnTo>
                    <a:pt x="802" y="1404"/>
                  </a:lnTo>
                  <a:lnTo>
                    <a:pt x="811" y="1401"/>
                  </a:lnTo>
                  <a:lnTo>
                    <a:pt x="819" y="1397"/>
                  </a:lnTo>
                  <a:lnTo>
                    <a:pt x="826" y="1392"/>
                  </a:lnTo>
                  <a:lnTo>
                    <a:pt x="833" y="1386"/>
                  </a:lnTo>
                  <a:lnTo>
                    <a:pt x="847" y="1373"/>
                  </a:lnTo>
                  <a:lnTo>
                    <a:pt x="848" y="1367"/>
                  </a:lnTo>
                  <a:lnTo>
                    <a:pt x="850" y="1361"/>
                  </a:lnTo>
                  <a:lnTo>
                    <a:pt x="852" y="1354"/>
                  </a:lnTo>
                  <a:lnTo>
                    <a:pt x="856" y="1349"/>
                  </a:lnTo>
                  <a:lnTo>
                    <a:pt x="865" y="1316"/>
                  </a:lnTo>
                  <a:lnTo>
                    <a:pt x="871" y="1281"/>
                  </a:lnTo>
                  <a:lnTo>
                    <a:pt x="878" y="1247"/>
                  </a:lnTo>
                  <a:lnTo>
                    <a:pt x="882" y="1213"/>
                  </a:lnTo>
                  <a:lnTo>
                    <a:pt x="887" y="1177"/>
                  </a:lnTo>
                  <a:lnTo>
                    <a:pt x="891" y="1142"/>
                  </a:lnTo>
                  <a:lnTo>
                    <a:pt x="897" y="1071"/>
                  </a:lnTo>
                  <a:lnTo>
                    <a:pt x="905" y="987"/>
                  </a:lnTo>
                  <a:lnTo>
                    <a:pt x="912" y="901"/>
                  </a:lnTo>
                  <a:lnTo>
                    <a:pt x="921" y="817"/>
                  </a:lnTo>
                  <a:lnTo>
                    <a:pt x="930" y="731"/>
                  </a:lnTo>
                  <a:lnTo>
                    <a:pt x="939" y="664"/>
                  </a:lnTo>
                  <a:lnTo>
                    <a:pt x="942" y="630"/>
                  </a:lnTo>
                  <a:lnTo>
                    <a:pt x="944" y="599"/>
                  </a:lnTo>
                  <a:lnTo>
                    <a:pt x="945" y="585"/>
                  </a:lnTo>
                  <a:lnTo>
                    <a:pt x="947" y="570"/>
                  </a:lnTo>
                  <a:lnTo>
                    <a:pt x="952" y="541"/>
                  </a:lnTo>
                  <a:lnTo>
                    <a:pt x="954" y="526"/>
                  </a:lnTo>
                  <a:lnTo>
                    <a:pt x="956" y="513"/>
                  </a:lnTo>
                  <a:lnTo>
                    <a:pt x="956" y="498"/>
                  </a:lnTo>
                  <a:lnTo>
                    <a:pt x="956" y="483"/>
                  </a:lnTo>
                  <a:lnTo>
                    <a:pt x="962" y="445"/>
                  </a:lnTo>
                  <a:lnTo>
                    <a:pt x="969" y="408"/>
                  </a:lnTo>
                  <a:lnTo>
                    <a:pt x="974" y="369"/>
                  </a:lnTo>
                  <a:lnTo>
                    <a:pt x="978" y="328"/>
                  </a:lnTo>
                  <a:lnTo>
                    <a:pt x="979" y="311"/>
                  </a:lnTo>
                  <a:lnTo>
                    <a:pt x="979" y="294"/>
                  </a:lnTo>
                  <a:lnTo>
                    <a:pt x="979" y="276"/>
                  </a:lnTo>
                  <a:lnTo>
                    <a:pt x="982" y="259"/>
                  </a:lnTo>
                  <a:lnTo>
                    <a:pt x="985" y="226"/>
                  </a:lnTo>
                  <a:lnTo>
                    <a:pt x="989" y="195"/>
                  </a:lnTo>
                  <a:lnTo>
                    <a:pt x="991" y="162"/>
                  </a:lnTo>
                  <a:lnTo>
                    <a:pt x="992" y="146"/>
                  </a:lnTo>
                  <a:lnTo>
                    <a:pt x="991" y="130"/>
                  </a:lnTo>
                  <a:lnTo>
                    <a:pt x="988" y="128"/>
                  </a:lnTo>
                  <a:lnTo>
                    <a:pt x="986" y="125"/>
                  </a:lnTo>
                  <a:lnTo>
                    <a:pt x="982" y="119"/>
                  </a:lnTo>
                  <a:lnTo>
                    <a:pt x="973" y="108"/>
                  </a:lnTo>
                  <a:lnTo>
                    <a:pt x="963" y="99"/>
                  </a:lnTo>
                  <a:lnTo>
                    <a:pt x="953" y="92"/>
                  </a:lnTo>
                  <a:lnTo>
                    <a:pt x="940" y="84"/>
                  </a:lnTo>
                  <a:lnTo>
                    <a:pt x="926" y="79"/>
                  </a:lnTo>
                  <a:lnTo>
                    <a:pt x="911" y="75"/>
                  </a:lnTo>
                  <a:lnTo>
                    <a:pt x="895" y="70"/>
                  </a:lnTo>
                  <a:lnTo>
                    <a:pt x="878" y="67"/>
                  </a:lnTo>
                  <a:lnTo>
                    <a:pt x="815" y="59"/>
                  </a:lnTo>
                  <a:lnTo>
                    <a:pt x="785" y="55"/>
                  </a:lnTo>
                  <a:lnTo>
                    <a:pt x="754" y="51"/>
                  </a:lnTo>
                  <a:lnTo>
                    <a:pt x="722" y="47"/>
                  </a:lnTo>
                  <a:lnTo>
                    <a:pt x="689" y="42"/>
                  </a:lnTo>
                  <a:lnTo>
                    <a:pt x="623" y="36"/>
                  </a:lnTo>
                  <a:lnTo>
                    <a:pt x="601" y="34"/>
                  </a:lnTo>
                  <a:lnTo>
                    <a:pt x="581" y="33"/>
                  </a:lnTo>
                  <a:lnTo>
                    <a:pt x="573" y="31"/>
                  </a:lnTo>
                  <a:lnTo>
                    <a:pt x="564" y="29"/>
                  </a:lnTo>
                  <a:lnTo>
                    <a:pt x="555" y="25"/>
                  </a:lnTo>
                  <a:lnTo>
                    <a:pt x="547" y="24"/>
                  </a:lnTo>
                  <a:lnTo>
                    <a:pt x="525" y="21"/>
                  </a:lnTo>
                  <a:lnTo>
                    <a:pt x="504" y="20"/>
                  </a:lnTo>
                  <a:lnTo>
                    <a:pt x="484" y="19"/>
                  </a:lnTo>
                  <a:lnTo>
                    <a:pt x="462" y="17"/>
                  </a:lnTo>
                  <a:lnTo>
                    <a:pt x="452" y="16"/>
                  </a:lnTo>
                  <a:lnTo>
                    <a:pt x="440" y="15"/>
                  </a:lnTo>
                  <a:lnTo>
                    <a:pt x="416" y="16"/>
                  </a:lnTo>
                  <a:lnTo>
                    <a:pt x="394" y="17"/>
                  </a:lnTo>
                  <a:lnTo>
                    <a:pt x="370" y="18"/>
                  </a:lnTo>
                  <a:lnTo>
                    <a:pt x="343" y="19"/>
                  </a:lnTo>
                  <a:lnTo>
                    <a:pt x="317" y="21"/>
                  </a:lnTo>
                  <a:lnTo>
                    <a:pt x="290" y="25"/>
                  </a:lnTo>
                  <a:lnTo>
                    <a:pt x="277" y="29"/>
                  </a:lnTo>
                  <a:lnTo>
                    <a:pt x="265" y="32"/>
                  </a:lnTo>
                  <a:lnTo>
                    <a:pt x="258" y="30"/>
                  </a:lnTo>
                  <a:lnTo>
                    <a:pt x="250" y="30"/>
                  </a:lnTo>
                  <a:lnTo>
                    <a:pt x="236" y="30"/>
                  </a:lnTo>
                  <a:lnTo>
                    <a:pt x="222" y="31"/>
                  </a:lnTo>
                  <a:lnTo>
                    <a:pt x="216" y="31"/>
                  </a:lnTo>
                  <a:lnTo>
                    <a:pt x="211" y="30"/>
                  </a:lnTo>
                  <a:lnTo>
                    <a:pt x="205" y="33"/>
                  </a:lnTo>
                  <a:lnTo>
                    <a:pt x="199" y="36"/>
                  </a:lnTo>
                  <a:lnTo>
                    <a:pt x="189" y="44"/>
                  </a:lnTo>
                  <a:lnTo>
                    <a:pt x="182" y="53"/>
                  </a:lnTo>
                  <a:lnTo>
                    <a:pt x="174" y="64"/>
                  </a:lnTo>
                  <a:lnTo>
                    <a:pt x="169" y="76"/>
                  </a:lnTo>
                  <a:lnTo>
                    <a:pt x="164" y="89"/>
                  </a:lnTo>
                  <a:lnTo>
                    <a:pt x="154" y="114"/>
                  </a:lnTo>
                  <a:lnTo>
                    <a:pt x="148" y="168"/>
                  </a:lnTo>
                  <a:lnTo>
                    <a:pt x="144" y="195"/>
                  </a:lnTo>
                  <a:lnTo>
                    <a:pt x="142" y="221"/>
                  </a:lnTo>
                  <a:lnTo>
                    <a:pt x="139" y="276"/>
                  </a:lnTo>
                  <a:lnTo>
                    <a:pt x="137" y="303"/>
                  </a:lnTo>
                  <a:lnTo>
                    <a:pt x="135" y="329"/>
                  </a:lnTo>
                  <a:lnTo>
                    <a:pt x="131" y="349"/>
                  </a:lnTo>
                  <a:lnTo>
                    <a:pt x="127" y="368"/>
                  </a:lnTo>
                  <a:lnTo>
                    <a:pt x="124" y="387"/>
                  </a:lnTo>
                  <a:lnTo>
                    <a:pt x="121" y="405"/>
                  </a:lnTo>
                  <a:lnTo>
                    <a:pt x="118" y="450"/>
                  </a:lnTo>
                  <a:lnTo>
                    <a:pt x="115" y="493"/>
                  </a:lnTo>
                  <a:lnTo>
                    <a:pt x="114" y="502"/>
                  </a:lnTo>
                  <a:lnTo>
                    <a:pt x="113" y="510"/>
                  </a:lnTo>
                  <a:lnTo>
                    <a:pt x="109" y="528"/>
                  </a:lnTo>
                  <a:lnTo>
                    <a:pt x="106" y="544"/>
                  </a:lnTo>
                  <a:lnTo>
                    <a:pt x="105" y="552"/>
                  </a:lnTo>
                  <a:lnTo>
                    <a:pt x="105" y="561"/>
                  </a:lnTo>
                  <a:lnTo>
                    <a:pt x="106" y="564"/>
                  </a:lnTo>
                  <a:lnTo>
                    <a:pt x="107" y="567"/>
                  </a:lnTo>
                  <a:lnTo>
                    <a:pt x="108" y="570"/>
                  </a:lnTo>
                  <a:lnTo>
                    <a:pt x="109" y="574"/>
                  </a:lnTo>
                  <a:lnTo>
                    <a:pt x="109" y="578"/>
                  </a:lnTo>
                  <a:lnTo>
                    <a:pt x="109" y="583"/>
                  </a:lnTo>
                  <a:lnTo>
                    <a:pt x="107" y="593"/>
                  </a:lnTo>
                  <a:lnTo>
                    <a:pt x="105" y="604"/>
                  </a:lnTo>
                  <a:lnTo>
                    <a:pt x="104" y="614"/>
                  </a:lnTo>
                  <a:lnTo>
                    <a:pt x="101" y="642"/>
                  </a:lnTo>
                  <a:lnTo>
                    <a:pt x="98" y="670"/>
                  </a:lnTo>
                  <a:lnTo>
                    <a:pt x="97" y="697"/>
                  </a:lnTo>
                  <a:lnTo>
                    <a:pt x="94" y="723"/>
                  </a:lnTo>
                  <a:lnTo>
                    <a:pt x="90" y="759"/>
                  </a:lnTo>
                  <a:lnTo>
                    <a:pt x="90" y="776"/>
                  </a:lnTo>
                  <a:lnTo>
                    <a:pt x="90" y="791"/>
                  </a:lnTo>
                  <a:lnTo>
                    <a:pt x="90" y="807"/>
                  </a:lnTo>
                  <a:lnTo>
                    <a:pt x="89" y="824"/>
                  </a:lnTo>
                  <a:lnTo>
                    <a:pt x="82" y="857"/>
                  </a:lnTo>
                  <a:lnTo>
                    <a:pt x="80" y="873"/>
                  </a:lnTo>
                  <a:lnTo>
                    <a:pt x="79" y="888"/>
                  </a:lnTo>
                  <a:lnTo>
                    <a:pt x="79" y="896"/>
                  </a:lnTo>
                  <a:lnTo>
                    <a:pt x="80" y="903"/>
                  </a:lnTo>
                  <a:lnTo>
                    <a:pt x="81" y="910"/>
                  </a:lnTo>
                  <a:lnTo>
                    <a:pt x="83" y="917"/>
                  </a:lnTo>
                  <a:lnTo>
                    <a:pt x="79" y="937"/>
                  </a:lnTo>
                  <a:lnTo>
                    <a:pt x="75" y="959"/>
                  </a:lnTo>
                  <a:lnTo>
                    <a:pt x="68" y="1002"/>
                  </a:lnTo>
                  <a:lnTo>
                    <a:pt x="63" y="1051"/>
                  </a:lnTo>
                  <a:lnTo>
                    <a:pt x="60" y="1097"/>
                  </a:lnTo>
                  <a:lnTo>
                    <a:pt x="54" y="1152"/>
                  </a:lnTo>
                  <a:lnTo>
                    <a:pt x="49" y="1211"/>
                  </a:lnTo>
                  <a:lnTo>
                    <a:pt x="46" y="1240"/>
                  </a:lnTo>
                  <a:lnTo>
                    <a:pt x="45" y="1253"/>
                  </a:lnTo>
                  <a:lnTo>
                    <a:pt x="44" y="1267"/>
                  </a:lnTo>
                  <a:lnTo>
                    <a:pt x="44" y="1281"/>
                  </a:lnTo>
                  <a:lnTo>
                    <a:pt x="45" y="1294"/>
                  </a:lnTo>
                  <a:lnTo>
                    <a:pt x="49" y="1307"/>
                  </a:lnTo>
                  <a:lnTo>
                    <a:pt x="52" y="1312"/>
                  </a:lnTo>
                  <a:lnTo>
                    <a:pt x="55" y="1319"/>
                  </a:lnTo>
                  <a:lnTo>
                    <a:pt x="76" y="1326"/>
                  </a:lnTo>
                  <a:lnTo>
                    <a:pt x="97" y="1332"/>
                  </a:lnTo>
                  <a:lnTo>
                    <a:pt x="120" y="1336"/>
                  </a:lnTo>
                  <a:lnTo>
                    <a:pt x="143" y="1340"/>
                  </a:lnTo>
                  <a:lnTo>
                    <a:pt x="167" y="1342"/>
                  </a:lnTo>
                  <a:lnTo>
                    <a:pt x="190" y="1343"/>
                  </a:lnTo>
                  <a:lnTo>
                    <a:pt x="239" y="1346"/>
                  </a:lnTo>
                  <a:close/>
                  <a:moveTo>
                    <a:pt x="151" y="1368"/>
                  </a:moveTo>
                  <a:lnTo>
                    <a:pt x="151" y="1368"/>
                  </a:lnTo>
                  <a:lnTo>
                    <a:pt x="165" y="1370"/>
                  </a:lnTo>
                  <a:lnTo>
                    <a:pt x="179" y="1372"/>
                  </a:lnTo>
                  <a:lnTo>
                    <a:pt x="192" y="1376"/>
                  </a:lnTo>
                  <a:lnTo>
                    <a:pt x="206" y="1379"/>
                  </a:lnTo>
                  <a:lnTo>
                    <a:pt x="215" y="1379"/>
                  </a:lnTo>
                  <a:lnTo>
                    <a:pt x="224" y="1379"/>
                  </a:lnTo>
                  <a:lnTo>
                    <a:pt x="231" y="1379"/>
                  </a:lnTo>
                  <a:lnTo>
                    <a:pt x="240" y="1380"/>
                  </a:lnTo>
                  <a:lnTo>
                    <a:pt x="311" y="1392"/>
                  </a:lnTo>
                  <a:lnTo>
                    <a:pt x="376" y="1403"/>
                  </a:lnTo>
                  <a:lnTo>
                    <a:pt x="399" y="1407"/>
                  </a:lnTo>
                  <a:lnTo>
                    <a:pt x="423" y="1410"/>
                  </a:lnTo>
                  <a:lnTo>
                    <a:pt x="436" y="1411"/>
                  </a:lnTo>
                  <a:lnTo>
                    <a:pt x="449" y="1412"/>
                  </a:lnTo>
                  <a:lnTo>
                    <a:pt x="477" y="1413"/>
                  </a:lnTo>
                  <a:lnTo>
                    <a:pt x="498" y="1414"/>
                  </a:lnTo>
                  <a:lnTo>
                    <a:pt x="517" y="1417"/>
                  </a:lnTo>
                  <a:lnTo>
                    <a:pt x="555" y="1425"/>
                  </a:lnTo>
                  <a:lnTo>
                    <a:pt x="570" y="1427"/>
                  </a:lnTo>
                  <a:lnTo>
                    <a:pt x="585" y="1428"/>
                  </a:lnTo>
                  <a:lnTo>
                    <a:pt x="615" y="1429"/>
                  </a:lnTo>
                  <a:lnTo>
                    <a:pt x="627" y="1430"/>
                  </a:lnTo>
                  <a:lnTo>
                    <a:pt x="639" y="1432"/>
                  </a:lnTo>
                  <a:lnTo>
                    <a:pt x="652" y="1434"/>
                  </a:lnTo>
                  <a:lnTo>
                    <a:pt x="664" y="1436"/>
                  </a:lnTo>
                  <a:lnTo>
                    <a:pt x="684" y="1436"/>
                  </a:lnTo>
                  <a:lnTo>
                    <a:pt x="704" y="1433"/>
                  </a:lnTo>
                  <a:lnTo>
                    <a:pt x="725" y="1432"/>
                  </a:lnTo>
                  <a:lnTo>
                    <a:pt x="743" y="1432"/>
                  </a:lnTo>
                  <a:lnTo>
                    <a:pt x="749" y="1433"/>
                  </a:lnTo>
                  <a:lnTo>
                    <a:pt x="756" y="1434"/>
                  </a:lnTo>
                  <a:lnTo>
                    <a:pt x="767" y="1439"/>
                  </a:lnTo>
                  <a:lnTo>
                    <a:pt x="779" y="1443"/>
                  </a:lnTo>
                  <a:lnTo>
                    <a:pt x="786" y="1444"/>
                  </a:lnTo>
                  <a:lnTo>
                    <a:pt x="791" y="1444"/>
                  </a:lnTo>
                  <a:lnTo>
                    <a:pt x="794" y="1443"/>
                  </a:lnTo>
                  <a:lnTo>
                    <a:pt x="800" y="1442"/>
                  </a:lnTo>
                  <a:lnTo>
                    <a:pt x="806" y="1439"/>
                  </a:lnTo>
                  <a:lnTo>
                    <a:pt x="815" y="1437"/>
                  </a:lnTo>
                  <a:lnTo>
                    <a:pt x="827" y="1436"/>
                  </a:lnTo>
                  <a:lnTo>
                    <a:pt x="834" y="1434"/>
                  </a:lnTo>
                  <a:lnTo>
                    <a:pt x="839" y="1433"/>
                  </a:lnTo>
                  <a:lnTo>
                    <a:pt x="846" y="1431"/>
                  </a:lnTo>
                  <a:lnTo>
                    <a:pt x="852" y="1428"/>
                  </a:lnTo>
                  <a:lnTo>
                    <a:pt x="858" y="1424"/>
                  </a:lnTo>
                  <a:lnTo>
                    <a:pt x="864" y="1418"/>
                  </a:lnTo>
                  <a:lnTo>
                    <a:pt x="870" y="1413"/>
                  </a:lnTo>
                  <a:lnTo>
                    <a:pt x="875" y="1407"/>
                  </a:lnTo>
                  <a:lnTo>
                    <a:pt x="884" y="1393"/>
                  </a:lnTo>
                  <a:lnTo>
                    <a:pt x="893" y="1377"/>
                  </a:lnTo>
                  <a:lnTo>
                    <a:pt x="899" y="1361"/>
                  </a:lnTo>
                  <a:lnTo>
                    <a:pt x="905" y="1344"/>
                  </a:lnTo>
                  <a:lnTo>
                    <a:pt x="908" y="1328"/>
                  </a:lnTo>
                  <a:lnTo>
                    <a:pt x="913" y="1289"/>
                  </a:lnTo>
                  <a:lnTo>
                    <a:pt x="918" y="1249"/>
                  </a:lnTo>
                  <a:lnTo>
                    <a:pt x="926" y="1168"/>
                  </a:lnTo>
                  <a:lnTo>
                    <a:pt x="932" y="1084"/>
                  </a:lnTo>
                  <a:lnTo>
                    <a:pt x="941" y="997"/>
                  </a:lnTo>
                  <a:lnTo>
                    <a:pt x="947" y="928"/>
                  </a:lnTo>
                  <a:lnTo>
                    <a:pt x="952" y="868"/>
                  </a:lnTo>
                  <a:lnTo>
                    <a:pt x="958" y="809"/>
                  </a:lnTo>
                  <a:lnTo>
                    <a:pt x="961" y="780"/>
                  </a:lnTo>
                  <a:lnTo>
                    <a:pt x="967" y="749"/>
                  </a:lnTo>
                  <a:lnTo>
                    <a:pt x="971" y="717"/>
                  </a:lnTo>
                  <a:lnTo>
                    <a:pt x="974" y="686"/>
                  </a:lnTo>
                  <a:lnTo>
                    <a:pt x="977" y="654"/>
                  </a:lnTo>
                  <a:lnTo>
                    <a:pt x="982" y="623"/>
                  </a:lnTo>
                  <a:lnTo>
                    <a:pt x="985" y="596"/>
                  </a:lnTo>
                  <a:lnTo>
                    <a:pt x="987" y="569"/>
                  </a:lnTo>
                  <a:lnTo>
                    <a:pt x="992" y="516"/>
                  </a:lnTo>
                  <a:lnTo>
                    <a:pt x="997" y="463"/>
                  </a:lnTo>
                  <a:lnTo>
                    <a:pt x="1002" y="411"/>
                  </a:lnTo>
                  <a:lnTo>
                    <a:pt x="1007" y="373"/>
                  </a:lnTo>
                  <a:lnTo>
                    <a:pt x="1011" y="356"/>
                  </a:lnTo>
                  <a:lnTo>
                    <a:pt x="1014" y="340"/>
                  </a:lnTo>
                  <a:lnTo>
                    <a:pt x="1017" y="327"/>
                  </a:lnTo>
                  <a:lnTo>
                    <a:pt x="1019" y="313"/>
                  </a:lnTo>
                  <a:lnTo>
                    <a:pt x="1025" y="271"/>
                  </a:lnTo>
                  <a:lnTo>
                    <a:pt x="1032" y="227"/>
                  </a:lnTo>
                  <a:lnTo>
                    <a:pt x="1035" y="213"/>
                  </a:lnTo>
                  <a:lnTo>
                    <a:pt x="1037" y="207"/>
                  </a:lnTo>
                  <a:lnTo>
                    <a:pt x="1038" y="201"/>
                  </a:lnTo>
                  <a:lnTo>
                    <a:pt x="1038" y="188"/>
                  </a:lnTo>
                  <a:lnTo>
                    <a:pt x="1037" y="177"/>
                  </a:lnTo>
                  <a:lnTo>
                    <a:pt x="1035" y="167"/>
                  </a:lnTo>
                  <a:lnTo>
                    <a:pt x="1032" y="157"/>
                  </a:lnTo>
                  <a:lnTo>
                    <a:pt x="1028" y="147"/>
                  </a:lnTo>
                  <a:lnTo>
                    <a:pt x="1022" y="140"/>
                  </a:lnTo>
                  <a:lnTo>
                    <a:pt x="1017" y="134"/>
                  </a:lnTo>
                  <a:lnTo>
                    <a:pt x="1012" y="127"/>
                  </a:lnTo>
                  <a:lnTo>
                    <a:pt x="1011" y="126"/>
                  </a:lnTo>
                  <a:lnTo>
                    <a:pt x="1009" y="126"/>
                  </a:lnTo>
                  <a:lnTo>
                    <a:pt x="1009" y="128"/>
                  </a:lnTo>
                  <a:lnTo>
                    <a:pt x="1008" y="130"/>
                  </a:lnTo>
                  <a:lnTo>
                    <a:pt x="1006" y="132"/>
                  </a:lnTo>
                  <a:lnTo>
                    <a:pt x="1005" y="136"/>
                  </a:lnTo>
                  <a:lnTo>
                    <a:pt x="1004" y="140"/>
                  </a:lnTo>
                  <a:lnTo>
                    <a:pt x="1005" y="144"/>
                  </a:lnTo>
                  <a:lnTo>
                    <a:pt x="1006" y="153"/>
                  </a:lnTo>
                  <a:lnTo>
                    <a:pt x="1006" y="160"/>
                  </a:lnTo>
                  <a:lnTo>
                    <a:pt x="1005" y="173"/>
                  </a:lnTo>
                  <a:lnTo>
                    <a:pt x="1003" y="187"/>
                  </a:lnTo>
                  <a:lnTo>
                    <a:pt x="1001" y="199"/>
                  </a:lnTo>
                  <a:lnTo>
                    <a:pt x="999" y="212"/>
                  </a:lnTo>
                  <a:lnTo>
                    <a:pt x="994" y="278"/>
                  </a:lnTo>
                  <a:lnTo>
                    <a:pt x="992" y="312"/>
                  </a:lnTo>
                  <a:lnTo>
                    <a:pt x="989" y="344"/>
                  </a:lnTo>
                  <a:lnTo>
                    <a:pt x="983" y="400"/>
                  </a:lnTo>
                  <a:lnTo>
                    <a:pt x="976" y="450"/>
                  </a:lnTo>
                  <a:lnTo>
                    <a:pt x="973" y="480"/>
                  </a:lnTo>
                  <a:lnTo>
                    <a:pt x="970" y="509"/>
                  </a:lnTo>
                  <a:lnTo>
                    <a:pt x="966" y="536"/>
                  </a:lnTo>
                  <a:lnTo>
                    <a:pt x="960" y="563"/>
                  </a:lnTo>
                  <a:lnTo>
                    <a:pt x="959" y="589"/>
                  </a:lnTo>
                  <a:lnTo>
                    <a:pt x="957" y="613"/>
                  </a:lnTo>
                  <a:lnTo>
                    <a:pt x="952" y="659"/>
                  </a:lnTo>
                  <a:lnTo>
                    <a:pt x="945" y="705"/>
                  </a:lnTo>
                  <a:lnTo>
                    <a:pt x="939" y="750"/>
                  </a:lnTo>
                  <a:lnTo>
                    <a:pt x="936" y="790"/>
                  </a:lnTo>
                  <a:lnTo>
                    <a:pt x="932" y="829"/>
                  </a:lnTo>
                  <a:lnTo>
                    <a:pt x="930" y="850"/>
                  </a:lnTo>
                  <a:lnTo>
                    <a:pt x="928" y="870"/>
                  </a:lnTo>
                  <a:lnTo>
                    <a:pt x="925" y="891"/>
                  </a:lnTo>
                  <a:lnTo>
                    <a:pt x="919" y="911"/>
                  </a:lnTo>
                  <a:lnTo>
                    <a:pt x="919" y="933"/>
                  </a:lnTo>
                  <a:lnTo>
                    <a:pt x="918" y="955"/>
                  </a:lnTo>
                  <a:lnTo>
                    <a:pt x="916" y="975"/>
                  </a:lnTo>
                  <a:lnTo>
                    <a:pt x="914" y="997"/>
                  </a:lnTo>
                  <a:lnTo>
                    <a:pt x="910" y="1023"/>
                  </a:lnTo>
                  <a:lnTo>
                    <a:pt x="908" y="1052"/>
                  </a:lnTo>
                  <a:lnTo>
                    <a:pt x="903" y="1109"/>
                  </a:lnTo>
                  <a:lnTo>
                    <a:pt x="899" y="1167"/>
                  </a:lnTo>
                  <a:lnTo>
                    <a:pt x="896" y="1195"/>
                  </a:lnTo>
                  <a:lnTo>
                    <a:pt x="893" y="1222"/>
                  </a:lnTo>
                  <a:lnTo>
                    <a:pt x="887" y="1258"/>
                  </a:lnTo>
                  <a:lnTo>
                    <a:pt x="885" y="1276"/>
                  </a:lnTo>
                  <a:lnTo>
                    <a:pt x="885" y="1285"/>
                  </a:lnTo>
                  <a:lnTo>
                    <a:pt x="885" y="1293"/>
                  </a:lnTo>
                  <a:lnTo>
                    <a:pt x="884" y="1293"/>
                  </a:lnTo>
                  <a:lnTo>
                    <a:pt x="883" y="1294"/>
                  </a:lnTo>
                  <a:lnTo>
                    <a:pt x="881" y="1298"/>
                  </a:lnTo>
                  <a:lnTo>
                    <a:pt x="880" y="1304"/>
                  </a:lnTo>
                  <a:lnTo>
                    <a:pt x="878" y="1308"/>
                  </a:lnTo>
                  <a:lnTo>
                    <a:pt x="878" y="1311"/>
                  </a:lnTo>
                  <a:lnTo>
                    <a:pt x="877" y="1316"/>
                  </a:lnTo>
                  <a:lnTo>
                    <a:pt x="875" y="1324"/>
                  </a:lnTo>
                  <a:lnTo>
                    <a:pt x="871" y="1334"/>
                  </a:lnTo>
                  <a:lnTo>
                    <a:pt x="871" y="1338"/>
                  </a:lnTo>
                  <a:lnTo>
                    <a:pt x="871" y="1342"/>
                  </a:lnTo>
                  <a:lnTo>
                    <a:pt x="867" y="1353"/>
                  </a:lnTo>
                  <a:lnTo>
                    <a:pt x="863" y="1365"/>
                  </a:lnTo>
                  <a:lnTo>
                    <a:pt x="855" y="1388"/>
                  </a:lnTo>
                  <a:lnTo>
                    <a:pt x="841" y="1401"/>
                  </a:lnTo>
                  <a:lnTo>
                    <a:pt x="833" y="1408"/>
                  </a:lnTo>
                  <a:lnTo>
                    <a:pt x="823" y="1414"/>
                  </a:lnTo>
                  <a:lnTo>
                    <a:pt x="813" y="1419"/>
                  </a:lnTo>
                  <a:lnTo>
                    <a:pt x="804" y="1424"/>
                  </a:lnTo>
                  <a:lnTo>
                    <a:pt x="793" y="1427"/>
                  </a:lnTo>
                  <a:lnTo>
                    <a:pt x="784" y="1428"/>
                  </a:lnTo>
                  <a:lnTo>
                    <a:pt x="780" y="1427"/>
                  </a:lnTo>
                  <a:lnTo>
                    <a:pt x="776" y="1426"/>
                  </a:lnTo>
                  <a:lnTo>
                    <a:pt x="773" y="1424"/>
                  </a:lnTo>
                  <a:lnTo>
                    <a:pt x="769" y="1424"/>
                  </a:lnTo>
                  <a:lnTo>
                    <a:pt x="763" y="1424"/>
                  </a:lnTo>
                  <a:lnTo>
                    <a:pt x="759" y="1424"/>
                  </a:lnTo>
                  <a:lnTo>
                    <a:pt x="755" y="1425"/>
                  </a:lnTo>
                  <a:lnTo>
                    <a:pt x="750" y="1425"/>
                  </a:lnTo>
                  <a:lnTo>
                    <a:pt x="747" y="1424"/>
                  </a:lnTo>
                  <a:lnTo>
                    <a:pt x="743" y="1422"/>
                  </a:lnTo>
                  <a:lnTo>
                    <a:pt x="740" y="1418"/>
                  </a:lnTo>
                  <a:lnTo>
                    <a:pt x="735" y="1417"/>
                  </a:lnTo>
                  <a:lnTo>
                    <a:pt x="729" y="1416"/>
                  </a:lnTo>
                  <a:lnTo>
                    <a:pt x="722" y="1415"/>
                  </a:lnTo>
                  <a:lnTo>
                    <a:pt x="709" y="1414"/>
                  </a:lnTo>
                  <a:lnTo>
                    <a:pt x="698" y="1411"/>
                  </a:lnTo>
                  <a:lnTo>
                    <a:pt x="687" y="1409"/>
                  </a:lnTo>
                  <a:lnTo>
                    <a:pt x="682" y="1408"/>
                  </a:lnTo>
                  <a:lnTo>
                    <a:pt x="676" y="1408"/>
                  </a:lnTo>
                  <a:lnTo>
                    <a:pt x="665" y="1409"/>
                  </a:lnTo>
                  <a:lnTo>
                    <a:pt x="649" y="1406"/>
                  </a:lnTo>
                  <a:lnTo>
                    <a:pt x="631" y="1402"/>
                  </a:lnTo>
                  <a:lnTo>
                    <a:pt x="614" y="1399"/>
                  </a:lnTo>
                  <a:lnTo>
                    <a:pt x="596" y="1396"/>
                  </a:lnTo>
                  <a:lnTo>
                    <a:pt x="524" y="1391"/>
                  </a:lnTo>
                  <a:lnTo>
                    <a:pt x="512" y="1389"/>
                  </a:lnTo>
                  <a:lnTo>
                    <a:pt x="500" y="1388"/>
                  </a:lnTo>
                  <a:lnTo>
                    <a:pt x="488" y="1388"/>
                  </a:lnTo>
                  <a:lnTo>
                    <a:pt x="484" y="1389"/>
                  </a:lnTo>
                  <a:lnTo>
                    <a:pt x="479" y="1392"/>
                  </a:lnTo>
                  <a:lnTo>
                    <a:pt x="475" y="1389"/>
                  </a:lnTo>
                  <a:lnTo>
                    <a:pt x="471" y="1387"/>
                  </a:lnTo>
                  <a:lnTo>
                    <a:pt x="462" y="1385"/>
                  </a:lnTo>
                  <a:lnTo>
                    <a:pt x="443" y="1383"/>
                  </a:lnTo>
                  <a:lnTo>
                    <a:pt x="402" y="1379"/>
                  </a:lnTo>
                  <a:lnTo>
                    <a:pt x="383" y="1376"/>
                  </a:lnTo>
                  <a:lnTo>
                    <a:pt x="364" y="1371"/>
                  </a:lnTo>
                  <a:lnTo>
                    <a:pt x="345" y="1368"/>
                  </a:lnTo>
                  <a:lnTo>
                    <a:pt x="325" y="1366"/>
                  </a:lnTo>
                  <a:lnTo>
                    <a:pt x="287" y="1365"/>
                  </a:lnTo>
                  <a:lnTo>
                    <a:pt x="247" y="1362"/>
                  </a:lnTo>
                  <a:lnTo>
                    <a:pt x="173" y="1354"/>
                  </a:lnTo>
                  <a:lnTo>
                    <a:pt x="154" y="1353"/>
                  </a:lnTo>
                  <a:lnTo>
                    <a:pt x="144" y="1352"/>
                  </a:lnTo>
                  <a:lnTo>
                    <a:pt x="135" y="1351"/>
                  </a:lnTo>
                  <a:lnTo>
                    <a:pt x="123" y="1350"/>
                  </a:lnTo>
                  <a:lnTo>
                    <a:pt x="112" y="1349"/>
                  </a:lnTo>
                  <a:lnTo>
                    <a:pt x="94" y="1350"/>
                  </a:lnTo>
                  <a:lnTo>
                    <a:pt x="77" y="1350"/>
                  </a:lnTo>
                  <a:lnTo>
                    <a:pt x="69" y="1350"/>
                  </a:lnTo>
                  <a:lnTo>
                    <a:pt x="61" y="1349"/>
                  </a:lnTo>
                  <a:lnTo>
                    <a:pt x="59" y="1346"/>
                  </a:lnTo>
                  <a:lnTo>
                    <a:pt x="54" y="1342"/>
                  </a:lnTo>
                  <a:lnTo>
                    <a:pt x="46" y="1339"/>
                  </a:lnTo>
                  <a:lnTo>
                    <a:pt x="42" y="1331"/>
                  </a:lnTo>
                  <a:lnTo>
                    <a:pt x="37" y="1322"/>
                  </a:lnTo>
                  <a:lnTo>
                    <a:pt x="33" y="1313"/>
                  </a:lnTo>
                  <a:lnTo>
                    <a:pt x="31" y="1304"/>
                  </a:lnTo>
                  <a:lnTo>
                    <a:pt x="30" y="1294"/>
                  </a:lnTo>
                  <a:lnTo>
                    <a:pt x="29" y="1285"/>
                  </a:lnTo>
                  <a:lnTo>
                    <a:pt x="29" y="1275"/>
                  </a:lnTo>
                  <a:lnTo>
                    <a:pt x="30" y="1264"/>
                  </a:lnTo>
                  <a:lnTo>
                    <a:pt x="28" y="1273"/>
                  </a:lnTo>
                  <a:lnTo>
                    <a:pt x="25" y="1282"/>
                  </a:lnTo>
                  <a:lnTo>
                    <a:pt x="24" y="1293"/>
                  </a:lnTo>
                  <a:lnTo>
                    <a:pt x="24" y="1304"/>
                  </a:lnTo>
                  <a:lnTo>
                    <a:pt x="24" y="1315"/>
                  </a:lnTo>
                  <a:lnTo>
                    <a:pt x="27" y="1325"/>
                  </a:lnTo>
                  <a:lnTo>
                    <a:pt x="29" y="1336"/>
                  </a:lnTo>
                  <a:lnTo>
                    <a:pt x="33" y="1347"/>
                  </a:lnTo>
                  <a:lnTo>
                    <a:pt x="47" y="1351"/>
                  </a:lnTo>
                  <a:lnTo>
                    <a:pt x="62" y="1355"/>
                  </a:lnTo>
                  <a:lnTo>
                    <a:pt x="91" y="1361"/>
                  </a:lnTo>
                  <a:lnTo>
                    <a:pt x="121" y="1365"/>
                  </a:lnTo>
                  <a:lnTo>
                    <a:pt x="151" y="13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8" name="Freeform 172"/>
            <p:cNvSpPr>
              <a:spLocks noEditPoints="1"/>
            </p:cNvSpPr>
            <p:nvPr/>
          </p:nvSpPr>
          <p:spPr bwMode="auto">
            <a:xfrm>
              <a:off x="5892801" y="1258888"/>
              <a:ext cx="188913" cy="44450"/>
            </a:xfrm>
            <a:custGeom>
              <a:avLst/>
              <a:gdLst>
                <a:gd name="T0" fmla="*/ 85322875 w 356"/>
                <a:gd name="T1" fmla="*/ 22707231 h 86"/>
                <a:gd name="T2" fmla="*/ 67019540 w 356"/>
                <a:gd name="T3" fmla="*/ 19501662 h 86"/>
                <a:gd name="T4" fmla="*/ 36044176 w 356"/>
                <a:gd name="T5" fmla="*/ 18967228 h 86"/>
                <a:gd name="T6" fmla="*/ 18866890 w 356"/>
                <a:gd name="T7" fmla="*/ 17097227 h 86"/>
                <a:gd name="T8" fmla="*/ 7321440 w 356"/>
                <a:gd name="T9" fmla="*/ 16562794 h 86"/>
                <a:gd name="T10" fmla="*/ 281778 w 356"/>
                <a:gd name="T11" fmla="*/ 8281655 h 86"/>
                <a:gd name="T12" fmla="*/ 1689604 w 356"/>
                <a:gd name="T13" fmla="*/ 2404435 h 86"/>
                <a:gd name="T14" fmla="*/ 11263672 w 356"/>
                <a:gd name="T15" fmla="*/ 267217 h 86"/>
                <a:gd name="T16" fmla="*/ 28159181 w 356"/>
                <a:gd name="T17" fmla="*/ 1335567 h 86"/>
                <a:gd name="T18" fmla="*/ 57163694 w 356"/>
                <a:gd name="T19" fmla="*/ 2938352 h 86"/>
                <a:gd name="T20" fmla="*/ 88139058 w 356"/>
                <a:gd name="T21" fmla="*/ 5075570 h 86"/>
                <a:gd name="T22" fmla="*/ 98557929 w 356"/>
                <a:gd name="T23" fmla="*/ 10151656 h 86"/>
                <a:gd name="T24" fmla="*/ 100247532 w 356"/>
                <a:gd name="T25" fmla="*/ 15761660 h 86"/>
                <a:gd name="T26" fmla="*/ 96868325 w 356"/>
                <a:gd name="T27" fmla="*/ 20570013 h 86"/>
                <a:gd name="T28" fmla="*/ 5350059 w 356"/>
                <a:gd name="T29" fmla="*/ 10151656 h 86"/>
                <a:gd name="T30" fmla="*/ 9574068 w 356"/>
                <a:gd name="T31" fmla="*/ 8815572 h 86"/>
                <a:gd name="T32" fmla="*/ 8448020 w 356"/>
                <a:gd name="T33" fmla="*/ 4007219 h 86"/>
                <a:gd name="T34" fmla="*/ 3942232 w 356"/>
                <a:gd name="T35" fmla="*/ 7480005 h 86"/>
                <a:gd name="T36" fmla="*/ 14642880 w 356"/>
                <a:gd name="T37" fmla="*/ 9350006 h 86"/>
                <a:gd name="T38" fmla="*/ 14924658 w 356"/>
                <a:gd name="T39" fmla="*/ 4274436 h 86"/>
                <a:gd name="T40" fmla="*/ 12108474 w 356"/>
                <a:gd name="T41" fmla="*/ 4808353 h 86"/>
                <a:gd name="T42" fmla="*/ 14079856 w 356"/>
                <a:gd name="T43" fmla="*/ 9350006 h 86"/>
                <a:gd name="T44" fmla="*/ 18585112 w 356"/>
                <a:gd name="T45" fmla="*/ 6144437 h 86"/>
                <a:gd name="T46" fmla="*/ 20556494 w 356"/>
                <a:gd name="T47" fmla="*/ 9082789 h 86"/>
                <a:gd name="T48" fmla="*/ 23935702 w 356"/>
                <a:gd name="T49" fmla="*/ 8815572 h 86"/>
                <a:gd name="T50" fmla="*/ 23372147 w 356"/>
                <a:gd name="T51" fmla="*/ 5075570 h 86"/>
                <a:gd name="T52" fmla="*/ 26188330 w 356"/>
                <a:gd name="T53" fmla="*/ 5342787 h 86"/>
                <a:gd name="T54" fmla="*/ 27314379 w 356"/>
                <a:gd name="T55" fmla="*/ 8548872 h 86"/>
                <a:gd name="T56" fmla="*/ 31820166 w 356"/>
                <a:gd name="T57" fmla="*/ 11220007 h 86"/>
                <a:gd name="T58" fmla="*/ 34354572 w 356"/>
                <a:gd name="T59" fmla="*/ 7480005 h 86"/>
                <a:gd name="T60" fmla="*/ 27877934 w 356"/>
                <a:gd name="T61" fmla="*/ 5342787 h 86"/>
                <a:gd name="T62" fmla="*/ 56881917 w 356"/>
                <a:gd name="T63" fmla="*/ 10151656 h 86"/>
                <a:gd name="T64" fmla="*/ 59134545 w 356"/>
                <a:gd name="T65" fmla="*/ 14425576 h 86"/>
                <a:gd name="T66" fmla="*/ 61387704 w 356"/>
                <a:gd name="T67" fmla="*/ 10685573 h 86"/>
                <a:gd name="T68" fmla="*/ 58571520 w 356"/>
                <a:gd name="T69" fmla="*/ 5610003 h 86"/>
                <a:gd name="T70" fmla="*/ 65329936 w 356"/>
                <a:gd name="T71" fmla="*/ 14425576 h 86"/>
                <a:gd name="T72" fmla="*/ 70679995 w 356"/>
                <a:gd name="T73" fmla="*/ 14960009 h 86"/>
                <a:gd name="T74" fmla="*/ 63358555 w 356"/>
                <a:gd name="T75" fmla="*/ 5075570 h 86"/>
                <a:gd name="T76" fmla="*/ 46463046 w 356"/>
                <a:gd name="T77" fmla="*/ 6411654 h 86"/>
                <a:gd name="T78" fmla="*/ 52657907 w 356"/>
                <a:gd name="T79" fmla="*/ 13090008 h 86"/>
                <a:gd name="T80" fmla="*/ 53784486 w 356"/>
                <a:gd name="T81" fmla="*/ 6678871 h 86"/>
                <a:gd name="T82" fmla="*/ 46463046 w 356"/>
                <a:gd name="T83" fmla="*/ 6411654 h 86"/>
                <a:gd name="T84" fmla="*/ 76030584 w 356"/>
                <a:gd name="T85" fmla="*/ 15227226 h 86"/>
                <a:gd name="T86" fmla="*/ 80254594 w 356"/>
                <a:gd name="T87" fmla="*/ 14158876 h 86"/>
                <a:gd name="T88" fmla="*/ 77156633 w 356"/>
                <a:gd name="T89" fmla="*/ 6411654 h 86"/>
                <a:gd name="T90" fmla="*/ 74622227 w 356"/>
                <a:gd name="T91" fmla="*/ 13624442 h 86"/>
                <a:gd name="T92" fmla="*/ 41112988 w 356"/>
                <a:gd name="T93" fmla="*/ 11754441 h 86"/>
                <a:gd name="T94" fmla="*/ 44210418 w 356"/>
                <a:gd name="T95" fmla="*/ 6411654 h 86"/>
                <a:gd name="T96" fmla="*/ 37452002 w 356"/>
                <a:gd name="T97" fmla="*/ 8014438 h 86"/>
                <a:gd name="T98" fmla="*/ 84196826 w 356"/>
                <a:gd name="T99" fmla="*/ 15494443 h 86"/>
                <a:gd name="T100" fmla="*/ 88420836 w 356"/>
                <a:gd name="T101" fmla="*/ 16028877 h 86"/>
                <a:gd name="T102" fmla="*/ 89546885 w 356"/>
                <a:gd name="T103" fmla="*/ 7480005 h 86"/>
                <a:gd name="T104" fmla="*/ 84196826 w 356"/>
                <a:gd name="T105" fmla="*/ 7212788 h 86"/>
                <a:gd name="T106" fmla="*/ 84196826 w 356"/>
                <a:gd name="T107" fmla="*/ 15494443 h 86"/>
                <a:gd name="T108" fmla="*/ 94897474 w 356"/>
                <a:gd name="T109" fmla="*/ 12822791 h 86"/>
                <a:gd name="T110" fmla="*/ 91518266 w 356"/>
                <a:gd name="T111" fmla="*/ 8281655 h 86"/>
                <a:gd name="T112" fmla="*/ 92644315 w 356"/>
                <a:gd name="T113" fmla="*/ 15227226 h 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6" h="86">
                  <a:moveTo>
                    <a:pt x="341" y="84"/>
                  </a:moveTo>
                  <a:lnTo>
                    <a:pt x="341" y="84"/>
                  </a:lnTo>
                  <a:lnTo>
                    <a:pt x="328" y="86"/>
                  </a:lnTo>
                  <a:lnTo>
                    <a:pt x="316" y="86"/>
                  </a:lnTo>
                  <a:lnTo>
                    <a:pt x="303" y="85"/>
                  </a:lnTo>
                  <a:lnTo>
                    <a:pt x="291" y="83"/>
                  </a:lnTo>
                  <a:lnTo>
                    <a:pt x="265" y="77"/>
                  </a:lnTo>
                  <a:lnTo>
                    <a:pt x="251" y="75"/>
                  </a:lnTo>
                  <a:lnTo>
                    <a:pt x="238" y="73"/>
                  </a:lnTo>
                  <a:lnTo>
                    <a:pt x="212" y="73"/>
                  </a:lnTo>
                  <a:lnTo>
                    <a:pt x="186" y="73"/>
                  </a:lnTo>
                  <a:lnTo>
                    <a:pt x="158" y="73"/>
                  </a:lnTo>
                  <a:lnTo>
                    <a:pt x="143" y="72"/>
                  </a:lnTo>
                  <a:lnTo>
                    <a:pt x="128" y="71"/>
                  </a:lnTo>
                  <a:lnTo>
                    <a:pt x="98" y="65"/>
                  </a:lnTo>
                  <a:lnTo>
                    <a:pt x="82" y="64"/>
                  </a:lnTo>
                  <a:lnTo>
                    <a:pt x="67" y="64"/>
                  </a:lnTo>
                  <a:lnTo>
                    <a:pt x="52" y="65"/>
                  </a:lnTo>
                  <a:lnTo>
                    <a:pt x="43" y="66"/>
                  </a:lnTo>
                  <a:lnTo>
                    <a:pt x="34" y="65"/>
                  </a:lnTo>
                  <a:lnTo>
                    <a:pt x="26" y="62"/>
                  </a:lnTo>
                  <a:lnTo>
                    <a:pt x="20" y="58"/>
                  </a:lnTo>
                  <a:lnTo>
                    <a:pt x="7" y="49"/>
                  </a:lnTo>
                  <a:lnTo>
                    <a:pt x="5" y="41"/>
                  </a:lnTo>
                  <a:lnTo>
                    <a:pt x="1" y="31"/>
                  </a:lnTo>
                  <a:lnTo>
                    <a:pt x="0" y="23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20" y="2"/>
                  </a:lnTo>
                  <a:lnTo>
                    <a:pt x="29" y="0"/>
                  </a:lnTo>
                  <a:lnTo>
                    <a:pt x="40" y="1"/>
                  </a:lnTo>
                  <a:lnTo>
                    <a:pt x="62" y="3"/>
                  </a:lnTo>
                  <a:lnTo>
                    <a:pt x="74" y="4"/>
                  </a:lnTo>
                  <a:lnTo>
                    <a:pt x="86" y="3"/>
                  </a:lnTo>
                  <a:lnTo>
                    <a:pt x="100" y="5"/>
                  </a:lnTo>
                  <a:lnTo>
                    <a:pt x="114" y="8"/>
                  </a:lnTo>
                  <a:lnTo>
                    <a:pt x="143" y="11"/>
                  </a:lnTo>
                  <a:lnTo>
                    <a:pt x="173" y="12"/>
                  </a:lnTo>
                  <a:lnTo>
                    <a:pt x="203" y="11"/>
                  </a:lnTo>
                  <a:lnTo>
                    <a:pt x="227" y="10"/>
                  </a:lnTo>
                  <a:lnTo>
                    <a:pt x="249" y="12"/>
                  </a:lnTo>
                  <a:lnTo>
                    <a:pt x="292" y="16"/>
                  </a:lnTo>
                  <a:lnTo>
                    <a:pt x="313" y="19"/>
                  </a:lnTo>
                  <a:lnTo>
                    <a:pt x="322" y="20"/>
                  </a:lnTo>
                  <a:lnTo>
                    <a:pt x="330" y="24"/>
                  </a:lnTo>
                  <a:lnTo>
                    <a:pt x="338" y="27"/>
                  </a:lnTo>
                  <a:lnTo>
                    <a:pt x="344" y="31"/>
                  </a:lnTo>
                  <a:lnTo>
                    <a:pt x="350" y="38"/>
                  </a:lnTo>
                  <a:lnTo>
                    <a:pt x="355" y="45"/>
                  </a:lnTo>
                  <a:lnTo>
                    <a:pt x="356" y="50"/>
                  </a:lnTo>
                  <a:lnTo>
                    <a:pt x="356" y="55"/>
                  </a:lnTo>
                  <a:lnTo>
                    <a:pt x="356" y="59"/>
                  </a:lnTo>
                  <a:lnTo>
                    <a:pt x="356" y="63"/>
                  </a:lnTo>
                  <a:lnTo>
                    <a:pt x="352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2" y="80"/>
                  </a:lnTo>
                  <a:lnTo>
                    <a:pt x="341" y="84"/>
                  </a:lnTo>
                  <a:close/>
                  <a:moveTo>
                    <a:pt x="19" y="38"/>
                  </a:moveTo>
                  <a:lnTo>
                    <a:pt x="19" y="38"/>
                  </a:lnTo>
                  <a:lnTo>
                    <a:pt x="24" y="35"/>
                  </a:lnTo>
                  <a:lnTo>
                    <a:pt x="27" y="35"/>
                  </a:lnTo>
                  <a:lnTo>
                    <a:pt x="30" y="35"/>
                  </a:lnTo>
                  <a:lnTo>
                    <a:pt x="34" y="33"/>
                  </a:lnTo>
                  <a:lnTo>
                    <a:pt x="34" y="29"/>
                  </a:lnTo>
                  <a:lnTo>
                    <a:pt x="34" y="26"/>
                  </a:lnTo>
                  <a:lnTo>
                    <a:pt x="36" y="16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1" y="17"/>
                  </a:lnTo>
                  <a:lnTo>
                    <a:pt x="17" y="20"/>
                  </a:lnTo>
                  <a:lnTo>
                    <a:pt x="15" y="24"/>
                  </a:lnTo>
                  <a:lnTo>
                    <a:pt x="14" y="28"/>
                  </a:lnTo>
                  <a:lnTo>
                    <a:pt x="15" y="32"/>
                  </a:lnTo>
                  <a:lnTo>
                    <a:pt x="19" y="38"/>
                  </a:lnTo>
                  <a:close/>
                  <a:moveTo>
                    <a:pt x="52" y="35"/>
                  </a:moveTo>
                  <a:lnTo>
                    <a:pt x="52" y="35"/>
                  </a:lnTo>
                  <a:lnTo>
                    <a:pt x="54" y="31"/>
                  </a:lnTo>
                  <a:lnTo>
                    <a:pt x="55" y="27"/>
                  </a:lnTo>
                  <a:lnTo>
                    <a:pt x="56" y="16"/>
                  </a:lnTo>
                  <a:lnTo>
                    <a:pt x="53" y="16"/>
                  </a:lnTo>
                  <a:lnTo>
                    <a:pt x="51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4" y="28"/>
                  </a:lnTo>
                  <a:lnTo>
                    <a:pt x="45" y="31"/>
                  </a:lnTo>
                  <a:lnTo>
                    <a:pt x="46" y="33"/>
                  </a:lnTo>
                  <a:lnTo>
                    <a:pt x="50" y="35"/>
                  </a:lnTo>
                  <a:lnTo>
                    <a:pt x="52" y="35"/>
                  </a:lnTo>
                  <a:close/>
                  <a:moveTo>
                    <a:pt x="67" y="18"/>
                  </a:moveTo>
                  <a:lnTo>
                    <a:pt x="67" y="18"/>
                  </a:lnTo>
                  <a:lnTo>
                    <a:pt x="66" y="23"/>
                  </a:lnTo>
                  <a:lnTo>
                    <a:pt x="67" y="28"/>
                  </a:lnTo>
                  <a:lnTo>
                    <a:pt x="68" y="35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7" y="34"/>
                  </a:lnTo>
                  <a:lnTo>
                    <a:pt x="82" y="35"/>
                  </a:lnTo>
                  <a:lnTo>
                    <a:pt x="84" y="34"/>
                  </a:lnTo>
                  <a:lnTo>
                    <a:pt x="85" y="33"/>
                  </a:lnTo>
                  <a:lnTo>
                    <a:pt x="84" y="30"/>
                  </a:lnTo>
                  <a:lnTo>
                    <a:pt x="84" y="27"/>
                  </a:lnTo>
                  <a:lnTo>
                    <a:pt x="84" y="23"/>
                  </a:lnTo>
                  <a:lnTo>
                    <a:pt x="83" y="19"/>
                  </a:lnTo>
                  <a:lnTo>
                    <a:pt x="74" y="17"/>
                  </a:lnTo>
                  <a:lnTo>
                    <a:pt x="70" y="17"/>
                  </a:lnTo>
                  <a:lnTo>
                    <a:pt x="67" y="18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93" y="23"/>
                  </a:lnTo>
                  <a:lnTo>
                    <a:pt x="93" y="24"/>
                  </a:lnTo>
                  <a:lnTo>
                    <a:pt x="95" y="28"/>
                  </a:lnTo>
                  <a:lnTo>
                    <a:pt x="97" y="32"/>
                  </a:lnTo>
                  <a:lnTo>
                    <a:pt x="97" y="34"/>
                  </a:lnTo>
                  <a:lnTo>
                    <a:pt x="97" y="38"/>
                  </a:lnTo>
                  <a:lnTo>
                    <a:pt x="106" y="41"/>
                  </a:lnTo>
                  <a:lnTo>
                    <a:pt x="113" y="42"/>
                  </a:lnTo>
                  <a:lnTo>
                    <a:pt x="119" y="42"/>
                  </a:lnTo>
                  <a:lnTo>
                    <a:pt x="120" y="38"/>
                  </a:lnTo>
                  <a:lnTo>
                    <a:pt x="121" y="33"/>
                  </a:lnTo>
                  <a:lnTo>
                    <a:pt x="122" y="28"/>
                  </a:lnTo>
                  <a:lnTo>
                    <a:pt x="122" y="23"/>
                  </a:lnTo>
                  <a:lnTo>
                    <a:pt x="114" y="23"/>
                  </a:lnTo>
                  <a:lnTo>
                    <a:pt x="106" y="21"/>
                  </a:lnTo>
                  <a:lnTo>
                    <a:pt x="99" y="20"/>
                  </a:lnTo>
                  <a:lnTo>
                    <a:pt x="93" y="20"/>
                  </a:lnTo>
                  <a:close/>
                  <a:moveTo>
                    <a:pt x="201" y="23"/>
                  </a:moveTo>
                  <a:lnTo>
                    <a:pt x="201" y="23"/>
                  </a:lnTo>
                  <a:lnTo>
                    <a:pt x="202" y="38"/>
                  </a:lnTo>
                  <a:lnTo>
                    <a:pt x="202" y="44"/>
                  </a:lnTo>
                  <a:lnTo>
                    <a:pt x="202" y="50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2" y="54"/>
                  </a:lnTo>
                  <a:lnTo>
                    <a:pt x="214" y="53"/>
                  </a:lnTo>
                  <a:lnTo>
                    <a:pt x="216" y="50"/>
                  </a:lnTo>
                  <a:lnTo>
                    <a:pt x="218" y="45"/>
                  </a:lnTo>
                  <a:lnTo>
                    <a:pt x="218" y="40"/>
                  </a:lnTo>
                  <a:lnTo>
                    <a:pt x="219" y="32"/>
                  </a:lnTo>
                  <a:lnTo>
                    <a:pt x="218" y="19"/>
                  </a:lnTo>
                  <a:lnTo>
                    <a:pt x="213" y="20"/>
                  </a:lnTo>
                  <a:lnTo>
                    <a:pt x="208" y="21"/>
                  </a:lnTo>
                  <a:lnTo>
                    <a:pt x="204" y="21"/>
                  </a:lnTo>
                  <a:lnTo>
                    <a:pt x="201" y="23"/>
                  </a:lnTo>
                  <a:close/>
                  <a:moveTo>
                    <a:pt x="232" y="54"/>
                  </a:moveTo>
                  <a:lnTo>
                    <a:pt x="232" y="54"/>
                  </a:lnTo>
                  <a:lnTo>
                    <a:pt x="236" y="55"/>
                  </a:lnTo>
                  <a:lnTo>
                    <a:pt x="240" y="55"/>
                  </a:lnTo>
                  <a:lnTo>
                    <a:pt x="246" y="55"/>
                  </a:lnTo>
                  <a:lnTo>
                    <a:pt x="251" y="56"/>
                  </a:lnTo>
                  <a:lnTo>
                    <a:pt x="247" y="20"/>
                  </a:lnTo>
                  <a:lnTo>
                    <a:pt x="236" y="20"/>
                  </a:lnTo>
                  <a:lnTo>
                    <a:pt x="225" y="19"/>
                  </a:lnTo>
                  <a:lnTo>
                    <a:pt x="228" y="36"/>
                  </a:lnTo>
                  <a:lnTo>
                    <a:pt x="232" y="54"/>
                  </a:lnTo>
                  <a:close/>
                  <a:moveTo>
                    <a:pt x="165" y="24"/>
                  </a:moveTo>
                  <a:lnTo>
                    <a:pt x="165" y="24"/>
                  </a:lnTo>
                  <a:lnTo>
                    <a:pt x="167" y="36"/>
                  </a:lnTo>
                  <a:lnTo>
                    <a:pt x="171" y="48"/>
                  </a:lnTo>
                  <a:lnTo>
                    <a:pt x="177" y="49"/>
                  </a:lnTo>
                  <a:lnTo>
                    <a:pt x="187" y="49"/>
                  </a:lnTo>
                  <a:lnTo>
                    <a:pt x="189" y="44"/>
                  </a:lnTo>
                  <a:lnTo>
                    <a:pt x="191" y="38"/>
                  </a:lnTo>
                  <a:lnTo>
                    <a:pt x="191" y="29"/>
                  </a:lnTo>
                  <a:lnTo>
                    <a:pt x="191" y="25"/>
                  </a:lnTo>
                  <a:lnTo>
                    <a:pt x="190" y="20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5" y="24"/>
                  </a:lnTo>
                  <a:close/>
                  <a:moveTo>
                    <a:pt x="268" y="58"/>
                  </a:moveTo>
                  <a:lnTo>
                    <a:pt x="268" y="58"/>
                  </a:lnTo>
                  <a:lnTo>
                    <a:pt x="269" y="57"/>
                  </a:lnTo>
                  <a:lnTo>
                    <a:pt x="270" y="57"/>
                  </a:lnTo>
                  <a:lnTo>
                    <a:pt x="273" y="57"/>
                  </a:lnTo>
                  <a:lnTo>
                    <a:pt x="278" y="58"/>
                  </a:lnTo>
                  <a:lnTo>
                    <a:pt x="281" y="58"/>
                  </a:lnTo>
                  <a:lnTo>
                    <a:pt x="285" y="53"/>
                  </a:lnTo>
                  <a:lnTo>
                    <a:pt x="287" y="45"/>
                  </a:lnTo>
                  <a:lnTo>
                    <a:pt x="289" y="36"/>
                  </a:lnTo>
                  <a:lnTo>
                    <a:pt x="291" y="27"/>
                  </a:lnTo>
                  <a:lnTo>
                    <a:pt x="274" y="24"/>
                  </a:lnTo>
                  <a:lnTo>
                    <a:pt x="255" y="20"/>
                  </a:lnTo>
                  <a:lnTo>
                    <a:pt x="258" y="31"/>
                  </a:lnTo>
                  <a:lnTo>
                    <a:pt x="261" y="42"/>
                  </a:lnTo>
                  <a:lnTo>
                    <a:pt x="265" y="51"/>
                  </a:lnTo>
                  <a:lnTo>
                    <a:pt x="268" y="58"/>
                  </a:lnTo>
                  <a:close/>
                  <a:moveTo>
                    <a:pt x="133" y="43"/>
                  </a:moveTo>
                  <a:lnTo>
                    <a:pt x="133" y="43"/>
                  </a:lnTo>
                  <a:lnTo>
                    <a:pt x="146" y="44"/>
                  </a:lnTo>
                  <a:lnTo>
                    <a:pt x="153" y="45"/>
                  </a:lnTo>
                  <a:lnTo>
                    <a:pt x="158" y="46"/>
                  </a:lnTo>
                  <a:lnTo>
                    <a:pt x="157" y="36"/>
                  </a:lnTo>
                  <a:lnTo>
                    <a:pt x="157" y="24"/>
                  </a:lnTo>
                  <a:lnTo>
                    <a:pt x="145" y="25"/>
                  </a:lnTo>
                  <a:lnTo>
                    <a:pt x="133" y="24"/>
                  </a:lnTo>
                  <a:lnTo>
                    <a:pt x="133" y="30"/>
                  </a:lnTo>
                  <a:lnTo>
                    <a:pt x="133" y="34"/>
                  </a:lnTo>
                  <a:lnTo>
                    <a:pt x="133" y="39"/>
                  </a:lnTo>
                  <a:lnTo>
                    <a:pt x="133" y="43"/>
                  </a:lnTo>
                  <a:close/>
                  <a:moveTo>
                    <a:pt x="299" y="58"/>
                  </a:moveTo>
                  <a:lnTo>
                    <a:pt x="299" y="58"/>
                  </a:lnTo>
                  <a:lnTo>
                    <a:pt x="303" y="59"/>
                  </a:lnTo>
                  <a:lnTo>
                    <a:pt x="307" y="59"/>
                  </a:lnTo>
                  <a:lnTo>
                    <a:pt x="310" y="59"/>
                  </a:lnTo>
                  <a:lnTo>
                    <a:pt x="314" y="60"/>
                  </a:lnTo>
                  <a:lnTo>
                    <a:pt x="316" y="53"/>
                  </a:lnTo>
                  <a:lnTo>
                    <a:pt x="318" y="46"/>
                  </a:lnTo>
                  <a:lnTo>
                    <a:pt x="318" y="28"/>
                  </a:lnTo>
                  <a:lnTo>
                    <a:pt x="313" y="28"/>
                  </a:lnTo>
                  <a:lnTo>
                    <a:pt x="308" y="28"/>
                  </a:lnTo>
                  <a:lnTo>
                    <a:pt x="303" y="28"/>
                  </a:lnTo>
                  <a:lnTo>
                    <a:pt x="299" y="27"/>
                  </a:lnTo>
                  <a:lnTo>
                    <a:pt x="299" y="35"/>
                  </a:lnTo>
                  <a:lnTo>
                    <a:pt x="299" y="44"/>
                  </a:lnTo>
                  <a:lnTo>
                    <a:pt x="298" y="51"/>
                  </a:lnTo>
                  <a:lnTo>
                    <a:pt x="299" y="58"/>
                  </a:lnTo>
                  <a:close/>
                  <a:moveTo>
                    <a:pt x="330" y="60"/>
                  </a:moveTo>
                  <a:lnTo>
                    <a:pt x="330" y="60"/>
                  </a:lnTo>
                  <a:lnTo>
                    <a:pt x="334" y="56"/>
                  </a:lnTo>
                  <a:lnTo>
                    <a:pt x="337" y="53"/>
                  </a:lnTo>
                  <a:lnTo>
                    <a:pt x="337" y="48"/>
                  </a:lnTo>
                  <a:lnTo>
                    <a:pt x="337" y="44"/>
                  </a:lnTo>
                  <a:lnTo>
                    <a:pt x="334" y="41"/>
                  </a:lnTo>
                  <a:lnTo>
                    <a:pt x="331" y="38"/>
                  </a:lnTo>
                  <a:lnTo>
                    <a:pt x="328" y="34"/>
                  </a:lnTo>
                  <a:lnTo>
                    <a:pt x="325" y="31"/>
                  </a:lnTo>
                  <a:lnTo>
                    <a:pt x="326" y="39"/>
                  </a:lnTo>
                  <a:lnTo>
                    <a:pt x="327" y="46"/>
                  </a:lnTo>
                  <a:lnTo>
                    <a:pt x="328" y="54"/>
                  </a:lnTo>
                  <a:lnTo>
                    <a:pt x="329" y="57"/>
                  </a:lnTo>
                  <a:lnTo>
                    <a:pt x="33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9" name="Freeform 173"/>
            <p:cNvSpPr>
              <a:spLocks noEditPoints="1"/>
            </p:cNvSpPr>
            <p:nvPr/>
          </p:nvSpPr>
          <p:spPr bwMode="auto">
            <a:xfrm>
              <a:off x="5745163" y="1570038"/>
              <a:ext cx="79375" cy="52388"/>
            </a:xfrm>
            <a:custGeom>
              <a:avLst/>
              <a:gdLst>
                <a:gd name="T0" fmla="*/ 42002604 w 150"/>
                <a:gd name="T1" fmla="*/ 8120669 h 99"/>
                <a:gd name="T2" fmla="*/ 39762642 w 150"/>
                <a:gd name="T3" fmla="*/ 12881098 h 99"/>
                <a:gd name="T4" fmla="*/ 39202254 w 150"/>
                <a:gd name="T5" fmla="*/ 17641527 h 99"/>
                <a:gd name="T6" fmla="*/ 38642396 w 150"/>
                <a:gd name="T7" fmla="*/ 24641939 h 99"/>
                <a:gd name="T8" fmla="*/ 38082538 w 150"/>
                <a:gd name="T9" fmla="*/ 26601991 h 99"/>
                <a:gd name="T10" fmla="*/ 33882013 w 150"/>
                <a:gd name="T11" fmla="*/ 27722248 h 99"/>
                <a:gd name="T12" fmla="*/ 28561771 w 150"/>
                <a:gd name="T13" fmla="*/ 26601991 h 99"/>
                <a:gd name="T14" fmla="*/ 17641358 w 150"/>
                <a:gd name="T15" fmla="*/ 24362008 h 99"/>
                <a:gd name="T16" fmla="*/ 12040658 w 150"/>
                <a:gd name="T17" fmla="*/ 23521683 h 99"/>
                <a:gd name="T18" fmla="*/ 6160558 w 150"/>
                <a:gd name="T19" fmla="*/ 24362008 h 99"/>
                <a:gd name="T20" fmla="*/ 2800350 w 150"/>
                <a:gd name="T21" fmla="*/ 24082076 h 99"/>
                <a:gd name="T22" fmla="*/ 1400175 w 150"/>
                <a:gd name="T23" fmla="*/ 23241751 h 99"/>
                <a:gd name="T24" fmla="*/ 279929 w 150"/>
                <a:gd name="T25" fmla="*/ 20441903 h 99"/>
                <a:gd name="T26" fmla="*/ 0 w 150"/>
                <a:gd name="T27" fmla="*/ 17361595 h 99"/>
                <a:gd name="T28" fmla="*/ 840317 w 150"/>
                <a:gd name="T29" fmla="*/ 10641114 h 99"/>
                <a:gd name="T30" fmla="*/ 840317 w 150"/>
                <a:gd name="T31" fmla="*/ 7560805 h 99"/>
                <a:gd name="T32" fmla="*/ 1120246 w 150"/>
                <a:gd name="T33" fmla="*/ 3360240 h 99"/>
                <a:gd name="T34" fmla="*/ 2800350 w 150"/>
                <a:gd name="T35" fmla="*/ 1120257 h 99"/>
                <a:gd name="T36" fmla="*/ 4199996 w 150"/>
                <a:gd name="T37" fmla="*/ 559864 h 99"/>
                <a:gd name="T38" fmla="*/ 9520767 w 150"/>
                <a:gd name="T39" fmla="*/ 0 h 99"/>
                <a:gd name="T40" fmla="*/ 15120937 w 150"/>
                <a:gd name="T41" fmla="*/ 559864 h 99"/>
                <a:gd name="T42" fmla="*/ 24641704 w 150"/>
                <a:gd name="T43" fmla="*/ 1680120 h 99"/>
                <a:gd name="T44" fmla="*/ 27441525 w 150"/>
                <a:gd name="T45" fmla="*/ 1680120 h 99"/>
                <a:gd name="T46" fmla="*/ 36962292 w 150"/>
                <a:gd name="T47" fmla="*/ 2800377 h 99"/>
                <a:gd name="T48" fmla="*/ 38082538 w 150"/>
                <a:gd name="T49" fmla="*/ 4200565 h 99"/>
                <a:gd name="T50" fmla="*/ 40882358 w 150"/>
                <a:gd name="T51" fmla="*/ 6440549 h 99"/>
                <a:gd name="T52" fmla="*/ 42002604 w 150"/>
                <a:gd name="T53" fmla="*/ 8120669 h 99"/>
                <a:gd name="T54" fmla="*/ 7560204 w 150"/>
                <a:gd name="T55" fmla="*/ 3640172 h 99"/>
                <a:gd name="T56" fmla="*/ 5320242 w 150"/>
                <a:gd name="T57" fmla="*/ 5880685 h 99"/>
                <a:gd name="T58" fmla="*/ 4199996 w 150"/>
                <a:gd name="T59" fmla="*/ 8960465 h 99"/>
                <a:gd name="T60" fmla="*/ 3360208 w 150"/>
                <a:gd name="T61" fmla="*/ 17361595 h 99"/>
                <a:gd name="T62" fmla="*/ 6160558 w 150"/>
                <a:gd name="T63" fmla="*/ 18481322 h 99"/>
                <a:gd name="T64" fmla="*/ 14000692 w 150"/>
                <a:gd name="T65" fmla="*/ 20721835 h 99"/>
                <a:gd name="T66" fmla="*/ 26601737 w 150"/>
                <a:gd name="T67" fmla="*/ 22401955 h 99"/>
                <a:gd name="T68" fmla="*/ 34722329 w 150"/>
                <a:gd name="T69" fmla="*/ 23241751 h 99"/>
                <a:gd name="T70" fmla="*/ 36122504 w 150"/>
                <a:gd name="T71" fmla="*/ 19321647 h 99"/>
                <a:gd name="T72" fmla="*/ 37242221 w 150"/>
                <a:gd name="T73" fmla="*/ 11200978 h 99"/>
                <a:gd name="T74" fmla="*/ 36962292 w 150"/>
                <a:gd name="T75" fmla="*/ 7000413 h 99"/>
                <a:gd name="T76" fmla="*/ 22401213 w 150"/>
                <a:gd name="T77" fmla="*/ 5040361 h 99"/>
                <a:gd name="T78" fmla="*/ 7560204 w 150"/>
                <a:gd name="T79" fmla="*/ 3640172 h 9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50" h="99">
                  <a:moveTo>
                    <a:pt x="150" y="29"/>
                  </a:moveTo>
                  <a:lnTo>
                    <a:pt x="150" y="29"/>
                  </a:lnTo>
                  <a:lnTo>
                    <a:pt x="146" y="37"/>
                  </a:lnTo>
                  <a:lnTo>
                    <a:pt x="142" y="46"/>
                  </a:lnTo>
                  <a:lnTo>
                    <a:pt x="141" y="55"/>
                  </a:lnTo>
                  <a:lnTo>
                    <a:pt x="140" y="63"/>
                  </a:lnTo>
                  <a:lnTo>
                    <a:pt x="139" y="79"/>
                  </a:lnTo>
                  <a:lnTo>
                    <a:pt x="138" y="88"/>
                  </a:lnTo>
                  <a:lnTo>
                    <a:pt x="136" y="95"/>
                  </a:lnTo>
                  <a:lnTo>
                    <a:pt x="128" y="97"/>
                  </a:lnTo>
                  <a:lnTo>
                    <a:pt x="121" y="99"/>
                  </a:lnTo>
                  <a:lnTo>
                    <a:pt x="102" y="95"/>
                  </a:lnTo>
                  <a:lnTo>
                    <a:pt x="82" y="91"/>
                  </a:lnTo>
                  <a:lnTo>
                    <a:pt x="63" y="87"/>
                  </a:lnTo>
                  <a:lnTo>
                    <a:pt x="43" y="84"/>
                  </a:lnTo>
                  <a:lnTo>
                    <a:pt x="32" y="84"/>
                  </a:lnTo>
                  <a:lnTo>
                    <a:pt x="22" y="87"/>
                  </a:lnTo>
                  <a:lnTo>
                    <a:pt x="14" y="87"/>
                  </a:lnTo>
                  <a:lnTo>
                    <a:pt x="10" y="86"/>
                  </a:lnTo>
                  <a:lnTo>
                    <a:pt x="5" y="83"/>
                  </a:lnTo>
                  <a:lnTo>
                    <a:pt x="2" y="78"/>
                  </a:lnTo>
                  <a:lnTo>
                    <a:pt x="1" y="73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1" y="50"/>
                  </a:lnTo>
                  <a:lnTo>
                    <a:pt x="3" y="38"/>
                  </a:lnTo>
                  <a:lnTo>
                    <a:pt x="3" y="27"/>
                  </a:lnTo>
                  <a:lnTo>
                    <a:pt x="3" y="16"/>
                  </a:lnTo>
                  <a:lnTo>
                    <a:pt x="4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54" y="2"/>
                  </a:lnTo>
                  <a:lnTo>
                    <a:pt x="77" y="5"/>
                  </a:lnTo>
                  <a:lnTo>
                    <a:pt x="88" y="6"/>
                  </a:lnTo>
                  <a:lnTo>
                    <a:pt x="98" y="6"/>
                  </a:lnTo>
                  <a:lnTo>
                    <a:pt x="116" y="7"/>
                  </a:lnTo>
                  <a:lnTo>
                    <a:pt x="132" y="10"/>
                  </a:lnTo>
                  <a:lnTo>
                    <a:pt x="136" y="15"/>
                  </a:lnTo>
                  <a:lnTo>
                    <a:pt x="141" y="19"/>
                  </a:lnTo>
                  <a:lnTo>
                    <a:pt x="146" y="23"/>
                  </a:lnTo>
                  <a:lnTo>
                    <a:pt x="150" y="29"/>
                  </a:lnTo>
                  <a:close/>
                  <a:moveTo>
                    <a:pt x="27" y="13"/>
                  </a:moveTo>
                  <a:lnTo>
                    <a:pt x="27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5" y="32"/>
                  </a:lnTo>
                  <a:lnTo>
                    <a:pt x="13" y="46"/>
                  </a:lnTo>
                  <a:lnTo>
                    <a:pt x="12" y="62"/>
                  </a:lnTo>
                  <a:lnTo>
                    <a:pt x="22" y="66"/>
                  </a:lnTo>
                  <a:lnTo>
                    <a:pt x="35" y="71"/>
                  </a:lnTo>
                  <a:lnTo>
                    <a:pt x="50" y="74"/>
                  </a:lnTo>
                  <a:lnTo>
                    <a:pt x="65" y="76"/>
                  </a:lnTo>
                  <a:lnTo>
                    <a:pt x="95" y="80"/>
                  </a:lnTo>
                  <a:lnTo>
                    <a:pt x="124" y="83"/>
                  </a:lnTo>
                  <a:lnTo>
                    <a:pt x="127" y="77"/>
                  </a:lnTo>
                  <a:lnTo>
                    <a:pt x="129" y="69"/>
                  </a:lnTo>
                  <a:lnTo>
                    <a:pt x="132" y="55"/>
                  </a:lnTo>
                  <a:lnTo>
                    <a:pt x="133" y="40"/>
                  </a:lnTo>
                  <a:lnTo>
                    <a:pt x="132" y="25"/>
                  </a:lnTo>
                  <a:lnTo>
                    <a:pt x="105" y="22"/>
                  </a:lnTo>
                  <a:lnTo>
                    <a:pt x="80" y="18"/>
                  </a:lnTo>
                  <a:lnTo>
                    <a:pt x="56" y="15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0" name="Freeform 174"/>
            <p:cNvSpPr>
              <a:spLocks noEditPoints="1"/>
            </p:cNvSpPr>
            <p:nvPr/>
          </p:nvSpPr>
          <p:spPr bwMode="auto">
            <a:xfrm>
              <a:off x="5832476" y="1579563"/>
              <a:ext cx="82550" cy="47625"/>
            </a:xfrm>
            <a:custGeom>
              <a:avLst/>
              <a:gdLst>
                <a:gd name="T0" fmla="*/ 43397334 w 155"/>
                <a:gd name="T1" fmla="*/ 8217144 h 91"/>
                <a:gd name="T2" fmla="*/ 42262937 w 155"/>
                <a:gd name="T3" fmla="*/ 18351326 h 91"/>
                <a:gd name="T4" fmla="*/ 39709745 w 155"/>
                <a:gd name="T5" fmla="*/ 24376673 h 91"/>
                <a:gd name="T6" fmla="*/ 31767903 w 155"/>
                <a:gd name="T7" fmla="*/ 24924622 h 91"/>
                <a:gd name="T8" fmla="*/ 7658510 w 155"/>
                <a:gd name="T9" fmla="*/ 23555011 h 91"/>
                <a:gd name="T10" fmla="*/ 1985461 w 155"/>
                <a:gd name="T11" fmla="*/ 21911687 h 91"/>
                <a:gd name="T12" fmla="*/ 0 w 155"/>
                <a:gd name="T13" fmla="*/ 16160052 h 91"/>
                <a:gd name="T14" fmla="*/ 283865 w 155"/>
                <a:gd name="T15" fmla="*/ 7394959 h 91"/>
                <a:gd name="T16" fmla="*/ 1701595 w 155"/>
                <a:gd name="T17" fmla="*/ 3834598 h 91"/>
                <a:gd name="T18" fmla="*/ 6523580 w 155"/>
                <a:gd name="T19" fmla="*/ 821662 h 91"/>
                <a:gd name="T20" fmla="*/ 13614892 w 155"/>
                <a:gd name="T21" fmla="*/ 0 h 91"/>
                <a:gd name="T22" fmla="*/ 32051768 w 155"/>
                <a:gd name="T23" fmla="*/ 2191273 h 91"/>
                <a:gd name="T24" fmla="*/ 38859214 w 155"/>
                <a:gd name="T25" fmla="*/ 3012935 h 91"/>
                <a:gd name="T26" fmla="*/ 43113468 w 155"/>
                <a:gd name="T27" fmla="*/ 4382547 h 91"/>
                <a:gd name="T28" fmla="*/ 4821985 w 155"/>
                <a:gd name="T29" fmla="*/ 19720413 h 91"/>
                <a:gd name="T30" fmla="*/ 8792906 w 155"/>
                <a:gd name="T31" fmla="*/ 19446701 h 91"/>
                <a:gd name="T32" fmla="*/ 23826060 w 155"/>
                <a:gd name="T33" fmla="*/ 21090025 h 91"/>
                <a:gd name="T34" fmla="*/ 32618967 w 155"/>
                <a:gd name="T35" fmla="*/ 21090025 h 91"/>
                <a:gd name="T36" fmla="*/ 38008150 w 155"/>
                <a:gd name="T37" fmla="*/ 19720413 h 91"/>
                <a:gd name="T38" fmla="*/ 39426413 w 155"/>
                <a:gd name="T39" fmla="*/ 16981714 h 91"/>
                <a:gd name="T40" fmla="*/ 39142547 w 155"/>
                <a:gd name="T41" fmla="*/ 10407894 h 91"/>
                <a:gd name="T42" fmla="*/ 39426413 w 155"/>
                <a:gd name="T43" fmla="*/ 7394959 h 91"/>
                <a:gd name="T44" fmla="*/ 38859214 w 155"/>
                <a:gd name="T45" fmla="*/ 6573297 h 91"/>
                <a:gd name="T46" fmla="*/ 31484037 w 155"/>
                <a:gd name="T47" fmla="*/ 5204209 h 91"/>
                <a:gd name="T48" fmla="*/ 31484037 w 155"/>
                <a:gd name="T49" fmla="*/ 6573297 h 91"/>
                <a:gd name="T50" fmla="*/ 34037229 w 155"/>
                <a:gd name="T51" fmla="*/ 8764570 h 91"/>
                <a:gd name="T52" fmla="*/ 34604427 w 155"/>
                <a:gd name="T53" fmla="*/ 12599168 h 91"/>
                <a:gd name="T54" fmla="*/ 32051768 w 155"/>
                <a:gd name="T55" fmla="*/ 14242492 h 91"/>
                <a:gd name="T56" fmla="*/ 32902300 w 155"/>
                <a:gd name="T57" fmla="*/ 15612103 h 91"/>
                <a:gd name="T58" fmla="*/ 35455491 w 155"/>
                <a:gd name="T59" fmla="*/ 16707478 h 91"/>
                <a:gd name="T60" fmla="*/ 36022690 w 155"/>
                <a:gd name="T61" fmla="*/ 18625038 h 91"/>
                <a:gd name="T62" fmla="*/ 29782442 w 155"/>
                <a:gd name="T63" fmla="*/ 17529663 h 91"/>
                <a:gd name="T64" fmla="*/ 27513116 w 155"/>
                <a:gd name="T65" fmla="*/ 18898751 h 91"/>
                <a:gd name="T66" fmla="*/ 25811521 w 155"/>
                <a:gd name="T67" fmla="*/ 18625038 h 91"/>
                <a:gd name="T68" fmla="*/ 25811521 w 155"/>
                <a:gd name="T69" fmla="*/ 16433765 h 91"/>
                <a:gd name="T70" fmla="*/ 26094854 w 155"/>
                <a:gd name="T71" fmla="*/ 9312519 h 91"/>
                <a:gd name="T72" fmla="*/ 27796982 w 155"/>
                <a:gd name="T73" fmla="*/ 5204209 h 91"/>
                <a:gd name="T74" fmla="*/ 20989536 w 155"/>
                <a:gd name="T75" fmla="*/ 3834598 h 91"/>
                <a:gd name="T76" fmla="*/ 13898225 w 155"/>
                <a:gd name="T77" fmla="*/ 3834598 h 91"/>
                <a:gd name="T78" fmla="*/ 7941843 w 155"/>
                <a:gd name="T79" fmla="*/ 6025871 h 91"/>
                <a:gd name="T80" fmla="*/ 4254787 w 155"/>
                <a:gd name="T81" fmla="*/ 10134181 h 91"/>
                <a:gd name="T82" fmla="*/ 4254787 w 155"/>
                <a:gd name="T83" fmla="*/ 16707478 h 91"/>
                <a:gd name="T84" fmla="*/ 28080315 w 155"/>
                <a:gd name="T85" fmla="*/ 9312519 h 91"/>
                <a:gd name="T86" fmla="*/ 28080315 w 155"/>
                <a:gd name="T87" fmla="*/ 11503793 h 91"/>
                <a:gd name="T88" fmla="*/ 30916839 w 155"/>
                <a:gd name="T89" fmla="*/ 10407894 h 91"/>
                <a:gd name="T90" fmla="*/ 29782442 w 155"/>
                <a:gd name="T91" fmla="*/ 9038806 h 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55" h="91">
                  <a:moveTo>
                    <a:pt x="155" y="21"/>
                  </a:moveTo>
                  <a:lnTo>
                    <a:pt x="155" y="21"/>
                  </a:lnTo>
                  <a:lnTo>
                    <a:pt x="153" y="30"/>
                  </a:lnTo>
                  <a:lnTo>
                    <a:pt x="151" y="40"/>
                  </a:lnTo>
                  <a:lnTo>
                    <a:pt x="150" y="58"/>
                  </a:lnTo>
                  <a:lnTo>
                    <a:pt x="149" y="67"/>
                  </a:lnTo>
                  <a:lnTo>
                    <a:pt x="148" y="75"/>
                  </a:lnTo>
                  <a:lnTo>
                    <a:pt x="144" y="83"/>
                  </a:lnTo>
                  <a:lnTo>
                    <a:pt x="140" y="89"/>
                  </a:lnTo>
                  <a:lnTo>
                    <a:pt x="127" y="91"/>
                  </a:lnTo>
                  <a:lnTo>
                    <a:pt x="112" y="91"/>
                  </a:lnTo>
                  <a:lnTo>
                    <a:pt x="78" y="88"/>
                  </a:lnTo>
                  <a:lnTo>
                    <a:pt x="44" y="86"/>
                  </a:lnTo>
                  <a:lnTo>
                    <a:pt x="27" y="86"/>
                  </a:lnTo>
                  <a:lnTo>
                    <a:pt x="12" y="87"/>
                  </a:lnTo>
                  <a:lnTo>
                    <a:pt x="7" y="80"/>
                  </a:lnTo>
                  <a:lnTo>
                    <a:pt x="4" y="74"/>
                  </a:lnTo>
                  <a:lnTo>
                    <a:pt x="2" y="67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0" y="43"/>
                  </a:lnTo>
                  <a:lnTo>
                    <a:pt x="1" y="27"/>
                  </a:lnTo>
                  <a:lnTo>
                    <a:pt x="3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7" y="6"/>
                  </a:lnTo>
                  <a:lnTo>
                    <a:pt x="23" y="3"/>
                  </a:lnTo>
                  <a:lnTo>
                    <a:pt x="31" y="1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3" y="2"/>
                  </a:lnTo>
                  <a:lnTo>
                    <a:pt x="113" y="8"/>
                  </a:lnTo>
                  <a:lnTo>
                    <a:pt x="126" y="9"/>
                  </a:lnTo>
                  <a:lnTo>
                    <a:pt x="137" y="11"/>
                  </a:lnTo>
                  <a:lnTo>
                    <a:pt x="142" y="12"/>
                  </a:lnTo>
                  <a:lnTo>
                    <a:pt x="148" y="14"/>
                  </a:lnTo>
                  <a:lnTo>
                    <a:pt x="152" y="16"/>
                  </a:lnTo>
                  <a:lnTo>
                    <a:pt x="155" y="21"/>
                  </a:lnTo>
                  <a:close/>
                  <a:moveTo>
                    <a:pt x="17" y="72"/>
                  </a:moveTo>
                  <a:lnTo>
                    <a:pt x="17" y="72"/>
                  </a:lnTo>
                  <a:lnTo>
                    <a:pt x="24" y="71"/>
                  </a:lnTo>
                  <a:lnTo>
                    <a:pt x="31" y="71"/>
                  </a:lnTo>
                  <a:lnTo>
                    <a:pt x="48" y="73"/>
                  </a:lnTo>
                  <a:lnTo>
                    <a:pt x="65" y="75"/>
                  </a:lnTo>
                  <a:lnTo>
                    <a:pt x="84" y="77"/>
                  </a:lnTo>
                  <a:lnTo>
                    <a:pt x="99" y="78"/>
                  </a:lnTo>
                  <a:lnTo>
                    <a:pt x="115" y="77"/>
                  </a:lnTo>
                  <a:lnTo>
                    <a:pt x="123" y="76"/>
                  </a:lnTo>
                  <a:lnTo>
                    <a:pt x="129" y="75"/>
                  </a:lnTo>
                  <a:lnTo>
                    <a:pt x="134" y="72"/>
                  </a:lnTo>
                  <a:lnTo>
                    <a:pt x="137" y="68"/>
                  </a:lnTo>
                  <a:lnTo>
                    <a:pt x="139" y="62"/>
                  </a:lnTo>
                  <a:lnTo>
                    <a:pt x="139" y="57"/>
                  </a:lnTo>
                  <a:lnTo>
                    <a:pt x="139" y="47"/>
                  </a:lnTo>
                  <a:lnTo>
                    <a:pt x="138" y="38"/>
                  </a:lnTo>
                  <a:lnTo>
                    <a:pt x="138" y="32"/>
                  </a:lnTo>
                  <a:lnTo>
                    <a:pt x="139" y="27"/>
                  </a:lnTo>
                  <a:lnTo>
                    <a:pt x="137" y="27"/>
                  </a:lnTo>
                  <a:lnTo>
                    <a:pt x="137" y="26"/>
                  </a:lnTo>
                  <a:lnTo>
                    <a:pt x="137" y="24"/>
                  </a:lnTo>
                  <a:lnTo>
                    <a:pt x="120" y="21"/>
                  </a:lnTo>
                  <a:lnTo>
                    <a:pt x="111" y="19"/>
                  </a:lnTo>
                  <a:lnTo>
                    <a:pt x="103" y="21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8" y="28"/>
                  </a:lnTo>
                  <a:lnTo>
                    <a:pt x="120" y="32"/>
                  </a:lnTo>
                  <a:lnTo>
                    <a:pt x="122" y="36"/>
                  </a:lnTo>
                  <a:lnTo>
                    <a:pt x="122" y="41"/>
                  </a:lnTo>
                  <a:lnTo>
                    <a:pt x="122" y="46"/>
                  </a:lnTo>
                  <a:lnTo>
                    <a:pt x="116" y="49"/>
                  </a:lnTo>
                  <a:lnTo>
                    <a:pt x="113" y="52"/>
                  </a:lnTo>
                  <a:lnTo>
                    <a:pt x="112" y="55"/>
                  </a:lnTo>
                  <a:lnTo>
                    <a:pt x="116" y="57"/>
                  </a:lnTo>
                  <a:lnTo>
                    <a:pt x="122" y="59"/>
                  </a:lnTo>
                  <a:lnTo>
                    <a:pt x="124" y="60"/>
                  </a:lnTo>
                  <a:lnTo>
                    <a:pt x="125" y="61"/>
                  </a:lnTo>
                  <a:lnTo>
                    <a:pt x="126" y="64"/>
                  </a:lnTo>
                  <a:lnTo>
                    <a:pt x="127" y="68"/>
                  </a:lnTo>
                  <a:lnTo>
                    <a:pt x="121" y="69"/>
                  </a:lnTo>
                  <a:lnTo>
                    <a:pt x="115" y="68"/>
                  </a:lnTo>
                  <a:lnTo>
                    <a:pt x="105" y="64"/>
                  </a:lnTo>
                  <a:lnTo>
                    <a:pt x="100" y="67"/>
                  </a:lnTo>
                  <a:lnTo>
                    <a:pt x="97" y="69"/>
                  </a:lnTo>
                  <a:lnTo>
                    <a:pt x="95" y="70"/>
                  </a:lnTo>
                  <a:lnTo>
                    <a:pt x="93" y="69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91" y="60"/>
                  </a:lnTo>
                  <a:lnTo>
                    <a:pt x="91" y="54"/>
                  </a:lnTo>
                  <a:lnTo>
                    <a:pt x="91" y="41"/>
                  </a:lnTo>
                  <a:lnTo>
                    <a:pt x="92" y="34"/>
                  </a:lnTo>
                  <a:lnTo>
                    <a:pt x="93" y="28"/>
                  </a:lnTo>
                  <a:lnTo>
                    <a:pt x="95" y="24"/>
                  </a:lnTo>
                  <a:lnTo>
                    <a:pt x="98" y="19"/>
                  </a:lnTo>
                  <a:lnTo>
                    <a:pt x="82" y="15"/>
                  </a:lnTo>
                  <a:lnTo>
                    <a:pt x="74" y="14"/>
                  </a:lnTo>
                  <a:lnTo>
                    <a:pt x="65" y="13"/>
                  </a:lnTo>
                  <a:lnTo>
                    <a:pt x="57" y="13"/>
                  </a:lnTo>
                  <a:lnTo>
                    <a:pt x="49" y="14"/>
                  </a:lnTo>
                  <a:lnTo>
                    <a:pt x="42" y="15"/>
                  </a:lnTo>
                  <a:lnTo>
                    <a:pt x="34" y="18"/>
                  </a:lnTo>
                  <a:lnTo>
                    <a:pt x="28" y="22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5" y="37"/>
                  </a:lnTo>
                  <a:lnTo>
                    <a:pt x="14" y="44"/>
                  </a:lnTo>
                  <a:lnTo>
                    <a:pt x="13" y="52"/>
                  </a:lnTo>
                  <a:lnTo>
                    <a:pt x="15" y="61"/>
                  </a:lnTo>
                  <a:lnTo>
                    <a:pt x="17" y="72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42"/>
                  </a:lnTo>
                  <a:lnTo>
                    <a:pt x="104" y="41"/>
                  </a:lnTo>
                  <a:lnTo>
                    <a:pt x="107" y="40"/>
                  </a:lnTo>
                  <a:lnTo>
                    <a:pt x="109" y="38"/>
                  </a:lnTo>
                  <a:lnTo>
                    <a:pt x="109" y="34"/>
                  </a:lnTo>
                  <a:lnTo>
                    <a:pt x="105" y="33"/>
                  </a:lnTo>
                  <a:lnTo>
                    <a:pt x="99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1" name="Freeform 175"/>
            <p:cNvSpPr>
              <a:spLocks/>
            </p:cNvSpPr>
            <p:nvPr/>
          </p:nvSpPr>
          <p:spPr bwMode="auto">
            <a:xfrm>
              <a:off x="5789613" y="1585913"/>
              <a:ext cx="19050" cy="22225"/>
            </a:xfrm>
            <a:custGeom>
              <a:avLst/>
              <a:gdLst>
                <a:gd name="T0" fmla="*/ 9277865 w 37"/>
                <a:gd name="T1" fmla="*/ 4541653 h 43"/>
                <a:gd name="T2" fmla="*/ 9277865 w 37"/>
                <a:gd name="T3" fmla="*/ 4541653 h 43"/>
                <a:gd name="T4" fmla="*/ 8748069 w 37"/>
                <a:gd name="T5" fmla="*/ 4541653 h 43"/>
                <a:gd name="T6" fmla="*/ 7952603 w 37"/>
                <a:gd name="T7" fmla="*/ 4541653 h 43"/>
                <a:gd name="T8" fmla="*/ 7422292 w 37"/>
                <a:gd name="T9" fmla="*/ 3740002 h 43"/>
                <a:gd name="T10" fmla="*/ 6627341 w 37"/>
                <a:gd name="T11" fmla="*/ 3205569 h 43"/>
                <a:gd name="T12" fmla="*/ 6362185 w 37"/>
                <a:gd name="T13" fmla="*/ 3205569 h 43"/>
                <a:gd name="T14" fmla="*/ 5831874 w 37"/>
                <a:gd name="T15" fmla="*/ 3205569 h 43"/>
                <a:gd name="T16" fmla="*/ 5831874 w 37"/>
                <a:gd name="T17" fmla="*/ 3205569 h 43"/>
                <a:gd name="T18" fmla="*/ 4771768 w 37"/>
                <a:gd name="T19" fmla="*/ 3472785 h 43"/>
                <a:gd name="T20" fmla="*/ 3711146 w 37"/>
                <a:gd name="T21" fmla="*/ 4007219 h 43"/>
                <a:gd name="T22" fmla="*/ 3180835 w 37"/>
                <a:gd name="T23" fmla="*/ 5075570 h 43"/>
                <a:gd name="T24" fmla="*/ 3180835 w 37"/>
                <a:gd name="T25" fmla="*/ 6678871 h 43"/>
                <a:gd name="T26" fmla="*/ 3180835 w 37"/>
                <a:gd name="T27" fmla="*/ 6678871 h 43"/>
                <a:gd name="T28" fmla="*/ 4241457 w 37"/>
                <a:gd name="T29" fmla="*/ 7212788 h 43"/>
                <a:gd name="T30" fmla="*/ 6097030 w 37"/>
                <a:gd name="T31" fmla="*/ 8014438 h 43"/>
                <a:gd name="T32" fmla="*/ 7687447 w 37"/>
                <a:gd name="T33" fmla="*/ 8281655 h 43"/>
                <a:gd name="T34" fmla="*/ 9277865 w 37"/>
                <a:gd name="T35" fmla="*/ 8548872 h 43"/>
                <a:gd name="T36" fmla="*/ 9277865 w 37"/>
                <a:gd name="T37" fmla="*/ 8548872 h 43"/>
                <a:gd name="T38" fmla="*/ 9543020 w 37"/>
                <a:gd name="T39" fmla="*/ 9082789 h 43"/>
                <a:gd name="T40" fmla="*/ 9808176 w 37"/>
                <a:gd name="T41" fmla="*/ 9350006 h 43"/>
                <a:gd name="T42" fmla="*/ 9808176 w 37"/>
                <a:gd name="T43" fmla="*/ 9350006 h 43"/>
                <a:gd name="T44" fmla="*/ 9277865 w 37"/>
                <a:gd name="T45" fmla="*/ 10418873 h 43"/>
                <a:gd name="T46" fmla="*/ 8217758 w 37"/>
                <a:gd name="T47" fmla="*/ 11220007 h 43"/>
                <a:gd name="T48" fmla="*/ 7157136 w 37"/>
                <a:gd name="T49" fmla="*/ 11487224 h 43"/>
                <a:gd name="T50" fmla="*/ 6097030 w 37"/>
                <a:gd name="T51" fmla="*/ 11487224 h 43"/>
                <a:gd name="T52" fmla="*/ 3976301 w 37"/>
                <a:gd name="T53" fmla="*/ 11220007 h 43"/>
                <a:gd name="T54" fmla="*/ 2651039 w 37"/>
                <a:gd name="T55" fmla="*/ 11220007 h 43"/>
                <a:gd name="T56" fmla="*/ 2651039 w 37"/>
                <a:gd name="T57" fmla="*/ 11220007 h 43"/>
                <a:gd name="T58" fmla="*/ 1325262 w 37"/>
                <a:gd name="T59" fmla="*/ 9350006 h 43"/>
                <a:gd name="T60" fmla="*/ 795466 w 37"/>
                <a:gd name="T61" fmla="*/ 7212788 h 43"/>
                <a:gd name="T62" fmla="*/ 0 w 37"/>
                <a:gd name="T63" fmla="*/ 4808353 h 43"/>
                <a:gd name="T64" fmla="*/ 795466 w 37"/>
                <a:gd name="T65" fmla="*/ 2137218 h 43"/>
                <a:gd name="T66" fmla="*/ 795466 w 37"/>
                <a:gd name="T67" fmla="*/ 2137218 h 43"/>
                <a:gd name="T68" fmla="*/ 1855573 w 37"/>
                <a:gd name="T69" fmla="*/ 1068351 h 43"/>
                <a:gd name="T70" fmla="*/ 3180835 w 37"/>
                <a:gd name="T71" fmla="*/ 267217 h 43"/>
                <a:gd name="T72" fmla="*/ 5301564 w 37"/>
                <a:gd name="T73" fmla="*/ 0 h 43"/>
                <a:gd name="T74" fmla="*/ 6891981 w 37"/>
                <a:gd name="T75" fmla="*/ 0 h 43"/>
                <a:gd name="T76" fmla="*/ 8217758 w 37"/>
                <a:gd name="T77" fmla="*/ 267217 h 43"/>
                <a:gd name="T78" fmla="*/ 9012709 w 37"/>
                <a:gd name="T79" fmla="*/ 801651 h 43"/>
                <a:gd name="T80" fmla="*/ 9543020 w 37"/>
                <a:gd name="T81" fmla="*/ 1335567 h 43"/>
                <a:gd name="T82" fmla="*/ 9808176 w 37"/>
                <a:gd name="T83" fmla="*/ 1870001 h 43"/>
                <a:gd name="T84" fmla="*/ 9808176 w 37"/>
                <a:gd name="T85" fmla="*/ 2938352 h 43"/>
                <a:gd name="T86" fmla="*/ 9808176 w 37"/>
                <a:gd name="T87" fmla="*/ 3740002 h 43"/>
                <a:gd name="T88" fmla="*/ 9277865 w 37"/>
                <a:gd name="T89" fmla="*/ 4541653 h 43"/>
                <a:gd name="T90" fmla="*/ 9277865 w 37"/>
                <a:gd name="T91" fmla="*/ 4541653 h 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" h="43">
                  <a:moveTo>
                    <a:pt x="35" y="17"/>
                  </a:moveTo>
                  <a:lnTo>
                    <a:pt x="35" y="17"/>
                  </a:lnTo>
                  <a:lnTo>
                    <a:pt x="33" y="17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18" y="13"/>
                  </a:lnTo>
                  <a:lnTo>
                    <a:pt x="14" y="15"/>
                  </a:lnTo>
                  <a:lnTo>
                    <a:pt x="12" y="19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3" y="30"/>
                  </a:lnTo>
                  <a:lnTo>
                    <a:pt x="29" y="31"/>
                  </a:lnTo>
                  <a:lnTo>
                    <a:pt x="35" y="32"/>
                  </a:lnTo>
                  <a:lnTo>
                    <a:pt x="36" y="34"/>
                  </a:lnTo>
                  <a:lnTo>
                    <a:pt x="37" y="35"/>
                  </a:lnTo>
                  <a:lnTo>
                    <a:pt x="35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3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5" y="35"/>
                  </a:lnTo>
                  <a:lnTo>
                    <a:pt x="3" y="27"/>
                  </a:lnTo>
                  <a:lnTo>
                    <a:pt x="0" y="18"/>
                  </a:lnTo>
                  <a:lnTo>
                    <a:pt x="3" y="8"/>
                  </a:lnTo>
                  <a:lnTo>
                    <a:pt x="7" y="4"/>
                  </a:lnTo>
                  <a:lnTo>
                    <a:pt x="12" y="1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37" y="11"/>
                  </a:lnTo>
                  <a:lnTo>
                    <a:pt x="37" y="14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2" name="Freeform 176"/>
            <p:cNvSpPr>
              <a:spLocks/>
            </p:cNvSpPr>
            <p:nvPr/>
          </p:nvSpPr>
          <p:spPr bwMode="auto">
            <a:xfrm>
              <a:off x="5843588" y="1589088"/>
              <a:ext cx="30163" cy="28575"/>
            </a:xfrm>
            <a:custGeom>
              <a:avLst/>
              <a:gdLst>
                <a:gd name="T0" fmla="*/ 6534124 w 59"/>
                <a:gd name="T1" fmla="*/ 5728267 h 56"/>
                <a:gd name="T2" fmla="*/ 6534124 w 59"/>
                <a:gd name="T3" fmla="*/ 5728267 h 56"/>
                <a:gd name="T4" fmla="*/ 6011128 w 59"/>
                <a:gd name="T5" fmla="*/ 6248740 h 56"/>
                <a:gd name="T6" fmla="*/ 5227401 w 59"/>
                <a:gd name="T7" fmla="*/ 7290707 h 56"/>
                <a:gd name="T8" fmla="*/ 4443163 w 59"/>
                <a:gd name="T9" fmla="*/ 9112874 h 56"/>
                <a:gd name="T10" fmla="*/ 3920679 w 59"/>
                <a:gd name="T11" fmla="*/ 10935550 h 56"/>
                <a:gd name="T12" fmla="*/ 3397683 w 59"/>
                <a:gd name="T13" fmla="*/ 11977007 h 56"/>
                <a:gd name="T14" fmla="*/ 2875199 w 59"/>
                <a:gd name="T15" fmla="*/ 12497991 h 56"/>
                <a:gd name="T16" fmla="*/ 2875199 w 59"/>
                <a:gd name="T17" fmla="*/ 12497991 h 56"/>
                <a:gd name="T18" fmla="*/ 1829718 w 59"/>
                <a:gd name="T19" fmla="*/ 12237754 h 56"/>
                <a:gd name="T20" fmla="*/ 522485 w 59"/>
                <a:gd name="T21" fmla="*/ 11716771 h 56"/>
                <a:gd name="T22" fmla="*/ 522485 w 59"/>
                <a:gd name="T23" fmla="*/ 11716771 h 56"/>
                <a:gd name="T24" fmla="*/ 522485 w 59"/>
                <a:gd name="T25" fmla="*/ 11196297 h 56"/>
                <a:gd name="T26" fmla="*/ 261242 w 59"/>
                <a:gd name="T27" fmla="*/ 10935550 h 56"/>
                <a:gd name="T28" fmla="*/ 0 w 59"/>
                <a:gd name="T29" fmla="*/ 10675314 h 56"/>
                <a:gd name="T30" fmla="*/ 0 w 59"/>
                <a:gd name="T31" fmla="*/ 10675314 h 56"/>
                <a:gd name="T32" fmla="*/ 1045480 w 59"/>
                <a:gd name="T33" fmla="*/ 9633857 h 56"/>
                <a:gd name="T34" fmla="*/ 2090961 w 59"/>
                <a:gd name="T35" fmla="*/ 8332164 h 56"/>
                <a:gd name="T36" fmla="*/ 3397683 w 59"/>
                <a:gd name="T37" fmla="*/ 5988504 h 56"/>
                <a:gd name="T38" fmla="*/ 4704406 w 59"/>
                <a:gd name="T39" fmla="*/ 2864133 h 56"/>
                <a:gd name="T40" fmla="*/ 6011128 w 59"/>
                <a:gd name="T41" fmla="*/ 0 h 56"/>
                <a:gd name="T42" fmla="*/ 6011128 w 59"/>
                <a:gd name="T43" fmla="*/ 0 h 56"/>
                <a:gd name="T44" fmla="*/ 7318362 w 59"/>
                <a:gd name="T45" fmla="*/ 0 h 56"/>
                <a:gd name="T46" fmla="*/ 7840846 w 59"/>
                <a:gd name="T47" fmla="*/ 0 h 56"/>
                <a:gd name="T48" fmla="*/ 8102089 w 59"/>
                <a:gd name="T49" fmla="*/ 260237 h 56"/>
                <a:gd name="T50" fmla="*/ 8363842 w 59"/>
                <a:gd name="T51" fmla="*/ 1301693 h 56"/>
                <a:gd name="T52" fmla="*/ 8625084 w 59"/>
                <a:gd name="T53" fmla="*/ 2343150 h 56"/>
                <a:gd name="T54" fmla="*/ 8625084 w 59"/>
                <a:gd name="T55" fmla="*/ 4947047 h 56"/>
                <a:gd name="T56" fmla="*/ 8886327 w 59"/>
                <a:gd name="T57" fmla="*/ 5728267 h 56"/>
                <a:gd name="T58" fmla="*/ 9670565 w 59"/>
                <a:gd name="T59" fmla="*/ 6509487 h 56"/>
                <a:gd name="T60" fmla="*/ 9670565 w 59"/>
                <a:gd name="T61" fmla="*/ 6509487 h 56"/>
                <a:gd name="T62" fmla="*/ 11238529 w 59"/>
                <a:gd name="T63" fmla="*/ 3905590 h 56"/>
                <a:gd name="T64" fmla="*/ 12022767 w 59"/>
                <a:gd name="T65" fmla="*/ 2864133 h 56"/>
                <a:gd name="T66" fmla="*/ 13590732 w 59"/>
                <a:gd name="T67" fmla="*/ 2082913 h 56"/>
                <a:gd name="T68" fmla="*/ 13590732 w 59"/>
                <a:gd name="T69" fmla="*/ 2082913 h 56"/>
                <a:gd name="T70" fmla="*/ 14113728 w 59"/>
                <a:gd name="T71" fmla="*/ 3124370 h 56"/>
                <a:gd name="T72" fmla="*/ 14636212 w 59"/>
                <a:gd name="T73" fmla="*/ 4426574 h 56"/>
                <a:gd name="T74" fmla="*/ 15159208 w 59"/>
                <a:gd name="T75" fmla="*/ 7550944 h 56"/>
                <a:gd name="T76" fmla="*/ 15420450 w 59"/>
                <a:gd name="T77" fmla="*/ 10935550 h 56"/>
                <a:gd name="T78" fmla="*/ 15420450 w 59"/>
                <a:gd name="T79" fmla="*/ 14580904 h 56"/>
                <a:gd name="T80" fmla="*/ 15420450 w 59"/>
                <a:gd name="T81" fmla="*/ 14580904 h 56"/>
                <a:gd name="T82" fmla="*/ 12807005 w 59"/>
                <a:gd name="T83" fmla="*/ 14580904 h 56"/>
                <a:gd name="T84" fmla="*/ 12807005 w 59"/>
                <a:gd name="T85" fmla="*/ 14580904 h 56"/>
                <a:gd name="T86" fmla="*/ 12807005 w 59"/>
                <a:gd name="T87" fmla="*/ 13279211 h 56"/>
                <a:gd name="T88" fmla="*/ 12807005 w 59"/>
                <a:gd name="T89" fmla="*/ 11196297 h 56"/>
                <a:gd name="T90" fmla="*/ 12284010 w 59"/>
                <a:gd name="T91" fmla="*/ 7290707 h 56"/>
                <a:gd name="T92" fmla="*/ 12284010 w 59"/>
                <a:gd name="T93" fmla="*/ 7290707 h 56"/>
                <a:gd name="T94" fmla="*/ 11499772 w 59"/>
                <a:gd name="T95" fmla="*/ 8592400 h 56"/>
                <a:gd name="T96" fmla="*/ 10716045 w 59"/>
                <a:gd name="T97" fmla="*/ 10415077 h 56"/>
                <a:gd name="T98" fmla="*/ 10193049 w 59"/>
                <a:gd name="T99" fmla="*/ 11196297 h 56"/>
                <a:gd name="T100" fmla="*/ 9670565 w 59"/>
                <a:gd name="T101" fmla="*/ 11716771 h 56"/>
                <a:gd name="T102" fmla="*/ 8625084 w 59"/>
                <a:gd name="T103" fmla="*/ 11977007 h 56"/>
                <a:gd name="T104" fmla="*/ 7840846 w 59"/>
                <a:gd name="T105" fmla="*/ 11716771 h 56"/>
                <a:gd name="T106" fmla="*/ 7840846 w 59"/>
                <a:gd name="T107" fmla="*/ 11716771 h 56"/>
                <a:gd name="T108" fmla="*/ 7056608 w 59"/>
                <a:gd name="T109" fmla="*/ 10415077 h 56"/>
                <a:gd name="T110" fmla="*/ 6795366 w 59"/>
                <a:gd name="T111" fmla="*/ 9112874 h 56"/>
                <a:gd name="T112" fmla="*/ 6534124 w 59"/>
                <a:gd name="T113" fmla="*/ 5728267 h 56"/>
                <a:gd name="T114" fmla="*/ 6534124 w 59"/>
                <a:gd name="T115" fmla="*/ 5728267 h 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9" h="56">
                  <a:moveTo>
                    <a:pt x="25" y="22"/>
                  </a:moveTo>
                  <a:lnTo>
                    <a:pt x="25" y="22"/>
                  </a:lnTo>
                  <a:lnTo>
                    <a:pt x="23" y="24"/>
                  </a:lnTo>
                  <a:lnTo>
                    <a:pt x="20" y="28"/>
                  </a:lnTo>
                  <a:lnTo>
                    <a:pt x="17" y="35"/>
                  </a:lnTo>
                  <a:lnTo>
                    <a:pt x="15" y="42"/>
                  </a:lnTo>
                  <a:lnTo>
                    <a:pt x="13" y="46"/>
                  </a:lnTo>
                  <a:lnTo>
                    <a:pt x="11" y="48"/>
                  </a:lnTo>
                  <a:lnTo>
                    <a:pt x="7" y="47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4" y="37"/>
                  </a:lnTo>
                  <a:lnTo>
                    <a:pt x="8" y="32"/>
                  </a:lnTo>
                  <a:lnTo>
                    <a:pt x="13" y="23"/>
                  </a:lnTo>
                  <a:lnTo>
                    <a:pt x="18" y="1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5"/>
                  </a:lnTo>
                  <a:lnTo>
                    <a:pt x="33" y="9"/>
                  </a:lnTo>
                  <a:lnTo>
                    <a:pt x="33" y="19"/>
                  </a:lnTo>
                  <a:lnTo>
                    <a:pt x="34" y="22"/>
                  </a:lnTo>
                  <a:lnTo>
                    <a:pt x="37" y="25"/>
                  </a:lnTo>
                  <a:lnTo>
                    <a:pt x="43" y="15"/>
                  </a:lnTo>
                  <a:lnTo>
                    <a:pt x="46" y="11"/>
                  </a:lnTo>
                  <a:lnTo>
                    <a:pt x="52" y="8"/>
                  </a:lnTo>
                  <a:lnTo>
                    <a:pt x="54" y="12"/>
                  </a:lnTo>
                  <a:lnTo>
                    <a:pt x="56" y="17"/>
                  </a:lnTo>
                  <a:lnTo>
                    <a:pt x="58" y="29"/>
                  </a:lnTo>
                  <a:lnTo>
                    <a:pt x="59" y="42"/>
                  </a:lnTo>
                  <a:lnTo>
                    <a:pt x="59" y="56"/>
                  </a:lnTo>
                  <a:lnTo>
                    <a:pt x="49" y="56"/>
                  </a:lnTo>
                  <a:lnTo>
                    <a:pt x="49" y="51"/>
                  </a:lnTo>
                  <a:lnTo>
                    <a:pt x="49" y="43"/>
                  </a:lnTo>
                  <a:lnTo>
                    <a:pt x="47" y="28"/>
                  </a:lnTo>
                  <a:lnTo>
                    <a:pt x="44" y="33"/>
                  </a:lnTo>
                  <a:lnTo>
                    <a:pt x="41" y="40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3" y="46"/>
                  </a:lnTo>
                  <a:lnTo>
                    <a:pt x="30" y="45"/>
                  </a:lnTo>
                  <a:lnTo>
                    <a:pt x="27" y="40"/>
                  </a:lnTo>
                  <a:lnTo>
                    <a:pt x="26" y="35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3" name="Freeform 177"/>
            <p:cNvSpPr>
              <a:spLocks noEditPoints="1"/>
            </p:cNvSpPr>
            <p:nvPr/>
          </p:nvSpPr>
          <p:spPr bwMode="auto">
            <a:xfrm>
              <a:off x="5997576" y="1593850"/>
              <a:ext cx="84138" cy="52388"/>
            </a:xfrm>
            <a:custGeom>
              <a:avLst/>
              <a:gdLst>
                <a:gd name="T0" fmla="*/ 44803217 w 157"/>
                <a:gd name="T1" fmla="*/ 9430375 h 98"/>
                <a:gd name="T2" fmla="*/ 44515969 w 157"/>
                <a:gd name="T3" fmla="*/ 22861482 h 98"/>
                <a:gd name="T4" fmla="*/ 43080264 w 157"/>
                <a:gd name="T5" fmla="*/ 26004762 h 98"/>
                <a:gd name="T6" fmla="*/ 39633821 w 157"/>
                <a:gd name="T7" fmla="*/ 27433671 h 98"/>
                <a:gd name="T8" fmla="*/ 33889393 w 157"/>
                <a:gd name="T9" fmla="*/ 28005128 h 98"/>
                <a:gd name="T10" fmla="*/ 12349529 w 157"/>
                <a:gd name="T11" fmla="*/ 26004762 h 98"/>
                <a:gd name="T12" fmla="*/ 6031140 w 157"/>
                <a:gd name="T13" fmla="*/ 26290757 h 98"/>
                <a:gd name="T14" fmla="*/ 2584698 w 157"/>
                <a:gd name="T15" fmla="*/ 23432939 h 98"/>
                <a:gd name="T16" fmla="*/ 0 w 157"/>
                <a:gd name="T17" fmla="*/ 16574387 h 98"/>
                <a:gd name="T18" fmla="*/ 861745 w 157"/>
                <a:gd name="T19" fmla="*/ 3143280 h 98"/>
                <a:gd name="T20" fmla="*/ 4308187 w 157"/>
                <a:gd name="T21" fmla="*/ 1142914 h 98"/>
                <a:gd name="T22" fmla="*/ 12924026 w 157"/>
                <a:gd name="T23" fmla="*/ 0 h 98"/>
                <a:gd name="T24" fmla="*/ 26709796 w 157"/>
                <a:gd name="T25" fmla="*/ 1428909 h 98"/>
                <a:gd name="T26" fmla="*/ 35325634 w 157"/>
                <a:gd name="T27" fmla="*/ 2571823 h 98"/>
                <a:gd name="T28" fmla="*/ 38197580 w 157"/>
                <a:gd name="T29" fmla="*/ 2000366 h 98"/>
                <a:gd name="T30" fmla="*/ 40782278 w 157"/>
                <a:gd name="T31" fmla="*/ 2857819 h 98"/>
                <a:gd name="T32" fmla="*/ 44228721 w 157"/>
                <a:gd name="T33" fmla="*/ 4572189 h 98"/>
                <a:gd name="T34" fmla="*/ 16083220 w 157"/>
                <a:gd name="T35" fmla="*/ 12288193 h 98"/>
                <a:gd name="T36" fmla="*/ 13785770 w 157"/>
                <a:gd name="T37" fmla="*/ 12859650 h 98"/>
                <a:gd name="T38" fmla="*/ 11487785 w 157"/>
                <a:gd name="T39" fmla="*/ 12002198 h 98"/>
                <a:gd name="T40" fmla="*/ 11201072 w 157"/>
                <a:gd name="T41" fmla="*/ 16860383 h 98"/>
                <a:gd name="T42" fmla="*/ 9477583 w 157"/>
                <a:gd name="T43" fmla="*/ 18289292 h 98"/>
                <a:gd name="T44" fmla="*/ 7754630 w 157"/>
                <a:gd name="T45" fmla="*/ 18003297 h 98"/>
                <a:gd name="T46" fmla="*/ 7180133 w 157"/>
                <a:gd name="T47" fmla="*/ 16574387 h 98"/>
                <a:gd name="T48" fmla="*/ 9190335 w 157"/>
                <a:gd name="T49" fmla="*/ 10001831 h 98"/>
                <a:gd name="T50" fmla="*/ 10913824 w 157"/>
                <a:gd name="T51" fmla="*/ 5429642 h 98"/>
                <a:gd name="T52" fmla="*/ 12349529 w 157"/>
                <a:gd name="T53" fmla="*/ 4858185 h 98"/>
                <a:gd name="T54" fmla="*/ 13785770 w 157"/>
                <a:gd name="T55" fmla="*/ 7144013 h 98"/>
                <a:gd name="T56" fmla="*/ 14646979 w 157"/>
                <a:gd name="T57" fmla="*/ 7715469 h 98"/>
                <a:gd name="T58" fmla="*/ 16370468 w 157"/>
                <a:gd name="T59" fmla="*/ 3714737 h 98"/>
                <a:gd name="T60" fmla="*/ 12924026 w 157"/>
                <a:gd name="T61" fmla="*/ 3714737 h 98"/>
                <a:gd name="T62" fmla="*/ 6605637 w 157"/>
                <a:gd name="T63" fmla="*/ 5143646 h 98"/>
                <a:gd name="T64" fmla="*/ 4020939 w 157"/>
                <a:gd name="T65" fmla="*/ 6572556 h 98"/>
                <a:gd name="T66" fmla="*/ 4020939 w 157"/>
                <a:gd name="T67" fmla="*/ 17431840 h 98"/>
                <a:gd name="T68" fmla="*/ 7754630 w 157"/>
                <a:gd name="T69" fmla="*/ 21146577 h 98"/>
                <a:gd name="T70" fmla="*/ 20391407 w 157"/>
                <a:gd name="T71" fmla="*/ 22575486 h 98"/>
                <a:gd name="T72" fmla="*/ 37335836 w 157"/>
                <a:gd name="T73" fmla="*/ 23718400 h 98"/>
                <a:gd name="T74" fmla="*/ 38484828 w 157"/>
                <a:gd name="T75" fmla="*/ 22575486 h 98"/>
                <a:gd name="T76" fmla="*/ 41069526 w 157"/>
                <a:gd name="T77" fmla="*/ 18003297 h 98"/>
                <a:gd name="T78" fmla="*/ 41644023 w 157"/>
                <a:gd name="T79" fmla="*/ 7715469 h 98"/>
                <a:gd name="T80" fmla="*/ 29868990 w 157"/>
                <a:gd name="T81" fmla="*/ 5143646 h 98"/>
                <a:gd name="T82" fmla="*/ 18955166 w 157"/>
                <a:gd name="T83" fmla="*/ 4286728 h 98"/>
                <a:gd name="T84" fmla="*/ 19816911 w 157"/>
                <a:gd name="T85" fmla="*/ 11430741 h 98"/>
                <a:gd name="T86" fmla="*/ 22114360 w 157"/>
                <a:gd name="T87" fmla="*/ 18574753 h 98"/>
                <a:gd name="T88" fmla="*/ 20678655 w 157"/>
                <a:gd name="T89" fmla="*/ 19432206 h 98"/>
                <a:gd name="T90" fmla="*/ 19242414 w 157"/>
                <a:gd name="T91" fmla="*/ 20003663 h 98"/>
                <a:gd name="T92" fmla="*/ 15795972 w 157"/>
                <a:gd name="T93" fmla="*/ 12002198 h 98"/>
                <a:gd name="T94" fmla="*/ 16083220 w 157"/>
                <a:gd name="T95" fmla="*/ 12288193 h 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57" h="98">
                  <a:moveTo>
                    <a:pt x="157" y="16"/>
                  </a:moveTo>
                  <a:lnTo>
                    <a:pt x="157" y="16"/>
                  </a:lnTo>
                  <a:lnTo>
                    <a:pt x="156" y="33"/>
                  </a:lnTo>
                  <a:lnTo>
                    <a:pt x="156" y="53"/>
                  </a:lnTo>
                  <a:lnTo>
                    <a:pt x="156" y="73"/>
                  </a:lnTo>
                  <a:lnTo>
                    <a:pt x="155" y="80"/>
                  </a:lnTo>
                  <a:lnTo>
                    <a:pt x="154" y="87"/>
                  </a:lnTo>
                  <a:lnTo>
                    <a:pt x="150" y="91"/>
                  </a:lnTo>
                  <a:lnTo>
                    <a:pt x="146" y="93"/>
                  </a:lnTo>
                  <a:lnTo>
                    <a:pt x="142" y="95"/>
                  </a:lnTo>
                  <a:lnTo>
                    <a:pt x="138" y="96"/>
                  </a:lnTo>
                  <a:lnTo>
                    <a:pt x="128" y="98"/>
                  </a:lnTo>
                  <a:lnTo>
                    <a:pt x="118" y="98"/>
                  </a:lnTo>
                  <a:lnTo>
                    <a:pt x="95" y="94"/>
                  </a:lnTo>
                  <a:lnTo>
                    <a:pt x="69" y="92"/>
                  </a:lnTo>
                  <a:lnTo>
                    <a:pt x="43" y="91"/>
                  </a:lnTo>
                  <a:lnTo>
                    <a:pt x="32" y="92"/>
                  </a:lnTo>
                  <a:lnTo>
                    <a:pt x="21" y="92"/>
                  </a:lnTo>
                  <a:lnTo>
                    <a:pt x="15" y="90"/>
                  </a:lnTo>
                  <a:lnTo>
                    <a:pt x="12" y="87"/>
                  </a:lnTo>
                  <a:lnTo>
                    <a:pt x="9" y="82"/>
                  </a:lnTo>
                  <a:lnTo>
                    <a:pt x="6" y="78"/>
                  </a:lnTo>
                  <a:lnTo>
                    <a:pt x="3" y="68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0" y="34"/>
                  </a:lnTo>
                  <a:lnTo>
                    <a:pt x="3" y="11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3" y="2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62" y="1"/>
                  </a:lnTo>
                  <a:lnTo>
                    <a:pt x="78" y="3"/>
                  </a:lnTo>
                  <a:lnTo>
                    <a:pt x="93" y="5"/>
                  </a:lnTo>
                  <a:lnTo>
                    <a:pt x="109" y="7"/>
                  </a:lnTo>
                  <a:lnTo>
                    <a:pt x="123" y="9"/>
                  </a:lnTo>
                  <a:lnTo>
                    <a:pt x="127" y="9"/>
                  </a:lnTo>
                  <a:lnTo>
                    <a:pt x="130" y="7"/>
                  </a:lnTo>
                  <a:lnTo>
                    <a:pt x="133" y="7"/>
                  </a:lnTo>
                  <a:lnTo>
                    <a:pt x="135" y="7"/>
                  </a:lnTo>
                  <a:lnTo>
                    <a:pt x="142" y="10"/>
                  </a:lnTo>
                  <a:lnTo>
                    <a:pt x="146" y="13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7" y="16"/>
                  </a:lnTo>
                  <a:close/>
                  <a:moveTo>
                    <a:pt x="56" y="43"/>
                  </a:moveTo>
                  <a:lnTo>
                    <a:pt x="56" y="43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44" y="44"/>
                  </a:lnTo>
                  <a:lnTo>
                    <a:pt x="40" y="42"/>
                  </a:lnTo>
                  <a:lnTo>
                    <a:pt x="40" y="49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7" y="61"/>
                  </a:lnTo>
                  <a:lnTo>
                    <a:pt x="35" y="63"/>
                  </a:lnTo>
                  <a:lnTo>
                    <a:pt x="33" y="64"/>
                  </a:lnTo>
                  <a:lnTo>
                    <a:pt x="29" y="64"/>
                  </a:lnTo>
                  <a:lnTo>
                    <a:pt x="27" y="63"/>
                  </a:lnTo>
                  <a:lnTo>
                    <a:pt x="26" y="61"/>
                  </a:lnTo>
                  <a:lnTo>
                    <a:pt x="25" y="58"/>
                  </a:lnTo>
                  <a:lnTo>
                    <a:pt x="27" y="53"/>
                  </a:lnTo>
                  <a:lnTo>
                    <a:pt x="29" y="48"/>
                  </a:lnTo>
                  <a:lnTo>
                    <a:pt x="32" y="35"/>
                  </a:lnTo>
                  <a:lnTo>
                    <a:pt x="33" y="30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41" y="16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48" y="25"/>
                  </a:lnTo>
                  <a:lnTo>
                    <a:pt x="49" y="26"/>
                  </a:lnTo>
                  <a:lnTo>
                    <a:pt x="51" y="27"/>
                  </a:lnTo>
                  <a:lnTo>
                    <a:pt x="55" y="19"/>
                  </a:lnTo>
                  <a:lnTo>
                    <a:pt x="57" y="15"/>
                  </a:lnTo>
                  <a:lnTo>
                    <a:pt x="57" y="13"/>
                  </a:lnTo>
                  <a:lnTo>
                    <a:pt x="56" y="12"/>
                  </a:lnTo>
                  <a:lnTo>
                    <a:pt x="45" y="13"/>
                  </a:lnTo>
                  <a:lnTo>
                    <a:pt x="34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19" y="20"/>
                  </a:lnTo>
                  <a:lnTo>
                    <a:pt x="14" y="23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14" y="61"/>
                  </a:lnTo>
                  <a:lnTo>
                    <a:pt x="17" y="70"/>
                  </a:lnTo>
                  <a:lnTo>
                    <a:pt x="27" y="74"/>
                  </a:lnTo>
                  <a:lnTo>
                    <a:pt x="41" y="77"/>
                  </a:lnTo>
                  <a:lnTo>
                    <a:pt x="56" y="78"/>
                  </a:lnTo>
                  <a:lnTo>
                    <a:pt x="71" y="79"/>
                  </a:lnTo>
                  <a:lnTo>
                    <a:pt x="103" y="80"/>
                  </a:lnTo>
                  <a:lnTo>
                    <a:pt x="117" y="81"/>
                  </a:lnTo>
                  <a:lnTo>
                    <a:pt x="130" y="83"/>
                  </a:lnTo>
                  <a:lnTo>
                    <a:pt x="131" y="80"/>
                  </a:lnTo>
                  <a:lnTo>
                    <a:pt x="134" y="79"/>
                  </a:lnTo>
                  <a:lnTo>
                    <a:pt x="141" y="76"/>
                  </a:lnTo>
                  <a:lnTo>
                    <a:pt x="143" y="63"/>
                  </a:lnTo>
                  <a:lnTo>
                    <a:pt x="143" y="51"/>
                  </a:lnTo>
                  <a:lnTo>
                    <a:pt x="144" y="40"/>
                  </a:lnTo>
                  <a:lnTo>
                    <a:pt x="145" y="27"/>
                  </a:lnTo>
                  <a:lnTo>
                    <a:pt x="125" y="22"/>
                  </a:lnTo>
                  <a:lnTo>
                    <a:pt x="104" y="18"/>
                  </a:lnTo>
                  <a:lnTo>
                    <a:pt x="84" y="15"/>
                  </a:lnTo>
                  <a:lnTo>
                    <a:pt x="74" y="15"/>
                  </a:lnTo>
                  <a:lnTo>
                    <a:pt x="66" y="15"/>
                  </a:lnTo>
                  <a:lnTo>
                    <a:pt x="67" y="26"/>
                  </a:lnTo>
                  <a:lnTo>
                    <a:pt x="69" y="40"/>
                  </a:lnTo>
                  <a:lnTo>
                    <a:pt x="71" y="53"/>
                  </a:lnTo>
                  <a:lnTo>
                    <a:pt x="73" y="60"/>
                  </a:lnTo>
                  <a:lnTo>
                    <a:pt x="77" y="65"/>
                  </a:lnTo>
                  <a:lnTo>
                    <a:pt x="74" y="67"/>
                  </a:lnTo>
                  <a:lnTo>
                    <a:pt x="72" y="68"/>
                  </a:lnTo>
                  <a:lnTo>
                    <a:pt x="69" y="70"/>
                  </a:lnTo>
                  <a:lnTo>
                    <a:pt x="67" y="70"/>
                  </a:lnTo>
                  <a:lnTo>
                    <a:pt x="60" y="52"/>
                  </a:lnTo>
                  <a:lnTo>
                    <a:pt x="58" y="46"/>
                  </a:lnTo>
                  <a:lnTo>
                    <a:pt x="55" y="42"/>
                  </a:lnTo>
                  <a:lnTo>
                    <a:pt x="56" y="42"/>
                  </a:lnTo>
                  <a:lnTo>
                    <a:pt x="56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4" name="Freeform 178"/>
            <p:cNvSpPr>
              <a:spLocks/>
            </p:cNvSpPr>
            <p:nvPr/>
          </p:nvSpPr>
          <p:spPr bwMode="auto">
            <a:xfrm>
              <a:off x="6130926" y="1593850"/>
              <a:ext cx="4763" cy="7938"/>
            </a:xfrm>
            <a:custGeom>
              <a:avLst/>
              <a:gdLst>
                <a:gd name="T0" fmla="*/ 2062379 w 11"/>
                <a:gd name="T1" fmla="*/ 0 h 15"/>
                <a:gd name="T2" fmla="*/ 2062379 w 11"/>
                <a:gd name="T3" fmla="*/ 0 h 15"/>
                <a:gd name="T4" fmla="*/ 2062379 w 11"/>
                <a:gd name="T5" fmla="*/ 2240633 h 15"/>
                <a:gd name="T6" fmla="*/ 2062379 w 11"/>
                <a:gd name="T7" fmla="*/ 4200790 h 15"/>
                <a:gd name="T8" fmla="*/ 2062379 w 11"/>
                <a:gd name="T9" fmla="*/ 4200790 h 15"/>
                <a:gd name="T10" fmla="*/ 1312423 w 11"/>
                <a:gd name="T11" fmla="*/ 3920843 h 15"/>
                <a:gd name="T12" fmla="*/ 937445 w 11"/>
                <a:gd name="T13" fmla="*/ 3640896 h 15"/>
                <a:gd name="T14" fmla="*/ 562467 w 11"/>
                <a:gd name="T15" fmla="*/ 2800526 h 15"/>
                <a:gd name="T16" fmla="*/ 374978 w 11"/>
                <a:gd name="T17" fmla="*/ 1400263 h 15"/>
                <a:gd name="T18" fmla="*/ 187489 w 11"/>
                <a:gd name="T19" fmla="*/ 1120316 h 15"/>
                <a:gd name="T20" fmla="*/ 0 w 11"/>
                <a:gd name="T21" fmla="*/ 840370 h 15"/>
                <a:gd name="T22" fmla="*/ 0 w 11"/>
                <a:gd name="T23" fmla="*/ 840370 h 15"/>
                <a:gd name="T24" fmla="*/ 374978 w 11"/>
                <a:gd name="T25" fmla="*/ 559894 h 15"/>
                <a:gd name="T26" fmla="*/ 749956 w 11"/>
                <a:gd name="T27" fmla="*/ 279947 h 15"/>
                <a:gd name="T28" fmla="*/ 1312423 w 11"/>
                <a:gd name="T29" fmla="*/ 279947 h 15"/>
                <a:gd name="T30" fmla="*/ 2062379 w 11"/>
                <a:gd name="T31" fmla="*/ 0 h 15"/>
                <a:gd name="T32" fmla="*/ 2062379 w 11"/>
                <a:gd name="T33" fmla="*/ 0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lnTo>
                    <a:pt x="11" y="0"/>
                  </a:lnTo>
                  <a:lnTo>
                    <a:pt x="11" y="8"/>
                  </a:lnTo>
                  <a:lnTo>
                    <a:pt x="11" y="15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7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5" name="Freeform 179"/>
            <p:cNvSpPr>
              <a:spLocks noEditPoints="1"/>
            </p:cNvSpPr>
            <p:nvPr/>
          </p:nvSpPr>
          <p:spPr bwMode="auto">
            <a:xfrm>
              <a:off x="6084888" y="1600200"/>
              <a:ext cx="77788" cy="55563"/>
            </a:xfrm>
            <a:custGeom>
              <a:avLst/>
              <a:gdLst>
                <a:gd name="T0" fmla="*/ 38923104 w 147"/>
                <a:gd name="T1" fmla="*/ 1454887 h 103"/>
                <a:gd name="T2" fmla="*/ 40603219 w 147"/>
                <a:gd name="T3" fmla="*/ 6402152 h 103"/>
                <a:gd name="T4" fmla="*/ 41163081 w 147"/>
                <a:gd name="T5" fmla="*/ 13095066 h 103"/>
                <a:gd name="T6" fmla="*/ 40603219 w 147"/>
                <a:gd name="T7" fmla="*/ 26772195 h 103"/>
                <a:gd name="T8" fmla="*/ 39762897 w 147"/>
                <a:gd name="T9" fmla="*/ 27645020 h 103"/>
                <a:gd name="T10" fmla="*/ 37522920 w 147"/>
                <a:gd name="T11" fmla="*/ 28809146 h 103"/>
                <a:gd name="T12" fmla="*/ 33602299 w 147"/>
                <a:gd name="T13" fmla="*/ 29973272 h 103"/>
                <a:gd name="T14" fmla="*/ 24361932 w 147"/>
                <a:gd name="T15" fmla="*/ 29100447 h 103"/>
                <a:gd name="T16" fmla="*/ 17921403 w 147"/>
                <a:gd name="T17" fmla="*/ 29100447 h 103"/>
                <a:gd name="T18" fmla="*/ 14561173 w 147"/>
                <a:gd name="T19" fmla="*/ 27645020 h 103"/>
                <a:gd name="T20" fmla="*/ 2239977 w 147"/>
                <a:gd name="T21" fmla="*/ 24735245 h 103"/>
                <a:gd name="T22" fmla="*/ 840322 w 147"/>
                <a:gd name="T23" fmla="*/ 21824931 h 103"/>
                <a:gd name="T24" fmla="*/ 0 w 147"/>
                <a:gd name="T25" fmla="*/ 14841255 h 103"/>
                <a:gd name="T26" fmla="*/ 559862 w 147"/>
                <a:gd name="T27" fmla="*/ 8439103 h 103"/>
                <a:gd name="T28" fmla="*/ 2520437 w 147"/>
                <a:gd name="T29" fmla="*/ 2328252 h 103"/>
                <a:gd name="T30" fmla="*/ 3640161 w 147"/>
                <a:gd name="T31" fmla="*/ 0 h 103"/>
                <a:gd name="T32" fmla="*/ 21001702 w 147"/>
                <a:gd name="T33" fmla="*/ 872825 h 103"/>
                <a:gd name="T34" fmla="*/ 38923104 w 147"/>
                <a:gd name="T35" fmla="*/ 1454887 h 103"/>
                <a:gd name="T36" fmla="*/ 5880667 w 147"/>
                <a:gd name="T37" fmla="*/ 4947265 h 103"/>
                <a:gd name="T38" fmla="*/ 4760414 w 147"/>
                <a:gd name="T39" fmla="*/ 6692914 h 103"/>
                <a:gd name="T40" fmla="*/ 3920092 w 147"/>
                <a:gd name="T41" fmla="*/ 10767354 h 103"/>
                <a:gd name="T42" fmla="*/ 3640161 w 147"/>
                <a:gd name="T43" fmla="*/ 17168967 h 103"/>
                <a:gd name="T44" fmla="*/ 4200552 w 147"/>
                <a:gd name="T45" fmla="*/ 20952106 h 103"/>
                <a:gd name="T46" fmla="*/ 17921403 w 147"/>
                <a:gd name="T47" fmla="*/ 24444483 h 103"/>
                <a:gd name="T48" fmla="*/ 33602299 w 147"/>
                <a:gd name="T49" fmla="*/ 26190133 h 103"/>
                <a:gd name="T50" fmla="*/ 34442621 w 147"/>
                <a:gd name="T51" fmla="*/ 25899371 h 103"/>
                <a:gd name="T52" fmla="*/ 36122736 w 147"/>
                <a:gd name="T53" fmla="*/ 24153182 h 103"/>
                <a:gd name="T54" fmla="*/ 37242989 w 147"/>
                <a:gd name="T55" fmla="*/ 21243407 h 103"/>
                <a:gd name="T56" fmla="*/ 37242989 w 147"/>
                <a:gd name="T57" fmla="*/ 13095066 h 103"/>
                <a:gd name="T58" fmla="*/ 37242989 w 147"/>
                <a:gd name="T59" fmla="*/ 6984215 h 103"/>
                <a:gd name="T60" fmla="*/ 29122346 w 147"/>
                <a:gd name="T61" fmla="*/ 5238027 h 103"/>
                <a:gd name="T62" fmla="*/ 21001702 w 147"/>
                <a:gd name="T63" fmla="*/ 4365202 h 103"/>
                <a:gd name="T64" fmla="*/ 13160989 w 147"/>
                <a:gd name="T65" fmla="*/ 4073901 h 103"/>
                <a:gd name="T66" fmla="*/ 5880667 w 147"/>
                <a:gd name="T67" fmla="*/ 4947265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47" h="103">
                  <a:moveTo>
                    <a:pt x="139" y="5"/>
                  </a:moveTo>
                  <a:lnTo>
                    <a:pt x="139" y="5"/>
                  </a:lnTo>
                  <a:lnTo>
                    <a:pt x="143" y="13"/>
                  </a:lnTo>
                  <a:lnTo>
                    <a:pt x="145" y="22"/>
                  </a:lnTo>
                  <a:lnTo>
                    <a:pt x="147" y="33"/>
                  </a:lnTo>
                  <a:lnTo>
                    <a:pt x="147" y="45"/>
                  </a:lnTo>
                  <a:lnTo>
                    <a:pt x="147" y="69"/>
                  </a:lnTo>
                  <a:lnTo>
                    <a:pt x="145" y="92"/>
                  </a:lnTo>
                  <a:lnTo>
                    <a:pt x="142" y="95"/>
                  </a:lnTo>
                  <a:lnTo>
                    <a:pt x="138" y="97"/>
                  </a:lnTo>
                  <a:lnTo>
                    <a:pt x="134" y="99"/>
                  </a:lnTo>
                  <a:lnTo>
                    <a:pt x="130" y="102"/>
                  </a:lnTo>
                  <a:lnTo>
                    <a:pt x="120" y="103"/>
                  </a:lnTo>
                  <a:lnTo>
                    <a:pt x="111" y="102"/>
                  </a:lnTo>
                  <a:lnTo>
                    <a:pt x="87" y="100"/>
                  </a:lnTo>
                  <a:lnTo>
                    <a:pt x="76" y="99"/>
                  </a:lnTo>
                  <a:lnTo>
                    <a:pt x="64" y="100"/>
                  </a:lnTo>
                  <a:lnTo>
                    <a:pt x="52" y="95"/>
                  </a:lnTo>
                  <a:lnTo>
                    <a:pt x="38" y="92"/>
                  </a:lnTo>
                  <a:lnTo>
                    <a:pt x="8" y="85"/>
                  </a:lnTo>
                  <a:lnTo>
                    <a:pt x="3" y="75"/>
                  </a:lnTo>
                  <a:lnTo>
                    <a:pt x="1" y="64"/>
                  </a:lnTo>
                  <a:lnTo>
                    <a:pt x="0" y="51"/>
                  </a:lnTo>
                  <a:lnTo>
                    <a:pt x="1" y="39"/>
                  </a:lnTo>
                  <a:lnTo>
                    <a:pt x="2" y="29"/>
                  </a:lnTo>
                  <a:lnTo>
                    <a:pt x="6" y="18"/>
                  </a:lnTo>
                  <a:lnTo>
                    <a:pt x="9" y="8"/>
                  </a:lnTo>
                  <a:lnTo>
                    <a:pt x="13" y="0"/>
                  </a:lnTo>
                  <a:lnTo>
                    <a:pt x="42" y="1"/>
                  </a:lnTo>
                  <a:lnTo>
                    <a:pt x="75" y="3"/>
                  </a:lnTo>
                  <a:lnTo>
                    <a:pt x="108" y="4"/>
                  </a:lnTo>
                  <a:lnTo>
                    <a:pt x="139" y="5"/>
                  </a:lnTo>
                  <a:close/>
                  <a:moveTo>
                    <a:pt x="21" y="17"/>
                  </a:moveTo>
                  <a:lnTo>
                    <a:pt x="21" y="17"/>
                  </a:lnTo>
                  <a:lnTo>
                    <a:pt x="17" y="23"/>
                  </a:lnTo>
                  <a:lnTo>
                    <a:pt x="15" y="30"/>
                  </a:lnTo>
                  <a:lnTo>
                    <a:pt x="14" y="37"/>
                  </a:lnTo>
                  <a:lnTo>
                    <a:pt x="13" y="45"/>
                  </a:lnTo>
                  <a:lnTo>
                    <a:pt x="13" y="59"/>
                  </a:lnTo>
                  <a:lnTo>
                    <a:pt x="15" y="72"/>
                  </a:lnTo>
                  <a:lnTo>
                    <a:pt x="40" y="79"/>
                  </a:lnTo>
                  <a:lnTo>
                    <a:pt x="64" y="84"/>
                  </a:lnTo>
                  <a:lnTo>
                    <a:pt x="91" y="88"/>
                  </a:lnTo>
                  <a:lnTo>
                    <a:pt x="120" y="90"/>
                  </a:lnTo>
                  <a:lnTo>
                    <a:pt x="123" y="89"/>
                  </a:lnTo>
                  <a:lnTo>
                    <a:pt x="127" y="85"/>
                  </a:lnTo>
                  <a:lnTo>
                    <a:pt x="129" y="83"/>
                  </a:lnTo>
                  <a:lnTo>
                    <a:pt x="131" y="80"/>
                  </a:lnTo>
                  <a:lnTo>
                    <a:pt x="133" y="73"/>
                  </a:lnTo>
                  <a:lnTo>
                    <a:pt x="134" y="64"/>
                  </a:lnTo>
                  <a:lnTo>
                    <a:pt x="133" y="45"/>
                  </a:lnTo>
                  <a:lnTo>
                    <a:pt x="133" y="35"/>
                  </a:lnTo>
                  <a:lnTo>
                    <a:pt x="133" y="24"/>
                  </a:lnTo>
                  <a:lnTo>
                    <a:pt x="104" y="18"/>
                  </a:lnTo>
                  <a:lnTo>
                    <a:pt x="89" y="16"/>
                  </a:lnTo>
                  <a:lnTo>
                    <a:pt x="75" y="15"/>
                  </a:lnTo>
                  <a:lnTo>
                    <a:pt x="61" y="14"/>
                  </a:lnTo>
                  <a:lnTo>
                    <a:pt x="47" y="14"/>
                  </a:lnTo>
                  <a:lnTo>
                    <a:pt x="33" y="15"/>
                  </a:lnTo>
                  <a:lnTo>
                    <a:pt x="21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6" name="Freeform 180"/>
            <p:cNvSpPr>
              <a:spLocks/>
            </p:cNvSpPr>
            <p:nvPr/>
          </p:nvSpPr>
          <p:spPr bwMode="auto">
            <a:xfrm>
              <a:off x="6045201" y="1608138"/>
              <a:ext cx="20638" cy="23813"/>
            </a:xfrm>
            <a:custGeom>
              <a:avLst/>
              <a:gdLst>
                <a:gd name="T0" fmla="*/ 6921469 w 40"/>
                <a:gd name="T1" fmla="*/ 535793 h 46"/>
                <a:gd name="T2" fmla="*/ 6921469 w 40"/>
                <a:gd name="T3" fmla="*/ 535793 h 46"/>
                <a:gd name="T4" fmla="*/ 6921469 w 40"/>
                <a:gd name="T5" fmla="*/ 2947635 h 46"/>
                <a:gd name="T6" fmla="*/ 6655239 w 40"/>
                <a:gd name="T7" fmla="*/ 4019738 h 46"/>
                <a:gd name="T8" fmla="*/ 6655239 w 40"/>
                <a:gd name="T9" fmla="*/ 5091841 h 46"/>
                <a:gd name="T10" fmla="*/ 6655239 w 40"/>
                <a:gd name="T11" fmla="*/ 5091841 h 46"/>
                <a:gd name="T12" fmla="*/ 7453930 w 40"/>
                <a:gd name="T13" fmla="*/ 5359478 h 46"/>
                <a:gd name="T14" fmla="*/ 8518335 w 40"/>
                <a:gd name="T15" fmla="*/ 5359478 h 46"/>
                <a:gd name="T16" fmla="*/ 9583255 w 40"/>
                <a:gd name="T17" fmla="*/ 5359478 h 46"/>
                <a:gd name="T18" fmla="*/ 10115716 w 40"/>
                <a:gd name="T19" fmla="*/ 5359478 h 46"/>
                <a:gd name="T20" fmla="*/ 10648176 w 40"/>
                <a:gd name="T21" fmla="*/ 5895788 h 46"/>
                <a:gd name="T22" fmla="*/ 10648176 w 40"/>
                <a:gd name="T23" fmla="*/ 5895788 h 46"/>
                <a:gd name="T24" fmla="*/ 10648176 w 40"/>
                <a:gd name="T25" fmla="*/ 8307631 h 46"/>
                <a:gd name="T26" fmla="*/ 10648176 w 40"/>
                <a:gd name="T27" fmla="*/ 8307631 h 46"/>
                <a:gd name="T28" fmla="*/ 8518335 w 40"/>
                <a:gd name="T29" fmla="*/ 9111579 h 46"/>
                <a:gd name="T30" fmla="*/ 7720160 w 40"/>
                <a:gd name="T31" fmla="*/ 9111579 h 46"/>
                <a:gd name="T32" fmla="*/ 6655239 w 40"/>
                <a:gd name="T33" fmla="*/ 9111579 h 46"/>
                <a:gd name="T34" fmla="*/ 6655239 w 40"/>
                <a:gd name="T35" fmla="*/ 9111579 h 46"/>
                <a:gd name="T36" fmla="*/ 5856548 w 40"/>
                <a:gd name="T37" fmla="*/ 10719474 h 46"/>
                <a:gd name="T38" fmla="*/ 5590318 w 40"/>
                <a:gd name="T39" fmla="*/ 11791576 h 46"/>
                <a:gd name="T40" fmla="*/ 5057858 w 40"/>
                <a:gd name="T41" fmla="*/ 12327369 h 46"/>
                <a:gd name="T42" fmla="*/ 5057858 w 40"/>
                <a:gd name="T43" fmla="*/ 12327369 h 46"/>
                <a:gd name="T44" fmla="*/ 3726707 w 40"/>
                <a:gd name="T45" fmla="*/ 11791576 h 46"/>
                <a:gd name="T46" fmla="*/ 3194246 w 40"/>
                <a:gd name="T47" fmla="*/ 10719474 h 46"/>
                <a:gd name="T48" fmla="*/ 2928016 w 40"/>
                <a:gd name="T49" fmla="*/ 9915526 h 46"/>
                <a:gd name="T50" fmla="*/ 3194246 w 40"/>
                <a:gd name="T51" fmla="*/ 9111579 h 46"/>
                <a:gd name="T52" fmla="*/ 3194246 w 40"/>
                <a:gd name="T53" fmla="*/ 9111579 h 46"/>
                <a:gd name="T54" fmla="*/ 2396072 w 40"/>
                <a:gd name="T55" fmla="*/ 8575786 h 46"/>
                <a:gd name="T56" fmla="*/ 1597381 w 40"/>
                <a:gd name="T57" fmla="*/ 8307631 h 46"/>
                <a:gd name="T58" fmla="*/ 798691 w 40"/>
                <a:gd name="T59" fmla="*/ 7771838 h 46"/>
                <a:gd name="T60" fmla="*/ 266230 w 40"/>
                <a:gd name="T61" fmla="*/ 6967891 h 46"/>
                <a:gd name="T62" fmla="*/ 0 w 40"/>
                <a:gd name="T63" fmla="*/ 6431581 h 46"/>
                <a:gd name="T64" fmla="*/ 0 w 40"/>
                <a:gd name="T65" fmla="*/ 6431581 h 46"/>
                <a:gd name="T66" fmla="*/ 798691 w 40"/>
                <a:gd name="T67" fmla="*/ 6163943 h 46"/>
                <a:gd name="T68" fmla="*/ 1863611 w 40"/>
                <a:gd name="T69" fmla="*/ 6163943 h 46"/>
                <a:gd name="T70" fmla="*/ 2662302 w 40"/>
                <a:gd name="T71" fmla="*/ 6163943 h 46"/>
                <a:gd name="T72" fmla="*/ 3194246 w 40"/>
                <a:gd name="T73" fmla="*/ 5895788 h 46"/>
                <a:gd name="T74" fmla="*/ 3194246 w 40"/>
                <a:gd name="T75" fmla="*/ 5895788 h 46"/>
                <a:gd name="T76" fmla="*/ 3194246 w 40"/>
                <a:gd name="T77" fmla="*/ 4555530 h 46"/>
                <a:gd name="T78" fmla="*/ 3194246 w 40"/>
                <a:gd name="T79" fmla="*/ 2947635 h 46"/>
                <a:gd name="T80" fmla="*/ 3460477 w 40"/>
                <a:gd name="T81" fmla="*/ 1876050 h 46"/>
                <a:gd name="T82" fmla="*/ 3726707 w 40"/>
                <a:gd name="T83" fmla="*/ 1072103 h 46"/>
                <a:gd name="T84" fmla="*/ 4259167 w 40"/>
                <a:gd name="T85" fmla="*/ 268155 h 46"/>
                <a:gd name="T86" fmla="*/ 5324088 w 40"/>
                <a:gd name="T87" fmla="*/ 0 h 46"/>
                <a:gd name="T88" fmla="*/ 5856548 w 40"/>
                <a:gd name="T89" fmla="*/ 0 h 46"/>
                <a:gd name="T90" fmla="*/ 6921469 w 40"/>
                <a:gd name="T91" fmla="*/ 535793 h 46"/>
                <a:gd name="T92" fmla="*/ 6921469 w 40"/>
                <a:gd name="T93" fmla="*/ 535793 h 4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0" h="46">
                  <a:moveTo>
                    <a:pt x="26" y="2"/>
                  </a:moveTo>
                  <a:lnTo>
                    <a:pt x="26" y="2"/>
                  </a:lnTo>
                  <a:lnTo>
                    <a:pt x="26" y="11"/>
                  </a:lnTo>
                  <a:lnTo>
                    <a:pt x="25" y="15"/>
                  </a:lnTo>
                  <a:lnTo>
                    <a:pt x="25" y="19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8" y="20"/>
                  </a:lnTo>
                  <a:lnTo>
                    <a:pt x="40" y="22"/>
                  </a:lnTo>
                  <a:lnTo>
                    <a:pt x="40" y="31"/>
                  </a:lnTo>
                  <a:lnTo>
                    <a:pt x="32" y="34"/>
                  </a:lnTo>
                  <a:lnTo>
                    <a:pt x="29" y="34"/>
                  </a:lnTo>
                  <a:lnTo>
                    <a:pt x="25" y="34"/>
                  </a:lnTo>
                  <a:lnTo>
                    <a:pt x="22" y="40"/>
                  </a:lnTo>
                  <a:lnTo>
                    <a:pt x="21" y="44"/>
                  </a:lnTo>
                  <a:lnTo>
                    <a:pt x="19" y="46"/>
                  </a:lnTo>
                  <a:lnTo>
                    <a:pt x="14" y="44"/>
                  </a:lnTo>
                  <a:lnTo>
                    <a:pt x="12" y="40"/>
                  </a:lnTo>
                  <a:lnTo>
                    <a:pt x="11" y="37"/>
                  </a:lnTo>
                  <a:lnTo>
                    <a:pt x="12" y="34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3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2"/>
                  </a:lnTo>
                  <a:lnTo>
                    <a:pt x="12" y="17"/>
                  </a:lnTo>
                  <a:lnTo>
                    <a:pt x="12" y="11"/>
                  </a:lnTo>
                  <a:lnTo>
                    <a:pt x="13" y="7"/>
                  </a:lnTo>
                  <a:lnTo>
                    <a:pt x="14" y="4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7" name="Freeform 181"/>
            <p:cNvSpPr>
              <a:spLocks/>
            </p:cNvSpPr>
            <p:nvPr/>
          </p:nvSpPr>
          <p:spPr bwMode="auto">
            <a:xfrm>
              <a:off x="6108701" y="1612900"/>
              <a:ext cx="25400" cy="30163"/>
            </a:xfrm>
            <a:custGeom>
              <a:avLst/>
              <a:gdLst>
                <a:gd name="T0" fmla="*/ 13440833 w 48"/>
                <a:gd name="T1" fmla="*/ 4480528 h 57"/>
                <a:gd name="T2" fmla="*/ 13440833 w 48"/>
                <a:gd name="T3" fmla="*/ 4480528 h 57"/>
                <a:gd name="T4" fmla="*/ 12601046 w 48"/>
                <a:gd name="T5" fmla="*/ 4760462 h 57"/>
                <a:gd name="T6" fmla="*/ 12040658 w 48"/>
                <a:gd name="T7" fmla="*/ 5320330 h 57"/>
                <a:gd name="T8" fmla="*/ 10360554 w 48"/>
                <a:gd name="T9" fmla="*/ 5600793 h 57"/>
                <a:gd name="T10" fmla="*/ 6720417 w 48"/>
                <a:gd name="T11" fmla="*/ 4760462 h 57"/>
                <a:gd name="T12" fmla="*/ 6720417 w 48"/>
                <a:gd name="T13" fmla="*/ 4760462 h 57"/>
                <a:gd name="T14" fmla="*/ 5880629 w 48"/>
                <a:gd name="T15" fmla="*/ 5880727 h 57"/>
                <a:gd name="T16" fmla="*/ 5040313 w 48"/>
                <a:gd name="T17" fmla="*/ 6720528 h 57"/>
                <a:gd name="T18" fmla="*/ 3920067 w 48"/>
                <a:gd name="T19" fmla="*/ 8961057 h 57"/>
                <a:gd name="T20" fmla="*/ 3920067 w 48"/>
                <a:gd name="T21" fmla="*/ 8961057 h 57"/>
                <a:gd name="T22" fmla="*/ 6160558 w 48"/>
                <a:gd name="T23" fmla="*/ 10360726 h 57"/>
                <a:gd name="T24" fmla="*/ 7840662 w 48"/>
                <a:gd name="T25" fmla="*/ 11201057 h 57"/>
                <a:gd name="T26" fmla="*/ 10360554 w 48"/>
                <a:gd name="T27" fmla="*/ 11480990 h 57"/>
                <a:gd name="T28" fmla="*/ 12880975 w 48"/>
                <a:gd name="T29" fmla="*/ 11201057 h 57"/>
                <a:gd name="T30" fmla="*/ 12880975 w 48"/>
                <a:gd name="T31" fmla="*/ 11201057 h 57"/>
                <a:gd name="T32" fmla="*/ 13160904 w 48"/>
                <a:gd name="T33" fmla="*/ 12321321 h 57"/>
                <a:gd name="T34" fmla="*/ 12880975 w 48"/>
                <a:gd name="T35" fmla="*/ 13161122 h 57"/>
                <a:gd name="T36" fmla="*/ 12320588 w 48"/>
                <a:gd name="T37" fmla="*/ 14281387 h 57"/>
                <a:gd name="T38" fmla="*/ 12040658 w 48"/>
                <a:gd name="T39" fmla="*/ 14841254 h 57"/>
                <a:gd name="T40" fmla="*/ 11200871 w 48"/>
                <a:gd name="T41" fmla="*/ 15401651 h 57"/>
                <a:gd name="T42" fmla="*/ 10360554 w 48"/>
                <a:gd name="T43" fmla="*/ 15681585 h 57"/>
                <a:gd name="T44" fmla="*/ 8400521 w 48"/>
                <a:gd name="T45" fmla="*/ 15961519 h 57"/>
                <a:gd name="T46" fmla="*/ 6440488 w 48"/>
                <a:gd name="T47" fmla="*/ 15681585 h 57"/>
                <a:gd name="T48" fmla="*/ 4199996 w 48"/>
                <a:gd name="T49" fmla="*/ 15121188 h 57"/>
                <a:gd name="T50" fmla="*/ 2520421 w 48"/>
                <a:gd name="T51" fmla="*/ 14001453 h 57"/>
                <a:gd name="T52" fmla="*/ 840317 w 48"/>
                <a:gd name="T53" fmla="*/ 12881189 h 57"/>
                <a:gd name="T54" fmla="*/ 840317 w 48"/>
                <a:gd name="T55" fmla="*/ 12881189 h 57"/>
                <a:gd name="T56" fmla="*/ 279929 w 48"/>
                <a:gd name="T57" fmla="*/ 11201057 h 57"/>
                <a:gd name="T58" fmla="*/ 0 w 48"/>
                <a:gd name="T59" fmla="*/ 10080792 h 57"/>
                <a:gd name="T60" fmla="*/ 0 w 48"/>
                <a:gd name="T61" fmla="*/ 8680594 h 57"/>
                <a:gd name="T62" fmla="*/ 0 w 48"/>
                <a:gd name="T63" fmla="*/ 7840792 h 57"/>
                <a:gd name="T64" fmla="*/ 840317 w 48"/>
                <a:gd name="T65" fmla="*/ 5880727 h 57"/>
                <a:gd name="T66" fmla="*/ 2239963 w 48"/>
                <a:gd name="T67" fmla="*/ 2800396 h 57"/>
                <a:gd name="T68" fmla="*/ 2239963 w 48"/>
                <a:gd name="T69" fmla="*/ 2800396 h 57"/>
                <a:gd name="T70" fmla="*/ 5600171 w 48"/>
                <a:gd name="T71" fmla="*/ 1400198 h 57"/>
                <a:gd name="T72" fmla="*/ 7280275 w 48"/>
                <a:gd name="T73" fmla="*/ 279934 h 57"/>
                <a:gd name="T74" fmla="*/ 8960379 w 48"/>
                <a:gd name="T75" fmla="*/ 0 h 57"/>
                <a:gd name="T76" fmla="*/ 10920942 w 48"/>
                <a:gd name="T77" fmla="*/ 0 h 57"/>
                <a:gd name="T78" fmla="*/ 11480800 w 48"/>
                <a:gd name="T79" fmla="*/ 279934 h 57"/>
                <a:gd name="T80" fmla="*/ 12040658 w 48"/>
                <a:gd name="T81" fmla="*/ 559868 h 57"/>
                <a:gd name="T82" fmla="*/ 12601046 w 48"/>
                <a:gd name="T83" fmla="*/ 1400198 h 57"/>
                <a:gd name="T84" fmla="*/ 13160904 w 48"/>
                <a:gd name="T85" fmla="*/ 2240000 h 57"/>
                <a:gd name="T86" fmla="*/ 13160904 w 48"/>
                <a:gd name="T87" fmla="*/ 3080330 h 57"/>
                <a:gd name="T88" fmla="*/ 13440833 w 48"/>
                <a:gd name="T89" fmla="*/ 4480528 h 57"/>
                <a:gd name="T90" fmla="*/ 13440833 w 48"/>
                <a:gd name="T91" fmla="*/ 4480528 h 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" h="57">
                  <a:moveTo>
                    <a:pt x="48" y="16"/>
                  </a:moveTo>
                  <a:lnTo>
                    <a:pt x="48" y="16"/>
                  </a:lnTo>
                  <a:lnTo>
                    <a:pt x="45" y="17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24" y="17"/>
                  </a:lnTo>
                  <a:lnTo>
                    <a:pt x="21" y="21"/>
                  </a:lnTo>
                  <a:lnTo>
                    <a:pt x="18" y="24"/>
                  </a:lnTo>
                  <a:lnTo>
                    <a:pt x="14" y="32"/>
                  </a:lnTo>
                  <a:lnTo>
                    <a:pt x="22" y="37"/>
                  </a:lnTo>
                  <a:lnTo>
                    <a:pt x="28" y="40"/>
                  </a:lnTo>
                  <a:lnTo>
                    <a:pt x="37" y="41"/>
                  </a:lnTo>
                  <a:lnTo>
                    <a:pt x="46" y="40"/>
                  </a:lnTo>
                  <a:lnTo>
                    <a:pt x="47" y="44"/>
                  </a:lnTo>
                  <a:lnTo>
                    <a:pt x="46" y="47"/>
                  </a:lnTo>
                  <a:lnTo>
                    <a:pt x="44" y="51"/>
                  </a:lnTo>
                  <a:lnTo>
                    <a:pt x="43" y="53"/>
                  </a:lnTo>
                  <a:lnTo>
                    <a:pt x="40" y="55"/>
                  </a:lnTo>
                  <a:lnTo>
                    <a:pt x="37" y="56"/>
                  </a:lnTo>
                  <a:lnTo>
                    <a:pt x="30" y="57"/>
                  </a:lnTo>
                  <a:lnTo>
                    <a:pt x="23" y="56"/>
                  </a:lnTo>
                  <a:lnTo>
                    <a:pt x="15" y="54"/>
                  </a:lnTo>
                  <a:lnTo>
                    <a:pt x="9" y="50"/>
                  </a:lnTo>
                  <a:lnTo>
                    <a:pt x="3" y="46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3" y="21"/>
                  </a:lnTo>
                  <a:lnTo>
                    <a:pt x="8" y="10"/>
                  </a:lnTo>
                  <a:lnTo>
                    <a:pt x="20" y="5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5" y="5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8" name="Freeform 182"/>
            <p:cNvSpPr>
              <a:spLocks noEditPoints="1"/>
            </p:cNvSpPr>
            <p:nvPr/>
          </p:nvSpPr>
          <p:spPr bwMode="auto">
            <a:xfrm>
              <a:off x="5737226" y="1633538"/>
              <a:ext cx="74613" cy="58738"/>
            </a:xfrm>
            <a:custGeom>
              <a:avLst/>
              <a:gdLst>
                <a:gd name="T0" fmla="*/ 40051077 w 139"/>
                <a:gd name="T1" fmla="*/ 4200561 h 111"/>
                <a:gd name="T2" fmla="*/ 39474571 w 139"/>
                <a:gd name="T3" fmla="*/ 13440948 h 111"/>
                <a:gd name="T4" fmla="*/ 38898602 w 139"/>
                <a:gd name="T5" fmla="*/ 22122001 h 111"/>
                <a:gd name="T6" fmla="*/ 38898602 w 139"/>
                <a:gd name="T7" fmla="*/ 25482238 h 111"/>
                <a:gd name="T8" fmla="*/ 38034379 w 139"/>
                <a:gd name="T9" fmla="*/ 28282082 h 111"/>
                <a:gd name="T10" fmla="*/ 35728891 w 139"/>
                <a:gd name="T11" fmla="*/ 30242132 h 111"/>
                <a:gd name="T12" fmla="*/ 32271464 w 139"/>
                <a:gd name="T13" fmla="*/ 31082456 h 111"/>
                <a:gd name="T14" fmla="*/ 30830736 w 139"/>
                <a:gd name="T15" fmla="*/ 30802525 h 111"/>
                <a:gd name="T16" fmla="*/ 25067821 w 139"/>
                <a:gd name="T17" fmla="*/ 29682269 h 111"/>
                <a:gd name="T18" fmla="*/ 21898647 w 139"/>
                <a:gd name="T19" fmla="*/ 29122406 h 111"/>
                <a:gd name="T20" fmla="*/ 15847479 w 139"/>
                <a:gd name="T21" fmla="*/ 27162356 h 111"/>
                <a:gd name="T22" fmla="*/ 12966022 w 139"/>
                <a:gd name="T23" fmla="*/ 26322032 h 111"/>
                <a:gd name="T24" fmla="*/ 7203644 w 139"/>
                <a:gd name="T25" fmla="*/ 26042101 h 111"/>
                <a:gd name="T26" fmla="*/ 1728982 w 139"/>
                <a:gd name="T27" fmla="*/ 25482238 h 111"/>
                <a:gd name="T28" fmla="*/ 576506 w 139"/>
                <a:gd name="T29" fmla="*/ 22681864 h 111"/>
                <a:gd name="T30" fmla="*/ 0 w 139"/>
                <a:gd name="T31" fmla="*/ 16801185 h 111"/>
                <a:gd name="T32" fmla="*/ 288253 w 139"/>
                <a:gd name="T33" fmla="*/ 7840729 h 111"/>
                <a:gd name="T34" fmla="*/ 576506 w 139"/>
                <a:gd name="T35" fmla="*/ 1960050 h 111"/>
                <a:gd name="T36" fmla="*/ 2881457 w 139"/>
                <a:gd name="T37" fmla="*/ 1120255 h 111"/>
                <a:gd name="T38" fmla="*/ 7779613 w 139"/>
                <a:gd name="T39" fmla="*/ 279932 h 111"/>
                <a:gd name="T40" fmla="*/ 14983257 w 139"/>
                <a:gd name="T41" fmla="*/ 279932 h 111"/>
                <a:gd name="T42" fmla="*/ 30542483 w 139"/>
                <a:gd name="T43" fmla="*/ 3080305 h 111"/>
                <a:gd name="T44" fmla="*/ 40051077 w 139"/>
                <a:gd name="T45" fmla="*/ 4200561 h 111"/>
                <a:gd name="T46" fmla="*/ 5474662 w 139"/>
                <a:gd name="T47" fmla="*/ 3920100 h 111"/>
                <a:gd name="T48" fmla="*/ 4322186 w 139"/>
                <a:gd name="T49" fmla="*/ 8680524 h 111"/>
                <a:gd name="T50" fmla="*/ 3745680 w 139"/>
                <a:gd name="T51" fmla="*/ 14001340 h 111"/>
                <a:gd name="T52" fmla="*/ 4033933 w 139"/>
                <a:gd name="T53" fmla="*/ 18761235 h 111"/>
                <a:gd name="T54" fmla="*/ 4898156 w 139"/>
                <a:gd name="T55" fmla="*/ 20441353 h 111"/>
                <a:gd name="T56" fmla="*/ 6338884 w 139"/>
                <a:gd name="T57" fmla="*/ 21281677 h 111"/>
                <a:gd name="T58" fmla="*/ 10084564 w 139"/>
                <a:gd name="T59" fmla="*/ 22122001 h 111"/>
                <a:gd name="T60" fmla="*/ 22186363 w 139"/>
                <a:gd name="T61" fmla="*/ 25201777 h 111"/>
                <a:gd name="T62" fmla="*/ 29966513 w 139"/>
                <a:gd name="T63" fmla="*/ 26042101 h 111"/>
                <a:gd name="T64" fmla="*/ 33135687 w 139"/>
                <a:gd name="T65" fmla="*/ 25201777 h 111"/>
                <a:gd name="T66" fmla="*/ 35440638 w 139"/>
                <a:gd name="T67" fmla="*/ 23241727 h 111"/>
                <a:gd name="T68" fmla="*/ 35728891 w 139"/>
                <a:gd name="T69" fmla="*/ 18761235 h 111"/>
                <a:gd name="T70" fmla="*/ 36305398 w 139"/>
                <a:gd name="T71" fmla="*/ 12040761 h 111"/>
                <a:gd name="T72" fmla="*/ 36305398 w 139"/>
                <a:gd name="T73" fmla="*/ 7560798 h 111"/>
                <a:gd name="T74" fmla="*/ 29101754 w 139"/>
                <a:gd name="T75" fmla="*/ 6720474 h 111"/>
                <a:gd name="T76" fmla="*/ 17864714 w 139"/>
                <a:gd name="T77" fmla="*/ 4480492 h 111"/>
                <a:gd name="T78" fmla="*/ 9796848 w 139"/>
                <a:gd name="T79" fmla="*/ 3640168 h 111"/>
                <a:gd name="T80" fmla="*/ 5474662 w 139"/>
                <a:gd name="T81" fmla="*/ 3920100 h 1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9" h="111">
                  <a:moveTo>
                    <a:pt x="139" y="15"/>
                  </a:moveTo>
                  <a:lnTo>
                    <a:pt x="139" y="15"/>
                  </a:lnTo>
                  <a:lnTo>
                    <a:pt x="138" y="33"/>
                  </a:lnTo>
                  <a:lnTo>
                    <a:pt x="137" y="48"/>
                  </a:lnTo>
                  <a:lnTo>
                    <a:pt x="135" y="63"/>
                  </a:lnTo>
                  <a:lnTo>
                    <a:pt x="135" y="79"/>
                  </a:lnTo>
                  <a:lnTo>
                    <a:pt x="135" y="91"/>
                  </a:lnTo>
                  <a:lnTo>
                    <a:pt x="134" y="96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4" y="108"/>
                  </a:lnTo>
                  <a:lnTo>
                    <a:pt x="119" y="110"/>
                  </a:lnTo>
                  <a:lnTo>
                    <a:pt x="112" y="111"/>
                  </a:lnTo>
                  <a:lnTo>
                    <a:pt x="107" y="110"/>
                  </a:lnTo>
                  <a:lnTo>
                    <a:pt x="101" y="109"/>
                  </a:lnTo>
                  <a:lnTo>
                    <a:pt x="87" y="106"/>
                  </a:lnTo>
                  <a:lnTo>
                    <a:pt x="76" y="104"/>
                  </a:lnTo>
                  <a:lnTo>
                    <a:pt x="65" y="101"/>
                  </a:lnTo>
                  <a:lnTo>
                    <a:pt x="55" y="97"/>
                  </a:lnTo>
                  <a:lnTo>
                    <a:pt x="45" y="94"/>
                  </a:lnTo>
                  <a:lnTo>
                    <a:pt x="34" y="93"/>
                  </a:lnTo>
                  <a:lnTo>
                    <a:pt x="25" y="93"/>
                  </a:lnTo>
                  <a:lnTo>
                    <a:pt x="15" y="93"/>
                  </a:lnTo>
                  <a:lnTo>
                    <a:pt x="6" y="91"/>
                  </a:lnTo>
                  <a:lnTo>
                    <a:pt x="2" y="81"/>
                  </a:lnTo>
                  <a:lnTo>
                    <a:pt x="1" y="71"/>
                  </a:lnTo>
                  <a:lnTo>
                    <a:pt x="0" y="60"/>
                  </a:lnTo>
                  <a:lnTo>
                    <a:pt x="0" y="49"/>
                  </a:lnTo>
                  <a:lnTo>
                    <a:pt x="1" y="28"/>
                  </a:lnTo>
                  <a:lnTo>
                    <a:pt x="2" y="17"/>
                  </a:lnTo>
                  <a:lnTo>
                    <a:pt x="2" y="7"/>
                  </a:lnTo>
                  <a:lnTo>
                    <a:pt x="10" y="4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52" y="1"/>
                  </a:lnTo>
                  <a:lnTo>
                    <a:pt x="71" y="3"/>
                  </a:lnTo>
                  <a:lnTo>
                    <a:pt x="106" y="11"/>
                  </a:lnTo>
                  <a:lnTo>
                    <a:pt x="123" y="14"/>
                  </a:lnTo>
                  <a:lnTo>
                    <a:pt x="139" y="15"/>
                  </a:lnTo>
                  <a:close/>
                  <a:moveTo>
                    <a:pt x="19" y="14"/>
                  </a:moveTo>
                  <a:lnTo>
                    <a:pt x="19" y="14"/>
                  </a:lnTo>
                  <a:lnTo>
                    <a:pt x="15" y="31"/>
                  </a:lnTo>
                  <a:lnTo>
                    <a:pt x="14" y="41"/>
                  </a:lnTo>
                  <a:lnTo>
                    <a:pt x="13" y="50"/>
                  </a:lnTo>
                  <a:lnTo>
                    <a:pt x="13" y="60"/>
                  </a:lnTo>
                  <a:lnTo>
                    <a:pt x="14" y="67"/>
                  </a:lnTo>
                  <a:lnTo>
                    <a:pt x="15" y="71"/>
                  </a:lnTo>
                  <a:lnTo>
                    <a:pt x="17" y="73"/>
                  </a:lnTo>
                  <a:lnTo>
                    <a:pt x="19" y="75"/>
                  </a:lnTo>
                  <a:lnTo>
                    <a:pt x="22" y="76"/>
                  </a:lnTo>
                  <a:lnTo>
                    <a:pt x="35" y="79"/>
                  </a:lnTo>
                  <a:lnTo>
                    <a:pt x="48" y="82"/>
                  </a:lnTo>
                  <a:lnTo>
                    <a:pt x="77" y="90"/>
                  </a:lnTo>
                  <a:lnTo>
                    <a:pt x="91" y="92"/>
                  </a:lnTo>
                  <a:lnTo>
                    <a:pt x="104" y="93"/>
                  </a:lnTo>
                  <a:lnTo>
                    <a:pt x="109" y="92"/>
                  </a:lnTo>
                  <a:lnTo>
                    <a:pt x="115" y="90"/>
                  </a:lnTo>
                  <a:lnTo>
                    <a:pt x="119" y="88"/>
                  </a:lnTo>
                  <a:lnTo>
                    <a:pt x="123" y="83"/>
                  </a:lnTo>
                  <a:lnTo>
                    <a:pt x="124" y="67"/>
                  </a:lnTo>
                  <a:lnTo>
                    <a:pt x="125" y="56"/>
                  </a:lnTo>
                  <a:lnTo>
                    <a:pt x="126" y="43"/>
                  </a:lnTo>
                  <a:lnTo>
                    <a:pt x="126" y="27"/>
                  </a:lnTo>
                  <a:lnTo>
                    <a:pt x="113" y="26"/>
                  </a:lnTo>
                  <a:lnTo>
                    <a:pt x="101" y="24"/>
                  </a:lnTo>
                  <a:lnTo>
                    <a:pt x="75" y="18"/>
                  </a:lnTo>
                  <a:lnTo>
                    <a:pt x="62" y="16"/>
                  </a:lnTo>
                  <a:lnTo>
                    <a:pt x="48" y="14"/>
                  </a:lnTo>
                  <a:lnTo>
                    <a:pt x="34" y="13"/>
                  </a:ln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19" name="Freeform 183"/>
            <p:cNvSpPr>
              <a:spLocks noEditPoints="1"/>
            </p:cNvSpPr>
            <p:nvPr/>
          </p:nvSpPr>
          <p:spPr bwMode="auto">
            <a:xfrm>
              <a:off x="5826126" y="1639888"/>
              <a:ext cx="79375" cy="63500"/>
            </a:xfrm>
            <a:custGeom>
              <a:avLst/>
              <a:gdLst>
                <a:gd name="T0" fmla="*/ 42002604 w 150"/>
                <a:gd name="T1" fmla="*/ 7160806 h 121"/>
                <a:gd name="T2" fmla="*/ 41162817 w 150"/>
                <a:gd name="T3" fmla="*/ 16249178 h 121"/>
                <a:gd name="T4" fmla="*/ 40322500 w 150"/>
                <a:gd name="T5" fmla="*/ 24786517 h 121"/>
                <a:gd name="T6" fmla="*/ 39482713 w 150"/>
                <a:gd name="T7" fmla="*/ 28091665 h 121"/>
                <a:gd name="T8" fmla="*/ 37802608 w 150"/>
                <a:gd name="T9" fmla="*/ 31121298 h 121"/>
                <a:gd name="T10" fmla="*/ 35002258 w 150"/>
                <a:gd name="T11" fmla="*/ 33048864 h 121"/>
                <a:gd name="T12" fmla="*/ 31081662 w 150"/>
                <a:gd name="T13" fmla="*/ 33324380 h 121"/>
                <a:gd name="T14" fmla="*/ 29121629 w 150"/>
                <a:gd name="T15" fmla="*/ 32773347 h 121"/>
                <a:gd name="T16" fmla="*/ 26881667 w 150"/>
                <a:gd name="T17" fmla="*/ 31947322 h 121"/>
                <a:gd name="T18" fmla="*/ 21001567 w 150"/>
                <a:gd name="T19" fmla="*/ 31396289 h 121"/>
                <a:gd name="T20" fmla="*/ 14280621 w 150"/>
                <a:gd name="T21" fmla="*/ 30845781 h 121"/>
                <a:gd name="T22" fmla="*/ 11200871 w 150"/>
                <a:gd name="T23" fmla="*/ 30570264 h 121"/>
                <a:gd name="T24" fmla="*/ 4760383 w 150"/>
                <a:gd name="T25" fmla="*/ 29468723 h 121"/>
                <a:gd name="T26" fmla="*/ 2800350 w 150"/>
                <a:gd name="T27" fmla="*/ 28091665 h 121"/>
                <a:gd name="T28" fmla="*/ 1680104 w 150"/>
                <a:gd name="T29" fmla="*/ 27265640 h 121"/>
                <a:gd name="T30" fmla="*/ 559858 w 150"/>
                <a:gd name="T31" fmla="*/ 24786517 h 121"/>
                <a:gd name="T32" fmla="*/ 0 w 150"/>
                <a:gd name="T33" fmla="*/ 20655868 h 121"/>
                <a:gd name="T34" fmla="*/ 1120246 w 150"/>
                <a:gd name="T35" fmla="*/ 11016463 h 121"/>
                <a:gd name="T36" fmla="*/ 1680104 w 150"/>
                <a:gd name="T37" fmla="*/ 4406690 h 121"/>
                <a:gd name="T38" fmla="*/ 3360208 w 150"/>
                <a:gd name="T39" fmla="*/ 3029632 h 121"/>
                <a:gd name="T40" fmla="*/ 5880629 w 150"/>
                <a:gd name="T41" fmla="*/ 1377058 h 121"/>
                <a:gd name="T42" fmla="*/ 11200871 w 150"/>
                <a:gd name="T43" fmla="*/ 275517 h 121"/>
                <a:gd name="T44" fmla="*/ 18201217 w 150"/>
                <a:gd name="T45" fmla="*/ 0 h 121"/>
                <a:gd name="T46" fmla="*/ 30241875 w 150"/>
                <a:gd name="T47" fmla="*/ 826025 h 121"/>
                <a:gd name="T48" fmla="*/ 32481837 w 150"/>
                <a:gd name="T49" fmla="*/ 826025 h 121"/>
                <a:gd name="T50" fmla="*/ 35562117 w 150"/>
                <a:gd name="T51" fmla="*/ 1652574 h 121"/>
                <a:gd name="T52" fmla="*/ 38642396 w 150"/>
                <a:gd name="T53" fmla="*/ 3580140 h 121"/>
                <a:gd name="T54" fmla="*/ 41162817 w 150"/>
                <a:gd name="T55" fmla="*/ 5783748 h 121"/>
                <a:gd name="T56" fmla="*/ 42002604 w 150"/>
                <a:gd name="T57" fmla="*/ 7160806 h 121"/>
                <a:gd name="T58" fmla="*/ 6440488 w 150"/>
                <a:gd name="T59" fmla="*/ 5232715 h 121"/>
                <a:gd name="T60" fmla="*/ 5320242 w 150"/>
                <a:gd name="T61" fmla="*/ 10189913 h 121"/>
                <a:gd name="T62" fmla="*/ 3360208 w 150"/>
                <a:gd name="T63" fmla="*/ 17626236 h 121"/>
                <a:gd name="T64" fmla="*/ 3640137 w 150"/>
                <a:gd name="T65" fmla="*/ 22032401 h 121"/>
                <a:gd name="T66" fmla="*/ 4760383 w 150"/>
                <a:gd name="T67" fmla="*/ 23960492 h 121"/>
                <a:gd name="T68" fmla="*/ 5320242 w 150"/>
                <a:gd name="T69" fmla="*/ 25062033 h 121"/>
                <a:gd name="T70" fmla="*/ 8960379 w 150"/>
                <a:gd name="T71" fmla="*/ 26163574 h 121"/>
                <a:gd name="T72" fmla="*/ 14561079 w 150"/>
                <a:gd name="T73" fmla="*/ 26714607 h 121"/>
                <a:gd name="T74" fmla="*/ 24361775 w 150"/>
                <a:gd name="T75" fmla="*/ 28091665 h 121"/>
                <a:gd name="T76" fmla="*/ 31921979 w 150"/>
                <a:gd name="T77" fmla="*/ 29193207 h 121"/>
                <a:gd name="T78" fmla="*/ 33322154 w 150"/>
                <a:gd name="T79" fmla="*/ 28917690 h 121"/>
                <a:gd name="T80" fmla="*/ 35002258 w 150"/>
                <a:gd name="T81" fmla="*/ 27265640 h 121"/>
                <a:gd name="T82" fmla="*/ 36962292 w 150"/>
                <a:gd name="T83" fmla="*/ 22858950 h 121"/>
                <a:gd name="T84" fmla="*/ 38082538 w 150"/>
                <a:gd name="T85" fmla="*/ 15422628 h 121"/>
                <a:gd name="T86" fmla="*/ 37522150 w 150"/>
                <a:gd name="T87" fmla="*/ 8812855 h 121"/>
                <a:gd name="T88" fmla="*/ 36682363 w 150"/>
                <a:gd name="T89" fmla="*/ 6334256 h 121"/>
                <a:gd name="T90" fmla="*/ 25761421 w 150"/>
                <a:gd name="T91" fmla="*/ 4406690 h 121"/>
                <a:gd name="T92" fmla="*/ 17641358 w 150"/>
                <a:gd name="T93" fmla="*/ 3855657 h 121"/>
                <a:gd name="T94" fmla="*/ 9800696 w 150"/>
                <a:gd name="T95" fmla="*/ 4406690 h 121"/>
                <a:gd name="T96" fmla="*/ 6440488 w 150"/>
                <a:gd name="T97" fmla="*/ 5232715 h 12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121">
                  <a:moveTo>
                    <a:pt x="150" y="26"/>
                  </a:moveTo>
                  <a:lnTo>
                    <a:pt x="150" y="26"/>
                  </a:lnTo>
                  <a:lnTo>
                    <a:pt x="148" y="42"/>
                  </a:lnTo>
                  <a:lnTo>
                    <a:pt x="147" y="59"/>
                  </a:lnTo>
                  <a:lnTo>
                    <a:pt x="146" y="75"/>
                  </a:lnTo>
                  <a:lnTo>
                    <a:pt x="144" y="90"/>
                  </a:lnTo>
                  <a:lnTo>
                    <a:pt x="143" y="97"/>
                  </a:lnTo>
                  <a:lnTo>
                    <a:pt x="141" y="102"/>
                  </a:lnTo>
                  <a:lnTo>
                    <a:pt x="139" y="109"/>
                  </a:lnTo>
                  <a:lnTo>
                    <a:pt x="135" y="113"/>
                  </a:lnTo>
                  <a:lnTo>
                    <a:pt x="131" y="116"/>
                  </a:lnTo>
                  <a:lnTo>
                    <a:pt x="125" y="120"/>
                  </a:lnTo>
                  <a:lnTo>
                    <a:pt x="119" y="121"/>
                  </a:lnTo>
                  <a:lnTo>
                    <a:pt x="111" y="121"/>
                  </a:lnTo>
                  <a:lnTo>
                    <a:pt x="104" y="119"/>
                  </a:lnTo>
                  <a:lnTo>
                    <a:pt x="96" y="116"/>
                  </a:lnTo>
                  <a:lnTo>
                    <a:pt x="86" y="115"/>
                  </a:lnTo>
                  <a:lnTo>
                    <a:pt x="75" y="114"/>
                  </a:lnTo>
                  <a:lnTo>
                    <a:pt x="63" y="113"/>
                  </a:lnTo>
                  <a:lnTo>
                    <a:pt x="51" y="112"/>
                  </a:lnTo>
                  <a:lnTo>
                    <a:pt x="40" y="111"/>
                  </a:lnTo>
                  <a:lnTo>
                    <a:pt x="28" y="109"/>
                  </a:lnTo>
                  <a:lnTo>
                    <a:pt x="17" y="107"/>
                  </a:lnTo>
                  <a:lnTo>
                    <a:pt x="13" y="106"/>
                  </a:lnTo>
                  <a:lnTo>
                    <a:pt x="10" y="102"/>
                  </a:lnTo>
                  <a:lnTo>
                    <a:pt x="6" y="99"/>
                  </a:lnTo>
                  <a:lnTo>
                    <a:pt x="4" y="95"/>
                  </a:lnTo>
                  <a:lnTo>
                    <a:pt x="2" y="90"/>
                  </a:lnTo>
                  <a:lnTo>
                    <a:pt x="1" y="85"/>
                  </a:lnTo>
                  <a:lnTo>
                    <a:pt x="0" y="75"/>
                  </a:lnTo>
                  <a:lnTo>
                    <a:pt x="1" y="64"/>
                  </a:lnTo>
                  <a:lnTo>
                    <a:pt x="4" y="40"/>
                  </a:lnTo>
                  <a:lnTo>
                    <a:pt x="6" y="28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40" y="1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79" y="1"/>
                  </a:lnTo>
                  <a:lnTo>
                    <a:pt x="108" y="3"/>
                  </a:lnTo>
                  <a:lnTo>
                    <a:pt x="116" y="3"/>
                  </a:lnTo>
                  <a:lnTo>
                    <a:pt x="122" y="5"/>
                  </a:lnTo>
                  <a:lnTo>
                    <a:pt x="127" y="6"/>
                  </a:lnTo>
                  <a:lnTo>
                    <a:pt x="133" y="9"/>
                  </a:lnTo>
                  <a:lnTo>
                    <a:pt x="138" y="13"/>
                  </a:lnTo>
                  <a:lnTo>
                    <a:pt x="142" y="17"/>
                  </a:lnTo>
                  <a:lnTo>
                    <a:pt x="147" y="21"/>
                  </a:lnTo>
                  <a:lnTo>
                    <a:pt x="150" y="26"/>
                  </a:lnTo>
                  <a:close/>
                  <a:moveTo>
                    <a:pt x="23" y="19"/>
                  </a:moveTo>
                  <a:lnTo>
                    <a:pt x="23" y="19"/>
                  </a:lnTo>
                  <a:lnTo>
                    <a:pt x="21" y="28"/>
                  </a:lnTo>
                  <a:lnTo>
                    <a:pt x="19" y="37"/>
                  </a:lnTo>
                  <a:lnTo>
                    <a:pt x="14" y="5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3" y="80"/>
                  </a:lnTo>
                  <a:lnTo>
                    <a:pt x="15" y="84"/>
                  </a:lnTo>
                  <a:lnTo>
                    <a:pt x="17" y="87"/>
                  </a:lnTo>
                  <a:lnTo>
                    <a:pt x="19" y="91"/>
                  </a:lnTo>
                  <a:lnTo>
                    <a:pt x="23" y="93"/>
                  </a:lnTo>
                  <a:lnTo>
                    <a:pt x="32" y="95"/>
                  </a:lnTo>
                  <a:lnTo>
                    <a:pt x="52" y="97"/>
                  </a:lnTo>
                  <a:lnTo>
                    <a:pt x="70" y="99"/>
                  </a:lnTo>
                  <a:lnTo>
                    <a:pt x="87" y="102"/>
                  </a:lnTo>
                  <a:lnTo>
                    <a:pt x="102" y="106"/>
                  </a:lnTo>
                  <a:lnTo>
                    <a:pt x="114" y="106"/>
                  </a:lnTo>
                  <a:lnTo>
                    <a:pt x="119" y="105"/>
                  </a:lnTo>
                  <a:lnTo>
                    <a:pt x="122" y="102"/>
                  </a:lnTo>
                  <a:lnTo>
                    <a:pt x="125" y="99"/>
                  </a:lnTo>
                  <a:lnTo>
                    <a:pt x="127" y="95"/>
                  </a:lnTo>
                  <a:lnTo>
                    <a:pt x="132" y="83"/>
                  </a:lnTo>
                  <a:lnTo>
                    <a:pt x="135" y="70"/>
                  </a:lnTo>
                  <a:lnTo>
                    <a:pt x="136" y="56"/>
                  </a:lnTo>
                  <a:lnTo>
                    <a:pt x="135" y="44"/>
                  </a:lnTo>
                  <a:lnTo>
                    <a:pt x="134" y="32"/>
                  </a:lnTo>
                  <a:lnTo>
                    <a:pt x="131" y="23"/>
                  </a:lnTo>
                  <a:lnTo>
                    <a:pt x="106" y="18"/>
                  </a:lnTo>
                  <a:lnTo>
                    <a:pt x="92" y="16"/>
                  </a:lnTo>
                  <a:lnTo>
                    <a:pt x="77" y="14"/>
                  </a:lnTo>
                  <a:lnTo>
                    <a:pt x="63" y="14"/>
                  </a:lnTo>
                  <a:lnTo>
                    <a:pt x="48" y="14"/>
                  </a:lnTo>
                  <a:lnTo>
                    <a:pt x="35" y="16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0" name="Freeform 184"/>
            <p:cNvSpPr>
              <a:spLocks noEditPoints="1"/>
            </p:cNvSpPr>
            <p:nvPr/>
          </p:nvSpPr>
          <p:spPr bwMode="auto">
            <a:xfrm>
              <a:off x="5907088" y="1647825"/>
              <a:ext cx="74613" cy="63500"/>
            </a:xfrm>
            <a:custGeom>
              <a:avLst/>
              <a:gdLst>
                <a:gd name="T0" fmla="*/ 40051077 w 139"/>
                <a:gd name="T1" fmla="*/ 5410307 h 119"/>
                <a:gd name="T2" fmla="*/ 39186855 w 139"/>
                <a:gd name="T3" fmla="*/ 11674395 h 119"/>
                <a:gd name="T4" fmla="*/ 38610349 w 139"/>
                <a:gd name="T5" fmla="*/ 23918689 h 119"/>
                <a:gd name="T6" fmla="*/ 37457873 w 139"/>
                <a:gd name="T7" fmla="*/ 30752143 h 119"/>
                <a:gd name="T8" fmla="*/ 37169620 w 139"/>
                <a:gd name="T9" fmla="*/ 31321508 h 119"/>
                <a:gd name="T10" fmla="*/ 35152922 w 139"/>
                <a:gd name="T11" fmla="*/ 32460773 h 119"/>
                <a:gd name="T12" fmla="*/ 33423940 w 139"/>
                <a:gd name="T13" fmla="*/ 33030139 h 119"/>
                <a:gd name="T14" fmla="*/ 32847434 w 139"/>
                <a:gd name="T15" fmla="*/ 33884454 h 119"/>
                <a:gd name="T16" fmla="*/ 24491851 w 139"/>
                <a:gd name="T17" fmla="*/ 33030139 h 119"/>
                <a:gd name="T18" fmla="*/ 1728982 w 139"/>
                <a:gd name="T19" fmla="*/ 28759097 h 119"/>
                <a:gd name="T20" fmla="*/ 576506 w 139"/>
                <a:gd name="T21" fmla="*/ 26196151 h 119"/>
                <a:gd name="T22" fmla="*/ 0 w 139"/>
                <a:gd name="T23" fmla="*/ 20217013 h 119"/>
                <a:gd name="T24" fmla="*/ 1728982 w 139"/>
                <a:gd name="T25" fmla="*/ 10820080 h 119"/>
                <a:gd name="T26" fmla="*/ 2304951 w 139"/>
                <a:gd name="T27" fmla="*/ 4271042 h 119"/>
                <a:gd name="T28" fmla="*/ 4322186 w 139"/>
                <a:gd name="T29" fmla="*/ 1993046 h 119"/>
                <a:gd name="T30" fmla="*/ 6915390 w 139"/>
                <a:gd name="T31" fmla="*/ 0 h 119"/>
                <a:gd name="T32" fmla="*/ 11525293 w 139"/>
                <a:gd name="T33" fmla="*/ 1138731 h 119"/>
                <a:gd name="T34" fmla="*/ 25067821 w 139"/>
                <a:gd name="T35" fmla="*/ 1993046 h 119"/>
                <a:gd name="T36" fmla="*/ 33423940 w 139"/>
                <a:gd name="T37" fmla="*/ 2562945 h 119"/>
                <a:gd name="T38" fmla="*/ 38610349 w 139"/>
                <a:gd name="T39" fmla="*/ 4555992 h 119"/>
                <a:gd name="T40" fmla="*/ 40051077 w 139"/>
                <a:gd name="T41" fmla="*/ 5410307 h 119"/>
                <a:gd name="T42" fmla="*/ 8067866 w 139"/>
                <a:gd name="T43" fmla="*/ 5125357 h 119"/>
                <a:gd name="T44" fmla="*/ 5474662 w 139"/>
                <a:gd name="T45" fmla="*/ 9396399 h 119"/>
                <a:gd name="T46" fmla="*/ 4322186 w 139"/>
                <a:gd name="T47" fmla="*/ 14237340 h 119"/>
                <a:gd name="T48" fmla="*/ 3745680 w 139"/>
                <a:gd name="T49" fmla="*/ 24488055 h 119"/>
                <a:gd name="T50" fmla="*/ 10949324 w 139"/>
                <a:gd name="T51" fmla="*/ 26766050 h 119"/>
                <a:gd name="T52" fmla="*/ 18728937 w 139"/>
                <a:gd name="T53" fmla="*/ 28474147 h 119"/>
                <a:gd name="T54" fmla="*/ 26796803 w 139"/>
                <a:gd name="T55" fmla="*/ 29613412 h 119"/>
                <a:gd name="T56" fmla="*/ 32271464 w 139"/>
                <a:gd name="T57" fmla="*/ 28474147 h 119"/>
                <a:gd name="T58" fmla="*/ 33712193 w 139"/>
                <a:gd name="T59" fmla="*/ 28189731 h 119"/>
                <a:gd name="T60" fmla="*/ 35440638 w 139"/>
                <a:gd name="T61" fmla="*/ 17654067 h 119"/>
                <a:gd name="T62" fmla="*/ 35728891 w 139"/>
                <a:gd name="T63" fmla="*/ 12243761 h 119"/>
                <a:gd name="T64" fmla="*/ 34864669 w 139"/>
                <a:gd name="T65" fmla="*/ 6833987 h 119"/>
                <a:gd name="T66" fmla="*/ 31406705 w 139"/>
                <a:gd name="T67" fmla="*/ 6833987 h 119"/>
                <a:gd name="T68" fmla="*/ 21610394 w 139"/>
                <a:gd name="T69" fmla="*/ 5694723 h 119"/>
                <a:gd name="T70" fmla="*/ 11813546 w 139"/>
                <a:gd name="T71" fmla="*/ 5125357 h 119"/>
                <a:gd name="T72" fmla="*/ 8067866 w 139"/>
                <a:gd name="T73" fmla="*/ 5125357 h 1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9" h="119">
                  <a:moveTo>
                    <a:pt x="139" y="19"/>
                  </a:moveTo>
                  <a:lnTo>
                    <a:pt x="139" y="19"/>
                  </a:lnTo>
                  <a:lnTo>
                    <a:pt x="137" y="31"/>
                  </a:lnTo>
                  <a:lnTo>
                    <a:pt x="136" y="41"/>
                  </a:lnTo>
                  <a:lnTo>
                    <a:pt x="135" y="63"/>
                  </a:lnTo>
                  <a:lnTo>
                    <a:pt x="134" y="84"/>
                  </a:lnTo>
                  <a:lnTo>
                    <a:pt x="132" y="96"/>
                  </a:lnTo>
                  <a:lnTo>
                    <a:pt x="130" y="108"/>
                  </a:lnTo>
                  <a:lnTo>
                    <a:pt x="129" y="110"/>
                  </a:lnTo>
                  <a:lnTo>
                    <a:pt x="128" y="112"/>
                  </a:lnTo>
                  <a:lnTo>
                    <a:pt x="122" y="114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9"/>
                  </a:lnTo>
                  <a:lnTo>
                    <a:pt x="99" y="118"/>
                  </a:lnTo>
                  <a:lnTo>
                    <a:pt x="85" y="116"/>
                  </a:lnTo>
                  <a:lnTo>
                    <a:pt x="59" y="113"/>
                  </a:lnTo>
                  <a:lnTo>
                    <a:pt x="6" y="101"/>
                  </a:lnTo>
                  <a:lnTo>
                    <a:pt x="2" y="92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6" y="38"/>
                  </a:lnTo>
                  <a:lnTo>
                    <a:pt x="7" y="26"/>
                  </a:lnTo>
                  <a:lnTo>
                    <a:pt x="8" y="15"/>
                  </a:lnTo>
                  <a:lnTo>
                    <a:pt x="15" y="7"/>
                  </a:lnTo>
                  <a:lnTo>
                    <a:pt x="19" y="3"/>
                  </a:lnTo>
                  <a:lnTo>
                    <a:pt x="24" y="0"/>
                  </a:lnTo>
                  <a:lnTo>
                    <a:pt x="40" y="4"/>
                  </a:lnTo>
                  <a:lnTo>
                    <a:pt x="55" y="5"/>
                  </a:lnTo>
                  <a:lnTo>
                    <a:pt x="87" y="7"/>
                  </a:lnTo>
                  <a:lnTo>
                    <a:pt x="102" y="8"/>
                  </a:lnTo>
                  <a:lnTo>
                    <a:pt x="116" y="9"/>
                  </a:lnTo>
                  <a:lnTo>
                    <a:pt x="129" y="14"/>
                  </a:lnTo>
                  <a:lnTo>
                    <a:pt x="134" y="16"/>
                  </a:lnTo>
                  <a:lnTo>
                    <a:pt x="139" y="19"/>
                  </a:lnTo>
                  <a:close/>
                  <a:moveTo>
                    <a:pt x="28" y="18"/>
                  </a:moveTo>
                  <a:lnTo>
                    <a:pt x="28" y="18"/>
                  </a:lnTo>
                  <a:lnTo>
                    <a:pt x="23" y="25"/>
                  </a:lnTo>
                  <a:lnTo>
                    <a:pt x="19" y="33"/>
                  </a:lnTo>
                  <a:lnTo>
                    <a:pt x="17" y="41"/>
                  </a:lnTo>
                  <a:lnTo>
                    <a:pt x="15" y="50"/>
                  </a:lnTo>
                  <a:lnTo>
                    <a:pt x="14" y="69"/>
                  </a:lnTo>
                  <a:lnTo>
                    <a:pt x="13" y="86"/>
                  </a:lnTo>
                  <a:lnTo>
                    <a:pt x="38" y="94"/>
                  </a:lnTo>
                  <a:lnTo>
                    <a:pt x="52" y="97"/>
                  </a:lnTo>
                  <a:lnTo>
                    <a:pt x="65" y="100"/>
                  </a:lnTo>
                  <a:lnTo>
                    <a:pt x="79" y="103"/>
                  </a:lnTo>
                  <a:lnTo>
                    <a:pt x="93" y="104"/>
                  </a:lnTo>
                  <a:lnTo>
                    <a:pt x="106" y="103"/>
                  </a:lnTo>
                  <a:lnTo>
                    <a:pt x="112" y="100"/>
                  </a:lnTo>
                  <a:lnTo>
                    <a:pt x="117" y="99"/>
                  </a:lnTo>
                  <a:lnTo>
                    <a:pt x="121" y="81"/>
                  </a:lnTo>
                  <a:lnTo>
                    <a:pt x="123" y="62"/>
                  </a:lnTo>
                  <a:lnTo>
                    <a:pt x="124" y="52"/>
                  </a:lnTo>
                  <a:lnTo>
                    <a:pt x="124" y="43"/>
                  </a:lnTo>
                  <a:lnTo>
                    <a:pt x="123" y="33"/>
                  </a:lnTo>
                  <a:lnTo>
                    <a:pt x="121" y="24"/>
                  </a:lnTo>
                  <a:lnTo>
                    <a:pt x="109" y="24"/>
                  </a:lnTo>
                  <a:lnTo>
                    <a:pt x="98" y="23"/>
                  </a:lnTo>
                  <a:lnTo>
                    <a:pt x="75" y="20"/>
                  </a:lnTo>
                  <a:lnTo>
                    <a:pt x="53" y="18"/>
                  </a:lnTo>
                  <a:lnTo>
                    <a:pt x="41" y="18"/>
                  </a:lnTo>
                  <a:lnTo>
                    <a:pt x="2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1" name="Freeform 185"/>
            <p:cNvSpPr>
              <a:spLocks/>
            </p:cNvSpPr>
            <p:nvPr/>
          </p:nvSpPr>
          <p:spPr bwMode="auto">
            <a:xfrm>
              <a:off x="5848351" y="1652588"/>
              <a:ext cx="26988" cy="34925"/>
            </a:xfrm>
            <a:custGeom>
              <a:avLst/>
              <a:gdLst>
                <a:gd name="T0" fmla="*/ 6409650 w 50"/>
                <a:gd name="T1" fmla="*/ 13857927 h 67"/>
                <a:gd name="T2" fmla="*/ 11071017 w 50"/>
                <a:gd name="T3" fmla="*/ 14673191 h 67"/>
                <a:gd name="T4" fmla="*/ 13110231 w 50"/>
                <a:gd name="T5" fmla="*/ 16031618 h 67"/>
                <a:gd name="T6" fmla="*/ 13984102 w 50"/>
                <a:gd name="T7" fmla="*/ 18205308 h 67"/>
                <a:gd name="T8" fmla="*/ 12236359 w 50"/>
                <a:gd name="T9" fmla="*/ 17661625 h 67"/>
                <a:gd name="T10" fmla="*/ 6409650 w 50"/>
                <a:gd name="T11" fmla="*/ 17661625 h 67"/>
                <a:gd name="T12" fmla="*/ 2622154 w 50"/>
                <a:gd name="T13" fmla="*/ 17118463 h 67"/>
                <a:gd name="T14" fmla="*/ 0 w 50"/>
                <a:gd name="T15" fmla="*/ 15760037 h 67"/>
                <a:gd name="T16" fmla="*/ 582941 w 50"/>
                <a:gd name="T17" fmla="*/ 14129508 h 67"/>
                <a:gd name="T18" fmla="*/ 2622154 w 50"/>
                <a:gd name="T19" fmla="*/ 11412135 h 67"/>
                <a:gd name="T20" fmla="*/ 7866462 w 50"/>
                <a:gd name="T21" fmla="*/ 9510025 h 67"/>
                <a:gd name="T22" fmla="*/ 10779547 w 50"/>
                <a:gd name="T23" fmla="*/ 7880018 h 67"/>
                <a:gd name="T24" fmla="*/ 10779547 w 50"/>
                <a:gd name="T25" fmla="*/ 6521071 h 67"/>
                <a:gd name="T26" fmla="*/ 9322735 w 50"/>
                <a:gd name="T27" fmla="*/ 4347381 h 67"/>
                <a:gd name="T28" fmla="*/ 6700581 w 50"/>
                <a:gd name="T29" fmla="*/ 4347381 h 67"/>
                <a:gd name="T30" fmla="*/ 4661367 w 50"/>
                <a:gd name="T31" fmla="*/ 5977909 h 67"/>
                <a:gd name="T32" fmla="*/ 4078966 w 50"/>
                <a:gd name="T33" fmla="*/ 7064754 h 67"/>
                <a:gd name="T34" fmla="*/ 2039213 w 50"/>
                <a:gd name="T35" fmla="*/ 6521071 h 67"/>
                <a:gd name="T36" fmla="*/ 1456812 w 50"/>
                <a:gd name="T37" fmla="*/ 5434226 h 67"/>
                <a:gd name="T38" fmla="*/ 2039213 w 50"/>
                <a:gd name="T39" fmla="*/ 2445271 h 67"/>
                <a:gd name="T40" fmla="*/ 3204555 w 50"/>
                <a:gd name="T41" fmla="*/ 1358426 h 67"/>
                <a:gd name="T42" fmla="*/ 5244308 w 50"/>
                <a:gd name="T43" fmla="*/ 271581 h 67"/>
                <a:gd name="T44" fmla="*/ 7866462 w 50"/>
                <a:gd name="T45" fmla="*/ 271581 h 67"/>
                <a:gd name="T46" fmla="*/ 10197146 w 50"/>
                <a:gd name="T47" fmla="*/ 1358426 h 67"/>
                <a:gd name="T48" fmla="*/ 12527830 w 50"/>
                <a:gd name="T49" fmla="*/ 2717374 h 67"/>
                <a:gd name="T50" fmla="*/ 13984102 w 50"/>
                <a:gd name="T51" fmla="*/ 4619483 h 67"/>
                <a:gd name="T52" fmla="*/ 14567043 w 50"/>
                <a:gd name="T53" fmla="*/ 7336335 h 67"/>
                <a:gd name="T54" fmla="*/ 13984102 w 50"/>
                <a:gd name="T55" fmla="*/ 10325290 h 67"/>
                <a:gd name="T56" fmla="*/ 13110231 w 50"/>
                <a:gd name="T57" fmla="*/ 11684237 h 67"/>
                <a:gd name="T58" fmla="*/ 11362488 w 50"/>
                <a:gd name="T59" fmla="*/ 12227399 h 67"/>
                <a:gd name="T60" fmla="*/ 7866462 w 50"/>
                <a:gd name="T61" fmla="*/ 12771082 h 67"/>
                <a:gd name="T62" fmla="*/ 6409650 w 50"/>
                <a:gd name="T63" fmla="*/ 13857927 h 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0" h="67">
                  <a:moveTo>
                    <a:pt x="22" y="51"/>
                  </a:moveTo>
                  <a:lnTo>
                    <a:pt x="22" y="51"/>
                  </a:lnTo>
                  <a:lnTo>
                    <a:pt x="30" y="52"/>
                  </a:lnTo>
                  <a:lnTo>
                    <a:pt x="38" y="54"/>
                  </a:lnTo>
                  <a:lnTo>
                    <a:pt x="42" y="56"/>
                  </a:lnTo>
                  <a:lnTo>
                    <a:pt x="45" y="59"/>
                  </a:lnTo>
                  <a:lnTo>
                    <a:pt x="47" y="62"/>
                  </a:lnTo>
                  <a:lnTo>
                    <a:pt x="48" y="67"/>
                  </a:lnTo>
                  <a:lnTo>
                    <a:pt x="42" y="65"/>
                  </a:lnTo>
                  <a:lnTo>
                    <a:pt x="35" y="65"/>
                  </a:lnTo>
                  <a:lnTo>
                    <a:pt x="22" y="65"/>
                  </a:lnTo>
                  <a:lnTo>
                    <a:pt x="16" y="63"/>
                  </a:lnTo>
                  <a:lnTo>
                    <a:pt x="9" y="63"/>
                  </a:lnTo>
                  <a:lnTo>
                    <a:pt x="4" y="61"/>
                  </a:lnTo>
                  <a:lnTo>
                    <a:pt x="0" y="58"/>
                  </a:lnTo>
                  <a:lnTo>
                    <a:pt x="2" y="52"/>
                  </a:lnTo>
                  <a:lnTo>
                    <a:pt x="5" y="46"/>
                  </a:lnTo>
                  <a:lnTo>
                    <a:pt x="9" y="42"/>
                  </a:lnTo>
                  <a:lnTo>
                    <a:pt x="15" y="40"/>
                  </a:lnTo>
                  <a:lnTo>
                    <a:pt x="27" y="35"/>
                  </a:lnTo>
                  <a:lnTo>
                    <a:pt x="32" y="32"/>
                  </a:lnTo>
                  <a:lnTo>
                    <a:pt x="37" y="29"/>
                  </a:lnTo>
                  <a:lnTo>
                    <a:pt x="37" y="24"/>
                  </a:lnTo>
                  <a:lnTo>
                    <a:pt x="35" y="20"/>
                  </a:lnTo>
                  <a:lnTo>
                    <a:pt x="32" y="16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2"/>
                  </a:lnTo>
                  <a:lnTo>
                    <a:pt x="14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3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0" y="23"/>
                  </a:lnTo>
                  <a:lnTo>
                    <a:pt x="50" y="27"/>
                  </a:lnTo>
                  <a:lnTo>
                    <a:pt x="50" y="32"/>
                  </a:lnTo>
                  <a:lnTo>
                    <a:pt x="48" y="38"/>
                  </a:lnTo>
                  <a:lnTo>
                    <a:pt x="45" y="43"/>
                  </a:lnTo>
                  <a:lnTo>
                    <a:pt x="43" y="44"/>
                  </a:lnTo>
                  <a:lnTo>
                    <a:pt x="39" y="45"/>
                  </a:lnTo>
                  <a:lnTo>
                    <a:pt x="33" y="46"/>
                  </a:lnTo>
                  <a:lnTo>
                    <a:pt x="27" y="47"/>
                  </a:lnTo>
                  <a:lnTo>
                    <a:pt x="23" y="48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2" name="Freeform 186"/>
            <p:cNvSpPr>
              <a:spLocks/>
            </p:cNvSpPr>
            <p:nvPr/>
          </p:nvSpPr>
          <p:spPr bwMode="auto">
            <a:xfrm>
              <a:off x="5927726" y="1660525"/>
              <a:ext cx="25400" cy="36513"/>
            </a:xfrm>
            <a:custGeom>
              <a:avLst/>
              <a:gdLst>
                <a:gd name="T0" fmla="*/ 11682379 w 47"/>
                <a:gd name="T1" fmla="*/ 297009 h 67"/>
                <a:gd name="T2" fmla="*/ 12558409 w 47"/>
                <a:gd name="T3" fmla="*/ 5048603 h 67"/>
                <a:gd name="T4" fmla="*/ 11974209 w 47"/>
                <a:gd name="T5" fmla="*/ 7424673 h 67"/>
                <a:gd name="T6" fmla="*/ 10806349 w 47"/>
                <a:gd name="T7" fmla="*/ 8909717 h 67"/>
                <a:gd name="T8" fmla="*/ 12558409 w 47"/>
                <a:gd name="T9" fmla="*/ 10691769 h 67"/>
                <a:gd name="T10" fmla="*/ 13726809 w 47"/>
                <a:gd name="T11" fmla="*/ 13364848 h 67"/>
                <a:gd name="T12" fmla="*/ 13434979 w 47"/>
                <a:gd name="T13" fmla="*/ 16334390 h 67"/>
                <a:gd name="T14" fmla="*/ 11390549 w 47"/>
                <a:gd name="T15" fmla="*/ 18116443 h 67"/>
                <a:gd name="T16" fmla="*/ 8761919 w 47"/>
                <a:gd name="T17" fmla="*/ 19601486 h 67"/>
                <a:gd name="T18" fmla="*/ 5549089 w 47"/>
                <a:gd name="T19" fmla="*/ 19601486 h 67"/>
                <a:gd name="T20" fmla="*/ 2628630 w 47"/>
                <a:gd name="T21" fmla="*/ 18413451 h 67"/>
                <a:gd name="T22" fmla="*/ 584200 w 47"/>
                <a:gd name="T23" fmla="*/ 15740373 h 67"/>
                <a:gd name="T24" fmla="*/ 0 w 47"/>
                <a:gd name="T25" fmla="*/ 13661857 h 67"/>
                <a:gd name="T26" fmla="*/ 2044430 w 47"/>
                <a:gd name="T27" fmla="*/ 13958865 h 67"/>
                <a:gd name="T28" fmla="*/ 6133289 w 47"/>
                <a:gd name="T29" fmla="*/ 16037382 h 67"/>
                <a:gd name="T30" fmla="*/ 8761919 w 47"/>
                <a:gd name="T31" fmla="*/ 15740373 h 67"/>
                <a:gd name="T32" fmla="*/ 9637949 w 47"/>
                <a:gd name="T33" fmla="*/ 13958865 h 67"/>
                <a:gd name="T34" fmla="*/ 9346119 w 47"/>
                <a:gd name="T35" fmla="*/ 13067839 h 67"/>
                <a:gd name="T36" fmla="*/ 7593519 w 47"/>
                <a:gd name="T37" fmla="*/ 12176813 h 67"/>
                <a:gd name="T38" fmla="*/ 4673060 w 47"/>
                <a:gd name="T39" fmla="*/ 11285787 h 67"/>
                <a:gd name="T40" fmla="*/ 2336260 w 47"/>
                <a:gd name="T41" fmla="*/ 10394761 h 67"/>
                <a:gd name="T42" fmla="*/ 2336260 w 47"/>
                <a:gd name="T43" fmla="*/ 8315700 h 67"/>
                <a:gd name="T44" fmla="*/ 3797030 w 47"/>
                <a:gd name="T45" fmla="*/ 6830656 h 67"/>
                <a:gd name="T46" fmla="*/ 6133289 w 47"/>
                <a:gd name="T47" fmla="*/ 6236638 h 67"/>
                <a:gd name="T48" fmla="*/ 7301689 w 47"/>
                <a:gd name="T49" fmla="*/ 4752140 h 67"/>
                <a:gd name="T50" fmla="*/ 6133289 w 47"/>
                <a:gd name="T51" fmla="*/ 4752140 h 67"/>
                <a:gd name="T52" fmla="*/ 3797030 w 47"/>
                <a:gd name="T53" fmla="*/ 5048603 h 67"/>
                <a:gd name="T54" fmla="*/ 2044430 w 47"/>
                <a:gd name="T55" fmla="*/ 5048603 h 67"/>
                <a:gd name="T56" fmla="*/ 1460230 w 47"/>
                <a:gd name="T57" fmla="*/ 3267096 h 67"/>
                <a:gd name="T58" fmla="*/ 2044430 w 47"/>
                <a:gd name="T59" fmla="*/ 1782052 h 67"/>
                <a:gd name="T60" fmla="*/ 2920460 w 47"/>
                <a:gd name="T61" fmla="*/ 594017 h 67"/>
                <a:gd name="T62" fmla="*/ 6133289 w 47"/>
                <a:gd name="T63" fmla="*/ 0 h 67"/>
                <a:gd name="T64" fmla="*/ 11682379 w 47"/>
                <a:gd name="T65" fmla="*/ 297009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7" h="67">
                  <a:moveTo>
                    <a:pt x="40" y="1"/>
                  </a:moveTo>
                  <a:lnTo>
                    <a:pt x="40" y="1"/>
                  </a:lnTo>
                  <a:lnTo>
                    <a:pt x="43" y="9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1" y="25"/>
                  </a:lnTo>
                  <a:lnTo>
                    <a:pt x="39" y="27"/>
                  </a:lnTo>
                  <a:lnTo>
                    <a:pt x="37" y="30"/>
                  </a:lnTo>
                  <a:lnTo>
                    <a:pt x="43" y="36"/>
                  </a:lnTo>
                  <a:lnTo>
                    <a:pt x="46" y="41"/>
                  </a:lnTo>
                  <a:lnTo>
                    <a:pt x="47" y="45"/>
                  </a:lnTo>
                  <a:lnTo>
                    <a:pt x="47" y="51"/>
                  </a:lnTo>
                  <a:lnTo>
                    <a:pt x="46" y="55"/>
                  </a:lnTo>
                  <a:lnTo>
                    <a:pt x="43" y="58"/>
                  </a:lnTo>
                  <a:lnTo>
                    <a:pt x="39" y="61"/>
                  </a:lnTo>
                  <a:lnTo>
                    <a:pt x="35" y="64"/>
                  </a:lnTo>
                  <a:lnTo>
                    <a:pt x="30" y="66"/>
                  </a:lnTo>
                  <a:lnTo>
                    <a:pt x="24" y="67"/>
                  </a:lnTo>
                  <a:lnTo>
                    <a:pt x="19" y="66"/>
                  </a:lnTo>
                  <a:lnTo>
                    <a:pt x="15" y="65"/>
                  </a:lnTo>
                  <a:lnTo>
                    <a:pt x="9" y="62"/>
                  </a:lnTo>
                  <a:lnTo>
                    <a:pt x="5" y="58"/>
                  </a:lnTo>
                  <a:lnTo>
                    <a:pt x="2" y="53"/>
                  </a:lnTo>
                  <a:lnTo>
                    <a:pt x="0" y="46"/>
                  </a:lnTo>
                  <a:lnTo>
                    <a:pt x="3" y="46"/>
                  </a:lnTo>
                  <a:lnTo>
                    <a:pt x="7" y="47"/>
                  </a:lnTo>
                  <a:lnTo>
                    <a:pt x="16" y="53"/>
                  </a:lnTo>
                  <a:lnTo>
                    <a:pt x="21" y="54"/>
                  </a:lnTo>
                  <a:lnTo>
                    <a:pt x="25" y="54"/>
                  </a:lnTo>
                  <a:lnTo>
                    <a:pt x="30" y="53"/>
                  </a:lnTo>
                  <a:lnTo>
                    <a:pt x="31" y="51"/>
                  </a:lnTo>
                  <a:lnTo>
                    <a:pt x="33" y="47"/>
                  </a:lnTo>
                  <a:lnTo>
                    <a:pt x="32" y="44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8" y="35"/>
                  </a:lnTo>
                  <a:lnTo>
                    <a:pt x="8" y="28"/>
                  </a:lnTo>
                  <a:lnTo>
                    <a:pt x="9" y="25"/>
                  </a:lnTo>
                  <a:lnTo>
                    <a:pt x="13" y="23"/>
                  </a:lnTo>
                  <a:lnTo>
                    <a:pt x="15" y="22"/>
                  </a:lnTo>
                  <a:lnTo>
                    <a:pt x="21" y="21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1" y="16"/>
                  </a:lnTo>
                  <a:lnTo>
                    <a:pt x="18" y="17"/>
                  </a:lnTo>
                  <a:lnTo>
                    <a:pt x="13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9" y="0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3" name="Freeform 187"/>
            <p:cNvSpPr>
              <a:spLocks noEditPoints="1"/>
            </p:cNvSpPr>
            <p:nvPr/>
          </p:nvSpPr>
          <p:spPr bwMode="auto">
            <a:xfrm>
              <a:off x="6005513" y="1671638"/>
              <a:ext cx="22225" cy="19050"/>
            </a:xfrm>
            <a:custGeom>
              <a:avLst/>
              <a:gdLst>
                <a:gd name="T0" fmla="*/ 12047576 w 41"/>
                <a:gd name="T1" fmla="*/ 2962547 h 35"/>
                <a:gd name="T2" fmla="*/ 12047576 w 41"/>
                <a:gd name="T3" fmla="*/ 2962547 h 35"/>
                <a:gd name="T4" fmla="*/ 12047576 w 41"/>
                <a:gd name="T5" fmla="*/ 5332367 h 35"/>
                <a:gd name="T6" fmla="*/ 11459969 w 41"/>
                <a:gd name="T7" fmla="*/ 7110004 h 35"/>
                <a:gd name="T8" fmla="*/ 10578558 w 41"/>
                <a:gd name="T9" fmla="*/ 8591006 h 35"/>
                <a:gd name="T10" fmla="*/ 9696605 w 41"/>
                <a:gd name="T11" fmla="*/ 9479824 h 35"/>
                <a:gd name="T12" fmla="*/ 7933783 w 41"/>
                <a:gd name="T13" fmla="*/ 10072551 h 35"/>
                <a:gd name="T14" fmla="*/ 6170961 w 41"/>
                <a:gd name="T15" fmla="*/ 10368643 h 35"/>
                <a:gd name="T16" fmla="*/ 4113793 w 41"/>
                <a:gd name="T17" fmla="*/ 10368643 h 35"/>
                <a:gd name="T18" fmla="*/ 2350971 w 41"/>
                <a:gd name="T19" fmla="*/ 10072551 h 35"/>
                <a:gd name="T20" fmla="*/ 2350971 w 41"/>
                <a:gd name="T21" fmla="*/ 10072551 h 35"/>
                <a:gd name="T22" fmla="*/ 1469018 w 41"/>
                <a:gd name="T23" fmla="*/ 9183733 h 35"/>
                <a:gd name="T24" fmla="*/ 881411 w 41"/>
                <a:gd name="T25" fmla="*/ 7406096 h 35"/>
                <a:gd name="T26" fmla="*/ 293804 w 41"/>
                <a:gd name="T27" fmla="*/ 5925094 h 35"/>
                <a:gd name="T28" fmla="*/ 0 w 41"/>
                <a:gd name="T29" fmla="*/ 4443549 h 35"/>
                <a:gd name="T30" fmla="*/ 0 w 41"/>
                <a:gd name="T31" fmla="*/ 4443549 h 35"/>
                <a:gd name="T32" fmla="*/ 1175215 w 41"/>
                <a:gd name="T33" fmla="*/ 2369820 h 35"/>
                <a:gd name="T34" fmla="*/ 2350971 w 41"/>
                <a:gd name="T35" fmla="*/ 1184910 h 35"/>
                <a:gd name="T36" fmla="*/ 3819990 w 41"/>
                <a:gd name="T37" fmla="*/ 296091 h 35"/>
                <a:gd name="T38" fmla="*/ 5582812 w 41"/>
                <a:gd name="T39" fmla="*/ 0 h 35"/>
                <a:gd name="T40" fmla="*/ 7346176 w 41"/>
                <a:gd name="T41" fmla="*/ 0 h 35"/>
                <a:gd name="T42" fmla="*/ 9108998 w 41"/>
                <a:gd name="T43" fmla="*/ 592727 h 35"/>
                <a:gd name="T44" fmla="*/ 10872362 w 41"/>
                <a:gd name="T45" fmla="*/ 1481001 h 35"/>
                <a:gd name="T46" fmla="*/ 12047576 w 41"/>
                <a:gd name="T47" fmla="*/ 2962547 h 35"/>
                <a:gd name="T48" fmla="*/ 12047576 w 41"/>
                <a:gd name="T49" fmla="*/ 2962547 h 35"/>
                <a:gd name="T50" fmla="*/ 4407597 w 41"/>
                <a:gd name="T51" fmla="*/ 5332367 h 35"/>
                <a:gd name="T52" fmla="*/ 4407597 w 41"/>
                <a:gd name="T53" fmla="*/ 5332367 h 35"/>
                <a:gd name="T54" fmla="*/ 5582812 w 41"/>
                <a:gd name="T55" fmla="*/ 5332367 h 35"/>
                <a:gd name="T56" fmla="*/ 5876615 w 41"/>
                <a:gd name="T57" fmla="*/ 5925094 h 35"/>
                <a:gd name="T58" fmla="*/ 6758568 w 41"/>
                <a:gd name="T59" fmla="*/ 6221186 h 35"/>
                <a:gd name="T60" fmla="*/ 7639979 w 41"/>
                <a:gd name="T61" fmla="*/ 5925094 h 35"/>
                <a:gd name="T62" fmla="*/ 7639979 w 41"/>
                <a:gd name="T63" fmla="*/ 5925094 h 35"/>
                <a:gd name="T64" fmla="*/ 7639979 w 41"/>
                <a:gd name="T65" fmla="*/ 5628459 h 35"/>
                <a:gd name="T66" fmla="*/ 7933783 w 41"/>
                <a:gd name="T67" fmla="*/ 5332367 h 35"/>
                <a:gd name="T68" fmla="*/ 7933783 w 41"/>
                <a:gd name="T69" fmla="*/ 4740184 h 35"/>
                <a:gd name="T70" fmla="*/ 7933783 w 41"/>
                <a:gd name="T71" fmla="*/ 4443549 h 35"/>
                <a:gd name="T72" fmla="*/ 7933783 w 41"/>
                <a:gd name="T73" fmla="*/ 4443549 h 35"/>
                <a:gd name="T74" fmla="*/ 7346176 w 41"/>
                <a:gd name="T75" fmla="*/ 4443549 h 35"/>
                <a:gd name="T76" fmla="*/ 7052372 w 41"/>
                <a:gd name="T77" fmla="*/ 3554730 h 35"/>
                <a:gd name="T78" fmla="*/ 6758568 w 41"/>
                <a:gd name="T79" fmla="*/ 3258639 h 35"/>
                <a:gd name="T80" fmla="*/ 5876615 w 41"/>
                <a:gd name="T81" fmla="*/ 3258639 h 35"/>
                <a:gd name="T82" fmla="*/ 5876615 w 41"/>
                <a:gd name="T83" fmla="*/ 3258639 h 35"/>
                <a:gd name="T84" fmla="*/ 5876615 w 41"/>
                <a:gd name="T85" fmla="*/ 4147457 h 35"/>
                <a:gd name="T86" fmla="*/ 5582812 w 41"/>
                <a:gd name="T87" fmla="*/ 4443549 h 35"/>
                <a:gd name="T88" fmla="*/ 4407597 w 41"/>
                <a:gd name="T89" fmla="*/ 5332367 h 35"/>
                <a:gd name="T90" fmla="*/ 4407597 w 41"/>
                <a:gd name="T91" fmla="*/ 5332367 h 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1" h="35">
                  <a:moveTo>
                    <a:pt x="41" y="10"/>
                  </a:moveTo>
                  <a:lnTo>
                    <a:pt x="41" y="10"/>
                  </a:lnTo>
                  <a:lnTo>
                    <a:pt x="41" y="18"/>
                  </a:lnTo>
                  <a:lnTo>
                    <a:pt x="39" y="24"/>
                  </a:lnTo>
                  <a:lnTo>
                    <a:pt x="36" y="29"/>
                  </a:lnTo>
                  <a:lnTo>
                    <a:pt x="33" y="32"/>
                  </a:lnTo>
                  <a:lnTo>
                    <a:pt x="27" y="34"/>
                  </a:lnTo>
                  <a:lnTo>
                    <a:pt x="21" y="35"/>
                  </a:lnTo>
                  <a:lnTo>
                    <a:pt x="14" y="35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5"/>
                  </a:lnTo>
                  <a:lnTo>
                    <a:pt x="4" y="8"/>
                  </a:lnTo>
                  <a:lnTo>
                    <a:pt x="8" y="4"/>
                  </a:lnTo>
                  <a:lnTo>
                    <a:pt x="13" y="1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37" y="5"/>
                  </a:lnTo>
                  <a:lnTo>
                    <a:pt x="41" y="10"/>
                  </a:lnTo>
                  <a:close/>
                  <a:moveTo>
                    <a:pt x="15" y="18"/>
                  </a:moveTo>
                  <a:lnTo>
                    <a:pt x="15" y="18"/>
                  </a:lnTo>
                  <a:lnTo>
                    <a:pt x="19" y="18"/>
                  </a:lnTo>
                  <a:lnTo>
                    <a:pt x="20" y="20"/>
                  </a:lnTo>
                  <a:lnTo>
                    <a:pt x="23" y="21"/>
                  </a:lnTo>
                  <a:lnTo>
                    <a:pt x="26" y="20"/>
                  </a:lnTo>
                  <a:lnTo>
                    <a:pt x="26" y="19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4" y="12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4" name="Freeform 188"/>
            <p:cNvSpPr>
              <a:spLocks/>
            </p:cNvSpPr>
            <p:nvPr/>
          </p:nvSpPr>
          <p:spPr bwMode="auto">
            <a:xfrm>
              <a:off x="6022976" y="1671638"/>
              <a:ext cx="23813" cy="26988"/>
            </a:xfrm>
            <a:custGeom>
              <a:avLst/>
              <a:gdLst>
                <a:gd name="T0" fmla="*/ 12327369 w 46"/>
                <a:gd name="T1" fmla="*/ 0 h 49"/>
                <a:gd name="T2" fmla="*/ 12327369 w 46"/>
                <a:gd name="T3" fmla="*/ 0 h 49"/>
                <a:gd name="T4" fmla="*/ 12327369 w 46"/>
                <a:gd name="T5" fmla="*/ 909881 h 49"/>
                <a:gd name="T6" fmla="*/ 12059214 w 46"/>
                <a:gd name="T7" fmla="*/ 1820313 h 49"/>
                <a:gd name="T8" fmla="*/ 11523421 w 46"/>
                <a:gd name="T9" fmla="*/ 2426717 h 49"/>
                <a:gd name="T10" fmla="*/ 10987629 w 46"/>
                <a:gd name="T11" fmla="*/ 3033672 h 49"/>
                <a:gd name="T12" fmla="*/ 9915526 w 46"/>
                <a:gd name="T13" fmla="*/ 4247030 h 49"/>
                <a:gd name="T14" fmla="*/ 8575786 w 46"/>
                <a:gd name="T15" fmla="*/ 5460388 h 49"/>
                <a:gd name="T16" fmla="*/ 8575786 w 46"/>
                <a:gd name="T17" fmla="*/ 5460388 h 49"/>
                <a:gd name="T18" fmla="*/ 6699736 w 46"/>
                <a:gd name="T19" fmla="*/ 8494060 h 49"/>
                <a:gd name="T20" fmla="*/ 4823686 w 46"/>
                <a:gd name="T21" fmla="*/ 11224254 h 49"/>
                <a:gd name="T22" fmla="*/ 4019738 w 46"/>
                <a:gd name="T23" fmla="*/ 12437613 h 49"/>
                <a:gd name="T24" fmla="*/ 2679998 w 46"/>
                <a:gd name="T25" fmla="*/ 13954448 h 49"/>
                <a:gd name="T26" fmla="*/ 1607895 w 46"/>
                <a:gd name="T27" fmla="*/ 14560852 h 49"/>
                <a:gd name="T28" fmla="*/ 268155 w 46"/>
                <a:gd name="T29" fmla="*/ 14864329 h 49"/>
                <a:gd name="T30" fmla="*/ 268155 w 46"/>
                <a:gd name="T31" fmla="*/ 14864329 h 49"/>
                <a:gd name="T32" fmla="*/ 0 w 46"/>
                <a:gd name="T33" fmla="*/ 13954448 h 49"/>
                <a:gd name="T34" fmla="*/ 268155 w 46"/>
                <a:gd name="T35" fmla="*/ 13044016 h 49"/>
                <a:gd name="T36" fmla="*/ 535793 w 46"/>
                <a:gd name="T37" fmla="*/ 12134135 h 49"/>
                <a:gd name="T38" fmla="*/ 1339740 w 46"/>
                <a:gd name="T39" fmla="*/ 11224254 h 49"/>
                <a:gd name="T40" fmla="*/ 2947635 w 46"/>
                <a:gd name="T41" fmla="*/ 9707418 h 49"/>
                <a:gd name="T42" fmla="*/ 4555530 w 46"/>
                <a:gd name="T43" fmla="*/ 7583628 h 49"/>
                <a:gd name="T44" fmla="*/ 4555530 w 46"/>
                <a:gd name="T45" fmla="*/ 7583628 h 49"/>
                <a:gd name="T46" fmla="*/ 5895788 w 46"/>
                <a:gd name="T47" fmla="*/ 4853434 h 49"/>
                <a:gd name="T48" fmla="*/ 7235528 w 46"/>
                <a:gd name="T49" fmla="*/ 2123240 h 49"/>
                <a:gd name="T50" fmla="*/ 8307631 w 46"/>
                <a:gd name="T51" fmla="*/ 909881 h 49"/>
                <a:gd name="T52" fmla="*/ 9111579 w 46"/>
                <a:gd name="T53" fmla="*/ 303477 h 49"/>
                <a:gd name="T54" fmla="*/ 10451319 w 46"/>
                <a:gd name="T55" fmla="*/ 0 h 49"/>
                <a:gd name="T56" fmla="*/ 12327369 w 46"/>
                <a:gd name="T57" fmla="*/ 0 h 49"/>
                <a:gd name="T58" fmla="*/ 12327369 w 46"/>
                <a:gd name="T59" fmla="*/ 0 h 4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6" h="49">
                  <a:moveTo>
                    <a:pt x="46" y="0"/>
                  </a:moveTo>
                  <a:lnTo>
                    <a:pt x="46" y="0"/>
                  </a:lnTo>
                  <a:lnTo>
                    <a:pt x="46" y="3"/>
                  </a:lnTo>
                  <a:lnTo>
                    <a:pt x="45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7" y="14"/>
                  </a:lnTo>
                  <a:lnTo>
                    <a:pt x="32" y="18"/>
                  </a:lnTo>
                  <a:lnTo>
                    <a:pt x="25" y="28"/>
                  </a:lnTo>
                  <a:lnTo>
                    <a:pt x="18" y="37"/>
                  </a:lnTo>
                  <a:lnTo>
                    <a:pt x="15" y="41"/>
                  </a:lnTo>
                  <a:lnTo>
                    <a:pt x="10" y="46"/>
                  </a:lnTo>
                  <a:lnTo>
                    <a:pt x="6" y="48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1" y="43"/>
                  </a:lnTo>
                  <a:lnTo>
                    <a:pt x="2" y="40"/>
                  </a:lnTo>
                  <a:lnTo>
                    <a:pt x="5" y="37"/>
                  </a:lnTo>
                  <a:lnTo>
                    <a:pt x="11" y="32"/>
                  </a:lnTo>
                  <a:lnTo>
                    <a:pt x="17" y="25"/>
                  </a:lnTo>
                  <a:lnTo>
                    <a:pt x="22" y="16"/>
                  </a:lnTo>
                  <a:lnTo>
                    <a:pt x="27" y="7"/>
                  </a:lnTo>
                  <a:lnTo>
                    <a:pt x="31" y="3"/>
                  </a:lnTo>
                  <a:lnTo>
                    <a:pt x="34" y="1"/>
                  </a:lnTo>
                  <a:lnTo>
                    <a:pt x="39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5" name="Freeform 189"/>
            <p:cNvSpPr>
              <a:spLocks/>
            </p:cNvSpPr>
            <p:nvPr/>
          </p:nvSpPr>
          <p:spPr bwMode="auto">
            <a:xfrm>
              <a:off x="6096001" y="1692275"/>
              <a:ext cx="31750" cy="9525"/>
            </a:xfrm>
            <a:custGeom>
              <a:avLst/>
              <a:gdLst>
                <a:gd name="T0" fmla="*/ 16259073 w 62"/>
                <a:gd name="T1" fmla="*/ 5040313 h 18"/>
                <a:gd name="T2" fmla="*/ 16259073 w 62"/>
                <a:gd name="T3" fmla="*/ 5040313 h 18"/>
                <a:gd name="T4" fmla="*/ 12062952 w 62"/>
                <a:gd name="T5" fmla="*/ 5040313 h 18"/>
                <a:gd name="T6" fmla="*/ 9703210 w 62"/>
                <a:gd name="T7" fmla="*/ 5040313 h 18"/>
                <a:gd name="T8" fmla="*/ 7342956 w 62"/>
                <a:gd name="T9" fmla="*/ 4760383 h 18"/>
                <a:gd name="T10" fmla="*/ 5244895 w 62"/>
                <a:gd name="T11" fmla="*/ 4480454 h 18"/>
                <a:gd name="T12" fmla="*/ 2884641 w 62"/>
                <a:gd name="T13" fmla="*/ 3640137 h 18"/>
                <a:gd name="T14" fmla="*/ 2098060 w 62"/>
                <a:gd name="T15" fmla="*/ 3080279 h 18"/>
                <a:gd name="T16" fmla="*/ 1310968 w 62"/>
                <a:gd name="T17" fmla="*/ 2239963 h 18"/>
                <a:gd name="T18" fmla="*/ 524387 w 62"/>
                <a:gd name="T19" fmla="*/ 1120246 h 18"/>
                <a:gd name="T20" fmla="*/ 0 w 62"/>
                <a:gd name="T21" fmla="*/ 0 h 18"/>
                <a:gd name="T22" fmla="*/ 0 w 62"/>
                <a:gd name="T23" fmla="*/ 0 h 18"/>
                <a:gd name="T24" fmla="*/ 4720508 w 62"/>
                <a:gd name="T25" fmla="*/ 0 h 18"/>
                <a:gd name="T26" fmla="*/ 7342956 w 62"/>
                <a:gd name="T27" fmla="*/ 0 h 18"/>
                <a:gd name="T28" fmla="*/ 10227597 w 62"/>
                <a:gd name="T29" fmla="*/ 0 h 18"/>
                <a:gd name="T30" fmla="*/ 12587851 w 62"/>
                <a:gd name="T31" fmla="*/ 559858 h 18"/>
                <a:gd name="T32" fmla="*/ 13636625 w 62"/>
                <a:gd name="T33" fmla="*/ 840317 h 18"/>
                <a:gd name="T34" fmla="*/ 14423206 w 62"/>
                <a:gd name="T35" fmla="*/ 1120246 h 18"/>
                <a:gd name="T36" fmla="*/ 15210298 w 62"/>
                <a:gd name="T37" fmla="*/ 2239963 h 18"/>
                <a:gd name="T38" fmla="*/ 15734685 w 62"/>
                <a:gd name="T39" fmla="*/ 2800350 h 18"/>
                <a:gd name="T40" fmla="*/ 16259073 w 62"/>
                <a:gd name="T41" fmla="*/ 3920067 h 18"/>
                <a:gd name="T42" fmla="*/ 16259073 w 62"/>
                <a:gd name="T43" fmla="*/ 5040313 h 18"/>
                <a:gd name="T44" fmla="*/ 16259073 w 62"/>
                <a:gd name="T45" fmla="*/ 5040313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2" h="18">
                  <a:moveTo>
                    <a:pt x="62" y="18"/>
                  </a:moveTo>
                  <a:lnTo>
                    <a:pt x="62" y="18"/>
                  </a:lnTo>
                  <a:lnTo>
                    <a:pt x="46" y="18"/>
                  </a:lnTo>
                  <a:lnTo>
                    <a:pt x="37" y="18"/>
                  </a:lnTo>
                  <a:lnTo>
                    <a:pt x="28" y="17"/>
                  </a:lnTo>
                  <a:lnTo>
                    <a:pt x="20" y="16"/>
                  </a:lnTo>
                  <a:lnTo>
                    <a:pt x="11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18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8" y="2"/>
                  </a:lnTo>
                  <a:lnTo>
                    <a:pt x="52" y="3"/>
                  </a:lnTo>
                  <a:lnTo>
                    <a:pt x="55" y="4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4"/>
                  </a:lnTo>
                  <a:lnTo>
                    <a:pt x="62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6" name="Freeform 190"/>
            <p:cNvSpPr>
              <a:spLocks noEditPoints="1"/>
            </p:cNvSpPr>
            <p:nvPr/>
          </p:nvSpPr>
          <p:spPr bwMode="auto">
            <a:xfrm>
              <a:off x="5732463" y="1704975"/>
              <a:ext cx="71438" cy="58738"/>
            </a:xfrm>
            <a:custGeom>
              <a:avLst/>
              <a:gdLst>
                <a:gd name="T0" fmla="*/ 35774861 w 133"/>
                <a:gd name="T1" fmla="*/ 31079878 h 110"/>
                <a:gd name="T2" fmla="*/ 26542708 w 133"/>
                <a:gd name="T3" fmla="*/ 31079878 h 110"/>
                <a:gd name="T4" fmla="*/ 18464306 w 133"/>
                <a:gd name="T5" fmla="*/ 29939293 h 110"/>
                <a:gd name="T6" fmla="*/ 6058802 w 133"/>
                <a:gd name="T7" fmla="*/ 27658122 h 110"/>
                <a:gd name="T8" fmla="*/ 1731163 w 133"/>
                <a:gd name="T9" fmla="*/ 27372976 h 110"/>
                <a:gd name="T10" fmla="*/ 0 w 133"/>
                <a:gd name="T11" fmla="*/ 20529999 h 110"/>
                <a:gd name="T12" fmla="*/ 288438 w 133"/>
                <a:gd name="T13" fmla="*/ 13686488 h 110"/>
                <a:gd name="T14" fmla="*/ 1731163 w 133"/>
                <a:gd name="T15" fmla="*/ 4562341 h 110"/>
                <a:gd name="T16" fmla="*/ 1731163 w 133"/>
                <a:gd name="T17" fmla="*/ 1710878 h 110"/>
                <a:gd name="T18" fmla="*/ 6058802 w 133"/>
                <a:gd name="T19" fmla="*/ 285146 h 110"/>
                <a:gd name="T20" fmla="*/ 10674878 w 133"/>
                <a:gd name="T21" fmla="*/ 0 h 110"/>
                <a:gd name="T22" fmla="*/ 21638194 w 133"/>
                <a:gd name="T23" fmla="*/ 1140585 h 110"/>
                <a:gd name="T24" fmla="*/ 27119584 w 133"/>
                <a:gd name="T25" fmla="*/ 1996024 h 110"/>
                <a:gd name="T26" fmla="*/ 34043698 w 133"/>
                <a:gd name="T27" fmla="*/ 3421755 h 110"/>
                <a:gd name="T28" fmla="*/ 37506024 w 133"/>
                <a:gd name="T29" fmla="*/ 4847487 h 110"/>
                <a:gd name="T30" fmla="*/ 38371337 w 133"/>
                <a:gd name="T31" fmla="*/ 5988072 h 110"/>
                <a:gd name="T32" fmla="*/ 37217049 w 133"/>
                <a:gd name="T33" fmla="*/ 11975610 h 110"/>
                <a:gd name="T34" fmla="*/ 37217049 w 133"/>
                <a:gd name="T35" fmla="*/ 21955730 h 110"/>
                <a:gd name="T36" fmla="*/ 36640174 w 133"/>
                <a:gd name="T37" fmla="*/ 28228415 h 110"/>
                <a:gd name="T38" fmla="*/ 35774861 w 133"/>
                <a:gd name="T39" fmla="*/ 31079878 h 110"/>
                <a:gd name="T40" fmla="*/ 4616076 w 133"/>
                <a:gd name="T41" fmla="*/ 7413804 h 110"/>
                <a:gd name="T42" fmla="*/ 4616076 w 133"/>
                <a:gd name="T43" fmla="*/ 11690464 h 110"/>
                <a:gd name="T44" fmla="*/ 3750764 w 133"/>
                <a:gd name="T45" fmla="*/ 17678536 h 110"/>
                <a:gd name="T46" fmla="*/ 4327639 w 133"/>
                <a:gd name="T47" fmla="*/ 21385438 h 110"/>
                <a:gd name="T48" fmla="*/ 5770364 w 133"/>
                <a:gd name="T49" fmla="*/ 23096316 h 110"/>
                <a:gd name="T50" fmla="*/ 7212552 w 133"/>
                <a:gd name="T51" fmla="*/ 23096316 h 110"/>
                <a:gd name="T52" fmla="*/ 12117066 w 133"/>
                <a:gd name="T53" fmla="*/ 24521513 h 110"/>
                <a:gd name="T54" fmla="*/ 20483907 w 133"/>
                <a:gd name="T55" fmla="*/ 26802683 h 110"/>
                <a:gd name="T56" fmla="*/ 23657258 w 133"/>
                <a:gd name="T57" fmla="*/ 27087830 h 110"/>
                <a:gd name="T58" fmla="*/ 29427622 w 133"/>
                <a:gd name="T59" fmla="*/ 27087830 h 110"/>
                <a:gd name="T60" fmla="*/ 32600973 w 133"/>
                <a:gd name="T61" fmla="*/ 26802683 h 110"/>
                <a:gd name="T62" fmla="*/ 33466823 w 133"/>
                <a:gd name="T63" fmla="*/ 22240877 h 110"/>
                <a:gd name="T64" fmla="*/ 33755261 w 133"/>
                <a:gd name="T65" fmla="*/ 17678536 h 110"/>
                <a:gd name="T66" fmla="*/ 33466823 w 133"/>
                <a:gd name="T67" fmla="*/ 7698950 h 110"/>
                <a:gd name="T68" fmla="*/ 29716059 w 133"/>
                <a:gd name="T69" fmla="*/ 6843511 h 110"/>
                <a:gd name="T70" fmla="*/ 21638194 w 133"/>
                <a:gd name="T71" fmla="*/ 4847487 h 110"/>
                <a:gd name="T72" fmla="*/ 13848229 w 133"/>
                <a:gd name="T73" fmla="*/ 3421755 h 110"/>
                <a:gd name="T74" fmla="*/ 10097466 w 133"/>
                <a:gd name="T75" fmla="*/ 3706902 h 110"/>
                <a:gd name="T76" fmla="*/ 6924115 w 133"/>
                <a:gd name="T77" fmla="*/ 4847487 h 110"/>
                <a:gd name="T78" fmla="*/ 4616076 w 133"/>
                <a:gd name="T79" fmla="*/ 7413804 h 1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33" h="110">
                  <a:moveTo>
                    <a:pt x="124" y="109"/>
                  </a:moveTo>
                  <a:lnTo>
                    <a:pt x="124" y="109"/>
                  </a:lnTo>
                  <a:lnTo>
                    <a:pt x="107" y="110"/>
                  </a:lnTo>
                  <a:lnTo>
                    <a:pt x="92" y="109"/>
                  </a:lnTo>
                  <a:lnTo>
                    <a:pt x="79" y="107"/>
                  </a:lnTo>
                  <a:lnTo>
                    <a:pt x="64" y="105"/>
                  </a:lnTo>
                  <a:lnTo>
                    <a:pt x="35" y="98"/>
                  </a:lnTo>
                  <a:lnTo>
                    <a:pt x="21" y="97"/>
                  </a:lnTo>
                  <a:lnTo>
                    <a:pt x="6" y="96"/>
                  </a:lnTo>
                  <a:lnTo>
                    <a:pt x="3" y="83"/>
                  </a:lnTo>
                  <a:lnTo>
                    <a:pt x="0" y="72"/>
                  </a:lnTo>
                  <a:lnTo>
                    <a:pt x="0" y="60"/>
                  </a:lnTo>
                  <a:lnTo>
                    <a:pt x="1" y="48"/>
                  </a:lnTo>
                  <a:lnTo>
                    <a:pt x="5" y="26"/>
                  </a:lnTo>
                  <a:lnTo>
                    <a:pt x="6" y="16"/>
                  </a:lnTo>
                  <a:lnTo>
                    <a:pt x="6" y="6"/>
                  </a:lnTo>
                  <a:lnTo>
                    <a:pt x="13" y="3"/>
                  </a:lnTo>
                  <a:lnTo>
                    <a:pt x="21" y="1"/>
                  </a:lnTo>
                  <a:lnTo>
                    <a:pt x="28" y="0"/>
                  </a:lnTo>
                  <a:lnTo>
                    <a:pt x="37" y="0"/>
                  </a:lnTo>
                  <a:lnTo>
                    <a:pt x="55" y="1"/>
                  </a:lnTo>
                  <a:lnTo>
                    <a:pt x="75" y="4"/>
                  </a:lnTo>
                  <a:lnTo>
                    <a:pt x="94" y="7"/>
                  </a:lnTo>
                  <a:lnTo>
                    <a:pt x="111" y="10"/>
                  </a:lnTo>
                  <a:lnTo>
                    <a:pt x="118" y="12"/>
                  </a:lnTo>
                  <a:lnTo>
                    <a:pt x="125" y="14"/>
                  </a:lnTo>
                  <a:lnTo>
                    <a:pt x="130" y="17"/>
                  </a:lnTo>
                  <a:lnTo>
                    <a:pt x="133" y="21"/>
                  </a:lnTo>
                  <a:lnTo>
                    <a:pt x="131" y="31"/>
                  </a:lnTo>
                  <a:lnTo>
                    <a:pt x="129" y="42"/>
                  </a:lnTo>
                  <a:lnTo>
                    <a:pt x="129" y="65"/>
                  </a:lnTo>
                  <a:lnTo>
                    <a:pt x="129" y="77"/>
                  </a:lnTo>
                  <a:lnTo>
                    <a:pt x="129" y="88"/>
                  </a:lnTo>
                  <a:lnTo>
                    <a:pt x="127" y="99"/>
                  </a:lnTo>
                  <a:lnTo>
                    <a:pt x="124" y="109"/>
                  </a:lnTo>
                  <a:close/>
                  <a:moveTo>
                    <a:pt x="16" y="26"/>
                  </a:moveTo>
                  <a:lnTo>
                    <a:pt x="16" y="26"/>
                  </a:lnTo>
                  <a:lnTo>
                    <a:pt x="18" y="33"/>
                  </a:lnTo>
                  <a:lnTo>
                    <a:pt x="16" y="41"/>
                  </a:lnTo>
                  <a:lnTo>
                    <a:pt x="14" y="56"/>
                  </a:lnTo>
                  <a:lnTo>
                    <a:pt x="13" y="62"/>
                  </a:lnTo>
                  <a:lnTo>
                    <a:pt x="13" y="68"/>
                  </a:lnTo>
                  <a:lnTo>
                    <a:pt x="15" y="75"/>
                  </a:lnTo>
                  <a:lnTo>
                    <a:pt x="16" y="78"/>
                  </a:lnTo>
                  <a:lnTo>
                    <a:pt x="20" y="81"/>
                  </a:lnTo>
                  <a:lnTo>
                    <a:pt x="25" y="81"/>
                  </a:lnTo>
                  <a:lnTo>
                    <a:pt x="30" y="81"/>
                  </a:lnTo>
                  <a:lnTo>
                    <a:pt x="42" y="86"/>
                  </a:lnTo>
                  <a:lnTo>
                    <a:pt x="56" y="91"/>
                  </a:lnTo>
                  <a:lnTo>
                    <a:pt x="71" y="94"/>
                  </a:lnTo>
                  <a:lnTo>
                    <a:pt x="82" y="95"/>
                  </a:lnTo>
                  <a:lnTo>
                    <a:pt x="92" y="96"/>
                  </a:lnTo>
                  <a:lnTo>
                    <a:pt x="102" y="95"/>
                  </a:lnTo>
                  <a:lnTo>
                    <a:pt x="113" y="94"/>
                  </a:lnTo>
                  <a:lnTo>
                    <a:pt x="115" y="87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62"/>
                  </a:lnTo>
                  <a:lnTo>
                    <a:pt x="116" y="44"/>
                  </a:lnTo>
                  <a:lnTo>
                    <a:pt x="116" y="27"/>
                  </a:lnTo>
                  <a:lnTo>
                    <a:pt x="103" y="24"/>
                  </a:lnTo>
                  <a:lnTo>
                    <a:pt x="89" y="21"/>
                  </a:lnTo>
                  <a:lnTo>
                    <a:pt x="75" y="17"/>
                  </a:lnTo>
                  <a:lnTo>
                    <a:pt x="61" y="14"/>
                  </a:lnTo>
                  <a:lnTo>
                    <a:pt x="48" y="12"/>
                  </a:lnTo>
                  <a:lnTo>
                    <a:pt x="41" y="12"/>
                  </a:lnTo>
                  <a:lnTo>
                    <a:pt x="35" y="13"/>
                  </a:lnTo>
                  <a:lnTo>
                    <a:pt x="29" y="14"/>
                  </a:lnTo>
                  <a:lnTo>
                    <a:pt x="24" y="17"/>
                  </a:lnTo>
                  <a:lnTo>
                    <a:pt x="20" y="20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7" name="Freeform 191"/>
            <p:cNvSpPr>
              <a:spLocks noEditPoints="1"/>
            </p:cNvSpPr>
            <p:nvPr/>
          </p:nvSpPr>
          <p:spPr bwMode="auto">
            <a:xfrm>
              <a:off x="5818188" y="1714500"/>
              <a:ext cx="79375" cy="58738"/>
            </a:xfrm>
            <a:custGeom>
              <a:avLst/>
              <a:gdLst>
                <a:gd name="T0" fmla="*/ 41724441 w 151"/>
                <a:gd name="T1" fmla="*/ 9124147 h 110"/>
                <a:gd name="T2" fmla="*/ 40343001 w 151"/>
                <a:gd name="T3" fmla="*/ 11120171 h 110"/>
                <a:gd name="T4" fmla="*/ 38961035 w 151"/>
                <a:gd name="T5" fmla="*/ 15682512 h 110"/>
                <a:gd name="T6" fmla="*/ 39237533 w 151"/>
                <a:gd name="T7" fmla="*/ 23951220 h 110"/>
                <a:gd name="T8" fmla="*/ 38685062 w 151"/>
                <a:gd name="T9" fmla="*/ 29369000 h 110"/>
                <a:gd name="T10" fmla="*/ 36750625 w 151"/>
                <a:gd name="T11" fmla="*/ 30224439 h 110"/>
                <a:gd name="T12" fmla="*/ 32329280 w 151"/>
                <a:gd name="T13" fmla="*/ 31079878 h 110"/>
                <a:gd name="T14" fmla="*/ 25145054 w 151"/>
                <a:gd name="T15" fmla="*/ 31365024 h 110"/>
                <a:gd name="T16" fmla="*/ 15473920 w 151"/>
                <a:gd name="T17" fmla="*/ 30224439 h 110"/>
                <a:gd name="T18" fmla="*/ 1381440 w 151"/>
                <a:gd name="T19" fmla="*/ 27372976 h 110"/>
                <a:gd name="T20" fmla="*/ 828969 w 151"/>
                <a:gd name="T21" fmla="*/ 24806659 h 110"/>
                <a:gd name="T22" fmla="*/ 0 w 151"/>
                <a:gd name="T23" fmla="*/ 17963682 h 110"/>
                <a:gd name="T24" fmla="*/ 276498 w 151"/>
                <a:gd name="T25" fmla="*/ 10549879 h 110"/>
                <a:gd name="T26" fmla="*/ 1105468 w 151"/>
                <a:gd name="T27" fmla="*/ 3992048 h 110"/>
                <a:gd name="T28" fmla="*/ 2210410 w 151"/>
                <a:gd name="T29" fmla="*/ 1140585 h 110"/>
                <a:gd name="T30" fmla="*/ 11329073 w 151"/>
                <a:gd name="T31" fmla="*/ 0 h 110"/>
                <a:gd name="T32" fmla="*/ 20724234 w 151"/>
                <a:gd name="T33" fmla="*/ 285146 h 110"/>
                <a:gd name="T34" fmla="*/ 30118870 w 151"/>
                <a:gd name="T35" fmla="*/ 1710878 h 110"/>
                <a:gd name="T36" fmla="*/ 39514031 w 151"/>
                <a:gd name="T37" fmla="*/ 4847487 h 110"/>
                <a:gd name="T38" fmla="*/ 40618974 w 151"/>
                <a:gd name="T39" fmla="*/ 7413804 h 110"/>
                <a:gd name="T40" fmla="*/ 41724441 w 151"/>
                <a:gd name="T41" fmla="*/ 9124147 h 110"/>
                <a:gd name="T42" fmla="*/ 7737223 w 151"/>
                <a:gd name="T43" fmla="*/ 3706902 h 110"/>
                <a:gd name="T44" fmla="*/ 6908253 w 151"/>
                <a:gd name="T45" fmla="*/ 4277194 h 110"/>
                <a:gd name="T46" fmla="*/ 4697318 w 151"/>
                <a:gd name="T47" fmla="*/ 7413804 h 110"/>
                <a:gd name="T48" fmla="*/ 3592376 w 151"/>
                <a:gd name="T49" fmla="*/ 12260757 h 110"/>
                <a:gd name="T50" fmla="*/ 3592376 w 151"/>
                <a:gd name="T51" fmla="*/ 17963682 h 110"/>
                <a:gd name="T52" fmla="*/ 4421345 w 151"/>
                <a:gd name="T53" fmla="*/ 23096316 h 110"/>
                <a:gd name="T54" fmla="*/ 12158042 w 151"/>
                <a:gd name="T55" fmla="*/ 25376952 h 110"/>
                <a:gd name="T56" fmla="*/ 19342268 w 151"/>
                <a:gd name="T57" fmla="*/ 26802683 h 110"/>
                <a:gd name="T58" fmla="*/ 26250522 w 151"/>
                <a:gd name="T59" fmla="*/ 27372976 h 110"/>
                <a:gd name="T60" fmla="*/ 34540215 w 151"/>
                <a:gd name="T61" fmla="*/ 27087830 h 110"/>
                <a:gd name="T62" fmla="*/ 35092686 w 151"/>
                <a:gd name="T63" fmla="*/ 24806659 h 110"/>
                <a:gd name="T64" fmla="*/ 36198154 w 151"/>
                <a:gd name="T65" fmla="*/ 17678536 h 110"/>
                <a:gd name="T66" fmla="*/ 36750625 w 151"/>
                <a:gd name="T67" fmla="*/ 7983562 h 110"/>
                <a:gd name="T68" fmla="*/ 29842897 w 151"/>
                <a:gd name="T69" fmla="*/ 5988072 h 110"/>
                <a:gd name="T70" fmla="*/ 14368452 w 151"/>
                <a:gd name="T71" fmla="*/ 3706902 h 110"/>
                <a:gd name="T72" fmla="*/ 7737223 w 151"/>
                <a:gd name="T73" fmla="*/ 3706902 h 1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1" h="110">
                  <a:moveTo>
                    <a:pt x="151" y="32"/>
                  </a:moveTo>
                  <a:lnTo>
                    <a:pt x="151" y="32"/>
                  </a:lnTo>
                  <a:lnTo>
                    <a:pt x="148" y="35"/>
                  </a:lnTo>
                  <a:lnTo>
                    <a:pt x="146" y="39"/>
                  </a:lnTo>
                  <a:lnTo>
                    <a:pt x="143" y="45"/>
                  </a:lnTo>
                  <a:lnTo>
                    <a:pt x="141" y="55"/>
                  </a:lnTo>
                  <a:lnTo>
                    <a:pt x="141" y="63"/>
                  </a:lnTo>
                  <a:lnTo>
                    <a:pt x="142" y="84"/>
                  </a:lnTo>
                  <a:lnTo>
                    <a:pt x="141" y="93"/>
                  </a:lnTo>
                  <a:lnTo>
                    <a:pt x="140" y="103"/>
                  </a:lnTo>
                  <a:lnTo>
                    <a:pt x="133" y="106"/>
                  </a:lnTo>
                  <a:lnTo>
                    <a:pt x="125" y="108"/>
                  </a:lnTo>
                  <a:lnTo>
                    <a:pt x="117" y="109"/>
                  </a:lnTo>
                  <a:lnTo>
                    <a:pt x="108" y="110"/>
                  </a:lnTo>
                  <a:lnTo>
                    <a:pt x="91" y="110"/>
                  </a:lnTo>
                  <a:lnTo>
                    <a:pt x="74" y="108"/>
                  </a:lnTo>
                  <a:lnTo>
                    <a:pt x="56" y="106"/>
                  </a:lnTo>
                  <a:lnTo>
                    <a:pt x="39" y="103"/>
                  </a:lnTo>
                  <a:lnTo>
                    <a:pt x="5" y="96"/>
                  </a:lnTo>
                  <a:lnTo>
                    <a:pt x="3" y="87"/>
                  </a:lnTo>
                  <a:lnTo>
                    <a:pt x="1" y="75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1" y="37"/>
                  </a:lnTo>
                  <a:lnTo>
                    <a:pt x="2" y="25"/>
                  </a:lnTo>
                  <a:lnTo>
                    <a:pt x="4" y="14"/>
                  </a:lnTo>
                  <a:lnTo>
                    <a:pt x="8" y="4"/>
                  </a:lnTo>
                  <a:lnTo>
                    <a:pt x="24" y="1"/>
                  </a:lnTo>
                  <a:lnTo>
                    <a:pt x="41" y="0"/>
                  </a:lnTo>
                  <a:lnTo>
                    <a:pt x="58" y="0"/>
                  </a:lnTo>
                  <a:lnTo>
                    <a:pt x="75" y="1"/>
                  </a:lnTo>
                  <a:lnTo>
                    <a:pt x="92" y="3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3" y="17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1" y="32"/>
                  </a:lnTo>
                  <a:close/>
                  <a:moveTo>
                    <a:pt x="28" y="13"/>
                  </a:moveTo>
                  <a:lnTo>
                    <a:pt x="28" y="13"/>
                  </a:lnTo>
                  <a:lnTo>
                    <a:pt x="25" y="15"/>
                  </a:lnTo>
                  <a:lnTo>
                    <a:pt x="21" y="18"/>
                  </a:lnTo>
                  <a:lnTo>
                    <a:pt x="17" y="26"/>
                  </a:lnTo>
                  <a:lnTo>
                    <a:pt x="14" y="34"/>
                  </a:lnTo>
                  <a:lnTo>
                    <a:pt x="13" y="43"/>
                  </a:lnTo>
                  <a:lnTo>
                    <a:pt x="12" y="54"/>
                  </a:lnTo>
                  <a:lnTo>
                    <a:pt x="13" y="63"/>
                  </a:lnTo>
                  <a:lnTo>
                    <a:pt x="14" y="73"/>
                  </a:lnTo>
                  <a:lnTo>
                    <a:pt x="16" y="81"/>
                  </a:lnTo>
                  <a:lnTo>
                    <a:pt x="44" y="89"/>
                  </a:lnTo>
                  <a:lnTo>
                    <a:pt x="57" y="92"/>
                  </a:lnTo>
                  <a:lnTo>
                    <a:pt x="70" y="94"/>
                  </a:lnTo>
                  <a:lnTo>
                    <a:pt x="82" y="96"/>
                  </a:lnTo>
                  <a:lnTo>
                    <a:pt x="95" y="96"/>
                  </a:lnTo>
                  <a:lnTo>
                    <a:pt x="110" y="96"/>
                  </a:lnTo>
                  <a:lnTo>
                    <a:pt x="125" y="95"/>
                  </a:lnTo>
                  <a:lnTo>
                    <a:pt x="127" y="87"/>
                  </a:lnTo>
                  <a:lnTo>
                    <a:pt x="128" y="79"/>
                  </a:lnTo>
                  <a:lnTo>
                    <a:pt x="131" y="62"/>
                  </a:lnTo>
                  <a:lnTo>
                    <a:pt x="132" y="46"/>
                  </a:lnTo>
                  <a:lnTo>
                    <a:pt x="133" y="28"/>
                  </a:lnTo>
                  <a:lnTo>
                    <a:pt x="108" y="21"/>
                  </a:lnTo>
                  <a:lnTo>
                    <a:pt x="80" y="16"/>
                  </a:lnTo>
                  <a:lnTo>
                    <a:pt x="52" y="13"/>
                  </a:lnTo>
                  <a:lnTo>
                    <a:pt x="40" y="13"/>
                  </a:lnTo>
                  <a:lnTo>
                    <a:pt x="2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8" name="Freeform 192"/>
            <p:cNvSpPr>
              <a:spLocks noEditPoints="1"/>
            </p:cNvSpPr>
            <p:nvPr/>
          </p:nvSpPr>
          <p:spPr bwMode="auto">
            <a:xfrm>
              <a:off x="5751513" y="1716088"/>
              <a:ext cx="23813" cy="33338"/>
            </a:xfrm>
            <a:custGeom>
              <a:avLst/>
              <a:gdLst>
                <a:gd name="T0" fmla="*/ 12601310 w 45"/>
                <a:gd name="T1" fmla="*/ 1400196 h 63"/>
                <a:gd name="T2" fmla="*/ 12601310 w 45"/>
                <a:gd name="T3" fmla="*/ 1400196 h 63"/>
                <a:gd name="T4" fmla="*/ 11760976 w 45"/>
                <a:gd name="T5" fmla="*/ 5880717 h 63"/>
                <a:gd name="T6" fmla="*/ 11481041 w 45"/>
                <a:gd name="T7" fmla="*/ 9800843 h 63"/>
                <a:gd name="T8" fmla="*/ 11201106 w 45"/>
                <a:gd name="T9" fmla="*/ 13161102 h 63"/>
                <a:gd name="T10" fmla="*/ 10361301 w 45"/>
                <a:gd name="T11" fmla="*/ 17361690 h 63"/>
                <a:gd name="T12" fmla="*/ 10361301 w 45"/>
                <a:gd name="T13" fmla="*/ 17361690 h 63"/>
                <a:gd name="T14" fmla="*/ 9520967 w 45"/>
                <a:gd name="T15" fmla="*/ 17641623 h 63"/>
                <a:gd name="T16" fmla="*/ 8961096 w 45"/>
                <a:gd name="T17" fmla="*/ 17361690 h 63"/>
                <a:gd name="T18" fmla="*/ 8120762 w 45"/>
                <a:gd name="T19" fmla="*/ 16801294 h 63"/>
                <a:gd name="T20" fmla="*/ 8120762 w 45"/>
                <a:gd name="T21" fmla="*/ 16801294 h 63"/>
                <a:gd name="T22" fmla="*/ 8120762 w 45"/>
                <a:gd name="T23" fmla="*/ 14841231 h 63"/>
                <a:gd name="T24" fmla="*/ 8120762 w 45"/>
                <a:gd name="T25" fmla="*/ 14001431 h 63"/>
                <a:gd name="T26" fmla="*/ 7840827 w 45"/>
                <a:gd name="T27" fmla="*/ 13441035 h 63"/>
                <a:gd name="T28" fmla="*/ 7280957 w 45"/>
                <a:gd name="T29" fmla="*/ 13161102 h 63"/>
                <a:gd name="T30" fmla="*/ 6720558 w 45"/>
                <a:gd name="T31" fmla="*/ 12881168 h 63"/>
                <a:gd name="T32" fmla="*/ 5600818 w 45"/>
                <a:gd name="T33" fmla="*/ 12601235 h 63"/>
                <a:gd name="T34" fmla="*/ 2520474 w 45"/>
                <a:gd name="T35" fmla="*/ 12881168 h 63"/>
                <a:gd name="T36" fmla="*/ 1120269 w 45"/>
                <a:gd name="T37" fmla="*/ 12881168 h 63"/>
                <a:gd name="T38" fmla="*/ 0 w 45"/>
                <a:gd name="T39" fmla="*/ 12601235 h 63"/>
                <a:gd name="T40" fmla="*/ 0 w 45"/>
                <a:gd name="T41" fmla="*/ 12601235 h 63"/>
                <a:gd name="T42" fmla="*/ 0 w 45"/>
                <a:gd name="T43" fmla="*/ 10921105 h 63"/>
                <a:gd name="T44" fmla="*/ 559870 w 45"/>
                <a:gd name="T45" fmla="*/ 9800843 h 63"/>
                <a:gd name="T46" fmla="*/ 1120269 w 45"/>
                <a:gd name="T47" fmla="*/ 8680580 h 63"/>
                <a:gd name="T48" fmla="*/ 1960074 w 45"/>
                <a:gd name="T49" fmla="*/ 7840780 h 63"/>
                <a:gd name="T50" fmla="*/ 3920149 w 45"/>
                <a:gd name="T51" fmla="*/ 6440584 h 63"/>
                <a:gd name="T52" fmla="*/ 5880753 w 45"/>
                <a:gd name="T53" fmla="*/ 4760455 h 63"/>
                <a:gd name="T54" fmla="*/ 5880753 w 45"/>
                <a:gd name="T55" fmla="*/ 4760455 h 63"/>
                <a:gd name="T56" fmla="*/ 6440623 w 45"/>
                <a:gd name="T57" fmla="*/ 2239996 h 63"/>
                <a:gd name="T58" fmla="*/ 8120762 w 45"/>
                <a:gd name="T59" fmla="*/ 0 h 63"/>
                <a:gd name="T60" fmla="*/ 8120762 w 45"/>
                <a:gd name="T61" fmla="*/ 0 h 63"/>
                <a:gd name="T62" fmla="*/ 10361301 w 45"/>
                <a:gd name="T63" fmla="*/ 279933 h 63"/>
                <a:gd name="T64" fmla="*/ 11481041 w 45"/>
                <a:gd name="T65" fmla="*/ 559867 h 63"/>
                <a:gd name="T66" fmla="*/ 12601310 w 45"/>
                <a:gd name="T67" fmla="*/ 1400196 h 63"/>
                <a:gd name="T68" fmla="*/ 12601310 w 45"/>
                <a:gd name="T69" fmla="*/ 1400196 h 63"/>
                <a:gd name="T70" fmla="*/ 5880753 w 45"/>
                <a:gd name="T71" fmla="*/ 9800843 h 63"/>
                <a:gd name="T72" fmla="*/ 5880753 w 45"/>
                <a:gd name="T73" fmla="*/ 9800843 h 63"/>
                <a:gd name="T74" fmla="*/ 6720558 w 45"/>
                <a:gd name="T75" fmla="*/ 9800843 h 63"/>
                <a:gd name="T76" fmla="*/ 7280957 w 45"/>
                <a:gd name="T77" fmla="*/ 9800843 h 63"/>
                <a:gd name="T78" fmla="*/ 8120762 w 45"/>
                <a:gd name="T79" fmla="*/ 10080776 h 63"/>
                <a:gd name="T80" fmla="*/ 8681161 w 45"/>
                <a:gd name="T81" fmla="*/ 10080776 h 63"/>
                <a:gd name="T82" fmla="*/ 8681161 w 45"/>
                <a:gd name="T83" fmla="*/ 10080776 h 63"/>
                <a:gd name="T84" fmla="*/ 8681161 w 45"/>
                <a:gd name="T85" fmla="*/ 8120713 h 63"/>
                <a:gd name="T86" fmla="*/ 8961096 w 45"/>
                <a:gd name="T87" fmla="*/ 7280913 h 63"/>
                <a:gd name="T88" fmla="*/ 9241032 w 45"/>
                <a:gd name="T89" fmla="*/ 6720517 h 63"/>
                <a:gd name="T90" fmla="*/ 9241032 w 45"/>
                <a:gd name="T91" fmla="*/ 6720517 h 63"/>
                <a:gd name="T92" fmla="*/ 7840827 w 45"/>
                <a:gd name="T93" fmla="*/ 7000451 h 63"/>
                <a:gd name="T94" fmla="*/ 6720558 w 45"/>
                <a:gd name="T95" fmla="*/ 7560847 h 63"/>
                <a:gd name="T96" fmla="*/ 6160688 w 45"/>
                <a:gd name="T97" fmla="*/ 8400647 h 63"/>
                <a:gd name="T98" fmla="*/ 5880753 w 45"/>
                <a:gd name="T99" fmla="*/ 9800843 h 63"/>
                <a:gd name="T100" fmla="*/ 5880753 w 45"/>
                <a:gd name="T101" fmla="*/ 9800843 h 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63">
                  <a:moveTo>
                    <a:pt x="45" y="5"/>
                  </a:moveTo>
                  <a:lnTo>
                    <a:pt x="45" y="5"/>
                  </a:lnTo>
                  <a:lnTo>
                    <a:pt x="42" y="21"/>
                  </a:lnTo>
                  <a:lnTo>
                    <a:pt x="41" y="35"/>
                  </a:lnTo>
                  <a:lnTo>
                    <a:pt x="40" y="47"/>
                  </a:lnTo>
                  <a:lnTo>
                    <a:pt x="37" y="62"/>
                  </a:lnTo>
                  <a:lnTo>
                    <a:pt x="34" y="63"/>
                  </a:lnTo>
                  <a:lnTo>
                    <a:pt x="32" y="62"/>
                  </a:lnTo>
                  <a:lnTo>
                    <a:pt x="29" y="60"/>
                  </a:lnTo>
                  <a:lnTo>
                    <a:pt x="29" y="53"/>
                  </a:lnTo>
                  <a:lnTo>
                    <a:pt x="29" y="50"/>
                  </a:lnTo>
                  <a:lnTo>
                    <a:pt x="28" y="48"/>
                  </a:lnTo>
                  <a:lnTo>
                    <a:pt x="26" y="47"/>
                  </a:lnTo>
                  <a:lnTo>
                    <a:pt x="24" y="46"/>
                  </a:lnTo>
                  <a:lnTo>
                    <a:pt x="20" y="45"/>
                  </a:lnTo>
                  <a:lnTo>
                    <a:pt x="9" y="46"/>
                  </a:lnTo>
                  <a:lnTo>
                    <a:pt x="4" y="46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2" y="35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14" y="23"/>
                  </a:lnTo>
                  <a:lnTo>
                    <a:pt x="21" y="17"/>
                  </a:lnTo>
                  <a:lnTo>
                    <a:pt x="23" y="8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1" y="2"/>
                  </a:lnTo>
                  <a:lnTo>
                    <a:pt x="45" y="5"/>
                  </a:lnTo>
                  <a:close/>
                  <a:moveTo>
                    <a:pt x="21" y="35"/>
                  </a:moveTo>
                  <a:lnTo>
                    <a:pt x="21" y="35"/>
                  </a:lnTo>
                  <a:lnTo>
                    <a:pt x="24" y="35"/>
                  </a:lnTo>
                  <a:lnTo>
                    <a:pt x="26" y="35"/>
                  </a:lnTo>
                  <a:lnTo>
                    <a:pt x="29" y="36"/>
                  </a:lnTo>
                  <a:lnTo>
                    <a:pt x="31" y="36"/>
                  </a:lnTo>
                  <a:lnTo>
                    <a:pt x="31" y="29"/>
                  </a:lnTo>
                  <a:lnTo>
                    <a:pt x="32" y="26"/>
                  </a:lnTo>
                  <a:lnTo>
                    <a:pt x="33" y="24"/>
                  </a:lnTo>
                  <a:lnTo>
                    <a:pt x="28" y="25"/>
                  </a:lnTo>
                  <a:lnTo>
                    <a:pt x="24" y="27"/>
                  </a:lnTo>
                  <a:lnTo>
                    <a:pt x="22" y="30"/>
                  </a:lnTo>
                  <a:lnTo>
                    <a:pt x="21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29" name="Freeform 193"/>
            <p:cNvSpPr>
              <a:spLocks noEditPoints="1"/>
            </p:cNvSpPr>
            <p:nvPr/>
          </p:nvSpPr>
          <p:spPr bwMode="auto">
            <a:xfrm>
              <a:off x="5900738" y="1724025"/>
              <a:ext cx="73025" cy="58738"/>
            </a:xfrm>
            <a:custGeom>
              <a:avLst/>
              <a:gdLst>
                <a:gd name="T0" fmla="*/ 39210666 w 136"/>
                <a:gd name="T1" fmla="*/ 3360237 h 111"/>
                <a:gd name="T2" fmla="*/ 38057301 w 136"/>
                <a:gd name="T3" fmla="*/ 28562014 h 111"/>
                <a:gd name="T4" fmla="*/ 36039448 w 136"/>
                <a:gd name="T5" fmla="*/ 29962201 h 111"/>
                <a:gd name="T6" fmla="*/ 34021059 w 136"/>
                <a:gd name="T7" fmla="*/ 31082456 h 111"/>
                <a:gd name="T8" fmla="*/ 29984817 w 136"/>
                <a:gd name="T9" fmla="*/ 30242132 h 111"/>
                <a:gd name="T10" fmla="*/ 17298871 w 136"/>
                <a:gd name="T11" fmla="*/ 29682269 h 111"/>
                <a:gd name="T12" fmla="*/ 8937508 w 136"/>
                <a:gd name="T13" fmla="*/ 28842475 h 111"/>
                <a:gd name="T14" fmla="*/ 3459559 w 136"/>
                <a:gd name="T15" fmla="*/ 27162356 h 111"/>
                <a:gd name="T16" fmla="*/ 1730048 w 136"/>
                <a:gd name="T17" fmla="*/ 25762169 h 111"/>
                <a:gd name="T18" fmla="*/ 288341 w 136"/>
                <a:gd name="T19" fmla="*/ 21561609 h 111"/>
                <a:gd name="T20" fmla="*/ 288341 w 136"/>
                <a:gd name="T21" fmla="*/ 16241322 h 111"/>
                <a:gd name="T22" fmla="*/ 865024 w 136"/>
                <a:gd name="T23" fmla="*/ 7280337 h 111"/>
                <a:gd name="T24" fmla="*/ 288341 w 136"/>
                <a:gd name="T25" fmla="*/ 4480492 h 111"/>
                <a:gd name="T26" fmla="*/ 2882877 w 136"/>
                <a:gd name="T27" fmla="*/ 559863 h 111"/>
                <a:gd name="T28" fmla="*/ 16433847 w 136"/>
                <a:gd name="T29" fmla="*/ 0 h 111"/>
                <a:gd name="T30" fmla="*/ 26236379 w 136"/>
                <a:gd name="T31" fmla="*/ 279932 h 111"/>
                <a:gd name="T32" fmla="*/ 35174424 w 136"/>
                <a:gd name="T33" fmla="*/ 2239982 h 111"/>
                <a:gd name="T34" fmla="*/ 39210666 w 136"/>
                <a:gd name="T35" fmla="*/ 3360237 h 111"/>
                <a:gd name="T36" fmla="*/ 34886083 w 136"/>
                <a:gd name="T37" fmla="*/ 7000405 h 111"/>
                <a:gd name="T38" fmla="*/ 34021059 w 136"/>
                <a:gd name="T39" fmla="*/ 6160611 h 111"/>
                <a:gd name="T40" fmla="*/ 30273158 w 136"/>
                <a:gd name="T41" fmla="*/ 4760424 h 111"/>
                <a:gd name="T42" fmla="*/ 22776820 w 136"/>
                <a:gd name="T43" fmla="*/ 4480492 h 111"/>
                <a:gd name="T44" fmla="*/ 19028919 w 136"/>
                <a:gd name="T45" fmla="*/ 4480492 h 111"/>
                <a:gd name="T46" fmla="*/ 15568823 w 136"/>
                <a:gd name="T47" fmla="*/ 3920100 h 111"/>
                <a:gd name="T48" fmla="*/ 12685946 w 136"/>
                <a:gd name="T49" fmla="*/ 3360237 h 111"/>
                <a:gd name="T50" fmla="*/ 10955898 w 136"/>
                <a:gd name="T51" fmla="*/ 3640168 h 111"/>
                <a:gd name="T52" fmla="*/ 6919656 w 136"/>
                <a:gd name="T53" fmla="*/ 4480492 h 111"/>
                <a:gd name="T54" fmla="*/ 5766290 w 136"/>
                <a:gd name="T55" fmla="*/ 4480492 h 111"/>
                <a:gd name="T56" fmla="*/ 3459559 w 136"/>
                <a:gd name="T57" fmla="*/ 14281272 h 111"/>
                <a:gd name="T58" fmla="*/ 3459559 w 136"/>
                <a:gd name="T59" fmla="*/ 17081116 h 111"/>
                <a:gd name="T60" fmla="*/ 4324583 w 136"/>
                <a:gd name="T61" fmla="*/ 21001745 h 111"/>
                <a:gd name="T62" fmla="*/ 7207997 w 136"/>
                <a:gd name="T63" fmla="*/ 23802119 h 111"/>
                <a:gd name="T64" fmla="*/ 10955898 w 136"/>
                <a:gd name="T65" fmla="*/ 25482238 h 111"/>
                <a:gd name="T66" fmla="*/ 15568823 w 136"/>
                <a:gd name="T67" fmla="*/ 26322032 h 111"/>
                <a:gd name="T68" fmla="*/ 25371355 w 136"/>
                <a:gd name="T69" fmla="*/ 26322032 h 111"/>
                <a:gd name="T70" fmla="*/ 33732717 w 136"/>
                <a:gd name="T71" fmla="*/ 25482238 h 111"/>
                <a:gd name="T72" fmla="*/ 34597742 w 136"/>
                <a:gd name="T73" fmla="*/ 21561609 h 111"/>
                <a:gd name="T74" fmla="*/ 35174424 w 136"/>
                <a:gd name="T75" fmla="*/ 10921035 h 111"/>
                <a:gd name="T76" fmla="*/ 34886083 w 136"/>
                <a:gd name="T77" fmla="*/ 7000405 h 11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6" h="111">
                  <a:moveTo>
                    <a:pt x="136" y="12"/>
                  </a:moveTo>
                  <a:lnTo>
                    <a:pt x="136" y="12"/>
                  </a:lnTo>
                  <a:lnTo>
                    <a:pt x="133" y="58"/>
                  </a:lnTo>
                  <a:lnTo>
                    <a:pt x="132" y="102"/>
                  </a:lnTo>
                  <a:lnTo>
                    <a:pt x="125" y="107"/>
                  </a:lnTo>
                  <a:lnTo>
                    <a:pt x="121" y="109"/>
                  </a:lnTo>
                  <a:lnTo>
                    <a:pt x="118" y="111"/>
                  </a:lnTo>
                  <a:lnTo>
                    <a:pt x="104" y="108"/>
                  </a:lnTo>
                  <a:lnTo>
                    <a:pt x="89" y="107"/>
                  </a:lnTo>
                  <a:lnTo>
                    <a:pt x="60" y="106"/>
                  </a:lnTo>
                  <a:lnTo>
                    <a:pt x="45" y="105"/>
                  </a:lnTo>
                  <a:lnTo>
                    <a:pt x="31" y="103"/>
                  </a:lnTo>
                  <a:lnTo>
                    <a:pt x="19" y="99"/>
                  </a:lnTo>
                  <a:lnTo>
                    <a:pt x="12" y="97"/>
                  </a:lnTo>
                  <a:lnTo>
                    <a:pt x="6" y="92"/>
                  </a:lnTo>
                  <a:lnTo>
                    <a:pt x="3" y="86"/>
                  </a:lnTo>
                  <a:lnTo>
                    <a:pt x="1" y="77"/>
                  </a:lnTo>
                  <a:lnTo>
                    <a:pt x="0" y="68"/>
                  </a:lnTo>
                  <a:lnTo>
                    <a:pt x="1" y="58"/>
                  </a:lnTo>
                  <a:lnTo>
                    <a:pt x="3" y="37"/>
                  </a:lnTo>
                  <a:lnTo>
                    <a:pt x="3" y="26"/>
                  </a:lnTo>
                  <a:lnTo>
                    <a:pt x="1" y="16"/>
                  </a:lnTo>
                  <a:lnTo>
                    <a:pt x="10" y="2"/>
                  </a:lnTo>
                  <a:lnTo>
                    <a:pt x="41" y="0"/>
                  </a:lnTo>
                  <a:lnTo>
                    <a:pt x="57" y="0"/>
                  </a:lnTo>
                  <a:lnTo>
                    <a:pt x="74" y="0"/>
                  </a:lnTo>
                  <a:lnTo>
                    <a:pt x="91" y="1"/>
                  </a:lnTo>
                  <a:lnTo>
                    <a:pt x="107" y="3"/>
                  </a:lnTo>
                  <a:lnTo>
                    <a:pt x="122" y="8"/>
                  </a:lnTo>
                  <a:lnTo>
                    <a:pt x="136" y="12"/>
                  </a:lnTo>
                  <a:close/>
                  <a:moveTo>
                    <a:pt x="121" y="25"/>
                  </a:moveTo>
                  <a:lnTo>
                    <a:pt x="121" y="25"/>
                  </a:lnTo>
                  <a:lnTo>
                    <a:pt x="120" y="23"/>
                  </a:lnTo>
                  <a:lnTo>
                    <a:pt x="118" y="22"/>
                  </a:lnTo>
                  <a:lnTo>
                    <a:pt x="113" y="18"/>
                  </a:lnTo>
                  <a:lnTo>
                    <a:pt x="105" y="17"/>
                  </a:lnTo>
                  <a:lnTo>
                    <a:pt x="97" y="16"/>
                  </a:lnTo>
                  <a:lnTo>
                    <a:pt x="79" y="16"/>
                  </a:lnTo>
                  <a:lnTo>
                    <a:pt x="66" y="16"/>
                  </a:lnTo>
                  <a:lnTo>
                    <a:pt x="60" y="15"/>
                  </a:lnTo>
                  <a:lnTo>
                    <a:pt x="54" y="14"/>
                  </a:lnTo>
                  <a:lnTo>
                    <a:pt x="50" y="12"/>
                  </a:lnTo>
                  <a:lnTo>
                    <a:pt x="44" y="12"/>
                  </a:lnTo>
                  <a:lnTo>
                    <a:pt x="38" y="13"/>
                  </a:lnTo>
                  <a:lnTo>
                    <a:pt x="30" y="14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14" y="39"/>
                  </a:lnTo>
                  <a:lnTo>
                    <a:pt x="12" y="51"/>
                  </a:lnTo>
                  <a:lnTo>
                    <a:pt x="12" y="61"/>
                  </a:lnTo>
                  <a:lnTo>
                    <a:pt x="13" y="69"/>
                  </a:lnTo>
                  <a:lnTo>
                    <a:pt x="15" y="75"/>
                  </a:lnTo>
                  <a:lnTo>
                    <a:pt x="20" y="81"/>
                  </a:lnTo>
                  <a:lnTo>
                    <a:pt x="25" y="85"/>
                  </a:lnTo>
                  <a:lnTo>
                    <a:pt x="31" y="88"/>
                  </a:lnTo>
                  <a:lnTo>
                    <a:pt x="38" y="91"/>
                  </a:lnTo>
                  <a:lnTo>
                    <a:pt x="45" y="92"/>
                  </a:lnTo>
                  <a:lnTo>
                    <a:pt x="54" y="94"/>
                  </a:lnTo>
                  <a:lnTo>
                    <a:pt x="71" y="94"/>
                  </a:lnTo>
                  <a:lnTo>
                    <a:pt x="88" y="94"/>
                  </a:lnTo>
                  <a:lnTo>
                    <a:pt x="117" y="91"/>
                  </a:lnTo>
                  <a:lnTo>
                    <a:pt x="118" y="85"/>
                  </a:lnTo>
                  <a:lnTo>
                    <a:pt x="120" y="77"/>
                  </a:lnTo>
                  <a:lnTo>
                    <a:pt x="122" y="58"/>
                  </a:lnTo>
                  <a:lnTo>
                    <a:pt x="122" y="39"/>
                  </a:lnTo>
                  <a:lnTo>
                    <a:pt x="121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0" name="Freeform 194"/>
            <p:cNvSpPr>
              <a:spLocks/>
            </p:cNvSpPr>
            <p:nvPr/>
          </p:nvSpPr>
          <p:spPr bwMode="auto">
            <a:xfrm>
              <a:off x="5840413" y="1725613"/>
              <a:ext cx="28575" cy="33338"/>
            </a:xfrm>
            <a:custGeom>
              <a:avLst/>
              <a:gdLst>
                <a:gd name="T0" fmla="*/ 15702512 w 52"/>
                <a:gd name="T1" fmla="*/ 2713401 h 64"/>
                <a:gd name="T2" fmla="*/ 13890747 w 52"/>
                <a:gd name="T3" fmla="*/ 4341754 h 64"/>
                <a:gd name="T4" fmla="*/ 11172825 w 52"/>
                <a:gd name="T5" fmla="*/ 5155409 h 64"/>
                <a:gd name="T6" fmla="*/ 5435295 w 52"/>
                <a:gd name="T7" fmla="*/ 4884017 h 64"/>
                <a:gd name="T8" fmla="*/ 6039216 w 52"/>
                <a:gd name="T9" fmla="*/ 5426801 h 64"/>
                <a:gd name="T10" fmla="*/ 9663296 w 52"/>
                <a:gd name="T11" fmla="*/ 7326026 h 64"/>
                <a:gd name="T12" fmla="*/ 11776747 w 52"/>
                <a:gd name="T13" fmla="*/ 9225771 h 64"/>
                <a:gd name="T14" fmla="*/ 13286825 w 52"/>
                <a:gd name="T15" fmla="*/ 11124995 h 64"/>
                <a:gd name="T16" fmla="*/ 13286825 w 52"/>
                <a:gd name="T17" fmla="*/ 11939171 h 64"/>
                <a:gd name="T18" fmla="*/ 12380668 w 52"/>
                <a:gd name="T19" fmla="*/ 14381180 h 64"/>
                <a:gd name="T20" fmla="*/ 9964982 w 52"/>
                <a:gd name="T21" fmla="*/ 17365973 h 64"/>
                <a:gd name="T22" fmla="*/ 6945374 w 52"/>
                <a:gd name="T23" fmla="*/ 16551796 h 64"/>
                <a:gd name="T24" fmla="*/ 2114000 w 52"/>
                <a:gd name="T25" fmla="*/ 15738141 h 64"/>
                <a:gd name="T26" fmla="*/ 906157 w 52"/>
                <a:gd name="T27" fmla="*/ 14652572 h 64"/>
                <a:gd name="T28" fmla="*/ 906157 w 52"/>
                <a:gd name="T29" fmla="*/ 12210563 h 64"/>
                <a:gd name="T30" fmla="*/ 2717922 w 52"/>
                <a:gd name="T31" fmla="*/ 13024740 h 64"/>
                <a:gd name="T32" fmla="*/ 6643138 w 52"/>
                <a:gd name="T33" fmla="*/ 13295611 h 64"/>
                <a:gd name="T34" fmla="*/ 9059374 w 52"/>
                <a:gd name="T35" fmla="*/ 13024740 h 64"/>
                <a:gd name="T36" fmla="*/ 8757138 w 52"/>
                <a:gd name="T37" fmla="*/ 11939171 h 64"/>
                <a:gd name="T38" fmla="*/ 9059374 w 52"/>
                <a:gd name="T39" fmla="*/ 11939171 h 64"/>
                <a:gd name="T40" fmla="*/ 8757138 w 52"/>
                <a:gd name="T41" fmla="*/ 10853603 h 64"/>
                <a:gd name="T42" fmla="*/ 6643138 w 52"/>
                <a:gd name="T43" fmla="*/ 9497163 h 64"/>
                <a:gd name="T44" fmla="*/ 5737530 w 52"/>
                <a:gd name="T45" fmla="*/ 8954378 h 64"/>
                <a:gd name="T46" fmla="*/ 3321844 w 52"/>
                <a:gd name="T47" fmla="*/ 9497163 h 64"/>
                <a:gd name="T48" fmla="*/ 2415687 w 52"/>
                <a:gd name="T49" fmla="*/ 10039947 h 64"/>
                <a:gd name="T50" fmla="*/ 1207843 w 52"/>
                <a:gd name="T51" fmla="*/ 9497163 h 64"/>
                <a:gd name="T52" fmla="*/ 0 w 52"/>
                <a:gd name="T53" fmla="*/ 8140202 h 64"/>
                <a:gd name="T54" fmla="*/ 603922 w 52"/>
                <a:gd name="T55" fmla="*/ 7326026 h 64"/>
                <a:gd name="T56" fmla="*/ 1510079 w 52"/>
                <a:gd name="T57" fmla="*/ 4070361 h 64"/>
                <a:gd name="T58" fmla="*/ 2415687 w 52"/>
                <a:gd name="T59" fmla="*/ 1085569 h 64"/>
                <a:gd name="T60" fmla="*/ 3321844 w 52"/>
                <a:gd name="T61" fmla="*/ 0 h 64"/>
                <a:gd name="T62" fmla="*/ 13286825 w 52"/>
                <a:gd name="T63" fmla="*/ 2713401 h 64"/>
                <a:gd name="T64" fmla="*/ 15702512 w 52"/>
                <a:gd name="T65" fmla="*/ 2713401 h 6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2" h="64">
                  <a:moveTo>
                    <a:pt x="52" y="10"/>
                  </a:moveTo>
                  <a:lnTo>
                    <a:pt x="52" y="10"/>
                  </a:lnTo>
                  <a:lnTo>
                    <a:pt x="49" y="13"/>
                  </a:lnTo>
                  <a:lnTo>
                    <a:pt x="46" y="16"/>
                  </a:lnTo>
                  <a:lnTo>
                    <a:pt x="42" y="18"/>
                  </a:lnTo>
                  <a:lnTo>
                    <a:pt x="37" y="19"/>
                  </a:lnTo>
                  <a:lnTo>
                    <a:pt x="28" y="19"/>
                  </a:lnTo>
                  <a:lnTo>
                    <a:pt x="18" y="18"/>
                  </a:lnTo>
                  <a:lnTo>
                    <a:pt x="20" y="20"/>
                  </a:lnTo>
                  <a:lnTo>
                    <a:pt x="23" y="22"/>
                  </a:lnTo>
                  <a:lnTo>
                    <a:pt x="32" y="27"/>
                  </a:lnTo>
                  <a:lnTo>
                    <a:pt x="35" y="30"/>
                  </a:lnTo>
                  <a:lnTo>
                    <a:pt x="39" y="34"/>
                  </a:lnTo>
                  <a:lnTo>
                    <a:pt x="42" y="37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3" y="48"/>
                  </a:lnTo>
                  <a:lnTo>
                    <a:pt x="41" y="53"/>
                  </a:lnTo>
                  <a:lnTo>
                    <a:pt x="33" y="64"/>
                  </a:lnTo>
                  <a:lnTo>
                    <a:pt x="29" y="63"/>
                  </a:lnTo>
                  <a:lnTo>
                    <a:pt x="23" y="61"/>
                  </a:lnTo>
                  <a:lnTo>
                    <a:pt x="12" y="59"/>
                  </a:lnTo>
                  <a:lnTo>
                    <a:pt x="7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3" y="45"/>
                  </a:lnTo>
                  <a:lnTo>
                    <a:pt x="9" y="48"/>
                  </a:lnTo>
                  <a:lnTo>
                    <a:pt x="16" y="49"/>
                  </a:lnTo>
                  <a:lnTo>
                    <a:pt x="22" y="49"/>
                  </a:lnTo>
                  <a:lnTo>
                    <a:pt x="30" y="48"/>
                  </a:lnTo>
                  <a:lnTo>
                    <a:pt x="29" y="45"/>
                  </a:lnTo>
                  <a:lnTo>
                    <a:pt x="29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29" y="40"/>
                  </a:lnTo>
                  <a:lnTo>
                    <a:pt x="26" y="37"/>
                  </a:lnTo>
                  <a:lnTo>
                    <a:pt x="22" y="35"/>
                  </a:lnTo>
                  <a:lnTo>
                    <a:pt x="19" y="33"/>
                  </a:lnTo>
                  <a:lnTo>
                    <a:pt x="14" y="34"/>
                  </a:lnTo>
                  <a:lnTo>
                    <a:pt x="11" y="35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4"/>
                  </a:lnTo>
                  <a:lnTo>
                    <a:pt x="5" y="15"/>
                  </a:lnTo>
                  <a:lnTo>
                    <a:pt x="7" y="8"/>
                  </a:lnTo>
                  <a:lnTo>
                    <a:pt x="8" y="4"/>
                  </a:lnTo>
                  <a:lnTo>
                    <a:pt x="11" y="0"/>
                  </a:lnTo>
                  <a:lnTo>
                    <a:pt x="33" y="8"/>
                  </a:lnTo>
                  <a:lnTo>
                    <a:pt x="44" y="10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1" name="Freeform 195"/>
            <p:cNvSpPr>
              <a:spLocks noEditPoints="1"/>
            </p:cNvSpPr>
            <p:nvPr/>
          </p:nvSpPr>
          <p:spPr bwMode="auto">
            <a:xfrm>
              <a:off x="5984876" y="1728788"/>
              <a:ext cx="74613" cy="58738"/>
            </a:xfrm>
            <a:custGeom>
              <a:avLst/>
              <a:gdLst>
                <a:gd name="T0" fmla="*/ 36640845 w 140"/>
                <a:gd name="T1" fmla="*/ 1120255 h 111"/>
                <a:gd name="T2" fmla="*/ 38628749 w 140"/>
                <a:gd name="T3" fmla="*/ 2520442 h 111"/>
                <a:gd name="T4" fmla="*/ 39480936 w 140"/>
                <a:gd name="T5" fmla="*/ 5040355 h 111"/>
                <a:gd name="T6" fmla="*/ 39764998 w 140"/>
                <a:gd name="T7" fmla="*/ 11760829 h 111"/>
                <a:gd name="T8" fmla="*/ 38628749 w 140"/>
                <a:gd name="T9" fmla="*/ 21561609 h 111"/>
                <a:gd name="T10" fmla="*/ 38628749 w 140"/>
                <a:gd name="T11" fmla="*/ 24082051 h 111"/>
                <a:gd name="T12" fmla="*/ 38344687 w 140"/>
                <a:gd name="T13" fmla="*/ 27442288 h 111"/>
                <a:gd name="T14" fmla="*/ 36924908 w 140"/>
                <a:gd name="T15" fmla="*/ 29682269 h 111"/>
                <a:gd name="T16" fmla="*/ 34936471 w 140"/>
                <a:gd name="T17" fmla="*/ 30522593 h 111"/>
                <a:gd name="T18" fmla="*/ 32379910 w 140"/>
                <a:gd name="T19" fmla="*/ 31082456 h 111"/>
                <a:gd name="T20" fmla="*/ 26415134 w 140"/>
                <a:gd name="T21" fmla="*/ 30242132 h 111"/>
                <a:gd name="T22" fmla="*/ 19598703 w 140"/>
                <a:gd name="T23" fmla="*/ 29402338 h 111"/>
                <a:gd name="T24" fmla="*/ 10509241 w 140"/>
                <a:gd name="T25" fmla="*/ 28842475 h 111"/>
                <a:gd name="T26" fmla="*/ 4544465 w 140"/>
                <a:gd name="T27" fmla="*/ 27722219 h 111"/>
                <a:gd name="T28" fmla="*/ 2272499 w 140"/>
                <a:gd name="T29" fmla="*/ 27162356 h 111"/>
                <a:gd name="T30" fmla="*/ 568125 w 140"/>
                <a:gd name="T31" fmla="*/ 21841540 h 111"/>
                <a:gd name="T32" fmla="*/ 0 w 140"/>
                <a:gd name="T33" fmla="*/ 16241322 h 111"/>
                <a:gd name="T34" fmla="*/ 568125 w 140"/>
                <a:gd name="T35" fmla="*/ 10360642 h 111"/>
                <a:gd name="T36" fmla="*/ 1704374 w 140"/>
                <a:gd name="T37" fmla="*/ 5320287 h 111"/>
                <a:gd name="T38" fmla="*/ 1988436 w 140"/>
                <a:gd name="T39" fmla="*/ 4760424 h 111"/>
                <a:gd name="T40" fmla="*/ 1420312 w 140"/>
                <a:gd name="T41" fmla="*/ 4480492 h 111"/>
                <a:gd name="T42" fmla="*/ 852187 w 140"/>
                <a:gd name="T43" fmla="*/ 4200561 h 111"/>
                <a:gd name="T44" fmla="*/ 1136249 w 140"/>
                <a:gd name="T45" fmla="*/ 3640168 h 111"/>
                <a:gd name="T46" fmla="*/ 1420312 w 140"/>
                <a:gd name="T47" fmla="*/ 3360237 h 111"/>
                <a:gd name="T48" fmla="*/ 1988436 w 140"/>
                <a:gd name="T49" fmla="*/ 1120255 h 111"/>
                <a:gd name="T50" fmla="*/ 3408215 w 140"/>
                <a:gd name="T51" fmla="*/ 0 h 111"/>
                <a:gd name="T52" fmla="*/ 4544465 w 140"/>
                <a:gd name="T53" fmla="*/ 0 h 111"/>
                <a:gd name="T54" fmla="*/ 5396652 w 140"/>
                <a:gd name="T55" fmla="*/ 559863 h 111"/>
                <a:gd name="T56" fmla="*/ 13349865 w 140"/>
                <a:gd name="T57" fmla="*/ 559863 h 111"/>
                <a:gd name="T58" fmla="*/ 16474017 w 140"/>
                <a:gd name="T59" fmla="*/ 559863 h 111"/>
                <a:gd name="T60" fmla="*/ 25279417 w 140"/>
                <a:gd name="T61" fmla="*/ 1120255 h 111"/>
                <a:gd name="T62" fmla="*/ 34084284 w 140"/>
                <a:gd name="T63" fmla="*/ 1400187 h 111"/>
                <a:gd name="T64" fmla="*/ 36640845 w 140"/>
                <a:gd name="T65" fmla="*/ 1120255 h 111"/>
                <a:gd name="T66" fmla="*/ 4544465 w 140"/>
                <a:gd name="T67" fmla="*/ 5320287 h 111"/>
                <a:gd name="T68" fmla="*/ 3408215 w 140"/>
                <a:gd name="T69" fmla="*/ 14561203 h 111"/>
                <a:gd name="T70" fmla="*/ 3408215 w 140"/>
                <a:gd name="T71" fmla="*/ 18481303 h 111"/>
                <a:gd name="T72" fmla="*/ 4544465 w 140"/>
                <a:gd name="T73" fmla="*/ 22961795 h 111"/>
                <a:gd name="T74" fmla="*/ 11077366 w 140"/>
                <a:gd name="T75" fmla="*/ 24082051 h 111"/>
                <a:gd name="T76" fmla="*/ 26131071 w 140"/>
                <a:gd name="T77" fmla="*/ 26322032 h 111"/>
                <a:gd name="T78" fmla="*/ 33800222 w 140"/>
                <a:gd name="T79" fmla="*/ 26322032 h 111"/>
                <a:gd name="T80" fmla="*/ 34936471 w 140"/>
                <a:gd name="T81" fmla="*/ 21001745 h 111"/>
                <a:gd name="T82" fmla="*/ 35788658 w 140"/>
                <a:gd name="T83" fmla="*/ 13440948 h 111"/>
                <a:gd name="T84" fmla="*/ 35504596 w 140"/>
                <a:gd name="T85" fmla="*/ 8680524 h 111"/>
                <a:gd name="T86" fmla="*/ 35220534 w 140"/>
                <a:gd name="T87" fmla="*/ 6440542 h 111"/>
                <a:gd name="T88" fmla="*/ 19598703 w 140"/>
                <a:gd name="T89" fmla="*/ 4200561 h 111"/>
                <a:gd name="T90" fmla="*/ 12213615 w 140"/>
                <a:gd name="T91" fmla="*/ 4200561 h 111"/>
                <a:gd name="T92" fmla="*/ 4544465 w 140"/>
                <a:gd name="T93" fmla="*/ 5320287 h 1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0" h="111">
                  <a:moveTo>
                    <a:pt x="129" y="4"/>
                  </a:moveTo>
                  <a:lnTo>
                    <a:pt x="129" y="4"/>
                  </a:lnTo>
                  <a:lnTo>
                    <a:pt x="133" y="6"/>
                  </a:lnTo>
                  <a:lnTo>
                    <a:pt x="136" y="9"/>
                  </a:lnTo>
                  <a:lnTo>
                    <a:pt x="137" y="14"/>
                  </a:lnTo>
                  <a:lnTo>
                    <a:pt x="139" y="18"/>
                  </a:lnTo>
                  <a:lnTo>
                    <a:pt x="140" y="29"/>
                  </a:lnTo>
                  <a:lnTo>
                    <a:pt x="140" y="42"/>
                  </a:lnTo>
                  <a:lnTo>
                    <a:pt x="137" y="66"/>
                  </a:lnTo>
                  <a:lnTo>
                    <a:pt x="136" y="77"/>
                  </a:lnTo>
                  <a:lnTo>
                    <a:pt x="136" y="86"/>
                  </a:lnTo>
                  <a:lnTo>
                    <a:pt x="136" y="93"/>
                  </a:lnTo>
                  <a:lnTo>
                    <a:pt x="135" y="98"/>
                  </a:lnTo>
                  <a:lnTo>
                    <a:pt x="133" y="103"/>
                  </a:lnTo>
                  <a:lnTo>
                    <a:pt x="130" y="106"/>
                  </a:lnTo>
                  <a:lnTo>
                    <a:pt x="127" y="108"/>
                  </a:lnTo>
                  <a:lnTo>
                    <a:pt x="123" y="109"/>
                  </a:lnTo>
                  <a:lnTo>
                    <a:pt x="119" y="110"/>
                  </a:lnTo>
                  <a:lnTo>
                    <a:pt x="114" y="111"/>
                  </a:lnTo>
                  <a:lnTo>
                    <a:pt x="104" y="110"/>
                  </a:lnTo>
                  <a:lnTo>
                    <a:pt x="93" y="108"/>
                  </a:lnTo>
                  <a:lnTo>
                    <a:pt x="69" y="105"/>
                  </a:lnTo>
                  <a:lnTo>
                    <a:pt x="52" y="104"/>
                  </a:lnTo>
                  <a:lnTo>
                    <a:pt x="37" y="103"/>
                  </a:lnTo>
                  <a:lnTo>
                    <a:pt x="23" y="101"/>
                  </a:lnTo>
                  <a:lnTo>
                    <a:pt x="16" y="99"/>
                  </a:lnTo>
                  <a:lnTo>
                    <a:pt x="8" y="97"/>
                  </a:lnTo>
                  <a:lnTo>
                    <a:pt x="4" y="88"/>
                  </a:lnTo>
                  <a:lnTo>
                    <a:pt x="2" y="78"/>
                  </a:lnTo>
                  <a:lnTo>
                    <a:pt x="0" y="67"/>
                  </a:lnTo>
                  <a:lnTo>
                    <a:pt x="0" y="58"/>
                  </a:lnTo>
                  <a:lnTo>
                    <a:pt x="0" y="47"/>
                  </a:lnTo>
                  <a:lnTo>
                    <a:pt x="2" y="37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7" y="3"/>
                  </a:lnTo>
                  <a:lnTo>
                    <a:pt x="47" y="2"/>
                  </a:lnTo>
                  <a:lnTo>
                    <a:pt x="58" y="2"/>
                  </a:lnTo>
                  <a:lnTo>
                    <a:pt x="67" y="3"/>
                  </a:lnTo>
                  <a:lnTo>
                    <a:pt x="89" y="4"/>
                  </a:lnTo>
                  <a:lnTo>
                    <a:pt x="109" y="5"/>
                  </a:lnTo>
                  <a:lnTo>
                    <a:pt x="120" y="5"/>
                  </a:lnTo>
                  <a:lnTo>
                    <a:pt x="129" y="4"/>
                  </a:lnTo>
                  <a:close/>
                  <a:moveTo>
                    <a:pt x="16" y="19"/>
                  </a:moveTo>
                  <a:lnTo>
                    <a:pt x="16" y="19"/>
                  </a:lnTo>
                  <a:lnTo>
                    <a:pt x="14" y="36"/>
                  </a:lnTo>
                  <a:lnTo>
                    <a:pt x="12" y="52"/>
                  </a:lnTo>
                  <a:lnTo>
                    <a:pt x="11" y="60"/>
                  </a:lnTo>
                  <a:lnTo>
                    <a:pt x="12" y="66"/>
                  </a:lnTo>
                  <a:lnTo>
                    <a:pt x="13" y="74"/>
                  </a:lnTo>
                  <a:lnTo>
                    <a:pt x="16" y="82"/>
                  </a:lnTo>
                  <a:lnTo>
                    <a:pt x="39" y="86"/>
                  </a:lnTo>
                  <a:lnTo>
                    <a:pt x="65" y="91"/>
                  </a:lnTo>
                  <a:lnTo>
                    <a:pt x="92" y="94"/>
                  </a:lnTo>
                  <a:lnTo>
                    <a:pt x="106" y="94"/>
                  </a:lnTo>
                  <a:lnTo>
                    <a:pt x="119" y="94"/>
                  </a:lnTo>
                  <a:lnTo>
                    <a:pt x="123" y="75"/>
                  </a:lnTo>
                  <a:lnTo>
                    <a:pt x="126" y="57"/>
                  </a:lnTo>
                  <a:lnTo>
                    <a:pt x="126" y="48"/>
                  </a:lnTo>
                  <a:lnTo>
                    <a:pt x="126" y="39"/>
                  </a:lnTo>
                  <a:lnTo>
                    <a:pt x="125" y="31"/>
                  </a:lnTo>
                  <a:lnTo>
                    <a:pt x="124" y="23"/>
                  </a:lnTo>
                  <a:lnTo>
                    <a:pt x="97" y="18"/>
                  </a:lnTo>
                  <a:lnTo>
                    <a:pt x="69" y="15"/>
                  </a:lnTo>
                  <a:lnTo>
                    <a:pt x="55" y="15"/>
                  </a:lnTo>
                  <a:lnTo>
                    <a:pt x="43" y="15"/>
                  </a:lnTo>
                  <a:lnTo>
                    <a:pt x="29" y="16"/>
                  </a:lnTo>
                  <a:lnTo>
                    <a:pt x="1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2" name="Freeform 196"/>
            <p:cNvSpPr>
              <a:spLocks/>
            </p:cNvSpPr>
            <p:nvPr/>
          </p:nvSpPr>
          <p:spPr bwMode="auto">
            <a:xfrm>
              <a:off x="6007101" y="1743075"/>
              <a:ext cx="26988" cy="26988"/>
            </a:xfrm>
            <a:custGeom>
              <a:avLst/>
              <a:gdLst>
                <a:gd name="T0" fmla="*/ 1165342 w 50"/>
                <a:gd name="T1" fmla="*/ 0 h 52"/>
                <a:gd name="T2" fmla="*/ 1165342 w 50"/>
                <a:gd name="T3" fmla="*/ 0 h 52"/>
                <a:gd name="T4" fmla="*/ 3204555 w 50"/>
                <a:gd name="T5" fmla="*/ 538722 h 52"/>
                <a:gd name="T6" fmla="*/ 5244308 w 50"/>
                <a:gd name="T7" fmla="*/ 1616166 h 52"/>
                <a:gd name="T8" fmla="*/ 6700581 w 50"/>
                <a:gd name="T9" fmla="*/ 2693610 h 52"/>
                <a:gd name="T10" fmla="*/ 7866462 w 50"/>
                <a:gd name="T11" fmla="*/ 4309776 h 52"/>
                <a:gd name="T12" fmla="*/ 7866462 w 50"/>
                <a:gd name="T13" fmla="*/ 4309776 h 52"/>
                <a:gd name="T14" fmla="*/ 9031804 w 50"/>
                <a:gd name="T15" fmla="*/ 4040415 h 52"/>
                <a:gd name="T16" fmla="*/ 9614205 w 50"/>
                <a:gd name="T17" fmla="*/ 3501693 h 52"/>
                <a:gd name="T18" fmla="*/ 10488077 w 50"/>
                <a:gd name="T19" fmla="*/ 2693610 h 52"/>
                <a:gd name="T20" fmla="*/ 11362488 w 50"/>
                <a:gd name="T21" fmla="*/ 1885527 h 52"/>
                <a:gd name="T22" fmla="*/ 12236359 w 50"/>
                <a:gd name="T23" fmla="*/ 1616166 h 52"/>
                <a:gd name="T24" fmla="*/ 13401701 w 50"/>
                <a:gd name="T25" fmla="*/ 1346805 h 52"/>
                <a:gd name="T26" fmla="*/ 13401701 w 50"/>
                <a:gd name="T27" fmla="*/ 1346805 h 52"/>
                <a:gd name="T28" fmla="*/ 13984102 w 50"/>
                <a:gd name="T29" fmla="*/ 2154888 h 52"/>
                <a:gd name="T30" fmla="*/ 14567043 w 50"/>
                <a:gd name="T31" fmla="*/ 2693610 h 52"/>
                <a:gd name="T32" fmla="*/ 14567043 w 50"/>
                <a:gd name="T33" fmla="*/ 2693610 h 52"/>
                <a:gd name="T34" fmla="*/ 14567043 w 50"/>
                <a:gd name="T35" fmla="*/ 3501693 h 52"/>
                <a:gd name="T36" fmla="*/ 14275572 w 50"/>
                <a:gd name="T37" fmla="*/ 4309776 h 52"/>
                <a:gd name="T38" fmla="*/ 13401701 w 50"/>
                <a:gd name="T39" fmla="*/ 5387220 h 52"/>
                <a:gd name="T40" fmla="*/ 11944889 w 50"/>
                <a:gd name="T41" fmla="*/ 6195303 h 52"/>
                <a:gd name="T42" fmla="*/ 11071017 w 50"/>
                <a:gd name="T43" fmla="*/ 7003386 h 52"/>
                <a:gd name="T44" fmla="*/ 11071017 w 50"/>
                <a:gd name="T45" fmla="*/ 7003386 h 52"/>
                <a:gd name="T46" fmla="*/ 11362488 w 50"/>
                <a:gd name="T47" fmla="*/ 8080830 h 52"/>
                <a:gd name="T48" fmla="*/ 11944889 w 50"/>
                <a:gd name="T49" fmla="*/ 8619552 h 52"/>
                <a:gd name="T50" fmla="*/ 13693171 w 50"/>
                <a:gd name="T51" fmla="*/ 9966357 h 52"/>
                <a:gd name="T52" fmla="*/ 14275572 w 50"/>
                <a:gd name="T53" fmla="*/ 10774440 h 52"/>
                <a:gd name="T54" fmla="*/ 14567043 w 50"/>
                <a:gd name="T55" fmla="*/ 11582523 h 52"/>
                <a:gd name="T56" fmla="*/ 14567043 w 50"/>
                <a:gd name="T57" fmla="*/ 12929328 h 52"/>
                <a:gd name="T58" fmla="*/ 14275572 w 50"/>
                <a:gd name="T59" fmla="*/ 14006772 h 52"/>
                <a:gd name="T60" fmla="*/ 14275572 w 50"/>
                <a:gd name="T61" fmla="*/ 14006772 h 52"/>
                <a:gd name="T62" fmla="*/ 12527830 w 50"/>
                <a:gd name="T63" fmla="*/ 13737411 h 52"/>
                <a:gd name="T64" fmla="*/ 11653418 w 50"/>
                <a:gd name="T65" fmla="*/ 13468050 h 52"/>
                <a:gd name="T66" fmla="*/ 11071017 w 50"/>
                <a:gd name="T67" fmla="*/ 12929328 h 52"/>
                <a:gd name="T68" fmla="*/ 10488077 w 50"/>
                <a:gd name="T69" fmla="*/ 12121245 h 52"/>
                <a:gd name="T70" fmla="*/ 9905676 w 50"/>
                <a:gd name="T71" fmla="*/ 10235718 h 52"/>
                <a:gd name="T72" fmla="*/ 9322735 w 50"/>
                <a:gd name="T73" fmla="*/ 9427635 h 52"/>
                <a:gd name="T74" fmla="*/ 8740334 w 50"/>
                <a:gd name="T75" fmla="*/ 8888913 h 52"/>
                <a:gd name="T76" fmla="*/ 8740334 w 50"/>
                <a:gd name="T77" fmla="*/ 8888913 h 52"/>
                <a:gd name="T78" fmla="*/ 7283521 w 50"/>
                <a:gd name="T79" fmla="*/ 9158274 h 52"/>
                <a:gd name="T80" fmla="*/ 6409650 w 50"/>
                <a:gd name="T81" fmla="*/ 9696996 h 52"/>
                <a:gd name="T82" fmla="*/ 4952838 w 50"/>
                <a:gd name="T83" fmla="*/ 10774440 h 52"/>
                <a:gd name="T84" fmla="*/ 3787496 w 50"/>
                <a:gd name="T85" fmla="*/ 11582523 h 52"/>
                <a:gd name="T86" fmla="*/ 2913624 w 50"/>
                <a:gd name="T87" fmla="*/ 12121245 h 52"/>
                <a:gd name="T88" fmla="*/ 1748283 w 50"/>
                <a:gd name="T89" fmla="*/ 12390606 h 52"/>
                <a:gd name="T90" fmla="*/ 291470 w 50"/>
                <a:gd name="T91" fmla="*/ 12390606 h 52"/>
                <a:gd name="T92" fmla="*/ 291470 w 50"/>
                <a:gd name="T93" fmla="*/ 12390606 h 52"/>
                <a:gd name="T94" fmla="*/ 0 w 50"/>
                <a:gd name="T95" fmla="*/ 11043801 h 52"/>
                <a:gd name="T96" fmla="*/ 291470 w 50"/>
                <a:gd name="T97" fmla="*/ 10235718 h 52"/>
                <a:gd name="T98" fmla="*/ 873871 w 50"/>
                <a:gd name="T99" fmla="*/ 9427635 h 52"/>
                <a:gd name="T100" fmla="*/ 1748283 w 50"/>
                <a:gd name="T101" fmla="*/ 8888913 h 52"/>
                <a:gd name="T102" fmla="*/ 3787496 w 50"/>
                <a:gd name="T103" fmla="*/ 8080830 h 52"/>
                <a:gd name="T104" fmla="*/ 4952838 w 50"/>
                <a:gd name="T105" fmla="*/ 7003386 h 52"/>
                <a:gd name="T106" fmla="*/ 5535239 w 50"/>
                <a:gd name="T107" fmla="*/ 6195303 h 52"/>
                <a:gd name="T108" fmla="*/ 5535239 w 50"/>
                <a:gd name="T109" fmla="*/ 6195303 h 52"/>
                <a:gd name="T110" fmla="*/ 4952838 w 50"/>
                <a:gd name="T111" fmla="*/ 5387220 h 52"/>
                <a:gd name="T112" fmla="*/ 4369897 w 50"/>
                <a:gd name="T113" fmla="*/ 4579137 h 52"/>
                <a:gd name="T114" fmla="*/ 2913624 w 50"/>
                <a:gd name="T115" fmla="*/ 3232332 h 52"/>
                <a:gd name="T116" fmla="*/ 2039213 w 50"/>
                <a:gd name="T117" fmla="*/ 2693610 h 52"/>
                <a:gd name="T118" fmla="*/ 1456812 w 50"/>
                <a:gd name="T119" fmla="*/ 1885527 h 52"/>
                <a:gd name="T120" fmla="*/ 1165342 w 50"/>
                <a:gd name="T121" fmla="*/ 1077444 h 52"/>
                <a:gd name="T122" fmla="*/ 1165342 w 50"/>
                <a:gd name="T123" fmla="*/ 0 h 52"/>
                <a:gd name="T124" fmla="*/ 1165342 w 50"/>
                <a:gd name="T125" fmla="*/ 0 h 5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0" h="52">
                  <a:moveTo>
                    <a:pt x="4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27" y="16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6" y="10"/>
                  </a:lnTo>
                  <a:lnTo>
                    <a:pt x="39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49" y="16"/>
                  </a:lnTo>
                  <a:lnTo>
                    <a:pt x="46" y="20"/>
                  </a:lnTo>
                  <a:lnTo>
                    <a:pt x="41" y="23"/>
                  </a:lnTo>
                  <a:lnTo>
                    <a:pt x="38" y="26"/>
                  </a:lnTo>
                  <a:lnTo>
                    <a:pt x="39" y="30"/>
                  </a:lnTo>
                  <a:lnTo>
                    <a:pt x="41" y="32"/>
                  </a:lnTo>
                  <a:lnTo>
                    <a:pt x="47" y="37"/>
                  </a:lnTo>
                  <a:lnTo>
                    <a:pt x="49" y="40"/>
                  </a:lnTo>
                  <a:lnTo>
                    <a:pt x="50" y="43"/>
                  </a:lnTo>
                  <a:lnTo>
                    <a:pt x="50" y="48"/>
                  </a:lnTo>
                  <a:lnTo>
                    <a:pt x="49" y="52"/>
                  </a:lnTo>
                  <a:lnTo>
                    <a:pt x="43" y="51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5"/>
                  </a:lnTo>
                  <a:lnTo>
                    <a:pt x="34" y="38"/>
                  </a:lnTo>
                  <a:lnTo>
                    <a:pt x="32" y="35"/>
                  </a:lnTo>
                  <a:lnTo>
                    <a:pt x="30" y="33"/>
                  </a:lnTo>
                  <a:lnTo>
                    <a:pt x="25" y="34"/>
                  </a:lnTo>
                  <a:lnTo>
                    <a:pt x="22" y="36"/>
                  </a:lnTo>
                  <a:lnTo>
                    <a:pt x="17" y="40"/>
                  </a:lnTo>
                  <a:lnTo>
                    <a:pt x="13" y="43"/>
                  </a:lnTo>
                  <a:lnTo>
                    <a:pt x="10" y="45"/>
                  </a:lnTo>
                  <a:lnTo>
                    <a:pt x="6" y="46"/>
                  </a:lnTo>
                  <a:lnTo>
                    <a:pt x="1" y="46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3" y="35"/>
                  </a:lnTo>
                  <a:lnTo>
                    <a:pt x="6" y="33"/>
                  </a:lnTo>
                  <a:lnTo>
                    <a:pt x="13" y="30"/>
                  </a:lnTo>
                  <a:lnTo>
                    <a:pt x="17" y="26"/>
                  </a:lnTo>
                  <a:lnTo>
                    <a:pt x="19" y="23"/>
                  </a:lnTo>
                  <a:lnTo>
                    <a:pt x="17" y="20"/>
                  </a:lnTo>
                  <a:lnTo>
                    <a:pt x="15" y="17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5" y="7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3" name="Freeform 199"/>
            <p:cNvSpPr>
              <a:spLocks noEditPoints="1"/>
            </p:cNvSpPr>
            <p:nvPr/>
          </p:nvSpPr>
          <p:spPr bwMode="auto">
            <a:xfrm>
              <a:off x="5719763" y="1773238"/>
              <a:ext cx="76200" cy="60325"/>
            </a:xfrm>
            <a:custGeom>
              <a:avLst/>
              <a:gdLst>
                <a:gd name="T0" fmla="*/ 40322500 w 144"/>
                <a:gd name="T1" fmla="*/ 5408968 h 116"/>
                <a:gd name="T2" fmla="*/ 40042571 w 144"/>
                <a:gd name="T3" fmla="*/ 10817937 h 116"/>
                <a:gd name="T4" fmla="*/ 38922325 w 144"/>
                <a:gd name="T5" fmla="*/ 18390284 h 116"/>
                <a:gd name="T6" fmla="*/ 38642396 w 144"/>
                <a:gd name="T7" fmla="*/ 23528830 h 116"/>
                <a:gd name="T8" fmla="*/ 39202254 w 144"/>
                <a:gd name="T9" fmla="*/ 26503477 h 116"/>
                <a:gd name="T10" fmla="*/ 37242221 w 144"/>
                <a:gd name="T11" fmla="*/ 29478643 h 116"/>
                <a:gd name="T12" fmla="*/ 34722329 w 144"/>
                <a:gd name="T13" fmla="*/ 31101178 h 116"/>
                <a:gd name="T14" fmla="*/ 34161942 w 144"/>
                <a:gd name="T15" fmla="*/ 31371600 h 116"/>
                <a:gd name="T16" fmla="*/ 33322154 w 144"/>
                <a:gd name="T17" fmla="*/ 30830755 h 116"/>
                <a:gd name="T18" fmla="*/ 32201908 w 144"/>
                <a:gd name="T19" fmla="*/ 30289911 h 116"/>
                <a:gd name="T20" fmla="*/ 31642050 w 144"/>
                <a:gd name="T21" fmla="*/ 30289911 h 116"/>
                <a:gd name="T22" fmla="*/ 30241875 w 144"/>
                <a:gd name="T23" fmla="*/ 30560333 h 116"/>
                <a:gd name="T24" fmla="*/ 29401558 w 144"/>
                <a:gd name="T25" fmla="*/ 30560333 h 116"/>
                <a:gd name="T26" fmla="*/ 21841354 w 144"/>
                <a:gd name="T27" fmla="*/ 28396954 h 116"/>
                <a:gd name="T28" fmla="*/ 14000692 w 144"/>
                <a:gd name="T29" fmla="*/ 26503477 h 116"/>
                <a:gd name="T30" fmla="*/ 13160904 w 144"/>
                <a:gd name="T31" fmla="*/ 26503477 h 116"/>
                <a:gd name="T32" fmla="*/ 11760729 w 144"/>
                <a:gd name="T33" fmla="*/ 26773899 h 116"/>
                <a:gd name="T34" fmla="*/ 10920942 w 144"/>
                <a:gd name="T35" fmla="*/ 26773899 h 116"/>
                <a:gd name="T36" fmla="*/ 5040313 w 144"/>
                <a:gd name="T37" fmla="*/ 25692209 h 116"/>
                <a:gd name="T38" fmla="*/ 2800350 w 144"/>
                <a:gd name="T39" fmla="*/ 26233054 h 116"/>
                <a:gd name="T40" fmla="*/ 1960033 w 144"/>
                <a:gd name="T41" fmla="*/ 25692209 h 116"/>
                <a:gd name="T42" fmla="*/ 840317 w 144"/>
                <a:gd name="T43" fmla="*/ 23799253 h 116"/>
                <a:gd name="T44" fmla="*/ 0 w 144"/>
                <a:gd name="T45" fmla="*/ 23258408 h 116"/>
                <a:gd name="T46" fmla="*/ 279929 w 144"/>
                <a:gd name="T47" fmla="*/ 12170049 h 116"/>
                <a:gd name="T48" fmla="*/ 1680104 w 144"/>
                <a:gd name="T49" fmla="*/ 1352112 h 116"/>
                <a:gd name="T50" fmla="*/ 2800350 w 144"/>
                <a:gd name="T51" fmla="*/ 811267 h 116"/>
                <a:gd name="T52" fmla="*/ 3640137 w 144"/>
                <a:gd name="T53" fmla="*/ 0 h 116"/>
                <a:gd name="T54" fmla="*/ 13440833 w 144"/>
                <a:gd name="T55" fmla="*/ 540845 h 116"/>
                <a:gd name="T56" fmla="*/ 31642050 w 144"/>
                <a:gd name="T57" fmla="*/ 3245589 h 116"/>
                <a:gd name="T58" fmla="*/ 40322500 w 144"/>
                <a:gd name="T59" fmla="*/ 5408968 h 116"/>
                <a:gd name="T60" fmla="*/ 4760383 w 144"/>
                <a:gd name="T61" fmla="*/ 4868123 h 116"/>
                <a:gd name="T62" fmla="*/ 3920067 w 144"/>
                <a:gd name="T63" fmla="*/ 12710894 h 116"/>
                <a:gd name="T64" fmla="*/ 3640137 w 144"/>
                <a:gd name="T65" fmla="*/ 17849439 h 116"/>
                <a:gd name="T66" fmla="*/ 3920067 w 144"/>
                <a:gd name="T67" fmla="*/ 19471974 h 116"/>
                <a:gd name="T68" fmla="*/ 10360554 w 144"/>
                <a:gd name="T69" fmla="*/ 22176718 h 116"/>
                <a:gd name="T70" fmla="*/ 17921288 w 144"/>
                <a:gd name="T71" fmla="*/ 24069675 h 116"/>
                <a:gd name="T72" fmla="*/ 33322154 w 144"/>
                <a:gd name="T73" fmla="*/ 26503477 h 116"/>
                <a:gd name="T74" fmla="*/ 34161942 w 144"/>
                <a:gd name="T75" fmla="*/ 24340097 h 116"/>
                <a:gd name="T76" fmla="*/ 35842046 w 144"/>
                <a:gd name="T77" fmla="*/ 18660707 h 116"/>
                <a:gd name="T78" fmla="*/ 36402433 w 144"/>
                <a:gd name="T79" fmla="*/ 8924460 h 116"/>
                <a:gd name="T80" fmla="*/ 29682017 w 144"/>
                <a:gd name="T81" fmla="*/ 7031503 h 116"/>
                <a:gd name="T82" fmla="*/ 16801042 w 144"/>
                <a:gd name="T83" fmla="*/ 4327279 h 116"/>
                <a:gd name="T84" fmla="*/ 8400521 w 144"/>
                <a:gd name="T85" fmla="*/ 4056856 h 116"/>
                <a:gd name="T86" fmla="*/ 4760383 w 144"/>
                <a:gd name="T87" fmla="*/ 4868123 h 1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4" h="116">
                  <a:moveTo>
                    <a:pt x="144" y="20"/>
                  </a:moveTo>
                  <a:lnTo>
                    <a:pt x="144" y="20"/>
                  </a:lnTo>
                  <a:lnTo>
                    <a:pt x="144" y="30"/>
                  </a:lnTo>
                  <a:lnTo>
                    <a:pt x="143" y="40"/>
                  </a:lnTo>
                  <a:lnTo>
                    <a:pt x="140" y="59"/>
                  </a:lnTo>
                  <a:lnTo>
                    <a:pt x="139" y="68"/>
                  </a:lnTo>
                  <a:lnTo>
                    <a:pt x="138" y="77"/>
                  </a:lnTo>
                  <a:lnTo>
                    <a:pt x="138" y="87"/>
                  </a:lnTo>
                  <a:lnTo>
                    <a:pt x="140" y="98"/>
                  </a:lnTo>
                  <a:lnTo>
                    <a:pt x="137" y="103"/>
                  </a:lnTo>
                  <a:lnTo>
                    <a:pt x="133" y="109"/>
                  </a:lnTo>
                  <a:lnTo>
                    <a:pt x="127" y="114"/>
                  </a:lnTo>
                  <a:lnTo>
                    <a:pt x="124" y="115"/>
                  </a:lnTo>
                  <a:lnTo>
                    <a:pt x="122" y="116"/>
                  </a:lnTo>
                  <a:lnTo>
                    <a:pt x="120" y="115"/>
                  </a:lnTo>
                  <a:lnTo>
                    <a:pt x="119" y="114"/>
                  </a:lnTo>
                  <a:lnTo>
                    <a:pt x="118" y="112"/>
                  </a:lnTo>
                  <a:lnTo>
                    <a:pt x="115" y="112"/>
                  </a:lnTo>
                  <a:lnTo>
                    <a:pt x="113" y="112"/>
                  </a:lnTo>
                  <a:lnTo>
                    <a:pt x="111" y="112"/>
                  </a:lnTo>
                  <a:lnTo>
                    <a:pt x="108" y="113"/>
                  </a:lnTo>
                  <a:lnTo>
                    <a:pt x="105" y="113"/>
                  </a:lnTo>
                  <a:lnTo>
                    <a:pt x="92" y="109"/>
                  </a:lnTo>
                  <a:lnTo>
                    <a:pt x="78" y="105"/>
                  </a:lnTo>
                  <a:lnTo>
                    <a:pt x="63" y="101"/>
                  </a:lnTo>
                  <a:lnTo>
                    <a:pt x="50" y="98"/>
                  </a:lnTo>
                  <a:lnTo>
                    <a:pt x="47" y="98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25" y="96"/>
                  </a:lnTo>
                  <a:lnTo>
                    <a:pt x="18" y="95"/>
                  </a:lnTo>
                  <a:lnTo>
                    <a:pt x="15" y="95"/>
                  </a:lnTo>
                  <a:lnTo>
                    <a:pt x="10" y="97"/>
                  </a:lnTo>
                  <a:lnTo>
                    <a:pt x="7" y="95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6"/>
                  </a:lnTo>
                  <a:lnTo>
                    <a:pt x="0" y="66"/>
                  </a:lnTo>
                  <a:lnTo>
                    <a:pt x="1" y="45"/>
                  </a:lnTo>
                  <a:lnTo>
                    <a:pt x="3" y="24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0"/>
                  </a:lnTo>
                  <a:lnTo>
                    <a:pt x="48" y="2"/>
                  </a:lnTo>
                  <a:lnTo>
                    <a:pt x="82" y="7"/>
                  </a:lnTo>
                  <a:lnTo>
                    <a:pt x="113" y="12"/>
                  </a:lnTo>
                  <a:lnTo>
                    <a:pt x="144" y="20"/>
                  </a:lnTo>
                  <a:close/>
                  <a:moveTo>
                    <a:pt x="17" y="18"/>
                  </a:moveTo>
                  <a:lnTo>
                    <a:pt x="17" y="18"/>
                  </a:lnTo>
                  <a:lnTo>
                    <a:pt x="16" y="35"/>
                  </a:lnTo>
                  <a:lnTo>
                    <a:pt x="14" y="47"/>
                  </a:lnTo>
                  <a:lnTo>
                    <a:pt x="13" y="59"/>
                  </a:lnTo>
                  <a:lnTo>
                    <a:pt x="13" y="66"/>
                  </a:lnTo>
                  <a:lnTo>
                    <a:pt x="14" y="72"/>
                  </a:lnTo>
                  <a:lnTo>
                    <a:pt x="25" y="77"/>
                  </a:lnTo>
                  <a:lnTo>
                    <a:pt x="37" y="82"/>
                  </a:lnTo>
                  <a:lnTo>
                    <a:pt x="50" y="86"/>
                  </a:lnTo>
                  <a:lnTo>
                    <a:pt x="64" y="89"/>
                  </a:lnTo>
                  <a:lnTo>
                    <a:pt x="92" y="95"/>
                  </a:lnTo>
                  <a:lnTo>
                    <a:pt x="119" y="98"/>
                  </a:lnTo>
                  <a:lnTo>
                    <a:pt x="122" y="90"/>
                  </a:lnTo>
                  <a:lnTo>
                    <a:pt x="125" y="83"/>
                  </a:lnTo>
                  <a:lnTo>
                    <a:pt x="128" y="69"/>
                  </a:lnTo>
                  <a:lnTo>
                    <a:pt x="130" y="52"/>
                  </a:lnTo>
                  <a:lnTo>
                    <a:pt x="130" y="33"/>
                  </a:lnTo>
                  <a:lnTo>
                    <a:pt x="106" y="26"/>
                  </a:lnTo>
                  <a:lnTo>
                    <a:pt x="76" y="18"/>
                  </a:lnTo>
                  <a:lnTo>
                    <a:pt x="60" y="16"/>
                  </a:lnTo>
                  <a:lnTo>
                    <a:pt x="45" y="14"/>
                  </a:lnTo>
                  <a:lnTo>
                    <a:pt x="30" y="15"/>
                  </a:lnTo>
                  <a:lnTo>
                    <a:pt x="23" y="16"/>
                  </a:lnTo>
                  <a:lnTo>
                    <a:pt x="17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4" name="Freeform 200"/>
            <p:cNvSpPr>
              <a:spLocks noEditPoints="1"/>
            </p:cNvSpPr>
            <p:nvPr/>
          </p:nvSpPr>
          <p:spPr bwMode="auto">
            <a:xfrm>
              <a:off x="5808663" y="1781175"/>
              <a:ext cx="79375" cy="60325"/>
            </a:xfrm>
            <a:custGeom>
              <a:avLst/>
              <a:gdLst>
                <a:gd name="T0" fmla="*/ 39762642 w 150"/>
                <a:gd name="T1" fmla="*/ 4678073 h 115"/>
                <a:gd name="T2" fmla="*/ 41442746 w 150"/>
                <a:gd name="T3" fmla="*/ 6053483 h 115"/>
                <a:gd name="T4" fmla="*/ 42002604 w 150"/>
                <a:gd name="T5" fmla="*/ 7704814 h 115"/>
                <a:gd name="T6" fmla="*/ 41722675 w 150"/>
                <a:gd name="T7" fmla="*/ 12107490 h 115"/>
                <a:gd name="T8" fmla="*/ 39762642 w 150"/>
                <a:gd name="T9" fmla="*/ 20912842 h 115"/>
                <a:gd name="T10" fmla="*/ 39762642 w 150"/>
                <a:gd name="T11" fmla="*/ 24214980 h 115"/>
                <a:gd name="T12" fmla="*/ 39762642 w 150"/>
                <a:gd name="T13" fmla="*/ 27791990 h 115"/>
                <a:gd name="T14" fmla="*/ 39202254 w 150"/>
                <a:gd name="T15" fmla="*/ 29167924 h 115"/>
                <a:gd name="T16" fmla="*/ 37802608 w 150"/>
                <a:gd name="T17" fmla="*/ 30818731 h 115"/>
                <a:gd name="T18" fmla="*/ 35002258 w 150"/>
                <a:gd name="T19" fmla="*/ 30818731 h 115"/>
                <a:gd name="T20" fmla="*/ 32761767 w 150"/>
                <a:gd name="T21" fmla="*/ 31644397 h 115"/>
                <a:gd name="T22" fmla="*/ 24921633 w 150"/>
                <a:gd name="T23" fmla="*/ 30268462 h 115"/>
                <a:gd name="T24" fmla="*/ 9240838 w 150"/>
                <a:gd name="T25" fmla="*/ 28617655 h 115"/>
                <a:gd name="T26" fmla="*/ 2239963 w 150"/>
                <a:gd name="T27" fmla="*/ 26966324 h 115"/>
                <a:gd name="T28" fmla="*/ 1400175 w 150"/>
                <a:gd name="T29" fmla="*/ 25590914 h 115"/>
                <a:gd name="T30" fmla="*/ 0 w 150"/>
                <a:gd name="T31" fmla="*/ 21738507 h 115"/>
                <a:gd name="T32" fmla="*/ 0 w 150"/>
                <a:gd name="T33" fmla="*/ 16234769 h 115"/>
                <a:gd name="T34" fmla="*/ 1120246 w 150"/>
                <a:gd name="T35" fmla="*/ 6879148 h 115"/>
                <a:gd name="T36" fmla="*/ 1120246 w 150"/>
                <a:gd name="T37" fmla="*/ 3577010 h 115"/>
                <a:gd name="T38" fmla="*/ 5040313 w 150"/>
                <a:gd name="T39" fmla="*/ 1100538 h 115"/>
                <a:gd name="T40" fmla="*/ 9800696 w 150"/>
                <a:gd name="T41" fmla="*/ 0 h 115"/>
                <a:gd name="T42" fmla="*/ 14561079 w 150"/>
                <a:gd name="T43" fmla="*/ 275397 h 115"/>
                <a:gd name="T44" fmla="*/ 24921633 w 150"/>
                <a:gd name="T45" fmla="*/ 2751869 h 115"/>
                <a:gd name="T46" fmla="*/ 32761767 w 150"/>
                <a:gd name="T47" fmla="*/ 4678073 h 115"/>
                <a:gd name="T48" fmla="*/ 37522150 w 150"/>
                <a:gd name="T49" fmla="*/ 5228342 h 115"/>
                <a:gd name="T50" fmla="*/ 39762642 w 150"/>
                <a:gd name="T51" fmla="*/ 4678073 h 115"/>
                <a:gd name="T52" fmla="*/ 5600171 w 150"/>
                <a:gd name="T53" fmla="*/ 6053483 h 115"/>
                <a:gd name="T54" fmla="*/ 3640137 w 150"/>
                <a:gd name="T55" fmla="*/ 14859359 h 115"/>
                <a:gd name="T56" fmla="*/ 3360208 w 150"/>
                <a:gd name="T57" fmla="*/ 19536907 h 115"/>
                <a:gd name="T58" fmla="*/ 4199996 w 150"/>
                <a:gd name="T59" fmla="*/ 22288776 h 115"/>
                <a:gd name="T60" fmla="*/ 5040313 w 150"/>
                <a:gd name="T61" fmla="*/ 22839045 h 115"/>
                <a:gd name="T62" fmla="*/ 8680450 w 150"/>
                <a:gd name="T63" fmla="*/ 24214980 h 115"/>
                <a:gd name="T64" fmla="*/ 14561079 w 150"/>
                <a:gd name="T65" fmla="*/ 25590914 h 115"/>
                <a:gd name="T66" fmla="*/ 18761075 w 150"/>
                <a:gd name="T67" fmla="*/ 26416055 h 115"/>
                <a:gd name="T68" fmla="*/ 29401558 w 150"/>
                <a:gd name="T69" fmla="*/ 26416055 h 115"/>
                <a:gd name="T70" fmla="*/ 34161942 w 150"/>
                <a:gd name="T71" fmla="*/ 27517118 h 115"/>
                <a:gd name="T72" fmla="*/ 35282188 w 150"/>
                <a:gd name="T73" fmla="*/ 25315517 h 115"/>
                <a:gd name="T74" fmla="*/ 36962292 w 150"/>
                <a:gd name="T75" fmla="*/ 20912842 h 115"/>
                <a:gd name="T76" fmla="*/ 37242221 w 150"/>
                <a:gd name="T77" fmla="*/ 12933155 h 115"/>
                <a:gd name="T78" fmla="*/ 36962292 w 150"/>
                <a:gd name="T79" fmla="*/ 8255083 h 115"/>
                <a:gd name="T80" fmla="*/ 33042225 w 150"/>
                <a:gd name="T81" fmla="*/ 8530480 h 115"/>
                <a:gd name="T82" fmla="*/ 25481492 w 150"/>
                <a:gd name="T83" fmla="*/ 6879148 h 115"/>
                <a:gd name="T84" fmla="*/ 17641358 w 150"/>
                <a:gd name="T85" fmla="*/ 4402676 h 115"/>
                <a:gd name="T86" fmla="*/ 13720762 w 150"/>
                <a:gd name="T87" fmla="*/ 3852407 h 115"/>
                <a:gd name="T88" fmla="*/ 9520767 w 150"/>
                <a:gd name="T89" fmla="*/ 4402676 h 115"/>
                <a:gd name="T90" fmla="*/ 5600171 w 150"/>
                <a:gd name="T91" fmla="*/ 6053483 h 1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50" h="115">
                  <a:moveTo>
                    <a:pt x="142" y="17"/>
                  </a:moveTo>
                  <a:lnTo>
                    <a:pt x="142" y="17"/>
                  </a:lnTo>
                  <a:lnTo>
                    <a:pt x="145" y="20"/>
                  </a:lnTo>
                  <a:lnTo>
                    <a:pt x="148" y="22"/>
                  </a:lnTo>
                  <a:lnTo>
                    <a:pt x="149" y="25"/>
                  </a:lnTo>
                  <a:lnTo>
                    <a:pt x="150" y="28"/>
                  </a:lnTo>
                  <a:lnTo>
                    <a:pt x="150" y="36"/>
                  </a:lnTo>
                  <a:lnTo>
                    <a:pt x="149" y="44"/>
                  </a:lnTo>
                  <a:lnTo>
                    <a:pt x="144" y="65"/>
                  </a:lnTo>
                  <a:lnTo>
                    <a:pt x="142" y="76"/>
                  </a:lnTo>
                  <a:lnTo>
                    <a:pt x="142" y="88"/>
                  </a:lnTo>
                  <a:lnTo>
                    <a:pt x="142" y="95"/>
                  </a:lnTo>
                  <a:lnTo>
                    <a:pt x="142" y="101"/>
                  </a:lnTo>
                  <a:lnTo>
                    <a:pt x="141" y="104"/>
                  </a:lnTo>
                  <a:lnTo>
                    <a:pt x="140" y="106"/>
                  </a:lnTo>
                  <a:lnTo>
                    <a:pt x="138" y="110"/>
                  </a:lnTo>
                  <a:lnTo>
                    <a:pt x="135" y="112"/>
                  </a:lnTo>
                  <a:lnTo>
                    <a:pt x="125" y="112"/>
                  </a:lnTo>
                  <a:lnTo>
                    <a:pt x="117" y="115"/>
                  </a:lnTo>
                  <a:lnTo>
                    <a:pt x="103" y="112"/>
                  </a:lnTo>
                  <a:lnTo>
                    <a:pt x="89" y="110"/>
                  </a:lnTo>
                  <a:lnTo>
                    <a:pt x="61" y="107"/>
                  </a:lnTo>
                  <a:lnTo>
                    <a:pt x="33" y="104"/>
                  </a:lnTo>
                  <a:lnTo>
                    <a:pt x="20" y="102"/>
                  </a:lnTo>
                  <a:lnTo>
                    <a:pt x="8" y="98"/>
                  </a:lnTo>
                  <a:lnTo>
                    <a:pt x="5" y="93"/>
                  </a:lnTo>
                  <a:lnTo>
                    <a:pt x="3" y="88"/>
                  </a:lnTo>
                  <a:lnTo>
                    <a:pt x="0" y="79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3" y="37"/>
                  </a:lnTo>
                  <a:lnTo>
                    <a:pt x="4" y="25"/>
                  </a:lnTo>
                  <a:lnTo>
                    <a:pt x="4" y="13"/>
                  </a:lnTo>
                  <a:lnTo>
                    <a:pt x="11" y="7"/>
                  </a:lnTo>
                  <a:lnTo>
                    <a:pt x="18" y="4"/>
                  </a:ln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1"/>
                  </a:lnTo>
                  <a:lnTo>
                    <a:pt x="70" y="5"/>
                  </a:lnTo>
                  <a:lnTo>
                    <a:pt x="89" y="10"/>
                  </a:lnTo>
                  <a:lnTo>
                    <a:pt x="107" y="15"/>
                  </a:lnTo>
                  <a:lnTo>
                    <a:pt x="117" y="17"/>
                  </a:lnTo>
                  <a:lnTo>
                    <a:pt x="125" y="19"/>
                  </a:lnTo>
                  <a:lnTo>
                    <a:pt x="134" y="19"/>
                  </a:lnTo>
                  <a:lnTo>
                    <a:pt x="142" y="17"/>
                  </a:lnTo>
                  <a:close/>
                  <a:moveTo>
                    <a:pt x="20" y="22"/>
                  </a:moveTo>
                  <a:lnTo>
                    <a:pt x="20" y="22"/>
                  </a:lnTo>
                  <a:lnTo>
                    <a:pt x="17" y="37"/>
                  </a:lnTo>
                  <a:lnTo>
                    <a:pt x="13" y="54"/>
                  </a:lnTo>
                  <a:lnTo>
                    <a:pt x="12" y="62"/>
                  </a:lnTo>
                  <a:lnTo>
                    <a:pt x="12" y="71"/>
                  </a:lnTo>
                  <a:lnTo>
                    <a:pt x="14" y="77"/>
                  </a:lnTo>
                  <a:lnTo>
                    <a:pt x="15" y="81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31" y="88"/>
                  </a:lnTo>
                  <a:lnTo>
                    <a:pt x="52" y="93"/>
                  </a:lnTo>
                  <a:lnTo>
                    <a:pt x="59" y="96"/>
                  </a:lnTo>
                  <a:lnTo>
                    <a:pt x="67" y="96"/>
                  </a:lnTo>
                  <a:lnTo>
                    <a:pt x="85" y="96"/>
                  </a:lnTo>
                  <a:lnTo>
                    <a:pt x="105" y="96"/>
                  </a:lnTo>
                  <a:lnTo>
                    <a:pt x="113" y="98"/>
                  </a:lnTo>
                  <a:lnTo>
                    <a:pt x="122" y="100"/>
                  </a:lnTo>
                  <a:lnTo>
                    <a:pt x="126" y="92"/>
                  </a:lnTo>
                  <a:lnTo>
                    <a:pt x="129" y="85"/>
                  </a:lnTo>
                  <a:lnTo>
                    <a:pt x="132" y="76"/>
                  </a:lnTo>
                  <a:lnTo>
                    <a:pt x="133" y="67"/>
                  </a:lnTo>
                  <a:lnTo>
                    <a:pt x="133" y="47"/>
                  </a:lnTo>
                  <a:lnTo>
                    <a:pt x="132" y="30"/>
                  </a:lnTo>
                  <a:lnTo>
                    <a:pt x="125" y="31"/>
                  </a:lnTo>
                  <a:lnTo>
                    <a:pt x="118" y="31"/>
                  </a:lnTo>
                  <a:lnTo>
                    <a:pt x="105" y="28"/>
                  </a:lnTo>
                  <a:lnTo>
                    <a:pt x="91" y="25"/>
                  </a:lnTo>
                  <a:lnTo>
                    <a:pt x="77" y="20"/>
                  </a:lnTo>
                  <a:lnTo>
                    <a:pt x="63" y="16"/>
                  </a:lnTo>
                  <a:lnTo>
                    <a:pt x="55" y="15"/>
                  </a:lnTo>
                  <a:lnTo>
                    <a:pt x="49" y="14"/>
                  </a:lnTo>
                  <a:lnTo>
                    <a:pt x="42" y="14"/>
                  </a:lnTo>
                  <a:lnTo>
                    <a:pt x="34" y="16"/>
                  </a:lnTo>
                  <a:lnTo>
                    <a:pt x="28" y="19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5" name="Freeform 201"/>
            <p:cNvSpPr>
              <a:spLocks/>
            </p:cNvSpPr>
            <p:nvPr/>
          </p:nvSpPr>
          <p:spPr bwMode="auto">
            <a:xfrm>
              <a:off x="5746751" y="1789113"/>
              <a:ext cx="28575" cy="26988"/>
            </a:xfrm>
            <a:custGeom>
              <a:avLst/>
              <a:gdLst>
                <a:gd name="T0" fmla="*/ 15406238 w 53"/>
                <a:gd name="T1" fmla="*/ 2424249 h 52"/>
                <a:gd name="T2" fmla="*/ 15406238 w 53"/>
                <a:gd name="T3" fmla="*/ 2424249 h 52"/>
                <a:gd name="T4" fmla="*/ 14534431 w 53"/>
                <a:gd name="T5" fmla="*/ 4040415 h 52"/>
                <a:gd name="T6" fmla="*/ 13371483 w 53"/>
                <a:gd name="T7" fmla="*/ 5387220 h 52"/>
                <a:gd name="T8" fmla="*/ 11336727 w 53"/>
                <a:gd name="T9" fmla="*/ 7542108 h 52"/>
                <a:gd name="T10" fmla="*/ 9883176 w 53"/>
                <a:gd name="T11" fmla="*/ 8619552 h 52"/>
                <a:gd name="T12" fmla="*/ 9011369 w 53"/>
                <a:gd name="T13" fmla="*/ 10235718 h 52"/>
                <a:gd name="T14" fmla="*/ 8429625 w 53"/>
                <a:gd name="T15" fmla="*/ 11582523 h 52"/>
                <a:gd name="T16" fmla="*/ 8429625 w 53"/>
                <a:gd name="T17" fmla="*/ 14006772 h 52"/>
                <a:gd name="T18" fmla="*/ 8429625 w 53"/>
                <a:gd name="T19" fmla="*/ 14006772 h 52"/>
                <a:gd name="T20" fmla="*/ 7557818 w 53"/>
                <a:gd name="T21" fmla="*/ 14006772 h 52"/>
                <a:gd name="T22" fmla="*/ 7267216 w 53"/>
                <a:gd name="T23" fmla="*/ 13737411 h 52"/>
                <a:gd name="T24" fmla="*/ 6976613 w 53"/>
                <a:gd name="T25" fmla="*/ 13468050 h 52"/>
                <a:gd name="T26" fmla="*/ 6394869 w 53"/>
                <a:gd name="T27" fmla="*/ 13468050 h 52"/>
                <a:gd name="T28" fmla="*/ 6394869 w 53"/>
                <a:gd name="T29" fmla="*/ 13468050 h 52"/>
                <a:gd name="T30" fmla="*/ 6104267 w 53"/>
                <a:gd name="T31" fmla="*/ 12390606 h 52"/>
                <a:gd name="T32" fmla="*/ 6104267 w 53"/>
                <a:gd name="T33" fmla="*/ 11313162 h 52"/>
                <a:gd name="T34" fmla="*/ 6394869 w 53"/>
                <a:gd name="T35" fmla="*/ 8888913 h 52"/>
                <a:gd name="T36" fmla="*/ 7848420 w 53"/>
                <a:gd name="T37" fmla="*/ 4309776 h 52"/>
                <a:gd name="T38" fmla="*/ 7848420 w 53"/>
                <a:gd name="T39" fmla="*/ 4309776 h 52"/>
                <a:gd name="T40" fmla="*/ 6104267 w 53"/>
                <a:gd name="T41" fmla="*/ 4848498 h 52"/>
                <a:gd name="T42" fmla="*/ 4650716 w 53"/>
                <a:gd name="T43" fmla="*/ 4848498 h 52"/>
                <a:gd name="T44" fmla="*/ 3197704 w 53"/>
                <a:gd name="T45" fmla="*/ 4848498 h 52"/>
                <a:gd name="T46" fmla="*/ 2034756 w 53"/>
                <a:gd name="T47" fmla="*/ 4848498 h 52"/>
                <a:gd name="T48" fmla="*/ 581205 w 53"/>
                <a:gd name="T49" fmla="*/ 4309776 h 52"/>
                <a:gd name="T50" fmla="*/ 0 w 53"/>
                <a:gd name="T51" fmla="*/ 3501693 h 52"/>
                <a:gd name="T52" fmla="*/ 0 w 53"/>
                <a:gd name="T53" fmla="*/ 2154888 h 52"/>
                <a:gd name="T54" fmla="*/ 0 w 53"/>
                <a:gd name="T55" fmla="*/ 2154888 h 52"/>
                <a:gd name="T56" fmla="*/ 290602 w 53"/>
                <a:gd name="T57" fmla="*/ 1616166 h 52"/>
                <a:gd name="T58" fmla="*/ 581205 w 53"/>
                <a:gd name="T59" fmla="*/ 1346805 h 52"/>
                <a:gd name="T60" fmla="*/ 2325358 w 53"/>
                <a:gd name="T61" fmla="*/ 269361 h 52"/>
                <a:gd name="T62" fmla="*/ 4360114 w 53"/>
                <a:gd name="T63" fmla="*/ 0 h 52"/>
                <a:gd name="T64" fmla="*/ 6685472 w 53"/>
                <a:gd name="T65" fmla="*/ 0 h 52"/>
                <a:gd name="T66" fmla="*/ 9301971 w 53"/>
                <a:gd name="T67" fmla="*/ 269361 h 52"/>
                <a:gd name="T68" fmla="*/ 11627329 w 53"/>
                <a:gd name="T69" fmla="*/ 808083 h 52"/>
                <a:gd name="T70" fmla="*/ 13662085 w 53"/>
                <a:gd name="T71" fmla="*/ 1616166 h 52"/>
                <a:gd name="T72" fmla="*/ 15406238 w 53"/>
                <a:gd name="T73" fmla="*/ 2424249 h 52"/>
                <a:gd name="T74" fmla="*/ 15406238 w 53"/>
                <a:gd name="T75" fmla="*/ 2424249 h 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" h="52">
                  <a:moveTo>
                    <a:pt x="53" y="9"/>
                  </a:moveTo>
                  <a:lnTo>
                    <a:pt x="53" y="9"/>
                  </a:lnTo>
                  <a:lnTo>
                    <a:pt x="50" y="15"/>
                  </a:lnTo>
                  <a:lnTo>
                    <a:pt x="46" y="20"/>
                  </a:lnTo>
                  <a:lnTo>
                    <a:pt x="39" y="28"/>
                  </a:lnTo>
                  <a:lnTo>
                    <a:pt x="34" y="32"/>
                  </a:lnTo>
                  <a:lnTo>
                    <a:pt x="31" y="38"/>
                  </a:lnTo>
                  <a:lnTo>
                    <a:pt x="29" y="43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5" y="51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1" y="46"/>
                  </a:lnTo>
                  <a:lnTo>
                    <a:pt x="21" y="42"/>
                  </a:lnTo>
                  <a:lnTo>
                    <a:pt x="22" y="33"/>
                  </a:lnTo>
                  <a:lnTo>
                    <a:pt x="27" y="16"/>
                  </a:lnTo>
                  <a:lnTo>
                    <a:pt x="21" y="18"/>
                  </a:lnTo>
                  <a:lnTo>
                    <a:pt x="16" y="18"/>
                  </a:lnTo>
                  <a:lnTo>
                    <a:pt x="11" y="18"/>
                  </a:lnTo>
                  <a:lnTo>
                    <a:pt x="7" y="18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6"/>
                  </a:lnTo>
                  <a:lnTo>
                    <a:pt x="2" y="5"/>
                  </a:lnTo>
                  <a:lnTo>
                    <a:pt x="8" y="1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40" y="3"/>
                  </a:lnTo>
                  <a:lnTo>
                    <a:pt x="47" y="6"/>
                  </a:lnTo>
                  <a:lnTo>
                    <a:pt x="5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6" name="Freeform 202"/>
            <p:cNvSpPr>
              <a:spLocks noEditPoints="1"/>
            </p:cNvSpPr>
            <p:nvPr/>
          </p:nvSpPr>
          <p:spPr bwMode="auto">
            <a:xfrm>
              <a:off x="5894388" y="1792288"/>
              <a:ext cx="74613" cy="58738"/>
            </a:xfrm>
            <a:custGeom>
              <a:avLst/>
              <a:gdLst>
                <a:gd name="T0" fmla="*/ 40051077 w 139"/>
                <a:gd name="T1" fmla="*/ 4847487 h 110"/>
                <a:gd name="T2" fmla="*/ 38610349 w 139"/>
                <a:gd name="T3" fmla="*/ 11120171 h 110"/>
                <a:gd name="T4" fmla="*/ 38034379 w 139"/>
                <a:gd name="T5" fmla="*/ 23096316 h 110"/>
                <a:gd name="T6" fmla="*/ 37457873 w 139"/>
                <a:gd name="T7" fmla="*/ 28798707 h 110"/>
                <a:gd name="T8" fmla="*/ 36017144 w 139"/>
                <a:gd name="T9" fmla="*/ 30224439 h 110"/>
                <a:gd name="T10" fmla="*/ 31694958 w 139"/>
                <a:gd name="T11" fmla="*/ 31365024 h 110"/>
                <a:gd name="T12" fmla="*/ 28813501 w 139"/>
                <a:gd name="T13" fmla="*/ 31365024 h 110"/>
                <a:gd name="T14" fmla="*/ 16135732 w 139"/>
                <a:gd name="T15" fmla="*/ 30224439 h 110"/>
                <a:gd name="T16" fmla="*/ 14983257 w 139"/>
                <a:gd name="T17" fmla="*/ 29654146 h 110"/>
                <a:gd name="T18" fmla="*/ 11237577 w 139"/>
                <a:gd name="T19" fmla="*/ 27943269 h 110"/>
                <a:gd name="T20" fmla="*/ 9508595 w 139"/>
                <a:gd name="T21" fmla="*/ 27658122 h 110"/>
                <a:gd name="T22" fmla="*/ 4322186 w 139"/>
                <a:gd name="T23" fmla="*/ 26802683 h 110"/>
                <a:gd name="T24" fmla="*/ 2304951 w 139"/>
                <a:gd name="T25" fmla="*/ 26232391 h 110"/>
                <a:gd name="T26" fmla="*/ 864223 w 139"/>
                <a:gd name="T27" fmla="*/ 24521513 h 110"/>
                <a:gd name="T28" fmla="*/ 0 w 139"/>
                <a:gd name="T29" fmla="*/ 14256781 h 110"/>
                <a:gd name="T30" fmla="*/ 0 w 139"/>
                <a:gd name="T31" fmla="*/ 4277194 h 110"/>
                <a:gd name="T32" fmla="*/ 1728982 w 139"/>
                <a:gd name="T33" fmla="*/ 2281170 h 110"/>
                <a:gd name="T34" fmla="*/ 3745680 w 139"/>
                <a:gd name="T35" fmla="*/ 285146 h 110"/>
                <a:gd name="T36" fmla="*/ 11813546 w 139"/>
                <a:gd name="T37" fmla="*/ 0 h 110"/>
                <a:gd name="T38" fmla="*/ 20169665 w 139"/>
                <a:gd name="T39" fmla="*/ 285146 h 110"/>
                <a:gd name="T40" fmla="*/ 21898647 w 139"/>
                <a:gd name="T41" fmla="*/ 570293 h 110"/>
                <a:gd name="T42" fmla="*/ 24779568 w 139"/>
                <a:gd name="T43" fmla="*/ 1996024 h 110"/>
                <a:gd name="T44" fmla="*/ 26508550 w 139"/>
                <a:gd name="T45" fmla="*/ 2281170 h 110"/>
                <a:gd name="T46" fmla="*/ 29678260 w 139"/>
                <a:gd name="T47" fmla="*/ 2281170 h 110"/>
                <a:gd name="T48" fmla="*/ 35440638 w 139"/>
                <a:gd name="T49" fmla="*/ 2281170 h 110"/>
                <a:gd name="T50" fmla="*/ 38610349 w 139"/>
                <a:gd name="T51" fmla="*/ 3706902 h 110"/>
                <a:gd name="T52" fmla="*/ 40051077 w 139"/>
                <a:gd name="T53" fmla="*/ 4847487 h 110"/>
                <a:gd name="T54" fmla="*/ 6915390 w 139"/>
                <a:gd name="T55" fmla="*/ 4277194 h 110"/>
                <a:gd name="T56" fmla="*/ 4322186 w 139"/>
                <a:gd name="T57" fmla="*/ 8268708 h 110"/>
                <a:gd name="T58" fmla="*/ 2881457 w 139"/>
                <a:gd name="T59" fmla="*/ 13971634 h 110"/>
                <a:gd name="T60" fmla="*/ 3457427 w 139"/>
                <a:gd name="T61" fmla="*/ 14256781 h 110"/>
                <a:gd name="T62" fmla="*/ 5186409 w 139"/>
                <a:gd name="T63" fmla="*/ 14541927 h 110"/>
                <a:gd name="T64" fmla="*/ 5474662 w 139"/>
                <a:gd name="T65" fmla="*/ 15112219 h 110"/>
                <a:gd name="T66" fmla="*/ 4322186 w 139"/>
                <a:gd name="T67" fmla="*/ 15112219 h 110"/>
                <a:gd name="T68" fmla="*/ 3169711 w 139"/>
                <a:gd name="T69" fmla="*/ 15397366 h 110"/>
                <a:gd name="T70" fmla="*/ 4898156 w 139"/>
                <a:gd name="T71" fmla="*/ 22526023 h 110"/>
                <a:gd name="T72" fmla="*/ 8067866 w 139"/>
                <a:gd name="T73" fmla="*/ 23666074 h 110"/>
                <a:gd name="T74" fmla="*/ 14983257 w 139"/>
                <a:gd name="T75" fmla="*/ 25947245 h 110"/>
                <a:gd name="T76" fmla="*/ 22186363 w 139"/>
                <a:gd name="T77" fmla="*/ 26802683 h 110"/>
                <a:gd name="T78" fmla="*/ 33423940 w 139"/>
                <a:gd name="T79" fmla="*/ 27087830 h 110"/>
                <a:gd name="T80" fmla="*/ 34288163 w 139"/>
                <a:gd name="T81" fmla="*/ 22240877 h 110"/>
                <a:gd name="T82" fmla="*/ 35440638 w 139"/>
                <a:gd name="T83" fmla="*/ 11690464 h 110"/>
                <a:gd name="T84" fmla="*/ 35152922 w 139"/>
                <a:gd name="T85" fmla="*/ 6558365 h 110"/>
                <a:gd name="T86" fmla="*/ 30542483 w 139"/>
                <a:gd name="T87" fmla="*/ 6273218 h 110"/>
                <a:gd name="T88" fmla="*/ 20169665 w 139"/>
                <a:gd name="T89" fmla="*/ 4562341 h 110"/>
                <a:gd name="T90" fmla="*/ 14406750 w 139"/>
                <a:gd name="T91" fmla="*/ 3992048 h 110"/>
                <a:gd name="T92" fmla="*/ 6915390 w 139"/>
                <a:gd name="T93" fmla="*/ 4277194 h 11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9" h="110">
                  <a:moveTo>
                    <a:pt x="139" y="17"/>
                  </a:moveTo>
                  <a:lnTo>
                    <a:pt x="139" y="17"/>
                  </a:lnTo>
                  <a:lnTo>
                    <a:pt x="137" y="29"/>
                  </a:lnTo>
                  <a:lnTo>
                    <a:pt x="134" y="39"/>
                  </a:lnTo>
                  <a:lnTo>
                    <a:pt x="132" y="61"/>
                  </a:lnTo>
                  <a:lnTo>
                    <a:pt x="132" y="81"/>
                  </a:lnTo>
                  <a:lnTo>
                    <a:pt x="131" y="91"/>
                  </a:lnTo>
                  <a:lnTo>
                    <a:pt x="130" y="101"/>
                  </a:lnTo>
                  <a:lnTo>
                    <a:pt x="125" y="106"/>
                  </a:lnTo>
                  <a:lnTo>
                    <a:pt x="118" y="109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77" y="108"/>
                  </a:lnTo>
                  <a:lnTo>
                    <a:pt x="56" y="106"/>
                  </a:lnTo>
                  <a:lnTo>
                    <a:pt x="52" y="104"/>
                  </a:lnTo>
                  <a:lnTo>
                    <a:pt x="46" y="101"/>
                  </a:lnTo>
                  <a:lnTo>
                    <a:pt x="39" y="98"/>
                  </a:lnTo>
                  <a:lnTo>
                    <a:pt x="33" y="97"/>
                  </a:lnTo>
                  <a:lnTo>
                    <a:pt x="22" y="95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8" y="92"/>
                  </a:lnTo>
                  <a:lnTo>
                    <a:pt x="5" y="90"/>
                  </a:lnTo>
                  <a:lnTo>
                    <a:pt x="3" y="86"/>
                  </a:lnTo>
                  <a:lnTo>
                    <a:pt x="0" y="50"/>
                  </a:lnTo>
                  <a:lnTo>
                    <a:pt x="0" y="33"/>
                  </a:lnTo>
                  <a:lnTo>
                    <a:pt x="0" y="15"/>
                  </a:lnTo>
                  <a:lnTo>
                    <a:pt x="6" y="8"/>
                  </a:lnTo>
                  <a:lnTo>
                    <a:pt x="13" y="1"/>
                  </a:lnTo>
                  <a:lnTo>
                    <a:pt x="26" y="1"/>
                  </a:lnTo>
                  <a:lnTo>
                    <a:pt x="41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76" y="2"/>
                  </a:lnTo>
                  <a:lnTo>
                    <a:pt x="81" y="4"/>
                  </a:lnTo>
                  <a:lnTo>
                    <a:pt x="86" y="7"/>
                  </a:lnTo>
                  <a:lnTo>
                    <a:pt x="92" y="8"/>
                  </a:lnTo>
                  <a:lnTo>
                    <a:pt x="97" y="8"/>
                  </a:lnTo>
                  <a:lnTo>
                    <a:pt x="103" y="8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9" y="10"/>
                  </a:lnTo>
                  <a:lnTo>
                    <a:pt x="134" y="13"/>
                  </a:lnTo>
                  <a:lnTo>
                    <a:pt x="139" y="17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19" y="21"/>
                  </a:lnTo>
                  <a:lnTo>
                    <a:pt x="15" y="29"/>
                  </a:lnTo>
                  <a:lnTo>
                    <a:pt x="11" y="38"/>
                  </a:lnTo>
                  <a:lnTo>
                    <a:pt x="10" y="49"/>
                  </a:lnTo>
                  <a:lnTo>
                    <a:pt x="12" y="50"/>
                  </a:lnTo>
                  <a:lnTo>
                    <a:pt x="16" y="50"/>
                  </a:lnTo>
                  <a:lnTo>
                    <a:pt x="18" y="51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5" y="53"/>
                  </a:lnTo>
                  <a:lnTo>
                    <a:pt x="11" y="54"/>
                  </a:lnTo>
                  <a:lnTo>
                    <a:pt x="13" y="67"/>
                  </a:lnTo>
                  <a:lnTo>
                    <a:pt x="17" y="79"/>
                  </a:lnTo>
                  <a:lnTo>
                    <a:pt x="28" y="83"/>
                  </a:lnTo>
                  <a:lnTo>
                    <a:pt x="40" y="87"/>
                  </a:lnTo>
                  <a:lnTo>
                    <a:pt x="52" y="91"/>
                  </a:lnTo>
                  <a:lnTo>
                    <a:pt x="64" y="93"/>
                  </a:lnTo>
                  <a:lnTo>
                    <a:pt x="77" y="94"/>
                  </a:lnTo>
                  <a:lnTo>
                    <a:pt x="89" y="95"/>
                  </a:lnTo>
                  <a:lnTo>
                    <a:pt x="116" y="95"/>
                  </a:lnTo>
                  <a:lnTo>
                    <a:pt x="119" y="78"/>
                  </a:lnTo>
                  <a:lnTo>
                    <a:pt x="122" y="60"/>
                  </a:lnTo>
                  <a:lnTo>
                    <a:pt x="123" y="41"/>
                  </a:lnTo>
                  <a:lnTo>
                    <a:pt x="123" y="32"/>
                  </a:lnTo>
                  <a:lnTo>
                    <a:pt x="122" y="23"/>
                  </a:lnTo>
                  <a:lnTo>
                    <a:pt x="106" y="22"/>
                  </a:lnTo>
                  <a:lnTo>
                    <a:pt x="92" y="20"/>
                  </a:lnTo>
                  <a:lnTo>
                    <a:pt x="70" y="16"/>
                  </a:lnTo>
                  <a:lnTo>
                    <a:pt x="61" y="15"/>
                  </a:lnTo>
                  <a:lnTo>
                    <a:pt x="50" y="14"/>
                  </a:lnTo>
                  <a:lnTo>
                    <a:pt x="38" y="1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7" name="Freeform 203"/>
            <p:cNvSpPr>
              <a:spLocks noEditPoints="1"/>
            </p:cNvSpPr>
            <p:nvPr/>
          </p:nvSpPr>
          <p:spPr bwMode="auto">
            <a:xfrm>
              <a:off x="5835651" y="1795463"/>
              <a:ext cx="23813" cy="33338"/>
            </a:xfrm>
            <a:custGeom>
              <a:avLst/>
              <a:gdLst>
                <a:gd name="T0" fmla="*/ 8681161 w 45"/>
                <a:gd name="T1" fmla="*/ 8400647 h 63"/>
                <a:gd name="T2" fmla="*/ 11201106 w 45"/>
                <a:gd name="T3" fmla="*/ 11760906 h 63"/>
                <a:gd name="T4" fmla="*/ 11760976 w 45"/>
                <a:gd name="T5" fmla="*/ 14281364 h 63"/>
                <a:gd name="T6" fmla="*/ 11760976 w 45"/>
                <a:gd name="T7" fmla="*/ 15681560 h 63"/>
                <a:gd name="T8" fmla="*/ 8681161 w 45"/>
                <a:gd name="T9" fmla="*/ 17641623 h 63"/>
                <a:gd name="T10" fmla="*/ 8120762 w 45"/>
                <a:gd name="T11" fmla="*/ 17361690 h 63"/>
                <a:gd name="T12" fmla="*/ 4760483 w 45"/>
                <a:gd name="T13" fmla="*/ 17081756 h 63"/>
                <a:gd name="T14" fmla="*/ 1400204 w 45"/>
                <a:gd name="T15" fmla="*/ 15961494 h 63"/>
                <a:gd name="T16" fmla="*/ 279935 w 45"/>
                <a:gd name="T17" fmla="*/ 15401627 h 63"/>
                <a:gd name="T18" fmla="*/ 0 w 45"/>
                <a:gd name="T19" fmla="*/ 11201039 h 63"/>
                <a:gd name="T20" fmla="*/ 840334 w 45"/>
                <a:gd name="T21" fmla="*/ 9240976 h 63"/>
                <a:gd name="T22" fmla="*/ 2520474 w 45"/>
                <a:gd name="T23" fmla="*/ 8120713 h 63"/>
                <a:gd name="T24" fmla="*/ 2240010 w 45"/>
                <a:gd name="T25" fmla="*/ 7000451 h 63"/>
                <a:gd name="T26" fmla="*/ 2520474 w 45"/>
                <a:gd name="T27" fmla="*/ 4480521 h 63"/>
                <a:gd name="T28" fmla="*/ 3640214 w 45"/>
                <a:gd name="T29" fmla="*/ 2800392 h 63"/>
                <a:gd name="T30" fmla="*/ 6440623 w 45"/>
                <a:gd name="T31" fmla="*/ 559867 h 63"/>
                <a:gd name="T32" fmla="*/ 9241032 w 45"/>
                <a:gd name="T33" fmla="*/ 0 h 63"/>
                <a:gd name="T34" fmla="*/ 10921171 w 45"/>
                <a:gd name="T35" fmla="*/ 279933 h 63"/>
                <a:gd name="T36" fmla="*/ 12321375 w 45"/>
                <a:gd name="T37" fmla="*/ 1400196 h 63"/>
                <a:gd name="T38" fmla="*/ 12601310 w 45"/>
                <a:gd name="T39" fmla="*/ 2800392 h 63"/>
                <a:gd name="T40" fmla="*/ 12601310 w 45"/>
                <a:gd name="T41" fmla="*/ 4480521 h 63"/>
                <a:gd name="T42" fmla="*/ 11760976 w 45"/>
                <a:gd name="T43" fmla="*/ 5880717 h 63"/>
                <a:gd name="T44" fmla="*/ 8681161 w 45"/>
                <a:gd name="T45" fmla="*/ 8400647 h 63"/>
                <a:gd name="T46" fmla="*/ 5880753 w 45"/>
                <a:gd name="T47" fmla="*/ 5880717 h 63"/>
                <a:gd name="T48" fmla="*/ 6720558 w 45"/>
                <a:gd name="T49" fmla="*/ 5880717 h 63"/>
                <a:gd name="T50" fmla="*/ 8681161 w 45"/>
                <a:gd name="T51" fmla="*/ 4760455 h 63"/>
                <a:gd name="T52" fmla="*/ 8961096 w 45"/>
                <a:gd name="T53" fmla="*/ 3920125 h 63"/>
                <a:gd name="T54" fmla="*/ 7000493 w 45"/>
                <a:gd name="T55" fmla="*/ 3920125 h 63"/>
                <a:gd name="T56" fmla="*/ 6160688 w 45"/>
                <a:gd name="T57" fmla="*/ 4480521 h 63"/>
                <a:gd name="T58" fmla="*/ 5880753 w 45"/>
                <a:gd name="T59" fmla="*/ 5880717 h 63"/>
                <a:gd name="T60" fmla="*/ 2800409 w 45"/>
                <a:gd name="T61" fmla="*/ 10641172 h 63"/>
                <a:gd name="T62" fmla="*/ 3080344 w 45"/>
                <a:gd name="T63" fmla="*/ 11760906 h 63"/>
                <a:gd name="T64" fmla="*/ 4480548 w 45"/>
                <a:gd name="T65" fmla="*/ 14281364 h 63"/>
                <a:gd name="T66" fmla="*/ 5600818 w 45"/>
                <a:gd name="T67" fmla="*/ 14001431 h 63"/>
                <a:gd name="T68" fmla="*/ 7560892 w 45"/>
                <a:gd name="T69" fmla="*/ 13721497 h 63"/>
                <a:gd name="T70" fmla="*/ 8400697 w 45"/>
                <a:gd name="T71" fmla="*/ 13161102 h 63"/>
                <a:gd name="T72" fmla="*/ 5880753 w 45"/>
                <a:gd name="T73" fmla="*/ 10921105 h 63"/>
                <a:gd name="T74" fmla="*/ 3360279 w 45"/>
                <a:gd name="T75" fmla="*/ 10080776 h 63"/>
                <a:gd name="T76" fmla="*/ 2800409 w 45"/>
                <a:gd name="T77" fmla="*/ 10641172 h 6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5" h="63">
                  <a:moveTo>
                    <a:pt x="31" y="30"/>
                  </a:moveTo>
                  <a:lnTo>
                    <a:pt x="31" y="30"/>
                  </a:lnTo>
                  <a:lnTo>
                    <a:pt x="37" y="36"/>
                  </a:lnTo>
                  <a:lnTo>
                    <a:pt x="40" y="42"/>
                  </a:lnTo>
                  <a:lnTo>
                    <a:pt x="42" y="48"/>
                  </a:lnTo>
                  <a:lnTo>
                    <a:pt x="42" y="51"/>
                  </a:lnTo>
                  <a:lnTo>
                    <a:pt x="42" y="56"/>
                  </a:lnTo>
                  <a:lnTo>
                    <a:pt x="36" y="59"/>
                  </a:lnTo>
                  <a:lnTo>
                    <a:pt x="31" y="63"/>
                  </a:lnTo>
                  <a:lnTo>
                    <a:pt x="29" y="62"/>
                  </a:lnTo>
                  <a:lnTo>
                    <a:pt x="25" y="61"/>
                  </a:lnTo>
                  <a:lnTo>
                    <a:pt x="17" y="61"/>
                  </a:lnTo>
                  <a:lnTo>
                    <a:pt x="9" y="59"/>
                  </a:lnTo>
                  <a:lnTo>
                    <a:pt x="5" y="57"/>
                  </a:lnTo>
                  <a:lnTo>
                    <a:pt x="1" y="55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1" y="36"/>
                  </a:lnTo>
                  <a:lnTo>
                    <a:pt x="3" y="33"/>
                  </a:lnTo>
                  <a:lnTo>
                    <a:pt x="6" y="30"/>
                  </a:lnTo>
                  <a:lnTo>
                    <a:pt x="9" y="29"/>
                  </a:lnTo>
                  <a:lnTo>
                    <a:pt x="8" y="25"/>
                  </a:lnTo>
                  <a:lnTo>
                    <a:pt x="8" y="20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3" y="10"/>
                  </a:lnTo>
                  <a:lnTo>
                    <a:pt x="15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4" y="5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9"/>
                  </a:lnTo>
                  <a:lnTo>
                    <a:pt x="42" y="21"/>
                  </a:lnTo>
                  <a:lnTo>
                    <a:pt x="37" y="27"/>
                  </a:lnTo>
                  <a:lnTo>
                    <a:pt x="31" y="30"/>
                  </a:lnTo>
                  <a:close/>
                  <a:moveTo>
                    <a:pt x="21" y="21"/>
                  </a:moveTo>
                  <a:lnTo>
                    <a:pt x="21" y="21"/>
                  </a:lnTo>
                  <a:lnTo>
                    <a:pt x="24" y="21"/>
                  </a:lnTo>
                  <a:lnTo>
                    <a:pt x="27" y="19"/>
                  </a:lnTo>
                  <a:lnTo>
                    <a:pt x="31" y="17"/>
                  </a:lnTo>
                  <a:lnTo>
                    <a:pt x="32" y="14"/>
                  </a:lnTo>
                  <a:lnTo>
                    <a:pt x="29" y="13"/>
                  </a:lnTo>
                  <a:lnTo>
                    <a:pt x="25" y="14"/>
                  </a:lnTo>
                  <a:lnTo>
                    <a:pt x="23" y="15"/>
                  </a:lnTo>
                  <a:lnTo>
                    <a:pt x="22" y="16"/>
                  </a:lnTo>
                  <a:lnTo>
                    <a:pt x="21" y="18"/>
                  </a:lnTo>
                  <a:lnTo>
                    <a:pt x="21" y="2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1" y="42"/>
                  </a:lnTo>
                  <a:lnTo>
                    <a:pt x="12" y="45"/>
                  </a:lnTo>
                  <a:lnTo>
                    <a:pt x="16" y="51"/>
                  </a:lnTo>
                  <a:lnTo>
                    <a:pt x="20" y="50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30" y="47"/>
                  </a:lnTo>
                  <a:lnTo>
                    <a:pt x="26" y="42"/>
                  </a:lnTo>
                  <a:lnTo>
                    <a:pt x="21" y="39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8" name="Freeform 204"/>
            <p:cNvSpPr>
              <a:spLocks noEditPoints="1"/>
            </p:cNvSpPr>
            <p:nvPr/>
          </p:nvSpPr>
          <p:spPr bwMode="auto">
            <a:xfrm>
              <a:off x="5972176" y="1797050"/>
              <a:ext cx="80963" cy="131763"/>
            </a:xfrm>
            <a:custGeom>
              <a:avLst/>
              <a:gdLst>
                <a:gd name="T0" fmla="*/ 40042818 w 153"/>
                <a:gd name="T1" fmla="*/ 4553025 h 247"/>
                <a:gd name="T2" fmla="*/ 41722933 w 153"/>
                <a:gd name="T3" fmla="*/ 7683330 h 247"/>
                <a:gd name="T4" fmla="*/ 42283324 w 153"/>
                <a:gd name="T5" fmla="*/ 11382830 h 247"/>
                <a:gd name="T6" fmla="*/ 42563255 w 153"/>
                <a:gd name="T7" fmla="*/ 20204549 h 247"/>
                <a:gd name="T8" fmla="*/ 41443002 w 153"/>
                <a:gd name="T9" fmla="*/ 34433353 h 247"/>
                <a:gd name="T10" fmla="*/ 41443002 w 153"/>
                <a:gd name="T11" fmla="*/ 38986378 h 247"/>
                <a:gd name="T12" fmla="*/ 40883140 w 153"/>
                <a:gd name="T13" fmla="*/ 45531852 h 247"/>
                <a:gd name="T14" fmla="*/ 40603209 w 153"/>
                <a:gd name="T15" fmla="*/ 49230818 h 247"/>
                <a:gd name="T16" fmla="*/ 40322749 w 153"/>
                <a:gd name="T17" fmla="*/ 56914681 h 247"/>
                <a:gd name="T18" fmla="*/ 39482956 w 153"/>
                <a:gd name="T19" fmla="*/ 63459621 h 247"/>
                <a:gd name="T20" fmla="*/ 37522911 w 153"/>
                <a:gd name="T21" fmla="*/ 67443452 h 247"/>
                <a:gd name="T22" fmla="*/ 35562865 w 153"/>
                <a:gd name="T23" fmla="*/ 69720231 h 247"/>
                <a:gd name="T24" fmla="*/ 34162682 w 153"/>
                <a:gd name="T25" fmla="*/ 70289426 h 247"/>
                <a:gd name="T26" fmla="*/ 29962131 w 153"/>
                <a:gd name="T27" fmla="*/ 69720231 h 247"/>
                <a:gd name="T28" fmla="*/ 21281627 w 153"/>
                <a:gd name="T29" fmla="*/ 70005095 h 247"/>
                <a:gd name="T30" fmla="*/ 17361536 w 153"/>
                <a:gd name="T31" fmla="*/ 69151036 h 247"/>
                <a:gd name="T32" fmla="*/ 15681422 w 153"/>
                <a:gd name="T33" fmla="*/ 68581841 h 247"/>
                <a:gd name="T34" fmla="*/ 13440916 w 153"/>
                <a:gd name="T35" fmla="*/ 67728316 h 247"/>
                <a:gd name="T36" fmla="*/ 11760802 w 153"/>
                <a:gd name="T37" fmla="*/ 67443452 h 247"/>
                <a:gd name="T38" fmla="*/ 6440527 w 153"/>
                <a:gd name="T39" fmla="*/ 67443452 h 247"/>
                <a:gd name="T40" fmla="*/ 3360229 w 153"/>
                <a:gd name="T41" fmla="*/ 66589926 h 247"/>
                <a:gd name="T42" fmla="*/ 1680115 w 153"/>
                <a:gd name="T43" fmla="*/ 63744486 h 247"/>
                <a:gd name="T44" fmla="*/ 0 w 153"/>
                <a:gd name="T45" fmla="*/ 58053071 h 247"/>
                <a:gd name="T46" fmla="*/ 0 w 153"/>
                <a:gd name="T47" fmla="*/ 55491427 h 247"/>
                <a:gd name="T48" fmla="*/ 0 w 153"/>
                <a:gd name="T49" fmla="*/ 46385377 h 247"/>
                <a:gd name="T50" fmla="*/ 840322 w 153"/>
                <a:gd name="T51" fmla="*/ 34433353 h 247"/>
                <a:gd name="T52" fmla="*/ 2520436 w 153"/>
                <a:gd name="T53" fmla="*/ 17074244 h 247"/>
                <a:gd name="T54" fmla="*/ 4760413 w 153"/>
                <a:gd name="T55" fmla="*/ 284331 h 247"/>
                <a:gd name="T56" fmla="*/ 6720458 w 153"/>
                <a:gd name="T57" fmla="*/ 0 h 247"/>
                <a:gd name="T58" fmla="*/ 12881055 w 153"/>
                <a:gd name="T59" fmla="*/ 284331 h 247"/>
                <a:gd name="T60" fmla="*/ 21841489 w 153"/>
                <a:gd name="T61" fmla="*/ 2276779 h 247"/>
                <a:gd name="T62" fmla="*/ 31362315 w 153"/>
                <a:gd name="T63" fmla="*/ 3983830 h 247"/>
                <a:gd name="T64" fmla="*/ 40042818 w 153"/>
                <a:gd name="T65" fmla="*/ 4553025 h 247"/>
                <a:gd name="T66" fmla="*/ 15681422 w 153"/>
                <a:gd name="T67" fmla="*/ 5122220 h 247"/>
                <a:gd name="T68" fmla="*/ 14841100 w 153"/>
                <a:gd name="T69" fmla="*/ 5122220 h 247"/>
                <a:gd name="T70" fmla="*/ 12040733 w 153"/>
                <a:gd name="T71" fmla="*/ 5407084 h 247"/>
                <a:gd name="T72" fmla="*/ 9240895 w 153"/>
                <a:gd name="T73" fmla="*/ 5407084 h 247"/>
                <a:gd name="T74" fmla="*/ 8400573 w 153"/>
                <a:gd name="T75" fmla="*/ 5122220 h 247"/>
                <a:gd name="T76" fmla="*/ 7560780 w 153"/>
                <a:gd name="T77" fmla="*/ 7968194 h 247"/>
                <a:gd name="T78" fmla="*/ 6440527 w 153"/>
                <a:gd name="T79" fmla="*/ 16789914 h 247"/>
                <a:gd name="T80" fmla="*/ 6160596 w 153"/>
                <a:gd name="T81" fmla="*/ 18496965 h 247"/>
                <a:gd name="T82" fmla="*/ 5040344 w 153"/>
                <a:gd name="T83" fmla="*/ 21058608 h 247"/>
                <a:gd name="T84" fmla="*/ 4760413 w 153"/>
                <a:gd name="T85" fmla="*/ 22765659 h 247"/>
                <a:gd name="T86" fmla="*/ 3360229 w 153"/>
                <a:gd name="T87" fmla="*/ 41832352 h 247"/>
                <a:gd name="T88" fmla="*/ 3360229 w 153"/>
                <a:gd name="T89" fmla="*/ 51507597 h 247"/>
                <a:gd name="T90" fmla="*/ 4200551 w 153"/>
                <a:gd name="T91" fmla="*/ 60614181 h 247"/>
                <a:gd name="T92" fmla="*/ 7560780 w 153"/>
                <a:gd name="T93" fmla="*/ 62321232 h 247"/>
                <a:gd name="T94" fmla="*/ 14281238 w 153"/>
                <a:gd name="T95" fmla="*/ 64313147 h 247"/>
                <a:gd name="T96" fmla="*/ 21281627 w 153"/>
                <a:gd name="T97" fmla="*/ 65451537 h 247"/>
                <a:gd name="T98" fmla="*/ 28561947 w 153"/>
                <a:gd name="T99" fmla="*/ 65736401 h 247"/>
                <a:gd name="T100" fmla="*/ 32482567 w 153"/>
                <a:gd name="T101" fmla="*/ 64882342 h 247"/>
                <a:gd name="T102" fmla="*/ 34162682 w 153"/>
                <a:gd name="T103" fmla="*/ 62606096 h 247"/>
                <a:gd name="T104" fmla="*/ 35282405 w 153"/>
                <a:gd name="T105" fmla="*/ 62321232 h 247"/>
                <a:gd name="T106" fmla="*/ 38082773 w 153"/>
                <a:gd name="T107" fmla="*/ 36994463 h 247"/>
                <a:gd name="T108" fmla="*/ 38642634 w 153"/>
                <a:gd name="T109" fmla="*/ 10244440 h 247"/>
                <a:gd name="T110" fmla="*/ 36122727 w 153"/>
                <a:gd name="T111" fmla="*/ 9390914 h 247"/>
                <a:gd name="T112" fmla="*/ 27442224 w 153"/>
                <a:gd name="T113" fmla="*/ 7114135 h 247"/>
                <a:gd name="T114" fmla="*/ 15681422 w 153"/>
                <a:gd name="T115" fmla="*/ 5122220 h 24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53" h="247">
                  <a:moveTo>
                    <a:pt x="143" y="16"/>
                  </a:moveTo>
                  <a:lnTo>
                    <a:pt x="143" y="16"/>
                  </a:lnTo>
                  <a:lnTo>
                    <a:pt x="146" y="22"/>
                  </a:lnTo>
                  <a:lnTo>
                    <a:pt x="149" y="27"/>
                  </a:lnTo>
                  <a:lnTo>
                    <a:pt x="150" y="34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2" y="71"/>
                  </a:lnTo>
                  <a:lnTo>
                    <a:pt x="150" y="105"/>
                  </a:lnTo>
                  <a:lnTo>
                    <a:pt x="148" y="121"/>
                  </a:lnTo>
                  <a:lnTo>
                    <a:pt x="148" y="137"/>
                  </a:lnTo>
                  <a:lnTo>
                    <a:pt x="147" y="148"/>
                  </a:lnTo>
                  <a:lnTo>
                    <a:pt x="146" y="160"/>
                  </a:lnTo>
                  <a:lnTo>
                    <a:pt x="145" y="173"/>
                  </a:lnTo>
                  <a:lnTo>
                    <a:pt x="145" y="186"/>
                  </a:lnTo>
                  <a:lnTo>
                    <a:pt x="144" y="200"/>
                  </a:lnTo>
                  <a:lnTo>
                    <a:pt x="143" y="211"/>
                  </a:lnTo>
                  <a:lnTo>
                    <a:pt x="141" y="223"/>
                  </a:lnTo>
                  <a:lnTo>
                    <a:pt x="137" y="233"/>
                  </a:lnTo>
                  <a:lnTo>
                    <a:pt x="134" y="237"/>
                  </a:lnTo>
                  <a:lnTo>
                    <a:pt x="131" y="241"/>
                  </a:lnTo>
                  <a:lnTo>
                    <a:pt x="127" y="245"/>
                  </a:lnTo>
                  <a:lnTo>
                    <a:pt x="122" y="247"/>
                  </a:lnTo>
                  <a:lnTo>
                    <a:pt x="115" y="246"/>
                  </a:lnTo>
                  <a:lnTo>
                    <a:pt x="107" y="245"/>
                  </a:lnTo>
                  <a:lnTo>
                    <a:pt x="91" y="245"/>
                  </a:lnTo>
                  <a:lnTo>
                    <a:pt x="76" y="246"/>
                  </a:lnTo>
                  <a:lnTo>
                    <a:pt x="62" y="243"/>
                  </a:lnTo>
                  <a:lnTo>
                    <a:pt x="59" y="242"/>
                  </a:lnTo>
                  <a:lnTo>
                    <a:pt x="56" y="241"/>
                  </a:lnTo>
                  <a:lnTo>
                    <a:pt x="52" y="239"/>
                  </a:lnTo>
                  <a:lnTo>
                    <a:pt x="48" y="238"/>
                  </a:lnTo>
                  <a:lnTo>
                    <a:pt x="42" y="237"/>
                  </a:lnTo>
                  <a:lnTo>
                    <a:pt x="35" y="237"/>
                  </a:lnTo>
                  <a:lnTo>
                    <a:pt x="23" y="237"/>
                  </a:lnTo>
                  <a:lnTo>
                    <a:pt x="17" y="236"/>
                  </a:lnTo>
                  <a:lnTo>
                    <a:pt x="12" y="234"/>
                  </a:lnTo>
                  <a:lnTo>
                    <a:pt x="9" y="231"/>
                  </a:lnTo>
                  <a:lnTo>
                    <a:pt x="6" y="224"/>
                  </a:lnTo>
                  <a:lnTo>
                    <a:pt x="0" y="204"/>
                  </a:lnTo>
                  <a:lnTo>
                    <a:pt x="0" y="195"/>
                  </a:lnTo>
                  <a:lnTo>
                    <a:pt x="0" y="186"/>
                  </a:lnTo>
                  <a:lnTo>
                    <a:pt x="0" y="163"/>
                  </a:lnTo>
                  <a:lnTo>
                    <a:pt x="3" y="121"/>
                  </a:lnTo>
                  <a:lnTo>
                    <a:pt x="6" y="90"/>
                  </a:lnTo>
                  <a:lnTo>
                    <a:pt x="9" y="60"/>
                  </a:lnTo>
                  <a:lnTo>
                    <a:pt x="12" y="30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46" y="1"/>
                  </a:lnTo>
                  <a:lnTo>
                    <a:pt x="61" y="5"/>
                  </a:lnTo>
                  <a:lnTo>
                    <a:pt x="78" y="8"/>
                  </a:lnTo>
                  <a:lnTo>
                    <a:pt x="94" y="12"/>
                  </a:lnTo>
                  <a:lnTo>
                    <a:pt x="112" y="14"/>
                  </a:lnTo>
                  <a:lnTo>
                    <a:pt x="128" y="16"/>
                  </a:lnTo>
                  <a:lnTo>
                    <a:pt x="143" y="16"/>
                  </a:lnTo>
                  <a:close/>
                  <a:moveTo>
                    <a:pt x="56" y="18"/>
                  </a:moveTo>
                  <a:lnTo>
                    <a:pt x="56" y="18"/>
                  </a:lnTo>
                  <a:lnTo>
                    <a:pt x="53" y="18"/>
                  </a:lnTo>
                  <a:lnTo>
                    <a:pt x="49" y="18"/>
                  </a:lnTo>
                  <a:lnTo>
                    <a:pt x="43" y="19"/>
                  </a:lnTo>
                  <a:lnTo>
                    <a:pt x="37" y="20"/>
                  </a:lnTo>
                  <a:lnTo>
                    <a:pt x="33" y="19"/>
                  </a:lnTo>
                  <a:lnTo>
                    <a:pt x="30" y="18"/>
                  </a:lnTo>
                  <a:lnTo>
                    <a:pt x="28" y="23"/>
                  </a:lnTo>
                  <a:lnTo>
                    <a:pt x="27" y="28"/>
                  </a:lnTo>
                  <a:lnTo>
                    <a:pt x="25" y="39"/>
                  </a:lnTo>
                  <a:lnTo>
                    <a:pt x="23" y="59"/>
                  </a:lnTo>
                  <a:lnTo>
                    <a:pt x="22" y="65"/>
                  </a:lnTo>
                  <a:lnTo>
                    <a:pt x="20" y="69"/>
                  </a:lnTo>
                  <a:lnTo>
                    <a:pt x="18" y="74"/>
                  </a:lnTo>
                  <a:lnTo>
                    <a:pt x="17" y="80"/>
                  </a:lnTo>
                  <a:lnTo>
                    <a:pt x="14" y="113"/>
                  </a:lnTo>
                  <a:lnTo>
                    <a:pt x="12" y="147"/>
                  </a:lnTo>
                  <a:lnTo>
                    <a:pt x="12" y="164"/>
                  </a:lnTo>
                  <a:lnTo>
                    <a:pt x="12" y="181"/>
                  </a:lnTo>
                  <a:lnTo>
                    <a:pt x="13" y="198"/>
                  </a:lnTo>
                  <a:lnTo>
                    <a:pt x="15" y="213"/>
                  </a:lnTo>
                  <a:lnTo>
                    <a:pt x="27" y="219"/>
                  </a:lnTo>
                  <a:lnTo>
                    <a:pt x="39" y="223"/>
                  </a:lnTo>
                  <a:lnTo>
                    <a:pt x="51" y="226"/>
                  </a:lnTo>
                  <a:lnTo>
                    <a:pt x="63" y="228"/>
                  </a:lnTo>
                  <a:lnTo>
                    <a:pt x="76" y="230"/>
                  </a:lnTo>
                  <a:lnTo>
                    <a:pt x="89" y="231"/>
                  </a:lnTo>
                  <a:lnTo>
                    <a:pt x="102" y="231"/>
                  </a:lnTo>
                  <a:lnTo>
                    <a:pt x="116" y="228"/>
                  </a:lnTo>
                  <a:lnTo>
                    <a:pt x="119" y="223"/>
                  </a:lnTo>
                  <a:lnTo>
                    <a:pt x="122" y="220"/>
                  </a:lnTo>
                  <a:lnTo>
                    <a:pt x="126" y="219"/>
                  </a:lnTo>
                  <a:lnTo>
                    <a:pt x="131" y="176"/>
                  </a:lnTo>
                  <a:lnTo>
                    <a:pt x="136" y="130"/>
                  </a:lnTo>
                  <a:lnTo>
                    <a:pt x="138" y="83"/>
                  </a:lnTo>
                  <a:lnTo>
                    <a:pt x="138" y="36"/>
                  </a:lnTo>
                  <a:lnTo>
                    <a:pt x="129" y="33"/>
                  </a:lnTo>
                  <a:lnTo>
                    <a:pt x="118" y="29"/>
                  </a:lnTo>
                  <a:lnTo>
                    <a:pt x="98" y="25"/>
                  </a:lnTo>
                  <a:lnTo>
                    <a:pt x="76" y="22"/>
                  </a:lnTo>
                  <a:lnTo>
                    <a:pt x="5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39" name="Freeform 207"/>
            <p:cNvSpPr>
              <a:spLocks noEditPoints="1"/>
            </p:cNvSpPr>
            <p:nvPr/>
          </p:nvSpPr>
          <p:spPr bwMode="auto">
            <a:xfrm>
              <a:off x="5713413" y="1839913"/>
              <a:ext cx="77788" cy="60325"/>
            </a:xfrm>
            <a:custGeom>
              <a:avLst/>
              <a:gdLst>
                <a:gd name="T0" fmla="*/ 40608490 w 148"/>
                <a:gd name="T1" fmla="*/ 5984987 h 113"/>
                <a:gd name="T2" fmla="*/ 40884952 w 148"/>
                <a:gd name="T3" fmla="*/ 13679895 h 113"/>
                <a:gd name="T4" fmla="*/ 38951290 w 148"/>
                <a:gd name="T5" fmla="*/ 25934412 h 113"/>
                <a:gd name="T6" fmla="*/ 37845964 w 148"/>
                <a:gd name="T7" fmla="*/ 31349248 h 113"/>
                <a:gd name="T8" fmla="*/ 33702702 w 148"/>
                <a:gd name="T9" fmla="*/ 32204475 h 113"/>
                <a:gd name="T10" fmla="*/ 25691064 w 148"/>
                <a:gd name="T11" fmla="*/ 31634323 h 113"/>
                <a:gd name="T12" fmla="*/ 12707301 w 148"/>
                <a:gd name="T13" fmla="*/ 28214483 h 113"/>
                <a:gd name="T14" fmla="*/ 2486062 w 148"/>
                <a:gd name="T15" fmla="*/ 27359790 h 113"/>
                <a:gd name="T16" fmla="*/ 828863 w 148"/>
                <a:gd name="T17" fmla="*/ 23369798 h 113"/>
                <a:gd name="T18" fmla="*/ 0 w 148"/>
                <a:gd name="T19" fmla="*/ 13109744 h 113"/>
                <a:gd name="T20" fmla="*/ 276463 w 148"/>
                <a:gd name="T21" fmla="*/ 6270063 h 113"/>
                <a:gd name="T22" fmla="*/ 828863 w 148"/>
                <a:gd name="T23" fmla="*/ 3134765 h 113"/>
                <a:gd name="T24" fmla="*/ 5248588 w 148"/>
                <a:gd name="T25" fmla="*/ 570151 h 113"/>
                <a:gd name="T26" fmla="*/ 12983763 w 148"/>
                <a:gd name="T27" fmla="*/ 0 h 113"/>
                <a:gd name="T28" fmla="*/ 20166013 w 148"/>
                <a:gd name="T29" fmla="*/ 855227 h 113"/>
                <a:gd name="T30" fmla="*/ 37017627 w 148"/>
                <a:gd name="T31" fmla="*/ 4560143 h 113"/>
                <a:gd name="T32" fmla="*/ 3867325 w 148"/>
                <a:gd name="T33" fmla="*/ 20519575 h 113"/>
                <a:gd name="T34" fmla="*/ 10221238 w 148"/>
                <a:gd name="T35" fmla="*/ 23654874 h 113"/>
                <a:gd name="T36" fmla="*/ 21547276 w 148"/>
                <a:gd name="T37" fmla="*/ 26789638 h 113"/>
                <a:gd name="T38" fmla="*/ 34531039 w 148"/>
                <a:gd name="T39" fmla="*/ 27359790 h 113"/>
                <a:gd name="T40" fmla="*/ 35083965 w 148"/>
                <a:gd name="T41" fmla="*/ 23369798 h 113"/>
                <a:gd name="T42" fmla="*/ 37570027 w 148"/>
                <a:gd name="T43" fmla="*/ 12824668 h 113"/>
                <a:gd name="T44" fmla="*/ 36741165 w 148"/>
                <a:gd name="T45" fmla="*/ 9404828 h 113"/>
                <a:gd name="T46" fmla="*/ 34807502 w 148"/>
                <a:gd name="T47" fmla="*/ 7694908 h 113"/>
                <a:gd name="T48" fmla="*/ 27072326 w 148"/>
                <a:gd name="T49" fmla="*/ 6555139 h 113"/>
                <a:gd name="T50" fmla="*/ 22376139 w 148"/>
                <a:gd name="T51" fmla="*/ 5699912 h 113"/>
                <a:gd name="T52" fmla="*/ 18784751 w 148"/>
                <a:gd name="T53" fmla="*/ 4560143 h 113"/>
                <a:gd name="T54" fmla="*/ 22376139 w 148"/>
                <a:gd name="T55" fmla="*/ 6839681 h 113"/>
                <a:gd name="T56" fmla="*/ 25138664 w 148"/>
                <a:gd name="T57" fmla="*/ 9974979 h 113"/>
                <a:gd name="T58" fmla="*/ 25415127 w 148"/>
                <a:gd name="T59" fmla="*/ 9119752 h 113"/>
                <a:gd name="T60" fmla="*/ 24586264 w 148"/>
                <a:gd name="T61" fmla="*/ 17384811 h 113"/>
                <a:gd name="T62" fmla="*/ 22100202 w 148"/>
                <a:gd name="T63" fmla="*/ 22514571 h 113"/>
                <a:gd name="T64" fmla="*/ 19613613 w 148"/>
                <a:gd name="T65" fmla="*/ 23654874 h 113"/>
                <a:gd name="T66" fmla="*/ 16851088 w 148"/>
                <a:gd name="T67" fmla="*/ 23084723 h 113"/>
                <a:gd name="T68" fmla="*/ 13812626 w 148"/>
                <a:gd name="T69" fmla="*/ 21089727 h 113"/>
                <a:gd name="T70" fmla="*/ 12707301 w 148"/>
                <a:gd name="T71" fmla="*/ 17384811 h 113"/>
                <a:gd name="T72" fmla="*/ 14641489 w 148"/>
                <a:gd name="T73" fmla="*/ 8549601 h 113"/>
                <a:gd name="T74" fmla="*/ 18232351 w 148"/>
                <a:gd name="T75" fmla="*/ 4560143 h 113"/>
                <a:gd name="T76" fmla="*/ 14088563 w 148"/>
                <a:gd name="T77" fmla="*/ 3419840 h 113"/>
                <a:gd name="T78" fmla="*/ 9116438 w 148"/>
                <a:gd name="T79" fmla="*/ 3989992 h 113"/>
                <a:gd name="T80" fmla="*/ 5525050 w 148"/>
                <a:gd name="T81" fmla="*/ 6270063 h 113"/>
                <a:gd name="T82" fmla="*/ 3591388 w 148"/>
                <a:gd name="T83" fmla="*/ 10260055 h 113"/>
                <a:gd name="T84" fmla="*/ 3867325 w 148"/>
                <a:gd name="T85" fmla="*/ 20519575 h 113"/>
                <a:gd name="T86" fmla="*/ 17679951 w 148"/>
                <a:gd name="T87" fmla="*/ 9974979 h 113"/>
                <a:gd name="T88" fmla="*/ 16022226 w 148"/>
                <a:gd name="T89" fmla="*/ 17384811 h 113"/>
                <a:gd name="T90" fmla="*/ 16851088 w 148"/>
                <a:gd name="T91" fmla="*/ 17669887 h 113"/>
                <a:gd name="T92" fmla="*/ 18508814 w 148"/>
                <a:gd name="T93" fmla="*/ 19094731 h 113"/>
                <a:gd name="T94" fmla="*/ 20166013 w 148"/>
                <a:gd name="T95" fmla="*/ 18239504 h 113"/>
                <a:gd name="T96" fmla="*/ 21271339 w 148"/>
                <a:gd name="T97" fmla="*/ 14249512 h 113"/>
                <a:gd name="T98" fmla="*/ 20442476 w 148"/>
                <a:gd name="T99" fmla="*/ 9974979 h 113"/>
                <a:gd name="T100" fmla="*/ 19061214 w 148"/>
                <a:gd name="T101" fmla="*/ 9119752 h 113"/>
                <a:gd name="T102" fmla="*/ 17679951 w 148"/>
                <a:gd name="T103" fmla="*/ 9974979 h 11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48" h="113">
                  <a:moveTo>
                    <a:pt x="144" y="16"/>
                  </a:moveTo>
                  <a:lnTo>
                    <a:pt x="144" y="16"/>
                  </a:lnTo>
                  <a:lnTo>
                    <a:pt x="147" y="21"/>
                  </a:lnTo>
                  <a:lnTo>
                    <a:pt x="148" y="29"/>
                  </a:lnTo>
                  <a:lnTo>
                    <a:pt x="148" y="38"/>
                  </a:lnTo>
                  <a:lnTo>
                    <a:pt x="148" y="48"/>
                  </a:lnTo>
                  <a:lnTo>
                    <a:pt x="144" y="70"/>
                  </a:lnTo>
                  <a:lnTo>
                    <a:pt x="141" y="91"/>
                  </a:lnTo>
                  <a:lnTo>
                    <a:pt x="141" y="101"/>
                  </a:lnTo>
                  <a:lnTo>
                    <a:pt x="140" y="106"/>
                  </a:lnTo>
                  <a:lnTo>
                    <a:pt x="137" y="110"/>
                  </a:lnTo>
                  <a:lnTo>
                    <a:pt x="129" y="112"/>
                  </a:lnTo>
                  <a:lnTo>
                    <a:pt x="122" y="113"/>
                  </a:lnTo>
                  <a:lnTo>
                    <a:pt x="114" y="113"/>
                  </a:lnTo>
                  <a:lnTo>
                    <a:pt x="107" y="113"/>
                  </a:lnTo>
                  <a:lnTo>
                    <a:pt x="93" y="111"/>
                  </a:lnTo>
                  <a:lnTo>
                    <a:pt x="78" y="108"/>
                  </a:lnTo>
                  <a:lnTo>
                    <a:pt x="62" y="103"/>
                  </a:lnTo>
                  <a:lnTo>
                    <a:pt x="46" y="99"/>
                  </a:lnTo>
                  <a:lnTo>
                    <a:pt x="29" y="97"/>
                  </a:lnTo>
                  <a:lnTo>
                    <a:pt x="19" y="96"/>
                  </a:lnTo>
                  <a:lnTo>
                    <a:pt x="9" y="96"/>
                  </a:lnTo>
                  <a:lnTo>
                    <a:pt x="5" y="90"/>
                  </a:lnTo>
                  <a:lnTo>
                    <a:pt x="3" y="82"/>
                  </a:lnTo>
                  <a:lnTo>
                    <a:pt x="1" y="74"/>
                  </a:lnTo>
                  <a:lnTo>
                    <a:pt x="0" y="65"/>
                  </a:lnTo>
                  <a:lnTo>
                    <a:pt x="0" y="46"/>
                  </a:lnTo>
                  <a:lnTo>
                    <a:pt x="1" y="27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3" y="11"/>
                  </a:lnTo>
                  <a:lnTo>
                    <a:pt x="7" y="7"/>
                  </a:lnTo>
                  <a:lnTo>
                    <a:pt x="13" y="4"/>
                  </a:lnTo>
                  <a:lnTo>
                    <a:pt x="19" y="2"/>
                  </a:lnTo>
                  <a:lnTo>
                    <a:pt x="26" y="1"/>
                  </a:lnTo>
                  <a:lnTo>
                    <a:pt x="33" y="0"/>
                  </a:lnTo>
                  <a:lnTo>
                    <a:pt x="47" y="0"/>
                  </a:lnTo>
                  <a:lnTo>
                    <a:pt x="60" y="1"/>
                  </a:lnTo>
                  <a:lnTo>
                    <a:pt x="73" y="3"/>
                  </a:lnTo>
                  <a:lnTo>
                    <a:pt x="98" y="8"/>
                  </a:lnTo>
                  <a:lnTo>
                    <a:pt x="122" y="15"/>
                  </a:lnTo>
                  <a:lnTo>
                    <a:pt x="134" y="16"/>
                  </a:lnTo>
                  <a:lnTo>
                    <a:pt x="144" y="16"/>
                  </a:lnTo>
                  <a:close/>
                  <a:moveTo>
                    <a:pt x="14" y="72"/>
                  </a:moveTo>
                  <a:lnTo>
                    <a:pt x="14" y="72"/>
                  </a:lnTo>
                  <a:lnTo>
                    <a:pt x="26" y="79"/>
                  </a:lnTo>
                  <a:lnTo>
                    <a:pt x="37" y="83"/>
                  </a:lnTo>
                  <a:lnTo>
                    <a:pt x="50" y="87"/>
                  </a:lnTo>
                  <a:lnTo>
                    <a:pt x="63" y="92"/>
                  </a:lnTo>
                  <a:lnTo>
                    <a:pt x="78" y="94"/>
                  </a:lnTo>
                  <a:lnTo>
                    <a:pt x="93" y="96"/>
                  </a:lnTo>
                  <a:lnTo>
                    <a:pt x="109" y="96"/>
                  </a:lnTo>
                  <a:lnTo>
                    <a:pt x="125" y="96"/>
                  </a:lnTo>
                  <a:lnTo>
                    <a:pt x="125" y="90"/>
                  </a:lnTo>
                  <a:lnTo>
                    <a:pt x="127" y="82"/>
                  </a:lnTo>
                  <a:lnTo>
                    <a:pt x="134" y="64"/>
                  </a:lnTo>
                  <a:lnTo>
                    <a:pt x="136" y="54"/>
                  </a:lnTo>
                  <a:lnTo>
                    <a:pt x="136" y="45"/>
                  </a:lnTo>
                  <a:lnTo>
                    <a:pt x="136" y="40"/>
                  </a:lnTo>
                  <a:lnTo>
                    <a:pt x="135" y="36"/>
                  </a:lnTo>
                  <a:lnTo>
                    <a:pt x="133" y="33"/>
                  </a:lnTo>
                  <a:lnTo>
                    <a:pt x="129" y="29"/>
                  </a:lnTo>
                  <a:lnTo>
                    <a:pt x="126" y="27"/>
                  </a:lnTo>
                  <a:lnTo>
                    <a:pt x="122" y="26"/>
                  </a:lnTo>
                  <a:lnTo>
                    <a:pt x="111" y="24"/>
                  </a:lnTo>
                  <a:lnTo>
                    <a:pt x="98" y="23"/>
                  </a:lnTo>
                  <a:lnTo>
                    <a:pt x="87" y="21"/>
                  </a:lnTo>
                  <a:lnTo>
                    <a:pt x="81" y="20"/>
                  </a:lnTo>
                  <a:lnTo>
                    <a:pt x="77" y="18"/>
                  </a:lnTo>
                  <a:lnTo>
                    <a:pt x="73" y="16"/>
                  </a:lnTo>
                  <a:lnTo>
                    <a:pt x="68" y="16"/>
                  </a:lnTo>
                  <a:lnTo>
                    <a:pt x="75" y="20"/>
                  </a:lnTo>
                  <a:lnTo>
                    <a:pt x="81" y="24"/>
                  </a:lnTo>
                  <a:lnTo>
                    <a:pt x="87" y="29"/>
                  </a:lnTo>
                  <a:lnTo>
                    <a:pt x="89" y="32"/>
                  </a:lnTo>
                  <a:lnTo>
                    <a:pt x="91" y="35"/>
                  </a:lnTo>
                  <a:lnTo>
                    <a:pt x="91" y="33"/>
                  </a:lnTo>
                  <a:lnTo>
                    <a:pt x="92" y="32"/>
                  </a:lnTo>
                  <a:lnTo>
                    <a:pt x="90" y="51"/>
                  </a:lnTo>
                  <a:lnTo>
                    <a:pt x="89" y="61"/>
                  </a:lnTo>
                  <a:lnTo>
                    <a:pt x="87" y="69"/>
                  </a:lnTo>
                  <a:lnTo>
                    <a:pt x="82" y="76"/>
                  </a:lnTo>
                  <a:lnTo>
                    <a:pt x="80" y="79"/>
                  </a:lnTo>
                  <a:lnTo>
                    <a:pt x="77" y="81"/>
                  </a:lnTo>
                  <a:lnTo>
                    <a:pt x="74" y="82"/>
                  </a:lnTo>
                  <a:lnTo>
                    <a:pt x="71" y="83"/>
                  </a:lnTo>
                  <a:lnTo>
                    <a:pt x="66" y="82"/>
                  </a:lnTo>
                  <a:lnTo>
                    <a:pt x="61" y="81"/>
                  </a:lnTo>
                  <a:lnTo>
                    <a:pt x="57" y="80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8" y="70"/>
                  </a:lnTo>
                  <a:lnTo>
                    <a:pt x="47" y="66"/>
                  </a:lnTo>
                  <a:lnTo>
                    <a:pt x="46" y="61"/>
                  </a:lnTo>
                  <a:lnTo>
                    <a:pt x="46" y="51"/>
                  </a:lnTo>
                  <a:lnTo>
                    <a:pt x="49" y="40"/>
                  </a:lnTo>
                  <a:lnTo>
                    <a:pt x="53" y="30"/>
                  </a:lnTo>
                  <a:lnTo>
                    <a:pt x="59" y="22"/>
                  </a:lnTo>
                  <a:lnTo>
                    <a:pt x="63" y="18"/>
                  </a:lnTo>
                  <a:lnTo>
                    <a:pt x="66" y="16"/>
                  </a:lnTo>
                  <a:lnTo>
                    <a:pt x="59" y="14"/>
                  </a:lnTo>
                  <a:lnTo>
                    <a:pt x="51" y="12"/>
                  </a:lnTo>
                  <a:lnTo>
                    <a:pt x="44" y="11"/>
                  </a:lnTo>
                  <a:lnTo>
                    <a:pt x="38" y="12"/>
                  </a:lnTo>
                  <a:lnTo>
                    <a:pt x="33" y="14"/>
                  </a:lnTo>
                  <a:lnTo>
                    <a:pt x="28" y="16"/>
                  </a:lnTo>
                  <a:lnTo>
                    <a:pt x="23" y="18"/>
                  </a:lnTo>
                  <a:lnTo>
                    <a:pt x="20" y="22"/>
                  </a:lnTo>
                  <a:lnTo>
                    <a:pt x="17" y="26"/>
                  </a:lnTo>
                  <a:lnTo>
                    <a:pt x="15" y="31"/>
                  </a:lnTo>
                  <a:lnTo>
                    <a:pt x="13" y="36"/>
                  </a:lnTo>
                  <a:lnTo>
                    <a:pt x="13" y="42"/>
                  </a:lnTo>
                  <a:lnTo>
                    <a:pt x="12" y="56"/>
                  </a:lnTo>
                  <a:lnTo>
                    <a:pt x="14" y="72"/>
                  </a:lnTo>
                  <a:close/>
                  <a:moveTo>
                    <a:pt x="64" y="35"/>
                  </a:moveTo>
                  <a:lnTo>
                    <a:pt x="64" y="35"/>
                  </a:lnTo>
                  <a:lnTo>
                    <a:pt x="63" y="42"/>
                  </a:lnTo>
                  <a:lnTo>
                    <a:pt x="62" y="49"/>
                  </a:lnTo>
                  <a:lnTo>
                    <a:pt x="58" y="61"/>
                  </a:lnTo>
                  <a:lnTo>
                    <a:pt x="60" y="61"/>
                  </a:lnTo>
                  <a:lnTo>
                    <a:pt x="61" y="62"/>
                  </a:lnTo>
                  <a:lnTo>
                    <a:pt x="63" y="64"/>
                  </a:lnTo>
                  <a:lnTo>
                    <a:pt x="65" y="66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3" y="64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7" y="50"/>
                  </a:lnTo>
                  <a:lnTo>
                    <a:pt x="77" y="45"/>
                  </a:lnTo>
                  <a:lnTo>
                    <a:pt x="76" y="39"/>
                  </a:lnTo>
                  <a:lnTo>
                    <a:pt x="74" y="35"/>
                  </a:lnTo>
                  <a:lnTo>
                    <a:pt x="72" y="31"/>
                  </a:lnTo>
                  <a:lnTo>
                    <a:pt x="69" y="32"/>
                  </a:lnTo>
                  <a:lnTo>
                    <a:pt x="68" y="34"/>
                  </a:lnTo>
                  <a:lnTo>
                    <a:pt x="66" y="35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0" name="Freeform 208"/>
            <p:cNvSpPr>
              <a:spLocks/>
            </p:cNvSpPr>
            <p:nvPr/>
          </p:nvSpPr>
          <p:spPr bwMode="auto">
            <a:xfrm>
              <a:off x="5994401" y="1841500"/>
              <a:ext cx="34925" cy="38100"/>
            </a:xfrm>
            <a:custGeom>
              <a:avLst/>
              <a:gdLst>
                <a:gd name="T0" fmla="*/ 12507516 w 64"/>
                <a:gd name="T1" fmla="*/ 888819 h 70"/>
                <a:gd name="T2" fmla="*/ 12209562 w 64"/>
                <a:gd name="T3" fmla="*/ 4443549 h 70"/>
                <a:gd name="T4" fmla="*/ 11911608 w 64"/>
                <a:gd name="T5" fmla="*/ 8294914 h 70"/>
                <a:gd name="T6" fmla="*/ 12804924 w 64"/>
                <a:gd name="T7" fmla="*/ 8591006 h 70"/>
                <a:gd name="T8" fmla="*/ 15782826 w 64"/>
                <a:gd name="T9" fmla="*/ 8887641 h 70"/>
                <a:gd name="T10" fmla="*/ 18463320 w 64"/>
                <a:gd name="T11" fmla="*/ 9183733 h 70"/>
                <a:gd name="T12" fmla="*/ 19058682 w 64"/>
                <a:gd name="T13" fmla="*/ 9479824 h 70"/>
                <a:gd name="T14" fmla="*/ 18760728 w 64"/>
                <a:gd name="T15" fmla="*/ 11849644 h 70"/>
                <a:gd name="T16" fmla="*/ 18165366 w 64"/>
                <a:gd name="T17" fmla="*/ 13331190 h 70"/>
                <a:gd name="T18" fmla="*/ 15187464 w 64"/>
                <a:gd name="T19" fmla="*/ 13331190 h 70"/>
                <a:gd name="T20" fmla="*/ 12507516 w 64"/>
                <a:gd name="T21" fmla="*/ 12738463 h 70"/>
                <a:gd name="T22" fmla="*/ 11911608 w 64"/>
                <a:gd name="T23" fmla="*/ 13627281 h 70"/>
                <a:gd name="T24" fmla="*/ 11911608 w 64"/>
                <a:gd name="T25" fmla="*/ 16589829 h 70"/>
                <a:gd name="T26" fmla="*/ 11911608 w 64"/>
                <a:gd name="T27" fmla="*/ 19552376 h 70"/>
                <a:gd name="T28" fmla="*/ 11316246 w 64"/>
                <a:gd name="T29" fmla="*/ 20737286 h 70"/>
                <a:gd name="T30" fmla="*/ 8635752 w 64"/>
                <a:gd name="T31" fmla="*/ 20144559 h 70"/>
                <a:gd name="T32" fmla="*/ 7445028 w 64"/>
                <a:gd name="T33" fmla="*/ 18367466 h 70"/>
                <a:gd name="T34" fmla="*/ 7445028 w 64"/>
                <a:gd name="T35" fmla="*/ 15701010 h 70"/>
                <a:gd name="T36" fmla="*/ 8040390 w 64"/>
                <a:gd name="T37" fmla="*/ 13331190 h 70"/>
                <a:gd name="T38" fmla="*/ 7147074 w 64"/>
                <a:gd name="T39" fmla="*/ 13035099 h 70"/>
                <a:gd name="T40" fmla="*/ 3871218 w 64"/>
                <a:gd name="T41" fmla="*/ 12738463 h 70"/>
                <a:gd name="T42" fmla="*/ 595362 w 64"/>
                <a:gd name="T43" fmla="*/ 12146280 h 70"/>
                <a:gd name="T44" fmla="*/ 0 w 64"/>
                <a:gd name="T45" fmla="*/ 11257461 h 70"/>
                <a:gd name="T46" fmla="*/ 595362 w 64"/>
                <a:gd name="T47" fmla="*/ 8591006 h 70"/>
                <a:gd name="T48" fmla="*/ 2679948 w 64"/>
                <a:gd name="T49" fmla="*/ 7702187 h 70"/>
                <a:gd name="T50" fmla="*/ 5062488 w 64"/>
                <a:gd name="T51" fmla="*/ 7406096 h 70"/>
                <a:gd name="T52" fmla="*/ 7445028 w 64"/>
                <a:gd name="T53" fmla="*/ 7998823 h 70"/>
                <a:gd name="T54" fmla="*/ 8338344 w 64"/>
                <a:gd name="T55" fmla="*/ 6813913 h 70"/>
                <a:gd name="T56" fmla="*/ 8635752 w 64"/>
                <a:gd name="T57" fmla="*/ 2369820 h 70"/>
                <a:gd name="T58" fmla="*/ 8933706 w 64"/>
                <a:gd name="T59" fmla="*/ 592727 h 70"/>
                <a:gd name="T60" fmla="*/ 9529614 w 64"/>
                <a:gd name="T61" fmla="*/ 0 h 70"/>
                <a:gd name="T62" fmla="*/ 12507516 w 64"/>
                <a:gd name="T63" fmla="*/ 888819 h 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4" h="70">
                  <a:moveTo>
                    <a:pt x="42" y="3"/>
                  </a:moveTo>
                  <a:lnTo>
                    <a:pt x="42" y="3"/>
                  </a:lnTo>
                  <a:lnTo>
                    <a:pt x="41" y="10"/>
                  </a:lnTo>
                  <a:lnTo>
                    <a:pt x="41" y="15"/>
                  </a:lnTo>
                  <a:lnTo>
                    <a:pt x="40" y="20"/>
                  </a:lnTo>
                  <a:lnTo>
                    <a:pt x="40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3" y="30"/>
                  </a:lnTo>
                  <a:lnTo>
                    <a:pt x="60" y="30"/>
                  </a:lnTo>
                  <a:lnTo>
                    <a:pt x="62" y="31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3" y="40"/>
                  </a:lnTo>
                  <a:lnTo>
                    <a:pt x="61" y="45"/>
                  </a:lnTo>
                  <a:lnTo>
                    <a:pt x="56" y="44"/>
                  </a:lnTo>
                  <a:lnTo>
                    <a:pt x="51" y="45"/>
                  </a:lnTo>
                  <a:lnTo>
                    <a:pt x="47" y="45"/>
                  </a:lnTo>
                  <a:lnTo>
                    <a:pt x="42" y="43"/>
                  </a:lnTo>
                  <a:lnTo>
                    <a:pt x="40" y="46"/>
                  </a:lnTo>
                  <a:lnTo>
                    <a:pt x="40" y="49"/>
                  </a:lnTo>
                  <a:lnTo>
                    <a:pt x="40" y="56"/>
                  </a:lnTo>
                  <a:lnTo>
                    <a:pt x="40" y="63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2" y="70"/>
                  </a:lnTo>
                  <a:lnTo>
                    <a:pt x="29" y="68"/>
                  </a:lnTo>
                  <a:lnTo>
                    <a:pt x="27" y="65"/>
                  </a:lnTo>
                  <a:lnTo>
                    <a:pt x="25" y="62"/>
                  </a:lnTo>
                  <a:lnTo>
                    <a:pt x="25" y="58"/>
                  </a:lnTo>
                  <a:lnTo>
                    <a:pt x="25" y="53"/>
                  </a:lnTo>
                  <a:lnTo>
                    <a:pt x="25" y="49"/>
                  </a:lnTo>
                  <a:lnTo>
                    <a:pt x="27" y="45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5" y="42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2" y="29"/>
                  </a:lnTo>
                  <a:lnTo>
                    <a:pt x="5" y="27"/>
                  </a:lnTo>
                  <a:lnTo>
                    <a:pt x="9" y="26"/>
                  </a:lnTo>
                  <a:lnTo>
                    <a:pt x="13" y="25"/>
                  </a:lnTo>
                  <a:lnTo>
                    <a:pt x="17" y="25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3"/>
                  </a:lnTo>
                  <a:lnTo>
                    <a:pt x="29" y="19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1" name="Freeform 209"/>
            <p:cNvSpPr>
              <a:spLocks noEditPoints="1"/>
            </p:cNvSpPr>
            <p:nvPr/>
          </p:nvSpPr>
          <p:spPr bwMode="auto">
            <a:xfrm>
              <a:off x="5799138" y="1849438"/>
              <a:ext cx="82550" cy="60325"/>
            </a:xfrm>
            <a:custGeom>
              <a:avLst/>
              <a:gdLst>
                <a:gd name="T0" fmla="*/ 43682708 w 156"/>
                <a:gd name="T1" fmla="*/ 4480454 h 114"/>
                <a:gd name="T2" fmla="*/ 42562463 w 156"/>
                <a:gd name="T3" fmla="*/ 15680796 h 114"/>
                <a:gd name="T4" fmla="*/ 41162817 w 156"/>
                <a:gd name="T5" fmla="*/ 27721454 h 114"/>
                <a:gd name="T6" fmla="*/ 39762642 w 156"/>
                <a:gd name="T7" fmla="*/ 29682017 h 114"/>
                <a:gd name="T8" fmla="*/ 35562117 w 156"/>
                <a:gd name="T9" fmla="*/ 31362121 h 114"/>
                <a:gd name="T10" fmla="*/ 31081662 w 156"/>
                <a:gd name="T11" fmla="*/ 31921979 h 114"/>
                <a:gd name="T12" fmla="*/ 23241529 w 156"/>
                <a:gd name="T13" fmla="*/ 30801733 h 114"/>
                <a:gd name="T14" fmla="*/ 12601046 w 156"/>
                <a:gd name="T15" fmla="*/ 28281842 h 114"/>
                <a:gd name="T16" fmla="*/ 5040313 w 156"/>
                <a:gd name="T17" fmla="*/ 26321808 h 114"/>
                <a:gd name="T18" fmla="*/ 2520421 w 156"/>
                <a:gd name="T19" fmla="*/ 26321808 h 114"/>
                <a:gd name="T20" fmla="*/ 559858 w 156"/>
                <a:gd name="T21" fmla="*/ 20441179 h 114"/>
                <a:gd name="T22" fmla="*/ 0 w 156"/>
                <a:gd name="T23" fmla="*/ 14000692 h 114"/>
                <a:gd name="T24" fmla="*/ 559858 w 156"/>
                <a:gd name="T25" fmla="*/ 7280275 h 114"/>
                <a:gd name="T26" fmla="*/ 1400175 w 156"/>
                <a:gd name="T27" fmla="*/ 559858 h 114"/>
                <a:gd name="T28" fmla="*/ 5040313 w 156"/>
                <a:gd name="T29" fmla="*/ 0 h 114"/>
                <a:gd name="T30" fmla="*/ 21281496 w 156"/>
                <a:gd name="T31" fmla="*/ 559858 h 114"/>
                <a:gd name="T32" fmla="*/ 27441525 w 156"/>
                <a:gd name="T33" fmla="*/ 1120246 h 114"/>
                <a:gd name="T34" fmla="*/ 36402433 w 156"/>
                <a:gd name="T35" fmla="*/ 1960033 h 114"/>
                <a:gd name="T36" fmla="*/ 41442746 w 156"/>
                <a:gd name="T37" fmla="*/ 3640137 h 114"/>
                <a:gd name="T38" fmla="*/ 43682708 w 156"/>
                <a:gd name="T39" fmla="*/ 4480454 h 114"/>
                <a:gd name="T40" fmla="*/ 5320242 w 156"/>
                <a:gd name="T41" fmla="*/ 4480454 h 114"/>
                <a:gd name="T42" fmla="*/ 3360208 w 156"/>
                <a:gd name="T43" fmla="*/ 11200871 h 114"/>
                <a:gd name="T44" fmla="*/ 3080279 w 156"/>
                <a:gd name="T45" fmla="*/ 15680796 h 114"/>
                <a:gd name="T46" fmla="*/ 4199996 w 156"/>
                <a:gd name="T47" fmla="*/ 20161250 h 114"/>
                <a:gd name="T48" fmla="*/ 5320242 w 156"/>
                <a:gd name="T49" fmla="*/ 22121283 h 114"/>
                <a:gd name="T50" fmla="*/ 13160904 w 156"/>
                <a:gd name="T51" fmla="*/ 24361775 h 114"/>
                <a:gd name="T52" fmla="*/ 24921633 w 156"/>
                <a:gd name="T53" fmla="*/ 27441525 h 114"/>
                <a:gd name="T54" fmla="*/ 31081662 w 156"/>
                <a:gd name="T55" fmla="*/ 27721454 h 114"/>
                <a:gd name="T56" fmla="*/ 35002258 w 156"/>
                <a:gd name="T57" fmla="*/ 26881667 h 114"/>
                <a:gd name="T58" fmla="*/ 36962292 w 156"/>
                <a:gd name="T59" fmla="*/ 26321808 h 114"/>
                <a:gd name="T60" fmla="*/ 38362467 w 156"/>
                <a:gd name="T61" fmla="*/ 21281496 h 114"/>
                <a:gd name="T62" fmla="*/ 38922325 w 156"/>
                <a:gd name="T63" fmla="*/ 15680796 h 114"/>
                <a:gd name="T64" fmla="*/ 38642396 w 156"/>
                <a:gd name="T65" fmla="*/ 9800696 h 114"/>
                <a:gd name="T66" fmla="*/ 37242221 w 156"/>
                <a:gd name="T67" fmla="*/ 5600171 h 114"/>
                <a:gd name="T68" fmla="*/ 32761767 w 156"/>
                <a:gd name="T69" fmla="*/ 5880629 h 114"/>
                <a:gd name="T70" fmla="*/ 24641704 w 156"/>
                <a:gd name="T71" fmla="*/ 5320242 h 114"/>
                <a:gd name="T72" fmla="*/ 17080971 w 156"/>
                <a:gd name="T73" fmla="*/ 4199996 h 114"/>
                <a:gd name="T74" fmla="*/ 9240838 w 156"/>
                <a:gd name="T75" fmla="*/ 3920067 h 114"/>
                <a:gd name="T76" fmla="*/ 5320242 w 156"/>
                <a:gd name="T77" fmla="*/ 4480454 h 1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56" h="114">
                  <a:moveTo>
                    <a:pt x="156" y="16"/>
                  </a:moveTo>
                  <a:lnTo>
                    <a:pt x="156" y="16"/>
                  </a:lnTo>
                  <a:lnTo>
                    <a:pt x="153" y="37"/>
                  </a:lnTo>
                  <a:lnTo>
                    <a:pt x="152" y="56"/>
                  </a:lnTo>
                  <a:lnTo>
                    <a:pt x="149" y="76"/>
                  </a:lnTo>
                  <a:lnTo>
                    <a:pt x="147" y="99"/>
                  </a:lnTo>
                  <a:lnTo>
                    <a:pt x="142" y="106"/>
                  </a:lnTo>
                  <a:lnTo>
                    <a:pt x="134" y="110"/>
                  </a:lnTo>
                  <a:lnTo>
                    <a:pt x="127" y="112"/>
                  </a:lnTo>
                  <a:lnTo>
                    <a:pt x="119" y="114"/>
                  </a:lnTo>
                  <a:lnTo>
                    <a:pt x="111" y="114"/>
                  </a:lnTo>
                  <a:lnTo>
                    <a:pt x="102" y="114"/>
                  </a:lnTo>
                  <a:lnTo>
                    <a:pt x="83" y="110"/>
                  </a:lnTo>
                  <a:lnTo>
                    <a:pt x="64" y="106"/>
                  </a:lnTo>
                  <a:lnTo>
                    <a:pt x="45" y="101"/>
                  </a:lnTo>
                  <a:lnTo>
                    <a:pt x="26" y="96"/>
                  </a:lnTo>
                  <a:lnTo>
                    <a:pt x="18" y="94"/>
                  </a:lnTo>
                  <a:lnTo>
                    <a:pt x="9" y="94"/>
                  </a:lnTo>
                  <a:lnTo>
                    <a:pt x="4" y="83"/>
                  </a:lnTo>
                  <a:lnTo>
                    <a:pt x="2" y="73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1" y="38"/>
                  </a:lnTo>
                  <a:lnTo>
                    <a:pt x="2" y="26"/>
                  </a:lnTo>
                  <a:lnTo>
                    <a:pt x="5" y="2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36" y="0"/>
                  </a:lnTo>
                  <a:lnTo>
                    <a:pt x="76" y="2"/>
                  </a:lnTo>
                  <a:lnTo>
                    <a:pt x="98" y="4"/>
                  </a:lnTo>
                  <a:lnTo>
                    <a:pt x="119" y="6"/>
                  </a:lnTo>
                  <a:lnTo>
                    <a:pt x="130" y="7"/>
                  </a:lnTo>
                  <a:lnTo>
                    <a:pt x="140" y="10"/>
                  </a:lnTo>
                  <a:lnTo>
                    <a:pt x="148" y="13"/>
                  </a:lnTo>
                  <a:lnTo>
                    <a:pt x="156" y="16"/>
                  </a:lnTo>
                  <a:close/>
                  <a:moveTo>
                    <a:pt x="19" y="16"/>
                  </a:moveTo>
                  <a:lnTo>
                    <a:pt x="19" y="16"/>
                  </a:lnTo>
                  <a:lnTo>
                    <a:pt x="13" y="31"/>
                  </a:lnTo>
                  <a:lnTo>
                    <a:pt x="12" y="40"/>
                  </a:lnTo>
                  <a:lnTo>
                    <a:pt x="11" y="47"/>
                  </a:lnTo>
                  <a:lnTo>
                    <a:pt x="11" y="56"/>
                  </a:lnTo>
                  <a:lnTo>
                    <a:pt x="12" y="64"/>
                  </a:lnTo>
                  <a:lnTo>
                    <a:pt x="15" y="72"/>
                  </a:lnTo>
                  <a:lnTo>
                    <a:pt x="19" y="79"/>
                  </a:lnTo>
                  <a:lnTo>
                    <a:pt x="33" y="82"/>
                  </a:lnTo>
                  <a:lnTo>
                    <a:pt x="47" y="87"/>
                  </a:lnTo>
                  <a:lnTo>
                    <a:pt x="74" y="95"/>
                  </a:lnTo>
                  <a:lnTo>
                    <a:pt x="89" y="98"/>
                  </a:lnTo>
                  <a:lnTo>
                    <a:pt x="103" y="99"/>
                  </a:lnTo>
                  <a:lnTo>
                    <a:pt x="111" y="99"/>
                  </a:lnTo>
                  <a:lnTo>
                    <a:pt x="118" y="98"/>
                  </a:lnTo>
                  <a:lnTo>
                    <a:pt x="125" y="96"/>
                  </a:lnTo>
                  <a:lnTo>
                    <a:pt x="132" y="94"/>
                  </a:lnTo>
                  <a:lnTo>
                    <a:pt x="134" y="86"/>
                  </a:lnTo>
                  <a:lnTo>
                    <a:pt x="137" y="76"/>
                  </a:lnTo>
                  <a:lnTo>
                    <a:pt x="139" y="65"/>
                  </a:lnTo>
                  <a:lnTo>
                    <a:pt x="139" y="56"/>
                  </a:lnTo>
                  <a:lnTo>
                    <a:pt x="139" y="45"/>
                  </a:lnTo>
                  <a:lnTo>
                    <a:pt x="138" y="35"/>
                  </a:lnTo>
                  <a:lnTo>
                    <a:pt x="137" y="28"/>
                  </a:lnTo>
                  <a:lnTo>
                    <a:pt x="133" y="20"/>
                  </a:lnTo>
                  <a:lnTo>
                    <a:pt x="117" y="21"/>
                  </a:lnTo>
                  <a:lnTo>
                    <a:pt x="102" y="21"/>
                  </a:lnTo>
                  <a:lnTo>
                    <a:pt x="88" y="19"/>
                  </a:lnTo>
                  <a:lnTo>
                    <a:pt x="73" y="17"/>
                  </a:lnTo>
                  <a:lnTo>
                    <a:pt x="61" y="15"/>
                  </a:lnTo>
                  <a:lnTo>
                    <a:pt x="47" y="14"/>
                  </a:lnTo>
                  <a:lnTo>
                    <a:pt x="33" y="14"/>
                  </a:lnTo>
                  <a:lnTo>
                    <a:pt x="19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2" name="Freeform 210"/>
            <p:cNvSpPr>
              <a:spLocks noEditPoints="1"/>
            </p:cNvSpPr>
            <p:nvPr/>
          </p:nvSpPr>
          <p:spPr bwMode="auto">
            <a:xfrm>
              <a:off x="5883276" y="1858963"/>
              <a:ext cx="76200" cy="60325"/>
            </a:xfrm>
            <a:custGeom>
              <a:avLst/>
              <a:gdLst>
                <a:gd name="T0" fmla="*/ 38642396 w 144"/>
                <a:gd name="T1" fmla="*/ 30801733 h 114"/>
                <a:gd name="T2" fmla="*/ 35002258 w 144"/>
                <a:gd name="T3" fmla="*/ 31362121 h 114"/>
                <a:gd name="T4" fmla="*/ 31081662 w 144"/>
                <a:gd name="T5" fmla="*/ 31362121 h 114"/>
                <a:gd name="T6" fmla="*/ 23241529 w 144"/>
                <a:gd name="T7" fmla="*/ 30241875 h 114"/>
                <a:gd name="T8" fmla="*/ 9800696 w 144"/>
                <a:gd name="T9" fmla="*/ 28561771 h 114"/>
                <a:gd name="T10" fmla="*/ 6440488 w 144"/>
                <a:gd name="T11" fmla="*/ 27161596 h 114"/>
                <a:gd name="T12" fmla="*/ 4199996 w 144"/>
                <a:gd name="T13" fmla="*/ 26881667 h 114"/>
                <a:gd name="T14" fmla="*/ 3080279 w 144"/>
                <a:gd name="T15" fmla="*/ 26881667 h 114"/>
                <a:gd name="T16" fmla="*/ 2520421 w 144"/>
                <a:gd name="T17" fmla="*/ 26321808 h 114"/>
                <a:gd name="T18" fmla="*/ 840317 w 144"/>
                <a:gd name="T19" fmla="*/ 23801388 h 114"/>
                <a:gd name="T20" fmla="*/ 0 w 144"/>
                <a:gd name="T21" fmla="*/ 18201217 h 114"/>
                <a:gd name="T22" fmla="*/ 279929 w 144"/>
                <a:gd name="T23" fmla="*/ 12601046 h 114"/>
                <a:gd name="T24" fmla="*/ 840317 w 144"/>
                <a:gd name="T25" fmla="*/ 7280275 h 114"/>
                <a:gd name="T26" fmla="*/ 2520421 w 144"/>
                <a:gd name="T27" fmla="*/ 3640137 h 114"/>
                <a:gd name="T28" fmla="*/ 3920067 w 144"/>
                <a:gd name="T29" fmla="*/ 0 h 114"/>
                <a:gd name="T30" fmla="*/ 12601046 w 144"/>
                <a:gd name="T31" fmla="*/ 840317 h 114"/>
                <a:gd name="T32" fmla="*/ 26601737 w 144"/>
                <a:gd name="T33" fmla="*/ 1680104 h 114"/>
                <a:gd name="T34" fmla="*/ 36122504 w 144"/>
                <a:gd name="T35" fmla="*/ 3920067 h 114"/>
                <a:gd name="T36" fmla="*/ 39762642 w 144"/>
                <a:gd name="T37" fmla="*/ 5880629 h 114"/>
                <a:gd name="T38" fmla="*/ 40322500 w 144"/>
                <a:gd name="T39" fmla="*/ 12040658 h 114"/>
                <a:gd name="T40" fmla="*/ 40322500 w 144"/>
                <a:gd name="T41" fmla="*/ 21561425 h 114"/>
                <a:gd name="T42" fmla="*/ 39482713 w 144"/>
                <a:gd name="T43" fmla="*/ 28001912 h 114"/>
                <a:gd name="T44" fmla="*/ 38642396 w 144"/>
                <a:gd name="T45" fmla="*/ 30801733 h 114"/>
                <a:gd name="T46" fmla="*/ 5320242 w 144"/>
                <a:gd name="T47" fmla="*/ 5040313 h 114"/>
                <a:gd name="T48" fmla="*/ 3920067 w 144"/>
                <a:gd name="T49" fmla="*/ 13160904 h 114"/>
                <a:gd name="T50" fmla="*/ 3920067 w 144"/>
                <a:gd name="T51" fmla="*/ 17360900 h 114"/>
                <a:gd name="T52" fmla="*/ 4760383 w 144"/>
                <a:gd name="T53" fmla="*/ 21561425 h 114"/>
                <a:gd name="T54" fmla="*/ 7840662 w 144"/>
                <a:gd name="T55" fmla="*/ 23521458 h 114"/>
                <a:gd name="T56" fmla="*/ 14841008 w 144"/>
                <a:gd name="T57" fmla="*/ 25761421 h 114"/>
                <a:gd name="T58" fmla="*/ 22401213 w 144"/>
                <a:gd name="T59" fmla="*/ 26881667 h 114"/>
                <a:gd name="T60" fmla="*/ 34441871 w 144"/>
                <a:gd name="T61" fmla="*/ 26881667 h 114"/>
                <a:gd name="T62" fmla="*/ 35562117 w 144"/>
                <a:gd name="T63" fmla="*/ 25481492 h 114"/>
                <a:gd name="T64" fmla="*/ 36682363 w 144"/>
                <a:gd name="T65" fmla="*/ 21561425 h 114"/>
                <a:gd name="T66" fmla="*/ 36682363 w 144"/>
                <a:gd name="T67" fmla="*/ 14561079 h 114"/>
                <a:gd name="T68" fmla="*/ 36682363 w 144"/>
                <a:gd name="T69" fmla="*/ 9240838 h 114"/>
                <a:gd name="T70" fmla="*/ 29682017 w 144"/>
                <a:gd name="T71" fmla="*/ 6440488 h 114"/>
                <a:gd name="T72" fmla="*/ 21561425 w 144"/>
                <a:gd name="T73" fmla="*/ 4480454 h 114"/>
                <a:gd name="T74" fmla="*/ 13160904 w 144"/>
                <a:gd name="T75" fmla="*/ 4199996 h 114"/>
                <a:gd name="T76" fmla="*/ 5320242 w 144"/>
                <a:gd name="T77" fmla="*/ 5040313 h 1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14">
                  <a:moveTo>
                    <a:pt x="138" y="110"/>
                  </a:moveTo>
                  <a:lnTo>
                    <a:pt x="138" y="110"/>
                  </a:lnTo>
                  <a:lnTo>
                    <a:pt x="132" y="112"/>
                  </a:lnTo>
                  <a:lnTo>
                    <a:pt x="125" y="112"/>
                  </a:lnTo>
                  <a:lnTo>
                    <a:pt x="119" y="114"/>
                  </a:lnTo>
                  <a:lnTo>
                    <a:pt x="111" y="112"/>
                  </a:lnTo>
                  <a:lnTo>
                    <a:pt x="83" y="108"/>
                  </a:lnTo>
                  <a:lnTo>
                    <a:pt x="49" y="105"/>
                  </a:lnTo>
                  <a:lnTo>
                    <a:pt x="35" y="102"/>
                  </a:lnTo>
                  <a:lnTo>
                    <a:pt x="23" y="97"/>
                  </a:lnTo>
                  <a:lnTo>
                    <a:pt x="18" y="96"/>
                  </a:lnTo>
                  <a:lnTo>
                    <a:pt x="15" y="96"/>
                  </a:lnTo>
                  <a:lnTo>
                    <a:pt x="13" y="96"/>
                  </a:lnTo>
                  <a:lnTo>
                    <a:pt x="11" y="96"/>
                  </a:lnTo>
                  <a:lnTo>
                    <a:pt x="9" y="94"/>
                  </a:lnTo>
                  <a:lnTo>
                    <a:pt x="6" y="91"/>
                  </a:lnTo>
                  <a:lnTo>
                    <a:pt x="3" y="85"/>
                  </a:lnTo>
                  <a:lnTo>
                    <a:pt x="1" y="75"/>
                  </a:lnTo>
                  <a:lnTo>
                    <a:pt x="0" y="65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26"/>
                  </a:lnTo>
                  <a:lnTo>
                    <a:pt x="5" y="19"/>
                  </a:lnTo>
                  <a:lnTo>
                    <a:pt x="9" y="13"/>
                  </a:lnTo>
                  <a:lnTo>
                    <a:pt x="14" y="0"/>
                  </a:lnTo>
                  <a:lnTo>
                    <a:pt x="29" y="2"/>
                  </a:lnTo>
                  <a:lnTo>
                    <a:pt x="45" y="3"/>
                  </a:lnTo>
                  <a:lnTo>
                    <a:pt x="78" y="4"/>
                  </a:lnTo>
                  <a:lnTo>
                    <a:pt x="95" y="6"/>
                  </a:lnTo>
                  <a:lnTo>
                    <a:pt x="112" y="10"/>
                  </a:lnTo>
                  <a:lnTo>
                    <a:pt x="129" y="14"/>
                  </a:lnTo>
                  <a:lnTo>
                    <a:pt x="136" y="17"/>
                  </a:lnTo>
                  <a:lnTo>
                    <a:pt x="142" y="21"/>
                  </a:lnTo>
                  <a:lnTo>
                    <a:pt x="144" y="43"/>
                  </a:lnTo>
                  <a:lnTo>
                    <a:pt x="144" y="66"/>
                  </a:lnTo>
                  <a:lnTo>
                    <a:pt x="144" y="77"/>
                  </a:lnTo>
                  <a:lnTo>
                    <a:pt x="142" y="89"/>
                  </a:lnTo>
                  <a:lnTo>
                    <a:pt x="141" y="100"/>
                  </a:lnTo>
                  <a:lnTo>
                    <a:pt x="138" y="110"/>
                  </a:lnTo>
                  <a:close/>
                  <a:moveTo>
                    <a:pt x="19" y="18"/>
                  </a:moveTo>
                  <a:lnTo>
                    <a:pt x="19" y="18"/>
                  </a:lnTo>
                  <a:lnTo>
                    <a:pt x="16" y="31"/>
                  </a:lnTo>
                  <a:lnTo>
                    <a:pt x="14" y="47"/>
                  </a:lnTo>
                  <a:lnTo>
                    <a:pt x="14" y="55"/>
                  </a:lnTo>
                  <a:lnTo>
                    <a:pt x="14" y="62"/>
                  </a:lnTo>
                  <a:lnTo>
                    <a:pt x="15" y="70"/>
                  </a:lnTo>
                  <a:lnTo>
                    <a:pt x="17" y="77"/>
                  </a:lnTo>
                  <a:lnTo>
                    <a:pt x="28" y="84"/>
                  </a:lnTo>
                  <a:lnTo>
                    <a:pt x="41" y="88"/>
                  </a:lnTo>
                  <a:lnTo>
                    <a:pt x="53" y="92"/>
                  </a:lnTo>
                  <a:lnTo>
                    <a:pt x="66" y="94"/>
                  </a:lnTo>
                  <a:lnTo>
                    <a:pt x="80" y="96"/>
                  </a:lnTo>
                  <a:lnTo>
                    <a:pt x="94" y="96"/>
                  </a:lnTo>
                  <a:lnTo>
                    <a:pt x="123" y="96"/>
                  </a:lnTo>
                  <a:lnTo>
                    <a:pt x="127" y="91"/>
                  </a:lnTo>
                  <a:lnTo>
                    <a:pt x="130" y="85"/>
                  </a:lnTo>
                  <a:lnTo>
                    <a:pt x="131" y="77"/>
                  </a:lnTo>
                  <a:lnTo>
                    <a:pt x="131" y="70"/>
                  </a:lnTo>
                  <a:lnTo>
                    <a:pt x="131" y="52"/>
                  </a:lnTo>
                  <a:lnTo>
                    <a:pt x="131" y="33"/>
                  </a:lnTo>
                  <a:lnTo>
                    <a:pt x="119" y="28"/>
                  </a:lnTo>
                  <a:lnTo>
                    <a:pt x="106" y="23"/>
                  </a:lnTo>
                  <a:lnTo>
                    <a:pt x="91" y="19"/>
                  </a:lnTo>
                  <a:lnTo>
                    <a:pt x="77" y="16"/>
                  </a:lnTo>
                  <a:lnTo>
                    <a:pt x="62" y="15"/>
                  </a:lnTo>
                  <a:lnTo>
                    <a:pt x="47" y="15"/>
                  </a:lnTo>
                  <a:lnTo>
                    <a:pt x="33" y="16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3" name="Freeform 211"/>
            <p:cNvSpPr>
              <a:spLocks/>
            </p:cNvSpPr>
            <p:nvPr/>
          </p:nvSpPr>
          <p:spPr bwMode="auto">
            <a:xfrm>
              <a:off x="5824538" y="1865313"/>
              <a:ext cx="31750" cy="31750"/>
            </a:xfrm>
            <a:custGeom>
              <a:avLst/>
              <a:gdLst>
                <a:gd name="T0" fmla="*/ 8680450 w 60"/>
                <a:gd name="T1" fmla="*/ 3640137 h 60"/>
                <a:gd name="T2" fmla="*/ 10360554 w 60"/>
                <a:gd name="T3" fmla="*/ 1960033 h 60"/>
                <a:gd name="T4" fmla="*/ 12880975 w 60"/>
                <a:gd name="T5" fmla="*/ 1400175 h 60"/>
                <a:gd name="T6" fmla="*/ 15120937 w 60"/>
                <a:gd name="T7" fmla="*/ 1680104 h 60"/>
                <a:gd name="T8" fmla="*/ 16801042 w 60"/>
                <a:gd name="T9" fmla="*/ 3080279 h 60"/>
                <a:gd name="T10" fmla="*/ 16801042 w 60"/>
                <a:gd name="T11" fmla="*/ 3920067 h 60"/>
                <a:gd name="T12" fmla="*/ 16241183 w 60"/>
                <a:gd name="T13" fmla="*/ 5600171 h 60"/>
                <a:gd name="T14" fmla="*/ 15680796 w 60"/>
                <a:gd name="T15" fmla="*/ 6720417 h 60"/>
                <a:gd name="T16" fmla="*/ 15680796 w 60"/>
                <a:gd name="T17" fmla="*/ 7840662 h 60"/>
                <a:gd name="T18" fmla="*/ 14000692 w 60"/>
                <a:gd name="T19" fmla="*/ 7840662 h 60"/>
                <a:gd name="T20" fmla="*/ 13720762 w 60"/>
                <a:gd name="T21" fmla="*/ 8120592 h 60"/>
                <a:gd name="T22" fmla="*/ 12880975 w 60"/>
                <a:gd name="T23" fmla="*/ 7280275 h 60"/>
                <a:gd name="T24" fmla="*/ 12320588 w 60"/>
                <a:gd name="T25" fmla="*/ 5600171 h 60"/>
                <a:gd name="T26" fmla="*/ 10640483 w 60"/>
                <a:gd name="T27" fmla="*/ 6440488 h 60"/>
                <a:gd name="T28" fmla="*/ 10640483 w 60"/>
                <a:gd name="T29" fmla="*/ 8400521 h 60"/>
                <a:gd name="T30" fmla="*/ 11760729 w 60"/>
                <a:gd name="T31" fmla="*/ 10080625 h 60"/>
                <a:gd name="T32" fmla="*/ 13440833 w 60"/>
                <a:gd name="T33" fmla="*/ 10920942 h 60"/>
                <a:gd name="T34" fmla="*/ 13160904 w 60"/>
                <a:gd name="T35" fmla="*/ 12601046 h 60"/>
                <a:gd name="T36" fmla="*/ 13720762 w 60"/>
                <a:gd name="T37" fmla="*/ 13440833 h 60"/>
                <a:gd name="T38" fmla="*/ 14280621 w 60"/>
                <a:gd name="T39" fmla="*/ 13160904 h 60"/>
                <a:gd name="T40" fmla="*/ 15680796 w 60"/>
                <a:gd name="T41" fmla="*/ 12320588 h 60"/>
                <a:gd name="T42" fmla="*/ 16521112 w 60"/>
                <a:gd name="T43" fmla="*/ 12320588 h 60"/>
                <a:gd name="T44" fmla="*/ 16801042 w 60"/>
                <a:gd name="T45" fmla="*/ 13440833 h 60"/>
                <a:gd name="T46" fmla="*/ 16801042 w 60"/>
                <a:gd name="T47" fmla="*/ 15120937 h 60"/>
                <a:gd name="T48" fmla="*/ 14280621 w 60"/>
                <a:gd name="T49" fmla="*/ 16801042 h 60"/>
                <a:gd name="T50" fmla="*/ 12601046 w 60"/>
                <a:gd name="T51" fmla="*/ 16801042 h 60"/>
                <a:gd name="T52" fmla="*/ 11480800 w 60"/>
                <a:gd name="T53" fmla="*/ 15120937 h 60"/>
                <a:gd name="T54" fmla="*/ 11480800 w 60"/>
                <a:gd name="T55" fmla="*/ 14000692 h 60"/>
                <a:gd name="T56" fmla="*/ 9520767 w 60"/>
                <a:gd name="T57" fmla="*/ 13160904 h 60"/>
                <a:gd name="T58" fmla="*/ 8400521 w 60"/>
                <a:gd name="T59" fmla="*/ 10920942 h 60"/>
                <a:gd name="T60" fmla="*/ 5600171 w 60"/>
                <a:gd name="T61" fmla="*/ 12880975 h 60"/>
                <a:gd name="T62" fmla="*/ 3360208 w 60"/>
                <a:gd name="T63" fmla="*/ 14841008 h 60"/>
                <a:gd name="T64" fmla="*/ 1680104 w 60"/>
                <a:gd name="T65" fmla="*/ 13720762 h 60"/>
                <a:gd name="T66" fmla="*/ 0 w 60"/>
                <a:gd name="T67" fmla="*/ 13160904 h 60"/>
                <a:gd name="T68" fmla="*/ 0 w 60"/>
                <a:gd name="T69" fmla="*/ 12320588 h 60"/>
                <a:gd name="T70" fmla="*/ 559858 w 60"/>
                <a:gd name="T71" fmla="*/ 10640483 h 60"/>
                <a:gd name="T72" fmla="*/ 840317 w 60"/>
                <a:gd name="T73" fmla="*/ 9800696 h 60"/>
                <a:gd name="T74" fmla="*/ 3360208 w 60"/>
                <a:gd name="T75" fmla="*/ 10360554 h 60"/>
                <a:gd name="T76" fmla="*/ 5320242 w 60"/>
                <a:gd name="T77" fmla="*/ 9240838 h 60"/>
                <a:gd name="T78" fmla="*/ 6160558 w 60"/>
                <a:gd name="T79" fmla="*/ 6720417 h 60"/>
                <a:gd name="T80" fmla="*/ 5320242 w 60"/>
                <a:gd name="T81" fmla="*/ 3920067 h 60"/>
                <a:gd name="T82" fmla="*/ 4480454 w 60"/>
                <a:gd name="T83" fmla="*/ 3920067 h 60"/>
                <a:gd name="T84" fmla="*/ 3360208 w 60"/>
                <a:gd name="T85" fmla="*/ 5040313 h 60"/>
                <a:gd name="T86" fmla="*/ 2520421 w 60"/>
                <a:gd name="T87" fmla="*/ 5040313 h 60"/>
                <a:gd name="T88" fmla="*/ 1120246 w 60"/>
                <a:gd name="T89" fmla="*/ 3920067 h 60"/>
                <a:gd name="T90" fmla="*/ 1680104 w 60"/>
                <a:gd name="T91" fmla="*/ 2239963 h 60"/>
                <a:gd name="T92" fmla="*/ 3920067 w 60"/>
                <a:gd name="T93" fmla="*/ 279929 h 60"/>
                <a:gd name="T94" fmla="*/ 6440488 w 60"/>
                <a:gd name="T95" fmla="*/ 0 h 60"/>
                <a:gd name="T96" fmla="*/ 8400521 w 60"/>
                <a:gd name="T97" fmla="*/ 1680104 h 60"/>
                <a:gd name="T98" fmla="*/ 8680450 w 60"/>
                <a:gd name="T99" fmla="*/ 3640137 h 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0" h="60">
                  <a:moveTo>
                    <a:pt x="31" y="13"/>
                  </a:moveTo>
                  <a:lnTo>
                    <a:pt x="31" y="13"/>
                  </a:lnTo>
                  <a:lnTo>
                    <a:pt x="34" y="9"/>
                  </a:lnTo>
                  <a:lnTo>
                    <a:pt x="37" y="7"/>
                  </a:lnTo>
                  <a:lnTo>
                    <a:pt x="42" y="6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60" y="11"/>
                  </a:lnTo>
                  <a:lnTo>
                    <a:pt x="60" y="14"/>
                  </a:lnTo>
                  <a:lnTo>
                    <a:pt x="60" y="16"/>
                  </a:lnTo>
                  <a:lnTo>
                    <a:pt x="58" y="20"/>
                  </a:lnTo>
                  <a:lnTo>
                    <a:pt x="56" y="23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7" y="28"/>
                  </a:lnTo>
                  <a:lnTo>
                    <a:pt x="46" y="26"/>
                  </a:lnTo>
                  <a:lnTo>
                    <a:pt x="44" y="20"/>
                  </a:lnTo>
                  <a:lnTo>
                    <a:pt x="41" y="21"/>
                  </a:lnTo>
                  <a:lnTo>
                    <a:pt x="38" y="23"/>
                  </a:lnTo>
                  <a:lnTo>
                    <a:pt x="38" y="27"/>
                  </a:lnTo>
                  <a:lnTo>
                    <a:pt x="38" y="30"/>
                  </a:lnTo>
                  <a:lnTo>
                    <a:pt x="41" y="34"/>
                  </a:lnTo>
                  <a:lnTo>
                    <a:pt x="42" y="36"/>
                  </a:lnTo>
                  <a:lnTo>
                    <a:pt x="45" y="38"/>
                  </a:lnTo>
                  <a:lnTo>
                    <a:pt x="48" y="39"/>
                  </a:lnTo>
                  <a:lnTo>
                    <a:pt x="47" y="45"/>
                  </a:lnTo>
                  <a:lnTo>
                    <a:pt x="48" y="46"/>
                  </a:lnTo>
                  <a:lnTo>
                    <a:pt x="49" y="48"/>
                  </a:lnTo>
                  <a:lnTo>
                    <a:pt x="51" y="47"/>
                  </a:lnTo>
                  <a:lnTo>
                    <a:pt x="53" y="46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60" y="46"/>
                  </a:lnTo>
                  <a:lnTo>
                    <a:pt x="60" y="48"/>
                  </a:lnTo>
                  <a:lnTo>
                    <a:pt x="60" y="54"/>
                  </a:lnTo>
                  <a:lnTo>
                    <a:pt x="54" y="58"/>
                  </a:lnTo>
                  <a:lnTo>
                    <a:pt x="51" y="60"/>
                  </a:lnTo>
                  <a:lnTo>
                    <a:pt x="48" y="60"/>
                  </a:lnTo>
                  <a:lnTo>
                    <a:pt x="45" y="60"/>
                  </a:lnTo>
                  <a:lnTo>
                    <a:pt x="43" y="58"/>
                  </a:lnTo>
                  <a:lnTo>
                    <a:pt x="41" y="54"/>
                  </a:lnTo>
                  <a:lnTo>
                    <a:pt x="41" y="50"/>
                  </a:lnTo>
                  <a:lnTo>
                    <a:pt x="37" y="49"/>
                  </a:lnTo>
                  <a:lnTo>
                    <a:pt x="34" y="47"/>
                  </a:lnTo>
                  <a:lnTo>
                    <a:pt x="32" y="44"/>
                  </a:lnTo>
                  <a:lnTo>
                    <a:pt x="30" y="39"/>
                  </a:lnTo>
                  <a:lnTo>
                    <a:pt x="20" y="46"/>
                  </a:lnTo>
                  <a:lnTo>
                    <a:pt x="16" y="49"/>
                  </a:lnTo>
                  <a:lnTo>
                    <a:pt x="12" y="53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1" y="40"/>
                  </a:lnTo>
                  <a:lnTo>
                    <a:pt x="2" y="38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2" y="37"/>
                  </a:lnTo>
                  <a:lnTo>
                    <a:pt x="16" y="35"/>
                  </a:lnTo>
                  <a:lnTo>
                    <a:pt x="19" y="33"/>
                  </a:lnTo>
                  <a:lnTo>
                    <a:pt x="21" y="29"/>
                  </a:lnTo>
                  <a:lnTo>
                    <a:pt x="22" y="24"/>
                  </a:lnTo>
                  <a:lnTo>
                    <a:pt x="21" y="19"/>
                  </a:lnTo>
                  <a:lnTo>
                    <a:pt x="19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9" y="18"/>
                  </a:lnTo>
                  <a:lnTo>
                    <a:pt x="7" y="16"/>
                  </a:lnTo>
                  <a:lnTo>
                    <a:pt x="4" y="14"/>
                  </a:lnTo>
                  <a:lnTo>
                    <a:pt x="6" y="8"/>
                  </a:lnTo>
                  <a:lnTo>
                    <a:pt x="9" y="4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6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4" name="Freeform 212"/>
            <p:cNvSpPr>
              <a:spLocks/>
            </p:cNvSpPr>
            <p:nvPr/>
          </p:nvSpPr>
          <p:spPr bwMode="auto">
            <a:xfrm>
              <a:off x="5916613" y="1879600"/>
              <a:ext cx="11113" cy="14288"/>
            </a:xfrm>
            <a:custGeom>
              <a:avLst/>
              <a:gdLst>
                <a:gd name="T0" fmla="*/ 6157772 w 19"/>
                <a:gd name="T1" fmla="*/ 302246 h 26"/>
                <a:gd name="T2" fmla="*/ 6157772 w 19"/>
                <a:gd name="T3" fmla="*/ 302246 h 26"/>
                <a:gd name="T4" fmla="*/ 6499935 w 19"/>
                <a:gd name="T5" fmla="*/ 2415771 h 26"/>
                <a:gd name="T6" fmla="*/ 6499935 w 19"/>
                <a:gd name="T7" fmla="*/ 4529846 h 26"/>
                <a:gd name="T8" fmla="*/ 5473445 w 19"/>
                <a:gd name="T9" fmla="*/ 6341674 h 26"/>
                <a:gd name="T10" fmla="*/ 4789703 w 19"/>
                <a:gd name="T11" fmla="*/ 6945617 h 26"/>
                <a:gd name="T12" fmla="*/ 4105376 w 19"/>
                <a:gd name="T13" fmla="*/ 7851806 h 26"/>
                <a:gd name="T14" fmla="*/ 4105376 w 19"/>
                <a:gd name="T15" fmla="*/ 7851806 h 26"/>
                <a:gd name="T16" fmla="*/ 3078886 w 19"/>
                <a:gd name="T17" fmla="*/ 7549559 h 26"/>
                <a:gd name="T18" fmla="*/ 2394559 w 19"/>
                <a:gd name="T19" fmla="*/ 6945617 h 26"/>
                <a:gd name="T20" fmla="*/ 1026490 w 19"/>
                <a:gd name="T21" fmla="*/ 6039977 h 26"/>
                <a:gd name="T22" fmla="*/ 342163 w 19"/>
                <a:gd name="T23" fmla="*/ 4529846 h 26"/>
                <a:gd name="T24" fmla="*/ 0 w 19"/>
                <a:gd name="T25" fmla="*/ 2718017 h 26"/>
                <a:gd name="T26" fmla="*/ 1026490 w 19"/>
                <a:gd name="T27" fmla="*/ 1207886 h 26"/>
                <a:gd name="T28" fmla="*/ 1368654 w 19"/>
                <a:gd name="T29" fmla="*/ 603943 h 26"/>
                <a:gd name="T30" fmla="*/ 2052396 w 19"/>
                <a:gd name="T31" fmla="*/ 302246 h 26"/>
                <a:gd name="T32" fmla="*/ 2736722 w 19"/>
                <a:gd name="T33" fmla="*/ 0 h 26"/>
                <a:gd name="T34" fmla="*/ 3763213 w 19"/>
                <a:gd name="T35" fmla="*/ 0 h 26"/>
                <a:gd name="T36" fmla="*/ 4789703 w 19"/>
                <a:gd name="T37" fmla="*/ 0 h 26"/>
                <a:gd name="T38" fmla="*/ 6157772 w 19"/>
                <a:gd name="T39" fmla="*/ 302246 h 26"/>
                <a:gd name="T40" fmla="*/ 6157772 w 19"/>
                <a:gd name="T41" fmla="*/ 302246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" h="26">
                  <a:moveTo>
                    <a:pt x="18" y="1"/>
                  </a:moveTo>
                  <a:lnTo>
                    <a:pt x="18" y="1"/>
                  </a:lnTo>
                  <a:lnTo>
                    <a:pt x="19" y="8"/>
                  </a:lnTo>
                  <a:lnTo>
                    <a:pt x="19" y="15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12" y="26"/>
                  </a:lnTo>
                  <a:lnTo>
                    <a:pt x="9" y="25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9"/>
                  </a:lnTo>
                  <a:lnTo>
                    <a:pt x="3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5" name="Freeform 214"/>
            <p:cNvSpPr>
              <a:spLocks noEditPoints="1"/>
            </p:cNvSpPr>
            <p:nvPr/>
          </p:nvSpPr>
          <p:spPr bwMode="auto">
            <a:xfrm>
              <a:off x="5757863" y="1350963"/>
              <a:ext cx="420688" cy="187325"/>
            </a:xfrm>
            <a:custGeom>
              <a:avLst/>
              <a:gdLst>
                <a:gd name="T0" fmla="*/ 41059360 w 796"/>
                <a:gd name="T1" fmla="*/ 2768832 h 356"/>
                <a:gd name="T2" fmla="*/ 73180686 w 796"/>
                <a:gd name="T3" fmla="*/ 5260886 h 356"/>
                <a:gd name="T4" fmla="*/ 104184229 w 796"/>
                <a:gd name="T5" fmla="*/ 9414134 h 356"/>
                <a:gd name="T6" fmla="*/ 198592747 w 796"/>
                <a:gd name="T7" fmla="*/ 18274185 h 356"/>
                <a:gd name="T8" fmla="*/ 221496460 w 796"/>
                <a:gd name="T9" fmla="*/ 22704211 h 356"/>
                <a:gd name="T10" fmla="*/ 218144697 w 796"/>
                <a:gd name="T11" fmla="*/ 70327383 h 356"/>
                <a:gd name="T12" fmla="*/ 217865648 w 796"/>
                <a:gd name="T13" fmla="*/ 93308372 h 356"/>
                <a:gd name="T14" fmla="*/ 199430952 w 796"/>
                <a:gd name="T15" fmla="*/ 96631286 h 356"/>
                <a:gd name="T16" fmla="*/ 123178081 w 796"/>
                <a:gd name="T17" fmla="*/ 89432428 h 356"/>
                <a:gd name="T18" fmla="*/ 65918533 w 796"/>
                <a:gd name="T19" fmla="*/ 88048012 h 356"/>
                <a:gd name="T20" fmla="*/ 21227832 w 796"/>
                <a:gd name="T21" fmla="*/ 82510348 h 356"/>
                <a:gd name="T22" fmla="*/ 1955459 w 796"/>
                <a:gd name="T23" fmla="*/ 79741516 h 356"/>
                <a:gd name="T24" fmla="*/ 1955459 w 796"/>
                <a:gd name="T25" fmla="*/ 55929667 h 356"/>
                <a:gd name="T26" fmla="*/ 6424477 w 796"/>
                <a:gd name="T27" fmla="*/ 17997407 h 356"/>
                <a:gd name="T28" fmla="*/ 11452121 w 796"/>
                <a:gd name="T29" fmla="*/ 830860 h 356"/>
                <a:gd name="T30" fmla="*/ 201106833 w 796"/>
                <a:gd name="T31" fmla="*/ 34609872 h 356"/>
                <a:gd name="T32" fmla="*/ 175409984 w 796"/>
                <a:gd name="T33" fmla="*/ 31287485 h 356"/>
                <a:gd name="T34" fmla="*/ 133233369 w 796"/>
                <a:gd name="T35" fmla="*/ 26857459 h 356"/>
                <a:gd name="T36" fmla="*/ 98039330 w 796"/>
                <a:gd name="T37" fmla="*/ 24365405 h 356"/>
                <a:gd name="T38" fmla="*/ 74576990 w 796"/>
                <a:gd name="T39" fmla="*/ 21873351 h 356"/>
                <a:gd name="T40" fmla="*/ 29328190 w 796"/>
                <a:gd name="T41" fmla="*/ 20488935 h 356"/>
                <a:gd name="T42" fmla="*/ 23741918 w 796"/>
                <a:gd name="T43" fmla="*/ 58144943 h 356"/>
                <a:gd name="T44" fmla="*/ 125691639 w 796"/>
                <a:gd name="T45" fmla="*/ 72542659 h 356"/>
                <a:gd name="T46" fmla="*/ 153902574 w 796"/>
                <a:gd name="T47" fmla="*/ 74757408 h 356"/>
                <a:gd name="T48" fmla="*/ 180716678 w 796"/>
                <a:gd name="T49" fmla="*/ 76972684 h 356"/>
                <a:gd name="T50" fmla="*/ 202224087 w 796"/>
                <a:gd name="T51" fmla="*/ 79741516 h 356"/>
                <a:gd name="T52" fmla="*/ 205575850 w 796"/>
                <a:gd name="T53" fmla="*/ 37101926 h 356"/>
                <a:gd name="T54" fmla="*/ 190492917 w 796"/>
                <a:gd name="T55" fmla="*/ 20212157 h 356"/>
                <a:gd name="T56" fmla="*/ 155298878 w 796"/>
                <a:gd name="T57" fmla="*/ 17166547 h 356"/>
                <a:gd name="T58" fmla="*/ 113960468 w 796"/>
                <a:gd name="T59" fmla="*/ 13290077 h 356"/>
                <a:gd name="T60" fmla="*/ 78766957 w 796"/>
                <a:gd name="T61" fmla="*/ 9414134 h 356"/>
                <a:gd name="T62" fmla="*/ 23741918 w 796"/>
                <a:gd name="T63" fmla="*/ 5814442 h 356"/>
                <a:gd name="T64" fmla="*/ 26535054 w 796"/>
                <a:gd name="T65" fmla="*/ 17443325 h 356"/>
                <a:gd name="T66" fmla="*/ 37986647 w 796"/>
                <a:gd name="T67" fmla="*/ 18274185 h 356"/>
                <a:gd name="T68" fmla="*/ 80442839 w 796"/>
                <a:gd name="T69" fmla="*/ 18550963 h 356"/>
                <a:gd name="T70" fmla="*/ 91335804 w 796"/>
                <a:gd name="T71" fmla="*/ 21043017 h 356"/>
                <a:gd name="T72" fmla="*/ 136585132 w 796"/>
                <a:gd name="T73" fmla="*/ 24365405 h 356"/>
                <a:gd name="T74" fmla="*/ 185744322 w 796"/>
                <a:gd name="T75" fmla="*/ 30456625 h 356"/>
                <a:gd name="T76" fmla="*/ 211999798 w 796"/>
                <a:gd name="T77" fmla="*/ 29349513 h 356"/>
                <a:gd name="T78" fmla="*/ 215072512 w 796"/>
                <a:gd name="T79" fmla="*/ 25196265 h 356"/>
                <a:gd name="T80" fmla="*/ 6983104 w 796"/>
                <a:gd name="T81" fmla="*/ 48730810 h 356"/>
                <a:gd name="T82" fmla="*/ 11731170 w 796"/>
                <a:gd name="T83" fmla="*/ 71435021 h 356"/>
                <a:gd name="T84" fmla="*/ 20110578 w 796"/>
                <a:gd name="T85" fmla="*/ 53437613 h 356"/>
                <a:gd name="T86" fmla="*/ 22345086 w 796"/>
                <a:gd name="T87" fmla="*/ 21319795 h 356"/>
                <a:gd name="T88" fmla="*/ 18434696 w 796"/>
                <a:gd name="T89" fmla="*/ 15782131 h 356"/>
                <a:gd name="T90" fmla="*/ 12848425 w 796"/>
                <a:gd name="T91" fmla="*/ 10798550 h 356"/>
                <a:gd name="T92" fmla="*/ 9217612 w 796"/>
                <a:gd name="T93" fmla="*/ 35717510 h 356"/>
                <a:gd name="T94" fmla="*/ 208927613 w 796"/>
                <a:gd name="T95" fmla="*/ 55652889 h 356"/>
                <a:gd name="T96" fmla="*/ 208927613 w 796"/>
                <a:gd name="T97" fmla="*/ 85555958 h 356"/>
                <a:gd name="T98" fmla="*/ 213955258 w 796"/>
                <a:gd name="T99" fmla="*/ 70327383 h 356"/>
                <a:gd name="T100" fmla="*/ 217865648 w 796"/>
                <a:gd name="T101" fmla="*/ 30179847 h 356"/>
                <a:gd name="T102" fmla="*/ 204737645 w 796"/>
                <a:gd name="T103" fmla="*/ 85279180 h 356"/>
                <a:gd name="T104" fmla="*/ 147478098 w 796"/>
                <a:gd name="T105" fmla="*/ 78633878 h 356"/>
                <a:gd name="T106" fmla="*/ 99436162 w 796"/>
                <a:gd name="T107" fmla="*/ 74480630 h 356"/>
                <a:gd name="T108" fmla="*/ 29048612 w 796"/>
                <a:gd name="T109" fmla="*/ 69219745 h 356"/>
                <a:gd name="T110" fmla="*/ 20669205 w 796"/>
                <a:gd name="T111" fmla="*/ 71988577 h 356"/>
                <a:gd name="T112" fmla="*/ 22624664 w 796"/>
                <a:gd name="T113" fmla="*/ 79187434 h 356"/>
                <a:gd name="T114" fmla="*/ 100553417 w 796"/>
                <a:gd name="T115" fmla="*/ 85555958 h 356"/>
                <a:gd name="T116" fmla="*/ 150829861 w 796"/>
                <a:gd name="T117" fmla="*/ 88324790 h 356"/>
                <a:gd name="T118" fmla="*/ 209765290 w 796"/>
                <a:gd name="T119" fmla="*/ 94139232 h 3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96" h="356">
                  <a:moveTo>
                    <a:pt x="64" y="0"/>
                  </a:moveTo>
                  <a:lnTo>
                    <a:pt x="64" y="0"/>
                  </a:lnTo>
                  <a:lnTo>
                    <a:pt x="70" y="4"/>
                  </a:lnTo>
                  <a:lnTo>
                    <a:pt x="79" y="6"/>
                  </a:lnTo>
                  <a:lnTo>
                    <a:pt x="88" y="8"/>
                  </a:lnTo>
                  <a:lnTo>
                    <a:pt x="99" y="8"/>
                  </a:lnTo>
                  <a:lnTo>
                    <a:pt x="124" y="9"/>
                  </a:lnTo>
                  <a:lnTo>
                    <a:pt x="147" y="10"/>
                  </a:lnTo>
                  <a:lnTo>
                    <a:pt x="185" y="15"/>
                  </a:lnTo>
                  <a:lnTo>
                    <a:pt x="203" y="18"/>
                  </a:lnTo>
                  <a:lnTo>
                    <a:pt x="221" y="19"/>
                  </a:lnTo>
                  <a:lnTo>
                    <a:pt x="235" y="20"/>
                  </a:lnTo>
                  <a:lnTo>
                    <a:pt x="248" y="19"/>
                  </a:lnTo>
                  <a:lnTo>
                    <a:pt x="262" y="19"/>
                  </a:lnTo>
                  <a:lnTo>
                    <a:pt x="275" y="19"/>
                  </a:lnTo>
                  <a:lnTo>
                    <a:pt x="287" y="21"/>
                  </a:lnTo>
                  <a:lnTo>
                    <a:pt x="300" y="22"/>
                  </a:lnTo>
                  <a:lnTo>
                    <a:pt x="327" y="26"/>
                  </a:lnTo>
                  <a:lnTo>
                    <a:pt x="358" y="32"/>
                  </a:lnTo>
                  <a:lnTo>
                    <a:pt x="373" y="34"/>
                  </a:lnTo>
                  <a:lnTo>
                    <a:pt x="389" y="36"/>
                  </a:lnTo>
                  <a:lnTo>
                    <a:pt x="547" y="49"/>
                  </a:lnTo>
                  <a:lnTo>
                    <a:pt x="626" y="55"/>
                  </a:lnTo>
                  <a:lnTo>
                    <a:pt x="701" y="62"/>
                  </a:lnTo>
                  <a:lnTo>
                    <a:pt x="706" y="64"/>
                  </a:lnTo>
                  <a:lnTo>
                    <a:pt x="711" y="66"/>
                  </a:lnTo>
                  <a:lnTo>
                    <a:pt x="724" y="69"/>
                  </a:lnTo>
                  <a:lnTo>
                    <a:pt x="738" y="70"/>
                  </a:lnTo>
                  <a:lnTo>
                    <a:pt x="752" y="70"/>
                  </a:lnTo>
                  <a:lnTo>
                    <a:pt x="765" y="71"/>
                  </a:lnTo>
                  <a:lnTo>
                    <a:pt x="778" y="74"/>
                  </a:lnTo>
                  <a:lnTo>
                    <a:pt x="783" y="76"/>
                  </a:lnTo>
                  <a:lnTo>
                    <a:pt x="788" y="79"/>
                  </a:lnTo>
                  <a:lnTo>
                    <a:pt x="793" y="82"/>
                  </a:lnTo>
                  <a:lnTo>
                    <a:pt x="796" y="86"/>
                  </a:lnTo>
                  <a:lnTo>
                    <a:pt x="794" y="106"/>
                  </a:lnTo>
                  <a:lnTo>
                    <a:pt x="792" y="125"/>
                  </a:lnTo>
                  <a:lnTo>
                    <a:pt x="787" y="167"/>
                  </a:lnTo>
                  <a:lnTo>
                    <a:pt x="785" y="210"/>
                  </a:lnTo>
                  <a:lnTo>
                    <a:pt x="781" y="254"/>
                  </a:lnTo>
                  <a:lnTo>
                    <a:pt x="779" y="270"/>
                  </a:lnTo>
                  <a:lnTo>
                    <a:pt x="777" y="286"/>
                  </a:lnTo>
                  <a:lnTo>
                    <a:pt x="775" y="301"/>
                  </a:lnTo>
                  <a:lnTo>
                    <a:pt x="775" y="309"/>
                  </a:lnTo>
                  <a:lnTo>
                    <a:pt x="776" y="315"/>
                  </a:lnTo>
                  <a:lnTo>
                    <a:pt x="778" y="326"/>
                  </a:lnTo>
                  <a:lnTo>
                    <a:pt x="780" y="337"/>
                  </a:lnTo>
                  <a:lnTo>
                    <a:pt x="780" y="342"/>
                  </a:lnTo>
                  <a:lnTo>
                    <a:pt x="779" y="346"/>
                  </a:lnTo>
                  <a:lnTo>
                    <a:pt x="775" y="352"/>
                  </a:lnTo>
                  <a:lnTo>
                    <a:pt x="769" y="356"/>
                  </a:lnTo>
                  <a:lnTo>
                    <a:pt x="751" y="355"/>
                  </a:lnTo>
                  <a:lnTo>
                    <a:pt x="733" y="352"/>
                  </a:lnTo>
                  <a:lnTo>
                    <a:pt x="714" y="349"/>
                  </a:lnTo>
                  <a:lnTo>
                    <a:pt x="694" y="343"/>
                  </a:lnTo>
                  <a:lnTo>
                    <a:pt x="651" y="342"/>
                  </a:lnTo>
                  <a:lnTo>
                    <a:pt x="609" y="340"/>
                  </a:lnTo>
                  <a:lnTo>
                    <a:pt x="567" y="336"/>
                  </a:lnTo>
                  <a:lnTo>
                    <a:pt x="524" y="331"/>
                  </a:lnTo>
                  <a:lnTo>
                    <a:pt x="482" y="326"/>
                  </a:lnTo>
                  <a:lnTo>
                    <a:pt x="441" y="323"/>
                  </a:lnTo>
                  <a:lnTo>
                    <a:pt x="399" y="321"/>
                  </a:lnTo>
                  <a:lnTo>
                    <a:pt x="357" y="321"/>
                  </a:lnTo>
                  <a:lnTo>
                    <a:pt x="336" y="322"/>
                  </a:lnTo>
                  <a:lnTo>
                    <a:pt x="326" y="322"/>
                  </a:lnTo>
                  <a:lnTo>
                    <a:pt x="315" y="322"/>
                  </a:lnTo>
                  <a:lnTo>
                    <a:pt x="236" y="318"/>
                  </a:lnTo>
                  <a:lnTo>
                    <a:pt x="196" y="315"/>
                  </a:lnTo>
                  <a:lnTo>
                    <a:pt x="155" y="313"/>
                  </a:lnTo>
                  <a:lnTo>
                    <a:pt x="141" y="311"/>
                  </a:lnTo>
                  <a:lnTo>
                    <a:pt x="127" y="309"/>
                  </a:lnTo>
                  <a:lnTo>
                    <a:pt x="101" y="304"/>
                  </a:lnTo>
                  <a:lnTo>
                    <a:pt x="76" y="298"/>
                  </a:lnTo>
                  <a:lnTo>
                    <a:pt x="64" y="297"/>
                  </a:lnTo>
                  <a:lnTo>
                    <a:pt x="50" y="296"/>
                  </a:lnTo>
                  <a:lnTo>
                    <a:pt x="30" y="297"/>
                  </a:lnTo>
                  <a:lnTo>
                    <a:pt x="21" y="297"/>
                  </a:lnTo>
                  <a:lnTo>
                    <a:pt x="11" y="295"/>
                  </a:lnTo>
                  <a:lnTo>
                    <a:pt x="7" y="288"/>
                  </a:lnTo>
                  <a:lnTo>
                    <a:pt x="4" y="280"/>
                  </a:lnTo>
                  <a:lnTo>
                    <a:pt x="2" y="273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3" y="232"/>
                  </a:lnTo>
                  <a:lnTo>
                    <a:pt x="5" y="217"/>
                  </a:lnTo>
                  <a:lnTo>
                    <a:pt x="7" y="202"/>
                  </a:lnTo>
                  <a:lnTo>
                    <a:pt x="14" y="172"/>
                  </a:lnTo>
                  <a:lnTo>
                    <a:pt x="20" y="143"/>
                  </a:lnTo>
                  <a:lnTo>
                    <a:pt x="22" y="128"/>
                  </a:lnTo>
                  <a:lnTo>
                    <a:pt x="23" y="113"/>
                  </a:lnTo>
                  <a:lnTo>
                    <a:pt x="23" y="97"/>
                  </a:lnTo>
                  <a:lnTo>
                    <a:pt x="23" y="81"/>
                  </a:lnTo>
                  <a:lnTo>
                    <a:pt x="23" y="65"/>
                  </a:lnTo>
                  <a:lnTo>
                    <a:pt x="23" y="50"/>
                  </a:lnTo>
                  <a:lnTo>
                    <a:pt x="25" y="36"/>
                  </a:lnTo>
                  <a:lnTo>
                    <a:pt x="28" y="24"/>
                  </a:lnTo>
                  <a:lnTo>
                    <a:pt x="30" y="18"/>
                  </a:lnTo>
                  <a:lnTo>
                    <a:pt x="33" y="12"/>
                  </a:lnTo>
                  <a:lnTo>
                    <a:pt x="37" y="7"/>
                  </a:lnTo>
                  <a:lnTo>
                    <a:pt x="41" y="3"/>
                  </a:lnTo>
                  <a:lnTo>
                    <a:pt x="53" y="2"/>
                  </a:lnTo>
                  <a:lnTo>
                    <a:pt x="57" y="2"/>
                  </a:lnTo>
                  <a:lnTo>
                    <a:pt x="64" y="0"/>
                  </a:lnTo>
                  <a:close/>
                  <a:moveTo>
                    <a:pt x="733" y="127"/>
                  </a:moveTo>
                  <a:lnTo>
                    <a:pt x="733" y="127"/>
                  </a:lnTo>
                  <a:lnTo>
                    <a:pt x="726" y="126"/>
                  </a:lnTo>
                  <a:lnTo>
                    <a:pt x="720" y="125"/>
                  </a:lnTo>
                  <a:lnTo>
                    <a:pt x="706" y="125"/>
                  </a:lnTo>
                  <a:lnTo>
                    <a:pt x="693" y="126"/>
                  </a:lnTo>
                  <a:lnTo>
                    <a:pt x="679" y="126"/>
                  </a:lnTo>
                  <a:lnTo>
                    <a:pt x="666" y="123"/>
                  </a:lnTo>
                  <a:lnTo>
                    <a:pt x="655" y="119"/>
                  </a:lnTo>
                  <a:lnTo>
                    <a:pt x="642" y="116"/>
                  </a:lnTo>
                  <a:lnTo>
                    <a:pt x="628" y="113"/>
                  </a:lnTo>
                  <a:lnTo>
                    <a:pt x="602" y="110"/>
                  </a:lnTo>
                  <a:lnTo>
                    <a:pt x="576" y="108"/>
                  </a:lnTo>
                  <a:lnTo>
                    <a:pt x="529" y="103"/>
                  </a:lnTo>
                  <a:lnTo>
                    <a:pt x="503" y="99"/>
                  </a:lnTo>
                  <a:lnTo>
                    <a:pt x="490" y="98"/>
                  </a:lnTo>
                  <a:lnTo>
                    <a:pt x="477" y="97"/>
                  </a:lnTo>
                  <a:lnTo>
                    <a:pt x="457" y="96"/>
                  </a:lnTo>
                  <a:lnTo>
                    <a:pt x="436" y="93"/>
                  </a:lnTo>
                  <a:lnTo>
                    <a:pt x="416" y="89"/>
                  </a:lnTo>
                  <a:lnTo>
                    <a:pt x="397" y="88"/>
                  </a:lnTo>
                  <a:lnTo>
                    <a:pt x="374" y="88"/>
                  </a:lnTo>
                  <a:lnTo>
                    <a:pt x="351" y="88"/>
                  </a:lnTo>
                  <a:lnTo>
                    <a:pt x="329" y="88"/>
                  </a:lnTo>
                  <a:lnTo>
                    <a:pt x="318" y="88"/>
                  </a:lnTo>
                  <a:lnTo>
                    <a:pt x="308" y="86"/>
                  </a:lnTo>
                  <a:lnTo>
                    <a:pt x="287" y="82"/>
                  </a:lnTo>
                  <a:lnTo>
                    <a:pt x="278" y="80"/>
                  </a:lnTo>
                  <a:lnTo>
                    <a:pt x="267" y="79"/>
                  </a:lnTo>
                  <a:lnTo>
                    <a:pt x="249" y="80"/>
                  </a:lnTo>
                  <a:lnTo>
                    <a:pt x="230" y="81"/>
                  </a:lnTo>
                  <a:lnTo>
                    <a:pt x="195" y="85"/>
                  </a:lnTo>
                  <a:lnTo>
                    <a:pt x="174" y="83"/>
                  </a:lnTo>
                  <a:lnTo>
                    <a:pt x="151" y="80"/>
                  </a:lnTo>
                  <a:lnTo>
                    <a:pt x="129" y="77"/>
                  </a:lnTo>
                  <a:lnTo>
                    <a:pt x="105" y="74"/>
                  </a:lnTo>
                  <a:lnTo>
                    <a:pt x="100" y="92"/>
                  </a:lnTo>
                  <a:lnTo>
                    <a:pt x="95" y="110"/>
                  </a:lnTo>
                  <a:lnTo>
                    <a:pt x="90" y="130"/>
                  </a:lnTo>
                  <a:lnTo>
                    <a:pt x="87" y="149"/>
                  </a:lnTo>
                  <a:lnTo>
                    <a:pt x="86" y="171"/>
                  </a:lnTo>
                  <a:lnTo>
                    <a:pt x="85" y="191"/>
                  </a:lnTo>
                  <a:lnTo>
                    <a:pt x="85" y="210"/>
                  </a:lnTo>
                  <a:lnTo>
                    <a:pt x="86" y="229"/>
                  </a:lnTo>
                  <a:lnTo>
                    <a:pt x="126" y="234"/>
                  </a:lnTo>
                  <a:lnTo>
                    <a:pt x="170" y="238"/>
                  </a:lnTo>
                  <a:lnTo>
                    <a:pt x="263" y="247"/>
                  </a:lnTo>
                  <a:lnTo>
                    <a:pt x="358" y="254"/>
                  </a:lnTo>
                  <a:lnTo>
                    <a:pt x="450" y="262"/>
                  </a:lnTo>
                  <a:lnTo>
                    <a:pt x="483" y="264"/>
                  </a:lnTo>
                  <a:lnTo>
                    <a:pt x="500" y="265"/>
                  </a:lnTo>
                  <a:lnTo>
                    <a:pt x="517" y="268"/>
                  </a:lnTo>
                  <a:lnTo>
                    <a:pt x="525" y="269"/>
                  </a:lnTo>
                  <a:lnTo>
                    <a:pt x="534" y="270"/>
                  </a:lnTo>
                  <a:lnTo>
                    <a:pt x="551" y="270"/>
                  </a:lnTo>
                  <a:lnTo>
                    <a:pt x="555" y="271"/>
                  </a:lnTo>
                  <a:lnTo>
                    <a:pt x="558" y="273"/>
                  </a:lnTo>
                  <a:lnTo>
                    <a:pt x="567" y="276"/>
                  </a:lnTo>
                  <a:lnTo>
                    <a:pt x="581" y="277"/>
                  </a:lnTo>
                  <a:lnTo>
                    <a:pt x="595" y="278"/>
                  </a:lnTo>
                  <a:lnTo>
                    <a:pt x="620" y="278"/>
                  </a:lnTo>
                  <a:lnTo>
                    <a:pt x="647" y="278"/>
                  </a:lnTo>
                  <a:lnTo>
                    <a:pt x="660" y="279"/>
                  </a:lnTo>
                  <a:lnTo>
                    <a:pt x="673" y="281"/>
                  </a:lnTo>
                  <a:lnTo>
                    <a:pt x="699" y="288"/>
                  </a:lnTo>
                  <a:lnTo>
                    <a:pt x="711" y="289"/>
                  </a:lnTo>
                  <a:lnTo>
                    <a:pt x="718" y="289"/>
                  </a:lnTo>
                  <a:lnTo>
                    <a:pt x="724" y="288"/>
                  </a:lnTo>
                  <a:lnTo>
                    <a:pt x="726" y="273"/>
                  </a:lnTo>
                  <a:lnTo>
                    <a:pt x="729" y="253"/>
                  </a:lnTo>
                  <a:lnTo>
                    <a:pt x="735" y="208"/>
                  </a:lnTo>
                  <a:lnTo>
                    <a:pt x="737" y="185"/>
                  </a:lnTo>
                  <a:lnTo>
                    <a:pt x="738" y="162"/>
                  </a:lnTo>
                  <a:lnTo>
                    <a:pt x="738" y="153"/>
                  </a:lnTo>
                  <a:lnTo>
                    <a:pt x="737" y="143"/>
                  </a:lnTo>
                  <a:lnTo>
                    <a:pt x="736" y="134"/>
                  </a:lnTo>
                  <a:lnTo>
                    <a:pt x="733" y="127"/>
                  </a:lnTo>
                  <a:close/>
                  <a:moveTo>
                    <a:pt x="733" y="84"/>
                  </a:moveTo>
                  <a:lnTo>
                    <a:pt x="733" y="84"/>
                  </a:lnTo>
                  <a:lnTo>
                    <a:pt x="721" y="82"/>
                  </a:lnTo>
                  <a:lnTo>
                    <a:pt x="708" y="79"/>
                  </a:lnTo>
                  <a:lnTo>
                    <a:pt x="695" y="76"/>
                  </a:lnTo>
                  <a:lnTo>
                    <a:pt x="682" y="73"/>
                  </a:lnTo>
                  <a:lnTo>
                    <a:pt x="670" y="71"/>
                  </a:lnTo>
                  <a:lnTo>
                    <a:pt x="657" y="71"/>
                  </a:lnTo>
                  <a:lnTo>
                    <a:pt x="643" y="71"/>
                  </a:lnTo>
                  <a:lnTo>
                    <a:pt x="630" y="70"/>
                  </a:lnTo>
                  <a:lnTo>
                    <a:pt x="581" y="65"/>
                  </a:lnTo>
                  <a:lnTo>
                    <a:pt x="556" y="62"/>
                  </a:lnTo>
                  <a:lnTo>
                    <a:pt x="532" y="59"/>
                  </a:lnTo>
                  <a:lnTo>
                    <a:pt x="500" y="57"/>
                  </a:lnTo>
                  <a:lnTo>
                    <a:pt x="473" y="54"/>
                  </a:lnTo>
                  <a:lnTo>
                    <a:pt x="457" y="51"/>
                  </a:lnTo>
                  <a:lnTo>
                    <a:pt x="441" y="50"/>
                  </a:lnTo>
                  <a:lnTo>
                    <a:pt x="408" y="48"/>
                  </a:lnTo>
                  <a:lnTo>
                    <a:pt x="374" y="47"/>
                  </a:lnTo>
                  <a:lnTo>
                    <a:pt x="341" y="44"/>
                  </a:lnTo>
                  <a:lnTo>
                    <a:pt x="326" y="42"/>
                  </a:lnTo>
                  <a:lnTo>
                    <a:pt x="311" y="39"/>
                  </a:lnTo>
                  <a:lnTo>
                    <a:pt x="297" y="36"/>
                  </a:lnTo>
                  <a:lnTo>
                    <a:pt x="282" y="34"/>
                  </a:lnTo>
                  <a:lnTo>
                    <a:pt x="263" y="33"/>
                  </a:lnTo>
                  <a:lnTo>
                    <a:pt x="243" y="32"/>
                  </a:lnTo>
                  <a:lnTo>
                    <a:pt x="225" y="31"/>
                  </a:lnTo>
                  <a:lnTo>
                    <a:pt x="207" y="30"/>
                  </a:lnTo>
                  <a:lnTo>
                    <a:pt x="166" y="26"/>
                  </a:lnTo>
                  <a:lnTo>
                    <a:pt x="125" y="24"/>
                  </a:lnTo>
                  <a:lnTo>
                    <a:pt x="85" y="21"/>
                  </a:lnTo>
                  <a:lnTo>
                    <a:pt x="48" y="18"/>
                  </a:lnTo>
                  <a:lnTo>
                    <a:pt x="52" y="24"/>
                  </a:lnTo>
                  <a:lnTo>
                    <a:pt x="57" y="31"/>
                  </a:lnTo>
                  <a:lnTo>
                    <a:pt x="69" y="42"/>
                  </a:lnTo>
                  <a:lnTo>
                    <a:pt x="82" y="53"/>
                  </a:lnTo>
                  <a:lnTo>
                    <a:pt x="95" y="63"/>
                  </a:lnTo>
                  <a:lnTo>
                    <a:pt x="97" y="62"/>
                  </a:lnTo>
                  <a:lnTo>
                    <a:pt x="98" y="61"/>
                  </a:lnTo>
                  <a:lnTo>
                    <a:pt x="102" y="61"/>
                  </a:lnTo>
                  <a:lnTo>
                    <a:pt x="106" y="61"/>
                  </a:lnTo>
                  <a:lnTo>
                    <a:pt x="112" y="59"/>
                  </a:lnTo>
                  <a:lnTo>
                    <a:pt x="124" y="64"/>
                  </a:lnTo>
                  <a:lnTo>
                    <a:pt x="136" y="66"/>
                  </a:lnTo>
                  <a:lnTo>
                    <a:pt x="148" y="68"/>
                  </a:lnTo>
                  <a:lnTo>
                    <a:pt x="160" y="69"/>
                  </a:lnTo>
                  <a:lnTo>
                    <a:pt x="184" y="70"/>
                  </a:lnTo>
                  <a:lnTo>
                    <a:pt x="207" y="69"/>
                  </a:lnTo>
                  <a:lnTo>
                    <a:pt x="230" y="67"/>
                  </a:lnTo>
                  <a:lnTo>
                    <a:pt x="253" y="66"/>
                  </a:lnTo>
                  <a:lnTo>
                    <a:pt x="277" y="66"/>
                  </a:lnTo>
                  <a:lnTo>
                    <a:pt x="288" y="67"/>
                  </a:lnTo>
                  <a:lnTo>
                    <a:pt x="300" y="69"/>
                  </a:lnTo>
                  <a:lnTo>
                    <a:pt x="305" y="70"/>
                  </a:lnTo>
                  <a:lnTo>
                    <a:pt x="309" y="71"/>
                  </a:lnTo>
                  <a:lnTo>
                    <a:pt x="312" y="73"/>
                  </a:lnTo>
                  <a:lnTo>
                    <a:pt x="316" y="74"/>
                  </a:lnTo>
                  <a:lnTo>
                    <a:pt x="327" y="76"/>
                  </a:lnTo>
                  <a:lnTo>
                    <a:pt x="338" y="76"/>
                  </a:lnTo>
                  <a:lnTo>
                    <a:pt x="359" y="74"/>
                  </a:lnTo>
                  <a:lnTo>
                    <a:pt x="391" y="76"/>
                  </a:lnTo>
                  <a:lnTo>
                    <a:pt x="423" y="79"/>
                  </a:lnTo>
                  <a:lnTo>
                    <a:pt x="457" y="83"/>
                  </a:lnTo>
                  <a:lnTo>
                    <a:pt x="489" y="88"/>
                  </a:lnTo>
                  <a:lnTo>
                    <a:pt x="510" y="92"/>
                  </a:lnTo>
                  <a:lnTo>
                    <a:pt x="532" y="94"/>
                  </a:lnTo>
                  <a:lnTo>
                    <a:pt x="574" y="97"/>
                  </a:lnTo>
                  <a:lnTo>
                    <a:pt x="616" y="101"/>
                  </a:lnTo>
                  <a:lnTo>
                    <a:pt x="636" y="104"/>
                  </a:lnTo>
                  <a:lnTo>
                    <a:pt x="656" y="108"/>
                  </a:lnTo>
                  <a:lnTo>
                    <a:pt x="665" y="110"/>
                  </a:lnTo>
                  <a:lnTo>
                    <a:pt x="676" y="111"/>
                  </a:lnTo>
                  <a:lnTo>
                    <a:pt x="696" y="112"/>
                  </a:lnTo>
                  <a:lnTo>
                    <a:pt x="717" y="113"/>
                  </a:lnTo>
                  <a:lnTo>
                    <a:pt x="738" y="115"/>
                  </a:lnTo>
                  <a:lnTo>
                    <a:pt x="748" y="110"/>
                  </a:lnTo>
                  <a:lnTo>
                    <a:pt x="752" y="108"/>
                  </a:lnTo>
                  <a:lnTo>
                    <a:pt x="759" y="106"/>
                  </a:lnTo>
                  <a:lnTo>
                    <a:pt x="760" y="103"/>
                  </a:lnTo>
                  <a:lnTo>
                    <a:pt x="762" y="101"/>
                  </a:lnTo>
                  <a:lnTo>
                    <a:pt x="767" y="97"/>
                  </a:lnTo>
                  <a:lnTo>
                    <a:pt x="771" y="94"/>
                  </a:lnTo>
                  <a:lnTo>
                    <a:pt x="772" y="93"/>
                  </a:lnTo>
                  <a:lnTo>
                    <a:pt x="770" y="91"/>
                  </a:lnTo>
                  <a:lnTo>
                    <a:pt x="767" y="88"/>
                  </a:lnTo>
                  <a:lnTo>
                    <a:pt x="763" y="86"/>
                  </a:lnTo>
                  <a:lnTo>
                    <a:pt x="753" y="85"/>
                  </a:lnTo>
                  <a:lnTo>
                    <a:pt x="733" y="84"/>
                  </a:lnTo>
                  <a:close/>
                  <a:moveTo>
                    <a:pt x="30" y="145"/>
                  </a:moveTo>
                  <a:lnTo>
                    <a:pt x="30" y="145"/>
                  </a:lnTo>
                  <a:lnTo>
                    <a:pt x="25" y="176"/>
                  </a:lnTo>
                  <a:lnTo>
                    <a:pt x="18" y="207"/>
                  </a:lnTo>
                  <a:lnTo>
                    <a:pt x="15" y="223"/>
                  </a:lnTo>
                  <a:lnTo>
                    <a:pt x="13" y="239"/>
                  </a:lnTo>
                  <a:lnTo>
                    <a:pt x="13" y="255"/>
                  </a:lnTo>
                  <a:lnTo>
                    <a:pt x="14" y="270"/>
                  </a:lnTo>
                  <a:lnTo>
                    <a:pt x="33" y="262"/>
                  </a:lnTo>
                  <a:lnTo>
                    <a:pt x="42" y="258"/>
                  </a:lnTo>
                  <a:lnTo>
                    <a:pt x="50" y="252"/>
                  </a:lnTo>
                  <a:lnTo>
                    <a:pt x="57" y="247"/>
                  </a:lnTo>
                  <a:lnTo>
                    <a:pt x="64" y="240"/>
                  </a:lnTo>
                  <a:lnTo>
                    <a:pt x="68" y="232"/>
                  </a:lnTo>
                  <a:lnTo>
                    <a:pt x="71" y="223"/>
                  </a:lnTo>
                  <a:lnTo>
                    <a:pt x="72" y="208"/>
                  </a:lnTo>
                  <a:lnTo>
                    <a:pt x="72" y="193"/>
                  </a:lnTo>
                  <a:lnTo>
                    <a:pt x="74" y="164"/>
                  </a:lnTo>
                  <a:lnTo>
                    <a:pt x="78" y="138"/>
                  </a:lnTo>
                  <a:lnTo>
                    <a:pt x="82" y="110"/>
                  </a:lnTo>
                  <a:lnTo>
                    <a:pt x="87" y="79"/>
                  </a:lnTo>
                  <a:lnTo>
                    <a:pt x="83" y="78"/>
                  </a:lnTo>
                  <a:lnTo>
                    <a:pt x="80" y="77"/>
                  </a:lnTo>
                  <a:lnTo>
                    <a:pt x="78" y="73"/>
                  </a:lnTo>
                  <a:lnTo>
                    <a:pt x="76" y="71"/>
                  </a:lnTo>
                  <a:lnTo>
                    <a:pt x="74" y="68"/>
                  </a:lnTo>
                  <a:lnTo>
                    <a:pt x="72" y="66"/>
                  </a:lnTo>
                  <a:lnTo>
                    <a:pt x="69" y="64"/>
                  </a:lnTo>
                  <a:lnTo>
                    <a:pt x="65" y="63"/>
                  </a:lnTo>
                  <a:lnTo>
                    <a:pt x="66" y="57"/>
                  </a:lnTo>
                  <a:lnTo>
                    <a:pt x="64" y="53"/>
                  </a:lnTo>
                  <a:lnTo>
                    <a:pt x="63" y="50"/>
                  </a:lnTo>
                  <a:lnTo>
                    <a:pt x="60" y="47"/>
                  </a:lnTo>
                  <a:lnTo>
                    <a:pt x="56" y="46"/>
                  </a:lnTo>
                  <a:lnTo>
                    <a:pt x="52" y="44"/>
                  </a:lnTo>
                  <a:lnTo>
                    <a:pt x="49" y="42"/>
                  </a:lnTo>
                  <a:lnTo>
                    <a:pt x="46" y="39"/>
                  </a:lnTo>
                  <a:lnTo>
                    <a:pt x="43" y="33"/>
                  </a:lnTo>
                  <a:lnTo>
                    <a:pt x="40" y="25"/>
                  </a:lnTo>
                  <a:lnTo>
                    <a:pt x="37" y="40"/>
                  </a:lnTo>
                  <a:lnTo>
                    <a:pt x="36" y="54"/>
                  </a:lnTo>
                  <a:lnTo>
                    <a:pt x="34" y="84"/>
                  </a:lnTo>
                  <a:lnTo>
                    <a:pt x="34" y="114"/>
                  </a:lnTo>
                  <a:lnTo>
                    <a:pt x="33" y="129"/>
                  </a:lnTo>
                  <a:lnTo>
                    <a:pt x="30" y="145"/>
                  </a:lnTo>
                  <a:close/>
                  <a:moveTo>
                    <a:pt x="759" y="121"/>
                  </a:moveTo>
                  <a:lnTo>
                    <a:pt x="759" y="121"/>
                  </a:lnTo>
                  <a:lnTo>
                    <a:pt x="754" y="141"/>
                  </a:lnTo>
                  <a:lnTo>
                    <a:pt x="751" y="160"/>
                  </a:lnTo>
                  <a:lnTo>
                    <a:pt x="749" y="180"/>
                  </a:lnTo>
                  <a:lnTo>
                    <a:pt x="748" y="201"/>
                  </a:lnTo>
                  <a:lnTo>
                    <a:pt x="745" y="242"/>
                  </a:lnTo>
                  <a:lnTo>
                    <a:pt x="742" y="262"/>
                  </a:lnTo>
                  <a:lnTo>
                    <a:pt x="739" y="283"/>
                  </a:lnTo>
                  <a:lnTo>
                    <a:pt x="741" y="286"/>
                  </a:lnTo>
                  <a:lnTo>
                    <a:pt x="742" y="292"/>
                  </a:lnTo>
                  <a:lnTo>
                    <a:pt x="746" y="304"/>
                  </a:lnTo>
                  <a:lnTo>
                    <a:pt x="748" y="309"/>
                  </a:lnTo>
                  <a:lnTo>
                    <a:pt x="750" y="314"/>
                  </a:lnTo>
                  <a:lnTo>
                    <a:pt x="753" y="318"/>
                  </a:lnTo>
                  <a:lnTo>
                    <a:pt x="759" y="319"/>
                  </a:lnTo>
                  <a:lnTo>
                    <a:pt x="762" y="304"/>
                  </a:lnTo>
                  <a:lnTo>
                    <a:pt x="764" y="288"/>
                  </a:lnTo>
                  <a:lnTo>
                    <a:pt x="766" y="254"/>
                  </a:lnTo>
                  <a:lnTo>
                    <a:pt x="768" y="236"/>
                  </a:lnTo>
                  <a:lnTo>
                    <a:pt x="771" y="218"/>
                  </a:lnTo>
                  <a:lnTo>
                    <a:pt x="775" y="200"/>
                  </a:lnTo>
                  <a:lnTo>
                    <a:pt x="777" y="183"/>
                  </a:lnTo>
                  <a:lnTo>
                    <a:pt x="779" y="145"/>
                  </a:lnTo>
                  <a:lnTo>
                    <a:pt x="780" y="109"/>
                  </a:lnTo>
                  <a:lnTo>
                    <a:pt x="780" y="108"/>
                  </a:lnTo>
                  <a:lnTo>
                    <a:pt x="780" y="107"/>
                  </a:lnTo>
                  <a:lnTo>
                    <a:pt x="778" y="106"/>
                  </a:lnTo>
                  <a:lnTo>
                    <a:pt x="769" y="114"/>
                  </a:lnTo>
                  <a:lnTo>
                    <a:pt x="759" y="121"/>
                  </a:lnTo>
                  <a:close/>
                  <a:moveTo>
                    <a:pt x="733" y="308"/>
                  </a:moveTo>
                  <a:lnTo>
                    <a:pt x="733" y="308"/>
                  </a:lnTo>
                  <a:lnTo>
                    <a:pt x="709" y="303"/>
                  </a:lnTo>
                  <a:lnTo>
                    <a:pt x="686" y="298"/>
                  </a:lnTo>
                  <a:lnTo>
                    <a:pt x="661" y="295"/>
                  </a:lnTo>
                  <a:lnTo>
                    <a:pt x="635" y="293"/>
                  </a:lnTo>
                  <a:lnTo>
                    <a:pt x="583" y="290"/>
                  </a:lnTo>
                  <a:lnTo>
                    <a:pt x="556" y="288"/>
                  </a:lnTo>
                  <a:lnTo>
                    <a:pt x="528" y="284"/>
                  </a:lnTo>
                  <a:lnTo>
                    <a:pt x="519" y="282"/>
                  </a:lnTo>
                  <a:lnTo>
                    <a:pt x="510" y="280"/>
                  </a:lnTo>
                  <a:lnTo>
                    <a:pt x="474" y="276"/>
                  </a:lnTo>
                  <a:lnTo>
                    <a:pt x="435" y="273"/>
                  </a:lnTo>
                  <a:lnTo>
                    <a:pt x="356" y="269"/>
                  </a:lnTo>
                  <a:lnTo>
                    <a:pt x="324" y="267"/>
                  </a:lnTo>
                  <a:lnTo>
                    <a:pt x="292" y="264"/>
                  </a:lnTo>
                  <a:lnTo>
                    <a:pt x="226" y="258"/>
                  </a:lnTo>
                  <a:lnTo>
                    <a:pt x="194" y="254"/>
                  </a:lnTo>
                  <a:lnTo>
                    <a:pt x="163" y="251"/>
                  </a:lnTo>
                  <a:lnTo>
                    <a:pt x="133" y="250"/>
                  </a:lnTo>
                  <a:lnTo>
                    <a:pt x="104" y="250"/>
                  </a:lnTo>
                  <a:lnTo>
                    <a:pt x="103" y="252"/>
                  </a:lnTo>
                  <a:lnTo>
                    <a:pt x="101" y="253"/>
                  </a:lnTo>
                  <a:lnTo>
                    <a:pt x="100" y="254"/>
                  </a:lnTo>
                  <a:lnTo>
                    <a:pt x="100" y="255"/>
                  </a:lnTo>
                  <a:lnTo>
                    <a:pt x="93" y="255"/>
                  </a:lnTo>
                  <a:lnTo>
                    <a:pt x="84" y="258"/>
                  </a:lnTo>
                  <a:lnTo>
                    <a:pt x="74" y="260"/>
                  </a:lnTo>
                  <a:lnTo>
                    <a:pt x="65" y="263"/>
                  </a:lnTo>
                  <a:lnTo>
                    <a:pt x="44" y="271"/>
                  </a:lnTo>
                  <a:lnTo>
                    <a:pt x="26" y="280"/>
                  </a:lnTo>
                  <a:lnTo>
                    <a:pt x="41" y="281"/>
                  </a:lnTo>
                  <a:lnTo>
                    <a:pt x="57" y="282"/>
                  </a:lnTo>
                  <a:lnTo>
                    <a:pt x="73" y="284"/>
                  </a:lnTo>
                  <a:lnTo>
                    <a:pt x="81" y="286"/>
                  </a:lnTo>
                  <a:lnTo>
                    <a:pt x="86" y="289"/>
                  </a:lnTo>
                  <a:lnTo>
                    <a:pt x="164" y="298"/>
                  </a:lnTo>
                  <a:lnTo>
                    <a:pt x="204" y="303"/>
                  </a:lnTo>
                  <a:lnTo>
                    <a:pt x="243" y="306"/>
                  </a:lnTo>
                  <a:lnTo>
                    <a:pt x="283" y="308"/>
                  </a:lnTo>
                  <a:lnTo>
                    <a:pt x="323" y="309"/>
                  </a:lnTo>
                  <a:lnTo>
                    <a:pt x="360" y="309"/>
                  </a:lnTo>
                  <a:lnTo>
                    <a:pt x="398" y="308"/>
                  </a:lnTo>
                  <a:lnTo>
                    <a:pt x="415" y="308"/>
                  </a:lnTo>
                  <a:lnTo>
                    <a:pt x="432" y="309"/>
                  </a:lnTo>
                  <a:lnTo>
                    <a:pt x="467" y="311"/>
                  </a:lnTo>
                  <a:lnTo>
                    <a:pt x="503" y="315"/>
                  </a:lnTo>
                  <a:lnTo>
                    <a:pt x="540" y="319"/>
                  </a:lnTo>
                  <a:lnTo>
                    <a:pt x="608" y="326"/>
                  </a:lnTo>
                  <a:lnTo>
                    <a:pt x="641" y="329"/>
                  </a:lnTo>
                  <a:lnTo>
                    <a:pt x="673" y="330"/>
                  </a:lnTo>
                  <a:lnTo>
                    <a:pt x="693" y="333"/>
                  </a:lnTo>
                  <a:lnTo>
                    <a:pt x="711" y="335"/>
                  </a:lnTo>
                  <a:lnTo>
                    <a:pt x="730" y="337"/>
                  </a:lnTo>
                  <a:lnTo>
                    <a:pt x="751" y="340"/>
                  </a:lnTo>
                  <a:lnTo>
                    <a:pt x="747" y="331"/>
                  </a:lnTo>
                  <a:lnTo>
                    <a:pt x="742" y="324"/>
                  </a:lnTo>
                  <a:lnTo>
                    <a:pt x="737" y="316"/>
                  </a:lnTo>
                  <a:lnTo>
                    <a:pt x="735" y="313"/>
                  </a:lnTo>
                  <a:lnTo>
                    <a:pt x="733" y="3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6" name="Freeform 215"/>
            <p:cNvSpPr>
              <a:spLocks/>
            </p:cNvSpPr>
            <p:nvPr/>
          </p:nvSpPr>
          <p:spPr bwMode="auto">
            <a:xfrm>
              <a:off x="5756276" y="1579563"/>
              <a:ext cx="26988" cy="28575"/>
            </a:xfrm>
            <a:custGeom>
              <a:avLst/>
              <a:gdLst>
                <a:gd name="T0" fmla="*/ 5880738 w 51"/>
                <a:gd name="T1" fmla="*/ 270164 h 55"/>
                <a:gd name="T2" fmla="*/ 6440607 w 51"/>
                <a:gd name="T3" fmla="*/ 1349779 h 55"/>
                <a:gd name="T4" fmla="*/ 7280939 w 51"/>
                <a:gd name="T5" fmla="*/ 4858789 h 55"/>
                <a:gd name="T6" fmla="*/ 7840808 w 51"/>
                <a:gd name="T7" fmla="*/ 6748376 h 55"/>
                <a:gd name="T8" fmla="*/ 8961074 w 51"/>
                <a:gd name="T9" fmla="*/ 6208568 h 55"/>
                <a:gd name="T10" fmla="*/ 10641210 w 51"/>
                <a:gd name="T11" fmla="*/ 4048818 h 55"/>
                <a:gd name="T12" fmla="*/ 11481013 w 51"/>
                <a:gd name="T13" fmla="*/ 2969202 h 55"/>
                <a:gd name="T14" fmla="*/ 12601279 w 51"/>
                <a:gd name="T15" fmla="*/ 3509010 h 55"/>
                <a:gd name="T16" fmla="*/ 14281415 w 51"/>
                <a:gd name="T17" fmla="*/ 3779174 h 55"/>
                <a:gd name="T18" fmla="*/ 13721546 w 51"/>
                <a:gd name="T19" fmla="*/ 7018020 h 55"/>
                <a:gd name="T20" fmla="*/ 13441082 w 51"/>
                <a:gd name="T21" fmla="*/ 12416617 h 55"/>
                <a:gd name="T22" fmla="*/ 13161148 w 51"/>
                <a:gd name="T23" fmla="*/ 14846011 h 55"/>
                <a:gd name="T24" fmla="*/ 12041411 w 51"/>
                <a:gd name="T25" fmla="*/ 13496232 h 55"/>
                <a:gd name="T26" fmla="*/ 11481013 w 51"/>
                <a:gd name="T27" fmla="*/ 11876809 h 55"/>
                <a:gd name="T28" fmla="*/ 11481013 w 51"/>
                <a:gd name="T29" fmla="*/ 8367799 h 55"/>
                <a:gd name="T30" fmla="*/ 10921144 w 51"/>
                <a:gd name="T31" fmla="*/ 8367799 h 55"/>
                <a:gd name="T32" fmla="*/ 9520943 w 51"/>
                <a:gd name="T33" fmla="*/ 9447415 h 55"/>
                <a:gd name="T34" fmla="*/ 8400676 w 51"/>
                <a:gd name="T35" fmla="*/ 11066838 h 55"/>
                <a:gd name="T36" fmla="*/ 7840808 w 51"/>
                <a:gd name="T37" fmla="*/ 11066838 h 55"/>
                <a:gd name="T38" fmla="*/ 6160672 w 51"/>
                <a:gd name="T39" fmla="*/ 10257386 h 55"/>
                <a:gd name="T40" fmla="*/ 5040406 w 51"/>
                <a:gd name="T41" fmla="*/ 8637443 h 55"/>
                <a:gd name="T42" fmla="*/ 4480537 w 51"/>
                <a:gd name="T43" fmla="*/ 10257386 h 55"/>
                <a:gd name="T44" fmla="*/ 3360271 w 51"/>
                <a:gd name="T45" fmla="*/ 12416617 h 55"/>
                <a:gd name="T46" fmla="*/ 1960070 w 51"/>
                <a:gd name="T47" fmla="*/ 12956425 h 55"/>
                <a:gd name="T48" fmla="*/ 559869 w 51"/>
                <a:gd name="T49" fmla="*/ 12956425 h 55"/>
                <a:gd name="T50" fmla="*/ 0 w 51"/>
                <a:gd name="T51" fmla="*/ 11606645 h 55"/>
                <a:gd name="T52" fmla="*/ 840332 w 51"/>
                <a:gd name="T53" fmla="*/ 8367799 h 55"/>
                <a:gd name="T54" fmla="*/ 1680135 w 51"/>
                <a:gd name="T55" fmla="*/ 7018020 h 55"/>
                <a:gd name="T56" fmla="*/ 1960070 w 51"/>
                <a:gd name="T57" fmla="*/ 4858789 h 55"/>
                <a:gd name="T58" fmla="*/ 2520468 w 51"/>
                <a:gd name="T59" fmla="*/ 1079615 h 55"/>
                <a:gd name="T60" fmla="*/ 4200603 w 51"/>
                <a:gd name="T61" fmla="*/ 0 h 55"/>
                <a:gd name="T62" fmla="*/ 5880738 w 51"/>
                <a:gd name="T63" fmla="*/ 270164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" h="55">
                  <a:moveTo>
                    <a:pt x="21" y="1"/>
                  </a:moveTo>
                  <a:lnTo>
                    <a:pt x="21" y="1"/>
                  </a:lnTo>
                  <a:lnTo>
                    <a:pt x="22" y="3"/>
                  </a:lnTo>
                  <a:lnTo>
                    <a:pt x="23" y="5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3"/>
                  </a:lnTo>
                  <a:lnTo>
                    <a:pt x="36" y="19"/>
                  </a:lnTo>
                  <a:lnTo>
                    <a:pt x="38" y="15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5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49" y="26"/>
                  </a:lnTo>
                  <a:lnTo>
                    <a:pt x="48" y="37"/>
                  </a:lnTo>
                  <a:lnTo>
                    <a:pt x="48" y="46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3" y="50"/>
                  </a:lnTo>
                  <a:lnTo>
                    <a:pt x="42" y="47"/>
                  </a:lnTo>
                  <a:lnTo>
                    <a:pt x="41" y="44"/>
                  </a:lnTo>
                  <a:lnTo>
                    <a:pt x="41" y="38"/>
                  </a:lnTo>
                  <a:lnTo>
                    <a:pt x="41" y="31"/>
                  </a:lnTo>
                  <a:lnTo>
                    <a:pt x="39" y="31"/>
                  </a:lnTo>
                  <a:lnTo>
                    <a:pt x="37" y="32"/>
                  </a:lnTo>
                  <a:lnTo>
                    <a:pt x="34" y="35"/>
                  </a:lnTo>
                  <a:lnTo>
                    <a:pt x="31" y="39"/>
                  </a:lnTo>
                  <a:lnTo>
                    <a:pt x="30" y="41"/>
                  </a:lnTo>
                  <a:lnTo>
                    <a:pt x="28" y="41"/>
                  </a:lnTo>
                  <a:lnTo>
                    <a:pt x="24" y="40"/>
                  </a:lnTo>
                  <a:lnTo>
                    <a:pt x="22" y="38"/>
                  </a:lnTo>
                  <a:lnTo>
                    <a:pt x="20" y="35"/>
                  </a:lnTo>
                  <a:lnTo>
                    <a:pt x="18" y="32"/>
                  </a:lnTo>
                  <a:lnTo>
                    <a:pt x="16" y="38"/>
                  </a:lnTo>
                  <a:lnTo>
                    <a:pt x="14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7" y="48"/>
                  </a:lnTo>
                  <a:lnTo>
                    <a:pt x="2" y="48"/>
                  </a:lnTo>
                  <a:lnTo>
                    <a:pt x="1" y="45"/>
                  </a:lnTo>
                  <a:lnTo>
                    <a:pt x="0" y="43"/>
                  </a:lnTo>
                  <a:lnTo>
                    <a:pt x="1" y="37"/>
                  </a:lnTo>
                  <a:lnTo>
                    <a:pt x="3" y="31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7" y="18"/>
                  </a:lnTo>
                  <a:lnTo>
                    <a:pt x="8" y="9"/>
                  </a:lnTo>
                  <a:lnTo>
                    <a:pt x="9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7" name="Freeform 216"/>
            <p:cNvSpPr>
              <a:spLocks/>
            </p:cNvSpPr>
            <p:nvPr/>
          </p:nvSpPr>
          <p:spPr bwMode="auto">
            <a:xfrm>
              <a:off x="5762626" y="1646238"/>
              <a:ext cx="15875" cy="26988"/>
            </a:xfrm>
            <a:custGeom>
              <a:avLst/>
              <a:gdLst>
                <a:gd name="T0" fmla="*/ 0 w 31"/>
                <a:gd name="T1" fmla="*/ 7519468 h 53"/>
                <a:gd name="T2" fmla="*/ 0 w 31"/>
                <a:gd name="T3" fmla="*/ 7519468 h 53"/>
                <a:gd name="T4" fmla="*/ 262194 w 31"/>
                <a:gd name="T5" fmla="*/ 6223025 h 53"/>
                <a:gd name="T6" fmla="*/ 1048774 w 31"/>
                <a:gd name="T7" fmla="*/ 5444956 h 53"/>
                <a:gd name="T8" fmla="*/ 3409028 w 31"/>
                <a:gd name="T9" fmla="*/ 3889327 h 53"/>
                <a:gd name="T10" fmla="*/ 3409028 w 31"/>
                <a:gd name="T11" fmla="*/ 3889327 h 53"/>
                <a:gd name="T12" fmla="*/ 4196121 w 31"/>
                <a:gd name="T13" fmla="*/ 2592885 h 53"/>
                <a:gd name="T14" fmla="*/ 4982702 w 31"/>
                <a:gd name="T15" fmla="*/ 1296442 h 53"/>
                <a:gd name="T16" fmla="*/ 5507089 w 31"/>
                <a:gd name="T17" fmla="*/ 778069 h 53"/>
                <a:gd name="T18" fmla="*/ 6555863 w 31"/>
                <a:gd name="T19" fmla="*/ 518373 h 53"/>
                <a:gd name="T20" fmla="*/ 7080762 w 31"/>
                <a:gd name="T21" fmla="*/ 0 h 53"/>
                <a:gd name="T22" fmla="*/ 8129536 w 31"/>
                <a:gd name="T23" fmla="*/ 518373 h 53"/>
                <a:gd name="T24" fmla="*/ 8129536 w 31"/>
                <a:gd name="T25" fmla="*/ 518373 h 53"/>
                <a:gd name="T26" fmla="*/ 7605149 w 31"/>
                <a:gd name="T27" fmla="*/ 7519468 h 53"/>
                <a:gd name="T28" fmla="*/ 7080762 w 31"/>
                <a:gd name="T29" fmla="*/ 13742493 h 53"/>
                <a:gd name="T30" fmla="*/ 7080762 w 31"/>
                <a:gd name="T31" fmla="*/ 13742493 h 53"/>
                <a:gd name="T32" fmla="*/ 4458315 w 31"/>
                <a:gd name="T33" fmla="*/ 13742493 h 53"/>
                <a:gd name="T34" fmla="*/ 4458315 w 31"/>
                <a:gd name="T35" fmla="*/ 13742493 h 53"/>
                <a:gd name="T36" fmla="*/ 4458315 w 31"/>
                <a:gd name="T37" fmla="*/ 12705238 h 53"/>
                <a:gd name="T38" fmla="*/ 4458315 w 31"/>
                <a:gd name="T39" fmla="*/ 10890422 h 53"/>
                <a:gd name="T40" fmla="*/ 4720508 w 31"/>
                <a:gd name="T41" fmla="*/ 9334284 h 53"/>
                <a:gd name="T42" fmla="*/ 4982702 w 31"/>
                <a:gd name="T43" fmla="*/ 7778654 h 53"/>
                <a:gd name="T44" fmla="*/ 4982702 w 31"/>
                <a:gd name="T45" fmla="*/ 7778654 h 53"/>
                <a:gd name="T46" fmla="*/ 4196121 w 31"/>
                <a:gd name="T47" fmla="*/ 7778654 h 53"/>
                <a:gd name="T48" fmla="*/ 3671222 w 31"/>
                <a:gd name="T49" fmla="*/ 8556724 h 53"/>
                <a:gd name="T50" fmla="*/ 3409028 w 31"/>
                <a:gd name="T51" fmla="*/ 8815910 h 53"/>
                <a:gd name="T52" fmla="*/ 3409028 w 31"/>
                <a:gd name="T53" fmla="*/ 9075097 h 53"/>
                <a:gd name="T54" fmla="*/ 3409028 w 31"/>
                <a:gd name="T55" fmla="*/ 9075097 h 53"/>
                <a:gd name="T56" fmla="*/ 3409028 w 31"/>
                <a:gd name="T57" fmla="*/ 9075097 h 53"/>
                <a:gd name="T58" fmla="*/ 3146835 w 31"/>
                <a:gd name="T59" fmla="*/ 9334284 h 53"/>
                <a:gd name="T60" fmla="*/ 2622448 w 31"/>
                <a:gd name="T61" fmla="*/ 9334284 h 53"/>
                <a:gd name="T62" fmla="*/ 1835867 w 31"/>
                <a:gd name="T63" fmla="*/ 9075097 h 53"/>
                <a:gd name="T64" fmla="*/ 524387 w 31"/>
                <a:gd name="T65" fmla="*/ 8037841 h 53"/>
                <a:gd name="T66" fmla="*/ 0 w 31"/>
                <a:gd name="T67" fmla="*/ 7519468 h 53"/>
                <a:gd name="T68" fmla="*/ 0 w 31"/>
                <a:gd name="T69" fmla="*/ 7519468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53">
                  <a:moveTo>
                    <a:pt x="0" y="29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4" y="21"/>
                  </a:lnTo>
                  <a:lnTo>
                    <a:pt x="13" y="15"/>
                  </a:lnTo>
                  <a:lnTo>
                    <a:pt x="16" y="10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29" y="29"/>
                  </a:lnTo>
                  <a:lnTo>
                    <a:pt x="27" y="53"/>
                  </a:lnTo>
                  <a:lnTo>
                    <a:pt x="17" y="53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8" y="36"/>
                  </a:lnTo>
                  <a:lnTo>
                    <a:pt x="19" y="30"/>
                  </a:lnTo>
                  <a:lnTo>
                    <a:pt x="16" y="30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2" y="31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8" name="Freeform 217"/>
            <p:cNvSpPr>
              <a:spLocks noEditPoints="1"/>
            </p:cNvSpPr>
            <p:nvPr/>
          </p:nvSpPr>
          <p:spPr bwMode="auto">
            <a:xfrm>
              <a:off x="6080126" y="1663700"/>
              <a:ext cx="71438" cy="60325"/>
            </a:xfrm>
            <a:custGeom>
              <a:avLst/>
              <a:gdLst>
                <a:gd name="T0" fmla="*/ 4480486 w 135"/>
                <a:gd name="T1" fmla="*/ 275397 h 115"/>
                <a:gd name="T2" fmla="*/ 4760417 w 135"/>
                <a:gd name="T3" fmla="*/ 0 h 115"/>
                <a:gd name="T4" fmla="*/ 4760417 w 135"/>
                <a:gd name="T5" fmla="*/ 275397 h 115"/>
                <a:gd name="T6" fmla="*/ 10360627 w 135"/>
                <a:gd name="T7" fmla="*/ 1926203 h 115"/>
                <a:gd name="T8" fmla="*/ 17921413 w 135"/>
                <a:gd name="T9" fmla="*/ 2751869 h 115"/>
                <a:gd name="T10" fmla="*/ 30242087 w 135"/>
                <a:gd name="T11" fmla="*/ 3026741 h 115"/>
                <a:gd name="T12" fmla="*/ 34162710 w 135"/>
                <a:gd name="T13" fmla="*/ 2751869 h 115"/>
                <a:gd name="T14" fmla="*/ 35842826 w 135"/>
                <a:gd name="T15" fmla="*/ 4402676 h 115"/>
                <a:gd name="T16" fmla="*/ 37802873 w 135"/>
                <a:gd name="T17" fmla="*/ 6328879 h 115"/>
                <a:gd name="T18" fmla="*/ 37243011 w 135"/>
                <a:gd name="T19" fmla="*/ 9631017 h 115"/>
                <a:gd name="T20" fmla="*/ 37522942 w 135"/>
                <a:gd name="T21" fmla="*/ 20912842 h 115"/>
                <a:gd name="T22" fmla="*/ 37243011 w 135"/>
                <a:gd name="T23" fmla="*/ 27241721 h 115"/>
                <a:gd name="T24" fmla="*/ 36122757 w 135"/>
                <a:gd name="T25" fmla="*/ 29718193 h 115"/>
                <a:gd name="T26" fmla="*/ 34162710 w 135"/>
                <a:gd name="T27" fmla="*/ 31094128 h 115"/>
                <a:gd name="T28" fmla="*/ 33042456 w 135"/>
                <a:gd name="T29" fmla="*/ 31369000 h 115"/>
                <a:gd name="T30" fmla="*/ 29962156 w 135"/>
                <a:gd name="T31" fmla="*/ 30818731 h 115"/>
                <a:gd name="T32" fmla="*/ 28282040 w 135"/>
                <a:gd name="T33" fmla="*/ 30818731 h 115"/>
                <a:gd name="T34" fmla="*/ 26321993 w 135"/>
                <a:gd name="T35" fmla="*/ 31094128 h 115"/>
                <a:gd name="T36" fmla="*/ 24641877 w 135"/>
                <a:gd name="T37" fmla="*/ 31644397 h 115"/>
                <a:gd name="T38" fmla="*/ 19601529 w 135"/>
                <a:gd name="T39" fmla="*/ 31369000 h 115"/>
                <a:gd name="T40" fmla="*/ 13720859 w 135"/>
                <a:gd name="T41" fmla="*/ 31094128 h 115"/>
                <a:gd name="T42" fmla="*/ 12881065 w 135"/>
                <a:gd name="T43" fmla="*/ 30543859 h 115"/>
                <a:gd name="T44" fmla="*/ 9240902 w 135"/>
                <a:gd name="T45" fmla="*/ 29718193 h 115"/>
                <a:gd name="T46" fmla="*/ 5600210 w 135"/>
                <a:gd name="T47" fmla="*/ 29167924 h 115"/>
                <a:gd name="T48" fmla="*/ 4760417 w 135"/>
                <a:gd name="T49" fmla="*/ 28892528 h 115"/>
                <a:gd name="T50" fmla="*/ 3640163 w 135"/>
                <a:gd name="T51" fmla="*/ 29167924 h 115"/>
                <a:gd name="T52" fmla="*/ 3640163 w 135"/>
                <a:gd name="T53" fmla="*/ 29718193 h 115"/>
                <a:gd name="T54" fmla="*/ 1960047 w 135"/>
                <a:gd name="T55" fmla="*/ 28342259 h 115"/>
                <a:gd name="T56" fmla="*/ 279931 w 135"/>
                <a:gd name="T57" fmla="*/ 27517118 h 115"/>
                <a:gd name="T58" fmla="*/ 0 w 135"/>
                <a:gd name="T59" fmla="*/ 14859359 h 115"/>
                <a:gd name="T60" fmla="*/ 0 w 135"/>
                <a:gd name="T61" fmla="*/ 4402676 h 115"/>
                <a:gd name="T62" fmla="*/ 0 w 135"/>
                <a:gd name="T63" fmla="*/ 2476472 h 115"/>
                <a:gd name="T64" fmla="*/ 279931 w 135"/>
                <a:gd name="T65" fmla="*/ 825666 h 115"/>
                <a:gd name="T66" fmla="*/ 3360232 w 135"/>
                <a:gd name="T67" fmla="*/ 550269 h 115"/>
                <a:gd name="T68" fmla="*/ 4760417 w 135"/>
                <a:gd name="T69" fmla="*/ 550269 h 115"/>
                <a:gd name="T70" fmla="*/ 4480486 w 135"/>
                <a:gd name="T71" fmla="*/ 275397 h 115"/>
                <a:gd name="T72" fmla="*/ 33882779 w 135"/>
                <a:gd name="T73" fmla="*/ 11006952 h 115"/>
                <a:gd name="T74" fmla="*/ 33322387 w 135"/>
                <a:gd name="T75" fmla="*/ 9080748 h 115"/>
                <a:gd name="T76" fmla="*/ 32202663 w 135"/>
                <a:gd name="T77" fmla="*/ 7979686 h 115"/>
                <a:gd name="T78" fmla="*/ 28842431 w 135"/>
                <a:gd name="T79" fmla="*/ 7154545 h 115"/>
                <a:gd name="T80" fmla="*/ 22121438 w 135"/>
                <a:gd name="T81" fmla="*/ 7429417 h 115"/>
                <a:gd name="T82" fmla="*/ 19881460 w 135"/>
                <a:gd name="T83" fmla="*/ 7154545 h 115"/>
                <a:gd name="T84" fmla="*/ 12601134 w 135"/>
                <a:gd name="T85" fmla="*/ 5503214 h 115"/>
                <a:gd name="T86" fmla="*/ 8680511 w 135"/>
                <a:gd name="T87" fmla="*/ 5228342 h 115"/>
                <a:gd name="T88" fmla="*/ 4760417 w 135"/>
                <a:gd name="T89" fmla="*/ 6328879 h 115"/>
                <a:gd name="T90" fmla="*/ 4200554 w 135"/>
                <a:gd name="T91" fmla="*/ 10181286 h 115"/>
                <a:gd name="T92" fmla="*/ 3360232 w 135"/>
                <a:gd name="T93" fmla="*/ 19812304 h 115"/>
                <a:gd name="T94" fmla="*/ 3360232 w 135"/>
                <a:gd name="T95" fmla="*/ 24765248 h 115"/>
                <a:gd name="T96" fmla="*/ 16521228 w 135"/>
                <a:gd name="T97" fmla="*/ 26966324 h 115"/>
                <a:gd name="T98" fmla="*/ 30802478 w 135"/>
                <a:gd name="T99" fmla="*/ 28067387 h 115"/>
                <a:gd name="T100" fmla="*/ 31362340 w 135"/>
                <a:gd name="T101" fmla="*/ 27791990 h 115"/>
                <a:gd name="T102" fmla="*/ 33042456 w 135"/>
                <a:gd name="T103" fmla="*/ 25865786 h 115"/>
                <a:gd name="T104" fmla="*/ 33882779 w 135"/>
                <a:gd name="T105" fmla="*/ 21188238 h 115"/>
                <a:gd name="T106" fmla="*/ 33882779 w 135"/>
                <a:gd name="T107" fmla="*/ 11006952 h 1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35" h="115">
                  <a:moveTo>
                    <a:pt x="16" y="1"/>
                  </a:move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27" y="4"/>
                  </a:lnTo>
                  <a:lnTo>
                    <a:pt x="37" y="7"/>
                  </a:lnTo>
                  <a:lnTo>
                    <a:pt x="50" y="8"/>
                  </a:lnTo>
                  <a:lnTo>
                    <a:pt x="64" y="10"/>
                  </a:lnTo>
                  <a:lnTo>
                    <a:pt x="93" y="11"/>
                  </a:lnTo>
                  <a:lnTo>
                    <a:pt x="108" y="11"/>
                  </a:lnTo>
                  <a:lnTo>
                    <a:pt x="122" y="10"/>
                  </a:lnTo>
                  <a:lnTo>
                    <a:pt x="126" y="12"/>
                  </a:lnTo>
                  <a:lnTo>
                    <a:pt x="128" y="16"/>
                  </a:lnTo>
                  <a:lnTo>
                    <a:pt x="131" y="20"/>
                  </a:lnTo>
                  <a:lnTo>
                    <a:pt x="135" y="23"/>
                  </a:lnTo>
                  <a:lnTo>
                    <a:pt x="133" y="35"/>
                  </a:lnTo>
                  <a:lnTo>
                    <a:pt x="133" y="49"/>
                  </a:lnTo>
                  <a:lnTo>
                    <a:pt x="134" y="76"/>
                  </a:lnTo>
                  <a:lnTo>
                    <a:pt x="134" y="89"/>
                  </a:lnTo>
                  <a:lnTo>
                    <a:pt x="133" y="99"/>
                  </a:lnTo>
                  <a:lnTo>
                    <a:pt x="131" y="105"/>
                  </a:lnTo>
                  <a:lnTo>
                    <a:pt x="129" y="108"/>
                  </a:lnTo>
                  <a:lnTo>
                    <a:pt x="126" y="111"/>
                  </a:lnTo>
                  <a:lnTo>
                    <a:pt x="122" y="113"/>
                  </a:lnTo>
                  <a:lnTo>
                    <a:pt x="118" y="114"/>
                  </a:lnTo>
                  <a:lnTo>
                    <a:pt x="112" y="113"/>
                  </a:lnTo>
                  <a:lnTo>
                    <a:pt x="107" y="112"/>
                  </a:lnTo>
                  <a:lnTo>
                    <a:pt x="101" y="112"/>
                  </a:lnTo>
                  <a:lnTo>
                    <a:pt x="98" y="112"/>
                  </a:lnTo>
                  <a:lnTo>
                    <a:pt x="94" y="113"/>
                  </a:lnTo>
                  <a:lnTo>
                    <a:pt x="91" y="114"/>
                  </a:lnTo>
                  <a:lnTo>
                    <a:pt x="88" y="115"/>
                  </a:lnTo>
                  <a:lnTo>
                    <a:pt x="70" y="114"/>
                  </a:lnTo>
                  <a:lnTo>
                    <a:pt x="60" y="114"/>
                  </a:lnTo>
                  <a:lnTo>
                    <a:pt x="49" y="113"/>
                  </a:lnTo>
                  <a:lnTo>
                    <a:pt x="46" y="111"/>
                  </a:lnTo>
                  <a:lnTo>
                    <a:pt x="43" y="109"/>
                  </a:lnTo>
                  <a:lnTo>
                    <a:pt x="33" y="108"/>
                  </a:lnTo>
                  <a:lnTo>
                    <a:pt x="24" y="107"/>
                  </a:lnTo>
                  <a:lnTo>
                    <a:pt x="20" y="106"/>
                  </a:lnTo>
                  <a:lnTo>
                    <a:pt x="17" y="105"/>
                  </a:lnTo>
                  <a:lnTo>
                    <a:pt x="14" y="105"/>
                  </a:lnTo>
                  <a:lnTo>
                    <a:pt x="13" y="106"/>
                  </a:lnTo>
                  <a:lnTo>
                    <a:pt x="13" y="108"/>
                  </a:lnTo>
                  <a:lnTo>
                    <a:pt x="9" y="106"/>
                  </a:lnTo>
                  <a:lnTo>
                    <a:pt x="7" y="103"/>
                  </a:lnTo>
                  <a:lnTo>
                    <a:pt x="4" y="101"/>
                  </a:lnTo>
                  <a:lnTo>
                    <a:pt x="1" y="100"/>
                  </a:lnTo>
                  <a:lnTo>
                    <a:pt x="0" y="54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3"/>
                  </a:lnTo>
                  <a:lnTo>
                    <a:pt x="5" y="2"/>
                  </a:lnTo>
                  <a:lnTo>
                    <a:pt x="12" y="2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6" y="1"/>
                  </a:lnTo>
                  <a:close/>
                  <a:moveTo>
                    <a:pt x="121" y="40"/>
                  </a:moveTo>
                  <a:lnTo>
                    <a:pt x="121" y="40"/>
                  </a:lnTo>
                  <a:lnTo>
                    <a:pt x="120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5" y="29"/>
                  </a:lnTo>
                  <a:lnTo>
                    <a:pt x="109" y="26"/>
                  </a:lnTo>
                  <a:lnTo>
                    <a:pt x="103" y="26"/>
                  </a:lnTo>
                  <a:lnTo>
                    <a:pt x="86" y="26"/>
                  </a:lnTo>
                  <a:lnTo>
                    <a:pt x="79" y="27"/>
                  </a:lnTo>
                  <a:lnTo>
                    <a:pt x="71" y="26"/>
                  </a:lnTo>
                  <a:lnTo>
                    <a:pt x="58" y="23"/>
                  </a:lnTo>
                  <a:lnTo>
                    <a:pt x="45" y="20"/>
                  </a:lnTo>
                  <a:lnTo>
                    <a:pt x="37" y="19"/>
                  </a:lnTo>
                  <a:lnTo>
                    <a:pt x="31" y="19"/>
                  </a:lnTo>
                  <a:lnTo>
                    <a:pt x="24" y="20"/>
                  </a:lnTo>
                  <a:lnTo>
                    <a:pt x="17" y="23"/>
                  </a:lnTo>
                  <a:lnTo>
                    <a:pt x="15" y="37"/>
                  </a:lnTo>
                  <a:lnTo>
                    <a:pt x="13" y="54"/>
                  </a:lnTo>
                  <a:lnTo>
                    <a:pt x="12" y="72"/>
                  </a:lnTo>
                  <a:lnTo>
                    <a:pt x="12" y="90"/>
                  </a:lnTo>
                  <a:lnTo>
                    <a:pt x="36" y="95"/>
                  </a:lnTo>
                  <a:lnTo>
                    <a:pt x="59" y="98"/>
                  </a:lnTo>
                  <a:lnTo>
                    <a:pt x="83" y="101"/>
                  </a:lnTo>
                  <a:lnTo>
                    <a:pt x="110" y="102"/>
                  </a:lnTo>
                  <a:lnTo>
                    <a:pt x="112" y="101"/>
                  </a:lnTo>
                  <a:lnTo>
                    <a:pt x="114" y="100"/>
                  </a:lnTo>
                  <a:lnTo>
                    <a:pt x="118" y="94"/>
                  </a:lnTo>
                  <a:lnTo>
                    <a:pt x="120" y="86"/>
                  </a:lnTo>
                  <a:lnTo>
                    <a:pt x="121" y="77"/>
                  </a:lnTo>
                  <a:lnTo>
                    <a:pt x="122" y="57"/>
                  </a:lnTo>
                  <a:lnTo>
                    <a:pt x="121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49" name="Freeform 218"/>
            <p:cNvSpPr>
              <a:spLocks noEditPoints="1"/>
            </p:cNvSpPr>
            <p:nvPr/>
          </p:nvSpPr>
          <p:spPr bwMode="auto">
            <a:xfrm>
              <a:off x="6073776" y="1738313"/>
              <a:ext cx="71438" cy="58738"/>
            </a:xfrm>
            <a:custGeom>
              <a:avLst/>
              <a:gdLst>
                <a:gd name="T0" fmla="*/ 36972842 w 136"/>
                <a:gd name="T1" fmla="*/ 3421755 h 110"/>
                <a:gd name="T2" fmla="*/ 37524911 w 136"/>
                <a:gd name="T3" fmla="*/ 8839001 h 110"/>
                <a:gd name="T4" fmla="*/ 36697070 w 136"/>
                <a:gd name="T5" fmla="*/ 21955730 h 110"/>
                <a:gd name="T6" fmla="*/ 36972842 w 136"/>
                <a:gd name="T7" fmla="*/ 27658122 h 110"/>
                <a:gd name="T8" fmla="*/ 36697070 w 136"/>
                <a:gd name="T9" fmla="*/ 28228415 h 110"/>
                <a:gd name="T10" fmla="*/ 35317687 w 136"/>
                <a:gd name="T11" fmla="*/ 29939293 h 110"/>
                <a:gd name="T12" fmla="*/ 33110462 w 136"/>
                <a:gd name="T13" fmla="*/ 31365024 h 110"/>
                <a:gd name="T14" fmla="*/ 15727391 w 136"/>
                <a:gd name="T15" fmla="*/ 29939293 h 110"/>
                <a:gd name="T16" fmla="*/ 7450038 w 136"/>
                <a:gd name="T17" fmla="*/ 28798707 h 110"/>
                <a:gd name="T18" fmla="*/ 275772 w 136"/>
                <a:gd name="T19" fmla="*/ 26517537 h 110"/>
                <a:gd name="T20" fmla="*/ 0 w 136"/>
                <a:gd name="T21" fmla="*/ 15397366 h 110"/>
                <a:gd name="T22" fmla="*/ 275772 w 136"/>
                <a:gd name="T23" fmla="*/ 3421755 h 110"/>
                <a:gd name="T24" fmla="*/ 2483521 w 136"/>
                <a:gd name="T25" fmla="*/ 855439 h 110"/>
                <a:gd name="T26" fmla="*/ 4690745 w 136"/>
                <a:gd name="T27" fmla="*/ 0 h 110"/>
                <a:gd name="T28" fmla="*/ 5242289 w 136"/>
                <a:gd name="T29" fmla="*/ 0 h 110"/>
                <a:gd name="T30" fmla="*/ 12416555 w 136"/>
                <a:gd name="T31" fmla="*/ 855439 h 110"/>
                <a:gd name="T32" fmla="*/ 29247558 w 136"/>
                <a:gd name="T33" fmla="*/ 2281170 h 110"/>
                <a:gd name="T34" fmla="*/ 36972842 w 136"/>
                <a:gd name="T35" fmla="*/ 3421755 h 110"/>
                <a:gd name="T36" fmla="*/ 5794357 w 136"/>
                <a:gd name="T37" fmla="*/ 4562341 h 110"/>
                <a:gd name="T38" fmla="*/ 4966517 w 136"/>
                <a:gd name="T39" fmla="*/ 5417780 h 110"/>
                <a:gd name="T40" fmla="*/ 3587133 w 136"/>
                <a:gd name="T41" fmla="*/ 8553855 h 110"/>
                <a:gd name="T42" fmla="*/ 3035064 w 136"/>
                <a:gd name="T43" fmla="*/ 13401342 h 110"/>
                <a:gd name="T44" fmla="*/ 3862905 w 136"/>
                <a:gd name="T45" fmla="*/ 23381462 h 110"/>
                <a:gd name="T46" fmla="*/ 6345901 w 136"/>
                <a:gd name="T47" fmla="*/ 24521513 h 110"/>
                <a:gd name="T48" fmla="*/ 12140258 w 136"/>
                <a:gd name="T49" fmla="*/ 26232391 h 110"/>
                <a:gd name="T50" fmla="*/ 15727391 w 136"/>
                <a:gd name="T51" fmla="*/ 26517537 h 110"/>
                <a:gd name="T52" fmla="*/ 17383072 w 136"/>
                <a:gd name="T53" fmla="*/ 25947245 h 110"/>
                <a:gd name="T54" fmla="*/ 16555231 w 136"/>
                <a:gd name="T55" fmla="*/ 25947245 h 110"/>
                <a:gd name="T56" fmla="*/ 16003163 w 136"/>
                <a:gd name="T57" fmla="*/ 24236367 h 110"/>
                <a:gd name="T58" fmla="*/ 15727391 w 136"/>
                <a:gd name="T59" fmla="*/ 23381462 h 110"/>
                <a:gd name="T60" fmla="*/ 16555231 w 136"/>
                <a:gd name="T61" fmla="*/ 21955730 h 110"/>
                <a:gd name="T62" fmla="*/ 17658843 w 136"/>
                <a:gd name="T63" fmla="*/ 20815145 h 110"/>
                <a:gd name="T64" fmla="*/ 18210387 w 136"/>
                <a:gd name="T65" fmla="*/ 21385438 h 110"/>
                <a:gd name="T66" fmla="*/ 19866067 w 136"/>
                <a:gd name="T67" fmla="*/ 21670584 h 110"/>
                <a:gd name="T68" fmla="*/ 20418136 w 136"/>
                <a:gd name="T69" fmla="*/ 22240877 h 110"/>
                <a:gd name="T70" fmla="*/ 20418136 w 136"/>
                <a:gd name="T71" fmla="*/ 25947245 h 110"/>
                <a:gd name="T72" fmla="*/ 18762455 w 136"/>
                <a:gd name="T73" fmla="*/ 26232391 h 110"/>
                <a:gd name="T74" fmla="*/ 17658843 w 136"/>
                <a:gd name="T75" fmla="*/ 26802683 h 110"/>
                <a:gd name="T76" fmla="*/ 24832584 w 136"/>
                <a:gd name="T77" fmla="*/ 27372976 h 110"/>
                <a:gd name="T78" fmla="*/ 31730553 w 136"/>
                <a:gd name="T79" fmla="*/ 27087830 h 110"/>
                <a:gd name="T80" fmla="*/ 33110462 w 136"/>
                <a:gd name="T81" fmla="*/ 21670584 h 110"/>
                <a:gd name="T82" fmla="*/ 34214074 w 136"/>
                <a:gd name="T83" fmla="*/ 15682512 h 110"/>
                <a:gd name="T84" fmla="*/ 33937778 w 136"/>
                <a:gd name="T85" fmla="*/ 10264732 h 110"/>
                <a:gd name="T86" fmla="*/ 33110462 w 136"/>
                <a:gd name="T87" fmla="*/ 7983562 h 110"/>
                <a:gd name="T88" fmla="*/ 31179010 w 136"/>
                <a:gd name="T89" fmla="*/ 6558365 h 110"/>
                <a:gd name="T90" fmla="*/ 25384653 w 136"/>
                <a:gd name="T91" fmla="*/ 5417780 h 110"/>
                <a:gd name="T92" fmla="*/ 12692326 w 136"/>
                <a:gd name="T93" fmla="*/ 4562341 h 110"/>
                <a:gd name="T94" fmla="*/ 6070129 w 136"/>
                <a:gd name="T95" fmla="*/ 4562341 h 110"/>
                <a:gd name="T96" fmla="*/ 6070129 w 136"/>
                <a:gd name="T97" fmla="*/ 5702926 h 110"/>
                <a:gd name="T98" fmla="*/ 5794357 w 136"/>
                <a:gd name="T99" fmla="*/ 4562341 h 11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6" h="110">
                  <a:moveTo>
                    <a:pt x="134" y="12"/>
                  </a:moveTo>
                  <a:lnTo>
                    <a:pt x="134" y="12"/>
                  </a:lnTo>
                  <a:lnTo>
                    <a:pt x="135" y="21"/>
                  </a:lnTo>
                  <a:lnTo>
                    <a:pt x="136" y="31"/>
                  </a:lnTo>
                  <a:lnTo>
                    <a:pt x="135" y="54"/>
                  </a:lnTo>
                  <a:lnTo>
                    <a:pt x="133" y="77"/>
                  </a:lnTo>
                  <a:lnTo>
                    <a:pt x="133" y="88"/>
                  </a:lnTo>
                  <a:lnTo>
                    <a:pt x="134" y="97"/>
                  </a:lnTo>
                  <a:lnTo>
                    <a:pt x="133" y="99"/>
                  </a:lnTo>
                  <a:lnTo>
                    <a:pt x="132" y="101"/>
                  </a:lnTo>
                  <a:lnTo>
                    <a:pt x="128" y="105"/>
                  </a:lnTo>
                  <a:lnTo>
                    <a:pt x="120" y="110"/>
                  </a:lnTo>
                  <a:lnTo>
                    <a:pt x="88" y="108"/>
                  </a:lnTo>
                  <a:lnTo>
                    <a:pt x="57" y="105"/>
                  </a:lnTo>
                  <a:lnTo>
                    <a:pt x="42" y="104"/>
                  </a:lnTo>
                  <a:lnTo>
                    <a:pt x="27" y="101"/>
                  </a:lnTo>
                  <a:lnTo>
                    <a:pt x="14" y="97"/>
                  </a:lnTo>
                  <a:lnTo>
                    <a:pt x="1" y="93"/>
                  </a:lnTo>
                  <a:lnTo>
                    <a:pt x="0" y="54"/>
                  </a:lnTo>
                  <a:lnTo>
                    <a:pt x="0" y="34"/>
                  </a:lnTo>
                  <a:lnTo>
                    <a:pt x="1" y="12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32" y="2"/>
                  </a:lnTo>
                  <a:lnTo>
                    <a:pt x="45" y="3"/>
                  </a:lnTo>
                  <a:lnTo>
                    <a:pt x="75" y="5"/>
                  </a:lnTo>
                  <a:lnTo>
                    <a:pt x="106" y="8"/>
                  </a:lnTo>
                  <a:lnTo>
                    <a:pt x="120" y="10"/>
                  </a:lnTo>
                  <a:lnTo>
                    <a:pt x="134" y="12"/>
                  </a:lnTo>
                  <a:close/>
                  <a:moveTo>
                    <a:pt x="21" y="16"/>
                  </a:moveTo>
                  <a:lnTo>
                    <a:pt x="21" y="16"/>
                  </a:lnTo>
                  <a:lnTo>
                    <a:pt x="18" y="19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1" y="39"/>
                  </a:lnTo>
                  <a:lnTo>
                    <a:pt x="11" y="47"/>
                  </a:lnTo>
                  <a:lnTo>
                    <a:pt x="12" y="65"/>
                  </a:lnTo>
                  <a:lnTo>
                    <a:pt x="14" y="82"/>
                  </a:lnTo>
                  <a:lnTo>
                    <a:pt x="23" y="86"/>
                  </a:lnTo>
                  <a:lnTo>
                    <a:pt x="36" y="90"/>
                  </a:lnTo>
                  <a:lnTo>
                    <a:pt x="44" y="92"/>
                  </a:lnTo>
                  <a:lnTo>
                    <a:pt x="50" y="93"/>
                  </a:lnTo>
                  <a:lnTo>
                    <a:pt x="57" y="93"/>
                  </a:lnTo>
                  <a:lnTo>
                    <a:pt x="63" y="91"/>
                  </a:lnTo>
                  <a:lnTo>
                    <a:pt x="61" y="91"/>
                  </a:lnTo>
                  <a:lnTo>
                    <a:pt x="60" y="91"/>
                  </a:lnTo>
                  <a:lnTo>
                    <a:pt x="59" y="88"/>
                  </a:lnTo>
                  <a:lnTo>
                    <a:pt x="58" y="85"/>
                  </a:lnTo>
                  <a:lnTo>
                    <a:pt x="57" y="82"/>
                  </a:lnTo>
                  <a:lnTo>
                    <a:pt x="59" y="80"/>
                  </a:lnTo>
                  <a:lnTo>
                    <a:pt x="60" y="77"/>
                  </a:lnTo>
                  <a:lnTo>
                    <a:pt x="62" y="75"/>
                  </a:lnTo>
                  <a:lnTo>
                    <a:pt x="64" y="73"/>
                  </a:lnTo>
                  <a:lnTo>
                    <a:pt x="66" y="75"/>
                  </a:lnTo>
                  <a:lnTo>
                    <a:pt x="68" y="75"/>
                  </a:lnTo>
                  <a:lnTo>
                    <a:pt x="72" y="76"/>
                  </a:lnTo>
                  <a:lnTo>
                    <a:pt x="74" y="78"/>
                  </a:lnTo>
                  <a:lnTo>
                    <a:pt x="75" y="84"/>
                  </a:lnTo>
                  <a:lnTo>
                    <a:pt x="74" y="91"/>
                  </a:lnTo>
                  <a:lnTo>
                    <a:pt x="68" y="92"/>
                  </a:lnTo>
                  <a:lnTo>
                    <a:pt x="66" y="93"/>
                  </a:lnTo>
                  <a:lnTo>
                    <a:pt x="64" y="94"/>
                  </a:lnTo>
                  <a:lnTo>
                    <a:pt x="90" y="96"/>
                  </a:lnTo>
                  <a:lnTo>
                    <a:pt x="103" y="97"/>
                  </a:lnTo>
                  <a:lnTo>
                    <a:pt x="115" y="95"/>
                  </a:lnTo>
                  <a:lnTo>
                    <a:pt x="120" y="76"/>
                  </a:lnTo>
                  <a:lnTo>
                    <a:pt x="122" y="65"/>
                  </a:lnTo>
                  <a:lnTo>
                    <a:pt x="124" y="55"/>
                  </a:lnTo>
                  <a:lnTo>
                    <a:pt x="124" y="45"/>
                  </a:lnTo>
                  <a:lnTo>
                    <a:pt x="123" y="36"/>
                  </a:lnTo>
                  <a:lnTo>
                    <a:pt x="121" y="32"/>
                  </a:lnTo>
                  <a:lnTo>
                    <a:pt x="120" y="28"/>
                  </a:lnTo>
                  <a:lnTo>
                    <a:pt x="117" y="25"/>
                  </a:lnTo>
                  <a:lnTo>
                    <a:pt x="113" y="23"/>
                  </a:lnTo>
                  <a:lnTo>
                    <a:pt x="92" y="19"/>
                  </a:lnTo>
                  <a:lnTo>
                    <a:pt x="69" y="17"/>
                  </a:lnTo>
                  <a:lnTo>
                    <a:pt x="46" y="16"/>
                  </a:lnTo>
                  <a:lnTo>
                    <a:pt x="22" y="16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21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0" name="Freeform 219"/>
            <p:cNvSpPr>
              <a:spLocks noEditPoints="1"/>
            </p:cNvSpPr>
            <p:nvPr/>
          </p:nvSpPr>
          <p:spPr bwMode="auto">
            <a:xfrm>
              <a:off x="5924551" y="1736725"/>
              <a:ext cx="26988" cy="36513"/>
            </a:xfrm>
            <a:custGeom>
              <a:avLst/>
              <a:gdLst>
                <a:gd name="T0" fmla="*/ 14281415 w 51"/>
                <a:gd name="T1" fmla="*/ 3640187 h 69"/>
                <a:gd name="T2" fmla="*/ 14281415 w 51"/>
                <a:gd name="T3" fmla="*/ 3640187 h 69"/>
                <a:gd name="T4" fmla="*/ 12881214 w 51"/>
                <a:gd name="T5" fmla="*/ 3920120 h 69"/>
                <a:gd name="T6" fmla="*/ 11760947 w 51"/>
                <a:gd name="T7" fmla="*/ 3920120 h 69"/>
                <a:gd name="T8" fmla="*/ 9800877 w 51"/>
                <a:gd name="T9" fmla="*/ 4200583 h 69"/>
                <a:gd name="T10" fmla="*/ 8680611 w 51"/>
                <a:gd name="T11" fmla="*/ 4200583 h 69"/>
                <a:gd name="T12" fmla="*/ 7840808 w 51"/>
                <a:gd name="T13" fmla="*/ 4480516 h 69"/>
                <a:gd name="T14" fmla="*/ 7280939 w 51"/>
                <a:gd name="T15" fmla="*/ 5040382 h 69"/>
                <a:gd name="T16" fmla="*/ 7000476 w 51"/>
                <a:gd name="T17" fmla="*/ 5880710 h 69"/>
                <a:gd name="T18" fmla="*/ 7000476 w 51"/>
                <a:gd name="T19" fmla="*/ 5880710 h 69"/>
                <a:gd name="T20" fmla="*/ 8961074 w 51"/>
                <a:gd name="T21" fmla="*/ 6720509 h 69"/>
                <a:gd name="T22" fmla="*/ 10921144 w 51"/>
                <a:gd name="T23" fmla="*/ 8120703 h 69"/>
                <a:gd name="T24" fmla="*/ 12321345 w 51"/>
                <a:gd name="T25" fmla="*/ 9800830 h 69"/>
                <a:gd name="T26" fmla="*/ 13161148 w 51"/>
                <a:gd name="T27" fmla="*/ 11480957 h 69"/>
                <a:gd name="T28" fmla="*/ 14001480 w 51"/>
                <a:gd name="T29" fmla="*/ 13441017 h 69"/>
                <a:gd name="T30" fmla="*/ 13441082 w 51"/>
                <a:gd name="T31" fmla="*/ 15401607 h 69"/>
                <a:gd name="T32" fmla="*/ 12601279 w 51"/>
                <a:gd name="T33" fmla="*/ 17641600 h 69"/>
                <a:gd name="T34" fmla="*/ 11201078 w 51"/>
                <a:gd name="T35" fmla="*/ 19321727 h 69"/>
                <a:gd name="T36" fmla="*/ 11201078 w 51"/>
                <a:gd name="T37" fmla="*/ 19321727 h 69"/>
                <a:gd name="T38" fmla="*/ 8961074 w 51"/>
                <a:gd name="T39" fmla="*/ 19041794 h 69"/>
                <a:gd name="T40" fmla="*/ 7560873 w 51"/>
                <a:gd name="T41" fmla="*/ 18761861 h 69"/>
                <a:gd name="T42" fmla="*/ 6160672 w 51"/>
                <a:gd name="T43" fmla="*/ 17921533 h 69"/>
                <a:gd name="T44" fmla="*/ 4760472 w 51"/>
                <a:gd name="T45" fmla="*/ 17081734 h 69"/>
                <a:gd name="T46" fmla="*/ 2520468 w 51"/>
                <a:gd name="T47" fmla="*/ 15121145 h 69"/>
                <a:gd name="T48" fmla="*/ 0 w 51"/>
                <a:gd name="T49" fmla="*/ 13161084 h 69"/>
                <a:gd name="T50" fmla="*/ 0 w 51"/>
                <a:gd name="T51" fmla="*/ 13161084 h 69"/>
                <a:gd name="T52" fmla="*/ 279934 w 51"/>
                <a:gd name="T53" fmla="*/ 9240964 h 69"/>
                <a:gd name="T54" fmla="*/ 559869 w 51"/>
                <a:gd name="T55" fmla="*/ 7000442 h 69"/>
                <a:gd name="T56" fmla="*/ 1680135 w 51"/>
                <a:gd name="T57" fmla="*/ 5600248 h 69"/>
                <a:gd name="T58" fmla="*/ 1680135 w 51"/>
                <a:gd name="T59" fmla="*/ 5600248 h 69"/>
                <a:gd name="T60" fmla="*/ 2800402 w 51"/>
                <a:gd name="T61" fmla="*/ 3920120 h 69"/>
                <a:gd name="T62" fmla="*/ 4480537 w 51"/>
                <a:gd name="T63" fmla="*/ 2239993 h 69"/>
                <a:gd name="T64" fmla="*/ 6720541 w 51"/>
                <a:gd name="T65" fmla="*/ 1120261 h 69"/>
                <a:gd name="T66" fmla="*/ 8680611 w 51"/>
                <a:gd name="T67" fmla="*/ 279933 h 69"/>
                <a:gd name="T68" fmla="*/ 10641210 w 51"/>
                <a:gd name="T69" fmla="*/ 0 h 69"/>
                <a:gd name="T70" fmla="*/ 11481013 w 51"/>
                <a:gd name="T71" fmla="*/ 279933 h 69"/>
                <a:gd name="T72" fmla="*/ 12321345 w 51"/>
                <a:gd name="T73" fmla="*/ 279933 h 69"/>
                <a:gd name="T74" fmla="*/ 12881214 w 51"/>
                <a:gd name="T75" fmla="*/ 840328 h 69"/>
                <a:gd name="T76" fmla="*/ 13441082 w 51"/>
                <a:gd name="T77" fmla="*/ 1400194 h 69"/>
                <a:gd name="T78" fmla="*/ 14001480 w 51"/>
                <a:gd name="T79" fmla="*/ 2239993 h 69"/>
                <a:gd name="T80" fmla="*/ 14281415 w 51"/>
                <a:gd name="T81" fmla="*/ 3640187 h 69"/>
                <a:gd name="T82" fmla="*/ 14281415 w 51"/>
                <a:gd name="T83" fmla="*/ 3640187 h 69"/>
                <a:gd name="T84" fmla="*/ 10080812 w 51"/>
                <a:gd name="T85" fmla="*/ 15121145 h 69"/>
                <a:gd name="T86" fmla="*/ 10080812 w 51"/>
                <a:gd name="T87" fmla="*/ 15121145 h 69"/>
                <a:gd name="T88" fmla="*/ 10080812 w 51"/>
                <a:gd name="T89" fmla="*/ 14281346 h 69"/>
                <a:gd name="T90" fmla="*/ 10361275 w 51"/>
                <a:gd name="T91" fmla="*/ 13721480 h 69"/>
                <a:gd name="T92" fmla="*/ 10361275 w 51"/>
                <a:gd name="T93" fmla="*/ 12881151 h 69"/>
                <a:gd name="T94" fmla="*/ 10361275 w 51"/>
                <a:gd name="T95" fmla="*/ 12040823 h 69"/>
                <a:gd name="T96" fmla="*/ 10361275 w 51"/>
                <a:gd name="T97" fmla="*/ 12040823 h 69"/>
                <a:gd name="T98" fmla="*/ 8400676 w 51"/>
                <a:gd name="T99" fmla="*/ 10641158 h 69"/>
                <a:gd name="T100" fmla="*/ 7560873 w 51"/>
                <a:gd name="T101" fmla="*/ 10360696 h 69"/>
                <a:gd name="T102" fmla="*/ 6440607 w 51"/>
                <a:gd name="T103" fmla="*/ 10080763 h 69"/>
                <a:gd name="T104" fmla="*/ 5600804 w 51"/>
                <a:gd name="T105" fmla="*/ 10080763 h 69"/>
                <a:gd name="T106" fmla="*/ 4760472 w 51"/>
                <a:gd name="T107" fmla="*/ 10360696 h 69"/>
                <a:gd name="T108" fmla="*/ 4480537 w 51"/>
                <a:gd name="T109" fmla="*/ 11201024 h 69"/>
                <a:gd name="T110" fmla="*/ 4200603 w 51"/>
                <a:gd name="T111" fmla="*/ 12321285 h 69"/>
                <a:gd name="T112" fmla="*/ 4200603 w 51"/>
                <a:gd name="T113" fmla="*/ 12321285 h 69"/>
                <a:gd name="T114" fmla="*/ 4760472 w 51"/>
                <a:gd name="T115" fmla="*/ 12601218 h 69"/>
                <a:gd name="T116" fmla="*/ 6440607 w 51"/>
                <a:gd name="T117" fmla="*/ 13721480 h 69"/>
                <a:gd name="T118" fmla="*/ 7840808 w 51"/>
                <a:gd name="T119" fmla="*/ 14561279 h 69"/>
                <a:gd name="T120" fmla="*/ 8680611 w 51"/>
                <a:gd name="T121" fmla="*/ 14841212 h 69"/>
                <a:gd name="T122" fmla="*/ 10080812 w 51"/>
                <a:gd name="T123" fmla="*/ 15121145 h 69"/>
                <a:gd name="T124" fmla="*/ 10080812 w 51"/>
                <a:gd name="T125" fmla="*/ 15121145 h 6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1" h="69">
                  <a:moveTo>
                    <a:pt x="51" y="13"/>
                  </a:moveTo>
                  <a:lnTo>
                    <a:pt x="51" y="13"/>
                  </a:lnTo>
                  <a:lnTo>
                    <a:pt x="46" y="14"/>
                  </a:lnTo>
                  <a:lnTo>
                    <a:pt x="42" y="14"/>
                  </a:lnTo>
                  <a:lnTo>
                    <a:pt x="35" y="15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6" y="18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9" y="29"/>
                  </a:lnTo>
                  <a:lnTo>
                    <a:pt x="44" y="35"/>
                  </a:lnTo>
                  <a:lnTo>
                    <a:pt x="47" y="41"/>
                  </a:lnTo>
                  <a:lnTo>
                    <a:pt x="50" y="48"/>
                  </a:lnTo>
                  <a:lnTo>
                    <a:pt x="48" y="55"/>
                  </a:lnTo>
                  <a:lnTo>
                    <a:pt x="45" y="63"/>
                  </a:lnTo>
                  <a:lnTo>
                    <a:pt x="40" y="69"/>
                  </a:lnTo>
                  <a:lnTo>
                    <a:pt x="32" y="68"/>
                  </a:lnTo>
                  <a:lnTo>
                    <a:pt x="27" y="67"/>
                  </a:lnTo>
                  <a:lnTo>
                    <a:pt x="22" y="64"/>
                  </a:lnTo>
                  <a:lnTo>
                    <a:pt x="17" y="61"/>
                  </a:lnTo>
                  <a:lnTo>
                    <a:pt x="9" y="54"/>
                  </a:lnTo>
                  <a:lnTo>
                    <a:pt x="0" y="47"/>
                  </a:lnTo>
                  <a:lnTo>
                    <a:pt x="1" y="33"/>
                  </a:lnTo>
                  <a:lnTo>
                    <a:pt x="2" y="25"/>
                  </a:lnTo>
                  <a:lnTo>
                    <a:pt x="6" y="20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4" y="4"/>
                  </a:lnTo>
                  <a:lnTo>
                    <a:pt x="31" y="1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6" y="3"/>
                  </a:lnTo>
                  <a:lnTo>
                    <a:pt x="48" y="5"/>
                  </a:lnTo>
                  <a:lnTo>
                    <a:pt x="50" y="8"/>
                  </a:lnTo>
                  <a:lnTo>
                    <a:pt x="51" y="13"/>
                  </a:lnTo>
                  <a:close/>
                  <a:moveTo>
                    <a:pt x="36" y="54"/>
                  </a:moveTo>
                  <a:lnTo>
                    <a:pt x="36" y="54"/>
                  </a:lnTo>
                  <a:lnTo>
                    <a:pt x="36" y="51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7" y="43"/>
                  </a:lnTo>
                  <a:lnTo>
                    <a:pt x="30" y="38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7" y="37"/>
                  </a:lnTo>
                  <a:lnTo>
                    <a:pt x="16" y="40"/>
                  </a:lnTo>
                  <a:lnTo>
                    <a:pt x="15" y="44"/>
                  </a:lnTo>
                  <a:lnTo>
                    <a:pt x="17" y="45"/>
                  </a:lnTo>
                  <a:lnTo>
                    <a:pt x="23" y="49"/>
                  </a:lnTo>
                  <a:lnTo>
                    <a:pt x="28" y="52"/>
                  </a:lnTo>
                  <a:lnTo>
                    <a:pt x="31" y="53"/>
                  </a:lnTo>
                  <a:lnTo>
                    <a:pt x="36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1" name="Freeform 220"/>
            <p:cNvSpPr>
              <a:spLocks noEditPoints="1"/>
            </p:cNvSpPr>
            <p:nvPr/>
          </p:nvSpPr>
          <p:spPr bwMode="auto">
            <a:xfrm>
              <a:off x="6054726" y="1874838"/>
              <a:ext cx="74613" cy="57150"/>
            </a:xfrm>
            <a:custGeom>
              <a:avLst/>
              <a:gdLst>
                <a:gd name="T0" fmla="*/ 36962539 w 141"/>
                <a:gd name="T1" fmla="*/ 3640137 h 108"/>
                <a:gd name="T2" fmla="*/ 38082793 w 141"/>
                <a:gd name="T3" fmla="*/ 4760383 h 108"/>
                <a:gd name="T4" fmla="*/ 39482977 w 141"/>
                <a:gd name="T5" fmla="*/ 6160558 h 108"/>
                <a:gd name="T6" fmla="*/ 39482977 w 141"/>
                <a:gd name="T7" fmla="*/ 6720417 h 108"/>
                <a:gd name="T8" fmla="*/ 38642655 w 141"/>
                <a:gd name="T9" fmla="*/ 6160558 h 108"/>
                <a:gd name="T10" fmla="*/ 39203046 w 141"/>
                <a:gd name="T11" fmla="*/ 12880975 h 108"/>
                <a:gd name="T12" fmla="*/ 39482977 w 141"/>
                <a:gd name="T13" fmla="*/ 19321463 h 108"/>
                <a:gd name="T14" fmla="*/ 38642655 w 141"/>
                <a:gd name="T15" fmla="*/ 24921633 h 108"/>
                <a:gd name="T16" fmla="*/ 36402677 w 141"/>
                <a:gd name="T17" fmla="*/ 29961946 h 108"/>
                <a:gd name="T18" fmla="*/ 34722562 w 141"/>
                <a:gd name="T19" fmla="*/ 30241875 h 108"/>
                <a:gd name="T20" fmla="*/ 27722169 w 141"/>
                <a:gd name="T21" fmla="*/ 29682017 h 108"/>
                <a:gd name="T22" fmla="*/ 15961361 w 141"/>
                <a:gd name="T23" fmla="*/ 28841700 h 108"/>
                <a:gd name="T24" fmla="*/ 10921015 w 141"/>
                <a:gd name="T25" fmla="*/ 28841700 h 108"/>
                <a:gd name="T26" fmla="*/ 6440531 w 141"/>
                <a:gd name="T27" fmla="*/ 28561771 h 108"/>
                <a:gd name="T28" fmla="*/ 2520438 w 141"/>
                <a:gd name="T29" fmla="*/ 26881667 h 108"/>
                <a:gd name="T30" fmla="*/ 1120253 w 141"/>
                <a:gd name="T31" fmla="*/ 25201563 h 108"/>
                <a:gd name="T32" fmla="*/ 0 w 141"/>
                <a:gd name="T33" fmla="*/ 22401213 h 108"/>
                <a:gd name="T34" fmla="*/ 0 w 141"/>
                <a:gd name="T35" fmla="*/ 12880975 h 108"/>
                <a:gd name="T36" fmla="*/ 0 w 141"/>
                <a:gd name="T37" fmla="*/ 3640137 h 108"/>
                <a:gd name="T38" fmla="*/ 1400184 w 141"/>
                <a:gd name="T39" fmla="*/ 2520421 h 108"/>
                <a:gd name="T40" fmla="*/ 4760415 w 141"/>
                <a:gd name="T41" fmla="*/ 279929 h 108"/>
                <a:gd name="T42" fmla="*/ 6720462 w 141"/>
                <a:gd name="T43" fmla="*/ 0 h 108"/>
                <a:gd name="T44" fmla="*/ 8120646 w 141"/>
                <a:gd name="T45" fmla="*/ 840317 h 108"/>
                <a:gd name="T46" fmla="*/ 9800762 w 141"/>
                <a:gd name="T47" fmla="*/ 1680104 h 108"/>
                <a:gd name="T48" fmla="*/ 11200946 w 141"/>
                <a:gd name="T49" fmla="*/ 2239963 h 108"/>
                <a:gd name="T50" fmla="*/ 15121039 w 141"/>
                <a:gd name="T51" fmla="*/ 1680104 h 108"/>
                <a:gd name="T52" fmla="*/ 17361546 w 141"/>
                <a:gd name="T53" fmla="*/ 1680104 h 108"/>
                <a:gd name="T54" fmla="*/ 22961754 w 141"/>
                <a:gd name="T55" fmla="*/ 2520421 h 108"/>
                <a:gd name="T56" fmla="*/ 30522538 w 141"/>
                <a:gd name="T57" fmla="*/ 3920067 h 108"/>
                <a:gd name="T58" fmla="*/ 35002493 w 141"/>
                <a:gd name="T59" fmla="*/ 3920067 h 108"/>
                <a:gd name="T60" fmla="*/ 36962539 w 141"/>
                <a:gd name="T61" fmla="*/ 3640137 h 108"/>
                <a:gd name="T62" fmla="*/ 35282424 w 141"/>
                <a:gd name="T63" fmla="*/ 9800696 h 108"/>
                <a:gd name="T64" fmla="*/ 34442631 w 141"/>
                <a:gd name="T65" fmla="*/ 9240838 h 108"/>
                <a:gd name="T66" fmla="*/ 33322377 w 141"/>
                <a:gd name="T67" fmla="*/ 8120592 h 108"/>
                <a:gd name="T68" fmla="*/ 26321985 w 141"/>
                <a:gd name="T69" fmla="*/ 7000346 h 108"/>
                <a:gd name="T70" fmla="*/ 14001315 w 141"/>
                <a:gd name="T71" fmla="*/ 5320242 h 108"/>
                <a:gd name="T72" fmla="*/ 6720462 w 141"/>
                <a:gd name="T73" fmla="*/ 5320242 h 108"/>
                <a:gd name="T74" fmla="*/ 3640162 w 141"/>
                <a:gd name="T75" fmla="*/ 5880629 h 108"/>
                <a:gd name="T76" fmla="*/ 3360231 w 141"/>
                <a:gd name="T77" fmla="*/ 15680796 h 108"/>
                <a:gd name="T78" fmla="*/ 3920093 w 141"/>
                <a:gd name="T79" fmla="*/ 20441179 h 108"/>
                <a:gd name="T80" fmla="*/ 6440531 w 141"/>
                <a:gd name="T81" fmla="*/ 24921633 h 108"/>
                <a:gd name="T82" fmla="*/ 32202653 w 141"/>
                <a:gd name="T83" fmla="*/ 26041879 h 108"/>
                <a:gd name="T84" fmla="*/ 33602309 w 141"/>
                <a:gd name="T85" fmla="*/ 24361775 h 108"/>
                <a:gd name="T86" fmla="*/ 35002493 w 141"/>
                <a:gd name="T87" fmla="*/ 20721108 h 108"/>
                <a:gd name="T88" fmla="*/ 35282424 w 141"/>
                <a:gd name="T89" fmla="*/ 14561079 h 108"/>
                <a:gd name="T90" fmla="*/ 35282424 w 141"/>
                <a:gd name="T91" fmla="*/ 9800696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1" h="108">
                  <a:moveTo>
                    <a:pt x="132" y="13"/>
                  </a:moveTo>
                  <a:lnTo>
                    <a:pt x="132" y="13"/>
                  </a:lnTo>
                  <a:lnTo>
                    <a:pt x="134" y="15"/>
                  </a:lnTo>
                  <a:lnTo>
                    <a:pt x="136" y="17"/>
                  </a:lnTo>
                  <a:lnTo>
                    <a:pt x="139" y="20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0" y="24"/>
                  </a:lnTo>
                  <a:lnTo>
                    <a:pt x="138" y="22"/>
                  </a:lnTo>
                  <a:lnTo>
                    <a:pt x="140" y="46"/>
                  </a:lnTo>
                  <a:lnTo>
                    <a:pt x="141" y="58"/>
                  </a:lnTo>
                  <a:lnTo>
                    <a:pt x="141" y="69"/>
                  </a:lnTo>
                  <a:lnTo>
                    <a:pt x="140" y="78"/>
                  </a:lnTo>
                  <a:lnTo>
                    <a:pt x="138" y="89"/>
                  </a:lnTo>
                  <a:lnTo>
                    <a:pt x="135" y="99"/>
                  </a:lnTo>
                  <a:lnTo>
                    <a:pt x="130" y="107"/>
                  </a:lnTo>
                  <a:lnTo>
                    <a:pt x="124" y="108"/>
                  </a:lnTo>
                  <a:lnTo>
                    <a:pt x="116" y="108"/>
                  </a:lnTo>
                  <a:lnTo>
                    <a:pt x="99" y="106"/>
                  </a:lnTo>
                  <a:lnTo>
                    <a:pt x="79" y="104"/>
                  </a:lnTo>
                  <a:lnTo>
                    <a:pt x="57" y="103"/>
                  </a:lnTo>
                  <a:lnTo>
                    <a:pt x="39" y="103"/>
                  </a:lnTo>
                  <a:lnTo>
                    <a:pt x="30" y="103"/>
                  </a:lnTo>
                  <a:lnTo>
                    <a:pt x="23" y="102"/>
                  </a:lnTo>
                  <a:lnTo>
                    <a:pt x="15" y="101"/>
                  </a:lnTo>
                  <a:lnTo>
                    <a:pt x="9" y="96"/>
                  </a:lnTo>
                  <a:lnTo>
                    <a:pt x="7" y="93"/>
                  </a:lnTo>
                  <a:lnTo>
                    <a:pt x="4" y="90"/>
                  </a:lnTo>
                  <a:lnTo>
                    <a:pt x="0" y="80"/>
                  </a:lnTo>
                  <a:lnTo>
                    <a:pt x="0" y="63"/>
                  </a:lnTo>
                  <a:lnTo>
                    <a:pt x="0" y="46"/>
                  </a:lnTo>
                  <a:lnTo>
                    <a:pt x="0" y="29"/>
                  </a:lnTo>
                  <a:lnTo>
                    <a:pt x="0" y="13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5" y="6"/>
                  </a:lnTo>
                  <a:lnTo>
                    <a:pt x="40" y="8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2" y="9"/>
                  </a:lnTo>
                  <a:lnTo>
                    <a:pt x="100" y="13"/>
                  </a:lnTo>
                  <a:lnTo>
                    <a:pt x="109" y="14"/>
                  </a:lnTo>
                  <a:lnTo>
                    <a:pt x="117" y="15"/>
                  </a:lnTo>
                  <a:lnTo>
                    <a:pt x="125" y="14"/>
                  </a:lnTo>
                  <a:lnTo>
                    <a:pt x="132" y="13"/>
                  </a:lnTo>
                  <a:close/>
                  <a:moveTo>
                    <a:pt x="126" y="35"/>
                  </a:moveTo>
                  <a:lnTo>
                    <a:pt x="126" y="35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0" y="31"/>
                  </a:lnTo>
                  <a:lnTo>
                    <a:pt x="119" y="29"/>
                  </a:lnTo>
                  <a:lnTo>
                    <a:pt x="94" y="25"/>
                  </a:lnTo>
                  <a:lnTo>
                    <a:pt x="65" y="21"/>
                  </a:lnTo>
                  <a:lnTo>
                    <a:pt x="50" y="19"/>
                  </a:lnTo>
                  <a:lnTo>
                    <a:pt x="37" y="19"/>
                  </a:lnTo>
                  <a:lnTo>
                    <a:pt x="24" y="19"/>
                  </a:lnTo>
                  <a:lnTo>
                    <a:pt x="13" y="21"/>
                  </a:lnTo>
                  <a:lnTo>
                    <a:pt x="12" y="37"/>
                  </a:lnTo>
                  <a:lnTo>
                    <a:pt x="12" y="56"/>
                  </a:lnTo>
                  <a:lnTo>
                    <a:pt x="13" y="64"/>
                  </a:lnTo>
                  <a:lnTo>
                    <a:pt x="14" y="73"/>
                  </a:lnTo>
                  <a:lnTo>
                    <a:pt x="18" y="81"/>
                  </a:lnTo>
                  <a:lnTo>
                    <a:pt x="23" y="89"/>
                  </a:lnTo>
                  <a:lnTo>
                    <a:pt x="115" y="93"/>
                  </a:lnTo>
                  <a:lnTo>
                    <a:pt x="120" y="87"/>
                  </a:lnTo>
                  <a:lnTo>
                    <a:pt x="124" y="80"/>
                  </a:lnTo>
                  <a:lnTo>
                    <a:pt x="125" y="74"/>
                  </a:lnTo>
                  <a:lnTo>
                    <a:pt x="126" y="67"/>
                  </a:lnTo>
                  <a:lnTo>
                    <a:pt x="126" y="52"/>
                  </a:lnTo>
                  <a:lnTo>
                    <a:pt x="126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2" name="Freeform 222"/>
            <p:cNvSpPr>
              <a:spLocks noEditPoints="1"/>
            </p:cNvSpPr>
            <p:nvPr/>
          </p:nvSpPr>
          <p:spPr bwMode="auto">
            <a:xfrm>
              <a:off x="5919788" y="1587500"/>
              <a:ext cx="69850" cy="47625"/>
            </a:xfrm>
            <a:custGeom>
              <a:avLst/>
              <a:gdLst>
                <a:gd name="T0" fmla="*/ 36402433 w 132"/>
                <a:gd name="T1" fmla="*/ 13440833 h 90"/>
                <a:gd name="T2" fmla="*/ 35002258 w 132"/>
                <a:gd name="T3" fmla="*/ 24361775 h 90"/>
                <a:gd name="T4" fmla="*/ 26881667 w 132"/>
                <a:gd name="T5" fmla="*/ 25201563 h 90"/>
                <a:gd name="T6" fmla="*/ 11480800 w 132"/>
                <a:gd name="T7" fmla="*/ 22681671 h 90"/>
                <a:gd name="T8" fmla="*/ 3080279 w 132"/>
                <a:gd name="T9" fmla="*/ 22121283 h 90"/>
                <a:gd name="T10" fmla="*/ 840317 w 132"/>
                <a:gd name="T11" fmla="*/ 19601392 h 90"/>
                <a:gd name="T12" fmla="*/ 0 w 132"/>
                <a:gd name="T13" fmla="*/ 12880975 h 90"/>
                <a:gd name="T14" fmla="*/ 1120246 w 132"/>
                <a:gd name="T15" fmla="*/ 1400175 h 90"/>
                <a:gd name="T16" fmla="*/ 8680450 w 132"/>
                <a:gd name="T17" fmla="*/ 0 h 90"/>
                <a:gd name="T18" fmla="*/ 23241529 w 132"/>
                <a:gd name="T19" fmla="*/ 1680104 h 90"/>
                <a:gd name="T20" fmla="*/ 30521804 w 132"/>
                <a:gd name="T21" fmla="*/ 1400175 h 90"/>
                <a:gd name="T22" fmla="*/ 36962292 w 132"/>
                <a:gd name="T23" fmla="*/ 3080279 h 90"/>
                <a:gd name="T24" fmla="*/ 29961946 w 132"/>
                <a:gd name="T25" fmla="*/ 17921288 h 90"/>
                <a:gd name="T26" fmla="*/ 26321808 w 132"/>
                <a:gd name="T27" fmla="*/ 21281496 h 90"/>
                <a:gd name="T28" fmla="*/ 31642050 w 132"/>
                <a:gd name="T29" fmla="*/ 21001567 h 90"/>
                <a:gd name="T30" fmla="*/ 33322154 w 132"/>
                <a:gd name="T31" fmla="*/ 14561079 h 90"/>
                <a:gd name="T32" fmla="*/ 33882013 w 132"/>
                <a:gd name="T33" fmla="*/ 6720417 h 90"/>
                <a:gd name="T34" fmla="*/ 19881321 w 132"/>
                <a:gd name="T35" fmla="*/ 4760383 h 90"/>
                <a:gd name="T36" fmla="*/ 6440488 w 132"/>
                <a:gd name="T37" fmla="*/ 3360208 h 90"/>
                <a:gd name="T38" fmla="*/ 4480454 w 132"/>
                <a:gd name="T39" fmla="*/ 7000346 h 90"/>
                <a:gd name="T40" fmla="*/ 2800350 w 132"/>
                <a:gd name="T41" fmla="*/ 14561079 h 90"/>
                <a:gd name="T42" fmla="*/ 3920067 w 132"/>
                <a:gd name="T43" fmla="*/ 16801042 h 90"/>
                <a:gd name="T44" fmla="*/ 6720417 w 132"/>
                <a:gd name="T45" fmla="*/ 17641358 h 90"/>
                <a:gd name="T46" fmla="*/ 6160558 w 132"/>
                <a:gd name="T47" fmla="*/ 15960725 h 90"/>
                <a:gd name="T48" fmla="*/ 8400521 w 132"/>
                <a:gd name="T49" fmla="*/ 10640483 h 90"/>
                <a:gd name="T50" fmla="*/ 8680450 w 132"/>
                <a:gd name="T51" fmla="*/ 7000346 h 90"/>
                <a:gd name="T52" fmla="*/ 10080625 w 132"/>
                <a:gd name="T53" fmla="*/ 4760383 h 90"/>
                <a:gd name="T54" fmla="*/ 11760729 w 132"/>
                <a:gd name="T55" fmla="*/ 5040313 h 90"/>
                <a:gd name="T56" fmla="*/ 14000692 w 132"/>
                <a:gd name="T57" fmla="*/ 8960379 h 90"/>
                <a:gd name="T58" fmla="*/ 15400867 w 132"/>
                <a:gd name="T59" fmla="*/ 9240838 h 90"/>
                <a:gd name="T60" fmla="*/ 17641358 w 132"/>
                <a:gd name="T61" fmla="*/ 6160558 h 90"/>
                <a:gd name="T62" fmla="*/ 19041004 w 132"/>
                <a:gd name="T63" fmla="*/ 7000346 h 90"/>
                <a:gd name="T64" fmla="*/ 20161250 w 132"/>
                <a:gd name="T65" fmla="*/ 11760729 h 90"/>
                <a:gd name="T66" fmla="*/ 19881321 w 132"/>
                <a:gd name="T67" fmla="*/ 17921288 h 90"/>
                <a:gd name="T68" fmla="*/ 17921288 w 132"/>
                <a:gd name="T69" fmla="*/ 17080971 h 90"/>
                <a:gd name="T70" fmla="*/ 17080971 w 132"/>
                <a:gd name="T71" fmla="*/ 13440833 h 90"/>
                <a:gd name="T72" fmla="*/ 15680796 w 132"/>
                <a:gd name="T73" fmla="*/ 15120937 h 90"/>
                <a:gd name="T74" fmla="*/ 14000692 w 132"/>
                <a:gd name="T75" fmla="*/ 15680796 h 90"/>
                <a:gd name="T76" fmla="*/ 12601046 w 132"/>
                <a:gd name="T77" fmla="*/ 13720762 h 90"/>
                <a:gd name="T78" fmla="*/ 10920942 w 132"/>
                <a:gd name="T79" fmla="*/ 11760729 h 90"/>
                <a:gd name="T80" fmla="*/ 10080625 w 132"/>
                <a:gd name="T81" fmla="*/ 12320588 h 90"/>
                <a:gd name="T82" fmla="*/ 9800696 w 132"/>
                <a:gd name="T83" fmla="*/ 16801042 h 90"/>
                <a:gd name="T84" fmla="*/ 8120592 w 132"/>
                <a:gd name="T85" fmla="*/ 17641358 h 90"/>
                <a:gd name="T86" fmla="*/ 9520767 w 132"/>
                <a:gd name="T87" fmla="*/ 18481146 h 90"/>
                <a:gd name="T88" fmla="*/ 19041004 w 132"/>
                <a:gd name="T89" fmla="*/ 20721108 h 90"/>
                <a:gd name="T90" fmla="*/ 23241529 w 132"/>
                <a:gd name="T91" fmla="*/ 21281496 h 90"/>
                <a:gd name="T92" fmla="*/ 22681671 w 132"/>
                <a:gd name="T93" fmla="*/ 19881321 h 90"/>
                <a:gd name="T94" fmla="*/ 23801388 w 132"/>
                <a:gd name="T95" fmla="*/ 18761075 h 90"/>
                <a:gd name="T96" fmla="*/ 26321808 w 132"/>
                <a:gd name="T97" fmla="*/ 16521112 h 90"/>
                <a:gd name="T98" fmla="*/ 25481492 w 132"/>
                <a:gd name="T99" fmla="*/ 14841008 h 90"/>
                <a:gd name="T100" fmla="*/ 22961600 w 132"/>
                <a:gd name="T101" fmla="*/ 12040658 h 90"/>
                <a:gd name="T102" fmla="*/ 22401213 w 132"/>
                <a:gd name="T103" fmla="*/ 10360554 h 90"/>
                <a:gd name="T104" fmla="*/ 27441525 w 132"/>
                <a:gd name="T105" fmla="*/ 7280275 h 90"/>
                <a:gd name="T106" fmla="*/ 30801733 w 132"/>
                <a:gd name="T107" fmla="*/ 7840662 h 90"/>
                <a:gd name="T108" fmla="*/ 30801733 w 132"/>
                <a:gd name="T109" fmla="*/ 10640483 h 90"/>
                <a:gd name="T110" fmla="*/ 28561771 w 132"/>
                <a:gd name="T111" fmla="*/ 11760729 h 90"/>
                <a:gd name="T112" fmla="*/ 29121629 w 132"/>
                <a:gd name="T113" fmla="*/ 12601046 h 90"/>
                <a:gd name="T114" fmla="*/ 29961946 w 132"/>
                <a:gd name="T115" fmla="*/ 17921288 h 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90">
                  <a:moveTo>
                    <a:pt x="132" y="11"/>
                  </a:moveTo>
                  <a:lnTo>
                    <a:pt x="132" y="11"/>
                  </a:lnTo>
                  <a:lnTo>
                    <a:pt x="130" y="48"/>
                  </a:lnTo>
                  <a:lnTo>
                    <a:pt x="129" y="68"/>
                  </a:lnTo>
                  <a:lnTo>
                    <a:pt x="125" y="87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96" y="90"/>
                  </a:lnTo>
                  <a:lnTo>
                    <a:pt x="82" y="89"/>
                  </a:lnTo>
                  <a:lnTo>
                    <a:pt x="69" y="87"/>
                  </a:lnTo>
                  <a:lnTo>
                    <a:pt x="41" y="81"/>
                  </a:lnTo>
                  <a:lnTo>
                    <a:pt x="28" y="79"/>
                  </a:lnTo>
                  <a:lnTo>
                    <a:pt x="11" y="79"/>
                  </a:lnTo>
                  <a:lnTo>
                    <a:pt x="8" y="77"/>
                  </a:lnTo>
                  <a:lnTo>
                    <a:pt x="5" y="74"/>
                  </a:lnTo>
                  <a:lnTo>
                    <a:pt x="3" y="70"/>
                  </a:lnTo>
                  <a:lnTo>
                    <a:pt x="2" y="66"/>
                  </a:lnTo>
                  <a:lnTo>
                    <a:pt x="0" y="57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2" y="25"/>
                  </a:lnTo>
                  <a:lnTo>
                    <a:pt x="4" y="5"/>
                  </a:lnTo>
                  <a:lnTo>
                    <a:pt x="18" y="1"/>
                  </a:lnTo>
                  <a:lnTo>
                    <a:pt x="31" y="0"/>
                  </a:lnTo>
                  <a:lnTo>
                    <a:pt x="45" y="1"/>
                  </a:lnTo>
                  <a:lnTo>
                    <a:pt x="57" y="2"/>
                  </a:lnTo>
                  <a:lnTo>
                    <a:pt x="83" y="6"/>
                  </a:lnTo>
                  <a:lnTo>
                    <a:pt x="96" y="6"/>
                  </a:lnTo>
                  <a:lnTo>
                    <a:pt x="109" y="5"/>
                  </a:lnTo>
                  <a:lnTo>
                    <a:pt x="121" y="10"/>
                  </a:lnTo>
                  <a:lnTo>
                    <a:pt x="126" y="11"/>
                  </a:lnTo>
                  <a:lnTo>
                    <a:pt x="132" y="11"/>
                  </a:lnTo>
                  <a:close/>
                  <a:moveTo>
                    <a:pt x="107" y="64"/>
                  </a:moveTo>
                  <a:lnTo>
                    <a:pt x="107" y="64"/>
                  </a:lnTo>
                  <a:lnTo>
                    <a:pt x="100" y="71"/>
                  </a:lnTo>
                  <a:lnTo>
                    <a:pt x="94" y="76"/>
                  </a:lnTo>
                  <a:lnTo>
                    <a:pt x="105" y="76"/>
                  </a:lnTo>
                  <a:lnTo>
                    <a:pt x="109" y="76"/>
                  </a:lnTo>
                  <a:lnTo>
                    <a:pt x="113" y="75"/>
                  </a:lnTo>
                  <a:lnTo>
                    <a:pt x="116" y="63"/>
                  </a:lnTo>
                  <a:lnTo>
                    <a:pt x="119" y="52"/>
                  </a:lnTo>
                  <a:lnTo>
                    <a:pt x="121" y="39"/>
                  </a:lnTo>
                  <a:lnTo>
                    <a:pt x="121" y="24"/>
                  </a:lnTo>
                  <a:lnTo>
                    <a:pt x="109" y="22"/>
                  </a:lnTo>
                  <a:lnTo>
                    <a:pt x="97" y="20"/>
                  </a:lnTo>
                  <a:lnTo>
                    <a:pt x="71" y="17"/>
                  </a:lnTo>
                  <a:lnTo>
                    <a:pt x="47" y="15"/>
                  </a:lnTo>
                  <a:lnTo>
                    <a:pt x="35" y="14"/>
                  </a:lnTo>
                  <a:lnTo>
                    <a:pt x="23" y="12"/>
                  </a:lnTo>
                  <a:lnTo>
                    <a:pt x="19" y="17"/>
                  </a:lnTo>
                  <a:lnTo>
                    <a:pt x="16" y="25"/>
                  </a:lnTo>
                  <a:lnTo>
                    <a:pt x="13" y="34"/>
                  </a:lnTo>
                  <a:lnTo>
                    <a:pt x="10" y="43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7" y="62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3" y="60"/>
                  </a:lnTo>
                  <a:lnTo>
                    <a:pt x="22" y="57"/>
                  </a:lnTo>
                  <a:lnTo>
                    <a:pt x="23" y="54"/>
                  </a:lnTo>
                  <a:lnTo>
                    <a:pt x="23" y="51"/>
                  </a:lnTo>
                  <a:lnTo>
                    <a:pt x="30" y="38"/>
                  </a:lnTo>
                  <a:lnTo>
                    <a:pt x="30" y="31"/>
                  </a:lnTo>
                  <a:lnTo>
                    <a:pt x="31" y="25"/>
                  </a:lnTo>
                  <a:lnTo>
                    <a:pt x="32" y="22"/>
                  </a:lnTo>
                  <a:lnTo>
                    <a:pt x="34" y="20"/>
                  </a:lnTo>
                  <a:lnTo>
                    <a:pt x="36" y="17"/>
                  </a:lnTo>
                  <a:lnTo>
                    <a:pt x="39" y="16"/>
                  </a:lnTo>
                  <a:lnTo>
                    <a:pt x="42" y="18"/>
                  </a:lnTo>
                  <a:lnTo>
                    <a:pt x="44" y="21"/>
                  </a:lnTo>
                  <a:lnTo>
                    <a:pt x="47" y="27"/>
                  </a:lnTo>
                  <a:lnTo>
                    <a:pt x="50" y="32"/>
                  </a:lnTo>
                  <a:lnTo>
                    <a:pt x="53" y="38"/>
                  </a:lnTo>
                  <a:lnTo>
                    <a:pt x="55" y="33"/>
                  </a:lnTo>
                  <a:lnTo>
                    <a:pt x="57" y="28"/>
                  </a:lnTo>
                  <a:lnTo>
                    <a:pt x="61" y="24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8" y="25"/>
                  </a:lnTo>
                  <a:lnTo>
                    <a:pt x="70" y="29"/>
                  </a:lnTo>
                  <a:lnTo>
                    <a:pt x="71" y="36"/>
                  </a:lnTo>
                  <a:lnTo>
                    <a:pt x="72" y="42"/>
                  </a:lnTo>
                  <a:lnTo>
                    <a:pt x="72" y="56"/>
                  </a:lnTo>
                  <a:lnTo>
                    <a:pt x="71" y="64"/>
                  </a:lnTo>
                  <a:lnTo>
                    <a:pt x="68" y="64"/>
                  </a:lnTo>
                  <a:lnTo>
                    <a:pt x="66" y="63"/>
                  </a:lnTo>
                  <a:lnTo>
                    <a:pt x="64" y="61"/>
                  </a:lnTo>
                  <a:lnTo>
                    <a:pt x="63" y="59"/>
                  </a:lnTo>
                  <a:lnTo>
                    <a:pt x="62" y="54"/>
                  </a:lnTo>
                  <a:lnTo>
                    <a:pt x="61" y="48"/>
                  </a:lnTo>
                  <a:lnTo>
                    <a:pt x="59" y="52"/>
                  </a:lnTo>
                  <a:lnTo>
                    <a:pt x="56" y="54"/>
                  </a:lnTo>
                  <a:lnTo>
                    <a:pt x="54" y="55"/>
                  </a:lnTo>
                  <a:lnTo>
                    <a:pt x="50" y="56"/>
                  </a:lnTo>
                  <a:lnTo>
                    <a:pt x="48" y="55"/>
                  </a:lnTo>
                  <a:lnTo>
                    <a:pt x="47" y="54"/>
                  </a:lnTo>
                  <a:lnTo>
                    <a:pt x="45" y="49"/>
                  </a:lnTo>
                  <a:lnTo>
                    <a:pt x="42" y="45"/>
                  </a:lnTo>
                  <a:lnTo>
                    <a:pt x="41" y="43"/>
                  </a:lnTo>
                  <a:lnTo>
                    <a:pt x="39" y="42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8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1" y="62"/>
                  </a:lnTo>
                  <a:lnTo>
                    <a:pt x="29" y="63"/>
                  </a:lnTo>
                  <a:lnTo>
                    <a:pt x="26" y="64"/>
                  </a:lnTo>
                  <a:lnTo>
                    <a:pt x="34" y="66"/>
                  </a:lnTo>
                  <a:lnTo>
                    <a:pt x="41" y="67"/>
                  </a:lnTo>
                  <a:lnTo>
                    <a:pt x="55" y="70"/>
                  </a:lnTo>
                  <a:lnTo>
                    <a:pt x="68" y="74"/>
                  </a:lnTo>
                  <a:lnTo>
                    <a:pt x="76" y="75"/>
                  </a:lnTo>
                  <a:lnTo>
                    <a:pt x="83" y="76"/>
                  </a:lnTo>
                  <a:lnTo>
                    <a:pt x="83" y="74"/>
                  </a:lnTo>
                  <a:lnTo>
                    <a:pt x="82" y="72"/>
                  </a:lnTo>
                  <a:lnTo>
                    <a:pt x="81" y="71"/>
                  </a:lnTo>
                  <a:lnTo>
                    <a:pt x="82" y="68"/>
                  </a:lnTo>
                  <a:lnTo>
                    <a:pt x="85" y="67"/>
                  </a:lnTo>
                  <a:lnTo>
                    <a:pt x="90" y="64"/>
                  </a:lnTo>
                  <a:lnTo>
                    <a:pt x="92" y="62"/>
                  </a:lnTo>
                  <a:lnTo>
                    <a:pt x="94" y="59"/>
                  </a:lnTo>
                  <a:lnTo>
                    <a:pt x="93" y="55"/>
                  </a:lnTo>
                  <a:lnTo>
                    <a:pt x="91" y="53"/>
                  </a:lnTo>
                  <a:lnTo>
                    <a:pt x="86" y="48"/>
                  </a:lnTo>
                  <a:lnTo>
                    <a:pt x="84" y="46"/>
                  </a:lnTo>
                  <a:lnTo>
                    <a:pt x="82" y="43"/>
                  </a:lnTo>
                  <a:lnTo>
                    <a:pt x="80" y="40"/>
                  </a:lnTo>
                  <a:lnTo>
                    <a:pt x="80" y="37"/>
                  </a:lnTo>
                  <a:lnTo>
                    <a:pt x="85" y="31"/>
                  </a:lnTo>
                  <a:lnTo>
                    <a:pt x="91" y="28"/>
                  </a:lnTo>
                  <a:lnTo>
                    <a:pt x="98" y="26"/>
                  </a:lnTo>
                  <a:lnTo>
                    <a:pt x="107" y="26"/>
                  </a:lnTo>
                  <a:lnTo>
                    <a:pt x="110" y="28"/>
                  </a:lnTo>
                  <a:lnTo>
                    <a:pt x="111" y="31"/>
                  </a:lnTo>
                  <a:lnTo>
                    <a:pt x="111" y="34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2" y="42"/>
                  </a:lnTo>
                  <a:lnTo>
                    <a:pt x="99" y="42"/>
                  </a:lnTo>
                  <a:lnTo>
                    <a:pt x="104" y="45"/>
                  </a:lnTo>
                  <a:lnTo>
                    <a:pt x="106" y="51"/>
                  </a:lnTo>
                  <a:lnTo>
                    <a:pt x="108" y="57"/>
                  </a:lnTo>
                  <a:lnTo>
                    <a:pt x="107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3" name="Freeform 223"/>
            <p:cNvSpPr>
              <a:spLocks noEditPoints="1"/>
            </p:cNvSpPr>
            <p:nvPr/>
          </p:nvSpPr>
          <p:spPr bwMode="auto">
            <a:xfrm>
              <a:off x="5989638" y="1654175"/>
              <a:ext cx="80963" cy="61913"/>
            </a:xfrm>
            <a:custGeom>
              <a:avLst/>
              <a:gdLst>
                <a:gd name="T0" fmla="*/ 32614946 w 154"/>
                <a:gd name="T1" fmla="*/ 33332344 h 115"/>
                <a:gd name="T2" fmla="*/ 9674027 w 154"/>
                <a:gd name="T3" fmla="*/ 31303213 h 115"/>
                <a:gd name="T4" fmla="*/ 3316854 w 154"/>
                <a:gd name="T5" fmla="*/ 27535672 h 115"/>
                <a:gd name="T6" fmla="*/ 552546 w 154"/>
                <a:gd name="T7" fmla="*/ 19999514 h 115"/>
                <a:gd name="T8" fmla="*/ 0 w 154"/>
                <a:gd name="T9" fmla="*/ 13912659 h 115"/>
                <a:gd name="T10" fmla="*/ 2211236 w 154"/>
                <a:gd name="T11" fmla="*/ 3477895 h 115"/>
                <a:gd name="T12" fmla="*/ 4145936 w 154"/>
                <a:gd name="T13" fmla="*/ 579829 h 115"/>
                <a:gd name="T14" fmla="*/ 5528091 w 154"/>
                <a:gd name="T15" fmla="*/ 579829 h 115"/>
                <a:gd name="T16" fmla="*/ 7186255 w 154"/>
                <a:gd name="T17" fmla="*/ 1159119 h 115"/>
                <a:gd name="T18" fmla="*/ 12437809 w 154"/>
                <a:gd name="T19" fmla="*/ 1738948 h 115"/>
                <a:gd name="T20" fmla="*/ 24046537 w 154"/>
                <a:gd name="T21" fmla="*/ 2608422 h 115"/>
                <a:gd name="T22" fmla="*/ 35655264 w 154"/>
                <a:gd name="T23" fmla="*/ 3188250 h 115"/>
                <a:gd name="T24" fmla="*/ 40353747 w 154"/>
                <a:gd name="T25" fmla="*/ 3768079 h 115"/>
                <a:gd name="T26" fmla="*/ 42564983 w 154"/>
                <a:gd name="T27" fmla="*/ 9564751 h 115"/>
                <a:gd name="T28" fmla="*/ 42564983 w 154"/>
                <a:gd name="T29" fmla="*/ 15651606 h 115"/>
                <a:gd name="T30" fmla="*/ 39248129 w 154"/>
                <a:gd name="T31" fmla="*/ 33332344 h 115"/>
                <a:gd name="T32" fmla="*/ 38695582 w 154"/>
                <a:gd name="T33" fmla="*/ 11593882 h 115"/>
                <a:gd name="T34" fmla="*/ 35102192 w 154"/>
                <a:gd name="T35" fmla="*/ 7245974 h 115"/>
                <a:gd name="T36" fmla="*/ 21835301 w 154"/>
                <a:gd name="T37" fmla="*/ 5796672 h 115"/>
                <a:gd name="T38" fmla="*/ 8015337 w 154"/>
                <a:gd name="T39" fmla="*/ 5217382 h 115"/>
                <a:gd name="T40" fmla="*/ 4975019 w 154"/>
                <a:gd name="T41" fmla="*/ 8115448 h 115"/>
                <a:gd name="T42" fmla="*/ 3869401 w 154"/>
                <a:gd name="T43" fmla="*/ 12463356 h 115"/>
                <a:gd name="T44" fmla="*/ 4145936 w 154"/>
                <a:gd name="T45" fmla="*/ 20579343 h 115"/>
                <a:gd name="T46" fmla="*/ 6909719 w 154"/>
                <a:gd name="T47" fmla="*/ 26955843 h 115"/>
                <a:gd name="T48" fmla="*/ 26257773 w 154"/>
                <a:gd name="T49" fmla="*/ 29564265 h 115"/>
                <a:gd name="T50" fmla="*/ 24875619 w 154"/>
                <a:gd name="T51" fmla="*/ 25506541 h 115"/>
                <a:gd name="T52" fmla="*/ 25981237 w 154"/>
                <a:gd name="T53" fmla="*/ 18839857 h 115"/>
                <a:gd name="T54" fmla="*/ 28192473 w 154"/>
                <a:gd name="T55" fmla="*/ 16521080 h 115"/>
                <a:gd name="T56" fmla="*/ 31785338 w 154"/>
                <a:gd name="T57" fmla="*/ 15941790 h 115"/>
                <a:gd name="T58" fmla="*/ 34549646 w 154"/>
                <a:gd name="T59" fmla="*/ 18260566 h 115"/>
                <a:gd name="T60" fmla="*/ 36484346 w 154"/>
                <a:gd name="T61" fmla="*/ 22898119 h 115"/>
                <a:gd name="T62" fmla="*/ 34273110 w 154"/>
                <a:gd name="T63" fmla="*/ 27825317 h 115"/>
                <a:gd name="T64" fmla="*/ 30956256 w 154"/>
                <a:gd name="T65" fmla="*/ 28405146 h 115"/>
                <a:gd name="T66" fmla="*/ 28192473 w 154"/>
                <a:gd name="T67" fmla="*/ 29854449 h 115"/>
                <a:gd name="T68" fmla="*/ 34549646 w 154"/>
                <a:gd name="T69" fmla="*/ 29854449 h 115"/>
                <a:gd name="T70" fmla="*/ 37313428 w 154"/>
                <a:gd name="T71" fmla="*/ 24346883 h 115"/>
                <a:gd name="T72" fmla="*/ 38695582 w 154"/>
                <a:gd name="T73" fmla="*/ 11593882 h 115"/>
                <a:gd name="T74" fmla="*/ 28192473 w 154"/>
                <a:gd name="T75" fmla="*/ 21158633 h 115"/>
                <a:gd name="T76" fmla="*/ 28192473 w 154"/>
                <a:gd name="T77" fmla="*/ 24637067 h 115"/>
                <a:gd name="T78" fmla="*/ 32061874 w 154"/>
                <a:gd name="T79" fmla="*/ 24057238 h 115"/>
                <a:gd name="T80" fmla="*/ 32338410 w 154"/>
                <a:gd name="T81" fmla="*/ 22318291 h 115"/>
                <a:gd name="T82" fmla="*/ 32061874 w 154"/>
                <a:gd name="T83" fmla="*/ 22318291 h 115"/>
                <a:gd name="T84" fmla="*/ 30956256 w 154"/>
                <a:gd name="T85" fmla="*/ 20289159 h 115"/>
                <a:gd name="T86" fmla="*/ 29298091 w 154"/>
                <a:gd name="T87" fmla="*/ 20868988 h 115"/>
                <a:gd name="T88" fmla="*/ 28192473 w 154"/>
                <a:gd name="T89" fmla="*/ 21158633 h 1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4" h="115">
                  <a:moveTo>
                    <a:pt x="142" y="115"/>
                  </a:moveTo>
                  <a:lnTo>
                    <a:pt x="142" y="115"/>
                  </a:lnTo>
                  <a:lnTo>
                    <a:pt x="118" y="115"/>
                  </a:lnTo>
                  <a:lnTo>
                    <a:pt x="91" y="113"/>
                  </a:lnTo>
                  <a:lnTo>
                    <a:pt x="35" y="108"/>
                  </a:lnTo>
                  <a:lnTo>
                    <a:pt x="25" y="106"/>
                  </a:lnTo>
                  <a:lnTo>
                    <a:pt x="18" y="101"/>
                  </a:lnTo>
                  <a:lnTo>
                    <a:pt x="12" y="95"/>
                  </a:lnTo>
                  <a:lnTo>
                    <a:pt x="7" y="87"/>
                  </a:lnTo>
                  <a:lnTo>
                    <a:pt x="4" y="79"/>
                  </a:lnTo>
                  <a:lnTo>
                    <a:pt x="2" y="69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5"/>
                  </a:lnTo>
                  <a:lnTo>
                    <a:pt x="5" y="23"/>
                  </a:lnTo>
                  <a:lnTo>
                    <a:pt x="8" y="1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33" y="7"/>
                  </a:lnTo>
                  <a:lnTo>
                    <a:pt x="45" y="6"/>
                  </a:lnTo>
                  <a:lnTo>
                    <a:pt x="59" y="6"/>
                  </a:lnTo>
                  <a:lnTo>
                    <a:pt x="73" y="7"/>
                  </a:lnTo>
                  <a:lnTo>
                    <a:pt x="87" y="9"/>
                  </a:lnTo>
                  <a:lnTo>
                    <a:pt x="101" y="11"/>
                  </a:lnTo>
                  <a:lnTo>
                    <a:pt x="115" y="11"/>
                  </a:lnTo>
                  <a:lnTo>
                    <a:pt x="129" y="11"/>
                  </a:lnTo>
                  <a:lnTo>
                    <a:pt x="142" y="9"/>
                  </a:lnTo>
                  <a:lnTo>
                    <a:pt x="146" y="13"/>
                  </a:lnTo>
                  <a:lnTo>
                    <a:pt x="150" y="19"/>
                  </a:lnTo>
                  <a:lnTo>
                    <a:pt x="152" y="25"/>
                  </a:lnTo>
                  <a:lnTo>
                    <a:pt x="154" y="33"/>
                  </a:lnTo>
                  <a:lnTo>
                    <a:pt x="154" y="43"/>
                  </a:lnTo>
                  <a:lnTo>
                    <a:pt x="154" y="54"/>
                  </a:lnTo>
                  <a:lnTo>
                    <a:pt x="150" y="77"/>
                  </a:lnTo>
                  <a:lnTo>
                    <a:pt x="146" y="98"/>
                  </a:lnTo>
                  <a:lnTo>
                    <a:pt x="142" y="115"/>
                  </a:lnTo>
                  <a:close/>
                  <a:moveTo>
                    <a:pt x="140" y="40"/>
                  </a:moveTo>
                  <a:lnTo>
                    <a:pt x="140" y="40"/>
                  </a:lnTo>
                  <a:lnTo>
                    <a:pt x="137" y="36"/>
                  </a:lnTo>
                  <a:lnTo>
                    <a:pt x="134" y="32"/>
                  </a:lnTo>
                  <a:lnTo>
                    <a:pt x="127" y="25"/>
                  </a:lnTo>
                  <a:lnTo>
                    <a:pt x="101" y="23"/>
                  </a:lnTo>
                  <a:lnTo>
                    <a:pt x="79" y="20"/>
                  </a:lnTo>
                  <a:lnTo>
                    <a:pt x="55" y="18"/>
                  </a:lnTo>
                  <a:lnTo>
                    <a:pt x="29" y="18"/>
                  </a:lnTo>
                  <a:lnTo>
                    <a:pt x="24" y="24"/>
                  </a:lnTo>
                  <a:lnTo>
                    <a:pt x="21" y="26"/>
                  </a:lnTo>
                  <a:lnTo>
                    <a:pt x="18" y="28"/>
                  </a:lnTo>
                  <a:lnTo>
                    <a:pt x="15" y="35"/>
                  </a:lnTo>
                  <a:lnTo>
                    <a:pt x="14" y="43"/>
                  </a:lnTo>
                  <a:lnTo>
                    <a:pt x="14" y="52"/>
                  </a:lnTo>
                  <a:lnTo>
                    <a:pt x="14" y="62"/>
                  </a:lnTo>
                  <a:lnTo>
                    <a:pt x="15" y="71"/>
                  </a:lnTo>
                  <a:lnTo>
                    <a:pt x="18" y="80"/>
                  </a:lnTo>
                  <a:lnTo>
                    <a:pt x="21" y="87"/>
                  </a:lnTo>
                  <a:lnTo>
                    <a:pt x="25" y="93"/>
                  </a:lnTo>
                  <a:lnTo>
                    <a:pt x="57" y="97"/>
                  </a:lnTo>
                  <a:lnTo>
                    <a:pt x="95" y="102"/>
                  </a:lnTo>
                  <a:lnTo>
                    <a:pt x="93" y="96"/>
                  </a:lnTo>
                  <a:lnTo>
                    <a:pt x="90" y="88"/>
                  </a:lnTo>
                  <a:lnTo>
                    <a:pt x="90" y="80"/>
                  </a:lnTo>
                  <a:lnTo>
                    <a:pt x="91" y="72"/>
                  </a:lnTo>
                  <a:lnTo>
                    <a:pt x="94" y="65"/>
                  </a:lnTo>
                  <a:lnTo>
                    <a:pt x="96" y="62"/>
                  </a:lnTo>
                  <a:lnTo>
                    <a:pt x="99" y="59"/>
                  </a:lnTo>
                  <a:lnTo>
                    <a:pt x="102" y="57"/>
                  </a:lnTo>
                  <a:lnTo>
                    <a:pt x="105" y="56"/>
                  </a:lnTo>
                  <a:lnTo>
                    <a:pt x="110" y="55"/>
                  </a:lnTo>
                  <a:lnTo>
                    <a:pt x="115" y="55"/>
                  </a:lnTo>
                  <a:lnTo>
                    <a:pt x="120" y="58"/>
                  </a:lnTo>
                  <a:lnTo>
                    <a:pt x="125" y="63"/>
                  </a:lnTo>
                  <a:lnTo>
                    <a:pt x="128" y="67"/>
                  </a:lnTo>
                  <a:lnTo>
                    <a:pt x="131" y="73"/>
                  </a:lnTo>
                  <a:lnTo>
                    <a:pt x="132" y="79"/>
                  </a:lnTo>
                  <a:lnTo>
                    <a:pt x="131" y="85"/>
                  </a:lnTo>
                  <a:lnTo>
                    <a:pt x="128" y="91"/>
                  </a:lnTo>
                  <a:lnTo>
                    <a:pt x="124" y="96"/>
                  </a:lnTo>
                  <a:lnTo>
                    <a:pt x="117" y="98"/>
                  </a:lnTo>
                  <a:lnTo>
                    <a:pt x="112" y="98"/>
                  </a:lnTo>
                  <a:lnTo>
                    <a:pt x="106" y="99"/>
                  </a:lnTo>
                  <a:lnTo>
                    <a:pt x="104" y="101"/>
                  </a:lnTo>
                  <a:lnTo>
                    <a:pt x="102" y="103"/>
                  </a:lnTo>
                  <a:lnTo>
                    <a:pt x="125" y="103"/>
                  </a:lnTo>
                  <a:lnTo>
                    <a:pt x="130" y="98"/>
                  </a:lnTo>
                  <a:lnTo>
                    <a:pt x="133" y="91"/>
                  </a:lnTo>
                  <a:lnTo>
                    <a:pt x="135" y="84"/>
                  </a:lnTo>
                  <a:lnTo>
                    <a:pt x="137" y="76"/>
                  </a:lnTo>
                  <a:lnTo>
                    <a:pt x="140" y="58"/>
                  </a:lnTo>
                  <a:lnTo>
                    <a:pt x="140" y="40"/>
                  </a:lnTo>
                  <a:close/>
                  <a:moveTo>
                    <a:pt x="102" y="73"/>
                  </a:moveTo>
                  <a:lnTo>
                    <a:pt x="102" y="73"/>
                  </a:lnTo>
                  <a:lnTo>
                    <a:pt x="103" y="80"/>
                  </a:lnTo>
                  <a:lnTo>
                    <a:pt x="103" y="82"/>
                  </a:lnTo>
                  <a:lnTo>
                    <a:pt x="102" y="85"/>
                  </a:lnTo>
                  <a:lnTo>
                    <a:pt x="114" y="84"/>
                  </a:lnTo>
                  <a:lnTo>
                    <a:pt x="116" y="83"/>
                  </a:lnTo>
                  <a:lnTo>
                    <a:pt x="117" y="82"/>
                  </a:lnTo>
                  <a:lnTo>
                    <a:pt x="118" y="80"/>
                  </a:lnTo>
                  <a:lnTo>
                    <a:pt x="117" y="77"/>
                  </a:lnTo>
                  <a:lnTo>
                    <a:pt x="117" y="78"/>
                  </a:lnTo>
                  <a:lnTo>
                    <a:pt x="116" y="77"/>
                  </a:lnTo>
                  <a:lnTo>
                    <a:pt x="115" y="74"/>
                  </a:lnTo>
                  <a:lnTo>
                    <a:pt x="113" y="71"/>
                  </a:lnTo>
                  <a:lnTo>
                    <a:pt x="112" y="70"/>
                  </a:lnTo>
                  <a:lnTo>
                    <a:pt x="110" y="70"/>
                  </a:lnTo>
                  <a:lnTo>
                    <a:pt x="106" y="72"/>
                  </a:lnTo>
                  <a:lnTo>
                    <a:pt x="105" y="73"/>
                  </a:lnTo>
                  <a:lnTo>
                    <a:pt x="102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4" name="Freeform 224"/>
            <p:cNvSpPr>
              <a:spLocks noEditPoints="1"/>
            </p:cNvSpPr>
            <p:nvPr/>
          </p:nvSpPr>
          <p:spPr bwMode="auto">
            <a:xfrm>
              <a:off x="6061076" y="1804988"/>
              <a:ext cx="76200" cy="61913"/>
            </a:xfrm>
            <a:custGeom>
              <a:avLst/>
              <a:gdLst>
                <a:gd name="T0" fmla="*/ 3038015 w 145"/>
                <a:gd name="T1" fmla="*/ 1709012 h 116"/>
                <a:gd name="T2" fmla="*/ 4418549 w 145"/>
                <a:gd name="T3" fmla="*/ 285013 h 116"/>
                <a:gd name="T4" fmla="*/ 6075505 w 145"/>
                <a:gd name="T5" fmla="*/ 0 h 116"/>
                <a:gd name="T6" fmla="*/ 9665839 w 145"/>
                <a:gd name="T7" fmla="*/ 1139519 h 116"/>
                <a:gd name="T8" fmla="*/ 12979750 w 145"/>
                <a:gd name="T9" fmla="*/ 2279039 h 116"/>
                <a:gd name="T10" fmla="*/ 15465447 w 145"/>
                <a:gd name="T11" fmla="*/ 1994026 h 116"/>
                <a:gd name="T12" fmla="*/ 16294188 w 145"/>
                <a:gd name="T13" fmla="*/ 1709012 h 116"/>
                <a:gd name="T14" fmla="*/ 27340560 w 145"/>
                <a:gd name="T15" fmla="*/ 3703572 h 116"/>
                <a:gd name="T16" fmla="*/ 32587850 w 145"/>
                <a:gd name="T17" fmla="*/ 4273064 h 116"/>
                <a:gd name="T18" fmla="*/ 37006399 w 145"/>
                <a:gd name="T19" fmla="*/ 3988051 h 116"/>
                <a:gd name="T20" fmla="*/ 37282821 w 145"/>
                <a:gd name="T21" fmla="*/ 4273064 h 116"/>
                <a:gd name="T22" fmla="*/ 37835139 w 145"/>
                <a:gd name="T23" fmla="*/ 4842557 h 116"/>
                <a:gd name="T24" fmla="*/ 38663354 w 145"/>
                <a:gd name="T25" fmla="*/ 4842557 h 116"/>
                <a:gd name="T26" fmla="*/ 40044414 w 145"/>
                <a:gd name="T27" fmla="*/ 7691623 h 116"/>
                <a:gd name="T28" fmla="*/ 40044414 w 145"/>
                <a:gd name="T29" fmla="*/ 10825168 h 116"/>
                <a:gd name="T30" fmla="*/ 39215673 w 145"/>
                <a:gd name="T31" fmla="*/ 15952738 h 116"/>
                <a:gd name="T32" fmla="*/ 38939777 w 145"/>
                <a:gd name="T33" fmla="*/ 18516791 h 116"/>
                <a:gd name="T34" fmla="*/ 38939777 w 145"/>
                <a:gd name="T35" fmla="*/ 25353374 h 116"/>
                <a:gd name="T36" fmla="*/ 38111036 w 145"/>
                <a:gd name="T37" fmla="*/ 29056945 h 116"/>
                <a:gd name="T38" fmla="*/ 36178183 w 145"/>
                <a:gd name="T39" fmla="*/ 32190490 h 116"/>
                <a:gd name="T40" fmla="*/ 32311953 w 145"/>
                <a:gd name="T41" fmla="*/ 32190490 h 116"/>
                <a:gd name="T42" fmla="*/ 29273938 w 145"/>
                <a:gd name="T43" fmla="*/ 33044996 h 116"/>
                <a:gd name="T44" fmla="*/ 27340560 w 145"/>
                <a:gd name="T45" fmla="*/ 32475503 h 116"/>
                <a:gd name="T46" fmla="*/ 20712737 w 145"/>
                <a:gd name="T47" fmla="*/ 31620464 h 116"/>
                <a:gd name="T48" fmla="*/ 11875113 w 145"/>
                <a:gd name="T49" fmla="*/ 30765957 h 116"/>
                <a:gd name="T50" fmla="*/ 6351927 w 145"/>
                <a:gd name="T51" fmla="*/ 29626438 h 116"/>
                <a:gd name="T52" fmla="*/ 3038015 w 145"/>
                <a:gd name="T53" fmla="*/ 27917426 h 116"/>
                <a:gd name="T54" fmla="*/ 1104637 w 145"/>
                <a:gd name="T55" fmla="*/ 24783881 h 116"/>
                <a:gd name="T56" fmla="*/ 0 w 145"/>
                <a:gd name="T57" fmla="*/ 23074335 h 116"/>
                <a:gd name="T58" fmla="*/ 276422 w 145"/>
                <a:gd name="T59" fmla="*/ 11964687 h 116"/>
                <a:gd name="T60" fmla="*/ 1656956 w 145"/>
                <a:gd name="T61" fmla="*/ 7406609 h 116"/>
                <a:gd name="T62" fmla="*/ 3866230 w 145"/>
                <a:gd name="T63" fmla="*/ 3133545 h 116"/>
                <a:gd name="T64" fmla="*/ 3590334 w 145"/>
                <a:gd name="T65" fmla="*/ 2848532 h 116"/>
                <a:gd name="T66" fmla="*/ 3038015 w 145"/>
                <a:gd name="T67" fmla="*/ 2279039 h 116"/>
                <a:gd name="T68" fmla="*/ 3038015 w 145"/>
                <a:gd name="T69" fmla="*/ 1709012 h 116"/>
                <a:gd name="T70" fmla="*/ 8008883 w 145"/>
                <a:gd name="T71" fmla="*/ 4842557 h 116"/>
                <a:gd name="T72" fmla="*/ 5247290 w 145"/>
                <a:gd name="T73" fmla="*/ 8831142 h 116"/>
                <a:gd name="T74" fmla="*/ 3313912 w 145"/>
                <a:gd name="T75" fmla="*/ 14813219 h 116"/>
                <a:gd name="T76" fmla="*/ 3038015 w 145"/>
                <a:gd name="T77" fmla="*/ 20510816 h 116"/>
                <a:gd name="T78" fmla="*/ 3866230 w 145"/>
                <a:gd name="T79" fmla="*/ 24213854 h 116"/>
                <a:gd name="T80" fmla="*/ 4418549 w 145"/>
                <a:gd name="T81" fmla="*/ 24783881 h 116"/>
                <a:gd name="T82" fmla="*/ 7180142 w 145"/>
                <a:gd name="T83" fmla="*/ 26492893 h 116"/>
                <a:gd name="T84" fmla="*/ 10218157 w 145"/>
                <a:gd name="T85" fmla="*/ 27347399 h 116"/>
                <a:gd name="T86" fmla="*/ 16570084 w 145"/>
                <a:gd name="T87" fmla="*/ 27632412 h 116"/>
                <a:gd name="T88" fmla="*/ 24026648 w 145"/>
                <a:gd name="T89" fmla="*/ 28771932 h 116"/>
                <a:gd name="T90" fmla="*/ 31483212 w 145"/>
                <a:gd name="T91" fmla="*/ 28771932 h 116"/>
                <a:gd name="T92" fmla="*/ 33140168 w 145"/>
                <a:gd name="T93" fmla="*/ 27062920 h 116"/>
                <a:gd name="T94" fmla="*/ 35073546 w 145"/>
                <a:gd name="T95" fmla="*/ 22219828 h 116"/>
                <a:gd name="T96" fmla="*/ 35901761 w 145"/>
                <a:gd name="T97" fmla="*/ 14813219 h 116"/>
                <a:gd name="T98" fmla="*/ 36178183 w 145"/>
                <a:gd name="T99" fmla="*/ 10255141 h 116"/>
                <a:gd name="T100" fmla="*/ 32587850 w 145"/>
                <a:gd name="T101" fmla="*/ 8546129 h 116"/>
                <a:gd name="T102" fmla="*/ 25407708 w 145"/>
                <a:gd name="T103" fmla="*/ 6552103 h 116"/>
                <a:gd name="T104" fmla="*/ 15189025 w 145"/>
                <a:gd name="T105" fmla="*/ 5697597 h 116"/>
                <a:gd name="T106" fmla="*/ 8008883 w 145"/>
                <a:gd name="T107" fmla="*/ 4842557 h 11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5" h="116">
                  <a:moveTo>
                    <a:pt x="11" y="6"/>
                  </a:moveTo>
                  <a:lnTo>
                    <a:pt x="11" y="6"/>
                  </a:lnTo>
                  <a:lnTo>
                    <a:pt x="13" y="2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1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7" y="8"/>
                  </a:lnTo>
                  <a:lnTo>
                    <a:pt x="53" y="8"/>
                  </a:lnTo>
                  <a:lnTo>
                    <a:pt x="56" y="7"/>
                  </a:lnTo>
                  <a:lnTo>
                    <a:pt x="59" y="6"/>
                  </a:lnTo>
                  <a:lnTo>
                    <a:pt x="79" y="9"/>
                  </a:lnTo>
                  <a:lnTo>
                    <a:pt x="99" y="13"/>
                  </a:lnTo>
                  <a:lnTo>
                    <a:pt x="108" y="14"/>
                  </a:lnTo>
                  <a:lnTo>
                    <a:pt x="118" y="15"/>
                  </a:lnTo>
                  <a:lnTo>
                    <a:pt x="127" y="15"/>
                  </a:lnTo>
                  <a:lnTo>
                    <a:pt x="134" y="14"/>
                  </a:lnTo>
                  <a:lnTo>
                    <a:pt x="135" y="15"/>
                  </a:lnTo>
                  <a:lnTo>
                    <a:pt x="136" y="16"/>
                  </a:lnTo>
                  <a:lnTo>
                    <a:pt x="137" y="17"/>
                  </a:lnTo>
                  <a:lnTo>
                    <a:pt x="140" y="17"/>
                  </a:lnTo>
                  <a:lnTo>
                    <a:pt x="143" y="22"/>
                  </a:lnTo>
                  <a:lnTo>
                    <a:pt x="145" y="27"/>
                  </a:lnTo>
                  <a:lnTo>
                    <a:pt x="145" y="32"/>
                  </a:lnTo>
                  <a:lnTo>
                    <a:pt x="145" y="38"/>
                  </a:lnTo>
                  <a:lnTo>
                    <a:pt x="143" y="47"/>
                  </a:lnTo>
                  <a:lnTo>
                    <a:pt x="142" y="56"/>
                  </a:lnTo>
                  <a:lnTo>
                    <a:pt x="141" y="65"/>
                  </a:lnTo>
                  <a:lnTo>
                    <a:pt x="141" y="73"/>
                  </a:lnTo>
                  <a:lnTo>
                    <a:pt x="141" y="89"/>
                  </a:lnTo>
                  <a:lnTo>
                    <a:pt x="141" y="97"/>
                  </a:lnTo>
                  <a:lnTo>
                    <a:pt x="138" y="102"/>
                  </a:lnTo>
                  <a:lnTo>
                    <a:pt x="135" y="108"/>
                  </a:lnTo>
                  <a:lnTo>
                    <a:pt x="131" y="113"/>
                  </a:lnTo>
                  <a:lnTo>
                    <a:pt x="117" y="113"/>
                  </a:lnTo>
                  <a:lnTo>
                    <a:pt x="112" y="114"/>
                  </a:lnTo>
                  <a:lnTo>
                    <a:pt x="106" y="116"/>
                  </a:lnTo>
                  <a:lnTo>
                    <a:pt x="99" y="114"/>
                  </a:lnTo>
                  <a:lnTo>
                    <a:pt x="91" y="113"/>
                  </a:lnTo>
                  <a:lnTo>
                    <a:pt x="75" y="111"/>
                  </a:lnTo>
                  <a:lnTo>
                    <a:pt x="58" y="110"/>
                  </a:lnTo>
                  <a:lnTo>
                    <a:pt x="43" y="108"/>
                  </a:lnTo>
                  <a:lnTo>
                    <a:pt x="29" y="106"/>
                  </a:lnTo>
                  <a:lnTo>
                    <a:pt x="23" y="104"/>
                  </a:lnTo>
                  <a:lnTo>
                    <a:pt x="16" y="101"/>
                  </a:lnTo>
                  <a:lnTo>
                    <a:pt x="11" y="98"/>
                  </a:lnTo>
                  <a:lnTo>
                    <a:pt x="7" y="92"/>
                  </a:lnTo>
                  <a:lnTo>
                    <a:pt x="4" y="87"/>
                  </a:lnTo>
                  <a:lnTo>
                    <a:pt x="0" y="81"/>
                  </a:lnTo>
                  <a:lnTo>
                    <a:pt x="0" y="60"/>
                  </a:lnTo>
                  <a:lnTo>
                    <a:pt x="1" y="42"/>
                  </a:lnTo>
                  <a:lnTo>
                    <a:pt x="4" y="34"/>
                  </a:lnTo>
                  <a:lnTo>
                    <a:pt x="6" y="26"/>
                  </a:lnTo>
                  <a:lnTo>
                    <a:pt x="9" y="19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close/>
                  <a:moveTo>
                    <a:pt x="29" y="17"/>
                  </a:moveTo>
                  <a:lnTo>
                    <a:pt x="29" y="17"/>
                  </a:lnTo>
                  <a:lnTo>
                    <a:pt x="24" y="24"/>
                  </a:lnTo>
                  <a:lnTo>
                    <a:pt x="19" y="31"/>
                  </a:lnTo>
                  <a:lnTo>
                    <a:pt x="15" y="41"/>
                  </a:lnTo>
                  <a:lnTo>
                    <a:pt x="12" y="52"/>
                  </a:lnTo>
                  <a:lnTo>
                    <a:pt x="11" y="62"/>
                  </a:lnTo>
                  <a:lnTo>
                    <a:pt x="11" y="72"/>
                  </a:lnTo>
                  <a:lnTo>
                    <a:pt x="13" y="81"/>
                  </a:lnTo>
                  <a:lnTo>
                    <a:pt x="14" y="85"/>
                  </a:lnTo>
                  <a:lnTo>
                    <a:pt x="16" y="87"/>
                  </a:lnTo>
                  <a:lnTo>
                    <a:pt x="21" y="91"/>
                  </a:lnTo>
                  <a:lnTo>
                    <a:pt x="26" y="93"/>
                  </a:lnTo>
                  <a:lnTo>
                    <a:pt x="31" y="95"/>
                  </a:lnTo>
                  <a:lnTo>
                    <a:pt x="37" y="96"/>
                  </a:lnTo>
                  <a:lnTo>
                    <a:pt x="49" y="96"/>
                  </a:lnTo>
                  <a:lnTo>
                    <a:pt x="60" y="97"/>
                  </a:lnTo>
                  <a:lnTo>
                    <a:pt x="87" y="101"/>
                  </a:lnTo>
                  <a:lnTo>
                    <a:pt x="101" y="102"/>
                  </a:lnTo>
                  <a:lnTo>
                    <a:pt x="114" y="101"/>
                  </a:lnTo>
                  <a:lnTo>
                    <a:pt x="120" y="95"/>
                  </a:lnTo>
                  <a:lnTo>
                    <a:pt x="125" y="87"/>
                  </a:lnTo>
                  <a:lnTo>
                    <a:pt x="127" y="78"/>
                  </a:lnTo>
                  <a:lnTo>
                    <a:pt x="129" y="70"/>
                  </a:lnTo>
                  <a:lnTo>
                    <a:pt x="130" y="52"/>
                  </a:lnTo>
                  <a:lnTo>
                    <a:pt x="130" y="43"/>
                  </a:lnTo>
                  <a:lnTo>
                    <a:pt x="131" y="36"/>
                  </a:lnTo>
                  <a:lnTo>
                    <a:pt x="118" y="30"/>
                  </a:lnTo>
                  <a:lnTo>
                    <a:pt x="105" y="26"/>
                  </a:lnTo>
                  <a:lnTo>
                    <a:pt x="92" y="23"/>
                  </a:lnTo>
                  <a:lnTo>
                    <a:pt x="80" y="22"/>
                  </a:lnTo>
                  <a:lnTo>
                    <a:pt x="55" y="20"/>
                  </a:lnTo>
                  <a:lnTo>
                    <a:pt x="29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55" name="Freeform 225"/>
            <p:cNvSpPr>
              <a:spLocks noEditPoints="1"/>
            </p:cNvSpPr>
            <p:nvPr/>
          </p:nvSpPr>
          <p:spPr bwMode="auto">
            <a:xfrm>
              <a:off x="5919788" y="1801813"/>
              <a:ext cx="26988" cy="36513"/>
            </a:xfrm>
            <a:custGeom>
              <a:avLst/>
              <a:gdLst>
                <a:gd name="T0" fmla="*/ 2520468 w 51"/>
                <a:gd name="T1" fmla="*/ 14416192 h 68"/>
                <a:gd name="T2" fmla="*/ 5040406 w 51"/>
                <a:gd name="T3" fmla="*/ 15569573 h 68"/>
                <a:gd name="T4" fmla="*/ 7560873 w 51"/>
                <a:gd name="T5" fmla="*/ 16146263 h 68"/>
                <a:gd name="T6" fmla="*/ 9800877 w 51"/>
                <a:gd name="T7" fmla="*/ 14704537 h 68"/>
                <a:gd name="T8" fmla="*/ 10080812 w 51"/>
                <a:gd name="T9" fmla="*/ 12397774 h 68"/>
                <a:gd name="T10" fmla="*/ 8680611 w 51"/>
                <a:gd name="T11" fmla="*/ 12974465 h 68"/>
                <a:gd name="T12" fmla="*/ 5600804 w 51"/>
                <a:gd name="T13" fmla="*/ 13262810 h 68"/>
                <a:gd name="T14" fmla="*/ 3080336 w 51"/>
                <a:gd name="T15" fmla="*/ 12686120 h 68"/>
                <a:gd name="T16" fmla="*/ 279934 w 51"/>
                <a:gd name="T17" fmla="*/ 10091012 h 68"/>
                <a:gd name="T18" fmla="*/ 0 w 51"/>
                <a:gd name="T19" fmla="*/ 8361477 h 68"/>
                <a:gd name="T20" fmla="*/ 559869 w 51"/>
                <a:gd name="T21" fmla="*/ 5189679 h 68"/>
                <a:gd name="T22" fmla="*/ 1960070 w 51"/>
                <a:gd name="T23" fmla="*/ 2883453 h 68"/>
                <a:gd name="T24" fmla="*/ 5600804 w 51"/>
                <a:gd name="T25" fmla="*/ 288345 h 68"/>
                <a:gd name="T26" fmla="*/ 7280939 w 51"/>
                <a:gd name="T27" fmla="*/ 0 h 68"/>
                <a:gd name="T28" fmla="*/ 10361275 w 51"/>
                <a:gd name="T29" fmla="*/ 865036 h 68"/>
                <a:gd name="T30" fmla="*/ 12601279 w 51"/>
                <a:gd name="T31" fmla="*/ 3459607 h 68"/>
                <a:gd name="T32" fmla="*/ 14001480 w 51"/>
                <a:gd name="T33" fmla="*/ 6343060 h 68"/>
                <a:gd name="T34" fmla="*/ 14281415 w 51"/>
                <a:gd name="T35" fmla="*/ 10091012 h 68"/>
                <a:gd name="T36" fmla="*/ 14001480 w 51"/>
                <a:gd name="T37" fmla="*/ 13839501 h 68"/>
                <a:gd name="T38" fmla="*/ 13161148 w 51"/>
                <a:gd name="T39" fmla="*/ 17299108 h 68"/>
                <a:gd name="T40" fmla="*/ 10921144 w 51"/>
                <a:gd name="T41" fmla="*/ 19029180 h 68"/>
                <a:gd name="T42" fmla="*/ 9800877 w 51"/>
                <a:gd name="T43" fmla="*/ 19605870 h 68"/>
                <a:gd name="T44" fmla="*/ 7280939 w 51"/>
                <a:gd name="T45" fmla="*/ 19605870 h 68"/>
                <a:gd name="T46" fmla="*/ 5040406 w 51"/>
                <a:gd name="T47" fmla="*/ 18740834 h 68"/>
                <a:gd name="T48" fmla="*/ 3080336 w 51"/>
                <a:gd name="T49" fmla="*/ 17010762 h 68"/>
                <a:gd name="T50" fmla="*/ 2520468 w 51"/>
                <a:gd name="T51" fmla="*/ 14416192 h 68"/>
                <a:gd name="T52" fmla="*/ 7000476 w 51"/>
                <a:gd name="T53" fmla="*/ 9803204 h 68"/>
                <a:gd name="T54" fmla="*/ 7000476 w 51"/>
                <a:gd name="T55" fmla="*/ 9226513 h 68"/>
                <a:gd name="T56" fmla="*/ 7560873 w 51"/>
                <a:gd name="T57" fmla="*/ 8649822 h 68"/>
                <a:gd name="T58" fmla="*/ 8961074 w 51"/>
                <a:gd name="T59" fmla="*/ 8073132 h 68"/>
                <a:gd name="T60" fmla="*/ 8400676 w 51"/>
                <a:gd name="T61" fmla="*/ 7496441 h 68"/>
                <a:gd name="T62" fmla="*/ 8120742 w 51"/>
                <a:gd name="T63" fmla="*/ 5766369 h 68"/>
                <a:gd name="T64" fmla="*/ 8120742 w 51"/>
                <a:gd name="T65" fmla="*/ 4901333 h 68"/>
                <a:gd name="T66" fmla="*/ 5320340 w 51"/>
                <a:gd name="T67" fmla="*/ 4901333 h 68"/>
                <a:gd name="T68" fmla="*/ 4200603 w 51"/>
                <a:gd name="T69" fmla="*/ 6631405 h 68"/>
                <a:gd name="T70" fmla="*/ 4480537 w 51"/>
                <a:gd name="T71" fmla="*/ 8649822 h 68"/>
                <a:gd name="T72" fmla="*/ 7000476 w 51"/>
                <a:gd name="T73" fmla="*/ 9803204 h 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68">
                  <a:moveTo>
                    <a:pt x="9" y="50"/>
                  </a:moveTo>
                  <a:lnTo>
                    <a:pt x="9" y="50"/>
                  </a:lnTo>
                  <a:lnTo>
                    <a:pt x="14" y="52"/>
                  </a:lnTo>
                  <a:lnTo>
                    <a:pt x="18" y="54"/>
                  </a:lnTo>
                  <a:lnTo>
                    <a:pt x="23" y="56"/>
                  </a:lnTo>
                  <a:lnTo>
                    <a:pt x="27" y="56"/>
                  </a:lnTo>
                  <a:lnTo>
                    <a:pt x="32" y="53"/>
                  </a:lnTo>
                  <a:lnTo>
                    <a:pt x="35" y="51"/>
                  </a:lnTo>
                  <a:lnTo>
                    <a:pt x="37" y="48"/>
                  </a:lnTo>
                  <a:lnTo>
                    <a:pt x="36" y="43"/>
                  </a:lnTo>
                  <a:lnTo>
                    <a:pt x="31" y="45"/>
                  </a:lnTo>
                  <a:lnTo>
                    <a:pt x="25" y="46"/>
                  </a:lnTo>
                  <a:lnTo>
                    <a:pt x="20" y="46"/>
                  </a:lnTo>
                  <a:lnTo>
                    <a:pt x="16" y="46"/>
                  </a:lnTo>
                  <a:lnTo>
                    <a:pt x="11" y="44"/>
                  </a:lnTo>
                  <a:lnTo>
                    <a:pt x="8" y="42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2" y="18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1" y="6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1" y="6"/>
                  </a:lnTo>
                  <a:lnTo>
                    <a:pt x="45" y="12"/>
                  </a:lnTo>
                  <a:lnTo>
                    <a:pt x="48" y="17"/>
                  </a:lnTo>
                  <a:lnTo>
                    <a:pt x="50" y="22"/>
                  </a:lnTo>
                  <a:lnTo>
                    <a:pt x="51" y="29"/>
                  </a:lnTo>
                  <a:lnTo>
                    <a:pt x="51" y="35"/>
                  </a:lnTo>
                  <a:lnTo>
                    <a:pt x="51" y="43"/>
                  </a:lnTo>
                  <a:lnTo>
                    <a:pt x="50" y="48"/>
                  </a:lnTo>
                  <a:lnTo>
                    <a:pt x="49" y="54"/>
                  </a:lnTo>
                  <a:lnTo>
                    <a:pt x="47" y="60"/>
                  </a:lnTo>
                  <a:lnTo>
                    <a:pt x="43" y="63"/>
                  </a:lnTo>
                  <a:lnTo>
                    <a:pt x="39" y="66"/>
                  </a:lnTo>
                  <a:lnTo>
                    <a:pt x="35" y="68"/>
                  </a:lnTo>
                  <a:lnTo>
                    <a:pt x="31" y="68"/>
                  </a:lnTo>
                  <a:lnTo>
                    <a:pt x="26" y="68"/>
                  </a:lnTo>
                  <a:lnTo>
                    <a:pt x="22" y="67"/>
                  </a:lnTo>
                  <a:lnTo>
                    <a:pt x="18" y="65"/>
                  </a:lnTo>
                  <a:lnTo>
                    <a:pt x="15" y="62"/>
                  </a:lnTo>
                  <a:lnTo>
                    <a:pt x="11" y="59"/>
                  </a:lnTo>
                  <a:lnTo>
                    <a:pt x="10" y="54"/>
                  </a:lnTo>
                  <a:lnTo>
                    <a:pt x="9" y="50"/>
                  </a:lnTo>
                  <a:close/>
                  <a:moveTo>
                    <a:pt x="25" y="34"/>
                  </a:moveTo>
                  <a:lnTo>
                    <a:pt x="25" y="34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0" y="26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6" y="20"/>
                  </a:lnTo>
                  <a:lnTo>
                    <a:pt x="15" y="23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20" y="33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40976" name="组合 76"/>
          <p:cNvGrpSpPr>
            <a:grpSpLocks/>
          </p:cNvGrpSpPr>
          <p:nvPr/>
        </p:nvGrpSpPr>
        <p:grpSpPr bwMode="auto">
          <a:xfrm>
            <a:off x="5143500" y="3335867"/>
            <a:ext cx="1143000" cy="1134533"/>
            <a:chOff x="5148263" y="2954338"/>
            <a:chExt cx="1249363" cy="1279525"/>
          </a:xfrm>
        </p:grpSpPr>
        <p:sp>
          <p:nvSpPr>
            <p:cNvPr id="40982" name="Freeform 230"/>
            <p:cNvSpPr>
              <a:spLocks noEditPoints="1"/>
            </p:cNvSpPr>
            <p:nvPr/>
          </p:nvSpPr>
          <p:spPr bwMode="auto">
            <a:xfrm>
              <a:off x="5230813" y="3509963"/>
              <a:ext cx="179388" cy="177800"/>
            </a:xfrm>
            <a:custGeom>
              <a:avLst/>
              <a:gdLst>
                <a:gd name="T0" fmla="*/ 50683195 w 339"/>
                <a:gd name="T1" fmla="*/ 93528076 h 337"/>
                <a:gd name="T2" fmla="*/ 43402900 w 339"/>
                <a:gd name="T3" fmla="*/ 88796064 h 337"/>
                <a:gd name="T4" fmla="*/ 35562216 w 339"/>
                <a:gd name="T5" fmla="*/ 76269869 h 337"/>
                <a:gd name="T6" fmla="*/ 30241959 w 339"/>
                <a:gd name="T7" fmla="*/ 68197643 h 337"/>
                <a:gd name="T8" fmla="*/ 16521159 w 339"/>
                <a:gd name="T9" fmla="*/ 65136001 h 337"/>
                <a:gd name="T10" fmla="*/ 7000365 w 339"/>
                <a:gd name="T11" fmla="*/ 63187060 h 337"/>
                <a:gd name="T12" fmla="*/ 1120249 w 339"/>
                <a:gd name="T13" fmla="*/ 60960603 h 337"/>
                <a:gd name="T14" fmla="*/ 0 w 339"/>
                <a:gd name="T15" fmla="*/ 57063248 h 337"/>
                <a:gd name="T16" fmla="*/ 3640148 w 339"/>
                <a:gd name="T17" fmla="*/ 47320652 h 337"/>
                <a:gd name="T18" fmla="*/ 10080653 w 339"/>
                <a:gd name="T19" fmla="*/ 40083612 h 337"/>
                <a:gd name="T20" fmla="*/ 14841050 w 339"/>
                <a:gd name="T21" fmla="*/ 32289430 h 337"/>
                <a:gd name="T22" fmla="*/ 13720801 w 339"/>
                <a:gd name="T23" fmla="*/ 18371436 h 337"/>
                <a:gd name="T24" fmla="*/ 14561120 w 339"/>
                <a:gd name="T25" fmla="*/ 4175398 h 337"/>
                <a:gd name="T26" fmla="*/ 18761127 w 339"/>
                <a:gd name="T27" fmla="*/ 556614 h 337"/>
                <a:gd name="T28" fmla="*/ 26601812 w 339"/>
                <a:gd name="T29" fmla="*/ 1391799 h 337"/>
                <a:gd name="T30" fmla="*/ 40042682 w 339"/>
                <a:gd name="T31" fmla="*/ 7237568 h 337"/>
                <a:gd name="T32" fmla="*/ 47043048 w 339"/>
                <a:gd name="T33" fmla="*/ 7515611 h 337"/>
                <a:gd name="T34" fmla="*/ 57403631 w 339"/>
                <a:gd name="T35" fmla="*/ 2505028 h 337"/>
                <a:gd name="T36" fmla="*/ 64964385 w 339"/>
                <a:gd name="T37" fmla="*/ 278571 h 337"/>
                <a:gd name="T38" fmla="*/ 76445217 w 339"/>
                <a:gd name="T39" fmla="*/ 835185 h 337"/>
                <a:gd name="T40" fmla="*/ 80365295 w 339"/>
                <a:gd name="T41" fmla="*/ 4732012 h 337"/>
                <a:gd name="T42" fmla="*/ 80365295 w 339"/>
                <a:gd name="T43" fmla="*/ 11969580 h 337"/>
                <a:gd name="T44" fmla="*/ 77005077 w 339"/>
                <a:gd name="T45" fmla="*/ 28392602 h 337"/>
                <a:gd name="T46" fmla="*/ 78125326 w 339"/>
                <a:gd name="T47" fmla="*/ 32846044 h 337"/>
                <a:gd name="T48" fmla="*/ 85125691 w 339"/>
                <a:gd name="T49" fmla="*/ 38691812 h 337"/>
                <a:gd name="T50" fmla="*/ 93246306 w 339"/>
                <a:gd name="T51" fmla="*/ 44259010 h 337"/>
                <a:gd name="T52" fmla="*/ 94926415 w 339"/>
                <a:gd name="T53" fmla="*/ 47320652 h 337"/>
                <a:gd name="T54" fmla="*/ 92686446 w 339"/>
                <a:gd name="T55" fmla="*/ 56785205 h 337"/>
                <a:gd name="T56" fmla="*/ 88205979 w 339"/>
                <a:gd name="T57" fmla="*/ 60403461 h 337"/>
                <a:gd name="T58" fmla="*/ 75604898 w 339"/>
                <a:gd name="T59" fmla="*/ 64022245 h 337"/>
                <a:gd name="T60" fmla="*/ 69724782 w 339"/>
                <a:gd name="T61" fmla="*/ 67641029 h 337"/>
                <a:gd name="T62" fmla="*/ 63564206 w 339"/>
                <a:gd name="T63" fmla="*/ 78496853 h 337"/>
                <a:gd name="T64" fmla="*/ 56843771 w 339"/>
                <a:gd name="T65" fmla="*/ 92414847 h 337"/>
                <a:gd name="T66" fmla="*/ 43962760 w 339"/>
                <a:gd name="T67" fmla="*/ 13361380 h 337"/>
                <a:gd name="T68" fmla="*/ 29962029 w 339"/>
                <a:gd name="T69" fmla="*/ 7515611 h 337"/>
                <a:gd name="T70" fmla="*/ 21001625 w 339"/>
                <a:gd name="T71" fmla="*/ 5567198 h 337"/>
                <a:gd name="T72" fmla="*/ 18201267 w 339"/>
                <a:gd name="T73" fmla="*/ 19763235 h 337"/>
                <a:gd name="T74" fmla="*/ 18201267 w 339"/>
                <a:gd name="T75" fmla="*/ 35908214 h 337"/>
                <a:gd name="T76" fmla="*/ 12881011 w 339"/>
                <a:gd name="T77" fmla="*/ 45372239 h 337"/>
                <a:gd name="T78" fmla="*/ 8680474 w 339"/>
                <a:gd name="T79" fmla="*/ 48712452 h 337"/>
                <a:gd name="T80" fmla="*/ 5600186 w 339"/>
                <a:gd name="T81" fmla="*/ 55114834 h 337"/>
                <a:gd name="T82" fmla="*/ 20441236 w 339"/>
                <a:gd name="T83" fmla="*/ 61795261 h 337"/>
                <a:gd name="T84" fmla="*/ 30801819 w 339"/>
                <a:gd name="T85" fmla="*/ 63465631 h 337"/>
                <a:gd name="T86" fmla="*/ 34722426 w 339"/>
                <a:gd name="T87" fmla="*/ 65970659 h 337"/>
                <a:gd name="T88" fmla="*/ 38642504 w 339"/>
                <a:gd name="T89" fmla="*/ 74878069 h 337"/>
                <a:gd name="T90" fmla="*/ 42843040 w 339"/>
                <a:gd name="T91" fmla="*/ 82115637 h 337"/>
                <a:gd name="T92" fmla="*/ 51803444 w 339"/>
                <a:gd name="T93" fmla="*/ 89352678 h 337"/>
                <a:gd name="T94" fmla="*/ 57964020 w 339"/>
                <a:gd name="T95" fmla="*/ 80167224 h 337"/>
                <a:gd name="T96" fmla="*/ 64404525 w 339"/>
                <a:gd name="T97" fmla="*/ 65970659 h 337"/>
                <a:gd name="T98" fmla="*/ 69164922 w 339"/>
                <a:gd name="T99" fmla="*/ 62073831 h 337"/>
                <a:gd name="T100" fmla="*/ 75604898 w 339"/>
                <a:gd name="T101" fmla="*/ 58455047 h 337"/>
                <a:gd name="T102" fmla="*/ 86525870 w 339"/>
                <a:gd name="T103" fmla="*/ 55393405 h 337"/>
                <a:gd name="T104" fmla="*/ 89606158 w 339"/>
                <a:gd name="T105" fmla="*/ 51218007 h 337"/>
                <a:gd name="T106" fmla="*/ 89045769 w 339"/>
                <a:gd name="T107" fmla="*/ 47599223 h 337"/>
                <a:gd name="T108" fmla="*/ 82605793 w 339"/>
                <a:gd name="T109" fmla="*/ 42310596 h 337"/>
                <a:gd name="T110" fmla="*/ 73924789 w 339"/>
                <a:gd name="T111" fmla="*/ 36186785 h 337"/>
                <a:gd name="T112" fmla="*/ 72525140 w 339"/>
                <a:gd name="T113" fmla="*/ 31454245 h 337"/>
                <a:gd name="T114" fmla="*/ 73364929 w 339"/>
                <a:gd name="T115" fmla="*/ 21712176 h 337"/>
                <a:gd name="T116" fmla="*/ 75604898 w 339"/>
                <a:gd name="T117" fmla="*/ 7237568 h 337"/>
                <a:gd name="T118" fmla="*/ 69724782 w 339"/>
                <a:gd name="T119" fmla="*/ 5288627 h 337"/>
                <a:gd name="T120" fmla="*/ 60203989 w 339"/>
                <a:gd name="T121" fmla="*/ 7515611 h 337"/>
                <a:gd name="T122" fmla="*/ 43962760 w 339"/>
                <a:gd name="T123" fmla="*/ 13361380 h 3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39" h="337">
                  <a:moveTo>
                    <a:pt x="199" y="337"/>
                  </a:moveTo>
                  <a:lnTo>
                    <a:pt x="199" y="337"/>
                  </a:lnTo>
                  <a:lnTo>
                    <a:pt x="189" y="337"/>
                  </a:lnTo>
                  <a:lnTo>
                    <a:pt x="181" y="336"/>
                  </a:lnTo>
                  <a:lnTo>
                    <a:pt x="173" y="334"/>
                  </a:lnTo>
                  <a:lnTo>
                    <a:pt x="167" y="330"/>
                  </a:lnTo>
                  <a:lnTo>
                    <a:pt x="160" y="325"/>
                  </a:lnTo>
                  <a:lnTo>
                    <a:pt x="155" y="319"/>
                  </a:lnTo>
                  <a:lnTo>
                    <a:pt x="150" y="313"/>
                  </a:lnTo>
                  <a:lnTo>
                    <a:pt x="144" y="305"/>
                  </a:lnTo>
                  <a:lnTo>
                    <a:pt x="136" y="290"/>
                  </a:lnTo>
                  <a:lnTo>
                    <a:pt x="127" y="274"/>
                  </a:lnTo>
                  <a:lnTo>
                    <a:pt x="118" y="259"/>
                  </a:lnTo>
                  <a:lnTo>
                    <a:pt x="113" y="252"/>
                  </a:lnTo>
                  <a:lnTo>
                    <a:pt x="108" y="245"/>
                  </a:lnTo>
                  <a:lnTo>
                    <a:pt x="101" y="245"/>
                  </a:lnTo>
                  <a:lnTo>
                    <a:pt x="94" y="243"/>
                  </a:lnTo>
                  <a:lnTo>
                    <a:pt x="77" y="239"/>
                  </a:lnTo>
                  <a:lnTo>
                    <a:pt x="59" y="234"/>
                  </a:lnTo>
                  <a:lnTo>
                    <a:pt x="49" y="230"/>
                  </a:lnTo>
                  <a:lnTo>
                    <a:pt x="38" y="229"/>
                  </a:lnTo>
                  <a:lnTo>
                    <a:pt x="25" y="227"/>
                  </a:lnTo>
                  <a:lnTo>
                    <a:pt x="19" y="226"/>
                  </a:lnTo>
                  <a:lnTo>
                    <a:pt x="14" y="225"/>
                  </a:lnTo>
                  <a:lnTo>
                    <a:pt x="8" y="223"/>
                  </a:lnTo>
                  <a:lnTo>
                    <a:pt x="4" y="219"/>
                  </a:lnTo>
                  <a:lnTo>
                    <a:pt x="1" y="214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0" y="200"/>
                  </a:lnTo>
                  <a:lnTo>
                    <a:pt x="3" y="190"/>
                  </a:lnTo>
                  <a:lnTo>
                    <a:pt x="7" y="180"/>
                  </a:lnTo>
                  <a:lnTo>
                    <a:pt x="13" y="170"/>
                  </a:lnTo>
                  <a:lnTo>
                    <a:pt x="18" y="164"/>
                  </a:lnTo>
                  <a:lnTo>
                    <a:pt x="23" y="156"/>
                  </a:lnTo>
                  <a:lnTo>
                    <a:pt x="36" y="144"/>
                  </a:lnTo>
                  <a:lnTo>
                    <a:pt x="43" y="137"/>
                  </a:lnTo>
                  <a:lnTo>
                    <a:pt x="48" y="131"/>
                  </a:lnTo>
                  <a:lnTo>
                    <a:pt x="51" y="123"/>
                  </a:lnTo>
                  <a:lnTo>
                    <a:pt x="53" y="116"/>
                  </a:lnTo>
                  <a:lnTo>
                    <a:pt x="53" y="104"/>
                  </a:lnTo>
                  <a:lnTo>
                    <a:pt x="52" y="92"/>
                  </a:lnTo>
                  <a:lnTo>
                    <a:pt x="49" y="66"/>
                  </a:lnTo>
                  <a:lnTo>
                    <a:pt x="48" y="54"/>
                  </a:lnTo>
                  <a:lnTo>
                    <a:pt x="48" y="41"/>
                  </a:lnTo>
                  <a:lnTo>
                    <a:pt x="49" y="28"/>
                  </a:lnTo>
                  <a:lnTo>
                    <a:pt x="52" y="15"/>
                  </a:lnTo>
                  <a:lnTo>
                    <a:pt x="57" y="10"/>
                  </a:lnTo>
                  <a:lnTo>
                    <a:pt x="62" y="5"/>
                  </a:lnTo>
                  <a:lnTo>
                    <a:pt x="67" y="2"/>
                  </a:lnTo>
                  <a:lnTo>
                    <a:pt x="73" y="1"/>
                  </a:lnTo>
                  <a:lnTo>
                    <a:pt x="78" y="1"/>
                  </a:lnTo>
                  <a:lnTo>
                    <a:pt x="83" y="2"/>
                  </a:lnTo>
                  <a:lnTo>
                    <a:pt x="95" y="5"/>
                  </a:lnTo>
                  <a:lnTo>
                    <a:pt x="108" y="12"/>
                  </a:lnTo>
                  <a:lnTo>
                    <a:pt x="122" y="18"/>
                  </a:lnTo>
                  <a:lnTo>
                    <a:pt x="136" y="24"/>
                  </a:lnTo>
                  <a:lnTo>
                    <a:pt x="143" y="26"/>
                  </a:lnTo>
                  <a:lnTo>
                    <a:pt x="152" y="28"/>
                  </a:lnTo>
                  <a:lnTo>
                    <a:pt x="159" y="28"/>
                  </a:lnTo>
                  <a:lnTo>
                    <a:pt x="168" y="27"/>
                  </a:lnTo>
                  <a:lnTo>
                    <a:pt x="175" y="25"/>
                  </a:lnTo>
                  <a:lnTo>
                    <a:pt x="183" y="20"/>
                  </a:lnTo>
                  <a:lnTo>
                    <a:pt x="198" y="13"/>
                  </a:lnTo>
                  <a:lnTo>
                    <a:pt x="205" y="9"/>
                  </a:lnTo>
                  <a:lnTo>
                    <a:pt x="214" y="5"/>
                  </a:lnTo>
                  <a:lnTo>
                    <a:pt x="221" y="3"/>
                  </a:lnTo>
                  <a:lnTo>
                    <a:pt x="232" y="1"/>
                  </a:lnTo>
                  <a:lnTo>
                    <a:pt x="244" y="0"/>
                  </a:lnTo>
                  <a:lnTo>
                    <a:pt x="256" y="0"/>
                  </a:lnTo>
                  <a:lnTo>
                    <a:pt x="267" y="1"/>
                  </a:lnTo>
                  <a:lnTo>
                    <a:pt x="273" y="3"/>
                  </a:lnTo>
                  <a:lnTo>
                    <a:pt x="278" y="5"/>
                  </a:lnTo>
                  <a:lnTo>
                    <a:pt x="281" y="9"/>
                  </a:lnTo>
                  <a:lnTo>
                    <a:pt x="285" y="12"/>
                  </a:lnTo>
                  <a:lnTo>
                    <a:pt x="287" y="17"/>
                  </a:lnTo>
                  <a:lnTo>
                    <a:pt x="289" y="23"/>
                  </a:lnTo>
                  <a:lnTo>
                    <a:pt x="289" y="32"/>
                  </a:lnTo>
                  <a:lnTo>
                    <a:pt x="287" y="43"/>
                  </a:lnTo>
                  <a:lnTo>
                    <a:pt x="280" y="70"/>
                  </a:lnTo>
                  <a:lnTo>
                    <a:pt x="277" y="84"/>
                  </a:lnTo>
                  <a:lnTo>
                    <a:pt x="275" y="96"/>
                  </a:lnTo>
                  <a:lnTo>
                    <a:pt x="275" y="102"/>
                  </a:lnTo>
                  <a:lnTo>
                    <a:pt x="276" y="108"/>
                  </a:lnTo>
                  <a:lnTo>
                    <a:pt x="277" y="114"/>
                  </a:lnTo>
                  <a:lnTo>
                    <a:pt x="279" y="118"/>
                  </a:lnTo>
                  <a:lnTo>
                    <a:pt x="282" y="123"/>
                  </a:lnTo>
                  <a:lnTo>
                    <a:pt x="286" y="126"/>
                  </a:lnTo>
                  <a:lnTo>
                    <a:pt x="294" y="134"/>
                  </a:lnTo>
                  <a:lnTo>
                    <a:pt x="304" y="139"/>
                  </a:lnTo>
                  <a:lnTo>
                    <a:pt x="312" y="145"/>
                  </a:lnTo>
                  <a:lnTo>
                    <a:pt x="322" y="149"/>
                  </a:lnTo>
                  <a:lnTo>
                    <a:pt x="330" y="154"/>
                  </a:lnTo>
                  <a:lnTo>
                    <a:pt x="333" y="159"/>
                  </a:lnTo>
                  <a:lnTo>
                    <a:pt x="336" y="162"/>
                  </a:lnTo>
                  <a:lnTo>
                    <a:pt x="338" y="166"/>
                  </a:lnTo>
                  <a:lnTo>
                    <a:pt x="339" y="170"/>
                  </a:lnTo>
                  <a:lnTo>
                    <a:pt x="339" y="177"/>
                  </a:lnTo>
                  <a:lnTo>
                    <a:pt x="337" y="187"/>
                  </a:lnTo>
                  <a:lnTo>
                    <a:pt x="333" y="199"/>
                  </a:lnTo>
                  <a:lnTo>
                    <a:pt x="331" y="204"/>
                  </a:lnTo>
                  <a:lnTo>
                    <a:pt x="328" y="208"/>
                  </a:lnTo>
                  <a:lnTo>
                    <a:pt x="322" y="214"/>
                  </a:lnTo>
                  <a:lnTo>
                    <a:pt x="315" y="217"/>
                  </a:lnTo>
                  <a:lnTo>
                    <a:pt x="306" y="221"/>
                  </a:lnTo>
                  <a:lnTo>
                    <a:pt x="297" y="224"/>
                  </a:lnTo>
                  <a:lnTo>
                    <a:pt x="279" y="228"/>
                  </a:lnTo>
                  <a:lnTo>
                    <a:pt x="270" y="230"/>
                  </a:lnTo>
                  <a:lnTo>
                    <a:pt x="260" y="235"/>
                  </a:lnTo>
                  <a:lnTo>
                    <a:pt x="255" y="238"/>
                  </a:lnTo>
                  <a:lnTo>
                    <a:pt x="249" y="243"/>
                  </a:lnTo>
                  <a:lnTo>
                    <a:pt x="244" y="249"/>
                  </a:lnTo>
                  <a:lnTo>
                    <a:pt x="240" y="254"/>
                  </a:lnTo>
                  <a:lnTo>
                    <a:pt x="233" y="268"/>
                  </a:lnTo>
                  <a:lnTo>
                    <a:pt x="227" y="282"/>
                  </a:lnTo>
                  <a:lnTo>
                    <a:pt x="221" y="297"/>
                  </a:lnTo>
                  <a:lnTo>
                    <a:pt x="215" y="312"/>
                  </a:lnTo>
                  <a:lnTo>
                    <a:pt x="207" y="326"/>
                  </a:lnTo>
                  <a:lnTo>
                    <a:pt x="203" y="332"/>
                  </a:lnTo>
                  <a:lnTo>
                    <a:pt x="199" y="337"/>
                  </a:lnTo>
                  <a:close/>
                  <a:moveTo>
                    <a:pt x="157" y="48"/>
                  </a:moveTo>
                  <a:lnTo>
                    <a:pt x="157" y="48"/>
                  </a:lnTo>
                  <a:lnTo>
                    <a:pt x="146" y="45"/>
                  </a:lnTo>
                  <a:lnTo>
                    <a:pt x="137" y="41"/>
                  </a:lnTo>
                  <a:lnTo>
                    <a:pt x="116" y="31"/>
                  </a:lnTo>
                  <a:lnTo>
                    <a:pt x="107" y="27"/>
                  </a:lnTo>
                  <a:lnTo>
                    <a:pt x="96" y="24"/>
                  </a:lnTo>
                  <a:lnTo>
                    <a:pt x="85" y="22"/>
                  </a:lnTo>
                  <a:lnTo>
                    <a:pt x="75" y="20"/>
                  </a:lnTo>
                  <a:lnTo>
                    <a:pt x="69" y="32"/>
                  </a:lnTo>
                  <a:lnTo>
                    <a:pt x="66" y="44"/>
                  </a:lnTo>
                  <a:lnTo>
                    <a:pt x="65" y="58"/>
                  </a:lnTo>
                  <a:lnTo>
                    <a:pt x="65" y="71"/>
                  </a:lnTo>
                  <a:lnTo>
                    <a:pt x="67" y="99"/>
                  </a:lnTo>
                  <a:lnTo>
                    <a:pt x="68" y="125"/>
                  </a:lnTo>
                  <a:lnTo>
                    <a:pt x="65" y="129"/>
                  </a:lnTo>
                  <a:lnTo>
                    <a:pt x="61" y="133"/>
                  </a:lnTo>
                  <a:lnTo>
                    <a:pt x="55" y="141"/>
                  </a:lnTo>
                  <a:lnTo>
                    <a:pt x="50" y="152"/>
                  </a:lnTo>
                  <a:lnTo>
                    <a:pt x="46" y="163"/>
                  </a:lnTo>
                  <a:lnTo>
                    <a:pt x="40" y="166"/>
                  </a:lnTo>
                  <a:lnTo>
                    <a:pt x="36" y="170"/>
                  </a:lnTo>
                  <a:lnTo>
                    <a:pt x="31" y="175"/>
                  </a:lnTo>
                  <a:lnTo>
                    <a:pt x="28" y="180"/>
                  </a:lnTo>
                  <a:lnTo>
                    <a:pt x="24" y="186"/>
                  </a:lnTo>
                  <a:lnTo>
                    <a:pt x="21" y="192"/>
                  </a:lnTo>
                  <a:lnTo>
                    <a:pt x="20" y="198"/>
                  </a:lnTo>
                  <a:lnTo>
                    <a:pt x="20" y="205"/>
                  </a:lnTo>
                  <a:lnTo>
                    <a:pt x="47" y="213"/>
                  </a:lnTo>
                  <a:lnTo>
                    <a:pt x="73" y="222"/>
                  </a:lnTo>
                  <a:lnTo>
                    <a:pt x="85" y="224"/>
                  </a:lnTo>
                  <a:lnTo>
                    <a:pt x="98" y="226"/>
                  </a:lnTo>
                  <a:lnTo>
                    <a:pt x="110" y="228"/>
                  </a:lnTo>
                  <a:lnTo>
                    <a:pt x="115" y="230"/>
                  </a:lnTo>
                  <a:lnTo>
                    <a:pt x="120" y="232"/>
                  </a:lnTo>
                  <a:lnTo>
                    <a:pt x="124" y="237"/>
                  </a:lnTo>
                  <a:lnTo>
                    <a:pt x="128" y="242"/>
                  </a:lnTo>
                  <a:lnTo>
                    <a:pt x="130" y="249"/>
                  </a:lnTo>
                  <a:lnTo>
                    <a:pt x="134" y="255"/>
                  </a:lnTo>
                  <a:lnTo>
                    <a:pt x="138" y="269"/>
                  </a:lnTo>
                  <a:lnTo>
                    <a:pt x="141" y="275"/>
                  </a:lnTo>
                  <a:lnTo>
                    <a:pt x="144" y="282"/>
                  </a:lnTo>
                  <a:lnTo>
                    <a:pt x="153" y="295"/>
                  </a:lnTo>
                  <a:lnTo>
                    <a:pt x="161" y="305"/>
                  </a:lnTo>
                  <a:lnTo>
                    <a:pt x="173" y="314"/>
                  </a:lnTo>
                  <a:lnTo>
                    <a:pt x="185" y="321"/>
                  </a:lnTo>
                  <a:lnTo>
                    <a:pt x="190" y="317"/>
                  </a:lnTo>
                  <a:lnTo>
                    <a:pt x="195" y="312"/>
                  </a:lnTo>
                  <a:lnTo>
                    <a:pt x="202" y="301"/>
                  </a:lnTo>
                  <a:lnTo>
                    <a:pt x="207" y="288"/>
                  </a:lnTo>
                  <a:lnTo>
                    <a:pt x="213" y="275"/>
                  </a:lnTo>
                  <a:lnTo>
                    <a:pt x="218" y="261"/>
                  </a:lnTo>
                  <a:lnTo>
                    <a:pt x="224" y="249"/>
                  </a:lnTo>
                  <a:lnTo>
                    <a:pt x="230" y="237"/>
                  </a:lnTo>
                  <a:lnTo>
                    <a:pt x="233" y="231"/>
                  </a:lnTo>
                  <a:lnTo>
                    <a:pt x="237" y="227"/>
                  </a:lnTo>
                  <a:lnTo>
                    <a:pt x="247" y="223"/>
                  </a:lnTo>
                  <a:lnTo>
                    <a:pt x="254" y="219"/>
                  </a:lnTo>
                  <a:lnTo>
                    <a:pt x="260" y="214"/>
                  </a:lnTo>
                  <a:lnTo>
                    <a:pt x="270" y="210"/>
                  </a:lnTo>
                  <a:lnTo>
                    <a:pt x="286" y="207"/>
                  </a:lnTo>
                  <a:lnTo>
                    <a:pt x="294" y="205"/>
                  </a:lnTo>
                  <a:lnTo>
                    <a:pt x="302" y="202"/>
                  </a:lnTo>
                  <a:lnTo>
                    <a:pt x="309" y="199"/>
                  </a:lnTo>
                  <a:lnTo>
                    <a:pt x="316" y="195"/>
                  </a:lnTo>
                  <a:lnTo>
                    <a:pt x="318" y="192"/>
                  </a:lnTo>
                  <a:lnTo>
                    <a:pt x="319" y="189"/>
                  </a:lnTo>
                  <a:lnTo>
                    <a:pt x="320" y="184"/>
                  </a:lnTo>
                  <a:lnTo>
                    <a:pt x="320" y="180"/>
                  </a:lnTo>
                  <a:lnTo>
                    <a:pt x="320" y="176"/>
                  </a:lnTo>
                  <a:lnTo>
                    <a:pt x="318" y="171"/>
                  </a:lnTo>
                  <a:lnTo>
                    <a:pt x="316" y="167"/>
                  </a:lnTo>
                  <a:lnTo>
                    <a:pt x="312" y="164"/>
                  </a:lnTo>
                  <a:lnTo>
                    <a:pt x="305" y="158"/>
                  </a:lnTo>
                  <a:lnTo>
                    <a:pt x="295" y="152"/>
                  </a:lnTo>
                  <a:lnTo>
                    <a:pt x="285" y="147"/>
                  </a:lnTo>
                  <a:lnTo>
                    <a:pt x="276" y="141"/>
                  </a:lnTo>
                  <a:lnTo>
                    <a:pt x="267" y="134"/>
                  </a:lnTo>
                  <a:lnTo>
                    <a:pt x="264" y="130"/>
                  </a:lnTo>
                  <a:lnTo>
                    <a:pt x="262" y="125"/>
                  </a:lnTo>
                  <a:lnTo>
                    <a:pt x="260" y="119"/>
                  </a:lnTo>
                  <a:lnTo>
                    <a:pt x="259" y="113"/>
                  </a:lnTo>
                  <a:lnTo>
                    <a:pt x="258" y="106"/>
                  </a:lnTo>
                  <a:lnTo>
                    <a:pt x="258" y="101"/>
                  </a:lnTo>
                  <a:lnTo>
                    <a:pt x="259" y="90"/>
                  </a:lnTo>
                  <a:lnTo>
                    <a:pt x="262" y="78"/>
                  </a:lnTo>
                  <a:lnTo>
                    <a:pt x="265" y="68"/>
                  </a:lnTo>
                  <a:lnTo>
                    <a:pt x="269" y="56"/>
                  </a:lnTo>
                  <a:lnTo>
                    <a:pt x="270" y="42"/>
                  </a:lnTo>
                  <a:lnTo>
                    <a:pt x="270" y="26"/>
                  </a:lnTo>
                  <a:lnTo>
                    <a:pt x="262" y="23"/>
                  </a:lnTo>
                  <a:lnTo>
                    <a:pt x="256" y="20"/>
                  </a:lnTo>
                  <a:lnTo>
                    <a:pt x="249" y="19"/>
                  </a:lnTo>
                  <a:lnTo>
                    <a:pt x="242" y="19"/>
                  </a:lnTo>
                  <a:lnTo>
                    <a:pt x="235" y="20"/>
                  </a:lnTo>
                  <a:lnTo>
                    <a:pt x="229" y="22"/>
                  </a:lnTo>
                  <a:lnTo>
                    <a:pt x="215" y="27"/>
                  </a:lnTo>
                  <a:lnTo>
                    <a:pt x="188" y="40"/>
                  </a:lnTo>
                  <a:lnTo>
                    <a:pt x="173" y="45"/>
                  </a:lnTo>
                  <a:lnTo>
                    <a:pt x="166" y="47"/>
                  </a:lnTo>
                  <a:lnTo>
                    <a:pt x="15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3" name="Freeform 231"/>
            <p:cNvSpPr>
              <a:spLocks noEditPoints="1"/>
            </p:cNvSpPr>
            <p:nvPr/>
          </p:nvSpPr>
          <p:spPr bwMode="auto">
            <a:xfrm>
              <a:off x="5257801" y="3532188"/>
              <a:ext cx="123825" cy="123825"/>
            </a:xfrm>
            <a:custGeom>
              <a:avLst/>
              <a:gdLst>
                <a:gd name="T0" fmla="*/ 52855960 w 236"/>
                <a:gd name="T1" fmla="*/ 5880629 h 234"/>
                <a:gd name="T2" fmla="*/ 52305569 w 236"/>
                <a:gd name="T3" fmla="*/ 18201217 h 234"/>
                <a:gd name="T4" fmla="*/ 53957268 w 236"/>
                <a:gd name="T5" fmla="*/ 24641704 h 234"/>
                <a:gd name="T6" fmla="*/ 59738217 w 236"/>
                <a:gd name="T7" fmla="*/ 29961946 h 234"/>
                <a:gd name="T8" fmla="*/ 64968774 w 236"/>
                <a:gd name="T9" fmla="*/ 35002258 h 234"/>
                <a:gd name="T10" fmla="*/ 62491224 w 236"/>
                <a:gd name="T11" fmla="*/ 40602429 h 234"/>
                <a:gd name="T12" fmla="*/ 57811059 w 236"/>
                <a:gd name="T13" fmla="*/ 42562463 h 234"/>
                <a:gd name="T14" fmla="*/ 50378411 w 236"/>
                <a:gd name="T15" fmla="*/ 44802954 h 234"/>
                <a:gd name="T16" fmla="*/ 45147854 w 236"/>
                <a:gd name="T17" fmla="*/ 52923546 h 234"/>
                <a:gd name="T18" fmla="*/ 38815989 w 236"/>
                <a:gd name="T19" fmla="*/ 65524062 h 234"/>
                <a:gd name="T20" fmla="*/ 33035041 w 236"/>
                <a:gd name="T21" fmla="*/ 63284100 h 234"/>
                <a:gd name="T22" fmla="*/ 25877326 w 236"/>
                <a:gd name="T23" fmla="*/ 47883233 h 234"/>
                <a:gd name="T24" fmla="*/ 22573927 w 236"/>
                <a:gd name="T25" fmla="*/ 45082883 h 234"/>
                <a:gd name="T26" fmla="*/ 15967129 w 236"/>
                <a:gd name="T27" fmla="*/ 44523025 h 234"/>
                <a:gd name="T28" fmla="*/ 4955099 w 236"/>
                <a:gd name="T29" fmla="*/ 45642742 h 234"/>
                <a:gd name="T30" fmla="*/ 275458 w 236"/>
                <a:gd name="T31" fmla="*/ 43682708 h 234"/>
                <a:gd name="T32" fmla="*/ 1376241 w 236"/>
                <a:gd name="T33" fmla="*/ 34161942 h 234"/>
                <a:gd name="T34" fmla="*/ 5230557 w 236"/>
                <a:gd name="T35" fmla="*/ 26881667 h 234"/>
                <a:gd name="T36" fmla="*/ 11562422 w 236"/>
                <a:gd name="T37" fmla="*/ 22401213 h 234"/>
                <a:gd name="T38" fmla="*/ 10185656 w 236"/>
                <a:gd name="T39" fmla="*/ 16521112 h 234"/>
                <a:gd name="T40" fmla="*/ 7157715 w 236"/>
                <a:gd name="T41" fmla="*/ 5880629 h 234"/>
                <a:gd name="T42" fmla="*/ 9910722 w 236"/>
                <a:gd name="T43" fmla="*/ 1680104 h 234"/>
                <a:gd name="T44" fmla="*/ 15416213 w 236"/>
                <a:gd name="T45" fmla="*/ 559858 h 234"/>
                <a:gd name="T46" fmla="*/ 22023535 w 236"/>
                <a:gd name="T47" fmla="*/ 5880629 h 234"/>
                <a:gd name="T48" fmla="*/ 30006575 w 236"/>
                <a:gd name="T49" fmla="*/ 6440488 h 234"/>
                <a:gd name="T50" fmla="*/ 46249162 w 236"/>
                <a:gd name="T51" fmla="*/ 0 h 234"/>
                <a:gd name="T52" fmla="*/ 50102953 w 236"/>
                <a:gd name="T53" fmla="*/ 840317 h 234"/>
                <a:gd name="T54" fmla="*/ 12663205 w 236"/>
                <a:gd name="T55" fmla="*/ 6720417 h 234"/>
                <a:gd name="T56" fmla="*/ 15691671 w 236"/>
                <a:gd name="T57" fmla="*/ 14561079 h 234"/>
                <a:gd name="T58" fmla="*/ 17893762 w 236"/>
                <a:gd name="T59" fmla="*/ 21561425 h 234"/>
                <a:gd name="T60" fmla="*/ 16242062 w 236"/>
                <a:gd name="T61" fmla="*/ 25201563 h 234"/>
                <a:gd name="T62" fmla="*/ 8258498 w 236"/>
                <a:gd name="T63" fmla="*/ 31921979 h 234"/>
                <a:gd name="T64" fmla="*/ 5230557 w 236"/>
                <a:gd name="T65" fmla="*/ 36682363 h 234"/>
                <a:gd name="T66" fmla="*/ 10736572 w 236"/>
                <a:gd name="T67" fmla="*/ 40042571 h 234"/>
                <a:gd name="T68" fmla="*/ 26152784 w 236"/>
                <a:gd name="T69" fmla="*/ 40882358 h 234"/>
                <a:gd name="T70" fmla="*/ 29180725 w 236"/>
                <a:gd name="T71" fmla="*/ 43682708 h 234"/>
                <a:gd name="T72" fmla="*/ 32484649 w 236"/>
                <a:gd name="T73" fmla="*/ 53483404 h 234"/>
                <a:gd name="T74" fmla="*/ 36613898 w 236"/>
                <a:gd name="T75" fmla="*/ 59083575 h 234"/>
                <a:gd name="T76" fmla="*/ 42119389 w 236"/>
                <a:gd name="T77" fmla="*/ 47322846 h 234"/>
                <a:gd name="T78" fmla="*/ 47625404 w 236"/>
                <a:gd name="T79" fmla="*/ 39482713 h 234"/>
                <a:gd name="T80" fmla="*/ 55608968 w 236"/>
                <a:gd name="T81" fmla="*/ 38082538 h 234"/>
                <a:gd name="T82" fmla="*/ 56434818 w 236"/>
                <a:gd name="T83" fmla="*/ 34722329 h 234"/>
                <a:gd name="T84" fmla="*/ 50102953 w 236"/>
                <a:gd name="T85" fmla="*/ 29121629 h 234"/>
                <a:gd name="T86" fmla="*/ 47349945 w 236"/>
                <a:gd name="T87" fmla="*/ 22961600 h 234"/>
                <a:gd name="T88" fmla="*/ 48726712 w 236"/>
                <a:gd name="T89" fmla="*/ 11200871 h 234"/>
                <a:gd name="T90" fmla="*/ 45147854 w 236"/>
                <a:gd name="T91" fmla="*/ 6720417 h 234"/>
                <a:gd name="T92" fmla="*/ 33035041 w 236"/>
                <a:gd name="T93" fmla="*/ 11760729 h 234"/>
                <a:gd name="T94" fmla="*/ 15967129 w 236"/>
                <a:gd name="T95" fmla="*/ 8120592 h 2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36" h="234">
                  <a:moveTo>
                    <a:pt x="187" y="4"/>
                  </a:moveTo>
                  <a:lnTo>
                    <a:pt x="187" y="4"/>
                  </a:lnTo>
                  <a:lnTo>
                    <a:pt x="190" y="13"/>
                  </a:lnTo>
                  <a:lnTo>
                    <a:pt x="192" y="21"/>
                  </a:lnTo>
                  <a:lnTo>
                    <a:pt x="192" y="30"/>
                  </a:lnTo>
                  <a:lnTo>
                    <a:pt x="192" y="39"/>
                  </a:lnTo>
                  <a:lnTo>
                    <a:pt x="191" y="57"/>
                  </a:lnTo>
                  <a:lnTo>
                    <a:pt x="190" y="65"/>
                  </a:lnTo>
                  <a:lnTo>
                    <a:pt x="191" y="74"/>
                  </a:lnTo>
                  <a:lnTo>
                    <a:pt x="193" y="81"/>
                  </a:lnTo>
                  <a:lnTo>
                    <a:pt x="196" y="88"/>
                  </a:lnTo>
                  <a:lnTo>
                    <a:pt x="200" y="93"/>
                  </a:lnTo>
                  <a:lnTo>
                    <a:pt x="206" y="98"/>
                  </a:lnTo>
                  <a:lnTo>
                    <a:pt x="211" y="103"/>
                  </a:lnTo>
                  <a:lnTo>
                    <a:pt x="217" y="107"/>
                  </a:lnTo>
                  <a:lnTo>
                    <a:pt x="232" y="114"/>
                  </a:lnTo>
                  <a:lnTo>
                    <a:pt x="234" y="120"/>
                  </a:lnTo>
                  <a:lnTo>
                    <a:pt x="236" y="125"/>
                  </a:lnTo>
                  <a:lnTo>
                    <a:pt x="234" y="130"/>
                  </a:lnTo>
                  <a:lnTo>
                    <a:pt x="233" y="136"/>
                  </a:lnTo>
                  <a:lnTo>
                    <a:pt x="231" y="141"/>
                  </a:lnTo>
                  <a:lnTo>
                    <a:pt x="227" y="145"/>
                  </a:lnTo>
                  <a:lnTo>
                    <a:pt x="224" y="149"/>
                  </a:lnTo>
                  <a:lnTo>
                    <a:pt x="218" y="152"/>
                  </a:lnTo>
                  <a:lnTo>
                    <a:pt x="210" y="152"/>
                  </a:lnTo>
                  <a:lnTo>
                    <a:pt x="202" y="152"/>
                  </a:lnTo>
                  <a:lnTo>
                    <a:pt x="195" y="154"/>
                  </a:lnTo>
                  <a:lnTo>
                    <a:pt x="188" y="157"/>
                  </a:lnTo>
                  <a:lnTo>
                    <a:pt x="183" y="160"/>
                  </a:lnTo>
                  <a:lnTo>
                    <a:pt x="178" y="165"/>
                  </a:lnTo>
                  <a:lnTo>
                    <a:pt x="173" y="170"/>
                  </a:lnTo>
                  <a:lnTo>
                    <a:pt x="170" y="176"/>
                  </a:lnTo>
                  <a:lnTo>
                    <a:pt x="164" y="189"/>
                  </a:lnTo>
                  <a:lnTo>
                    <a:pt x="158" y="203"/>
                  </a:lnTo>
                  <a:lnTo>
                    <a:pt x="150" y="233"/>
                  </a:lnTo>
                  <a:lnTo>
                    <a:pt x="141" y="234"/>
                  </a:lnTo>
                  <a:lnTo>
                    <a:pt x="135" y="234"/>
                  </a:lnTo>
                  <a:lnTo>
                    <a:pt x="130" y="233"/>
                  </a:lnTo>
                  <a:lnTo>
                    <a:pt x="124" y="230"/>
                  </a:lnTo>
                  <a:lnTo>
                    <a:pt x="120" y="226"/>
                  </a:lnTo>
                  <a:lnTo>
                    <a:pt x="117" y="220"/>
                  </a:lnTo>
                  <a:lnTo>
                    <a:pt x="110" y="209"/>
                  </a:lnTo>
                  <a:lnTo>
                    <a:pt x="101" y="183"/>
                  </a:lnTo>
                  <a:lnTo>
                    <a:pt x="94" y="171"/>
                  </a:lnTo>
                  <a:lnTo>
                    <a:pt x="91" y="167"/>
                  </a:lnTo>
                  <a:lnTo>
                    <a:pt x="88" y="164"/>
                  </a:lnTo>
                  <a:lnTo>
                    <a:pt x="82" y="161"/>
                  </a:lnTo>
                  <a:lnTo>
                    <a:pt x="78" y="159"/>
                  </a:lnTo>
                  <a:lnTo>
                    <a:pt x="73" y="158"/>
                  </a:lnTo>
                  <a:lnTo>
                    <a:pt x="69" y="158"/>
                  </a:lnTo>
                  <a:lnTo>
                    <a:pt x="58" y="159"/>
                  </a:lnTo>
                  <a:lnTo>
                    <a:pt x="46" y="161"/>
                  </a:lnTo>
                  <a:lnTo>
                    <a:pt x="35" y="163"/>
                  </a:lnTo>
                  <a:lnTo>
                    <a:pt x="24" y="163"/>
                  </a:lnTo>
                  <a:lnTo>
                    <a:pt x="18" y="163"/>
                  </a:lnTo>
                  <a:lnTo>
                    <a:pt x="12" y="161"/>
                  </a:lnTo>
                  <a:lnTo>
                    <a:pt x="6" y="159"/>
                  </a:lnTo>
                  <a:lnTo>
                    <a:pt x="1" y="156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2" y="129"/>
                  </a:lnTo>
                  <a:lnTo>
                    <a:pt x="5" y="122"/>
                  </a:lnTo>
                  <a:lnTo>
                    <a:pt x="13" y="110"/>
                  </a:lnTo>
                  <a:lnTo>
                    <a:pt x="16" y="103"/>
                  </a:lnTo>
                  <a:lnTo>
                    <a:pt x="19" y="96"/>
                  </a:lnTo>
                  <a:lnTo>
                    <a:pt x="29" y="93"/>
                  </a:lnTo>
                  <a:lnTo>
                    <a:pt x="35" y="89"/>
                  </a:lnTo>
                  <a:lnTo>
                    <a:pt x="40" y="84"/>
                  </a:lnTo>
                  <a:lnTo>
                    <a:pt x="42" y="80"/>
                  </a:lnTo>
                  <a:lnTo>
                    <a:pt x="42" y="75"/>
                  </a:lnTo>
                  <a:lnTo>
                    <a:pt x="42" y="69"/>
                  </a:lnTo>
                  <a:lnTo>
                    <a:pt x="40" y="64"/>
                  </a:lnTo>
                  <a:lnTo>
                    <a:pt x="37" y="59"/>
                  </a:lnTo>
                  <a:lnTo>
                    <a:pt x="32" y="47"/>
                  </a:lnTo>
                  <a:lnTo>
                    <a:pt x="27" y="34"/>
                  </a:lnTo>
                  <a:lnTo>
                    <a:pt x="26" y="28"/>
                  </a:lnTo>
                  <a:lnTo>
                    <a:pt x="26" y="21"/>
                  </a:lnTo>
                  <a:lnTo>
                    <a:pt x="27" y="14"/>
                  </a:lnTo>
                  <a:lnTo>
                    <a:pt x="29" y="7"/>
                  </a:lnTo>
                  <a:lnTo>
                    <a:pt x="36" y="6"/>
                  </a:lnTo>
                  <a:lnTo>
                    <a:pt x="42" y="5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61" y="8"/>
                  </a:lnTo>
                  <a:lnTo>
                    <a:pt x="67" y="14"/>
                  </a:lnTo>
                  <a:lnTo>
                    <a:pt x="74" y="18"/>
                  </a:lnTo>
                  <a:lnTo>
                    <a:pt x="80" y="21"/>
                  </a:lnTo>
                  <a:lnTo>
                    <a:pt x="88" y="22"/>
                  </a:lnTo>
                  <a:lnTo>
                    <a:pt x="94" y="24"/>
                  </a:lnTo>
                  <a:lnTo>
                    <a:pt x="102" y="24"/>
                  </a:lnTo>
                  <a:lnTo>
                    <a:pt x="109" y="23"/>
                  </a:lnTo>
                  <a:lnTo>
                    <a:pt x="125" y="20"/>
                  </a:lnTo>
                  <a:lnTo>
                    <a:pt x="140" y="15"/>
                  </a:lnTo>
                  <a:lnTo>
                    <a:pt x="154" y="8"/>
                  </a:lnTo>
                  <a:lnTo>
                    <a:pt x="168" y="0"/>
                  </a:lnTo>
                  <a:lnTo>
                    <a:pt x="173" y="0"/>
                  </a:lnTo>
                  <a:lnTo>
                    <a:pt x="179" y="1"/>
                  </a:lnTo>
                  <a:lnTo>
                    <a:pt x="182" y="3"/>
                  </a:lnTo>
                  <a:lnTo>
                    <a:pt x="187" y="4"/>
                  </a:lnTo>
                  <a:close/>
                  <a:moveTo>
                    <a:pt x="46" y="24"/>
                  </a:moveTo>
                  <a:lnTo>
                    <a:pt x="46" y="24"/>
                  </a:lnTo>
                  <a:lnTo>
                    <a:pt x="47" y="34"/>
                  </a:lnTo>
                  <a:lnTo>
                    <a:pt x="50" y="40"/>
                  </a:lnTo>
                  <a:lnTo>
                    <a:pt x="54" y="47"/>
                  </a:lnTo>
                  <a:lnTo>
                    <a:pt x="57" y="52"/>
                  </a:lnTo>
                  <a:lnTo>
                    <a:pt x="61" y="58"/>
                  </a:lnTo>
                  <a:lnTo>
                    <a:pt x="63" y="63"/>
                  </a:lnTo>
                  <a:lnTo>
                    <a:pt x="65" y="69"/>
                  </a:lnTo>
                  <a:lnTo>
                    <a:pt x="65" y="77"/>
                  </a:lnTo>
                  <a:lnTo>
                    <a:pt x="63" y="82"/>
                  </a:lnTo>
                  <a:lnTo>
                    <a:pt x="62" y="87"/>
                  </a:lnTo>
                  <a:lnTo>
                    <a:pt x="59" y="90"/>
                  </a:lnTo>
                  <a:lnTo>
                    <a:pt x="56" y="94"/>
                  </a:lnTo>
                  <a:lnTo>
                    <a:pt x="47" y="100"/>
                  </a:lnTo>
                  <a:lnTo>
                    <a:pt x="39" y="107"/>
                  </a:lnTo>
                  <a:lnTo>
                    <a:pt x="30" y="114"/>
                  </a:lnTo>
                  <a:lnTo>
                    <a:pt x="27" y="118"/>
                  </a:lnTo>
                  <a:lnTo>
                    <a:pt x="24" y="122"/>
                  </a:lnTo>
                  <a:lnTo>
                    <a:pt x="21" y="126"/>
                  </a:lnTo>
                  <a:lnTo>
                    <a:pt x="19" y="131"/>
                  </a:lnTo>
                  <a:lnTo>
                    <a:pt x="19" y="137"/>
                  </a:lnTo>
                  <a:lnTo>
                    <a:pt x="19" y="143"/>
                  </a:lnTo>
                  <a:lnTo>
                    <a:pt x="39" y="143"/>
                  </a:lnTo>
                  <a:lnTo>
                    <a:pt x="57" y="143"/>
                  </a:lnTo>
                  <a:lnTo>
                    <a:pt x="75" y="144"/>
                  </a:lnTo>
                  <a:lnTo>
                    <a:pt x="85" y="144"/>
                  </a:lnTo>
                  <a:lnTo>
                    <a:pt x="95" y="146"/>
                  </a:lnTo>
                  <a:lnTo>
                    <a:pt x="100" y="149"/>
                  </a:lnTo>
                  <a:lnTo>
                    <a:pt x="103" y="152"/>
                  </a:lnTo>
                  <a:lnTo>
                    <a:pt x="106" y="156"/>
                  </a:lnTo>
                  <a:lnTo>
                    <a:pt x="108" y="160"/>
                  </a:lnTo>
                  <a:lnTo>
                    <a:pt x="111" y="171"/>
                  </a:lnTo>
                  <a:lnTo>
                    <a:pt x="115" y="182"/>
                  </a:lnTo>
                  <a:lnTo>
                    <a:pt x="118" y="191"/>
                  </a:lnTo>
                  <a:lnTo>
                    <a:pt x="122" y="201"/>
                  </a:lnTo>
                  <a:lnTo>
                    <a:pt x="125" y="205"/>
                  </a:lnTo>
                  <a:lnTo>
                    <a:pt x="128" y="209"/>
                  </a:lnTo>
                  <a:lnTo>
                    <a:pt x="133" y="211"/>
                  </a:lnTo>
                  <a:lnTo>
                    <a:pt x="138" y="212"/>
                  </a:lnTo>
                  <a:lnTo>
                    <a:pt x="148" y="183"/>
                  </a:lnTo>
                  <a:lnTo>
                    <a:pt x="153" y="169"/>
                  </a:lnTo>
                  <a:lnTo>
                    <a:pt x="161" y="156"/>
                  </a:lnTo>
                  <a:lnTo>
                    <a:pt x="164" y="150"/>
                  </a:lnTo>
                  <a:lnTo>
                    <a:pt x="169" y="145"/>
                  </a:lnTo>
                  <a:lnTo>
                    <a:pt x="173" y="141"/>
                  </a:lnTo>
                  <a:lnTo>
                    <a:pt x="180" y="138"/>
                  </a:lnTo>
                  <a:lnTo>
                    <a:pt x="186" y="136"/>
                  </a:lnTo>
                  <a:lnTo>
                    <a:pt x="194" y="135"/>
                  </a:lnTo>
                  <a:lnTo>
                    <a:pt x="202" y="136"/>
                  </a:lnTo>
                  <a:lnTo>
                    <a:pt x="211" y="137"/>
                  </a:lnTo>
                  <a:lnTo>
                    <a:pt x="209" y="129"/>
                  </a:lnTo>
                  <a:lnTo>
                    <a:pt x="205" y="124"/>
                  </a:lnTo>
                  <a:lnTo>
                    <a:pt x="199" y="119"/>
                  </a:lnTo>
                  <a:lnTo>
                    <a:pt x="193" y="114"/>
                  </a:lnTo>
                  <a:lnTo>
                    <a:pt x="187" y="109"/>
                  </a:lnTo>
                  <a:lnTo>
                    <a:pt x="182" y="104"/>
                  </a:lnTo>
                  <a:lnTo>
                    <a:pt x="177" y="98"/>
                  </a:lnTo>
                  <a:lnTo>
                    <a:pt x="173" y="90"/>
                  </a:lnTo>
                  <a:lnTo>
                    <a:pt x="172" y="82"/>
                  </a:lnTo>
                  <a:lnTo>
                    <a:pt x="172" y="74"/>
                  </a:lnTo>
                  <a:lnTo>
                    <a:pt x="175" y="58"/>
                  </a:lnTo>
                  <a:lnTo>
                    <a:pt x="176" y="49"/>
                  </a:lnTo>
                  <a:lnTo>
                    <a:pt x="177" y="40"/>
                  </a:lnTo>
                  <a:lnTo>
                    <a:pt x="176" y="32"/>
                  </a:lnTo>
                  <a:lnTo>
                    <a:pt x="173" y="22"/>
                  </a:lnTo>
                  <a:lnTo>
                    <a:pt x="164" y="24"/>
                  </a:lnTo>
                  <a:lnTo>
                    <a:pt x="154" y="27"/>
                  </a:lnTo>
                  <a:lnTo>
                    <a:pt x="146" y="30"/>
                  </a:lnTo>
                  <a:lnTo>
                    <a:pt x="137" y="33"/>
                  </a:lnTo>
                  <a:lnTo>
                    <a:pt x="120" y="42"/>
                  </a:lnTo>
                  <a:lnTo>
                    <a:pt x="101" y="49"/>
                  </a:lnTo>
                  <a:lnTo>
                    <a:pt x="72" y="35"/>
                  </a:lnTo>
                  <a:lnTo>
                    <a:pt x="58" y="29"/>
                  </a:lnTo>
                  <a:lnTo>
                    <a:pt x="4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4" name="Freeform 232"/>
            <p:cNvSpPr>
              <a:spLocks noEditPoints="1"/>
            </p:cNvSpPr>
            <p:nvPr/>
          </p:nvSpPr>
          <p:spPr bwMode="auto">
            <a:xfrm>
              <a:off x="6034088" y="3638550"/>
              <a:ext cx="26988" cy="31750"/>
            </a:xfrm>
            <a:custGeom>
              <a:avLst/>
              <a:gdLst>
                <a:gd name="T0" fmla="*/ 11760947 w 51"/>
                <a:gd name="T1" fmla="*/ 0 h 62"/>
                <a:gd name="T2" fmla="*/ 11760947 w 51"/>
                <a:gd name="T3" fmla="*/ 0 h 62"/>
                <a:gd name="T4" fmla="*/ 12881214 w 51"/>
                <a:gd name="T5" fmla="*/ 1835867 h 62"/>
                <a:gd name="T6" fmla="*/ 13721546 w 51"/>
                <a:gd name="T7" fmla="*/ 3671222 h 62"/>
                <a:gd name="T8" fmla="*/ 14281415 w 51"/>
                <a:gd name="T9" fmla="*/ 5769282 h 62"/>
                <a:gd name="T10" fmla="*/ 14281415 w 51"/>
                <a:gd name="T11" fmla="*/ 7867343 h 62"/>
                <a:gd name="T12" fmla="*/ 14281415 w 51"/>
                <a:gd name="T13" fmla="*/ 10227597 h 62"/>
                <a:gd name="T14" fmla="*/ 13721546 w 51"/>
                <a:gd name="T15" fmla="*/ 12062952 h 62"/>
                <a:gd name="T16" fmla="*/ 12601279 w 51"/>
                <a:gd name="T17" fmla="*/ 13898819 h 62"/>
                <a:gd name="T18" fmla="*/ 10921144 w 51"/>
                <a:gd name="T19" fmla="*/ 15210298 h 62"/>
                <a:gd name="T20" fmla="*/ 10921144 w 51"/>
                <a:gd name="T21" fmla="*/ 15210298 h 62"/>
                <a:gd name="T22" fmla="*/ 8961074 w 51"/>
                <a:gd name="T23" fmla="*/ 15996879 h 62"/>
                <a:gd name="T24" fmla="*/ 6440607 w 51"/>
                <a:gd name="T25" fmla="*/ 16259073 h 62"/>
                <a:gd name="T26" fmla="*/ 6440607 w 51"/>
                <a:gd name="T27" fmla="*/ 16259073 h 62"/>
                <a:gd name="T28" fmla="*/ 4760472 w 51"/>
                <a:gd name="T29" fmla="*/ 15734685 h 62"/>
                <a:gd name="T30" fmla="*/ 3360271 w 51"/>
                <a:gd name="T31" fmla="*/ 14685399 h 62"/>
                <a:gd name="T32" fmla="*/ 1960070 w 51"/>
                <a:gd name="T33" fmla="*/ 13112238 h 62"/>
                <a:gd name="T34" fmla="*/ 1120267 w 51"/>
                <a:gd name="T35" fmla="*/ 11276371 h 62"/>
                <a:gd name="T36" fmla="*/ 279934 w 51"/>
                <a:gd name="T37" fmla="*/ 9178310 h 62"/>
                <a:gd name="T38" fmla="*/ 0 w 51"/>
                <a:gd name="T39" fmla="*/ 7342956 h 62"/>
                <a:gd name="T40" fmla="*/ 279934 w 51"/>
                <a:gd name="T41" fmla="*/ 5244895 h 62"/>
                <a:gd name="T42" fmla="*/ 559869 w 51"/>
                <a:gd name="T43" fmla="*/ 3409028 h 62"/>
                <a:gd name="T44" fmla="*/ 559869 w 51"/>
                <a:gd name="T45" fmla="*/ 3409028 h 62"/>
                <a:gd name="T46" fmla="*/ 1400201 w 51"/>
                <a:gd name="T47" fmla="*/ 2098060 h 62"/>
                <a:gd name="T48" fmla="*/ 2800402 w 51"/>
                <a:gd name="T49" fmla="*/ 1048774 h 62"/>
                <a:gd name="T50" fmla="*/ 3920139 w 51"/>
                <a:gd name="T51" fmla="*/ 786581 h 62"/>
                <a:gd name="T52" fmla="*/ 5040406 w 51"/>
                <a:gd name="T53" fmla="*/ 524387 h 62"/>
                <a:gd name="T54" fmla="*/ 8400676 w 51"/>
                <a:gd name="T55" fmla="*/ 262194 h 62"/>
                <a:gd name="T56" fmla="*/ 9800877 w 51"/>
                <a:gd name="T57" fmla="*/ 262194 h 62"/>
                <a:gd name="T58" fmla="*/ 11760947 w 51"/>
                <a:gd name="T59" fmla="*/ 0 h 62"/>
                <a:gd name="T60" fmla="*/ 11760947 w 51"/>
                <a:gd name="T61" fmla="*/ 0 h 62"/>
                <a:gd name="T62" fmla="*/ 6440607 w 51"/>
                <a:gd name="T63" fmla="*/ 11014177 h 62"/>
                <a:gd name="T64" fmla="*/ 6440607 w 51"/>
                <a:gd name="T65" fmla="*/ 11014177 h 62"/>
                <a:gd name="T66" fmla="*/ 7560873 w 51"/>
                <a:gd name="T67" fmla="*/ 10751984 h 62"/>
                <a:gd name="T68" fmla="*/ 8400676 w 51"/>
                <a:gd name="T69" fmla="*/ 10489790 h 62"/>
                <a:gd name="T70" fmla="*/ 10080812 w 51"/>
                <a:gd name="T71" fmla="*/ 9965403 h 62"/>
                <a:gd name="T72" fmla="*/ 10080812 w 51"/>
                <a:gd name="T73" fmla="*/ 9965403 h 62"/>
                <a:gd name="T74" fmla="*/ 10080812 w 51"/>
                <a:gd name="T75" fmla="*/ 8391730 h 62"/>
                <a:gd name="T76" fmla="*/ 10080812 w 51"/>
                <a:gd name="T77" fmla="*/ 7080762 h 62"/>
                <a:gd name="T78" fmla="*/ 9800877 w 51"/>
                <a:gd name="T79" fmla="*/ 6293669 h 62"/>
                <a:gd name="T80" fmla="*/ 9520943 w 51"/>
                <a:gd name="T81" fmla="*/ 5769282 h 62"/>
                <a:gd name="T82" fmla="*/ 8961074 w 51"/>
                <a:gd name="T83" fmla="*/ 5244895 h 62"/>
                <a:gd name="T84" fmla="*/ 8400676 w 51"/>
                <a:gd name="T85" fmla="*/ 4982702 h 62"/>
                <a:gd name="T86" fmla="*/ 7560873 w 51"/>
                <a:gd name="T87" fmla="*/ 4982702 h 62"/>
                <a:gd name="T88" fmla="*/ 7000476 w 51"/>
                <a:gd name="T89" fmla="*/ 5244895 h 62"/>
                <a:gd name="T90" fmla="*/ 5600804 w 51"/>
                <a:gd name="T91" fmla="*/ 6293669 h 62"/>
                <a:gd name="T92" fmla="*/ 5320340 w 51"/>
                <a:gd name="T93" fmla="*/ 7080762 h 62"/>
                <a:gd name="T94" fmla="*/ 5040406 w 51"/>
                <a:gd name="T95" fmla="*/ 7605149 h 62"/>
                <a:gd name="T96" fmla="*/ 5040406 w 51"/>
                <a:gd name="T97" fmla="*/ 8391730 h 62"/>
                <a:gd name="T98" fmla="*/ 5040406 w 51"/>
                <a:gd name="T99" fmla="*/ 9178310 h 62"/>
                <a:gd name="T100" fmla="*/ 5600804 w 51"/>
                <a:gd name="T101" fmla="*/ 10227597 h 62"/>
                <a:gd name="T102" fmla="*/ 6440607 w 51"/>
                <a:gd name="T103" fmla="*/ 11014177 h 62"/>
                <a:gd name="T104" fmla="*/ 6440607 w 51"/>
                <a:gd name="T105" fmla="*/ 11014177 h 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" h="62">
                  <a:moveTo>
                    <a:pt x="42" y="0"/>
                  </a:moveTo>
                  <a:lnTo>
                    <a:pt x="42" y="0"/>
                  </a:lnTo>
                  <a:lnTo>
                    <a:pt x="46" y="7"/>
                  </a:lnTo>
                  <a:lnTo>
                    <a:pt x="49" y="14"/>
                  </a:lnTo>
                  <a:lnTo>
                    <a:pt x="51" y="22"/>
                  </a:lnTo>
                  <a:lnTo>
                    <a:pt x="51" y="30"/>
                  </a:lnTo>
                  <a:lnTo>
                    <a:pt x="51" y="39"/>
                  </a:lnTo>
                  <a:lnTo>
                    <a:pt x="49" y="46"/>
                  </a:lnTo>
                  <a:lnTo>
                    <a:pt x="45" y="53"/>
                  </a:lnTo>
                  <a:lnTo>
                    <a:pt x="39" y="58"/>
                  </a:lnTo>
                  <a:lnTo>
                    <a:pt x="32" y="61"/>
                  </a:lnTo>
                  <a:lnTo>
                    <a:pt x="23" y="62"/>
                  </a:lnTo>
                  <a:lnTo>
                    <a:pt x="17" y="60"/>
                  </a:lnTo>
                  <a:lnTo>
                    <a:pt x="12" y="56"/>
                  </a:lnTo>
                  <a:lnTo>
                    <a:pt x="7" y="50"/>
                  </a:lnTo>
                  <a:lnTo>
                    <a:pt x="4" y="43"/>
                  </a:lnTo>
                  <a:lnTo>
                    <a:pt x="1" y="35"/>
                  </a:lnTo>
                  <a:lnTo>
                    <a:pt x="0" y="28"/>
                  </a:lnTo>
                  <a:lnTo>
                    <a:pt x="1" y="20"/>
                  </a:lnTo>
                  <a:lnTo>
                    <a:pt x="2" y="13"/>
                  </a:lnTo>
                  <a:lnTo>
                    <a:pt x="5" y="8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30" y="1"/>
                  </a:lnTo>
                  <a:lnTo>
                    <a:pt x="35" y="1"/>
                  </a:lnTo>
                  <a:lnTo>
                    <a:pt x="42" y="0"/>
                  </a:lnTo>
                  <a:close/>
                  <a:moveTo>
                    <a:pt x="23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40"/>
                  </a:lnTo>
                  <a:lnTo>
                    <a:pt x="36" y="38"/>
                  </a:lnTo>
                  <a:lnTo>
                    <a:pt x="36" y="32"/>
                  </a:lnTo>
                  <a:lnTo>
                    <a:pt x="36" y="27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2" y="20"/>
                  </a:lnTo>
                  <a:lnTo>
                    <a:pt x="30" y="19"/>
                  </a:lnTo>
                  <a:lnTo>
                    <a:pt x="27" y="19"/>
                  </a:lnTo>
                  <a:lnTo>
                    <a:pt x="25" y="20"/>
                  </a:lnTo>
                  <a:lnTo>
                    <a:pt x="20" y="24"/>
                  </a:lnTo>
                  <a:lnTo>
                    <a:pt x="19" y="27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5"/>
                  </a:lnTo>
                  <a:lnTo>
                    <a:pt x="20" y="39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5" name="Freeform 233"/>
            <p:cNvSpPr>
              <a:spLocks noEditPoints="1"/>
            </p:cNvSpPr>
            <p:nvPr/>
          </p:nvSpPr>
          <p:spPr bwMode="auto">
            <a:xfrm>
              <a:off x="6040438" y="3698875"/>
              <a:ext cx="31750" cy="31750"/>
            </a:xfrm>
            <a:custGeom>
              <a:avLst/>
              <a:gdLst>
                <a:gd name="T0" fmla="*/ 0 w 58"/>
                <a:gd name="T1" fmla="*/ 4633347 h 59"/>
                <a:gd name="T2" fmla="*/ 0 w 58"/>
                <a:gd name="T3" fmla="*/ 4633347 h 59"/>
                <a:gd name="T4" fmla="*/ 1198836 w 58"/>
                <a:gd name="T5" fmla="*/ 2606191 h 59"/>
                <a:gd name="T6" fmla="*/ 2397125 w 58"/>
                <a:gd name="T7" fmla="*/ 1158606 h 59"/>
                <a:gd name="T8" fmla="*/ 4195379 w 58"/>
                <a:gd name="T9" fmla="*/ 289517 h 59"/>
                <a:gd name="T10" fmla="*/ 5993086 w 58"/>
                <a:gd name="T11" fmla="*/ 0 h 59"/>
                <a:gd name="T12" fmla="*/ 7491358 w 58"/>
                <a:gd name="T13" fmla="*/ 0 h 59"/>
                <a:gd name="T14" fmla="*/ 9589047 w 58"/>
                <a:gd name="T15" fmla="*/ 289517 h 59"/>
                <a:gd name="T16" fmla="*/ 11087319 w 58"/>
                <a:gd name="T17" fmla="*/ 868551 h 59"/>
                <a:gd name="T18" fmla="*/ 12885573 w 58"/>
                <a:gd name="T19" fmla="*/ 1737640 h 59"/>
                <a:gd name="T20" fmla="*/ 14083862 w 58"/>
                <a:gd name="T21" fmla="*/ 2895708 h 59"/>
                <a:gd name="T22" fmla="*/ 15282698 w 58"/>
                <a:gd name="T23" fmla="*/ 4343831 h 59"/>
                <a:gd name="T24" fmla="*/ 16181552 w 58"/>
                <a:gd name="T25" fmla="*/ 5791953 h 59"/>
                <a:gd name="T26" fmla="*/ 17080953 w 58"/>
                <a:gd name="T27" fmla="*/ 7819110 h 59"/>
                <a:gd name="T28" fmla="*/ 17380388 w 58"/>
                <a:gd name="T29" fmla="*/ 9556212 h 59"/>
                <a:gd name="T30" fmla="*/ 17080953 w 58"/>
                <a:gd name="T31" fmla="*/ 11293852 h 59"/>
                <a:gd name="T32" fmla="*/ 16181552 w 58"/>
                <a:gd name="T33" fmla="*/ 13321008 h 59"/>
                <a:gd name="T34" fmla="*/ 14983263 w 58"/>
                <a:gd name="T35" fmla="*/ 15348165 h 59"/>
                <a:gd name="T36" fmla="*/ 14983263 w 58"/>
                <a:gd name="T37" fmla="*/ 15348165 h 59"/>
                <a:gd name="T38" fmla="*/ 14083862 w 58"/>
                <a:gd name="T39" fmla="*/ 16217254 h 59"/>
                <a:gd name="T40" fmla="*/ 13185009 w 58"/>
                <a:gd name="T41" fmla="*/ 16796288 h 59"/>
                <a:gd name="T42" fmla="*/ 11986720 w 58"/>
                <a:gd name="T43" fmla="*/ 17085805 h 59"/>
                <a:gd name="T44" fmla="*/ 10787884 w 58"/>
                <a:gd name="T45" fmla="*/ 17085805 h 59"/>
                <a:gd name="T46" fmla="*/ 8090776 w 58"/>
                <a:gd name="T47" fmla="*/ 17085805 h 59"/>
                <a:gd name="T48" fmla="*/ 4494815 w 58"/>
                <a:gd name="T49" fmla="*/ 16217254 h 59"/>
                <a:gd name="T50" fmla="*/ 4494815 w 58"/>
                <a:gd name="T51" fmla="*/ 16217254 h 59"/>
                <a:gd name="T52" fmla="*/ 3296526 w 58"/>
                <a:gd name="T53" fmla="*/ 15348165 h 59"/>
                <a:gd name="T54" fmla="*/ 2397125 w 58"/>
                <a:gd name="T55" fmla="*/ 14190097 h 59"/>
                <a:gd name="T56" fmla="*/ 1498272 w 58"/>
                <a:gd name="T57" fmla="*/ 12741975 h 59"/>
                <a:gd name="T58" fmla="*/ 898853 w 58"/>
                <a:gd name="T59" fmla="*/ 10714818 h 59"/>
                <a:gd name="T60" fmla="*/ 299435 w 58"/>
                <a:gd name="T61" fmla="*/ 7239538 h 59"/>
                <a:gd name="T62" fmla="*/ 0 w 58"/>
                <a:gd name="T63" fmla="*/ 4633347 h 59"/>
                <a:gd name="T64" fmla="*/ 0 w 58"/>
                <a:gd name="T65" fmla="*/ 4633347 h 59"/>
                <a:gd name="T66" fmla="*/ 11686737 w 58"/>
                <a:gd name="T67" fmla="*/ 11004335 h 59"/>
                <a:gd name="T68" fmla="*/ 11686737 w 58"/>
                <a:gd name="T69" fmla="*/ 11004335 h 59"/>
                <a:gd name="T70" fmla="*/ 11387302 w 58"/>
                <a:gd name="T71" fmla="*/ 9846267 h 59"/>
                <a:gd name="T72" fmla="*/ 11087319 w 58"/>
                <a:gd name="T73" fmla="*/ 8977178 h 59"/>
                <a:gd name="T74" fmla="*/ 10787884 w 58"/>
                <a:gd name="T75" fmla="*/ 8398144 h 59"/>
                <a:gd name="T76" fmla="*/ 10188466 w 58"/>
                <a:gd name="T77" fmla="*/ 7819110 h 59"/>
                <a:gd name="T78" fmla="*/ 7191922 w 58"/>
                <a:gd name="T79" fmla="*/ 5502436 h 59"/>
                <a:gd name="T80" fmla="*/ 7191922 w 58"/>
                <a:gd name="T81" fmla="*/ 5502436 h 59"/>
                <a:gd name="T82" fmla="*/ 6293069 w 58"/>
                <a:gd name="T83" fmla="*/ 6081470 h 59"/>
                <a:gd name="T84" fmla="*/ 5993086 w 58"/>
                <a:gd name="T85" fmla="*/ 6370987 h 59"/>
                <a:gd name="T86" fmla="*/ 5393668 w 58"/>
                <a:gd name="T87" fmla="*/ 7819110 h 59"/>
                <a:gd name="T88" fmla="*/ 5393668 w 58"/>
                <a:gd name="T89" fmla="*/ 9266695 h 59"/>
                <a:gd name="T90" fmla="*/ 5993086 w 58"/>
                <a:gd name="T91" fmla="*/ 10425301 h 59"/>
                <a:gd name="T92" fmla="*/ 7191922 w 58"/>
                <a:gd name="T93" fmla="*/ 11293852 h 59"/>
                <a:gd name="T94" fmla="*/ 8690194 w 58"/>
                <a:gd name="T95" fmla="*/ 11873424 h 59"/>
                <a:gd name="T96" fmla="*/ 10188466 w 58"/>
                <a:gd name="T97" fmla="*/ 11583369 h 59"/>
                <a:gd name="T98" fmla="*/ 10787884 w 58"/>
                <a:gd name="T99" fmla="*/ 11293852 h 59"/>
                <a:gd name="T100" fmla="*/ 11686737 w 58"/>
                <a:gd name="T101" fmla="*/ 11004335 h 59"/>
                <a:gd name="T102" fmla="*/ 11686737 w 58"/>
                <a:gd name="T103" fmla="*/ 11004335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8" h="59">
                  <a:moveTo>
                    <a:pt x="0" y="16"/>
                  </a:moveTo>
                  <a:lnTo>
                    <a:pt x="0" y="16"/>
                  </a:lnTo>
                  <a:lnTo>
                    <a:pt x="4" y="9"/>
                  </a:lnTo>
                  <a:lnTo>
                    <a:pt x="8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2" y="1"/>
                  </a:lnTo>
                  <a:lnTo>
                    <a:pt x="37" y="3"/>
                  </a:lnTo>
                  <a:lnTo>
                    <a:pt x="43" y="6"/>
                  </a:lnTo>
                  <a:lnTo>
                    <a:pt x="47" y="10"/>
                  </a:lnTo>
                  <a:lnTo>
                    <a:pt x="51" y="15"/>
                  </a:lnTo>
                  <a:lnTo>
                    <a:pt x="54" y="20"/>
                  </a:lnTo>
                  <a:lnTo>
                    <a:pt x="57" y="27"/>
                  </a:lnTo>
                  <a:lnTo>
                    <a:pt x="58" y="33"/>
                  </a:lnTo>
                  <a:lnTo>
                    <a:pt x="57" y="39"/>
                  </a:lnTo>
                  <a:lnTo>
                    <a:pt x="54" y="46"/>
                  </a:lnTo>
                  <a:lnTo>
                    <a:pt x="50" y="53"/>
                  </a:lnTo>
                  <a:lnTo>
                    <a:pt x="47" y="56"/>
                  </a:lnTo>
                  <a:lnTo>
                    <a:pt x="44" y="58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27" y="59"/>
                  </a:lnTo>
                  <a:lnTo>
                    <a:pt x="15" y="56"/>
                  </a:lnTo>
                  <a:lnTo>
                    <a:pt x="11" y="53"/>
                  </a:lnTo>
                  <a:lnTo>
                    <a:pt x="8" y="49"/>
                  </a:lnTo>
                  <a:lnTo>
                    <a:pt x="5" y="44"/>
                  </a:lnTo>
                  <a:lnTo>
                    <a:pt x="3" y="37"/>
                  </a:lnTo>
                  <a:lnTo>
                    <a:pt x="1" y="25"/>
                  </a:lnTo>
                  <a:lnTo>
                    <a:pt x="0" y="16"/>
                  </a:lnTo>
                  <a:close/>
                  <a:moveTo>
                    <a:pt x="39" y="38"/>
                  </a:moveTo>
                  <a:lnTo>
                    <a:pt x="39" y="38"/>
                  </a:lnTo>
                  <a:lnTo>
                    <a:pt x="38" y="34"/>
                  </a:lnTo>
                  <a:lnTo>
                    <a:pt x="37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24" y="19"/>
                  </a:lnTo>
                  <a:lnTo>
                    <a:pt x="21" y="21"/>
                  </a:lnTo>
                  <a:lnTo>
                    <a:pt x="20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0" y="36"/>
                  </a:lnTo>
                  <a:lnTo>
                    <a:pt x="24" y="39"/>
                  </a:lnTo>
                  <a:lnTo>
                    <a:pt x="29" y="41"/>
                  </a:lnTo>
                  <a:lnTo>
                    <a:pt x="34" y="40"/>
                  </a:lnTo>
                  <a:lnTo>
                    <a:pt x="36" y="39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6" name="Freeform 234"/>
            <p:cNvSpPr>
              <a:spLocks/>
            </p:cNvSpPr>
            <p:nvPr/>
          </p:nvSpPr>
          <p:spPr bwMode="auto">
            <a:xfrm>
              <a:off x="5819776" y="3727450"/>
              <a:ext cx="25400" cy="9525"/>
            </a:xfrm>
            <a:custGeom>
              <a:avLst/>
              <a:gdLst>
                <a:gd name="T0" fmla="*/ 14025217 w 46"/>
                <a:gd name="T1" fmla="*/ 1960033 h 18"/>
                <a:gd name="T2" fmla="*/ 14025217 w 46"/>
                <a:gd name="T3" fmla="*/ 1960033 h 18"/>
                <a:gd name="T4" fmla="*/ 14025217 w 46"/>
                <a:gd name="T5" fmla="*/ 3080279 h 18"/>
                <a:gd name="T6" fmla="*/ 14025217 w 46"/>
                <a:gd name="T7" fmla="*/ 3080279 h 18"/>
                <a:gd name="T8" fmla="*/ 13110265 w 46"/>
                <a:gd name="T9" fmla="*/ 3920067 h 18"/>
                <a:gd name="T10" fmla="*/ 11586265 w 46"/>
                <a:gd name="T11" fmla="*/ 4760383 h 18"/>
                <a:gd name="T12" fmla="*/ 9756913 w 46"/>
                <a:gd name="T13" fmla="*/ 5040313 h 18"/>
                <a:gd name="T14" fmla="*/ 7927561 w 46"/>
                <a:gd name="T15" fmla="*/ 5040313 h 18"/>
                <a:gd name="T16" fmla="*/ 4268304 w 46"/>
                <a:gd name="T17" fmla="*/ 4760383 h 18"/>
                <a:gd name="T18" fmla="*/ 2744304 w 46"/>
                <a:gd name="T19" fmla="*/ 4760383 h 18"/>
                <a:gd name="T20" fmla="*/ 1829352 w 46"/>
                <a:gd name="T21" fmla="*/ 5040313 h 18"/>
                <a:gd name="T22" fmla="*/ 1829352 w 46"/>
                <a:gd name="T23" fmla="*/ 5040313 h 18"/>
                <a:gd name="T24" fmla="*/ 304800 w 46"/>
                <a:gd name="T25" fmla="*/ 3640137 h 18"/>
                <a:gd name="T26" fmla="*/ 0 w 46"/>
                <a:gd name="T27" fmla="*/ 2800350 h 18"/>
                <a:gd name="T28" fmla="*/ 0 w 46"/>
                <a:gd name="T29" fmla="*/ 1120246 h 18"/>
                <a:gd name="T30" fmla="*/ 0 w 46"/>
                <a:gd name="T31" fmla="*/ 1120246 h 18"/>
                <a:gd name="T32" fmla="*/ 1829352 w 46"/>
                <a:gd name="T33" fmla="*/ 279929 h 18"/>
                <a:gd name="T34" fmla="*/ 3353904 w 46"/>
                <a:gd name="T35" fmla="*/ 0 h 18"/>
                <a:gd name="T36" fmla="*/ 5183257 w 46"/>
                <a:gd name="T37" fmla="*/ 0 h 18"/>
                <a:gd name="T38" fmla="*/ 7012609 w 46"/>
                <a:gd name="T39" fmla="*/ 559858 h 18"/>
                <a:gd name="T40" fmla="*/ 10976113 w 46"/>
                <a:gd name="T41" fmla="*/ 1680104 h 18"/>
                <a:gd name="T42" fmla="*/ 12500665 w 46"/>
                <a:gd name="T43" fmla="*/ 1960033 h 18"/>
                <a:gd name="T44" fmla="*/ 14025217 w 46"/>
                <a:gd name="T45" fmla="*/ 1960033 h 18"/>
                <a:gd name="T46" fmla="*/ 14025217 w 46"/>
                <a:gd name="T47" fmla="*/ 1960033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6" h="18">
                  <a:moveTo>
                    <a:pt x="46" y="7"/>
                  </a:moveTo>
                  <a:lnTo>
                    <a:pt x="46" y="7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38" y="17"/>
                  </a:lnTo>
                  <a:lnTo>
                    <a:pt x="32" y="18"/>
                  </a:lnTo>
                  <a:lnTo>
                    <a:pt x="26" y="18"/>
                  </a:lnTo>
                  <a:lnTo>
                    <a:pt x="14" y="17"/>
                  </a:lnTo>
                  <a:lnTo>
                    <a:pt x="9" y="17"/>
                  </a:lnTo>
                  <a:lnTo>
                    <a:pt x="6" y="18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36" y="6"/>
                  </a:lnTo>
                  <a:lnTo>
                    <a:pt x="41" y="7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7" name="Freeform 235"/>
            <p:cNvSpPr>
              <a:spLocks/>
            </p:cNvSpPr>
            <p:nvPr/>
          </p:nvSpPr>
          <p:spPr bwMode="auto">
            <a:xfrm>
              <a:off x="5859463" y="3727450"/>
              <a:ext cx="11113" cy="20638"/>
            </a:xfrm>
            <a:custGeom>
              <a:avLst/>
              <a:gdLst>
                <a:gd name="T0" fmla="*/ 4200714 w 21"/>
                <a:gd name="T1" fmla="*/ 10921206 h 39"/>
                <a:gd name="T2" fmla="*/ 4200714 w 21"/>
                <a:gd name="T3" fmla="*/ 10921206 h 39"/>
                <a:gd name="T4" fmla="*/ 3080418 w 21"/>
                <a:gd name="T5" fmla="*/ 8681189 h 39"/>
                <a:gd name="T6" fmla="*/ 1680180 w 21"/>
                <a:gd name="T7" fmla="*/ 6720579 h 39"/>
                <a:gd name="T8" fmla="*/ 279942 w 21"/>
                <a:gd name="T9" fmla="*/ 4760499 h 39"/>
                <a:gd name="T10" fmla="*/ 0 w 21"/>
                <a:gd name="T11" fmla="*/ 3920691 h 39"/>
                <a:gd name="T12" fmla="*/ 0 w 21"/>
                <a:gd name="T13" fmla="*/ 3080354 h 39"/>
                <a:gd name="T14" fmla="*/ 0 w 21"/>
                <a:gd name="T15" fmla="*/ 3080354 h 39"/>
                <a:gd name="T16" fmla="*/ 0 w 21"/>
                <a:gd name="T17" fmla="*/ 1680145 h 39"/>
                <a:gd name="T18" fmla="*/ 559884 w 21"/>
                <a:gd name="T19" fmla="*/ 559872 h 39"/>
                <a:gd name="T20" fmla="*/ 840354 w 21"/>
                <a:gd name="T21" fmla="*/ 0 h 39"/>
                <a:gd name="T22" fmla="*/ 1680180 w 21"/>
                <a:gd name="T23" fmla="*/ 0 h 39"/>
                <a:gd name="T24" fmla="*/ 2520534 w 21"/>
                <a:gd name="T25" fmla="*/ 0 h 39"/>
                <a:gd name="T26" fmla="*/ 3080418 w 21"/>
                <a:gd name="T27" fmla="*/ 559872 h 39"/>
                <a:gd name="T28" fmla="*/ 4200714 w 21"/>
                <a:gd name="T29" fmla="*/ 2240017 h 39"/>
                <a:gd name="T30" fmla="*/ 5600952 w 21"/>
                <a:gd name="T31" fmla="*/ 4200627 h 39"/>
                <a:gd name="T32" fmla="*/ 5880894 w 21"/>
                <a:gd name="T33" fmla="*/ 6720579 h 39"/>
                <a:gd name="T34" fmla="*/ 5880894 w 21"/>
                <a:gd name="T35" fmla="*/ 7840852 h 39"/>
                <a:gd name="T36" fmla="*/ 5600952 w 21"/>
                <a:gd name="T37" fmla="*/ 8961125 h 39"/>
                <a:gd name="T38" fmla="*/ 5040539 w 21"/>
                <a:gd name="T39" fmla="*/ 10080869 h 39"/>
                <a:gd name="T40" fmla="*/ 4200714 w 21"/>
                <a:gd name="T41" fmla="*/ 10921206 h 39"/>
                <a:gd name="T42" fmla="*/ 4200714 w 21"/>
                <a:gd name="T43" fmla="*/ 10921206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" h="39">
                  <a:moveTo>
                    <a:pt x="15" y="39"/>
                  </a:moveTo>
                  <a:lnTo>
                    <a:pt x="15" y="39"/>
                  </a:lnTo>
                  <a:lnTo>
                    <a:pt x="11" y="31"/>
                  </a:lnTo>
                  <a:lnTo>
                    <a:pt x="6" y="24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5" y="8"/>
                  </a:lnTo>
                  <a:lnTo>
                    <a:pt x="20" y="15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18" y="36"/>
                  </a:lnTo>
                  <a:lnTo>
                    <a:pt x="15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8" name="Freeform 236"/>
            <p:cNvSpPr>
              <a:spLocks/>
            </p:cNvSpPr>
            <p:nvPr/>
          </p:nvSpPr>
          <p:spPr bwMode="auto">
            <a:xfrm>
              <a:off x="5791201" y="3735388"/>
              <a:ext cx="15875" cy="9525"/>
            </a:xfrm>
            <a:custGeom>
              <a:avLst/>
              <a:gdLst>
                <a:gd name="T0" fmla="*/ 8400521 w 30"/>
                <a:gd name="T1" fmla="*/ 251159 h 19"/>
                <a:gd name="T2" fmla="*/ 8400521 w 30"/>
                <a:gd name="T3" fmla="*/ 251159 h 19"/>
                <a:gd name="T4" fmla="*/ 7840662 w 30"/>
                <a:gd name="T5" fmla="*/ 1507958 h 19"/>
                <a:gd name="T6" fmla="*/ 7280275 w 30"/>
                <a:gd name="T7" fmla="*/ 2764255 h 19"/>
                <a:gd name="T8" fmla="*/ 6160558 w 30"/>
                <a:gd name="T9" fmla="*/ 3518234 h 19"/>
                <a:gd name="T10" fmla="*/ 5040313 w 30"/>
                <a:gd name="T11" fmla="*/ 4272213 h 19"/>
                <a:gd name="T12" fmla="*/ 3360208 w 30"/>
                <a:gd name="T13" fmla="*/ 4775033 h 19"/>
                <a:gd name="T14" fmla="*/ 2239963 w 30"/>
                <a:gd name="T15" fmla="*/ 4775033 h 19"/>
                <a:gd name="T16" fmla="*/ 1120246 w 30"/>
                <a:gd name="T17" fmla="*/ 4523874 h 19"/>
                <a:gd name="T18" fmla="*/ 0 w 30"/>
                <a:gd name="T19" fmla="*/ 3518234 h 19"/>
                <a:gd name="T20" fmla="*/ 0 w 30"/>
                <a:gd name="T21" fmla="*/ 3518234 h 19"/>
                <a:gd name="T22" fmla="*/ 279929 w 30"/>
                <a:gd name="T23" fmla="*/ 2513096 h 19"/>
                <a:gd name="T24" fmla="*/ 840317 w 30"/>
                <a:gd name="T25" fmla="*/ 1507958 h 19"/>
                <a:gd name="T26" fmla="*/ 1680104 w 30"/>
                <a:gd name="T27" fmla="*/ 753979 h 19"/>
                <a:gd name="T28" fmla="*/ 2800350 w 30"/>
                <a:gd name="T29" fmla="*/ 251159 h 19"/>
                <a:gd name="T30" fmla="*/ 4199996 w 30"/>
                <a:gd name="T31" fmla="*/ 251159 h 19"/>
                <a:gd name="T32" fmla="*/ 5600171 w 30"/>
                <a:gd name="T33" fmla="*/ 0 h 19"/>
                <a:gd name="T34" fmla="*/ 8400521 w 30"/>
                <a:gd name="T35" fmla="*/ 251159 h 19"/>
                <a:gd name="T36" fmla="*/ 8400521 w 30"/>
                <a:gd name="T37" fmla="*/ 251159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0" h="19">
                  <a:moveTo>
                    <a:pt x="30" y="1"/>
                  </a:moveTo>
                  <a:lnTo>
                    <a:pt x="30" y="1"/>
                  </a:lnTo>
                  <a:lnTo>
                    <a:pt x="28" y="6"/>
                  </a:lnTo>
                  <a:lnTo>
                    <a:pt x="26" y="11"/>
                  </a:lnTo>
                  <a:lnTo>
                    <a:pt x="22" y="14"/>
                  </a:lnTo>
                  <a:lnTo>
                    <a:pt x="18" y="17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4" y="18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3" y="6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9" name="Freeform 237"/>
            <p:cNvSpPr>
              <a:spLocks/>
            </p:cNvSpPr>
            <p:nvPr/>
          </p:nvSpPr>
          <p:spPr bwMode="auto">
            <a:xfrm>
              <a:off x="5756276" y="3744913"/>
              <a:ext cx="19050" cy="11113"/>
            </a:xfrm>
            <a:custGeom>
              <a:avLst/>
              <a:gdLst>
                <a:gd name="T0" fmla="*/ 10080625 w 36"/>
                <a:gd name="T1" fmla="*/ 279942 h 21"/>
                <a:gd name="T2" fmla="*/ 10080625 w 36"/>
                <a:gd name="T3" fmla="*/ 279942 h 21"/>
                <a:gd name="T4" fmla="*/ 9240838 w 36"/>
                <a:gd name="T5" fmla="*/ 1960122 h 21"/>
                <a:gd name="T6" fmla="*/ 8400521 w 36"/>
                <a:gd name="T7" fmla="*/ 3080418 h 21"/>
                <a:gd name="T8" fmla="*/ 7280275 w 36"/>
                <a:gd name="T9" fmla="*/ 4200714 h 21"/>
                <a:gd name="T10" fmla="*/ 6160558 w 36"/>
                <a:gd name="T11" fmla="*/ 5321010 h 21"/>
                <a:gd name="T12" fmla="*/ 4760383 w 36"/>
                <a:gd name="T13" fmla="*/ 5880894 h 21"/>
                <a:gd name="T14" fmla="*/ 3360208 w 36"/>
                <a:gd name="T15" fmla="*/ 5880894 h 21"/>
                <a:gd name="T16" fmla="*/ 1680104 w 36"/>
                <a:gd name="T17" fmla="*/ 5880894 h 21"/>
                <a:gd name="T18" fmla="*/ 0 w 36"/>
                <a:gd name="T19" fmla="*/ 5321010 h 21"/>
                <a:gd name="T20" fmla="*/ 0 w 36"/>
                <a:gd name="T21" fmla="*/ 5321010 h 21"/>
                <a:gd name="T22" fmla="*/ 0 w 36"/>
                <a:gd name="T23" fmla="*/ 3640301 h 21"/>
                <a:gd name="T24" fmla="*/ 840317 w 36"/>
                <a:gd name="T25" fmla="*/ 2520534 h 21"/>
                <a:gd name="T26" fmla="*/ 2239963 w 36"/>
                <a:gd name="T27" fmla="*/ 1680180 h 21"/>
                <a:gd name="T28" fmla="*/ 3360208 w 36"/>
                <a:gd name="T29" fmla="*/ 840354 h 21"/>
                <a:gd name="T30" fmla="*/ 5040313 w 36"/>
                <a:gd name="T31" fmla="*/ 279942 h 21"/>
                <a:gd name="T32" fmla="*/ 6720417 w 36"/>
                <a:gd name="T33" fmla="*/ 0 h 21"/>
                <a:gd name="T34" fmla="*/ 8400521 w 36"/>
                <a:gd name="T35" fmla="*/ 279942 h 21"/>
                <a:gd name="T36" fmla="*/ 10080625 w 36"/>
                <a:gd name="T37" fmla="*/ 279942 h 21"/>
                <a:gd name="T38" fmla="*/ 10080625 w 36"/>
                <a:gd name="T39" fmla="*/ 27994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" h="21">
                  <a:moveTo>
                    <a:pt x="36" y="1"/>
                  </a:moveTo>
                  <a:lnTo>
                    <a:pt x="36" y="1"/>
                  </a:lnTo>
                  <a:lnTo>
                    <a:pt x="33" y="7"/>
                  </a:lnTo>
                  <a:lnTo>
                    <a:pt x="30" y="11"/>
                  </a:lnTo>
                  <a:lnTo>
                    <a:pt x="26" y="15"/>
                  </a:lnTo>
                  <a:lnTo>
                    <a:pt x="22" y="19"/>
                  </a:lnTo>
                  <a:lnTo>
                    <a:pt x="17" y="21"/>
                  </a:lnTo>
                  <a:lnTo>
                    <a:pt x="12" y="21"/>
                  </a:lnTo>
                  <a:lnTo>
                    <a:pt x="6" y="21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3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8" y="1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0" name="Freeform 238"/>
            <p:cNvSpPr>
              <a:spLocks/>
            </p:cNvSpPr>
            <p:nvPr/>
          </p:nvSpPr>
          <p:spPr bwMode="auto">
            <a:xfrm>
              <a:off x="5715001" y="3749675"/>
              <a:ext cx="22225" cy="9525"/>
            </a:xfrm>
            <a:custGeom>
              <a:avLst/>
              <a:gdLst>
                <a:gd name="T0" fmla="*/ 11487224 w 43"/>
                <a:gd name="T1" fmla="*/ 3015916 h 19"/>
                <a:gd name="T2" fmla="*/ 11487224 w 43"/>
                <a:gd name="T3" fmla="*/ 3015916 h 19"/>
                <a:gd name="T4" fmla="*/ 10418873 w 43"/>
                <a:gd name="T5" fmla="*/ 3015916 h 19"/>
                <a:gd name="T6" fmla="*/ 8815572 w 43"/>
                <a:gd name="T7" fmla="*/ 3267075 h 19"/>
                <a:gd name="T8" fmla="*/ 6144437 w 43"/>
                <a:gd name="T9" fmla="*/ 4021054 h 19"/>
                <a:gd name="T10" fmla="*/ 2938352 w 43"/>
                <a:gd name="T11" fmla="*/ 4775033 h 19"/>
                <a:gd name="T12" fmla="*/ 1335567 w 43"/>
                <a:gd name="T13" fmla="*/ 4775033 h 19"/>
                <a:gd name="T14" fmla="*/ 0 w 43"/>
                <a:gd name="T15" fmla="*/ 4775033 h 19"/>
                <a:gd name="T16" fmla="*/ 0 w 43"/>
                <a:gd name="T17" fmla="*/ 4775033 h 19"/>
                <a:gd name="T18" fmla="*/ 0 w 43"/>
                <a:gd name="T19" fmla="*/ 3769895 h 19"/>
                <a:gd name="T20" fmla="*/ 0 w 43"/>
                <a:gd name="T21" fmla="*/ 2764255 h 19"/>
                <a:gd name="T22" fmla="*/ 534434 w 43"/>
                <a:gd name="T23" fmla="*/ 1759117 h 19"/>
                <a:gd name="T24" fmla="*/ 1068351 w 43"/>
                <a:gd name="T25" fmla="*/ 1256799 h 19"/>
                <a:gd name="T26" fmla="*/ 2137218 w 43"/>
                <a:gd name="T27" fmla="*/ 753979 h 19"/>
                <a:gd name="T28" fmla="*/ 2938352 w 43"/>
                <a:gd name="T29" fmla="*/ 251159 h 19"/>
                <a:gd name="T30" fmla="*/ 4808353 w 43"/>
                <a:gd name="T31" fmla="*/ 0 h 19"/>
                <a:gd name="T32" fmla="*/ 6945571 w 43"/>
                <a:gd name="T33" fmla="*/ 0 h 19"/>
                <a:gd name="T34" fmla="*/ 8815572 w 43"/>
                <a:gd name="T35" fmla="*/ 502820 h 19"/>
                <a:gd name="T36" fmla="*/ 9884440 w 43"/>
                <a:gd name="T37" fmla="*/ 1005138 h 19"/>
                <a:gd name="T38" fmla="*/ 10685573 w 43"/>
                <a:gd name="T39" fmla="*/ 1507958 h 19"/>
                <a:gd name="T40" fmla="*/ 11220007 w 43"/>
                <a:gd name="T41" fmla="*/ 2261937 h 19"/>
                <a:gd name="T42" fmla="*/ 11487224 w 43"/>
                <a:gd name="T43" fmla="*/ 3015916 h 19"/>
                <a:gd name="T44" fmla="*/ 11487224 w 43"/>
                <a:gd name="T45" fmla="*/ 3015916 h 1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3" h="19">
                  <a:moveTo>
                    <a:pt x="43" y="12"/>
                  </a:moveTo>
                  <a:lnTo>
                    <a:pt x="43" y="12"/>
                  </a:lnTo>
                  <a:lnTo>
                    <a:pt x="39" y="12"/>
                  </a:lnTo>
                  <a:lnTo>
                    <a:pt x="33" y="13"/>
                  </a:lnTo>
                  <a:lnTo>
                    <a:pt x="23" y="16"/>
                  </a:lnTo>
                  <a:lnTo>
                    <a:pt x="11" y="19"/>
                  </a:lnTo>
                  <a:lnTo>
                    <a:pt x="5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7"/>
                  </a:lnTo>
                  <a:lnTo>
                    <a:pt x="4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3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1" name="Freeform 239"/>
            <p:cNvSpPr>
              <a:spLocks/>
            </p:cNvSpPr>
            <p:nvPr/>
          </p:nvSpPr>
          <p:spPr bwMode="auto">
            <a:xfrm>
              <a:off x="5722938" y="3752850"/>
              <a:ext cx="125413" cy="26988"/>
            </a:xfrm>
            <a:custGeom>
              <a:avLst/>
              <a:gdLst>
                <a:gd name="T0" fmla="*/ 0 w 236"/>
                <a:gd name="T1" fmla="*/ 14001480 h 51"/>
                <a:gd name="T2" fmla="*/ 0 w 236"/>
                <a:gd name="T3" fmla="*/ 14001480 h 51"/>
                <a:gd name="T4" fmla="*/ 564890 w 236"/>
                <a:gd name="T5" fmla="*/ 12321345 h 51"/>
                <a:gd name="T6" fmla="*/ 1976849 w 236"/>
                <a:gd name="T7" fmla="*/ 11201078 h 51"/>
                <a:gd name="T8" fmla="*/ 3106629 w 236"/>
                <a:gd name="T9" fmla="*/ 10361275 h 51"/>
                <a:gd name="T10" fmla="*/ 4518588 w 236"/>
                <a:gd name="T11" fmla="*/ 9800877 h 51"/>
                <a:gd name="T12" fmla="*/ 7907396 w 236"/>
                <a:gd name="T13" fmla="*/ 8400676 h 51"/>
                <a:gd name="T14" fmla="*/ 9319355 w 236"/>
                <a:gd name="T15" fmla="*/ 7840808 h 51"/>
                <a:gd name="T16" fmla="*/ 11013493 w 236"/>
                <a:gd name="T17" fmla="*/ 7000476 h 51"/>
                <a:gd name="T18" fmla="*/ 11013493 w 236"/>
                <a:gd name="T19" fmla="*/ 7000476 h 51"/>
                <a:gd name="T20" fmla="*/ 24568726 w 236"/>
                <a:gd name="T21" fmla="*/ 5040406 h 51"/>
                <a:gd name="T22" fmla="*/ 38123426 w 236"/>
                <a:gd name="T23" fmla="*/ 3080336 h 51"/>
                <a:gd name="T24" fmla="*/ 64669001 w 236"/>
                <a:gd name="T25" fmla="*/ 0 h 51"/>
                <a:gd name="T26" fmla="*/ 64669001 w 236"/>
                <a:gd name="T27" fmla="*/ 0 h 51"/>
                <a:gd name="T28" fmla="*/ 65798781 w 236"/>
                <a:gd name="T29" fmla="*/ 559869 h 51"/>
                <a:gd name="T30" fmla="*/ 66363671 w 236"/>
                <a:gd name="T31" fmla="*/ 1120267 h 51"/>
                <a:gd name="T32" fmla="*/ 66645850 w 236"/>
                <a:gd name="T33" fmla="*/ 1960070 h 51"/>
                <a:gd name="T34" fmla="*/ 66645850 w 236"/>
                <a:gd name="T35" fmla="*/ 2800402 h 51"/>
                <a:gd name="T36" fmla="*/ 66645850 w 236"/>
                <a:gd name="T37" fmla="*/ 3640205 h 51"/>
                <a:gd name="T38" fmla="*/ 66363671 w 236"/>
                <a:gd name="T39" fmla="*/ 4760472 h 51"/>
                <a:gd name="T40" fmla="*/ 66080960 w 236"/>
                <a:gd name="T41" fmla="*/ 5040406 h 51"/>
                <a:gd name="T42" fmla="*/ 65233891 w 236"/>
                <a:gd name="T43" fmla="*/ 5040406 h 51"/>
                <a:gd name="T44" fmla="*/ 65233891 w 236"/>
                <a:gd name="T45" fmla="*/ 5040406 h 51"/>
                <a:gd name="T46" fmla="*/ 65233891 w 236"/>
                <a:gd name="T47" fmla="*/ 5320340 h 51"/>
                <a:gd name="T48" fmla="*/ 64951712 w 236"/>
                <a:gd name="T49" fmla="*/ 5600804 h 51"/>
                <a:gd name="T50" fmla="*/ 63821932 w 236"/>
                <a:gd name="T51" fmla="*/ 5880738 h 51"/>
                <a:gd name="T52" fmla="*/ 60715303 w 236"/>
                <a:gd name="T53" fmla="*/ 6160672 h 51"/>
                <a:gd name="T54" fmla="*/ 57609206 w 236"/>
                <a:gd name="T55" fmla="*/ 6440607 h 51"/>
                <a:gd name="T56" fmla="*/ 56197246 w 236"/>
                <a:gd name="T57" fmla="*/ 6720541 h 51"/>
                <a:gd name="T58" fmla="*/ 55350177 w 236"/>
                <a:gd name="T59" fmla="*/ 7560873 h 51"/>
                <a:gd name="T60" fmla="*/ 55350177 w 236"/>
                <a:gd name="T61" fmla="*/ 7560873 h 51"/>
                <a:gd name="T62" fmla="*/ 52808438 w 236"/>
                <a:gd name="T63" fmla="*/ 7280939 h 51"/>
                <a:gd name="T64" fmla="*/ 49701810 w 236"/>
                <a:gd name="T65" fmla="*/ 7000476 h 51"/>
                <a:gd name="T66" fmla="*/ 42642014 w 236"/>
                <a:gd name="T67" fmla="*/ 7000476 h 51"/>
                <a:gd name="T68" fmla="*/ 35299508 w 236"/>
                <a:gd name="T69" fmla="*/ 7560873 h 51"/>
                <a:gd name="T70" fmla="*/ 28804603 w 236"/>
                <a:gd name="T71" fmla="*/ 8400676 h 51"/>
                <a:gd name="T72" fmla="*/ 28804603 w 236"/>
                <a:gd name="T73" fmla="*/ 8400676 h 51"/>
                <a:gd name="T74" fmla="*/ 21462097 w 236"/>
                <a:gd name="T75" fmla="*/ 10361275 h 51"/>
                <a:gd name="T76" fmla="*/ 14402301 w 236"/>
                <a:gd name="T77" fmla="*/ 12321345 h 51"/>
                <a:gd name="T78" fmla="*/ 10731314 w 236"/>
                <a:gd name="T79" fmla="*/ 13441082 h 51"/>
                <a:gd name="T80" fmla="*/ 7059795 w 236"/>
                <a:gd name="T81" fmla="*/ 14001480 h 51"/>
                <a:gd name="T82" fmla="*/ 3670987 w 236"/>
                <a:gd name="T83" fmla="*/ 14281415 h 51"/>
                <a:gd name="T84" fmla="*/ 0 w 236"/>
                <a:gd name="T85" fmla="*/ 14001480 h 51"/>
                <a:gd name="T86" fmla="*/ 0 w 236"/>
                <a:gd name="T87" fmla="*/ 14001480 h 5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6" h="51">
                  <a:moveTo>
                    <a:pt x="0" y="50"/>
                  </a:moveTo>
                  <a:lnTo>
                    <a:pt x="0" y="50"/>
                  </a:lnTo>
                  <a:lnTo>
                    <a:pt x="2" y="44"/>
                  </a:lnTo>
                  <a:lnTo>
                    <a:pt x="7" y="40"/>
                  </a:lnTo>
                  <a:lnTo>
                    <a:pt x="11" y="37"/>
                  </a:lnTo>
                  <a:lnTo>
                    <a:pt x="16" y="35"/>
                  </a:lnTo>
                  <a:lnTo>
                    <a:pt x="28" y="30"/>
                  </a:lnTo>
                  <a:lnTo>
                    <a:pt x="33" y="28"/>
                  </a:lnTo>
                  <a:lnTo>
                    <a:pt x="39" y="25"/>
                  </a:lnTo>
                  <a:lnTo>
                    <a:pt x="87" y="18"/>
                  </a:lnTo>
                  <a:lnTo>
                    <a:pt x="135" y="11"/>
                  </a:lnTo>
                  <a:lnTo>
                    <a:pt x="229" y="0"/>
                  </a:lnTo>
                  <a:lnTo>
                    <a:pt x="233" y="2"/>
                  </a:lnTo>
                  <a:lnTo>
                    <a:pt x="235" y="4"/>
                  </a:lnTo>
                  <a:lnTo>
                    <a:pt x="236" y="7"/>
                  </a:lnTo>
                  <a:lnTo>
                    <a:pt x="236" y="10"/>
                  </a:lnTo>
                  <a:lnTo>
                    <a:pt x="236" y="13"/>
                  </a:lnTo>
                  <a:lnTo>
                    <a:pt x="235" y="17"/>
                  </a:lnTo>
                  <a:lnTo>
                    <a:pt x="234" y="18"/>
                  </a:lnTo>
                  <a:lnTo>
                    <a:pt x="231" y="18"/>
                  </a:lnTo>
                  <a:lnTo>
                    <a:pt x="231" y="19"/>
                  </a:lnTo>
                  <a:lnTo>
                    <a:pt x="230" y="20"/>
                  </a:lnTo>
                  <a:lnTo>
                    <a:pt x="226" y="21"/>
                  </a:lnTo>
                  <a:lnTo>
                    <a:pt x="215" y="22"/>
                  </a:lnTo>
                  <a:lnTo>
                    <a:pt x="204" y="23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87" y="26"/>
                  </a:lnTo>
                  <a:lnTo>
                    <a:pt x="176" y="25"/>
                  </a:lnTo>
                  <a:lnTo>
                    <a:pt x="151" y="25"/>
                  </a:lnTo>
                  <a:lnTo>
                    <a:pt x="125" y="27"/>
                  </a:lnTo>
                  <a:lnTo>
                    <a:pt x="102" y="30"/>
                  </a:lnTo>
                  <a:lnTo>
                    <a:pt x="76" y="37"/>
                  </a:lnTo>
                  <a:lnTo>
                    <a:pt x="51" y="44"/>
                  </a:lnTo>
                  <a:lnTo>
                    <a:pt x="38" y="48"/>
                  </a:lnTo>
                  <a:lnTo>
                    <a:pt x="25" y="50"/>
                  </a:lnTo>
                  <a:lnTo>
                    <a:pt x="13" y="51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2" name="Freeform 240"/>
            <p:cNvSpPr>
              <a:spLocks/>
            </p:cNvSpPr>
            <p:nvPr/>
          </p:nvSpPr>
          <p:spPr bwMode="auto">
            <a:xfrm>
              <a:off x="5867401" y="3752850"/>
              <a:ext cx="9525" cy="19050"/>
            </a:xfrm>
            <a:custGeom>
              <a:avLst/>
              <a:gdLst>
                <a:gd name="T0" fmla="*/ 1120246 w 18"/>
                <a:gd name="T1" fmla="*/ 0 h 35"/>
                <a:gd name="T2" fmla="*/ 1120246 w 18"/>
                <a:gd name="T3" fmla="*/ 0 h 35"/>
                <a:gd name="T4" fmla="*/ 1960033 w 18"/>
                <a:gd name="T5" fmla="*/ 888819 h 35"/>
                <a:gd name="T6" fmla="*/ 2520421 w 18"/>
                <a:gd name="T7" fmla="*/ 888819 h 35"/>
                <a:gd name="T8" fmla="*/ 3080279 w 18"/>
                <a:gd name="T9" fmla="*/ 592727 h 35"/>
                <a:gd name="T10" fmla="*/ 3920067 w 18"/>
                <a:gd name="T11" fmla="*/ 0 h 35"/>
                <a:gd name="T12" fmla="*/ 3920067 w 18"/>
                <a:gd name="T13" fmla="*/ 0 h 35"/>
                <a:gd name="T14" fmla="*/ 4480454 w 18"/>
                <a:gd name="T15" fmla="*/ 1184910 h 35"/>
                <a:gd name="T16" fmla="*/ 4760383 w 18"/>
                <a:gd name="T17" fmla="*/ 2073729 h 35"/>
                <a:gd name="T18" fmla="*/ 5040313 w 18"/>
                <a:gd name="T19" fmla="*/ 4147457 h 35"/>
                <a:gd name="T20" fmla="*/ 5040313 w 18"/>
                <a:gd name="T21" fmla="*/ 6813913 h 35"/>
                <a:gd name="T22" fmla="*/ 4760383 w 18"/>
                <a:gd name="T23" fmla="*/ 9775916 h 35"/>
                <a:gd name="T24" fmla="*/ 4760383 w 18"/>
                <a:gd name="T25" fmla="*/ 9775916 h 35"/>
                <a:gd name="T26" fmla="*/ 4199996 w 18"/>
                <a:gd name="T27" fmla="*/ 9775916 h 35"/>
                <a:gd name="T28" fmla="*/ 3640137 w 18"/>
                <a:gd name="T29" fmla="*/ 10072551 h 35"/>
                <a:gd name="T30" fmla="*/ 3360208 w 18"/>
                <a:gd name="T31" fmla="*/ 10368643 h 35"/>
                <a:gd name="T32" fmla="*/ 2520421 w 18"/>
                <a:gd name="T33" fmla="*/ 10368643 h 35"/>
                <a:gd name="T34" fmla="*/ 2520421 w 18"/>
                <a:gd name="T35" fmla="*/ 10368643 h 35"/>
                <a:gd name="T36" fmla="*/ 1120246 w 18"/>
                <a:gd name="T37" fmla="*/ 7702187 h 35"/>
                <a:gd name="T38" fmla="*/ 279929 w 18"/>
                <a:gd name="T39" fmla="*/ 5332367 h 35"/>
                <a:gd name="T40" fmla="*/ 0 w 18"/>
                <a:gd name="T41" fmla="*/ 3851366 h 35"/>
                <a:gd name="T42" fmla="*/ 0 w 18"/>
                <a:gd name="T43" fmla="*/ 2666456 h 35"/>
                <a:gd name="T44" fmla="*/ 279929 w 18"/>
                <a:gd name="T45" fmla="*/ 1481001 h 35"/>
                <a:gd name="T46" fmla="*/ 1120246 w 18"/>
                <a:gd name="T47" fmla="*/ 0 h 35"/>
                <a:gd name="T48" fmla="*/ 1120246 w 18"/>
                <a:gd name="T49" fmla="*/ 0 h 3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6" y="4"/>
                  </a:lnTo>
                  <a:lnTo>
                    <a:pt x="17" y="7"/>
                  </a:lnTo>
                  <a:lnTo>
                    <a:pt x="18" y="14"/>
                  </a:lnTo>
                  <a:lnTo>
                    <a:pt x="18" y="2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4" y="26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3" name="Freeform 241"/>
            <p:cNvSpPr>
              <a:spLocks/>
            </p:cNvSpPr>
            <p:nvPr/>
          </p:nvSpPr>
          <p:spPr bwMode="auto">
            <a:xfrm>
              <a:off x="5694363" y="3757613"/>
              <a:ext cx="9525" cy="15875"/>
            </a:xfrm>
            <a:custGeom>
              <a:avLst/>
              <a:gdLst>
                <a:gd name="T0" fmla="*/ 3015916 w 19"/>
                <a:gd name="T1" fmla="*/ 8400521 h 30"/>
                <a:gd name="T2" fmla="*/ 3015916 w 19"/>
                <a:gd name="T3" fmla="*/ 8400521 h 30"/>
                <a:gd name="T4" fmla="*/ 2010778 w 19"/>
                <a:gd name="T5" fmla="*/ 7840662 h 30"/>
                <a:gd name="T6" fmla="*/ 1005138 w 19"/>
                <a:gd name="T7" fmla="*/ 7000346 h 30"/>
                <a:gd name="T8" fmla="*/ 502820 w 19"/>
                <a:gd name="T9" fmla="*/ 5600171 h 30"/>
                <a:gd name="T10" fmla="*/ 251159 w 19"/>
                <a:gd name="T11" fmla="*/ 4480454 h 30"/>
                <a:gd name="T12" fmla="*/ 0 w 19"/>
                <a:gd name="T13" fmla="*/ 3360208 h 30"/>
                <a:gd name="T14" fmla="*/ 251159 w 19"/>
                <a:gd name="T15" fmla="*/ 2239963 h 30"/>
                <a:gd name="T16" fmla="*/ 753979 w 19"/>
                <a:gd name="T17" fmla="*/ 840317 h 30"/>
                <a:gd name="T18" fmla="*/ 1759117 w 19"/>
                <a:gd name="T19" fmla="*/ 0 h 30"/>
                <a:gd name="T20" fmla="*/ 1759117 w 19"/>
                <a:gd name="T21" fmla="*/ 0 h 30"/>
                <a:gd name="T22" fmla="*/ 2764255 w 19"/>
                <a:gd name="T23" fmla="*/ 559858 h 30"/>
                <a:gd name="T24" fmla="*/ 3769895 w 19"/>
                <a:gd name="T25" fmla="*/ 1400175 h 30"/>
                <a:gd name="T26" fmla="*/ 4272213 w 19"/>
                <a:gd name="T27" fmla="*/ 2520421 h 30"/>
                <a:gd name="T28" fmla="*/ 4775033 w 19"/>
                <a:gd name="T29" fmla="*/ 3640137 h 30"/>
                <a:gd name="T30" fmla="*/ 4775033 w 19"/>
                <a:gd name="T31" fmla="*/ 5040313 h 30"/>
                <a:gd name="T32" fmla="*/ 4775033 w 19"/>
                <a:gd name="T33" fmla="*/ 6440488 h 30"/>
                <a:gd name="T34" fmla="*/ 4272213 w 19"/>
                <a:gd name="T35" fmla="*/ 7560204 h 30"/>
                <a:gd name="T36" fmla="*/ 3015916 w 19"/>
                <a:gd name="T37" fmla="*/ 8400521 h 30"/>
                <a:gd name="T38" fmla="*/ 3015916 w 19"/>
                <a:gd name="T39" fmla="*/ 8400521 h 3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" h="30">
                  <a:moveTo>
                    <a:pt x="12" y="30"/>
                  </a:moveTo>
                  <a:lnTo>
                    <a:pt x="12" y="30"/>
                  </a:lnTo>
                  <a:lnTo>
                    <a:pt x="8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2"/>
                  </a:lnTo>
                  <a:lnTo>
                    <a:pt x="15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9" y="23"/>
                  </a:lnTo>
                  <a:lnTo>
                    <a:pt x="17" y="27"/>
                  </a:lnTo>
                  <a:lnTo>
                    <a:pt x="12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4" name="Freeform 242"/>
            <p:cNvSpPr>
              <a:spLocks/>
            </p:cNvSpPr>
            <p:nvPr/>
          </p:nvSpPr>
          <p:spPr bwMode="auto">
            <a:xfrm>
              <a:off x="5732463" y="3771900"/>
              <a:ext cx="119063" cy="33338"/>
            </a:xfrm>
            <a:custGeom>
              <a:avLst/>
              <a:gdLst>
                <a:gd name="T0" fmla="*/ 62155670 w 224"/>
                <a:gd name="T1" fmla="*/ 0 h 61"/>
                <a:gd name="T2" fmla="*/ 62155670 w 224"/>
                <a:gd name="T3" fmla="*/ 0 h 61"/>
                <a:gd name="T4" fmla="*/ 63002931 w 224"/>
                <a:gd name="T5" fmla="*/ 1792054 h 61"/>
                <a:gd name="T6" fmla="*/ 63285705 w 224"/>
                <a:gd name="T7" fmla="*/ 3883057 h 61"/>
                <a:gd name="T8" fmla="*/ 62720688 w 224"/>
                <a:gd name="T9" fmla="*/ 5376162 h 61"/>
                <a:gd name="T10" fmla="*/ 61872895 w 224"/>
                <a:gd name="T11" fmla="*/ 6869814 h 61"/>
                <a:gd name="T12" fmla="*/ 61872895 w 224"/>
                <a:gd name="T13" fmla="*/ 6869814 h 61"/>
                <a:gd name="T14" fmla="*/ 60177842 w 224"/>
                <a:gd name="T15" fmla="*/ 7168763 h 61"/>
                <a:gd name="T16" fmla="*/ 59330581 w 224"/>
                <a:gd name="T17" fmla="*/ 6869814 h 61"/>
                <a:gd name="T18" fmla="*/ 58482789 w 224"/>
                <a:gd name="T19" fmla="*/ 6571412 h 61"/>
                <a:gd name="T20" fmla="*/ 57634997 w 224"/>
                <a:gd name="T21" fmla="*/ 6571412 h 61"/>
                <a:gd name="T22" fmla="*/ 57634997 w 224"/>
                <a:gd name="T23" fmla="*/ 6571412 h 61"/>
                <a:gd name="T24" fmla="*/ 52832080 w 224"/>
                <a:gd name="T25" fmla="*/ 8064517 h 61"/>
                <a:gd name="T26" fmla="*/ 47464146 w 224"/>
                <a:gd name="T27" fmla="*/ 9259220 h 61"/>
                <a:gd name="T28" fmla="*/ 37858313 w 224"/>
                <a:gd name="T29" fmla="*/ 11051274 h 61"/>
                <a:gd name="T30" fmla="*/ 27970237 w 224"/>
                <a:gd name="T31" fmla="*/ 13142277 h 61"/>
                <a:gd name="T32" fmla="*/ 23449564 w 224"/>
                <a:gd name="T33" fmla="*/ 14336980 h 61"/>
                <a:gd name="T34" fmla="*/ 18929422 w 224"/>
                <a:gd name="T35" fmla="*/ 15531682 h 61"/>
                <a:gd name="T36" fmla="*/ 18929422 w 224"/>
                <a:gd name="T37" fmla="*/ 15531682 h 61"/>
                <a:gd name="T38" fmla="*/ 16103802 w 224"/>
                <a:gd name="T39" fmla="*/ 15531682 h 61"/>
                <a:gd name="T40" fmla="*/ 13278714 w 224"/>
                <a:gd name="T41" fmla="*/ 16129034 h 61"/>
                <a:gd name="T42" fmla="*/ 8475797 w 224"/>
                <a:gd name="T43" fmla="*/ 17622685 h 61"/>
                <a:gd name="T44" fmla="*/ 6497970 w 224"/>
                <a:gd name="T45" fmla="*/ 18220037 h 61"/>
                <a:gd name="T46" fmla="*/ 4237899 w 224"/>
                <a:gd name="T47" fmla="*/ 18220037 h 61"/>
                <a:gd name="T48" fmla="*/ 2260071 w 224"/>
                <a:gd name="T49" fmla="*/ 17921088 h 61"/>
                <a:gd name="T50" fmla="*/ 0 w 224"/>
                <a:gd name="T51" fmla="*/ 16726385 h 61"/>
                <a:gd name="T52" fmla="*/ 0 w 224"/>
                <a:gd name="T53" fmla="*/ 16726385 h 61"/>
                <a:gd name="T54" fmla="*/ 282775 w 224"/>
                <a:gd name="T55" fmla="*/ 15233280 h 61"/>
                <a:gd name="T56" fmla="*/ 1412810 w 224"/>
                <a:gd name="T57" fmla="*/ 14038577 h 61"/>
                <a:gd name="T58" fmla="*/ 1977828 w 224"/>
                <a:gd name="T59" fmla="*/ 13739628 h 61"/>
                <a:gd name="T60" fmla="*/ 3107863 w 224"/>
                <a:gd name="T61" fmla="*/ 13142277 h 61"/>
                <a:gd name="T62" fmla="*/ 5367934 w 224"/>
                <a:gd name="T63" fmla="*/ 13142277 h 61"/>
                <a:gd name="T64" fmla="*/ 7628005 w 224"/>
                <a:gd name="T65" fmla="*/ 12843874 h 61"/>
                <a:gd name="T66" fmla="*/ 7628005 w 224"/>
                <a:gd name="T67" fmla="*/ 12843874 h 61"/>
                <a:gd name="T68" fmla="*/ 11018643 w 224"/>
                <a:gd name="T69" fmla="*/ 11648625 h 61"/>
                <a:gd name="T70" fmla="*/ 14691524 w 224"/>
                <a:gd name="T71" fmla="*/ 10453922 h 61"/>
                <a:gd name="T72" fmla="*/ 18646648 w 224"/>
                <a:gd name="T73" fmla="*/ 9259220 h 61"/>
                <a:gd name="T74" fmla="*/ 22602303 w 224"/>
                <a:gd name="T75" fmla="*/ 8363466 h 61"/>
                <a:gd name="T76" fmla="*/ 22602303 w 224"/>
                <a:gd name="T77" fmla="*/ 8363466 h 61"/>
                <a:gd name="T78" fmla="*/ 31643118 w 224"/>
                <a:gd name="T79" fmla="*/ 6272463 h 61"/>
                <a:gd name="T80" fmla="*/ 40683933 w 224"/>
                <a:gd name="T81" fmla="*/ 5077760 h 61"/>
                <a:gd name="T82" fmla="*/ 49441974 w 224"/>
                <a:gd name="T83" fmla="*/ 3285706 h 61"/>
                <a:gd name="T84" fmla="*/ 53679872 w 224"/>
                <a:gd name="T85" fmla="*/ 2091003 h 61"/>
                <a:gd name="T86" fmla="*/ 57634997 w 224"/>
                <a:gd name="T87" fmla="*/ 896300 h 61"/>
                <a:gd name="T88" fmla="*/ 57634997 w 224"/>
                <a:gd name="T89" fmla="*/ 896300 h 61"/>
                <a:gd name="T90" fmla="*/ 59612824 w 224"/>
                <a:gd name="T91" fmla="*/ 0 h 61"/>
                <a:gd name="T92" fmla="*/ 61025634 w 224"/>
                <a:gd name="T93" fmla="*/ 0 h 61"/>
                <a:gd name="T94" fmla="*/ 62155670 w 224"/>
                <a:gd name="T95" fmla="*/ 0 h 61"/>
                <a:gd name="T96" fmla="*/ 62155670 w 224"/>
                <a:gd name="T97" fmla="*/ 0 h 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4" h="61">
                  <a:moveTo>
                    <a:pt x="220" y="0"/>
                  </a:moveTo>
                  <a:lnTo>
                    <a:pt x="220" y="0"/>
                  </a:lnTo>
                  <a:lnTo>
                    <a:pt x="223" y="6"/>
                  </a:lnTo>
                  <a:lnTo>
                    <a:pt x="224" y="13"/>
                  </a:lnTo>
                  <a:lnTo>
                    <a:pt x="222" y="18"/>
                  </a:lnTo>
                  <a:lnTo>
                    <a:pt x="219" y="23"/>
                  </a:lnTo>
                  <a:lnTo>
                    <a:pt x="213" y="24"/>
                  </a:lnTo>
                  <a:lnTo>
                    <a:pt x="210" y="23"/>
                  </a:lnTo>
                  <a:lnTo>
                    <a:pt x="207" y="22"/>
                  </a:lnTo>
                  <a:lnTo>
                    <a:pt x="204" y="22"/>
                  </a:lnTo>
                  <a:lnTo>
                    <a:pt x="187" y="27"/>
                  </a:lnTo>
                  <a:lnTo>
                    <a:pt x="168" y="31"/>
                  </a:lnTo>
                  <a:lnTo>
                    <a:pt x="134" y="37"/>
                  </a:lnTo>
                  <a:lnTo>
                    <a:pt x="99" y="44"/>
                  </a:lnTo>
                  <a:lnTo>
                    <a:pt x="83" y="48"/>
                  </a:lnTo>
                  <a:lnTo>
                    <a:pt x="67" y="52"/>
                  </a:lnTo>
                  <a:lnTo>
                    <a:pt x="57" y="52"/>
                  </a:lnTo>
                  <a:lnTo>
                    <a:pt x="47" y="54"/>
                  </a:lnTo>
                  <a:lnTo>
                    <a:pt x="30" y="59"/>
                  </a:lnTo>
                  <a:lnTo>
                    <a:pt x="23" y="61"/>
                  </a:lnTo>
                  <a:lnTo>
                    <a:pt x="15" y="61"/>
                  </a:lnTo>
                  <a:lnTo>
                    <a:pt x="8" y="60"/>
                  </a:lnTo>
                  <a:lnTo>
                    <a:pt x="0" y="56"/>
                  </a:lnTo>
                  <a:lnTo>
                    <a:pt x="1" y="51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9" y="44"/>
                  </a:lnTo>
                  <a:lnTo>
                    <a:pt x="27" y="43"/>
                  </a:lnTo>
                  <a:lnTo>
                    <a:pt x="39" y="39"/>
                  </a:lnTo>
                  <a:lnTo>
                    <a:pt x="52" y="35"/>
                  </a:lnTo>
                  <a:lnTo>
                    <a:pt x="66" y="31"/>
                  </a:lnTo>
                  <a:lnTo>
                    <a:pt x="80" y="28"/>
                  </a:lnTo>
                  <a:lnTo>
                    <a:pt x="112" y="21"/>
                  </a:lnTo>
                  <a:lnTo>
                    <a:pt x="144" y="17"/>
                  </a:lnTo>
                  <a:lnTo>
                    <a:pt x="175" y="11"/>
                  </a:lnTo>
                  <a:lnTo>
                    <a:pt x="190" y="7"/>
                  </a:lnTo>
                  <a:lnTo>
                    <a:pt x="204" y="3"/>
                  </a:lnTo>
                  <a:lnTo>
                    <a:pt x="211" y="0"/>
                  </a:lnTo>
                  <a:lnTo>
                    <a:pt x="216" y="0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5" name="Freeform 243"/>
            <p:cNvSpPr>
              <a:spLocks/>
            </p:cNvSpPr>
            <p:nvPr/>
          </p:nvSpPr>
          <p:spPr bwMode="auto">
            <a:xfrm>
              <a:off x="5870576" y="3779838"/>
              <a:ext cx="11113" cy="17463"/>
            </a:xfrm>
            <a:custGeom>
              <a:avLst/>
              <a:gdLst>
                <a:gd name="T0" fmla="*/ 4082512 w 22"/>
                <a:gd name="T1" fmla="*/ 9241102 h 33"/>
                <a:gd name="T2" fmla="*/ 4082512 w 22"/>
                <a:gd name="T3" fmla="*/ 9241102 h 33"/>
                <a:gd name="T4" fmla="*/ 2807043 w 22"/>
                <a:gd name="T5" fmla="*/ 8961165 h 33"/>
                <a:gd name="T6" fmla="*/ 1531068 w 22"/>
                <a:gd name="T7" fmla="*/ 9241102 h 33"/>
                <a:gd name="T8" fmla="*/ 1531068 w 22"/>
                <a:gd name="T9" fmla="*/ 9241102 h 33"/>
                <a:gd name="T10" fmla="*/ 1020881 w 22"/>
                <a:gd name="T11" fmla="*/ 8400761 h 33"/>
                <a:gd name="T12" fmla="*/ 510188 w 22"/>
                <a:gd name="T13" fmla="*/ 7560950 h 33"/>
                <a:gd name="T14" fmla="*/ 0 w 22"/>
                <a:gd name="T15" fmla="*/ 5600860 h 33"/>
                <a:gd name="T16" fmla="*/ 0 w 22"/>
                <a:gd name="T17" fmla="*/ 3920708 h 33"/>
                <a:gd name="T18" fmla="*/ 255094 w 22"/>
                <a:gd name="T19" fmla="*/ 1960089 h 33"/>
                <a:gd name="T20" fmla="*/ 1020881 w 22"/>
                <a:gd name="T21" fmla="*/ 840341 h 33"/>
                <a:gd name="T22" fmla="*/ 1531068 w 22"/>
                <a:gd name="T23" fmla="*/ 279937 h 33"/>
                <a:gd name="T24" fmla="*/ 2041256 w 22"/>
                <a:gd name="T25" fmla="*/ 0 h 33"/>
                <a:gd name="T26" fmla="*/ 2807043 w 22"/>
                <a:gd name="T27" fmla="*/ 0 h 33"/>
                <a:gd name="T28" fmla="*/ 3827418 w 22"/>
                <a:gd name="T29" fmla="*/ 279937 h 33"/>
                <a:gd name="T30" fmla="*/ 4592700 w 22"/>
                <a:gd name="T31" fmla="*/ 840341 h 33"/>
                <a:gd name="T32" fmla="*/ 5358487 w 22"/>
                <a:gd name="T33" fmla="*/ 1680152 h 33"/>
                <a:gd name="T34" fmla="*/ 5358487 w 22"/>
                <a:gd name="T35" fmla="*/ 1680152 h 33"/>
                <a:gd name="T36" fmla="*/ 5613580 w 22"/>
                <a:gd name="T37" fmla="*/ 3920708 h 33"/>
                <a:gd name="T38" fmla="*/ 5358487 w 22"/>
                <a:gd name="T39" fmla="*/ 5600860 h 33"/>
                <a:gd name="T40" fmla="*/ 4848299 w 22"/>
                <a:gd name="T41" fmla="*/ 7560950 h 33"/>
                <a:gd name="T42" fmla="*/ 4082512 w 22"/>
                <a:gd name="T43" fmla="*/ 9241102 h 33"/>
                <a:gd name="T44" fmla="*/ 4082512 w 22"/>
                <a:gd name="T45" fmla="*/ 9241102 h 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" h="33">
                  <a:moveTo>
                    <a:pt x="16" y="33"/>
                  </a:moveTo>
                  <a:lnTo>
                    <a:pt x="16" y="33"/>
                  </a:lnTo>
                  <a:lnTo>
                    <a:pt x="11" y="32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7"/>
                  </a:lnTo>
                  <a:lnTo>
                    <a:pt x="4" y="3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14"/>
                  </a:lnTo>
                  <a:lnTo>
                    <a:pt x="21" y="20"/>
                  </a:lnTo>
                  <a:lnTo>
                    <a:pt x="19" y="27"/>
                  </a:lnTo>
                  <a:lnTo>
                    <a:pt x="16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6" name="Freeform 244"/>
            <p:cNvSpPr>
              <a:spLocks noEditPoints="1"/>
            </p:cNvSpPr>
            <p:nvPr/>
          </p:nvSpPr>
          <p:spPr bwMode="auto">
            <a:xfrm>
              <a:off x="5467351" y="3781425"/>
              <a:ext cx="28575" cy="31750"/>
            </a:xfrm>
            <a:custGeom>
              <a:avLst/>
              <a:gdLst>
                <a:gd name="T0" fmla="*/ 5040313 w 54"/>
                <a:gd name="T1" fmla="*/ 524387 h 62"/>
                <a:gd name="T2" fmla="*/ 5040313 w 54"/>
                <a:gd name="T3" fmla="*/ 524387 h 62"/>
                <a:gd name="T4" fmla="*/ 7560204 w 54"/>
                <a:gd name="T5" fmla="*/ 0 h 62"/>
                <a:gd name="T6" fmla="*/ 9520767 w 54"/>
                <a:gd name="T7" fmla="*/ 0 h 62"/>
                <a:gd name="T8" fmla="*/ 11480800 w 54"/>
                <a:gd name="T9" fmla="*/ 524387 h 62"/>
                <a:gd name="T10" fmla="*/ 12880975 w 54"/>
                <a:gd name="T11" fmla="*/ 1573673 h 62"/>
                <a:gd name="T12" fmla="*/ 13720762 w 54"/>
                <a:gd name="T13" fmla="*/ 3146835 h 62"/>
                <a:gd name="T14" fmla="*/ 14841008 w 54"/>
                <a:gd name="T15" fmla="*/ 4458315 h 62"/>
                <a:gd name="T16" fmla="*/ 15120937 w 54"/>
                <a:gd name="T17" fmla="*/ 6031476 h 62"/>
                <a:gd name="T18" fmla="*/ 15120937 w 54"/>
                <a:gd name="T19" fmla="*/ 8129536 h 62"/>
                <a:gd name="T20" fmla="*/ 15120937 w 54"/>
                <a:gd name="T21" fmla="*/ 9965403 h 62"/>
                <a:gd name="T22" fmla="*/ 14561079 w 54"/>
                <a:gd name="T23" fmla="*/ 11800758 h 62"/>
                <a:gd name="T24" fmla="*/ 13440833 w 54"/>
                <a:gd name="T25" fmla="*/ 13374431 h 62"/>
                <a:gd name="T26" fmla="*/ 12040658 w 54"/>
                <a:gd name="T27" fmla="*/ 14685399 h 62"/>
                <a:gd name="T28" fmla="*/ 10640483 w 54"/>
                <a:gd name="T29" fmla="*/ 15734685 h 62"/>
                <a:gd name="T30" fmla="*/ 8680450 w 54"/>
                <a:gd name="T31" fmla="*/ 16259073 h 62"/>
                <a:gd name="T32" fmla="*/ 6720417 w 54"/>
                <a:gd name="T33" fmla="*/ 16259073 h 62"/>
                <a:gd name="T34" fmla="*/ 3920067 w 54"/>
                <a:gd name="T35" fmla="*/ 15996879 h 62"/>
                <a:gd name="T36" fmla="*/ 3920067 w 54"/>
                <a:gd name="T37" fmla="*/ 15996879 h 62"/>
                <a:gd name="T38" fmla="*/ 2520421 w 54"/>
                <a:gd name="T39" fmla="*/ 14423206 h 62"/>
                <a:gd name="T40" fmla="*/ 840317 w 54"/>
                <a:gd name="T41" fmla="*/ 12325657 h 62"/>
                <a:gd name="T42" fmla="*/ 279929 w 54"/>
                <a:gd name="T43" fmla="*/ 9965403 h 62"/>
                <a:gd name="T44" fmla="*/ 0 w 54"/>
                <a:gd name="T45" fmla="*/ 7867343 h 62"/>
                <a:gd name="T46" fmla="*/ 279929 w 54"/>
                <a:gd name="T47" fmla="*/ 5507089 h 62"/>
                <a:gd name="T48" fmla="*/ 1120246 w 54"/>
                <a:gd name="T49" fmla="*/ 3671222 h 62"/>
                <a:gd name="T50" fmla="*/ 1960033 w 54"/>
                <a:gd name="T51" fmla="*/ 2622448 h 62"/>
                <a:gd name="T52" fmla="*/ 2800350 w 54"/>
                <a:gd name="T53" fmla="*/ 1835867 h 62"/>
                <a:gd name="T54" fmla="*/ 3920067 w 54"/>
                <a:gd name="T55" fmla="*/ 1048774 h 62"/>
                <a:gd name="T56" fmla="*/ 5040313 w 54"/>
                <a:gd name="T57" fmla="*/ 524387 h 62"/>
                <a:gd name="T58" fmla="*/ 5040313 w 54"/>
                <a:gd name="T59" fmla="*/ 524387 h 62"/>
                <a:gd name="T60" fmla="*/ 4480454 w 54"/>
                <a:gd name="T61" fmla="*/ 9965403 h 62"/>
                <a:gd name="T62" fmla="*/ 4480454 w 54"/>
                <a:gd name="T63" fmla="*/ 9965403 h 62"/>
                <a:gd name="T64" fmla="*/ 5880629 w 54"/>
                <a:gd name="T65" fmla="*/ 10751984 h 62"/>
                <a:gd name="T66" fmla="*/ 7560204 w 54"/>
                <a:gd name="T67" fmla="*/ 11014177 h 62"/>
                <a:gd name="T68" fmla="*/ 9240838 w 54"/>
                <a:gd name="T69" fmla="*/ 11014177 h 62"/>
                <a:gd name="T70" fmla="*/ 10920942 w 54"/>
                <a:gd name="T71" fmla="*/ 10489790 h 62"/>
                <a:gd name="T72" fmla="*/ 10920942 w 54"/>
                <a:gd name="T73" fmla="*/ 10489790 h 62"/>
                <a:gd name="T74" fmla="*/ 11200871 w 54"/>
                <a:gd name="T75" fmla="*/ 9178310 h 62"/>
                <a:gd name="T76" fmla="*/ 11200871 w 54"/>
                <a:gd name="T77" fmla="*/ 8391730 h 62"/>
                <a:gd name="T78" fmla="*/ 10920942 w 54"/>
                <a:gd name="T79" fmla="*/ 7605149 h 62"/>
                <a:gd name="T80" fmla="*/ 10640483 w 54"/>
                <a:gd name="T81" fmla="*/ 7080762 h 62"/>
                <a:gd name="T82" fmla="*/ 9520767 w 54"/>
                <a:gd name="T83" fmla="*/ 5507089 h 62"/>
                <a:gd name="T84" fmla="*/ 8120592 w 54"/>
                <a:gd name="T85" fmla="*/ 4458315 h 62"/>
                <a:gd name="T86" fmla="*/ 8120592 w 54"/>
                <a:gd name="T87" fmla="*/ 4458315 h 62"/>
                <a:gd name="T88" fmla="*/ 6720417 w 54"/>
                <a:gd name="T89" fmla="*/ 5507089 h 62"/>
                <a:gd name="T90" fmla="*/ 5320242 w 54"/>
                <a:gd name="T91" fmla="*/ 7080762 h 62"/>
                <a:gd name="T92" fmla="*/ 4760383 w 54"/>
                <a:gd name="T93" fmla="*/ 8391730 h 62"/>
                <a:gd name="T94" fmla="*/ 4480454 w 54"/>
                <a:gd name="T95" fmla="*/ 9965403 h 62"/>
                <a:gd name="T96" fmla="*/ 4480454 w 54"/>
                <a:gd name="T97" fmla="*/ 9965403 h 6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4" h="62">
                  <a:moveTo>
                    <a:pt x="18" y="2"/>
                  </a:moveTo>
                  <a:lnTo>
                    <a:pt x="18" y="2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2"/>
                  </a:lnTo>
                  <a:lnTo>
                    <a:pt x="46" y="6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54" y="23"/>
                  </a:lnTo>
                  <a:lnTo>
                    <a:pt x="54" y="31"/>
                  </a:lnTo>
                  <a:lnTo>
                    <a:pt x="54" y="38"/>
                  </a:lnTo>
                  <a:lnTo>
                    <a:pt x="52" y="45"/>
                  </a:lnTo>
                  <a:lnTo>
                    <a:pt x="48" y="51"/>
                  </a:lnTo>
                  <a:lnTo>
                    <a:pt x="43" y="56"/>
                  </a:lnTo>
                  <a:lnTo>
                    <a:pt x="38" y="60"/>
                  </a:lnTo>
                  <a:lnTo>
                    <a:pt x="31" y="62"/>
                  </a:lnTo>
                  <a:lnTo>
                    <a:pt x="24" y="62"/>
                  </a:lnTo>
                  <a:lnTo>
                    <a:pt x="14" y="61"/>
                  </a:lnTo>
                  <a:lnTo>
                    <a:pt x="9" y="55"/>
                  </a:lnTo>
                  <a:lnTo>
                    <a:pt x="3" y="47"/>
                  </a:lnTo>
                  <a:lnTo>
                    <a:pt x="1" y="38"/>
                  </a:lnTo>
                  <a:lnTo>
                    <a:pt x="0" y="30"/>
                  </a:lnTo>
                  <a:lnTo>
                    <a:pt x="1" y="21"/>
                  </a:lnTo>
                  <a:lnTo>
                    <a:pt x="4" y="14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8" y="2"/>
                  </a:lnTo>
                  <a:close/>
                  <a:moveTo>
                    <a:pt x="16" y="38"/>
                  </a:moveTo>
                  <a:lnTo>
                    <a:pt x="16" y="38"/>
                  </a:lnTo>
                  <a:lnTo>
                    <a:pt x="21" y="41"/>
                  </a:lnTo>
                  <a:lnTo>
                    <a:pt x="27" y="42"/>
                  </a:lnTo>
                  <a:lnTo>
                    <a:pt x="33" y="42"/>
                  </a:lnTo>
                  <a:lnTo>
                    <a:pt x="39" y="40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9" y="29"/>
                  </a:lnTo>
                  <a:lnTo>
                    <a:pt x="38" y="27"/>
                  </a:lnTo>
                  <a:lnTo>
                    <a:pt x="34" y="21"/>
                  </a:lnTo>
                  <a:lnTo>
                    <a:pt x="29" y="17"/>
                  </a:lnTo>
                  <a:lnTo>
                    <a:pt x="24" y="21"/>
                  </a:lnTo>
                  <a:lnTo>
                    <a:pt x="19" y="27"/>
                  </a:lnTo>
                  <a:lnTo>
                    <a:pt x="17" y="32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7" name="Freeform 245"/>
            <p:cNvSpPr>
              <a:spLocks/>
            </p:cNvSpPr>
            <p:nvPr/>
          </p:nvSpPr>
          <p:spPr bwMode="auto">
            <a:xfrm>
              <a:off x="5697538" y="3789363"/>
              <a:ext cx="11113" cy="23813"/>
            </a:xfrm>
            <a:custGeom>
              <a:avLst/>
              <a:gdLst>
                <a:gd name="T0" fmla="*/ 926269 w 20"/>
                <a:gd name="T1" fmla="*/ 0 h 44"/>
                <a:gd name="T2" fmla="*/ 926269 w 20"/>
                <a:gd name="T3" fmla="*/ 0 h 44"/>
                <a:gd name="T4" fmla="*/ 3396133 w 20"/>
                <a:gd name="T5" fmla="*/ 2928999 h 44"/>
                <a:gd name="T6" fmla="*/ 4631343 w 20"/>
                <a:gd name="T7" fmla="*/ 4393499 h 44"/>
                <a:gd name="T8" fmla="*/ 5248670 w 20"/>
                <a:gd name="T9" fmla="*/ 5857998 h 44"/>
                <a:gd name="T10" fmla="*/ 5865997 w 20"/>
                <a:gd name="T11" fmla="*/ 7908622 h 44"/>
                <a:gd name="T12" fmla="*/ 6174938 w 20"/>
                <a:gd name="T13" fmla="*/ 9373122 h 44"/>
                <a:gd name="T14" fmla="*/ 6174938 w 20"/>
                <a:gd name="T15" fmla="*/ 11423204 h 44"/>
                <a:gd name="T16" fmla="*/ 5557611 w 20"/>
                <a:gd name="T17" fmla="*/ 12887704 h 44"/>
                <a:gd name="T18" fmla="*/ 5557611 w 20"/>
                <a:gd name="T19" fmla="*/ 12887704 h 44"/>
                <a:gd name="T20" fmla="*/ 4322401 w 20"/>
                <a:gd name="T21" fmla="*/ 12594912 h 44"/>
                <a:gd name="T22" fmla="*/ 3705074 w 20"/>
                <a:gd name="T23" fmla="*/ 12594912 h 44"/>
                <a:gd name="T24" fmla="*/ 1852537 w 20"/>
                <a:gd name="T25" fmla="*/ 11715996 h 44"/>
                <a:gd name="T26" fmla="*/ 926269 w 20"/>
                <a:gd name="T27" fmla="*/ 9958705 h 44"/>
                <a:gd name="T28" fmla="*/ 308941 w 20"/>
                <a:gd name="T29" fmla="*/ 8494205 h 44"/>
                <a:gd name="T30" fmla="*/ 0 w 20"/>
                <a:gd name="T31" fmla="*/ 6150790 h 44"/>
                <a:gd name="T32" fmla="*/ 0 w 20"/>
                <a:gd name="T33" fmla="*/ 4100707 h 44"/>
                <a:gd name="T34" fmla="*/ 308941 w 20"/>
                <a:gd name="T35" fmla="*/ 1757291 h 44"/>
                <a:gd name="T36" fmla="*/ 926269 w 20"/>
                <a:gd name="T37" fmla="*/ 0 h 44"/>
                <a:gd name="T38" fmla="*/ 926269 w 20"/>
                <a:gd name="T39" fmla="*/ 0 h 4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" h="44">
                  <a:moveTo>
                    <a:pt x="3" y="0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5" y="15"/>
                  </a:lnTo>
                  <a:lnTo>
                    <a:pt x="17" y="20"/>
                  </a:lnTo>
                  <a:lnTo>
                    <a:pt x="19" y="27"/>
                  </a:lnTo>
                  <a:lnTo>
                    <a:pt x="20" y="32"/>
                  </a:lnTo>
                  <a:lnTo>
                    <a:pt x="20" y="39"/>
                  </a:lnTo>
                  <a:lnTo>
                    <a:pt x="18" y="44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3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0" y="14"/>
                  </a:lnTo>
                  <a:lnTo>
                    <a:pt x="1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8" name="Freeform 246"/>
            <p:cNvSpPr>
              <a:spLocks/>
            </p:cNvSpPr>
            <p:nvPr/>
          </p:nvSpPr>
          <p:spPr bwMode="auto">
            <a:xfrm>
              <a:off x="5840413" y="3792538"/>
              <a:ext cx="23813" cy="11113"/>
            </a:xfrm>
            <a:custGeom>
              <a:avLst/>
              <a:gdLst>
                <a:gd name="T0" fmla="*/ 11423204 w 44"/>
                <a:gd name="T1" fmla="*/ 0 h 22"/>
                <a:gd name="T2" fmla="*/ 11423204 w 44"/>
                <a:gd name="T3" fmla="*/ 0 h 22"/>
                <a:gd name="T4" fmla="*/ 12302121 w 44"/>
                <a:gd name="T5" fmla="*/ 765282 h 22"/>
                <a:gd name="T6" fmla="*/ 12594912 w 44"/>
                <a:gd name="T7" fmla="*/ 1275974 h 22"/>
                <a:gd name="T8" fmla="*/ 12887704 w 44"/>
                <a:gd name="T9" fmla="*/ 2807043 h 22"/>
                <a:gd name="T10" fmla="*/ 12594912 w 44"/>
                <a:gd name="T11" fmla="*/ 4592700 h 22"/>
                <a:gd name="T12" fmla="*/ 12302121 w 44"/>
                <a:gd name="T13" fmla="*/ 5103393 h 22"/>
                <a:gd name="T14" fmla="*/ 11423204 w 44"/>
                <a:gd name="T15" fmla="*/ 5613580 h 22"/>
                <a:gd name="T16" fmla="*/ 11423204 w 44"/>
                <a:gd name="T17" fmla="*/ 5613580 h 22"/>
                <a:gd name="T18" fmla="*/ 5565206 w 44"/>
                <a:gd name="T19" fmla="*/ 5358487 h 22"/>
                <a:gd name="T20" fmla="*/ 0 w 44"/>
                <a:gd name="T21" fmla="*/ 5103393 h 22"/>
                <a:gd name="T22" fmla="*/ 0 w 44"/>
                <a:gd name="T23" fmla="*/ 5103393 h 22"/>
                <a:gd name="T24" fmla="*/ 585583 w 44"/>
                <a:gd name="T25" fmla="*/ 3572324 h 22"/>
                <a:gd name="T26" fmla="*/ 1757291 w 44"/>
                <a:gd name="T27" fmla="*/ 2807043 h 22"/>
                <a:gd name="T28" fmla="*/ 3221791 w 44"/>
                <a:gd name="T29" fmla="*/ 2041256 h 22"/>
                <a:gd name="T30" fmla="*/ 4686290 w 44"/>
                <a:gd name="T31" fmla="*/ 1786162 h 22"/>
                <a:gd name="T32" fmla="*/ 8201414 w 44"/>
                <a:gd name="T33" fmla="*/ 1020881 h 22"/>
                <a:gd name="T34" fmla="*/ 11423204 w 44"/>
                <a:gd name="T35" fmla="*/ 0 h 22"/>
                <a:gd name="T36" fmla="*/ 11423204 w 44"/>
                <a:gd name="T37" fmla="*/ 0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4" h="22">
                  <a:moveTo>
                    <a:pt x="39" y="0"/>
                  </a:moveTo>
                  <a:lnTo>
                    <a:pt x="39" y="0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42" y="20"/>
                  </a:lnTo>
                  <a:lnTo>
                    <a:pt x="39" y="22"/>
                  </a:lnTo>
                  <a:lnTo>
                    <a:pt x="19" y="21"/>
                  </a:lnTo>
                  <a:lnTo>
                    <a:pt x="0" y="20"/>
                  </a:lnTo>
                  <a:lnTo>
                    <a:pt x="2" y="14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28" y="4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99" name="Freeform 247"/>
            <p:cNvSpPr>
              <a:spLocks/>
            </p:cNvSpPr>
            <p:nvPr/>
          </p:nvSpPr>
          <p:spPr bwMode="auto">
            <a:xfrm>
              <a:off x="5807076" y="3803650"/>
              <a:ext cx="23813" cy="7938"/>
            </a:xfrm>
            <a:custGeom>
              <a:avLst/>
              <a:gdLst>
                <a:gd name="T0" fmla="*/ 12601310 w 45"/>
                <a:gd name="T1" fmla="*/ 1526431 h 17"/>
                <a:gd name="T2" fmla="*/ 12601310 w 45"/>
                <a:gd name="T3" fmla="*/ 1526431 h 17"/>
                <a:gd name="T4" fmla="*/ 11481041 w 45"/>
                <a:gd name="T5" fmla="*/ 2398210 h 17"/>
                <a:gd name="T6" fmla="*/ 10080837 w 45"/>
                <a:gd name="T7" fmla="*/ 3052394 h 17"/>
                <a:gd name="T8" fmla="*/ 8681161 w 45"/>
                <a:gd name="T9" fmla="*/ 3270456 h 17"/>
                <a:gd name="T10" fmla="*/ 6440623 w 45"/>
                <a:gd name="T11" fmla="*/ 3488518 h 17"/>
                <a:gd name="T12" fmla="*/ 2800409 w 45"/>
                <a:gd name="T13" fmla="*/ 3706579 h 17"/>
                <a:gd name="T14" fmla="*/ 0 w 45"/>
                <a:gd name="T15" fmla="*/ 3706579 h 17"/>
                <a:gd name="T16" fmla="*/ 0 w 45"/>
                <a:gd name="T17" fmla="*/ 3706579 h 17"/>
                <a:gd name="T18" fmla="*/ 840334 w 45"/>
                <a:gd name="T19" fmla="*/ 2834333 h 17"/>
                <a:gd name="T20" fmla="*/ 2240010 w 45"/>
                <a:gd name="T21" fmla="*/ 1744492 h 17"/>
                <a:gd name="T22" fmla="*/ 4200613 w 45"/>
                <a:gd name="T23" fmla="*/ 872246 h 17"/>
                <a:gd name="T24" fmla="*/ 6160688 w 45"/>
                <a:gd name="T25" fmla="*/ 218062 h 17"/>
                <a:gd name="T26" fmla="*/ 8400697 w 45"/>
                <a:gd name="T27" fmla="*/ 0 h 17"/>
                <a:gd name="T28" fmla="*/ 10080837 w 45"/>
                <a:gd name="T29" fmla="*/ 0 h 17"/>
                <a:gd name="T30" fmla="*/ 10921171 w 45"/>
                <a:gd name="T31" fmla="*/ 218062 h 17"/>
                <a:gd name="T32" fmla="*/ 11481041 w 45"/>
                <a:gd name="T33" fmla="*/ 436123 h 17"/>
                <a:gd name="T34" fmla="*/ 12321375 w 45"/>
                <a:gd name="T35" fmla="*/ 872246 h 17"/>
                <a:gd name="T36" fmla="*/ 12601310 w 45"/>
                <a:gd name="T37" fmla="*/ 1526431 h 17"/>
                <a:gd name="T38" fmla="*/ 12601310 w 45"/>
                <a:gd name="T39" fmla="*/ 1526431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" h="17">
                  <a:moveTo>
                    <a:pt x="45" y="7"/>
                  </a:moveTo>
                  <a:lnTo>
                    <a:pt x="45" y="7"/>
                  </a:lnTo>
                  <a:lnTo>
                    <a:pt x="41" y="11"/>
                  </a:lnTo>
                  <a:lnTo>
                    <a:pt x="36" y="14"/>
                  </a:lnTo>
                  <a:lnTo>
                    <a:pt x="31" y="15"/>
                  </a:lnTo>
                  <a:lnTo>
                    <a:pt x="23" y="16"/>
                  </a:lnTo>
                  <a:lnTo>
                    <a:pt x="10" y="17"/>
                  </a:lnTo>
                  <a:lnTo>
                    <a:pt x="0" y="17"/>
                  </a:lnTo>
                  <a:lnTo>
                    <a:pt x="3" y="13"/>
                  </a:lnTo>
                  <a:lnTo>
                    <a:pt x="8" y="8"/>
                  </a:lnTo>
                  <a:lnTo>
                    <a:pt x="15" y="4"/>
                  </a:lnTo>
                  <a:lnTo>
                    <a:pt x="22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39" y="1"/>
                  </a:lnTo>
                  <a:lnTo>
                    <a:pt x="41" y="2"/>
                  </a:lnTo>
                  <a:lnTo>
                    <a:pt x="44" y="4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0" name="Freeform 248"/>
            <p:cNvSpPr>
              <a:spLocks/>
            </p:cNvSpPr>
            <p:nvPr/>
          </p:nvSpPr>
          <p:spPr bwMode="auto">
            <a:xfrm>
              <a:off x="5768976" y="3811588"/>
              <a:ext cx="22225" cy="9525"/>
            </a:xfrm>
            <a:custGeom>
              <a:avLst/>
              <a:gdLst>
                <a:gd name="T0" fmla="*/ 11422539 w 40"/>
                <a:gd name="T1" fmla="*/ 0 h 17"/>
                <a:gd name="T2" fmla="*/ 11422539 w 40"/>
                <a:gd name="T3" fmla="*/ 0 h 17"/>
                <a:gd name="T4" fmla="*/ 11731466 w 40"/>
                <a:gd name="T5" fmla="*/ 628090 h 17"/>
                <a:gd name="T6" fmla="*/ 12348766 w 40"/>
                <a:gd name="T7" fmla="*/ 941854 h 17"/>
                <a:gd name="T8" fmla="*/ 12348766 w 40"/>
                <a:gd name="T9" fmla="*/ 2197474 h 17"/>
                <a:gd name="T10" fmla="*/ 11731466 w 40"/>
                <a:gd name="T11" fmla="*/ 3767418 h 17"/>
                <a:gd name="T12" fmla="*/ 11422539 w 40"/>
                <a:gd name="T13" fmla="*/ 5336801 h 17"/>
                <a:gd name="T14" fmla="*/ 11422539 w 40"/>
                <a:gd name="T15" fmla="*/ 5336801 h 17"/>
                <a:gd name="T16" fmla="*/ 5248434 w 40"/>
                <a:gd name="T17" fmla="*/ 5023037 h 17"/>
                <a:gd name="T18" fmla="*/ 2160826 w 40"/>
                <a:gd name="T19" fmla="*/ 4708712 h 17"/>
                <a:gd name="T20" fmla="*/ 0 w 40"/>
                <a:gd name="T21" fmla="*/ 4081182 h 17"/>
                <a:gd name="T22" fmla="*/ 0 w 40"/>
                <a:gd name="T23" fmla="*/ 4081182 h 17"/>
                <a:gd name="T24" fmla="*/ 617299 w 40"/>
                <a:gd name="T25" fmla="*/ 2511238 h 17"/>
                <a:gd name="T26" fmla="*/ 1852454 w 40"/>
                <a:gd name="T27" fmla="*/ 1883709 h 17"/>
                <a:gd name="T28" fmla="*/ 3395980 w 40"/>
                <a:gd name="T29" fmla="*/ 1255619 h 17"/>
                <a:gd name="T30" fmla="*/ 4939506 w 40"/>
                <a:gd name="T31" fmla="*/ 941854 h 17"/>
                <a:gd name="T32" fmla="*/ 8335486 w 40"/>
                <a:gd name="T33" fmla="*/ 628090 h 17"/>
                <a:gd name="T34" fmla="*/ 10187940 w 40"/>
                <a:gd name="T35" fmla="*/ 313765 h 17"/>
                <a:gd name="T36" fmla="*/ 11422539 w 40"/>
                <a:gd name="T37" fmla="*/ 0 h 17"/>
                <a:gd name="T38" fmla="*/ 11422539 w 40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" h="17">
                  <a:moveTo>
                    <a:pt x="37" y="0"/>
                  </a:moveTo>
                  <a:lnTo>
                    <a:pt x="37" y="0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7" y="17"/>
                  </a:lnTo>
                  <a:lnTo>
                    <a:pt x="17" y="16"/>
                  </a:lnTo>
                  <a:lnTo>
                    <a:pt x="7" y="15"/>
                  </a:lnTo>
                  <a:lnTo>
                    <a:pt x="0" y="13"/>
                  </a:lnTo>
                  <a:lnTo>
                    <a:pt x="2" y="8"/>
                  </a:lnTo>
                  <a:lnTo>
                    <a:pt x="6" y="6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1" name="Freeform 249"/>
            <p:cNvSpPr>
              <a:spLocks/>
            </p:cNvSpPr>
            <p:nvPr/>
          </p:nvSpPr>
          <p:spPr bwMode="auto">
            <a:xfrm>
              <a:off x="5734051" y="3817938"/>
              <a:ext cx="22225" cy="9525"/>
            </a:xfrm>
            <a:custGeom>
              <a:avLst/>
              <a:gdLst>
                <a:gd name="T0" fmla="*/ 11220007 w 43"/>
                <a:gd name="T1" fmla="*/ 3769895 h 19"/>
                <a:gd name="T2" fmla="*/ 11220007 w 43"/>
                <a:gd name="T3" fmla="*/ 3769895 h 19"/>
                <a:gd name="T4" fmla="*/ 5877220 w 43"/>
                <a:gd name="T5" fmla="*/ 4523874 h 19"/>
                <a:gd name="T6" fmla="*/ 2938352 w 43"/>
                <a:gd name="T7" fmla="*/ 4775033 h 19"/>
                <a:gd name="T8" fmla="*/ 0 w 43"/>
                <a:gd name="T9" fmla="*/ 4775033 h 19"/>
                <a:gd name="T10" fmla="*/ 0 w 43"/>
                <a:gd name="T11" fmla="*/ 4775033 h 19"/>
                <a:gd name="T12" fmla="*/ 534434 w 43"/>
                <a:gd name="T13" fmla="*/ 4021054 h 19"/>
                <a:gd name="T14" fmla="*/ 801651 w 43"/>
                <a:gd name="T15" fmla="*/ 3015916 h 19"/>
                <a:gd name="T16" fmla="*/ 1602784 w 43"/>
                <a:gd name="T17" fmla="*/ 2261937 h 19"/>
                <a:gd name="T18" fmla="*/ 2404435 w 43"/>
                <a:gd name="T19" fmla="*/ 1759117 h 19"/>
                <a:gd name="T20" fmla="*/ 4541653 w 43"/>
                <a:gd name="T21" fmla="*/ 753979 h 19"/>
                <a:gd name="T22" fmla="*/ 6678871 w 43"/>
                <a:gd name="T23" fmla="*/ 0 h 19"/>
                <a:gd name="T24" fmla="*/ 9082789 w 43"/>
                <a:gd name="T25" fmla="*/ 0 h 19"/>
                <a:gd name="T26" fmla="*/ 9884440 w 43"/>
                <a:gd name="T27" fmla="*/ 0 h 19"/>
                <a:gd name="T28" fmla="*/ 10685573 w 43"/>
                <a:gd name="T29" fmla="*/ 502820 h 19"/>
                <a:gd name="T30" fmla="*/ 11220007 w 43"/>
                <a:gd name="T31" fmla="*/ 1005138 h 19"/>
                <a:gd name="T32" fmla="*/ 11487224 w 43"/>
                <a:gd name="T33" fmla="*/ 1507958 h 19"/>
                <a:gd name="T34" fmla="*/ 11487224 w 43"/>
                <a:gd name="T35" fmla="*/ 2513096 h 19"/>
                <a:gd name="T36" fmla="*/ 11220007 w 43"/>
                <a:gd name="T37" fmla="*/ 3769895 h 19"/>
                <a:gd name="T38" fmla="*/ 11220007 w 43"/>
                <a:gd name="T39" fmla="*/ 3769895 h 1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" h="19">
                  <a:moveTo>
                    <a:pt x="42" y="15"/>
                  </a:moveTo>
                  <a:lnTo>
                    <a:pt x="42" y="15"/>
                  </a:lnTo>
                  <a:lnTo>
                    <a:pt x="22" y="18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6" y="9"/>
                  </a:lnTo>
                  <a:lnTo>
                    <a:pt x="9" y="7"/>
                  </a:lnTo>
                  <a:lnTo>
                    <a:pt x="17" y="3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10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2" name="Freeform 250"/>
            <p:cNvSpPr>
              <a:spLocks/>
            </p:cNvSpPr>
            <p:nvPr/>
          </p:nvSpPr>
          <p:spPr bwMode="auto">
            <a:xfrm>
              <a:off x="5707063" y="3817938"/>
              <a:ext cx="14288" cy="11113"/>
            </a:xfrm>
            <a:custGeom>
              <a:avLst/>
              <a:gdLst>
                <a:gd name="T0" fmla="*/ 7290962 w 28"/>
                <a:gd name="T1" fmla="*/ 3705074 h 20"/>
                <a:gd name="T2" fmla="*/ 7290962 w 28"/>
                <a:gd name="T3" fmla="*/ 3705074 h 20"/>
                <a:gd name="T4" fmla="*/ 7030717 w 28"/>
                <a:gd name="T5" fmla="*/ 4631343 h 20"/>
                <a:gd name="T6" fmla="*/ 6769961 w 28"/>
                <a:gd name="T7" fmla="*/ 5248670 h 20"/>
                <a:gd name="T8" fmla="*/ 5728467 w 28"/>
                <a:gd name="T9" fmla="*/ 5865997 h 20"/>
                <a:gd name="T10" fmla="*/ 4166483 w 28"/>
                <a:gd name="T11" fmla="*/ 6174938 h 20"/>
                <a:gd name="T12" fmla="*/ 2343742 w 28"/>
                <a:gd name="T13" fmla="*/ 6174938 h 20"/>
                <a:gd name="T14" fmla="*/ 2343742 w 28"/>
                <a:gd name="T15" fmla="*/ 6174938 h 20"/>
                <a:gd name="T16" fmla="*/ 1822741 w 28"/>
                <a:gd name="T17" fmla="*/ 4631343 h 20"/>
                <a:gd name="T18" fmla="*/ 521002 w 28"/>
                <a:gd name="T19" fmla="*/ 3087747 h 20"/>
                <a:gd name="T20" fmla="*/ 260246 w 28"/>
                <a:gd name="T21" fmla="*/ 2469864 h 20"/>
                <a:gd name="T22" fmla="*/ 0 w 28"/>
                <a:gd name="T23" fmla="*/ 1852537 h 20"/>
                <a:gd name="T24" fmla="*/ 0 w 28"/>
                <a:gd name="T25" fmla="*/ 1235210 h 20"/>
                <a:gd name="T26" fmla="*/ 260246 w 28"/>
                <a:gd name="T27" fmla="*/ 308941 h 20"/>
                <a:gd name="T28" fmla="*/ 260246 w 28"/>
                <a:gd name="T29" fmla="*/ 308941 h 20"/>
                <a:gd name="T30" fmla="*/ 1562495 w 28"/>
                <a:gd name="T31" fmla="*/ 0 h 20"/>
                <a:gd name="T32" fmla="*/ 2343742 w 28"/>
                <a:gd name="T33" fmla="*/ 0 h 20"/>
                <a:gd name="T34" fmla="*/ 4426729 w 28"/>
                <a:gd name="T35" fmla="*/ 617327 h 20"/>
                <a:gd name="T36" fmla="*/ 5207976 w 28"/>
                <a:gd name="T37" fmla="*/ 1235210 h 20"/>
                <a:gd name="T38" fmla="*/ 6249469 w 28"/>
                <a:gd name="T39" fmla="*/ 1852537 h 20"/>
                <a:gd name="T40" fmla="*/ 7030717 w 28"/>
                <a:gd name="T41" fmla="*/ 2469864 h 20"/>
                <a:gd name="T42" fmla="*/ 7290962 w 28"/>
                <a:gd name="T43" fmla="*/ 3705074 h 20"/>
                <a:gd name="T44" fmla="*/ 7290962 w 28"/>
                <a:gd name="T45" fmla="*/ 3705074 h 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" h="20">
                  <a:moveTo>
                    <a:pt x="28" y="12"/>
                  </a:moveTo>
                  <a:lnTo>
                    <a:pt x="28" y="12"/>
                  </a:lnTo>
                  <a:lnTo>
                    <a:pt x="27" y="15"/>
                  </a:lnTo>
                  <a:lnTo>
                    <a:pt x="26" y="17"/>
                  </a:lnTo>
                  <a:lnTo>
                    <a:pt x="22" y="19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7" y="15"/>
                  </a:lnTo>
                  <a:lnTo>
                    <a:pt x="2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0" y="4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8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3" name="Freeform 251"/>
            <p:cNvSpPr>
              <a:spLocks noEditPoints="1"/>
            </p:cNvSpPr>
            <p:nvPr/>
          </p:nvSpPr>
          <p:spPr bwMode="auto">
            <a:xfrm>
              <a:off x="5473701" y="3829050"/>
              <a:ext cx="33338" cy="30163"/>
            </a:xfrm>
            <a:custGeom>
              <a:avLst/>
              <a:gdLst>
                <a:gd name="T0" fmla="*/ 14841231 w 63"/>
                <a:gd name="T1" fmla="*/ 1680132 h 57"/>
                <a:gd name="T2" fmla="*/ 14841231 w 63"/>
                <a:gd name="T3" fmla="*/ 1680132 h 57"/>
                <a:gd name="T4" fmla="*/ 16521360 w 63"/>
                <a:gd name="T5" fmla="*/ 4200595 h 57"/>
                <a:gd name="T6" fmla="*/ 17361690 w 63"/>
                <a:gd name="T7" fmla="*/ 6720528 h 57"/>
                <a:gd name="T8" fmla="*/ 17641623 w 63"/>
                <a:gd name="T9" fmla="*/ 8680594 h 57"/>
                <a:gd name="T10" fmla="*/ 17361690 w 63"/>
                <a:gd name="T11" fmla="*/ 10921123 h 57"/>
                <a:gd name="T12" fmla="*/ 16241427 w 63"/>
                <a:gd name="T13" fmla="*/ 12321321 h 57"/>
                <a:gd name="T14" fmla="*/ 15121164 w 63"/>
                <a:gd name="T15" fmla="*/ 13721519 h 57"/>
                <a:gd name="T16" fmla="*/ 13161102 w 63"/>
                <a:gd name="T17" fmla="*/ 14561321 h 57"/>
                <a:gd name="T18" fmla="*/ 11480972 w 63"/>
                <a:gd name="T19" fmla="*/ 15681585 h 57"/>
                <a:gd name="T20" fmla="*/ 9240976 w 63"/>
                <a:gd name="T21" fmla="*/ 15961519 h 57"/>
                <a:gd name="T22" fmla="*/ 7280913 w 63"/>
                <a:gd name="T23" fmla="*/ 15961519 h 57"/>
                <a:gd name="T24" fmla="*/ 5040388 w 63"/>
                <a:gd name="T25" fmla="*/ 15681585 h 57"/>
                <a:gd name="T26" fmla="*/ 3360259 w 63"/>
                <a:gd name="T27" fmla="*/ 14561321 h 57"/>
                <a:gd name="T28" fmla="*/ 1960063 w 63"/>
                <a:gd name="T29" fmla="*/ 13161122 h 57"/>
                <a:gd name="T30" fmla="*/ 559867 w 63"/>
                <a:gd name="T31" fmla="*/ 11760924 h 57"/>
                <a:gd name="T32" fmla="*/ 0 w 63"/>
                <a:gd name="T33" fmla="*/ 9240991 h 57"/>
                <a:gd name="T34" fmla="*/ 0 w 63"/>
                <a:gd name="T35" fmla="*/ 6160660 h 57"/>
                <a:gd name="T36" fmla="*/ 0 w 63"/>
                <a:gd name="T37" fmla="*/ 6160660 h 57"/>
                <a:gd name="T38" fmla="*/ 279933 w 63"/>
                <a:gd name="T39" fmla="*/ 5040396 h 57"/>
                <a:gd name="T40" fmla="*/ 559867 w 63"/>
                <a:gd name="T41" fmla="*/ 4200595 h 57"/>
                <a:gd name="T42" fmla="*/ 1120263 w 63"/>
                <a:gd name="T43" fmla="*/ 3360264 h 57"/>
                <a:gd name="T44" fmla="*/ 1960063 w 63"/>
                <a:gd name="T45" fmla="*/ 2520463 h 57"/>
                <a:gd name="T46" fmla="*/ 3360259 w 63"/>
                <a:gd name="T47" fmla="*/ 1120264 h 57"/>
                <a:gd name="T48" fmla="*/ 5040388 w 63"/>
                <a:gd name="T49" fmla="*/ 279934 h 57"/>
                <a:gd name="T50" fmla="*/ 7560847 w 63"/>
                <a:gd name="T51" fmla="*/ 0 h 57"/>
                <a:gd name="T52" fmla="*/ 9800843 w 63"/>
                <a:gd name="T53" fmla="*/ 279934 h 57"/>
                <a:gd name="T54" fmla="*/ 12321301 w 63"/>
                <a:gd name="T55" fmla="*/ 840331 h 57"/>
                <a:gd name="T56" fmla="*/ 14841231 w 63"/>
                <a:gd name="T57" fmla="*/ 1680132 h 57"/>
                <a:gd name="T58" fmla="*/ 14841231 w 63"/>
                <a:gd name="T59" fmla="*/ 1680132 h 57"/>
                <a:gd name="T60" fmla="*/ 4760455 w 63"/>
                <a:gd name="T61" fmla="*/ 7000462 h 57"/>
                <a:gd name="T62" fmla="*/ 4760455 w 63"/>
                <a:gd name="T63" fmla="*/ 7000462 h 57"/>
                <a:gd name="T64" fmla="*/ 5040388 w 63"/>
                <a:gd name="T65" fmla="*/ 8400660 h 57"/>
                <a:gd name="T66" fmla="*/ 5600255 w 63"/>
                <a:gd name="T67" fmla="*/ 9520924 h 57"/>
                <a:gd name="T68" fmla="*/ 6720517 w 63"/>
                <a:gd name="T69" fmla="*/ 10360726 h 57"/>
                <a:gd name="T70" fmla="*/ 7560847 w 63"/>
                <a:gd name="T71" fmla="*/ 11201057 h 57"/>
                <a:gd name="T72" fmla="*/ 8680580 w 63"/>
                <a:gd name="T73" fmla="*/ 11480990 h 57"/>
                <a:gd name="T74" fmla="*/ 9800843 w 63"/>
                <a:gd name="T75" fmla="*/ 11480990 h 57"/>
                <a:gd name="T76" fmla="*/ 11480972 w 63"/>
                <a:gd name="T77" fmla="*/ 11201057 h 57"/>
                <a:gd name="T78" fmla="*/ 12601235 w 63"/>
                <a:gd name="T79" fmla="*/ 10080792 h 57"/>
                <a:gd name="T80" fmla="*/ 12601235 w 63"/>
                <a:gd name="T81" fmla="*/ 10080792 h 57"/>
                <a:gd name="T82" fmla="*/ 12601235 w 63"/>
                <a:gd name="T83" fmla="*/ 7560859 h 57"/>
                <a:gd name="T84" fmla="*/ 12321301 w 63"/>
                <a:gd name="T85" fmla="*/ 5320330 h 57"/>
                <a:gd name="T86" fmla="*/ 12321301 w 63"/>
                <a:gd name="T87" fmla="*/ 5320330 h 57"/>
                <a:gd name="T88" fmla="*/ 9800843 w 63"/>
                <a:gd name="T89" fmla="*/ 5040396 h 57"/>
                <a:gd name="T90" fmla="*/ 8120713 w 63"/>
                <a:gd name="T91" fmla="*/ 5320330 h 57"/>
                <a:gd name="T92" fmla="*/ 6720517 w 63"/>
                <a:gd name="T93" fmla="*/ 5880727 h 57"/>
                <a:gd name="T94" fmla="*/ 4760455 w 63"/>
                <a:gd name="T95" fmla="*/ 7000462 h 57"/>
                <a:gd name="T96" fmla="*/ 4760455 w 63"/>
                <a:gd name="T97" fmla="*/ 7000462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3" h="57">
                  <a:moveTo>
                    <a:pt x="53" y="6"/>
                  </a:moveTo>
                  <a:lnTo>
                    <a:pt x="53" y="6"/>
                  </a:lnTo>
                  <a:lnTo>
                    <a:pt x="59" y="15"/>
                  </a:lnTo>
                  <a:lnTo>
                    <a:pt x="62" y="24"/>
                  </a:lnTo>
                  <a:lnTo>
                    <a:pt x="63" y="31"/>
                  </a:lnTo>
                  <a:lnTo>
                    <a:pt x="62" y="39"/>
                  </a:lnTo>
                  <a:lnTo>
                    <a:pt x="58" y="44"/>
                  </a:lnTo>
                  <a:lnTo>
                    <a:pt x="54" y="49"/>
                  </a:lnTo>
                  <a:lnTo>
                    <a:pt x="47" y="52"/>
                  </a:lnTo>
                  <a:lnTo>
                    <a:pt x="41" y="56"/>
                  </a:lnTo>
                  <a:lnTo>
                    <a:pt x="33" y="57"/>
                  </a:lnTo>
                  <a:lnTo>
                    <a:pt x="26" y="57"/>
                  </a:lnTo>
                  <a:lnTo>
                    <a:pt x="18" y="56"/>
                  </a:lnTo>
                  <a:lnTo>
                    <a:pt x="12" y="52"/>
                  </a:lnTo>
                  <a:lnTo>
                    <a:pt x="7" y="47"/>
                  </a:lnTo>
                  <a:lnTo>
                    <a:pt x="2" y="42"/>
                  </a:lnTo>
                  <a:lnTo>
                    <a:pt x="0" y="33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2" y="4"/>
                  </a:lnTo>
                  <a:lnTo>
                    <a:pt x="18" y="1"/>
                  </a:lnTo>
                  <a:lnTo>
                    <a:pt x="27" y="0"/>
                  </a:lnTo>
                  <a:lnTo>
                    <a:pt x="35" y="1"/>
                  </a:lnTo>
                  <a:lnTo>
                    <a:pt x="44" y="3"/>
                  </a:lnTo>
                  <a:lnTo>
                    <a:pt x="53" y="6"/>
                  </a:lnTo>
                  <a:close/>
                  <a:moveTo>
                    <a:pt x="17" y="25"/>
                  </a:moveTo>
                  <a:lnTo>
                    <a:pt x="17" y="25"/>
                  </a:lnTo>
                  <a:lnTo>
                    <a:pt x="18" y="30"/>
                  </a:lnTo>
                  <a:lnTo>
                    <a:pt x="20" y="34"/>
                  </a:lnTo>
                  <a:lnTo>
                    <a:pt x="24" y="37"/>
                  </a:lnTo>
                  <a:lnTo>
                    <a:pt x="27" y="40"/>
                  </a:lnTo>
                  <a:lnTo>
                    <a:pt x="31" y="41"/>
                  </a:lnTo>
                  <a:lnTo>
                    <a:pt x="35" y="41"/>
                  </a:lnTo>
                  <a:lnTo>
                    <a:pt x="41" y="40"/>
                  </a:lnTo>
                  <a:lnTo>
                    <a:pt x="45" y="36"/>
                  </a:lnTo>
                  <a:lnTo>
                    <a:pt x="45" y="27"/>
                  </a:lnTo>
                  <a:lnTo>
                    <a:pt x="44" y="19"/>
                  </a:lnTo>
                  <a:lnTo>
                    <a:pt x="35" y="18"/>
                  </a:lnTo>
                  <a:lnTo>
                    <a:pt x="29" y="19"/>
                  </a:lnTo>
                  <a:lnTo>
                    <a:pt x="24" y="21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4" name="Freeform 252"/>
            <p:cNvSpPr>
              <a:spLocks noEditPoints="1"/>
            </p:cNvSpPr>
            <p:nvPr/>
          </p:nvSpPr>
          <p:spPr bwMode="auto">
            <a:xfrm>
              <a:off x="5627688" y="3665538"/>
              <a:ext cx="312738" cy="215900"/>
            </a:xfrm>
            <a:custGeom>
              <a:avLst/>
              <a:gdLst>
                <a:gd name="T0" fmla="*/ 148351246 w 590"/>
                <a:gd name="T1" fmla="*/ 18481146 h 408"/>
                <a:gd name="T2" fmla="*/ 150599249 w 590"/>
                <a:gd name="T3" fmla="*/ 35562117 h 408"/>
                <a:gd name="T4" fmla="*/ 161556740 w 590"/>
                <a:gd name="T5" fmla="*/ 44523025 h 408"/>
                <a:gd name="T6" fmla="*/ 160713938 w 590"/>
                <a:gd name="T7" fmla="*/ 59923892 h 408"/>
                <a:gd name="T8" fmla="*/ 161837674 w 590"/>
                <a:gd name="T9" fmla="*/ 70004517 h 408"/>
                <a:gd name="T10" fmla="*/ 142451099 w 590"/>
                <a:gd name="T11" fmla="*/ 93525975 h 408"/>
                <a:gd name="T12" fmla="*/ 126154799 w 590"/>
                <a:gd name="T13" fmla="*/ 89885838 h 408"/>
                <a:gd name="T14" fmla="*/ 103958352 w 590"/>
                <a:gd name="T15" fmla="*/ 93246046 h 408"/>
                <a:gd name="T16" fmla="*/ 92157528 w 590"/>
                <a:gd name="T17" fmla="*/ 106966808 h 408"/>
                <a:gd name="T18" fmla="*/ 80075770 w 590"/>
                <a:gd name="T19" fmla="*/ 98846217 h 408"/>
                <a:gd name="T20" fmla="*/ 67994542 w 590"/>
                <a:gd name="T21" fmla="*/ 112846908 h 408"/>
                <a:gd name="T22" fmla="*/ 54507583 w 590"/>
                <a:gd name="T23" fmla="*/ 102486354 h 408"/>
                <a:gd name="T24" fmla="*/ 35121007 w 590"/>
                <a:gd name="T25" fmla="*/ 100806250 h 408"/>
                <a:gd name="T26" fmla="*/ 16015366 w 590"/>
                <a:gd name="T27" fmla="*/ 105846562 h 408"/>
                <a:gd name="T28" fmla="*/ 8990952 w 590"/>
                <a:gd name="T29" fmla="*/ 74204513 h 408"/>
                <a:gd name="T30" fmla="*/ 11800824 w 590"/>
                <a:gd name="T31" fmla="*/ 60483750 h 408"/>
                <a:gd name="T32" fmla="*/ 280934 w 590"/>
                <a:gd name="T33" fmla="*/ 41722675 h 408"/>
                <a:gd name="T34" fmla="*/ 25006318 w 590"/>
                <a:gd name="T35" fmla="*/ 22961600 h 408"/>
                <a:gd name="T36" fmla="*/ 44111960 w 590"/>
                <a:gd name="T37" fmla="*/ 27161596 h 408"/>
                <a:gd name="T38" fmla="*/ 68556410 w 590"/>
                <a:gd name="T39" fmla="*/ 21841354 h 408"/>
                <a:gd name="T40" fmla="*/ 80919102 w 590"/>
                <a:gd name="T41" fmla="*/ 9520767 h 408"/>
                <a:gd name="T42" fmla="*/ 96653004 w 590"/>
                <a:gd name="T43" fmla="*/ 15400867 h 408"/>
                <a:gd name="T44" fmla="*/ 112668370 w 590"/>
                <a:gd name="T45" fmla="*/ 6440488 h 408"/>
                <a:gd name="T46" fmla="*/ 132054946 w 590"/>
                <a:gd name="T47" fmla="*/ 279929 h 408"/>
                <a:gd name="T48" fmla="*/ 134302949 w 590"/>
                <a:gd name="T49" fmla="*/ 20441179 h 408"/>
                <a:gd name="T50" fmla="*/ 143574835 w 590"/>
                <a:gd name="T51" fmla="*/ 71124233 h 408"/>
                <a:gd name="T52" fmla="*/ 130088407 w 590"/>
                <a:gd name="T53" fmla="*/ 83445350 h 408"/>
                <a:gd name="T54" fmla="*/ 145260440 w 590"/>
                <a:gd name="T55" fmla="*/ 84565067 h 408"/>
                <a:gd name="T56" fmla="*/ 149474982 w 590"/>
                <a:gd name="T57" fmla="*/ 68884271 h 408"/>
                <a:gd name="T58" fmla="*/ 151722985 w 590"/>
                <a:gd name="T59" fmla="*/ 60203821 h 408"/>
                <a:gd name="T60" fmla="*/ 148913114 w 590"/>
                <a:gd name="T61" fmla="*/ 50683054 h 408"/>
                <a:gd name="T62" fmla="*/ 143855770 w 590"/>
                <a:gd name="T63" fmla="*/ 40042571 h 408"/>
                <a:gd name="T64" fmla="*/ 150599249 w 590"/>
                <a:gd name="T65" fmla="*/ 23521458 h 408"/>
                <a:gd name="T66" fmla="*/ 131774012 w 590"/>
                <a:gd name="T67" fmla="*/ 6720417 h 408"/>
                <a:gd name="T68" fmla="*/ 17420037 w 590"/>
                <a:gd name="T69" fmla="*/ 57683400 h 408"/>
                <a:gd name="T70" fmla="*/ 7586282 w 590"/>
                <a:gd name="T71" fmla="*/ 68884271 h 408"/>
                <a:gd name="T72" fmla="*/ 23882052 w 590"/>
                <a:gd name="T73" fmla="*/ 74764900 h 408"/>
                <a:gd name="T74" fmla="*/ 18262839 w 590"/>
                <a:gd name="T75" fmla="*/ 99686004 h 408"/>
                <a:gd name="T76" fmla="*/ 46079029 w 590"/>
                <a:gd name="T77" fmla="*/ 107806596 h 408"/>
                <a:gd name="T78" fmla="*/ 44392894 w 590"/>
                <a:gd name="T79" fmla="*/ 92685658 h 408"/>
                <a:gd name="T80" fmla="*/ 28658992 w 590"/>
                <a:gd name="T81" fmla="*/ 60483750 h 408"/>
                <a:gd name="T82" fmla="*/ 29220861 w 590"/>
                <a:gd name="T83" fmla="*/ 40602429 h 408"/>
                <a:gd name="T84" fmla="*/ 95529268 w 590"/>
                <a:gd name="T85" fmla="*/ 26321808 h 408"/>
                <a:gd name="T86" fmla="*/ 107049157 w 590"/>
                <a:gd name="T87" fmla="*/ 8960379 h 408"/>
                <a:gd name="T88" fmla="*/ 94967399 w 590"/>
                <a:gd name="T89" fmla="*/ 21841354 h 408"/>
                <a:gd name="T90" fmla="*/ 75018425 w 590"/>
                <a:gd name="T91" fmla="*/ 25761421 h 408"/>
                <a:gd name="T92" fmla="*/ 50293571 w 590"/>
                <a:gd name="T93" fmla="*/ 25481492 h 408"/>
                <a:gd name="T94" fmla="*/ 38211813 w 590"/>
                <a:gd name="T95" fmla="*/ 32201908 h 408"/>
                <a:gd name="T96" fmla="*/ 23320184 w 590"/>
                <a:gd name="T97" fmla="*/ 38922325 h 408"/>
                <a:gd name="T98" fmla="*/ 10395623 w 590"/>
                <a:gd name="T99" fmla="*/ 52083229 h 408"/>
                <a:gd name="T100" fmla="*/ 93281264 w 590"/>
                <a:gd name="T101" fmla="*/ 32761767 h 408"/>
                <a:gd name="T102" fmla="*/ 30906465 w 590"/>
                <a:gd name="T103" fmla="*/ 52923546 h 408"/>
                <a:gd name="T104" fmla="*/ 35963810 w 590"/>
                <a:gd name="T105" fmla="*/ 81765246 h 408"/>
                <a:gd name="T106" fmla="*/ 85414579 w 590"/>
                <a:gd name="T107" fmla="*/ 82884963 h 408"/>
                <a:gd name="T108" fmla="*/ 138798425 w 590"/>
                <a:gd name="T109" fmla="*/ 69444129 h 408"/>
                <a:gd name="T110" fmla="*/ 130369341 w 590"/>
                <a:gd name="T111" fmla="*/ 22121283 h 408"/>
                <a:gd name="T112" fmla="*/ 73894689 w 590"/>
                <a:gd name="T113" fmla="*/ 99966463 h 408"/>
                <a:gd name="T114" fmla="*/ 93843663 w 590"/>
                <a:gd name="T115" fmla="*/ 100806250 h 408"/>
                <a:gd name="T116" fmla="*/ 111263699 w 590"/>
                <a:gd name="T117" fmla="*/ 89885838 h 408"/>
                <a:gd name="T118" fmla="*/ 89347656 w 590"/>
                <a:gd name="T119" fmla="*/ 87085488 h 4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90" h="408">
                  <a:moveTo>
                    <a:pt x="479" y="0"/>
                  </a:moveTo>
                  <a:lnTo>
                    <a:pt x="479" y="0"/>
                  </a:lnTo>
                  <a:lnTo>
                    <a:pt x="482" y="5"/>
                  </a:lnTo>
                  <a:lnTo>
                    <a:pt x="485" y="12"/>
                  </a:lnTo>
                  <a:lnTo>
                    <a:pt x="490" y="26"/>
                  </a:lnTo>
                  <a:lnTo>
                    <a:pt x="494" y="40"/>
                  </a:lnTo>
                  <a:lnTo>
                    <a:pt x="496" y="47"/>
                  </a:lnTo>
                  <a:lnTo>
                    <a:pt x="500" y="52"/>
                  </a:lnTo>
                  <a:lnTo>
                    <a:pt x="511" y="57"/>
                  </a:lnTo>
                  <a:lnTo>
                    <a:pt x="523" y="64"/>
                  </a:lnTo>
                  <a:lnTo>
                    <a:pt x="528" y="66"/>
                  </a:lnTo>
                  <a:lnTo>
                    <a:pt x="536" y="67"/>
                  </a:lnTo>
                  <a:lnTo>
                    <a:pt x="542" y="69"/>
                  </a:lnTo>
                  <a:lnTo>
                    <a:pt x="551" y="69"/>
                  </a:lnTo>
                  <a:lnTo>
                    <a:pt x="552" y="72"/>
                  </a:lnTo>
                  <a:lnTo>
                    <a:pt x="553" y="76"/>
                  </a:lnTo>
                  <a:lnTo>
                    <a:pt x="553" y="83"/>
                  </a:lnTo>
                  <a:lnTo>
                    <a:pt x="552" y="90"/>
                  </a:lnTo>
                  <a:lnTo>
                    <a:pt x="549" y="97"/>
                  </a:lnTo>
                  <a:lnTo>
                    <a:pt x="541" y="112"/>
                  </a:lnTo>
                  <a:lnTo>
                    <a:pt x="538" y="119"/>
                  </a:lnTo>
                  <a:lnTo>
                    <a:pt x="536" y="127"/>
                  </a:lnTo>
                  <a:lnTo>
                    <a:pt x="539" y="132"/>
                  </a:lnTo>
                  <a:lnTo>
                    <a:pt x="542" y="136"/>
                  </a:lnTo>
                  <a:lnTo>
                    <a:pt x="546" y="138"/>
                  </a:lnTo>
                  <a:lnTo>
                    <a:pt x="551" y="140"/>
                  </a:lnTo>
                  <a:lnTo>
                    <a:pt x="561" y="142"/>
                  </a:lnTo>
                  <a:lnTo>
                    <a:pt x="573" y="144"/>
                  </a:lnTo>
                  <a:lnTo>
                    <a:pt x="575" y="148"/>
                  </a:lnTo>
                  <a:lnTo>
                    <a:pt x="576" y="153"/>
                  </a:lnTo>
                  <a:lnTo>
                    <a:pt x="576" y="156"/>
                  </a:lnTo>
                  <a:lnTo>
                    <a:pt x="575" y="159"/>
                  </a:lnTo>
                  <a:lnTo>
                    <a:pt x="572" y="166"/>
                  </a:lnTo>
                  <a:lnTo>
                    <a:pt x="567" y="170"/>
                  </a:lnTo>
                  <a:lnTo>
                    <a:pt x="555" y="179"/>
                  </a:lnTo>
                  <a:lnTo>
                    <a:pt x="550" y="185"/>
                  </a:lnTo>
                  <a:lnTo>
                    <a:pt x="549" y="188"/>
                  </a:lnTo>
                  <a:lnTo>
                    <a:pt x="546" y="191"/>
                  </a:lnTo>
                  <a:lnTo>
                    <a:pt x="549" y="194"/>
                  </a:lnTo>
                  <a:lnTo>
                    <a:pt x="551" y="199"/>
                  </a:lnTo>
                  <a:lnTo>
                    <a:pt x="557" y="204"/>
                  </a:lnTo>
                  <a:lnTo>
                    <a:pt x="565" y="209"/>
                  </a:lnTo>
                  <a:lnTo>
                    <a:pt x="572" y="214"/>
                  </a:lnTo>
                  <a:lnTo>
                    <a:pt x="580" y="218"/>
                  </a:lnTo>
                  <a:lnTo>
                    <a:pt x="585" y="223"/>
                  </a:lnTo>
                  <a:lnTo>
                    <a:pt x="587" y="225"/>
                  </a:lnTo>
                  <a:lnTo>
                    <a:pt x="589" y="229"/>
                  </a:lnTo>
                  <a:lnTo>
                    <a:pt x="590" y="232"/>
                  </a:lnTo>
                  <a:lnTo>
                    <a:pt x="590" y="236"/>
                  </a:lnTo>
                  <a:lnTo>
                    <a:pt x="589" y="239"/>
                  </a:lnTo>
                  <a:lnTo>
                    <a:pt x="588" y="243"/>
                  </a:lnTo>
                  <a:lnTo>
                    <a:pt x="586" y="245"/>
                  </a:lnTo>
                  <a:lnTo>
                    <a:pt x="583" y="247"/>
                  </a:lnTo>
                  <a:lnTo>
                    <a:pt x="576" y="250"/>
                  </a:lnTo>
                  <a:lnTo>
                    <a:pt x="568" y="253"/>
                  </a:lnTo>
                  <a:lnTo>
                    <a:pt x="551" y="259"/>
                  </a:lnTo>
                  <a:lnTo>
                    <a:pt x="542" y="262"/>
                  </a:lnTo>
                  <a:lnTo>
                    <a:pt x="536" y="266"/>
                  </a:lnTo>
                  <a:lnTo>
                    <a:pt x="535" y="289"/>
                  </a:lnTo>
                  <a:lnTo>
                    <a:pt x="532" y="307"/>
                  </a:lnTo>
                  <a:lnTo>
                    <a:pt x="528" y="322"/>
                  </a:lnTo>
                  <a:lnTo>
                    <a:pt x="523" y="338"/>
                  </a:lnTo>
                  <a:lnTo>
                    <a:pt x="514" y="337"/>
                  </a:lnTo>
                  <a:lnTo>
                    <a:pt x="507" y="334"/>
                  </a:lnTo>
                  <a:lnTo>
                    <a:pt x="501" y="328"/>
                  </a:lnTo>
                  <a:lnTo>
                    <a:pt x="498" y="323"/>
                  </a:lnTo>
                  <a:lnTo>
                    <a:pt x="490" y="321"/>
                  </a:lnTo>
                  <a:lnTo>
                    <a:pt x="477" y="319"/>
                  </a:lnTo>
                  <a:lnTo>
                    <a:pt x="470" y="318"/>
                  </a:lnTo>
                  <a:lnTo>
                    <a:pt x="465" y="315"/>
                  </a:lnTo>
                  <a:lnTo>
                    <a:pt x="460" y="313"/>
                  </a:lnTo>
                  <a:lnTo>
                    <a:pt x="456" y="309"/>
                  </a:lnTo>
                  <a:lnTo>
                    <a:pt x="452" y="314"/>
                  </a:lnTo>
                  <a:lnTo>
                    <a:pt x="449" y="321"/>
                  </a:lnTo>
                  <a:lnTo>
                    <a:pt x="443" y="335"/>
                  </a:lnTo>
                  <a:lnTo>
                    <a:pt x="439" y="341"/>
                  </a:lnTo>
                  <a:lnTo>
                    <a:pt x="436" y="348"/>
                  </a:lnTo>
                  <a:lnTo>
                    <a:pt x="431" y="353"/>
                  </a:lnTo>
                  <a:lnTo>
                    <a:pt x="424" y="356"/>
                  </a:lnTo>
                  <a:lnTo>
                    <a:pt x="403" y="341"/>
                  </a:lnTo>
                  <a:lnTo>
                    <a:pt x="391" y="334"/>
                  </a:lnTo>
                  <a:lnTo>
                    <a:pt x="378" y="328"/>
                  </a:lnTo>
                  <a:lnTo>
                    <a:pt x="373" y="329"/>
                  </a:lnTo>
                  <a:lnTo>
                    <a:pt x="370" y="333"/>
                  </a:lnTo>
                  <a:lnTo>
                    <a:pt x="365" y="336"/>
                  </a:lnTo>
                  <a:lnTo>
                    <a:pt x="363" y="339"/>
                  </a:lnTo>
                  <a:lnTo>
                    <a:pt x="358" y="349"/>
                  </a:lnTo>
                  <a:lnTo>
                    <a:pt x="354" y="358"/>
                  </a:lnTo>
                  <a:lnTo>
                    <a:pt x="349" y="368"/>
                  </a:lnTo>
                  <a:lnTo>
                    <a:pt x="344" y="375"/>
                  </a:lnTo>
                  <a:lnTo>
                    <a:pt x="342" y="379"/>
                  </a:lnTo>
                  <a:lnTo>
                    <a:pt x="339" y="381"/>
                  </a:lnTo>
                  <a:lnTo>
                    <a:pt x="334" y="382"/>
                  </a:lnTo>
                  <a:lnTo>
                    <a:pt x="331" y="383"/>
                  </a:lnTo>
                  <a:lnTo>
                    <a:pt x="328" y="382"/>
                  </a:lnTo>
                  <a:lnTo>
                    <a:pt x="325" y="381"/>
                  </a:lnTo>
                  <a:lnTo>
                    <a:pt x="320" y="378"/>
                  </a:lnTo>
                  <a:lnTo>
                    <a:pt x="316" y="372"/>
                  </a:lnTo>
                  <a:lnTo>
                    <a:pt x="313" y="367"/>
                  </a:lnTo>
                  <a:lnTo>
                    <a:pt x="310" y="360"/>
                  </a:lnTo>
                  <a:lnTo>
                    <a:pt x="305" y="355"/>
                  </a:lnTo>
                  <a:lnTo>
                    <a:pt x="300" y="351"/>
                  </a:lnTo>
                  <a:lnTo>
                    <a:pt x="297" y="350"/>
                  </a:lnTo>
                  <a:lnTo>
                    <a:pt x="294" y="349"/>
                  </a:lnTo>
                  <a:lnTo>
                    <a:pt x="288" y="350"/>
                  </a:lnTo>
                  <a:lnTo>
                    <a:pt x="285" y="353"/>
                  </a:lnTo>
                  <a:lnTo>
                    <a:pt x="281" y="355"/>
                  </a:lnTo>
                  <a:lnTo>
                    <a:pt x="279" y="359"/>
                  </a:lnTo>
                  <a:lnTo>
                    <a:pt x="272" y="368"/>
                  </a:lnTo>
                  <a:lnTo>
                    <a:pt x="268" y="376"/>
                  </a:lnTo>
                  <a:lnTo>
                    <a:pt x="264" y="386"/>
                  </a:lnTo>
                  <a:lnTo>
                    <a:pt x="258" y="395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0" y="402"/>
                  </a:lnTo>
                  <a:lnTo>
                    <a:pt x="247" y="403"/>
                  </a:lnTo>
                  <a:lnTo>
                    <a:pt x="242" y="403"/>
                  </a:lnTo>
                  <a:lnTo>
                    <a:pt x="238" y="401"/>
                  </a:lnTo>
                  <a:lnTo>
                    <a:pt x="235" y="397"/>
                  </a:lnTo>
                  <a:lnTo>
                    <a:pt x="232" y="393"/>
                  </a:lnTo>
                  <a:lnTo>
                    <a:pt x="225" y="383"/>
                  </a:lnTo>
                  <a:lnTo>
                    <a:pt x="222" y="378"/>
                  </a:lnTo>
                  <a:lnTo>
                    <a:pt x="219" y="373"/>
                  </a:lnTo>
                  <a:lnTo>
                    <a:pt x="211" y="372"/>
                  </a:lnTo>
                  <a:lnTo>
                    <a:pt x="205" y="371"/>
                  </a:lnTo>
                  <a:lnTo>
                    <a:pt x="199" y="369"/>
                  </a:lnTo>
                  <a:lnTo>
                    <a:pt x="194" y="366"/>
                  </a:lnTo>
                  <a:lnTo>
                    <a:pt x="179" y="386"/>
                  </a:lnTo>
                  <a:lnTo>
                    <a:pt x="171" y="397"/>
                  </a:lnTo>
                  <a:lnTo>
                    <a:pt x="164" y="408"/>
                  </a:lnTo>
                  <a:lnTo>
                    <a:pt x="160" y="405"/>
                  </a:lnTo>
                  <a:lnTo>
                    <a:pt x="157" y="404"/>
                  </a:lnTo>
                  <a:lnTo>
                    <a:pt x="151" y="399"/>
                  </a:lnTo>
                  <a:lnTo>
                    <a:pt x="146" y="393"/>
                  </a:lnTo>
                  <a:lnTo>
                    <a:pt x="143" y="385"/>
                  </a:lnTo>
                  <a:lnTo>
                    <a:pt x="135" y="371"/>
                  </a:lnTo>
                  <a:lnTo>
                    <a:pt x="130" y="365"/>
                  </a:lnTo>
                  <a:lnTo>
                    <a:pt x="125" y="360"/>
                  </a:lnTo>
                  <a:lnTo>
                    <a:pt x="120" y="359"/>
                  </a:lnTo>
                  <a:lnTo>
                    <a:pt x="116" y="359"/>
                  </a:lnTo>
                  <a:lnTo>
                    <a:pt x="108" y="360"/>
                  </a:lnTo>
                  <a:lnTo>
                    <a:pt x="101" y="364"/>
                  </a:lnTo>
                  <a:lnTo>
                    <a:pt x="93" y="368"/>
                  </a:lnTo>
                  <a:lnTo>
                    <a:pt x="86" y="372"/>
                  </a:lnTo>
                  <a:lnTo>
                    <a:pt x="77" y="375"/>
                  </a:lnTo>
                  <a:lnTo>
                    <a:pt x="68" y="378"/>
                  </a:lnTo>
                  <a:lnTo>
                    <a:pt x="62" y="378"/>
                  </a:lnTo>
                  <a:lnTo>
                    <a:pt x="57" y="378"/>
                  </a:lnTo>
                  <a:lnTo>
                    <a:pt x="54" y="372"/>
                  </a:lnTo>
                  <a:lnTo>
                    <a:pt x="50" y="369"/>
                  </a:lnTo>
                  <a:lnTo>
                    <a:pt x="50" y="357"/>
                  </a:lnTo>
                  <a:lnTo>
                    <a:pt x="52" y="344"/>
                  </a:lnTo>
                  <a:lnTo>
                    <a:pt x="57" y="321"/>
                  </a:lnTo>
                  <a:lnTo>
                    <a:pt x="61" y="299"/>
                  </a:lnTo>
                  <a:lnTo>
                    <a:pt x="62" y="289"/>
                  </a:lnTo>
                  <a:lnTo>
                    <a:pt x="62" y="279"/>
                  </a:lnTo>
                  <a:lnTo>
                    <a:pt x="47" y="273"/>
                  </a:lnTo>
                  <a:lnTo>
                    <a:pt x="32" y="265"/>
                  </a:lnTo>
                  <a:lnTo>
                    <a:pt x="0" y="253"/>
                  </a:lnTo>
                  <a:lnTo>
                    <a:pt x="0" y="248"/>
                  </a:lnTo>
                  <a:lnTo>
                    <a:pt x="0" y="244"/>
                  </a:lnTo>
                  <a:lnTo>
                    <a:pt x="1" y="239"/>
                  </a:lnTo>
                  <a:lnTo>
                    <a:pt x="4" y="236"/>
                  </a:lnTo>
                  <a:lnTo>
                    <a:pt x="8" y="231"/>
                  </a:lnTo>
                  <a:lnTo>
                    <a:pt x="14" y="228"/>
                  </a:lnTo>
                  <a:lnTo>
                    <a:pt x="21" y="224"/>
                  </a:lnTo>
                  <a:lnTo>
                    <a:pt x="28" y="221"/>
                  </a:lnTo>
                  <a:lnTo>
                    <a:pt x="36" y="219"/>
                  </a:lnTo>
                  <a:lnTo>
                    <a:pt x="42" y="216"/>
                  </a:lnTo>
                  <a:lnTo>
                    <a:pt x="39" y="213"/>
                  </a:lnTo>
                  <a:lnTo>
                    <a:pt x="36" y="208"/>
                  </a:lnTo>
                  <a:lnTo>
                    <a:pt x="30" y="199"/>
                  </a:lnTo>
                  <a:lnTo>
                    <a:pt x="24" y="188"/>
                  </a:lnTo>
                  <a:lnTo>
                    <a:pt x="17" y="178"/>
                  </a:lnTo>
                  <a:lnTo>
                    <a:pt x="10" y="169"/>
                  </a:lnTo>
                  <a:lnTo>
                    <a:pt x="6" y="164"/>
                  </a:lnTo>
                  <a:lnTo>
                    <a:pt x="2" y="159"/>
                  </a:lnTo>
                  <a:lnTo>
                    <a:pt x="1" y="155"/>
                  </a:lnTo>
                  <a:lnTo>
                    <a:pt x="1" y="149"/>
                  </a:lnTo>
                  <a:lnTo>
                    <a:pt x="5" y="143"/>
                  </a:lnTo>
                  <a:lnTo>
                    <a:pt x="10" y="137"/>
                  </a:lnTo>
                  <a:lnTo>
                    <a:pt x="40" y="138"/>
                  </a:lnTo>
                  <a:lnTo>
                    <a:pt x="53" y="139"/>
                  </a:lnTo>
                  <a:lnTo>
                    <a:pt x="65" y="141"/>
                  </a:lnTo>
                  <a:lnTo>
                    <a:pt x="70" y="125"/>
                  </a:lnTo>
                  <a:lnTo>
                    <a:pt x="75" y="106"/>
                  </a:lnTo>
                  <a:lnTo>
                    <a:pt x="78" y="97"/>
                  </a:lnTo>
                  <a:lnTo>
                    <a:pt x="84" y="88"/>
                  </a:lnTo>
                  <a:lnTo>
                    <a:pt x="89" y="82"/>
                  </a:lnTo>
                  <a:lnTo>
                    <a:pt x="92" y="79"/>
                  </a:lnTo>
                  <a:lnTo>
                    <a:pt x="97" y="77"/>
                  </a:lnTo>
                  <a:lnTo>
                    <a:pt x="104" y="79"/>
                  </a:lnTo>
                  <a:lnTo>
                    <a:pt x="111" y="82"/>
                  </a:lnTo>
                  <a:lnTo>
                    <a:pt x="125" y="91"/>
                  </a:lnTo>
                  <a:lnTo>
                    <a:pt x="131" y="95"/>
                  </a:lnTo>
                  <a:lnTo>
                    <a:pt x="137" y="98"/>
                  </a:lnTo>
                  <a:lnTo>
                    <a:pt x="144" y="99"/>
                  </a:lnTo>
                  <a:lnTo>
                    <a:pt x="150" y="99"/>
                  </a:lnTo>
                  <a:lnTo>
                    <a:pt x="157" y="97"/>
                  </a:lnTo>
                  <a:lnTo>
                    <a:pt x="162" y="93"/>
                  </a:lnTo>
                  <a:lnTo>
                    <a:pt x="166" y="87"/>
                  </a:lnTo>
                  <a:lnTo>
                    <a:pt x="169" y="82"/>
                  </a:lnTo>
                  <a:lnTo>
                    <a:pt x="175" y="68"/>
                  </a:lnTo>
                  <a:lnTo>
                    <a:pt x="180" y="56"/>
                  </a:lnTo>
                  <a:lnTo>
                    <a:pt x="191" y="57"/>
                  </a:lnTo>
                  <a:lnTo>
                    <a:pt x="201" y="62"/>
                  </a:lnTo>
                  <a:lnTo>
                    <a:pt x="218" y="70"/>
                  </a:lnTo>
                  <a:lnTo>
                    <a:pt x="226" y="73"/>
                  </a:lnTo>
                  <a:lnTo>
                    <a:pt x="235" y="77"/>
                  </a:lnTo>
                  <a:lnTo>
                    <a:pt x="244" y="78"/>
                  </a:lnTo>
                  <a:lnTo>
                    <a:pt x="249" y="78"/>
                  </a:lnTo>
                  <a:lnTo>
                    <a:pt x="254" y="77"/>
                  </a:lnTo>
                  <a:lnTo>
                    <a:pt x="258" y="73"/>
                  </a:lnTo>
                  <a:lnTo>
                    <a:pt x="262" y="68"/>
                  </a:lnTo>
                  <a:lnTo>
                    <a:pt x="267" y="58"/>
                  </a:lnTo>
                  <a:lnTo>
                    <a:pt x="271" y="47"/>
                  </a:lnTo>
                  <a:lnTo>
                    <a:pt x="274" y="35"/>
                  </a:lnTo>
                  <a:lnTo>
                    <a:pt x="280" y="34"/>
                  </a:lnTo>
                  <a:lnTo>
                    <a:pt x="284" y="34"/>
                  </a:lnTo>
                  <a:lnTo>
                    <a:pt x="288" y="34"/>
                  </a:lnTo>
                  <a:lnTo>
                    <a:pt x="293" y="35"/>
                  </a:lnTo>
                  <a:lnTo>
                    <a:pt x="300" y="39"/>
                  </a:lnTo>
                  <a:lnTo>
                    <a:pt x="308" y="45"/>
                  </a:lnTo>
                  <a:lnTo>
                    <a:pt x="314" y="51"/>
                  </a:lnTo>
                  <a:lnTo>
                    <a:pt x="322" y="55"/>
                  </a:lnTo>
                  <a:lnTo>
                    <a:pt x="326" y="57"/>
                  </a:lnTo>
                  <a:lnTo>
                    <a:pt x="329" y="58"/>
                  </a:lnTo>
                  <a:lnTo>
                    <a:pt x="333" y="58"/>
                  </a:lnTo>
                  <a:lnTo>
                    <a:pt x="339" y="57"/>
                  </a:lnTo>
                  <a:lnTo>
                    <a:pt x="342" y="56"/>
                  </a:lnTo>
                  <a:lnTo>
                    <a:pt x="344" y="55"/>
                  </a:lnTo>
                  <a:lnTo>
                    <a:pt x="346" y="51"/>
                  </a:lnTo>
                  <a:lnTo>
                    <a:pt x="348" y="45"/>
                  </a:lnTo>
                  <a:lnTo>
                    <a:pt x="352" y="39"/>
                  </a:lnTo>
                  <a:lnTo>
                    <a:pt x="358" y="31"/>
                  </a:lnTo>
                  <a:lnTo>
                    <a:pt x="365" y="22"/>
                  </a:lnTo>
                  <a:lnTo>
                    <a:pt x="373" y="13"/>
                  </a:lnTo>
                  <a:lnTo>
                    <a:pt x="378" y="5"/>
                  </a:lnTo>
                  <a:lnTo>
                    <a:pt x="385" y="8"/>
                  </a:lnTo>
                  <a:lnTo>
                    <a:pt x="391" y="13"/>
                  </a:lnTo>
                  <a:lnTo>
                    <a:pt x="401" y="23"/>
                  </a:lnTo>
                  <a:lnTo>
                    <a:pt x="406" y="28"/>
                  </a:lnTo>
                  <a:lnTo>
                    <a:pt x="411" y="34"/>
                  </a:lnTo>
                  <a:lnTo>
                    <a:pt x="418" y="37"/>
                  </a:lnTo>
                  <a:lnTo>
                    <a:pt x="426" y="39"/>
                  </a:lnTo>
                  <a:lnTo>
                    <a:pt x="434" y="34"/>
                  </a:lnTo>
                  <a:lnTo>
                    <a:pt x="439" y="28"/>
                  </a:lnTo>
                  <a:lnTo>
                    <a:pt x="450" y="15"/>
                  </a:lnTo>
                  <a:lnTo>
                    <a:pt x="455" y="8"/>
                  </a:lnTo>
                  <a:lnTo>
                    <a:pt x="462" y="3"/>
                  </a:lnTo>
                  <a:lnTo>
                    <a:pt x="466" y="2"/>
                  </a:lnTo>
                  <a:lnTo>
                    <a:pt x="470" y="1"/>
                  </a:lnTo>
                  <a:lnTo>
                    <a:pt x="475" y="0"/>
                  </a:lnTo>
                  <a:lnTo>
                    <a:pt x="479" y="0"/>
                  </a:lnTo>
                  <a:close/>
                  <a:moveTo>
                    <a:pt x="438" y="54"/>
                  </a:moveTo>
                  <a:lnTo>
                    <a:pt x="438" y="54"/>
                  </a:lnTo>
                  <a:lnTo>
                    <a:pt x="452" y="55"/>
                  </a:lnTo>
                  <a:lnTo>
                    <a:pt x="466" y="57"/>
                  </a:lnTo>
                  <a:lnTo>
                    <a:pt x="469" y="64"/>
                  </a:lnTo>
                  <a:lnTo>
                    <a:pt x="473" y="68"/>
                  </a:lnTo>
                  <a:lnTo>
                    <a:pt x="476" y="72"/>
                  </a:lnTo>
                  <a:lnTo>
                    <a:pt x="478" y="73"/>
                  </a:lnTo>
                  <a:lnTo>
                    <a:pt x="481" y="75"/>
                  </a:lnTo>
                  <a:lnTo>
                    <a:pt x="495" y="133"/>
                  </a:lnTo>
                  <a:lnTo>
                    <a:pt x="509" y="193"/>
                  </a:lnTo>
                  <a:lnTo>
                    <a:pt x="512" y="206"/>
                  </a:lnTo>
                  <a:lnTo>
                    <a:pt x="514" y="221"/>
                  </a:lnTo>
                  <a:lnTo>
                    <a:pt x="515" y="234"/>
                  </a:lnTo>
                  <a:lnTo>
                    <a:pt x="515" y="244"/>
                  </a:lnTo>
                  <a:lnTo>
                    <a:pt x="513" y="249"/>
                  </a:lnTo>
                  <a:lnTo>
                    <a:pt x="511" y="254"/>
                  </a:lnTo>
                  <a:lnTo>
                    <a:pt x="509" y="259"/>
                  </a:lnTo>
                  <a:lnTo>
                    <a:pt x="506" y="262"/>
                  </a:lnTo>
                  <a:lnTo>
                    <a:pt x="499" y="268"/>
                  </a:lnTo>
                  <a:lnTo>
                    <a:pt x="491" y="274"/>
                  </a:lnTo>
                  <a:lnTo>
                    <a:pt x="481" y="278"/>
                  </a:lnTo>
                  <a:lnTo>
                    <a:pt x="470" y="281"/>
                  </a:lnTo>
                  <a:lnTo>
                    <a:pt x="449" y="287"/>
                  </a:lnTo>
                  <a:lnTo>
                    <a:pt x="452" y="288"/>
                  </a:lnTo>
                  <a:lnTo>
                    <a:pt x="455" y="289"/>
                  </a:lnTo>
                  <a:lnTo>
                    <a:pt x="459" y="293"/>
                  </a:lnTo>
                  <a:lnTo>
                    <a:pt x="463" y="298"/>
                  </a:lnTo>
                  <a:lnTo>
                    <a:pt x="465" y="300"/>
                  </a:lnTo>
                  <a:lnTo>
                    <a:pt x="468" y="302"/>
                  </a:lnTo>
                  <a:lnTo>
                    <a:pt x="473" y="304"/>
                  </a:lnTo>
                  <a:lnTo>
                    <a:pt x="479" y="305"/>
                  </a:lnTo>
                  <a:lnTo>
                    <a:pt x="490" y="306"/>
                  </a:lnTo>
                  <a:lnTo>
                    <a:pt x="501" y="307"/>
                  </a:lnTo>
                  <a:lnTo>
                    <a:pt x="507" y="308"/>
                  </a:lnTo>
                  <a:lnTo>
                    <a:pt x="511" y="309"/>
                  </a:lnTo>
                  <a:lnTo>
                    <a:pt x="515" y="306"/>
                  </a:lnTo>
                  <a:lnTo>
                    <a:pt x="517" y="302"/>
                  </a:lnTo>
                  <a:lnTo>
                    <a:pt x="519" y="298"/>
                  </a:lnTo>
                  <a:lnTo>
                    <a:pt x="520" y="294"/>
                  </a:lnTo>
                  <a:lnTo>
                    <a:pt x="520" y="284"/>
                  </a:lnTo>
                  <a:lnTo>
                    <a:pt x="517" y="276"/>
                  </a:lnTo>
                  <a:lnTo>
                    <a:pt x="515" y="267"/>
                  </a:lnTo>
                  <a:lnTo>
                    <a:pt x="514" y="259"/>
                  </a:lnTo>
                  <a:lnTo>
                    <a:pt x="515" y="254"/>
                  </a:lnTo>
                  <a:lnTo>
                    <a:pt x="515" y="251"/>
                  </a:lnTo>
                  <a:lnTo>
                    <a:pt x="517" y="248"/>
                  </a:lnTo>
                  <a:lnTo>
                    <a:pt x="521" y="246"/>
                  </a:lnTo>
                  <a:lnTo>
                    <a:pt x="532" y="246"/>
                  </a:lnTo>
                  <a:lnTo>
                    <a:pt x="539" y="245"/>
                  </a:lnTo>
                  <a:lnTo>
                    <a:pt x="545" y="243"/>
                  </a:lnTo>
                  <a:lnTo>
                    <a:pt x="552" y="240"/>
                  </a:lnTo>
                  <a:lnTo>
                    <a:pt x="557" y="237"/>
                  </a:lnTo>
                  <a:lnTo>
                    <a:pt x="561" y="233"/>
                  </a:lnTo>
                  <a:lnTo>
                    <a:pt x="564" y="229"/>
                  </a:lnTo>
                  <a:lnTo>
                    <a:pt x="561" y="225"/>
                  </a:lnTo>
                  <a:lnTo>
                    <a:pt x="559" y="223"/>
                  </a:lnTo>
                  <a:lnTo>
                    <a:pt x="554" y="219"/>
                  </a:lnTo>
                  <a:lnTo>
                    <a:pt x="546" y="217"/>
                  </a:lnTo>
                  <a:lnTo>
                    <a:pt x="540" y="215"/>
                  </a:lnTo>
                  <a:lnTo>
                    <a:pt x="532" y="213"/>
                  </a:lnTo>
                  <a:lnTo>
                    <a:pt x="526" y="210"/>
                  </a:lnTo>
                  <a:lnTo>
                    <a:pt x="522" y="207"/>
                  </a:lnTo>
                  <a:lnTo>
                    <a:pt x="520" y="205"/>
                  </a:lnTo>
                  <a:lnTo>
                    <a:pt x="519" y="202"/>
                  </a:lnTo>
                  <a:lnTo>
                    <a:pt x="517" y="199"/>
                  </a:lnTo>
                  <a:lnTo>
                    <a:pt x="519" y="196"/>
                  </a:lnTo>
                  <a:lnTo>
                    <a:pt x="519" y="192"/>
                  </a:lnTo>
                  <a:lnTo>
                    <a:pt x="521" y="189"/>
                  </a:lnTo>
                  <a:lnTo>
                    <a:pt x="525" y="185"/>
                  </a:lnTo>
                  <a:lnTo>
                    <a:pt x="530" y="181"/>
                  </a:lnTo>
                  <a:lnTo>
                    <a:pt x="537" y="176"/>
                  </a:lnTo>
                  <a:lnTo>
                    <a:pt x="542" y="172"/>
                  </a:lnTo>
                  <a:lnTo>
                    <a:pt x="546" y="166"/>
                  </a:lnTo>
                  <a:lnTo>
                    <a:pt x="549" y="161"/>
                  </a:lnTo>
                  <a:lnTo>
                    <a:pt x="549" y="157"/>
                  </a:lnTo>
                  <a:lnTo>
                    <a:pt x="543" y="154"/>
                  </a:lnTo>
                  <a:lnTo>
                    <a:pt x="537" y="152"/>
                  </a:lnTo>
                  <a:lnTo>
                    <a:pt x="523" y="149"/>
                  </a:lnTo>
                  <a:lnTo>
                    <a:pt x="516" y="147"/>
                  </a:lnTo>
                  <a:lnTo>
                    <a:pt x="514" y="145"/>
                  </a:lnTo>
                  <a:lnTo>
                    <a:pt x="512" y="143"/>
                  </a:lnTo>
                  <a:lnTo>
                    <a:pt x="510" y="141"/>
                  </a:lnTo>
                  <a:lnTo>
                    <a:pt x="509" y="138"/>
                  </a:lnTo>
                  <a:lnTo>
                    <a:pt x="509" y="133"/>
                  </a:lnTo>
                  <a:lnTo>
                    <a:pt x="509" y="129"/>
                  </a:lnTo>
                  <a:lnTo>
                    <a:pt x="514" y="126"/>
                  </a:lnTo>
                  <a:lnTo>
                    <a:pt x="519" y="122"/>
                  </a:lnTo>
                  <a:lnTo>
                    <a:pt x="523" y="116"/>
                  </a:lnTo>
                  <a:lnTo>
                    <a:pt x="526" y="111"/>
                  </a:lnTo>
                  <a:lnTo>
                    <a:pt x="531" y="98"/>
                  </a:lnTo>
                  <a:lnTo>
                    <a:pt x="536" y="84"/>
                  </a:lnTo>
                  <a:lnTo>
                    <a:pt x="525" y="81"/>
                  </a:lnTo>
                  <a:lnTo>
                    <a:pt x="516" y="79"/>
                  </a:lnTo>
                  <a:lnTo>
                    <a:pt x="509" y="79"/>
                  </a:lnTo>
                  <a:lnTo>
                    <a:pt x="500" y="80"/>
                  </a:lnTo>
                  <a:lnTo>
                    <a:pt x="495" y="75"/>
                  </a:lnTo>
                  <a:lnTo>
                    <a:pt x="491" y="68"/>
                  </a:lnTo>
                  <a:lnTo>
                    <a:pt x="484" y="53"/>
                  </a:lnTo>
                  <a:lnTo>
                    <a:pt x="478" y="38"/>
                  </a:lnTo>
                  <a:lnTo>
                    <a:pt x="474" y="31"/>
                  </a:lnTo>
                  <a:lnTo>
                    <a:pt x="469" y="24"/>
                  </a:lnTo>
                  <a:lnTo>
                    <a:pt x="460" y="30"/>
                  </a:lnTo>
                  <a:lnTo>
                    <a:pt x="451" y="37"/>
                  </a:lnTo>
                  <a:lnTo>
                    <a:pt x="445" y="45"/>
                  </a:lnTo>
                  <a:lnTo>
                    <a:pt x="438" y="54"/>
                  </a:lnTo>
                  <a:close/>
                  <a:moveTo>
                    <a:pt x="57" y="202"/>
                  </a:moveTo>
                  <a:lnTo>
                    <a:pt x="57" y="202"/>
                  </a:lnTo>
                  <a:lnTo>
                    <a:pt x="55" y="202"/>
                  </a:lnTo>
                  <a:lnTo>
                    <a:pt x="55" y="201"/>
                  </a:lnTo>
                  <a:lnTo>
                    <a:pt x="59" y="203"/>
                  </a:lnTo>
                  <a:lnTo>
                    <a:pt x="62" y="206"/>
                  </a:lnTo>
                  <a:lnTo>
                    <a:pt x="66" y="210"/>
                  </a:lnTo>
                  <a:lnTo>
                    <a:pt x="67" y="215"/>
                  </a:lnTo>
                  <a:lnTo>
                    <a:pt x="67" y="219"/>
                  </a:lnTo>
                  <a:lnTo>
                    <a:pt x="66" y="223"/>
                  </a:lnTo>
                  <a:lnTo>
                    <a:pt x="65" y="227"/>
                  </a:lnTo>
                  <a:lnTo>
                    <a:pt x="62" y="229"/>
                  </a:lnTo>
                  <a:lnTo>
                    <a:pt x="52" y="231"/>
                  </a:lnTo>
                  <a:lnTo>
                    <a:pt x="41" y="234"/>
                  </a:lnTo>
                  <a:lnTo>
                    <a:pt x="32" y="239"/>
                  </a:lnTo>
                  <a:lnTo>
                    <a:pt x="29" y="242"/>
                  </a:lnTo>
                  <a:lnTo>
                    <a:pt x="27" y="246"/>
                  </a:lnTo>
                  <a:lnTo>
                    <a:pt x="32" y="249"/>
                  </a:lnTo>
                  <a:lnTo>
                    <a:pt x="38" y="252"/>
                  </a:lnTo>
                  <a:lnTo>
                    <a:pt x="44" y="255"/>
                  </a:lnTo>
                  <a:lnTo>
                    <a:pt x="52" y="258"/>
                  </a:lnTo>
                  <a:lnTo>
                    <a:pt x="58" y="259"/>
                  </a:lnTo>
                  <a:lnTo>
                    <a:pt x="66" y="260"/>
                  </a:lnTo>
                  <a:lnTo>
                    <a:pt x="73" y="260"/>
                  </a:lnTo>
                  <a:lnTo>
                    <a:pt x="80" y="259"/>
                  </a:lnTo>
                  <a:lnTo>
                    <a:pt x="83" y="263"/>
                  </a:lnTo>
                  <a:lnTo>
                    <a:pt x="85" y="267"/>
                  </a:lnTo>
                  <a:lnTo>
                    <a:pt x="85" y="273"/>
                  </a:lnTo>
                  <a:lnTo>
                    <a:pt x="83" y="278"/>
                  </a:lnTo>
                  <a:lnTo>
                    <a:pt x="77" y="288"/>
                  </a:lnTo>
                  <a:lnTo>
                    <a:pt x="73" y="294"/>
                  </a:lnTo>
                  <a:lnTo>
                    <a:pt x="71" y="302"/>
                  </a:lnTo>
                  <a:lnTo>
                    <a:pt x="70" y="309"/>
                  </a:lnTo>
                  <a:lnTo>
                    <a:pt x="68" y="325"/>
                  </a:lnTo>
                  <a:lnTo>
                    <a:pt x="67" y="342"/>
                  </a:lnTo>
                  <a:lnTo>
                    <a:pt x="66" y="350"/>
                  </a:lnTo>
                  <a:lnTo>
                    <a:pt x="65" y="356"/>
                  </a:lnTo>
                  <a:lnTo>
                    <a:pt x="69" y="357"/>
                  </a:lnTo>
                  <a:lnTo>
                    <a:pt x="73" y="358"/>
                  </a:lnTo>
                  <a:lnTo>
                    <a:pt x="81" y="356"/>
                  </a:lnTo>
                  <a:lnTo>
                    <a:pt x="88" y="353"/>
                  </a:lnTo>
                  <a:lnTo>
                    <a:pt x="96" y="349"/>
                  </a:lnTo>
                  <a:lnTo>
                    <a:pt x="110" y="338"/>
                  </a:lnTo>
                  <a:lnTo>
                    <a:pt x="116" y="335"/>
                  </a:lnTo>
                  <a:lnTo>
                    <a:pt x="122" y="331"/>
                  </a:lnTo>
                  <a:lnTo>
                    <a:pt x="142" y="359"/>
                  </a:lnTo>
                  <a:lnTo>
                    <a:pt x="152" y="373"/>
                  </a:lnTo>
                  <a:lnTo>
                    <a:pt x="164" y="385"/>
                  </a:lnTo>
                  <a:lnTo>
                    <a:pt x="168" y="380"/>
                  </a:lnTo>
                  <a:lnTo>
                    <a:pt x="173" y="374"/>
                  </a:lnTo>
                  <a:lnTo>
                    <a:pt x="176" y="368"/>
                  </a:lnTo>
                  <a:lnTo>
                    <a:pt x="179" y="360"/>
                  </a:lnTo>
                  <a:lnTo>
                    <a:pt x="184" y="345"/>
                  </a:lnTo>
                  <a:lnTo>
                    <a:pt x="187" y="331"/>
                  </a:lnTo>
                  <a:lnTo>
                    <a:pt x="179" y="334"/>
                  </a:lnTo>
                  <a:lnTo>
                    <a:pt x="173" y="334"/>
                  </a:lnTo>
                  <a:lnTo>
                    <a:pt x="165" y="333"/>
                  </a:lnTo>
                  <a:lnTo>
                    <a:pt x="158" y="331"/>
                  </a:lnTo>
                  <a:lnTo>
                    <a:pt x="142" y="326"/>
                  </a:lnTo>
                  <a:lnTo>
                    <a:pt x="127" y="321"/>
                  </a:lnTo>
                  <a:lnTo>
                    <a:pt x="122" y="315"/>
                  </a:lnTo>
                  <a:lnTo>
                    <a:pt x="119" y="310"/>
                  </a:lnTo>
                  <a:lnTo>
                    <a:pt x="115" y="298"/>
                  </a:lnTo>
                  <a:lnTo>
                    <a:pt x="112" y="285"/>
                  </a:lnTo>
                  <a:lnTo>
                    <a:pt x="108" y="273"/>
                  </a:lnTo>
                  <a:lnTo>
                    <a:pt x="106" y="244"/>
                  </a:lnTo>
                  <a:lnTo>
                    <a:pt x="104" y="230"/>
                  </a:lnTo>
                  <a:lnTo>
                    <a:pt x="102" y="216"/>
                  </a:lnTo>
                  <a:lnTo>
                    <a:pt x="99" y="203"/>
                  </a:lnTo>
                  <a:lnTo>
                    <a:pt x="95" y="190"/>
                  </a:lnTo>
                  <a:lnTo>
                    <a:pt x="92" y="177"/>
                  </a:lnTo>
                  <a:lnTo>
                    <a:pt x="92" y="171"/>
                  </a:lnTo>
                  <a:lnTo>
                    <a:pt x="92" y="164"/>
                  </a:lnTo>
                  <a:lnTo>
                    <a:pt x="93" y="161"/>
                  </a:lnTo>
                  <a:lnTo>
                    <a:pt x="96" y="158"/>
                  </a:lnTo>
                  <a:lnTo>
                    <a:pt x="98" y="154"/>
                  </a:lnTo>
                  <a:lnTo>
                    <a:pt x="98" y="149"/>
                  </a:lnTo>
                  <a:lnTo>
                    <a:pt x="104" y="145"/>
                  </a:lnTo>
                  <a:lnTo>
                    <a:pt x="112" y="142"/>
                  </a:lnTo>
                  <a:lnTo>
                    <a:pt x="120" y="140"/>
                  </a:lnTo>
                  <a:lnTo>
                    <a:pt x="128" y="139"/>
                  </a:lnTo>
                  <a:lnTo>
                    <a:pt x="146" y="137"/>
                  </a:lnTo>
                  <a:lnTo>
                    <a:pt x="164" y="134"/>
                  </a:lnTo>
                  <a:lnTo>
                    <a:pt x="217" y="126"/>
                  </a:lnTo>
                  <a:lnTo>
                    <a:pt x="243" y="121"/>
                  </a:lnTo>
                  <a:lnTo>
                    <a:pt x="269" y="115"/>
                  </a:lnTo>
                  <a:lnTo>
                    <a:pt x="294" y="110"/>
                  </a:lnTo>
                  <a:lnTo>
                    <a:pt x="317" y="102"/>
                  </a:lnTo>
                  <a:lnTo>
                    <a:pt x="340" y="94"/>
                  </a:lnTo>
                  <a:lnTo>
                    <a:pt x="349" y="90"/>
                  </a:lnTo>
                  <a:lnTo>
                    <a:pt x="359" y="84"/>
                  </a:lnTo>
                  <a:lnTo>
                    <a:pt x="374" y="81"/>
                  </a:lnTo>
                  <a:lnTo>
                    <a:pt x="390" y="75"/>
                  </a:lnTo>
                  <a:lnTo>
                    <a:pt x="399" y="70"/>
                  </a:lnTo>
                  <a:lnTo>
                    <a:pt x="405" y="66"/>
                  </a:lnTo>
                  <a:lnTo>
                    <a:pt x="411" y="62"/>
                  </a:lnTo>
                  <a:lnTo>
                    <a:pt x="417" y="56"/>
                  </a:lnTo>
                  <a:lnTo>
                    <a:pt x="399" y="45"/>
                  </a:lnTo>
                  <a:lnTo>
                    <a:pt x="381" y="32"/>
                  </a:lnTo>
                  <a:lnTo>
                    <a:pt x="372" y="40"/>
                  </a:lnTo>
                  <a:lnTo>
                    <a:pt x="368" y="46"/>
                  </a:lnTo>
                  <a:lnTo>
                    <a:pt x="363" y="51"/>
                  </a:lnTo>
                  <a:lnTo>
                    <a:pt x="360" y="57"/>
                  </a:lnTo>
                  <a:lnTo>
                    <a:pt x="358" y="65"/>
                  </a:lnTo>
                  <a:lnTo>
                    <a:pt x="356" y="72"/>
                  </a:lnTo>
                  <a:lnTo>
                    <a:pt x="356" y="80"/>
                  </a:lnTo>
                  <a:lnTo>
                    <a:pt x="350" y="81"/>
                  </a:lnTo>
                  <a:lnTo>
                    <a:pt x="346" y="80"/>
                  </a:lnTo>
                  <a:lnTo>
                    <a:pt x="338" y="78"/>
                  </a:lnTo>
                  <a:lnTo>
                    <a:pt x="329" y="73"/>
                  </a:lnTo>
                  <a:lnTo>
                    <a:pt x="320" y="69"/>
                  </a:lnTo>
                  <a:lnTo>
                    <a:pt x="311" y="64"/>
                  </a:lnTo>
                  <a:lnTo>
                    <a:pt x="302" y="61"/>
                  </a:lnTo>
                  <a:lnTo>
                    <a:pt x="294" y="57"/>
                  </a:lnTo>
                  <a:lnTo>
                    <a:pt x="288" y="57"/>
                  </a:lnTo>
                  <a:lnTo>
                    <a:pt x="284" y="57"/>
                  </a:lnTo>
                  <a:lnTo>
                    <a:pt x="282" y="61"/>
                  </a:lnTo>
                  <a:lnTo>
                    <a:pt x="279" y="65"/>
                  </a:lnTo>
                  <a:lnTo>
                    <a:pt x="273" y="78"/>
                  </a:lnTo>
                  <a:lnTo>
                    <a:pt x="267" y="92"/>
                  </a:lnTo>
                  <a:lnTo>
                    <a:pt x="264" y="98"/>
                  </a:lnTo>
                  <a:lnTo>
                    <a:pt x="259" y="102"/>
                  </a:lnTo>
                  <a:lnTo>
                    <a:pt x="242" y="97"/>
                  </a:lnTo>
                  <a:lnTo>
                    <a:pt x="227" y="92"/>
                  </a:lnTo>
                  <a:lnTo>
                    <a:pt x="195" y="77"/>
                  </a:lnTo>
                  <a:lnTo>
                    <a:pt x="192" y="78"/>
                  </a:lnTo>
                  <a:lnTo>
                    <a:pt x="188" y="79"/>
                  </a:lnTo>
                  <a:lnTo>
                    <a:pt x="186" y="82"/>
                  </a:lnTo>
                  <a:lnTo>
                    <a:pt x="182" y="84"/>
                  </a:lnTo>
                  <a:lnTo>
                    <a:pt x="179" y="91"/>
                  </a:lnTo>
                  <a:lnTo>
                    <a:pt x="177" y="98"/>
                  </a:lnTo>
                  <a:lnTo>
                    <a:pt x="174" y="106"/>
                  </a:lnTo>
                  <a:lnTo>
                    <a:pt x="172" y="113"/>
                  </a:lnTo>
                  <a:lnTo>
                    <a:pt x="167" y="118"/>
                  </a:lnTo>
                  <a:lnTo>
                    <a:pt x="165" y="121"/>
                  </a:lnTo>
                  <a:lnTo>
                    <a:pt x="162" y="122"/>
                  </a:lnTo>
                  <a:lnTo>
                    <a:pt x="158" y="123"/>
                  </a:lnTo>
                  <a:lnTo>
                    <a:pt x="153" y="123"/>
                  </a:lnTo>
                  <a:lnTo>
                    <a:pt x="149" y="122"/>
                  </a:lnTo>
                  <a:lnTo>
                    <a:pt x="145" y="119"/>
                  </a:lnTo>
                  <a:lnTo>
                    <a:pt x="136" y="115"/>
                  </a:lnTo>
                  <a:lnTo>
                    <a:pt x="128" y="109"/>
                  </a:lnTo>
                  <a:lnTo>
                    <a:pt x="119" y="103"/>
                  </a:lnTo>
                  <a:lnTo>
                    <a:pt x="111" y="100"/>
                  </a:lnTo>
                  <a:lnTo>
                    <a:pt x="105" y="99"/>
                  </a:lnTo>
                  <a:lnTo>
                    <a:pt x="101" y="98"/>
                  </a:lnTo>
                  <a:lnTo>
                    <a:pt x="96" y="99"/>
                  </a:lnTo>
                  <a:lnTo>
                    <a:pt x="90" y="101"/>
                  </a:lnTo>
                  <a:lnTo>
                    <a:pt x="88" y="108"/>
                  </a:lnTo>
                  <a:lnTo>
                    <a:pt x="87" y="114"/>
                  </a:lnTo>
                  <a:lnTo>
                    <a:pt x="85" y="127"/>
                  </a:lnTo>
                  <a:lnTo>
                    <a:pt x="83" y="139"/>
                  </a:lnTo>
                  <a:lnTo>
                    <a:pt x="81" y="144"/>
                  </a:lnTo>
                  <a:lnTo>
                    <a:pt x="77" y="149"/>
                  </a:lnTo>
                  <a:lnTo>
                    <a:pt x="63" y="152"/>
                  </a:lnTo>
                  <a:lnTo>
                    <a:pt x="51" y="152"/>
                  </a:lnTo>
                  <a:lnTo>
                    <a:pt x="38" y="154"/>
                  </a:lnTo>
                  <a:lnTo>
                    <a:pt x="25" y="157"/>
                  </a:lnTo>
                  <a:lnTo>
                    <a:pt x="26" y="166"/>
                  </a:lnTo>
                  <a:lnTo>
                    <a:pt x="29" y="173"/>
                  </a:lnTo>
                  <a:lnTo>
                    <a:pt x="32" y="179"/>
                  </a:lnTo>
                  <a:lnTo>
                    <a:pt x="37" y="186"/>
                  </a:lnTo>
                  <a:lnTo>
                    <a:pt x="42" y="191"/>
                  </a:lnTo>
                  <a:lnTo>
                    <a:pt x="46" y="197"/>
                  </a:lnTo>
                  <a:lnTo>
                    <a:pt x="52" y="200"/>
                  </a:lnTo>
                  <a:lnTo>
                    <a:pt x="57" y="202"/>
                  </a:lnTo>
                  <a:close/>
                  <a:moveTo>
                    <a:pt x="416" y="80"/>
                  </a:moveTo>
                  <a:lnTo>
                    <a:pt x="416" y="80"/>
                  </a:lnTo>
                  <a:lnTo>
                    <a:pt x="400" y="90"/>
                  </a:lnTo>
                  <a:lnTo>
                    <a:pt x="384" y="97"/>
                  </a:lnTo>
                  <a:lnTo>
                    <a:pt x="367" y="104"/>
                  </a:lnTo>
                  <a:lnTo>
                    <a:pt x="349" y="111"/>
                  </a:lnTo>
                  <a:lnTo>
                    <a:pt x="332" y="117"/>
                  </a:lnTo>
                  <a:lnTo>
                    <a:pt x="314" y="122"/>
                  </a:lnTo>
                  <a:lnTo>
                    <a:pt x="277" y="131"/>
                  </a:lnTo>
                  <a:lnTo>
                    <a:pt x="239" y="139"/>
                  </a:lnTo>
                  <a:lnTo>
                    <a:pt x="201" y="144"/>
                  </a:lnTo>
                  <a:lnTo>
                    <a:pt x="122" y="156"/>
                  </a:lnTo>
                  <a:lnTo>
                    <a:pt x="119" y="159"/>
                  </a:lnTo>
                  <a:lnTo>
                    <a:pt x="116" y="162"/>
                  </a:lnTo>
                  <a:lnTo>
                    <a:pt x="114" y="167"/>
                  </a:lnTo>
                  <a:lnTo>
                    <a:pt x="112" y="171"/>
                  </a:lnTo>
                  <a:lnTo>
                    <a:pt x="110" y="179"/>
                  </a:lnTo>
                  <a:lnTo>
                    <a:pt x="110" y="189"/>
                  </a:lnTo>
                  <a:lnTo>
                    <a:pt x="111" y="200"/>
                  </a:lnTo>
                  <a:lnTo>
                    <a:pt x="113" y="210"/>
                  </a:lnTo>
                  <a:lnTo>
                    <a:pt x="117" y="232"/>
                  </a:lnTo>
                  <a:lnTo>
                    <a:pt x="117" y="242"/>
                  </a:lnTo>
                  <a:lnTo>
                    <a:pt x="118" y="251"/>
                  </a:lnTo>
                  <a:lnTo>
                    <a:pt x="118" y="260"/>
                  </a:lnTo>
                  <a:lnTo>
                    <a:pt x="119" y="268"/>
                  </a:lnTo>
                  <a:lnTo>
                    <a:pt x="121" y="277"/>
                  </a:lnTo>
                  <a:lnTo>
                    <a:pt x="125" y="285"/>
                  </a:lnTo>
                  <a:lnTo>
                    <a:pt x="128" y="292"/>
                  </a:lnTo>
                  <a:lnTo>
                    <a:pt x="131" y="297"/>
                  </a:lnTo>
                  <a:lnTo>
                    <a:pt x="135" y="302"/>
                  </a:lnTo>
                  <a:lnTo>
                    <a:pt x="141" y="305"/>
                  </a:lnTo>
                  <a:lnTo>
                    <a:pt x="146" y="308"/>
                  </a:lnTo>
                  <a:lnTo>
                    <a:pt x="151" y="309"/>
                  </a:lnTo>
                  <a:lnTo>
                    <a:pt x="158" y="310"/>
                  </a:lnTo>
                  <a:lnTo>
                    <a:pt x="165" y="311"/>
                  </a:lnTo>
                  <a:lnTo>
                    <a:pt x="180" y="311"/>
                  </a:lnTo>
                  <a:lnTo>
                    <a:pt x="219" y="308"/>
                  </a:lnTo>
                  <a:lnTo>
                    <a:pt x="264" y="303"/>
                  </a:lnTo>
                  <a:lnTo>
                    <a:pt x="304" y="296"/>
                  </a:lnTo>
                  <a:lnTo>
                    <a:pt x="343" y="289"/>
                  </a:lnTo>
                  <a:lnTo>
                    <a:pt x="387" y="279"/>
                  </a:lnTo>
                  <a:lnTo>
                    <a:pt x="417" y="275"/>
                  </a:lnTo>
                  <a:lnTo>
                    <a:pt x="449" y="268"/>
                  </a:lnTo>
                  <a:lnTo>
                    <a:pt x="464" y="265"/>
                  </a:lnTo>
                  <a:lnTo>
                    <a:pt x="477" y="261"/>
                  </a:lnTo>
                  <a:lnTo>
                    <a:pt x="483" y="258"/>
                  </a:lnTo>
                  <a:lnTo>
                    <a:pt x="487" y="254"/>
                  </a:lnTo>
                  <a:lnTo>
                    <a:pt x="492" y="251"/>
                  </a:lnTo>
                  <a:lnTo>
                    <a:pt x="494" y="248"/>
                  </a:lnTo>
                  <a:lnTo>
                    <a:pt x="496" y="244"/>
                  </a:lnTo>
                  <a:lnTo>
                    <a:pt x="497" y="239"/>
                  </a:lnTo>
                  <a:lnTo>
                    <a:pt x="497" y="228"/>
                  </a:lnTo>
                  <a:lnTo>
                    <a:pt x="497" y="215"/>
                  </a:lnTo>
                  <a:lnTo>
                    <a:pt x="496" y="204"/>
                  </a:lnTo>
                  <a:lnTo>
                    <a:pt x="490" y="173"/>
                  </a:lnTo>
                  <a:lnTo>
                    <a:pt x="482" y="139"/>
                  </a:lnTo>
                  <a:lnTo>
                    <a:pt x="474" y="106"/>
                  </a:lnTo>
                  <a:lnTo>
                    <a:pt x="469" y="91"/>
                  </a:lnTo>
                  <a:lnTo>
                    <a:pt x="464" y="79"/>
                  </a:lnTo>
                  <a:lnTo>
                    <a:pt x="451" y="78"/>
                  </a:lnTo>
                  <a:lnTo>
                    <a:pt x="439" y="79"/>
                  </a:lnTo>
                  <a:lnTo>
                    <a:pt x="428" y="80"/>
                  </a:lnTo>
                  <a:lnTo>
                    <a:pt x="416" y="80"/>
                  </a:lnTo>
                  <a:close/>
                  <a:moveTo>
                    <a:pt x="242" y="378"/>
                  </a:moveTo>
                  <a:lnTo>
                    <a:pt x="242" y="378"/>
                  </a:lnTo>
                  <a:lnTo>
                    <a:pt x="248" y="375"/>
                  </a:lnTo>
                  <a:lnTo>
                    <a:pt x="251" y="372"/>
                  </a:lnTo>
                  <a:lnTo>
                    <a:pt x="255" y="369"/>
                  </a:lnTo>
                  <a:lnTo>
                    <a:pt x="257" y="366"/>
                  </a:lnTo>
                  <a:lnTo>
                    <a:pt x="263" y="357"/>
                  </a:lnTo>
                  <a:lnTo>
                    <a:pt x="268" y="349"/>
                  </a:lnTo>
                  <a:lnTo>
                    <a:pt x="272" y="340"/>
                  </a:lnTo>
                  <a:lnTo>
                    <a:pt x="278" y="333"/>
                  </a:lnTo>
                  <a:lnTo>
                    <a:pt x="282" y="329"/>
                  </a:lnTo>
                  <a:lnTo>
                    <a:pt x="285" y="326"/>
                  </a:lnTo>
                  <a:lnTo>
                    <a:pt x="290" y="324"/>
                  </a:lnTo>
                  <a:lnTo>
                    <a:pt x="295" y="323"/>
                  </a:lnTo>
                  <a:lnTo>
                    <a:pt x="303" y="334"/>
                  </a:lnTo>
                  <a:lnTo>
                    <a:pt x="313" y="343"/>
                  </a:lnTo>
                  <a:lnTo>
                    <a:pt x="323" y="353"/>
                  </a:lnTo>
                  <a:lnTo>
                    <a:pt x="334" y="360"/>
                  </a:lnTo>
                  <a:lnTo>
                    <a:pt x="339" y="354"/>
                  </a:lnTo>
                  <a:lnTo>
                    <a:pt x="343" y="348"/>
                  </a:lnTo>
                  <a:lnTo>
                    <a:pt x="349" y="333"/>
                  </a:lnTo>
                  <a:lnTo>
                    <a:pt x="353" y="326"/>
                  </a:lnTo>
                  <a:lnTo>
                    <a:pt x="357" y="319"/>
                  </a:lnTo>
                  <a:lnTo>
                    <a:pt x="361" y="312"/>
                  </a:lnTo>
                  <a:lnTo>
                    <a:pt x="367" y="308"/>
                  </a:lnTo>
                  <a:lnTo>
                    <a:pt x="375" y="310"/>
                  </a:lnTo>
                  <a:lnTo>
                    <a:pt x="383" y="313"/>
                  </a:lnTo>
                  <a:lnTo>
                    <a:pt x="396" y="321"/>
                  </a:lnTo>
                  <a:lnTo>
                    <a:pt x="409" y="328"/>
                  </a:lnTo>
                  <a:lnTo>
                    <a:pt x="417" y="331"/>
                  </a:lnTo>
                  <a:lnTo>
                    <a:pt x="424" y="334"/>
                  </a:lnTo>
                  <a:lnTo>
                    <a:pt x="429" y="330"/>
                  </a:lnTo>
                  <a:lnTo>
                    <a:pt x="432" y="325"/>
                  </a:lnTo>
                  <a:lnTo>
                    <a:pt x="438" y="312"/>
                  </a:lnTo>
                  <a:lnTo>
                    <a:pt x="443" y="299"/>
                  </a:lnTo>
                  <a:lnTo>
                    <a:pt x="446" y="287"/>
                  </a:lnTo>
                  <a:lnTo>
                    <a:pt x="383" y="299"/>
                  </a:lnTo>
                  <a:lnTo>
                    <a:pt x="318" y="311"/>
                  </a:lnTo>
                  <a:lnTo>
                    <a:pt x="254" y="321"/>
                  </a:lnTo>
                  <a:lnTo>
                    <a:pt x="192" y="331"/>
                  </a:lnTo>
                  <a:lnTo>
                    <a:pt x="202" y="337"/>
                  </a:lnTo>
                  <a:lnTo>
                    <a:pt x="208" y="341"/>
                  </a:lnTo>
                  <a:lnTo>
                    <a:pt x="214" y="346"/>
                  </a:lnTo>
                  <a:lnTo>
                    <a:pt x="219" y="353"/>
                  </a:lnTo>
                  <a:lnTo>
                    <a:pt x="228" y="365"/>
                  </a:lnTo>
                  <a:lnTo>
                    <a:pt x="235" y="371"/>
                  </a:lnTo>
                  <a:lnTo>
                    <a:pt x="242" y="3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5" name="Freeform 253"/>
            <p:cNvSpPr>
              <a:spLocks noEditPoints="1"/>
            </p:cNvSpPr>
            <p:nvPr/>
          </p:nvSpPr>
          <p:spPr bwMode="auto">
            <a:xfrm>
              <a:off x="5148263" y="2954338"/>
              <a:ext cx="1249363" cy="1279525"/>
            </a:xfrm>
            <a:custGeom>
              <a:avLst/>
              <a:gdLst>
                <a:gd name="T0" fmla="*/ 620273290 w 2362"/>
                <a:gd name="T1" fmla="*/ 560594933 h 2418"/>
                <a:gd name="T2" fmla="*/ 152480470 w 2362"/>
                <a:gd name="T3" fmla="*/ 674842017 h 2418"/>
                <a:gd name="T4" fmla="*/ 40568329 w 2362"/>
                <a:gd name="T5" fmla="*/ 426746458 h 2418"/>
                <a:gd name="T6" fmla="*/ 29097146 w 2362"/>
                <a:gd name="T7" fmla="*/ 194892083 h 2418"/>
                <a:gd name="T8" fmla="*/ 382180247 w 2362"/>
                <a:gd name="T9" fmla="*/ 138888788 h 2418"/>
                <a:gd name="T10" fmla="*/ 208716086 w 2362"/>
                <a:gd name="T11" fmla="*/ 110606946 h 2418"/>
                <a:gd name="T12" fmla="*/ 372947550 w 2362"/>
                <a:gd name="T13" fmla="*/ 279929 h 2418"/>
                <a:gd name="T14" fmla="*/ 527665977 w 2362"/>
                <a:gd name="T15" fmla="*/ 32201908 h 2418"/>
                <a:gd name="T16" fmla="*/ 493532766 w 2362"/>
                <a:gd name="T17" fmla="*/ 511311525 h 2418"/>
                <a:gd name="T18" fmla="*/ 491574620 w 2362"/>
                <a:gd name="T19" fmla="*/ 495630729 h 2418"/>
                <a:gd name="T20" fmla="*/ 233056978 w 2362"/>
                <a:gd name="T21" fmla="*/ 112287050 h 2418"/>
                <a:gd name="T22" fmla="*/ 393931242 w 2362"/>
                <a:gd name="T23" fmla="*/ 12880975 h 2418"/>
                <a:gd name="T24" fmla="*/ 443731740 w 2362"/>
                <a:gd name="T25" fmla="*/ 13720762 h 2418"/>
                <a:gd name="T26" fmla="*/ 259076734 w 2362"/>
                <a:gd name="T27" fmla="*/ 108646912 h 2418"/>
                <a:gd name="T28" fmla="*/ 426105777 w 2362"/>
                <a:gd name="T29" fmla="*/ 140568892 h 2418"/>
                <a:gd name="T30" fmla="*/ 105756832 w 2362"/>
                <a:gd name="T31" fmla="*/ 183691213 h 2418"/>
                <a:gd name="T32" fmla="*/ 281738762 w 2362"/>
                <a:gd name="T33" fmla="*/ 209733092 h 2418"/>
                <a:gd name="T34" fmla="*/ 451286101 w 2362"/>
                <a:gd name="T35" fmla="*/ 11760729 h 2418"/>
                <a:gd name="T36" fmla="*/ 588378566 w 2362"/>
                <a:gd name="T37" fmla="*/ 209173233 h 2418"/>
                <a:gd name="T38" fmla="*/ 467792821 w 2362"/>
                <a:gd name="T39" fmla="*/ 14561079 h 2418"/>
                <a:gd name="T40" fmla="*/ 218788216 w 2362"/>
                <a:gd name="T41" fmla="*/ 110886875 h 2418"/>
                <a:gd name="T42" fmla="*/ 422748577 w 2362"/>
                <a:gd name="T43" fmla="*/ 127128058 h 2418"/>
                <a:gd name="T44" fmla="*/ 383019680 w 2362"/>
                <a:gd name="T45" fmla="*/ 164370279 h 2418"/>
                <a:gd name="T46" fmla="*/ 394770145 w 2362"/>
                <a:gd name="T47" fmla="*/ 145889133 h 2418"/>
                <a:gd name="T48" fmla="*/ 444850983 w 2362"/>
                <a:gd name="T49" fmla="*/ 432066700 h 2418"/>
                <a:gd name="T50" fmla="*/ 473948129 w 2362"/>
                <a:gd name="T51" fmla="*/ 315579654 h 2418"/>
                <a:gd name="T52" fmla="*/ 539696782 w 2362"/>
                <a:gd name="T53" fmla="*/ 442147325 h 2418"/>
                <a:gd name="T54" fmla="*/ 574389614 w 2362"/>
                <a:gd name="T55" fmla="*/ 288138129 h 2418"/>
                <a:gd name="T56" fmla="*/ 220187270 w 2362"/>
                <a:gd name="T57" fmla="*/ 229614412 h 2418"/>
                <a:gd name="T58" fmla="*/ 90089545 w 2362"/>
                <a:gd name="T59" fmla="*/ 556674338 h 2418"/>
                <a:gd name="T60" fmla="*/ 177940605 w 2362"/>
                <a:gd name="T61" fmla="*/ 402385213 h 2418"/>
                <a:gd name="T62" fmla="*/ 154718427 w 2362"/>
                <a:gd name="T63" fmla="*/ 481349579 h 2418"/>
                <a:gd name="T64" fmla="*/ 200882443 w 2362"/>
                <a:gd name="T65" fmla="*/ 434587121 h 2418"/>
                <a:gd name="T66" fmla="*/ 447649090 w 2362"/>
                <a:gd name="T67" fmla="*/ 441587467 h 2418"/>
                <a:gd name="T68" fmla="*/ 60712589 w 2362"/>
                <a:gd name="T69" fmla="*/ 211693125 h 2418"/>
                <a:gd name="T70" fmla="*/ 19864449 w 2362"/>
                <a:gd name="T71" fmla="*/ 271336558 h 2418"/>
                <a:gd name="T72" fmla="*/ 11471183 w 2362"/>
                <a:gd name="T73" fmla="*/ 276937258 h 2418"/>
                <a:gd name="T74" fmla="*/ 573270371 w 2362"/>
                <a:gd name="T75" fmla="*/ 222893996 h 2418"/>
                <a:gd name="T76" fmla="*/ 598730506 w 2362"/>
                <a:gd name="T77" fmla="*/ 234374267 h 2418"/>
                <a:gd name="T78" fmla="*/ 600968463 w 2362"/>
                <a:gd name="T79" fmla="*/ 424786425 h 2418"/>
                <a:gd name="T80" fmla="*/ 635101674 w 2362"/>
                <a:gd name="T81" fmla="*/ 497310833 h 2418"/>
                <a:gd name="T82" fmla="*/ 636780539 w 2362"/>
                <a:gd name="T83" fmla="*/ 438787117 h 2418"/>
                <a:gd name="T84" fmla="*/ 581943447 w 2362"/>
                <a:gd name="T85" fmla="*/ 248935346 h 2418"/>
                <a:gd name="T86" fmla="*/ 445410604 w 2362"/>
                <a:gd name="T87" fmla="*/ 345261671 h 2418"/>
                <a:gd name="T88" fmla="*/ 144646297 w 2362"/>
                <a:gd name="T89" fmla="*/ 404065317 h 2418"/>
                <a:gd name="T90" fmla="*/ 454083680 w 2362"/>
                <a:gd name="T91" fmla="*/ 469588850 h 2418"/>
                <a:gd name="T92" fmla="*/ 491574620 w 2362"/>
                <a:gd name="T93" fmla="*/ 430946454 h 2418"/>
                <a:gd name="T94" fmla="*/ 524028966 w 2362"/>
                <a:gd name="T95" fmla="*/ 472109271 h 2418"/>
                <a:gd name="T96" fmla="*/ 150801605 w 2362"/>
                <a:gd name="T97" fmla="*/ 670361563 h 2418"/>
                <a:gd name="T98" fmla="*/ 572710750 w 2362"/>
                <a:gd name="T99" fmla="*/ 567875208 h 2418"/>
                <a:gd name="T100" fmla="*/ 528225599 w 2362"/>
                <a:gd name="T101" fmla="*/ 488630383 h 2418"/>
                <a:gd name="T102" fmla="*/ 467233728 w 2362"/>
                <a:gd name="T103" fmla="*/ 519152187 h 2418"/>
                <a:gd name="T104" fmla="*/ 231378642 w 2362"/>
                <a:gd name="T105" fmla="*/ 552474342 h 2418"/>
                <a:gd name="T106" fmla="*/ 162272789 w 2362"/>
                <a:gd name="T107" fmla="*/ 569555313 h 2418"/>
                <a:gd name="T108" fmla="*/ 484859690 w 2362"/>
                <a:gd name="T109" fmla="*/ 469588850 h 2418"/>
                <a:gd name="T110" fmla="*/ 218788216 w 2362"/>
                <a:gd name="T111" fmla="*/ 487790067 h 2418"/>
                <a:gd name="T112" fmla="*/ 183536291 w 2362"/>
                <a:gd name="T113" fmla="*/ 553874517 h 2418"/>
                <a:gd name="T114" fmla="*/ 217109880 w 2362"/>
                <a:gd name="T115" fmla="*/ 546593713 h 2418"/>
                <a:gd name="T116" fmla="*/ 516195322 w 2362"/>
                <a:gd name="T117" fmla="*/ 502631075 h 2418"/>
                <a:gd name="T118" fmla="*/ 480942869 w 2362"/>
                <a:gd name="T119" fmla="*/ 523352183 h 2418"/>
                <a:gd name="T120" fmla="*/ 200882443 w 2362"/>
                <a:gd name="T121" fmla="*/ 532313092 h 2418"/>
                <a:gd name="T122" fmla="*/ 188571827 w 2362"/>
                <a:gd name="T123" fmla="*/ 539593367 h 2418"/>
                <a:gd name="T124" fmla="*/ 203959832 w 2362"/>
                <a:gd name="T125" fmla="*/ 582716217 h 24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62" h="2418">
                  <a:moveTo>
                    <a:pt x="2115" y="897"/>
                  </a:moveTo>
                  <a:lnTo>
                    <a:pt x="2115" y="897"/>
                  </a:lnTo>
                  <a:lnTo>
                    <a:pt x="2122" y="940"/>
                  </a:lnTo>
                  <a:lnTo>
                    <a:pt x="2129" y="983"/>
                  </a:lnTo>
                  <a:lnTo>
                    <a:pt x="2139" y="1024"/>
                  </a:lnTo>
                  <a:lnTo>
                    <a:pt x="2149" y="1065"/>
                  </a:lnTo>
                  <a:lnTo>
                    <a:pt x="2161" y="1105"/>
                  </a:lnTo>
                  <a:lnTo>
                    <a:pt x="2174" y="1144"/>
                  </a:lnTo>
                  <a:lnTo>
                    <a:pt x="2200" y="1221"/>
                  </a:lnTo>
                  <a:lnTo>
                    <a:pt x="2211" y="1260"/>
                  </a:lnTo>
                  <a:lnTo>
                    <a:pt x="2224" y="1300"/>
                  </a:lnTo>
                  <a:lnTo>
                    <a:pt x="2247" y="1381"/>
                  </a:lnTo>
                  <a:lnTo>
                    <a:pt x="2268" y="1464"/>
                  </a:lnTo>
                  <a:lnTo>
                    <a:pt x="2289" y="1550"/>
                  </a:lnTo>
                  <a:lnTo>
                    <a:pt x="2308" y="1637"/>
                  </a:lnTo>
                  <a:lnTo>
                    <a:pt x="2327" y="1724"/>
                  </a:lnTo>
                  <a:lnTo>
                    <a:pt x="2362" y="1892"/>
                  </a:lnTo>
                  <a:lnTo>
                    <a:pt x="2361" y="1903"/>
                  </a:lnTo>
                  <a:lnTo>
                    <a:pt x="2358" y="1913"/>
                  </a:lnTo>
                  <a:lnTo>
                    <a:pt x="2356" y="1916"/>
                  </a:lnTo>
                  <a:lnTo>
                    <a:pt x="2354" y="1919"/>
                  </a:lnTo>
                  <a:lnTo>
                    <a:pt x="2351" y="1923"/>
                  </a:lnTo>
                  <a:lnTo>
                    <a:pt x="2346" y="1925"/>
                  </a:lnTo>
                  <a:lnTo>
                    <a:pt x="2343" y="1927"/>
                  </a:lnTo>
                  <a:lnTo>
                    <a:pt x="2339" y="1928"/>
                  </a:lnTo>
                  <a:lnTo>
                    <a:pt x="2335" y="1928"/>
                  </a:lnTo>
                  <a:lnTo>
                    <a:pt x="2330" y="1928"/>
                  </a:lnTo>
                  <a:lnTo>
                    <a:pt x="2325" y="1927"/>
                  </a:lnTo>
                  <a:lnTo>
                    <a:pt x="2321" y="1925"/>
                  </a:lnTo>
                  <a:lnTo>
                    <a:pt x="2315" y="1922"/>
                  </a:lnTo>
                  <a:lnTo>
                    <a:pt x="2310" y="1918"/>
                  </a:lnTo>
                  <a:lnTo>
                    <a:pt x="2299" y="1940"/>
                  </a:lnTo>
                  <a:lnTo>
                    <a:pt x="2285" y="1963"/>
                  </a:lnTo>
                  <a:lnTo>
                    <a:pt x="2279" y="1964"/>
                  </a:lnTo>
                  <a:lnTo>
                    <a:pt x="2272" y="1967"/>
                  </a:lnTo>
                  <a:lnTo>
                    <a:pt x="2260" y="1973"/>
                  </a:lnTo>
                  <a:lnTo>
                    <a:pt x="2253" y="1977"/>
                  </a:lnTo>
                  <a:lnTo>
                    <a:pt x="2247" y="1979"/>
                  </a:lnTo>
                  <a:lnTo>
                    <a:pt x="2238" y="1980"/>
                  </a:lnTo>
                  <a:lnTo>
                    <a:pt x="2230" y="1980"/>
                  </a:lnTo>
                  <a:lnTo>
                    <a:pt x="2228" y="1987"/>
                  </a:lnTo>
                  <a:lnTo>
                    <a:pt x="2224" y="1993"/>
                  </a:lnTo>
                  <a:lnTo>
                    <a:pt x="2221" y="1998"/>
                  </a:lnTo>
                  <a:lnTo>
                    <a:pt x="2217" y="2002"/>
                  </a:lnTo>
                  <a:lnTo>
                    <a:pt x="2207" y="2009"/>
                  </a:lnTo>
                  <a:lnTo>
                    <a:pt x="2200" y="2016"/>
                  </a:lnTo>
                  <a:lnTo>
                    <a:pt x="2168" y="2023"/>
                  </a:lnTo>
                  <a:lnTo>
                    <a:pt x="2136" y="2030"/>
                  </a:lnTo>
                  <a:lnTo>
                    <a:pt x="2073" y="2042"/>
                  </a:lnTo>
                  <a:lnTo>
                    <a:pt x="2041" y="2048"/>
                  </a:lnTo>
                  <a:lnTo>
                    <a:pt x="2008" y="2054"/>
                  </a:lnTo>
                  <a:lnTo>
                    <a:pt x="1974" y="2063"/>
                  </a:lnTo>
                  <a:lnTo>
                    <a:pt x="1938" y="2073"/>
                  </a:lnTo>
                  <a:lnTo>
                    <a:pt x="1915" y="2078"/>
                  </a:lnTo>
                  <a:lnTo>
                    <a:pt x="1890" y="2083"/>
                  </a:lnTo>
                  <a:lnTo>
                    <a:pt x="1842" y="2093"/>
                  </a:lnTo>
                  <a:lnTo>
                    <a:pt x="1747" y="2112"/>
                  </a:lnTo>
                  <a:lnTo>
                    <a:pt x="1700" y="2123"/>
                  </a:lnTo>
                  <a:lnTo>
                    <a:pt x="1653" y="2135"/>
                  </a:lnTo>
                  <a:lnTo>
                    <a:pt x="1608" y="2146"/>
                  </a:lnTo>
                  <a:lnTo>
                    <a:pt x="1562" y="2160"/>
                  </a:lnTo>
                  <a:lnTo>
                    <a:pt x="1517" y="2173"/>
                  </a:lnTo>
                  <a:lnTo>
                    <a:pt x="1471" y="2187"/>
                  </a:lnTo>
                  <a:lnTo>
                    <a:pt x="1424" y="2200"/>
                  </a:lnTo>
                  <a:lnTo>
                    <a:pt x="1378" y="2214"/>
                  </a:lnTo>
                  <a:lnTo>
                    <a:pt x="1287" y="2242"/>
                  </a:lnTo>
                  <a:lnTo>
                    <a:pt x="1241" y="2256"/>
                  </a:lnTo>
                  <a:lnTo>
                    <a:pt x="1194" y="2269"/>
                  </a:lnTo>
                  <a:lnTo>
                    <a:pt x="1147" y="2280"/>
                  </a:lnTo>
                  <a:lnTo>
                    <a:pt x="1099" y="2292"/>
                  </a:lnTo>
                  <a:lnTo>
                    <a:pt x="1052" y="2302"/>
                  </a:lnTo>
                  <a:lnTo>
                    <a:pt x="1004" y="2311"/>
                  </a:lnTo>
                  <a:lnTo>
                    <a:pt x="909" y="2328"/>
                  </a:lnTo>
                  <a:lnTo>
                    <a:pt x="815" y="2347"/>
                  </a:lnTo>
                  <a:lnTo>
                    <a:pt x="768" y="2357"/>
                  </a:lnTo>
                  <a:lnTo>
                    <a:pt x="721" y="2369"/>
                  </a:lnTo>
                  <a:lnTo>
                    <a:pt x="677" y="2381"/>
                  </a:lnTo>
                  <a:lnTo>
                    <a:pt x="633" y="2394"/>
                  </a:lnTo>
                  <a:lnTo>
                    <a:pt x="612" y="2400"/>
                  </a:lnTo>
                  <a:lnTo>
                    <a:pt x="589" y="2406"/>
                  </a:lnTo>
                  <a:lnTo>
                    <a:pt x="579" y="2408"/>
                  </a:lnTo>
                  <a:lnTo>
                    <a:pt x="568" y="2410"/>
                  </a:lnTo>
                  <a:lnTo>
                    <a:pt x="556" y="2410"/>
                  </a:lnTo>
                  <a:lnTo>
                    <a:pt x="545" y="2410"/>
                  </a:lnTo>
                  <a:lnTo>
                    <a:pt x="542" y="2411"/>
                  </a:lnTo>
                  <a:lnTo>
                    <a:pt x="540" y="2412"/>
                  </a:lnTo>
                  <a:lnTo>
                    <a:pt x="536" y="2415"/>
                  </a:lnTo>
                  <a:lnTo>
                    <a:pt x="532" y="2418"/>
                  </a:lnTo>
                  <a:lnTo>
                    <a:pt x="529" y="2418"/>
                  </a:lnTo>
                  <a:lnTo>
                    <a:pt x="528" y="2417"/>
                  </a:lnTo>
                  <a:lnTo>
                    <a:pt x="514" y="2413"/>
                  </a:lnTo>
                  <a:lnTo>
                    <a:pt x="500" y="2408"/>
                  </a:lnTo>
                  <a:lnTo>
                    <a:pt x="493" y="2405"/>
                  </a:lnTo>
                  <a:lnTo>
                    <a:pt x="487" y="2401"/>
                  </a:lnTo>
                  <a:lnTo>
                    <a:pt x="480" y="2397"/>
                  </a:lnTo>
                  <a:lnTo>
                    <a:pt x="476" y="2392"/>
                  </a:lnTo>
                  <a:lnTo>
                    <a:pt x="468" y="2380"/>
                  </a:lnTo>
                  <a:lnTo>
                    <a:pt x="460" y="2363"/>
                  </a:lnTo>
                  <a:lnTo>
                    <a:pt x="452" y="2345"/>
                  </a:lnTo>
                  <a:lnTo>
                    <a:pt x="447" y="2332"/>
                  </a:lnTo>
                  <a:lnTo>
                    <a:pt x="443" y="2316"/>
                  </a:lnTo>
                  <a:lnTo>
                    <a:pt x="438" y="2300"/>
                  </a:lnTo>
                  <a:lnTo>
                    <a:pt x="431" y="2265"/>
                  </a:lnTo>
                  <a:lnTo>
                    <a:pt x="423" y="2229"/>
                  </a:lnTo>
                  <a:lnTo>
                    <a:pt x="416" y="2193"/>
                  </a:lnTo>
                  <a:lnTo>
                    <a:pt x="404" y="2142"/>
                  </a:lnTo>
                  <a:lnTo>
                    <a:pt x="394" y="2093"/>
                  </a:lnTo>
                  <a:lnTo>
                    <a:pt x="384" y="2046"/>
                  </a:lnTo>
                  <a:lnTo>
                    <a:pt x="374" y="2001"/>
                  </a:lnTo>
                  <a:lnTo>
                    <a:pt x="361" y="2005"/>
                  </a:lnTo>
                  <a:lnTo>
                    <a:pt x="348" y="2008"/>
                  </a:lnTo>
                  <a:lnTo>
                    <a:pt x="336" y="2008"/>
                  </a:lnTo>
                  <a:lnTo>
                    <a:pt x="323" y="2008"/>
                  </a:lnTo>
                  <a:lnTo>
                    <a:pt x="311" y="2006"/>
                  </a:lnTo>
                  <a:lnTo>
                    <a:pt x="298" y="2003"/>
                  </a:lnTo>
                  <a:lnTo>
                    <a:pt x="271" y="1995"/>
                  </a:lnTo>
                  <a:lnTo>
                    <a:pt x="268" y="1990"/>
                  </a:lnTo>
                  <a:lnTo>
                    <a:pt x="266" y="1985"/>
                  </a:lnTo>
                  <a:lnTo>
                    <a:pt x="264" y="1975"/>
                  </a:lnTo>
                  <a:lnTo>
                    <a:pt x="260" y="1954"/>
                  </a:lnTo>
                  <a:lnTo>
                    <a:pt x="257" y="1943"/>
                  </a:lnTo>
                  <a:lnTo>
                    <a:pt x="254" y="1929"/>
                  </a:lnTo>
                  <a:lnTo>
                    <a:pt x="225" y="1831"/>
                  </a:lnTo>
                  <a:lnTo>
                    <a:pt x="199" y="1730"/>
                  </a:lnTo>
                  <a:lnTo>
                    <a:pt x="145" y="1524"/>
                  </a:lnTo>
                  <a:lnTo>
                    <a:pt x="131" y="1472"/>
                  </a:lnTo>
                  <a:lnTo>
                    <a:pt x="115" y="1418"/>
                  </a:lnTo>
                  <a:lnTo>
                    <a:pt x="100" y="1365"/>
                  </a:lnTo>
                  <a:lnTo>
                    <a:pt x="85" y="1310"/>
                  </a:lnTo>
                  <a:lnTo>
                    <a:pt x="72" y="1255"/>
                  </a:lnTo>
                  <a:lnTo>
                    <a:pt x="58" y="1197"/>
                  </a:lnTo>
                  <a:lnTo>
                    <a:pt x="52" y="1173"/>
                  </a:lnTo>
                  <a:lnTo>
                    <a:pt x="45" y="1151"/>
                  </a:lnTo>
                  <a:lnTo>
                    <a:pt x="40" y="1128"/>
                  </a:lnTo>
                  <a:lnTo>
                    <a:pt x="35" y="1107"/>
                  </a:lnTo>
                  <a:lnTo>
                    <a:pt x="34" y="1096"/>
                  </a:lnTo>
                  <a:lnTo>
                    <a:pt x="33" y="1084"/>
                  </a:lnTo>
                  <a:lnTo>
                    <a:pt x="33" y="1074"/>
                  </a:lnTo>
                  <a:lnTo>
                    <a:pt x="33" y="1063"/>
                  </a:lnTo>
                  <a:lnTo>
                    <a:pt x="35" y="1051"/>
                  </a:lnTo>
                  <a:lnTo>
                    <a:pt x="37" y="1039"/>
                  </a:lnTo>
                  <a:lnTo>
                    <a:pt x="41" y="1028"/>
                  </a:lnTo>
                  <a:lnTo>
                    <a:pt x="45" y="1015"/>
                  </a:lnTo>
                  <a:lnTo>
                    <a:pt x="40" y="1008"/>
                  </a:lnTo>
                  <a:lnTo>
                    <a:pt x="35" y="1002"/>
                  </a:lnTo>
                  <a:lnTo>
                    <a:pt x="29" y="993"/>
                  </a:lnTo>
                  <a:lnTo>
                    <a:pt x="24" y="984"/>
                  </a:lnTo>
                  <a:lnTo>
                    <a:pt x="15" y="963"/>
                  </a:lnTo>
                  <a:lnTo>
                    <a:pt x="8" y="940"/>
                  </a:lnTo>
                  <a:lnTo>
                    <a:pt x="4" y="916"/>
                  </a:lnTo>
                  <a:lnTo>
                    <a:pt x="2" y="903"/>
                  </a:lnTo>
                  <a:lnTo>
                    <a:pt x="0" y="892"/>
                  </a:lnTo>
                  <a:lnTo>
                    <a:pt x="0" y="879"/>
                  </a:lnTo>
                  <a:lnTo>
                    <a:pt x="0" y="867"/>
                  </a:lnTo>
                  <a:lnTo>
                    <a:pt x="3" y="855"/>
                  </a:lnTo>
                  <a:lnTo>
                    <a:pt x="5" y="844"/>
                  </a:lnTo>
                  <a:lnTo>
                    <a:pt x="11" y="819"/>
                  </a:lnTo>
                  <a:lnTo>
                    <a:pt x="19" y="792"/>
                  </a:lnTo>
                  <a:lnTo>
                    <a:pt x="24" y="779"/>
                  </a:lnTo>
                  <a:lnTo>
                    <a:pt x="29" y="766"/>
                  </a:lnTo>
                  <a:lnTo>
                    <a:pt x="35" y="756"/>
                  </a:lnTo>
                  <a:lnTo>
                    <a:pt x="40" y="747"/>
                  </a:lnTo>
                  <a:lnTo>
                    <a:pt x="45" y="740"/>
                  </a:lnTo>
                  <a:lnTo>
                    <a:pt x="52" y="733"/>
                  </a:lnTo>
                  <a:lnTo>
                    <a:pt x="68" y="719"/>
                  </a:lnTo>
                  <a:lnTo>
                    <a:pt x="86" y="707"/>
                  </a:lnTo>
                  <a:lnTo>
                    <a:pt x="104" y="696"/>
                  </a:lnTo>
                  <a:lnTo>
                    <a:pt x="121" y="684"/>
                  </a:lnTo>
                  <a:lnTo>
                    <a:pt x="140" y="672"/>
                  </a:lnTo>
                  <a:lnTo>
                    <a:pt x="157" y="660"/>
                  </a:lnTo>
                  <a:lnTo>
                    <a:pt x="173" y="651"/>
                  </a:lnTo>
                  <a:lnTo>
                    <a:pt x="196" y="640"/>
                  </a:lnTo>
                  <a:lnTo>
                    <a:pt x="220" y="630"/>
                  </a:lnTo>
                  <a:lnTo>
                    <a:pt x="245" y="622"/>
                  </a:lnTo>
                  <a:lnTo>
                    <a:pt x="270" y="614"/>
                  </a:lnTo>
                  <a:lnTo>
                    <a:pt x="297" y="608"/>
                  </a:lnTo>
                  <a:lnTo>
                    <a:pt x="324" y="601"/>
                  </a:lnTo>
                  <a:lnTo>
                    <a:pt x="351" y="596"/>
                  </a:lnTo>
                  <a:lnTo>
                    <a:pt x="378" y="592"/>
                  </a:lnTo>
                  <a:lnTo>
                    <a:pt x="435" y="584"/>
                  </a:lnTo>
                  <a:lnTo>
                    <a:pt x="492" y="580"/>
                  </a:lnTo>
                  <a:lnTo>
                    <a:pt x="548" y="577"/>
                  </a:lnTo>
                  <a:lnTo>
                    <a:pt x="603" y="574"/>
                  </a:lnTo>
                  <a:lnTo>
                    <a:pt x="619" y="574"/>
                  </a:lnTo>
                  <a:lnTo>
                    <a:pt x="635" y="575"/>
                  </a:lnTo>
                  <a:lnTo>
                    <a:pt x="667" y="577"/>
                  </a:lnTo>
                  <a:lnTo>
                    <a:pt x="699" y="580"/>
                  </a:lnTo>
                  <a:lnTo>
                    <a:pt x="731" y="583"/>
                  </a:lnTo>
                  <a:lnTo>
                    <a:pt x="763" y="585"/>
                  </a:lnTo>
                  <a:lnTo>
                    <a:pt x="794" y="589"/>
                  </a:lnTo>
                  <a:lnTo>
                    <a:pt x="857" y="596"/>
                  </a:lnTo>
                  <a:lnTo>
                    <a:pt x="914" y="602"/>
                  </a:lnTo>
                  <a:lnTo>
                    <a:pt x="973" y="607"/>
                  </a:lnTo>
                  <a:lnTo>
                    <a:pt x="1002" y="608"/>
                  </a:lnTo>
                  <a:lnTo>
                    <a:pt x="1030" y="609"/>
                  </a:lnTo>
                  <a:lnTo>
                    <a:pt x="1059" y="609"/>
                  </a:lnTo>
                  <a:lnTo>
                    <a:pt x="1087" y="608"/>
                  </a:lnTo>
                  <a:lnTo>
                    <a:pt x="1115" y="606"/>
                  </a:lnTo>
                  <a:lnTo>
                    <a:pt x="1143" y="604"/>
                  </a:lnTo>
                  <a:lnTo>
                    <a:pt x="1171" y="599"/>
                  </a:lnTo>
                  <a:lnTo>
                    <a:pt x="1196" y="594"/>
                  </a:lnTo>
                  <a:lnTo>
                    <a:pt x="1222" y="587"/>
                  </a:lnTo>
                  <a:lnTo>
                    <a:pt x="1247" y="580"/>
                  </a:lnTo>
                  <a:lnTo>
                    <a:pt x="1271" y="571"/>
                  </a:lnTo>
                  <a:lnTo>
                    <a:pt x="1294" y="561"/>
                  </a:lnTo>
                  <a:lnTo>
                    <a:pt x="1308" y="553"/>
                  </a:lnTo>
                  <a:lnTo>
                    <a:pt x="1322" y="545"/>
                  </a:lnTo>
                  <a:lnTo>
                    <a:pt x="1335" y="534"/>
                  </a:lnTo>
                  <a:lnTo>
                    <a:pt x="1346" y="523"/>
                  </a:lnTo>
                  <a:lnTo>
                    <a:pt x="1357" y="510"/>
                  </a:lnTo>
                  <a:lnTo>
                    <a:pt x="1366" y="496"/>
                  </a:lnTo>
                  <a:lnTo>
                    <a:pt x="1370" y="489"/>
                  </a:lnTo>
                  <a:lnTo>
                    <a:pt x="1373" y="481"/>
                  </a:lnTo>
                  <a:lnTo>
                    <a:pt x="1375" y="473"/>
                  </a:lnTo>
                  <a:lnTo>
                    <a:pt x="1376" y="465"/>
                  </a:lnTo>
                  <a:lnTo>
                    <a:pt x="1377" y="453"/>
                  </a:lnTo>
                  <a:lnTo>
                    <a:pt x="1376" y="437"/>
                  </a:lnTo>
                  <a:lnTo>
                    <a:pt x="1373" y="423"/>
                  </a:lnTo>
                  <a:lnTo>
                    <a:pt x="1371" y="417"/>
                  </a:lnTo>
                  <a:lnTo>
                    <a:pt x="1369" y="412"/>
                  </a:lnTo>
                  <a:lnTo>
                    <a:pt x="1366" y="409"/>
                  </a:lnTo>
                  <a:lnTo>
                    <a:pt x="1359" y="404"/>
                  </a:lnTo>
                  <a:lnTo>
                    <a:pt x="1343" y="396"/>
                  </a:lnTo>
                  <a:lnTo>
                    <a:pt x="1326" y="388"/>
                  </a:lnTo>
                  <a:lnTo>
                    <a:pt x="1313" y="384"/>
                  </a:lnTo>
                  <a:lnTo>
                    <a:pt x="1298" y="381"/>
                  </a:lnTo>
                  <a:lnTo>
                    <a:pt x="1283" y="379"/>
                  </a:lnTo>
                  <a:lnTo>
                    <a:pt x="1253" y="374"/>
                  </a:lnTo>
                  <a:lnTo>
                    <a:pt x="1222" y="370"/>
                  </a:lnTo>
                  <a:lnTo>
                    <a:pt x="1193" y="366"/>
                  </a:lnTo>
                  <a:lnTo>
                    <a:pt x="1165" y="364"/>
                  </a:lnTo>
                  <a:lnTo>
                    <a:pt x="1136" y="364"/>
                  </a:lnTo>
                  <a:lnTo>
                    <a:pt x="1115" y="366"/>
                  </a:lnTo>
                  <a:lnTo>
                    <a:pt x="1093" y="369"/>
                  </a:lnTo>
                  <a:lnTo>
                    <a:pt x="1050" y="379"/>
                  </a:lnTo>
                  <a:lnTo>
                    <a:pt x="1030" y="384"/>
                  </a:lnTo>
                  <a:lnTo>
                    <a:pt x="1011" y="389"/>
                  </a:lnTo>
                  <a:lnTo>
                    <a:pt x="975" y="403"/>
                  </a:lnTo>
                  <a:lnTo>
                    <a:pt x="958" y="409"/>
                  </a:lnTo>
                  <a:lnTo>
                    <a:pt x="939" y="413"/>
                  </a:lnTo>
                  <a:lnTo>
                    <a:pt x="921" y="417"/>
                  </a:lnTo>
                  <a:lnTo>
                    <a:pt x="902" y="420"/>
                  </a:lnTo>
                  <a:lnTo>
                    <a:pt x="883" y="423"/>
                  </a:lnTo>
                  <a:lnTo>
                    <a:pt x="862" y="425"/>
                  </a:lnTo>
                  <a:lnTo>
                    <a:pt x="821" y="427"/>
                  </a:lnTo>
                  <a:lnTo>
                    <a:pt x="805" y="424"/>
                  </a:lnTo>
                  <a:lnTo>
                    <a:pt x="792" y="420"/>
                  </a:lnTo>
                  <a:lnTo>
                    <a:pt x="780" y="415"/>
                  </a:lnTo>
                  <a:lnTo>
                    <a:pt x="767" y="409"/>
                  </a:lnTo>
                  <a:lnTo>
                    <a:pt x="756" y="402"/>
                  </a:lnTo>
                  <a:lnTo>
                    <a:pt x="746" y="395"/>
                  </a:lnTo>
                  <a:lnTo>
                    <a:pt x="737" y="386"/>
                  </a:lnTo>
                  <a:lnTo>
                    <a:pt x="729" y="377"/>
                  </a:lnTo>
                  <a:lnTo>
                    <a:pt x="721" y="366"/>
                  </a:lnTo>
                  <a:lnTo>
                    <a:pt x="714" y="353"/>
                  </a:lnTo>
                  <a:lnTo>
                    <a:pt x="707" y="340"/>
                  </a:lnTo>
                  <a:lnTo>
                    <a:pt x="701" y="326"/>
                  </a:lnTo>
                  <a:lnTo>
                    <a:pt x="699" y="318"/>
                  </a:lnTo>
                  <a:lnTo>
                    <a:pt x="697" y="308"/>
                  </a:lnTo>
                  <a:lnTo>
                    <a:pt x="696" y="297"/>
                  </a:lnTo>
                  <a:lnTo>
                    <a:pt x="696" y="286"/>
                  </a:lnTo>
                  <a:lnTo>
                    <a:pt x="697" y="274"/>
                  </a:lnTo>
                  <a:lnTo>
                    <a:pt x="699" y="262"/>
                  </a:lnTo>
                  <a:lnTo>
                    <a:pt x="702" y="251"/>
                  </a:lnTo>
                  <a:lnTo>
                    <a:pt x="705" y="242"/>
                  </a:lnTo>
                  <a:lnTo>
                    <a:pt x="708" y="235"/>
                  </a:lnTo>
                  <a:lnTo>
                    <a:pt x="712" y="230"/>
                  </a:lnTo>
                  <a:lnTo>
                    <a:pt x="717" y="223"/>
                  </a:lnTo>
                  <a:lnTo>
                    <a:pt x="721" y="217"/>
                  </a:lnTo>
                  <a:lnTo>
                    <a:pt x="733" y="199"/>
                  </a:lnTo>
                  <a:lnTo>
                    <a:pt x="744" y="184"/>
                  </a:lnTo>
                  <a:lnTo>
                    <a:pt x="756" y="170"/>
                  </a:lnTo>
                  <a:lnTo>
                    <a:pt x="775" y="155"/>
                  </a:lnTo>
                  <a:lnTo>
                    <a:pt x="805" y="131"/>
                  </a:lnTo>
                  <a:lnTo>
                    <a:pt x="822" y="120"/>
                  </a:lnTo>
                  <a:lnTo>
                    <a:pt x="840" y="108"/>
                  </a:lnTo>
                  <a:lnTo>
                    <a:pt x="858" y="97"/>
                  </a:lnTo>
                  <a:lnTo>
                    <a:pt x="876" y="86"/>
                  </a:lnTo>
                  <a:lnTo>
                    <a:pt x="894" y="78"/>
                  </a:lnTo>
                  <a:lnTo>
                    <a:pt x="913" y="70"/>
                  </a:lnTo>
                  <a:lnTo>
                    <a:pt x="922" y="68"/>
                  </a:lnTo>
                  <a:lnTo>
                    <a:pt x="933" y="66"/>
                  </a:lnTo>
                  <a:lnTo>
                    <a:pt x="957" y="63"/>
                  </a:lnTo>
                  <a:lnTo>
                    <a:pt x="992" y="55"/>
                  </a:lnTo>
                  <a:lnTo>
                    <a:pt x="1028" y="46"/>
                  </a:lnTo>
                  <a:lnTo>
                    <a:pt x="1066" y="37"/>
                  </a:lnTo>
                  <a:lnTo>
                    <a:pt x="1102" y="30"/>
                  </a:lnTo>
                  <a:lnTo>
                    <a:pt x="1132" y="24"/>
                  </a:lnTo>
                  <a:lnTo>
                    <a:pt x="1161" y="19"/>
                  </a:lnTo>
                  <a:lnTo>
                    <a:pt x="1218" y="13"/>
                  </a:lnTo>
                  <a:lnTo>
                    <a:pt x="1275" y="6"/>
                  </a:lnTo>
                  <a:lnTo>
                    <a:pt x="1333" y="1"/>
                  </a:lnTo>
                  <a:lnTo>
                    <a:pt x="1350" y="1"/>
                  </a:lnTo>
                  <a:lnTo>
                    <a:pt x="1366" y="1"/>
                  </a:lnTo>
                  <a:lnTo>
                    <a:pt x="1381" y="1"/>
                  </a:lnTo>
                  <a:lnTo>
                    <a:pt x="1392" y="0"/>
                  </a:lnTo>
                  <a:lnTo>
                    <a:pt x="1399" y="1"/>
                  </a:lnTo>
                  <a:lnTo>
                    <a:pt x="1406" y="2"/>
                  </a:lnTo>
                  <a:lnTo>
                    <a:pt x="1421" y="3"/>
                  </a:lnTo>
                  <a:lnTo>
                    <a:pt x="1429" y="3"/>
                  </a:lnTo>
                  <a:lnTo>
                    <a:pt x="1436" y="5"/>
                  </a:lnTo>
                  <a:lnTo>
                    <a:pt x="1444" y="8"/>
                  </a:lnTo>
                  <a:lnTo>
                    <a:pt x="1450" y="13"/>
                  </a:lnTo>
                  <a:lnTo>
                    <a:pt x="1461" y="15"/>
                  </a:lnTo>
                  <a:lnTo>
                    <a:pt x="1473" y="16"/>
                  </a:lnTo>
                  <a:lnTo>
                    <a:pt x="1495" y="16"/>
                  </a:lnTo>
                  <a:lnTo>
                    <a:pt x="1518" y="16"/>
                  </a:lnTo>
                  <a:lnTo>
                    <a:pt x="1529" y="16"/>
                  </a:lnTo>
                  <a:lnTo>
                    <a:pt x="1540" y="16"/>
                  </a:lnTo>
                  <a:lnTo>
                    <a:pt x="1544" y="17"/>
                  </a:lnTo>
                  <a:lnTo>
                    <a:pt x="1548" y="19"/>
                  </a:lnTo>
                  <a:lnTo>
                    <a:pt x="1552" y="21"/>
                  </a:lnTo>
                  <a:lnTo>
                    <a:pt x="1555" y="22"/>
                  </a:lnTo>
                  <a:lnTo>
                    <a:pt x="1562" y="22"/>
                  </a:lnTo>
                  <a:lnTo>
                    <a:pt x="1568" y="21"/>
                  </a:lnTo>
                  <a:lnTo>
                    <a:pt x="1575" y="20"/>
                  </a:lnTo>
                  <a:lnTo>
                    <a:pt x="1582" y="20"/>
                  </a:lnTo>
                  <a:lnTo>
                    <a:pt x="1597" y="21"/>
                  </a:lnTo>
                  <a:lnTo>
                    <a:pt x="1613" y="23"/>
                  </a:lnTo>
                  <a:lnTo>
                    <a:pt x="1646" y="29"/>
                  </a:lnTo>
                  <a:lnTo>
                    <a:pt x="1715" y="45"/>
                  </a:lnTo>
                  <a:lnTo>
                    <a:pt x="1727" y="47"/>
                  </a:lnTo>
                  <a:lnTo>
                    <a:pt x="1741" y="49"/>
                  </a:lnTo>
                  <a:lnTo>
                    <a:pt x="1755" y="51"/>
                  </a:lnTo>
                  <a:lnTo>
                    <a:pt x="1769" y="54"/>
                  </a:lnTo>
                  <a:lnTo>
                    <a:pt x="1778" y="56"/>
                  </a:lnTo>
                  <a:lnTo>
                    <a:pt x="1786" y="61"/>
                  </a:lnTo>
                  <a:lnTo>
                    <a:pt x="1804" y="69"/>
                  </a:lnTo>
                  <a:lnTo>
                    <a:pt x="1821" y="79"/>
                  </a:lnTo>
                  <a:lnTo>
                    <a:pt x="1837" y="87"/>
                  </a:lnTo>
                  <a:lnTo>
                    <a:pt x="1854" y="97"/>
                  </a:lnTo>
                  <a:lnTo>
                    <a:pt x="1870" y="106"/>
                  </a:lnTo>
                  <a:lnTo>
                    <a:pt x="1886" y="115"/>
                  </a:lnTo>
                  <a:lnTo>
                    <a:pt x="1903" y="123"/>
                  </a:lnTo>
                  <a:lnTo>
                    <a:pt x="1948" y="169"/>
                  </a:lnTo>
                  <a:lnTo>
                    <a:pt x="1994" y="215"/>
                  </a:lnTo>
                  <a:lnTo>
                    <a:pt x="2017" y="237"/>
                  </a:lnTo>
                  <a:lnTo>
                    <a:pt x="2038" y="262"/>
                  </a:lnTo>
                  <a:lnTo>
                    <a:pt x="2059" y="287"/>
                  </a:lnTo>
                  <a:lnTo>
                    <a:pt x="2079" y="313"/>
                  </a:lnTo>
                  <a:lnTo>
                    <a:pt x="2101" y="357"/>
                  </a:lnTo>
                  <a:lnTo>
                    <a:pt x="2122" y="402"/>
                  </a:lnTo>
                  <a:lnTo>
                    <a:pt x="2141" y="448"/>
                  </a:lnTo>
                  <a:lnTo>
                    <a:pt x="2158" y="496"/>
                  </a:lnTo>
                  <a:lnTo>
                    <a:pt x="2162" y="526"/>
                  </a:lnTo>
                  <a:lnTo>
                    <a:pt x="2165" y="558"/>
                  </a:lnTo>
                  <a:lnTo>
                    <a:pt x="2168" y="587"/>
                  </a:lnTo>
                  <a:lnTo>
                    <a:pt x="2168" y="617"/>
                  </a:lnTo>
                  <a:lnTo>
                    <a:pt x="2166" y="650"/>
                  </a:lnTo>
                  <a:lnTo>
                    <a:pt x="2163" y="682"/>
                  </a:lnTo>
                  <a:lnTo>
                    <a:pt x="2157" y="714"/>
                  </a:lnTo>
                  <a:lnTo>
                    <a:pt x="2154" y="731"/>
                  </a:lnTo>
                  <a:lnTo>
                    <a:pt x="2148" y="748"/>
                  </a:lnTo>
                  <a:lnTo>
                    <a:pt x="2151" y="766"/>
                  </a:lnTo>
                  <a:lnTo>
                    <a:pt x="2155" y="787"/>
                  </a:lnTo>
                  <a:lnTo>
                    <a:pt x="2156" y="809"/>
                  </a:lnTo>
                  <a:lnTo>
                    <a:pt x="2156" y="821"/>
                  </a:lnTo>
                  <a:lnTo>
                    <a:pt x="2155" y="832"/>
                  </a:lnTo>
                  <a:lnTo>
                    <a:pt x="2154" y="842"/>
                  </a:lnTo>
                  <a:lnTo>
                    <a:pt x="2151" y="853"/>
                  </a:lnTo>
                  <a:lnTo>
                    <a:pt x="2148" y="863"/>
                  </a:lnTo>
                  <a:lnTo>
                    <a:pt x="2144" y="871"/>
                  </a:lnTo>
                  <a:lnTo>
                    <a:pt x="2139" y="880"/>
                  </a:lnTo>
                  <a:lnTo>
                    <a:pt x="2132" y="887"/>
                  </a:lnTo>
                  <a:lnTo>
                    <a:pt x="2124" y="893"/>
                  </a:lnTo>
                  <a:lnTo>
                    <a:pt x="2115" y="897"/>
                  </a:lnTo>
                  <a:close/>
                  <a:moveTo>
                    <a:pt x="1760" y="1774"/>
                  </a:moveTo>
                  <a:lnTo>
                    <a:pt x="1760" y="1774"/>
                  </a:lnTo>
                  <a:lnTo>
                    <a:pt x="1760" y="1777"/>
                  </a:lnTo>
                  <a:lnTo>
                    <a:pt x="1759" y="1780"/>
                  </a:lnTo>
                  <a:lnTo>
                    <a:pt x="1756" y="1785"/>
                  </a:lnTo>
                  <a:lnTo>
                    <a:pt x="1754" y="1788"/>
                  </a:lnTo>
                  <a:lnTo>
                    <a:pt x="1752" y="1791"/>
                  </a:lnTo>
                  <a:lnTo>
                    <a:pt x="1756" y="1806"/>
                  </a:lnTo>
                  <a:lnTo>
                    <a:pt x="1761" y="1820"/>
                  </a:lnTo>
                  <a:lnTo>
                    <a:pt x="1764" y="1826"/>
                  </a:lnTo>
                  <a:lnTo>
                    <a:pt x="1767" y="1832"/>
                  </a:lnTo>
                  <a:lnTo>
                    <a:pt x="1772" y="1836"/>
                  </a:lnTo>
                  <a:lnTo>
                    <a:pt x="1776" y="1837"/>
                  </a:lnTo>
                  <a:lnTo>
                    <a:pt x="1779" y="1837"/>
                  </a:lnTo>
                  <a:lnTo>
                    <a:pt x="1783" y="1837"/>
                  </a:lnTo>
                  <a:lnTo>
                    <a:pt x="1787" y="1836"/>
                  </a:lnTo>
                  <a:lnTo>
                    <a:pt x="1792" y="1834"/>
                  </a:lnTo>
                  <a:lnTo>
                    <a:pt x="1795" y="1832"/>
                  </a:lnTo>
                  <a:lnTo>
                    <a:pt x="1797" y="1827"/>
                  </a:lnTo>
                  <a:lnTo>
                    <a:pt x="1799" y="1823"/>
                  </a:lnTo>
                  <a:lnTo>
                    <a:pt x="1802" y="1813"/>
                  </a:lnTo>
                  <a:lnTo>
                    <a:pt x="1804" y="1803"/>
                  </a:lnTo>
                  <a:lnTo>
                    <a:pt x="1804" y="1792"/>
                  </a:lnTo>
                  <a:lnTo>
                    <a:pt x="1800" y="1782"/>
                  </a:lnTo>
                  <a:lnTo>
                    <a:pt x="1798" y="1778"/>
                  </a:lnTo>
                  <a:lnTo>
                    <a:pt x="1796" y="1774"/>
                  </a:lnTo>
                  <a:lnTo>
                    <a:pt x="1796" y="1762"/>
                  </a:lnTo>
                  <a:lnTo>
                    <a:pt x="1796" y="1751"/>
                  </a:lnTo>
                  <a:lnTo>
                    <a:pt x="1795" y="1740"/>
                  </a:lnTo>
                  <a:lnTo>
                    <a:pt x="1793" y="1728"/>
                  </a:lnTo>
                  <a:lnTo>
                    <a:pt x="1789" y="1704"/>
                  </a:lnTo>
                  <a:lnTo>
                    <a:pt x="1787" y="1691"/>
                  </a:lnTo>
                  <a:lnTo>
                    <a:pt x="1786" y="1677"/>
                  </a:lnTo>
                  <a:lnTo>
                    <a:pt x="1783" y="1675"/>
                  </a:lnTo>
                  <a:lnTo>
                    <a:pt x="1780" y="1673"/>
                  </a:lnTo>
                  <a:lnTo>
                    <a:pt x="1777" y="1672"/>
                  </a:lnTo>
                  <a:lnTo>
                    <a:pt x="1774" y="1671"/>
                  </a:lnTo>
                  <a:lnTo>
                    <a:pt x="1766" y="1672"/>
                  </a:lnTo>
                  <a:lnTo>
                    <a:pt x="1759" y="1675"/>
                  </a:lnTo>
                  <a:lnTo>
                    <a:pt x="1752" y="1680"/>
                  </a:lnTo>
                  <a:lnTo>
                    <a:pt x="1747" y="1685"/>
                  </a:lnTo>
                  <a:lnTo>
                    <a:pt x="1744" y="1691"/>
                  </a:lnTo>
                  <a:lnTo>
                    <a:pt x="1741" y="1699"/>
                  </a:lnTo>
                  <a:lnTo>
                    <a:pt x="1741" y="1706"/>
                  </a:lnTo>
                  <a:lnTo>
                    <a:pt x="1742" y="1715"/>
                  </a:lnTo>
                  <a:lnTo>
                    <a:pt x="1747" y="1732"/>
                  </a:lnTo>
                  <a:lnTo>
                    <a:pt x="1749" y="1741"/>
                  </a:lnTo>
                  <a:lnTo>
                    <a:pt x="1751" y="1750"/>
                  </a:lnTo>
                  <a:lnTo>
                    <a:pt x="1751" y="1758"/>
                  </a:lnTo>
                  <a:lnTo>
                    <a:pt x="1750" y="1766"/>
                  </a:lnTo>
                  <a:lnTo>
                    <a:pt x="1754" y="1765"/>
                  </a:lnTo>
                  <a:lnTo>
                    <a:pt x="1755" y="1765"/>
                  </a:lnTo>
                  <a:lnTo>
                    <a:pt x="1756" y="1766"/>
                  </a:lnTo>
                  <a:lnTo>
                    <a:pt x="1757" y="1770"/>
                  </a:lnTo>
                  <a:lnTo>
                    <a:pt x="1760" y="1774"/>
                  </a:lnTo>
                  <a:close/>
                  <a:moveTo>
                    <a:pt x="1339" y="22"/>
                  </a:moveTo>
                  <a:lnTo>
                    <a:pt x="1339" y="22"/>
                  </a:lnTo>
                  <a:lnTo>
                    <a:pt x="1327" y="21"/>
                  </a:lnTo>
                  <a:lnTo>
                    <a:pt x="1315" y="22"/>
                  </a:lnTo>
                  <a:lnTo>
                    <a:pt x="1254" y="28"/>
                  </a:lnTo>
                  <a:lnTo>
                    <a:pt x="1190" y="35"/>
                  </a:lnTo>
                  <a:lnTo>
                    <a:pt x="1157" y="39"/>
                  </a:lnTo>
                  <a:lnTo>
                    <a:pt x="1124" y="45"/>
                  </a:lnTo>
                  <a:lnTo>
                    <a:pt x="1093" y="51"/>
                  </a:lnTo>
                  <a:lnTo>
                    <a:pt x="1062" y="57"/>
                  </a:lnTo>
                  <a:lnTo>
                    <a:pt x="1039" y="63"/>
                  </a:lnTo>
                  <a:lnTo>
                    <a:pt x="1018" y="70"/>
                  </a:lnTo>
                  <a:lnTo>
                    <a:pt x="996" y="78"/>
                  </a:lnTo>
                  <a:lnTo>
                    <a:pt x="975" y="86"/>
                  </a:lnTo>
                  <a:lnTo>
                    <a:pt x="935" y="105"/>
                  </a:lnTo>
                  <a:lnTo>
                    <a:pt x="898" y="123"/>
                  </a:lnTo>
                  <a:lnTo>
                    <a:pt x="888" y="128"/>
                  </a:lnTo>
                  <a:lnTo>
                    <a:pt x="877" y="131"/>
                  </a:lnTo>
                  <a:lnTo>
                    <a:pt x="868" y="136"/>
                  </a:lnTo>
                  <a:lnTo>
                    <a:pt x="858" y="140"/>
                  </a:lnTo>
                  <a:lnTo>
                    <a:pt x="843" y="150"/>
                  </a:lnTo>
                  <a:lnTo>
                    <a:pt x="826" y="162"/>
                  </a:lnTo>
                  <a:lnTo>
                    <a:pt x="808" y="177"/>
                  </a:lnTo>
                  <a:lnTo>
                    <a:pt x="792" y="195"/>
                  </a:lnTo>
                  <a:lnTo>
                    <a:pt x="777" y="213"/>
                  </a:lnTo>
                  <a:lnTo>
                    <a:pt x="770" y="222"/>
                  </a:lnTo>
                  <a:lnTo>
                    <a:pt x="764" y="232"/>
                  </a:lnTo>
                  <a:lnTo>
                    <a:pt x="760" y="242"/>
                  </a:lnTo>
                  <a:lnTo>
                    <a:pt x="755" y="251"/>
                  </a:lnTo>
                  <a:lnTo>
                    <a:pt x="753" y="262"/>
                  </a:lnTo>
                  <a:lnTo>
                    <a:pt x="752" y="272"/>
                  </a:lnTo>
                  <a:lnTo>
                    <a:pt x="751" y="290"/>
                  </a:lnTo>
                  <a:lnTo>
                    <a:pt x="753" y="307"/>
                  </a:lnTo>
                  <a:lnTo>
                    <a:pt x="756" y="323"/>
                  </a:lnTo>
                  <a:lnTo>
                    <a:pt x="762" y="338"/>
                  </a:lnTo>
                  <a:lnTo>
                    <a:pt x="768" y="352"/>
                  </a:lnTo>
                  <a:lnTo>
                    <a:pt x="777" y="364"/>
                  </a:lnTo>
                  <a:lnTo>
                    <a:pt x="786" y="374"/>
                  </a:lnTo>
                  <a:lnTo>
                    <a:pt x="796" y="383"/>
                  </a:lnTo>
                  <a:lnTo>
                    <a:pt x="808" y="392"/>
                  </a:lnTo>
                  <a:lnTo>
                    <a:pt x="821" y="397"/>
                  </a:lnTo>
                  <a:lnTo>
                    <a:pt x="833" y="401"/>
                  </a:lnTo>
                  <a:lnTo>
                    <a:pt x="847" y="404"/>
                  </a:lnTo>
                  <a:lnTo>
                    <a:pt x="861" y="405"/>
                  </a:lnTo>
                  <a:lnTo>
                    <a:pt x="876" y="404"/>
                  </a:lnTo>
                  <a:lnTo>
                    <a:pt x="890" y="402"/>
                  </a:lnTo>
                  <a:lnTo>
                    <a:pt x="905" y="397"/>
                  </a:lnTo>
                  <a:lnTo>
                    <a:pt x="896" y="393"/>
                  </a:lnTo>
                  <a:lnTo>
                    <a:pt x="887" y="386"/>
                  </a:lnTo>
                  <a:lnTo>
                    <a:pt x="879" y="378"/>
                  </a:lnTo>
                  <a:lnTo>
                    <a:pt x="874" y="368"/>
                  </a:lnTo>
                  <a:lnTo>
                    <a:pt x="870" y="358"/>
                  </a:lnTo>
                  <a:lnTo>
                    <a:pt x="868" y="347"/>
                  </a:lnTo>
                  <a:lnTo>
                    <a:pt x="866" y="335"/>
                  </a:lnTo>
                  <a:lnTo>
                    <a:pt x="866" y="322"/>
                  </a:lnTo>
                  <a:lnTo>
                    <a:pt x="867" y="309"/>
                  </a:lnTo>
                  <a:lnTo>
                    <a:pt x="868" y="296"/>
                  </a:lnTo>
                  <a:lnTo>
                    <a:pt x="871" y="283"/>
                  </a:lnTo>
                  <a:lnTo>
                    <a:pt x="874" y="272"/>
                  </a:lnTo>
                  <a:lnTo>
                    <a:pt x="878" y="259"/>
                  </a:lnTo>
                  <a:lnTo>
                    <a:pt x="883" y="248"/>
                  </a:lnTo>
                  <a:lnTo>
                    <a:pt x="888" y="237"/>
                  </a:lnTo>
                  <a:lnTo>
                    <a:pt x="894" y="229"/>
                  </a:lnTo>
                  <a:lnTo>
                    <a:pt x="902" y="219"/>
                  </a:lnTo>
                  <a:lnTo>
                    <a:pt x="909" y="211"/>
                  </a:lnTo>
                  <a:lnTo>
                    <a:pt x="918" y="203"/>
                  </a:lnTo>
                  <a:lnTo>
                    <a:pt x="927" y="197"/>
                  </a:lnTo>
                  <a:lnTo>
                    <a:pt x="944" y="184"/>
                  </a:lnTo>
                  <a:lnTo>
                    <a:pt x="951" y="177"/>
                  </a:lnTo>
                  <a:lnTo>
                    <a:pt x="958" y="170"/>
                  </a:lnTo>
                  <a:lnTo>
                    <a:pt x="978" y="159"/>
                  </a:lnTo>
                  <a:lnTo>
                    <a:pt x="998" y="150"/>
                  </a:lnTo>
                  <a:lnTo>
                    <a:pt x="1020" y="140"/>
                  </a:lnTo>
                  <a:lnTo>
                    <a:pt x="1041" y="131"/>
                  </a:lnTo>
                  <a:lnTo>
                    <a:pt x="1064" y="123"/>
                  </a:lnTo>
                  <a:lnTo>
                    <a:pt x="1086" y="116"/>
                  </a:lnTo>
                  <a:lnTo>
                    <a:pt x="1134" y="102"/>
                  </a:lnTo>
                  <a:lnTo>
                    <a:pt x="1179" y="91"/>
                  </a:lnTo>
                  <a:lnTo>
                    <a:pt x="1224" y="78"/>
                  </a:lnTo>
                  <a:lnTo>
                    <a:pt x="1268" y="66"/>
                  </a:lnTo>
                  <a:lnTo>
                    <a:pt x="1290" y="62"/>
                  </a:lnTo>
                  <a:lnTo>
                    <a:pt x="1311" y="57"/>
                  </a:lnTo>
                  <a:lnTo>
                    <a:pt x="1330" y="55"/>
                  </a:lnTo>
                  <a:lnTo>
                    <a:pt x="1350" y="52"/>
                  </a:lnTo>
                  <a:lnTo>
                    <a:pt x="1388" y="48"/>
                  </a:lnTo>
                  <a:lnTo>
                    <a:pt x="1408" y="46"/>
                  </a:lnTo>
                  <a:lnTo>
                    <a:pt x="1428" y="41"/>
                  </a:lnTo>
                  <a:lnTo>
                    <a:pt x="1448" y="36"/>
                  </a:lnTo>
                  <a:lnTo>
                    <a:pt x="1467" y="30"/>
                  </a:lnTo>
                  <a:lnTo>
                    <a:pt x="1403" y="25"/>
                  </a:lnTo>
                  <a:lnTo>
                    <a:pt x="1339" y="22"/>
                  </a:lnTo>
                  <a:close/>
                  <a:moveTo>
                    <a:pt x="2063" y="534"/>
                  </a:moveTo>
                  <a:lnTo>
                    <a:pt x="2063" y="534"/>
                  </a:lnTo>
                  <a:lnTo>
                    <a:pt x="2060" y="522"/>
                  </a:lnTo>
                  <a:lnTo>
                    <a:pt x="2057" y="510"/>
                  </a:lnTo>
                  <a:lnTo>
                    <a:pt x="2051" y="486"/>
                  </a:lnTo>
                  <a:lnTo>
                    <a:pt x="2041" y="449"/>
                  </a:lnTo>
                  <a:lnTo>
                    <a:pt x="2030" y="415"/>
                  </a:lnTo>
                  <a:lnTo>
                    <a:pt x="2024" y="398"/>
                  </a:lnTo>
                  <a:lnTo>
                    <a:pt x="2018" y="381"/>
                  </a:lnTo>
                  <a:lnTo>
                    <a:pt x="2010" y="365"/>
                  </a:lnTo>
                  <a:lnTo>
                    <a:pt x="2002" y="349"/>
                  </a:lnTo>
                  <a:lnTo>
                    <a:pt x="1996" y="339"/>
                  </a:lnTo>
                  <a:lnTo>
                    <a:pt x="1989" y="331"/>
                  </a:lnTo>
                  <a:lnTo>
                    <a:pt x="1981" y="322"/>
                  </a:lnTo>
                  <a:lnTo>
                    <a:pt x="1974" y="313"/>
                  </a:lnTo>
                  <a:lnTo>
                    <a:pt x="1969" y="306"/>
                  </a:lnTo>
                  <a:lnTo>
                    <a:pt x="1966" y="297"/>
                  </a:lnTo>
                  <a:lnTo>
                    <a:pt x="1963" y="290"/>
                  </a:lnTo>
                  <a:lnTo>
                    <a:pt x="1959" y="282"/>
                  </a:lnTo>
                  <a:lnTo>
                    <a:pt x="1949" y="269"/>
                  </a:lnTo>
                  <a:lnTo>
                    <a:pt x="1938" y="257"/>
                  </a:lnTo>
                  <a:lnTo>
                    <a:pt x="1927" y="244"/>
                  </a:lnTo>
                  <a:lnTo>
                    <a:pt x="1915" y="232"/>
                  </a:lnTo>
                  <a:lnTo>
                    <a:pt x="1891" y="208"/>
                  </a:lnTo>
                  <a:lnTo>
                    <a:pt x="1865" y="185"/>
                  </a:lnTo>
                  <a:lnTo>
                    <a:pt x="1843" y="167"/>
                  </a:lnTo>
                  <a:lnTo>
                    <a:pt x="1820" y="148"/>
                  </a:lnTo>
                  <a:lnTo>
                    <a:pt x="1795" y="132"/>
                  </a:lnTo>
                  <a:lnTo>
                    <a:pt x="1769" y="117"/>
                  </a:lnTo>
                  <a:lnTo>
                    <a:pt x="1742" y="104"/>
                  </a:lnTo>
                  <a:lnTo>
                    <a:pt x="1715" y="91"/>
                  </a:lnTo>
                  <a:lnTo>
                    <a:pt x="1685" y="79"/>
                  </a:lnTo>
                  <a:lnTo>
                    <a:pt x="1655" y="69"/>
                  </a:lnTo>
                  <a:lnTo>
                    <a:pt x="1632" y="62"/>
                  </a:lnTo>
                  <a:lnTo>
                    <a:pt x="1610" y="55"/>
                  </a:lnTo>
                  <a:lnTo>
                    <a:pt x="1586" y="49"/>
                  </a:lnTo>
                  <a:lnTo>
                    <a:pt x="1563" y="45"/>
                  </a:lnTo>
                  <a:lnTo>
                    <a:pt x="1539" y="42"/>
                  </a:lnTo>
                  <a:lnTo>
                    <a:pt x="1514" y="41"/>
                  </a:lnTo>
                  <a:lnTo>
                    <a:pt x="1490" y="42"/>
                  </a:lnTo>
                  <a:lnTo>
                    <a:pt x="1478" y="44"/>
                  </a:lnTo>
                  <a:lnTo>
                    <a:pt x="1465" y="47"/>
                  </a:lnTo>
                  <a:lnTo>
                    <a:pt x="1438" y="54"/>
                  </a:lnTo>
                  <a:lnTo>
                    <a:pt x="1411" y="60"/>
                  </a:lnTo>
                  <a:lnTo>
                    <a:pt x="1382" y="66"/>
                  </a:lnTo>
                  <a:lnTo>
                    <a:pt x="1352" y="70"/>
                  </a:lnTo>
                  <a:lnTo>
                    <a:pt x="1293" y="80"/>
                  </a:lnTo>
                  <a:lnTo>
                    <a:pt x="1264" y="85"/>
                  </a:lnTo>
                  <a:lnTo>
                    <a:pt x="1234" y="92"/>
                  </a:lnTo>
                  <a:lnTo>
                    <a:pt x="1209" y="98"/>
                  </a:lnTo>
                  <a:lnTo>
                    <a:pt x="1184" y="105"/>
                  </a:lnTo>
                  <a:lnTo>
                    <a:pt x="1163" y="109"/>
                  </a:lnTo>
                  <a:lnTo>
                    <a:pt x="1144" y="114"/>
                  </a:lnTo>
                  <a:lnTo>
                    <a:pt x="1106" y="127"/>
                  </a:lnTo>
                  <a:lnTo>
                    <a:pt x="1071" y="140"/>
                  </a:lnTo>
                  <a:lnTo>
                    <a:pt x="1037" y="153"/>
                  </a:lnTo>
                  <a:lnTo>
                    <a:pt x="1008" y="166"/>
                  </a:lnTo>
                  <a:lnTo>
                    <a:pt x="993" y="173"/>
                  </a:lnTo>
                  <a:lnTo>
                    <a:pt x="978" y="182"/>
                  </a:lnTo>
                  <a:lnTo>
                    <a:pt x="964" y="190"/>
                  </a:lnTo>
                  <a:lnTo>
                    <a:pt x="949" y="201"/>
                  </a:lnTo>
                  <a:lnTo>
                    <a:pt x="936" y="212"/>
                  </a:lnTo>
                  <a:lnTo>
                    <a:pt x="923" y="223"/>
                  </a:lnTo>
                  <a:lnTo>
                    <a:pt x="913" y="236"/>
                  </a:lnTo>
                  <a:lnTo>
                    <a:pt x="903" y="250"/>
                  </a:lnTo>
                  <a:lnTo>
                    <a:pt x="894" y="266"/>
                  </a:lnTo>
                  <a:lnTo>
                    <a:pt x="888" y="282"/>
                  </a:lnTo>
                  <a:lnTo>
                    <a:pt x="884" y="299"/>
                  </a:lnTo>
                  <a:lnTo>
                    <a:pt x="883" y="309"/>
                  </a:lnTo>
                  <a:lnTo>
                    <a:pt x="883" y="319"/>
                  </a:lnTo>
                  <a:lnTo>
                    <a:pt x="883" y="328"/>
                  </a:lnTo>
                  <a:lnTo>
                    <a:pt x="883" y="338"/>
                  </a:lnTo>
                  <a:lnTo>
                    <a:pt x="885" y="349"/>
                  </a:lnTo>
                  <a:lnTo>
                    <a:pt x="887" y="359"/>
                  </a:lnTo>
                  <a:lnTo>
                    <a:pt x="892" y="368"/>
                  </a:lnTo>
                  <a:lnTo>
                    <a:pt x="899" y="375"/>
                  </a:lnTo>
                  <a:lnTo>
                    <a:pt x="905" y="381"/>
                  </a:lnTo>
                  <a:lnTo>
                    <a:pt x="912" y="385"/>
                  </a:lnTo>
                  <a:lnTo>
                    <a:pt x="918" y="387"/>
                  </a:lnTo>
                  <a:lnTo>
                    <a:pt x="926" y="388"/>
                  </a:lnTo>
                  <a:lnTo>
                    <a:pt x="933" y="389"/>
                  </a:lnTo>
                  <a:lnTo>
                    <a:pt x="942" y="388"/>
                  </a:lnTo>
                  <a:lnTo>
                    <a:pt x="958" y="385"/>
                  </a:lnTo>
                  <a:lnTo>
                    <a:pt x="975" y="381"/>
                  </a:lnTo>
                  <a:lnTo>
                    <a:pt x="993" y="374"/>
                  </a:lnTo>
                  <a:lnTo>
                    <a:pt x="1012" y="369"/>
                  </a:lnTo>
                  <a:lnTo>
                    <a:pt x="1035" y="364"/>
                  </a:lnTo>
                  <a:lnTo>
                    <a:pt x="1055" y="359"/>
                  </a:lnTo>
                  <a:lnTo>
                    <a:pt x="1094" y="352"/>
                  </a:lnTo>
                  <a:lnTo>
                    <a:pt x="1101" y="347"/>
                  </a:lnTo>
                  <a:lnTo>
                    <a:pt x="1110" y="343"/>
                  </a:lnTo>
                  <a:lnTo>
                    <a:pt x="1117" y="340"/>
                  </a:lnTo>
                  <a:lnTo>
                    <a:pt x="1127" y="338"/>
                  </a:lnTo>
                  <a:lnTo>
                    <a:pt x="1146" y="334"/>
                  </a:lnTo>
                  <a:lnTo>
                    <a:pt x="1169" y="329"/>
                  </a:lnTo>
                  <a:lnTo>
                    <a:pt x="1200" y="322"/>
                  </a:lnTo>
                  <a:lnTo>
                    <a:pt x="1216" y="320"/>
                  </a:lnTo>
                  <a:lnTo>
                    <a:pt x="1231" y="319"/>
                  </a:lnTo>
                  <a:lnTo>
                    <a:pt x="1261" y="319"/>
                  </a:lnTo>
                  <a:lnTo>
                    <a:pt x="1291" y="319"/>
                  </a:lnTo>
                  <a:lnTo>
                    <a:pt x="1354" y="317"/>
                  </a:lnTo>
                  <a:lnTo>
                    <a:pt x="1382" y="318"/>
                  </a:lnTo>
                  <a:lnTo>
                    <a:pt x="1408" y="319"/>
                  </a:lnTo>
                  <a:lnTo>
                    <a:pt x="1439" y="319"/>
                  </a:lnTo>
                  <a:lnTo>
                    <a:pt x="1453" y="320"/>
                  </a:lnTo>
                  <a:lnTo>
                    <a:pt x="1459" y="321"/>
                  </a:lnTo>
                  <a:lnTo>
                    <a:pt x="1463" y="322"/>
                  </a:lnTo>
                  <a:lnTo>
                    <a:pt x="1467" y="324"/>
                  </a:lnTo>
                  <a:lnTo>
                    <a:pt x="1471" y="327"/>
                  </a:lnTo>
                  <a:lnTo>
                    <a:pt x="1478" y="336"/>
                  </a:lnTo>
                  <a:lnTo>
                    <a:pt x="1486" y="347"/>
                  </a:lnTo>
                  <a:lnTo>
                    <a:pt x="1492" y="358"/>
                  </a:lnTo>
                  <a:lnTo>
                    <a:pt x="1503" y="383"/>
                  </a:lnTo>
                  <a:lnTo>
                    <a:pt x="1512" y="404"/>
                  </a:lnTo>
                  <a:lnTo>
                    <a:pt x="1518" y="418"/>
                  </a:lnTo>
                  <a:lnTo>
                    <a:pt x="1521" y="433"/>
                  </a:lnTo>
                  <a:lnTo>
                    <a:pt x="1524" y="447"/>
                  </a:lnTo>
                  <a:lnTo>
                    <a:pt x="1525" y="461"/>
                  </a:lnTo>
                  <a:lnTo>
                    <a:pt x="1525" y="475"/>
                  </a:lnTo>
                  <a:lnTo>
                    <a:pt x="1524" y="488"/>
                  </a:lnTo>
                  <a:lnTo>
                    <a:pt x="1523" y="502"/>
                  </a:lnTo>
                  <a:lnTo>
                    <a:pt x="1520" y="514"/>
                  </a:lnTo>
                  <a:lnTo>
                    <a:pt x="1515" y="526"/>
                  </a:lnTo>
                  <a:lnTo>
                    <a:pt x="1510" y="538"/>
                  </a:lnTo>
                  <a:lnTo>
                    <a:pt x="1505" y="549"/>
                  </a:lnTo>
                  <a:lnTo>
                    <a:pt x="1498" y="559"/>
                  </a:lnTo>
                  <a:lnTo>
                    <a:pt x="1491" y="568"/>
                  </a:lnTo>
                  <a:lnTo>
                    <a:pt x="1482" y="576"/>
                  </a:lnTo>
                  <a:lnTo>
                    <a:pt x="1473" y="583"/>
                  </a:lnTo>
                  <a:lnTo>
                    <a:pt x="1463" y="589"/>
                  </a:lnTo>
                  <a:lnTo>
                    <a:pt x="1452" y="593"/>
                  </a:lnTo>
                  <a:lnTo>
                    <a:pt x="1437" y="597"/>
                  </a:lnTo>
                  <a:lnTo>
                    <a:pt x="1407" y="604"/>
                  </a:lnTo>
                  <a:lnTo>
                    <a:pt x="1325" y="623"/>
                  </a:lnTo>
                  <a:lnTo>
                    <a:pt x="1284" y="631"/>
                  </a:lnTo>
                  <a:lnTo>
                    <a:pt x="1244" y="640"/>
                  </a:lnTo>
                  <a:lnTo>
                    <a:pt x="1202" y="646"/>
                  </a:lnTo>
                  <a:lnTo>
                    <a:pt x="1160" y="652"/>
                  </a:lnTo>
                  <a:lnTo>
                    <a:pt x="1118" y="656"/>
                  </a:lnTo>
                  <a:lnTo>
                    <a:pt x="1076" y="658"/>
                  </a:lnTo>
                  <a:lnTo>
                    <a:pt x="1056" y="658"/>
                  </a:lnTo>
                  <a:lnTo>
                    <a:pt x="1037" y="657"/>
                  </a:lnTo>
                  <a:lnTo>
                    <a:pt x="1018" y="655"/>
                  </a:lnTo>
                  <a:lnTo>
                    <a:pt x="998" y="653"/>
                  </a:lnTo>
                  <a:lnTo>
                    <a:pt x="960" y="645"/>
                  </a:lnTo>
                  <a:lnTo>
                    <a:pt x="922" y="637"/>
                  </a:lnTo>
                  <a:lnTo>
                    <a:pt x="885" y="627"/>
                  </a:lnTo>
                  <a:lnTo>
                    <a:pt x="848" y="620"/>
                  </a:lnTo>
                  <a:lnTo>
                    <a:pt x="829" y="616"/>
                  </a:lnTo>
                  <a:lnTo>
                    <a:pt x="811" y="614"/>
                  </a:lnTo>
                  <a:lnTo>
                    <a:pt x="793" y="612"/>
                  </a:lnTo>
                  <a:lnTo>
                    <a:pt x="775" y="611"/>
                  </a:lnTo>
                  <a:lnTo>
                    <a:pt x="729" y="612"/>
                  </a:lnTo>
                  <a:lnTo>
                    <a:pt x="682" y="614"/>
                  </a:lnTo>
                  <a:lnTo>
                    <a:pt x="635" y="619"/>
                  </a:lnTo>
                  <a:lnTo>
                    <a:pt x="588" y="624"/>
                  </a:lnTo>
                  <a:lnTo>
                    <a:pt x="496" y="634"/>
                  </a:lnTo>
                  <a:lnTo>
                    <a:pt x="450" y="638"/>
                  </a:lnTo>
                  <a:lnTo>
                    <a:pt x="406" y="641"/>
                  </a:lnTo>
                  <a:lnTo>
                    <a:pt x="401" y="645"/>
                  </a:lnTo>
                  <a:lnTo>
                    <a:pt x="396" y="649"/>
                  </a:lnTo>
                  <a:lnTo>
                    <a:pt x="390" y="652"/>
                  </a:lnTo>
                  <a:lnTo>
                    <a:pt x="386" y="656"/>
                  </a:lnTo>
                  <a:lnTo>
                    <a:pt x="378" y="656"/>
                  </a:lnTo>
                  <a:lnTo>
                    <a:pt x="372" y="657"/>
                  </a:lnTo>
                  <a:lnTo>
                    <a:pt x="367" y="658"/>
                  </a:lnTo>
                  <a:lnTo>
                    <a:pt x="361" y="660"/>
                  </a:lnTo>
                  <a:lnTo>
                    <a:pt x="352" y="666"/>
                  </a:lnTo>
                  <a:lnTo>
                    <a:pt x="342" y="671"/>
                  </a:lnTo>
                  <a:lnTo>
                    <a:pt x="326" y="681"/>
                  </a:lnTo>
                  <a:lnTo>
                    <a:pt x="311" y="690"/>
                  </a:lnTo>
                  <a:lnTo>
                    <a:pt x="296" y="701"/>
                  </a:lnTo>
                  <a:lnTo>
                    <a:pt x="282" y="713"/>
                  </a:lnTo>
                  <a:lnTo>
                    <a:pt x="263" y="730"/>
                  </a:lnTo>
                  <a:lnTo>
                    <a:pt x="246" y="747"/>
                  </a:lnTo>
                  <a:lnTo>
                    <a:pt x="228" y="763"/>
                  </a:lnTo>
                  <a:lnTo>
                    <a:pt x="222" y="772"/>
                  </a:lnTo>
                  <a:lnTo>
                    <a:pt x="217" y="780"/>
                  </a:lnTo>
                  <a:lnTo>
                    <a:pt x="209" y="794"/>
                  </a:lnTo>
                  <a:lnTo>
                    <a:pt x="203" y="810"/>
                  </a:lnTo>
                  <a:lnTo>
                    <a:pt x="199" y="827"/>
                  </a:lnTo>
                  <a:lnTo>
                    <a:pt x="194" y="847"/>
                  </a:lnTo>
                  <a:lnTo>
                    <a:pt x="192" y="866"/>
                  </a:lnTo>
                  <a:lnTo>
                    <a:pt x="192" y="884"/>
                  </a:lnTo>
                  <a:lnTo>
                    <a:pt x="193" y="901"/>
                  </a:lnTo>
                  <a:lnTo>
                    <a:pt x="195" y="910"/>
                  </a:lnTo>
                  <a:lnTo>
                    <a:pt x="197" y="917"/>
                  </a:lnTo>
                  <a:lnTo>
                    <a:pt x="200" y="923"/>
                  </a:lnTo>
                  <a:lnTo>
                    <a:pt x="203" y="927"/>
                  </a:lnTo>
                  <a:lnTo>
                    <a:pt x="209" y="934"/>
                  </a:lnTo>
                  <a:lnTo>
                    <a:pt x="215" y="941"/>
                  </a:lnTo>
                  <a:lnTo>
                    <a:pt x="218" y="945"/>
                  </a:lnTo>
                  <a:lnTo>
                    <a:pt x="220" y="949"/>
                  </a:lnTo>
                  <a:lnTo>
                    <a:pt x="268" y="939"/>
                  </a:lnTo>
                  <a:lnTo>
                    <a:pt x="315" y="927"/>
                  </a:lnTo>
                  <a:lnTo>
                    <a:pt x="409" y="902"/>
                  </a:lnTo>
                  <a:lnTo>
                    <a:pt x="599" y="850"/>
                  </a:lnTo>
                  <a:lnTo>
                    <a:pt x="647" y="837"/>
                  </a:lnTo>
                  <a:lnTo>
                    <a:pt x="694" y="825"/>
                  </a:lnTo>
                  <a:lnTo>
                    <a:pt x="742" y="813"/>
                  </a:lnTo>
                  <a:lnTo>
                    <a:pt x="791" y="801"/>
                  </a:lnTo>
                  <a:lnTo>
                    <a:pt x="886" y="776"/>
                  </a:lnTo>
                  <a:lnTo>
                    <a:pt x="934" y="764"/>
                  </a:lnTo>
                  <a:lnTo>
                    <a:pt x="982" y="755"/>
                  </a:lnTo>
                  <a:lnTo>
                    <a:pt x="1007" y="749"/>
                  </a:lnTo>
                  <a:lnTo>
                    <a:pt x="1030" y="744"/>
                  </a:lnTo>
                  <a:lnTo>
                    <a:pt x="1079" y="731"/>
                  </a:lnTo>
                  <a:lnTo>
                    <a:pt x="1126" y="718"/>
                  </a:lnTo>
                  <a:lnTo>
                    <a:pt x="1174" y="705"/>
                  </a:lnTo>
                  <a:lnTo>
                    <a:pt x="1223" y="693"/>
                  </a:lnTo>
                  <a:lnTo>
                    <a:pt x="1270" y="680"/>
                  </a:lnTo>
                  <a:lnTo>
                    <a:pt x="1363" y="653"/>
                  </a:lnTo>
                  <a:lnTo>
                    <a:pt x="1454" y="626"/>
                  </a:lnTo>
                  <a:lnTo>
                    <a:pt x="1545" y="600"/>
                  </a:lnTo>
                  <a:lnTo>
                    <a:pt x="1593" y="587"/>
                  </a:lnTo>
                  <a:lnTo>
                    <a:pt x="1639" y="577"/>
                  </a:lnTo>
                  <a:lnTo>
                    <a:pt x="1685" y="567"/>
                  </a:lnTo>
                  <a:lnTo>
                    <a:pt x="1707" y="563"/>
                  </a:lnTo>
                  <a:lnTo>
                    <a:pt x="1730" y="561"/>
                  </a:lnTo>
                  <a:lnTo>
                    <a:pt x="1766" y="556"/>
                  </a:lnTo>
                  <a:lnTo>
                    <a:pt x="1804" y="551"/>
                  </a:lnTo>
                  <a:lnTo>
                    <a:pt x="1824" y="548"/>
                  </a:lnTo>
                  <a:lnTo>
                    <a:pt x="1844" y="544"/>
                  </a:lnTo>
                  <a:lnTo>
                    <a:pt x="1884" y="535"/>
                  </a:lnTo>
                  <a:lnTo>
                    <a:pt x="1921" y="528"/>
                  </a:lnTo>
                  <a:lnTo>
                    <a:pt x="1941" y="524"/>
                  </a:lnTo>
                  <a:lnTo>
                    <a:pt x="1959" y="523"/>
                  </a:lnTo>
                  <a:lnTo>
                    <a:pt x="1975" y="533"/>
                  </a:lnTo>
                  <a:lnTo>
                    <a:pt x="1983" y="538"/>
                  </a:lnTo>
                  <a:lnTo>
                    <a:pt x="1993" y="541"/>
                  </a:lnTo>
                  <a:lnTo>
                    <a:pt x="2004" y="563"/>
                  </a:lnTo>
                  <a:lnTo>
                    <a:pt x="2012" y="584"/>
                  </a:lnTo>
                  <a:lnTo>
                    <a:pt x="2020" y="607"/>
                  </a:lnTo>
                  <a:lnTo>
                    <a:pt x="2027" y="630"/>
                  </a:lnTo>
                  <a:lnTo>
                    <a:pt x="2034" y="653"/>
                  </a:lnTo>
                  <a:lnTo>
                    <a:pt x="2041" y="676"/>
                  </a:lnTo>
                  <a:lnTo>
                    <a:pt x="2050" y="699"/>
                  </a:lnTo>
                  <a:lnTo>
                    <a:pt x="2060" y="720"/>
                  </a:lnTo>
                  <a:lnTo>
                    <a:pt x="2063" y="675"/>
                  </a:lnTo>
                  <a:lnTo>
                    <a:pt x="2065" y="628"/>
                  </a:lnTo>
                  <a:lnTo>
                    <a:pt x="2066" y="605"/>
                  </a:lnTo>
                  <a:lnTo>
                    <a:pt x="2066" y="581"/>
                  </a:lnTo>
                  <a:lnTo>
                    <a:pt x="2065" y="558"/>
                  </a:lnTo>
                  <a:lnTo>
                    <a:pt x="2063" y="534"/>
                  </a:lnTo>
                  <a:close/>
                  <a:moveTo>
                    <a:pt x="1613" y="42"/>
                  </a:moveTo>
                  <a:lnTo>
                    <a:pt x="1613" y="42"/>
                  </a:lnTo>
                  <a:lnTo>
                    <a:pt x="1631" y="47"/>
                  </a:lnTo>
                  <a:lnTo>
                    <a:pt x="1648" y="51"/>
                  </a:lnTo>
                  <a:lnTo>
                    <a:pt x="1666" y="57"/>
                  </a:lnTo>
                  <a:lnTo>
                    <a:pt x="1684" y="64"/>
                  </a:lnTo>
                  <a:lnTo>
                    <a:pt x="1717" y="78"/>
                  </a:lnTo>
                  <a:lnTo>
                    <a:pt x="1750" y="93"/>
                  </a:lnTo>
                  <a:lnTo>
                    <a:pt x="1776" y="107"/>
                  </a:lnTo>
                  <a:lnTo>
                    <a:pt x="1800" y="121"/>
                  </a:lnTo>
                  <a:lnTo>
                    <a:pt x="1823" y="136"/>
                  </a:lnTo>
                  <a:lnTo>
                    <a:pt x="1844" y="152"/>
                  </a:lnTo>
                  <a:lnTo>
                    <a:pt x="1876" y="176"/>
                  </a:lnTo>
                  <a:lnTo>
                    <a:pt x="1891" y="190"/>
                  </a:lnTo>
                  <a:lnTo>
                    <a:pt x="1906" y="204"/>
                  </a:lnTo>
                  <a:lnTo>
                    <a:pt x="1921" y="219"/>
                  </a:lnTo>
                  <a:lnTo>
                    <a:pt x="1934" y="233"/>
                  </a:lnTo>
                  <a:lnTo>
                    <a:pt x="1947" y="249"/>
                  </a:lnTo>
                  <a:lnTo>
                    <a:pt x="1959" y="264"/>
                  </a:lnTo>
                  <a:lnTo>
                    <a:pt x="1966" y="276"/>
                  </a:lnTo>
                  <a:lnTo>
                    <a:pt x="1974" y="288"/>
                  </a:lnTo>
                  <a:lnTo>
                    <a:pt x="1989" y="311"/>
                  </a:lnTo>
                  <a:lnTo>
                    <a:pt x="1995" y="318"/>
                  </a:lnTo>
                  <a:lnTo>
                    <a:pt x="2002" y="325"/>
                  </a:lnTo>
                  <a:lnTo>
                    <a:pt x="2008" y="332"/>
                  </a:lnTo>
                  <a:lnTo>
                    <a:pt x="2013" y="339"/>
                  </a:lnTo>
                  <a:lnTo>
                    <a:pt x="2025" y="359"/>
                  </a:lnTo>
                  <a:lnTo>
                    <a:pt x="2036" y="382"/>
                  </a:lnTo>
                  <a:lnTo>
                    <a:pt x="2047" y="407"/>
                  </a:lnTo>
                  <a:lnTo>
                    <a:pt x="2055" y="432"/>
                  </a:lnTo>
                  <a:lnTo>
                    <a:pt x="2063" y="459"/>
                  </a:lnTo>
                  <a:lnTo>
                    <a:pt x="2069" y="486"/>
                  </a:lnTo>
                  <a:lnTo>
                    <a:pt x="2074" y="513"/>
                  </a:lnTo>
                  <a:lnTo>
                    <a:pt x="2079" y="540"/>
                  </a:lnTo>
                  <a:lnTo>
                    <a:pt x="2082" y="568"/>
                  </a:lnTo>
                  <a:lnTo>
                    <a:pt x="2083" y="596"/>
                  </a:lnTo>
                  <a:lnTo>
                    <a:pt x="2082" y="624"/>
                  </a:lnTo>
                  <a:lnTo>
                    <a:pt x="2081" y="652"/>
                  </a:lnTo>
                  <a:lnTo>
                    <a:pt x="2075" y="706"/>
                  </a:lnTo>
                  <a:lnTo>
                    <a:pt x="2070" y="760"/>
                  </a:lnTo>
                  <a:lnTo>
                    <a:pt x="2080" y="758"/>
                  </a:lnTo>
                  <a:lnTo>
                    <a:pt x="2088" y="755"/>
                  </a:lnTo>
                  <a:lnTo>
                    <a:pt x="2096" y="751"/>
                  </a:lnTo>
                  <a:lnTo>
                    <a:pt x="2103" y="747"/>
                  </a:lnTo>
                  <a:lnTo>
                    <a:pt x="2110" y="743"/>
                  </a:lnTo>
                  <a:lnTo>
                    <a:pt x="2118" y="740"/>
                  </a:lnTo>
                  <a:lnTo>
                    <a:pt x="2127" y="736"/>
                  </a:lnTo>
                  <a:lnTo>
                    <a:pt x="2138" y="735"/>
                  </a:lnTo>
                  <a:lnTo>
                    <a:pt x="2142" y="716"/>
                  </a:lnTo>
                  <a:lnTo>
                    <a:pt x="2145" y="698"/>
                  </a:lnTo>
                  <a:lnTo>
                    <a:pt x="2148" y="679"/>
                  </a:lnTo>
                  <a:lnTo>
                    <a:pt x="2150" y="660"/>
                  </a:lnTo>
                  <a:lnTo>
                    <a:pt x="2151" y="642"/>
                  </a:lnTo>
                  <a:lnTo>
                    <a:pt x="2153" y="625"/>
                  </a:lnTo>
                  <a:lnTo>
                    <a:pt x="2153" y="607"/>
                  </a:lnTo>
                  <a:lnTo>
                    <a:pt x="2151" y="590"/>
                  </a:lnTo>
                  <a:lnTo>
                    <a:pt x="2150" y="573"/>
                  </a:lnTo>
                  <a:lnTo>
                    <a:pt x="2148" y="555"/>
                  </a:lnTo>
                  <a:lnTo>
                    <a:pt x="2143" y="522"/>
                  </a:lnTo>
                  <a:lnTo>
                    <a:pt x="2134" y="489"/>
                  </a:lnTo>
                  <a:lnTo>
                    <a:pt x="2124" y="458"/>
                  </a:lnTo>
                  <a:lnTo>
                    <a:pt x="2112" y="423"/>
                  </a:lnTo>
                  <a:lnTo>
                    <a:pt x="2099" y="389"/>
                  </a:lnTo>
                  <a:lnTo>
                    <a:pt x="2093" y="374"/>
                  </a:lnTo>
                  <a:lnTo>
                    <a:pt x="2085" y="358"/>
                  </a:lnTo>
                  <a:lnTo>
                    <a:pt x="2077" y="343"/>
                  </a:lnTo>
                  <a:lnTo>
                    <a:pt x="2068" y="328"/>
                  </a:lnTo>
                  <a:lnTo>
                    <a:pt x="2053" y="306"/>
                  </a:lnTo>
                  <a:lnTo>
                    <a:pt x="2036" y="283"/>
                  </a:lnTo>
                  <a:lnTo>
                    <a:pt x="2019" y="263"/>
                  </a:lnTo>
                  <a:lnTo>
                    <a:pt x="2001" y="244"/>
                  </a:lnTo>
                  <a:lnTo>
                    <a:pt x="1961" y="203"/>
                  </a:lnTo>
                  <a:lnTo>
                    <a:pt x="1942" y="185"/>
                  </a:lnTo>
                  <a:lnTo>
                    <a:pt x="1921" y="166"/>
                  </a:lnTo>
                  <a:lnTo>
                    <a:pt x="1901" y="148"/>
                  </a:lnTo>
                  <a:lnTo>
                    <a:pt x="1881" y="131"/>
                  </a:lnTo>
                  <a:lnTo>
                    <a:pt x="1859" y="116"/>
                  </a:lnTo>
                  <a:lnTo>
                    <a:pt x="1837" y="102"/>
                  </a:lnTo>
                  <a:lnTo>
                    <a:pt x="1820" y="94"/>
                  </a:lnTo>
                  <a:lnTo>
                    <a:pt x="1801" y="85"/>
                  </a:lnTo>
                  <a:lnTo>
                    <a:pt x="1785" y="79"/>
                  </a:lnTo>
                  <a:lnTo>
                    <a:pt x="1770" y="74"/>
                  </a:lnTo>
                  <a:lnTo>
                    <a:pt x="1755" y="69"/>
                  </a:lnTo>
                  <a:lnTo>
                    <a:pt x="1740" y="66"/>
                  </a:lnTo>
                  <a:lnTo>
                    <a:pt x="1708" y="60"/>
                  </a:lnTo>
                  <a:lnTo>
                    <a:pt x="1672" y="52"/>
                  </a:lnTo>
                  <a:lnTo>
                    <a:pt x="1647" y="45"/>
                  </a:lnTo>
                  <a:lnTo>
                    <a:pt x="1634" y="42"/>
                  </a:lnTo>
                  <a:lnTo>
                    <a:pt x="1619" y="40"/>
                  </a:lnTo>
                  <a:lnTo>
                    <a:pt x="1614" y="40"/>
                  </a:lnTo>
                  <a:lnTo>
                    <a:pt x="1612" y="41"/>
                  </a:lnTo>
                  <a:lnTo>
                    <a:pt x="1611" y="41"/>
                  </a:lnTo>
                  <a:lnTo>
                    <a:pt x="1612" y="42"/>
                  </a:lnTo>
                  <a:lnTo>
                    <a:pt x="1613" y="42"/>
                  </a:lnTo>
                  <a:close/>
                  <a:moveTo>
                    <a:pt x="919" y="90"/>
                  </a:moveTo>
                  <a:lnTo>
                    <a:pt x="919" y="90"/>
                  </a:lnTo>
                  <a:lnTo>
                    <a:pt x="907" y="93"/>
                  </a:lnTo>
                  <a:lnTo>
                    <a:pt x="899" y="97"/>
                  </a:lnTo>
                  <a:lnTo>
                    <a:pt x="890" y="101"/>
                  </a:lnTo>
                  <a:lnTo>
                    <a:pt x="882" y="107"/>
                  </a:lnTo>
                  <a:lnTo>
                    <a:pt x="868" y="112"/>
                  </a:lnTo>
                  <a:lnTo>
                    <a:pt x="855" y="117"/>
                  </a:lnTo>
                  <a:lnTo>
                    <a:pt x="837" y="128"/>
                  </a:lnTo>
                  <a:lnTo>
                    <a:pt x="822" y="139"/>
                  </a:lnTo>
                  <a:lnTo>
                    <a:pt x="808" y="151"/>
                  </a:lnTo>
                  <a:lnTo>
                    <a:pt x="795" y="162"/>
                  </a:lnTo>
                  <a:lnTo>
                    <a:pt x="782" y="173"/>
                  </a:lnTo>
                  <a:lnTo>
                    <a:pt x="768" y="185"/>
                  </a:lnTo>
                  <a:lnTo>
                    <a:pt x="754" y="196"/>
                  </a:lnTo>
                  <a:lnTo>
                    <a:pt x="749" y="201"/>
                  </a:lnTo>
                  <a:lnTo>
                    <a:pt x="745" y="206"/>
                  </a:lnTo>
                  <a:lnTo>
                    <a:pt x="735" y="219"/>
                  </a:lnTo>
                  <a:lnTo>
                    <a:pt x="729" y="233"/>
                  </a:lnTo>
                  <a:lnTo>
                    <a:pt x="722" y="247"/>
                  </a:lnTo>
                  <a:lnTo>
                    <a:pt x="718" y="261"/>
                  </a:lnTo>
                  <a:lnTo>
                    <a:pt x="715" y="275"/>
                  </a:lnTo>
                  <a:lnTo>
                    <a:pt x="714" y="288"/>
                  </a:lnTo>
                  <a:lnTo>
                    <a:pt x="714" y="302"/>
                  </a:lnTo>
                  <a:lnTo>
                    <a:pt x="716" y="314"/>
                  </a:lnTo>
                  <a:lnTo>
                    <a:pt x="719" y="327"/>
                  </a:lnTo>
                  <a:lnTo>
                    <a:pt x="723" y="339"/>
                  </a:lnTo>
                  <a:lnTo>
                    <a:pt x="730" y="351"/>
                  </a:lnTo>
                  <a:lnTo>
                    <a:pt x="737" y="362"/>
                  </a:lnTo>
                  <a:lnTo>
                    <a:pt x="746" y="371"/>
                  </a:lnTo>
                  <a:lnTo>
                    <a:pt x="756" y="381"/>
                  </a:lnTo>
                  <a:lnTo>
                    <a:pt x="768" y="388"/>
                  </a:lnTo>
                  <a:lnTo>
                    <a:pt x="782" y="396"/>
                  </a:lnTo>
                  <a:lnTo>
                    <a:pt x="775" y="389"/>
                  </a:lnTo>
                  <a:lnTo>
                    <a:pt x="769" y="382"/>
                  </a:lnTo>
                  <a:lnTo>
                    <a:pt x="763" y="374"/>
                  </a:lnTo>
                  <a:lnTo>
                    <a:pt x="757" y="365"/>
                  </a:lnTo>
                  <a:lnTo>
                    <a:pt x="753" y="355"/>
                  </a:lnTo>
                  <a:lnTo>
                    <a:pt x="749" y="344"/>
                  </a:lnTo>
                  <a:lnTo>
                    <a:pt x="745" y="334"/>
                  </a:lnTo>
                  <a:lnTo>
                    <a:pt x="741" y="323"/>
                  </a:lnTo>
                  <a:lnTo>
                    <a:pt x="739" y="311"/>
                  </a:lnTo>
                  <a:lnTo>
                    <a:pt x="737" y="299"/>
                  </a:lnTo>
                  <a:lnTo>
                    <a:pt x="737" y="288"/>
                  </a:lnTo>
                  <a:lnTo>
                    <a:pt x="736" y="277"/>
                  </a:lnTo>
                  <a:lnTo>
                    <a:pt x="737" y="265"/>
                  </a:lnTo>
                  <a:lnTo>
                    <a:pt x="738" y="256"/>
                  </a:lnTo>
                  <a:lnTo>
                    <a:pt x="740" y="245"/>
                  </a:lnTo>
                  <a:lnTo>
                    <a:pt x="745" y="236"/>
                  </a:lnTo>
                  <a:lnTo>
                    <a:pt x="750" y="225"/>
                  </a:lnTo>
                  <a:lnTo>
                    <a:pt x="757" y="213"/>
                  </a:lnTo>
                  <a:lnTo>
                    <a:pt x="766" y="201"/>
                  </a:lnTo>
                  <a:lnTo>
                    <a:pt x="776" y="190"/>
                  </a:lnTo>
                  <a:lnTo>
                    <a:pt x="786" y="178"/>
                  </a:lnTo>
                  <a:lnTo>
                    <a:pt x="797" y="169"/>
                  </a:lnTo>
                  <a:lnTo>
                    <a:pt x="820" y="150"/>
                  </a:lnTo>
                  <a:lnTo>
                    <a:pt x="832" y="140"/>
                  </a:lnTo>
                  <a:lnTo>
                    <a:pt x="845" y="131"/>
                  </a:lnTo>
                  <a:lnTo>
                    <a:pt x="872" y="116"/>
                  </a:lnTo>
                  <a:lnTo>
                    <a:pt x="899" y="102"/>
                  </a:lnTo>
                  <a:lnTo>
                    <a:pt x="922" y="90"/>
                  </a:lnTo>
                  <a:lnTo>
                    <a:pt x="919" y="90"/>
                  </a:lnTo>
                  <a:close/>
                  <a:moveTo>
                    <a:pt x="1448" y="576"/>
                  </a:moveTo>
                  <a:lnTo>
                    <a:pt x="1448" y="576"/>
                  </a:lnTo>
                  <a:lnTo>
                    <a:pt x="1457" y="573"/>
                  </a:lnTo>
                  <a:lnTo>
                    <a:pt x="1465" y="567"/>
                  </a:lnTo>
                  <a:lnTo>
                    <a:pt x="1473" y="561"/>
                  </a:lnTo>
                  <a:lnTo>
                    <a:pt x="1480" y="554"/>
                  </a:lnTo>
                  <a:lnTo>
                    <a:pt x="1487" y="547"/>
                  </a:lnTo>
                  <a:lnTo>
                    <a:pt x="1492" y="538"/>
                  </a:lnTo>
                  <a:lnTo>
                    <a:pt x="1497" y="529"/>
                  </a:lnTo>
                  <a:lnTo>
                    <a:pt x="1502" y="519"/>
                  </a:lnTo>
                  <a:lnTo>
                    <a:pt x="1506" y="509"/>
                  </a:lnTo>
                  <a:lnTo>
                    <a:pt x="1508" y="499"/>
                  </a:lnTo>
                  <a:lnTo>
                    <a:pt x="1510" y="487"/>
                  </a:lnTo>
                  <a:lnTo>
                    <a:pt x="1511" y="476"/>
                  </a:lnTo>
                  <a:lnTo>
                    <a:pt x="1512" y="464"/>
                  </a:lnTo>
                  <a:lnTo>
                    <a:pt x="1511" y="454"/>
                  </a:lnTo>
                  <a:lnTo>
                    <a:pt x="1510" y="442"/>
                  </a:lnTo>
                  <a:lnTo>
                    <a:pt x="1508" y="431"/>
                  </a:lnTo>
                  <a:lnTo>
                    <a:pt x="1505" y="419"/>
                  </a:lnTo>
                  <a:lnTo>
                    <a:pt x="1499" y="408"/>
                  </a:lnTo>
                  <a:lnTo>
                    <a:pt x="1488" y="384"/>
                  </a:lnTo>
                  <a:lnTo>
                    <a:pt x="1482" y="373"/>
                  </a:lnTo>
                  <a:lnTo>
                    <a:pt x="1477" y="365"/>
                  </a:lnTo>
                  <a:lnTo>
                    <a:pt x="1472" y="356"/>
                  </a:lnTo>
                  <a:lnTo>
                    <a:pt x="1465" y="350"/>
                  </a:lnTo>
                  <a:lnTo>
                    <a:pt x="1459" y="344"/>
                  </a:lnTo>
                  <a:lnTo>
                    <a:pt x="1451" y="340"/>
                  </a:lnTo>
                  <a:lnTo>
                    <a:pt x="1442" y="337"/>
                  </a:lnTo>
                  <a:lnTo>
                    <a:pt x="1431" y="336"/>
                  </a:lnTo>
                  <a:lnTo>
                    <a:pt x="1417" y="334"/>
                  </a:lnTo>
                  <a:lnTo>
                    <a:pt x="1403" y="334"/>
                  </a:lnTo>
                  <a:lnTo>
                    <a:pt x="1375" y="334"/>
                  </a:lnTo>
                  <a:lnTo>
                    <a:pt x="1347" y="335"/>
                  </a:lnTo>
                  <a:lnTo>
                    <a:pt x="1323" y="337"/>
                  </a:lnTo>
                  <a:lnTo>
                    <a:pt x="1339" y="340"/>
                  </a:lnTo>
                  <a:lnTo>
                    <a:pt x="1354" y="346"/>
                  </a:lnTo>
                  <a:lnTo>
                    <a:pt x="1367" y="351"/>
                  </a:lnTo>
                  <a:lnTo>
                    <a:pt x="1380" y="358"/>
                  </a:lnTo>
                  <a:lnTo>
                    <a:pt x="1390" y="367"/>
                  </a:lnTo>
                  <a:lnTo>
                    <a:pt x="1401" y="375"/>
                  </a:lnTo>
                  <a:lnTo>
                    <a:pt x="1411" y="385"/>
                  </a:lnTo>
                  <a:lnTo>
                    <a:pt x="1420" y="396"/>
                  </a:lnTo>
                  <a:lnTo>
                    <a:pt x="1428" y="413"/>
                  </a:lnTo>
                  <a:lnTo>
                    <a:pt x="1433" y="430"/>
                  </a:lnTo>
                  <a:lnTo>
                    <a:pt x="1436" y="446"/>
                  </a:lnTo>
                  <a:lnTo>
                    <a:pt x="1437" y="463"/>
                  </a:lnTo>
                  <a:lnTo>
                    <a:pt x="1437" y="480"/>
                  </a:lnTo>
                  <a:lnTo>
                    <a:pt x="1434" y="498"/>
                  </a:lnTo>
                  <a:lnTo>
                    <a:pt x="1430" y="515"/>
                  </a:lnTo>
                  <a:lnTo>
                    <a:pt x="1423" y="533"/>
                  </a:lnTo>
                  <a:lnTo>
                    <a:pt x="1418" y="538"/>
                  </a:lnTo>
                  <a:lnTo>
                    <a:pt x="1413" y="544"/>
                  </a:lnTo>
                  <a:lnTo>
                    <a:pt x="1403" y="556"/>
                  </a:lnTo>
                  <a:lnTo>
                    <a:pt x="1393" y="568"/>
                  </a:lnTo>
                  <a:lnTo>
                    <a:pt x="1388" y="575"/>
                  </a:lnTo>
                  <a:lnTo>
                    <a:pt x="1383" y="580"/>
                  </a:lnTo>
                  <a:lnTo>
                    <a:pt x="1375" y="583"/>
                  </a:lnTo>
                  <a:lnTo>
                    <a:pt x="1369" y="587"/>
                  </a:lnTo>
                  <a:lnTo>
                    <a:pt x="1366" y="589"/>
                  </a:lnTo>
                  <a:lnTo>
                    <a:pt x="1362" y="592"/>
                  </a:lnTo>
                  <a:lnTo>
                    <a:pt x="1360" y="594"/>
                  </a:lnTo>
                  <a:lnTo>
                    <a:pt x="1358" y="598"/>
                  </a:lnTo>
                  <a:lnTo>
                    <a:pt x="1383" y="592"/>
                  </a:lnTo>
                  <a:lnTo>
                    <a:pt x="1404" y="587"/>
                  </a:lnTo>
                  <a:lnTo>
                    <a:pt x="1426" y="582"/>
                  </a:lnTo>
                  <a:lnTo>
                    <a:pt x="1448" y="576"/>
                  </a:lnTo>
                  <a:close/>
                  <a:moveTo>
                    <a:pt x="1369" y="388"/>
                  </a:moveTo>
                  <a:lnTo>
                    <a:pt x="1369" y="388"/>
                  </a:lnTo>
                  <a:lnTo>
                    <a:pt x="1373" y="390"/>
                  </a:lnTo>
                  <a:lnTo>
                    <a:pt x="1376" y="394"/>
                  </a:lnTo>
                  <a:lnTo>
                    <a:pt x="1381" y="401"/>
                  </a:lnTo>
                  <a:lnTo>
                    <a:pt x="1385" y="411"/>
                  </a:lnTo>
                  <a:lnTo>
                    <a:pt x="1388" y="420"/>
                  </a:lnTo>
                  <a:lnTo>
                    <a:pt x="1391" y="442"/>
                  </a:lnTo>
                  <a:lnTo>
                    <a:pt x="1393" y="465"/>
                  </a:lnTo>
                  <a:lnTo>
                    <a:pt x="1390" y="479"/>
                  </a:lnTo>
                  <a:lnTo>
                    <a:pt x="1385" y="492"/>
                  </a:lnTo>
                  <a:lnTo>
                    <a:pt x="1378" y="505"/>
                  </a:lnTo>
                  <a:lnTo>
                    <a:pt x="1371" y="517"/>
                  </a:lnTo>
                  <a:lnTo>
                    <a:pt x="1363" y="528"/>
                  </a:lnTo>
                  <a:lnTo>
                    <a:pt x="1354" y="537"/>
                  </a:lnTo>
                  <a:lnTo>
                    <a:pt x="1344" y="547"/>
                  </a:lnTo>
                  <a:lnTo>
                    <a:pt x="1333" y="556"/>
                  </a:lnTo>
                  <a:lnTo>
                    <a:pt x="1322" y="564"/>
                  </a:lnTo>
                  <a:lnTo>
                    <a:pt x="1310" y="571"/>
                  </a:lnTo>
                  <a:lnTo>
                    <a:pt x="1298" y="579"/>
                  </a:lnTo>
                  <a:lnTo>
                    <a:pt x="1285" y="585"/>
                  </a:lnTo>
                  <a:lnTo>
                    <a:pt x="1259" y="596"/>
                  </a:lnTo>
                  <a:lnTo>
                    <a:pt x="1232" y="606"/>
                  </a:lnTo>
                  <a:lnTo>
                    <a:pt x="1249" y="601"/>
                  </a:lnTo>
                  <a:lnTo>
                    <a:pt x="1266" y="598"/>
                  </a:lnTo>
                  <a:lnTo>
                    <a:pt x="1303" y="592"/>
                  </a:lnTo>
                  <a:lnTo>
                    <a:pt x="1323" y="589"/>
                  </a:lnTo>
                  <a:lnTo>
                    <a:pt x="1340" y="584"/>
                  </a:lnTo>
                  <a:lnTo>
                    <a:pt x="1348" y="581"/>
                  </a:lnTo>
                  <a:lnTo>
                    <a:pt x="1357" y="577"/>
                  </a:lnTo>
                  <a:lnTo>
                    <a:pt x="1365" y="573"/>
                  </a:lnTo>
                  <a:lnTo>
                    <a:pt x="1371" y="568"/>
                  </a:lnTo>
                  <a:lnTo>
                    <a:pt x="1377" y="563"/>
                  </a:lnTo>
                  <a:lnTo>
                    <a:pt x="1384" y="556"/>
                  </a:lnTo>
                  <a:lnTo>
                    <a:pt x="1398" y="539"/>
                  </a:lnTo>
                  <a:lnTo>
                    <a:pt x="1411" y="521"/>
                  </a:lnTo>
                  <a:lnTo>
                    <a:pt x="1415" y="514"/>
                  </a:lnTo>
                  <a:lnTo>
                    <a:pt x="1418" y="506"/>
                  </a:lnTo>
                  <a:lnTo>
                    <a:pt x="1420" y="499"/>
                  </a:lnTo>
                  <a:lnTo>
                    <a:pt x="1421" y="489"/>
                  </a:lnTo>
                  <a:lnTo>
                    <a:pt x="1421" y="470"/>
                  </a:lnTo>
                  <a:lnTo>
                    <a:pt x="1421" y="453"/>
                  </a:lnTo>
                  <a:lnTo>
                    <a:pt x="1420" y="441"/>
                  </a:lnTo>
                  <a:lnTo>
                    <a:pt x="1418" y="429"/>
                  </a:lnTo>
                  <a:lnTo>
                    <a:pt x="1414" y="417"/>
                  </a:lnTo>
                  <a:lnTo>
                    <a:pt x="1407" y="408"/>
                  </a:lnTo>
                  <a:lnTo>
                    <a:pt x="1401" y="399"/>
                  </a:lnTo>
                  <a:lnTo>
                    <a:pt x="1392" y="390"/>
                  </a:lnTo>
                  <a:lnTo>
                    <a:pt x="1384" y="383"/>
                  </a:lnTo>
                  <a:lnTo>
                    <a:pt x="1373" y="377"/>
                  </a:lnTo>
                  <a:lnTo>
                    <a:pt x="1362" y="370"/>
                  </a:lnTo>
                  <a:lnTo>
                    <a:pt x="1351" y="365"/>
                  </a:lnTo>
                  <a:lnTo>
                    <a:pt x="1339" y="360"/>
                  </a:lnTo>
                  <a:lnTo>
                    <a:pt x="1314" y="352"/>
                  </a:lnTo>
                  <a:lnTo>
                    <a:pt x="1290" y="346"/>
                  </a:lnTo>
                  <a:lnTo>
                    <a:pt x="1266" y="341"/>
                  </a:lnTo>
                  <a:lnTo>
                    <a:pt x="1257" y="343"/>
                  </a:lnTo>
                  <a:lnTo>
                    <a:pt x="1254" y="344"/>
                  </a:lnTo>
                  <a:lnTo>
                    <a:pt x="1249" y="344"/>
                  </a:lnTo>
                  <a:lnTo>
                    <a:pt x="1241" y="340"/>
                  </a:lnTo>
                  <a:lnTo>
                    <a:pt x="1234" y="338"/>
                  </a:lnTo>
                  <a:lnTo>
                    <a:pt x="1224" y="336"/>
                  </a:lnTo>
                  <a:lnTo>
                    <a:pt x="1215" y="337"/>
                  </a:lnTo>
                  <a:lnTo>
                    <a:pt x="1206" y="338"/>
                  </a:lnTo>
                  <a:lnTo>
                    <a:pt x="1196" y="341"/>
                  </a:lnTo>
                  <a:lnTo>
                    <a:pt x="1189" y="344"/>
                  </a:lnTo>
                  <a:lnTo>
                    <a:pt x="1181" y="349"/>
                  </a:lnTo>
                  <a:lnTo>
                    <a:pt x="1233" y="356"/>
                  </a:lnTo>
                  <a:lnTo>
                    <a:pt x="1281" y="364"/>
                  </a:lnTo>
                  <a:lnTo>
                    <a:pt x="1305" y="368"/>
                  </a:lnTo>
                  <a:lnTo>
                    <a:pt x="1327" y="373"/>
                  </a:lnTo>
                  <a:lnTo>
                    <a:pt x="1348" y="380"/>
                  </a:lnTo>
                  <a:lnTo>
                    <a:pt x="1369" y="388"/>
                  </a:lnTo>
                  <a:close/>
                  <a:moveTo>
                    <a:pt x="1598" y="1565"/>
                  </a:moveTo>
                  <a:lnTo>
                    <a:pt x="1598" y="1565"/>
                  </a:lnTo>
                  <a:lnTo>
                    <a:pt x="1597" y="1560"/>
                  </a:lnTo>
                  <a:lnTo>
                    <a:pt x="1594" y="1554"/>
                  </a:lnTo>
                  <a:lnTo>
                    <a:pt x="1592" y="1549"/>
                  </a:lnTo>
                  <a:lnTo>
                    <a:pt x="1590" y="1543"/>
                  </a:lnTo>
                  <a:lnTo>
                    <a:pt x="1592" y="1537"/>
                  </a:lnTo>
                  <a:lnTo>
                    <a:pt x="1593" y="1532"/>
                  </a:lnTo>
                  <a:lnTo>
                    <a:pt x="1595" y="1525"/>
                  </a:lnTo>
                  <a:lnTo>
                    <a:pt x="1598" y="1520"/>
                  </a:lnTo>
                  <a:lnTo>
                    <a:pt x="1601" y="1516"/>
                  </a:lnTo>
                  <a:lnTo>
                    <a:pt x="1605" y="1510"/>
                  </a:lnTo>
                  <a:lnTo>
                    <a:pt x="1611" y="1507"/>
                  </a:lnTo>
                  <a:lnTo>
                    <a:pt x="1615" y="1503"/>
                  </a:lnTo>
                  <a:lnTo>
                    <a:pt x="1616" y="1504"/>
                  </a:lnTo>
                  <a:lnTo>
                    <a:pt x="1617" y="1504"/>
                  </a:lnTo>
                  <a:lnTo>
                    <a:pt x="1618" y="1504"/>
                  </a:lnTo>
                  <a:lnTo>
                    <a:pt x="1619" y="1503"/>
                  </a:lnTo>
                  <a:lnTo>
                    <a:pt x="1616" y="1497"/>
                  </a:lnTo>
                  <a:lnTo>
                    <a:pt x="1614" y="1488"/>
                  </a:lnTo>
                  <a:lnTo>
                    <a:pt x="1612" y="1479"/>
                  </a:lnTo>
                  <a:lnTo>
                    <a:pt x="1612" y="1469"/>
                  </a:lnTo>
                  <a:lnTo>
                    <a:pt x="1610" y="1447"/>
                  </a:lnTo>
                  <a:lnTo>
                    <a:pt x="1608" y="1426"/>
                  </a:lnTo>
                  <a:lnTo>
                    <a:pt x="1596" y="1351"/>
                  </a:lnTo>
                  <a:lnTo>
                    <a:pt x="1583" y="1278"/>
                  </a:lnTo>
                  <a:lnTo>
                    <a:pt x="1581" y="1257"/>
                  </a:lnTo>
                  <a:lnTo>
                    <a:pt x="1578" y="1236"/>
                  </a:lnTo>
                  <a:lnTo>
                    <a:pt x="1575" y="1216"/>
                  </a:lnTo>
                  <a:lnTo>
                    <a:pt x="1573" y="1207"/>
                  </a:lnTo>
                  <a:lnTo>
                    <a:pt x="1570" y="1199"/>
                  </a:lnTo>
                  <a:lnTo>
                    <a:pt x="1567" y="1194"/>
                  </a:lnTo>
                  <a:lnTo>
                    <a:pt x="1564" y="1187"/>
                  </a:lnTo>
                  <a:lnTo>
                    <a:pt x="1559" y="1182"/>
                  </a:lnTo>
                  <a:lnTo>
                    <a:pt x="1556" y="1175"/>
                  </a:lnTo>
                  <a:lnTo>
                    <a:pt x="1553" y="1168"/>
                  </a:lnTo>
                  <a:lnTo>
                    <a:pt x="1552" y="1160"/>
                  </a:lnTo>
                  <a:lnTo>
                    <a:pt x="1553" y="1151"/>
                  </a:lnTo>
                  <a:lnTo>
                    <a:pt x="1557" y="1141"/>
                  </a:lnTo>
                  <a:lnTo>
                    <a:pt x="1572" y="1137"/>
                  </a:lnTo>
                  <a:lnTo>
                    <a:pt x="1586" y="1135"/>
                  </a:lnTo>
                  <a:lnTo>
                    <a:pt x="1599" y="1132"/>
                  </a:lnTo>
                  <a:lnTo>
                    <a:pt x="1612" y="1131"/>
                  </a:lnTo>
                  <a:lnTo>
                    <a:pt x="1638" y="1130"/>
                  </a:lnTo>
                  <a:lnTo>
                    <a:pt x="1666" y="1129"/>
                  </a:lnTo>
                  <a:lnTo>
                    <a:pt x="1680" y="1128"/>
                  </a:lnTo>
                  <a:lnTo>
                    <a:pt x="1694" y="1127"/>
                  </a:lnTo>
                  <a:lnTo>
                    <a:pt x="1707" y="1126"/>
                  </a:lnTo>
                  <a:lnTo>
                    <a:pt x="1720" y="1125"/>
                  </a:lnTo>
                  <a:lnTo>
                    <a:pt x="1732" y="1125"/>
                  </a:lnTo>
                  <a:lnTo>
                    <a:pt x="1736" y="1126"/>
                  </a:lnTo>
                  <a:lnTo>
                    <a:pt x="1741" y="1128"/>
                  </a:lnTo>
                  <a:lnTo>
                    <a:pt x="1746" y="1130"/>
                  </a:lnTo>
                  <a:lnTo>
                    <a:pt x="1750" y="1132"/>
                  </a:lnTo>
                  <a:lnTo>
                    <a:pt x="1753" y="1137"/>
                  </a:lnTo>
                  <a:lnTo>
                    <a:pt x="1756" y="1141"/>
                  </a:lnTo>
                  <a:lnTo>
                    <a:pt x="1759" y="1145"/>
                  </a:lnTo>
                  <a:lnTo>
                    <a:pt x="1760" y="1151"/>
                  </a:lnTo>
                  <a:lnTo>
                    <a:pt x="1760" y="1160"/>
                  </a:lnTo>
                  <a:lnTo>
                    <a:pt x="1759" y="1171"/>
                  </a:lnTo>
                  <a:lnTo>
                    <a:pt x="1757" y="1181"/>
                  </a:lnTo>
                  <a:lnTo>
                    <a:pt x="1761" y="1196"/>
                  </a:lnTo>
                  <a:lnTo>
                    <a:pt x="1764" y="1213"/>
                  </a:lnTo>
                  <a:lnTo>
                    <a:pt x="1768" y="1230"/>
                  </a:lnTo>
                  <a:lnTo>
                    <a:pt x="1771" y="1248"/>
                  </a:lnTo>
                  <a:lnTo>
                    <a:pt x="1779" y="1304"/>
                  </a:lnTo>
                  <a:lnTo>
                    <a:pt x="1785" y="1361"/>
                  </a:lnTo>
                  <a:lnTo>
                    <a:pt x="1791" y="1418"/>
                  </a:lnTo>
                  <a:lnTo>
                    <a:pt x="1796" y="1477"/>
                  </a:lnTo>
                  <a:lnTo>
                    <a:pt x="1811" y="1475"/>
                  </a:lnTo>
                  <a:lnTo>
                    <a:pt x="1830" y="1475"/>
                  </a:lnTo>
                  <a:lnTo>
                    <a:pt x="1840" y="1475"/>
                  </a:lnTo>
                  <a:lnTo>
                    <a:pt x="1848" y="1477"/>
                  </a:lnTo>
                  <a:lnTo>
                    <a:pt x="1857" y="1479"/>
                  </a:lnTo>
                  <a:lnTo>
                    <a:pt x="1860" y="1482"/>
                  </a:lnTo>
                  <a:lnTo>
                    <a:pt x="1863" y="1485"/>
                  </a:lnTo>
                  <a:lnTo>
                    <a:pt x="1870" y="1504"/>
                  </a:lnTo>
                  <a:lnTo>
                    <a:pt x="1876" y="1524"/>
                  </a:lnTo>
                  <a:lnTo>
                    <a:pt x="1875" y="1532"/>
                  </a:lnTo>
                  <a:lnTo>
                    <a:pt x="1874" y="1540"/>
                  </a:lnTo>
                  <a:lnTo>
                    <a:pt x="1874" y="1559"/>
                  </a:lnTo>
                  <a:lnTo>
                    <a:pt x="1876" y="1577"/>
                  </a:lnTo>
                  <a:lnTo>
                    <a:pt x="1880" y="1597"/>
                  </a:lnTo>
                  <a:lnTo>
                    <a:pt x="1889" y="1595"/>
                  </a:lnTo>
                  <a:lnTo>
                    <a:pt x="1897" y="1592"/>
                  </a:lnTo>
                  <a:lnTo>
                    <a:pt x="1904" y="1588"/>
                  </a:lnTo>
                  <a:lnTo>
                    <a:pt x="1912" y="1584"/>
                  </a:lnTo>
                  <a:lnTo>
                    <a:pt x="1929" y="1579"/>
                  </a:lnTo>
                  <a:lnTo>
                    <a:pt x="1948" y="1574"/>
                  </a:lnTo>
                  <a:lnTo>
                    <a:pt x="1989" y="1564"/>
                  </a:lnTo>
                  <a:lnTo>
                    <a:pt x="2030" y="1554"/>
                  </a:lnTo>
                  <a:lnTo>
                    <a:pt x="2051" y="1549"/>
                  </a:lnTo>
                  <a:lnTo>
                    <a:pt x="2070" y="1543"/>
                  </a:lnTo>
                  <a:lnTo>
                    <a:pt x="2087" y="1535"/>
                  </a:lnTo>
                  <a:lnTo>
                    <a:pt x="2108" y="1525"/>
                  </a:lnTo>
                  <a:lnTo>
                    <a:pt x="2117" y="1520"/>
                  </a:lnTo>
                  <a:lnTo>
                    <a:pt x="2126" y="1515"/>
                  </a:lnTo>
                  <a:lnTo>
                    <a:pt x="2132" y="1508"/>
                  </a:lnTo>
                  <a:lnTo>
                    <a:pt x="2138" y="1503"/>
                  </a:lnTo>
                  <a:lnTo>
                    <a:pt x="2141" y="1497"/>
                  </a:lnTo>
                  <a:lnTo>
                    <a:pt x="2143" y="1488"/>
                  </a:lnTo>
                  <a:lnTo>
                    <a:pt x="2146" y="1470"/>
                  </a:lnTo>
                  <a:lnTo>
                    <a:pt x="2149" y="1455"/>
                  </a:lnTo>
                  <a:lnTo>
                    <a:pt x="2150" y="1441"/>
                  </a:lnTo>
                  <a:lnTo>
                    <a:pt x="2151" y="1426"/>
                  </a:lnTo>
                  <a:lnTo>
                    <a:pt x="2150" y="1412"/>
                  </a:lnTo>
                  <a:lnTo>
                    <a:pt x="2149" y="1397"/>
                  </a:lnTo>
                  <a:lnTo>
                    <a:pt x="2147" y="1382"/>
                  </a:lnTo>
                  <a:lnTo>
                    <a:pt x="2141" y="1351"/>
                  </a:lnTo>
                  <a:lnTo>
                    <a:pt x="2134" y="1326"/>
                  </a:lnTo>
                  <a:lnTo>
                    <a:pt x="2126" y="1301"/>
                  </a:lnTo>
                  <a:lnTo>
                    <a:pt x="2123" y="1288"/>
                  </a:lnTo>
                  <a:lnTo>
                    <a:pt x="2119" y="1276"/>
                  </a:lnTo>
                  <a:lnTo>
                    <a:pt x="2118" y="1264"/>
                  </a:lnTo>
                  <a:lnTo>
                    <a:pt x="2118" y="1253"/>
                  </a:lnTo>
                  <a:lnTo>
                    <a:pt x="2114" y="1243"/>
                  </a:lnTo>
                  <a:lnTo>
                    <a:pt x="2110" y="1231"/>
                  </a:lnTo>
                  <a:lnTo>
                    <a:pt x="2104" y="1205"/>
                  </a:lnTo>
                  <a:lnTo>
                    <a:pt x="2099" y="1180"/>
                  </a:lnTo>
                  <a:lnTo>
                    <a:pt x="2096" y="1168"/>
                  </a:lnTo>
                  <a:lnTo>
                    <a:pt x="2093" y="1156"/>
                  </a:lnTo>
                  <a:lnTo>
                    <a:pt x="2088" y="1149"/>
                  </a:lnTo>
                  <a:lnTo>
                    <a:pt x="2085" y="1142"/>
                  </a:lnTo>
                  <a:lnTo>
                    <a:pt x="2083" y="1139"/>
                  </a:lnTo>
                  <a:lnTo>
                    <a:pt x="2083" y="1135"/>
                  </a:lnTo>
                  <a:lnTo>
                    <a:pt x="2083" y="1130"/>
                  </a:lnTo>
                  <a:lnTo>
                    <a:pt x="2085" y="1126"/>
                  </a:lnTo>
                  <a:lnTo>
                    <a:pt x="2068" y="1078"/>
                  </a:lnTo>
                  <a:lnTo>
                    <a:pt x="2060" y="1053"/>
                  </a:lnTo>
                  <a:lnTo>
                    <a:pt x="2053" y="1029"/>
                  </a:lnTo>
                  <a:lnTo>
                    <a:pt x="2044" y="1000"/>
                  </a:lnTo>
                  <a:lnTo>
                    <a:pt x="2036" y="973"/>
                  </a:lnTo>
                  <a:lnTo>
                    <a:pt x="2027" y="945"/>
                  </a:lnTo>
                  <a:lnTo>
                    <a:pt x="2019" y="917"/>
                  </a:lnTo>
                  <a:lnTo>
                    <a:pt x="2008" y="882"/>
                  </a:lnTo>
                  <a:lnTo>
                    <a:pt x="1996" y="846"/>
                  </a:lnTo>
                  <a:lnTo>
                    <a:pt x="1984" y="811"/>
                  </a:lnTo>
                  <a:lnTo>
                    <a:pt x="1980" y="794"/>
                  </a:lnTo>
                  <a:lnTo>
                    <a:pt x="1976" y="777"/>
                  </a:lnTo>
                  <a:lnTo>
                    <a:pt x="1963" y="716"/>
                  </a:lnTo>
                  <a:lnTo>
                    <a:pt x="1957" y="686"/>
                  </a:lnTo>
                  <a:lnTo>
                    <a:pt x="1952" y="658"/>
                  </a:lnTo>
                  <a:lnTo>
                    <a:pt x="1948" y="629"/>
                  </a:lnTo>
                  <a:lnTo>
                    <a:pt x="1945" y="601"/>
                  </a:lnTo>
                  <a:lnTo>
                    <a:pt x="1944" y="573"/>
                  </a:lnTo>
                  <a:lnTo>
                    <a:pt x="1944" y="544"/>
                  </a:lnTo>
                  <a:lnTo>
                    <a:pt x="1921" y="545"/>
                  </a:lnTo>
                  <a:lnTo>
                    <a:pt x="1899" y="548"/>
                  </a:lnTo>
                  <a:lnTo>
                    <a:pt x="1877" y="552"/>
                  </a:lnTo>
                  <a:lnTo>
                    <a:pt x="1855" y="556"/>
                  </a:lnTo>
                  <a:lnTo>
                    <a:pt x="1811" y="566"/>
                  </a:lnTo>
                  <a:lnTo>
                    <a:pt x="1790" y="570"/>
                  </a:lnTo>
                  <a:lnTo>
                    <a:pt x="1767" y="574"/>
                  </a:lnTo>
                  <a:lnTo>
                    <a:pt x="1729" y="579"/>
                  </a:lnTo>
                  <a:lnTo>
                    <a:pt x="1691" y="584"/>
                  </a:lnTo>
                  <a:lnTo>
                    <a:pt x="1653" y="592"/>
                  </a:lnTo>
                  <a:lnTo>
                    <a:pt x="1615" y="600"/>
                  </a:lnTo>
                  <a:lnTo>
                    <a:pt x="1578" y="609"/>
                  </a:lnTo>
                  <a:lnTo>
                    <a:pt x="1542" y="617"/>
                  </a:lnTo>
                  <a:lnTo>
                    <a:pt x="1473" y="638"/>
                  </a:lnTo>
                  <a:lnTo>
                    <a:pt x="1360" y="671"/>
                  </a:lnTo>
                  <a:lnTo>
                    <a:pt x="1247" y="703"/>
                  </a:lnTo>
                  <a:lnTo>
                    <a:pt x="1132" y="734"/>
                  </a:lnTo>
                  <a:lnTo>
                    <a:pt x="1017" y="763"/>
                  </a:lnTo>
                  <a:lnTo>
                    <a:pt x="988" y="771"/>
                  </a:lnTo>
                  <a:lnTo>
                    <a:pt x="959" y="776"/>
                  </a:lnTo>
                  <a:lnTo>
                    <a:pt x="902" y="788"/>
                  </a:lnTo>
                  <a:lnTo>
                    <a:pt x="873" y="795"/>
                  </a:lnTo>
                  <a:lnTo>
                    <a:pt x="844" y="804"/>
                  </a:lnTo>
                  <a:lnTo>
                    <a:pt x="787" y="820"/>
                  </a:lnTo>
                  <a:lnTo>
                    <a:pt x="717" y="838"/>
                  </a:lnTo>
                  <a:lnTo>
                    <a:pt x="646" y="855"/>
                  </a:lnTo>
                  <a:lnTo>
                    <a:pt x="606" y="865"/>
                  </a:lnTo>
                  <a:lnTo>
                    <a:pt x="568" y="876"/>
                  </a:lnTo>
                  <a:lnTo>
                    <a:pt x="490" y="898"/>
                  </a:lnTo>
                  <a:lnTo>
                    <a:pt x="412" y="919"/>
                  </a:lnTo>
                  <a:lnTo>
                    <a:pt x="372" y="930"/>
                  </a:lnTo>
                  <a:lnTo>
                    <a:pt x="332" y="940"/>
                  </a:lnTo>
                  <a:lnTo>
                    <a:pt x="232" y="964"/>
                  </a:lnTo>
                  <a:lnTo>
                    <a:pt x="185" y="977"/>
                  </a:lnTo>
                  <a:lnTo>
                    <a:pt x="137" y="991"/>
                  </a:lnTo>
                  <a:lnTo>
                    <a:pt x="112" y="999"/>
                  </a:lnTo>
                  <a:lnTo>
                    <a:pt x="89" y="1006"/>
                  </a:lnTo>
                  <a:lnTo>
                    <a:pt x="80" y="1010"/>
                  </a:lnTo>
                  <a:lnTo>
                    <a:pt x="71" y="1016"/>
                  </a:lnTo>
                  <a:lnTo>
                    <a:pt x="64" y="1022"/>
                  </a:lnTo>
                  <a:lnTo>
                    <a:pt x="57" y="1030"/>
                  </a:lnTo>
                  <a:lnTo>
                    <a:pt x="54" y="1039"/>
                  </a:lnTo>
                  <a:lnTo>
                    <a:pt x="52" y="1049"/>
                  </a:lnTo>
                  <a:lnTo>
                    <a:pt x="51" y="1059"/>
                  </a:lnTo>
                  <a:lnTo>
                    <a:pt x="50" y="1068"/>
                  </a:lnTo>
                  <a:lnTo>
                    <a:pt x="51" y="1089"/>
                  </a:lnTo>
                  <a:lnTo>
                    <a:pt x="53" y="1109"/>
                  </a:lnTo>
                  <a:lnTo>
                    <a:pt x="57" y="1129"/>
                  </a:lnTo>
                  <a:lnTo>
                    <a:pt x="63" y="1150"/>
                  </a:lnTo>
                  <a:lnTo>
                    <a:pt x="72" y="1184"/>
                  </a:lnTo>
                  <a:lnTo>
                    <a:pt x="81" y="1217"/>
                  </a:lnTo>
                  <a:lnTo>
                    <a:pt x="85" y="1233"/>
                  </a:lnTo>
                  <a:lnTo>
                    <a:pt x="88" y="1250"/>
                  </a:lnTo>
                  <a:lnTo>
                    <a:pt x="97" y="1283"/>
                  </a:lnTo>
                  <a:lnTo>
                    <a:pt x="105" y="1316"/>
                  </a:lnTo>
                  <a:lnTo>
                    <a:pt x="125" y="1380"/>
                  </a:lnTo>
                  <a:lnTo>
                    <a:pt x="145" y="1455"/>
                  </a:lnTo>
                  <a:lnTo>
                    <a:pt x="165" y="1532"/>
                  </a:lnTo>
                  <a:lnTo>
                    <a:pt x="205" y="1684"/>
                  </a:lnTo>
                  <a:lnTo>
                    <a:pt x="224" y="1759"/>
                  </a:lnTo>
                  <a:lnTo>
                    <a:pt x="245" y="1834"/>
                  </a:lnTo>
                  <a:lnTo>
                    <a:pt x="267" y="1909"/>
                  </a:lnTo>
                  <a:lnTo>
                    <a:pt x="290" y="1983"/>
                  </a:lnTo>
                  <a:lnTo>
                    <a:pt x="306" y="1986"/>
                  </a:lnTo>
                  <a:lnTo>
                    <a:pt x="322" y="1988"/>
                  </a:lnTo>
                  <a:lnTo>
                    <a:pt x="338" y="1989"/>
                  </a:lnTo>
                  <a:lnTo>
                    <a:pt x="353" y="1988"/>
                  </a:lnTo>
                  <a:lnTo>
                    <a:pt x="368" y="1985"/>
                  </a:lnTo>
                  <a:lnTo>
                    <a:pt x="383" y="1982"/>
                  </a:lnTo>
                  <a:lnTo>
                    <a:pt x="399" y="1977"/>
                  </a:lnTo>
                  <a:lnTo>
                    <a:pt x="414" y="1972"/>
                  </a:lnTo>
                  <a:lnTo>
                    <a:pt x="444" y="1960"/>
                  </a:lnTo>
                  <a:lnTo>
                    <a:pt x="474" y="1948"/>
                  </a:lnTo>
                  <a:lnTo>
                    <a:pt x="490" y="1942"/>
                  </a:lnTo>
                  <a:lnTo>
                    <a:pt x="505" y="1938"/>
                  </a:lnTo>
                  <a:lnTo>
                    <a:pt x="521" y="1933"/>
                  </a:lnTo>
                  <a:lnTo>
                    <a:pt x="538" y="1929"/>
                  </a:lnTo>
                  <a:lnTo>
                    <a:pt x="534" y="1891"/>
                  </a:lnTo>
                  <a:lnTo>
                    <a:pt x="530" y="1852"/>
                  </a:lnTo>
                  <a:lnTo>
                    <a:pt x="530" y="1833"/>
                  </a:lnTo>
                  <a:lnTo>
                    <a:pt x="529" y="1812"/>
                  </a:lnTo>
                  <a:lnTo>
                    <a:pt x="530" y="1792"/>
                  </a:lnTo>
                  <a:lnTo>
                    <a:pt x="532" y="1772"/>
                  </a:lnTo>
                  <a:lnTo>
                    <a:pt x="542" y="1764"/>
                  </a:lnTo>
                  <a:lnTo>
                    <a:pt x="553" y="1759"/>
                  </a:lnTo>
                  <a:lnTo>
                    <a:pt x="564" y="1754"/>
                  </a:lnTo>
                  <a:lnTo>
                    <a:pt x="575" y="1749"/>
                  </a:lnTo>
                  <a:lnTo>
                    <a:pt x="587" y="1745"/>
                  </a:lnTo>
                  <a:lnTo>
                    <a:pt x="599" y="1742"/>
                  </a:lnTo>
                  <a:lnTo>
                    <a:pt x="624" y="1737"/>
                  </a:lnTo>
                  <a:lnTo>
                    <a:pt x="650" y="1734"/>
                  </a:lnTo>
                  <a:lnTo>
                    <a:pt x="677" y="1732"/>
                  </a:lnTo>
                  <a:lnTo>
                    <a:pt x="705" y="1729"/>
                  </a:lnTo>
                  <a:lnTo>
                    <a:pt x="733" y="1725"/>
                  </a:lnTo>
                  <a:lnTo>
                    <a:pt x="724" y="1667"/>
                  </a:lnTo>
                  <a:lnTo>
                    <a:pt x="714" y="1606"/>
                  </a:lnTo>
                  <a:lnTo>
                    <a:pt x="707" y="1576"/>
                  </a:lnTo>
                  <a:lnTo>
                    <a:pt x="700" y="1546"/>
                  </a:lnTo>
                  <a:lnTo>
                    <a:pt x="692" y="1517"/>
                  </a:lnTo>
                  <a:lnTo>
                    <a:pt x="684" y="1490"/>
                  </a:lnTo>
                  <a:lnTo>
                    <a:pt x="679" y="1473"/>
                  </a:lnTo>
                  <a:lnTo>
                    <a:pt x="677" y="1464"/>
                  </a:lnTo>
                  <a:lnTo>
                    <a:pt x="675" y="1456"/>
                  </a:lnTo>
                  <a:lnTo>
                    <a:pt x="670" y="1447"/>
                  </a:lnTo>
                  <a:lnTo>
                    <a:pt x="665" y="1442"/>
                  </a:lnTo>
                  <a:lnTo>
                    <a:pt x="659" y="1438"/>
                  </a:lnTo>
                  <a:lnTo>
                    <a:pt x="652" y="1437"/>
                  </a:lnTo>
                  <a:lnTo>
                    <a:pt x="645" y="1436"/>
                  </a:lnTo>
                  <a:lnTo>
                    <a:pt x="636" y="1437"/>
                  </a:lnTo>
                  <a:lnTo>
                    <a:pt x="616" y="1440"/>
                  </a:lnTo>
                  <a:lnTo>
                    <a:pt x="594" y="1442"/>
                  </a:lnTo>
                  <a:lnTo>
                    <a:pt x="580" y="1444"/>
                  </a:lnTo>
                  <a:lnTo>
                    <a:pt x="564" y="1446"/>
                  </a:lnTo>
                  <a:lnTo>
                    <a:pt x="550" y="1450"/>
                  </a:lnTo>
                  <a:lnTo>
                    <a:pt x="537" y="1456"/>
                  </a:lnTo>
                  <a:lnTo>
                    <a:pt x="532" y="1459"/>
                  </a:lnTo>
                  <a:lnTo>
                    <a:pt x="527" y="1462"/>
                  </a:lnTo>
                  <a:lnTo>
                    <a:pt x="524" y="1467"/>
                  </a:lnTo>
                  <a:lnTo>
                    <a:pt x="523" y="1472"/>
                  </a:lnTo>
                  <a:lnTo>
                    <a:pt x="522" y="1475"/>
                  </a:lnTo>
                  <a:lnTo>
                    <a:pt x="522" y="1478"/>
                  </a:lnTo>
                  <a:lnTo>
                    <a:pt x="524" y="1487"/>
                  </a:lnTo>
                  <a:lnTo>
                    <a:pt x="528" y="1505"/>
                  </a:lnTo>
                  <a:lnTo>
                    <a:pt x="529" y="1514"/>
                  </a:lnTo>
                  <a:lnTo>
                    <a:pt x="530" y="1523"/>
                  </a:lnTo>
                  <a:lnTo>
                    <a:pt x="532" y="1540"/>
                  </a:lnTo>
                  <a:lnTo>
                    <a:pt x="535" y="1553"/>
                  </a:lnTo>
                  <a:lnTo>
                    <a:pt x="539" y="1565"/>
                  </a:lnTo>
                  <a:lnTo>
                    <a:pt x="543" y="1578"/>
                  </a:lnTo>
                  <a:lnTo>
                    <a:pt x="546" y="1592"/>
                  </a:lnTo>
                  <a:lnTo>
                    <a:pt x="549" y="1606"/>
                  </a:lnTo>
                  <a:lnTo>
                    <a:pt x="550" y="1619"/>
                  </a:lnTo>
                  <a:lnTo>
                    <a:pt x="551" y="1633"/>
                  </a:lnTo>
                  <a:lnTo>
                    <a:pt x="553" y="1646"/>
                  </a:lnTo>
                  <a:lnTo>
                    <a:pt x="561" y="1686"/>
                  </a:lnTo>
                  <a:lnTo>
                    <a:pt x="566" y="1705"/>
                  </a:lnTo>
                  <a:lnTo>
                    <a:pt x="568" y="1725"/>
                  </a:lnTo>
                  <a:lnTo>
                    <a:pt x="569" y="1731"/>
                  </a:lnTo>
                  <a:lnTo>
                    <a:pt x="570" y="1739"/>
                  </a:lnTo>
                  <a:lnTo>
                    <a:pt x="569" y="1743"/>
                  </a:lnTo>
                  <a:lnTo>
                    <a:pt x="568" y="1745"/>
                  </a:lnTo>
                  <a:lnTo>
                    <a:pt x="566" y="1748"/>
                  </a:lnTo>
                  <a:lnTo>
                    <a:pt x="561" y="1749"/>
                  </a:lnTo>
                  <a:lnTo>
                    <a:pt x="557" y="1748"/>
                  </a:lnTo>
                  <a:lnTo>
                    <a:pt x="554" y="1745"/>
                  </a:lnTo>
                  <a:lnTo>
                    <a:pt x="553" y="1742"/>
                  </a:lnTo>
                  <a:lnTo>
                    <a:pt x="552" y="1737"/>
                  </a:lnTo>
                  <a:lnTo>
                    <a:pt x="553" y="1728"/>
                  </a:lnTo>
                  <a:lnTo>
                    <a:pt x="553" y="1719"/>
                  </a:lnTo>
                  <a:lnTo>
                    <a:pt x="551" y="1712"/>
                  </a:lnTo>
                  <a:lnTo>
                    <a:pt x="549" y="1703"/>
                  </a:lnTo>
                  <a:lnTo>
                    <a:pt x="546" y="1696"/>
                  </a:lnTo>
                  <a:lnTo>
                    <a:pt x="545" y="1687"/>
                  </a:lnTo>
                  <a:lnTo>
                    <a:pt x="534" y="1608"/>
                  </a:lnTo>
                  <a:lnTo>
                    <a:pt x="528" y="1569"/>
                  </a:lnTo>
                  <a:lnTo>
                    <a:pt x="521" y="1532"/>
                  </a:lnTo>
                  <a:lnTo>
                    <a:pt x="514" y="1501"/>
                  </a:lnTo>
                  <a:lnTo>
                    <a:pt x="511" y="1487"/>
                  </a:lnTo>
                  <a:lnTo>
                    <a:pt x="508" y="1475"/>
                  </a:lnTo>
                  <a:lnTo>
                    <a:pt x="505" y="1470"/>
                  </a:lnTo>
                  <a:lnTo>
                    <a:pt x="502" y="1465"/>
                  </a:lnTo>
                  <a:lnTo>
                    <a:pt x="493" y="1458"/>
                  </a:lnTo>
                  <a:lnTo>
                    <a:pt x="490" y="1454"/>
                  </a:lnTo>
                  <a:lnTo>
                    <a:pt x="487" y="1449"/>
                  </a:lnTo>
                  <a:lnTo>
                    <a:pt x="484" y="1445"/>
                  </a:lnTo>
                  <a:lnTo>
                    <a:pt x="483" y="1440"/>
                  </a:lnTo>
                  <a:lnTo>
                    <a:pt x="488" y="1432"/>
                  </a:lnTo>
                  <a:lnTo>
                    <a:pt x="494" y="1425"/>
                  </a:lnTo>
                  <a:lnTo>
                    <a:pt x="506" y="1411"/>
                  </a:lnTo>
                  <a:lnTo>
                    <a:pt x="524" y="1404"/>
                  </a:lnTo>
                  <a:lnTo>
                    <a:pt x="543" y="1398"/>
                  </a:lnTo>
                  <a:lnTo>
                    <a:pt x="563" y="1392"/>
                  </a:lnTo>
                  <a:lnTo>
                    <a:pt x="584" y="1387"/>
                  </a:lnTo>
                  <a:lnTo>
                    <a:pt x="605" y="1384"/>
                  </a:lnTo>
                  <a:lnTo>
                    <a:pt x="627" y="1383"/>
                  </a:lnTo>
                  <a:lnTo>
                    <a:pt x="649" y="1383"/>
                  </a:lnTo>
                  <a:lnTo>
                    <a:pt x="671" y="1385"/>
                  </a:lnTo>
                  <a:lnTo>
                    <a:pt x="675" y="1391"/>
                  </a:lnTo>
                  <a:lnTo>
                    <a:pt x="677" y="1396"/>
                  </a:lnTo>
                  <a:lnTo>
                    <a:pt x="678" y="1402"/>
                  </a:lnTo>
                  <a:lnTo>
                    <a:pt x="679" y="1408"/>
                  </a:lnTo>
                  <a:lnTo>
                    <a:pt x="679" y="1422"/>
                  </a:lnTo>
                  <a:lnTo>
                    <a:pt x="679" y="1428"/>
                  </a:lnTo>
                  <a:lnTo>
                    <a:pt x="680" y="1433"/>
                  </a:lnTo>
                  <a:lnTo>
                    <a:pt x="684" y="1448"/>
                  </a:lnTo>
                  <a:lnTo>
                    <a:pt x="688" y="1462"/>
                  </a:lnTo>
                  <a:lnTo>
                    <a:pt x="700" y="1491"/>
                  </a:lnTo>
                  <a:lnTo>
                    <a:pt x="710" y="1521"/>
                  </a:lnTo>
                  <a:lnTo>
                    <a:pt x="715" y="1536"/>
                  </a:lnTo>
                  <a:lnTo>
                    <a:pt x="718" y="1552"/>
                  </a:lnTo>
                  <a:lnTo>
                    <a:pt x="733" y="1639"/>
                  </a:lnTo>
                  <a:lnTo>
                    <a:pt x="750" y="1724"/>
                  </a:lnTo>
                  <a:lnTo>
                    <a:pt x="756" y="1724"/>
                  </a:lnTo>
                  <a:lnTo>
                    <a:pt x="762" y="1724"/>
                  </a:lnTo>
                  <a:lnTo>
                    <a:pt x="772" y="1720"/>
                  </a:lnTo>
                  <a:lnTo>
                    <a:pt x="778" y="1719"/>
                  </a:lnTo>
                  <a:lnTo>
                    <a:pt x="783" y="1718"/>
                  </a:lnTo>
                  <a:lnTo>
                    <a:pt x="787" y="1719"/>
                  </a:lnTo>
                  <a:lnTo>
                    <a:pt x="793" y="1721"/>
                  </a:lnTo>
                  <a:lnTo>
                    <a:pt x="797" y="1725"/>
                  </a:lnTo>
                  <a:lnTo>
                    <a:pt x="799" y="1729"/>
                  </a:lnTo>
                  <a:lnTo>
                    <a:pt x="801" y="1734"/>
                  </a:lnTo>
                  <a:lnTo>
                    <a:pt x="801" y="1740"/>
                  </a:lnTo>
                  <a:lnTo>
                    <a:pt x="801" y="1754"/>
                  </a:lnTo>
                  <a:lnTo>
                    <a:pt x="802" y="1768"/>
                  </a:lnTo>
                  <a:lnTo>
                    <a:pt x="806" y="1793"/>
                  </a:lnTo>
                  <a:lnTo>
                    <a:pt x="811" y="1821"/>
                  </a:lnTo>
                  <a:lnTo>
                    <a:pt x="816" y="1848"/>
                  </a:lnTo>
                  <a:lnTo>
                    <a:pt x="820" y="1869"/>
                  </a:lnTo>
                  <a:lnTo>
                    <a:pt x="866" y="1853"/>
                  </a:lnTo>
                  <a:lnTo>
                    <a:pt x="914" y="1838"/>
                  </a:lnTo>
                  <a:lnTo>
                    <a:pt x="962" y="1824"/>
                  </a:lnTo>
                  <a:lnTo>
                    <a:pt x="1012" y="1810"/>
                  </a:lnTo>
                  <a:lnTo>
                    <a:pt x="1063" y="1797"/>
                  </a:lnTo>
                  <a:lnTo>
                    <a:pt x="1113" y="1786"/>
                  </a:lnTo>
                  <a:lnTo>
                    <a:pt x="1214" y="1762"/>
                  </a:lnTo>
                  <a:lnTo>
                    <a:pt x="1315" y="1740"/>
                  </a:lnTo>
                  <a:lnTo>
                    <a:pt x="1366" y="1729"/>
                  </a:lnTo>
                  <a:lnTo>
                    <a:pt x="1415" y="1719"/>
                  </a:lnTo>
                  <a:lnTo>
                    <a:pt x="1438" y="1714"/>
                  </a:lnTo>
                  <a:lnTo>
                    <a:pt x="1461" y="1709"/>
                  </a:lnTo>
                  <a:lnTo>
                    <a:pt x="1508" y="1697"/>
                  </a:lnTo>
                  <a:lnTo>
                    <a:pt x="1533" y="1690"/>
                  </a:lnTo>
                  <a:lnTo>
                    <a:pt x="1556" y="1684"/>
                  </a:lnTo>
                  <a:lnTo>
                    <a:pt x="1580" y="1675"/>
                  </a:lnTo>
                  <a:lnTo>
                    <a:pt x="1602" y="1667"/>
                  </a:lnTo>
                  <a:lnTo>
                    <a:pt x="1600" y="1653"/>
                  </a:lnTo>
                  <a:lnTo>
                    <a:pt x="1600" y="1640"/>
                  </a:lnTo>
                  <a:lnTo>
                    <a:pt x="1600" y="1614"/>
                  </a:lnTo>
                  <a:lnTo>
                    <a:pt x="1600" y="1590"/>
                  </a:lnTo>
                  <a:lnTo>
                    <a:pt x="1600" y="1577"/>
                  </a:lnTo>
                  <a:lnTo>
                    <a:pt x="1598" y="1565"/>
                  </a:lnTo>
                  <a:close/>
                  <a:moveTo>
                    <a:pt x="588" y="591"/>
                  </a:moveTo>
                  <a:lnTo>
                    <a:pt x="588" y="591"/>
                  </a:lnTo>
                  <a:lnTo>
                    <a:pt x="526" y="594"/>
                  </a:lnTo>
                  <a:lnTo>
                    <a:pt x="463" y="598"/>
                  </a:lnTo>
                  <a:lnTo>
                    <a:pt x="432" y="601"/>
                  </a:lnTo>
                  <a:lnTo>
                    <a:pt x="401" y="605"/>
                  </a:lnTo>
                  <a:lnTo>
                    <a:pt x="371" y="609"/>
                  </a:lnTo>
                  <a:lnTo>
                    <a:pt x="341" y="614"/>
                  </a:lnTo>
                  <a:lnTo>
                    <a:pt x="312" y="620"/>
                  </a:lnTo>
                  <a:lnTo>
                    <a:pt x="284" y="627"/>
                  </a:lnTo>
                  <a:lnTo>
                    <a:pt x="256" y="635"/>
                  </a:lnTo>
                  <a:lnTo>
                    <a:pt x="230" y="644"/>
                  </a:lnTo>
                  <a:lnTo>
                    <a:pt x="205" y="655"/>
                  </a:lnTo>
                  <a:lnTo>
                    <a:pt x="180" y="667"/>
                  </a:lnTo>
                  <a:lnTo>
                    <a:pt x="159" y="681"/>
                  </a:lnTo>
                  <a:lnTo>
                    <a:pt x="137" y="696"/>
                  </a:lnTo>
                  <a:lnTo>
                    <a:pt x="152" y="687"/>
                  </a:lnTo>
                  <a:lnTo>
                    <a:pt x="169" y="680"/>
                  </a:lnTo>
                  <a:lnTo>
                    <a:pt x="184" y="673"/>
                  </a:lnTo>
                  <a:lnTo>
                    <a:pt x="200" y="667"/>
                  </a:lnTo>
                  <a:lnTo>
                    <a:pt x="233" y="655"/>
                  </a:lnTo>
                  <a:lnTo>
                    <a:pt x="267" y="645"/>
                  </a:lnTo>
                  <a:lnTo>
                    <a:pt x="295" y="639"/>
                  </a:lnTo>
                  <a:lnTo>
                    <a:pt x="323" y="634"/>
                  </a:lnTo>
                  <a:lnTo>
                    <a:pt x="351" y="630"/>
                  </a:lnTo>
                  <a:lnTo>
                    <a:pt x="379" y="627"/>
                  </a:lnTo>
                  <a:lnTo>
                    <a:pt x="437" y="623"/>
                  </a:lnTo>
                  <a:lnTo>
                    <a:pt x="466" y="621"/>
                  </a:lnTo>
                  <a:lnTo>
                    <a:pt x="494" y="617"/>
                  </a:lnTo>
                  <a:lnTo>
                    <a:pt x="542" y="611"/>
                  </a:lnTo>
                  <a:lnTo>
                    <a:pt x="593" y="606"/>
                  </a:lnTo>
                  <a:lnTo>
                    <a:pt x="644" y="601"/>
                  </a:lnTo>
                  <a:lnTo>
                    <a:pt x="693" y="598"/>
                  </a:lnTo>
                  <a:lnTo>
                    <a:pt x="667" y="594"/>
                  </a:lnTo>
                  <a:lnTo>
                    <a:pt x="642" y="591"/>
                  </a:lnTo>
                  <a:lnTo>
                    <a:pt x="616" y="590"/>
                  </a:lnTo>
                  <a:lnTo>
                    <a:pt x="588" y="591"/>
                  </a:lnTo>
                  <a:close/>
                  <a:moveTo>
                    <a:pt x="188" y="801"/>
                  </a:moveTo>
                  <a:lnTo>
                    <a:pt x="188" y="801"/>
                  </a:lnTo>
                  <a:lnTo>
                    <a:pt x="194" y="789"/>
                  </a:lnTo>
                  <a:lnTo>
                    <a:pt x="202" y="778"/>
                  </a:lnTo>
                  <a:lnTo>
                    <a:pt x="217" y="756"/>
                  </a:lnTo>
                  <a:lnTo>
                    <a:pt x="233" y="736"/>
                  </a:lnTo>
                  <a:lnTo>
                    <a:pt x="251" y="717"/>
                  </a:lnTo>
                  <a:lnTo>
                    <a:pt x="270" y="700"/>
                  </a:lnTo>
                  <a:lnTo>
                    <a:pt x="291" y="684"/>
                  </a:lnTo>
                  <a:lnTo>
                    <a:pt x="312" y="669"/>
                  </a:lnTo>
                  <a:lnTo>
                    <a:pt x="334" y="655"/>
                  </a:lnTo>
                  <a:lnTo>
                    <a:pt x="334" y="652"/>
                  </a:lnTo>
                  <a:lnTo>
                    <a:pt x="332" y="651"/>
                  </a:lnTo>
                  <a:lnTo>
                    <a:pt x="331" y="651"/>
                  </a:lnTo>
                  <a:lnTo>
                    <a:pt x="307" y="656"/>
                  </a:lnTo>
                  <a:lnTo>
                    <a:pt x="284" y="661"/>
                  </a:lnTo>
                  <a:lnTo>
                    <a:pt x="261" y="668"/>
                  </a:lnTo>
                  <a:lnTo>
                    <a:pt x="237" y="675"/>
                  </a:lnTo>
                  <a:lnTo>
                    <a:pt x="226" y="679"/>
                  </a:lnTo>
                  <a:lnTo>
                    <a:pt x="216" y="681"/>
                  </a:lnTo>
                  <a:lnTo>
                    <a:pt x="206" y="684"/>
                  </a:lnTo>
                  <a:lnTo>
                    <a:pt x="195" y="687"/>
                  </a:lnTo>
                  <a:lnTo>
                    <a:pt x="179" y="693"/>
                  </a:lnTo>
                  <a:lnTo>
                    <a:pt x="164" y="702"/>
                  </a:lnTo>
                  <a:lnTo>
                    <a:pt x="149" y="711"/>
                  </a:lnTo>
                  <a:lnTo>
                    <a:pt x="134" y="721"/>
                  </a:lnTo>
                  <a:lnTo>
                    <a:pt x="121" y="732"/>
                  </a:lnTo>
                  <a:lnTo>
                    <a:pt x="109" y="744"/>
                  </a:lnTo>
                  <a:lnTo>
                    <a:pt x="96" y="756"/>
                  </a:lnTo>
                  <a:lnTo>
                    <a:pt x="85" y="767"/>
                  </a:lnTo>
                  <a:lnTo>
                    <a:pt x="78" y="776"/>
                  </a:lnTo>
                  <a:lnTo>
                    <a:pt x="71" y="787"/>
                  </a:lnTo>
                  <a:lnTo>
                    <a:pt x="66" y="797"/>
                  </a:lnTo>
                  <a:lnTo>
                    <a:pt x="61" y="808"/>
                  </a:lnTo>
                  <a:lnTo>
                    <a:pt x="57" y="820"/>
                  </a:lnTo>
                  <a:lnTo>
                    <a:pt x="54" y="833"/>
                  </a:lnTo>
                  <a:lnTo>
                    <a:pt x="52" y="846"/>
                  </a:lnTo>
                  <a:lnTo>
                    <a:pt x="51" y="858"/>
                  </a:lnTo>
                  <a:lnTo>
                    <a:pt x="50" y="872"/>
                  </a:lnTo>
                  <a:lnTo>
                    <a:pt x="51" y="885"/>
                  </a:lnTo>
                  <a:lnTo>
                    <a:pt x="51" y="899"/>
                  </a:lnTo>
                  <a:lnTo>
                    <a:pt x="53" y="912"/>
                  </a:lnTo>
                  <a:lnTo>
                    <a:pt x="55" y="926"/>
                  </a:lnTo>
                  <a:lnTo>
                    <a:pt x="57" y="939"/>
                  </a:lnTo>
                  <a:lnTo>
                    <a:pt x="60" y="950"/>
                  </a:lnTo>
                  <a:lnTo>
                    <a:pt x="65" y="962"/>
                  </a:lnTo>
                  <a:lnTo>
                    <a:pt x="68" y="965"/>
                  </a:lnTo>
                  <a:lnTo>
                    <a:pt x="71" y="969"/>
                  </a:lnTo>
                  <a:lnTo>
                    <a:pt x="75" y="975"/>
                  </a:lnTo>
                  <a:lnTo>
                    <a:pt x="80" y="982"/>
                  </a:lnTo>
                  <a:lnTo>
                    <a:pt x="83" y="984"/>
                  </a:lnTo>
                  <a:lnTo>
                    <a:pt x="87" y="985"/>
                  </a:lnTo>
                  <a:lnTo>
                    <a:pt x="91" y="986"/>
                  </a:lnTo>
                  <a:lnTo>
                    <a:pt x="98" y="985"/>
                  </a:lnTo>
                  <a:lnTo>
                    <a:pt x="113" y="983"/>
                  </a:lnTo>
                  <a:lnTo>
                    <a:pt x="128" y="978"/>
                  </a:lnTo>
                  <a:lnTo>
                    <a:pt x="142" y="974"/>
                  </a:lnTo>
                  <a:lnTo>
                    <a:pt x="154" y="969"/>
                  </a:lnTo>
                  <a:lnTo>
                    <a:pt x="167" y="963"/>
                  </a:lnTo>
                  <a:lnTo>
                    <a:pt x="182" y="958"/>
                  </a:lnTo>
                  <a:lnTo>
                    <a:pt x="190" y="956"/>
                  </a:lnTo>
                  <a:lnTo>
                    <a:pt x="197" y="955"/>
                  </a:lnTo>
                  <a:lnTo>
                    <a:pt x="192" y="947"/>
                  </a:lnTo>
                  <a:lnTo>
                    <a:pt x="188" y="939"/>
                  </a:lnTo>
                  <a:lnTo>
                    <a:pt x="185" y="930"/>
                  </a:lnTo>
                  <a:lnTo>
                    <a:pt x="181" y="922"/>
                  </a:lnTo>
                  <a:lnTo>
                    <a:pt x="179" y="913"/>
                  </a:lnTo>
                  <a:lnTo>
                    <a:pt x="177" y="903"/>
                  </a:lnTo>
                  <a:lnTo>
                    <a:pt x="176" y="883"/>
                  </a:lnTo>
                  <a:lnTo>
                    <a:pt x="177" y="863"/>
                  </a:lnTo>
                  <a:lnTo>
                    <a:pt x="179" y="842"/>
                  </a:lnTo>
                  <a:lnTo>
                    <a:pt x="184" y="822"/>
                  </a:lnTo>
                  <a:lnTo>
                    <a:pt x="188" y="801"/>
                  </a:lnTo>
                  <a:close/>
                  <a:moveTo>
                    <a:pt x="50" y="762"/>
                  </a:moveTo>
                  <a:lnTo>
                    <a:pt x="50" y="762"/>
                  </a:lnTo>
                  <a:lnTo>
                    <a:pt x="43" y="773"/>
                  </a:lnTo>
                  <a:lnTo>
                    <a:pt x="38" y="787"/>
                  </a:lnTo>
                  <a:lnTo>
                    <a:pt x="28" y="817"/>
                  </a:lnTo>
                  <a:lnTo>
                    <a:pt x="25" y="828"/>
                  </a:lnTo>
                  <a:lnTo>
                    <a:pt x="22" y="841"/>
                  </a:lnTo>
                  <a:lnTo>
                    <a:pt x="19" y="854"/>
                  </a:lnTo>
                  <a:lnTo>
                    <a:pt x="18" y="868"/>
                  </a:lnTo>
                  <a:lnTo>
                    <a:pt x="17" y="881"/>
                  </a:lnTo>
                  <a:lnTo>
                    <a:pt x="15" y="894"/>
                  </a:lnTo>
                  <a:lnTo>
                    <a:pt x="17" y="908"/>
                  </a:lnTo>
                  <a:lnTo>
                    <a:pt x="18" y="920"/>
                  </a:lnTo>
                  <a:lnTo>
                    <a:pt x="20" y="933"/>
                  </a:lnTo>
                  <a:lnTo>
                    <a:pt x="22" y="945"/>
                  </a:lnTo>
                  <a:lnTo>
                    <a:pt x="25" y="957"/>
                  </a:lnTo>
                  <a:lnTo>
                    <a:pt x="29" y="969"/>
                  </a:lnTo>
                  <a:lnTo>
                    <a:pt x="35" y="978"/>
                  </a:lnTo>
                  <a:lnTo>
                    <a:pt x="41" y="989"/>
                  </a:lnTo>
                  <a:lnTo>
                    <a:pt x="48" y="998"/>
                  </a:lnTo>
                  <a:lnTo>
                    <a:pt x="55" y="1006"/>
                  </a:lnTo>
                  <a:lnTo>
                    <a:pt x="57" y="1003"/>
                  </a:lnTo>
                  <a:lnTo>
                    <a:pt x="61" y="1001"/>
                  </a:lnTo>
                  <a:lnTo>
                    <a:pt x="64" y="998"/>
                  </a:lnTo>
                  <a:lnTo>
                    <a:pt x="66" y="994"/>
                  </a:lnTo>
                  <a:lnTo>
                    <a:pt x="59" y="985"/>
                  </a:lnTo>
                  <a:lnTo>
                    <a:pt x="54" y="973"/>
                  </a:lnTo>
                  <a:lnTo>
                    <a:pt x="49" y="961"/>
                  </a:lnTo>
                  <a:lnTo>
                    <a:pt x="45" y="947"/>
                  </a:lnTo>
                  <a:lnTo>
                    <a:pt x="39" y="918"/>
                  </a:lnTo>
                  <a:lnTo>
                    <a:pt x="35" y="889"/>
                  </a:lnTo>
                  <a:lnTo>
                    <a:pt x="37" y="879"/>
                  </a:lnTo>
                  <a:lnTo>
                    <a:pt x="38" y="868"/>
                  </a:lnTo>
                  <a:lnTo>
                    <a:pt x="38" y="859"/>
                  </a:lnTo>
                  <a:lnTo>
                    <a:pt x="38" y="850"/>
                  </a:lnTo>
                  <a:lnTo>
                    <a:pt x="40" y="837"/>
                  </a:lnTo>
                  <a:lnTo>
                    <a:pt x="42" y="825"/>
                  </a:lnTo>
                  <a:lnTo>
                    <a:pt x="45" y="813"/>
                  </a:lnTo>
                  <a:lnTo>
                    <a:pt x="49" y="803"/>
                  </a:lnTo>
                  <a:lnTo>
                    <a:pt x="53" y="792"/>
                  </a:lnTo>
                  <a:lnTo>
                    <a:pt x="57" y="782"/>
                  </a:lnTo>
                  <a:lnTo>
                    <a:pt x="63" y="773"/>
                  </a:lnTo>
                  <a:lnTo>
                    <a:pt x="68" y="763"/>
                  </a:lnTo>
                  <a:lnTo>
                    <a:pt x="74" y="755"/>
                  </a:lnTo>
                  <a:lnTo>
                    <a:pt x="82" y="746"/>
                  </a:lnTo>
                  <a:lnTo>
                    <a:pt x="97" y="730"/>
                  </a:lnTo>
                  <a:lnTo>
                    <a:pt x="114" y="715"/>
                  </a:lnTo>
                  <a:lnTo>
                    <a:pt x="134" y="702"/>
                  </a:lnTo>
                  <a:lnTo>
                    <a:pt x="135" y="699"/>
                  </a:lnTo>
                  <a:lnTo>
                    <a:pt x="134" y="698"/>
                  </a:lnTo>
                  <a:lnTo>
                    <a:pt x="132" y="698"/>
                  </a:lnTo>
                  <a:lnTo>
                    <a:pt x="123" y="705"/>
                  </a:lnTo>
                  <a:lnTo>
                    <a:pt x="113" y="712"/>
                  </a:lnTo>
                  <a:lnTo>
                    <a:pt x="90" y="726"/>
                  </a:lnTo>
                  <a:lnTo>
                    <a:pt x="79" y="732"/>
                  </a:lnTo>
                  <a:lnTo>
                    <a:pt x="68" y="741"/>
                  </a:lnTo>
                  <a:lnTo>
                    <a:pt x="58" y="750"/>
                  </a:lnTo>
                  <a:lnTo>
                    <a:pt x="50" y="762"/>
                  </a:lnTo>
                  <a:close/>
                  <a:moveTo>
                    <a:pt x="2051" y="797"/>
                  </a:moveTo>
                  <a:lnTo>
                    <a:pt x="2051" y="797"/>
                  </a:lnTo>
                  <a:lnTo>
                    <a:pt x="2049" y="796"/>
                  </a:lnTo>
                  <a:lnTo>
                    <a:pt x="2048" y="796"/>
                  </a:lnTo>
                  <a:lnTo>
                    <a:pt x="2047" y="798"/>
                  </a:lnTo>
                  <a:lnTo>
                    <a:pt x="2044" y="801"/>
                  </a:lnTo>
                  <a:lnTo>
                    <a:pt x="2042" y="802"/>
                  </a:lnTo>
                  <a:lnTo>
                    <a:pt x="2040" y="801"/>
                  </a:lnTo>
                  <a:lnTo>
                    <a:pt x="2039" y="811"/>
                  </a:lnTo>
                  <a:lnTo>
                    <a:pt x="2038" y="822"/>
                  </a:lnTo>
                  <a:lnTo>
                    <a:pt x="2051" y="820"/>
                  </a:lnTo>
                  <a:lnTo>
                    <a:pt x="2060" y="817"/>
                  </a:lnTo>
                  <a:lnTo>
                    <a:pt x="2070" y="813"/>
                  </a:lnTo>
                  <a:lnTo>
                    <a:pt x="2079" y="807"/>
                  </a:lnTo>
                  <a:lnTo>
                    <a:pt x="2082" y="807"/>
                  </a:lnTo>
                  <a:lnTo>
                    <a:pt x="2086" y="807"/>
                  </a:lnTo>
                  <a:lnTo>
                    <a:pt x="2097" y="805"/>
                  </a:lnTo>
                  <a:lnTo>
                    <a:pt x="2108" y="802"/>
                  </a:lnTo>
                  <a:lnTo>
                    <a:pt x="2119" y="795"/>
                  </a:lnTo>
                  <a:lnTo>
                    <a:pt x="2124" y="792"/>
                  </a:lnTo>
                  <a:lnTo>
                    <a:pt x="2128" y="789"/>
                  </a:lnTo>
                  <a:lnTo>
                    <a:pt x="2131" y="785"/>
                  </a:lnTo>
                  <a:lnTo>
                    <a:pt x="2134" y="780"/>
                  </a:lnTo>
                  <a:lnTo>
                    <a:pt x="2135" y="775"/>
                  </a:lnTo>
                  <a:lnTo>
                    <a:pt x="2135" y="771"/>
                  </a:lnTo>
                  <a:lnTo>
                    <a:pt x="2133" y="765"/>
                  </a:lnTo>
                  <a:lnTo>
                    <a:pt x="2130" y="760"/>
                  </a:lnTo>
                  <a:lnTo>
                    <a:pt x="2109" y="765"/>
                  </a:lnTo>
                  <a:lnTo>
                    <a:pt x="2098" y="768"/>
                  </a:lnTo>
                  <a:lnTo>
                    <a:pt x="2087" y="773"/>
                  </a:lnTo>
                  <a:lnTo>
                    <a:pt x="2077" y="778"/>
                  </a:lnTo>
                  <a:lnTo>
                    <a:pt x="2067" y="783"/>
                  </a:lnTo>
                  <a:lnTo>
                    <a:pt x="2058" y="790"/>
                  </a:lnTo>
                  <a:lnTo>
                    <a:pt x="2051" y="797"/>
                  </a:lnTo>
                  <a:close/>
                  <a:moveTo>
                    <a:pt x="2118" y="814"/>
                  </a:moveTo>
                  <a:lnTo>
                    <a:pt x="2118" y="814"/>
                  </a:lnTo>
                  <a:lnTo>
                    <a:pt x="2120" y="820"/>
                  </a:lnTo>
                  <a:lnTo>
                    <a:pt x="2123" y="827"/>
                  </a:lnTo>
                  <a:lnTo>
                    <a:pt x="2124" y="841"/>
                  </a:lnTo>
                  <a:lnTo>
                    <a:pt x="2126" y="856"/>
                  </a:lnTo>
                  <a:lnTo>
                    <a:pt x="2128" y="863"/>
                  </a:lnTo>
                  <a:lnTo>
                    <a:pt x="2130" y="869"/>
                  </a:lnTo>
                  <a:lnTo>
                    <a:pt x="2134" y="863"/>
                  </a:lnTo>
                  <a:lnTo>
                    <a:pt x="2138" y="855"/>
                  </a:lnTo>
                  <a:lnTo>
                    <a:pt x="2139" y="847"/>
                  </a:lnTo>
                  <a:lnTo>
                    <a:pt x="2140" y="837"/>
                  </a:lnTo>
                  <a:lnTo>
                    <a:pt x="2140" y="819"/>
                  </a:lnTo>
                  <a:lnTo>
                    <a:pt x="2138" y="803"/>
                  </a:lnTo>
                  <a:lnTo>
                    <a:pt x="2128" y="808"/>
                  </a:lnTo>
                  <a:lnTo>
                    <a:pt x="2123" y="811"/>
                  </a:lnTo>
                  <a:lnTo>
                    <a:pt x="2118" y="814"/>
                  </a:lnTo>
                  <a:close/>
                  <a:moveTo>
                    <a:pt x="2086" y="827"/>
                  </a:moveTo>
                  <a:lnTo>
                    <a:pt x="2086" y="827"/>
                  </a:lnTo>
                  <a:lnTo>
                    <a:pt x="2090" y="841"/>
                  </a:lnTo>
                  <a:lnTo>
                    <a:pt x="2093" y="856"/>
                  </a:lnTo>
                  <a:lnTo>
                    <a:pt x="2096" y="870"/>
                  </a:lnTo>
                  <a:lnTo>
                    <a:pt x="2097" y="878"/>
                  </a:lnTo>
                  <a:lnTo>
                    <a:pt x="2100" y="884"/>
                  </a:lnTo>
                  <a:lnTo>
                    <a:pt x="2103" y="881"/>
                  </a:lnTo>
                  <a:lnTo>
                    <a:pt x="2107" y="879"/>
                  </a:lnTo>
                  <a:lnTo>
                    <a:pt x="2109" y="876"/>
                  </a:lnTo>
                  <a:lnTo>
                    <a:pt x="2111" y="872"/>
                  </a:lnTo>
                  <a:lnTo>
                    <a:pt x="2113" y="865"/>
                  </a:lnTo>
                  <a:lnTo>
                    <a:pt x="2113" y="857"/>
                  </a:lnTo>
                  <a:lnTo>
                    <a:pt x="2111" y="839"/>
                  </a:lnTo>
                  <a:lnTo>
                    <a:pt x="2110" y="829"/>
                  </a:lnTo>
                  <a:lnTo>
                    <a:pt x="2109" y="820"/>
                  </a:lnTo>
                  <a:lnTo>
                    <a:pt x="2102" y="821"/>
                  </a:lnTo>
                  <a:lnTo>
                    <a:pt x="2097" y="823"/>
                  </a:lnTo>
                  <a:lnTo>
                    <a:pt x="2086" y="827"/>
                  </a:lnTo>
                  <a:close/>
                  <a:moveTo>
                    <a:pt x="2011" y="842"/>
                  </a:moveTo>
                  <a:lnTo>
                    <a:pt x="2011" y="842"/>
                  </a:lnTo>
                  <a:lnTo>
                    <a:pt x="2042" y="943"/>
                  </a:lnTo>
                  <a:lnTo>
                    <a:pt x="2072" y="1050"/>
                  </a:lnTo>
                  <a:lnTo>
                    <a:pt x="2102" y="1157"/>
                  </a:lnTo>
                  <a:lnTo>
                    <a:pt x="2130" y="1259"/>
                  </a:lnTo>
                  <a:lnTo>
                    <a:pt x="2140" y="1295"/>
                  </a:lnTo>
                  <a:lnTo>
                    <a:pt x="2150" y="1333"/>
                  </a:lnTo>
                  <a:lnTo>
                    <a:pt x="2161" y="1371"/>
                  </a:lnTo>
                  <a:lnTo>
                    <a:pt x="2164" y="1391"/>
                  </a:lnTo>
                  <a:lnTo>
                    <a:pt x="2168" y="1410"/>
                  </a:lnTo>
                  <a:lnTo>
                    <a:pt x="2170" y="1428"/>
                  </a:lnTo>
                  <a:lnTo>
                    <a:pt x="2170" y="1446"/>
                  </a:lnTo>
                  <a:lnTo>
                    <a:pt x="2169" y="1463"/>
                  </a:lnTo>
                  <a:lnTo>
                    <a:pt x="2165" y="1480"/>
                  </a:lnTo>
                  <a:lnTo>
                    <a:pt x="2160" y="1495"/>
                  </a:lnTo>
                  <a:lnTo>
                    <a:pt x="2157" y="1503"/>
                  </a:lnTo>
                  <a:lnTo>
                    <a:pt x="2153" y="1510"/>
                  </a:lnTo>
                  <a:lnTo>
                    <a:pt x="2148" y="1517"/>
                  </a:lnTo>
                  <a:lnTo>
                    <a:pt x="2143" y="1523"/>
                  </a:lnTo>
                  <a:lnTo>
                    <a:pt x="2136" y="1530"/>
                  </a:lnTo>
                  <a:lnTo>
                    <a:pt x="2130" y="1535"/>
                  </a:lnTo>
                  <a:lnTo>
                    <a:pt x="2140" y="1576"/>
                  </a:lnTo>
                  <a:lnTo>
                    <a:pt x="2151" y="1615"/>
                  </a:lnTo>
                  <a:lnTo>
                    <a:pt x="2173" y="1692"/>
                  </a:lnTo>
                  <a:lnTo>
                    <a:pt x="2196" y="1767"/>
                  </a:lnTo>
                  <a:lnTo>
                    <a:pt x="2207" y="1807"/>
                  </a:lnTo>
                  <a:lnTo>
                    <a:pt x="2218" y="1847"/>
                  </a:lnTo>
                  <a:lnTo>
                    <a:pt x="2221" y="1853"/>
                  </a:lnTo>
                  <a:lnTo>
                    <a:pt x="2224" y="1860"/>
                  </a:lnTo>
                  <a:lnTo>
                    <a:pt x="2230" y="1874"/>
                  </a:lnTo>
                  <a:lnTo>
                    <a:pt x="2233" y="1892"/>
                  </a:lnTo>
                  <a:lnTo>
                    <a:pt x="2235" y="1910"/>
                  </a:lnTo>
                  <a:lnTo>
                    <a:pt x="2236" y="1927"/>
                  </a:lnTo>
                  <a:lnTo>
                    <a:pt x="2236" y="1943"/>
                  </a:lnTo>
                  <a:lnTo>
                    <a:pt x="2235" y="1969"/>
                  </a:lnTo>
                  <a:lnTo>
                    <a:pt x="2240" y="1969"/>
                  </a:lnTo>
                  <a:lnTo>
                    <a:pt x="2246" y="1967"/>
                  </a:lnTo>
                  <a:lnTo>
                    <a:pt x="2250" y="1966"/>
                  </a:lnTo>
                  <a:lnTo>
                    <a:pt x="2254" y="1963"/>
                  </a:lnTo>
                  <a:lnTo>
                    <a:pt x="2257" y="1960"/>
                  </a:lnTo>
                  <a:lnTo>
                    <a:pt x="2260" y="1957"/>
                  </a:lnTo>
                  <a:lnTo>
                    <a:pt x="2264" y="1951"/>
                  </a:lnTo>
                  <a:lnTo>
                    <a:pt x="2266" y="1942"/>
                  </a:lnTo>
                  <a:lnTo>
                    <a:pt x="2266" y="1932"/>
                  </a:lnTo>
                  <a:lnTo>
                    <a:pt x="2266" y="1922"/>
                  </a:lnTo>
                  <a:lnTo>
                    <a:pt x="2265" y="1911"/>
                  </a:lnTo>
                  <a:lnTo>
                    <a:pt x="2260" y="1888"/>
                  </a:lnTo>
                  <a:lnTo>
                    <a:pt x="2254" y="1866"/>
                  </a:lnTo>
                  <a:lnTo>
                    <a:pt x="2251" y="1846"/>
                  </a:lnTo>
                  <a:lnTo>
                    <a:pt x="2251" y="1837"/>
                  </a:lnTo>
                  <a:lnTo>
                    <a:pt x="2252" y="1830"/>
                  </a:lnTo>
                  <a:lnTo>
                    <a:pt x="2260" y="1853"/>
                  </a:lnTo>
                  <a:lnTo>
                    <a:pt x="2267" y="1881"/>
                  </a:lnTo>
                  <a:lnTo>
                    <a:pt x="2282" y="1937"/>
                  </a:lnTo>
                  <a:lnTo>
                    <a:pt x="2284" y="1927"/>
                  </a:lnTo>
                  <a:lnTo>
                    <a:pt x="2286" y="1916"/>
                  </a:lnTo>
                  <a:lnTo>
                    <a:pt x="2289" y="1896"/>
                  </a:lnTo>
                  <a:lnTo>
                    <a:pt x="2289" y="1876"/>
                  </a:lnTo>
                  <a:lnTo>
                    <a:pt x="2286" y="1856"/>
                  </a:lnTo>
                  <a:lnTo>
                    <a:pt x="2283" y="1836"/>
                  </a:lnTo>
                  <a:lnTo>
                    <a:pt x="2279" y="1816"/>
                  </a:lnTo>
                  <a:lnTo>
                    <a:pt x="2270" y="1776"/>
                  </a:lnTo>
                  <a:lnTo>
                    <a:pt x="2263" y="1733"/>
                  </a:lnTo>
                  <a:lnTo>
                    <a:pt x="2259" y="1711"/>
                  </a:lnTo>
                  <a:lnTo>
                    <a:pt x="2253" y="1689"/>
                  </a:lnTo>
                  <a:lnTo>
                    <a:pt x="2247" y="1666"/>
                  </a:lnTo>
                  <a:lnTo>
                    <a:pt x="2240" y="1644"/>
                  </a:lnTo>
                  <a:lnTo>
                    <a:pt x="2237" y="1634"/>
                  </a:lnTo>
                  <a:lnTo>
                    <a:pt x="2235" y="1622"/>
                  </a:lnTo>
                  <a:lnTo>
                    <a:pt x="2234" y="1611"/>
                  </a:lnTo>
                  <a:lnTo>
                    <a:pt x="2235" y="1599"/>
                  </a:lnTo>
                  <a:lnTo>
                    <a:pt x="2246" y="1626"/>
                  </a:lnTo>
                  <a:lnTo>
                    <a:pt x="2256" y="1656"/>
                  </a:lnTo>
                  <a:lnTo>
                    <a:pt x="2276" y="1717"/>
                  </a:lnTo>
                  <a:lnTo>
                    <a:pt x="2280" y="1742"/>
                  </a:lnTo>
                  <a:lnTo>
                    <a:pt x="2284" y="1764"/>
                  </a:lnTo>
                  <a:lnTo>
                    <a:pt x="2294" y="1808"/>
                  </a:lnTo>
                  <a:lnTo>
                    <a:pt x="2298" y="1831"/>
                  </a:lnTo>
                  <a:lnTo>
                    <a:pt x="2301" y="1853"/>
                  </a:lnTo>
                  <a:lnTo>
                    <a:pt x="2304" y="1876"/>
                  </a:lnTo>
                  <a:lnTo>
                    <a:pt x="2305" y="1899"/>
                  </a:lnTo>
                  <a:lnTo>
                    <a:pt x="2309" y="1901"/>
                  </a:lnTo>
                  <a:lnTo>
                    <a:pt x="2312" y="1902"/>
                  </a:lnTo>
                  <a:lnTo>
                    <a:pt x="2320" y="1907"/>
                  </a:lnTo>
                  <a:lnTo>
                    <a:pt x="2323" y="1909"/>
                  </a:lnTo>
                  <a:lnTo>
                    <a:pt x="2327" y="1910"/>
                  </a:lnTo>
                  <a:lnTo>
                    <a:pt x="2332" y="1911"/>
                  </a:lnTo>
                  <a:lnTo>
                    <a:pt x="2338" y="1911"/>
                  </a:lnTo>
                  <a:lnTo>
                    <a:pt x="2340" y="1896"/>
                  </a:lnTo>
                  <a:lnTo>
                    <a:pt x="2340" y="1882"/>
                  </a:lnTo>
                  <a:lnTo>
                    <a:pt x="2339" y="1868"/>
                  </a:lnTo>
                  <a:lnTo>
                    <a:pt x="2337" y="1855"/>
                  </a:lnTo>
                  <a:lnTo>
                    <a:pt x="2330" y="1828"/>
                  </a:lnTo>
                  <a:lnTo>
                    <a:pt x="2327" y="1816"/>
                  </a:lnTo>
                  <a:lnTo>
                    <a:pt x="2325" y="1802"/>
                  </a:lnTo>
                  <a:lnTo>
                    <a:pt x="2322" y="1782"/>
                  </a:lnTo>
                  <a:lnTo>
                    <a:pt x="2317" y="1764"/>
                  </a:lnTo>
                  <a:lnTo>
                    <a:pt x="2308" y="1727"/>
                  </a:lnTo>
                  <a:lnTo>
                    <a:pt x="2304" y="1707"/>
                  </a:lnTo>
                  <a:lnTo>
                    <a:pt x="2298" y="1687"/>
                  </a:lnTo>
                  <a:lnTo>
                    <a:pt x="2291" y="1646"/>
                  </a:lnTo>
                  <a:lnTo>
                    <a:pt x="2284" y="1607"/>
                  </a:lnTo>
                  <a:lnTo>
                    <a:pt x="2276" y="1567"/>
                  </a:lnTo>
                  <a:lnTo>
                    <a:pt x="2251" y="1463"/>
                  </a:lnTo>
                  <a:lnTo>
                    <a:pt x="2224" y="1359"/>
                  </a:lnTo>
                  <a:lnTo>
                    <a:pt x="2209" y="1308"/>
                  </a:lnTo>
                  <a:lnTo>
                    <a:pt x="2194" y="1257"/>
                  </a:lnTo>
                  <a:lnTo>
                    <a:pt x="2178" y="1206"/>
                  </a:lnTo>
                  <a:lnTo>
                    <a:pt x="2162" y="1156"/>
                  </a:lnTo>
                  <a:lnTo>
                    <a:pt x="2151" y="1125"/>
                  </a:lnTo>
                  <a:lnTo>
                    <a:pt x="2142" y="1094"/>
                  </a:lnTo>
                  <a:lnTo>
                    <a:pt x="2133" y="1063"/>
                  </a:lnTo>
                  <a:lnTo>
                    <a:pt x="2126" y="1033"/>
                  </a:lnTo>
                  <a:lnTo>
                    <a:pt x="2118" y="1002"/>
                  </a:lnTo>
                  <a:lnTo>
                    <a:pt x="2113" y="970"/>
                  </a:lnTo>
                  <a:lnTo>
                    <a:pt x="2108" y="938"/>
                  </a:lnTo>
                  <a:lnTo>
                    <a:pt x="2103" y="904"/>
                  </a:lnTo>
                  <a:lnTo>
                    <a:pt x="2094" y="910"/>
                  </a:lnTo>
                  <a:lnTo>
                    <a:pt x="2085" y="912"/>
                  </a:lnTo>
                  <a:lnTo>
                    <a:pt x="2077" y="913"/>
                  </a:lnTo>
                  <a:lnTo>
                    <a:pt x="2069" y="913"/>
                  </a:lnTo>
                  <a:lnTo>
                    <a:pt x="2063" y="911"/>
                  </a:lnTo>
                  <a:lnTo>
                    <a:pt x="2056" y="907"/>
                  </a:lnTo>
                  <a:lnTo>
                    <a:pt x="2051" y="901"/>
                  </a:lnTo>
                  <a:lnTo>
                    <a:pt x="2045" y="896"/>
                  </a:lnTo>
                  <a:lnTo>
                    <a:pt x="2041" y="888"/>
                  </a:lnTo>
                  <a:lnTo>
                    <a:pt x="2037" y="881"/>
                  </a:lnTo>
                  <a:lnTo>
                    <a:pt x="2029" y="864"/>
                  </a:lnTo>
                  <a:lnTo>
                    <a:pt x="2024" y="846"/>
                  </a:lnTo>
                  <a:lnTo>
                    <a:pt x="2019" y="827"/>
                  </a:lnTo>
                  <a:lnTo>
                    <a:pt x="2017" y="836"/>
                  </a:lnTo>
                  <a:lnTo>
                    <a:pt x="2014" y="839"/>
                  </a:lnTo>
                  <a:lnTo>
                    <a:pt x="2011" y="842"/>
                  </a:lnTo>
                  <a:close/>
                  <a:moveTo>
                    <a:pt x="2040" y="844"/>
                  </a:moveTo>
                  <a:lnTo>
                    <a:pt x="2040" y="844"/>
                  </a:lnTo>
                  <a:lnTo>
                    <a:pt x="2043" y="852"/>
                  </a:lnTo>
                  <a:lnTo>
                    <a:pt x="2045" y="859"/>
                  </a:lnTo>
                  <a:lnTo>
                    <a:pt x="2048" y="868"/>
                  </a:lnTo>
                  <a:lnTo>
                    <a:pt x="2051" y="877"/>
                  </a:lnTo>
                  <a:lnTo>
                    <a:pt x="2055" y="884"/>
                  </a:lnTo>
                  <a:lnTo>
                    <a:pt x="2059" y="891"/>
                  </a:lnTo>
                  <a:lnTo>
                    <a:pt x="2064" y="893"/>
                  </a:lnTo>
                  <a:lnTo>
                    <a:pt x="2067" y="895"/>
                  </a:lnTo>
                  <a:lnTo>
                    <a:pt x="2072" y="896"/>
                  </a:lnTo>
                  <a:lnTo>
                    <a:pt x="2078" y="897"/>
                  </a:lnTo>
                  <a:lnTo>
                    <a:pt x="2080" y="889"/>
                  </a:lnTo>
                  <a:lnTo>
                    <a:pt x="2082" y="881"/>
                  </a:lnTo>
                  <a:lnTo>
                    <a:pt x="2082" y="871"/>
                  </a:lnTo>
                  <a:lnTo>
                    <a:pt x="2082" y="863"/>
                  </a:lnTo>
                  <a:lnTo>
                    <a:pt x="2080" y="854"/>
                  </a:lnTo>
                  <a:lnTo>
                    <a:pt x="2078" y="846"/>
                  </a:lnTo>
                  <a:lnTo>
                    <a:pt x="2075" y="838"/>
                  </a:lnTo>
                  <a:lnTo>
                    <a:pt x="2071" y="832"/>
                  </a:lnTo>
                  <a:lnTo>
                    <a:pt x="2064" y="836"/>
                  </a:lnTo>
                  <a:lnTo>
                    <a:pt x="2055" y="839"/>
                  </a:lnTo>
                  <a:lnTo>
                    <a:pt x="2040" y="844"/>
                  </a:lnTo>
                  <a:close/>
                  <a:moveTo>
                    <a:pt x="1734" y="1141"/>
                  </a:moveTo>
                  <a:lnTo>
                    <a:pt x="1734" y="1141"/>
                  </a:lnTo>
                  <a:lnTo>
                    <a:pt x="1716" y="1141"/>
                  </a:lnTo>
                  <a:lnTo>
                    <a:pt x="1698" y="1143"/>
                  </a:lnTo>
                  <a:lnTo>
                    <a:pt x="1677" y="1145"/>
                  </a:lnTo>
                  <a:lnTo>
                    <a:pt x="1657" y="1146"/>
                  </a:lnTo>
                  <a:lnTo>
                    <a:pt x="1634" y="1146"/>
                  </a:lnTo>
                  <a:lnTo>
                    <a:pt x="1621" y="1145"/>
                  </a:lnTo>
                  <a:lnTo>
                    <a:pt x="1610" y="1146"/>
                  </a:lnTo>
                  <a:lnTo>
                    <a:pt x="1595" y="1149"/>
                  </a:lnTo>
                  <a:lnTo>
                    <a:pt x="1587" y="1151"/>
                  </a:lnTo>
                  <a:lnTo>
                    <a:pt x="1581" y="1153"/>
                  </a:lnTo>
                  <a:lnTo>
                    <a:pt x="1575" y="1157"/>
                  </a:lnTo>
                  <a:lnTo>
                    <a:pt x="1571" y="1161"/>
                  </a:lnTo>
                  <a:lnTo>
                    <a:pt x="1570" y="1164"/>
                  </a:lnTo>
                  <a:lnTo>
                    <a:pt x="1569" y="1167"/>
                  </a:lnTo>
                  <a:lnTo>
                    <a:pt x="1569" y="1171"/>
                  </a:lnTo>
                  <a:lnTo>
                    <a:pt x="1570" y="1174"/>
                  </a:lnTo>
                  <a:lnTo>
                    <a:pt x="1590" y="1173"/>
                  </a:lnTo>
                  <a:lnTo>
                    <a:pt x="1611" y="1172"/>
                  </a:lnTo>
                  <a:lnTo>
                    <a:pt x="1655" y="1172"/>
                  </a:lnTo>
                  <a:lnTo>
                    <a:pt x="1676" y="1171"/>
                  </a:lnTo>
                  <a:lnTo>
                    <a:pt x="1698" y="1170"/>
                  </a:lnTo>
                  <a:lnTo>
                    <a:pt x="1719" y="1168"/>
                  </a:lnTo>
                  <a:lnTo>
                    <a:pt x="1739" y="1164"/>
                  </a:lnTo>
                  <a:lnTo>
                    <a:pt x="1739" y="1156"/>
                  </a:lnTo>
                  <a:lnTo>
                    <a:pt x="1738" y="1151"/>
                  </a:lnTo>
                  <a:lnTo>
                    <a:pt x="1736" y="1145"/>
                  </a:lnTo>
                  <a:lnTo>
                    <a:pt x="1734" y="1141"/>
                  </a:lnTo>
                  <a:close/>
                  <a:moveTo>
                    <a:pt x="1587" y="1194"/>
                  </a:moveTo>
                  <a:lnTo>
                    <a:pt x="1587" y="1194"/>
                  </a:lnTo>
                  <a:lnTo>
                    <a:pt x="1592" y="1233"/>
                  </a:lnTo>
                  <a:lnTo>
                    <a:pt x="1597" y="1272"/>
                  </a:lnTo>
                  <a:lnTo>
                    <a:pt x="1610" y="1348"/>
                  </a:lnTo>
                  <a:lnTo>
                    <a:pt x="1623" y="1423"/>
                  </a:lnTo>
                  <a:lnTo>
                    <a:pt x="1628" y="1460"/>
                  </a:lnTo>
                  <a:lnTo>
                    <a:pt x="1632" y="1498"/>
                  </a:lnTo>
                  <a:lnTo>
                    <a:pt x="1649" y="1492"/>
                  </a:lnTo>
                  <a:lnTo>
                    <a:pt x="1666" y="1489"/>
                  </a:lnTo>
                  <a:lnTo>
                    <a:pt x="1683" y="1487"/>
                  </a:lnTo>
                  <a:lnTo>
                    <a:pt x="1699" y="1486"/>
                  </a:lnTo>
                  <a:lnTo>
                    <a:pt x="1733" y="1485"/>
                  </a:lnTo>
                  <a:lnTo>
                    <a:pt x="1753" y="1484"/>
                  </a:lnTo>
                  <a:lnTo>
                    <a:pt x="1777" y="1480"/>
                  </a:lnTo>
                  <a:lnTo>
                    <a:pt x="1779" y="1461"/>
                  </a:lnTo>
                  <a:lnTo>
                    <a:pt x="1779" y="1442"/>
                  </a:lnTo>
                  <a:lnTo>
                    <a:pt x="1779" y="1422"/>
                  </a:lnTo>
                  <a:lnTo>
                    <a:pt x="1777" y="1401"/>
                  </a:lnTo>
                  <a:lnTo>
                    <a:pt x="1772" y="1361"/>
                  </a:lnTo>
                  <a:lnTo>
                    <a:pt x="1767" y="1319"/>
                  </a:lnTo>
                  <a:lnTo>
                    <a:pt x="1764" y="1286"/>
                  </a:lnTo>
                  <a:lnTo>
                    <a:pt x="1759" y="1252"/>
                  </a:lnTo>
                  <a:lnTo>
                    <a:pt x="1755" y="1235"/>
                  </a:lnTo>
                  <a:lnTo>
                    <a:pt x="1752" y="1220"/>
                  </a:lnTo>
                  <a:lnTo>
                    <a:pt x="1747" y="1204"/>
                  </a:lnTo>
                  <a:lnTo>
                    <a:pt x="1741" y="1189"/>
                  </a:lnTo>
                  <a:lnTo>
                    <a:pt x="1706" y="1188"/>
                  </a:lnTo>
                  <a:lnTo>
                    <a:pt x="1665" y="1189"/>
                  </a:lnTo>
                  <a:lnTo>
                    <a:pt x="1624" y="1190"/>
                  </a:lnTo>
                  <a:lnTo>
                    <a:pt x="1587" y="1194"/>
                  </a:lnTo>
                  <a:close/>
                  <a:moveTo>
                    <a:pt x="598" y="1403"/>
                  </a:moveTo>
                  <a:lnTo>
                    <a:pt x="598" y="1403"/>
                  </a:lnTo>
                  <a:lnTo>
                    <a:pt x="579" y="1408"/>
                  </a:lnTo>
                  <a:lnTo>
                    <a:pt x="559" y="1412"/>
                  </a:lnTo>
                  <a:lnTo>
                    <a:pt x="539" y="1417"/>
                  </a:lnTo>
                  <a:lnTo>
                    <a:pt x="521" y="1425"/>
                  </a:lnTo>
                  <a:lnTo>
                    <a:pt x="520" y="1428"/>
                  </a:lnTo>
                  <a:lnTo>
                    <a:pt x="518" y="1431"/>
                  </a:lnTo>
                  <a:lnTo>
                    <a:pt x="512" y="1437"/>
                  </a:lnTo>
                  <a:lnTo>
                    <a:pt x="509" y="1440"/>
                  </a:lnTo>
                  <a:lnTo>
                    <a:pt x="508" y="1443"/>
                  </a:lnTo>
                  <a:lnTo>
                    <a:pt x="507" y="1445"/>
                  </a:lnTo>
                  <a:lnTo>
                    <a:pt x="508" y="1448"/>
                  </a:lnTo>
                  <a:lnTo>
                    <a:pt x="517" y="1443"/>
                  </a:lnTo>
                  <a:lnTo>
                    <a:pt x="528" y="1438"/>
                  </a:lnTo>
                  <a:lnTo>
                    <a:pt x="541" y="1433"/>
                  </a:lnTo>
                  <a:lnTo>
                    <a:pt x="554" y="1430"/>
                  </a:lnTo>
                  <a:lnTo>
                    <a:pt x="573" y="1426"/>
                  </a:lnTo>
                  <a:lnTo>
                    <a:pt x="595" y="1423"/>
                  </a:lnTo>
                  <a:lnTo>
                    <a:pt x="633" y="1417"/>
                  </a:lnTo>
                  <a:lnTo>
                    <a:pt x="641" y="1416"/>
                  </a:lnTo>
                  <a:lnTo>
                    <a:pt x="649" y="1416"/>
                  </a:lnTo>
                  <a:lnTo>
                    <a:pt x="652" y="1415"/>
                  </a:lnTo>
                  <a:lnTo>
                    <a:pt x="656" y="1413"/>
                  </a:lnTo>
                  <a:lnTo>
                    <a:pt x="658" y="1411"/>
                  </a:lnTo>
                  <a:lnTo>
                    <a:pt x="660" y="1408"/>
                  </a:lnTo>
                  <a:lnTo>
                    <a:pt x="654" y="1402"/>
                  </a:lnTo>
                  <a:lnTo>
                    <a:pt x="646" y="1400"/>
                  </a:lnTo>
                  <a:lnTo>
                    <a:pt x="639" y="1399"/>
                  </a:lnTo>
                  <a:lnTo>
                    <a:pt x="630" y="1399"/>
                  </a:lnTo>
                  <a:lnTo>
                    <a:pt x="614" y="1401"/>
                  </a:lnTo>
                  <a:lnTo>
                    <a:pt x="598" y="1403"/>
                  </a:lnTo>
                  <a:close/>
                  <a:moveTo>
                    <a:pt x="1846" y="1500"/>
                  </a:moveTo>
                  <a:lnTo>
                    <a:pt x="1846" y="1500"/>
                  </a:lnTo>
                  <a:lnTo>
                    <a:pt x="1842" y="1498"/>
                  </a:lnTo>
                  <a:lnTo>
                    <a:pt x="1837" y="1497"/>
                  </a:lnTo>
                  <a:lnTo>
                    <a:pt x="1822" y="1497"/>
                  </a:lnTo>
                  <a:lnTo>
                    <a:pt x="1807" y="1499"/>
                  </a:lnTo>
                  <a:lnTo>
                    <a:pt x="1794" y="1500"/>
                  </a:lnTo>
                  <a:lnTo>
                    <a:pt x="1770" y="1501"/>
                  </a:lnTo>
                  <a:lnTo>
                    <a:pt x="1747" y="1501"/>
                  </a:lnTo>
                  <a:lnTo>
                    <a:pt x="1722" y="1501"/>
                  </a:lnTo>
                  <a:lnTo>
                    <a:pt x="1698" y="1502"/>
                  </a:lnTo>
                  <a:lnTo>
                    <a:pt x="1674" y="1505"/>
                  </a:lnTo>
                  <a:lnTo>
                    <a:pt x="1663" y="1507"/>
                  </a:lnTo>
                  <a:lnTo>
                    <a:pt x="1651" y="1509"/>
                  </a:lnTo>
                  <a:lnTo>
                    <a:pt x="1641" y="1514"/>
                  </a:lnTo>
                  <a:lnTo>
                    <a:pt x="1630" y="1518"/>
                  </a:lnTo>
                  <a:lnTo>
                    <a:pt x="1620" y="1523"/>
                  </a:lnTo>
                  <a:lnTo>
                    <a:pt x="1612" y="1530"/>
                  </a:lnTo>
                  <a:lnTo>
                    <a:pt x="1611" y="1548"/>
                  </a:lnTo>
                  <a:lnTo>
                    <a:pt x="1611" y="1567"/>
                  </a:lnTo>
                  <a:lnTo>
                    <a:pt x="1611" y="1585"/>
                  </a:lnTo>
                  <a:lnTo>
                    <a:pt x="1612" y="1605"/>
                  </a:lnTo>
                  <a:lnTo>
                    <a:pt x="1617" y="1642"/>
                  </a:lnTo>
                  <a:lnTo>
                    <a:pt x="1623" y="1677"/>
                  </a:lnTo>
                  <a:lnTo>
                    <a:pt x="1620" y="1690"/>
                  </a:lnTo>
                  <a:lnTo>
                    <a:pt x="1619" y="1704"/>
                  </a:lnTo>
                  <a:lnTo>
                    <a:pt x="1618" y="1716"/>
                  </a:lnTo>
                  <a:lnTo>
                    <a:pt x="1620" y="1729"/>
                  </a:lnTo>
                  <a:lnTo>
                    <a:pt x="1623" y="1740"/>
                  </a:lnTo>
                  <a:lnTo>
                    <a:pt x="1627" y="1750"/>
                  </a:lnTo>
                  <a:lnTo>
                    <a:pt x="1630" y="1755"/>
                  </a:lnTo>
                  <a:lnTo>
                    <a:pt x="1633" y="1758"/>
                  </a:lnTo>
                  <a:lnTo>
                    <a:pt x="1638" y="1761"/>
                  </a:lnTo>
                  <a:lnTo>
                    <a:pt x="1642" y="1764"/>
                  </a:lnTo>
                  <a:lnTo>
                    <a:pt x="1651" y="1768"/>
                  </a:lnTo>
                  <a:lnTo>
                    <a:pt x="1663" y="1771"/>
                  </a:lnTo>
                  <a:lnTo>
                    <a:pt x="1675" y="1772"/>
                  </a:lnTo>
                  <a:lnTo>
                    <a:pt x="1688" y="1772"/>
                  </a:lnTo>
                  <a:lnTo>
                    <a:pt x="1714" y="1770"/>
                  </a:lnTo>
                  <a:lnTo>
                    <a:pt x="1737" y="1766"/>
                  </a:lnTo>
                  <a:lnTo>
                    <a:pt x="1737" y="1750"/>
                  </a:lnTo>
                  <a:lnTo>
                    <a:pt x="1737" y="1744"/>
                  </a:lnTo>
                  <a:lnTo>
                    <a:pt x="1737" y="1736"/>
                  </a:lnTo>
                  <a:lnTo>
                    <a:pt x="1725" y="1734"/>
                  </a:lnTo>
                  <a:lnTo>
                    <a:pt x="1715" y="1734"/>
                  </a:lnTo>
                  <a:lnTo>
                    <a:pt x="1694" y="1733"/>
                  </a:lnTo>
                  <a:lnTo>
                    <a:pt x="1686" y="1732"/>
                  </a:lnTo>
                  <a:lnTo>
                    <a:pt x="1677" y="1730"/>
                  </a:lnTo>
                  <a:lnTo>
                    <a:pt x="1671" y="1726"/>
                  </a:lnTo>
                  <a:lnTo>
                    <a:pt x="1668" y="1722"/>
                  </a:lnTo>
                  <a:lnTo>
                    <a:pt x="1664" y="1719"/>
                  </a:lnTo>
                  <a:lnTo>
                    <a:pt x="1659" y="1672"/>
                  </a:lnTo>
                  <a:lnTo>
                    <a:pt x="1657" y="1648"/>
                  </a:lnTo>
                  <a:lnTo>
                    <a:pt x="1656" y="1625"/>
                  </a:lnTo>
                  <a:lnTo>
                    <a:pt x="1657" y="1603"/>
                  </a:lnTo>
                  <a:lnTo>
                    <a:pt x="1658" y="1592"/>
                  </a:lnTo>
                  <a:lnTo>
                    <a:pt x="1661" y="1582"/>
                  </a:lnTo>
                  <a:lnTo>
                    <a:pt x="1663" y="1573"/>
                  </a:lnTo>
                  <a:lnTo>
                    <a:pt x="1668" y="1563"/>
                  </a:lnTo>
                  <a:lnTo>
                    <a:pt x="1673" y="1554"/>
                  </a:lnTo>
                  <a:lnTo>
                    <a:pt x="1679" y="1547"/>
                  </a:lnTo>
                  <a:lnTo>
                    <a:pt x="1688" y="1547"/>
                  </a:lnTo>
                  <a:lnTo>
                    <a:pt x="1696" y="1546"/>
                  </a:lnTo>
                  <a:lnTo>
                    <a:pt x="1716" y="1543"/>
                  </a:lnTo>
                  <a:lnTo>
                    <a:pt x="1736" y="1539"/>
                  </a:lnTo>
                  <a:lnTo>
                    <a:pt x="1747" y="1539"/>
                  </a:lnTo>
                  <a:lnTo>
                    <a:pt x="1757" y="1539"/>
                  </a:lnTo>
                  <a:lnTo>
                    <a:pt x="1793" y="1542"/>
                  </a:lnTo>
                  <a:lnTo>
                    <a:pt x="1811" y="1544"/>
                  </a:lnTo>
                  <a:lnTo>
                    <a:pt x="1818" y="1545"/>
                  </a:lnTo>
                  <a:lnTo>
                    <a:pt x="1824" y="1547"/>
                  </a:lnTo>
                  <a:lnTo>
                    <a:pt x="1829" y="1549"/>
                  </a:lnTo>
                  <a:lnTo>
                    <a:pt x="1832" y="1553"/>
                  </a:lnTo>
                  <a:lnTo>
                    <a:pt x="1835" y="1559"/>
                  </a:lnTo>
                  <a:lnTo>
                    <a:pt x="1837" y="1564"/>
                  </a:lnTo>
                  <a:lnTo>
                    <a:pt x="1838" y="1577"/>
                  </a:lnTo>
                  <a:lnTo>
                    <a:pt x="1839" y="1592"/>
                  </a:lnTo>
                  <a:lnTo>
                    <a:pt x="1842" y="1619"/>
                  </a:lnTo>
                  <a:lnTo>
                    <a:pt x="1846" y="1645"/>
                  </a:lnTo>
                  <a:lnTo>
                    <a:pt x="1850" y="1671"/>
                  </a:lnTo>
                  <a:lnTo>
                    <a:pt x="1851" y="1683"/>
                  </a:lnTo>
                  <a:lnTo>
                    <a:pt x="1850" y="1692"/>
                  </a:lnTo>
                  <a:lnTo>
                    <a:pt x="1848" y="1698"/>
                  </a:lnTo>
                  <a:lnTo>
                    <a:pt x="1846" y="1702"/>
                  </a:lnTo>
                  <a:lnTo>
                    <a:pt x="1839" y="1710"/>
                  </a:lnTo>
                  <a:lnTo>
                    <a:pt x="1831" y="1717"/>
                  </a:lnTo>
                  <a:lnTo>
                    <a:pt x="1828" y="1721"/>
                  </a:lnTo>
                  <a:lnTo>
                    <a:pt x="1826" y="1725"/>
                  </a:lnTo>
                  <a:lnTo>
                    <a:pt x="1821" y="1727"/>
                  </a:lnTo>
                  <a:lnTo>
                    <a:pt x="1816" y="1728"/>
                  </a:lnTo>
                  <a:lnTo>
                    <a:pt x="1813" y="1728"/>
                  </a:lnTo>
                  <a:lnTo>
                    <a:pt x="1809" y="1729"/>
                  </a:lnTo>
                  <a:lnTo>
                    <a:pt x="1808" y="1737"/>
                  </a:lnTo>
                  <a:lnTo>
                    <a:pt x="1809" y="1747"/>
                  </a:lnTo>
                  <a:lnTo>
                    <a:pt x="1811" y="1756"/>
                  </a:lnTo>
                  <a:lnTo>
                    <a:pt x="1814" y="1764"/>
                  </a:lnTo>
                  <a:lnTo>
                    <a:pt x="1822" y="1765"/>
                  </a:lnTo>
                  <a:lnTo>
                    <a:pt x="1829" y="1765"/>
                  </a:lnTo>
                  <a:lnTo>
                    <a:pt x="1836" y="1764"/>
                  </a:lnTo>
                  <a:lnTo>
                    <a:pt x="1842" y="1763"/>
                  </a:lnTo>
                  <a:lnTo>
                    <a:pt x="1847" y="1762"/>
                  </a:lnTo>
                  <a:lnTo>
                    <a:pt x="1852" y="1759"/>
                  </a:lnTo>
                  <a:lnTo>
                    <a:pt x="1856" y="1757"/>
                  </a:lnTo>
                  <a:lnTo>
                    <a:pt x="1859" y="1752"/>
                  </a:lnTo>
                  <a:lnTo>
                    <a:pt x="1866" y="1745"/>
                  </a:lnTo>
                  <a:lnTo>
                    <a:pt x="1870" y="1735"/>
                  </a:lnTo>
                  <a:lnTo>
                    <a:pt x="1872" y="1724"/>
                  </a:lnTo>
                  <a:lnTo>
                    <a:pt x="1873" y="1712"/>
                  </a:lnTo>
                  <a:lnTo>
                    <a:pt x="1874" y="1699"/>
                  </a:lnTo>
                  <a:lnTo>
                    <a:pt x="1873" y="1686"/>
                  </a:lnTo>
                  <a:lnTo>
                    <a:pt x="1871" y="1660"/>
                  </a:lnTo>
                  <a:lnTo>
                    <a:pt x="1869" y="1637"/>
                  </a:lnTo>
                  <a:lnTo>
                    <a:pt x="1869" y="1627"/>
                  </a:lnTo>
                  <a:lnTo>
                    <a:pt x="1869" y="1618"/>
                  </a:lnTo>
                  <a:lnTo>
                    <a:pt x="1869" y="1615"/>
                  </a:lnTo>
                  <a:lnTo>
                    <a:pt x="1868" y="1614"/>
                  </a:lnTo>
                  <a:lnTo>
                    <a:pt x="1865" y="1614"/>
                  </a:lnTo>
                  <a:lnTo>
                    <a:pt x="1860" y="1613"/>
                  </a:lnTo>
                  <a:lnTo>
                    <a:pt x="1859" y="1612"/>
                  </a:lnTo>
                  <a:lnTo>
                    <a:pt x="1859" y="1610"/>
                  </a:lnTo>
                  <a:lnTo>
                    <a:pt x="1861" y="1608"/>
                  </a:lnTo>
                  <a:lnTo>
                    <a:pt x="1863" y="1606"/>
                  </a:lnTo>
                  <a:lnTo>
                    <a:pt x="1866" y="1603"/>
                  </a:lnTo>
                  <a:lnTo>
                    <a:pt x="1867" y="1601"/>
                  </a:lnTo>
                  <a:lnTo>
                    <a:pt x="1867" y="1599"/>
                  </a:lnTo>
                  <a:lnTo>
                    <a:pt x="1863" y="1588"/>
                  </a:lnTo>
                  <a:lnTo>
                    <a:pt x="1862" y="1574"/>
                  </a:lnTo>
                  <a:lnTo>
                    <a:pt x="1861" y="1546"/>
                  </a:lnTo>
                  <a:lnTo>
                    <a:pt x="1860" y="1532"/>
                  </a:lnTo>
                  <a:lnTo>
                    <a:pt x="1858" y="1519"/>
                  </a:lnTo>
                  <a:lnTo>
                    <a:pt x="1856" y="1513"/>
                  </a:lnTo>
                  <a:lnTo>
                    <a:pt x="1854" y="1508"/>
                  </a:lnTo>
                  <a:lnTo>
                    <a:pt x="1851" y="1503"/>
                  </a:lnTo>
                  <a:lnTo>
                    <a:pt x="1846" y="1500"/>
                  </a:lnTo>
                  <a:close/>
                  <a:moveTo>
                    <a:pt x="406" y="2088"/>
                  </a:moveTo>
                  <a:lnTo>
                    <a:pt x="406" y="2088"/>
                  </a:lnTo>
                  <a:lnTo>
                    <a:pt x="415" y="2129"/>
                  </a:lnTo>
                  <a:lnTo>
                    <a:pt x="424" y="2172"/>
                  </a:lnTo>
                  <a:lnTo>
                    <a:pt x="437" y="2225"/>
                  </a:lnTo>
                  <a:lnTo>
                    <a:pt x="449" y="2278"/>
                  </a:lnTo>
                  <a:lnTo>
                    <a:pt x="455" y="2304"/>
                  </a:lnTo>
                  <a:lnTo>
                    <a:pt x="463" y="2330"/>
                  </a:lnTo>
                  <a:lnTo>
                    <a:pt x="472" y="2354"/>
                  </a:lnTo>
                  <a:lnTo>
                    <a:pt x="481" y="2379"/>
                  </a:lnTo>
                  <a:lnTo>
                    <a:pt x="487" y="2382"/>
                  </a:lnTo>
                  <a:lnTo>
                    <a:pt x="492" y="2385"/>
                  </a:lnTo>
                  <a:lnTo>
                    <a:pt x="498" y="2388"/>
                  </a:lnTo>
                  <a:lnTo>
                    <a:pt x="504" y="2392"/>
                  </a:lnTo>
                  <a:lnTo>
                    <a:pt x="513" y="2391"/>
                  </a:lnTo>
                  <a:lnTo>
                    <a:pt x="522" y="2392"/>
                  </a:lnTo>
                  <a:lnTo>
                    <a:pt x="530" y="2393"/>
                  </a:lnTo>
                  <a:lnTo>
                    <a:pt x="539" y="2394"/>
                  </a:lnTo>
                  <a:lnTo>
                    <a:pt x="558" y="2393"/>
                  </a:lnTo>
                  <a:lnTo>
                    <a:pt x="578" y="2390"/>
                  </a:lnTo>
                  <a:lnTo>
                    <a:pt x="597" y="2385"/>
                  </a:lnTo>
                  <a:lnTo>
                    <a:pt x="616" y="2380"/>
                  </a:lnTo>
                  <a:lnTo>
                    <a:pt x="654" y="2367"/>
                  </a:lnTo>
                  <a:lnTo>
                    <a:pt x="672" y="2361"/>
                  </a:lnTo>
                  <a:lnTo>
                    <a:pt x="690" y="2355"/>
                  </a:lnTo>
                  <a:lnTo>
                    <a:pt x="721" y="2349"/>
                  </a:lnTo>
                  <a:lnTo>
                    <a:pt x="755" y="2340"/>
                  </a:lnTo>
                  <a:lnTo>
                    <a:pt x="790" y="2333"/>
                  </a:lnTo>
                  <a:lnTo>
                    <a:pt x="824" y="2326"/>
                  </a:lnTo>
                  <a:lnTo>
                    <a:pt x="896" y="2315"/>
                  </a:lnTo>
                  <a:lnTo>
                    <a:pt x="968" y="2303"/>
                  </a:lnTo>
                  <a:lnTo>
                    <a:pt x="1004" y="2295"/>
                  </a:lnTo>
                  <a:lnTo>
                    <a:pt x="1039" y="2288"/>
                  </a:lnTo>
                  <a:lnTo>
                    <a:pt x="1073" y="2281"/>
                  </a:lnTo>
                  <a:lnTo>
                    <a:pt x="1106" y="2275"/>
                  </a:lnTo>
                  <a:lnTo>
                    <a:pt x="1133" y="2269"/>
                  </a:lnTo>
                  <a:lnTo>
                    <a:pt x="1160" y="2262"/>
                  </a:lnTo>
                  <a:lnTo>
                    <a:pt x="1211" y="2247"/>
                  </a:lnTo>
                  <a:lnTo>
                    <a:pt x="1315" y="2215"/>
                  </a:lnTo>
                  <a:lnTo>
                    <a:pt x="1354" y="2204"/>
                  </a:lnTo>
                  <a:lnTo>
                    <a:pt x="1392" y="2194"/>
                  </a:lnTo>
                  <a:lnTo>
                    <a:pt x="1431" y="2183"/>
                  </a:lnTo>
                  <a:lnTo>
                    <a:pt x="1468" y="2172"/>
                  </a:lnTo>
                  <a:lnTo>
                    <a:pt x="1526" y="2153"/>
                  </a:lnTo>
                  <a:lnTo>
                    <a:pt x="1582" y="2136"/>
                  </a:lnTo>
                  <a:lnTo>
                    <a:pt x="1639" y="2120"/>
                  </a:lnTo>
                  <a:lnTo>
                    <a:pt x="1666" y="2112"/>
                  </a:lnTo>
                  <a:lnTo>
                    <a:pt x="1696" y="2106"/>
                  </a:lnTo>
                  <a:lnTo>
                    <a:pt x="1796" y="2086"/>
                  </a:lnTo>
                  <a:lnTo>
                    <a:pt x="1846" y="2076"/>
                  </a:lnTo>
                  <a:lnTo>
                    <a:pt x="1891" y="2065"/>
                  </a:lnTo>
                  <a:lnTo>
                    <a:pt x="1901" y="2063"/>
                  </a:lnTo>
                  <a:lnTo>
                    <a:pt x="1911" y="2061"/>
                  </a:lnTo>
                  <a:lnTo>
                    <a:pt x="1943" y="2051"/>
                  </a:lnTo>
                  <a:lnTo>
                    <a:pt x="1977" y="2043"/>
                  </a:lnTo>
                  <a:lnTo>
                    <a:pt x="2011" y="2035"/>
                  </a:lnTo>
                  <a:lnTo>
                    <a:pt x="2047" y="2028"/>
                  </a:lnTo>
                  <a:lnTo>
                    <a:pt x="2116" y="2015"/>
                  </a:lnTo>
                  <a:lnTo>
                    <a:pt x="2183" y="2003"/>
                  </a:lnTo>
                  <a:lnTo>
                    <a:pt x="2199" y="1988"/>
                  </a:lnTo>
                  <a:lnTo>
                    <a:pt x="2215" y="1973"/>
                  </a:lnTo>
                  <a:lnTo>
                    <a:pt x="2218" y="1947"/>
                  </a:lnTo>
                  <a:lnTo>
                    <a:pt x="2218" y="1921"/>
                  </a:lnTo>
                  <a:lnTo>
                    <a:pt x="2217" y="1894"/>
                  </a:lnTo>
                  <a:lnTo>
                    <a:pt x="2215" y="1880"/>
                  </a:lnTo>
                  <a:lnTo>
                    <a:pt x="2213" y="1868"/>
                  </a:lnTo>
                  <a:lnTo>
                    <a:pt x="2206" y="1842"/>
                  </a:lnTo>
                  <a:lnTo>
                    <a:pt x="2198" y="1816"/>
                  </a:lnTo>
                  <a:lnTo>
                    <a:pt x="2189" y="1790"/>
                  </a:lnTo>
                  <a:lnTo>
                    <a:pt x="2180" y="1764"/>
                  </a:lnTo>
                  <a:lnTo>
                    <a:pt x="2172" y="1737"/>
                  </a:lnTo>
                  <a:lnTo>
                    <a:pt x="2162" y="1712"/>
                  </a:lnTo>
                  <a:lnTo>
                    <a:pt x="2153" y="1686"/>
                  </a:lnTo>
                  <a:lnTo>
                    <a:pt x="2145" y="1661"/>
                  </a:lnTo>
                  <a:lnTo>
                    <a:pt x="2141" y="1645"/>
                  </a:lnTo>
                  <a:lnTo>
                    <a:pt x="2139" y="1630"/>
                  </a:lnTo>
                  <a:lnTo>
                    <a:pt x="2135" y="1615"/>
                  </a:lnTo>
                  <a:lnTo>
                    <a:pt x="2131" y="1601"/>
                  </a:lnTo>
                  <a:lnTo>
                    <a:pt x="2124" y="1573"/>
                  </a:lnTo>
                  <a:lnTo>
                    <a:pt x="2116" y="1543"/>
                  </a:lnTo>
                  <a:lnTo>
                    <a:pt x="2115" y="1542"/>
                  </a:lnTo>
                  <a:lnTo>
                    <a:pt x="2113" y="1540"/>
                  </a:lnTo>
                  <a:lnTo>
                    <a:pt x="2086" y="1552"/>
                  </a:lnTo>
                  <a:lnTo>
                    <a:pt x="2057" y="1563"/>
                  </a:lnTo>
                  <a:lnTo>
                    <a:pt x="2029" y="1571"/>
                  </a:lnTo>
                  <a:lnTo>
                    <a:pt x="2001" y="1579"/>
                  </a:lnTo>
                  <a:lnTo>
                    <a:pt x="1942" y="1594"/>
                  </a:lnTo>
                  <a:lnTo>
                    <a:pt x="1912" y="1601"/>
                  </a:lnTo>
                  <a:lnTo>
                    <a:pt x="1882" y="1610"/>
                  </a:lnTo>
                  <a:lnTo>
                    <a:pt x="1883" y="1625"/>
                  </a:lnTo>
                  <a:lnTo>
                    <a:pt x="1884" y="1641"/>
                  </a:lnTo>
                  <a:lnTo>
                    <a:pt x="1887" y="1674"/>
                  </a:lnTo>
                  <a:lnTo>
                    <a:pt x="1890" y="1707"/>
                  </a:lnTo>
                  <a:lnTo>
                    <a:pt x="1890" y="1724"/>
                  </a:lnTo>
                  <a:lnTo>
                    <a:pt x="1889" y="1739"/>
                  </a:lnTo>
                  <a:lnTo>
                    <a:pt x="1888" y="1745"/>
                  </a:lnTo>
                  <a:lnTo>
                    <a:pt x="1886" y="1752"/>
                  </a:lnTo>
                  <a:lnTo>
                    <a:pt x="1883" y="1759"/>
                  </a:lnTo>
                  <a:lnTo>
                    <a:pt x="1880" y="1764"/>
                  </a:lnTo>
                  <a:lnTo>
                    <a:pt x="1875" y="1768"/>
                  </a:lnTo>
                  <a:lnTo>
                    <a:pt x="1869" y="1773"/>
                  </a:lnTo>
                  <a:lnTo>
                    <a:pt x="1862" y="1776"/>
                  </a:lnTo>
                  <a:lnTo>
                    <a:pt x="1856" y="1777"/>
                  </a:lnTo>
                  <a:lnTo>
                    <a:pt x="1859" y="1790"/>
                  </a:lnTo>
                  <a:lnTo>
                    <a:pt x="1862" y="1804"/>
                  </a:lnTo>
                  <a:lnTo>
                    <a:pt x="1866" y="1820"/>
                  </a:lnTo>
                  <a:lnTo>
                    <a:pt x="1867" y="1836"/>
                  </a:lnTo>
                  <a:lnTo>
                    <a:pt x="1869" y="1872"/>
                  </a:lnTo>
                  <a:lnTo>
                    <a:pt x="1868" y="1891"/>
                  </a:lnTo>
                  <a:lnTo>
                    <a:pt x="1867" y="1906"/>
                  </a:lnTo>
                  <a:lnTo>
                    <a:pt x="1866" y="1911"/>
                  </a:lnTo>
                  <a:lnTo>
                    <a:pt x="1862" y="1915"/>
                  </a:lnTo>
                  <a:lnTo>
                    <a:pt x="1859" y="1918"/>
                  </a:lnTo>
                  <a:lnTo>
                    <a:pt x="1855" y="1922"/>
                  </a:lnTo>
                  <a:lnTo>
                    <a:pt x="1847" y="1927"/>
                  </a:lnTo>
                  <a:lnTo>
                    <a:pt x="1841" y="1931"/>
                  </a:lnTo>
                  <a:lnTo>
                    <a:pt x="1836" y="1937"/>
                  </a:lnTo>
                  <a:lnTo>
                    <a:pt x="1830" y="1942"/>
                  </a:lnTo>
                  <a:lnTo>
                    <a:pt x="1821" y="1955"/>
                  </a:lnTo>
                  <a:lnTo>
                    <a:pt x="1815" y="1960"/>
                  </a:lnTo>
                  <a:lnTo>
                    <a:pt x="1810" y="1966"/>
                  </a:lnTo>
                  <a:lnTo>
                    <a:pt x="1804" y="1970"/>
                  </a:lnTo>
                  <a:lnTo>
                    <a:pt x="1796" y="1973"/>
                  </a:lnTo>
                  <a:lnTo>
                    <a:pt x="1791" y="1969"/>
                  </a:lnTo>
                  <a:lnTo>
                    <a:pt x="1785" y="1962"/>
                  </a:lnTo>
                  <a:lnTo>
                    <a:pt x="1777" y="1951"/>
                  </a:lnTo>
                  <a:lnTo>
                    <a:pt x="1768" y="1938"/>
                  </a:lnTo>
                  <a:lnTo>
                    <a:pt x="1764" y="1932"/>
                  </a:lnTo>
                  <a:lnTo>
                    <a:pt x="1760" y="1928"/>
                  </a:lnTo>
                  <a:lnTo>
                    <a:pt x="1724" y="1895"/>
                  </a:lnTo>
                  <a:lnTo>
                    <a:pt x="1707" y="1879"/>
                  </a:lnTo>
                  <a:lnTo>
                    <a:pt x="1700" y="1872"/>
                  </a:lnTo>
                  <a:lnTo>
                    <a:pt x="1692" y="1868"/>
                  </a:lnTo>
                  <a:lnTo>
                    <a:pt x="1686" y="1864"/>
                  </a:lnTo>
                  <a:lnTo>
                    <a:pt x="1679" y="1862"/>
                  </a:lnTo>
                  <a:lnTo>
                    <a:pt x="1674" y="1860"/>
                  </a:lnTo>
                  <a:lnTo>
                    <a:pt x="1672" y="1857"/>
                  </a:lnTo>
                  <a:lnTo>
                    <a:pt x="1670" y="1854"/>
                  </a:lnTo>
                  <a:lnTo>
                    <a:pt x="1668" y="1851"/>
                  </a:lnTo>
                  <a:lnTo>
                    <a:pt x="1666" y="1848"/>
                  </a:lnTo>
                  <a:lnTo>
                    <a:pt x="1668" y="1845"/>
                  </a:lnTo>
                  <a:lnTo>
                    <a:pt x="1668" y="1842"/>
                  </a:lnTo>
                  <a:lnTo>
                    <a:pt x="1670" y="1836"/>
                  </a:lnTo>
                  <a:lnTo>
                    <a:pt x="1671" y="1833"/>
                  </a:lnTo>
                  <a:lnTo>
                    <a:pt x="1672" y="1828"/>
                  </a:lnTo>
                  <a:lnTo>
                    <a:pt x="1671" y="1817"/>
                  </a:lnTo>
                  <a:lnTo>
                    <a:pt x="1669" y="1806"/>
                  </a:lnTo>
                  <a:lnTo>
                    <a:pt x="1668" y="1796"/>
                  </a:lnTo>
                  <a:lnTo>
                    <a:pt x="1668" y="1792"/>
                  </a:lnTo>
                  <a:lnTo>
                    <a:pt x="1668" y="1789"/>
                  </a:lnTo>
                  <a:lnTo>
                    <a:pt x="1657" y="1788"/>
                  </a:lnTo>
                  <a:lnTo>
                    <a:pt x="1648" y="1786"/>
                  </a:lnTo>
                  <a:lnTo>
                    <a:pt x="1640" y="1783"/>
                  </a:lnTo>
                  <a:lnTo>
                    <a:pt x="1632" y="1779"/>
                  </a:lnTo>
                  <a:lnTo>
                    <a:pt x="1626" y="1775"/>
                  </a:lnTo>
                  <a:lnTo>
                    <a:pt x="1619" y="1770"/>
                  </a:lnTo>
                  <a:lnTo>
                    <a:pt x="1615" y="1764"/>
                  </a:lnTo>
                  <a:lnTo>
                    <a:pt x="1611" y="1757"/>
                  </a:lnTo>
                  <a:lnTo>
                    <a:pt x="1608" y="1750"/>
                  </a:lnTo>
                  <a:lnTo>
                    <a:pt x="1605" y="1743"/>
                  </a:lnTo>
                  <a:lnTo>
                    <a:pt x="1603" y="1734"/>
                  </a:lnTo>
                  <a:lnTo>
                    <a:pt x="1602" y="1727"/>
                  </a:lnTo>
                  <a:lnTo>
                    <a:pt x="1601" y="1709"/>
                  </a:lnTo>
                  <a:lnTo>
                    <a:pt x="1602" y="1691"/>
                  </a:lnTo>
                  <a:lnTo>
                    <a:pt x="1556" y="1704"/>
                  </a:lnTo>
                  <a:lnTo>
                    <a:pt x="1509" y="1716"/>
                  </a:lnTo>
                  <a:lnTo>
                    <a:pt x="1460" y="1727"/>
                  </a:lnTo>
                  <a:lnTo>
                    <a:pt x="1411" y="1737"/>
                  </a:lnTo>
                  <a:lnTo>
                    <a:pt x="1209" y="1780"/>
                  </a:lnTo>
                  <a:lnTo>
                    <a:pt x="1108" y="1803"/>
                  </a:lnTo>
                  <a:lnTo>
                    <a:pt x="1058" y="1815"/>
                  </a:lnTo>
                  <a:lnTo>
                    <a:pt x="1009" y="1827"/>
                  </a:lnTo>
                  <a:lnTo>
                    <a:pt x="961" y="1841"/>
                  </a:lnTo>
                  <a:lnTo>
                    <a:pt x="913" y="1856"/>
                  </a:lnTo>
                  <a:lnTo>
                    <a:pt x="868" y="1872"/>
                  </a:lnTo>
                  <a:lnTo>
                    <a:pt x="823" y="1891"/>
                  </a:lnTo>
                  <a:lnTo>
                    <a:pt x="826" y="1904"/>
                  </a:lnTo>
                  <a:lnTo>
                    <a:pt x="828" y="1919"/>
                  </a:lnTo>
                  <a:lnTo>
                    <a:pt x="830" y="1936"/>
                  </a:lnTo>
                  <a:lnTo>
                    <a:pt x="830" y="1952"/>
                  </a:lnTo>
                  <a:lnTo>
                    <a:pt x="828" y="1967"/>
                  </a:lnTo>
                  <a:lnTo>
                    <a:pt x="827" y="1973"/>
                  </a:lnTo>
                  <a:lnTo>
                    <a:pt x="824" y="1979"/>
                  </a:lnTo>
                  <a:lnTo>
                    <a:pt x="822" y="1985"/>
                  </a:lnTo>
                  <a:lnTo>
                    <a:pt x="817" y="1990"/>
                  </a:lnTo>
                  <a:lnTo>
                    <a:pt x="813" y="1994"/>
                  </a:lnTo>
                  <a:lnTo>
                    <a:pt x="808" y="1998"/>
                  </a:lnTo>
                  <a:lnTo>
                    <a:pt x="808" y="2018"/>
                  </a:lnTo>
                  <a:lnTo>
                    <a:pt x="809" y="2039"/>
                  </a:lnTo>
                  <a:lnTo>
                    <a:pt x="811" y="2079"/>
                  </a:lnTo>
                  <a:lnTo>
                    <a:pt x="812" y="2097"/>
                  </a:lnTo>
                  <a:lnTo>
                    <a:pt x="811" y="2116"/>
                  </a:lnTo>
                  <a:lnTo>
                    <a:pt x="810" y="2135"/>
                  </a:lnTo>
                  <a:lnTo>
                    <a:pt x="806" y="2153"/>
                  </a:lnTo>
                  <a:lnTo>
                    <a:pt x="800" y="2159"/>
                  </a:lnTo>
                  <a:lnTo>
                    <a:pt x="794" y="2168"/>
                  </a:lnTo>
                  <a:lnTo>
                    <a:pt x="781" y="2187"/>
                  </a:lnTo>
                  <a:lnTo>
                    <a:pt x="773" y="2197"/>
                  </a:lnTo>
                  <a:lnTo>
                    <a:pt x="767" y="2204"/>
                  </a:lnTo>
                  <a:lnTo>
                    <a:pt x="760" y="2211"/>
                  </a:lnTo>
                  <a:lnTo>
                    <a:pt x="755" y="2212"/>
                  </a:lnTo>
                  <a:lnTo>
                    <a:pt x="752" y="2213"/>
                  </a:lnTo>
                  <a:lnTo>
                    <a:pt x="748" y="2213"/>
                  </a:lnTo>
                  <a:lnTo>
                    <a:pt x="745" y="2213"/>
                  </a:lnTo>
                  <a:lnTo>
                    <a:pt x="736" y="2210"/>
                  </a:lnTo>
                  <a:lnTo>
                    <a:pt x="729" y="2205"/>
                  </a:lnTo>
                  <a:lnTo>
                    <a:pt x="721" y="2199"/>
                  </a:lnTo>
                  <a:lnTo>
                    <a:pt x="705" y="2186"/>
                  </a:lnTo>
                  <a:lnTo>
                    <a:pt x="697" y="2181"/>
                  </a:lnTo>
                  <a:lnTo>
                    <a:pt x="690" y="2175"/>
                  </a:lnTo>
                  <a:lnTo>
                    <a:pt x="678" y="2170"/>
                  </a:lnTo>
                  <a:lnTo>
                    <a:pt x="666" y="2165"/>
                  </a:lnTo>
                  <a:lnTo>
                    <a:pt x="657" y="2159"/>
                  </a:lnTo>
                  <a:lnTo>
                    <a:pt x="652" y="2156"/>
                  </a:lnTo>
                  <a:lnTo>
                    <a:pt x="648" y="2153"/>
                  </a:lnTo>
                  <a:lnTo>
                    <a:pt x="643" y="2139"/>
                  </a:lnTo>
                  <a:lnTo>
                    <a:pt x="640" y="2123"/>
                  </a:lnTo>
                  <a:lnTo>
                    <a:pt x="636" y="2107"/>
                  </a:lnTo>
                  <a:lnTo>
                    <a:pt x="634" y="2090"/>
                  </a:lnTo>
                  <a:lnTo>
                    <a:pt x="630" y="2058"/>
                  </a:lnTo>
                  <a:lnTo>
                    <a:pt x="628" y="2044"/>
                  </a:lnTo>
                  <a:lnTo>
                    <a:pt x="624" y="2031"/>
                  </a:lnTo>
                  <a:lnTo>
                    <a:pt x="604" y="2033"/>
                  </a:lnTo>
                  <a:lnTo>
                    <a:pt x="587" y="2035"/>
                  </a:lnTo>
                  <a:lnTo>
                    <a:pt x="580" y="2034"/>
                  </a:lnTo>
                  <a:lnTo>
                    <a:pt x="572" y="2033"/>
                  </a:lnTo>
                  <a:lnTo>
                    <a:pt x="565" y="2030"/>
                  </a:lnTo>
                  <a:lnTo>
                    <a:pt x="558" y="2023"/>
                  </a:lnTo>
                  <a:lnTo>
                    <a:pt x="554" y="2017"/>
                  </a:lnTo>
                  <a:lnTo>
                    <a:pt x="550" y="2009"/>
                  </a:lnTo>
                  <a:lnTo>
                    <a:pt x="548" y="2001"/>
                  </a:lnTo>
                  <a:lnTo>
                    <a:pt x="545" y="1991"/>
                  </a:lnTo>
                  <a:lnTo>
                    <a:pt x="542" y="1970"/>
                  </a:lnTo>
                  <a:lnTo>
                    <a:pt x="541" y="1948"/>
                  </a:lnTo>
                  <a:lnTo>
                    <a:pt x="520" y="1952"/>
                  </a:lnTo>
                  <a:lnTo>
                    <a:pt x="500" y="1957"/>
                  </a:lnTo>
                  <a:lnTo>
                    <a:pt x="481" y="1963"/>
                  </a:lnTo>
                  <a:lnTo>
                    <a:pt x="463" y="1971"/>
                  </a:lnTo>
                  <a:lnTo>
                    <a:pt x="428" y="1986"/>
                  </a:lnTo>
                  <a:lnTo>
                    <a:pt x="408" y="1993"/>
                  </a:lnTo>
                  <a:lnTo>
                    <a:pt x="389" y="1999"/>
                  </a:lnTo>
                  <a:lnTo>
                    <a:pt x="390" y="2010"/>
                  </a:lnTo>
                  <a:lnTo>
                    <a:pt x="391" y="2021"/>
                  </a:lnTo>
                  <a:lnTo>
                    <a:pt x="396" y="2044"/>
                  </a:lnTo>
                  <a:lnTo>
                    <a:pt x="401" y="2065"/>
                  </a:lnTo>
                  <a:lnTo>
                    <a:pt x="406" y="2088"/>
                  </a:lnTo>
                  <a:close/>
                  <a:moveTo>
                    <a:pt x="1681" y="1569"/>
                  </a:moveTo>
                  <a:lnTo>
                    <a:pt x="1681" y="1569"/>
                  </a:lnTo>
                  <a:lnTo>
                    <a:pt x="1678" y="1576"/>
                  </a:lnTo>
                  <a:lnTo>
                    <a:pt x="1675" y="1583"/>
                  </a:lnTo>
                  <a:lnTo>
                    <a:pt x="1672" y="1599"/>
                  </a:lnTo>
                  <a:lnTo>
                    <a:pt x="1670" y="1616"/>
                  </a:lnTo>
                  <a:lnTo>
                    <a:pt x="1670" y="1634"/>
                  </a:lnTo>
                  <a:lnTo>
                    <a:pt x="1671" y="1653"/>
                  </a:lnTo>
                  <a:lnTo>
                    <a:pt x="1672" y="1671"/>
                  </a:lnTo>
                  <a:lnTo>
                    <a:pt x="1677" y="1706"/>
                  </a:lnTo>
                  <a:lnTo>
                    <a:pt x="1684" y="1711"/>
                  </a:lnTo>
                  <a:lnTo>
                    <a:pt x="1691" y="1713"/>
                  </a:lnTo>
                  <a:lnTo>
                    <a:pt x="1698" y="1715"/>
                  </a:lnTo>
                  <a:lnTo>
                    <a:pt x="1705" y="1715"/>
                  </a:lnTo>
                  <a:lnTo>
                    <a:pt x="1718" y="1715"/>
                  </a:lnTo>
                  <a:lnTo>
                    <a:pt x="1725" y="1716"/>
                  </a:lnTo>
                  <a:lnTo>
                    <a:pt x="1732" y="1717"/>
                  </a:lnTo>
                  <a:lnTo>
                    <a:pt x="1730" y="1709"/>
                  </a:lnTo>
                  <a:lnTo>
                    <a:pt x="1729" y="1700"/>
                  </a:lnTo>
                  <a:lnTo>
                    <a:pt x="1729" y="1692"/>
                  </a:lnTo>
                  <a:lnTo>
                    <a:pt x="1730" y="1685"/>
                  </a:lnTo>
                  <a:lnTo>
                    <a:pt x="1733" y="1677"/>
                  </a:lnTo>
                  <a:lnTo>
                    <a:pt x="1736" y="1672"/>
                  </a:lnTo>
                  <a:lnTo>
                    <a:pt x="1740" y="1667"/>
                  </a:lnTo>
                  <a:lnTo>
                    <a:pt x="1746" y="1661"/>
                  </a:lnTo>
                  <a:lnTo>
                    <a:pt x="1751" y="1658"/>
                  </a:lnTo>
                  <a:lnTo>
                    <a:pt x="1757" y="1656"/>
                  </a:lnTo>
                  <a:lnTo>
                    <a:pt x="1764" y="1654"/>
                  </a:lnTo>
                  <a:lnTo>
                    <a:pt x="1770" y="1654"/>
                  </a:lnTo>
                  <a:lnTo>
                    <a:pt x="1778" y="1655"/>
                  </a:lnTo>
                  <a:lnTo>
                    <a:pt x="1784" y="1657"/>
                  </a:lnTo>
                  <a:lnTo>
                    <a:pt x="1791" y="1661"/>
                  </a:lnTo>
                  <a:lnTo>
                    <a:pt x="1797" y="1667"/>
                  </a:lnTo>
                  <a:lnTo>
                    <a:pt x="1799" y="1688"/>
                  </a:lnTo>
                  <a:lnTo>
                    <a:pt x="1800" y="1697"/>
                  </a:lnTo>
                  <a:lnTo>
                    <a:pt x="1804" y="1706"/>
                  </a:lnTo>
                  <a:lnTo>
                    <a:pt x="1807" y="1704"/>
                  </a:lnTo>
                  <a:lnTo>
                    <a:pt x="1811" y="1704"/>
                  </a:lnTo>
                  <a:lnTo>
                    <a:pt x="1820" y="1706"/>
                  </a:lnTo>
                  <a:lnTo>
                    <a:pt x="1825" y="1699"/>
                  </a:lnTo>
                  <a:lnTo>
                    <a:pt x="1828" y="1691"/>
                  </a:lnTo>
                  <a:lnTo>
                    <a:pt x="1830" y="1684"/>
                  </a:lnTo>
                  <a:lnTo>
                    <a:pt x="1832" y="1676"/>
                  </a:lnTo>
                  <a:lnTo>
                    <a:pt x="1833" y="1669"/>
                  </a:lnTo>
                  <a:lnTo>
                    <a:pt x="1833" y="1660"/>
                  </a:lnTo>
                  <a:lnTo>
                    <a:pt x="1831" y="1643"/>
                  </a:lnTo>
                  <a:lnTo>
                    <a:pt x="1829" y="1626"/>
                  </a:lnTo>
                  <a:lnTo>
                    <a:pt x="1825" y="1608"/>
                  </a:lnTo>
                  <a:lnTo>
                    <a:pt x="1822" y="1590"/>
                  </a:lnTo>
                  <a:lnTo>
                    <a:pt x="1820" y="1570"/>
                  </a:lnTo>
                  <a:lnTo>
                    <a:pt x="1802" y="1564"/>
                  </a:lnTo>
                  <a:lnTo>
                    <a:pt x="1785" y="1560"/>
                  </a:lnTo>
                  <a:lnTo>
                    <a:pt x="1768" y="1558"/>
                  </a:lnTo>
                  <a:lnTo>
                    <a:pt x="1750" y="1556"/>
                  </a:lnTo>
                  <a:lnTo>
                    <a:pt x="1733" y="1558"/>
                  </a:lnTo>
                  <a:lnTo>
                    <a:pt x="1716" y="1560"/>
                  </a:lnTo>
                  <a:lnTo>
                    <a:pt x="1698" y="1564"/>
                  </a:lnTo>
                  <a:lnTo>
                    <a:pt x="1681" y="1569"/>
                  </a:lnTo>
                  <a:close/>
                  <a:moveTo>
                    <a:pt x="791" y="1779"/>
                  </a:moveTo>
                  <a:lnTo>
                    <a:pt x="791" y="1779"/>
                  </a:lnTo>
                  <a:lnTo>
                    <a:pt x="790" y="1759"/>
                  </a:lnTo>
                  <a:lnTo>
                    <a:pt x="788" y="1750"/>
                  </a:lnTo>
                  <a:lnTo>
                    <a:pt x="787" y="1746"/>
                  </a:lnTo>
                  <a:lnTo>
                    <a:pt x="785" y="1744"/>
                  </a:lnTo>
                  <a:lnTo>
                    <a:pt x="782" y="1742"/>
                  </a:lnTo>
                  <a:lnTo>
                    <a:pt x="779" y="1740"/>
                  </a:lnTo>
                  <a:lnTo>
                    <a:pt x="768" y="1737"/>
                  </a:lnTo>
                  <a:lnTo>
                    <a:pt x="756" y="1737"/>
                  </a:lnTo>
                  <a:lnTo>
                    <a:pt x="742" y="1739"/>
                  </a:lnTo>
                  <a:lnTo>
                    <a:pt x="712" y="1744"/>
                  </a:lnTo>
                  <a:lnTo>
                    <a:pt x="688" y="1747"/>
                  </a:lnTo>
                  <a:lnTo>
                    <a:pt x="661" y="1751"/>
                  </a:lnTo>
                  <a:lnTo>
                    <a:pt x="636" y="1756"/>
                  </a:lnTo>
                  <a:lnTo>
                    <a:pt x="614" y="1758"/>
                  </a:lnTo>
                  <a:lnTo>
                    <a:pt x="605" y="1759"/>
                  </a:lnTo>
                  <a:lnTo>
                    <a:pt x="598" y="1759"/>
                  </a:lnTo>
                  <a:lnTo>
                    <a:pt x="586" y="1765"/>
                  </a:lnTo>
                  <a:lnTo>
                    <a:pt x="575" y="1770"/>
                  </a:lnTo>
                  <a:lnTo>
                    <a:pt x="554" y="1779"/>
                  </a:lnTo>
                  <a:lnTo>
                    <a:pt x="554" y="1782"/>
                  </a:lnTo>
                  <a:lnTo>
                    <a:pt x="553" y="1785"/>
                  </a:lnTo>
                  <a:lnTo>
                    <a:pt x="549" y="1788"/>
                  </a:lnTo>
                  <a:lnTo>
                    <a:pt x="545" y="1791"/>
                  </a:lnTo>
                  <a:lnTo>
                    <a:pt x="541" y="1794"/>
                  </a:lnTo>
                  <a:lnTo>
                    <a:pt x="543" y="1830"/>
                  </a:lnTo>
                  <a:lnTo>
                    <a:pt x="545" y="1867"/>
                  </a:lnTo>
                  <a:lnTo>
                    <a:pt x="546" y="1885"/>
                  </a:lnTo>
                  <a:lnTo>
                    <a:pt x="549" y="1903"/>
                  </a:lnTo>
                  <a:lnTo>
                    <a:pt x="552" y="1919"/>
                  </a:lnTo>
                  <a:lnTo>
                    <a:pt x="556" y="1936"/>
                  </a:lnTo>
                  <a:lnTo>
                    <a:pt x="556" y="1946"/>
                  </a:lnTo>
                  <a:lnTo>
                    <a:pt x="556" y="1956"/>
                  </a:lnTo>
                  <a:lnTo>
                    <a:pt x="557" y="1966"/>
                  </a:lnTo>
                  <a:lnTo>
                    <a:pt x="559" y="1975"/>
                  </a:lnTo>
                  <a:lnTo>
                    <a:pt x="561" y="1985"/>
                  </a:lnTo>
                  <a:lnTo>
                    <a:pt x="565" y="1993"/>
                  </a:lnTo>
                  <a:lnTo>
                    <a:pt x="573" y="2013"/>
                  </a:lnTo>
                  <a:lnTo>
                    <a:pt x="584" y="2014"/>
                  </a:lnTo>
                  <a:lnTo>
                    <a:pt x="595" y="2015"/>
                  </a:lnTo>
                  <a:lnTo>
                    <a:pt x="617" y="2012"/>
                  </a:lnTo>
                  <a:lnTo>
                    <a:pt x="629" y="2010"/>
                  </a:lnTo>
                  <a:lnTo>
                    <a:pt x="640" y="2010"/>
                  </a:lnTo>
                  <a:lnTo>
                    <a:pt x="651" y="2013"/>
                  </a:lnTo>
                  <a:lnTo>
                    <a:pt x="657" y="2015"/>
                  </a:lnTo>
                  <a:lnTo>
                    <a:pt x="661" y="2018"/>
                  </a:lnTo>
                  <a:lnTo>
                    <a:pt x="659" y="1999"/>
                  </a:lnTo>
                  <a:lnTo>
                    <a:pt x="656" y="1978"/>
                  </a:lnTo>
                  <a:lnTo>
                    <a:pt x="634" y="1979"/>
                  </a:lnTo>
                  <a:lnTo>
                    <a:pt x="624" y="1979"/>
                  </a:lnTo>
                  <a:lnTo>
                    <a:pt x="616" y="1980"/>
                  </a:lnTo>
                  <a:lnTo>
                    <a:pt x="611" y="1974"/>
                  </a:lnTo>
                  <a:lnTo>
                    <a:pt x="605" y="1967"/>
                  </a:lnTo>
                  <a:lnTo>
                    <a:pt x="601" y="1958"/>
                  </a:lnTo>
                  <a:lnTo>
                    <a:pt x="597" y="1949"/>
                  </a:lnTo>
                  <a:lnTo>
                    <a:pt x="595" y="1940"/>
                  </a:lnTo>
                  <a:lnTo>
                    <a:pt x="593" y="1930"/>
                  </a:lnTo>
                  <a:lnTo>
                    <a:pt x="589" y="1910"/>
                  </a:lnTo>
                  <a:lnTo>
                    <a:pt x="588" y="1887"/>
                  </a:lnTo>
                  <a:lnTo>
                    <a:pt x="587" y="1864"/>
                  </a:lnTo>
                  <a:lnTo>
                    <a:pt x="587" y="1840"/>
                  </a:lnTo>
                  <a:lnTo>
                    <a:pt x="586" y="1817"/>
                  </a:lnTo>
                  <a:lnTo>
                    <a:pt x="590" y="1811"/>
                  </a:lnTo>
                  <a:lnTo>
                    <a:pt x="596" y="1805"/>
                  </a:lnTo>
                  <a:lnTo>
                    <a:pt x="601" y="1801"/>
                  </a:lnTo>
                  <a:lnTo>
                    <a:pt x="609" y="1796"/>
                  </a:lnTo>
                  <a:lnTo>
                    <a:pt x="614" y="1795"/>
                  </a:lnTo>
                  <a:lnTo>
                    <a:pt x="620" y="1794"/>
                  </a:lnTo>
                  <a:lnTo>
                    <a:pt x="636" y="1792"/>
                  </a:lnTo>
                  <a:lnTo>
                    <a:pt x="656" y="1791"/>
                  </a:lnTo>
                  <a:lnTo>
                    <a:pt x="675" y="1789"/>
                  </a:lnTo>
                  <a:lnTo>
                    <a:pt x="681" y="1787"/>
                  </a:lnTo>
                  <a:lnTo>
                    <a:pt x="688" y="1785"/>
                  </a:lnTo>
                  <a:lnTo>
                    <a:pt x="694" y="1782"/>
                  </a:lnTo>
                  <a:lnTo>
                    <a:pt x="701" y="1781"/>
                  </a:lnTo>
                  <a:lnTo>
                    <a:pt x="709" y="1781"/>
                  </a:lnTo>
                  <a:lnTo>
                    <a:pt x="719" y="1781"/>
                  </a:lnTo>
                  <a:lnTo>
                    <a:pt x="727" y="1783"/>
                  </a:lnTo>
                  <a:lnTo>
                    <a:pt x="737" y="1785"/>
                  </a:lnTo>
                  <a:lnTo>
                    <a:pt x="752" y="1790"/>
                  </a:lnTo>
                  <a:lnTo>
                    <a:pt x="758" y="1793"/>
                  </a:lnTo>
                  <a:lnTo>
                    <a:pt x="763" y="1796"/>
                  </a:lnTo>
                  <a:lnTo>
                    <a:pt x="771" y="1835"/>
                  </a:lnTo>
                  <a:lnTo>
                    <a:pt x="776" y="1856"/>
                  </a:lnTo>
                  <a:lnTo>
                    <a:pt x="779" y="1878"/>
                  </a:lnTo>
                  <a:lnTo>
                    <a:pt x="780" y="1899"/>
                  </a:lnTo>
                  <a:lnTo>
                    <a:pt x="780" y="1922"/>
                  </a:lnTo>
                  <a:lnTo>
                    <a:pt x="779" y="1931"/>
                  </a:lnTo>
                  <a:lnTo>
                    <a:pt x="778" y="1942"/>
                  </a:lnTo>
                  <a:lnTo>
                    <a:pt x="776" y="1952"/>
                  </a:lnTo>
                  <a:lnTo>
                    <a:pt x="772" y="1961"/>
                  </a:lnTo>
                  <a:lnTo>
                    <a:pt x="764" y="1964"/>
                  </a:lnTo>
                  <a:lnTo>
                    <a:pt x="757" y="1968"/>
                  </a:lnTo>
                  <a:lnTo>
                    <a:pt x="750" y="1970"/>
                  </a:lnTo>
                  <a:lnTo>
                    <a:pt x="740" y="1969"/>
                  </a:lnTo>
                  <a:lnTo>
                    <a:pt x="739" y="1971"/>
                  </a:lnTo>
                  <a:lnTo>
                    <a:pt x="739" y="1973"/>
                  </a:lnTo>
                  <a:lnTo>
                    <a:pt x="740" y="1978"/>
                  </a:lnTo>
                  <a:lnTo>
                    <a:pt x="741" y="1984"/>
                  </a:lnTo>
                  <a:lnTo>
                    <a:pt x="742" y="1990"/>
                  </a:lnTo>
                  <a:lnTo>
                    <a:pt x="755" y="1988"/>
                  </a:lnTo>
                  <a:lnTo>
                    <a:pt x="772" y="1987"/>
                  </a:lnTo>
                  <a:lnTo>
                    <a:pt x="781" y="1986"/>
                  </a:lnTo>
                  <a:lnTo>
                    <a:pt x="790" y="1984"/>
                  </a:lnTo>
                  <a:lnTo>
                    <a:pt x="797" y="1980"/>
                  </a:lnTo>
                  <a:lnTo>
                    <a:pt x="805" y="1976"/>
                  </a:lnTo>
                  <a:lnTo>
                    <a:pt x="808" y="1967"/>
                  </a:lnTo>
                  <a:lnTo>
                    <a:pt x="810" y="1955"/>
                  </a:lnTo>
                  <a:lnTo>
                    <a:pt x="812" y="1943"/>
                  </a:lnTo>
                  <a:lnTo>
                    <a:pt x="813" y="1931"/>
                  </a:lnTo>
                  <a:lnTo>
                    <a:pt x="812" y="1918"/>
                  </a:lnTo>
                  <a:lnTo>
                    <a:pt x="812" y="1906"/>
                  </a:lnTo>
                  <a:lnTo>
                    <a:pt x="809" y="1879"/>
                  </a:lnTo>
                  <a:lnTo>
                    <a:pt x="803" y="1852"/>
                  </a:lnTo>
                  <a:lnTo>
                    <a:pt x="799" y="1826"/>
                  </a:lnTo>
                  <a:lnTo>
                    <a:pt x="794" y="1802"/>
                  </a:lnTo>
                  <a:lnTo>
                    <a:pt x="791" y="1779"/>
                  </a:lnTo>
                  <a:close/>
                  <a:moveTo>
                    <a:pt x="1837" y="1901"/>
                  </a:moveTo>
                  <a:lnTo>
                    <a:pt x="1837" y="1901"/>
                  </a:lnTo>
                  <a:lnTo>
                    <a:pt x="1839" y="1901"/>
                  </a:lnTo>
                  <a:lnTo>
                    <a:pt x="1841" y="1901"/>
                  </a:lnTo>
                  <a:lnTo>
                    <a:pt x="1844" y="1898"/>
                  </a:lnTo>
                  <a:lnTo>
                    <a:pt x="1845" y="1896"/>
                  </a:lnTo>
                  <a:lnTo>
                    <a:pt x="1845" y="1895"/>
                  </a:lnTo>
                  <a:lnTo>
                    <a:pt x="1844" y="1894"/>
                  </a:lnTo>
                  <a:lnTo>
                    <a:pt x="1846" y="1889"/>
                  </a:lnTo>
                  <a:lnTo>
                    <a:pt x="1848" y="1885"/>
                  </a:lnTo>
                  <a:lnTo>
                    <a:pt x="1851" y="1873"/>
                  </a:lnTo>
                  <a:lnTo>
                    <a:pt x="1852" y="1860"/>
                  </a:lnTo>
                  <a:lnTo>
                    <a:pt x="1852" y="1843"/>
                  </a:lnTo>
                  <a:lnTo>
                    <a:pt x="1851" y="1827"/>
                  </a:lnTo>
                  <a:lnTo>
                    <a:pt x="1848" y="1811"/>
                  </a:lnTo>
                  <a:lnTo>
                    <a:pt x="1845" y="1795"/>
                  </a:lnTo>
                  <a:lnTo>
                    <a:pt x="1842" y="1781"/>
                  </a:lnTo>
                  <a:lnTo>
                    <a:pt x="1836" y="1781"/>
                  </a:lnTo>
                  <a:lnTo>
                    <a:pt x="1827" y="1781"/>
                  </a:lnTo>
                  <a:lnTo>
                    <a:pt x="1821" y="1782"/>
                  </a:lnTo>
                  <a:lnTo>
                    <a:pt x="1817" y="1783"/>
                  </a:lnTo>
                  <a:lnTo>
                    <a:pt x="1816" y="1785"/>
                  </a:lnTo>
                  <a:lnTo>
                    <a:pt x="1820" y="1793"/>
                  </a:lnTo>
                  <a:lnTo>
                    <a:pt x="1821" y="1801"/>
                  </a:lnTo>
                  <a:lnTo>
                    <a:pt x="1821" y="1809"/>
                  </a:lnTo>
                  <a:lnTo>
                    <a:pt x="1820" y="1817"/>
                  </a:lnTo>
                  <a:lnTo>
                    <a:pt x="1817" y="1823"/>
                  </a:lnTo>
                  <a:lnTo>
                    <a:pt x="1814" y="1831"/>
                  </a:lnTo>
                  <a:lnTo>
                    <a:pt x="1811" y="1836"/>
                  </a:lnTo>
                  <a:lnTo>
                    <a:pt x="1806" y="1841"/>
                  </a:lnTo>
                  <a:lnTo>
                    <a:pt x="1800" y="1847"/>
                  </a:lnTo>
                  <a:lnTo>
                    <a:pt x="1795" y="1850"/>
                  </a:lnTo>
                  <a:lnTo>
                    <a:pt x="1789" y="1853"/>
                  </a:lnTo>
                  <a:lnTo>
                    <a:pt x="1783" y="1855"/>
                  </a:lnTo>
                  <a:lnTo>
                    <a:pt x="1777" y="1855"/>
                  </a:lnTo>
                  <a:lnTo>
                    <a:pt x="1770" y="1854"/>
                  </a:lnTo>
                  <a:lnTo>
                    <a:pt x="1765" y="1852"/>
                  </a:lnTo>
                  <a:lnTo>
                    <a:pt x="1760" y="1849"/>
                  </a:lnTo>
                  <a:lnTo>
                    <a:pt x="1755" y="1843"/>
                  </a:lnTo>
                  <a:lnTo>
                    <a:pt x="1752" y="1836"/>
                  </a:lnTo>
                  <a:lnTo>
                    <a:pt x="1747" y="1822"/>
                  </a:lnTo>
                  <a:lnTo>
                    <a:pt x="1744" y="1813"/>
                  </a:lnTo>
                  <a:lnTo>
                    <a:pt x="1742" y="1804"/>
                  </a:lnTo>
                  <a:lnTo>
                    <a:pt x="1740" y="1794"/>
                  </a:lnTo>
                  <a:lnTo>
                    <a:pt x="1737" y="1785"/>
                  </a:lnTo>
                  <a:lnTo>
                    <a:pt x="1722" y="1786"/>
                  </a:lnTo>
                  <a:lnTo>
                    <a:pt x="1709" y="1787"/>
                  </a:lnTo>
                  <a:lnTo>
                    <a:pt x="1698" y="1788"/>
                  </a:lnTo>
                  <a:lnTo>
                    <a:pt x="1685" y="1789"/>
                  </a:lnTo>
                  <a:lnTo>
                    <a:pt x="1685" y="1805"/>
                  </a:lnTo>
                  <a:lnTo>
                    <a:pt x="1685" y="1822"/>
                  </a:lnTo>
                  <a:lnTo>
                    <a:pt x="1685" y="1830"/>
                  </a:lnTo>
                  <a:lnTo>
                    <a:pt x="1686" y="1837"/>
                  </a:lnTo>
                  <a:lnTo>
                    <a:pt x="1688" y="1842"/>
                  </a:lnTo>
                  <a:lnTo>
                    <a:pt x="1690" y="1847"/>
                  </a:lnTo>
                  <a:lnTo>
                    <a:pt x="1700" y="1854"/>
                  </a:lnTo>
                  <a:lnTo>
                    <a:pt x="1709" y="1862"/>
                  </a:lnTo>
                  <a:lnTo>
                    <a:pt x="1719" y="1869"/>
                  </a:lnTo>
                  <a:lnTo>
                    <a:pt x="1727" y="1877"/>
                  </a:lnTo>
                  <a:lnTo>
                    <a:pt x="1747" y="1897"/>
                  </a:lnTo>
                  <a:lnTo>
                    <a:pt x="1766" y="1916"/>
                  </a:lnTo>
                  <a:lnTo>
                    <a:pt x="1785" y="1933"/>
                  </a:lnTo>
                  <a:lnTo>
                    <a:pt x="1795" y="1942"/>
                  </a:lnTo>
                  <a:lnTo>
                    <a:pt x="1805" y="1948"/>
                  </a:lnTo>
                  <a:lnTo>
                    <a:pt x="1814" y="1938"/>
                  </a:lnTo>
                  <a:lnTo>
                    <a:pt x="1825" y="1926"/>
                  </a:lnTo>
                  <a:lnTo>
                    <a:pt x="1829" y="1921"/>
                  </a:lnTo>
                  <a:lnTo>
                    <a:pt x="1832" y="1914"/>
                  </a:lnTo>
                  <a:lnTo>
                    <a:pt x="1836" y="1908"/>
                  </a:lnTo>
                  <a:lnTo>
                    <a:pt x="1837" y="1901"/>
                  </a:lnTo>
                  <a:close/>
                  <a:moveTo>
                    <a:pt x="630" y="1813"/>
                  </a:moveTo>
                  <a:lnTo>
                    <a:pt x="630" y="1813"/>
                  </a:lnTo>
                  <a:lnTo>
                    <a:pt x="619" y="1815"/>
                  </a:lnTo>
                  <a:lnTo>
                    <a:pt x="613" y="1817"/>
                  </a:lnTo>
                  <a:lnTo>
                    <a:pt x="606" y="1820"/>
                  </a:lnTo>
                  <a:lnTo>
                    <a:pt x="601" y="1824"/>
                  </a:lnTo>
                  <a:lnTo>
                    <a:pt x="601" y="1858"/>
                  </a:lnTo>
                  <a:lnTo>
                    <a:pt x="601" y="1877"/>
                  </a:lnTo>
                  <a:lnTo>
                    <a:pt x="602" y="1895"/>
                  </a:lnTo>
                  <a:lnTo>
                    <a:pt x="604" y="1913"/>
                  </a:lnTo>
                  <a:lnTo>
                    <a:pt x="608" y="1930"/>
                  </a:lnTo>
                  <a:lnTo>
                    <a:pt x="613" y="1946"/>
                  </a:lnTo>
                  <a:lnTo>
                    <a:pt x="616" y="1953"/>
                  </a:lnTo>
                  <a:lnTo>
                    <a:pt x="620" y="1959"/>
                  </a:lnTo>
                  <a:lnTo>
                    <a:pt x="628" y="1960"/>
                  </a:lnTo>
                  <a:lnTo>
                    <a:pt x="636" y="1961"/>
                  </a:lnTo>
                  <a:lnTo>
                    <a:pt x="645" y="1961"/>
                  </a:lnTo>
                  <a:lnTo>
                    <a:pt x="649" y="1961"/>
                  </a:lnTo>
                  <a:lnTo>
                    <a:pt x="654" y="1959"/>
                  </a:lnTo>
                  <a:lnTo>
                    <a:pt x="656" y="1927"/>
                  </a:lnTo>
                  <a:lnTo>
                    <a:pt x="657" y="1912"/>
                  </a:lnTo>
                  <a:lnTo>
                    <a:pt x="660" y="1899"/>
                  </a:lnTo>
                  <a:lnTo>
                    <a:pt x="664" y="1895"/>
                  </a:lnTo>
                  <a:lnTo>
                    <a:pt x="671" y="1893"/>
                  </a:lnTo>
                  <a:lnTo>
                    <a:pt x="677" y="1891"/>
                  </a:lnTo>
                  <a:lnTo>
                    <a:pt x="684" y="1891"/>
                  </a:lnTo>
                  <a:lnTo>
                    <a:pt x="699" y="1893"/>
                  </a:lnTo>
                  <a:lnTo>
                    <a:pt x="714" y="1896"/>
                  </a:lnTo>
                  <a:lnTo>
                    <a:pt x="718" y="1901"/>
                  </a:lnTo>
                  <a:lnTo>
                    <a:pt x="721" y="1908"/>
                  </a:lnTo>
                  <a:lnTo>
                    <a:pt x="726" y="1921"/>
                  </a:lnTo>
                  <a:lnTo>
                    <a:pt x="732" y="1933"/>
                  </a:lnTo>
                  <a:lnTo>
                    <a:pt x="735" y="1939"/>
                  </a:lnTo>
                  <a:lnTo>
                    <a:pt x="738" y="1944"/>
                  </a:lnTo>
                  <a:lnTo>
                    <a:pt x="745" y="1945"/>
                  </a:lnTo>
                  <a:lnTo>
                    <a:pt x="751" y="1945"/>
                  </a:lnTo>
                  <a:lnTo>
                    <a:pt x="756" y="1944"/>
                  </a:lnTo>
                  <a:lnTo>
                    <a:pt x="761" y="1941"/>
                  </a:lnTo>
                  <a:lnTo>
                    <a:pt x="763" y="1924"/>
                  </a:lnTo>
                  <a:lnTo>
                    <a:pt x="764" y="1906"/>
                  </a:lnTo>
                  <a:lnTo>
                    <a:pt x="764" y="1886"/>
                  </a:lnTo>
                  <a:lnTo>
                    <a:pt x="763" y="1867"/>
                  </a:lnTo>
                  <a:lnTo>
                    <a:pt x="760" y="1848"/>
                  </a:lnTo>
                  <a:lnTo>
                    <a:pt x="757" y="1839"/>
                  </a:lnTo>
                  <a:lnTo>
                    <a:pt x="754" y="1831"/>
                  </a:lnTo>
                  <a:lnTo>
                    <a:pt x="751" y="1822"/>
                  </a:lnTo>
                  <a:lnTo>
                    <a:pt x="747" y="1815"/>
                  </a:lnTo>
                  <a:lnTo>
                    <a:pt x="742" y="1808"/>
                  </a:lnTo>
                  <a:lnTo>
                    <a:pt x="736" y="1802"/>
                  </a:lnTo>
                  <a:lnTo>
                    <a:pt x="721" y="1802"/>
                  </a:lnTo>
                  <a:lnTo>
                    <a:pt x="706" y="1802"/>
                  </a:lnTo>
                  <a:lnTo>
                    <a:pt x="692" y="1803"/>
                  </a:lnTo>
                  <a:lnTo>
                    <a:pt x="679" y="1805"/>
                  </a:lnTo>
                  <a:lnTo>
                    <a:pt x="654" y="1809"/>
                  </a:lnTo>
                  <a:lnTo>
                    <a:pt x="630" y="1813"/>
                  </a:lnTo>
                  <a:close/>
                  <a:moveTo>
                    <a:pt x="718" y="1952"/>
                  </a:moveTo>
                  <a:lnTo>
                    <a:pt x="718" y="1952"/>
                  </a:lnTo>
                  <a:lnTo>
                    <a:pt x="719" y="1953"/>
                  </a:lnTo>
                  <a:lnTo>
                    <a:pt x="720" y="1953"/>
                  </a:lnTo>
                  <a:lnTo>
                    <a:pt x="721" y="1954"/>
                  </a:lnTo>
                  <a:lnTo>
                    <a:pt x="721" y="1952"/>
                  </a:lnTo>
                  <a:lnTo>
                    <a:pt x="718" y="1943"/>
                  </a:lnTo>
                  <a:lnTo>
                    <a:pt x="716" y="1933"/>
                  </a:lnTo>
                  <a:lnTo>
                    <a:pt x="711" y="1923"/>
                  </a:lnTo>
                  <a:lnTo>
                    <a:pt x="706" y="1913"/>
                  </a:lnTo>
                  <a:lnTo>
                    <a:pt x="701" y="1911"/>
                  </a:lnTo>
                  <a:lnTo>
                    <a:pt x="693" y="1911"/>
                  </a:lnTo>
                  <a:lnTo>
                    <a:pt x="687" y="1911"/>
                  </a:lnTo>
                  <a:lnTo>
                    <a:pt x="682" y="1911"/>
                  </a:lnTo>
                  <a:lnTo>
                    <a:pt x="677" y="1917"/>
                  </a:lnTo>
                  <a:lnTo>
                    <a:pt x="674" y="1927"/>
                  </a:lnTo>
                  <a:lnTo>
                    <a:pt x="672" y="1938"/>
                  </a:lnTo>
                  <a:lnTo>
                    <a:pt x="671" y="1949"/>
                  </a:lnTo>
                  <a:lnTo>
                    <a:pt x="670" y="1962"/>
                  </a:lnTo>
                  <a:lnTo>
                    <a:pt x="670" y="1974"/>
                  </a:lnTo>
                  <a:lnTo>
                    <a:pt x="671" y="1998"/>
                  </a:lnTo>
                  <a:lnTo>
                    <a:pt x="673" y="2006"/>
                  </a:lnTo>
                  <a:lnTo>
                    <a:pt x="675" y="2016"/>
                  </a:lnTo>
                  <a:lnTo>
                    <a:pt x="680" y="2033"/>
                  </a:lnTo>
                  <a:lnTo>
                    <a:pt x="687" y="2049"/>
                  </a:lnTo>
                  <a:lnTo>
                    <a:pt x="693" y="2063"/>
                  </a:lnTo>
                  <a:lnTo>
                    <a:pt x="703" y="2064"/>
                  </a:lnTo>
                  <a:lnTo>
                    <a:pt x="711" y="2064"/>
                  </a:lnTo>
                  <a:lnTo>
                    <a:pt x="721" y="2062"/>
                  </a:lnTo>
                  <a:lnTo>
                    <a:pt x="729" y="2059"/>
                  </a:lnTo>
                  <a:lnTo>
                    <a:pt x="731" y="2047"/>
                  </a:lnTo>
                  <a:lnTo>
                    <a:pt x="732" y="2033"/>
                  </a:lnTo>
                  <a:lnTo>
                    <a:pt x="731" y="2019"/>
                  </a:lnTo>
                  <a:lnTo>
                    <a:pt x="730" y="2005"/>
                  </a:lnTo>
                  <a:lnTo>
                    <a:pt x="727" y="1991"/>
                  </a:lnTo>
                  <a:lnTo>
                    <a:pt x="724" y="1977"/>
                  </a:lnTo>
                  <a:lnTo>
                    <a:pt x="718" y="1952"/>
                  </a:lnTo>
                  <a:close/>
                  <a:moveTo>
                    <a:pt x="798" y="2098"/>
                  </a:moveTo>
                  <a:lnTo>
                    <a:pt x="798" y="2098"/>
                  </a:lnTo>
                  <a:lnTo>
                    <a:pt x="799" y="2088"/>
                  </a:lnTo>
                  <a:lnTo>
                    <a:pt x="799" y="2075"/>
                  </a:lnTo>
                  <a:lnTo>
                    <a:pt x="797" y="2046"/>
                  </a:lnTo>
                  <a:lnTo>
                    <a:pt x="795" y="2032"/>
                  </a:lnTo>
                  <a:lnTo>
                    <a:pt x="793" y="2019"/>
                  </a:lnTo>
                  <a:lnTo>
                    <a:pt x="791" y="2008"/>
                  </a:lnTo>
                  <a:lnTo>
                    <a:pt x="787" y="2001"/>
                  </a:lnTo>
                  <a:lnTo>
                    <a:pt x="777" y="2005"/>
                  </a:lnTo>
                  <a:lnTo>
                    <a:pt x="767" y="2010"/>
                  </a:lnTo>
                  <a:lnTo>
                    <a:pt x="758" y="2015"/>
                  </a:lnTo>
                  <a:lnTo>
                    <a:pt x="750" y="2018"/>
                  </a:lnTo>
                  <a:lnTo>
                    <a:pt x="751" y="2031"/>
                  </a:lnTo>
                  <a:lnTo>
                    <a:pt x="750" y="2045"/>
                  </a:lnTo>
                  <a:lnTo>
                    <a:pt x="749" y="2051"/>
                  </a:lnTo>
                  <a:lnTo>
                    <a:pt x="748" y="2058"/>
                  </a:lnTo>
                  <a:lnTo>
                    <a:pt x="746" y="2063"/>
                  </a:lnTo>
                  <a:lnTo>
                    <a:pt x="742" y="2069"/>
                  </a:lnTo>
                  <a:lnTo>
                    <a:pt x="738" y="2074"/>
                  </a:lnTo>
                  <a:lnTo>
                    <a:pt x="734" y="2078"/>
                  </a:lnTo>
                  <a:lnTo>
                    <a:pt x="729" y="2081"/>
                  </a:lnTo>
                  <a:lnTo>
                    <a:pt x="723" y="2084"/>
                  </a:lnTo>
                  <a:lnTo>
                    <a:pt x="716" y="2085"/>
                  </a:lnTo>
                  <a:lnTo>
                    <a:pt x="708" y="2086"/>
                  </a:lnTo>
                  <a:lnTo>
                    <a:pt x="700" y="2085"/>
                  </a:lnTo>
                  <a:lnTo>
                    <a:pt x="690" y="2083"/>
                  </a:lnTo>
                  <a:lnTo>
                    <a:pt x="684" y="2078"/>
                  </a:lnTo>
                  <a:lnTo>
                    <a:pt x="679" y="2072"/>
                  </a:lnTo>
                  <a:lnTo>
                    <a:pt x="676" y="2064"/>
                  </a:lnTo>
                  <a:lnTo>
                    <a:pt x="673" y="2057"/>
                  </a:lnTo>
                  <a:lnTo>
                    <a:pt x="667" y="2039"/>
                  </a:lnTo>
                  <a:lnTo>
                    <a:pt x="661" y="2023"/>
                  </a:lnTo>
                  <a:lnTo>
                    <a:pt x="660" y="2027"/>
                  </a:lnTo>
                  <a:lnTo>
                    <a:pt x="658" y="2030"/>
                  </a:lnTo>
                  <a:lnTo>
                    <a:pt x="655" y="2031"/>
                  </a:lnTo>
                  <a:lnTo>
                    <a:pt x="650" y="2032"/>
                  </a:lnTo>
                  <a:lnTo>
                    <a:pt x="643" y="2032"/>
                  </a:lnTo>
                  <a:lnTo>
                    <a:pt x="640" y="2032"/>
                  </a:lnTo>
                  <a:lnTo>
                    <a:pt x="638" y="2033"/>
                  </a:lnTo>
                  <a:lnTo>
                    <a:pt x="642" y="2044"/>
                  </a:lnTo>
                  <a:lnTo>
                    <a:pt x="645" y="2057"/>
                  </a:lnTo>
                  <a:lnTo>
                    <a:pt x="647" y="2069"/>
                  </a:lnTo>
                  <a:lnTo>
                    <a:pt x="649" y="2084"/>
                  </a:lnTo>
                  <a:lnTo>
                    <a:pt x="652" y="2112"/>
                  </a:lnTo>
                  <a:lnTo>
                    <a:pt x="655" y="2126"/>
                  </a:lnTo>
                  <a:lnTo>
                    <a:pt x="658" y="2138"/>
                  </a:lnTo>
                  <a:lnTo>
                    <a:pt x="679" y="2151"/>
                  </a:lnTo>
                  <a:lnTo>
                    <a:pt x="700" y="2165"/>
                  </a:lnTo>
                  <a:lnTo>
                    <a:pt x="721" y="2179"/>
                  </a:lnTo>
                  <a:lnTo>
                    <a:pt x="733" y="2185"/>
                  </a:lnTo>
                  <a:lnTo>
                    <a:pt x="745" y="2190"/>
                  </a:lnTo>
                  <a:lnTo>
                    <a:pt x="755" y="2185"/>
                  </a:lnTo>
                  <a:lnTo>
                    <a:pt x="765" y="2178"/>
                  </a:lnTo>
                  <a:lnTo>
                    <a:pt x="773" y="2168"/>
                  </a:lnTo>
                  <a:lnTo>
                    <a:pt x="781" y="2156"/>
                  </a:lnTo>
                  <a:lnTo>
                    <a:pt x="787" y="2144"/>
                  </a:lnTo>
                  <a:lnTo>
                    <a:pt x="793" y="2130"/>
                  </a:lnTo>
                  <a:lnTo>
                    <a:pt x="796" y="2114"/>
                  </a:lnTo>
                  <a:lnTo>
                    <a:pt x="798" y="20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1006" name="Freeform 254"/>
            <p:cNvSpPr>
              <a:spLocks noEditPoints="1"/>
            </p:cNvSpPr>
            <p:nvPr/>
          </p:nvSpPr>
          <p:spPr bwMode="auto">
            <a:xfrm>
              <a:off x="6045201" y="3317875"/>
              <a:ext cx="190500" cy="322263"/>
            </a:xfrm>
            <a:custGeom>
              <a:avLst/>
              <a:gdLst>
                <a:gd name="T0" fmla="*/ 2227953 w 361"/>
                <a:gd name="T1" fmla="*/ 64817585 h 611"/>
                <a:gd name="T2" fmla="*/ 556724 w 361"/>
                <a:gd name="T3" fmla="*/ 41171604 h 611"/>
                <a:gd name="T4" fmla="*/ 6683331 w 361"/>
                <a:gd name="T5" fmla="*/ 14187484 h 611"/>
                <a:gd name="T6" fmla="*/ 18936017 w 361"/>
                <a:gd name="T7" fmla="*/ 5563916 h 611"/>
                <a:gd name="T8" fmla="*/ 50124191 w 361"/>
                <a:gd name="T9" fmla="*/ 277958 h 611"/>
                <a:gd name="T10" fmla="*/ 53466120 w 361"/>
                <a:gd name="T11" fmla="*/ 1390847 h 611"/>
                <a:gd name="T12" fmla="*/ 65440180 w 361"/>
                <a:gd name="T13" fmla="*/ 4451027 h 611"/>
                <a:gd name="T14" fmla="*/ 71844885 w 361"/>
                <a:gd name="T15" fmla="*/ 37833465 h 611"/>
                <a:gd name="T16" fmla="*/ 91059000 w 361"/>
                <a:gd name="T17" fmla="*/ 112665993 h 611"/>
                <a:gd name="T18" fmla="*/ 98856307 w 361"/>
                <a:gd name="T19" fmla="*/ 135199613 h 611"/>
                <a:gd name="T20" fmla="*/ 97742331 w 361"/>
                <a:gd name="T21" fmla="*/ 155228971 h 611"/>
                <a:gd name="T22" fmla="*/ 78528216 w 361"/>
                <a:gd name="T23" fmla="*/ 166634760 h 611"/>
                <a:gd name="T24" fmla="*/ 60984274 w 361"/>
                <a:gd name="T25" fmla="*/ 168582052 h 611"/>
                <a:gd name="T26" fmla="*/ 50124191 w 361"/>
                <a:gd name="T27" fmla="*/ 169694940 h 611"/>
                <a:gd name="T28" fmla="*/ 37593407 w 361"/>
                <a:gd name="T29" fmla="*/ 157454221 h 611"/>
                <a:gd name="T30" fmla="*/ 19771367 w 361"/>
                <a:gd name="T31" fmla="*/ 121846533 h 611"/>
                <a:gd name="T32" fmla="*/ 8910756 w 361"/>
                <a:gd name="T33" fmla="*/ 64539627 h 611"/>
                <a:gd name="T34" fmla="*/ 4177280 w 361"/>
                <a:gd name="T35" fmla="*/ 43675339 h 611"/>
                <a:gd name="T36" fmla="*/ 18378765 w 361"/>
                <a:gd name="T37" fmla="*/ 58141309 h 611"/>
                <a:gd name="T38" fmla="*/ 51238168 w 361"/>
                <a:gd name="T39" fmla="*/ 40615687 h 611"/>
                <a:gd name="T40" fmla="*/ 37036155 w 361"/>
                <a:gd name="T41" fmla="*/ 7232721 h 611"/>
                <a:gd name="T42" fmla="*/ 10581985 w 361"/>
                <a:gd name="T43" fmla="*/ 15578331 h 611"/>
                <a:gd name="T44" fmla="*/ 85489645 w 361"/>
                <a:gd name="T45" fmla="*/ 110162257 h 611"/>
                <a:gd name="T46" fmla="*/ 73236960 w 361"/>
                <a:gd name="T47" fmla="*/ 61201488 h 611"/>
                <a:gd name="T48" fmla="*/ 63768952 w 361"/>
                <a:gd name="T49" fmla="*/ 18916996 h 611"/>
                <a:gd name="T50" fmla="*/ 56528896 w 361"/>
                <a:gd name="T51" fmla="*/ 7789165 h 611"/>
                <a:gd name="T52" fmla="*/ 53466120 w 361"/>
                <a:gd name="T53" fmla="*/ 8345610 h 611"/>
                <a:gd name="T54" fmla="*/ 52908868 w 361"/>
                <a:gd name="T55" fmla="*/ 12796637 h 611"/>
                <a:gd name="T56" fmla="*/ 55972172 w 361"/>
                <a:gd name="T57" fmla="*/ 42006534 h 611"/>
                <a:gd name="T58" fmla="*/ 60427550 w 361"/>
                <a:gd name="T59" fmla="*/ 68156251 h 611"/>
                <a:gd name="T60" fmla="*/ 79084940 w 361"/>
                <a:gd name="T61" fmla="*/ 127409921 h 611"/>
                <a:gd name="T62" fmla="*/ 86603622 w 361"/>
                <a:gd name="T63" fmla="*/ 158845595 h 611"/>
                <a:gd name="T64" fmla="*/ 86882248 w 361"/>
                <a:gd name="T65" fmla="*/ 146326917 h 611"/>
                <a:gd name="T66" fmla="*/ 82704968 w 361"/>
                <a:gd name="T67" fmla="*/ 131026545 h 611"/>
                <a:gd name="T68" fmla="*/ 91337626 w 361"/>
                <a:gd name="T69" fmla="*/ 151612347 h 611"/>
                <a:gd name="T70" fmla="*/ 94957654 w 361"/>
                <a:gd name="T71" fmla="*/ 144379626 h 611"/>
                <a:gd name="T72" fmla="*/ 43998112 w 361"/>
                <a:gd name="T73" fmla="*/ 82900179 h 611"/>
                <a:gd name="T74" fmla="*/ 32302151 w 361"/>
                <a:gd name="T75" fmla="*/ 87629164 h 611"/>
                <a:gd name="T76" fmla="*/ 21163442 w 361"/>
                <a:gd name="T77" fmla="*/ 72885236 h 611"/>
                <a:gd name="T78" fmla="*/ 12531312 w 361"/>
                <a:gd name="T79" fmla="*/ 63983183 h 611"/>
                <a:gd name="T80" fmla="*/ 22556044 w 361"/>
                <a:gd name="T81" fmla="*/ 116560576 h 611"/>
                <a:gd name="T82" fmla="*/ 41213435 w 361"/>
                <a:gd name="T83" fmla="*/ 154394568 h 611"/>
                <a:gd name="T84" fmla="*/ 52908868 w 361"/>
                <a:gd name="T85" fmla="*/ 163852539 h 611"/>
                <a:gd name="T86" fmla="*/ 77414240 w 361"/>
                <a:gd name="T87" fmla="*/ 162183734 h 611"/>
                <a:gd name="T88" fmla="*/ 79363566 w 361"/>
                <a:gd name="T89" fmla="*/ 146604876 h 611"/>
                <a:gd name="T90" fmla="*/ 68224857 w 361"/>
                <a:gd name="T91" fmla="*/ 113222437 h 611"/>
                <a:gd name="T92" fmla="*/ 54301471 w 361"/>
                <a:gd name="T93" fmla="*/ 61757933 h 611"/>
                <a:gd name="T94" fmla="*/ 42884136 w 361"/>
                <a:gd name="T95" fmla="*/ 59532156 h 611"/>
                <a:gd name="T96" fmla="*/ 24226745 w 361"/>
                <a:gd name="T97" fmla="*/ 69825056 h 611"/>
                <a:gd name="T98" fmla="*/ 37593407 w 361"/>
                <a:gd name="T99" fmla="*/ 69547098 h 611"/>
                <a:gd name="T100" fmla="*/ 34251478 w 361"/>
                <a:gd name="T101" fmla="*/ 61757933 h 611"/>
                <a:gd name="T102" fmla="*/ 25618820 w 361"/>
                <a:gd name="T103" fmla="*/ 75666930 h 611"/>
                <a:gd name="T104" fmla="*/ 30074726 w 361"/>
                <a:gd name="T105" fmla="*/ 84012540 h 611"/>
                <a:gd name="T106" fmla="*/ 39264108 w 361"/>
                <a:gd name="T107" fmla="*/ 77336263 h 611"/>
                <a:gd name="T108" fmla="*/ 25618820 w 361"/>
                <a:gd name="T109" fmla="*/ 75666930 h 6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61" h="611">
                  <a:moveTo>
                    <a:pt x="32" y="232"/>
                  </a:moveTo>
                  <a:lnTo>
                    <a:pt x="32" y="232"/>
                  </a:lnTo>
                  <a:lnTo>
                    <a:pt x="28" y="231"/>
                  </a:lnTo>
                  <a:lnTo>
                    <a:pt x="25" y="230"/>
                  </a:lnTo>
                  <a:lnTo>
                    <a:pt x="18" y="232"/>
                  </a:lnTo>
                  <a:lnTo>
                    <a:pt x="12" y="233"/>
                  </a:lnTo>
                  <a:lnTo>
                    <a:pt x="8" y="233"/>
                  </a:lnTo>
                  <a:lnTo>
                    <a:pt x="4" y="232"/>
                  </a:lnTo>
                  <a:lnTo>
                    <a:pt x="2" y="224"/>
                  </a:lnTo>
                  <a:lnTo>
                    <a:pt x="1" y="214"/>
                  </a:lnTo>
                  <a:lnTo>
                    <a:pt x="0" y="194"/>
                  </a:lnTo>
                  <a:lnTo>
                    <a:pt x="2" y="148"/>
                  </a:lnTo>
                  <a:lnTo>
                    <a:pt x="4" y="124"/>
                  </a:lnTo>
                  <a:lnTo>
                    <a:pt x="6" y="103"/>
                  </a:lnTo>
                  <a:lnTo>
                    <a:pt x="10" y="84"/>
                  </a:lnTo>
                  <a:lnTo>
                    <a:pt x="12" y="75"/>
                  </a:lnTo>
                  <a:lnTo>
                    <a:pt x="15" y="66"/>
                  </a:lnTo>
                  <a:lnTo>
                    <a:pt x="20" y="59"/>
                  </a:lnTo>
                  <a:lnTo>
                    <a:pt x="24" y="51"/>
                  </a:lnTo>
                  <a:lnTo>
                    <a:pt x="29" y="45"/>
                  </a:lnTo>
                  <a:lnTo>
                    <a:pt x="35" y="39"/>
                  </a:lnTo>
                  <a:lnTo>
                    <a:pt x="42" y="33"/>
                  </a:lnTo>
                  <a:lnTo>
                    <a:pt x="50" y="28"/>
                  </a:lnTo>
                  <a:lnTo>
                    <a:pt x="58" y="24"/>
                  </a:lnTo>
                  <a:lnTo>
                    <a:pt x="68" y="20"/>
                  </a:lnTo>
                  <a:lnTo>
                    <a:pt x="81" y="16"/>
                  </a:lnTo>
                  <a:lnTo>
                    <a:pt x="95" y="14"/>
                  </a:lnTo>
                  <a:lnTo>
                    <a:pt x="122" y="10"/>
                  </a:lnTo>
                  <a:lnTo>
                    <a:pt x="152" y="6"/>
                  </a:lnTo>
                  <a:lnTo>
                    <a:pt x="166" y="4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7" y="2"/>
                  </a:lnTo>
                  <a:lnTo>
                    <a:pt x="189" y="4"/>
                  </a:lnTo>
                  <a:lnTo>
                    <a:pt x="190" y="5"/>
                  </a:lnTo>
                  <a:lnTo>
                    <a:pt x="192" y="5"/>
                  </a:lnTo>
                  <a:lnTo>
                    <a:pt x="199" y="2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17" y="1"/>
                  </a:lnTo>
                  <a:lnTo>
                    <a:pt x="222" y="4"/>
                  </a:lnTo>
                  <a:lnTo>
                    <a:pt x="226" y="8"/>
                  </a:lnTo>
                  <a:lnTo>
                    <a:pt x="235" y="16"/>
                  </a:lnTo>
                  <a:lnTo>
                    <a:pt x="236" y="34"/>
                  </a:lnTo>
                  <a:lnTo>
                    <a:pt x="238" y="51"/>
                  </a:lnTo>
                  <a:lnTo>
                    <a:pt x="242" y="70"/>
                  </a:lnTo>
                  <a:lnTo>
                    <a:pt x="247" y="87"/>
                  </a:lnTo>
                  <a:lnTo>
                    <a:pt x="255" y="120"/>
                  </a:lnTo>
                  <a:lnTo>
                    <a:pt x="258" y="136"/>
                  </a:lnTo>
                  <a:lnTo>
                    <a:pt x="262" y="152"/>
                  </a:lnTo>
                  <a:lnTo>
                    <a:pt x="268" y="183"/>
                  </a:lnTo>
                  <a:lnTo>
                    <a:pt x="274" y="215"/>
                  </a:lnTo>
                  <a:lnTo>
                    <a:pt x="290" y="277"/>
                  </a:lnTo>
                  <a:lnTo>
                    <a:pt x="309" y="342"/>
                  </a:lnTo>
                  <a:lnTo>
                    <a:pt x="327" y="405"/>
                  </a:lnTo>
                  <a:lnTo>
                    <a:pt x="334" y="426"/>
                  </a:lnTo>
                  <a:lnTo>
                    <a:pt x="342" y="447"/>
                  </a:lnTo>
                  <a:lnTo>
                    <a:pt x="349" y="466"/>
                  </a:lnTo>
                  <a:lnTo>
                    <a:pt x="353" y="475"/>
                  </a:lnTo>
                  <a:lnTo>
                    <a:pt x="355" y="486"/>
                  </a:lnTo>
                  <a:lnTo>
                    <a:pt x="358" y="508"/>
                  </a:lnTo>
                  <a:lnTo>
                    <a:pt x="361" y="529"/>
                  </a:lnTo>
                  <a:lnTo>
                    <a:pt x="360" y="538"/>
                  </a:lnTo>
                  <a:lnTo>
                    <a:pt x="358" y="545"/>
                  </a:lnTo>
                  <a:lnTo>
                    <a:pt x="355" y="551"/>
                  </a:lnTo>
                  <a:lnTo>
                    <a:pt x="351" y="558"/>
                  </a:lnTo>
                  <a:lnTo>
                    <a:pt x="342" y="571"/>
                  </a:lnTo>
                  <a:lnTo>
                    <a:pt x="332" y="584"/>
                  </a:lnTo>
                  <a:lnTo>
                    <a:pt x="320" y="589"/>
                  </a:lnTo>
                  <a:lnTo>
                    <a:pt x="308" y="592"/>
                  </a:lnTo>
                  <a:lnTo>
                    <a:pt x="282" y="599"/>
                  </a:lnTo>
                  <a:lnTo>
                    <a:pt x="257" y="605"/>
                  </a:lnTo>
                  <a:lnTo>
                    <a:pt x="244" y="608"/>
                  </a:lnTo>
                  <a:lnTo>
                    <a:pt x="233" y="609"/>
                  </a:lnTo>
                  <a:lnTo>
                    <a:pt x="228" y="609"/>
                  </a:lnTo>
                  <a:lnTo>
                    <a:pt x="224" y="608"/>
                  </a:lnTo>
                  <a:lnTo>
                    <a:pt x="219" y="606"/>
                  </a:lnTo>
                  <a:lnTo>
                    <a:pt x="214" y="606"/>
                  </a:lnTo>
                  <a:lnTo>
                    <a:pt x="205" y="608"/>
                  </a:lnTo>
                  <a:lnTo>
                    <a:pt x="196" y="610"/>
                  </a:lnTo>
                  <a:lnTo>
                    <a:pt x="191" y="611"/>
                  </a:lnTo>
                  <a:lnTo>
                    <a:pt x="186" y="611"/>
                  </a:lnTo>
                  <a:lnTo>
                    <a:pt x="180" y="610"/>
                  </a:lnTo>
                  <a:lnTo>
                    <a:pt x="175" y="608"/>
                  </a:lnTo>
                  <a:lnTo>
                    <a:pt x="165" y="601"/>
                  </a:lnTo>
                  <a:lnTo>
                    <a:pt x="154" y="591"/>
                  </a:lnTo>
                  <a:lnTo>
                    <a:pt x="144" y="579"/>
                  </a:lnTo>
                  <a:lnTo>
                    <a:pt x="135" y="566"/>
                  </a:lnTo>
                  <a:lnTo>
                    <a:pt x="117" y="536"/>
                  </a:lnTo>
                  <a:lnTo>
                    <a:pt x="105" y="518"/>
                  </a:lnTo>
                  <a:lnTo>
                    <a:pt x="96" y="502"/>
                  </a:lnTo>
                  <a:lnTo>
                    <a:pt x="83" y="471"/>
                  </a:lnTo>
                  <a:lnTo>
                    <a:pt x="71" y="438"/>
                  </a:lnTo>
                  <a:lnTo>
                    <a:pt x="61" y="405"/>
                  </a:lnTo>
                  <a:lnTo>
                    <a:pt x="53" y="371"/>
                  </a:lnTo>
                  <a:lnTo>
                    <a:pt x="46" y="336"/>
                  </a:lnTo>
                  <a:lnTo>
                    <a:pt x="41" y="302"/>
                  </a:lnTo>
                  <a:lnTo>
                    <a:pt x="36" y="268"/>
                  </a:lnTo>
                  <a:lnTo>
                    <a:pt x="32" y="232"/>
                  </a:lnTo>
                  <a:close/>
                  <a:moveTo>
                    <a:pt x="38" y="56"/>
                  </a:moveTo>
                  <a:lnTo>
                    <a:pt x="38" y="56"/>
                  </a:lnTo>
                  <a:lnTo>
                    <a:pt x="30" y="74"/>
                  </a:lnTo>
                  <a:lnTo>
                    <a:pt x="25" y="94"/>
                  </a:lnTo>
                  <a:lnTo>
                    <a:pt x="20" y="115"/>
                  </a:lnTo>
                  <a:lnTo>
                    <a:pt x="16" y="136"/>
                  </a:lnTo>
                  <a:lnTo>
                    <a:pt x="15" y="157"/>
                  </a:lnTo>
                  <a:lnTo>
                    <a:pt x="15" y="177"/>
                  </a:lnTo>
                  <a:lnTo>
                    <a:pt x="16" y="195"/>
                  </a:lnTo>
                  <a:lnTo>
                    <a:pt x="18" y="204"/>
                  </a:lnTo>
                  <a:lnTo>
                    <a:pt x="21" y="212"/>
                  </a:lnTo>
                  <a:lnTo>
                    <a:pt x="43" y="211"/>
                  </a:lnTo>
                  <a:lnTo>
                    <a:pt x="66" y="209"/>
                  </a:lnTo>
                  <a:lnTo>
                    <a:pt x="88" y="206"/>
                  </a:lnTo>
                  <a:lnTo>
                    <a:pt x="111" y="201"/>
                  </a:lnTo>
                  <a:lnTo>
                    <a:pt x="152" y="193"/>
                  </a:lnTo>
                  <a:lnTo>
                    <a:pt x="190" y="185"/>
                  </a:lnTo>
                  <a:lnTo>
                    <a:pt x="187" y="166"/>
                  </a:lnTo>
                  <a:lnTo>
                    <a:pt x="184" y="146"/>
                  </a:lnTo>
                  <a:lnTo>
                    <a:pt x="180" y="103"/>
                  </a:lnTo>
                  <a:lnTo>
                    <a:pt x="177" y="61"/>
                  </a:lnTo>
                  <a:lnTo>
                    <a:pt x="174" y="42"/>
                  </a:lnTo>
                  <a:lnTo>
                    <a:pt x="171" y="26"/>
                  </a:lnTo>
                  <a:lnTo>
                    <a:pt x="151" y="25"/>
                  </a:lnTo>
                  <a:lnTo>
                    <a:pt x="133" y="26"/>
                  </a:lnTo>
                  <a:lnTo>
                    <a:pt x="116" y="28"/>
                  </a:lnTo>
                  <a:lnTo>
                    <a:pt x="99" y="32"/>
                  </a:lnTo>
                  <a:lnTo>
                    <a:pt x="83" y="36"/>
                  </a:lnTo>
                  <a:lnTo>
                    <a:pt x="68" y="42"/>
                  </a:lnTo>
                  <a:lnTo>
                    <a:pt x="53" y="48"/>
                  </a:lnTo>
                  <a:lnTo>
                    <a:pt x="38" y="56"/>
                  </a:lnTo>
                  <a:close/>
                  <a:moveTo>
                    <a:pt x="340" y="507"/>
                  </a:moveTo>
                  <a:lnTo>
                    <a:pt x="340" y="507"/>
                  </a:lnTo>
                  <a:lnTo>
                    <a:pt x="338" y="492"/>
                  </a:lnTo>
                  <a:lnTo>
                    <a:pt x="334" y="478"/>
                  </a:lnTo>
                  <a:lnTo>
                    <a:pt x="325" y="450"/>
                  </a:lnTo>
                  <a:lnTo>
                    <a:pt x="315" y="423"/>
                  </a:lnTo>
                  <a:lnTo>
                    <a:pt x="307" y="396"/>
                  </a:lnTo>
                  <a:lnTo>
                    <a:pt x="294" y="354"/>
                  </a:lnTo>
                  <a:lnTo>
                    <a:pt x="282" y="313"/>
                  </a:lnTo>
                  <a:lnTo>
                    <a:pt x="277" y="290"/>
                  </a:lnTo>
                  <a:lnTo>
                    <a:pt x="271" y="268"/>
                  </a:lnTo>
                  <a:lnTo>
                    <a:pt x="267" y="244"/>
                  </a:lnTo>
                  <a:lnTo>
                    <a:pt x="263" y="220"/>
                  </a:lnTo>
                  <a:lnTo>
                    <a:pt x="259" y="209"/>
                  </a:lnTo>
                  <a:lnTo>
                    <a:pt x="256" y="197"/>
                  </a:lnTo>
                  <a:lnTo>
                    <a:pt x="251" y="172"/>
                  </a:lnTo>
                  <a:lnTo>
                    <a:pt x="241" y="119"/>
                  </a:lnTo>
                  <a:lnTo>
                    <a:pt x="236" y="92"/>
                  </a:lnTo>
                  <a:lnTo>
                    <a:pt x="229" y="68"/>
                  </a:lnTo>
                  <a:lnTo>
                    <a:pt x="225" y="57"/>
                  </a:lnTo>
                  <a:lnTo>
                    <a:pt x="221" y="46"/>
                  </a:lnTo>
                  <a:lnTo>
                    <a:pt x="217" y="36"/>
                  </a:lnTo>
                  <a:lnTo>
                    <a:pt x="210" y="28"/>
                  </a:lnTo>
                  <a:lnTo>
                    <a:pt x="206" y="29"/>
                  </a:lnTo>
                  <a:lnTo>
                    <a:pt x="203" y="28"/>
                  </a:lnTo>
                  <a:lnTo>
                    <a:pt x="201" y="27"/>
                  </a:lnTo>
                  <a:lnTo>
                    <a:pt x="197" y="26"/>
                  </a:lnTo>
                  <a:lnTo>
                    <a:pt x="197" y="28"/>
                  </a:lnTo>
                  <a:lnTo>
                    <a:pt x="196" y="29"/>
                  </a:lnTo>
                  <a:lnTo>
                    <a:pt x="194" y="30"/>
                  </a:lnTo>
                  <a:lnTo>
                    <a:pt x="192" y="30"/>
                  </a:lnTo>
                  <a:lnTo>
                    <a:pt x="193" y="32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1" y="42"/>
                  </a:lnTo>
                  <a:lnTo>
                    <a:pt x="190" y="46"/>
                  </a:lnTo>
                  <a:lnTo>
                    <a:pt x="190" y="57"/>
                  </a:lnTo>
                  <a:lnTo>
                    <a:pt x="191" y="68"/>
                  </a:lnTo>
                  <a:lnTo>
                    <a:pt x="193" y="88"/>
                  </a:lnTo>
                  <a:lnTo>
                    <a:pt x="196" y="109"/>
                  </a:lnTo>
                  <a:lnTo>
                    <a:pt x="199" y="131"/>
                  </a:lnTo>
                  <a:lnTo>
                    <a:pt x="201" y="151"/>
                  </a:lnTo>
                  <a:lnTo>
                    <a:pt x="203" y="175"/>
                  </a:lnTo>
                  <a:lnTo>
                    <a:pt x="205" y="187"/>
                  </a:lnTo>
                  <a:lnTo>
                    <a:pt x="207" y="199"/>
                  </a:lnTo>
                  <a:lnTo>
                    <a:pt x="210" y="211"/>
                  </a:lnTo>
                  <a:lnTo>
                    <a:pt x="214" y="223"/>
                  </a:lnTo>
                  <a:lnTo>
                    <a:pt x="217" y="245"/>
                  </a:lnTo>
                  <a:lnTo>
                    <a:pt x="221" y="267"/>
                  </a:lnTo>
                  <a:lnTo>
                    <a:pt x="226" y="288"/>
                  </a:lnTo>
                  <a:lnTo>
                    <a:pt x="232" y="310"/>
                  </a:lnTo>
                  <a:lnTo>
                    <a:pt x="245" y="351"/>
                  </a:lnTo>
                  <a:lnTo>
                    <a:pt x="262" y="394"/>
                  </a:lnTo>
                  <a:lnTo>
                    <a:pt x="277" y="437"/>
                  </a:lnTo>
                  <a:lnTo>
                    <a:pt x="284" y="458"/>
                  </a:lnTo>
                  <a:lnTo>
                    <a:pt x="290" y="481"/>
                  </a:lnTo>
                  <a:lnTo>
                    <a:pt x="296" y="503"/>
                  </a:lnTo>
                  <a:lnTo>
                    <a:pt x="301" y="526"/>
                  </a:lnTo>
                  <a:lnTo>
                    <a:pt x="304" y="549"/>
                  </a:lnTo>
                  <a:lnTo>
                    <a:pt x="307" y="574"/>
                  </a:lnTo>
                  <a:lnTo>
                    <a:pt x="311" y="571"/>
                  </a:lnTo>
                  <a:lnTo>
                    <a:pt x="315" y="566"/>
                  </a:lnTo>
                  <a:lnTo>
                    <a:pt x="316" y="561"/>
                  </a:lnTo>
                  <a:lnTo>
                    <a:pt x="317" y="555"/>
                  </a:lnTo>
                  <a:lnTo>
                    <a:pt x="316" y="547"/>
                  </a:lnTo>
                  <a:lnTo>
                    <a:pt x="315" y="540"/>
                  </a:lnTo>
                  <a:lnTo>
                    <a:pt x="312" y="526"/>
                  </a:lnTo>
                  <a:lnTo>
                    <a:pt x="310" y="518"/>
                  </a:lnTo>
                  <a:lnTo>
                    <a:pt x="307" y="512"/>
                  </a:lnTo>
                  <a:lnTo>
                    <a:pt x="300" y="498"/>
                  </a:lnTo>
                  <a:lnTo>
                    <a:pt x="297" y="490"/>
                  </a:lnTo>
                  <a:lnTo>
                    <a:pt x="296" y="484"/>
                  </a:lnTo>
                  <a:lnTo>
                    <a:pt x="295" y="478"/>
                  </a:lnTo>
                  <a:lnTo>
                    <a:pt x="297" y="471"/>
                  </a:lnTo>
                  <a:lnTo>
                    <a:pt x="303" y="480"/>
                  </a:lnTo>
                  <a:lnTo>
                    <a:pt x="309" y="489"/>
                  </a:lnTo>
                  <a:lnTo>
                    <a:pt x="313" y="500"/>
                  </a:lnTo>
                  <a:lnTo>
                    <a:pt x="316" y="511"/>
                  </a:lnTo>
                  <a:lnTo>
                    <a:pt x="324" y="534"/>
                  </a:lnTo>
                  <a:lnTo>
                    <a:pt x="328" y="545"/>
                  </a:lnTo>
                  <a:lnTo>
                    <a:pt x="332" y="556"/>
                  </a:lnTo>
                  <a:lnTo>
                    <a:pt x="335" y="550"/>
                  </a:lnTo>
                  <a:lnTo>
                    <a:pt x="339" y="545"/>
                  </a:lnTo>
                  <a:lnTo>
                    <a:pt x="340" y="539"/>
                  </a:lnTo>
                  <a:lnTo>
                    <a:pt x="341" y="532"/>
                  </a:lnTo>
                  <a:lnTo>
                    <a:pt x="341" y="519"/>
                  </a:lnTo>
                  <a:lnTo>
                    <a:pt x="340" y="507"/>
                  </a:lnTo>
                  <a:close/>
                  <a:moveTo>
                    <a:pt x="141" y="220"/>
                  </a:moveTo>
                  <a:lnTo>
                    <a:pt x="141" y="220"/>
                  </a:lnTo>
                  <a:lnTo>
                    <a:pt x="150" y="257"/>
                  </a:lnTo>
                  <a:lnTo>
                    <a:pt x="154" y="275"/>
                  </a:lnTo>
                  <a:lnTo>
                    <a:pt x="158" y="298"/>
                  </a:lnTo>
                  <a:lnTo>
                    <a:pt x="152" y="303"/>
                  </a:lnTo>
                  <a:lnTo>
                    <a:pt x="146" y="307"/>
                  </a:lnTo>
                  <a:lnTo>
                    <a:pt x="139" y="311"/>
                  </a:lnTo>
                  <a:lnTo>
                    <a:pt x="132" y="313"/>
                  </a:lnTo>
                  <a:lnTo>
                    <a:pt x="124" y="314"/>
                  </a:lnTo>
                  <a:lnTo>
                    <a:pt x="116" y="315"/>
                  </a:lnTo>
                  <a:lnTo>
                    <a:pt x="96" y="315"/>
                  </a:lnTo>
                  <a:lnTo>
                    <a:pt x="90" y="304"/>
                  </a:lnTo>
                  <a:lnTo>
                    <a:pt x="86" y="295"/>
                  </a:lnTo>
                  <a:lnTo>
                    <a:pt x="82" y="284"/>
                  </a:lnTo>
                  <a:lnTo>
                    <a:pt x="78" y="274"/>
                  </a:lnTo>
                  <a:lnTo>
                    <a:pt x="76" y="262"/>
                  </a:lnTo>
                  <a:lnTo>
                    <a:pt x="75" y="252"/>
                  </a:lnTo>
                  <a:lnTo>
                    <a:pt x="73" y="225"/>
                  </a:lnTo>
                  <a:lnTo>
                    <a:pt x="67" y="225"/>
                  </a:lnTo>
                  <a:lnTo>
                    <a:pt x="60" y="226"/>
                  </a:lnTo>
                  <a:lnTo>
                    <a:pt x="45" y="230"/>
                  </a:lnTo>
                  <a:lnTo>
                    <a:pt x="51" y="278"/>
                  </a:lnTo>
                  <a:lnTo>
                    <a:pt x="54" y="303"/>
                  </a:lnTo>
                  <a:lnTo>
                    <a:pt x="58" y="327"/>
                  </a:lnTo>
                  <a:lnTo>
                    <a:pt x="62" y="350"/>
                  </a:lnTo>
                  <a:lnTo>
                    <a:pt x="68" y="374"/>
                  </a:lnTo>
                  <a:lnTo>
                    <a:pt x="74" y="396"/>
                  </a:lnTo>
                  <a:lnTo>
                    <a:pt x="81" y="419"/>
                  </a:lnTo>
                  <a:lnTo>
                    <a:pt x="88" y="440"/>
                  </a:lnTo>
                  <a:lnTo>
                    <a:pt x="96" y="462"/>
                  </a:lnTo>
                  <a:lnTo>
                    <a:pt x="105" y="482"/>
                  </a:lnTo>
                  <a:lnTo>
                    <a:pt x="115" y="501"/>
                  </a:lnTo>
                  <a:lnTo>
                    <a:pt x="124" y="519"/>
                  </a:lnTo>
                  <a:lnTo>
                    <a:pt x="136" y="538"/>
                  </a:lnTo>
                  <a:lnTo>
                    <a:pt x="148" y="555"/>
                  </a:lnTo>
                  <a:lnTo>
                    <a:pt x="162" y="571"/>
                  </a:lnTo>
                  <a:lnTo>
                    <a:pt x="167" y="576"/>
                  </a:lnTo>
                  <a:lnTo>
                    <a:pt x="173" y="580"/>
                  </a:lnTo>
                  <a:lnTo>
                    <a:pt x="178" y="584"/>
                  </a:lnTo>
                  <a:lnTo>
                    <a:pt x="183" y="587"/>
                  </a:lnTo>
                  <a:lnTo>
                    <a:pt x="190" y="589"/>
                  </a:lnTo>
                  <a:lnTo>
                    <a:pt x="195" y="590"/>
                  </a:lnTo>
                  <a:lnTo>
                    <a:pt x="207" y="591"/>
                  </a:lnTo>
                  <a:lnTo>
                    <a:pt x="220" y="591"/>
                  </a:lnTo>
                  <a:lnTo>
                    <a:pt x="234" y="589"/>
                  </a:lnTo>
                  <a:lnTo>
                    <a:pt x="263" y="584"/>
                  </a:lnTo>
                  <a:lnTo>
                    <a:pt x="278" y="583"/>
                  </a:lnTo>
                  <a:lnTo>
                    <a:pt x="284" y="580"/>
                  </a:lnTo>
                  <a:lnTo>
                    <a:pt x="286" y="578"/>
                  </a:lnTo>
                  <a:lnTo>
                    <a:pt x="289" y="576"/>
                  </a:lnTo>
                  <a:lnTo>
                    <a:pt x="289" y="559"/>
                  </a:lnTo>
                  <a:lnTo>
                    <a:pt x="287" y="543"/>
                  </a:lnTo>
                  <a:lnTo>
                    <a:pt x="285" y="527"/>
                  </a:lnTo>
                  <a:lnTo>
                    <a:pt x="283" y="513"/>
                  </a:lnTo>
                  <a:lnTo>
                    <a:pt x="275" y="485"/>
                  </a:lnTo>
                  <a:lnTo>
                    <a:pt x="267" y="457"/>
                  </a:lnTo>
                  <a:lnTo>
                    <a:pt x="260" y="440"/>
                  </a:lnTo>
                  <a:lnTo>
                    <a:pt x="253" y="424"/>
                  </a:lnTo>
                  <a:lnTo>
                    <a:pt x="245" y="407"/>
                  </a:lnTo>
                  <a:lnTo>
                    <a:pt x="239" y="390"/>
                  </a:lnTo>
                  <a:lnTo>
                    <a:pt x="224" y="343"/>
                  </a:lnTo>
                  <a:lnTo>
                    <a:pt x="211" y="293"/>
                  </a:lnTo>
                  <a:lnTo>
                    <a:pt x="205" y="269"/>
                  </a:lnTo>
                  <a:lnTo>
                    <a:pt x="199" y="245"/>
                  </a:lnTo>
                  <a:lnTo>
                    <a:pt x="195" y="222"/>
                  </a:lnTo>
                  <a:lnTo>
                    <a:pt x="192" y="198"/>
                  </a:lnTo>
                  <a:lnTo>
                    <a:pt x="187" y="204"/>
                  </a:lnTo>
                  <a:lnTo>
                    <a:pt x="180" y="207"/>
                  </a:lnTo>
                  <a:lnTo>
                    <a:pt x="174" y="209"/>
                  </a:lnTo>
                  <a:lnTo>
                    <a:pt x="167" y="210"/>
                  </a:lnTo>
                  <a:lnTo>
                    <a:pt x="154" y="214"/>
                  </a:lnTo>
                  <a:lnTo>
                    <a:pt x="147" y="216"/>
                  </a:lnTo>
                  <a:lnTo>
                    <a:pt x="141" y="220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42"/>
                  </a:lnTo>
                  <a:lnTo>
                    <a:pt x="87" y="251"/>
                  </a:lnTo>
                  <a:lnTo>
                    <a:pt x="88" y="259"/>
                  </a:lnTo>
                  <a:lnTo>
                    <a:pt x="100" y="258"/>
                  </a:lnTo>
                  <a:lnTo>
                    <a:pt x="113" y="256"/>
                  </a:lnTo>
                  <a:lnTo>
                    <a:pt x="124" y="253"/>
                  </a:lnTo>
                  <a:lnTo>
                    <a:pt x="135" y="250"/>
                  </a:lnTo>
                  <a:lnTo>
                    <a:pt x="135" y="243"/>
                  </a:lnTo>
                  <a:lnTo>
                    <a:pt x="134" y="238"/>
                  </a:lnTo>
                  <a:lnTo>
                    <a:pt x="133" y="233"/>
                  </a:lnTo>
                  <a:lnTo>
                    <a:pt x="132" y="229"/>
                  </a:lnTo>
                  <a:lnTo>
                    <a:pt x="130" y="226"/>
                  </a:lnTo>
                  <a:lnTo>
                    <a:pt x="127" y="224"/>
                  </a:lnTo>
                  <a:lnTo>
                    <a:pt x="123" y="222"/>
                  </a:lnTo>
                  <a:lnTo>
                    <a:pt x="120" y="221"/>
                  </a:lnTo>
                  <a:lnTo>
                    <a:pt x="113" y="218"/>
                  </a:lnTo>
                  <a:lnTo>
                    <a:pt x="104" y="220"/>
                  </a:lnTo>
                  <a:lnTo>
                    <a:pt x="95" y="221"/>
                  </a:lnTo>
                  <a:lnTo>
                    <a:pt x="85" y="223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3" y="281"/>
                  </a:lnTo>
                  <a:lnTo>
                    <a:pt x="97" y="288"/>
                  </a:lnTo>
                  <a:lnTo>
                    <a:pt x="101" y="295"/>
                  </a:lnTo>
                  <a:lnTo>
                    <a:pt x="103" y="302"/>
                  </a:lnTo>
                  <a:lnTo>
                    <a:pt x="108" y="302"/>
                  </a:lnTo>
                  <a:lnTo>
                    <a:pt x="113" y="301"/>
                  </a:lnTo>
                  <a:lnTo>
                    <a:pt x="120" y="298"/>
                  </a:lnTo>
                  <a:lnTo>
                    <a:pt x="129" y="295"/>
                  </a:lnTo>
                  <a:lnTo>
                    <a:pt x="134" y="293"/>
                  </a:lnTo>
                  <a:lnTo>
                    <a:pt x="141" y="292"/>
                  </a:lnTo>
                  <a:lnTo>
                    <a:pt x="141" y="278"/>
                  </a:lnTo>
                  <a:lnTo>
                    <a:pt x="139" y="272"/>
                  </a:lnTo>
                  <a:lnTo>
                    <a:pt x="137" y="267"/>
                  </a:lnTo>
                  <a:lnTo>
                    <a:pt x="127" y="271"/>
                  </a:lnTo>
                  <a:lnTo>
                    <a:pt x="117" y="272"/>
                  </a:lnTo>
                  <a:lnTo>
                    <a:pt x="106" y="272"/>
                  </a:lnTo>
                  <a:lnTo>
                    <a:pt x="92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103" name="组合 102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40979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0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0981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107" name="文本框 106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3732680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0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图片1.pngd ad 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7634" y="2286000"/>
            <a:ext cx="472017" cy="1162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图片 2" descr="图片1.pngd ad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6734" y="4095752"/>
            <a:ext cx="535517" cy="1162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569633" y="2381252"/>
            <a:ext cx="2286000" cy="995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58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54</a:t>
            </a:r>
            <a:r>
              <a:rPr lang="en-US" altLang="zh-CN" sz="32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320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3998384" y="2774951"/>
            <a:ext cx="6417733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 defTabSz="1219170"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。洛可可，色彩纷呈，潮流时尚。请在此处填入你需要的内容。请在此处填入你需要的内容。请在此处填入你需要的内容。</a:t>
            </a:r>
            <a:endParaRPr lang="en-US" altLang="zh-CN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1725085" y="4476751"/>
            <a:ext cx="6707716" cy="543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just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。洛可可，色彩纷呈，潮流时尚。请在此处填入你需要的内容。请在此处填入你需要的内容。请在此处填入你需要的内容。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8322734" y="4191001"/>
            <a:ext cx="1428751" cy="995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58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46</a:t>
            </a:r>
            <a:r>
              <a:rPr lang="en-US" altLang="zh-CN" sz="32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%</a:t>
            </a:r>
            <a:endParaRPr lang="zh-CN" altLang="en-US" sz="320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8" name="组合 7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4301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301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302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12" name="文本框 11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170599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1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六边形 42"/>
          <p:cNvSpPr>
            <a:spLocks noChangeArrowheads="1"/>
          </p:cNvSpPr>
          <p:nvPr/>
        </p:nvSpPr>
        <p:spPr bwMode="auto">
          <a:xfrm>
            <a:off x="1162051" y="3314700"/>
            <a:ext cx="2679700" cy="2311400"/>
          </a:xfrm>
          <a:prstGeom prst="hexagon">
            <a:avLst>
              <a:gd name="adj" fmla="val 24996"/>
              <a:gd name="vf" fmla="val 115470"/>
            </a:avLst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59" name="六边形 13"/>
          <p:cNvSpPr>
            <a:spLocks noChangeArrowheads="1"/>
          </p:cNvSpPr>
          <p:nvPr/>
        </p:nvSpPr>
        <p:spPr bwMode="auto">
          <a:xfrm>
            <a:off x="3507317" y="1913467"/>
            <a:ext cx="2681816" cy="2311400"/>
          </a:xfrm>
          <a:prstGeom prst="hexagon">
            <a:avLst>
              <a:gd name="adj" fmla="val 24994"/>
              <a:gd name="vf" fmla="val 115470"/>
            </a:avLst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0" name="六边形 14"/>
          <p:cNvSpPr>
            <a:spLocks noChangeArrowheads="1"/>
          </p:cNvSpPr>
          <p:nvPr/>
        </p:nvSpPr>
        <p:spPr bwMode="auto">
          <a:xfrm>
            <a:off x="5916084" y="3325284"/>
            <a:ext cx="2681816" cy="2311400"/>
          </a:xfrm>
          <a:prstGeom prst="hexagon">
            <a:avLst>
              <a:gd name="adj" fmla="val 24994"/>
              <a:gd name="vf" fmla="val 115470"/>
            </a:avLst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1" name="六边形 15"/>
          <p:cNvSpPr>
            <a:spLocks noChangeArrowheads="1"/>
          </p:cNvSpPr>
          <p:nvPr/>
        </p:nvSpPr>
        <p:spPr bwMode="auto">
          <a:xfrm>
            <a:off x="8274051" y="1902884"/>
            <a:ext cx="2679700" cy="2311400"/>
          </a:xfrm>
          <a:prstGeom prst="hexagon">
            <a:avLst>
              <a:gd name="adj" fmla="val 24996"/>
              <a:gd name="vf" fmla="val 115470"/>
            </a:avLst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2" name="六边形 16"/>
          <p:cNvSpPr>
            <a:spLocks noChangeArrowheads="1"/>
          </p:cNvSpPr>
          <p:nvPr/>
        </p:nvSpPr>
        <p:spPr bwMode="auto">
          <a:xfrm>
            <a:off x="2040467" y="2628900"/>
            <a:ext cx="620184" cy="53551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3" name="六边形 17"/>
          <p:cNvSpPr>
            <a:spLocks noChangeArrowheads="1"/>
          </p:cNvSpPr>
          <p:nvPr/>
        </p:nvSpPr>
        <p:spPr bwMode="auto">
          <a:xfrm>
            <a:off x="3928533" y="4432300"/>
            <a:ext cx="620184" cy="53551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4" name="六边形 18"/>
          <p:cNvSpPr>
            <a:spLocks noChangeArrowheads="1"/>
          </p:cNvSpPr>
          <p:nvPr/>
        </p:nvSpPr>
        <p:spPr bwMode="auto">
          <a:xfrm>
            <a:off x="5291667" y="4542367"/>
            <a:ext cx="620184" cy="535517"/>
          </a:xfrm>
          <a:prstGeom prst="hexagon">
            <a:avLst>
              <a:gd name="adj" fmla="val 24996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5" name="六边形 19"/>
          <p:cNvSpPr>
            <a:spLocks noChangeArrowheads="1"/>
          </p:cNvSpPr>
          <p:nvPr/>
        </p:nvSpPr>
        <p:spPr bwMode="auto">
          <a:xfrm>
            <a:off x="7103534" y="2681817"/>
            <a:ext cx="402167" cy="345016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6" name="六边形 20"/>
          <p:cNvSpPr>
            <a:spLocks noChangeArrowheads="1"/>
          </p:cNvSpPr>
          <p:nvPr/>
        </p:nvSpPr>
        <p:spPr bwMode="auto">
          <a:xfrm>
            <a:off x="6206067" y="2476500"/>
            <a:ext cx="590551" cy="510117"/>
          </a:xfrm>
          <a:prstGeom prst="hexagon">
            <a:avLst>
              <a:gd name="adj" fmla="val 24992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7" name="六边形 21"/>
          <p:cNvSpPr>
            <a:spLocks noChangeArrowheads="1"/>
          </p:cNvSpPr>
          <p:nvPr/>
        </p:nvSpPr>
        <p:spPr bwMode="auto">
          <a:xfrm>
            <a:off x="3579284" y="2095501"/>
            <a:ext cx="243416" cy="209551"/>
          </a:xfrm>
          <a:prstGeom prst="hexagon">
            <a:avLst>
              <a:gd name="adj" fmla="val 24905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8" name="六边形 22"/>
          <p:cNvSpPr>
            <a:spLocks noChangeArrowheads="1"/>
          </p:cNvSpPr>
          <p:nvPr/>
        </p:nvSpPr>
        <p:spPr bwMode="auto">
          <a:xfrm>
            <a:off x="5037667" y="4428067"/>
            <a:ext cx="273051" cy="237067"/>
          </a:xfrm>
          <a:prstGeom prst="hexagon">
            <a:avLst>
              <a:gd name="adj" fmla="val 25035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69" name="六边形 23"/>
          <p:cNvSpPr>
            <a:spLocks noChangeArrowheads="1"/>
          </p:cNvSpPr>
          <p:nvPr/>
        </p:nvSpPr>
        <p:spPr bwMode="auto">
          <a:xfrm>
            <a:off x="6777567" y="2986618"/>
            <a:ext cx="285751" cy="245533"/>
          </a:xfrm>
          <a:prstGeom prst="hexagon">
            <a:avLst>
              <a:gd name="adj" fmla="val 25032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70" name="六边形 24"/>
          <p:cNvSpPr>
            <a:spLocks noChangeArrowheads="1"/>
          </p:cNvSpPr>
          <p:nvPr/>
        </p:nvSpPr>
        <p:spPr bwMode="auto">
          <a:xfrm>
            <a:off x="3164418" y="2341034"/>
            <a:ext cx="478367" cy="410633"/>
          </a:xfrm>
          <a:prstGeom prst="hexagon">
            <a:avLst>
              <a:gd name="adj" fmla="val 24998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71" name="六边形 25"/>
          <p:cNvSpPr>
            <a:spLocks noChangeArrowheads="1"/>
          </p:cNvSpPr>
          <p:nvPr/>
        </p:nvSpPr>
        <p:spPr bwMode="auto">
          <a:xfrm>
            <a:off x="8663517" y="4356100"/>
            <a:ext cx="592667" cy="510117"/>
          </a:xfrm>
          <a:prstGeom prst="hexagon">
            <a:avLst>
              <a:gd name="adj" fmla="val 24979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72" name="六边形 26"/>
          <p:cNvSpPr>
            <a:spLocks noChangeArrowheads="1"/>
          </p:cNvSpPr>
          <p:nvPr/>
        </p:nvSpPr>
        <p:spPr bwMode="auto">
          <a:xfrm>
            <a:off x="9389534" y="4298951"/>
            <a:ext cx="427567" cy="368300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73" name="六边形 27"/>
          <p:cNvSpPr>
            <a:spLocks noChangeArrowheads="1"/>
          </p:cNvSpPr>
          <p:nvPr/>
        </p:nvSpPr>
        <p:spPr bwMode="auto">
          <a:xfrm>
            <a:off x="9264652" y="4745567"/>
            <a:ext cx="283633" cy="245533"/>
          </a:xfrm>
          <a:prstGeom prst="hexagon">
            <a:avLst>
              <a:gd name="adj" fmla="val 24997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45074" name="六边形 3"/>
          <p:cNvSpPr>
            <a:spLocks noChangeArrowheads="1"/>
          </p:cNvSpPr>
          <p:nvPr/>
        </p:nvSpPr>
        <p:spPr bwMode="auto">
          <a:xfrm>
            <a:off x="2751667" y="2698751"/>
            <a:ext cx="402167" cy="345016"/>
          </a:xfrm>
          <a:prstGeom prst="hexagon">
            <a:avLst>
              <a:gd name="adj" fmla="val 25029"/>
              <a:gd name="vf" fmla="val 1154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19" name="TextBox 1"/>
          <p:cNvSpPr>
            <a:spLocks noChangeArrowheads="1"/>
          </p:cNvSpPr>
          <p:nvPr/>
        </p:nvSpPr>
        <p:spPr bwMode="auto">
          <a:xfrm>
            <a:off x="1663701" y="4859868"/>
            <a:ext cx="16552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1</a:t>
            </a:r>
            <a:endParaRPr lang="zh-CN" altLang="en-US" sz="24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0" name="TextBox 1"/>
          <p:cNvSpPr>
            <a:spLocks noChangeArrowheads="1"/>
          </p:cNvSpPr>
          <p:nvPr/>
        </p:nvSpPr>
        <p:spPr bwMode="auto">
          <a:xfrm>
            <a:off x="4059768" y="3431118"/>
            <a:ext cx="16552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2</a:t>
            </a:r>
            <a:endParaRPr lang="zh-CN" altLang="en-US" sz="24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1" name="TextBox 1"/>
          <p:cNvSpPr>
            <a:spLocks noChangeArrowheads="1"/>
          </p:cNvSpPr>
          <p:nvPr/>
        </p:nvSpPr>
        <p:spPr bwMode="auto">
          <a:xfrm>
            <a:off x="6477001" y="4859867"/>
            <a:ext cx="16552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3</a:t>
            </a:r>
            <a:endParaRPr lang="zh-CN" altLang="en-US" sz="24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2" name="TextBox 1"/>
          <p:cNvSpPr>
            <a:spLocks noChangeArrowheads="1"/>
          </p:cNvSpPr>
          <p:nvPr/>
        </p:nvSpPr>
        <p:spPr bwMode="auto">
          <a:xfrm>
            <a:off x="8822268" y="3431118"/>
            <a:ext cx="16552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关键词</a:t>
            </a:r>
            <a:r>
              <a:rPr lang="en-US" altLang="zh-CN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4</a:t>
            </a:r>
            <a:endParaRPr lang="zh-CN" altLang="en-US" sz="2400" b="1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46" name="组合 45"/>
          <p:cNvGrpSpPr>
            <a:grpSpLocks/>
          </p:cNvGrpSpPr>
          <p:nvPr/>
        </p:nvGrpSpPr>
        <p:grpSpPr bwMode="auto">
          <a:xfrm>
            <a:off x="4381501" y="2302934"/>
            <a:ext cx="1045633" cy="996951"/>
            <a:chOff x="4256088" y="1033463"/>
            <a:chExt cx="784225" cy="747713"/>
          </a:xfrm>
        </p:grpSpPr>
        <p:sp>
          <p:nvSpPr>
            <p:cNvPr id="45099" name="Freeform 102"/>
            <p:cNvSpPr>
              <a:spLocks/>
            </p:cNvSpPr>
            <p:nvPr/>
          </p:nvSpPr>
          <p:spPr bwMode="auto">
            <a:xfrm>
              <a:off x="4311651" y="1282700"/>
              <a:ext cx="34925" cy="166688"/>
            </a:xfrm>
            <a:custGeom>
              <a:avLst/>
              <a:gdLst>
                <a:gd name="T0" fmla="*/ 13440833 w 66"/>
                <a:gd name="T1" fmla="*/ 5880647 h 315"/>
                <a:gd name="T2" fmla="*/ 13440833 w 66"/>
                <a:gd name="T3" fmla="*/ 5880647 h 315"/>
                <a:gd name="T4" fmla="*/ 10920942 w 66"/>
                <a:gd name="T5" fmla="*/ 9240865 h 315"/>
                <a:gd name="T6" fmla="*/ 8400521 w 66"/>
                <a:gd name="T7" fmla="*/ 13440874 h 315"/>
                <a:gd name="T8" fmla="*/ 6720417 w 66"/>
                <a:gd name="T9" fmla="*/ 17641411 h 315"/>
                <a:gd name="T10" fmla="*/ 5040313 w 66"/>
                <a:gd name="T11" fmla="*/ 22401280 h 315"/>
                <a:gd name="T12" fmla="*/ 3920067 w 66"/>
                <a:gd name="T13" fmla="*/ 27441607 h 315"/>
                <a:gd name="T14" fmla="*/ 3080279 w 66"/>
                <a:gd name="T15" fmla="*/ 32482464 h 315"/>
                <a:gd name="T16" fmla="*/ 2800350 w 66"/>
                <a:gd name="T17" fmla="*/ 37802722 h 315"/>
                <a:gd name="T18" fmla="*/ 2520421 w 66"/>
                <a:gd name="T19" fmla="*/ 43122979 h 315"/>
                <a:gd name="T20" fmla="*/ 2520421 w 66"/>
                <a:gd name="T21" fmla="*/ 48723167 h 315"/>
                <a:gd name="T22" fmla="*/ 2800350 w 66"/>
                <a:gd name="T23" fmla="*/ 54323884 h 315"/>
                <a:gd name="T24" fmla="*/ 3640137 w 66"/>
                <a:gd name="T25" fmla="*/ 65804718 h 315"/>
                <a:gd name="T26" fmla="*/ 5880629 w 66"/>
                <a:gd name="T27" fmla="*/ 88205998 h 315"/>
                <a:gd name="T28" fmla="*/ 5880629 w 66"/>
                <a:gd name="T29" fmla="*/ 88205998 h 315"/>
                <a:gd name="T30" fmla="*/ 4760383 w 66"/>
                <a:gd name="T31" fmla="*/ 84285919 h 315"/>
                <a:gd name="T32" fmla="*/ 3920067 w 66"/>
                <a:gd name="T33" fmla="*/ 79805452 h 315"/>
                <a:gd name="T34" fmla="*/ 2800350 w 66"/>
                <a:gd name="T35" fmla="*/ 75045054 h 315"/>
                <a:gd name="T36" fmla="*/ 1680104 w 66"/>
                <a:gd name="T37" fmla="*/ 70004727 h 315"/>
                <a:gd name="T38" fmla="*/ 1120246 w 66"/>
                <a:gd name="T39" fmla="*/ 64404539 h 315"/>
                <a:gd name="T40" fmla="*/ 559858 w 66"/>
                <a:gd name="T41" fmla="*/ 58803822 h 315"/>
                <a:gd name="T42" fmla="*/ 0 w 66"/>
                <a:gd name="T43" fmla="*/ 53203635 h 315"/>
                <a:gd name="T44" fmla="*/ 0 w 66"/>
                <a:gd name="T45" fmla="*/ 47322988 h 315"/>
                <a:gd name="T46" fmla="*/ 0 w 66"/>
                <a:gd name="T47" fmla="*/ 41722800 h 315"/>
                <a:gd name="T48" fmla="*/ 0 w 66"/>
                <a:gd name="T49" fmla="*/ 36122613 h 315"/>
                <a:gd name="T50" fmla="*/ 559858 w 66"/>
                <a:gd name="T51" fmla="*/ 30521896 h 315"/>
                <a:gd name="T52" fmla="*/ 1400175 w 66"/>
                <a:gd name="T53" fmla="*/ 25201638 h 315"/>
                <a:gd name="T54" fmla="*/ 2520421 w 66"/>
                <a:gd name="T55" fmla="*/ 20441240 h 315"/>
                <a:gd name="T56" fmla="*/ 3920067 w 66"/>
                <a:gd name="T57" fmla="*/ 15680843 h 315"/>
                <a:gd name="T58" fmla="*/ 5320242 w 66"/>
                <a:gd name="T59" fmla="*/ 11480834 h 315"/>
                <a:gd name="T60" fmla="*/ 7560204 w 66"/>
                <a:gd name="T61" fmla="*/ 7560756 h 315"/>
                <a:gd name="T62" fmla="*/ 7560204 w 66"/>
                <a:gd name="T63" fmla="*/ 7560756 h 315"/>
                <a:gd name="T64" fmla="*/ 9520767 w 66"/>
                <a:gd name="T65" fmla="*/ 5320258 h 315"/>
                <a:gd name="T66" fmla="*/ 11480800 w 66"/>
                <a:gd name="T67" fmla="*/ 3640148 h 315"/>
                <a:gd name="T68" fmla="*/ 13440833 w 66"/>
                <a:gd name="T69" fmla="*/ 1960039 h 315"/>
                <a:gd name="T70" fmla="*/ 15400867 w 66"/>
                <a:gd name="T71" fmla="*/ 559860 h 315"/>
                <a:gd name="T72" fmla="*/ 16241183 w 66"/>
                <a:gd name="T73" fmla="*/ 279930 h 315"/>
                <a:gd name="T74" fmla="*/ 17080971 w 66"/>
                <a:gd name="T75" fmla="*/ 0 h 315"/>
                <a:gd name="T76" fmla="*/ 17641358 w 66"/>
                <a:gd name="T77" fmla="*/ 279930 h 315"/>
                <a:gd name="T78" fmla="*/ 18201217 w 66"/>
                <a:gd name="T79" fmla="*/ 559860 h 315"/>
                <a:gd name="T80" fmla="*/ 18481146 w 66"/>
                <a:gd name="T81" fmla="*/ 1680109 h 315"/>
                <a:gd name="T82" fmla="*/ 18481146 w 66"/>
                <a:gd name="T83" fmla="*/ 2800358 h 315"/>
                <a:gd name="T84" fmla="*/ 18481146 w 66"/>
                <a:gd name="T85" fmla="*/ 2800358 h 315"/>
                <a:gd name="T86" fmla="*/ 18201217 w 66"/>
                <a:gd name="T87" fmla="*/ 3360218 h 315"/>
                <a:gd name="T88" fmla="*/ 18201217 w 66"/>
                <a:gd name="T89" fmla="*/ 4200538 h 315"/>
                <a:gd name="T90" fmla="*/ 17641358 w 66"/>
                <a:gd name="T91" fmla="*/ 4480468 h 315"/>
                <a:gd name="T92" fmla="*/ 17080971 w 66"/>
                <a:gd name="T93" fmla="*/ 4760398 h 315"/>
                <a:gd name="T94" fmla="*/ 15680796 w 66"/>
                <a:gd name="T95" fmla="*/ 5040328 h 315"/>
                <a:gd name="T96" fmla="*/ 13440833 w 66"/>
                <a:gd name="T97" fmla="*/ 5880647 h 315"/>
                <a:gd name="T98" fmla="*/ 13440833 w 66"/>
                <a:gd name="T99" fmla="*/ 5880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6" h="315">
                  <a:moveTo>
                    <a:pt x="48" y="21"/>
                  </a:moveTo>
                  <a:lnTo>
                    <a:pt x="48" y="21"/>
                  </a:lnTo>
                  <a:lnTo>
                    <a:pt x="39" y="33"/>
                  </a:lnTo>
                  <a:lnTo>
                    <a:pt x="30" y="48"/>
                  </a:lnTo>
                  <a:lnTo>
                    <a:pt x="24" y="63"/>
                  </a:lnTo>
                  <a:lnTo>
                    <a:pt x="18" y="80"/>
                  </a:lnTo>
                  <a:lnTo>
                    <a:pt x="14" y="98"/>
                  </a:lnTo>
                  <a:lnTo>
                    <a:pt x="11" y="116"/>
                  </a:lnTo>
                  <a:lnTo>
                    <a:pt x="10" y="135"/>
                  </a:lnTo>
                  <a:lnTo>
                    <a:pt x="9" y="154"/>
                  </a:lnTo>
                  <a:lnTo>
                    <a:pt x="9" y="174"/>
                  </a:lnTo>
                  <a:lnTo>
                    <a:pt x="10" y="194"/>
                  </a:lnTo>
                  <a:lnTo>
                    <a:pt x="13" y="235"/>
                  </a:lnTo>
                  <a:lnTo>
                    <a:pt x="21" y="315"/>
                  </a:lnTo>
                  <a:lnTo>
                    <a:pt x="17" y="301"/>
                  </a:lnTo>
                  <a:lnTo>
                    <a:pt x="14" y="285"/>
                  </a:lnTo>
                  <a:lnTo>
                    <a:pt x="10" y="268"/>
                  </a:lnTo>
                  <a:lnTo>
                    <a:pt x="6" y="250"/>
                  </a:lnTo>
                  <a:lnTo>
                    <a:pt x="4" y="230"/>
                  </a:lnTo>
                  <a:lnTo>
                    <a:pt x="2" y="210"/>
                  </a:lnTo>
                  <a:lnTo>
                    <a:pt x="0" y="190"/>
                  </a:lnTo>
                  <a:lnTo>
                    <a:pt x="0" y="169"/>
                  </a:lnTo>
                  <a:lnTo>
                    <a:pt x="0" y="149"/>
                  </a:lnTo>
                  <a:lnTo>
                    <a:pt x="0" y="129"/>
                  </a:lnTo>
                  <a:lnTo>
                    <a:pt x="2" y="109"/>
                  </a:lnTo>
                  <a:lnTo>
                    <a:pt x="5" y="90"/>
                  </a:lnTo>
                  <a:lnTo>
                    <a:pt x="9" y="73"/>
                  </a:lnTo>
                  <a:lnTo>
                    <a:pt x="14" y="56"/>
                  </a:lnTo>
                  <a:lnTo>
                    <a:pt x="19" y="41"/>
                  </a:lnTo>
                  <a:lnTo>
                    <a:pt x="27" y="27"/>
                  </a:lnTo>
                  <a:lnTo>
                    <a:pt x="34" y="19"/>
                  </a:lnTo>
                  <a:lnTo>
                    <a:pt x="41" y="13"/>
                  </a:lnTo>
                  <a:lnTo>
                    <a:pt x="48" y="7"/>
                  </a:lnTo>
                  <a:lnTo>
                    <a:pt x="55" y="2"/>
                  </a:lnTo>
                  <a:lnTo>
                    <a:pt x="58" y="1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5" y="2"/>
                  </a:lnTo>
                  <a:lnTo>
                    <a:pt x="66" y="6"/>
                  </a:lnTo>
                  <a:lnTo>
                    <a:pt x="66" y="10"/>
                  </a:lnTo>
                  <a:lnTo>
                    <a:pt x="65" y="12"/>
                  </a:lnTo>
                  <a:lnTo>
                    <a:pt x="65" y="15"/>
                  </a:lnTo>
                  <a:lnTo>
                    <a:pt x="63" y="16"/>
                  </a:lnTo>
                  <a:lnTo>
                    <a:pt x="61" y="17"/>
                  </a:lnTo>
                  <a:lnTo>
                    <a:pt x="56" y="18"/>
                  </a:lnTo>
                  <a:lnTo>
                    <a:pt x="4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0" name="Freeform 103"/>
            <p:cNvSpPr>
              <a:spLocks noEditPoints="1"/>
            </p:cNvSpPr>
            <p:nvPr/>
          </p:nvSpPr>
          <p:spPr bwMode="auto">
            <a:xfrm>
              <a:off x="4733926" y="1322388"/>
              <a:ext cx="74613" cy="80963"/>
            </a:xfrm>
            <a:custGeom>
              <a:avLst/>
              <a:gdLst>
                <a:gd name="T0" fmla="*/ 10640555 w 141"/>
                <a:gd name="T1" fmla="*/ 0 h 153"/>
                <a:gd name="T2" fmla="*/ 18481270 w 141"/>
                <a:gd name="T3" fmla="*/ 2520436 h 153"/>
                <a:gd name="T4" fmla="*/ 25201731 w 141"/>
                <a:gd name="T5" fmla="*/ 6440527 h 153"/>
                <a:gd name="T6" fmla="*/ 31082400 w 141"/>
                <a:gd name="T7" fmla="*/ 11760802 h 153"/>
                <a:gd name="T8" fmla="*/ 35562884 w 141"/>
                <a:gd name="T9" fmla="*/ 17921398 h 153"/>
                <a:gd name="T10" fmla="*/ 36122746 w 141"/>
                <a:gd name="T11" fmla="*/ 20441305 h 153"/>
                <a:gd name="T12" fmla="*/ 38362724 w 141"/>
                <a:gd name="T13" fmla="*/ 27442224 h 153"/>
                <a:gd name="T14" fmla="*/ 39482977 w 141"/>
                <a:gd name="T15" fmla="*/ 31922176 h 153"/>
                <a:gd name="T16" fmla="*/ 38642655 w 141"/>
                <a:gd name="T17" fmla="*/ 36402658 h 153"/>
                <a:gd name="T18" fmla="*/ 37802862 w 141"/>
                <a:gd name="T19" fmla="*/ 37802842 h 153"/>
                <a:gd name="T20" fmla="*/ 34722562 w 141"/>
                <a:gd name="T21" fmla="*/ 40322749 h 153"/>
                <a:gd name="T22" fmla="*/ 30522538 w 141"/>
                <a:gd name="T23" fmla="*/ 42002864 h 153"/>
                <a:gd name="T24" fmla="*/ 26601916 w 141"/>
                <a:gd name="T25" fmla="*/ 42843185 h 153"/>
                <a:gd name="T26" fmla="*/ 25481662 w 141"/>
                <a:gd name="T27" fmla="*/ 42843185 h 153"/>
                <a:gd name="T28" fmla="*/ 21841501 w 141"/>
                <a:gd name="T29" fmla="*/ 41722933 h 153"/>
                <a:gd name="T30" fmla="*/ 13440923 w 141"/>
                <a:gd name="T31" fmla="*/ 36402658 h 153"/>
                <a:gd name="T32" fmla="*/ 9800762 w 141"/>
                <a:gd name="T33" fmla="*/ 33042429 h 153"/>
                <a:gd name="T34" fmla="*/ 6720462 w 141"/>
                <a:gd name="T35" fmla="*/ 29122338 h 153"/>
                <a:gd name="T36" fmla="*/ 2800369 w 141"/>
                <a:gd name="T37" fmla="*/ 21001696 h 153"/>
                <a:gd name="T38" fmla="*/ 1960046 w 141"/>
                <a:gd name="T39" fmla="*/ 16801145 h 153"/>
                <a:gd name="T40" fmla="*/ 840322 w 141"/>
                <a:gd name="T41" fmla="*/ 13440916 h 153"/>
                <a:gd name="T42" fmla="*/ 0 w 141"/>
                <a:gd name="T43" fmla="*/ 11480871 h 153"/>
                <a:gd name="T44" fmla="*/ 0 w 141"/>
                <a:gd name="T45" fmla="*/ 10360618 h 153"/>
                <a:gd name="T46" fmla="*/ 1400184 w 141"/>
                <a:gd name="T47" fmla="*/ 5600205 h 153"/>
                <a:gd name="T48" fmla="*/ 5040346 w 141"/>
                <a:gd name="T49" fmla="*/ 559862 h 153"/>
                <a:gd name="T50" fmla="*/ 6440531 w 141"/>
                <a:gd name="T51" fmla="*/ 840322 h 153"/>
                <a:gd name="T52" fmla="*/ 8960439 w 141"/>
                <a:gd name="T53" fmla="*/ 0 h 153"/>
                <a:gd name="T54" fmla="*/ 10640555 w 141"/>
                <a:gd name="T55" fmla="*/ 0 h 153"/>
                <a:gd name="T56" fmla="*/ 6720462 w 141"/>
                <a:gd name="T57" fmla="*/ 6720458 h 153"/>
                <a:gd name="T58" fmla="*/ 5880669 w 141"/>
                <a:gd name="T59" fmla="*/ 10921009 h 153"/>
                <a:gd name="T60" fmla="*/ 6440531 w 141"/>
                <a:gd name="T61" fmla="*/ 15961353 h 153"/>
                <a:gd name="T62" fmla="*/ 8400577 w 141"/>
                <a:gd name="T63" fmla="*/ 21281627 h 153"/>
                <a:gd name="T64" fmla="*/ 11200946 w 141"/>
                <a:gd name="T65" fmla="*/ 26321971 h 153"/>
                <a:gd name="T66" fmla="*/ 14841108 w 141"/>
                <a:gd name="T67" fmla="*/ 30802453 h 153"/>
                <a:gd name="T68" fmla="*/ 19041661 w 141"/>
                <a:gd name="T69" fmla="*/ 34442613 h 153"/>
                <a:gd name="T70" fmla="*/ 23801547 w 141"/>
                <a:gd name="T71" fmla="*/ 36682589 h 153"/>
                <a:gd name="T72" fmla="*/ 28842422 w 141"/>
                <a:gd name="T73" fmla="*/ 36962520 h 153"/>
                <a:gd name="T74" fmla="*/ 25201731 w 141"/>
                <a:gd name="T75" fmla="*/ 27442224 h 153"/>
                <a:gd name="T76" fmla="*/ 20721776 w 141"/>
                <a:gd name="T77" fmla="*/ 18201329 h 153"/>
                <a:gd name="T78" fmla="*/ 16241292 w 141"/>
                <a:gd name="T79" fmla="*/ 12601124 h 153"/>
                <a:gd name="T80" fmla="*/ 12881061 w 141"/>
                <a:gd name="T81" fmla="*/ 9520825 h 153"/>
                <a:gd name="T82" fmla="*/ 8960439 w 141"/>
                <a:gd name="T83" fmla="*/ 7280320 h 153"/>
                <a:gd name="T84" fmla="*/ 6720462 w 141"/>
                <a:gd name="T85" fmla="*/ 6720458 h 153"/>
                <a:gd name="T86" fmla="*/ 31642262 w 141"/>
                <a:gd name="T87" fmla="*/ 33042429 h 153"/>
                <a:gd name="T88" fmla="*/ 31922193 w 141"/>
                <a:gd name="T89" fmla="*/ 29122338 h 153"/>
                <a:gd name="T90" fmla="*/ 31362331 w 141"/>
                <a:gd name="T91" fmla="*/ 24921787 h 153"/>
                <a:gd name="T92" fmla="*/ 28002100 w 141"/>
                <a:gd name="T93" fmla="*/ 17081076 h 153"/>
                <a:gd name="T94" fmla="*/ 22961754 w 141"/>
                <a:gd name="T95" fmla="*/ 10921009 h 153"/>
                <a:gd name="T96" fmla="*/ 19601523 w 141"/>
                <a:gd name="T97" fmla="*/ 8680504 h 153"/>
                <a:gd name="T98" fmla="*/ 16521223 w 141"/>
                <a:gd name="T99" fmla="*/ 7560780 h 153"/>
                <a:gd name="T100" fmla="*/ 18761201 w 141"/>
                <a:gd name="T101" fmla="*/ 10360618 h 153"/>
                <a:gd name="T102" fmla="*/ 22961754 w 141"/>
                <a:gd name="T103" fmla="*/ 15961353 h 153"/>
                <a:gd name="T104" fmla="*/ 28282031 w 141"/>
                <a:gd name="T105" fmla="*/ 26042040 h 153"/>
                <a:gd name="T106" fmla="*/ 31642262 w 141"/>
                <a:gd name="T107" fmla="*/ 33042429 h 15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1" h="153">
                  <a:moveTo>
                    <a:pt x="38" y="0"/>
                  </a:moveTo>
                  <a:lnTo>
                    <a:pt x="38" y="0"/>
                  </a:lnTo>
                  <a:lnTo>
                    <a:pt x="52" y="3"/>
                  </a:lnTo>
                  <a:lnTo>
                    <a:pt x="66" y="9"/>
                  </a:lnTo>
                  <a:lnTo>
                    <a:pt x="78" y="15"/>
                  </a:lnTo>
                  <a:lnTo>
                    <a:pt x="90" y="23"/>
                  </a:lnTo>
                  <a:lnTo>
                    <a:pt x="101" y="32"/>
                  </a:lnTo>
                  <a:lnTo>
                    <a:pt x="111" y="42"/>
                  </a:lnTo>
                  <a:lnTo>
                    <a:pt x="120" y="53"/>
                  </a:lnTo>
                  <a:lnTo>
                    <a:pt x="127" y="64"/>
                  </a:lnTo>
                  <a:lnTo>
                    <a:pt x="129" y="73"/>
                  </a:lnTo>
                  <a:lnTo>
                    <a:pt x="131" y="82"/>
                  </a:lnTo>
                  <a:lnTo>
                    <a:pt x="137" y="98"/>
                  </a:lnTo>
                  <a:lnTo>
                    <a:pt x="140" y="105"/>
                  </a:lnTo>
                  <a:lnTo>
                    <a:pt x="141" y="114"/>
                  </a:lnTo>
                  <a:lnTo>
                    <a:pt x="141" y="121"/>
                  </a:lnTo>
                  <a:lnTo>
                    <a:pt x="138" y="130"/>
                  </a:lnTo>
                  <a:lnTo>
                    <a:pt x="135" y="135"/>
                  </a:lnTo>
                  <a:lnTo>
                    <a:pt x="130" y="140"/>
                  </a:lnTo>
                  <a:lnTo>
                    <a:pt x="124" y="144"/>
                  </a:lnTo>
                  <a:lnTo>
                    <a:pt x="116" y="148"/>
                  </a:lnTo>
                  <a:lnTo>
                    <a:pt x="109" y="150"/>
                  </a:lnTo>
                  <a:lnTo>
                    <a:pt x="101" y="152"/>
                  </a:lnTo>
                  <a:lnTo>
                    <a:pt x="95" y="153"/>
                  </a:lnTo>
                  <a:lnTo>
                    <a:pt x="91" y="153"/>
                  </a:lnTo>
                  <a:lnTo>
                    <a:pt x="84" y="152"/>
                  </a:lnTo>
                  <a:lnTo>
                    <a:pt x="78" y="149"/>
                  </a:lnTo>
                  <a:lnTo>
                    <a:pt x="63" y="140"/>
                  </a:lnTo>
                  <a:lnTo>
                    <a:pt x="48" y="130"/>
                  </a:lnTo>
                  <a:lnTo>
                    <a:pt x="42" y="123"/>
                  </a:lnTo>
                  <a:lnTo>
                    <a:pt x="35" y="118"/>
                  </a:lnTo>
                  <a:lnTo>
                    <a:pt x="24" y="104"/>
                  </a:lnTo>
                  <a:lnTo>
                    <a:pt x="17" y="90"/>
                  </a:lnTo>
                  <a:lnTo>
                    <a:pt x="10" y="75"/>
                  </a:lnTo>
                  <a:lnTo>
                    <a:pt x="7" y="60"/>
                  </a:lnTo>
                  <a:lnTo>
                    <a:pt x="5" y="55"/>
                  </a:lnTo>
                  <a:lnTo>
                    <a:pt x="3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5" y="20"/>
                  </a:lnTo>
                  <a:lnTo>
                    <a:pt x="12" y="11"/>
                  </a:lnTo>
                  <a:lnTo>
                    <a:pt x="18" y="2"/>
                  </a:lnTo>
                  <a:lnTo>
                    <a:pt x="23" y="3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8" y="0"/>
                  </a:lnTo>
                  <a:close/>
                  <a:moveTo>
                    <a:pt x="24" y="24"/>
                  </a:moveTo>
                  <a:lnTo>
                    <a:pt x="24" y="24"/>
                  </a:lnTo>
                  <a:lnTo>
                    <a:pt x="22" y="31"/>
                  </a:lnTo>
                  <a:lnTo>
                    <a:pt x="21" y="39"/>
                  </a:lnTo>
                  <a:lnTo>
                    <a:pt x="22" y="47"/>
                  </a:lnTo>
                  <a:lnTo>
                    <a:pt x="23" y="57"/>
                  </a:lnTo>
                  <a:lnTo>
                    <a:pt x="27" y="67"/>
                  </a:lnTo>
                  <a:lnTo>
                    <a:pt x="30" y="76"/>
                  </a:lnTo>
                  <a:lnTo>
                    <a:pt x="35" y="85"/>
                  </a:lnTo>
                  <a:lnTo>
                    <a:pt x="40" y="94"/>
                  </a:lnTo>
                  <a:lnTo>
                    <a:pt x="46" y="103"/>
                  </a:lnTo>
                  <a:lnTo>
                    <a:pt x="53" y="110"/>
                  </a:lnTo>
                  <a:lnTo>
                    <a:pt x="61" y="117"/>
                  </a:lnTo>
                  <a:lnTo>
                    <a:pt x="68" y="123"/>
                  </a:lnTo>
                  <a:lnTo>
                    <a:pt x="77" y="128"/>
                  </a:lnTo>
                  <a:lnTo>
                    <a:pt x="85" y="131"/>
                  </a:lnTo>
                  <a:lnTo>
                    <a:pt x="94" y="132"/>
                  </a:lnTo>
                  <a:lnTo>
                    <a:pt x="103" y="132"/>
                  </a:lnTo>
                  <a:lnTo>
                    <a:pt x="90" y="98"/>
                  </a:lnTo>
                  <a:lnTo>
                    <a:pt x="82" y="82"/>
                  </a:lnTo>
                  <a:lnTo>
                    <a:pt x="74" y="65"/>
                  </a:lnTo>
                  <a:lnTo>
                    <a:pt x="63" y="52"/>
                  </a:lnTo>
                  <a:lnTo>
                    <a:pt x="58" y="45"/>
                  </a:lnTo>
                  <a:lnTo>
                    <a:pt x="52" y="40"/>
                  </a:lnTo>
                  <a:lnTo>
                    <a:pt x="46" y="34"/>
                  </a:lnTo>
                  <a:lnTo>
                    <a:pt x="39" y="30"/>
                  </a:lnTo>
                  <a:lnTo>
                    <a:pt x="32" y="26"/>
                  </a:lnTo>
                  <a:lnTo>
                    <a:pt x="24" y="24"/>
                  </a:lnTo>
                  <a:close/>
                  <a:moveTo>
                    <a:pt x="113" y="118"/>
                  </a:moveTo>
                  <a:lnTo>
                    <a:pt x="113" y="118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3" y="96"/>
                  </a:lnTo>
                  <a:lnTo>
                    <a:pt x="112" y="89"/>
                  </a:lnTo>
                  <a:lnTo>
                    <a:pt x="108" y="75"/>
                  </a:lnTo>
                  <a:lnTo>
                    <a:pt x="100" y="61"/>
                  </a:lnTo>
                  <a:lnTo>
                    <a:pt x="92" y="49"/>
                  </a:lnTo>
                  <a:lnTo>
                    <a:pt x="82" y="39"/>
                  </a:lnTo>
                  <a:lnTo>
                    <a:pt x="76" y="34"/>
                  </a:lnTo>
                  <a:lnTo>
                    <a:pt x="70" y="31"/>
                  </a:lnTo>
                  <a:lnTo>
                    <a:pt x="64" y="29"/>
                  </a:lnTo>
                  <a:lnTo>
                    <a:pt x="59" y="27"/>
                  </a:lnTo>
                  <a:lnTo>
                    <a:pt x="67" y="37"/>
                  </a:lnTo>
                  <a:lnTo>
                    <a:pt x="75" y="46"/>
                  </a:lnTo>
                  <a:lnTo>
                    <a:pt x="82" y="57"/>
                  </a:lnTo>
                  <a:lnTo>
                    <a:pt x="90" y="69"/>
                  </a:lnTo>
                  <a:lnTo>
                    <a:pt x="101" y="93"/>
                  </a:lnTo>
                  <a:lnTo>
                    <a:pt x="113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1" name="Freeform 104"/>
            <p:cNvSpPr>
              <a:spLocks/>
            </p:cNvSpPr>
            <p:nvPr/>
          </p:nvSpPr>
          <p:spPr bwMode="auto">
            <a:xfrm>
              <a:off x="4330701" y="1335088"/>
              <a:ext cx="12700" cy="82550"/>
            </a:xfrm>
            <a:custGeom>
              <a:avLst/>
              <a:gdLst>
                <a:gd name="T0" fmla="*/ 5665355 w 22"/>
                <a:gd name="T1" fmla="*/ 0 h 156"/>
                <a:gd name="T2" fmla="*/ 5665355 w 22"/>
                <a:gd name="T3" fmla="*/ 0 h 156"/>
                <a:gd name="T4" fmla="*/ 6331527 w 22"/>
                <a:gd name="T5" fmla="*/ 0 h 156"/>
                <a:gd name="T6" fmla="*/ 6998277 w 22"/>
                <a:gd name="T7" fmla="*/ 559858 h 156"/>
                <a:gd name="T8" fmla="*/ 6998277 w 22"/>
                <a:gd name="T9" fmla="*/ 559858 h 156"/>
                <a:gd name="T10" fmla="*/ 5998441 w 22"/>
                <a:gd name="T11" fmla="*/ 5600171 h 156"/>
                <a:gd name="T12" fmla="*/ 4665518 w 22"/>
                <a:gd name="T13" fmla="*/ 10920942 h 156"/>
                <a:gd name="T14" fmla="*/ 3665682 w 22"/>
                <a:gd name="T15" fmla="*/ 16241183 h 156"/>
                <a:gd name="T16" fmla="*/ 3332595 w 22"/>
                <a:gd name="T17" fmla="*/ 19321463 h 156"/>
                <a:gd name="T18" fmla="*/ 3332595 w 22"/>
                <a:gd name="T19" fmla="*/ 22401213 h 156"/>
                <a:gd name="T20" fmla="*/ 3332595 w 22"/>
                <a:gd name="T21" fmla="*/ 22401213 h 156"/>
                <a:gd name="T22" fmla="*/ 3332595 w 22"/>
                <a:gd name="T23" fmla="*/ 24921633 h 156"/>
                <a:gd name="T24" fmla="*/ 3665682 w 22"/>
                <a:gd name="T25" fmla="*/ 28001912 h 156"/>
                <a:gd name="T26" fmla="*/ 4998605 w 22"/>
                <a:gd name="T27" fmla="*/ 33042225 h 156"/>
                <a:gd name="T28" fmla="*/ 6331527 w 22"/>
                <a:gd name="T29" fmla="*/ 38362467 h 156"/>
                <a:gd name="T30" fmla="*/ 7331364 w 22"/>
                <a:gd name="T31" fmla="*/ 43682708 h 156"/>
                <a:gd name="T32" fmla="*/ 7331364 w 22"/>
                <a:gd name="T33" fmla="*/ 43682708 h 156"/>
                <a:gd name="T34" fmla="*/ 5998441 w 22"/>
                <a:gd name="T35" fmla="*/ 42282533 h 156"/>
                <a:gd name="T36" fmla="*/ 3998768 w 22"/>
                <a:gd name="T37" fmla="*/ 40042571 h 156"/>
                <a:gd name="T38" fmla="*/ 2998932 w 22"/>
                <a:gd name="T39" fmla="*/ 38082538 h 156"/>
                <a:gd name="T40" fmla="*/ 1999673 w 22"/>
                <a:gd name="T41" fmla="*/ 35282188 h 156"/>
                <a:gd name="T42" fmla="*/ 1332923 w 22"/>
                <a:gd name="T43" fmla="*/ 32481837 h 156"/>
                <a:gd name="T44" fmla="*/ 666750 w 22"/>
                <a:gd name="T45" fmla="*/ 29682017 h 156"/>
                <a:gd name="T46" fmla="*/ 0 w 22"/>
                <a:gd name="T47" fmla="*/ 26601737 h 156"/>
                <a:gd name="T48" fmla="*/ 0 w 22"/>
                <a:gd name="T49" fmla="*/ 23241529 h 156"/>
                <a:gd name="T50" fmla="*/ 0 w 22"/>
                <a:gd name="T51" fmla="*/ 17080971 h 156"/>
                <a:gd name="T52" fmla="*/ 1332923 w 22"/>
                <a:gd name="T53" fmla="*/ 10640483 h 156"/>
                <a:gd name="T54" fmla="*/ 1999673 w 22"/>
                <a:gd name="T55" fmla="*/ 7560204 h 156"/>
                <a:gd name="T56" fmla="*/ 2998932 w 22"/>
                <a:gd name="T57" fmla="*/ 5040313 h 156"/>
                <a:gd name="T58" fmla="*/ 3998768 w 22"/>
                <a:gd name="T59" fmla="*/ 2239963 h 156"/>
                <a:gd name="T60" fmla="*/ 5665355 w 22"/>
                <a:gd name="T61" fmla="*/ 0 h 156"/>
                <a:gd name="T62" fmla="*/ 5665355 w 22"/>
                <a:gd name="T63" fmla="*/ 0 h 1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2" h="156">
                  <a:moveTo>
                    <a:pt x="17" y="0"/>
                  </a:move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18" y="20"/>
                  </a:lnTo>
                  <a:lnTo>
                    <a:pt x="14" y="39"/>
                  </a:lnTo>
                  <a:lnTo>
                    <a:pt x="11" y="58"/>
                  </a:lnTo>
                  <a:lnTo>
                    <a:pt x="10" y="69"/>
                  </a:lnTo>
                  <a:lnTo>
                    <a:pt x="10" y="80"/>
                  </a:lnTo>
                  <a:lnTo>
                    <a:pt x="10" y="89"/>
                  </a:lnTo>
                  <a:lnTo>
                    <a:pt x="11" y="100"/>
                  </a:lnTo>
                  <a:lnTo>
                    <a:pt x="15" y="118"/>
                  </a:lnTo>
                  <a:lnTo>
                    <a:pt x="19" y="137"/>
                  </a:lnTo>
                  <a:lnTo>
                    <a:pt x="22" y="156"/>
                  </a:lnTo>
                  <a:lnTo>
                    <a:pt x="18" y="151"/>
                  </a:lnTo>
                  <a:lnTo>
                    <a:pt x="12" y="143"/>
                  </a:lnTo>
                  <a:lnTo>
                    <a:pt x="9" y="136"/>
                  </a:lnTo>
                  <a:lnTo>
                    <a:pt x="6" y="126"/>
                  </a:lnTo>
                  <a:lnTo>
                    <a:pt x="4" y="116"/>
                  </a:lnTo>
                  <a:lnTo>
                    <a:pt x="2" y="106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61"/>
                  </a:lnTo>
                  <a:lnTo>
                    <a:pt x="4" y="38"/>
                  </a:lnTo>
                  <a:lnTo>
                    <a:pt x="6" y="27"/>
                  </a:lnTo>
                  <a:lnTo>
                    <a:pt x="9" y="18"/>
                  </a:lnTo>
                  <a:lnTo>
                    <a:pt x="12" y="8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2" name="Freeform 105"/>
            <p:cNvSpPr>
              <a:spLocks/>
            </p:cNvSpPr>
            <p:nvPr/>
          </p:nvSpPr>
          <p:spPr bwMode="auto">
            <a:xfrm>
              <a:off x="4351338" y="1377950"/>
              <a:ext cx="6350" cy="39688"/>
            </a:xfrm>
            <a:custGeom>
              <a:avLst/>
              <a:gdLst>
                <a:gd name="T0" fmla="*/ 477227 w 13"/>
                <a:gd name="T1" fmla="*/ 0 h 75"/>
                <a:gd name="T2" fmla="*/ 477227 w 13"/>
                <a:gd name="T3" fmla="*/ 0 h 75"/>
                <a:gd name="T4" fmla="*/ 954454 w 13"/>
                <a:gd name="T5" fmla="*/ 0 h 75"/>
                <a:gd name="T6" fmla="*/ 1192823 w 13"/>
                <a:gd name="T7" fmla="*/ 559865 h 75"/>
                <a:gd name="T8" fmla="*/ 1192823 w 13"/>
                <a:gd name="T9" fmla="*/ 559865 h 75"/>
                <a:gd name="T10" fmla="*/ 2147277 w 13"/>
                <a:gd name="T11" fmla="*/ 5040376 h 75"/>
                <a:gd name="T12" fmla="*/ 2624504 w 13"/>
                <a:gd name="T13" fmla="*/ 10641147 h 75"/>
                <a:gd name="T14" fmla="*/ 3101731 w 13"/>
                <a:gd name="T15" fmla="*/ 21001831 h 75"/>
                <a:gd name="T16" fmla="*/ 3101731 w 13"/>
                <a:gd name="T17" fmla="*/ 21001831 h 75"/>
                <a:gd name="T18" fmla="*/ 2147277 w 13"/>
                <a:gd name="T19" fmla="*/ 19321706 h 75"/>
                <a:gd name="T20" fmla="*/ 1192823 w 13"/>
                <a:gd name="T21" fmla="*/ 16801253 h 75"/>
                <a:gd name="T22" fmla="*/ 477227 w 13"/>
                <a:gd name="T23" fmla="*/ 14281330 h 75"/>
                <a:gd name="T24" fmla="*/ 238369 w 13"/>
                <a:gd name="T25" fmla="*/ 11760877 h 75"/>
                <a:gd name="T26" fmla="*/ 0 w 13"/>
                <a:gd name="T27" fmla="*/ 8680559 h 75"/>
                <a:gd name="T28" fmla="*/ 0 w 13"/>
                <a:gd name="T29" fmla="*/ 5600241 h 75"/>
                <a:gd name="T30" fmla="*/ 477227 w 13"/>
                <a:gd name="T31" fmla="*/ 0 h 75"/>
                <a:gd name="T32" fmla="*/ 477227 w 13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" h="75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9" y="18"/>
                  </a:lnTo>
                  <a:lnTo>
                    <a:pt x="11" y="38"/>
                  </a:lnTo>
                  <a:lnTo>
                    <a:pt x="13" y="75"/>
                  </a:lnTo>
                  <a:lnTo>
                    <a:pt x="9" y="69"/>
                  </a:lnTo>
                  <a:lnTo>
                    <a:pt x="5" y="60"/>
                  </a:lnTo>
                  <a:lnTo>
                    <a:pt x="2" y="51"/>
                  </a:lnTo>
                  <a:lnTo>
                    <a:pt x="1" y="42"/>
                  </a:lnTo>
                  <a:lnTo>
                    <a:pt x="0" y="31"/>
                  </a:lnTo>
                  <a:lnTo>
                    <a:pt x="0" y="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3" name="Freeform 106"/>
            <p:cNvSpPr>
              <a:spLocks/>
            </p:cNvSpPr>
            <p:nvPr/>
          </p:nvSpPr>
          <p:spPr bwMode="auto">
            <a:xfrm>
              <a:off x="4402138" y="1581150"/>
              <a:ext cx="79375" cy="68263"/>
            </a:xfrm>
            <a:custGeom>
              <a:avLst/>
              <a:gdLst>
                <a:gd name="T0" fmla="*/ 0 w 148"/>
                <a:gd name="T1" fmla="*/ 0 h 128"/>
                <a:gd name="T2" fmla="*/ 0 w 148"/>
                <a:gd name="T3" fmla="*/ 0 h 128"/>
                <a:gd name="T4" fmla="*/ 862935 w 148"/>
                <a:gd name="T5" fmla="*/ 569036 h 128"/>
                <a:gd name="T6" fmla="*/ 1438404 w 148"/>
                <a:gd name="T7" fmla="*/ 853288 h 128"/>
                <a:gd name="T8" fmla="*/ 2013336 w 148"/>
                <a:gd name="T9" fmla="*/ 1137539 h 128"/>
                <a:gd name="T10" fmla="*/ 2876271 w 148"/>
                <a:gd name="T11" fmla="*/ 1137539 h 128"/>
                <a:gd name="T12" fmla="*/ 2876271 w 148"/>
                <a:gd name="T13" fmla="*/ 1137539 h 128"/>
                <a:gd name="T14" fmla="*/ 8916816 w 148"/>
                <a:gd name="T15" fmla="*/ 8532342 h 128"/>
                <a:gd name="T16" fmla="*/ 16107762 w 148"/>
                <a:gd name="T17" fmla="*/ 15927144 h 128"/>
                <a:gd name="T18" fmla="*/ 19559502 w 148"/>
                <a:gd name="T19" fmla="*/ 19340294 h 128"/>
                <a:gd name="T20" fmla="*/ 23298708 w 148"/>
                <a:gd name="T21" fmla="*/ 22752911 h 128"/>
                <a:gd name="T22" fmla="*/ 27325380 w 148"/>
                <a:gd name="T23" fmla="*/ 25881810 h 128"/>
                <a:gd name="T24" fmla="*/ 31640055 w 148"/>
                <a:gd name="T25" fmla="*/ 28725924 h 128"/>
                <a:gd name="T26" fmla="*/ 31640055 w 148"/>
                <a:gd name="T27" fmla="*/ 28725924 h 128"/>
                <a:gd name="T28" fmla="*/ 34228860 w 148"/>
                <a:gd name="T29" fmla="*/ 30716750 h 128"/>
                <a:gd name="T30" fmla="*/ 37392597 w 148"/>
                <a:gd name="T31" fmla="*/ 32138540 h 128"/>
                <a:gd name="T32" fmla="*/ 40556871 w 148"/>
                <a:gd name="T33" fmla="*/ 33845115 h 128"/>
                <a:gd name="T34" fmla="*/ 41707272 w 148"/>
                <a:gd name="T35" fmla="*/ 35267439 h 128"/>
                <a:gd name="T36" fmla="*/ 42570207 w 148"/>
                <a:gd name="T37" fmla="*/ 36404978 h 128"/>
                <a:gd name="T38" fmla="*/ 42570207 w 148"/>
                <a:gd name="T39" fmla="*/ 36404978 h 128"/>
                <a:gd name="T40" fmla="*/ 40268868 w 148"/>
                <a:gd name="T41" fmla="*/ 35835942 h 128"/>
                <a:gd name="T42" fmla="*/ 37392597 w 148"/>
                <a:gd name="T43" fmla="*/ 34982654 h 128"/>
                <a:gd name="T44" fmla="*/ 34803792 w 148"/>
                <a:gd name="T45" fmla="*/ 33560864 h 128"/>
                <a:gd name="T46" fmla="*/ 32790456 w 148"/>
                <a:gd name="T47" fmla="*/ 32423325 h 128"/>
                <a:gd name="T48" fmla="*/ 28188315 w 148"/>
                <a:gd name="T49" fmla="*/ 29579211 h 128"/>
                <a:gd name="T50" fmla="*/ 24161643 w 148"/>
                <a:gd name="T51" fmla="*/ 25881810 h 128"/>
                <a:gd name="T52" fmla="*/ 20134434 w 148"/>
                <a:gd name="T53" fmla="*/ 22468660 h 128"/>
                <a:gd name="T54" fmla="*/ 16107762 w 148"/>
                <a:gd name="T55" fmla="*/ 18771258 h 128"/>
                <a:gd name="T56" fmla="*/ 12368556 w 148"/>
                <a:gd name="T57" fmla="*/ 15073857 h 128"/>
                <a:gd name="T58" fmla="*/ 8341347 w 148"/>
                <a:gd name="T59" fmla="*/ 11660707 h 128"/>
                <a:gd name="T60" fmla="*/ 8341347 w 148"/>
                <a:gd name="T61" fmla="*/ 11660707 h 128"/>
                <a:gd name="T62" fmla="*/ 7478412 w 148"/>
                <a:gd name="T63" fmla="*/ 9954665 h 128"/>
                <a:gd name="T64" fmla="*/ 6615477 w 148"/>
                <a:gd name="T65" fmla="*/ 8532342 h 128"/>
                <a:gd name="T66" fmla="*/ 4314675 w 148"/>
                <a:gd name="T67" fmla="*/ 5972479 h 128"/>
                <a:gd name="T68" fmla="*/ 2013336 w 148"/>
                <a:gd name="T69" fmla="*/ 3128365 h 128"/>
                <a:gd name="T70" fmla="*/ 1150401 w 148"/>
                <a:gd name="T71" fmla="*/ 1706575 h 128"/>
                <a:gd name="T72" fmla="*/ 0 w 148"/>
                <a:gd name="T73" fmla="*/ 0 h 128"/>
                <a:gd name="T74" fmla="*/ 0 w 148"/>
                <a:gd name="T75" fmla="*/ 0 h 1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8" h="128">
                  <a:moveTo>
                    <a:pt x="0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7" y="4"/>
                  </a:lnTo>
                  <a:lnTo>
                    <a:pt x="10" y="4"/>
                  </a:lnTo>
                  <a:lnTo>
                    <a:pt x="31" y="30"/>
                  </a:lnTo>
                  <a:lnTo>
                    <a:pt x="56" y="56"/>
                  </a:lnTo>
                  <a:lnTo>
                    <a:pt x="68" y="68"/>
                  </a:lnTo>
                  <a:lnTo>
                    <a:pt x="81" y="80"/>
                  </a:lnTo>
                  <a:lnTo>
                    <a:pt x="95" y="91"/>
                  </a:lnTo>
                  <a:lnTo>
                    <a:pt x="110" y="101"/>
                  </a:lnTo>
                  <a:lnTo>
                    <a:pt x="119" y="108"/>
                  </a:lnTo>
                  <a:lnTo>
                    <a:pt x="130" y="113"/>
                  </a:lnTo>
                  <a:lnTo>
                    <a:pt x="141" y="119"/>
                  </a:lnTo>
                  <a:lnTo>
                    <a:pt x="145" y="124"/>
                  </a:lnTo>
                  <a:lnTo>
                    <a:pt x="148" y="128"/>
                  </a:lnTo>
                  <a:lnTo>
                    <a:pt x="140" y="126"/>
                  </a:lnTo>
                  <a:lnTo>
                    <a:pt x="130" y="123"/>
                  </a:lnTo>
                  <a:lnTo>
                    <a:pt x="121" y="118"/>
                  </a:lnTo>
                  <a:lnTo>
                    <a:pt x="114" y="114"/>
                  </a:lnTo>
                  <a:lnTo>
                    <a:pt x="98" y="104"/>
                  </a:lnTo>
                  <a:lnTo>
                    <a:pt x="84" y="91"/>
                  </a:lnTo>
                  <a:lnTo>
                    <a:pt x="70" y="79"/>
                  </a:lnTo>
                  <a:lnTo>
                    <a:pt x="56" y="66"/>
                  </a:lnTo>
                  <a:lnTo>
                    <a:pt x="43" y="53"/>
                  </a:lnTo>
                  <a:lnTo>
                    <a:pt x="29" y="41"/>
                  </a:lnTo>
                  <a:lnTo>
                    <a:pt x="26" y="35"/>
                  </a:lnTo>
                  <a:lnTo>
                    <a:pt x="23" y="30"/>
                  </a:lnTo>
                  <a:lnTo>
                    <a:pt x="15" y="21"/>
                  </a:lnTo>
                  <a:lnTo>
                    <a:pt x="7" y="1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4" name="Freeform 107"/>
            <p:cNvSpPr>
              <a:spLocks/>
            </p:cNvSpPr>
            <p:nvPr/>
          </p:nvSpPr>
          <p:spPr bwMode="auto">
            <a:xfrm>
              <a:off x="4522788" y="1671638"/>
              <a:ext cx="219075" cy="58738"/>
            </a:xfrm>
            <a:custGeom>
              <a:avLst/>
              <a:gdLst>
                <a:gd name="T0" fmla="*/ 0 w 414"/>
                <a:gd name="T1" fmla="*/ 540598 h 113"/>
                <a:gd name="T2" fmla="*/ 0 w 414"/>
                <a:gd name="T3" fmla="*/ 540598 h 113"/>
                <a:gd name="T4" fmla="*/ 279929 w 414"/>
                <a:gd name="T5" fmla="*/ 270299 h 113"/>
                <a:gd name="T6" fmla="*/ 559858 w 414"/>
                <a:gd name="T7" fmla="*/ 270299 h 113"/>
                <a:gd name="T8" fmla="*/ 1400175 w 414"/>
                <a:gd name="T9" fmla="*/ 0 h 113"/>
                <a:gd name="T10" fmla="*/ 1400175 w 414"/>
                <a:gd name="T11" fmla="*/ 0 h 113"/>
                <a:gd name="T12" fmla="*/ 21561425 w 414"/>
                <a:gd name="T13" fmla="*/ 9456818 h 113"/>
                <a:gd name="T14" fmla="*/ 32201908 w 414"/>
                <a:gd name="T15" fmla="*/ 13780039 h 113"/>
                <a:gd name="T16" fmla="*/ 43122850 w 414"/>
                <a:gd name="T17" fmla="*/ 18103260 h 113"/>
                <a:gd name="T18" fmla="*/ 49002950 w 414"/>
                <a:gd name="T19" fmla="*/ 19724532 h 113"/>
                <a:gd name="T20" fmla="*/ 54603121 w 414"/>
                <a:gd name="T21" fmla="*/ 21615584 h 113"/>
                <a:gd name="T22" fmla="*/ 60763679 w 414"/>
                <a:gd name="T23" fmla="*/ 23236857 h 113"/>
                <a:gd name="T24" fmla="*/ 66924237 w 414"/>
                <a:gd name="T25" fmla="*/ 24858130 h 113"/>
                <a:gd name="T26" fmla="*/ 73364725 w 414"/>
                <a:gd name="T27" fmla="*/ 25938805 h 113"/>
                <a:gd name="T28" fmla="*/ 79524754 w 414"/>
                <a:gd name="T29" fmla="*/ 26749701 h 113"/>
                <a:gd name="T30" fmla="*/ 86525629 w 414"/>
                <a:gd name="T31" fmla="*/ 27289779 h 113"/>
                <a:gd name="T32" fmla="*/ 93246046 w 414"/>
                <a:gd name="T33" fmla="*/ 27830376 h 113"/>
                <a:gd name="T34" fmla="*/ 93246046 w 414"/>
                <a:gd name="T35" fmla="*/ 27830376 h 113"/>
                <a:gd name="T36" fmla="*/ 96325796 w 414"/>
                <a:gd name="T37" fmla="*/ 27830376 h 113"/>
                <a:gd name="T38" fmla="*/ 99126146 w 414"/>
                <a:gd name="T39" fmla="*/ 27560078 h 113"/>
                <a:gd name="T40" fmla="*/ 105006775 w 414"/>
                <a:gd name="T41" fmla="*/ 27289779 h 113"/>
                <a:gd name="T42" fmla="*/ 108086525 w 414"/>
                <a:gd name="T43" fmla="*/ 27289779 h 113"/>
                <a:gd name="T44" fmla="*/ 110606946 w 414"/>
                <a:gd name="T45" fmla="*/ 27560078 h 113"/>
                <a:gd name="T46" fmla="*/ 113406767 w 414"/>
                <a:gd name="T47" fmla="*/ 28640753 h 113"/>
                <a:gd name="T48" fmla="*/ 115927187 w 414"/>
                <a:gd name="T49" fmla="*/ 29721948 h 113"/>
                <a:gd name="T50" fmla="*/ 115927187 w 414"/>
                <a:gd name="T51" fmla="*/ 29721948 h 113"/>
                <a:gd name="T52" fmla="*/ 107526667 w 414"/>
                <a:gd name="T53" fmla="*/ 30262026 h 113"/>
                <a:gd name="T54" fmla="*/ 99406075 w 414"/>
                <a:gd name="T55" fmla="*/ 30532324 h 113"/>
                <a:gd name="T56" fmla="*/ 91565942 w 414"/>
                <a:gd name="T57" fmla="*/ 30262026 h 113"/>
                <a:gd name="T58" fmla="*/ 83445350 w 414"/>
                <a:gd name="T59" fmla="*/ 29721948 h 113"/>
                <a:gd name="T60" fmla="*/ 75604688 w 414"/>
                <a:gd name="T61" fmla="*/ 28640753 h 113"/>
                <a:gd name="T62" fmla="*/ 67764025 w 414"/>
                <a:gd name="T63" fmla="*/ 27020000 h 113"/>
                <a:gd name="T64" fmla="*/ 60483750 w 414"/>
                <a:gd name="T65" fmla="*/ 25398727 h 113"/>
                <a:gd name="T66" fmla="*/ 52923546 w 414"/>
                <a:gd name="T67" fmla="*/ 23236857 h 113"/>
                <a:gd name="T68" fmla="*/ 45642742 w 414"/>
                <a:gd name="T69" fmla="*/ 21345805 h 113"/>
                <a:gd name="T70" fmla="*/ 38362467 w 414"/>
                <a:gd name="T71" fmla="*/ 18643857 h 113"/>
                <a:gd name="T72" fmla="*/ 31642050 w 414"/>
                <a:gd name="T73" fmla="*/ 16211688 h 113"/>
                <a:gd name="T74" fmla="*/ 24641704 w 414"/>
                <a:gd name="T75" fmla="*/ 13239441 h 113"/>
                <a:gd name="T76" fmla="*/ 18201217 w 414"/>
                <a:gd name="T77" fmla="*/ 9997416 h 113"/>
                <a:gd name="T78" fmla="*/ 11760729 w 414"/>
                <a:gd name="T79" fmla="*/ 6754870 h 113"/>
                <a:gd name="T80" fmla="*/ 5880629 w 414"/>
                <a:gd name="T81" fmla="*/ 3512324 h 113"/>
                <a:gd name="T82" fmla="*/ 0 w 414"/>
                <a:gd name="T83" fmla="*/ 540598 h 113"/>
                <a:gd name="T84" fmla="*/ 0 w 414"/>
                <a:gd name="T85" fmla="*/ 540598 h 11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4" h="113">
                  <a:moveTo>
                    <a:pt x="0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5" y="0"/>
                  </a:lnTo>
                  <a:lnTo>
                    <a:pt x="77" y="35"/>
                  </a:lnTo>
                  <a:lnTo>
                    <a:pt x="115" y="51"/>
                  </a:lnTo>
                  <a:lnTo>
                    <a:pt x="154" y="67"/>
                  </a:lnTo>
                  <a:lnTo>
                    <a:pt x="175" y="73"/>
                  </a:lnTo>
                  <a:lnTo>
                    <a:pt x="195" y="80"/>
                  </a:lnTo>
                  <a:lnTo>
                    <a:pt x="217" y="86"/>
                  </a:lnTo>
                  <a:lnTo>
                    <a:pt x="239" y="92"/>
                  </a:lnTo>
                  <a:lnTo>
                    <a:pt x="262" y="96"/>
                  </a:lnTo>
                  <a:lnTo>
                    <a:pt x="284" y="99"/>
                  </a:lnTo>
                  <a:lnTo>
                    <a:pt x="309" y="101"/>
                  </a:lnTo>
                  <a:lnTo>
                    <a:pt x="333" y="103"/>
                  </a:lnTo>
                  <a:lnTo>
                    <a:pt x="344" y="103"/>
                  </a:lnTo>
                  <a:lnTo>
                    <a:pt x="354" y="102"/>
                  </a:lnTo>
                  <a:lnTo>
                    <a:pt x="375" y="101"/>
                  </a:lnTo>
                  <a:lnTo>
                    <a:pt x="386" y="101"/>
                  </a:lnTo>
                  <a:lnTo>
                    <a:pt x="395" y="102"/>
                  </a:lnTo>
                  <a:lnTo>
                    <a:pt x="405" y="106"/>
                  </a:lnTo>
                  <a:lnTo>
                    <a:pt x="414" y="110"/>
                  </a:lnTo>
                  <a:lnTo>
                    <a:pt x="384" y="112"/>
                  </a:lnTo>
                  <a:lnTo>
                    <a:pt x="355" y="113"/>
                  </a:lnTo>
                  <a:lnTo>
                    <a:pt x="327" y="112"/>
                  </a:lnTo>
                  <a:lnTo>
                    <a:pt x="298" y="110"/>
                  </a:lnTo>
                  <a:lnTo>
                    <a:pt x="270" y="106"/>
                  </a:lnTo>
                  <a:lnTo>
                    <a:pt x="242" y="100"/>
                  </a:lnTo>
                  <a:lnTo>
                    <a:pt x="216" y="94"/>
                  </a:lnTo>
                  <a:lnTo>
                    <a:pt x="189" y="86"/>
                  </a:lnTo>
                  <a:lnTo>
                    <a:pt x="163" y="79"/>
                  </a:lnTo>
                  <a:lnTo>
                    <a:pt x="137" y="69"/>
                  </a:lnTo>
                  <a:lnTo>
                    <a:pt x="113" y="60"/>
                  </a:lnTo>
                  <a:lnTo>
                    <a:pt x="88" y="49"/>
                  </a:lnTo>
                  <a:lnTo>
                    <a:pt x="65" y="37"/>
                  </a:lnTo>
                  <a:lnTo>
                    <a:pt x="42" y="25"/>
                  </a:lnTo>
                  <a:lnTo>
                    <a:pt x="21" y="1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5" name="Freeform 108"/>
            <p:cNvSpPr>
              <a:spLocks/>
            </p:cNvSpPr>
            <p:nvPr/>
          </p:nvSpPr>
          <p:spPr bwMode="auto">
            <a:xfrm>
              <a:off x="4573588" y="1673225"/>
              <a:ext cx="117475" cy="31750"/>
            </a:xfrm>
            <a:custGeom>
              <a:avLst/>
              <a:gdLst>
                <a:gd name="T0" fmla="*/ 62163854 w 222"/>
                <a:gd name="T1" fmla="*/ 15120937 h 60"/>
                <a:gd name="T2" fmla="*/ 62163854 w 222"/>
                <a:gd name="T3" fmla="*/ 15120937 h 60"/>
                <a:gd name="T4" fmla="*/ 60483750 w 222"/>
                <a:gd name="T5" fmla="*/ 16241183 h 60"/>
                <a:gd name="T6" fmla="*/ 58243787 w 222"/>
                <a:gd name="T7" fmla="*/ 16801042 h 60"/>
                <a:gd name="T8" fmla="*/ 56563683 w 222"/>
                <a:gd name="T9" fmla="*/ 16801042 h 60"/>
                <a:gd name="T10" fmla="*/ 54603121 w 222"/>
                <a:gd name="T11" fmla="*/ 16801042 h 60"/>
                <a:gd name="T12" fmla="*/ 50403125 w 222"/>
                <a:gd name="T13" fmla="*/ 15960725 h 60"/>
                <a:gd name="T14" fmla="*/ 46203129 w 222"/>
                <a:gd name="T15" fmla="*/ 14561079 h 60"/>
                <a:gd name="T16" fmla="*/ 46203129 w 222"/>
                <a:gd name="T17" fmla="*/ 14561079 h 60"/>
                <a:gd name="T18" fmla="*/ 33882013 w 222"/>
                <a:gd name="T19" fmla="*/ 12320588 h 60"/>
                <a:gd name="T20" fmla="*/ 27441525 w 222"/>
                <a:gd name="T21" fmla="*/ 10640483 h 60"/>
                <a:gd name="T22" fmla="*/ 21561425 w 222"/>
                <a:gd name="T23" fmla="*/ 8960379 h 60"/>
                <a:gd name="T24" fmla="*/ 15400867 w 222"/>
                <a:gd name="T25" fmla="*/ 7280275 h 60"/>
                <a:gd name="T26" fmla="*/ 9800696 w 222"/>
                <a:gd name="T27" fmla="*/ 5040313 h 60"/>
                <a:gd name="T28" fmla="*/ 4760383 w 222"/>
                <a:gd name="T29" fmla="*/ 2520421 h 60"/>
                <a:gd name="T30" fmla="*/ 0 w 222"/>
                <a:gd name="T31" fmla="*/ 0 h 60"/>
                <a:gd name="T32" fmla="*/ 0 w 222"/>
                <a:gd name="T33" fmla="*/ 0 h 60"/>
                <a:gd name="T34" fmla="*/ 2520421 w 222"/>
                <a:gd name="T35" fmla="*/ 279929 h 60"/>
                <a:gd name="T36" fmla="*/ 5040313 w 222"/>
                <a:gd name="T37" fmla="*/ 840317 h 60"/>
                <a:gd name="T38" fmla="*/ 9800696 w 222"/>
                <a:gd name="T39" fmla="*/ 2520421 h 60"/>
                <a:gd name="T40" fmla="*/ 14561079 w 222"/>
                <a:gd name="T41" fmla="*/ 5040313 h 60"/>
                <a:gd name="T42" fmla="*/ 17080971 w 222"/>
                <a:gd name="T43" fmla="*/ 5880629 h 60"/>
                <a:gd name="T44" fmla="*/ 19321463 w 222"/>
                <a:gd name="T45" fmla="*/ 6720417 h 60"/>
                <a:gd name="T46" fmla="*/ 19321463 w 222"/>
                <a:gd name="T47" fmla="*/ 6720417 h 60"/>
                <a:gd name="T48" fmla="*/ 26881667 w 222"/>
                <a:gd name="T49" fmla="*/ 8960379 h 60"/>
                <a:gd name="T50" fmla="*/ 35562117 w 222"/>
                <a:gd name="T51" fmla="*/ 10920942 h 60"/>
                <a:gd name="T52" fmla="*/ 44802954 w 222"/>
                <a:gd name="T53" fmla="*/ 12880975 h 60"/>
                <a:gd name="T54" fmla="*/ 49563338 w 222"/>
                <a:gd name="T55" fmla="*/ 13440833 h 60"/>
                <a:gd name="T56" fmla="*/ 54043262 w 222"/>
                <a:gd name="T57" fmla="*/ 13720762 h 60"/>
                <a:gd name="T58" fmla="*/ 54043262 w 222"/>
                <a:gd name="T59" fmla="*/ 13720762 h 60"/>
                <a:gd name="T60" fmla="*/ 56283225 w 222"/>
                <a:gd name="T61" fmla="*/ 13720762 h 60"/>
                <a:gd name="T62" fmla="*/ 58243787 w 222"/>
                <a:gd name="T63" fmla="*/ 13720762 h 60"/>
                <a:gd name="T64" fmla="*/ 59363504 w 222"/>
                <a:gd name="T65" fmla="*/ 13720762 h 60"/>
                <a:gd name="T66" fmla="*/ 60483750 w 222"/>
                <a:gd name="T67" fmla="*/ 14000692 h 60"/>
                <a:gd name="T68" fmla="*/ 61323537 w 222"/>
                <a:gd name="T69" fmla="*/ 14280621 h 60"/>
                <a:gd name="T70" fmla="*/ 62163854 w 222"/>
                <a:gd name="T71" fmla="*/ 15120937 h 60"/>
                <a:gd name="T72" fmla="*/ 62163854 w 222"/>
                <a:gd name="T73" fmla="*/ 15120937 h 6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60">
                  <a:moveTo>
                    <a:pt x="222" y="54"/>
                  </a:moveTo>
                  <a:lnTo>
                    <a:pt x="222" y="54"/>
                  </a:lnTo>
                  <a:lnTo>
                    <a:pt x="216" y="58"/>
                  </a:lnTo>
                  <a:lnTo>
                    <a:pt x="208" y="60"/>
                  </a:lnTo>
                  <a:lnTo>
                    <a:pt x="202" y="60"/>
                  </a:lnTo>
                  <a:lnTo>
                    <a:pt x="195" y="60"/>
                  </a:lnTo>
                  <a:lnTo>
                    <a:pt x="180" y="57"/>
                  </a:lnTo>
                  <a:lnTo>
                    <a:pt x="165" y="52"/>
                  </a:lnTo>
                  <a:lnTo>
                    <a:pt x="121" y="44"/>
                  </a:lnTo>
                  <a:lnTo>
                    <a:pt x="98" y="38"/>
                  </a:lnTo>
                  <a:lnTo>
                    <a:pt x="77" y="32"/>
                  </a:lnTo>
                  <a:lnTo>
                    <a:pt x="55" y="26"/>
                  </a:lnTo>
                  <a:lnTo>
                    <a:pt x="35" y="18"/>
                  </a:lnTo>
                  <a:lnTo>
                    <a:pt x="17" y="9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3"/>
                  </a:lnTo>
                  <a:lnTo>
                    <a:pt x="35" y="9"/>
                  </a:lnTo>
                  <a:lnTo>
                    <a:pt x="52" y="18"/>
                  </a:lnTo>
                  <a:lnTo>
                    <a:pt x="61" y="21"/>
                  </a:lnTo>
                  <a:lnTo>
                    <a:pt x="69" y="24"/>
                  </a:lnTo>
                  <a:lnTo>
                    <a:pt x="96" y="32"/>
                  </a:lnTo>
                  <a:lnTo>
                    <a:pt x="127" y="39"/>
                  </a:lnTo>
                  <a:lnTo>
                    <a:pt x="160" y="46"/>
                  </a:lnTo>
                  <a:lnTo>
                    <a:pt x="177" y="48"/>
                  </a:lnTo>
                  <a:lnTo>
                    <a:pt x="193" y="49"/>
                  </a:lnTo>
                  <a:lnTo>
                    <a:pt x="201" y="49"/>
                  </a:lnTo>
                  <a:lnTo>
                    <a:pt x="208" y="49"/>
                  </a:lnTo>
                  <a:lnTo>
                    <a:pt x="212" y="49"/>
                  </a:lnTo>
                  <a:lnTo>
                    <a:pt x="216" y="50"/>
                  </a:lnTo>
                  <a:lnTo>
                    <a:pt x="219" y="51"/>
                  </a:lnTo>
                  <a:lnTo>
                    <a:pt x="222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6" name="Freeform 109"/>
            <p:cNvSpPr>
              <a:spLocks noEditPoints="1"/>
            </p:cNvSpPr>
            <p:nvPr/>
          </p:nvSpPr>
          <p:spPr bwMode="auto">
            <a:xfrm>
              <a:off x="4256088" y="1033463"/>
              <a:ext cx="784225" cy="747713"/>
            </a:xfrm>
            <a:custGeom>
              <a:avLst/>
              <a:gdLst>
                <a:gd name="T0" fmla="*/ 112566979 w 1482"/>
                <a:gd name="T1" fmla="*/ 51170749 h 1414"/>
                <a:gd name="T2" fmla="*/ 156249688 w 1482"/>
                <a:gd name="T3" fmla="*/ 5872244 h 1414"/>
                <a:gd name="T4" fmla="*/ 209733092 w 1482"/>
                <a:gd name="T5" fmla="*/ 4753318 h 1414"/>
                <a:gd name="T6" fmla="*/ 315019796 w 1482"/>
                <a:gd name="T7" fmla="*/ 55924596 h 1414"/>
                <a:gd name="T8" fmla="*/ 389784167 w 1482"/>
                <a:gd name="T9" fmla="*/ 149038660 h 1414"/>
                <a:gd name="T10" fmla="*/ 412465838 w 1482"/>
                <a:gd name="T11" fmla="*/ 276266205 h 1414"/>
                <a:gd name="T12" fmla="*/ 379703542 w 1482"/>
                <a:gd name="T13" fmla="*/ 340299839 h 1414"/>
                <a:gd name="T14" fmla="*/ 341621004 w 1482"/>
                <a:gd name="T15" fmla="*/ 372735988 h 1414"/>
                <a:gd name="T16" fmla="*/ 226254204 w 1482"/>
                <a:gd name="T17" fmla="*/ 394546575 h 1414"/>
                <a:gd name="T18" fmla="*/ 126007812 w 1482"/>
                <a:gd name="T19" fmla="*/ 363787757 h 1414"/>
                <a:gd name="T20" fmla="*/ 57403471 w 1482"/>
                <a:gd name="T21" fmla="*/ 315972726 h 1414"/>
                <a:gd name="T22" fmla="*/ 3640137 w 1482"/>
                <a:gd name="T23" fmla="*/ 225654919 h 1414"/>
                <a:gd name="T24" fmla="*/ 7280275 w 1482"/>
                <a:gd name="T25" fmla="*/ 154630644 h 1414"/>
                <a:gd name="T26" fmla="*/ 62443783 w 1482"/>
                <a:gd name="T27" fmla="*/ 99545242 h 1414"/>
                <a:gd name="T28" fmla="*/ 387264275 w 1482"/>
                <a:gd name="T29" fmla="*/ 329114814 h 1414"/>
                <a:gd name="T30" fmla="*/ 404345246 w 1482"/>
                <a:gd name="T31" fmla="*/ 291925346 h 1414"/>
                <a:gd name="T32" fmla="*/ 403225000 w 1482"/>
                <a:gd name="T33" fmla="*/ 197692885 h 1414"/>
                <a:gd name="T34" fmla="*/ 343861496 w 1482"/>
                <a:gd name="T35" fmla="*/ 90317808 h 1414"/>
                <a:gd name="T36" fmla="*/ 277217188 w 1482"/>
                <a:gd name="T37" fmla="*/ 35232406 h 1414"/>
                <a:gd name="T38" fmla="*/ 211693125 w 1482"/>
                <a:gd name="T39" fmla="*/ 9227434 h 1414"/>
                <a:gd name="T40" fmla="*/ 161290000 w 1482"/>
                <a:gd name="T41" fmla="*/ 9786897 h 1414"/>
                <a:gd name="T42" fmla="*/ 113967154 w 1482"/>
                <a:gd name="T43" fmla="*/ 57881658 h 1414"/>
                <a:gd name="T44" fmla="*/ 111166804 w 1482"/>
                <a:gd name="T45" fmla="*/ 162180748 h 1414"/>
                <a:gd name="T46" fmla="*/ 162410246 w 1482"/>
                <a:gd name="T47" fmla="*/ 265640643 h 1414"/>
                <a:gd name="T48" fmla="*/ 209173233 w 1482"/>
                <a:gd name="T49" fmla="*/ 311218879 h 1414"/>
                <a:gd name="T50" fmla="*/ 337421008 w 1482"/>
                <a:gd name="T51" fmla="*/ 351484864 h 1414"/>
                <a:gd name="T52" fmla="*/ 100246392 w 1482"/>
                <a:gd name="T53" fmla="*/ 134497916 h 1414"/>
                <a:gd name="T54" fmla="*/ 302138821 w 1482"/>
                <a:gd name="T55" fmla="*/ 363787757 h 1414"/>
                <a:gd name="T56" fmla="*/ 212813371 w 1482"/>
                <a:gd name="T57" fmla="*/ 333868661 h 1414"/>
                <a:gd name="T58" fmla="*/ 128527704 w 1482"/>
                <a:gd name="T59" fmla="*/ 240754597 h 1414"/>
                <a:gd name="T60" fmla="*/ 116487046 w 1482"/>
                <a:gd name="T61" fmla="*/ 217825613 h 1414"/>
                <a:gd name="T62" fmla="*/ 102766283 w 1482"/>
                <a:gd name="T63" fmla="*/ 175602566 h 1414"/>
                <a:gd name="T64" fmla="*/ 88205733 w 1482"/>
                <a:gd name="T65" fmla="*/ 98986308 h 1414"/>
                <a:gd name="T66" fmla="*/ 17360900 w 1482"/>
                <a:gd name="T67" fmla="*/ 149877326 h 1414"/>
                <a:gd name="T68" fmla="*/ 25481492 w 1482"/>
                <a:gd name="T69" fmla="*/ 251659890 h 1414"/>
                <a:gd name="T70" fmla="*/ 74764900 w 1482"/>
                <a:gd name="T71" fmla="*/ 310659945 h 1414"/>
                <a:gd name="T72" fmla="*/ 102766283 w 1482"/>
                <a:gd name="T73" fmla="*/ 333309198 h 1414"/>
                <a:gd name="T74" fmla="*/ 158209721 w 1482"/>
                <a:gd name="T75" fmla="*/ 363228823 h 1414"/>
                <a:gd name="T76" fmla="*/ 197972363 w 1482"/>
                <a:gd name="T77" fmla="*/ 377489306 h 1414"/>
                <a:gd name="T78" fmla="*/ 243055246 w 1482"/>
                <a:gd name="T79" fmla="*/ 382243154 h 1414"/>
                <a:gd name="T80" fmla="*/ 325100421 w 1482"/>
                <a:gd name="T81" fmla="*/ 367982141 h 1414"/>
                <a:gd name="T82" fmla="*/ 101086179 w 1482"/>
                <a:gd name="T83" fmla="*/ 138972032 h 1414"/>
                <a:gd name="T84" fmla="*/ 112287050 w 1482"/>
                <a:gd name="T85" fmla="*/ 190142781 h 1414"/>
                <a:gd name="T86" fmla="*/ 171650554 w 1482"/>
                <a:gd name="T87" fmla="*/ 292764011 h 1414"/>
                <a:gd name="T88" fmla="*/ 266016317 w 1482"/>
                <a:gd name="T89" fmla="*/ 352882463 h 1414"/>
                <a:gd name="T90" fmla="*/ 278337433 w 1482"/>
                <a:gd name="T91" fmla="*/ 350925401 h 1414"/>
                <a:gd name="T92" fmla="*/ 171930483 w 1482"/>
                <a:gd name="T93" fmla="*/ 281299783 h 1414"/>
                <a:gd name="T94" fmla="*/ 104166458 w 1482"/>
                <a:gd name="T95" fmla="*/ 152673582 h 1414"/>
                <a:gd name="T96" fmla="*/ 9520767 w 1482"/>
                <a:gd name="T97" fmla="*/ 164697272 h 1414"/>
                <a:gd name="T98" fmla="*/ 5880629 w 1482"/>
                <a:gd name="T99" fmla="*/ 220621869 h 1414"/>
                <a:gd name="T100" fmla="*/ 33042225 w 1482"/>
                <a:gd name="T101" fmla="*/ 279062461 h 1414"/>
                <a:gd name="T102" fmla="*/ 66924237 w 1482"/>
                <a:gd name="T103" fmla="*/ 318209520 h 1414"/>
                <a:gd name="T104" fmla="*/ 99126146 w 1482"/>
                <a:gd name="T105" fmla="*/ 343096095 h 1414"/>
                <a:gd name="T106" fmla="*/ 207493129 w 1482"/>
                <a:gd name="T107" fmla="*/ 386996472 h 1414"/>
                <a:gd name="T108" fmla="*/ 338541254 w 1482"/>
                <a:gd name="T109" fmla="*/ 368541604 h 1414"/>
                <a:gd name="T110" fmla="*/ 351141771 w 1482"/>
                <a:gd name="T111" fmla="*/ 356797645 h 1414"/>
                <a:gd name="T112" fmla="*/ 306899204 w 1482"/>
                <a:gd name="T113" fmla="*/ 379446897 h 1414"/>
                <a:gd name="T114" fmla="*/ 192091733 w 1482"/>
                <a:gd name="T115" fmla="*/ 379446897 h 1414"/>
                <a:gd name="T116" fmla="*/ 120687571 w 1482"/>
                <a:gd name="T117" fmla="*/ 348688607 h 1414"/>
                <a:gd name="T118" fmla="*/ 18481146 w 1482"/>
                <a:gd name="T119" fmla="*/ 247744708 h 1414"/>
                <a:gd name="T120" fmla="*/ 7560204 w 1482"/>
                <a:gd name="T121" fmla="*/ 192659306 h 14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82" h="1414">
                  <a:moveTo>
                    <a:pt x="338" y="333"/>
                  </a:moveTo>
                  <a:lnTo>
                    <a:pt x="338" y="333"/>
                  </a:lnTo>
                  <a:lnTo>
                    <a:pt x="343" y="321"/>
                  </a:lnTo>
                  <a:lnTo>
                    <a:pt x="346" y="309"/>
                  </a:lnTo>
                  <a:lnTo>
                    <a:pt x="353" y="286"/>
                  </a:lnTo>
                  <a:lnTo>
                    <a:pt x="360" y="263"/>
                  </a:lnTo>
                  <a:lnTo>
                    <a:pt x="364" y="252"/>
                  </a:lnTo>
                  <a:lnTo>
                    <a:pt x="368" y="241"/>
                  </a:lnTo>
                  <a:lnTo>
                    <a:pt x="375" y="230"/>
                  </a:lnTo>
                  <a:lnTo>
                    <a:pt x="382" y="220"/>
                  </a:lnTo>
                  <a:lnTo>
                    <a:pt x="389" y="211"/>
                  </a:lnTo>
                  <a:lnTo>
                    <a:pt x="395" y="201"/>
                  </a:lnTo>
                  <a:lnTo>
                    <a:pt x="397" y="195"/>
                  </a:lnTo>
                  <a:lnTo>
                    <a:pt x="399" y="189"/>
                  </a:lnTo>
                  <a:lnTo>
                    <a:pt x="402" y="183"/>
                  </a:lnTo>
                  <a:lnTo>
                    <a:pt x="404" y="177"/>
                  </a:lnTo>
                  <a:lnTo>
                    <a:pt x="417" y="154"/>
                  </a:lnTo>
                  <a:lnTo>
                    <a:pt x="431" y="133"/>
                  </a:lnTo>
                  <a:lnTo>
                    <a:pt x="445" y="112"/>
                  </a:lnTo>
                  <a:lnTo>
                    <a:pt x="453" y="103"/>
                  </a:lnTo>
                  <a:lnTo>
                    <a:pt x="462" y="95"/>
                  </a:lnTo>
                  <a:lnTo>
                    <a:pt x="468" y="89"/>
                  </a:lnTo>
                  <a:lnTo>
                    <a:pt x="475" y="83"/>
                  </a:lnTo>
                  <a:lnTo>
                    <a:pt x="484" y="78"/>
                  </a:lnTo>
                  <a:lnTo>
                    <a:pt x="492" y="72"/>
                  </a:lnTo>
                  <a:lnTo>
                    <a:pt x="509" y="57"/>
                  </a:lnTo>
                  <a:lnTo>
                    <a:pt x="527" y="42"/>
                  </a:lnTo>
                  <a:lnTo>
                    <a:pt x="547" y="28"/>
                  </a:lnTo>
                  <a:lnTo>
                    <a:pt x="558" y="21"/>
                  </a:lnTo>
                  <a:lnTo>
                    <a:pt x="570" y="17"/>
                  </a:lnTo>
                  <a:lnTo>
                    <a:pt x="578" y="13"/>
                  </a:lnTo>
                  <a:lnTo>
                    <a:pt x="589" y="11"/>
                  </a:lnTo>
                  <a:lnTo>
                    <a:pt x="611" y="5"/>
                  </a:lnTo>
                  <a:lnTo>
                    <a:pt x="636" y="2"/>
                  </a:lnTo>
                  <a:lnTo>
                    <a:pt x="656" y="1"/>
                  </a:lnTo>
                  <a:lnTo>
                    <a:pt x="683" y="0"/>
                  </a:lnTo>
                  <a:lnTo>
                    <a:pt x="697" y="1"/>
                  </a:lnTo>
                  <a:lnTo>
                    <a:pt x="710" y="2"/>
                  </a:lnTo>
                  <a:lnTo>
                    <a:pt x="720" y="5"/>
                  </a:lnTo>
                  <a:lnTo>
                    <a:pt x="729" y="10"/>
                  </a:lnTo>
                  <a:lnTo>
                    <a:pt x="739" y="14"/>
                  </a:lnTo>
                  <a:lnTo>
                    <a:pt x="749" y="17"/>
                  </a:lnTo>
                  <a:lnTo>
                    <a:pt x="792" y="26"/>
                  </a:lnTo>
                  <a:lnTo>
                    <a:pt x="814" y="31"/>
                  </a:lnTo>
                  <a:lnTo>
                    <a:pt x="834" y="37"/>
                  </a:lnTo>
                  <a:lnTo>
                    <a:pt x="861" y="48"/>
                  </a:lnTo>
                  <a:lnTo>
                    <a:pt x="887" y="60"/>
                  </a:lnTo>
                  <a:lnTo>
                    <a:pt x="937" y="85"/>
                  </a:lnTo>
                  <a:lnTo>
                    <a:pt x="962" y="97"/>
                  </a:lnTo>
                  <a:lnTo>
                    <a:pt x="975" y="103"/>
                  </a:lnTo>
                  <a:lnTo>
                    <a:pt x="990" y="107"/>
                  </a:lnTo>
                  <a:lnTo>
                    <a:pt x="1025" y="129"/>
                  </a:lnTo>
                  <a:lnTo>
                    <a:pt x="1059" y="152"/>
                  </a:lnTo>
                  <a:lnTo>
                    <a:pt x="1092" y="176"/>
                  </a:lnTo>
                  <a:lnTo>
                    <a:pt x="1125" y="200"/>
                  </a:lnTo>
                  <a:lnTo>
                    <a:pt x="1146" y="215"/>
                  </a:lnTo>
                  <a:lnTo>
                    <a:pt x="1165" y="233"/>
                  </a:lnTo>
                  <a:lnTo>
                    <a:pt x="1184" y="252"/>
                  </a:lnTo>
                  <a:lnTo>
                    <a:pt x="1202" y="271"/>
                  </a:lnTo>
                  <a:lnTo>
                    <a:pt x="1238" y="310"/>
                  </a:lnTo>
                  <a:lnTo>
                    <a:pt x="1272" y="351"/>
                  </a:lnTo>
                  <a:lnTo>
                    <a:pt x="1287" y="369"/>
                  </a:lnTo>
                  <a:lnTo>
                    <a:pt x="1301" y="388"/>
                  </a:lnTo>
                  <a:lnTo>
                    <a:pt x="1329" y="425"/>
                  </a:lnTo>
                  <a:lnTo>
                    <a:pt x="1342" y="445"/>
                  </a:lnTo>
                  <a:lnTo>
                    <a:pt x="1355" y="465"/>
                  </a:lnTo>
                  <a:lnTo>
                    <a:pt x="1367" y="485"/>
                  </a:lnTo>
                  <a:lnTo>
                    <a:pt x="1382" y="504"/>
                  </a:lnTo>
                  <a:lnTo>
                    <a:pt x="1392" y="533"/>
                  </a:lnTo>
                  <a:lnTo>
                    <a:pt x="1404" y="562"/>
                  </a:lnTo>
                  <a:lnTo>
                    <a:pt x="1427" y="622"/>
                  </a:lnTo>
                  <a:lnTo>
                    <a:pt x="1439" y="652"/>
                  </a:lnTo>
                  <a:lnTo>
                    <a:pt x="1451" y="683"/>
                  </a:lnTo>
                  <a:lnTo>
                    <a:pt x="1459" y="715"/>
                  </a:lnTo>
                  <a:lnTo>
                    <a:pt x="1464" y="731"/>
                  </a:lnTo>
                  <a:lnTo>
                    <a:pt x="1467" y="747"/>
                  </a:lnTo>
                  <a:lnTo>
                    <a:pt x="1473" y="783"/>
                  </a:lnTo>
                  <a:lnTo>
                    <a:pt x="1479" y="818"/>
                  </a:lnTo>
                  <a:lnTo>
                    <a:pt x="1481" y="853"/>
                  </a:lnTo>
                  <a:lnTo>
                    <a:pt x="1482" y="871"/>
                  </a:lnTo>
                  <a:lnTo>
                    <a:pt x="1482" y="890"/>
                  </a:lnTo>
                  <a:lnTo>
                    <a:pt x="1480" y="922"/>
                  </a:lnTo>
                  <a:lnTo>
                    <a:pt x="1478" y="955"/>
                  </a:lnTo>
                  <a:lnTo>
                    <a:pt x="1473" y="988"/>
                  </a:lnTo>
                  <a:lnTo>
                    <a:pt x="1467" y="1021"/>
                  </a:lnTo>
                  <a:lnTo>
                    <a:pt x="1461" y="1047"/>
                  </a:lnTo>
                  <a:lnTo>
                    <a:pt x="1457" y="1060"/>
                  </a:lnTo>
                  <a:lnTo>
                    <a:pt x="1456" y="1073"/>
                  </a:lnTo>
                  <a:lnTo>
                    <a:pt x="1449" y="1097"/>
                  </a:lnTo>
                  <a:lnTo>
                    <a:pt x="1438" y="1122"/>
                  </a:lnTo>
                  <a:lnTo>
                    <a:pt x="1426" y="1145"/>
                  </a:lnTo>
                  <a:lnTo>
                    <a:pt x="1419" y="1155"/>
                  </a:lnTo>
                  <a:lnTo>
                    <a:pt x="1411" y="1165"/>
                  </a:lnTo>
                  <a:lnTo>
                    <a:pt x="1404" y="1176"/>
                  </a:lnTo>
                  <a:lnTo>
                    <a:pt x="1395" y="1185"/>
                  </a:lnTo>
                  <a:lnTo>
                    <a:pt x="1386" y="1194"/>
                  </a:lnTo>
                  <a:lnTo>
                    <a:pt x="1376" y="1202"/>
                  </a:lnTo>
                  <a:lnTo>
                    <a:pt x="1366" y="1210"/>
                  </a:lnTo>
                  <a:lnTo>
                    <a:pt x="1356" y="1217"/>
                  </a:lnTo>
                  <a:lnTo>
                    <a:pt x="1344" y="1225"/>
                  </a:lnTo>
                  <a:lnTo>
                    <a:pt x="1332" y="1231"/>
                  </a:lnTo>
                  <a:lnTo>
                    <a:pt x="1328" y="1236"/>
                  </a:lnTo>
                  <a:lnTo>
                    <a:pt x="1323" y="1240"/>
                  </a:lnTo>
                  <a:lnTo>
                    <a:pt x="1318" y="1244"/>
                  </a:lnTo>
                  <a:lnTo>
                    <a:pt x="1313" y="1247"/>
                  </a:lnTo>
                  <a:lnTo>
                    <a:pt x="1300" y="1253"/>
                  </a:lnTo>
                  <a:lnTo>
                    <a:pt x="1286" y="1258"/>
                  </a:lnTo>
                  <a:lnTo>
                    <a:pt x="1279" y="1269"/>
                  </a:lnTo>
                  <a:lnTo>
                    <a:pt x="1271" y="1279"/>
                  </a:lnTo>
                  <a:lnTo>
                    <a:pt x="1264" y="1291"/>
                  </a:lnTo>
                  <a:lnTo>
                    <a:pt x="1257" y="1304"/>
                  </a:lnTo>
                  <a:lnTo>
                    <a:pt x="1239" y="1319"/>
                  </a:lnTo>
                  <a:lnTo>
                    <a:pt x="1220" y="1333"/>
                  </a:lnTo>
                  <a:lnTo>
                    <a:pt x="1198" y="1346"/>
                  </a:lnTo>
                  <a:lnTo>
                    <a:pt x="1175" y="1358"/>
                  </a:lnTo>
                  <a:lnTo>
                    <a:pt x="1151" y="1368"/>
                  </a:lnTo>
                  <a:lnTo>
                    <a:pt x="1125" y="1377"/>
                  </a:lnTo>
                  <a:lnTo>
                    <a:pt x="1100" y="1385"/>
                  </a:lnTo>
                  <a:lnTo>
                    <a:pt x="1073" y="1393"/>
                  </a:lnTo>
                  <a:lnTo>
                    <a:pt x="1045" y="1398"/>
                  </a:lnTo>
                  <a:lnTo>
                    <a:pt x="1017" y="1404"/>
                  </a:lnTo>
                  <a:lnTo>
                    <a:pt x="988" y="1408"/>
                  </a:lnTo>
                  <a:lnTo>
                    <a:pt x="961" y="1411"/>
                  </a:lnTo>
                  <a:lnTo>
                    <a:pt x="932" y="1413"/>
                  </a:lnTo>
                  <a:lnTo>
                    <a:pt x="903" y="1414"/>
                  </a:lnTo>
                  <a:lnTo>
                    <a:pt x="875" y="1414"/>
                  </a:lnTo>
                  <a:lnTo>
                    <a:pt x="847" y="1414"/>
                  </a:lnTo>
                  <a:lnTo>
                    <a:pt x="828" y="1413"/>
                  </a:lnTo>
                  <a:lnTo>
                    <a:pt x="808" y="1411"/>
                  </a:lnTo>
                  <a:lnTo>
                    <a:pt x="770" y="1405"/>
                  </a:lnTo>
                  <a:lnTo>
                    <a:pt x="731" y="1397"/>
                  </a:lnTo>
                  <a:lnTo>
                    <a:pt x="692" y="1389"/>
                  </a:lnTo>
                  <a:lnTo>
                    <a:pt x="655" y="1381"/>
                  </a:lnTo>
                  <a:lnTo>
                    <a:pt x="619" y="1372"/>
                  </a:lnTo>
                  <a:lnTo>
                    <a:pt x="585" y="1362"/>
                  </a:lnTo>
                  <a:lnTo>
                    <a:pt x="551" y="1350"/>
                  </a:lnTo>
                  <a:lnTo>
                    <a:pt x="547" y="1348"/>
                  </a:lnTo>
                  <a:lnTo>
                    <a:pt x="543" y="1345"/>
                  </a:lnTo>
                  <a:lnTo>
                    <a:pt x="539" y="1342"/>
                  </a:lnTo>
                  <a:lnTo>
                    <a:pt x="534" y="1339"/>
                  </a:lnTo>
                  <a:lnTo>
                    <a:pt x="505" y="1328"/>
                  </a:lnTo>
                  <a:lnTo>
                    <a:pt x="478" y="1314"/>
                  </a:lnTo>
                  <a:lnTo>
                    <a:pt x="450" y="1301"/>
                  </a:lnTo>
                  <a:lnTo>
                    <a:pt x="424" y="1286"/>
                  </a:lnTo>
                  <a:lnTo>
                    <a:pt x="414" y="1281"/>
                  </a:lnTo>
                  <a:lnTo>
                    <a:pt x="406" y="1273"/>
                  </a:lnTo>
                  <a:lnTo>
                    <a:pt x="397" y="1267"/>
                  </a:lnTo>
                  <a:lnTo>
                    <a:pt x="388" y="1261"/>
                  </a:lnTo>
                  <a:lnTo>
                    <a:pt x="379" y="1256"/>
                  </a:lnTo>
                  <a:lnTo>
                    <a:pt x="371" y="1253"/>
                  </a:lnTo>
                  <a:lnTo>
                    <a:pt x="361" y="1248"/>
                  </a:lnTo>
                  <a:lnTo>
                    <a:pt x="352" y="1243"/>
                  </a:lnTo>
                  <a:lnTo>
                    <a:pt x="315" y="1216"/>
                  </a:lnTo>
                  <a:lnTo>
                    <a:pt x="277" y="1188"/>
                  </a:lnTo>
                  <a:lnTo>
                    <a:pt x="240" y="1160"/>
                  </a:lnTo>
                  <a:lnTo>
                    <a:pt x="205" y="1130"/>
                  </a:lnTo>
                  <a:lnTo>
                    <a:pt x="192" y="1118"/>
                  </a:lnTo>
                  <a:lnTo>
                    <a:pt x="179" y="1105"/>
                  </a:lnTo>
                  <a:lnTo>
                    <a:pt x="160" y="1086"/>
                  </a:lnTo>
                  <a:lnTo>
                    <a:pt x="151" y="1075"/>
                  </a:lnTo>
                  <a:lnTo>
                    <a:pt x="141" y="1064"/>
                  </a:lnTo>
                  <a:lnTo>
                    <a:pt x="120" y="1037"/>
                  </a:lnTo>
                  <a:lnTo>
                    <a:pt x="101" y="1009"/>
                  </a:lnTo>
                  <a:lnTo>
                    <a:pt x="81" y="979"/>
                  </a:lnTo>
                  <a:lnTo>
                    <a:pt x="64" y="948"/>
                  </a:lnTo>
                  <a:lnTo>
                    <a:pt x="48" y="914"/>
                  </a:lnTo>
                  <a:lnTo>
                    <a:pt x="34" y="880"/>
                  </a:lnTo>
                  <a:lnTo>
                    <a:pt x="28" y="863"/>
                  </a:lnTo>
                  <a:lnTo>
                    <a:pt x="23" y="845"/>
                  </a:lnTo>
                  <a:lnTo>
                    <a:pt x="17" y="827"/>
                  </a:lnTo>
                  <a:lnTo>
                    <a:pt x="13" y="807"/>
                  </a:lnTo>
                  <a:lnTo>
                    <a:pt x="12" y="803"/>
                  </a:lnTo>
                  <a:lnTo>
                    <a:pt x="10" y="800"/>
                  </a:lnTo>
                  <a:lnTo>
                    <a:pt x="5" y="793"/>
                  </a:lnTo>
                  <a:lnTo>
                    <a:pt x="2" y="755"/>
                  </a:lnTo>
                  <a:lnTo>
                    <a:pt x="0" y="718"/>
                  </a:lnTo>
                  <a:lnTo>
                    <a:pt x="0" y="700"/>
                  </a:lnTo>
                  <a:lnTo>
                    <a:pt x="1" y="683"/>
                  </a:lnTo>
                  <a:lnTo>
                    <a:pt x="2" y="665"/>
                  </a:lnTo>
                  <a:lnTo>
                    <a:pt x="4" y="646"/>
                  </a:lnTo>
                  <a:lnTo>
                    <a:pt x="9" y="613"/>
                  </a:lnTo>
                  <a:lnTo>
                    <a:pt x="12" y="597"/>
                  </a:lnTo>
                  <a:lnTo>
                    <a:pt x="16" y="582"/>
                  </a:lnTo>
                  <a:lnTo>
                    <a:pt x="20" y="567"/>
                  </a:lnTo>
                  <a:lnTo>
                    <a:pt x="26" y="553"/>
                  </a:lnTo>
                  <a:lnTo>
                    <a:pt x="32" y="540"/>
                  </a:lnTo>
                  <a:lnTo>
                    <a:pt x="40" y="525"/>
                  </a:lnTo>
                  <a:lnTo>
                    <a:pt x="45" y="517"/>
                  </a:lnTo>
                  <a:lnTo>
                    <a:pt x="51" y="509"/>
                  </a:lnTo>
                  <a:lnTo>
                    <a:pt x="59" y="500"/>
                  </a:lnTo>
                  <a:lnTo>
                    <a:pt x="64" y="491"/>
                  </a:lnTo>
                  <a:lnTo>
                    <a:pt x="72" y="481"/>
                  </a:lnTo>
                  <a:lnTo>
                    <a:pt x="79" y="470"/>
                  </a:lnTo>
                  <a:lnTo>
                    <a:pt x="96" y="450"/>
                  </a:lnTo>
                  <a:lnTo>
                    <a:pt x="115" y="431"/>
                  </a:lnTo>
                  <a:lnTo>
                    <a:pt x="135" y="414"/>
                  </a:lnTo>
                  <a:lnTo>
                    <a:pt x="155" y="398"/>
                  </a:lnTo>
                  <a:lnTo>
                    <a:pt x="178" y="383"/>
                  </a:lnTo>
                  <a:lnTo>
                    <a:pt x="200" y="369"/>
                  </a:lnTo>
                  <a:lnTo>
                    <a:pt x="223" y="356"/>
                  </a:lnTo>
                  <a:lnTo>
                    <a:pt x="253" y="349"/>
                  </a:lnTo>
                  <a:lnTo>
                    <a:pt x="280" y="343"/>
                  </a:lnTo>
                  <a:lnTo>
                    <a:pt x="306" y="336"/>
                  </a:lnTo>
                  <a:lnTo>
                    <a:pt x="321" y="334"/>
                  </a:lnTo>
                  <a:lnTo>
                    <a:pt x="338" y="333"/>
                  </a:lnTo>
                  <a:close/>
                  <a:moveTo>
                    <a:pt x="1316" y="1222"/>
                  </a:moveTo>
                  <a:lnTo>
                    <a:pt x="1316" y="1222"/>
                  </a:lnTo>
                  <a:lnTo>
                    <a:pt x="1335" y="1212"/>
                  </a:lnTo>
                  <a:lnTo>
                    <a:pt x="1352" y="1203"/>
                  </a:lnTo>
                  <a:lnTo>
                    <a:pt x="1360" y="1198"/>
                  </a:lnTo>
                  <a:lnTo>
                    <a:pt x="1367" y="1193"/>
                  </a:lnTo>
                  <a:lnTo>
                    <a:pt x="1375" y="1187"/>
                  </a:lnTo>
                  <a:lnTo>
                    <a:pt x="1380" y="1181"/>
                  </a:lnTo>
                  <a:lnTo>
                    <a:pt x="1383" y="1177"/>
                  </a:lnTo>
                  <a:lnTo>
                    <a:pt x="1385" y="1171"/>
                  </a:lnTo>
                  <a:lnTo>
                    <a:pt x="1387" y="1166"/>
                  </a:lnTo>
                  <a:lnTo>
                    <a:pt x="1389" y="1162"/>
                  </a:lnTo>
                  <a:lnTo>
                    <a:pt x="1393" y="1157"/>
                  </a:lnTo>
                  <a:lnTo>
                    <a:pt x="1398" y="1153"/>
                  </a:lnTo>
                  <a:lnTo>
                    <a:pt x="1404" y="1149"/>
                  </a:lnTo>
                  <a:lnTo>
                    <a:pt x="1408" y="1143"/>
                  </a:lnTo>
                  <a:lnTo>
                    <a:pt x="1414" y="1135"/>
                  </a:lnTo>
                  <a:lnTo>
                    <a:pt x="1420" y="1125"/>
                  </a:lnTo>
                  <a:lnTo>
                    <a:pt x="1429" y="1105"/>
                  </a:lnTo>
                  <a:lnTo>
                    <a:pt x="1437" y="1083"/>
                  </a:lnTo>
                  <a:lnTo>
                    <a:pt x="1442" y="1064"/>
                  </a:lnTo>
                  <a:lnTo>
                    <a:pt x="1443" y="1054"/>
                  </a:lnTo>
                  <a:lnTo>
                    <a:pt x="1444" y="1044"/>
                  </a:lnTo>
                  <a:lnTo>
                    <a:pt x="1444" y="1034"/>
                  </a:lnTo>
                  <a:lnTo>
                    <a:pt x="1446" y="1025"/>
                  </a:lnTo>
                  <a:lnTo>
                    <a:pt x="1453" y="989"/>
                  </a:lnTo>
                  <a:lnTo>
                    <a:pt x="1458" y="955"/>
                  </a:lnTo>
                  <a:lnTo>
                    <a:pt x="1464" y="921"/>
                  </a:lnTo>
                  <a:lnTo>
                    <a:pt x="1465" y="904"/>
                  </a:lnTo>
                  <a:lnTo>
                    <a:pt x="1466" y="885"/>
                  </a:lnTo>
                  <a:lnTo>
                    <a:pt x="1465" y="847"/>
                  </a:lnTo>
                  <a:lnTo>
                    <a:pt x="1463" y="809"/>
                  </a:lnTo>
                  <a:lnTo>
                    <a:pt x="1461" y="790"/>
                  </a:lnTo>
                  <a:lnTo>
                    <a:pt x="1457" y="772"/>
                  </a:lnTo>
                  <a:lnTo>
                    <a:pt x="1454" y="754"/>
                  </a:lnTo>
                  <a:lnTo>
                    <a:pt x="1450" y="734"/>
                  </a:lnTo>
                  <a:lnTo>
                    <a:pt x="1440" y="707"/>
                  </a:lnTo>
                  <a:lnTo>
                    <a:pt x="1436" y="691"/>
                  </a:lnTo>
                  <a:lnTo>
                    <a:pt x="1429" y="674"/>
                  </a:lnTo>
                  <a:lnTo>
                    <a:pt x="1412" y="626"/>
                  </a:lnTo>
                  <a:lnTo>
                    <a:pt x="1393" y="577"/>
                  </a:lnTo>
                  <a:lnTo>
                    <a:pt x="1383" y="552"/>
                  </a:lnTo>
                  <a:lnTo>
                    <a:pt x="1372" y="529"/>
                  </a:lnTo>
                  <a:lnTo>
                    <a:pt x="1360" y="506"/>
                  </a:lnTo>
                  <a:lnTo>
                    <a:pt x="1348" y="486"/>
                  </a:lnTo>
                  <a:lnTo>
                    <a:pt x="1317" y="441"/>
                  </a:lnTo>
                  <a:lnTo>
                    <a:pt x="1286" y="397"/>
                  </a:lnTo>
                  <a:lnTo>
                    <a:pt x="1268" y="373"/>
                  </a:lnTo>
                  <a:lnTo>
                    <a:pt x="1247" y="347"/>
                  </a:lnTo>
                  <a:lnTo>
                    <a:pt x="1228" y="323"/>
                  </a:lnTo>
                  <a:lnTo>
                    <a:pt x="1208" y="301"/>
                  </a:lnTo>
                  <a:lnTo>
                    <a:pt x="1186" y="278"/>
                  </a:lnTo>
                  <a:lnTo>
                    <a:pt x="1165" y="256"/>
                  </a:lnTo>
                  <a:lnTo>
                    <a:pt x="1143" y="235"/>
                  </a:lnTo>
                  <a:lnTo>
                    <a:pt x="1131" y="225"/>
                  </a:lnTo>
                  <a:lnTo>
                    <a:pt x="1119" y="216"/>
                  </a:lnTo>
                  <a:lnTo>
                    <a:pt x="1080" y="188"/>
                  </a:lnTo>
                  <a:lnTo>
                    <a:pt x="1042" y="163"/>
                  </a:lnTo>
                  <a:lnTo>
                    <a:pt x="1035" y="157"/>
                  </a:lnTo>
                  <a:lnTo>
                    <a:pt x="1030" y="153"/>
                  </a:lnTo>
                  <a:lnTo>
                    <a:pt x="1017" y="142"/>
                  </a:lnTo>
                  <a:lnTo>
                    <a:pt x="1004" y="135"/>
                  </a:lnTo>
                  <a:lnTo>
                    <a:pt x="990" y="126"/>
                  </a:lnTo>
                  <a:lnTo>
                    <a:pt x="961" y="111"/>
                  </a:lnTo>
                  <a:lnTo>
                    <a:pt x="929" y="96"/>
                  </a:lnTo>
                  <a:lnTo>
                    <a:pt x="901" y="85"/>
                  </a:lnTo>
                  <a:lnTo>
                    <a:pt x="879" y="76"/>
                  </a:lnTo>
                  <a:lnTo>
                    <a:pt x="867" y="73"/>
                  </a:lnTo>
                  <a:lnTo>
                    <a:pt x="858" y="68"/>
                  </a:lnTo>
                  <a:lnTo>
                    <a:pt x="852" y="65"/>
                  </a:lnTo>
                  <a:lnTo>
                    <a:pt x="847" y="61"/>
                  </a:lnTo>
                  <a:lnTo>
                    <a:pt x="842" y="57"/>
                  </a:lnTo>
                  <a:lnTo>
                    <a:pt x="836" y="53"/>
                  </a:lnTo>
                  <a:lnTo>
                    <a:pt x="823" y="49"/>
                  </a:lnTo>
                  <a:lnTo>
                    <a:pt x="810" y="45"/>
                  </a:lnTo>
                  <a:lnTo>
                    <a:pt x="783" y="38"/>
                  </a:lnTo>
                  <a:lnTo>
                    <a:pt x="756" y="33"/>
                  </a:lnTo>
                  <a:lnTo>
                    <a:pt x="731" y="28"/>
                  </a:lnTo>
                  <a:lnTo>
                    <a:pt x="727" y="26"/>
                  </a:lnTo>
                  <a:lnTo>
                    <a:pt x="722" y="23"/>
                  </a:lnTo>
                  <a:lnTo>
                    <a:pt x="717" y="21"/>
                  </a:lnTo>
                  <a:lnTo>
                    <a:pt x="713" y="20"/>
                  </a:lnTo>
                  <a:lnTo>
                    <a:pt x="698" y="18"/>
                  </a:lnTo>
                  <a:lnTo>
                    <a:pt x="681" y="17"/>
                  </a:lnTo>
                  <a:lnTo>
                    <a:pt x="664" y="17"/>
                  </a:lnTo>
                  <a:lnTo>
                    <a:pt x="648" y="18"/>
                  </a:lnTo>
                  <a:lnTo>
                    <a:pt x="632" y="20"/>
                  </a:lnTo>
                  <a:lnTo>
                    <a:pt x="618" y="22"/>
                  </a:lnTo>
                  <a:lnTo>
                    <a:pt x="603" y="26"/>
                  </a:lnTo>
                  <a:lnTo>
                    <a:pt x="590" y="30"/>
                  </a:lnTo>
                  <a:lnTo>
                    <a:pt x="576" y="35"/>
                  </a:lnTo>
                  <a:lnTo>
                    <a:pt x="564" y="41"/>
                  </a:lnTo>
                  <a:lnTo>
                    <a:pt x="553" y="47"/>
                  </a:lnTo>
                  <a:lnTo>
                    <a:pt x="541" y="53"/>
                  </a:lnTo>
                  <a:lnTo>
                    <a:pt x="528" y="63"/>
                  </a:lnTo>
                  <a:lnTo>
                    <a:pt x="515" y="73"/>
                  </a:lnTo>
                  <a:lnTo>
                    <a:pt x="502" y="82"/>
                  </a:lnTo>
                  <a:lnTo>
                    <a:pt x="490" y="92"/>
                  </a:lnTo>
                  <a:lnTo>
                    <a:pt x="480" y="104"/>
                  </a:lnTo>
                  <a:lnTo>
                    <a:pt x="469" y="114"/>
                  </a:lnTo>
                  <a:lnTo>
                    <a:pt x="458" y="126"/>
                  </a:lnTo>
                  <a:lnTo>
                    <a:pt x="449" y="139"/>
                  </a:lnTo>
                  <a:lnTo>
                    <a:pt x="439" y="151"/>
                  </a:lnTo>
                  <a:lnTo>
                    <a:pt x="431" y="165"/>
                  </a:lnTo>
                  <a:lnTo>
                    <a:pt x="422" y="178"/>
                  </a:lnTo>
                  <a:lnTo>
                    <a:pt x="414" y="193"/>
                  </a:lnTo>
                  <a:lnTo>
                    <a:pt x="407" y="207"/>
                  </a:lnTo>
                  <a:lnTo>
                    <a:pt x="401" y="222"/>
                  </a:lnTo>
                  <a:lnTo>
                    <a:pt x="394" y="238"/>
                  </a:lnTo>
                  <a:lnTo>
                    <a:pt x="388" y="253"/>
                  </a:lnTo>
                  <a:lnTo>
                    <a:pt x="386" y="262"/>
                  </a:lnTo>
                  <a:lnTo>
                    <a:pt x="383" y="273"/>
                  </a:lnTo>
                  <a:lnTo>
                    <a:pt x="380" y="294"/>
                  </a:lnTo>
                  <a:lnTo>
                    <a:pt x="377" y="340"/>
                  </a:lnTo>
                  <a:lnTo>
                    <a:pt x="375" y="371"/>
                  </a:lnTo>
                  <a:lnTo>
                    <a:pt x="375" y="401"/>
                  </a:lnTo>
                  <a:lnTo>
                    <a:pt x="375" y="430"/>
                  </a:lnTo>
                  <a:lnTo>
                    <a:pt x="377" y="459"/>
                  </a:lnTo>
                  <a:lnTo>
                    <a:pt x="380" y="489"/>
                  </a:lnTo>
                  <a:lnTo>
                    <a:pt x="384" y="518"/>
                  </a:lnTo>
                  <a:lnTo>
                    <a:pt x="390" y="549"/>
                  </a:lnTo>
                  <a:lnTo>
                    <a:pt x="397" y="580"/>
                  </a:lnTo>
                  <a:lnTo>
                    <a:pt x="406" y="616"/>
                  </a:lnTo>
                  <a:lnTo>
                    <a:pt x="417" y="650"/>
                  </a:lnTo>
                  <a:lnTo>
                    <a:pt x="428" y="683"/>
                  </a:lnTo>
                  <a:lnTo>
                    <a:pt x="442" y="716"/>
                  </a:lnTo>
                  <a:lnTo>
                    <a:pt x="456" y="747"/>
                  </a:lnTo>
                  <a:lnTo>
                    <a:pt x="471" y="777"/>
                  </a:lnTo>
                  <a:lnTo>
                    <a:pt x="487" y="806"/>
                  </a:lnTo>
                  <a:lnTo>
                    <a:pt x="503" y="833"/>
                  </a:lnTo>
                  <a:lnTo>
                    <a:pt x="522" y="862"/>
                  </a:lnTo>
                  <a:lnTo>
                    <a:pt x="539" y="890"/>
                  </a:lnTo>
                  <a:lnTo>
                    <a:pt x="556" y="918"/>
                  </a:lnTo>
                  <a:lnTo>
                    <a:pt x="565" y="930"/>
                  </a:lnTo>
                  <a:lnTo>
                    <a:pt x="575" y="943"/>
                  </a:lnTo>
                  <a:lnTo>
                    <a:pt x="580" y="950"/>
                  </a:lnTo>
                  <a:lnTo>
                    <a:pt x="587" y="956"/>
                  </a:lnTo>
                  <a:lnTo>
                    <a:pt x="593" y="963"/>
                  </a:lnTo>
                  <a:lnTo>
                    <a:pt x="600" y="970"/>
                  </a:lnTo>
                  <a:lnTo>
                    <a:pt x="613" y="985"/>
                  </a:lnTo>
                  <a:lnTo>
                    <a:pt x="624" y="997"/>
                  </a:lnTo>
                  <a:lnTo>
                    <a:pt x="648" y="1019"/>
                  </a:lnTo>
                  <a:lnTo>
                    <a:pt x="670" y="1045"/>
                  </a:lnTo>
                  <a:lnTo>
                    <a:pt x="682" y="1057"/>
                  </a:lnTo>
                  <a:lnTo>
                    <a:pt x="696" y="1067"/>
                  </a:lnTo>
                  <a:lnTo>
                    <a:pt x="710" y="1078"/>
                  </a:lnTo>
                  <a:lnTo>
                    <a:pt x="723" y="1089"/>
                  </a:lnTo>
                  <a:lnTo>
                    <a:pt x="736" y="1101"/>
                  </a:lnTo>
                  <a:lnTo>
                    <a:pt x="747" y="1113"/>
                  </a:lnTo>
                  <a:lnTo>
                    <a:pt x="772" y="1132"/>
                  </a:lnTo>
                  <a:lnTo>
                    <a:pt x="801" y="1149"/>
                  </a:lnTo>
                  <a:lnTo>
                    <a:pt x="831" y="1167"/>
                  </a:lnTo>
                  <a:lnTo>
                    <a:pt x="863" y="1184"/>
                  </a:lnTo>
                  <a:lnTo>
                    <a:pt x="897" y="1200"/>
                  </a:lnTo>
                  <a:lnTo>
                    <a:pt x="934" y="1215"/>
                  </a:lnTo>
                  <a:lnTo>
                    <a:pt x="971" y="1228"/>
                  </a:lnTo>
                  <a:lnTo>
                    <a:pt x="1009" y="1240"/>
                  </a:lnTo>
                  <a:lnTo>
                    <a:pt x="1048" y="1249"/>
                  </a:lnTo>
                  <a:lnTo>
                    <a:pt x="1068" y="1253"/>
                  </a:lnTo>
                  <a:lnTo>
                    <a:pt x="1087" y="1256"/>
                  </a:lnTo>
                  <a:lnTo>
                    <a:pt x="1107" y="1258"/>
                  </a:lnTo>
                  <a:lnTo>
                    <a:pt x="1126" y="1259"/>
                  </a:lnTo>
                  <a:lnTo>
                    <a:pt x="1147" y="1260"/>
                  </a:lnTo>
                  <a:lnTo>
                    <a:pt x="1166" y="1260"/>
                  </a:lnTo>
                  <a:lnTo>
                    <a:pt x="1185" y="1258"/>
                  </a:lnTo>
                  <a:lnTo>
                    <a:pt x="1205" y="1257"/>
                  </a:lnTo>
                  <a:lnTo>
                    <a:pt x="1224" y="1254"/>
                  </a:lnTo>
                  <a:lnTo>
                    <a:pt x="1243" y="1249"/>
                  </a:lnTo>
                  <a:lnTo>
                    <a:pt x="1261" y="1244"/>
                  </a:lnTo>
                  <a:lnTo>
                    <a:pt x="1281" y="1238"/>
                  </a:lnTo>
                  <a:lnTo>
                    <a:pt x="1299" y="1230"/>
                  </a:lnTo>
                  <a:lnTo>
                    <a:pt x="1316" y="1222"/>
                  </a:lnTo>
                  <a:close/>
                  <a:moveTo>
                    <a:pt x="352" y="356"/>
                  </a:moveTo>
                  <a:lnTo>
                    <a:pt x="352" y="356"/>
                  </a:lnTo>
                  <a:lnTo>
                    <a:pt x="351" y="371"/>
                  </a:lnTo>
                  <a:lnTo>
                    <a:pt x="350" y="388"/>
                  </a:lnTo>
                  <a:lnTo>
                    <a:pt x="350" y="404"/>
                  </a:lnTo>
                  <a:lnTo>
                    <a:pt x="350" y="420"/>
                  </a:lnTo>
                  <a:lnTo>
                    <a:pt x="351" y="436"/>
                  </a:lnTo>
                  <a:lnTo>
                    <a:pt x="352" y="452"/>
                  </a:lnTo>
                  <a:lnTo>
                    <a:pt x="356" y="467"/>
                  </a:lnTo>
                  <a:lnTo>
                    <a:pt x="358" y="481"/>
                  </a:lnTo>
                  <a:lnTo>
                    <a:pt x="356" y="446"/>
                  </a:lnTo>
                  <a:lnTo>
                    <a:pt x="356" y="409"/>
                  </a:lnTo>
                  <a:lnTo>
                    <a:pt x="358" y="371"/>
                  </a:lnTo>
                  <a:lnTo>
                    <a:pt x="362" y="335"/>
                  </a:lnTo>
                  <a:lnTo>
                    <a:pt x="359" y="336"/>
                  </a:lnTo>
                  <a:lnTo>
                    <a:pt x="357" y="338"/>
                  </a:lnTo>
                  <a:lnTo>
                    <a:pt x="354" y="345"/>
                  </a:lnTo>
                  <a:lnTo>
                    <a:pt x="353" y="350"/>
                  </a:lnTo>
                  <a:lnTo>
                    <a:pt x="352" y="356"/>
                  </a:lnTo>
                  <a:close/>
                  <a:moveTo>
                    <a:pt x="1135" y="1297"/>
                  </a:moveTo>
                  <a:lnTo>
                    <a:pt x="1135" y="1297"/>
                  </a:lnTo>
                  <a:lnTo>
                    <a:pt x="1116" y="1299"/>
                  </a:lnTo>
                  <a:lnTo>
                    <a:pt x="1098" y="1300"/>
                  </a:lnTo>
                  <a:lnTo>
                    <a:pt x="1079" y="1301"/>
                  </a:lnTo>
                  <a:lnTo>
                    <a:pt x="1061" y="1300"/>
                  </a:lnTo>
                  <a:lnTo>
                    <a:pt x="1044" y="1299"/>
                  </a:lnTo>
                  <a:lnTo>
                    <a:pt x="1027" y="1297"/>
                  </a:lnTo>
                  <a:lnTo>
                    <a:pt x="1010" y="1293"/>
                  </a:lnTo>
                  <a:lnTo>
                    <a:pt x="994" y="1290"/>
                  </a:lnTo>
                  <a:lnTo>
                    <a:pt x="962" y="1282"/>
                  </a:lnTo>
                  <a:lnTo>
                    <a:pt x="929" y="1272"/>
                  </a:lnTo>
                  <a:lnTo>
                    <a:pt x="898" y="1260"/>
                  </a:lnTo>
                  <a:lnTo>
                    <a:pt x="868" y="1248"/>
                  </a:lnTo>
                  <a:lnTo>
                    <a:pt x="853" y="1242"/>
                  </a:lnTo>
                  <a:lnTo>
                    <a:pt x="840" y="1234"/>
                  </a:lnTo>
                  <a:lnTo>
                    <a:pt x="812" y="1218"/>
                  </a:lnTo>
                  <a:lnTo>
                    <a:pt x="795" y="1210"/>
                  </a:lnTo>
                  <a:lnTo>
                    <a:pt x="777" y="1202"/>
                  </a:lnTo>
                  <a:lnTo>
                    <a:pt x="760" y="1194"/>
                  </a:lnTo>
                  <a:lnTo>
                    <a:pt x="745" y="1184"/>
                  </a:lnTo>
                  <a:lnTo>
                    <a:pt x="725" y="1169"/>
                  </a:lnTo>
                  <a:lnTo>
                    <a:pt x="704" y="1152"/>
                  </a:lnTo>
                  <a:lnTo>
                    <a:pt x="664" y="1116"/>
                  </a:lnTo>
                  <a:lnTo>
                    <a:pt x="644" y="1096"/>
                  </a:lnTo>
                  <a:lnTo>
                    <a:pt x="624" y="1078"/>
                  </a:lnTo>
                  <a:lnTo>
                    <a:pt x="605" y="1059"/>
                  </a:lnTo>
                  <a:lnTo>
                    <a:pt x="587" y="1039"/>
                  </a:lnTo>
                  <a:lnTo>
                    <a:pt x="570" y="1018"/>
                  </a:lnTo>
                  <a:lnTo>
                    <a:pt x="553" y="997"/>
                  </a:lnTo>
                  <a:lnTo>
                    <a:pt x="535" y="974"/>
                  </a:lnTo>
                  <a:lnTo>
                    <a:pt x="519" y="952"/>
                  </a:lnTo>
                  <a:lnTo>
                    <a:pt x="489" y="907"/>
                  </a:lnTo>
                  <a:lnTo>
                    <a:pt x="459" y="861"/>
                  </a:lnTo>
                  <a:lnTo>
                    <a:pt x="454" y="854"/>
                  </a:lnTo>
                  <a:lnTo>
                    <a:pt x="448" y="849"/>
                  </a:lnTo>
                  <a:lnTo>
                    <a:pt x="442" y="843"/>
                  </a:lnTo>
                  <a:lnTo>
                    <a:pt x="438" y="836"/>
                  </a:lnTo>
                  <a:lnTo>
                    <a:pt x="437" y="832"/>
                  </a:lnTo>
                  <a:lnTo>
                    <a:pt x="437" y="828"/>
                  </a:lnTo>
                  <a:lnTo>
                    <a:pt x="437" y="824"/>
                  </a:lnTo>
                  <a:lnTo>
                    <a:pt x="436" y="820"/>
                  </a:lnTo>
                  <a:lnTo>
                    <a:pt x="434" y="816"/>
                  </a:lnTo>
                  <a:lnTo>
                    <a:pt x="431" y="812"/>
                  </a:lnTo>
                  <a:lnTo>
                    <a:pt x="428" y="808"/>
                  </a:lnTo>
                  <a:lnTo>
                    <a:pt x="425" y="804"/>
                  </a:lnTo>
                  <a:lnTo>
                    <a:pt x="416" y="779"/>
                  </a:lnTo>
                  <a:lnTo>
                    <a:pt x="406" y="753"/>
                  </a:lnTo>
                  <a:lnTo>
                    <a:pt x="397" y="727"/>
                  </a:lnTo>
                  <a:lnTo>
                    <a:pt x="390" y="701"/>
                  </a:lnTo>
                  <a:lnTo>
                    <a:pt x="387" y="692"/>
                  </a:lnTo>
                  <a:lnTo>
                    <a:pt x="382" y="683"/>
                  </a:lnTo>
                  <a:lnTo>
                    <a:pt x="378" y="674"/>
                  </a:lnTo>
                  <a:lnTo>
                    <a:pt x="376" y="666"/>
                  </a:lnTo>
                  <a:lnTo>
                    <a:pt x="375" y="661"/>
                  </a:lnTo>
                  <a:lnTo>
                    <a:pt x="376" y="655"/>
                  </a:lnTo>
                  <a:lnTo>
                    <a:pt x="376" y="650"/>
                  </a:lnTo>
                  <a:lnTo>
                    <a:pt x="376" y="644"/>
                  </a:lnTo>
                  <a:lnTo>
                    <a:pt x="374" y="639"/>
                  </a:lnTo>
                  <a:lnTo>
                    <a:pt x="371" y="634"/>
                  </a:lnTo>
                  <a:lnTo>
                    <a:pt x="367" y="628"/>
                  </a:lnTo>
                  <a:lnTo>
                    <a:pt x="365" y="623"/>
                  </a:lnTo>
                  <a:lnTo>
                    <a:pt x="365" y="620"/>
                  </a:lnTo>
                  <a:lnTo>
                    <a:pt x="365" y="616"/>
                  </a:lnTo>
                  <a:lnTo>
                    <a:pt x="365" y="612"/>
                  </a:lnTo>
                  <a:lnTo>
                    <a:pt x="365" y="608"/>
                  </a:lnTo>
                  <a:lnTo>
                    <a:pt x="358" y="578"/>
                  </a:lnTo>
                  <a:lnTo>
                    <a:pt x="350" y="547"/>
                  </a:lnTo>
                  <a:lnTo>
                    <a:pt x="345" y="515"/>
                  </a:lnTo>
                  <a:lnTo>
                    <a:pt x="339" y="483"/>
                  </a:lnTo>
                  <a:lnTo>
                    <a:pt x="336" y="450"/>
                  </a:lnTo>
                  <a:lnTo>
                    <a:pt x="335" y="416"/>
                  </a:lnTo>
                  <a:lnTo>
                    <a:pt x="335" y="384"/>
                  </a:lnTo>
                  <a:lnTo>
                    <a:pt x="336" y="352"/>
                  </a:lnTo>
                  <a:lnTo>
                    <a:pt x="315" y="354"/>
                  </a:lnTo>
                  <a:lnTo>
                    <a:pt x="293" y="358"/>
                  </a:lnTo>
                  <a:lnTo>
                    <a:pt x="272" y="362"/>
                  </a:lnTo>
                  <a:lnTo>
                    <a:pt x="252" y="368"/>
                  </a:lnTo>
                  <a:lnTo>
                    <a:pt x="232" y="376"/>
                  </a:lnTo>
                  <a:lnTo>
                    <a:pt x="213" y="383"/>
                  </a:lnTo>
                  <a:lnTo>
                    <a:pt x="195" y="393"/>
                  </a:lnTo>
                  <a:lnTo>
                    <a:pt x="177" y="404"/>
                  </a:lnTo>
                  <a:lnTo>
                    <a:pt x="160" y="415"/>
                  </a:lnTo>
                  <a:lnTo>
                    <a:pt x="144" y="427"/>
                  </a:lnTo>
                  <a:lnTo>
                    <a:pt x="129" y="441"/>
                  </a:lnTo>
                  <a:lnTo>
                    <a:pt x="114" y="455"/>
                  </a:lnTo>
                  <a:lnTo>
                    <a:pt x="101" y="470"/>
                  </a:lnTo>
                  <a:lnTo>
                    <a:pt x="88" y="485"/>
                  </a:lnTo>
                  <a:lnTo>
                    <a:pt x="75" y="501"/>
                  </a:lnTo>
                  <a:lnTo>
                    <a:pt x="64" y="518"/>
                  </a:lnTo>
                  <a:lnTo>
                    <a:pt x="62" y="536"/>
                  </a:lnTo>
                  <a:lnTo>
                    <a:pt x="59" y="556"/>
                  </a:lnTo>
                  <a:lnTo>
                    <a:pt x="50" y="594"/>
                  </a:lnTo>
                  <a:lnTo>
                    <a:pt x="46" y="613"/>
                  </a:lnTo>
                  <a:lnTo>
                    <a:pt x="43" y="633"/>
                  </a:lnTo>
                  <a:lnTo>
                    <a:pt x="41" y="651"/>
                  </a:lnTo>
                  <a:lnTo>
                    <a:pt x="40" y="669"/>
                  </a:lnTo>
                  <a:lnTo>
                    <a:pt x="41" y="697"/>
                  </a:lnTo>
                  <a:lnTo>
                    <a:pt x="43" y="724"/>
                  </a:lnTo>
                  <a:lnTo>
                    <a:pt x="48" y="769"/>
                  </a:lnTo>
                  <a:lnTo>
                    <a:pt x="53" y="792"/>
                  </a:lnTo>
                  <a:lnTo>
                    <a:pt x="58" y="815"/>
                  </a:lnTo>
                  <a:lnTo>
                    <a:pt x="64" y="837"/>
                  </a:lnTo>
                  <a:lnTo>
                    <a:pt x="73" y="859"/>
                  </a:lnTo>
                  <a:lnTo>
                    <a:pt x="81" y="880"/>
                  </a:lnTo>
                  <a:lnTo>
                    <a:pt x="91" y="900"/>
                  </a:lnTo>
                  <a:lnTo>
                    <a:pt x="109" y="941"/>
                  </a:lnTo>
                  <a:lnTo>
                    <a:pt x="122" y="960"/>
                  </a:lnTo>
                  <a:lnTo>
                    <a:pt x="136" y="979"/>
                  </a:lnTo>
                  <a:lnTo>
                    <a:pt x="151" y="996"/>
                  </a:lnTo>
                  <a:lnTo>
                    <a:pt x="167" y="1013"/>
                  </a:lnTo>
                  <a:lnTo>
                    <a:pt x="199" y="1044"/>
                  </a:lnTo>
                  <a:lnTo>
                    <a:pt x="231" y="1074"/>
                  </a:lnTo>
                  <a:lnTo>
                    <a:pt x="237" y="1080"/>
                  </a:lnTo>
                  <a:lnTo>
                    <a:pt x="241" y="1086"/>
                  </a:lnTo>
                  <a:lnTo>
                    <a:pt x="245" y="1092"/>
                  </a:lnTo>
                  <a:lnTo>
                    <a:pt x="250" y="1097"/>
                  </a:lnTo>
                  <a:lnTo>
                    <a:pt x="255" y="1103"/>
                  </a:lnTo>
                  <a:lnTo>
                    <a:pt x="261" y="1107"/>
                  </a:lnTo>
                  <a:lnTo>
                    <a:pt x="267" y="1111"/>
                  </a:lnTo>
                  <a:lnTo>
                    <a:pt x="273" y="1117"/>
                  </a:lnTo>
                  <a:lnTo>
                    <a:pt x="283" y="1128"/>
                  </a:lnTo>
                  <a:lnTo>
                    <a:pt x="288" y="1134"/>
                  </a:lnTo>
                  <a:lnTo>
                    <a:pt x="292" y="1136"/>
                  </a:lnTo>
                  <a:lnTo>
                    <a:pt x="296" y="1137"/>
                  </a:lnTo>
                  <a:lnTo>
                    <a:pt x="297" y="1139"/>
                  </a:lnTo>
                  <a:lnTo>
                    <a:pt x="298" y="1141"/>
                  </a:lnTo>
                  <a:lnTo>
                    <a:pt x="301" y="1145"/>
                  </a:lnTo>
                  <a:lnTo>
                    <a:pt x="304" y="1148"/>
                  </a:lnTo>
                  <a:lnTo>
                    <a:pt x="305" y="1150"/>
                  </a:lnTo>
                  <a:lnTo>
                    <a:pt x="306" y="1153"/>
                  </a:lnTo>
                  <a:lnTo>
                    <a:pt x="321" y="1163"/>
                  </a:lnTo>
                  <a:lnTo>
                    <a:pt x="336" y="1172"/>
                  </a:lnTo>
                  <a:lnTo>
                    <a:pt x="367" y="1192"/>
                  </a:lnTo>
                  <a:lnTo>
                    <a:pt x="383" y="1203"/>
                  </a:lnTo>
                  <a:lnTo>
                    <a:pt x="401" y="1215"/>
                  </a:lnTo>
                  <a:lnTo>
                    <a:pt x="410" y="1219"/>
                  </a:lnTo>
                  <a:lnTo>
                    <a:pt x="420" y="1224"/>
                  </a:lnTo>
                  <a:lnTo>
                    <a:pt x="431" y="1228"/>
                  </a:lnTo>
                  <a:lnTo>
                    <a:pt x="440" y="1232"/>
                  </a:lnTo>
                  <a:lnTo>
                    <a:pt x="457" y="1243"/>
                  </a:lnTo>
                  <a:lnTo>
                    <a:pt x="474" y="1254"/>
                  </a:lnTo>
                  <a:lnTo>
                    <a:pt x="509" y="1275"/>
                  </a:lnTo>
                  <a:lnTo>
                    <a:pt x="518" y="1281"/>
                  </a:lnTo>
                  <a:lnTo>
                    <a:pt x="528" y="1285"/>
                  </a:lnTo>
                  <a:lnTo>
                    <a:pt x="547" y="1292"/>
                  </a:lnTo>
                  <a:lnTo>
                    <a:pt x="565" y="1299"/>
                  </a:lnTo>
                  <a:lnTo>
                    <a:pt x="586" y="1305"/>
                  </a:lnTo>
                  <a:lnTo>
                    <a:pt x="599" y="1312"/>
                  </a:lnTo>
                  <a:lnTo>
                    <a:pt x="610" y="1318"/>
                  </a:lnTo>
                  <a:lnTo>
                    <a:pt x="623" y="1324"/>
                  </a:lnTo>
                  <a:lnTo>
                    <a:pt x="635" y="1329"/>
                  </a:lnTo>
                  <a:lnTo>
                    <a:pt x="640" y="1330"/>
                  </a:lnTo>
                  <a:lnTo>
                    <a:pt x="646" y="1330"/>
                  </a:lnTo>
                  <a:lnTo>
                    <a:pt x="651" y="1330"/>
                  </a:lnTo>
                  <a:lnTo>
                    <a:pt x="656" y="1331"/>
                  </a:lnTo>
                  <a:lnTo>
                    <a:pt x="669" y="1335"/>
                  </a:lnTo>
                  <a:lnTo>
                    <a:pt x="682" y="1340"/>
                  </a:lnTo>
                  <a:lnTo>
                    <a:pt x="694" y="1346"/>
                  </a:lnTo>
                  <a:lnTo>
                    <a:pt x="707" y="1350"/>
                  </a:lnTo>
                  <a:lnTo>
                    <a:pt x="722" y="1353"/>
                  </a:lnTo>
                  <a:lnTo>
                    <a:pt x="738" y="1355"/>
                  </a:lnTo>
                  <a:lnTo>
                    <a:pt x="756" y="1358"/>
                  </a:lnTo>
                  <a:lnTo>
                    <a:pt x="772" y="1359"/>
                  </a:lnTo>
                  <a:lnTo>
                    <a:pt x="776" y="1359"/>
                  </a:lnTo>
                  <a:lnTo>
                    <a:pt x="782" y="1358"/>
                  </a:lnTo>
                  <a:lnTo>
                    <a:pt x="786" y="1355"/>
                  </a:lnTo>
                  <a:lnTo>
                    <a:pt x="790" y="1355"/>
                  </a:lnTo>
                  <a:lnTo>
                    <a:pt x="800" y="1357"/>
                  </a:lnTo>
                  <a:lnTo>
                    <a:pt x="810" y="1358"/>
                  </a:lnTo>
                  <a:lnTo>
                    <a:pt x="829" y="1362"/>
                  </a:lnTo>
                  <a:lnTo>
                    <a:pt x="849" y="1366"/>
                  </a:lnTo>
                  <a:lnTo>
                    <a:pt x="859" y="1367"/>
                  </a:lnTo>
                  <a:lnTo>
                    <a:pt x="868" y="1367"/>
                  </a:lnTo>
                  <a:lnTo>
                    <a:pt x="921" y="1367"/>
                  </a:lnTo>
                  <a:lnTo>
                    <a:pt x="948" y="1366"/>
                  </a:lnTo>
                  <a:lnTo>
                    <a:pt x="973" y="1364"/>
                  </a:lnTo>
                  <a:lnTo>
                    <a:pt x="988" y="1362"/>
                  </a:lnTo>
                  <a:lnTo>
                    <a:pt x="1004" y="1359"/>
                  </a:lnTo>
                  <a:lnTo>
                    <a:pt x="1018" y="1355"/>
                  </a:lnTo>
                  <a:lnTo>
                    <a:pt x="1030" y="1353"/>
                  </a:lnTo>
                  <a:lnTo>
                    <a:pt x="1042" y="1352"/>
                  </a:lnTo>
                  <a:lnTo>
                    <a:pt x="1054" y="1349"/>
                  </a:lnTo>
                  <a:lnTo>
                    <a:pt x="1075" y="1344"/>
                  </a:lnTo>
                  <a:lnTo>
                    <a:pt x="1095" y="1336"/>
                  </a:lnTo>
                  <a:lnTo>
                    <a:pt x="1116" y="1331"/>
                  </a:lnTo>
                  <a:lnTo>
                    <a:pt x="1147" y="1321"/>
                  </a:lnTo>
                  <a:lnTo>
                    <a:pt x="1161" y="1316"/>
                  </a:lnTo>
                  <a:lnTo>
                    <a:pt x="1175" y="1309"/>
                  </a:lnTo>
                  <a:lnTo>
                    <a:pt x="1187" y="1304"/>
                  </a:lnTo>
                  <a:lnTo>
                    <a:pt x="1200" y="1297"/>
                  </a:lnTo>
                  <a:lnTo>
                    <a:pt x="1211" y="1289"/>
                  </a:lnTo>
                  <a:lnTo>
                    <a:pt x="1222" y="1281"/>
                  </a:lnTo>
                  <a:lnTo>
                    <a:pt x="1213" y="1285"/>
                  </a:lnTo>
                  <a:lnTo>
                    <a:pt x="1202" y="1287"/>
                  </a:lnTo>
                  <a:lnTo>
                    <a:pt x="1193" y="1289"/>
                  </a:lnTo>
                  <a:lnTo>
                    <a:pt x="1182" y="1291"/>
                  </a:lnTo>
                  <a:lnTo>
                    <a:pt x="1159" y="1293"/>
                  </a:lnTo>
                  <a:lnTo>
                    <a:pt x="1135" y="1297"/>
                  </a:lnTo>
                  <a:close/>
                  <a:moveTo>
                    <a:pt x="358" y="499"/>
                  </a:moveTo>
                  <a:lnTo>
                    <a:pt x="358" y="499"/>
                  </a:lnTo>
                  <a:lnTo>
                    <a:pt x="360" y="498"/>
                  </a:lnTo>
                  <a:lnTo>
                    <a:pt x="361" y="497"/>
                  </a:lnTo>
                  <a:lnTo>
                    <a:pt x="362" y="495"/>
                  </a:lnTo>
                  <a:lnTo>
                    <a:pt x="362" y="491"/>
                  </a:lnTo>
                  <a:lnTo>
                    <a:pt x="360" y="487"/>
                  </a:lnTo>
                  <a:lnTo>
                    <a:pt x="359" y="485"/>
                  </a:lnTo>
                  <a:lnTo>
                    <a:pt x="358" y="484"/>
                  </a:lnTo>
                  <a:lnTo>
                    <a:pt x="359" y="491"/>
                  </a:lnTo>
                  <a:lnTo>
                    <a:pt x="358" y="499"/>
                  </a:lnTo>
                  <a:close/>
                  <a:moveTo>
                    <a:pt x="363" y="535"/>
                  </a:moveTo>
                  <a:lnTo>
                    <a:pt x="363" y="535"/>
                  </a:lnTo>
                  <a:lnTo>
                    <a:pt x="368" y="562"/>
                  </a:lnTo>
                  <a:lnTo>
                    <a:pt x="375" y="589"/>
                  </a:lnTo>
                  <a:lnTo>
                    <a:pt x="388" y="640"/>
                  </a:lnTo>
                  <a:lnTo>
                    <a:pt x="394" y="661"/>
                  </a:lnTo>
                  <a:lnTo>
                    <a:pt x="401" y="680"/>
                  </a:lnTo>
                  <a:lnTo>
                    <a:pt x="407" y="698"/>
                  </a:lnTo>
                  <a:lnTo>
                    <a:pt x="413" y="717"/>
                  </a:lnTo>
                  <a:lnTo>
                    <a:pt x="426" y="759"/>
                  </a:lnTo>
                  <a:lnTo>
                    <a:pt x="433" y="778"/>
                  </a:lnTo>
                  <a:lnTo>
                    <a:pt x="440" y="797"/>
                  </a:lnTo>
                  <a:lnTo>
                    <a:pt x="451" y="821"/>
                  </a:lnTo>
                  <a:lnTo>
                    <a:pt x="463" y="845"/>
                  </a:lnTo>
                  <a:lnTo>
                    <a:pt x="475" y="867"/>
                  </a:lnTo>
                  <a:lnTo>
                    <a:pt x="489" y="888"/>
                  </a:lnTo>
                  <a:lnTo>
                    <a:pt x="529" y="943"/>
                  </a:lnTo>
                  <a:lnTo>
                    <a:pt x="549" y="970"/>
                  </a:lnTo>
                  <a:lnTo>
                    <a:pt x="570" y="997"/>
                  </a:lnTo>
                  <a:lnTo>
                    <a:pt x="591" y="1022"/>
                  </a:lnTo>
                  <a:lnTo>
                    <a:pt x="613" y="1047"/>
                  </a:lnTo>
                  <a:lnTo>
                    <a:pt x="636" y="1071"/>
                  </a:lnTo>
                  <a:lnTo>
                    <a:pt x="660" y="1094"/>
                  </a:lnTo>
                  <a:lnTo>
                    <a:pt x="680" y="1112"/>
                  </a:lnTo>
                  <a:lnTo>
                    <a:pt x="700" y="1130"/>
                  </a:lnTo>
                  <a:lnTo>
                    <a:pt x="721" y="1146"/>
                  </a:lnTo>
                  <a:lnTo>
                    <a:pt x="742" y="1162"/>
                  </a:lnTo>
                  <a:lnTo>
                    <a:pt x="763" y="1177"/>
                  </a:lnTo>
                  <a:lnTo>
                    <a:pt x="786" y="1191"/>
                  </a:lnTo>
                  <a:lnTo>
                    <a:pt x="810" y="1203"/>
                  </a:lnTo>
                  <a:lnTo>
                    <a:pt x="834" y="1216"/>
                  </a:lnTo>
                  <a:lnTo>
                    <a:pt x="862" y="1230"/>
                  </a:lnTo>
                  <a:lnTo>
                    <a:pt x="891" y="1243"/>
                  </a:lnTo>
                  <a:lnTo>
                    <a:pt x="920" y="1254"/>
                  </a:lnTo>
                  <a:lnTo>
                    <a:pt x="935" y="1259"/>
                  </a:lnTo>
                  <a:lnTo>
                    <a:pt x="950" y="1262"/>
                  </a:lnTo>
                  <a:lnTo>
                    <a:pt x="977" y="1270"/>
                  </a:lnTo>
                  <a:lnTo>
                    <a:pt x="1002" y="1275"/>
                  </a:lnTo>
                  <a:lnTo>
                    <a:pt x="1028" y="1279"/>
                  </a:lnTo>
                  <a:lnTo>
                    <a:pt x="1054" y="1283"/>
                  </a:lnTo>
                  <a:lnTo>
                    <a:pt x="1079" y="1285"/>
                  </a:lnTo>
                  <a:lnTo>
                    <a:pt x="1106" y="1285"/>
                  </a:lnTo>
                  <a:lnTo>
                    <a:pt x="1132" y="1282"/>
                  </a:lnTo>
                  <a:lnTo>
                    <a:pt x="1158" y="1277"/>
                  </a:lnTo>
                  <a:lnTo>
                    <a:pt x="1138" y="1275"/>
                  </a:lnTo>
                  <a:lnTo>
                    <a:pt x="1120" y="1273"/>
                  </a:lnTo>
                  <a:lnTo>
                    <a:pt x="1084" y="1268"/>
                  </a:lnTo>
                  <a:lnTo>
                    <a:pt x="1048" y="1263"/>
                  </a:lnTo>
                  <a:lnTo>
                    <a:pt x="1012" y="1258"/>
                  </a:lnTo>
                  <a:lnTo>
                    <a:pt x="994" y="1255"/>
                  </a:lnTo>
                  <a:lnTo>
                    <a:pt x="975" y="1249"/>
                  </a:lnTo>
                  <a:lnTo>
                    <a:pt x="956" y="1244"/>
                  </a:lnTo>
                  <a:lnTo>
                    <a:pt x="937" y="1238"/>
                  </a:lnTo>
                  <a:lnTo>
                    <a:pt x="913" y="1228"/>
                  </a:lnTo>
                  <a:lnTo>
                    <a:pt x="891" y="1216"/>
                  </a:lnTo>
                  <a:lnTo>
                    <a:pt x="845" y="1192"/>
                  </a:lnTo>
                  <a:lnTo>
                    <a:pt x="813" y="1172"/>
                  </a:lnTo>
                  <a:lnTo>
                    <a:pt x="781" y="1152"/>
                  </a:lnTo>
                  <a:lnTo>
                    <a:pt x="750" y="1131"/>
                  </a:lnTo>
                  <a:lnTo>
                    <a:pt x="721" y="1107"/>
                  </a:lnTo>
                  <a:lnTo>
                    <a:pt x="692" y="1083"/>
                  </a:lnTo>
                  <a:lnTo>
                    <a:pt x="665" y="1059"/>
                  </a:lnTo>
                  <a:lnTo>
                    <a:pt x="638" y="1033"/>
                  </a:lnTo>
                  <a:lnTo>
                    <a:pt x="614" y="1006"/>
                  </a:lnTo>
                  <a:lnTo>
                    <a:pt x="581" y="971"/>
                  </a:lnTo>
                  <a:lnTo>
                    <a:pt x="566" y="953"/>
                  </a:lnTo>
                  <a:lnTo>
                    <a:pt x="551" y="934"/>
                  </a:lnTo>
                  <a:lnTo>
                    <a:pt x="530" y="903"/>
                  </a:lnTo>
                  <a:lnTo>
                    <a:pt x="510" y="870"/>
                  </a:lnTo>
                  <a:lnTo>
                    <a:pt x="490" y="837"/>
                  </a:lnTo>
                  <a:lnTo>
                    <a:pt x="471" y="804"/>
                  </a:lnTo>
                  <a:lnTo>
                    <a:pt x="454" y="770"/>
                  </a:lnTo>
                  <a:lnTo>
                    <a:pt x="437" y="734"/>
                  </a:lnTo>
                  <a:lnTo>
                    <a:pt x="420" y="699"/>
                  </a:lnTo>
                  <a:lnTo>
                    <a:pt x="404" y="664"/>
                  </a:lnTo>
                  <a:lnTo>
                    <a:pt x="397" y="643"/>
                  </a:lnTo>
                  <a:lnTo>
                    <a:pt x="391" y="623"/>
                  </a:lnTo>
                  <a:lnTo>
                    <a:pt x="381" y="583"/>
                  </a:lnTo>
                  <a:lnTo>
                    <a:pt x="372" y="546"/>
                  </a:lnTo>
                  <a:lnTo>
                    <a:pt x="367" y="528"/>
                  </a:lnTo>
                  <a:lnTo>
                    <a:pt x="362" y="511"/>
                  </a:lnTo>
                  <a:lnTo>
                    <a:pt x="362" y="524"/>
                  </a:lnTo>
                  <a:lnTo>
                    <a:pt x="363" y="535"/>
                  </a:lnTo>
                  <a:close/>
                  <a:moveTo>
                    <a:pt x="34" y="589"/>
                  </a:moveTo>
                  <a:lnTo>
                    <a:pt x="34" y="589"/>
                  </a:lnTo>
                  <a:lnTo>
                    <a:pt x="36" y="589"/>
                  </a:lnTo>
                  <a:lnTo>
                    <a:pt x="38" y="588"/>
                  </a:lnTo>
                  <a:lnTo>
                    <a:pt x="39" y="583"/>
                  </a:lnTo>
                  <a:lnTo>
                    <a:pt x="39" y="579"/>
                  </a:lnTo>
                  <a:lnTo>
                    <a:pt x="38" y="577"/>
                  </a:lnTo>
                  <a:lnTo>
                    <a:pt x="35" y="582"/>
                  </a:lnTo>
                  <a:lnTo>
                    <a:pt x="34" y="589"/>
                  </a:lnTo>
                  <a:close/>
                  <a:moveTo>
                    <a:pt x="20" y="713"/>
                  </a:moveTo>
                  <a:lnTo>
                    <a:pt x="20" y="713"/>
                  </a:lnTo>
                  <a:lnTo>
                    <a:pt x="19" y="717"/>
                  </a:lnTo>
                  <a:lnTo>
                    <a:pt x="17" y="719"/>
                  </a:lnTo>
                  <a:lnTo>
                    <a:pt x="16" y="723"/>
                  </a:lnTo>
                  <a:lnTo>
                    <a:pt x="15" y="726"/>
                  </a:lnTo>
                  <a:lnTo>
                    <a:pt x="14" y="734"/>
                  </a:lnTo>
                  <a:lnTo>
                    <a:pt x="15" y="742"/>
                  </a:lnTo>
                  <a:lnTo>
                    <a:pt x="17" y="758"/>
                  </a:lnTo>
                  <a:lnTo>
                    <a:pt x="21" y="773"/>
                  </a:lnTo>
                  <a:lnTo>
                    <a:pt x="26" y="788"/>
                  </a:lnTo>
                  <a:lnTo>
                    <a:pt x="26" y="789"/>
                  </a:lnTo>
                  <a:lnTo>
                    <a:pt x="25" y="790"/>
                  </a:lnTo>
                  <a:lnTo>
                    <a:pt x="24" y="789"/>
                  </a:lnTo>
                  <a:lnTo>
                    <a:pt x="21" y="789"/>
                  </a:lnTo>
                  <a:lnTo>
                    <a:pt x="21" y="791"/>
                  </a:lnTo>
                  <a:lnTo>
                    <a:pt x="30" y="820"/>
                  </a:lnTo>
                  <a:lnTo>
                    <a:pt x="38" y="847"/>
                  </a:lnTo>
                  <a:lnTo>
                    <a:pt x="46" y="871"/>
                  </a:lnTo>
                  <a:lnTo>
                    <a:pt x="56" y="895"/>
                  </a:lnTo>
                  <a:lnTo>
                    <a:pt x="65" y="918"/>
                  </a:lnTo>
                  <a:lnTo>
                    <a:pt x="77" y="940"/>
                  </a:lnTo>
                  <a:lnTo>
                    <a:pt x="90" y="961"/>
                  </a:lnTo>
                  <a:lnTo>
                    <a:pt x="104" y="984"/>
                  </a:lnTo>
                  <a:lnTo>
                    <a:pt x="106" y="985"/>
                  </a:lnTo>
                  <a:lnTo>
                    <a:pt x="109" y="986"/>
                  </a:lnTo>
                  <a:lnTo>
                    <a:pt x="113" y="987"/>
                  </a:lnTo>
                  <a:lnTo>
                    <a:pt x="115" y="989"/>
                  </a:lnTo>
                  <a:lnTo>
                    <a:pt x="118" y="998"/>
                  </a:lnTo>
                  <a:lnTo>
                    <a:pt x="123" y="1006"/>
                  </a:lnTo>
                  <a:lnTo>
                    <a:pt x="129" y="1013"/>
                  </a:lnTo>
                  <a:lnTo>
                    <a:pt x="136" y="1019"/>
                  </a:lnTo>
                  <a:lnTo>
                    <a:pt x="136" y="1024"/>
                  </a:lnTo>
                  <a:lnTo>
                    <a:pt x="135" y="1026"/>
                  </a:lnTo>
                  <a:lnTo>
                    <a:pt x="135" y="1028"/>
                  </a:lnTo>
                  <a:lnTo>
                    <a:pt x="136" y="1030"/>
                  </a:lnTo>
                  <a:lnTo>
                    <a:pt x="153" y="1050"/>
                  </a:lnTo>
                  <a:lnTo>
                    <a:pt x="171" y="1070"/>
                  </a:lnTo>
                  <a:lnTo>
                    <a:pt x="191" y="1089"/>
                  </a:lnTo>
                  <a:lnTo>
                    <a:pt x="210" y="1106"/>
                  </a:lnTo>
                  <a:lnTo>
                    <a:pt x="220" y="1118"/>
                  </a:lnTo>
                  <a:lnTo>
                    <a:pt x="229" y="1128"/>
                  </a:lnTo>
                  <a:lnTo>
                    <a:pt x="239" y="1138"/>
                  </a:lnTo>
                  <a:lnTo>
                    <a:pt x="250" y="1148"/>
                  </a:lnTo>
                  <a:lnTo>
                    <a:pt x="260" y="1157"/>
                  </a:lnTo>
                  <a:lnTo>
                    <a:pt x="272" y="1166"/>
                  </a:lnTo>
                  <a:lnTo>
                    <a:pt x="285" y="1173"/>
                  </a:lnTo>
                  <a:lnTo>
                    <a:pt x="298" y="1181"/>
                  </a:lnTo>
                  <a:lnTo>
                    <a:pt x="300" y="1185"/>
                  </a:lnTo>
                  <a:lnTo>
                    <a:pt x="302" y="1189"/>
                  </a:lnTo>
                  <a:lnTo>
                    <a:pt x="310" y="1195"/>
                  </a:lnTo>
                  <a:lnTo>
                    <a:pt x="317" y="1200"/>
                  </a:lnTo>
                  <a:lnTo>
                    <a:pt x="326" y="1204"/>
                  </a:lnTo>
                  <a:lnTo>
                    <a:pt x="334" y="1209"/>
                  </a:lnTo>
                  <a:lnTo>
                    <a:pt x="342" y="1214"/>
                  </a:lnTo>
                  <a:lnTo>
                    <a:pt x="349" y="1219"/>
                  </a:lnTo>
                  <a:lnTo>
                    <a:pt x="352" y="1224"/>
                  </a:lnTo>
                  <a:lnTo>
                    <a:pt x="354" y="1227"/>
                  </a:lnTo>
                  <a:lnTo>
                    <a:pt x="378" y="1240"/>
                  </a:lnTo>
                  <a:lnTo>
                    <a:pt x="401" y="1253"/>
                  </a:lnTo>
                  <a:lnTo>
                    <a:pt x="422" y="1267"/>
                  </a:lnTo>
                  <a:lnTo>
                    <a:pt x="445" y="1278"/>
                  </a:lnTo>
                  <a:lnTo>
                    <a:pt x="497" y="1304"/>
                  </a:lnTo>
                  <a:lnTo>
                    <a:pt x="550" y="1329"/>
                  </a:lnTo>
                  <a:lnTo>
                    <a:pt x="588" y="1345"/>
                  </a:lnTo>
                  <a:lnTo>
                    <a:pt x="607" y="1352"/>
                  </a:lnTo>
                  <a:lnTo>
                    <a:pt x="626" y="1359"/>
                  </a:lnTo>
                  <a:lnTo>
                    <a:pt x="649" y="1365"/>
                  </a:lnTo>
                  <a:lnTo>
                    <a:pt x="671" y="1372"/>
                  </a:lnTo>
                  <a:lnTo>
                    <a:pt x="695" y="1376"/>
                  </a:lnTo>
                  <a:lnTo>
                    <a:pt x="717" y="1381"/>
                  </a:lnTo>
                  <a:lnTo>
                    <a:pt x="741" y="1384"/>
                  </a:lnTo>
                  <a:lnTo>
                    <a:pt x="765" y="1388"/>
                  </a:lnTo>
                  <a:lnTo>
                    <a:pt x="813" y="1393"/>
                  </a:lnTo>
                  <a:lnTo>
                    <a:pt x="860" y="1395"/>
                  </a:lnTo>
                  <a:lnTo>
                    <a:pt x="908" y="1395"/>
                  </a:lnTo>
                  <a:lnTo>
                    <a:pt x="955" y="1392"/>
                  </a:lnTo>
                  <a:lnTo>
                    <a:pt x="1001" y="1388"/>
                  </a:lnTo>
                  <a:lnTo>
                    <a:pt x="1029" y="1383"/>
                  </a:lnTo>
                  <a:lnTo>
                    <a:pt x="1056" y="1378"/>
                  </a:lnTo>
                  <a:lnTo>
                    <a:pt x="1083" y="1372"/>
                  </a:lnTo>
                  <a:lnTo>
                    <a:pt x="1108" y="1364"/>
                  </a:lnTo>
                  <a:lnTo>
                    <a:pt x="1134" y="1355"/>
                  </a:lnTo>
                  <a:lnTo>
                    <a:pt x="1159" y="1346"/>
                  </a:lnTo>
                  <a:lnTo>
                    <a:pt x="1183" y="1335"/>
                  </a:lnTo>
                  <a:lnTo>
                    <a:pt x="1206" y="1323"/>
                  </a:lnTo>
                  <a:lnTo>
                    <a:pt x="1209" y="1318"/>
                  </a:lnTo>
                  <a:lnTo>
                    <a:pt x="1211" y="1316"/>
                  </a:lnTo>
                  <a:lnTo>
                    <a:pt x="1213" y="1315"/>
                  </a:lnTo>
                  <a:lnTo>
                    <a:pt x="1216" y="1313"/>
                  </a:lnTo>
                  <a:lnTo>
                    <a:pt x="1222" y="1310"/>
                  </a:lnTo>
                  <a:lnTo>
                    <a:pt x="1226" y="1309"/>
                  </a:lnTo>
                  <a:lnTo>
                    <a:pt x="1230" y="1307"/>
                  </a:lnTo>
                  <a:lnTo>
                    <a:pt x="1236" y="1304"/>
                  </a:lnTo>
                  <a:lnTo>
                    <a:pt x="1240" y="1299"/>
                  </a:lnTo>
                  <a:lnTo>
                    <a:pt x="1251" y="1288"/>
                  </a:lnTo>
                  <a:lnTo>
                    <a:pt x="1254" y="1282"/>
                  </a:lnTo>
                  <a:lnTo>
                    <a:pt x="1257" y="1276"/>
                  </a:lnTo>
                  <a:lnTo>
                    <a:pt x="1259" y="1272"/>
                  </a:lnTo>
                  <a:lnTo>
                    <a:pt x="1259" y="1268"/>
                  </a:lnTo>
                  <a:lnTo>
                    <a:pt x="1254" y="1276"/>
                  </a:lnTo>
                  <a:lnTo>
                    <a:pt x="1247" y="1283"/>
                  </a:lnTo>
                  <a:lnTo>
                    <a:pt x="1241" y="1289"/>
                  </a:lnTo>
                  <a:lnTo>
                    <a:pt x="1232" y="1294"/>
                  </a:lnTo>
                  <a:lnTo>
                    <a:pt x="1217" y="1304"/>
                  </a:lnTo>
                  <a:lnTo>
                    <a:pt x="1209" y="1310"/>
                  </a:lnTo>
                  <a:lnTo>
                    <a:pt x="1202" y="1316"/>
                  </a:lnTo>
                  <a:lnTo>
                    <a:pt x="1196" y="1318"/>
                  </a:lnTo>
                  <a:lnTo>
                    <a:pt x="1190" y="1319"/>
                  </a:lnTo>
                  <a:lnTo>
                    <a:pt x="1180" y="1324"/>
                  </a:lnTo>
                  <a:lnTo>
                    <a:pt x="1170" y="1330"/>
                  </a:lnTo>
                  <a:lnTo>
                    <a:pt x="1162" y="1334"/>
                  </a:lnTo>
                  <a:lnTo>
                    <a:pt x="1136" y="1343"/>
                  </a:lnTo>
                  <a:lnTo>
                    <a:pt x="1116" y="1350"/>
                  </a:lnTo>
                  <a:lnTo>
                    <a:pt x="1096" y="1357"/>
                  </a:lnTo>
                  <a:lnTo>
                    <a:pt x="1077" y="1361"/>
                  </a:lnTo>
                  <a:lnTo>
                    <a:pt x="1058" y="1365"/>
                  </a:lnTo>
                  <a:lnTo>
                    <a:pt x="1039" y="1368"/>
                  </a:lnTo>
                  <a:lnTo>
                    <a:pt x="999" y="1375"/>
                  </a:lnTo>
                  <a:lnTo>
                    <a:pt x="958" y="1382"/>
                  </a:lnTo>
                  <a:lnTo>
                    <a:pt x="948" y="1380"/>
                  </a:lnTo>
                  <a:lnTo>
                    <a:pt x="936" y="1380"/>
                  </a:lnTo>
                  <a:lnTo>
                    <a:pt x="923" y="1381"/>
                  </a:lnTo>
                  <a:lnTo>
                    <a:pt x="911" y="1383"/>
                  </a:lnTo>
                  <a:lnTo>
                    <a:pt x="855" y="1381"/>
                  </a:lnTo>
                  <a:lnTo>
                    <a:pt x="798" y="1377"/>
                  </a:lnTo>
                  <a:lnTo>
                    <a:pt x="770" y="1374"/>
                  </a:lnTo>
                  <a:lnTo>
                    <a:pt x="742" y="1369"/>
                  </a:lnTo>
                  <a:lnTo>
                    <a:pt x="714" y="1364"/>
                  </a:lnTo>
                  <a:lnTo>
                    <a:pt x="686" y="1357"/>
                  </a:lnTo>
                  <a:lnTo>
                    <a:pt x="660" y="1350"/>
                  </a:lnTo>
                  <a:lnTo>
                    <a:pt x="631" y="1342"/>
                  </a:lnTo>
                  <a:lnTo>
                    <a:pt x="600" y="1331"/>
                  </a:lnTo>
                  <a:lnTo>
                    <a:pt x="584" y="1323"/>
                  </a:lnTo>
                  <a:lnTo>
                    <a:pt x="568" y="1316"/>
                  </a:lnTo>
                  <a:lnTo>
                    <a:pt x="564" y="1315"/>
                  </a:lnTo>
                  <a:lnTo>
                    <a:pt x="562" y="1316"/>
                  </a:lnTo>
                  <a:lnTo>
                    <a:pt x="559" y="1316"/>
                  </a:lnTo>
                  <a:lnTo>
                    <a:pt x="556" y="1316"/>
                  </a:lnTo>
                  <a:lnTo>
                    <a:pt x="524" y="1299"/>
                  </a:lnTo>
                  <a:lnTo>
                    <a:pt x="494" y="1282"/>
                  </a:lnTo>
                  <a:lnTo>
                    <a:pt x="463" y="1263"/>
                  </a:lnTo>
                  <a:lnTo>
                    <a:pt x="431" y="1247"/>
                  </a:lnTo>
                  <a:lnTo>
                    <a:pt x="408" y="1236"/>
                  </a:lnTo>
                  <a:lnTo>
                    <a:pt x="387" y="1223"/>
                  </a:lnTo>
                  <a:lnTo>
                    <a:pt x="365" y="1210"/>
                  </a:lnTo>
                  <a:lnTo>
                    <a:pt x="345" y="1197"/>
                  </a:lnTo>
                  <a:lnTo>
                    <a:pt x="326" y="1182"/>
                  </a:lnTo>
                  <a:lnTo>
                    <a:pt x="306" y="1168"/>
                  </a:lnTo>
                  <a:lnTo>
                    <a:pt x="288" y="1152"/>
                  </a:lnTo>
                  <a:lnTo>
                    <a:pt x="270" y="1137"/>
                  </a:lnTo>
                  <a:lnTo>
                    <a:pt x="236" y="1105"/>
                  </a:lnTo>
                  <a:lnTo>
                    <a:pt x="201" y="1071"/>
                  </a:lnTo>
                  <a:lnTo>
                    <a:pt x="136" y="1003"/>
                  </a:lnTo>
                  <a:lnTo>
                    <a:pt x="103" y="954"/>
                  </a:lnTo>
                  <a:lnTo>
                    <a:pt x="72" y="904"/>
                  </a:lnTo>
                  <a:lnTo>
                    <a:pt x="70" y="895"/>
                  </a:lnTo>
                  <a:lnTo>
                    <a:pt x="66" y="886"/>
                  </a:lnTo>
                  <a:lnTo>
                    <a:pt x="62" y="879"/>
                  </a:lnTo>
                  <a:lnTo>
                    <a:pt x="58" y="871"/>
                  </a:lnTo>
                  <a:lnTo>
                    <a:pt x="57" y="868"/>
                  </a:lnTo>
                  <a:lnTo>
                    <a:pt x="57" y="866"/>
                  </a:lnTo>
                  <a:lnTo>
                    <a:pt x="57" y="864"/>
                  </a:lnTo>
                  <a:lnTo>
                    <a:pt x="58" y="860"/>
                  </a:lnTo>
                  <a:lnTo>
                    <a:pt x="51" y="846"/>
                  </a:lnTo>
                  <a:lnTo>
                    <a:pt x="46" y="832"/>
                  </a:lnTo>
                  <a:lnTo>
                    <a:pt x="42" y="819"/>
                  </a:lnTo>
                  <a:lnTo>
                    <a:pt x="38" y="805"/>
                  </a:lnTo>
                  <a:lnTo>
                    <a:pt x="34" y="791"/>
                  </a:lnTo>
                  <a:lnTo>
                    <a:pt x="32" y="777"/>
                  </a:lnTo>
                  <a:lnTo>
                    <a:pt x="28" y="749"/>
                  </a:lnTo>
                  <a:lnTo>
                    <a:pt x="27" y="719"/>
                  </a:lnTo>
                  <a:lnTo>
                    <a:pt x="27" y="689"/>
                  </a:lnTo>
                  <a:lnTo>
                    <a:pt x="28" y="658"/>
                  </a:lnTo>
                  <a:lnTo>
                    <a:pt x="29" y="626"/>
                  </a:lnTo>
                  <a:lnTo>
                    <a:pt x="25" y="637"/>
                  </a:lnTo>
                  <a:lnTo>
                    <a:pt x="23" y="648"/>
                  </a:lnTo>
                  <a:lnTo>
                    <a:pt x="21" y="658"/>
                  </a:lnTo>
                  <a:lnTo>
                    <a:pt x="21" y="670"/>
                  </a:lnTo>
                  <a:lnTo>
                    <a:pt x="21" y="693"/>
                  </a:lnTo>
                  <a:lnTo>
                    <a:pt x="21" y="703"/>
                  </a:lnTo>
                  <a:lnTo>
                    <a:pt x="20" y="7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107" name="Freeform 110"/>
            <p:cNvSpPr>
              <a:spLocks noEditPoints="1"/>
            </p:cNvSpPr>
            <p:nvPr/>
          </p:nvSpPr>
          <p:spPr bwMode="auto">
            <a:xfrm>
              <a:off x="4678363" y="1257300"/>
              <a:ext cx="179388" cy="215900"/>
            </a:xfrm>
            <a:custGeom>
              <a:avLst/>
              <a:gdLst>
                <a:gd name="T0" fmla="*/ 38922433 w 339"/>
                <a:gd name="T1" fmla="*/ 1680104 h 408"/>
                <a:gd name="T2" fmla="*/ 55443592 w 339"/>
                <a:gd name="T3" fmla="*/ 10360554 h 408"/>
                <a:gd name="T4" fmla="*/ 69164922 w 339"/>
                <a:gd name="T5" fmla="*/ 22121283 h 408"/>
                <a:gd name="T6" fmla="*/ 80085365 w 339"/>
                <a:gd name="T7" fmla="*/ 36962292 h 408"/>
                <a:gd name="T8" fmla="*/ 88205979 w 339"/>
                <a:gd name="T9" fmla="*/ 53483404 h 408"/>
                <a:gd name="T10" fmla="*/ 94366555 w 339"/>
                <a:gd name="T11" fmla="*/ 71684621 h 408"/>
                <a:gd name="T12" fmla="*/ 94926415 w 339"/>
                <a:gd name="T13" fmla="*/ 83725279 h 408"/>
                <a:gd name="T14" fmla="*/ 93806166 w 339"/>
                <a:gd name="T15" fmla="*/ 94365763 h 408"/>
                <a:gd name="T16" fmla="*/ 90725878 w 339"/>
                <a:gd name="T17" fmla="*/ 101646567 h 408"/>
                <a:gd name="T18" fmla="*/ 86245940 w 339"/>
                <a:gd name="T19" fmla="*/ 107246737 h 408"/>
                <a:gd name="T20" fmla="*/ 81765474 w 339"/>
                <a:gd name="T21" fmla="*/ 110327017 h 408"/>
                <a:gd name="T22" fmla="*/ 73924789 w 339"/>
                <a:gd name="T23" fmla="*/ 113967154 h 408"/>
                <a:gd name="T24" fmla="*/ 67764743 w 339"/>
                <a:gd name="T25" fmla="*/ 114247083 h 408"/>
                <a:gd name="T26" fmla="*/ 58523880 w 339"/>
                <a:gd name="T27" fmla="*/ 112846908 h 408"/>
                <a:gd name="T28" fmla="*/ 49283546 w 339"/>
                <a:gd name="T29" fmla="*/ 109486700 h 408"/>
                <a:gd name="T30" fmla="*/ 37802714 w 339"/>
                <a:gd name="T31" fmla="*/ 101926496 h 408"/>
                <a:gd name="T32" fmla="*/ 22121345 w 339"/>
                <a:gd name="T33" fmla="*/ 85965242 h 408"/>
                <a:gd name="T34" fmla="*/ 10080653 w 339"/>
                <a:gd name="T35" fmla="*/ 66644308 h 408"/>
                <a:gd name="T36" fmla="*/ 2520428 w 339"/>
                <a:gd name="T37" fmla="*/ 45642742 h 408"/>
                <a:gd name="T38" fmla="*/ 559860 w 339"/>
                <a:gd name="T39" fmla="*/ 33042225 h 408"/>
                <a:gd name="T40" fmla="*/ 559860 w 339"/>
                <a:gd name="T41" fmla="*/ 22961600 h 408"/>
                <a:gd name="T42" fmla="*/ 1680109 w 339"/>
                <a:gd name="T43" fmla="*/ 17921288 h 408"/>
                <a:gd name="T44" fmla="*/ 7840684 w 339"/>
                <a:gd name="T45" fmla="*/ 7280275 h 408"/>
                <a:gd name="T46" fmla="*/ 10080653 w 339"/>
                <a:gd name="T47" fmla="*/ 4760383 h 408"/>
                <a:gd name="T48" fmla="*/ 17641408 w 339"/>
                <a:gd name="T49" fmla="*/ 1960033 h 408"/>
                <a:gd name="T50" fmla="*/ 32482457 w 339"/>
                <a:gd name="T51" fmla="*/ 0 h 408"/>
                <a:gd name="T52" fmla="*/ 33602177 w 339"/>
                <a:gd name="T53" fmla="*/ 5880629 h 408"/>
                <a:gd name="T54" fmla="*/ 22961664 w 339"/>
                <a:gd name="T55" fmla="*/ 6160558 h 408"/>
                <a:gd name="T56" fmla="*/ 15961299 w 339"/>
                <a:gd name="T57" fmla="*/ 8680450 h 408"/>
                <a:gd name="T58" fmla="*/ 12040692 w 339"/>
                <a:gd name="T59" fmla="*/ 13440833 h 408"/>
                <a:gd name="T60" fmla="*/ 8960404 w 339"/>
                <a:gd name="T61" fmla="*/ 24361775 h 408"/>
                <a:gd name="T62" fmla="*/ 8120614 w 339"/>
                <a:gd name="T63" fmla="*/ 35842046 h 408"/>
                <a:gd name="T64" fmla="*/ 9520793 w 339"/>
                <a:gd name="T65" fmla="*/ 47883233 h 408"/>
                <a:gd name="T66" fmla="*/ 12881011 w 339"/>
                <a:gd name="T67" fmla="*/ 58803646 h 408"/>
                <a:gd name="T68" fmla="*/ 17641408 w 339"/>
                <a:gd name="T69" fmla="*/ 67204167 h 408"/>
                <a:gd name="T70" fmla="*/ 19601446 w 339"/>
                <a:gd name="T71" fmla="*/ 72804338 h 408"/>
                <a:gd name="T72" fmla="*/ 25761493 w 339"/>
                <a:gd name="T73" fmla="*/ 82325104 h 408"/>
                <a:gd name="T74" fmla="*/ 33042317 w 339"/>
                <a:gd name="T75" fmla="*/ 91005554 h 408"/>
                <a:gd name="T76" fmla="*/ 40883001 w 339"/>
                <a:gd name="T77" fmla="*/ 99686004 h 408"/>
                <a:gd name="T78" fmla="*/ 45642869 w 339"/>
                <a:gd name="T79" fmla="*/ 102766283 h 408"/>
                <a:gd name="T80" fmla="*/ 57964020 w 339"/>
                <a:gd name="T81" fmla="*/ 108646912 h 408"/>
                <a:gd name="T82" fmla="*/ 65524245 w 339"/>
                <a:gd name="T83" fmla="*/ 110046558 h 408"/>
                <a:gd name="T84" fmla="*/ 75885357 w 339"/>
                <a:gd name="T85" fmla="*/ 108086525 h 408"/>
                <a:gd name="T86" fmla="*/ 84005442 w 339"/>
                <a:gd name="T87" fmla="*/ 103326671 h 408"/>
                <a:gd name="T88" fmla="*/ 87085730 w 339"/>
                <a:gd name="T89" fmla="*/ 99126146 h 408"/>
                <a:gd name="T90" fmla="*/ 89606158 w 339"/>
                <a:gd name="T91" fmla="*/ 91285483 h 408"/>
                <a:gd name="T92" fmla="*/ 89886088 w 339"/>
                <a:gd name="T93" fmla="*/ 82045175 h 408"/>
                <a:gd name="T94" fmla="*/ 85966010 w 339"/>
                <a:gd name="T95" fmla="*/ 58243787 h 408"/>
                <a:gd name="T96" fmla="*/ 80085365 w 339"/>
                <a:gd name="T97" fmla="*/ 45082883 h 408"/>
                <a:gd name="T98" fmla="*/ 74205248 w 339"/>
                <a:gd name="T99" fmla="*/ 35842046 h 408"/>
                <a:gd name="T100" fmla="*/ 71404891 w 339"/>
                <a:gd name="T101" fmla="*/ 31362121 h 408"/>
                <a:gd name="T102" fmla="*/ 63284276 w 339"/>
                <a:gd name="T103" fmla="*/ 22121283 h 408"/>
                <a:gd name="T104" fmla="*/ 50123336 w 339"/>
                <a:gd name="T105" fmla="*/ 11200871 h 408"/>
                <a:gd name="T106" fmla="*/ 42282651 w 339"/>
                <a:gd name="T107" fmla="*/ 7280275 h 408"/>
                <a:gd name="T108" fmla="*/ 33602177 w 339"/>
                <a:gd name="T109" fmla="*/ 5880629 h 4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9" h="408">
                  <a:moveTo>
                    <a:pt x="116" y="0"/>
                  </a:moveTo>
                  <a:lnTo>
                    <a:pt x="116" y="0"/>
                  </a:lnTo>
                  <a:lnTo>
                    <a:pt x="139" y="6"/>
                  </a:lnTo>
                  <a:lnTo>
                    <a:pt x="160" y="15"/>
                  </a:lnTo>
                  <a:lnTo>
                    <a:pt x="180" y="26"/>
                  </a:lnTo>
                  <a:lnTo>
                    <a:pt x="198" y="37"/>
                  </a:lnTo>
                  <a:lnTo>
                    <a:pt x="216" y="50"/>
                  </a:lnTo>
                  <a:lnTo>
                    <a:pt x="232" y="64"/>
                  </a:lnTo>
                  <a:lnTo>
                    <a:pt x="247" y="79"/>
                  </a:lnTo>
                  <a:lnTo>
                    <a:pt x="261" y="95"/>
                  </a:lnTo>
                  <a:lnTo>
                    <a:pt x="274" y="113"/>
                  </a:lnTo>
                  <a:lnTo>
                    <a:pt x="286" y="132"/>
                  </a:lnTo>
                  <a:lnTo>
                    <a:pt x="296" y="151"/>
                  </a:lnTo>
                  <a:lnTo>
                    <a:pt x="306" y="170"/>
                  </a:lnTo>
                  <a:lnTo>
                    <a:pt x="315" y="191"/>
                  </a:lnTo>
                  <a:lnTo>
                    <a:pt x="323" y="212"/>
                  </a:lnTo>
                  <a:lnTo>
                    <a:pt x="331" y="233"/>
                  </a:lnTo>
                  <a:lnTo>
                    <a:pt x="337" y="256"/>
                  </a:lnTo>
                  <a:lnTo>
                    <a:pt x="339" y="277"/>
                  </a:lnTo>
                  <a:lnTo>
                    <a:pt x="339" y="299"/>
                  </a:lnTo>
                  <a:lnTo>
                    <a:pt x="338" y="319"/>
                  </a:lnTo>
                  <a:lnTo>
                    <a:pt x="337" y="329"/>
                  </a:lnTo>
                  <a:lnTo>
                    <a:pt x="335" y="337"/>
                  </a:lnTo>
                  <a:lnTo>
                    <a:pt x="332" y="347"/>
                  </a:lnTo>
                  <a:lnTo>
                    <a:pt x="328" y="354"/>
                  </a:lnTo>
                  <a:lnTo>
                    <a:pt x="324" y="363"/>
                  </a:lnTo>
                  <a:lnTo>
                    <a:pt x="320" y="370"/>
                  </a:lnTo>
                  <a:lnTo>
                    <a:pt x="313" y="377"/>
                  </a:lnTo>
                  <a:lnTo>
                    <a:pt x="308" y="383"/>
                  </a:lnTo>
                  <a:lnTo>
                    <a:pt x="301" y="390"/>
                  </a:lnTo>
                  <a:lnTo>
                    <a:pt x="292" y="394"/>
                  </a:lnTo>
                  <a:lnTo>
                    <a:pt x="279" y="401"/>
                  </a:lnTo>
                  <a:lnTo>
                    <a:pt x="273" y="405"/>
                  </a:lnTo>
                  <a:lnTo>
                    <a:pt x="264" y="407"/>
                  </a:lnTo>
                  <a:lnTo>
                    <a:pt x="252" y="408"/>
                  </a:lnTo>
                  <a:lnTo>
                    <a:pt x="242" y="408"/>
                  </a:lnTo>
                  <a:lnTo>
                    <a:pt x="231" y="407"/>
                  </a:lnTo>
                  <a:lnTo>
                    <a:pt x="219" y="406"/>
                  </a:lnTo>
                  <a:lnTo>
                    <a:pt x="209" y="403"/>
                  </a:lnTo>
                  <a:lnTo>
                    <a:pt x="198" y="399"/>
                  </a:lnTo>
                  <a:lnTo>
                    <a:pt x="187" y="395"/>
                  </a:lnTo>
                  <a:lnTo>
                    <a:pt x="176" y="391"/>
                  </a:lnTo>
                  <a:lnTo>
                    <a:pt x="166" y="384"/>
                  </a:lnTo>
                  <a:lnTo>
                    <a:pt x="155" y="378"/>
                  </a:lnTo>
                  <a:lnTo>
                    <a:pt x="135" y="364"/>
                  </a:lnTo>
                  <a:lnTo>
                    <a:pt x="115" y="347"/>
                  </a:lnTo>
                  <a:lnTo>
                    <a:pt x="97" y="328"/>
                  </a:lnTo>
                  <a:lnTo>
                    <a:pt x="79" y="307"/>
                  </a:lnTo>
                  <a:lnTo>
                    <a:pt x="64" y="286"/>
                  </a:lnTo>
                  <a:lnTo>
                    <a:pt x="49" y="262"/>
                  </a:lnTo>
                  <a:lnTo>
                    <a:pt x="36" y="238"/>
                  </a:lnTo>
                  <a:lnTo>
                    <a:pt x="25" y="213"/>
                  </a:lnTo>
                  <a:lnTo>
                    <a:pt x="16" y="188"/>
                  </a:lnTo>
                  <a:lnTo>
                    <a:pt x="9" y="163"/>
                  </a:lnTo>
                  <a:lnTo>
                    <a:pt x="4" y="138"/>
                  </a:lnTo>
                  <a:lnTo>
                    <a:pt x="2" y="118"/>
                  </a:lnTo>
                  <a:lnTo>
                    <a:pt x="0" y="100"/>
                  </a:lnTo>
                  <a:lnTo>
                    <a:pt x="1" y="91"/>
                  </a:lnTo>
                  <a:lnTo>
                    <a:pt x="2" y="82"/>
                  </a:lnTo>
                  <a:lnTo>
                    <a:pt x="3" y="74"/>
                  </a:lnTo>
                  <a:lnTo>
                    <a:pt x="6" y="64"/>
                  </a:lnTo>
                  <a:lnTo>
                    <a:pt x="12" y="51"/>
                  </a:lnTo>
                  <a:lnTo>
                    <a:pt x="19" y="37"/>
                  </a:lnTo>
                  <a:lnTo>
                    <a:pt x="28" y="26"/>
                  </a:lnTo>
                  <a:lnTo>
                    <a:pt x="32" y="21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3" y="10"/>
                  </a:lnTo>
                  <a:lnTo>
                    <a:pt x="63" y="7"/>
                  </a:lnTo>
                  <a:lnTo>
                    <a:pt x="74" y="5"/>
                  </a:lnTo>
                  <a:lnTo>
                    <a:pt x="96" y="2"/>
                  </a:lnTo>
                  <a:lnTo>
                    <a:pt x="116" y="0"/>
                  </a:lnTo>
                  <a:close/>
                  <a:moveTo>
                    <a:pt x="120" y="21"/>
                  </a:moveTo>
                  <a:lnTo>
                    <a:pt x="120" y="21"/>
                  </a:lnTo>
                  <a:lnTo>
                    <a:pt x="100" y="21"/>
                  </a:lnTo>
                  <a:lnTo>
                    <a:pt x="91" y="21"/>
                  </a:lnTo>
                  <a:lnTo>
                    <a:pt x="82" y="22"/>
                  </a:lnTo>
                  <a:lnTo>
                    <a:pt x="73" y="23"/>
                  </a:lnTo>
                  <a:lnTo>
                    <a:pt x="64" y="27"/>
                  </a:lnTo>
                  <a:lnTo>
                    <a:pt x="57" y="31"/>
                  </a:lnTo>
                  <a:lnTo>
                    <a:pt x="49" y="37"/>
                  </a:lnTo>
                  <a:lnTo>
                    <a:pt x="43" y="48"/>
                  </a:lnTo>
                  <a:lnTo>
                    <a:pt x="38" y="60"/>
                  </a:lnTo>
                  <a:lnTo>
                    <a:pt x="34" y="73"/>
                  </a:lnTo>
                  <a:lnTo>
                    <a:pt x="32" y="87"/>
                  </a:lnTo>
                  <a:lnTo>
                    <a:pt x="30" y="101"/>
                  </a:lnTo>
                  <a:lnTo>
                    <a:pt x="29" y="114"/>
                  </a:lnTo>
                  <a:lnTo>
                    <a:pt x="29" y="128"/>
                  </a:lnTo>
                  <a:lnTo>
                    <a:pt x="30" y="143"/>
                  </a:lnTo>
                  <a:lnTo>
                    <a:pt x="32" y="157"/>
                  </a:lnTo>
                  <a:lnTo>
                    <a:pt x="34" y="171"/>
                  </a:lnTo>
                  <a:lnTo>
                    <a:pt x="37" y="185"/>
                  </a:lnTo>
                  <a:lnTo>
                    <a:pt x="42" y="198"/>
                  </a:lnTo>
                  <a:lnTo>
                    <a:pt x="46" y="210"/>
                  </a:lnTo>
                  <a:lnTo>
                    <a:pt x="51" y="220"/>
                  </a:lnTo>
                  <a:lnTo>
                    <a:pt x="57" y="231"/>
                  </a:lnTo>
                  <a:lnTo>
                    <a:pt x="63" y="240"/>
                  </a:lnTo>
                  <a:lnTo>
                    <a:pt x="66" y="250"/>
                  </a:lnTo>
                  <a:lnTo>
                    <a:pt x="70" y="260"/>
                  </a:lnTo>
                  <a:lnTo>
                    <a:pt x="75" y="269"/>
                  </a:lnTo>
                  <a:lnTo>
                    <a:pt x="80" y="277"/>
                  </a:lnTo>
                  <a:lnTo>
                    <a:pt x="92" y="294"/>
                  </a:lnTo>
                  <a:lnTo>
                    <a:pt x="106" y="310"/>
                  </a:lnTo>
                  <a:lnTo>
                    <a:pt x="118" y="325"/>
                  </a:lnTo>
                  <a:lnTo>
                    <a:pt x="128" y="339"/>
                  </a:lnTo>
                  <a:lnTo>
                    <a:pt x="140" y="351"/>
                  </a:lnTo>
                  <a:lnTo>
                    <a:pt x="146" y="356"/>
                  </a:lnTo>
                  <a:lnTo>
                    <a:pt x="152" y="361"/>
                  </a:lnTo>
                  <a:lnTo>
                    <a:pt x="163" y="367"/>
                  </a:lnTo>
                  <a:lnTo>
                    <a:pt x="176" y="375"/>
                  </a:lnTo>
                  <a:lnTo>
                    <a:pt x="192" y="381"/>
                  </a:lnTo>
                  <a:lnTo>
                    <a:pt x="207" y="388"/>
                  </a:lnTo>
                  <a:lnTo>
                    <a:pt x="220" y="391"/>
                  </a:lnTo>
                  <a:lnTo>
                    <a:pt x="234" y="393"/>
                  </a:lnTo>
                  <a:lnTo>
                    <a:pt x="247" y="392"/>
                  </a:lnTo>
                  <a:lnTo>
                    <a:pt x="259" y="390"/>
                  </a:lnTo>
                  <a:lnTo>
                    <a:pt x="271" y="386"/>
                  </a:lnTo>
                  <a:lnTo>
                    <a:pt x="281" y="382"/>
                  </a:lnTo>
                  <a:lnTo>
                    <a:pt x="291" y="376"/>
                  </a:lnTo>
                  <a:lnTo>
                    <a:pt x="300" y="369"/>
                  </a:lnTo>
                  <a:lnTo>
                    <a:pt x="306" y="363"/>
                  </a:lnTo>
                  <a:lnTo>
                    <a:pt x="311" y="354"/>
                  </a:lnTo>
                  <a:lnTo>
                    <a:pt x="316" y="346"/>
                  </a:lnTo>
                  <a:lnTo>
                    <a:pt x="319" y="336"/>
                  </a:lnTo>
                  <a:lnTo>
                    <a:pt x="320" y="326"/>
                  </a:lnTo>
                  <a:lnTo>
                    <a:pt x="321" y="316"/>
                  </a:lnTo>
                  <a:lnTo>
                    <a:pt x="322" y="305"/>
                  </a:lnTo>
                  <a:lnTo>
                    <a:pt x="321" y="293"/>
                  </a:lnTo>
                  <a:lnTo>
                    <a:pt x="319" y="271"/>
                  </a:lnTo>
                  <a:lnTo>
                    <a:pt x="315" y="248"/>
                  </a:lnTo>
                  <a:lnTo>
                    <a:pt x="307" y="208"/>
                  </a:lnTo>
                  <a:lnTo>
                    <a:pt x="296" y="184"/>
                  </a:lnTo>
                  <a:lnTo>
                    <a:pt x="286" y="161"/>
                  </a:lnTo>
                  <a:lnTo>
                    <a:pt x="279" y="150"/>
                  </a:lnTo>
                  <a:lnTo>
                    <a:pt x="273" y="139"/>
                  </a:lnTo>
                  <a:lnTo>
                    <a:pt x="265" y="128"/>
                  </a:lnTo>
                  <a:lnTo>
                    <a:pt x="257" y="119"/>
                  </a:lnTo>
                  <a:lnTo>
                    <a:pt x="255" y="112"/>
                  </a:lnTo>
                  <a:lnTo>
                    <a:pt x="254" y="106"/>
                  </a:lnTo>
                  <a:lnTo>
                    <a:pt x="226" y="79"/>
                  </a:lnTo>
                  <a:lnTo>
                    <a:pt x="211" y="65"/>
                  </a:lnTo>
                  <a:lnTo>
                    <a:pt x="196" y="51"/>
                  </a:lnTo>
                  <a:lnTo>
                    <a:pt x="179" y="40"/>
                  </a:lnTo>
                  <a:lnTo>
                    <a:pt x="169" y="34"/>
                  </a:lnTo>
                  <a:lnTo>
                    <a:pt x="160" y="30"/>
                  </a:lnTo>
                  <a:lnTo>
                    <a:pt x="151" y="26"/>
                  </a:lnTo>
                  <a:lnTo>
                    <a:pt x="141" y="23"/>
                  </a:lnTo>
                  <a:lnTo>
                    <a:pt x="130" y="21"/>
                  </a:lnTo>
                  <a:lnTo>
                    <a:pt x="120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6" name="Freeform 123"/>
          <p:cNvSpPr>
            <a:spLocks noEditPoints="1"/>
          </p:cNvSpPr>
          <p:nvPr/>
        </p:nvSpPr>
        <p:spPr bwMode="auto">
          <a:xfrm>
            <a:off x="6572251" y="3636434"/>
            <a:ext cx="1439333" cy="1007533"/>
          </a:xfrm>
          <a:custGeom>
            <a:avLst/>
            <a:gdLst>
              <a:gd name="T0" fmla="*/ 330140733 w 2040"/>
              <a:gd name="T1" fmla="*/ 25797478 h 1427"/>
              <a:gd name="T2" fmla="*/ 352541946 w 2040"/>
              <a:gd name="T3" fmla="*/ 77112838 h 1427"/>
              <a:gd name="T4" fmla="*/ 449987987 w 2040"/>
              <a:gd name="T5" fmla="*/ 56643037 h 1427"/>
              <a:gd name="T6" fmla="*/ 490870346 w 2040"/>
              <a:gd name="T7" fmla="*/ 36453361 h 1427"/>
              <a:gd name="T8" fmla="*/ 519991975 w 2040"/>
              <a:gd name="T9" fmla="*/ 85244416 h 1427"/>
              <a:gd name="T10" fmla="*/ 565915175 w 2040"/>
              <a:gd name="T11" fmla="*/ 158992573 h 1427"/>
              <a:gd name="T12" fmla="*/ 490870346 w 2040"/>
              <a:gd name="T13" fmla="*/ 353877196 h 1427"/>
              <a:gd name="T14" fmla="*/ 245575137 w 2040"/>
              <a:gd name="T15" fmla="*/ 384442100 h 1427"/>
              <a:gd name="T16" fmla="*/ 3080279 w 2040"/>
              <a:gd name="T17" fmla="*/ 395658234 h 1427"/>
              <a:gd name="T18" fmla="*/ 6720417 w 2040"/>
              <a:gd name="T19" fmla="*/ 308731478 h 1427"/>
              <a:gd name="T20" fmla="*/ 50962983 w 2040"/>
              <a:gd name="T21" fmla="*/ 224888748 h 1427"/>
              <a:gd name="T22" fmla="*/ 166610242 w 2040"/>
              <a:gd name="T23" fmla="*/ 114687759 h 1427"/>
              <a:gd name="T24" fmla="*/ 300458717 w 2040"/>
              <a:gd name="T25" fmla="*/ 196286839 h 1427"/>
              <a:gd name="T26" fmla="*/ 323420317 w 2040"/>
              <a:gd name="T27" fmla="*/ 52436921 h 1427"/>
              <a:gd name="T28" fmla="*/ 250895379 w 2040"/>
              <a:gd name="T29" fmla="*/ 197128274 h 1427"/>
              <a:gd name="T30" fmla="*/ 290658021 w 2040"/>
              <a:gd name="T31" fmla="*/ 223206407 h 1427"/>
              <a:gd name="T32" fmla="*/ 326780525 w 2040"/>
              <a:gd name="T33" fmla="*/ 153384241 h 1427"/>
              <a:gd name="T34" fmla="*/ 289257846 w 2040"/>
              <a:gd name="T35" fmla="*/ 305646922 h 1427"/>
              <a:gd name="T36" fmla="*/ 471549412 w 2040"/>
              <a:gd name="T37" fmla="*/ 79355959 h 1427"/>
              <a:gd name="T38" fmla="*/ 436267225 w 2040"/>
              <a:gd name="T39" fmla="*/ 185070706 h 1427"/>
              <a:gd name="T40" fmla="*/ 263216496 w 2040"/>
              <a:gd name="T41" fmla="*/ 350512515 h 1427"/>
              <a:gd name="T42" fmla="*/ 269096596 w 2040"/>
              <a:gd name="T43" fmla="*/ 361728649 h 1427"/>
              <a:gd name="T44" fmla="*/ 463708750 w 2040"/>
              <a:gd name="T45" fmla="*/ 127866888 h 1427"/>
              <a:gd name="T46" fmla="*/ 498711008 w 2040"/>
              <a:gd name="T47" fmla="*/ 161796474 h 1427"/>
              <a:gd name="T48" fmla="*/ 507671387 w 2040"/>
              <a:gd name="T49" fmla="*/ 70943726 h 1427"/>
              <a:gd name="T50" fmla="*/ 491710662 w 2040"/>
              <a:gd name="T51" fmla="*/ 84122855 h 1427"/>
              <a:gd name="T52" fmla="*/ 456708404 w 2040"/>
              <a:gd name="T53" fmla="*/ 197969180 h 1427"/>
              <a:gd name="T54" fmla="*/ 482189896 w 2040"/>
              <a:gd name="T55" fmla="*/ 114687759 h 1427"/>
              <a:gd name="T56" fmla="*/ 475189550 w 2040"/>
              <a:gd name="T57" fmla="*/ 198249835 h 1427"/>
              <a:gd name="T58" fmla="*/ 486389892 w 2040"/>
              <a:gd name="T59" fmla="*/ 208344408 h 1427"/>
              <a:gd name="T60" fmla="*/ 341901463 w 2040"/>
              <a:gd name="T61" fmla="*/ 308170697 h 1427"/>
              <a:gd name="T62" fmla="*/ 503190933 w 2040"/>
              <a:gd name="T63" fmla="*/ 191519943 h 1427"/>
              <a:gd name="T64" fmla="*/ 500671042 w 2040"/>
              <a:gd name="T65" fmla="*/ 157310232 h 1427"/>
              <a:gd name="T66" fmla="*/ 95765938 w 2040"/>
              <a:gd name="T67" fmla="*/ 166563370 h 1427"/>
              <a:gd name="T68" fmla="*/ 112846908 w 2040"/>
              <a:gd name="T69" fmla="*/ 306768482 h 1427"/>
              <a:gd name="T70" fmla="*/ 251735696 w 2040"/>
              <a:gd name="T71" fmla="*/ 225169402 h 1427"/>
              <a:gd name="T72" fmla="*/ 526712392 w 2040"/>
              <a:gd name="T73" fmla="*/ 126464673 h 1427"/>
              <a:gd name="T74" fmla="*/ 497310833 w 2040"/>
              <a:gd name="T75" fmla="*/ 316022150 h 1427"/>
              <a:gd name="T76" fmla="*/ 343581567 w 2040"/>
              <a:gd name="T77" fmla="*/ 342380408 h 1427"/>
              <a:gd name="T78" fmla="*/ 390904413 w 2040"/>
              <a:gd name="T79" fmla="*/ 350792641 h 1427"/>
              <a:gd name="T80" fmla="*/ 503751321 w 2040"/>
              <a:gd name="T81" fmla="*/ 350512515 h 1427"/>
              <a:gd name="T82" fmla="*/ 562554967 w 2040"/>
              <a:gd name="T83" fmla="*/ 157029577 h 1427"/>
              <a:gd name="T84" fmla="*/ 486109962 w 2040"/>
              <a:gd name="T85" fmla="*/ 280129569 h 1427"/>
              <a:gd name="T86" fmla="*/ 277497117 w 2040"/>
              <a:gd name="T87" fmla="*/ 364813205 h 1427"/>
              <a:gd name="T88" fmla="*/ 520272433 w 2040"/>
              <a:gd name="T89" fmla="*/ 214794174 h 1427"/>
              <a:gd name="T90" fmla="*/ 408265313 w 2040"/>
              <a:gd name="T91" fmla="*/ 242273993 h 1427"/>
              <a:gd name="T92" fmla="*/ 364022746 w 2040"/>
              <a:gd name="T93" fmla="*/ 289102582 h 1427"/>
              <a:gd name="T94" fmla="*/ 416945762 w 2040"/>
              <a:gd name="T95" fmla="*/ 256014432 h 1427"/>
              <a:gd name="T96" fmla="*/ 409945417 w 2040"/>
              <a:gd name="T97" fmla="*/ 251247535 h 1427"/>
              <a:gd name="T98" fmla="*/ 29961946 w 2040"/>
              <a:gd name="T99" fmla="*/ 305086142 h 1427"/>
              <a:gd name="T100" fmla="*/ 43682708 w 2040"/>
              <a:gd name="T101" fmla="*/ 311535379 h 1427"/>
              <a:gd name="T102" fmla="*/ 198812150 w 2040"/>
              <a:gd name="T103" fmla="*/ 347708085 h 1427"/>
              <a:gd name="T104" fmla="*/ 25481492 w 2040"/>
              <a:gd name="T105" fmla="*/ 324995163 h 1427"/>
              <a:gd name="T106" fmla="*/ 120407642 w 2040"/>
              <a:gd name="T107" fmla="*/ 337894166 h 1427"/>
              <a:gd name="T108" fmla="*/ 111726662 w 2040"/>
              <a:gd name="T109" fmla="*/ 340978722 h 1427"/>
              <a:gd name="T110" fmla="*/ 32481837 w 2040"/>
              <a:gd name="T111" fmla="*/ 338454947 h 1427"/>
              <a:gd name="T112" fmla="*/ 179491217 w 2040"/>
              <a:gd name="T113" fmla="*/ 385002881 h 1427"/>
              <a:gd name="T114" fmla="*/ 103046213 w 2040"/>
              <a:gd name="T115" fmla="*/ 383881320 h 1427"/>
              <a:gd name="T116" fmla="*/ 24641704 w 2040"/>
              <a:gd name="T117" fmla="*/ 374908307 h 1427"/>
              <a:gd name="T118" fmla="*/ 33602083 w 2040"/>
              <a:gd name="T119" fmla="*/ 373225437 h 1427"/>
              <a:gd name="T120" fmla="*/ 192091733 w 2040"/>
              <a:gd name="T121" fmla="*/ 361167869 h 1427"/>
              <a:gd name="T122" fmla="*/ 245575137 w 2040"/>
              <a:gd name="T123" fmla="*/ 380796764 h 142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040" h="1427">
                <a:moveTo>
                  <a:pt x="1079" y="278"/>
                </a:moveTo>
                <a:lnTo>
                  <a:pt x="1079" y="278"/>
                </a:lnTo>
                <a:lnTo>
                  <a:pt x="1079" y="276"/>
                </a:lnTo>
                <a:lnTo>
                  <a:pt x="1077" y="275"/>
                </a:lnTo>
                <a:lnTo>
                  <a:pt x="1077" y="278"/>
                </a:lnTo>
                <a:lnTo>
                  <a:pt x="1076" y="278"/>
                </a:lnTo>
                <a:lnTo>
                  <a:pt x="1076" y="275"/>
                </a:lnTo>
                <a:lnTo>
                  <a:pt x="1076" y="274"/>
                </a:lnTo>
                <a:lnTo>
                  <a:pt x="1077" y="273"/>
                </a:lnTo>
                <a:lnTo>
                  <a:pt x="1078" y="271"/>
                </a:lnTo>
                <a:lnTo>
                  <a:pt x="1080" y="271"/>
                </a:lnTo>
                <a:lnTo>
                  <a:pt x="1081" y="271"/>
                </a:lnTo>
                <a:lnTo>
                  <a:pt x="1082" y="271"/>
                </a:lnTo>
                <a:lnTo>
                  <a:pt x="1082" y="270"/>
                </a:lnTo>
                <a:lnTo>
                  <a:pt x="1081" y="269"/>
                </a:lnTo>
                <a:lnTo>
                  <a:pt x="1081" y="267"/>
                </a:lnTo>
                <a:lnTo>
                  <a:pt x="1084" y="263"/>
                </a:lnTo>
                <a:lnTo>
                  <a:pt x="1088" y="261"/>
                </a:lnTo>
                <a:lnTo>
                  <a:pt x="1091" y="259"/>
                </a:lnTo>
                <a:lnTo>
                  <a:pt x="1093" y="253"/>
                </a:lnTo>
                <a:lnTo>
                  <a:pt x="1096" y="245"/>
                </a:lnTo>
                <a:lnTo>
                  <a:pt x="1105" y="231"/>
                </a:lnTo>
                <a:lnTo>
                  <a:pt x="1115" y="218"/>
                </a:lnTo>
                <a:lnTo>
                  <a:pt x="1125" y="206"/>
                </a:lnTo>
                <a:lnTo>
                  <a:pt x="1127" y="198"/>
                </a:lnTo>
                <a:lnTo>
                  <a:pt x="1130" y="191"/>
                </a:lnTo>
                <a:lnTo>
                  <a:pt x="1133" y="183"/>
                </a:lnTo>
                <a:lnTo>
                  <a:pt x="1137" y="176"/>
                </a:lnTo>
                <a:lnTo>
                  <a:pt x="1147" y="162"/>
                </a:lnTo>
                <a:lnTo>
                  <a:pt x="1156" y="147"/>
                </a:lnTo>
                <a:lnTo>
                  <a:pt x="1166" y="133"/>
                </a:lnTo>
                <a:lnTo>
                  <a:pt x="1170" y="125"/>
                </a:lnTo>
                <a:lnTo>
                  <a:pt x="1173" y="117"/>
                </a:lnTo>
                <a:lnTo>
                  <a:pt x="1177" y="109"/>
                </a:lnTo>
                <a:lnTo>
                  <a:pt x="1178" y="101"/>
                </a:lnTo>
                <a:lnTo>
                  <a:pt x="1179" y="92"/>
                </a:lnTo>
                <a:lnTo>
                  <a:pt x="1179" y="84"/>
                </a:lnTo>
                <a:lnTo>
                  <a:pt x="1181" y="82"/>
                </a:lnTo>
                <a:lnTo>
                  <a:pt x="1184" y="81"/>
                </a:lnTo>
                <a:lnTo>
                  <a:pt x="1186" y="78"/>
                </a:lnTo>
                <a:lnTo>
                  <a:pt x="1188" y="75"/>
                </a:lnTo>
                <a:lnTo>
                  <a:pt x="1190" y="71"/>
                </a:lnTo>
                <a:lnTo>
                  <a:pt x="1190" y="67"/>
                </a:lnTo>
                <a:lnTo>
                  <a:pt x="1190" y="63"/>
                </a:lnTo>
                <a:lnTo>
                  <a:pt x="1187" y="60"/>
                </a:lnTo>
                <a:lnTo>
                  <a:pt x="1191" y="58"/>
                </a:lnTo>
                <a:lnTo>
                  <a:pt x="1193" y="56"/>
                </a:lnTo>
                <a:lnTo>
                  <a:pt x="1196" y="48"/>
                </a:lnTo>
                <a:lnTo>
                  <a:pt x="1199" y="39"/>
                </a:lnTo>
                <a:lnTo>
                  <a:pt x="1201" y="29"/>
                </a:lnTo>
                <a:lnTo>
                  <a:pt x="1203" y="19"/>
                </a:lnTo>
                <a:lnTo>
                  <a:pt x="1207" y="11"/>
                </a:lnTo>
                <a:lnTo>
                  <a:pt x="1210" y="3"/>
                </a:lnTo>
                <a:lnTo>
                  <a:pt x="1212" y="1"/>
                </a:lnTo>
                <a:lnTo>
                  <a:pt x="1214" y="0"/>
                </a:lnTo>
                <a:lnTo>
                  <a:pt x="1221" y="5"/>
                </a:lnTo>
                <a:lnTo>
                  <a:pt x="1225" y="13"/>
                </a:lnTo>
                <a:lnTo>
                  <a:pt x="1228" y="21"/>
                </a:lnTo>
                <a:lnTo>
                  <a:pt x="1231" y="30"/>
                </a:lnTo>
                <a:lnTo>
                  <a:pt x="1235" y="50"/>
                </a:lnTo>
                <a:lnTo>
                  <a:pt x="1238" y="70"/>
                </a:lnTo>
                <a:lnTo>
                  <a:pt x="1240" y="80"/>
                </a:lnTo>
                <a:lnTo>
                  <a:pt x="1244" y="91"/>
                </a:lnTo>
                <a:lnTo>
                  <a:pt x="1247" y="102"/>
                </a:lnTo>
                <a:lnTo>
                  <a:pt x="1250" y="111"/>
                </a:lnTo>
                <a:lnTo>
                  <a:pt x="1252" y="128"/>
                </a:lnTo>
                <a:lnTo>
                  <a:pt x="1253" y="147"/>
                </a:lnTo>
                <a:lnTo>
                  <a:pt x="1254" y="186"/>
                </a:lnTo>
                <a:lnTo>
                  <a:pt x="1255" y="236"/>
                </a:lnTo>
                <a:lnTo>
                  <a:pt x="1256" y="257"/>
                </a:lnTo>
                <a:lnTo>
                  <a:pt x="1259" y="275"/>
                </a:lnTo>
                <a:lnTo>
                  <a:pt x="1252" y="320"/>
                </a:lnTo>
                <a:lnTo>
                  <a:pt x="1244" y="365"/>
                </a:lnTo>
                <a:lnTo>
                  <a:pt x="1233" y="408"/>
                </a:lnTo>
                <a:lnTo>
                  <a:pt x="1228" y="429"/>
                </a:lnTo>
                <a:lnTo>
                  <a:pt x="1222" y="450"/>
                </a:lnTo>
                <a:lnTo>
                  <a:pt x="1250" y="424"/>
                </a:lnTo>
                <a:lnTo>
                  <a:pt x="1278" y="398"/>
                </a:lnTo>
                <a:lnTo>
                  <a:pt x="1308" y="373"/>
                </a:lnTo>
                <a:lnTo>
                  <a:pt x="1338" y="348"/>
                </a:lnTo>
                <a:lnTo>
                  <a:pt x="1356" y="334"/>
                </a:lnTo>
                <a:lnTo>
                  <a:pt x="1364" y="327"/>
                </a:lnTo>
                <a:lnTo>
                  <a:pt x="1373" y="320"/>
                </a:lnTo>
                <a:lnTo>
                  <a:pt x="1382" y="314"/>
                </a:lnTo>
                <a:lnTo>
                  <a:pt x="1393" y="309"/>
                </a:lnTo>
                <a:lnTo>
                  <a:pt x="1397" y="306"/>
                </a:lnTo>
                <a:lnTo>
                  <a:pt x="1403" y="304"/>
                </a:lnTo>
                <a:lnTo>
                  <a:pt x="1407" y="300"/>
                </a:lnTo>
                <a:lnTo>
                  <a:pt x="1410" y="294"/>
                </a:lnTo>
                <a:lnTo>
                  <a:pt x="1411" y="296"/>
                </a:lnTo>
                <a:lnTo>
                  <a:pt x="1413" y="297"/>
                </a:lnTo>
                <a:lnTo>
                  <a:pt x="1415" y="296"/>
                </a:lnTo>
                <a:lnTo>
                  <a:pt x="1417" y="294"/>
                </a:lnTo>
                <a:lnTo>
                  <a:pt x="1428" y="287"/>
                </a:lnTo>
                <a:lnTo>
                  <a:pt x="1439" y="281"/>
                </a:lnTo>
                <a:lnTo>
                  <a:pt x="1462" y="269"/>
                </a:lnTo>
                <a:lnTo>
                  <a:pt x="1484" y="258"/>
                </a:lnTo>
                <a:lnTo>
                  <a:pt x="1495" y="251"/>
                </a:lnTo>
                <a:lnTo>
                  <a:pt x="1505" y="243"/>
                </a:lnTo>
                <a:lnTo>
                  <a:pt x="1519" y="239"/>
                </a:lnTo>
                <a:lnTo>
                  <a:pt x="1532" y="233"/>
                </a:lnTo>
                <a:lnTo>
                  <a:pt x="1557" y="223"/>
                </a:lnTo>
                <a:lnTo>
                  <a:pt x="1581" y="212"/>
                </a:lnTo>
                <a:lnTo>
                  <a:pt x="1593" y="207"/>
                </a:lnTo>
                <a:lnTo>
                  <a:pt x="1607" y="202"/>
                </a:lnTo>
                <a:lnTo>
                  <a:pt x="1610" y="199"/>
                </a:lnTo>
                <a:lnTo>
                  <a:pt x="1615" y="196"/>
                </a:lnTo>
                <a:lnTo>
                  <a:pt x="1623" y="190"/>
                </a:lnTo>
                <a:lnTo>
                  <a:pt x="1626" y="186"/>
                </a:lnTo>
                <a:lnTo>
                  <a:pt x="1630" y="182"/>
                </a:lnTo>
                <a:lnTo>
                  <a:pt x="1633" y="178"/>
                </a:lnTo>
                <a:lnTo>
                  <a:pt x="1636" y="173"/>
                </a:lnTo>
                <a:lnTo>
                  <a:pt x="1639" y="171"/>
                </a:lnTo>
                <a:lnTo>
                  <a:pt x="1644" y="170"/>
                </a:lnTo>
                <a:lnTo>
                  <a:pt x="1647" y="169"/>
                </a:lnTo>
                <a:lnTo>
                  <a:pt x="1650" y="167"/>
                </a:lnTo>
                <a:lnTo>
                  <a:pt x="1656" y="161"/>
                </a:lnTo>
                <a:lnTo>
                  <a:pt x="1662" y="154"/>
                </a:lnTo>
                <a:lnTo>
                  <a:pt x="1666" y="146"/>
                </a:lnTo>
                <a:lnTo>
                  <a:pt x="1670" y="137"/>
                </a:lnTo>
                <a:lnTo>
                  <a:pt x="1680" y="120"/>
                </a:lnTo>
                <a:lnTo>
                  <a:pt x="1688" y="103"/>
                </a:lnTo>
                <a:lnTo>
                  <a:pt x="1688" y="96"/>
                </a:lnTo>
                <a:lnTo>
                  <a:pt x="1687" y="91"/>
                </a:lnTo>
                <a:lnTo>
                  <a:pt x="1687" y="86"/>
                </a:lnTo>
                <a:lnTo>
                  <a:pt x="1688" y="84"/>
                </a:lnTo>
                <a:lnTo>
                  <a:pt x="1691" y="81"/>
                </a:lnTo>
                <a:lnTo>
                  <a:pt x="1696" y="82"/>
                </a:lnTo>
                <a:lnTo>
                  <a:pt x="1698" y="82"/>
                </a:lnTo>
                <a:lnTo>
                  <a:pt x="1701" y="81"/>
                </a:lnTo>
                <a:lnTo>
                  <a:pt x="1705" y="97"/>
                </a:lnTo>
                <a:lnTo>
                  <a:pt x="1710" y="112"/>
                </a:lnTo>
                <a:lnTo>
                  <a:pt x="1714" y="127"/>
                </a:lnTo>
                <a:lnTo>
                  <a:pt x="1715" y="135"/>
                </a:lnTo>
                <a:lnTo>
                  <a:pt x="1715" y="142"/>
                </a:lnTo>
                <a:lnTo>
                  <a:pt x="1730" y="138"/>
                </a:lnTo>
                <a:lnTo>
                  <a:pt x="1742" y="134"/>
                </a:lnTo>
                <a:lnTo>
                  <a:pt x="1753" y="130"/>
                </a:lnTo>
                <a:lnTo>
                  <a:pt x="1766" y="126"/>
                </a:lnTo>
                <a:lnTo>
                  <a:pt x="1781" y="147"/>
                </a:lnTo>
                <a:lnTo>
                  <a:pt x="1787" y="157"/>
                </a:lnTo>
                <a:lnTo>
                  <a:pt x="1793" y="169"/>
                </a:lnTo>
                <a:lnTo>
                  <a:pt x="1797" y="168"/>
                </a:lnTo>
                <a:lnTo>
                  <a:pt x="1800" y="167"/>
                </a:lnTo>
                <a:lnTo>
                  <a:pt x="1804" y="164"/>
                </a:lnTo>
                <a:lnTo>
                  <a:pt x="1809" y="161"/>
                </a:lnTo>
                <a:lnTo>
                  <a:pt x="1812" y="161"/>
                </a:lnTo>
                <a:lnTo>
                  <a:pt x="1814" y="162"/>
                </a:lnTo>
                <a:lnTo>
                  <a:pt x="1816" y="163"/>
                </a:lnTo>
                <a:lnTo>
                  <a:pt x="1818" y="164"/>
                </a:lnTo>
                <a:lnTo>
                  <a:pt x="1820" y="167"/>
                </a:lnTo>
                <a:lnTo>
                  <a:pt x="1822" y="172"/>
                </a:lnTo>
                <a:lnTo>
                  <a:pt x="1823" y="179"/>
                </a:lnTo>
                <a:lnTo>
                  <a:pt x="1823" y="184"/>
                </a:lnTo>
                <a:lnTo>
                  <a:pt x="1824" y="190"/>
                </a:lnTo>
                <a:lnTo>
                  <a:pt x="1828" y="195"/>
                </a:lnTo>
                <a:lnTo>
                  <a:pt x="1829" y="196"/>
                </a:lnTo>
                <a:lnTo>
                  <a:pt x="1831" y="197"/>
                </a:lnTo>
                <a:lnTo>
                  <a:pt x="1839" y="194"/>
                </a:lnTo>
                <a:lnTo>
                  <a:pt x="1847" y="191"/>
                </a:lnTo>
                <a:lnTo>
                  <a:pt x="1856" y="190"/>
                </a:lnTo>
                <a:lnTo>
                  <a:pt x="1860" y="191"/>
                </a:lnTo>
                <a:lnTo>
                  <a:pt x="1863" y="192"/>
                </a:lnTo>
                <a:lnTo>
                  <a:pt x="1866" y="198"/>
                </a:lnTo>
                <a:lnTo>
                  <a:pt x="1867" y="206"/>
                </a:lnTo>
                <a:lnTo>
                  <a:pt x="1869" y="212"/>
                </a:lnTo>
                <a:lnTo>
                  <a:pt x="1869" y="219"/>
                </a:lnTo>
                <a:lnTo>
                  <a:pt x="1869" y="233"/>
                </a:lnTo>
                <a:lnTo>
                  <a:pt x="1867" y="248"/>
                </a:lnTo>
                <a:lnTo>
                  <a:pt x="1864" y="263"/>
                </a:lnTo>
                <a:lnTo>
                  <a:pt x="1861" y="278"/>
                </a:lnTo>
                <a:lnTo>
                  <a:pt x="1852" y="305"/>
                </a:lnTo>
                <a:lnTo>
                  <a:pt x="1857" y="304"/>
                </a:lnTo>
                <a:lnTo>
                  <a:pt x="1862" y="304"/>
                </a:lnTo>
                <a:lnTo>
                  <a:pt x="1873" y="303"/>
                </a:lnTo>
                <a:lnTo>
                  <a:pt x="1884" y="303"/>
                </a:lnTo>
                <a:lnTo>
                  <a:pt x="1895" y="302"/>
                </a:lnTo>
                <a:lnTo>
                  <a:pt x="1902" y="299"/>
                </a:lnTo>
                <a:lnTo>
                  <a:pt x="1908" y="296"/>
                </a:lnTo>
                <a:lnTo>
                  <a:pt x="1914" y="292"/>
                </a:lnTo>
                <a:lnTo>
                  <a:pt x="1917" y="292"/>
                </a:lnTo>
                <a:lnTo>
                  <a:pt x="1920" y="293"/>
                </a:lnTo>
                <a:lnTo>
                  <a:pt x="1922" y="297"/>
                </a:lnTo>
                <a:lnTo>
                  <a:pt x="1922" y="301"/>
                </a:lnTo>
                <a:lnTo>
                  <a:pt x="1922" y="305"/>
                </a:lnTo>
                <a:lnTo>
                  <a:pt x="1921" y="309"/>
                </a:lnTo>
                <a:lnTo>
                  <a:pt x="1914" y="327"/>
                </a:lnTo>
                <a:lnTo>
                  <a:pt x="1908" y="349"/>
                </a:lnTo>
                <a:lnTo>
                  <a:pt x="1902" y="372"/>
                </a:lnTo>
                <a:lnTo>
                  <a:pt x="1890" y="415"/>
                </a:lnTo>
                <a:lnTo>
                  <a:pt x="1923" y="415"/>
                </a:lnTo>
                <a:lnTo>
                  <a:pt x="1954" y="413"/>
                </a:lnTo>
                <a:lnTo>
                  <a:pt x="2016" y="407"/>
                </a:lnTo>
                <a:lnTo>
                  <a:pt x="2023" y="415"/>
                </a:lnTo>
                <a:lnTo>
                  <a:pt x="2029" y="423"/>
                </a:lnTo>
                <a:lnTo>
                  <a:pt x="2033" y="430"/>
                </a:lnTo>
                <a:lnTo>
                  <a:pt x="2036" y="438"/>
                </a:lnTo>
                <a:lnTo>
                  <a:pt x="2039" y="446"/>
                </a:lnTo>
                <a:lnTo>
                  <a:pt x="2040" y="456"/>
                </a:lnTo>
                <a:lnTo>
                  <a:pt x="2039" y="467"/>
                </a:lnTo>
                <a:lnTo>
                  <a:pt x="2038" y="480"/>
                </a:lnTo>
                <a:lnTo>
                  <a:pt x="2034" y="494"/>
                </a:lnTo>
                <a:lnTo>
                  <a:pt x="2030" y="510"/>
                </a:lnTo>
                <a:lnTo>
                  <a:pt x="2027" y="526"/>
                </a:lnTo>
                <a:lnTo>
                  <a:pt x="2024" y="542"/>
                </a:lnTo>
                <a:lnTo>
                  <a:pt x="2021" y="555"/>
                </a:lnTo>
                <a:lnTo>
                  <a:pt x="2021" y="567"/>
                </a:lnTo>
                <a:lnTo>
                  <a:pt x="2020" y="580"/>
                </a:lnTo>
                <a:lnTo>
                  <a:pt x="2019" y="593"/>
                </a:lnTo>
                <a:lnTo>
                  <a:pt x="2017" y="603"/>
                </a:lnTo>
                <a:lnTo>
                  <a:pt x="2014" y="612"/>
                </a:lnTo>
                <a:lnTo>
                  <a:pt x="2011" y="622"/>
                </a:lnTo>
                <a:lnTo>
                  <a:pt x="2009" y="631"/>
                </a:lnTo>
                <a:lnTo>
                  <a:pt x="2005" y="647"/>
                </a:lnTo>
                <a:lnTo>
                  <a:pt x="2002" y="661"/>
                </a:lnTo>
                <a:lnTo>
                  <a:pt x="1993" y="693"/>
                </a:lnTo>
                <a:lnTo>
                  <a:pt x="1974" y="768"/>
                </a:lnTo>
                <a:lnTo>
                  <a:pt x="1956" y="844"/>
                </a:lnTo>
                <a:lnTo>
                  <a:pt x="1937" y="919"/>
                </a:lnTo>
                <a:lnTo>
                  <a:pt x="1919" y="991"/>
                </a:lnTo>
                <a:lnTo>
                  <a:pt x="1911" y="1014"/>
                </a:lnTo>
                <a:lnTo>
                  <a:pt x="1905" y="1036"/>
                </a:lnTo>
                <a:lnTo>
                  <a:pt x="1898" y="1058"/>
                </a:lnTo>
                <a:lnTo>
                  <a:pt x="1895" y="1069"/>
                </a:lnTo>
                <a:lnTo>
                  <a:pt x="1893" y="1079"/>
                </a:lnTo>
                <a:lnTo>
                  <a:pt x="1886" y="1126"/>
                </a:lnTo>
                <a:lnTo>
                  <a:pt x="1881" y="1149"/>
                </a:lnTo>
                <a:lnTo>
                  <a:pt x="1877" y="1170"/>
                </a:lnTo>
                <a:lnTo>
                  <a:pt x="1872" y="1192"/>
                </a:lnTo>
                <a:lnTo>
                  <a:pt x="1865" y="1212"/>
                </a:lnTo>
                <a:lnTo>
                  <a:pt x="1859" y="1232"/>
                </a:lnTo>
                <a:lnTo>
                  <a:pt x="1850" y="1252"/>
                </a:lnTo>
                <a:lnTo>
                  <a:pt x="1846" y="1254"/>
                </a:lnTo>
                <a:lnTo>
                  <a:pt x="1841" y="1257"/>
                </a:lnTo>
                <a:lnTo>
                  <a:pt x="1834" y="1259"/>
                </a:lnTo>
                <a:lnTo>
                  <a:pt x="1830" y="1262"/>
                </a:lnTo>
                <a:lnTo>
                  <a:pt x="1812" y="1265"/>
                </a:lnTo>
                <a:lnTo>
                  <a:pt x="1792" y="1265"/>
                </a:lnTo>
                <a:lnTo>
                  <a:pt x="1773" y="1263"/>
                </a:lnTo>
                <a:lnTo>
                  <a:pt x="1753" y="1262"/>
                </a:lnTo>
                <a:lnTo>
                  <a:pt x="1733" y="1261"/>
                </a:lnTo>
                <a:lnTo>
                  <a:pt x="1715" y="1262"/>
                </a:lnTo>
                <a:lnTo>
                  <a:pt x="1697" y="1265"/>
                </a:lnTo>
                <a:lnTo>
                  <a:pt x="1679" y="1268"/>
                </a:lnTo>
                <a:lnTo>
                  <a:pt x="1642" y="1274"/>
                </a:lnTo>
                <a:lnTo>
                  <a:pt x="1624" y="1276"/>
                </a:lnTo>
                <a:lnTo>
                  <a:pt x="1607" y="1278"/>
                </a:lnTo>
                <a:lnTo>
                  <a:pt x="1593" y="1277"/>
                </a:lnTo>
                <a:lnTo>
                  <a:pt x="1579" y="1277"/>
                </a:lnTo>
                <a:lnTo>
                  <a:pt x="1573" y="1277"/>
                </a:lnTo>
                <a:lnTo>
                  <a:pt x="1568" y="1280"/>
                </a:lnTo>
                <a:lnTo>
                  <a:pt x="1561" y="1282"/>
                </a:lnTo>
                <a:lnTo>
                  <a:pt x="1556" y="1285"/>
                </a:lnTo>
                <a:lnTo>
                  <a:pt x="1428" y="1293"/>
                </a:lnTo>
                <a:lnTo>
                  <a:pt x="1294" y="1301"/>
                </a:lnTo>
                <a:lnTo>
                  <a:pt x="1224" y="1306"/>
                </a:lnTo>
                <a:lnTo>
                  <a:pt x="1188" y="1311"/>
                </a:lnTo>
                <a:lnTo>
                  <a:pt x="1153" y="1315"/>
                </a:lnTo>
                <a:lnTo>
                  <a:pt x="1118" y="1320"/>
                </a:lnTo>
                <a:lnTo>
                  <a:pt x="1084" y="1328"/>
                </a:lnTo>
                <a:lnTo>
                  <a:pt x="1050" y="1335"/>
                </a:lnTo>
                <a:lnTo>
                  <a:pt x="1018" y="1344"/>
                </a:lnTo>
                <a:lnTo>
                  <a:pt x="1012" y="1347"/>
                </a:lnTo>
                <a:lnTo>
                  <a:pt x="999" y="1354"/>
                </a:lnTo>
                <a:lnTo>
                  <a:pt x="987" y="1362"/>
                </a:lnTo>
                <a:lnTo>
                  <a:pt x="975" y="1369"/>
                </a:lnTo>
                <a:lnTo>
                  <a:pt x="969" y="1373"/>
                </a:lnTo>
                <a:lnTo>
                  <a:pt x="961" y="1374"/>
                </a:lnTo>
                <a:lnTo>
                  <a:pt x="947" y="1376"/>
                </a:lnTo>
                <a:lnTo>
                  <a:pt x="929" y="1377"/>
                </a:lnTo>
                <a:lnTo>
                  <a:pt x="912" y="1377"/>
                </a:lnTo>
                <a:lnTo>
                  <a:pt x="896" y="1376"/>
                </a:lnTo>
                <a:lnTo>
                  <a:pt x="887" y="1374"/>
                </a:lnTo>
                <a:lnTo>
                  <a:pt x="877" y="1371"/>
                </a:lnTo>
                <a:lnTo>
                  <a:pt x="867" y="1367"/>
                </a:lnTo>
                <a:lnTo>
                  <a:pt x="861" y="1367"/>
                </a:lnTo>
                <a:lnTo>
                  <a:pt x="839" y="1368"/>
                </a:lnTo>
                <a:lnTo>
                  <a:pt x="817" y="1369"/>
                </a:lnTo>
                <a:lnTo>
                  <a:pt x="772" y="1371"/>
                </a:lnTo>
                <a:lnTo>
                  <a:pt x="741" y="1372"/>
                </a:lnTo>
                <a:lnTo>
                  <a:pt x="712" y="1375"/>
                </a:lnTo>
                <a:lnTo>
                  <a:pt x="649" y="1384"/>
                </a:lnTo>
                <a:lnTo>
                  <a:pt x="614" y="1389"/>
                </a:lnTo>
                <a:lnTo>
                  <a:pt x="578" y="1392"/>
                </a:lnTo>
                <a:lnTo>
                  <a:pt x="542" y="1394"/>
                </a:lnTo>
                <a:lnTo>
                  <a:pt x="506" y="1397"/>
                </a:lnTo>
                <a:lnTo>
                  <a:pt x="448" y="1404"/>
                </a:lnTo>
                <a:lnTo>
                  <a:pt x="388" y="1410"/>
                </a:lnTo>
                <a:lnTo>
                  <a:pt x="328" y="1415"/>
                </a:lnTo>
                <a:lnTo>
                  <a:pt x="298" y="1418"/>
                </a:lnTo>
                <a:lnTo>
                  <a:pt x="267" y="1419"/>
                </a:lnTo>
                <a:lnTo>
                  <a:pt x="252" y="1418"/>
                </a:lnTo>
                <a:lnTo>
                  <a:pt x="244" y="1417"/>
                </a:lnTo>
                <a:lnTo>
                  <a:pt x="237" y="1417"/>
                </a:lnTo>
                <a:lnTo>
                  <a:pt x="216" y="1419"/>
                </a:lnTo>
                <a:lnTo>
                  <a:pt x="196" y="1422"/>
                </a:lnTo>
                <a:lnTo>
                  <a:pt x="177" y="1425"/>
                </a:lnTo>
                <a:lnTo>
                  <a:pt x="156" y="1427"/>
                </a:lnTo>
                <a:lnTo>
                  <a:pt x="134" y="1427"/>
                </a:lnTo>
                <a:lnTo>
                  <a:pt x="110" y="1425"/>
                </a:lnTo>
                <a:lnTo>
                  <a:pt x="87" y="1423"/>
                </a:lnTo>
                <a:lnTo>
                  <a:pt x="64" y="1422"/>
                </a:lnTo>
                <a:lnTo>
                  <a:pt x="50" y="1421"/>
                </a:lnTo>
                <a:lnTo>
                  <a:pt x="36" y="1419"/>
                </a:lnTo>
                <a:lnTo>
                  <a:pt x="24" y="1415"/>
                </a:lnTo>
                <a:lnTo>
                  <a:pt x="11" y="1411"/>
                </a:lnTo>
                <a:lnTo>
                  <a:pt x="9" y="1404"/>
                </a:lnTo>
                <a:lnTo>
                  <a:pt x="6" y="1394"/>
                </a:lnTo>
                <a:lnTo>
                  <a:pt x="4" y="1386"/>
                </a:lnTo>
                <a:lnTo>
                  <a:pt x="2" y="1382"/>
                </a:lnTo>
                <a:lnTo>
                  <a:pt x="0" y="1379"/>
                </a:lnTo>
                <a:lnTo>
                  <a:pt x="21" y="1335"/>
                </a:lnTo>
                <a:lnTo>
                  <a:pt x="43" y="1291"/>
                </a:lnTo>
                <a:lnTo>
                  <a:pt x="66" y="1250"/>
                </a:lnTo>
                <a:lnTo>
                  <a:pt x="89" y="1210"/>
                </a:lnTo>
                <a:lnTo>
                  <a:pt x="71" y="1211"/>
                </a:lnTo>
                <a:lnTo>
                  <a:pt x="52" y="1213"/>
                </a:lnTo>
                <a:lnTo>
                  <a:pt x="35" y="1215"/>
                </a:lnTo>
                <a:lnTo>
                  <a:pt x="18" y="1215"/>
                </a:lnTo>
                <a:lnTo>
                  <a:pt x="16" y="1208"/>
                </a:lnTo>
                <a:lnTo>
                  <a:pt x="17" y="1199"/>
                </a:lnTo>
                <a:lnTo>
                  <a:pt x="19" y="1192"/>
                </a:lnTo>
                <a:lnTo>
                  <a:pt x="22" y="1183"/>
                </a:lnTo>
                <a:lnTo>
                  <a:pt x="30" y="1168"/>
                </a:lnTo>
                <a:lnTo>
                  <a:pt x="37" y="1153"/>
                </a:lnTo>
                <a:lnTo>
                  <a:pt x="32" y="1151"/>
                </a:lnTo>
                <a:lnTo>
                  <a:pt x="27" y="1150"/>
                </a:lnTo>
                <a:lnTo>
                  <a:pt x="21" y="1151"/>
                </a:lnTo>
                <a:lnTo>
                  <a:pt x="16" y="1151"/>
                </a:lnTo>
                <a:lnTo>
                  <a:pt x="12" y="1152"/>
                </a:lnTo>
                <a:lnTo>
                  <a:pt x="7" y="1152"/>
                </a:lnTo>
                <a:lnTo>
                  <a:pt x="4" y="1151"/>
                </a:lnTo>
                <a:lnTo>
                  <a:pt x="0" y="1148"/>
                </a:lnTo>
                <a:lnTo>
                  <a:pt x="0" y="1140"/>
                </a:lnTo>
                <a:lnTo>
                  <a:pt x="2" y="1134"/>
                </a:lnTo>
                <a:lnTo>
                  <a:pt x="5" y="1129"/>
                </a:lnTo>
                <a:lnTo>
                  <a:pt x="10" y="1123"/>
                </a:lnTo>
                <a:lnTo>
                  <a:pt x="19" y="1112"/>
                </a:lnTo>
                <a:lnTo>
                  <a:pt x="24" y="1107"/>
                </a:lnTo>
                <a:lnTo>
                  <a:pt x="27" y="1101"/>
                </a:lnTo>
                <a:lnTo>
                  <a:pt x="24" y="1101"/>
                </a:lnTo>
                <a:lnTo>
                  <a:pt x="19" y="1101"/>
                </a:lnTo>
                <a:lnTo>
                  <a:pt x="14" y="1099"/>
                </a:lnTo>
                <a:lnTo>
                  <a:pt x="12" y="1097"/>
                </a:lnTo>
                <a:lnTo>
                  <a:pt x="11" y="1095"/>
                </a:lnTo>
                <a:lnTo>
                  <a:pt x="14" y="1086"/>
                </a:lnTo>
                <a:lnTo>
                  <a:pt x="17" y="1078"/>
                </a:lnTo>
                <a:lnTo>
                  <a:pt x="27" y="1064"/>
                </a:lnTo>
                <a:lnTo>
                  <a:pt x="36" y="1051"/>
                </a:lnTo>
                <a:lnTo>
                  <a:pt x="41" y="1044"/>
                </a:lnTo>
                <a:lnTo>
                  <a:pt x="45" y="1036"/>
                </a:lnTo>
                <a:lnTo>
                  <a:pt x="36" y="1036"/>
                </a:lnTo>
                <a:lnTo>
                  <a:pt x="29" y="1036"/>
                </a:lnTo>
                <a:lnTo>
                  <a:pt x="25" y="1035"/>
                </a:lnTo>
                <a:lnTo>
                  <a:pt x="21" y="1034"/>
                </a:lnTo>
                <a:lnTo>
                  <a:pt x="18" y="1031"/>
                </a:lnTo>
                <a:lnTo>
                  <a:pt x="16" y="1027"/>
                </a:lnTo>
                <a:lnTo>
                  <a:pt x="19" y="1020"/>
                </a:lnTo>
                <a:lnTo>
                  <a:pt x="22" y="1014"/>
                </a:lnTo>
                <a:lnTo>
                  <a:pt x="33" y="1004"/>
                </a:lnTo>
                <a:lnTo>
                  <a:pt x="37" y="999"/>
                </a:lnTo>
                <a:lnTo>
                  <a:pt x="42" y="994"/>
                </a:lnTo>
                <a:lnTo>
                  <a:pt x="46" y="987"/>
                </a:lnTo>
                <a:lnTo>
                  <a:pt x="48" y="980"/>
                </a:lnTo>
                <a:lnTo>
                  <a:pt x="51" y="980"/>
                </a:lnTo>
                <a:lnTo>
                  <a:pt x="54" y="979"/>
                </a:lnTo>
                <a:lnTo>
                  <a:pt x="55" y="976"/>
                </a:lnTo>
                <a:lnTo>
                  <a:pt x="57" y="975"/>
                </a:lnTo>
                <a:lnTo>
                  <a:pt x="72" y="953"/>
                </a:lnTo>
                <a:lnTo>
                  <a:pt x="87" y="932"/>
                </a:lnTo>
                <a:lnTo>
                  <a:pt x="119" y="891"/>
                </a:lnTo>
                <a:lnTo>
                  <a:pt x="135" y="869"/>
                </a:lnTo>
                <a:lnTo>
                  <a:pt x="151" y="849"/>
                </a:lnTo>
                <a:lnTo>
                  <a:pt x="166" y="827"/>
                </a:lnTo>
                <a:lnTo>
                  <a:pt x="180" y="803"/>
                </a:lnTo>
                <a:lnTo>
                  <a:pt x="182" y="802"/>
                </a:lnTo>
                <a:lnTo>
                  <a:pt x="184" y="800"/>
                </a:lnTo>
                <a:lnTo>
                  <a:pt x="186" y="799"/>
                </a:lnTo>
                <a:lnTo>
                  <a:pt x="191" y="798"/>
                </a:lnTo>
                <a:lnTo>
                  <a:pt x="210" y="766"/>
                </a:lnTo>
                <a:lnTo>
                  <a:pt x="215" y="757"/>
                </a:lnTo>
                <a:lnTo>
                  <a:pt x="221" y="751"/>
                </a:lnTo>
                <a:lnTo>
                  <a:pt x="227" y="743"/>
                </a:lnTo>
                <a:lnTo>
                  <a:pt x="234" y="738"/>
                </a:lnTo>
                <a:lnTo>
                  <a:pt x="252" y="708"/>
                </a:lnTo>
                <a:lnTo>
                  <a:pt x="269" y="681"/>
                </a:lnTo>
                <a:lnTo>
                  <a:pt x="304" y="630"/>
                </a:lnTo>
                <a:lnTo>
                  <a:pt x="321" y="603"/>
                </a:lnTo>
                <a:lnTo>
                  <a:pt x="337" y="576"/>
                </a:lnTo>
                <a:lnTo>
                  <a:pt x="353" y="546"/>
                </a:lnTo>
                <a:lnTo>
                  <a:pt x="368" y="514"/>
                </a:lnTo>
                <a:lnTo>
                  <a:pt x="372" y="512"/>
                </a:lnTo>
                <a:lnTo>
                  <a:pt x="374" y="511"/>
                </a:lnTo>
                <a:lnTo>
                  <a:pt x="380" y="512"/>
                </a:lnTo>
                <a:lnTo>
                  <a:pt x="398" y="484"/>
                </a:lnTo>
                <a:lnTo>
                  <a:pt x="417" y="456"/>
                </a:lnTo>
                <a:lnTo>
                  <a:pt x="436" y="429"/>
                </a:lnTo>
                <a:lnTo>
                  <a:pt x="453" y="402"/>
                </a:lnTo>
                <a:lnTo>
                  <a:pt x="456" y="402"/>
                </a:lnTo>
                <a:lnTo>
                  <a:pt x="458" y="403"/>
                </a:lnTo>
                <a:lnTo>
                  <a:pt x="460" y="406"/>
                </a:lnTo>
                <a:lnTo>
                  <a:pt x="464" y="409"/>
                </a:lnTo>
                <a:lnTo>
                  <a:pt x="465" y="410"/>
                </a:lnTo>
                <a:lnTo>
                  <a:pt x="468" y="410"/>
                </a:lnTo>
                <a:lnTo>
                  <a:pt x="482" y="408"/>
                </a:lnTo>
                <a:lnTo>
                  <a:pt x="497" y="406"/>
                </a:lnTo>
                <a:lnTo>
                  <a:pt x="513" y="405"/>
                </a:lnTo>
                <a:lnTo>
                  <a:pt x="529" y="405"/>
                </a:lnTo>
                <a:lnTo>
                  <a:pt x="562" y="406"/>
                </a:lnTo>
                <a:lnTo>
                  <a:pt x="595" y="409"/>
                </a:lnTo>
                <a:lnTo>
                  <a:pt x="647" y="412"/>
                </a:lnTo>
                <a:lnTo>
                  <a:pt x="698" y="413"/>
                </a:lnTo>
                <a:lnTo>
                  <a:pt x="748" y="415"/>
                </a:lnTo>
                <a:lnTo>
                  <a:pt x="797" y="420"/>
                </a:lnTo>
                <a:lnTo>
                  <a:pt x="815" y="424"/>
                </a:lnTo>
                <a:lnTo>
                  <a:pt x="834" y="428"/>
                </a:lnTo>
                <a:lnTo>
                  <a:pt x="878" y="436"/>
                </a:lnTo>
                <a:lnTo>
                  <a:pt x="902" y="440"/>
                </a:lnTo>
                <a:lnTo>
                  <a:pt x="924" y="444"/>
                </a:lnTo>
                <a:lnTo>
                  <a:pt x="948" y="450"/>
                </a:lnTo>
                <a:lnTo>
                  <a:pt x="969" y="456"/>
                </a:lnTo>
                <a:lnTo>
                  <a:pt x="985" y="429"/>
                </a:lnTo>
                <a:lnTo>
                  <a:pt x="993" y="414"/>
                </a:lnTo>
                <a:lnTo>
                  <a:pt x="999" y="399"/>
                </a:lnTo>
                <a:lnTo>
                  <a:pt x="1002" y="399"/>
                </a:lnTo>
                <a:lnTo>
                  <a:pt x="1004" y="399"/>
                </a:lnTo>
                <a:lnTo>
                  <a:pt x="1005" y="399"/>
                </a:lnTo>
                <a:lnTo>
                  <a:pt x="1008" y="398"/>
                </a:lnTo>
                <a:lnTo>
                  <a:pt x="1026" y="368"/>
                </a:lnTo>
                <a:lnTo>
                  <a:pt x="1043" y="338"/>
                </a:lnTo>
                <a:lnTo>
                  <a:pt x="1061" y="308"/>
                </a:lnTo>
                <a:lnTo>
                  <a:pt x="1079" y="278"/>
                </a:lnTo>
                <a:close/>
                <a:moveTo>
                  <a:pt x="1042" y="789"/>
                </a:moveTo>
                <a:lnTo>
                  <a:pt x="1042" y="789"/>
                </a:lnTo>
                <a:lnTo>
                  <a:pt x="1046" y="778"/>
                </a:lnTo>
                <a:lnTo>
                  <a:pt x="1049" y="769"/>
                </a:lnTo>
                <a:lnTo>
                  <a:pt x="1056" y="748"/>
                </a:lnTo>
                <a:lnTo>
                  <a:pt x="1063" y="726"/>
                </a:lnTo>
                <a:lnTo>
                  <a:pt x="1066" y="714"/>
                </a:lnTo>
                <a:lnTo>
                  <a:pt x="1067" y="710"/>
                </a:lnTo>
                <a:lnTo>
                  <a:pt x="1066" y="709"/>
                </a:lnTo>
                <a:lnTo>
                  <a:pt x="1069" y="708"/>
                </a:lnTo>
                <a:lnTo>
                  <a:pt x="1070" y="706"/>
                </a:lnTo>
                <a:lnTo>
                  <a:pt x="1073" y="700"/>
                </a:lnTo>
                <a:lnTo>
                  <a:pt x="1075" y="692"/>
                </a:lnTo>
                <a:lnTo>
                  <a:pt x="1076" y="684"/>
                </a:lnTo>
                <a:lnTo>
                  <a:pt x="1114" y="609"/>
                </a:lnTo>
                <a:lnTo>
                  <a:pt x="1152" y="535"/>
                </a:lnTo>
                <a:lnTo>
                  <a:pt x="1156" y="533"/>
                </a:lnTo>
                <a:lnTo>
                  <a:pt x="1160" y="532"/>
                </a:lnTo>
                <a:lnTo>
                  <a:pt x="1163" y="531"/>
                </a:lnTo>
                <a:lnTo>
                  <a:pt x="1166" y="528"/>
                </a:lnTo>
                <a:lnTo>
                  <a:pt x="1176" y="511"/>
                </a:lnTo>
                <a:lnTo>
                  <a:pt x="1185" y="495"/>
                </a:lnTo>
                <a:lnTo>
                  <a:pt x="1207" y="464"/>
                </a:lnTo>
                <a:lnTo>
                  <a:pt x="1220" y="412"/>
                </a:lnTo>
                <a:lnTo>
                  <a:pt x="1229" y="359"/>
                </a:lnTo>
                <a:lnTo>
                  <a:pt x="1233" y="332"/>
                </a:lnTo>
                <a:lnTo>
                  <a:pt x="1238" y="304"/>
                </a:lnTo>
                <a:lnTo>
                  <a:pt x="1240" y="277"/>
                </a:lnTo>
                <a:lnTo>
                  <a:pt x="1242" y="249"/>
                </a:lnTo>
                <a:lnTo>
                  <a:pt x="1243" y="223"/>
                </a:lnTo>
                <a:lnTo>
                  <a:pt x="1243" y="195"/>
                </a:lnTo>
                <a:lnTo>
                  <a:pt x="1241" y="168"/>
                </a:lnTo>
                <a:lnTo>
                  <a:pt x="1239" y="142"/>
                </a:lnTo>
                <a:lnTo>
                  <a:pt x="1236" y="116"/>
                </a:lnTo>
                <a:lnTo>
                  <a:pt x="1230" y="90"/>
                </a:lnTo>
                <a:lnTo>
                  <a:pt x="1224" y="65"/>
                </a:lnTo>
                <a:lnTo>
                  <a:pt x="1216" y="41"/>
                </a:lnTo>
                <a:lnTo>
                  <a:pt x="1210" y="54"/>
                </a:lnTo>
                <a:lnTo>
                  <a:pt x="1205" y="66"/>
                </a:lnTo>
                <a:lnTo>
                  <a:pt x="1196" y="92"/>
                </a:lnTo>
                <a:lnTo>
                  <a:pt x="1188" y="119"/>
                </a:lnTo>
                <a:lnTo>
                  <a:pt x="1181" y="143"/>
                </a:lnTo>
                <a:lnTo>
                  <a:pt x="1176" y="154"/>
                </a:lnTo>
                <a:lnTo>
                  <a:pt x="1169" y="164"/>
                </a:lnTo>
                <a:lnTo>
                  <a:pt x="1157" y="183"/>
                </a:lnTo>
                <a:lnTo>
                  <a:pt x="1155" y="187"/>
                </a:lnTo>
                <a:lnTo>
                  <a:pt x="1154" y="192"/>
                </a:lnTo>
                <a:lnTo>
                  <a:pt x="1153" y="196"/>
                </a:lnTo>
                <a:lnTo>
                  <a:pt x="1152" y="199"/>
                </a:lnTo>
                <a:lnTo>
                  <a:pt x="1147" y="206"/>
                </a:lnTo>
                <a:lnTo>
                  <a:pt x="1141" y="212"/>
                </a:lnTo>
                <a:lnTo>
                  <a:pt x="1136" y="217"/>
                </a:lnTo>
                <a:lnTo>
                  <a:pt x="1131" y="224"/>
                </a:lnTo>
                <a:lnTo>
                  <a:pt x="1101" y="270"/>
                </a:lnTo>
                <a:lnTo>
                  <a:pt x="1091" y="285"/>
                </a:lnTo>
                <a:lnTo>
                  <a:pt x="1082" y="301"/>
                </a:lnTo>
                <a:lnTo>
                  <a:pt x="1074" y="316"/>
                </a:lnTo>
                <a:lnTo>
                  <a:pt x="1066" y="332"/>
                </a:lnTo>
                <a:lnTo>
                  <a:pt x="1053" y="349"/>
                </a:lnTo>
                <a:lnTo>
                  <a:pt x="1041" y="366"/>
                </a:lnTo>
                <a:lnTo>
                  <a:pt x="1029" y="384"/>
                </a:lnTo>
                <a:lnTo>
                  <a:pt x="1017" y="404"/>
                </a:lnTo>
                <a:lnTo>
                  <a:pt x="996" y="442"/>
                </a:lnTo>
                <a:lnTo>
                  <a:pt x="984" y="461"/>
                </a:lnTo>
                <a:lnTo>
                  <a:pt x="972" y="480"/>
                </a:lnTo>
                <a:lnTo>
                  <a:pt x="973" y="482"/>
                </a:lnTo>
                <a:lnTo>
                  <a:pt x="973" y="484"/>
                </a:lnTo>
                <a:lnTo>
                  <a:pt x="972" y="487"/>
                </a:lnTo>
                <a:lnTo>
                  <a:pt x="971" y="490"/>
                </a:lnTo>
                <a:lnTo>
                  <a:pt x="970" y="493"/>
                </a:lnTo>
                <a:lnTo>
                  <a:pt x="971" y="496"/>
                </a:lnTo>
                <a:lnTo>
                  <a:pt x="947" y="533"/>
                </a:lnTo>
                <a:lnTo>
                  <a:pt x="922" y="572"/>
                </a:lnTo>
                <a:lnTo>
                  <a:pt x="910" y="591"/>
                </a:lnTo>
                <a:lnTo>
                  <a:pt x="899" y="610"/>
                </a:lnTo>
                <a:lnTo>
                  <a:pt x="889" y="631"/>
                </a:lnTo>
                <a:lnTo>
                  <a:pt x="880" y="650"/>
                </a:lnTo>
                <a:lnTo>
                  <a:pt x="884" y="669"/>
                </a:lnTo>
                <a:lnTo>
                  <a:pt x="890" y="686"/>
                </a:lnTo>
                <a:lnTo>
                  <a:pt x="896" y="703"/>
                </a:lnTo>
                <a:lnTo>
                  <a:pt x="902" y="720"/>
                </a:lnTo>
                <a:lnTo>
                  <a:pt x="909" y="752"/>
                </a:lnTo>
                <a:lnTo>
                  <a:pt x="913" y="783"/>
                </a:lnTo>
                <a:lnTo>
                  <a:pt x="917" y="814"/>
                </a:lnTo>
                <a:lnTo>
                  <a:pt x="919" y="845"/>
                </a:lnTo>
                <a:lnTo>
                  <a:pt x="919" y="877"/>
                </a:lnTo>
                <a:lnTo>
                  <a:pt x="918" y="908"/>
                </a:lnTo>
                <a:lnTo>
                  <a:pt x="914" y="971"/>
                </a:lnTo>
                <a:lnTo>
                  <a:pt x="910" y="1036"/>
                </a:lnTo>
                <a:lnTo>
                  <a:pt x="908" y="1069"/>
                </a:lnTo>
                <a:lnTo>
                  <a:pt x="907" y="1103"/>
                </a:lnTo>
                <a:lnTo>
                  <a:pt x="907" y="1136"/>
                </a:lnTo>
                <a:lnTo>
                  <a:pt x="908" y="1171"/>
                </a:lnTo>
                <a:lnTo>
                  <a:pt x="910" y="1207"/>
                </a:lnTo>
                <a:lnTo>
                  <a:pt x="913" y="1242"/>
                </a:lnTo>
                <a:lnTo>
                  <a:pt x="936" y="1140"/>
                </a:lnTo>
                <a:lnTo>
                  <a:pt x="947" y="1091"/>
                </a:lnTo>
                <a:lnTo>
                  <a:pt x="958" y="1043"/>
                </a:lnTo>
                <a:lnTo>
                  <a:pt x="971" y="996"/>
                </a:lnTo>
                <a:lnTo>
                  <a:pt x="985" y="950"/>
                </a:lnTo>
                <a:lnTo>
                  <a:pt x="999" y="903"/>
                </a:lnTo>
                <a:lnTo>
                  <a:pt x="1015" y="857"/>
                </a:lnTo>
                <a:lnTo>
                  <a:pt x="1017" y="854"/>
                </a:lnTo>
                <a:lnTo>
                  <a:pt x="1016" y="852"/>
                </a:lnTo>
                <a:lnTo>
                  <a:pt x="1014" y="850"/>
                </a:lnTo>
                <a:lnTo>
                  <a:pt x="1014" y="849"/>
                </a:lnTo>
                <a:lnTo>
                  <a:pt x="1013" y="848"/>
                </a:lnTo>
                <a:lnTo>
                  <a:pt x="1018" y="849"/>
                </a:lnTo>
                <a:lnTo>
                  <a:pt x="1020" y="848"/>
                </a:lnTo>
                <a:lnTo>
                  <a:pt x="1020" y="844"/>
                </a:lnTo>
                <a:lnTo>
                  <a:pt x="1030" y="821"/>
                </a:lnTo>
                <a:lnTo>
                  <a:pt x="1034" y="809"/>
                </a:lnTo>
                <a:lnTo>
                  <a:pt x="1039" y="798"/>
                </a:lnTo>
                <a:lnTo>
                  <a:pt x="1038" y="797"/>
                </a:lnTo>
                <a:lnTo>
                  <a:pt x="1038" y="796"/>
                </a:lnTo>
                <a:lnTo>
                  <a:pt x="1036" y="798"/>
                </a:lnTo>
                <a:lnTo>
                  <a:pt x="1035" y="800"/>
                </a:lnTo>
                <a:lnTo>
                  <a:pt x="1034" y="798"/>
                </a:lnTo>
                <a:lnTo>
                  <a:pt x="1034" y="796"/>
                </a:lnTo>
                <a:lnTo>
                  <a:pt x="1035" y="794"/>
                </a:lnTo>
                <a:lnTo>
                  <a:pt x="1039" y="793"/>
                </a:lnTo>
                <a:lnTo>
                  <a:pt x="1042" y="792"/>
                </a:lnTo>
                <a:lnTo>
                  <a:pt x="1042" y="791"/>
                </a:lnTo>
                <a:lnTo>
                  <a:pt x="1042" y="789"/>
                </a:lnTo>
                <a:close/>
                <a:moveTo>
                  <a:pt x="1666" y="178"/>
                </a:moveTo>
                <a:lnTo>
                  <a:pt x="1666" y="178"/>
                </a:lnTo>
                <a:lnTo>
                  <a:pt x="1650" y="190"/>
                </a:lnTo>
                <a:lnTo>
                  <a:pt x="1634" y="201"/>
                </a:lnTo>
                <a:lnTo>
                  <a:pt x="1617" y="212"/>
                </a:lnTo>
                <a:lnTo>
                  <a:pt x="1599" y="222"/>
                </a:lnTo>
                <a:lnTo>
                  <a:pt x="1572" y="231"/>
                </a:lnTo>
                <a:lnTo>
                  <a:pt x="1545" y="242"/>
                </a:lnTo>
                <a:lnTo>
                  <a:pt x="1520" y="254"/>
                </a:lnTo>
                <a:lnTo>
                  <a:pt x="1496" y="264"/>
                </a:lnTo>
                <a:lnTo>
                  <a:pt x="1471" y="277"/>
                </a:lnTo>
                <a:lnTo>
                  <a:pt x="1449" y="290"/>
                </a:lnTo>
                <a:lnTo>
                  <a:pt x="1426" y="303"/>
                </a:lnTo>
                <a:lnTo>
                  <a:pt x="1405" y="316"/>
                </a:lnTo>
                <a:lnTo>
                  <a:pt x="1374" y="337"/>
                </a:lnTo>
                <a:lnTo>
                  <a:pt x="1344" y="360"/>
                </a:lnTo>
                <a:lnTo>
                  <a:pt x="1287" y="407"/>
                </a:lnTo>
                <a:lnTo>
                  <a:pt x="1259" y="431"/>
                </a:lnTo>
                <a:lnTo>
                  <a:pt x="1245" y="443"/>
                </a:lnTo>
                <a:lnTo>
                  <a:pt x="1232" y="457"/>
                </a:lnTo>
                <a:lnTo>
                  <a:pt x="1221" y="470"/>
                </a:lnTo>
                <a:lnTo>
                  <a:pt x="1209" y="485"/>
                </a:lnTo>
                <a:lnTo>
                  <a:pt x="1198" y="500"/>
                </a:lnTo>
                <a:lnTo>
                  <a:pt x="1187" y="515"/>
                </a:lnTo>
                <a:lnTo>
                  <a:pt x="1167" y="547"/>
                </a:lnTo>
                <a:lnTo>
                  <a:pt x="1147" y="577"/>
                </a:lnTo>
                <a:lnTo>
                  <a:pt x="1139" y="589"/>
                </a:lnTo>
                <a:lnTo>
                  <a:pt x="1133" y="602"/>
                </a:lnTo>
                <a:lnTo>
                  <a:pt x="1120" y="629"/>
                </a:lnTo>
                <a:lnTo>
                  <a:pt x="1099" y="681"/>
                </a:lnTo>
                <a:lnTo>
                  <a:pt x="1087" y="710"/>
                </a:lnTo>
                <a:lnTo>
                  <a:pt x="1075" y="740"/>
                </a:lnTo>
                <a:lnTo>
                  <a:pt x="1055" y="799"/>
                </a:lnTo>
                <a:lnTo>
                  <a:pt x="1033" y="858"/>
                </a:lnTo>
                <a:lnTo>
                  <a:pt x="1012" y="918"/>
                </a:lnTo>
                <a:lnTo>
                  <a:pt x="999" y="952"/>
                </a:lnTo>
                <a:lnTo>
                  <a:pt x="988" y="986"/>
                </a:lnTo>
                <a:lnTo>
                  <a:pt x="978" y="1021"/>
                </a:lnTo>
                <a:lnTo>
                  <a:pt x="968" y="1058"/>
                </a:lnTo>
                <a:lnTo>
                  <a:pt x="950" y="1130"/>
                </a:lnTo>
                <a:lnTo>
                  <a:pt x="932" y="1203"/>
                </a:lnTo>
                <a:lnTo>
                  <a:pt x="933" y="1209"/>
                </a:lnTo>
                <a:lnTo>
                  <a:pt x="933" y="1215"/>
                </a:lnTo>
                <a:lnTo>
                  <a:pt x="930" y="1227"/>
                </a:lnTo>
                <a:lnTo>
                  <a:pt x="929" y="1233"/>
                </a:lnTo>
                <a:lnTo>
                  <a:pt x="928" y="1239"/>
                </a:lnTo>
                <a:lnTo>
                  <a:pt x="928" y="1244"/>
                </a:lnTo>
                <a:lnTo>
                  <a:pt x="929" y="1250"/>
                </a:lnTo>
                <a:lnTo>
                  <a:pt x="935" y="1236"/>
                </a:lnTo>
                <a:lnTo>
                  <a:pt x="939" y="1222"/>
                </a:lnTo>
                <a:lnTo>
                  <a:pt x="942" y="1215"/>
                </a:lnTo>
                <a:lnTo>
                  <a:pt x="947" y="1210"/>
                </a:lnTo>
                <a:lnTo>
                  <a:pt x="951" y="1206"/>
                </a:lnTo>
                <a:lnTo>
                  <a:pt x="956" y="1201"/>
                </a:lnTo>
                <a:lnTo>
                  <a:pt x="974" y="1172"/>
                </a:lnTo>
                <a:lnTo>
                  <a:pt x="993" y="1142"/>
                </a:lnTo>
                <a:lnTo>
                  <a:pt x="1013" y="1115"/>
                </a:lnTo>
                <a:lnTo>
                  <a:pt x="1023" y="1102"/>
                </a:lnTo>
                <a:lnTo>
                  <a:pt x="1033" y="1090"/>
                </a:lnTo>
                <a:lnTo>
                  <a:pt x="1045" y="1077"/>
                </a:lnTo>
                <a:lnTo>
                  <a:pt x="1057" y="1065"/>
                </a:lnTo>
                <a:lnTo>
                  <a:pt x="1071" y="1053"/>
                </a:lnTo>
                <a:lnTo>
                  <a:pt x="1082" y="1040"/>
                </a:lnTo>
                <a:lnTo>
                  <a:pt x="1105" y="1013"/>
                </a:lnTo>
                <a:lnTo>
                  <a:pt x="1117" y="1000"/>
                </a:lnTo>
                <a:lnTo>
                  <a:pt x="1129" y="988"/>
                </a:lnTo>
                <a:lnTo>
                  <a:pt x="1168" y="956"/>
                </a:lnTo>
                <a:lnTo>
                  <a:pt x="1210" y="924"/>
                </a:lnTo>
                <a:lnTo>
                  <a:pt x="1230" y="909"/>
                </a:lnTo>
                <a:lnTo>
                  <a:pt x="1253" y="895"/>
                </a:lnTo>
                <a:lnTo>
                  <a:pt x="1275" y="881"/>
                </a:lnTo>
                <a:lnTo>
                  <a:pt x="1298" y="868"/>
                </a:lnTo>
                <a:lnTo>
                  <a:pt x="1321" y="857"/>
                </a:lnTo>
                <a:lnTo>
                  <a:pt x="1347" y="846"/>
                </a:lnTo>
                <a:lnTo>
                  <a:pt x="1372" y="837"/>
                </a:lnTo>
                <a:lnTo>
                  <a:pt x="1398" y="829"/>
                </a:lnTo>
                <a:lnTo>
                  <a:pt x="1426" y="822"/>
                </a:lnTo>
                <a:lnTo>
                  <a:pt x="1454" y="818"/>
                </a:lnTo>
                <a:lnTo>
                  <a:pt x="1484" y="815"/>
                </a:lnTo>
                <a:lnTo>
                  <a:pt x="1515" y="814"/>
                </a:lnTo>
                <a:lnTo>
                  <a:pt x="1518" y="783"/>
                </a:lnTo>
                <a:lnTo>
                  <a:pt x="1524" y="753"/>
                </a:lnTo>
                <a:lnTo>
                  <a:pt x="1529" y="723"/>
                </a:lnTo>
                <a:lnTo>
                  <a:pt x="1535" y="693"/>
                </a:lnTo>
                <a:lnTo>
                  <a:pt x="1542" y="664"/>
                </a:lnTo>
                <a:lnTo>
                  <a:pt x="1550" y="634"/>
                </a:lnTo>
                <a:lnTo>
                  <a:pt x="1568" y="572"/>
                </a:lnTo>
                <a:lnTo>
                  <a:pt x="1579" y="536"/>
                </a:lnTo>
                <a:lnTo>
                  <a:pt x="1592" y="501"/>
                </a:lnTo>
                <a:lnTo>
                  <a:pt x="1618" y="431"/>
                </a:lnTo>
                <a:lnTo>
                  <a:pt x="1625" y="413"/>
                </a:lnTo>
                <a:lnTo>
                  <a:pt x="1633" y="394"/>
                </a:lnTo>
                <a:lnTo>
                  <a:pt x="1650" y="358"/>
                </a:lnTo>
                <a:lnTo>
                  <a:pt x="1668" y="320"/>
                </a:lnTo>
                <a:lnTo>
                  <a:pt x="1684" y="283"/>
                </a:lnTo>
                <a:lnTo>
                  <a:pt x="1691" y="263"/>
                </a:lnTo>
                <a:lnTo>
                  <a:pt x="1697" y="244"/>
                </a:lnTo>
                <a:lnTo>
                  <a:pt x="1701" y="225"/>
                </a:lnTo>
                <a:lnTo>
                  <a:pt x="1705" y="206"/>
                </a:lnTo>
                <a:lnTo>
                  <a:pt x="1707" y="186"/>
                </a:lnTo>
                <a:lnTo>
                  <a:pt x="1707" y="166"/>
                </a:lnTo>
                <a:lnTo>
                  <a:pt x="1705" y="147"/>
                </a:lnTo>
                <a:lnTo>
                  <a:pt x="1699" y="126"/>
                </a:lnTo>
                <a:lnTo>
                  <a:pt x="1699" y="124"/>
                </a:lnTo>
                <a:lnTo>
                  <a:pt x="1698" y="124"/>
                </a:lnTo>
                <a:lnTo>
                  <a:pt x="1695" y="132"/>
                </a:lnTo>
                <a:lnTo>
                  <a:pt x="1691" y="139"/>
                </a:lnTo>
                <a:lnTo>
                  <a:pt x="1682" y="151"/>
                </a:lnTo>
                <a:lnTo>
                  <a:pt x="1674" y="164"/>
                </a:lnTo>
                <a:lnTo>
                  <a:pt x="1669" y="170"/>
                </a:lnTo>
                <a:lnTo>
                  <a:pt x="1666" y="178"/>
                </a:lnTo>
                <a:close/>
                <a:moveTo>
                  <a:pt x="1717" y="151"/>
                </a:moveTo>
                <a:lnTo>
                  <a:pt x="1717" y="151"/>
                </a:lnTo>
                <a:lnTo>
                  <a:pt x="1720" y="170"/>
                </a:lnTo>
                <a:lnTo>
                  <a:pt x="1720" y="188"/>
                </a:lnTo>
                <a:lnTo>
                  <a:pt x="1718" y="206"/>
                </a:lnTo>
                <a:lnTo>
                  <a:pt x="1716" y="223"/>
                </a:lnTo>
                <a:lnTo>
                  <a:pt x="1713" y="240"/>
                </a:lnTo>
                <a:lnTo>
                  <a:pt x="1709" y="256"/>
                </a:lnTo>
                <a:lnTo>
                  <a:pt x="1703" y="272"/>
                </a:lnTo>
                <a:lnTo>
                  <a:pt x="1698" y="287"/>
                </a:lnTo>
                <a:lnTo>
                  <a:pt x="1685" y="318"/>
                </a:lnTo>
                <a:lnTo>
                  <a:pt x="1670" y="347"/>
                </a:lnTo>
                <a:lnTo>
                  <a:pt x="1655" y="377"/>
                </a:lnTo>
                <a:lnTo>
                  <a:pt x="1641" y="407"/>
                </a:lnTo>
                <a:lnTo>
                  <a:pt x="1632" y="430"/>
                </a:lnTo>
                <a:lnTo>
                  <a:pt x="1623" y="454"/>
                </a:lnTo>
                <a:lnTo>
                  <a:pt x="1607" y="503"/>
                </a:lnTo>
                <a:lnTo>
                  <a:pt x="1581" y="580"/>
                </a:lnTo>
                <a:lnTo>
                  <a:pt x="1570" y="620"/>
                </a:lnTo>
                <a:lnTo>
                  <a:pt x="1558" y="660"/>
                </a:lnTo>
                <a:lnTo>
                  <a:pt x="1547" y="700"/>
                </a:lnTo>
                <a:lnTo>
                  <a:pt x="1539" y="742"/>
                </a:lnTo>
                <a:lnTo>
                  <a:pt x="1531" y="785"/>
                </a:lnTo>
                <a:lnTo>
                  <a:pt x="1526" y="829"/>
                </a:lnTo>
                <a:lnTo>
                  <a:pt x="1498" y="830"/>
                </a:lnTo>
                <a:lnTo>
                  <a:pt x="1470" y="831"/>
                </a:lnTo>
                <a:lnTo>
                  <a:pt x="1417" y="833"/>
                </a:lnTo>
                <a:lnTo>
                  <a:pt x="1391" y="842"/>
                </a:lnTo>
                <a:lnTo>
                  <a:pt x="1365" y="851"/>
                </a:lnTo>
                <a:lnTo>
                  <a:pt x="1339" y="862"/>
                </a:lnTo>
                <a:lnTo>
                  <a:pt x="1315" y="874"/>
                </a:lnTo>
                <a:lnTo>
                  <a:pt x="1291" y="887"/>
                </a:lnTo>
                <a:lnTo>
                  <a:pt x="1268" y="899"/>
                </a:lnTo>
                <a:lnTo>
                  <a:pt x="1245" y="913"/>
                </a:lnTo>
                <a:lnTo>
                  <a:pt x="1223" y="927"/>
                </a:lnTo>
                <a:lnTo>
                  <a:pt x="1207" y="940"/>
                </a:lnTo>
                <a:lnTo>
                  <a:pt x="1192" y="954"/>
                </a:lnTo>
                <a:lnTo>
                  <a:pt x="1165" y="980"/>
                </a:lnTo>
                <a:lnTo>
                  <a:pt x="1154" y="987"/>
                </a:lnTo>
                <a:lnTo>
                  <a:pt x="1145" y="995"/>
                </a:lnTo>
                <a:lnTo>
                  <a:pt x="1135" y="1001"/>
                </a:lnTo>
                <a:lnTo>
                  <a:pt x="1125" y="1010"/>
                </a:lnTo>
                <a:lnTo>
                  <a:pt x="1117" y="1018"/>
                </a:lnTo>
                <a:lnTo>
                  <a:pt x="1108" y="1028"/>
                </a:lnTo>
                <a:lnTo>
                  <a:pt x="1091" y="1047"/>
                </a:lnTo>
                <a:lnTo>
                  <a:pt x="1056" y="1082"/>
                </a:lnTo>
                <a:lnTo>
                  <a:pt x="1039" y="1101"/>
                </a:lnTo>
                <a:lnTo>
                  <a:pt x="1023" y="1120"/>
                </a:lnTo>
                <a:lnTo>
                  <a:pt x="1008" y="1140"/>
                </a:lnTo>
                <a:lnTo>
                  <a:pt x="993" y="1161"/>
                </a:lnTo>
                <a:lnTo>
                  <a:pt x="979" y="1182"/>
                </a:lnTo>
                <a:lnTo>
                  <a:pt x="965" y="1205"/>
                </a:lnTo>
                <a:lnTo>
                  <a:pt x="952" y="1226"/>
                </a:lnTo>
                <a:lnTo>
                  <a:pt x="940" y="1250"/>
                </a:lnTo>
                <a:lnTo>
                  <a:pt x="928" y="1272"/>
                </a:lnTo>
                <a:lnTo>
                  <a:pt x="918" y="1296"/>
                </a:lnTo>
                <a:lnTo>
                  <a:pt x="923" y="1290"/>
                </a:lnTo>
                <a:lnTo>
                  <a:pt x="928" y="1284"/>
                </a:lnTo>
                <a:lnTo>
                  <a:pt x="933" y="1275"/>
                </a:lnTo>
                <a:lnTo>
                  <a:pt x="937" y="1268"/>
                </a:lnTo>
                <a:lnTo>
                  <a:pt x="944" y="1251"/>
                </a:lnTo>
                <a:lnTo>
                  <a:pt x="953" y="1233"/>
                </a:lnTo>
                <a:lnTo>
                  <a:pt x="959" y="1225"/>
                </a:lnTo>
                <a:lnTo>
                  <a:pt x="967" y="1216"/>
                </a:lnTo>
                <a:lnTo>
                  <a:pt x="975" y="1208"/>
                </a:lnTo>
                <a:lnTo>
                  <a:pt x="983" y="1200"/>
                </a:lnTo>
                <a:lnTo>
                  <a:pt x="998" y="1179"/>
                </a:lnTo>
                <a:lnTo>
                  <a:pt x="1013" y="1157"/>
                </a:lnTo>
                <a:lnTo>
                  <a:pt x="1020" y="1147"/>
                </a:lnTo>
                <a:lnTo>
                  <a:pt x="1028" y="1136"/>
                </a:lnTo>
                <a:lnTo>
                  <a:pt x="1032" y="1131"/>
                </a:lnTo>
                <a:lnTo>
                  <a:pt x="1036" y="1126"/>
                </a:lnTo>
                <a:lnTo>
                  <a:pt x="1042" y="1123"/>
                </a:lnTo>
                <a:lnTo>
                  <a:pt x="1047" y="1121"/>
                </a:lnTo>
                <a:lnTo>
                  <a:pt x="1038" y="1138"/>
                </a:lnTo>
                <a:lnTo>
                  <a:pt x="1027" y="1153"/>
                </a:lnTo>
                <a:lnTo>
                  <a:pt x="1003" y="1184"/>
                </a:lnTo>
                <a:lnTo>
                  <a:pt x="980" y="1214"/>
                </a:lnTo>
                <a:lnTo>
                  <a:pt x="969" y="1230"/>
                </a:lnTo>
                <a:lnTo>
                  <a:pt x="960" y="1246"/>
                </a:lnTo>
                <a:lnTo>
                  <a:pt x="954" y="1257"/>
                </a:lnTo>
                <a:lnTo>
                  <a:pt x="949" y="1270"/>
                </a:lnTo>
                <a:lnTo>
                  <a:pt x="943" y="1282"/>
                </a:lnTo>
                <a:lnTo>
                  <a:pt x="940" y="1294"/>
                </a:lnTo>
                <a:lnTo>
                  <a:pt x="945" y="1293"/>
                </a:lnTo>
                <a:lnTo>
                  <a:pt x="951" y="1292"/>
                </a:lnTo>
                <a:lnTo>
                  <a:pt x="956" y="1291"/>
                </a:lnTo>
                <a:lnTo>
                  <a:pt x="961" y="1290"/>
                </a:lnTo>
                <a:lnTo>
                  <a:pt x="1012" y="1221"/>
                </a:lnTo>
                <a:lnTo>
                  <a:pt x="1038" y="1186"/>
                </a:lnTo>
                <a:lnTo>
                  <a:pt x="1064" y="1152"/>
                </a:lnTo>
                <a:lnTo>
                  <a:pt x="1091" y="1118"/>
                </a:lnTo>
                <a:lnTo>
                  <a:pt x="1119" y="1086"/>
                </a:lnTo>
                <a:lnTo>
                  <a:pt x="1147" y="1055"/>
                </a:lnTo>
                <a:lnTo>
                  <a:pt x="1177" y="1024"/>
                </a:lnTo>
                <a:lnTo>
                  <a:pt x="1181" y="1024"/>
                </a:lnTo>
                <a:lnTo>
                  <a:pt x="1184" y="1023"/>
                </a:lnTo>
                <a:lnTo>
                  <a:pt x="1190" y="1020"/>
                </a:lnTo>
                <a:lnTo>
                  <a:pt x="1220" y="995"/>
                </a:lnTo>
                <a:lnTo>
                  <a:pt x="1251" y="969"/>
                </a:lnTo>
                <a:lnTo>
                  <a:pt x="1284" y="943"/>
                </a:lnTo>
                <a:lnTo>
                  <a:pt x="1317" y="919"/>
                </a:lnTo>
                <a:lnTo>
                  <a:pt x="1338" y="905"/>
                </a:lnTo>
                <a:lnTo>
                  <a:pt x="1360" y="892"/>
                </a:lnTo>
                <a:lnTo>
                  <a:pt x="1381" y="880"/>
                </a:lnTo>
                <a:lnTo>
                  <a:pt x="1404" y="869"/>
                </a:lnTo>
                <a:lnTo>
                  <a:pt x="1428" y="861"/>
                </a:lnTo>
                <a:lnTo>
                  <a:pt x="1441" y="858"/>
                </a:lnTo>
                <a:lnTo>
                  <a:pt x="1454" y="854"/>
                </a:lnTo>
                <a:lnTo>
                  <a:pt x="1468" y="851"/>
                </a:lnTo>
                <a:lnTo>
                  <a:pt x="1482" y="850"/>
                </a:lnTo>
                <a:lnTo>
                  <a:pt x="1496" y="848"/>
                </a:lnTo>
                <a:lnTo>
                  <a:pt x="1511" y="848"/>
                </a:lnTo>
                <a:lnTo>
                  <a:pt x="1524" y="848"/>
                </a:lnTo>
                <a:lnTo>
                  <a:pt x="1532" y="849"/>
                </a:lnTo>
                <a:lnTo>
                  <a:pt x="1541" y="849"/>
                </a:lnTo>
                <a:lnTo>
                  <a:pt x="1553" y="848"/>
                </a:lnTo>
                <a:lnTo>
                  <a:pt x="1580" y="752"/>
                </a:lnTo>
                <a:lnTo>
                  <a:pt x="1609" y="656"/>
                </a:lnTo>
                <a:lnTo>
                  <a:pt x="1622" y="607"/>
                </a:lnTo>
                <a:lnTo>
                  <a:pt x="1635" y="559"/>
                </a:lnTo>
                <a:lnTo>
                  <a:pt x="1647" y="509"/>
                </a:lnTo>
                <a:lnTo>
                  <a:pt x="1656" y="456"/>
                </a:lnTo>
                <a:lnTo>
                  <a:pt x="1659" y="453"/>
                </a:lnTo>
                <a:lnTo>
                  <a:pt x="1662" y="450"/>
                </a:lnTo>
                <a:lnTo>
                  <a:pt x="1664" y="446"/>
                </a:lnTo>
                <a:lnTo>
                  <a:pt x="1666" y="442"/>
                </a:lnTo>
                <a:lnTo>
                  <a:pt x="1672" y="424"/>
                </a:lnTo>
                <a:lnTo>
                  <a:pt x="1678" y="406"/>
                </a:lnTo>
                <a:lnTo>
                  <a:pt x="1682" y="387"/>
                </a:lnTo>
                <a:lnTo>
                  <a:pt x="1685" y="368"/>
                </a:lnTo>
                <a:lnTo>
                  <a:pt x="1694" y="330"/>
                </a:lnTo>
                <a:lnTo>
                  <a:pt x="1699" y="313"/>
                </a:lnTo>
                <a:lnTo>
                  <a:pt x="1705" y="294"/>
                </a:lnTo>
                <a:lnTo>
                  <a:pt x="1707" y="291"/>
                </a:lnTo>
                <a:lnTo>
                  <a:pt x="1710" y="289"/>
                </a:lnTo>
                <a:lnTo>
                  <a:pt x="1712" y="286"/>
                </a:lnTo>
                <a:lnTo>
                  <a:pt x="1714" y="283"/>
                </a:lnTo>
                <a:lnTo>
                  <a:pt x="1723" y="256"/>
                </a:lnTo>
                <a:lnTo>
                  <a:pt x="1730" y="229"/>
                </a:lnTo>
                <a:lnTo>
                  <a:pt x="1737" y="202"/>
                </a:lnTo>
                <a:lnTo>
                  <a:pt x="1744" y="178"/>
                </a:lnTo>
                <a:lnTo>
                  <a:pt x="1751" y="162"/>
                </a:lnTo>
                <a:lnTo>
                  <a:pt x="1753" y="154"/>
                </a:lnTo>
                <a:lnTo>
                  <a:pt x="1753" y="150"/>
                </a:lnTo>
                <a:lnTo>
                  <a:pt x="1751" y="146"/>
                </a:lnTo>
                <a:lnTo>
                  <a:pt x="1742" y="148"/>
                </a:lnTo>
                <a:lnTo>
                  <a:pt x="1735" y="150"/>
                </a:lnTo>
                <a:lnTo>
                  <a:pt x="1727" y="152"/>
                </a:lnTo>
                <a:lnTo>
                  <a:pt x="1723" y="152"/>
                </a:lnTo>
                <a:lnTo>
                  <a:pt x="1717" y="151"/>
                </a:lnTo>
                <a:close/>
                <a:moveTo>
                  <a:pt x="1785" y="576"/>
                </a:moveTo>
                <a:lnTo>
                  <a:pt x="1785" y="576"/>
                </a:lnTo>
                <a:lnTo>
                  <a:pt x="1783" y="575"/>
                </a:lnTo>
                <a:lnTo>
                  <a:pt x="1782" y="575"/>
                </a:lnTo>
                <a:lnTo>
                  <a:pt x="1781" y="576"/>
                </a:lnTo>
                <a:lnTo>
                  <a:pt x="1781" y="577"/>
                </a:lnTo>
                <a:lnTo>
                  <a:pt x="1778" y="581"/>
                </a:lnTo>
                <a:lnTo>
                  <a:pt x="1776" y="587"/>
                </a:lnTo>
                <a:lnTo>
                  <a:pt x="1781" y="556"/>
                </a:lnTo>
                <a:lnTo>
                  <a:pt x="1785" y="526"/>
                </a:lnTo>
                <a:lnTo>
                  <a:pt x="1798" y="464"/>
                </a:lnTo>
                <a:lnTo>
                  <a:pt x="1811" y="399"/>
                </a:lnTo>
                <a:lnTo>
                  <a:pt x="1822" y="334"/>
                </a:lnTo>
                <a:lnTo>
                  <a:pt x="1827" y="327"/>
                </a:lnTo>
                <a:lnTo>
                  <a:pt x="1831" y="320"/>
                </a:lnTo>
                <a:lnTo>
                  <a:pt x="1831" y="312"/>
                </a:lnTo>
                <a:lnTo>
                  <a:pt x="1833" y="303"/>
                </a:lnTo>
                <a:lnTo>
                  <a:pt x="1838" y="282"/>
                </a:lnTo>
                <a:lnTo>
                  <a:pt x="1844" y="260"/>
                </a:lnTo>
                <a:lnTo>
                  <a:pt x="1849" y="240"/>
                </a:lnTo>
                <a:lnTo>
                  <a:pt x="1852" y="237"/>
                </a:lnTo>
                <a:lnTo>
                  <a:pt x="1854" y="232"/>
                </a:lnTo>
                <a:lnTo>
                  <a:pt x="1857" y="227"/>
                </a:lnTo>
                <a:lnTo>
                  <a:pt x="1858" y="222"/>
                </a:lnTo>
                <a:lnTo>
                  <a:pt x="1853" y="217"/>
                </a:lnTo>
                <a:lnTo>
                  <a:pt x="1849" y="213"/>
                </a:lnTo>
                <a:lnTo>
                  <a:pt x="1844" y="211"/>
                </a:lnTo>
                <a:lnTo>
                  <a:pt x="1838" y="210"/>
                </a:lnTo>
                <a:lnTo>
                  <a:pt x="1835" y="213"/>
                </a:lnTo>
                <a:lnTo>
                  <a:pt x="1832" y="216"/>
                </a:lnTo>
                <a:lnTo>
                  <a:pt x="1828" y="225"/>
                </a:lnTo>
                <a:lnTo>
                  <a:pt x="1824" y="236"/>
                </a:lnTo>
                <a:lnTo>
                  <a:pt x="1822" y="246"/>
                </a:lnTo>
                <a:lnTo>
                  <a:pt x="1820" y="257"/>
                </a:lnTo>
                <a:lnTo>
                  <a:pt x="1818" y="268"/>
                </a:lnTo>
                <a:lnTo>
                  <a:pt x="1815" y="277"/>
                </a:lnTo>
                <a:lnTo>
                  <a:pt x="1809" y="286"/>
                </a:lnTo>
                <a:lnTo>
                  <a:pt x="1809" y="278"/>
                </a:lnTo>
                <a:lnTo>
                  <a:pt x="1809" y="271"/>
                </a:lnTo>
                <a:lnTo>
                  <a:pt x="1813" y="253"/>
                </a:lnTo>
                <a:lnTo>
                  <a:pt x="1817" y="233"/>
                </a:lnTo>
                <a:lnTo>
                  <a:pt x="1820" y="215"/>
                </a:lnTo>
                <a:lnTo>
                  <a:pt x="1818" y="212"/>
                </a:lnTo>
                <a:lnTo>
                  <a:pt x="1816" y="209"/>
                </a:lnTo>
                <a:lnTo>
                  <a:pt x="1814" y="201"/>
                </a:lnTo>
                <a:lnTo>
                  <a:pt x="1813" y="194"/>
                </a:lnTo>
                <a:lnTo>
                  <a:pt x="1809" y="186"/>
                </a:lnTo>
                <a:lnTo>
                  <a:pt x="1804" y="204"/>
                </a:lnTo>
                <a:lnTo>
                  <a:pt x="1800" y="223"/>
                </a:lnTo>
                <a:lnTo>
                  <a:pt x="1794" y="241"/>
                </a:lnTo>
                <a:lnTo>
                  <a:pt x="1791" y="248"/>
                </a:lnTo>
                <a:lnTo>
                  <a:pt x="1787" y="256"/>
                </a:lnTo>
                <a:lnTo>
                  <a:pt x="1787" y="246"/>
                </a:lnTo>
                <a:lnTo>
                  <a:pt x="1788" y="237"/>
                </a:lnTo>
                <a:lnTo>
                  <a:pt x="1792" y="219"/>
                </a:lnTo>
                <a:lnTo>
                  <a:pt x="1796" y="202"/>
                </a:lnTo>
                <a:lnTo>
                  <a:pt x="1797" y="194"/>
                </a:lnTo>
                <a:lnTo>
                  <a:pt x="1798" y="186"/>
                </a:lnTo>
                <a:lnTo>
                  <a:pt x="1794" y="191"/>
                </a:lnTo>
                <a:lnTo>
                  <a:pt x="1791" y="196"/>
                </a:lnTo>
                <a:lnTo>
                  <a:pt x="1789" y="207"/>
                </a:lnTo>
                <a:lnTo>
                  <a:pt x="1787" y="217"/>
                </a:lnTo>
                <a:lnTo>
                  <a:pt x="1785" y="229"/>
                </a:lnTo>
                <a:lnTo>
                  <a:pt x="1771" y="272"/>
                </a:lnTo>
                <a:lnTo>
                  <a:pt x="1765" y="293"/>
                </a:lnTo>
                <a:lnTo>
                  <a:pt x="1760" y="315"/>
                </a:lnTo>
                <a:lnTo>
                  <a:pt x="1758" y="324"/>
                </a:lnTo>
                <a:lnTo>
                  <a:pt x="1757" y="333"/>
                </a:lnTo>
                <a:lnTo>
                  <a:pt x="1756" y="336"/>
                </a:lnTo>
                <a:lnTo>
                  <a:pt x="1754" y="339"/>
                </a:lnTo>
                <a:lnTo>
                  <a:pt x="1752" y="342"/>
                </a:lnTo>
                <a:lnTo>
                  <a:pt x="1750" y="343"/>
                </a:lnTo>
                <a:lnTo>
                  <a:pt x="1752" y="321"/>
                </a:lnTo>
                <a:lnTo>
                  <a:pt x="1756" y="300"/>
                </a:lnTo>
                <a:lnTo>
                  <a:pt x="1765" y="259"/>
                </a:lnTo>
                <a:lnTo>
                  <a:pt x="1775" y="217"/>
                </a:lnTo>
                <a:lnTo>
                  <a:pt x="1780" y="196"/>
                </a:lnTo>
                <a:lnTo>
                  <a:pt x="1783" y="173"/>
                </a:lnTo>
                <a:lnTo>
                  <a:pt x="1776" y="164"/>
                </a:lnTo>
                <a:lnTo>
                  <a:pt x="1772" y="160"/>
                </a:lnTo>
                <a:lnTo>
                  <a:pt x="1767" y="156"/>
                </a:lnTo>
                <a:lnTo>
                  <a:pt x="1753" y="197"/>
                </a:lnTo>
                <a:lnTo>
                  <a:pt x="1740" y="239"/>
                </a:lnTo>
                <a:lnTo>
                  <a:pt x="1714" y="323"/>
                </a:lnTo>
                <a:lnTo>
                  <a:pt x="1690" y="410"/>
                </a:lnTo>
                <a:lnTo>
                  <a:pt x="1666" y="497"/>
                </a:lnTo>
                <a:lnTo>
                  <a:pt x="1641" y="584"/>
                </a:lnTo>
                <a:lnTo>
                  <a:pt x="1617" y="670"/>
                </a:lnTo>
                <a:lnTo>
                  <a:pt x="1592" y="756"/>
                </a:lnTo>
                <a:lnTo>
                  <a:pt x="1578" y="799"/>
                </a:lnTo>
                <a:lnTo>
                  <a:pt x="1564" y="841"/>
                </a:lnTo>
                <a:lnTo>
                  <a:pt x="1569" y="847"/>
                </a:lnTo>
                <a:lnTo>
                  <a:pt x="1574" y="851"/>
                </a:lnTo>
                <a:lnTo>
                  <a:pt x="1577" y="853"/>
                </a:lnTo>
                <a:lnTo>
                  <a:pt x="1581" y="854"/>
                </a:lnTo>
                <a:lnTo>
                  <a:pt x="1586" y="855"/>
                </a:lnTo>
                <a:lnTo>
                  <a:pt x="1591" y="854"/>
                </a:lnTo>
                <a:lnTo>
                  <a:pt x="1592" y="842"/>
                </a:lnTo>
                <a:lnTo>
                  <a:pt x="1595" y="830"/>
                </a:lnTo>
                <a:lnTo>
                  <a:pt x="1599" y="817"/>
                </a:lnTo>
                <a:lnTo>
                  <a:pt x="1602" y="805"/>
                </a:lnTo>
                <a:lnTo>
                  <a:pt x="1610" y="782"/>
                </a:lnTo>
                <a:lnTo>
                  <a:pt x="1615" y="769"/>
                </a:lnTo>
                <a:lnTo>
                  <a:pt x="1618" y="757"/>
                </a:lnTo>
                <a:lnTo>
                  <a:pt x="1620" y="744"/>
                </a:lnTo>
                <a:lnTo>
                  <a:pt x="1621" y="730"/>
                </a:lnTo>
                <a:lnTo>
                  <a:pt x="1622" y="724"/>
                </a:lnTo>
                <a:lnTo>
                  <a:pt x="1624" y="717"/>
                </a:lnTo>
                <a:lnTo>
                  <a:pt x="1626" y="711"/>
                </a:lnTo>
                <a:lnTo>
                  <a:pt x="1631" y="706"/>
                </a:lnTo>
                <a:lnTo>
                  <a:pt x="1629" y="725"/>
                </a:lnTo>
                <a:lnTo>
                  <a:pt x="1625" y="743"/>
                </a:lnTo>
                <a:lnTo>
                  <a:pt x="1618" y="779"/>
                </a:lnTo>
                <a:lnTo>
                  <a:pt x="1609" y="816"/>
                </a:lnTo>
                <a:lnTo>
                  <a:pt x="1605" y="834"/>
                </a:lnTo>
                <a:lnTo>
                  <a:pt x="1602" y="853"/>
                </a:lnTo>
                <a:lnTo>
                  <a:pt x="1605" y="852"/>
                </a:lnTo>
                <a:lnTo>
                  <a:pt x="1607" y="852"/>
                </a:lnTo>
                <a:lnTo>
                  <a:pt x="1611" y="852"/>
                </a:lnTo>
                <a:lnTo>
                  <a:pt x="1616" y="853"/>
                </a:lnTo>
                <a:lnTo>
                  <a:pt x="1618" y="853"/>
                </a:lnTo>
                <a:lnTo>
                  <a:pt x="1620" y="853"/>
                </a:lnTo>
                <a:lnTo>
                  <a:pt x="1626" y="823"/>
                </a:lnTo>
                <a:lnTo>
                  <a:pt x="1634" y="792"/>
                </a:lnTo>
                <a:lnTo>
                  <a:pt x="1650" y="731"/>
                </a:lnTo>
                <a:lnTo>
                  <a:pt x="1665" y="669"/>
                </a:lnTo>
                <a:lnTo>
                  <a:pt x="1672" y="637"/>
                </a:lnTo>
                <a:lnTo>
                  <a:pt x="1678" y="604"/>
                </a:lnTo>
                <a:lnTo>
                  <a:pt x="1681" y="600"/>
                </a:lnTo>
                <a:lnTo>
                  <a:pt x="1684" y="595"/>
                </a:lnTo>
                <a:lnTo>
                  <a:pt x="1685" y="590"/>
                </a:lnTo>
                <a:lnTo>
                  <a:pt x="1686" y="584"/>
                </a:lnTo>
                <a:lnTo>
                  <a:pt x="1687" y="571"/>
                </a:lnTo>
                <a:lnTo>
                  <a:pt x="1688" y="558"/>
                </a:lnTo>
                <a:lnTo>
                  <a:pt x="1693" y="537"/>
                </a:lnTo>
                <a:lnTo>
                  <a:pt x="1698" y="517"/>
                </a:lnTo>
                <a:lnTo>
                  <a:pt x="1702" y="497"/>
                </a:lnTo>
                <a:lnTo>
                  <a:pt x="1707" y="476"/>
                </a:lnTo>
                <a:lnTo>
                  <a:pt x="1709" y="466"/>
                </a:lnTo>
                <a:lnTo>
                  <a:pt x="1712" y="456"/>
                </a:lnTo>
                <a:lnTo>
                  <a:pt x="1717" y="436"/>
                </a:lnTo>
                <a:lnTo>
                  <a:pt x="1720" y="425"/>
                </a:lnTo>
                <a:lnTo>
                  <a:pt x="1721" y="414"/>
                </a:lnTo>
                <a:lnTo>
                  <a:pt x="1722" y="409"/>
                </a:lnTo>
                <a:lnTo>
                  <a:pt x="1724" y="405"/>
                </a:lnTo>
                <a:lnTo>
                  <a:pt x="1727" y="402"/>
                </a:lnTo>
                <a:lnTo>
                  <a:pt x="1731" y="398"/>
                </a:lnTo>
                <a:lnTo>
                  <a:pt x="1726" y="434"/>
                </a:lnTo>
                <a:lnTo>
                  <a:pt x="1720" y="471"/>
                </a:lnTo>
                <a:lnTo>
                  <a:pt x="1712" y="509"/>
                </a:lnTo>
                <a:lnTo>
                  <a:pt x="1705" y="547"/>
                </a:lnTo>
                <a:lnTo>
                  <a:pt x="1686" y="624"/>
                </a:lnTo>
                <a:lnTo>
                  <a:pt x="1667" y="700"/>
                </a:lnTo>
                <a:lnTo>
                  <a:pt x="1664" y="716"/>
                </a:lnTo>
                <a:lnTo>
                  <a:pt x="1662" y="733"/>
                </a:lnTo>
                <a:lnTo>
                  <a:pt x="1659" y="749"/>
                </a:lnTo>
                <a:lnTo>
                  <a:pt x="1655" y="766"/>
                </a:lnTo>
                <a:lnTo>
                  <a:pt x="1651" y="779"/>
                </a:lnTo>
                <a:lnTo>
                  <a:pt x="1646" y="794"/>
                </a:lnTo>
                <a:lnTo>
                  <a:pt x="1635" y="824"/>
                </a:lnTo>
                <a:lnTo>
                  <a:pt x="1630" y="841"/>
                </a:lnTo>
                <a:lnTo>
                  <a:pt x="1626" y="855"/>
                </a:lnTo>
                <a:lnTo>
                  <a:pt x="1623" y="869"/>
                </a:lnTo>
                <a:lnTo>
                  <a:pt x="1623" y="883"/>
                </a:lnTo>
                <a:lnTo>
                  <a:pt x="1630" y="888"/>
                </a:lnTo>
                <a:lnTo>
                  <a:pt x="1635" y="891"/>
                </a:lnTo>
                <a:lnTo>
                  <a:pt x="1650" y="894"/>
                </a:lnTo>
                <a:lnTo>
                  <a:pt x="1651" y="879"/>
                </a:lnTo>
                <a:lnTo>
                  <a:pt x="1654" y="865"/>
                </a:lnTo>
                <a:lnTo>
                  <a:pt x="1657" y="852"/>
                </a:lnTo>
                <a:lnTo>
                  <a:pt x="1662" y="838"/>
                </a:lnTo>
                <a:lnTo>
                  <a:pt x="1671" y="813"/>
                </a:lnTo>
                <a:lnTo>
                  <a:pt x="1680" y="787"/>
                </a:lnTo>
                <a:lnTo>
                  <a:pt x="1683" y="775"/>
                </a:lnTo>
                <a:lnTo>
                  <a:pt x="1685" y="763"/>
                </a:lnTo>
                <a:lnTo>
                  <a:pt x="1688" y="741"/>
                </a:lnTo>
                <a:lnTo>
                  <a:pt x="1691" y="729"/>
                </a:lnTo>
                <a:lnTo>
                  <a:pt x="1693" y="717"/>
                </a:lnTo>
                <a:lnTo>
                  <a:pt x="1697" y="707"/>
                </a:lnTo>
                <a:lnTo>
                  <a:pt x="1703" y="697"/>
                </a:lnTo>
                <a:lnTo>
                  <a:pt x="1699" y="727"/>
                </a:lnTo>
                <a:lnTo>
                  <a:pt x="1694" y="761"/>
                </a:lnTo>
                <a:lnTo>
                  <a:pt x="1691" y="778"/>
                </a:lnTo>
                <a:lnTo>
                  <a:pt x="1686" y="794"/>
                </a:lnTo>
                <a:lnTo>
                  <a:pt x="1680" y="808"/>
                </a:lnTo>
                <a:lnTo>
                  <a:pt x="1677" y="815"/>
                </a:lnTo>
                <a:lnTo>
                  <a:pt x="1672" y="821"/>
                </a:lnTo>
                <a:lnTo>
                  <a:pt x="1665" y="857"/>
                </a:lnTo>
                <a:lnTo>
                  <a:pt x="1656" y="894"/>
                </a:lnTo>
                <a:lnTo>
                  <a:pt x="1660" y="893"/>
                </a:lnTo>
                <a:lnTo>
                  <a:pt x="1663" y="894"/>
                </a:lnTo>
                <a:lnTo>
                  <a:pt x="1665" y="897"/>
                </a:lnTo>
                <a:lnTo>
                  <a:pt x="1666" y="902"/>
                </a:lnTo>
                <a:lnTo>
                  <a:pt x="1670" y="911"/>
                </a:lnTo>
                <a:lnTo>
                  <a:pt x="1672" y="915"/>
                </a:lnTo>
                <a:lnTo>
                  <a:pt x="1675" y="919"/>
                </a:lnTo>
                <a:lnTo>
                  <a:pt x="1681" y="888"/>
                </a:lnTo>
                <a:lnTo>
                  <a:pt x="1688" y="857"/>
                </a:lnTo>
                <a:lnTo>
                  <a:pt x="1697" y="827"/>
                </a:lnTo>
                <a:lnTo>
                  <a:pt x="1707" y="796"/>
                </a:lnTo>
                <a:lnTo>
                  <a:pt x="1726" y="735"/>
                </a:lnTo>
                <a:lnTo>
                  <a:pt x="1736" y="703"/>
                </a:lnTo>
                <a:lnTo>
                  <a:pt x="1742" y="671"/>
                </a:lnTo>
                <a:lnTo>
                  <a:pt x="1742" y="665"/>
                </a:lnTo>
                <a:lnTo>
                  <a:pt x="1742" y="658"/>
                </a:lnTo>
                <a:lnTo>
                  <a:pt x="1743" y="655"/>
                </a:lnTo>
                <a:lnTo>
                  <a:pt x="1744" y="652"/>
                </a:lnTo>
                <a:lnTo>
                  <a:pt x="1746" y="650"/>
                </a:lnTo>
                <a:lnTo>
                  <a:pt x="1750" y="649"/>
                </a:lnTo>
                <a:lnTo>
                  <a:pt x="1750" y="660"/>
                </a:lnTo>
                <a:lnTo>
                  <a:pt x="1750" y="671"/>
                </a:lnTo>
                <a:lnTo>
                  <a:pt x="1747" y="695"/>
                </a:lnTo>
                <a:lnTo>
                  <a:pt x="1743" y="718"/>
                </a:lnTo>
                <a:lnTo>
                  <a:pt x="1737" y="743"/>
                </a:lnTo>
                <a:lnTo>
                  <a:pt x="1730" y="766"/>
                </a:lnTo>
                <a:lnTo>
                  <a:pt x="1724" y="789"/>
                </a:lnTo>
                <a:lnTo>
                  <a:pt x="1708" y="837"/>
                </a:lnTo>
                <a:lnTo>
                  <a:pt x="1693" y="887"/>
                </a:lnTo>
                <a:lnTo>
                  <a:pt x="1686" y="911"/>
                </a:lnTo>
                <a:lnTo>
                  <a:pt x="1682" y="935"/>
                </a:lnTo>
                <a:lnTo>
                  <a:pt x="1678" y="937"/>
                </a:lnTo>
                <a:lnTo>
                  <a:pt x="1675" y="940"/>
                </a:lnTo>
                <a:lnTo>
                  <a:pt x="1667" y="945"/>
                </a:lnTo>
                <a:lnTo>
                  <a:pt x="1660" y="945"/>
                </a:lnTo>
                <a:lnTo>
                  <a:pt x="1651" y="945"/>
                </a:lnTo>
                <a:lnTo>
                  <a:pt x="1634" y="944"/>
                </a:lnTo>
                <a:lnTo>
                  <a:pt x="1616" y="943"/>
                </a:lnTo>
                <a:lnTo>
                  <a:pt x="1606" y="944"/>
                </a:lnTo>
                <a:lnTo>
                  <a:pt x="1596" y="945"/>
                </a:lnTo>
                <a:lnTo>
                  <a:pt x="1562" y="954"/>
                </a:lnTo>
                <a:lnTo>
                  <a:pt x="1527" y="963"/>
                </a:lnTo>
                <a:lnTo>
                  <a:pt x="1490" y="972"/>
                </a:lnTo>
                <a:lnTo>
                  <a:pt x="1456" y="981"/>
                </a:lnTo>
                <a:lnTo>
                  <a:pt x="1438" y="986"/>
                </a:lnTo>
                <a:lnTo>
                  <a:pt x="1420" y="993"/>
                </a:lnTo>
                <a:lnTo>
                  <a:pt x="1403" y="1000"/>
                </a:lnTo>
                <a:lnTo>
                  <a:pt x="1387" y="1008"/>
                </a:lnTo>
                <a:lnTo>
                  <a:pt x="1354" y="1025"/>
                </a:lnTo>
                <a:lnTo>
                  <a:pt x="1322" y="1040"/>
                </a:lnTo>
                <a:lnTo>
                  <a:pt x="1308" y="1047"/>
                </a:lnTo>
                <a:lnTo>
                  <a:pt x="1296" y="1055"/>
                </a:lnTo>
                <a:lnTo>
                  <a:pt x="1273" y="1069"/>
                </a:lnTo>
                <a:lnTo>
                  <a:pt x="1267" y="1072"/>
                </a:lnTo>
                <a:lnTo>
                  <a:pt x="1259" y="1074"/>
                </a:lnTo>
                <a:lnTo>
                  <a:pt x="1253" y="1077"/>
                </a:lnTo>
                <a:lnTo>
                  <a:pt x="1246" y="1080"/>
                </a:lnTo>
                <a:lnTo>
                  <a:pt x="1221" y="1099"/>
                </a:lnTo>
                <a:lnTo>
                  <a:pt x="1195" y="1117"/>
                </a:lnTo>
                <a:lnTo>
                  <a:pt x="1144" y="1154"/>
                </a:lnTo>
                <a:lnTo>
                  <a:pt x="1118" y="1174"/>
                </a:lnTo>
                <a:lnTo>
                  <a:pt x="1093" y="1194"/>
                </a:lnTo>
                <a:lnTo>
                  <a:pt x="1071" y="1215"/>
                </a:lnTo>
                <a:lnTo>
                  <a:pt x="1060" y="1227"/>
                </a:lnTo>
                <a:lnTo>
                  <a:pt x="1049" y="1239"/>
                </a:lnTo>
                <a:lnTo>
                  <a:pt x="1099" y="1210"/>
                </a:lnTo>
                <a:lnTo>
                  <a:pt x="1149" y="1182"/>
                </a:lnTo>
                <a:lnTo>
                  <a:pt x="1201" y="1155"/>
                </a:lnTo>
                <a:lnTo>
                  <a:pt x="1254" y="1129"/>
                </a:lnTo>
                <a:lnTo>
                  <a:pt x="1258" y="1125"/>
                </a:lnTo>
                <a:lnTo>
                  <a:pt x="1262" y="1122"/>
                </a:lnTo>
                <a:lnTo>
                  <a:pt x="1267" y="1119"/>
                </a:lnTo>
                <a:lnTo>
                  <a:pt x="1271" y="1116"/>
                </a:lnTo>
                <a:lnTo>
                  <a:pt x="1304" y="1102"/>
                </a:lnTo>
                <a:lnTo>
                  <a:pt x="1339" y="1090"/>
                </a:lnTo>
                <a:lnTo>
                  <a:pt x="1375" y="1079"/>
                </a:lnTo>
                <a:lnTo>
                  <a:pt x="1411" y="1070"/>
                </a:lnTo>
                <a:lnTo>
                  <a:pt x="1449" y="1061"/>
                </a:lnTo>
                <a:lnTo>
                  <a:pt x="1486" y="1054"/>
                </a:lnTo>
                <a:lnTo>
                  <a:pt x="1562" y="1040"/>
                </a:lnTo>
                <a:lnTo>
                  <a:pt x="1581" y="1035"/>
                </a:lnTo>
                <a:lnTo>
                  <a:pt x="1599" y="1031"/>
                </a:lnTo>
                <a:lnTo>
                  <a:pt x="1617" y="1029"/>
                </a:lnTo>
                <a:lnTo>
                  <a:pt x="1635" y="1027"/>
                </a:lnTo>
                <a:lnTo>
                  <a:pt x="1671" y="1024"/>
                </a:lnTo>
                <a:lnTo>
                  <a:pt x="1710" y="1020"/>
                </a:lnTo>
                <a:lnTo>
                  <a:pt x="1722" y="982"/>
                </a:lnTo>
                <a:lnTo>
                  <a:pt x="1733" y="945"/>
                </a:lnTo>
                <a:lnTo>
                  <a:pt x="1743" y="908"/>
                </a:lnTo>
                <a:lnTo>
                  <a:pt x="1752" y="872"/>
                </a:lnTo>
                <a:lnTo>
                  <a:pt x="1769" y="797"/>
                </a:lnTo>
                <a:lnTo>
                  <a:pt x="1787" y="720"/>
                </a:lnTo>
                <a:lnTo>
                  <a:pt x="1797" y="683"/>
                </a:lnTo>
                <a:lnTo>
                  <a:pt x="1808" y="645"/>
                </a:lnTo>
                <a:lnTo>
                  <a:pt x="1819" y="607"/>
                </a:lnTo>
                <a:lnTo>
                  <a:pt x="1830" y="571"/>
                </a:lnTo>
                <a:lnTo>
                  <a:pt x="1838" y="530"/>
                </a:lnTo>
                <a:lnTo>
                  <a:pt x="1847" y="488"/>
                </a:lnTo>
                <a:lnTo>
                  <a:pt x="1850" y="479"/>
                </a:lnTo>
                <a:lnTo>
                  <a:pt x="1853" y="469"/>
                </a:lnTo>
                <a:lnTo>
                  <a:pt x="1860" y="451"/>
                </a:lnTo>
                <a:lnTo>
                  <a:pt x="1866" y="431"/>
                </a:lnTo>
                <a:lnTo>
                  <a:pt x="1868" y="422"/>
                </a:lnTo>
                <a:lnTo>
                  <a:pt x="1871" y="412"/>
                </a:lnTo>
                <a:lnTo>
                  <a:pt x="1876" y="403"/>
                </a:lnTo>
                <a:lnTo>
                  <a:pt x="1880" y="391"/>
                </a:lnTo>
                <a:lnTo>
                  <a:pt x="1883" y="378"/>
                </a:lnTo>
                <a:lnTo>
                  <a:pt x="1887" y="364"/>
                </a:lnTo>
                <a:lnTo>
                  <a:pt x="1893" y="337"/>
                </a:lnTo>
                <a:lnTo>
                  <a:pt x="1898" y="313"/>
                </a:lnTo>
                <a:lnTo>
                  <a:pt x="1886" y="315"/>
                </a:lnTo>
                <a:lnTo>
                  <a:pt x="1873" y="317"/>
                </a:lnTo>
                <a:lnTo>
                  <a:pt x="1850" y="321"/>
                </a:lnTo>
                <a:lnTo>
                  <a:pt x="1845" y="338"/>
                </a:lnTo>
                <a:lnTo>
                  <a:pt x="1839" y="357"/>
                </a:lnTo>
                <a:lnTo>
                  <a:pt x="1831" y="394"/>
                </a:lnTo>
                <a:lnTo>
                  <a:pt x="1822" y="431"/>
                </a:lnTo>
                <a:lnTo>
                  <a:pt x="1817" y="450"/>
                </a:lnTo>
                <a:lnTo>
                  <a:pt x="1812" y="467"/>
                </a:lnTo>
                <a:lnTo>
                  <a:pt x="1811" y="465"/>
                </a:lnTo>
                <a:lnTo>
                  <a:pt x="1809" y="466"/>
                </a:lnTo>
                <a:lnTo>
                  <a:pt x="1808" y="480"/>
                </a:lnTo>
                <a:lnTo>
                  <a:pt x="1806" y="494"/>
                </a:lnTo>
                <a:lnTo>
                  <a:pt x="1799" y="520"/>
                </a:lnTo>
                <a:lnTo>
                  <a:pt x="1791" y="547"/>
                </a:lnTo>
                <a:lnTo>
                  <a:pt x="1788" y="561"/>
                </a:lnTo>
                <a:lnTo>
                  <a:pt x="1785" y="576"/>
                </a:lnTo>
                <a:close/>
                <a:moveTo>
                  <a:pt x="794" y="441"/>
                </a:moveTo>
                <a:lnTo>
                  <a:pt x="794" y="441"/>
                </a:lnTo>
                <a:lnTo>
                  <a:pt x="787" y="437"/>
                </a:lnTo>
                <a:lnTo>
                  <a:pt x="779" y="435"/>
                </a:lnTo>
                <a:lnTo>
                  <a:pt x="771" y="434"/>
                </a:lnTo>
                <a:lnTo>
                  <a:pt x="763" y="434"/>
                </a:lnTo>
                <a:lnTo>
                  <a:pt x="746" y="434"/>
                </a:lnTo>
                <a:lnTo>
                  <a:pt x="729" y="434"/>
                </a:lnTo>
                <a:lnTo>
                  <a:pt x="717" y="433"/>
                </a:lnTo>
                <a:lnTo>
                  <a:pt x="706" y="430"/>
                </a:lnTo>
                <a:lnTo>
                  <a:pt x="683" y="426"/>
                </a:lnTo>
                <a:lnTo>
                  <a:pt x="673" y="424"/>
                </a:lnTo>
                <a:lnTo>
                  <a:pt x="664" y="423"/>
                </a:lnTo>
                <a:lnTo>
                  <a:pt x="654" y="423"/>
                </a:lnTo>
                <a:lnTo>
                  <a:pt x="646" y="425"/>
                </a:lnTo>
                <a:lnTo>
                  <a:pt x="647" y="425"/>
                </a:lnTo>
                <a:lnTo>
                  <a:pt x="647" y="426"/>
                </a:lnTo>
                <a:lnTo>
                  <a:pt x="646" y="426"/>
                </a:lnTo>
                <a:lnTo>
                  <a:pt x="624" y="424"/>
                </a:lnTo>
                <a:lnTo>
                  <a:pt x="603" y="422"/>
                </a:lnTo>
                <a:lnTo>
                  <a:pt x="581" y="419"/>
                </a:lnTo>
                <a:lnTo>
                  <a:pt x="560" y="418"/>
                </a:lnTo>
                <a:lnTo>
                  <a:pt x="471" y="418"/>
                </a:lnTo>
                <a:lnTo>
                  <a:pt x="464" y="423"/>
                </a:lnTo>
                <a:lnTo>
                  <a:pt x="457" y="429"/>
                </a:lnTo>
                <a:lnTo>
                  <a:pt x="445" y="444"/>
                </a:lnTo>
                <a:lnTo>
                  <a:pt x="435" y="459"/>
                </a:lnTo>
                <a:lnTo>
                  <a:pt x="425" y="476"/>
                </a:lnTo>
                <a:lnTo>
                  <a:pt x="411" y="497"/>
                </a:lnTo>
                <a:lnTo>
                  <a:pt x="398" y="516"/>
                </a:lnTo>
                <a:lnTo>
                  <a:pt x="369" y="556"/>
                </a:lnTo>
                <a:lnTo>
                  <a:pt x="355" y="575"/>
                </a:lnTo>
                <a:lnTo>
                  <a:pt x="342" y="594"/>
                </a:lnTo>
                <a:lnTo>
                  <a:pt x="330" y="615"/>
                </a:lnTo>
                <a:lnTo>
                  <a:pt x="318" y="635"/>
                </a:lnTo>
                <a:lnTo>
                  <a:pt x="317" y="636"/>
                </a:lnTo>
                <a:lnTo>
                  <a:pt x="316" y="636"/>
                </a:lnTo>
                <a:lnTo>
                  <a:pt x="315" y="635"/>
                </a:lnTo>
                <a:lnTo>
                  <a:pt x="314" y="633"/>
                </a:lnTo>
                <a:lnTo>
                  <a:pt x="313" y="633"/>
                </a:lnTo>
                <a:lnTo>
                  <a:pt x="312" y="635"/>
                </a:lnTo>
                <a:lnTo>
                  <a:pt x="306" y="647"/>
                </a:lnTo>
                <a:lnTo>
                  <a:pt x="301" y="657"/>
                </a:lnTo>
                <a:lnTo>
                  <a:pt x="288" y="680"/>
                </a:lnTo>
                <a:lnTo>
                  <a:pt x="273" y="701"/>
                </a:lnTo>
                <a:lnTo>
                  <a:pt x="258" y="723"/>
                </a:lnTo>
                <a:lnTo>
                  <a:pt x="242" y="744"/>
                </a:lnTo>
                <a:lnTo>
                  <a:pt x="227" y="766"/>
                </a:lnTo>
                <a:lnTo>
                  <a:pt x="213" y="788"/>
                </a:lnTo>
                <a:lnTo>
                  <a:pt x="207" y="800"/>
                </a:lnTo>
                <a:lnTo>
                  <a:pt x="201" y="813"/>
                </a:lnTo>
                <a:lnTo>
                  <a:pt x="163" y="861"/>
                </a:lnTo>
                <a:lnTo>
                  <a:pt x="124" y="911"/>
                </a:lnTo>
                <a:lnTo>
                  <a:pt x="87" y="961"/>
                </a:lnTo>
                <a:lnTo>
                  <a:pt x="70" y="987"/>
                </a:lnTo>
                <a:lnTo>
                  <a:pt x="51" y="1013"/>
                </a:lnTo>
                <a:lnTo>
                  <a:pt x="78" y="1015"/>
                </a:lnTo>
                <a:lnTo>
                  <a:pt x="105" y="1018"/>
                </a:lnTo>
                <a:lnTo>
                  <a:pt x="132" y="1024"/>
                </a:lnTo>
                <a:lnTo>
                  <a:pt x="157" y="1028"/>
                </a:lnTo>
                <a:lnTo>
                  <a:pt x="210" y="1041"/>
                </a:lnTo>
                <a:lnTo>
                  <a:pt x="263" y="1054"/>
                </a:lnTo>
                <a:lnTo>
                  <a:pt x="285" y="1060"/>
                </a:lnTo>
                <a:lnTo>
                  <a:pt x="306" y="1067"/>
                </a:lnTo>
                <a:lnTo>
                  <a:pt x="328" y="1074"/>
                </a:lnTo>
                <a:lnTo>
                  <a:pt x="348" y="1080"/>
                </a:lnTo>
                <a:lnTo>
                  <a:pt x="376" y="1088"/>
                </a:lnTo>
                <a:lnTo>
                  <a:pt x="403" y="1094"/>
                </a:lnTo>
                <a:lnTo>
                  <a:pt x="427" y="1100"/>
                </a:lnTo>
                <a:lnTo>
                  <a:pt x="450" y="1102"/>
                </a:lnTo>
                <a:lnTo>
                  <a:pt x="501" y="1118"/>
                </a:lnTo>
                <a:lnTo>
                  <a:pt x="557" y="1135"/>
                </a:lnTo>
                <a:lnTo>
                  <a:pt x="615" y="1155"/>
                </a:lnTo>
                <a:lnTo>
                  <a:pt x="670" y="1175"/>
                </a:lnTo>
                <a:lnTo>
                  <a:pt x="678" y="1179"/>
                </a:lnTo>
                <a:lnTo>
                  <a:pt x="684" y="1183"/>
                </a:lnTo>
                <a:lnTo>
                  <a:pt x="692" y="1187"/>
                </a:lnTo>
                <a:lnTo>
                  <a:pt x="699" y="1191"/>
                </a:lnTo>
                <a:lnTo>
                  <a:pt x="713" y="1196"/>
                </a:lnTo>
                <a:lnTo>
                  <a:pt x="727" y="1200"/>
                </a:lnTo>
                <a:lnTo>
                  <a:pt x="755" y="1208"/>
                </a:lnTo>
                <a:lnTo>
                  <a:pt x="769" y="1211"/>
                </a:lnTo>
                <a:lnTo>
                  <a:pt x="782" y="1216"/>
                </a:lnTo>
                <a:lnTo>
                  <a:pt x="793" y="1223"/>
                </a:lnTo>
                <a:lnTo>
                  <a:pt x="799" y="1227"/>
                </a:lnTo>
                <a:lnTo>
                  <a:pt x="804" y="1231"/>
                </a:lnTo>
                <a:lnTo>
                  <a:pt x="819" y="1236"/>
                </a:lnTo>
                <a:lnTo>
                  <a:pt x="833" y="1241"/>
                </a:lnTo>
                <a:lnTo>
                  <a:pt x="846" y="1247"/>
                </a:lnTo>
                <a:lnTo>
                  <a:pt x="858" y="1254"/>
                </a:lnTo>
                <a:lnTo>
                  <a:pt x="881" y="1269"/>
                </a:lnTo>
                <a:lnTo>
                  <a:pt x="893" y="1276"/>
                </a:lnTo>
                <a:lnTo>
                  <a:pt x="905" y="1284"/>
                </a:lnTo>
                <a:lnTo>
                  <a:pt x="900" y="1261"/>
                </a:lnTo>
                <a:lnTo>
                  <a:pt x="897" y="1239"/>
                </a:lnTo>
                <a:lnTo>
                  <a:pt x="895" y="1217"/>
                </a:lnTo>
                <a:lnTo>
                  <a:pt x="893" y="1196"/>
                </a:lnTo>
                <a:lnTo>
                  <a:pt x="889" y="1115"/>
                </a:lnTo>
                <a:lnTo>
                  <a:pt x="895" y="1033"/>
                </a:lnTo>
                <a:lnTo>
                  <a:pt x="899" y="955"/>
                </a:lnTo>
                <a:lnTo>
                  <a:pt x="900" y="879"/>
                </a:lnTo>
                <a:lnTo>
                  <a:pt x="899" y="803"/>
                </a:lnTo>
                <a:lnTo>
                  <a:pt x="898" y="785"/>
                </a:lnTo>
                <a:lnTo>
                  <a:pt x="895" y="768"/>
                </a:lnTo>
                <a:lnTo>
                  <a:pt x="891" y="751"/>
                </a:lnTo>
                <a:lnTo>
                  <a:pt x="885" y="735"/>
                </a:lnTo>
                <a:lnTo>
                  <a:pt x="880" y="717"/>
                </a:lnTo>
                <a:lnTo>
                  <a:pt x="876" y="701"/>
                </a:lnTo>
                <a:lnTo>
                  <a:pt x="873" y="684"/>
                </a:lnTo>
                <a:lnTo>
                  <a:pt x="872" y="666"/>
                </a:lnTo>
                <a:lnTo>
                  <a:pt x="867" y="660"/>
                </a:lnTo>
                <a:lnTo>
                  <a:pt x="864" y="653"/>
                </a:lnTo>
                <a:lnTo>
                  <a:pt x="862" y="647"/>
                </a:lnTo>
                <a:lnTo>
                  <a:pt x="861" y="640"/>
                </a:lnTo>
                <a:lnTo>
                  <a:pt x="875" y="622"/>
                </a:lnTo>
                <a:lnTo>
                  <a:pt x="889" y="602"/>
                </a:lnTo>
                <a:lnTo>
                  <a:pt x="902" y="580"/>
                </a:lnTo>
                <a:lnTo>
                  <a:pt x="914" y="559"/>
                </a:lnTo>
                <a:lnTo>
                  <a:pt x="939" y="514"/>
                </a:lnTo>
                <a:lnTo>
                  <a:pt x="964" y="469"/>
                </a:lnTo>
                <a:lnTo>
                  <a:pt x="920" y="459"/>
                </a:lnTo>
                <a:lnTo>
                  <a:pt x="876" y="449"/>
                </a:lnTo>
                <a:lnTo>
                  <a:pt x="854" y="444"/>
                </a:lnTo>
                <a:lnTo>
                  <a:pt x="833" y="441"/>
                </a:lnTo>
                <a:lnTo>
                  <a:pt x="814" y="440"/>
                </a:lnTo>
                <a:lnTo>
                  <a:pt x="794" y="441"/>
                </a:lnTo>
                <a:close/>
                <a:moveTo>
                  <a:pt x="1957" y="430"/>
                </a:moveTo>
                <a:lnTo>
                  <a:pt x="1957" y="430"/>
                </a:lnTo>
                <a:lnTo>
                  <a:pt x="1927" y="430"/>
                </a:lnTo>
                <a:lnTo>
                  <a:pt x="1913" y="433"/>
                </a:lnTo>
                <a:lnTo>
                  <a:pt x="1898" y="436"/>
                </a:lnTo>
                <a:lnTo>
                  <a:pt x="1892" y="437"/>
                </a:lnTo>
                <a:lnTo>
                  <a:pt x="1886" y="439"/>
                </a:lnTo>
                <a:lnTo>
                  <a:pt x="1882" y="441"/>
                </a:lnTo>
                <a:lnTo>
                  <a:pt x="1881" y="443"/>
                </a:lnTo>
                <a:lnTo>
                  <a:pt x="1880" y="446"/>
                </a:lnTo>
                <a:lnTo>
                  <a:pt x="1881" y="451"/>
                </a:lnTo>
                <a:lnTo>
                  <a:pt x="1895" y="454"/>
                </a:lnTo>
                <a:lnTo>
                  <a:pt x="1911" y="455"/>
                </a:lnTo>
                <a:lnTo>
                  <a:pt x="1928" y="455"/>
                </a:lnTo>
                <a:lnTo>
                  <a:pt x="1938" y="453"/>
                </a:lnTo>
                <a:lnTo>
                  <a:pt x="1947" y="451"/>
                </a:lnTo>
                <a:lnTo>
                  <a:pt x="1947" y="454"/>
                </a:lnTo>
                <a:lnTo>
                  <a:pt x="1948" y="455"/>
                </a:lnTo>
                <a:lnTo>
                  <a:pt x="1950" y="456"/>
                </a:lnTo>
                <a:lnTo>
                  <a:pt x="1952" y="456"/>
                </a:lnTo>
                <a:lnTo>
                  <a:pt x="1952" y="472"/>
                </a:lnTo>
                <a:lnTo>
                  <a:pt x="1950" y="487"/>
                </a:lnTo>
                <a:lnTo>
                  <a:pt x="1948" y="502"/>
                </a:lnTo>
                <a:lnTo>
                  <a:pt x="1944" y="516"/>
                </a:lnTo>
                <a:lnTo>
                  <a:pt x="1937" y="545"/>
                </a:lnTo>
                <a:lnTo>
                  <a:pt x="1928" y="574"/>
                </a:lnTo>
                <a:lnTo>
                  <a:pt x="1908" y="629"/>
                </a:lnTo>
                <a:lnTo>
                  <a:pt x="1899" y="655"/>
                </a:lnTo>
                <a:lnTo>
                  <a:pt x="1892" y="682"/>
                </a:lnTo>
                <a:lnTo>
                  <a:pt x="1879" y="736"/>
                </a:lnTo>
                <a:lnTo>
                  <a:pt x="1874" y="762"/>
                </a:lnTo>
                <a:lnTo>
                  <a:pt x="1866" y="789"/>
                </a:lnTo>
                <a:lnTo>
                  <a:pt x="1859" y="818"/>
                </a:lnTo>
                <a:lnTo>
                  <a:pt x="1850" y="847"/>
                </a:lnTo>
                <a:lnTo>
                  <a:pt x="1842" y="876"/>
                </a:lnTo>
                <a:lnTo>
                  <a:pt x="1833" y="905"/>
                </a:lnTo>
                <a:lnTo>
                  <a:pt x="1824" y="933"/>
                </a:lnTo>
                <a:lnTo>
                  <a:pt x="1815" y="960"/>
                </a:lnTo>
                <a:lnTo>
                  <a:pt x="1806" y="987"/>
                </a:lnTo>
                <a:lnTo>
                  <a:pt x="1802" y="1001"/>
                </a:lnTo>
                <a:lnTo>
                  <a:pt x="1799" y="1015"/>
                </a:lnTo>
                <a:lnTo>
                  <a:pt x="1790" y="1061"/>
                </a:lnTo>
                <a:lnTo>
                  <a:pt x="1786" y="1085"/>
                </a:lnTo>
                <a:lnTo>
                  <a:pt x="1782" y="1107"/>
                </a:lnTo>
                <a:lnTo>
                  <a:pt x="1776" y="1127"/>
                </a:lnTo>
                <a:lnTo>
                  <a:pt x="1770" y="1149"/>
                </a:lnTo>
                <a:lnTo>
                  <a:pt x="1767" y="1159"/>
                </a:lnTo>
                <a:lnTo>
                  <a:pt x="1761" y="1168"/>
                </a:lnTo>
                <a:lnTo>
                  <a:pt x="1756" y="1177"/>
                </a:lnTo>
                <a:lnTo>
                  <a:pt x="1750" y="1185"/>
                </a:lnTo>
                <a:lnTo>
                  <a:pt x="1739" y="1181"/>
                </a:lnTo>
                <a:lnTo>
                  <a:pt x="1735" y="1179"/>
                </a:lnTo>
                <a:lnTo>
                  <a:pt x="1730" y="1177"/>
                </a:lnTo>
                <a:lnTo>
                  <a:pt x="1710" y="1177"/>
                </a:lnTo>
                <a:lnTo>
                  <a:pt x="1690" y="1177"/>
                </a:lnTo>
                <a:lnTo>
                  <a:pt x="1647" y="1175"/>
                </a:lnTo>
                <a:lnTo>
                  <a:pt x="1626" y="1174"/>
                </a:lnTo>
                <a:lnTo>
                  <a:pt x="1606" y="1175"/>
                </a:lnTo>
                <a:lnTo>
                  <a:pt x="1586" y="1176"/>
                </a:lnTo>
                <a:lnTo>
                  <a:pt x="1568" y="1179"/>
                </a:lnTo>
                <a:lnTo>
                  <a:pt x="1562" y="1175"/>
                </a:lnTo>
                <a:lnTo>
                  <a:pt x="1558" y="1174"/>
                </a:lnTo>
                <a:lnTo>
                  <a:pt x="1553" y="1174"/>
                </a:lnTo>
                <a:lnTo>
                  <a:pt x="1549" y="1175"/>
                </a:lnTo>
                <a:lnTo>
                  <a:pt x="1541" y="1179"/>
                </a:lnTo>
                <a:lnTo>
                  <a:pt x="1536" y="1181"/>
                </a:lnTo>
                <a:lnTo>
                  <a:pt x="1532" y="1182"/>
                </a:lnTo>
                <a:lnTo>
                  <a:pt x="1515" y="1184"/>
                </a:lnTo>
                <a:lnTo>
                  <a:pt x="1497" y="1185"/>
                </a:lnTo>
                <a:lnTo>
                  <a:pt x="1478" y="1186"/>
                </a:lnTo>
                <a:lnTo>
                  <a:pt x="1459" y="1187"/>
                </a:lnTo>
                <a:lnTo>
                  <a:pt x="1399" y="1195"/>
                </a:lnTo>
                <a:lnTo>
                  <a:pt x="1326" y="1202"/>
                </a:lnTo>
                <a:lnTo>
                  <a:pt x="1288" y="1207"/>
                </a:lnTo>
                <a:lnTo>
                  <a:pt x="1252" y="1212"/>
                </a:lnTo>
                <a:lnTo>
                  <a:pt x="1245" y="1214"/>
                </a:lnTo>
                <a:lnTo>
                  <a:pt x="1239" y="1216"/>
                </a:lnTo>
                <a:lnTo>
                  <a:pt x="1233" y="1220"/>
                </a:lnTo>
                <a:lnTo>
                  <a:pt x="1227" y="1221"/>
                </a:lnTo>
                <a:lnTo>
                  <a:pt x="1184" y="1231"/>
                </a:lnTo>
                <a:lnTo>
                  <a:pt x="1164" y="1237"/>
                </a:lnTo>
                <a:lnTo>
                  <a:pt x="1144" y="1243"/>
                </a:lnTo>
                <a:lnTo>
                  <a:pt x="1123" y="1250"/>
                </a:lnTo>
                <a:lnTo>
                  <a:pt x="1105" y="1258"/>
                </a:lnTo>
                <a:lnTo>
                  <a:pt x="1086" y="1267"/>
                </a:lnTo>
                <a:lnTo>
                  <a:pt x="1069" y="1278"/>
                </a:lnTo>
                <a:lnTo>
                  <a:pt x="1141" y="1268"/>
                </a:lnTo>
                <a:lnTo>
                  <a:pt x="1214" y="1259"/>
                </a:lnTo>
                <a:lnTo>
                  <a:pt x="1362" y="1241"/>
                </a:lnTo>
                <a:lnTo>
                  <a:pt x="1394" y="1236"/>
                </a:lnTo>
                <a:lnTo>
                  <a:pt x="1426" y="1230"/>
                </a:lnTo>
                <a:lnTo>
                  <a:pt x="1458" y="1226"/>
                </a:lnTo>
                <a:lnTo>
                  <a:pt x="1475" y="1225"/>
                </a:lnTo>
                <a:lnTo>
                  <a:pt x="1491" y="1225"/>
                </a:lnTo>
                <a:lnTo>
                  <a:pt x="1531" y="1226"/>
                </a:lnTo>
                <a:lnTo>
                  <a:pt x="1550" y="1226"/>
                </a:lnTo>
                <a:lnTo>
                  <a:pt x="1568" y="1226"/>
                </a:lnTo>
                <a:lnTo>
                  <a:pt x="1578" y="1225"/>
                </a:lnTo>
                <a:lnTo>
                  <a:pt x="1589" y="1224"/>
                </a:lnTo>
                <a:lnTo>
                  <a:pt x="1593" y="1224"/>
                </a:lnTo>
                <a:lnTo>
                  <a:pt x="1597" y="1226"/>
                </a:lnTo>
                <a:lnTo>
                  <a:pt x="1601" y="1229"/>
                </a:lnTo>
                <a:lnTo>
                  <a:pt x="1602" y="1236"/>
                </a:lnTo>
                <a:lnTo>
                  <a:pt x="1594" y="1239"/>
                </a:lnTo>
                <a:lnTo>
                  <a:pt x="1586" y="1241"/>
                </a:lnTo>
                <a:lnTo>
                  <a:pt x="1577" y="1241"/>
                </a:lnTo>
                <a:lnTo>
                  <a:pt x="1569" y="1241"/>
                </a:lnTo>
                <a:lnTo>
                  <a:pt x="1551" y="1239"/>
                </a:lnTo>
                <a:lnTo>
                  <a:pt x="1534" y="1237"/>
                </a:lnTo>
                <a:lnTo>
                  <a:pt x="1511" y="1238"/>
                </a:lnTo>
                <a:lnTo>
                  <a:pt x="1487" y="1239"/>
                </a:lnTo>
                <a:lnTo>
                  <a:pt x="1440" y="1244"/>
                </a:lnTo>
                <a:lnTo>
                  <a:pt x="1396" y="1251"/>
                </a:lnTo>
                <a:lnTo>
                  <a:pt x="1357" y="1255"/>
                </a:lnTo>
                <a:lnTo>
                  <a:pt x="1290" y="1261"/>
                </a:lnTo>
                <a:lnTo>
                  <a:pt x="1232" y="1268"/>
                </a:lnTo>
                <a:lnTo>
                  <a:pt x="1211" y="1271"/>
                </a:lnTo>
                <a:lnTo>
                  <a:pt x="1190" y="1275"/>
                </a:lnTo>
                <a:lnTo>
                  <a:pt x="1169" y="1281"/>
                </a:lnTo>
                <a:lnTo>
                  <a:pt x="1149" y="1284"/>
                </a:lnTo>
                <a:lnTo>
                  <a:pt x="1106" y="1288"/>
                </a:lnTo>
                <a:lnTo>
                  <a:pt x="1087" y="1290"/>
                </a:lnTo>
                <a:lnTo>
                  <a:pt x="1067" y="1293"/>
                </a:lnTo>
                <a:lnTo>
                  <a:pt x="1049" y="1298"/>
                </a:lnTo>
                <a:lnTo>
                  <a:pt x="1032" y="1303"/>
                </a:lnTo>
                <a:lnTo>
                  <a:pt x="1015" y="1311"/>
                </a:lnTo>
                <a:lnTo>
                  <a:pt x="999" y="1320"/>
                </a:lnTo>
                <a:lnTo>
                  <a:pt x="1002" y="1322"/>
                </a:lnTo>
                <a:lnTo>
                  <a:pt x="1003" y="1326"/>
                </a:lnTo>
                <a:lnTo>
                  <a:pt x="1004" y="1330"/>
                </a:lnTo>
                <a:lnTo>
                  <a:pt x="1004" y="1335"/>
                </a:lnTo>
                <a:lnTo>
                  <a:pt x="1026" y="1326"/>
                </a:lnTo>
                <a:lnTo>
                  <a:pt x="1047" y="1317"/>
                </a:lnTo>
                <a:lnTo>
                  <a:pt x="1071" y="1311"/>
                </a:lnTo>
                <a:lnTo>
                  <a:pt x="1095" y="1306"/>
                </a:lnTo>
                <a:lnTo>
                  <a:pt x="1167" y="1298"/>
                </a:lnTo>
                <a:lnTo>
                  <a:pt x="1242" y="1290"/>
                </a:lnTo>
                <a:lnTo>
                  <a:pt x="1318" y="1285"/>
                </a:lnTo>
                <a:lnTo>
                  <a:pt x="1396" y="1278"/>
                </a:lnTo>
                <a:lnTo>
                  <a:pt x="1474" y="1272"/>
                </a:lnTo>
                <a:lnTo>
                  <a:pt x="1554" y="1266"/>
                </a:lnTo>
                <a:lnTo>
                  <a:pt x="1631" y="1258"/>
                </a:lnTo>
                <a:lnTo>
                  <a:pt x="1707" y="1250"/>
                </a:lnTo>
                <a:lnTo>
                  <a:pt x="1725" y="1248"/>
                </a:lnTo>
                <a:lnTo>
                  <a:pt x="1744" y="1248"/>
                </a:lnTo>
                <a:lnTo>
                  <a:pt x="1782" y="1251"/>
                </a:lnTo>
                <a:lnTo>
                  <a:pt x="1799" y="1250"/>
                </a:lnTo>
                <a:lnTo>
                  <a:pt x="1807" y="1248"/>
                </a:lnTo>
                <a:lnTo>
                  <a:pt x="1816" y="1247"/>
                </a:lnTo>
                <a:lnTo>
                  <a:pt x="1823" y="1245"/>
                </a:lnTo>
                <a:lnTo>
                  <a:pt x="1831" y="1241"/>
                </a:lnTo>
                <a:lnTo>
                  <a:pt x="1837" y="1237"/>
                </a:lnTo>
                <a:lnTo>
                  <a:pt x="1844" y="1231"/>
                </a:lnTo>
                <a:lnTo>
                  <a:pt x="1853" y="1203"/>
                </a:lnTo>
                <a:lnTo>
                  <a:pt x="1861" y="1176"/>
                </a:lnTo>
                <a:lnTo>
                  <a:pt x="1867" y="1147"/>
                </a:lnTo>
                <a:lnTo>
                  <a:pt x="1873" y="1118"/>
                </a:lnTo>
                <a:lnTo>
                  <a:pt x="1884" y="1059"/>
                </a:lnTo>
                <a:lnTo>
                  <a:pt x="1890" y="1030"/>
                </a:lnTo>
                <a:lnTo>
                  <a:pt x="1897" y="1001"/>
                </a:lnTo>
                <a:lnTo>
                  <a:pt x="1903" y="982"/>
                </a:lnTo>
                <a:lnTo>
                  <a:pt x="1909" y="964"/>
                </a:lnTo>
                <a:lnTo>
                  <a:pt x="1915" y="944"/>
                </a:lnTo>
                <a:lnTo>
                  <a:pt x="1922" y="926"/>
                </a:lnTo>
                <a:lnTo>
                  <a:pt x="1933" y="884"/>
                </a:lnTo>
                <a:lnTo>
                  <a:pt x="1938" y="863"/>
                </a:lnTo>
                <a:lnTo>
                  <a:pt x="1943" y="843"/>
                </a:lnTo>
                <a:lnTo>
                  <a:pt x="1948" y="822"/>
                </a:lnTo>
                <a:lnTo>
                  <a:pt x="1953" y="802"/>
                </a:lnTo>
                <a:lnTo>
                  <a:pt x="1958" y="782"/>
                </a:lnTo>
                <a:lnTo>
                  <a:pt x="1963" y="760"/>
                </a:lnTo>
                <a:lnTo>
                  <a:pt x="1972" y="717"/>
                </a:lnTo>
                <a:lnTo>
                  <a:pt x="1977" y="696"/>
                </a:lnTo>
                <a:lnTo>
                  <a:pt x="1982" y="676"/>
                </a:lnTo>
                <a:lnTo>
                  <a:pt x="1985" y="667"/>
                </a:lnTo>
                <a:lnTo>
                  <a:pt x="1988" y="661"/>
                </a:lnTo>
                <a:lnTo>
                  <a:pt x="1993" y="653"/>
                </a:lnTo>
                <a:lnTo>
                  <a:pt x="1995" y="645"/>
                </a:lnTo>
                <a:lnTo>
                  <a:pt x="2000" y="617"/>
                </a:lnTo>
                <a:lnTo>
                  <a:pt x="2004" y="588"/>
                </a:lnTo>
                <a:lnTo>
                  <a:pt x="2009" y="560"/>
                </a:lnTo>
                <a:lnTo>
                  <a:pt x="2011" y="546"/>
                </a:lnTo>
                <a:lnTo>
                  <a:pt x="2014" y="533"/>
                </a:lnTo>
                <a:lnTo>
                  <a:pt x="2014" y="521"/>
                </a:lnTo>
                <a:lnTo>
                  <a:pt x="2016" y="510"/>
                </a:lnTo>
                <a:lnTo>
                  <a:pt x="2021" y="482"/>
                </a:lnTo>
                <a:lnTo>
                  <a:pt x="2024" y="468"/>
                </a:lnTo>
                <a:lnTo>
                  <a:pt x="2025" y="454"/>
                </a:lnTo>
                <a:lnTo>
                  <a:pt x="2024" y="449"/>
                </a:lnTo>
                <a:lnTo>
                  <a:pt x="2021" y="442"/>
                </a:lnTo>
                <a:lnTo>
                  <a:pt x="2019" y="437"/>
                </a:lnTo>
                <a:lnTo>
                  <a:pt x="2016" y="431"/>
                </a:lnTo>
                <a:lnTo>
                  <a:pt x="2010" y="429"/>
                </a:lnTo>
                <a:lnTo>
                  <a:pt x="2002" y="428"/>
                </a:lnTo>
                <a:lnTo>
                  <a:pt x="1995" y="427"/>
                </a:lnTo>
                <a:lnTo>
                  <a:pt x="1987" y="427"/>
                </a:lnTo>
                <a:lnTo>
                  <a:pt x="1972" y="429"/>
                </a:lnTo>
                <a:lnTo>
                  <a:pt x="1957" y="430"/>
                </a:lnTo>
                <a:close/>
                <a:moveTo>
                  <a:pt x="1876" y="466"/>
                </a:moveTo>
                <a:lnTo>
                  <a:pt x="1876" y="466"/>
                </a:lnTo>
                <a:lnTo>
                  <a:pt x="1867" y="496"/>
                </a:lnTo>
                <a:lnTo>
                  <a:pt x="1859" y="525"/>
                </a:lnTo>
                <a:lnTo>
                  <a:pt x="1845" y="585"/>
                </a:lnTo>
                <a:lnTo>
                  <a:pt x="1831" y="645"/>
                </a:lnTo>
                <a:lnTo>
                  <a:pt x="1823" y="673"/>
                </a:lnTo>
                <a:lnTo>
                  <a:pt x="1815" y="703"/>
                </a:lnTo>
                <a:lnTo>
                  <a:pt x="1796" y="771"/>
                </a:lnTo>
                <a:lnTo>
                  <a:pt x="1791" y="789"/>
                </a:lnTo>
                <a:lnTo>
                  <a:pt x="1787" y="807"/>
                </a:lnTo>
                <a:lnTo>
                  <a:pt x="1780" y="844"/>
                </a:lnTo>
                <a:lnTo>
                  <a:pt x="1770" y="881"/>
                </a:lnTo>
                <a:lnTo>
                  <a:pt x="1759" y="919"/>
                </a:lnTo>
                <a:lnTo>
                  <a:pt x="1747" y="955"/>
                </a:lnTo>
                <a:lnTo>
                  <a:pt x="1737" y="991"/>
                </a:lnTo>
                <a:lnTo>
                  <a:pt x="1736" y="999"/>
                </a:lnTo>
                <a:lnTo>
                  <a:pt x="1736" y="1008"/>
                </a:lnTo>
                <a:lnTo>
                  <a:pt x="1735" y="1011"/>
                </a:lnTo>
                <a:lnTo>
                  <a:pt x="1733" y="1015"/>
                </a:lnTo>
                <a:lnTo>
                  <a:pt x="1730" y="1017"/>
                </a:lnTo>
                <a:lnTo>
                  <a:pt x="1726" y="1020"/>
                </a:lnTo>
                <a:lnTo>
                  <a:pt x="1728" y="1025"/>
                </a:lnTo>
                <a:lnTo>
                  <a:pt x="1729" y="1029"/>
                </a:lnTo>
                <a:lnTo>
                  <a:pt x="1729" y="1032"/>
                </a:lnTo>
                <a:lnTo>
                  <a:pt x="1726" y="1036"/>
                </a:lnTo>
                <a:lnTo>
                  <a:pt x="1683" y="1038"/>
                </a:lnTo>
                <a:lnTo>
                  <a:pt x="1639" y="1042"/>
                </a:lnTo>
                <a:lnTo>
                  <a:pt x="1593" y="1046"/>
                </a:lnTo>
                <a:lnTo>
                  <a:pt x="1547" y="1054"/>
                </a:lnTo>
                <a:lnTo>
                  <a:pt x="1512" y="1061"/>
                </a:lnTo>
                <a:lnTo>
                  <a:pt x="1478" y="1069"/>
                </a:lnTo>
                <a:lnTo>
                  <a:pt x="1442" y="1076"/>
                </a:lnTo>
                <a:lnTo>
                  <a:pt x="1409" y="1085"/>
                </a:lnTo>
                <a:lnTo>
                  <a:pt x="1376" y="1095"/>
                </a:lnTo>
                <a:lnTo>
                  <a:pt x="1343" y="1106"/>
                </a:lnTo>
                <a:lnTo>
                  <a:pt x="1311" y="1118"/>
                </a:lnTo>
                <a:lnTo>
                  <a:pt x="1279" y="1131"/>
                </a:lnTo>
                <a:lnTo>
                  <a:pt x="1260" y="1139"/>
                </a:lnTo>
                <a:lnTo>
                  <a:pt x="1241" y="1149"/>
                </a:lnTo>
                <a:lnTo>
                  <a:pt x="1203" y="1170"/>
                </a:lnTo>
                <a:lnTo>
                  <a:pt x="1129" y="1212"/>
                </a:lnTo>
                <a:lnTo>
                  <a:pt x="1091" y="1233"/>
                </a:lnTo>
                <a:lnTo>
                  <a:pt x="1073" y="1244"/>
                </a:lnTo>
                <a:lnTo>
                  <a:pt x="1055" y="1255"/>
                </a:lnTo>
                <a:lnTo>
                  <a:pt x="1027" y="1271"/>
                </a:lnTo>
                <a:lnTo>
                  <a:pt x="1013" y="1280"/>
                </a:lnTo>
                <a:lnTo>
                  <a:pt x="1001" y="1289"/>
                </a:lnTo>
                <a:lnTo>
                  <a:pt x="995" y="1294"/>
                </a:lnTo>
                <a:lnTo>
                  <a:pt x="993" y="1299"/>
                </a:lnTo>
                <a:lnTo>
                  <a:pt x="991" y="1301"/>
                </a:lnTo>
                <a:lnTo>
                  <a:pt x="993" y="1303"/>
                </a:lnTo>
                <a:lnTo>
                  <a:pt x="995" y="1303"/>
                </a:lnTo>
                <a:lnTo>
                  <a:pt x="998" y="1302"/>
                </a:lnTo>
                <a:lnTo>
                  <a:pt x="1003" y="1299"/>
                </a:lnTo>
                <a:lnTo>
                  <a:pt x="1009" y="1293"/>
                </a:lnTo>
                <a:lnTo>
                  <a:pt x="1013" y="1289"/>
                </a:lnTo>
                <a:lnTo>
                  <a:pt x="1025" y="1283"/>
                </a:lnTo>
                <a:lnTo>
                  <a:pt x="1036" y="1276"/>
                </a:lnTo>
                <a:lnTo>
                  <a:pt x="1061" y="1263"/>
                </a:lnTo>
                <a:lnTo>
                  <a:pt x="1087" y="1252"/>
                </a:lnTo>
                <a:lnTo>
                  <a:pt x="1111" y="1241"/>
                </a:lnTo>
                <a:lnTo>
                  <a:pt x="1131" y="1232"/>
                </a:lnTo>
                <a:lnTo>
                  <a:pt x="1150" y="1225"/>
                </a:lnTo>
                <a:lnTo>
                  <a:pt x="1170" y="1218"/>
                </a:lnTo>
                <a:lnTo>
                  <a:pt x="1191" y="1212"/>
                </a:lnTo>
                <a:lnTo>
                  <a:pt x="1211" y="1207"/>
                </a:lnTo>
                <a:lnTo>
                  <a:pt x="1232" y="1202"/>
                </a:lnTo>
                <a:lnTo>
                  <a:pt x="1275" y="1194"/>
                </a:lnTo>
                <a:lnTo>
                  <a:pt x="1320" y="1187"/>
                </a:lnTo>
                <a:lnTo>
                  <a:pt x="1365" y="1182"/>
                </a:lnTo>
                <a:lnTo>
                  <a:pt x="1456" y="1174"/>
                </a:lnTo>
                <a:lnTo>
                  <a:pt x="1529" y="1166"/>
                </a:lnTo>
                <a:lnTo>
                  <a:pt x="1565" y="1162"/>
                </a:lnTo>
                <a:lnTo>
                  <a:pt x="1603" y="1160"/>
                </a:lnTo>
                <a:lnTo>
                  <a:pt x="1639" y="1157"/>
                </a:lnTo>
                <a:lnTo>
                  <a:pt x="1677" y="1159"/>
                </a:lnTo>
                <a:lnTo>
                  <a:pt x="1714" y="1161"/>
                </a:lnTo>
                <a:lnTo>
                  <a:pt x="1732" y="1163"/>
                </a:lnTo>
                <a:lnTo>
                  <a:pt x="1751" y="1166"/>
                </a:lnTo>
                <a:lnTo>
                  <a:pt x="1775" y="1067"/>
                </a:lnTo>
                <a:lnTo>
                  <a:pt x="1801" y="967"/>
                </a:lnTo>
                <a:lnTo>
                  <a:pt x="1829" y="867"/>
                </a:lnTo>
                <a:lnTo>
                  <a:pt x="1856" y="773"/>
                </a:lnTo>
                <a:lnTo>
                  <a:pt x="1858" y="766"/>
                </a:lnTo>
                <a:lnTo>
                  <a:pt x="1859" y="758"/>
                </a:lnTo>
                <a:lnTo>
                  <a:pt x="1861" y="743"/>
                </a:lnTo>
                <a:lnTo>
                  <a:pt x="1865" y="733"/>
                </a:lnTo>
                <a:lnTo>
                  <a:pt x="1869" y="723"/>
                </a:lnTo>
                <a:lnTo>
                  <a:pt x="1874" y="713"/>
                </a:lnTo>
                <a:lnTo>
                  <a:pt x="1877" y="703"/>
                </a:lnTo>
                <a:lnTo>
                  <a:pt x="1880" y="692"/>
                </a:lnTo>
                <a:lnTo>
                  <a:pt x="1882" y="680"/>
                </a:lnTo>
                <a:lnTo>
                  <a:pt x="1884" y="668"/>
                </a:lnTo>
                <a:lnTo>
                  <a:pt x="1888" y="655"/>
                </a:lnTo>
                <a:lnTo>
                  <a:pt x="1903" y="609"/>
                </a:lnTo>
                <a:lnTo>
                  <a:pt x="1917" y="563"/>
                </a:lnTo>
                <a:lnTo>
                  <a:pt x="1923" y="541"/>
                </a:lnTo>
                <a:lnTo>
                  <a:pt x="1928" y="518"/>
                </a:lnTo>
                <a:lnTo>
                  <a:pt x="1933" y="497"/>
                </a:lnTo>
                <a:lnTo>
                  <a:pt x="1936" y="476"/>
                </a:lnTo>
                <a:lnTo>
                  <a:pt x="1922" y="473"/>
                </a:lnTo>
                <a:lnTo>
                  <a:pt x="1906" y="470"/>
                </a:lnTo>
                <a:lnTo>
                  <a:pt x="1891" y="468"/>
                </a:lnTo>
                <a:lnTo>
                  <a:pt x="1876" y="466"/>
                </a:lnTo>
                <a:close/>
                <a:moveTo>
                  <a:pt x="1783" y="572"/>
                </a:moveTo>
                <a:lnTo>
                  <a:pt x="1783" y="572"/>
                </a:lnTo>
                <a:lnTo>
                  <a:pt x="1785" y="566"/>
                </a:lnTo>
                <a:lnTo>
                  <a:pt x="1786" y="560"/>
                </a:lnTo>
                <a:lnTo>
                  <a:pt x="1788" y="554"/>
                </a:lnTo>
                <a:lnTo>
                  <a:pt x="1788" y="551"/>
                </a:lnTo>
                <a:lnTo>
                  <a:pt x="1787" y="549"/>
                </a:lnTo>
                <a:lnTo>
                  <a:pt x="1783" y="561"/>
                </a:lnTo>
                <a:lnTo>
                  <a:pt x="1782" y="567"/>
                </a:lnTo>
                <a:lnTo>
                  <a:pt x="1782" y="570"/>
                </a:lnTo>
                <a:lnTo>
                  <a:pt x="1783" y="572"/>
                </a:lnTo>
                <a:close/>
                <a:moveTo>
                  <a:pt x="1470" y="862"/>
                </a:moveTo>
                <a:lnTo>
                  <a:pt x="1470" y="862"/>
                </a:lnTo>
                <a:lnTo>
                  <a:pt x="1458" y="864"/>
                </a:lnTo>
                <a:lnTo>
                  <a:pt x="1448" y="866"/>
                </a:lnTo>
                <a:lnTo>
                  <a:pt x="1425" y="873"/>
                </a:lnTo>
                <a:lnTo>
                  <a:pt x="1405" y="881"/>
                </a:lnTo>
                <a:lnTo>
                  <a:pt x="1385" y="892"/>
                </a:lnTo>
                <a:lnTo>
                  <a:pt x="1366" y="903"/>
                </a:lnTo>
                <a:lnTo>
                  <a:pt x="1348" y="913"/>
                </a:lnTo>
                <a:lnTo>
                  <a:pt x="1311" y="937"/>
                </a:lnTo>
                <a:lnTo>
                  <a:pt x="1282" y="960"/>
                </a:lnTo>
                <a:lnTo>
                  <a:pt x="1252" y="983"/>
                </a:lnTo>
                <a:lnTo>
                  <a:pt x="1222" y="1005"/>
                </a:lnTo>
                <a:lnTo>
                  <a:pt x="1193" y="1029"/>
                </a:lnTo>
                <a:lnTo>
                  <a:pt x="1164" y="1059"/>
                </a:lnTo>
                <a:lnTo>
                  <a:pt x="1136" y="1089"/>
                </a:lnTo>
                <a:lnTo>
                  <a:pt x="1108" y="1121"/>
                </a:lnTo>
                <a:lnTo>
                  <a:pt x="1080" y="1152"/>
                </a:lnTo>
                <a:lnTo>
                  <a:pt x="1054" y="1185"/>
                </a:lnTo>
                <a:lnTo>
                  <a:pt x="1028" y="1218"/>
                </a:lnTo>
                <a:lnTo>
                  <a:pt x="1004" y="1252"/>
                </a:lnTo>
                <a:lnTo>
                  <a:pt x="982" y="1285"/>
                </a:lnTo>
                <a:lnTo>
                  <a:pt x="1017" y="1246"/>
                </a:lnTo>
                <a:lnTo>
                  <a:pt x="1055" y="1209"/>
                </a:lnTo>
                <a:lnTo>
                  <a:pt x="1075" y="1191"/>
                </a:lnTo>
                <a:lnTo>
                  <a:pt x="1094" y="1174"/>
                </a:lnTo>
                <a:lnTo>
                  <a:pt x="1115" y="1156"/>
                </a:lnTo>
                <a:lnTo>
                  <a:pt x="1136" y="1139"/>
                </a:lnTo>
                <a:lnTo>
                  <a:pt x="1142" y="1137"/>
                </a:lnTo>
                <a:lnTo>
                  <a:pt x="1149" y="1134"/>
                </a:lnTo>
                <a:lnTo>
                  <a:pt x="1162" y="1124"/>
                </a:lnTo>
                <a:lnTo>
                  <a:pt x="1185" y="1104"/>
                </a:lnTo>
                <a:lnTo>
                  <a:pt x="1200" y="1096"/>
                </a:lnTo>
                <a:lnTo>
                  <a:pt x="1215" y="1087"/>
                </a:lnTo>
                <a:lnTo>
                  <a:pt x="1243" y="1069"/>
                </a:lnTo>
                <a:lnTo>
                  <a:pt x="1271" y="1048"/>
                </a:lnTo>
                <a:lnTo>
                  <a:pt x="1285" y="1040"/>
                </a:lnTo>
                <a:lnTo>
                  <a:pt x="1300" y="1031"/>
                </a:lnTo>
                <a:lnTo>
                  <a:pt x="1329" y="1015"/>
                </a:lnTo>
                <a:lnTo>
                  <a:pt x="1359" y="999"/>
                </a:lnTo>
                <a:lnTo>
                  <a:pt x="1375" y="991"/>
                </a:lnTo>
                <a:lnTo>
                  <a:pt x="1391" y="984"/>
                </a:lnTo>
                <a:lnTo>
                  <a:pt x="1407" y="978"/>
                </a:lnTo>
                <a:lnTo>
                  <a:pt x="1424" y="972"/>
                </a:lnTo>
                <a:lnTo>
                  <a:pt x="1426" y="969"/>
                </a:lnTo>
                <a:lnTo>
                  <a:pt x="1429" y="968"/>
                </a:lnTo>
                <a:lnTo>
                  <a:pt x="1433" y="966"/>
                </a:lnTo>
                <a:lnTo>
                  <a:pt x="1435" y="964"/>
                </a:lnTo>
                <a:lnTo>
                  <a:pt x="1485" y="948"/>
                </a:lnTo>
                <a:lnTo>
                  <a:pt x="1513" y="939"/>
                </a:lnTo>
                <a:lnTo>
                  <a:pt x="1542" y="933"/>
                </a:lnTo>
                <a:lnTo>
                  <a:pt x="1572" y="927"/>
                </a:lnTo>
                <a:lnTo>
                  <a:pt x="1587" y="925"/>
                </a:lnTo>
                <a:lnTo>
                  <a:pt x="1602" y="924"/>
                </a:lnTo>
                <a:lnTo>
                  <a:pt x="1617" y="924"/>
                </a:lnTo>
                <a:lnTo>
                  <a:pt x="1632" y="925"/>
                </a:lnTo>
                <a:lnTo>
                  <a:pt x="1647" y="927"/>
                </a:lnTo>
                <a:lnTo>
                  <a:pt x="1661" y="929"/>
                </a:lnTo>
                <a:lnTo>
                  <a:pt x="1661" y="926"/>
                </a:lnTo>
                <a:lnTo>
                  <a:pt x="1661" y="923"/>
                </a:lnTo>
                <a:lnTo>
                  <a:pt x="1659" y="919"/>
                </a:lnTo>
                <a:lnTo>
                  <a:pt x="1656" y="914"/>
                </a:lnTo>
                <a:lnTo>
                  <a:pt x="1655" y="910"/>
                </a:lnTo>
                <a:lnTo>
                  <a:pt x="1626" y="908"/>
                </a:lnTo>
                <a:lnTo>
                  <a:pt x="1617" y="904"/>
                </a:lnTo>
                <a:lnTo>
                  <a:pt x="1607" y="900"/>
                </a:lnTo>
                <a:lnTo>
                  <a:pt x="1596" y="899"/>
                </a:lnTo>
                <a:lnTo>
                  <a:pt x="1585" y="898"/>
                </a:lnTo>
                <a:lnTo>
                  <a:pt x="1573" y="899"/>
                </a:lnTo>
                <a:lnTo>
                  <a:pt x="1561" y="899"/>
                </a:lnTo>
                <a:lnTo>
                  <a:pt x="1538" y="903"/>
                </a:lnTo>
                <a:lnTo>
                  <a:pt x="1505" y="909"/>
                </a:lnTo>
                <a:lnTo>
                  <a:pt x="1489" y="913"/>
                </a:lnTo>
                <a:lnTo>
                  <a:pt x="1473" y="918"/>
                </a:lnTo>
                <a:lnTo>
                  <a:pt x="1458" y="923"/>
                </a:lnTo>
                <a:lnTo>
                  <a:pt x="1443" y="928"/>
                </a:lnTo>
                <a:lnTo>
                  <a:pt x="1429" y="935"/>
                </a:lnTo>
                <a:lnTo>
                  <a:pt x="1417" y="942"/>
                </a:lnTo>
                <a:lnTo>
                  <a:pt x="1407" y="950"/>
                </a:lnTo>
                <a:lnTo>
                  <a:pt x="1397" y="957"/>
                </a:lnTo>
                <a:lnTo>
                  <a:pt x="1392" y="960"/>
                </a:lnTo>
                <a:lnTo>
                  <a:pt x="1388" y="963"/>
                </a:lnTo>
                <a:lnTo>
                  <a:pt x="1382" y="965"/>
                </a:lnTo>
                <a:lnTo>
                  <a:pt x="1376" y="965"/>
                </a:lnTo>
                <a:lnTo>
                  <a:pt x="1380" y="960"/>
                </a:lnTo>
                <a:lnTo>
                  <a:pt x="1387" y="957"/>
                </a:lnTo>
                <a:lnTo>
                  <a:pt x="1399" y="951"/>
                </a:lnTo>
                <a:lnTo>
                  <a:pt x="1408" y="942"/>
                </a:lnTo>
                <a:lnTo>
                  <a:pt x="1418" y="934"/>
                </a:lnTo>
                <a:lnTo>
                  <a:pt x="1428" y="927"/>
                </a:lnTo>
                <a:lnTo>
                  <a:pt x="1439" y="921"/>
                </a:lnTo>
                <a:lnTo>
                  <a:pt x="1452" y="915"/>
                </a:lnTo>
                <a:lnTo>
                  <a:pt x="1465" y="910"/>
                </a:lnTo>
                <a:lnTo>
                  <a:pt x="1478" y="906"/>
                </a:lnTo>
                <a:lnTo>
                  <a:pt x="1491" y="902"/>
                </a:lnTo>
                <a:lnTo>
                  <a:pt x="1520" y="895"/>
                </a:lnTo>
                <a:lnTo>
                  <a:pt x="1551" y="891"/>
                </a:lnTo>
                <a:lnTo>
                  <a:pt x="1582" y="888"/>
                </a:lnTo>
                <a:lnTo>
                  <a:pt x="1612" y="885"/>
                </a:lnTo>
                <a:lnTo>
                  <a:pt x="1612" y="880"/>
                </a:lnTo>
                <a:lnTo>
                  <a:pt x="1612" y="876"/>
                </a:lnTo>
                <a:lnTo>
                  <a:pt x="1611" y="872"/>
                </a:lnTo>
                <a:lnTo>
                  <a:pt x="1609" y="869"/>
                </a:lnTo>
                <a:lnTo>
                  <a:pt x="1585" y="869"/>
                </a:lnTo>
                <a:lnTo>
                  <a:pt x="1560" y="873"/>
                </a:lnTo>
                <a:lnTo>
                  <a:pt x="1535" y="877"/>
                </a:lnTo>
                <a:lnTo>
                  <a:pt x="1511" y="882"/>
                </a:lnTo>
                <a:lnTo>
                  <a:pt x="1486" y="889"/>
                </a:lnTo>
                <a:lnTo>
                  <a:pt x="1464" y="896"/>
                </a:lnTo>
                <a:lnTo>
                  <a:pt x="1422" y="910"/>
                </a:lnTo>
                <a:lnTo>
                  <a:pt x="1436" y="900"/>
                </a:lnTo>
                <a:lnTo>
                  <a:pt x="1451" y="892"/>
                </a:lnTo>
                <a:lnTo>
                  <a:pt x="1467" y="885"/>
                </a:lnTo>
                <a:lnTo>
                  <a:pt x="1484" y="879"/>
                </a:lnTo>
                <a:lnTo>
                  <a:pt x="1502" y="874"/>
                </a:lnTo>
                <a:lnTo>
                  <a:pt x="1519" y="868"/>
                </a:lnTo>
                <a:lnTo>
                  <a:pt x="1554" y="860"/>
                </a:lnTo>
                <a:lnTo>
                  <a:pt x="1511" y="860"/>
                </a:lnTo>
                <a:lnTo>
                  <a:pt x="1490" y="860"/>
                </a:lnTo>
                <a:lnTo>
                  <a:pt x="1470" y="862"/>
                </a:lnTo>
                <a:close/>
                <a:moveTo>
                  <a:pt x="437" y="1121"/>
                </a:moveTo>
                <a:lnTo>
                  <a:pt x="437" y="1121"/>
                </a:lnTo>
                <a:lnTo>
                  <a:pt x="430" y="1120"/>
                </a:lnTo>
                <a:lnTo>
                  <a:pt x="423" y="1118"/>
                </a:lnTo>
                <a:lnTo>
                  <a:pt x="336" y="1093"/>
                </a:lnTo>
                <a:lnTo>
                  <a:pt x="294" y="1081"/>
                </a:lnTo>
                <a:lnTo>
                  <a:pt x="254" y="1072"/>
                </a:lnTo>
                <a:lnTo>
                  <a:pt x="209" y="1062"/>
                </a:lnTo>
                <a:lnTo>
                  <a:pt x="163" y="1054"/>
                </a:lnTo>
                <a:lnTo>
                  <a:pt x="76" y="1038"/>
                </a:lnTo>
                <a:lnTo>
                  <a:pt x="71" y="1041"/>
                </a:lnTo>
                <a:lnTo>
                  <a:pt x="65" y="1041"/>
                </a:lnTo>
                <a:lnTo>
                  <a:pt x="61" y="1041"/>
                </a:lnTo>
                <a:lnTo>
                  <a:pt x="55" y="1042"/>
                </a:lnTo>
                <a:lnTo>
                  <a:pt x="49" y="1051"/>
                </a:lnTo>
                <a:lnTo>
                  <a:pt x="42" y="1061"/>
                </a:lnTo>
                <a:lnTo>
                  <a:pt x="35" y="1070"/>
                </a:lnTo>
                <a:lnTo>
                  <a:pt x="30" y="1080"/>
                </a:lnTo>
                <a:lnTo>
                  <a:pt x="51" y="1081"/>
                </a:lnTo>
                <a:lnTo>
                  <a:pt x="70" y="1084"/>
                </a:lnTo>
                <a:lnTo>
                  <a:pt x="107" y="1088"/>
                </a:lnTo>
                <a:lnTo>
                  <a:pt x="179" y="1099"/>
                </a:lnTo>
                <a:lnTo>
                  <a:pt x="251" y="1110"/>
                </a:lnTo>
                <a:lnTo>
                  <a:pt x="321" y="1122"/>
                </a:lnTo>
                <a:lnTo>
                  <a:pt x="391" y="1132"/>
                </a:lnTo>
                <a:lnTo>
                  <a:pt x="454" y="1139"/>
                </a:lnTo>
                <a:lnTo>
                  <a:pt x="487" y="1144"/>
                </a:lnTo>
                <a:lnTo>
                  <a:pt x="523" y="1148"/>
                </a:lnTo>
                <a:lnTo>
                  <a:pt x="530" y="1151"/>
                </a:lnTo>
                <a:lnTo>
                  <a:pt x="534" y="1151"/>
                </a:lnTo>
                <a:lnTo>
                  <a:pt x="535" y="1150"/>
                </a:lnTo>
                <a:lnTo>
                  <a:pt x="536" y="1148"/>
                </a:lnTo>
                <a:lnTo>
                  <a:pt x="487" y="1136"/>
                </a:lnTo>
                <a:lnTo>
                  <a:pt x="461" y="1130"/>
                </a:lnTo>
                <a:lnTo>
                  <a:pt x="437" y="1121"/>
                </a:lnTo>
                <a:close/>
                <a:moveTo>
                  <a:pt x="657" y="1209"/>
                </a:moveTo>
                <a:lnTo>
                  <a:pt x="657" y="1209"/>
                </a:lnTo>
                <a:lnTo>
                  <a:pt x="624" y="1195"/>
                </a:lnTo>
                <a:lnTo>
                  <a:pt x="607" y="1188"/>
                </a:lnTo>
                <a:lnTo>
                  <a:pt x="589" y="1182"/>
                </a:lnTo>
                <a:lnTo>
                  <a:pt x="572" y="1176"/>
                </a:lnTo>
                <a:lnTo>
                  <a:pt x="555" y="1169"/>
                </a:lnTo>
                <a:lnTo>
                  <a:pt x="546" y="1167"/>
                </a:lnTo>
                <a:lnTo>
                  <a:pt x="536" y="1166"/>
                </a:lnTo>
                <a:lnTo>
                  <a:pt x="515" y="1164"/>
                </a:lnTo>
                <a:lnTo>
                  <a:pt x="494" y="1162"/>
                </a:lnTo>
                <a:lnTo>
                  <a:pt x="473" y="1159"/>
                </a:lnTo>
                <a:lnTo>
                  <a:pt x="442" y="1154"/>
                </a:lnTo>
                <a:lnTo>
                  <a:pt x="411" y="1150"/>
                </a:lnTo>
                <a:lnTo>
                  <a:pt x="347" y="1142"/>
                </a:lnTo>
                <a:lnTo>
                  <a:pt x="307" y="1138"/>
                </a:lnTo>
                <a:lnTo>
                  <a:pt x="269" y="1132"/>
                </a:lnTo>
                <a:lnTo>
                  <a:pt x="194" y="1118"/>
                </a:lnTo>
                <a:lnTo>
                  <a:pt x="156" y="1111"/>
                </a:lnTo>
                <a:lnTo>
                  <a:pt x="119" y="1105"/>
                </a:lnTo>
                <a:lnTo>
                  <a:pt x="82" y="1100"/>
                </a:lnTo>
                <a:lnTo>
                  <a:pt x="46" y="1096"/>
                </a:lnTo>
                <a:lnTo>
                  <a:pt x="42" y="1101"/>
                </a:lnTo>
                <a:lnTo>
                  <a:pt x="37" y="1105"/>
                </a:lnTo>
                <a:lnTo>
                  <a:pt x="30" y="1115"/>
                </a:lnTo>
                <a:lnTo>
                  <a:pt x="25" y="1126"/>
                </a:lnTo>
                <a:lnTo>
                  <a:pt x="21" y="1136"/>
                </a:lnTo>
                <a:lnTo>
                  <a:pt x="57" y="1138"/>
                </a:lnTo>
                <a:lnTo>
                  <a:pt x="93" y="1142"/>
                </a:lnTo>
                <a:lnTo>
                  <a:pt x="131" y="1147"/>
                </a:lnTo>
                <a:lnTo>
                  <a:pt x="169" y="1152"/>
                </a:lnTo>
                <a:lnTo>
                  <a:pt x="215" y="1155"/>
                </a:lnTo>
                <a:lnTo>
                  <a:pt x="264" y="1157"/>
                </a:lnTo>
                <a:lnTo>
                  <a:pt x="313" y="1160"/>
                </a:lnTo>
                <a:lnTo>
                  <a:pt x="335" y="1162"/>
                </a:lnTo>
                <a:lnTo>
                  <a:pt x="355" y="1164"/>
                </a:lnTo>
                <a:lnTo>
                  <a:pt x="393" y="1168"/>
                </a:lnTo>
                <a:lnTo>
                  <a:pt x="410" y="1170"/>
                </a:lnTo>
                <a:lnTo>
                  <a:pt x="427" y="1174"/>
                </a:lnTo>
                <a:lnTo>
                  <a:pt x="430" y="1175"/>
                </a:lnTo>
                <a:lnTo>
                  <a:pt x="435" y="1177"/>
                </a:lnTo>
                <a:lnTo>
                  <a:pt x="439" y="1179"/>
                </a:lnTo>
                <a:lnTo>
                  <a:pt x="442" y="1180"/>
                </a:lnTo>
                <a:lnTo>
                  <a:pt x="455" y="1183"/>
                </a:lnTo>
                <a:lnTo>
                  <a:pt x="467" y="1184"/>
                </a:lnTo>
                <a:lnTo>
                  <a:pt x="491" y="1186"/>
                </a:lnTo>
                <a:lnTo>
                  <a:pt x="516" y="1188"/>
                </a:lnTo>
                <a:lnTo>
                  <a:pt x="529" y="1191"/>
                </a:lnTo>
                <a:lnTo>
                  <a:pt x="541" y="1193"/>
                </a:lnTo>
                <a:lnTo>
                  <a:pt x="616" y="1212"/>
                </a:lnTo>
                <a:lnTo>
                  <a:pt x="684" y="1231"/>
                </a:lnTo>
                <a:lnTo>
                  <a:pt x="710" y="1240"/>
                </a:lnTo>
                <a:lnTo>
                  <a:pt x="723" y="1243"/>
                </a:lnTo>
                <a:lnTo>
                  <a:pt x="729" y="1243"/>
                </a:lnTo>
                <a:lnTo>
                  <a:pt x="736" y="1242"/>
                </a:lnTo>
                <a:lnTo>
                  <a:pt x="725" y="1240"/>
                </a:lnTo>
                <a:lnTo>
                  <a:pt x="714" y="1236"/>
                </a:lnTo>
                <a:lnTo>
                  <a:pt x="695" y="1226"/>
                </a:lnTo>
                <a:lnTo>
                  <a:pt x="676" y="1216"/>
                </a:lnTo>
                <a:lnTo>
                  <a:pt x="667" y="1212"/>
                </a:lnTo>
                <a:lnTo>
                  <a:pt x="657" y="1209"/>
                </a:lnTo>
                <a:close/>
                <a:moveTo>
                  <a:pt x="587" y="1164"/>
                </a:moveTo>
                <a:lnTo>
                  <a:pt x="587" y="1164"/>
                </a:lnTo>
                <a:lnTo>
                  <a:pt x="564" y="1155"/>
                </a:lnTo>
                <a:lnTo>
                  <a:pt x="541" y="1148"/>
                </a:lnTo>
                <a:lnTo>
                  <a:pt x="545" y="1151"/>
                </a:lnTo>
                <a:lnTo>
                  <a:pt x="550" y="1154"/>
                </a:lnTo>
                <a:lnTo>
                  <a:pt x="563" y="1159"/>
                </a:lnTo>
                <a:lnTo>
                  <a:pt x="576" y="1162"/>
                </a:lnTo>
                <a:lnTo>
                  <a:pt x="587" y="1164"/>
                </a:lnTo>
                <a:close/>
                <a:moveTo>
                  <a:pt x="474" y="1198"/>
                </a:moveTo>
                <a:lnTo>
                  <a:pt x="474" y="1198"/>
                </a:lnTo>
                <a:lnTo>
                  <a:pt x="439" y="1193"/>
                </a:lnTo>
                <a:lnTo>
                  <a:pt x="421" y="1190"/>
                </a:lnTo>
                <a:lnTo>
                  <a:pt x="402" y="1187"/>
                </a:lnTo>
                <a:lnTo>
                  <a:pt x="370" y="1183"/>
                </a:lnTo>
                <a:lnTo>
                  <a:pt x="340" y="1178"/>
                </a:lnTo>
                <a:lnTo>
                  <a:pt x="309" y="1172"/>
                </a:lnTo>
                <a:lnTo>
                  <a:pt x="296" y="1170"/>
                </a:lnTo>
                <a:lnTo>
                  <a:pt x="281" y="1169"/>
                </a:lnTo>
                <a:lnTo>
                  <a:pt x="199" y="1167"/>
                </a:lnTo>
                <a:lnTo>
                  <a:pt x="161" y="1166"/>
                </a:lnTo>
                <a:lnTo>
                  <a:pt x="142" y="1165"/>
                </a:lnTo>
                <a:lnTo>
                  <a:pt x="124" y="1163"/>
                </a:lnTo>
                <a:lnTo>
                  <a:pt x="91" y="1159"/>
                </a:lnTo>
                <a:lnTo>
                  <a:pt x="81" y="1157"/>
                </a:lnTo>
                <a:lnTo>
                  <a:pt x="71" y="1155"/>
                </a:lnTo>
                <a:lnTo>
                  <a:pt x="61" y="1153"/>
                </a:lnTo>
                <a:lnTo>
                  <a:pt x="57" y="1153"/>
                </a:lnTo>
                <a:lnTo>
                  <a:pt x="54" y="1153"/>
                </a:lnTo>
                <a:lnTo>
                  <a:pt x="48" y="1156"/>
                </a:lnTo>
                <a:lnTo>
                  <a:pt x="43" y="1161"/>
                </a:lnTo>
                <a:lnTo>
                  <a:pt x="40" y="1167"/>
                </a:lnTo>
                <a:lnTo>
                  <a:pt x="36" y="1174"/>
                </a:lnTo>
                <a:lnTo>
                  <a:pt x="31" y="1188"/>
                </a:lnTo>
                <a:lnTo>
                  <a:pt x="29" y="1201"/>
                </a:lnTo>
                <a:lnTo>
                  <a:pt x="39" y="1199"/>
                </a:lnTo>
                <a:lnTo>
                  <a:pt x="50" y="1198"/>
                </a:lnTo>
                <a:lnTo>
                  <a:pt x="73" y="1197"/>
                </a:lnTo>
                <a:lnTo>
                  <a:pt x="82" y="1196"/>
                </a:lnTo>
                <a:lnTo>
                  <a:pt x="92" y="1195"/>
                </a:lnTo>
                <a:lnTo>
                  <a:pt x="100" y="1192"/>
                </a:lnTo>
                <a:lnTo>
                  <a:pt x="103" y="1190"/>
                </a:lnTo>
                <a:lnTo>
                  <a:pt x="105" y="1187"/>
                </a:lnTo>
                <a:lnTo>
                  <a:pt x="110" y="1192"/>
                </a:lnTo>
                <a:lnTo>
                  <a:pt x="118" y="1194"/>
                </a:lnTo>
                <a:lnTo>
                  <a:pt x="126" y="1195"/>
                </a:lnTo>
                <a:lnTo>
                  <a:pt x="135" y="1194"/>
                </a:lnTo>
                <a:lnTo>
                  <a:pt x="153" y="1192"/>
                </a:lnTo>
                <a:lnTo>
                  <a:pt x="162" y="1192"/>
                </a:lnTo>
                <a:lnTo>
                  <a:pt x="170" y="1191"/>
                </a:lnTo>
                <a:lnTo>
                  <a:pt x="178" y="1192"/>
                </a:lnTo>
                <a:lnTo>
                  <a:pt x="185" y="1194"/>
                </a:lnTo>
                <a:lnTo>
                  <a:pt x="193" y="1195"/>
                </a:lnTo>
                <a:lnTo>
                  <a:pt x="201" y="1196"/>
                </a:lnTo>
                <a:lnTo>
                  <a:pt x="275" y="1199"/>
                </a:lnTo>
                <a:lnTo>
                  <a:pt x="352" y="1200"/>
                </a:lnTo>
                <a:lnTo>
                  <a:pt x="372" y="1200"/>
                </a:lnTo>
                <a:lnTo>
                  <a:pt x="392" y="1201"/>
                </a:lnTo>
                <a:lnTo>
                  <a:pt x="430" y="1205"/>
                </a:lnTo>
                <a:lnTo>
                  <a:pt x="469" y="1211"/>
                </a:lnTo>
                <a:lnTo>
                  <a:pt x="506" y="1217"/>
                </a:lnTo>
                <a:lnTo>
                  <a:pt x="580" y="1230"/>
                </a:lnTo>
                <a:lnTo>
                  <a:pt x="616" y="1236"/>
                </a:lnTo>
                <a:lnTo>
                  <a:pt x="651" y="1239"/>
                </a:lnTo>
                <a:lnTo>
                  <a:pt x="610" y="1226"/>
                </a:lnTo>
                <a:lnTo>
                  <a:pt x="567" y="1214"/>
                </a:lnTo>
                <a:lnTo>
                  <a:pt x="521" y="1205"/>
                </a:lnTo>
                <a:lnTo>
                  <a:pt x="498" y="1201"/>
                </a:lnTo>
                <a:lnTo>
                  <a:pt x="474" y="1198"/>
                </a:lnTo>
                <a:close/>
                <a:moveTo>
                  <a:pt x="770" y="1237"/>
                </a:moveTo>
                <a:lnTo>
                  <a:pt x="770" y="1237"/>
                </a:lnTo>
                <a:lnTo>
                  <a:pt x="798" y="1250"/>
                </a:lnTo>
                <a:lnTo>
                  <a:pt x="827" y="1262"/>
                </a:lnTo>
                <a:lnTo>
                  <a:pt x="854" y="1275"/>
                </a:lnTo>
                <a:lnTo>
                  <a:pt x="882" y="1285"/>
                </a:lnTo>
                <a:lnTo>
                  <a:pt x="853" y="1269"/>
                </a:lnTo>
                <a:lnTo>
                  <a:pt x="824" y="1255"/>
                </a:lnTo>
                <a:lnTo>
                  <a:pt x="794" y="1241"/>
                </a:lnTo>
                <a:lnTo>
                  <a:pt x="764" y="1228"/>
                </a:lnTo>
                <a:lnTo>
                  <a:pt x="733" y="1216"/>
                </a:lnTo>
                <a:lnTo>
                  <a:pt x="702" y="1205"/>
                </a:lnTo>
                <a:lnTo>
                  <a:pt x="636" y="1182"/>
                </a:lnTo>
                <a:lnTo>
                  <a:pt x="669" y="1197"/>
                </a:lnTo>
                <a:lnTo>
                  <a:pt x="702" y="1212"/>
                </a:lnTo>
                <a:lnTo>
                  <a:pt x="720" y="1220"/>
                </a:lnTo>
                <a:lnTo>
                  <a:pt x="736" y="1227"/>
                </a:lnTo>
                <a:lnTo>
                  <a:pt x="753" y="1232"/>
                </a:lnTo>
                <a:lnTo>
                  <a:pt x="770" y="1237"/>
                </a:lnTo>
                <a:close/>
                <a:moveTo>
                  <a:pt x="552" y="1239"/>
                </a:moveTo>
                <a:lnTo>
                  <a:pt x="552" y="1239"/>
                </a:lnTo>
                <a:lnTo>
                  <a:pt x="516" y="1233"/>
                </a:lnTo>
                <a:lnTo>
                  <a:pt x="480" y="1226"/>
                </a:lnTo>
                <a:lnTo>
                  <a:pt x="441" y="1221"/>
                </a:lnTo>
                <a:lnTo>
                  <a:pt x="399" y="1216"/>
                </a:lnTo>
                <a:lnTo>
                  <a:pt x="358" y="1213"/>
                </a:lnTo>
                <a:lnTo>
                  <a:pt x="314" y="1211"/>
                </a:lnTo>
                <a:lnTo>
                  <a:pt x="230" y="1209"/>
                </a:lnTo>
                <a:lnTo>
                  <a:pt x="156" y="1207"/>
                </a:lnTo>
                <a:lnTo>
                  <a:pt x="151" y="1211"/>
                </a:lnTo>
                <a:lnTo>
                  <a:pt x="146" y="1216"/>
                </a:lnTo>
                <a:lnTo>
                  <a:pt x="142" y="1222"/>
                </a:lnTo>
                <a:lnTo>
                  <a:pt x="138" y="1228"/>
                </a:lnTo>
                <a:lnTo>
                  <a:pt x="132" y="1241"/>
                </a:lnTo>
                <a:lnTo>
                  <a:pt x="127" y="1256"/>
                </a:lnTo>
                <a:lnTo>
                  <a:pt x="118" y="1286"/>
                </a:lnTo>
                <a:lnTo>
                  <a:pt x="112" y="1300"/>
                </a:lnTo>
                <a:lnTo>
                  <a:pt x="109" y="1307"/>
                </a:lnTo>
                <a:lnTo>
                  <a:pt x="105" y="1314"/>
                </a:lnTo>
                <a:lnTo>
                  <a:pt x="132" y="1305"/>
                </a:lnTo>
                <a:lnTo>
                  <a:pt x="160" y="1296"/>
                </a:lnTo>
                <a:lnTo>
                  <a:pt x="190" y="1288"/>
                </a:lnTo>
                <a:lnTo>
                  <a:pt x="219" y="1281"/>
                </a:lnTo>
                <a:lnTo>
                  <a:pt x="252" y="1274"/>
                </a:lnTo>
                <a:lnTo>
                  <a:pt x="284" y="1268"/>
                </a:lnTo>
                <a:lnTo>
                  <a:pt x="317" y="1263"/>
                </a:lnTo>
                <a:lnTo>
                  <a:pt x="350" y="1260"/>
                </a:lnTo>
                <a:lnTo>
                  <a:pt x="379" y="1258"/>
                </a:lnTo>
                <a:lnTo>
                  <a:pt x="407" y="1257"/>
                </a:lnTo>
                <a:lnTo>
                  <a:pt x="464" y="1257"/>
                </a:lnTo>
                <a:lnTo>
                  <a:pt x="520" y="1258"/>
                </a:lnTo>
                <a:lnTo>
                  <a:pt x="575" y="1261"/>
                </a:lnTo>
                <a:lnTo>
                  <a:pt x="630" y="1267"/>
                </a:lnTo>
                <a:lnTo>
                  <a:pt x="682" y="1272"/>
                </a:lnTo>
                <a:lnTo>
                  <a:pt x="781" y="1284"/>
                </a:lnTo>
                <a:lnTo>
                  <a:pt x="752" y="1275"/>
                </a:lnTo>
                <a:lnTo>
                  <a:pt x="723" y="1269"/>
                </a:lnTo>
                <a:lnTo>
                  <a:pt x="666" y="1257"/>
                </a:lnTo>
                <a:lnTo>
                  <a:pt x="609" y="1247"/>
                </a:lnTo>
                <a:lnTo>
                  <a:pt x="552" y="1239"/>
                </a:lnTo>
                <a:close/>
                <a:moveTo>
                  <a:pt x="116" y="1207"/>
                </a:moveTo>
                <a:lnTo>
                  <a:pt x="116" y="1207"/>
                </a:lnTo>
                <a:lnTo>
                  <a:pt x="110" y="1211"/>
                </a:lnTo>
                <a:lnTo>
                  <a:pt x="105" y="1216"/>
                </a:lnTo>
                <a:lnTo>
                  <a:pt x="96" y="1227"/>
                </a:lnTo>
                <a:lnTo>
                  <a:pt x="89" y="1239"/>
                </a:lnTo>
                <a:lnTo>
                  <a:pt x="80" y="1253"/>
                </a:lnTo>
                <a:lnTo>
                  <a:pt x="70" y="1271"/>
                </a:lnTo>
                <a:lnTo>
                  <a:pt x="59" y="1289"/>
                </a:lnTo>
                <a:lnTo>
                  <a:pt x="44" y="1316"/>
                </a:lnTo>
                <a:lnTo>
                  <a:pt x="37" y="1329"/>
                </a:lnTo>
                <a:lnTo>
                  <a:pt x="32" y="1342"/>
                </a:lnTo>
                <a:lnTo>
                  <a:pt x="27" y="1354"/>
                </a:lnTo>
                <a:lnTo>
                  <a:pt x="24" y="1368"/>
                </a:lnTo>
                <a:lnTo>
                  <a:pt x="21" y="1382"/>
                </a:lnTo>
                <a:lnTo>
                  <a:pt x="21" y="1397"/>
                </a:lnTo>
                <a:lnTo>
                  <a:pt x="35" y="1403"/>
                </a:lnTo>
                <a:lnTo>
                  <a:pt x="49" y="1406"/>
                </a:lnTo>
                <a:lnTo>
                  <a:pt x="64" y="1409"/>
                </a:lnTo>
                <a:lnTo>
                  <a:pt x="79" y="1411"/>
                </a:lnTo>
                <a:lnTo>
                  <a:pt x="94" y="1412"/>
                </a:lnTo>
                <a:lnTo>
                  <a:pt x="109" y="1412"/>
                </a:lnTo>
                <a:lnTo>
                  <a:pt x="140" y="1412"/>
                </a:lnTo>
                <a:lnTo>
                  <a:pt x="171" y="1410"/>
                </a:lnTo>
                <a:lnTo>
                  <a:pt x="201" y="1407"/>
                </a:lnTo>
                <a:lnTo>
                  <a:pt x="230" y="1405"/>
                </a:lnTo>
                <a:lnTo>
                  <a:pt x="258" y="1404"/>
                </a:lnTo>
                <a:lnTo>
                  <a:pt x="289" y="1404"/>
                </a:lnTo>
                <a:lnTo>
                  <a:pt x="321" y="1402"/>
                </a:lnTo>
                <a:lnTo>
                  <a:pt x="352" y="1399"/>
                </a:lnTo>
                <a:lnTo>
                  <a:pt x="384" y="1396"/>
                </a:lnTo>
                <a:lnTo>
                  <a:pt x="448" y="1389"/>
                </a:lnTo>
                <a:lnTo>
                  <a:pt x="511" y="1383"/>
                </a:lnTo>
                <a:lnTo>
                  <a:pt x="577" y="1377"/>
                </a:lnTo>
                <a:lnTo>
                  <a:pt x="610" y="1374"/>
                </a:lnTo>
                <a:lnTo>
                  <a:pt x="641" y="1373"/>
                </a:lnTo>
                <a:lnTo>
                  <a:pt x="667" y="1366"/>
                </a:lnTo>
                <a:lnTo>
                  <a:pt x="693" y="1362"/>
                </a:lnTo>
                <a:lnTo>
                  <a:pt x="720" y="1359"/>
                </a:lnTo>
                <a:lnTo>
                  <a:pt x="746" y="1357"/>
                </a:lnTo>
                <a:lnTo>
                  <a:pt x="801" y="1354"/>
                </a:lnTo>
                <a:lnTo>
                  <a:pt x="853" y="1352"/>
                </a:lnTo>
                <a:lnTo>
                  <a:pt x="850" y="1341"/>
                </a:lnTo>
                <a:lnTo>
                  <a:pt x="846" y="1330"/>
                </a:lnTo>
                <a:lnTo>
                  <a:pt x="773" y="1334"/>
                </a:lnTo>
                <a:lnTo>
                  <a:pt x="701" y="1338"/>
                </a:lnTo>
                <a:lnTo>
                  <a:pt x="666" y="1341"/>
                </a:lnTo>
                <a:lnTo>
                  <a:pt x="632" y="1344"/>
                </a:lnTo>
                <a:lnTo>
                  <a:pt x="597" y="1348"/>
                </a:lnTo>
                <a:lnTo>
                  <a:pt x="563" y="1352"/>
                </a:lnTo>
                <a:lnTo>
                  <a:pt x="551" y="1356"/>
                </a:lnTo>
                <a:lnTo>
                  <a:pt x="541" y="1358"/>
                </a:lnTo>
                <a:lnTo>
                  <a:pt x="529" y="1360"/>
                </a:lnTo>
                <a:lnTo>
                  <a:pt x="517" y="1362"/>
                </a:lnTo>
                <a:lnTo>
                  <a:pt x="513" y="1361"/>
                </a:lnTo>
                <a:lnTo>
                  <a:pt x="508" y="1361"/>
                </a:lnTo>
                <a:lnTo>
                  <a:pt x="502" y="1360"/>
                </a:lnTo>
                <a:lnTo>
                  <a:pt x="498" y="1360"/>
                </a:lnTo>
                <a:lnTo>
                  <a:pt x="469" y="1363"/>
                </a:lnTo>
                <a:lnTo>
                  <a:pt x="439" y="1368"/>
                </a:lnTo>
                <a:lnTo>
                  <a:pt x="379" y="1378"/>
                </a:lnTo>
                <a:lnTo>
                  <a:pt x="348" y="1382"/>
                </a:lnTo>
                <a:lnTo>
                  <a:pt x="317" y="1386"/>
                </a:lnTo>
                <a:lnTo>
                  <a:pt x="287" y="1388"/>
                </a:lnTo>
                <a:lnTo>
                  <a:pt x="256" y="1389"/>
                </a:lnTo>
                <a:lnTo>
                  <a:pt x="272" y="1383"/>
                </a:lnTo>
                <a:lnTo>
                  <a:pt x="287" y="1379"/>
                </a:lnTo>
                <a:lnTo>
                  <a:pt x="303" y="1377"/>
                </a:lnTo>
                <a:lnTo>
                  <a:pt x="319" y="1375"/>
                </a:lnTo>
                <a:lnTo>
                  <a:pt x="352" y="1372"/>
                </a:lnTo>
                <a:lnTo>
                  <a:pt x="368" y="1369"/>
                </a:lnTo>
                <a:lnTo>
                  <a:pt x="384" y="1367"/>
                </a:lnTo>
                <a:lnTo>
                  <a:pt x="422" y="1359"/>
                </a:lnTo>
                <a:lnTo>
                  <a:pt x="459" y="1351"/>
                </a:lnTo>
                <a:lnTo>
                  <a:pt x="498" y="1345"/>
                </a:lnTo>
                <a:lnTo>
                  <a:pt x="516" y="1343"/>
                </a:lnTo>
                <a:lnTo>
                  <a:pt x="535" y="1342"/>
                </a:lnTo>
                <a:lnTo>
                  <a:pt x="489" y="1342"/>
                </a:lnTo>
                <a:lnTo>
                  <a:pt x="440" y="1342"/>
                </a:lnTo>
                <a:lnTo>
                  <a:pt x="389" y="1344"/>
                </a:lnTo>
                <a:lnTo>
                  <a:pt x="362" y="1346"/>
                </a:lnTo>
                <a:lnTo>
                  <a:pt x="334" y="1349"/>
                </a:lnTo>
                <a:lnTo>
                  <a:pt x="309" y="1351"/>
                </a:lnTo>
                <a:lnTo>
                  <a:pt x="285" y="1352"/>
                </a:lnTo>
                <a:lnTo>
                  <a:pt x="258" y="1357"/>
                </a:lnTo>
                <a:lnTo>
                  <a:pt x="232" y="1361"/>
                </a:lnTo>
                <a:lnTo>
                  <a:pt x="208" y="1364"/>
                </a:lnTo>
                <a:lnTo>
                  <a:pt x="195" y="1365"/>
                </a:lnTo>
                <a:lnTo>
                  <a:pt x="183" y="1365"/>
                </a:lnTo>
                <a:lnTo>
                  <a:pt x="165" y="1364"/>
                </a:lnTo>
                <a:lnTo>
                  <a:pt x="147" y="1363"/>
                </a:lnTo>
                <a:lnTo>
                  <a:pt x="130" y="1362"/>
                </a:lnTo>
                <a:lnTo>
                  <a:pt x="112" y="1363"/>
                </a:lnTo>
                <a:lnTo>
                  <a:pt x="105" y="1365"/>
                </a:lnTo>
                <a:lnTo>
                  <a:pt x="97" y="1367"/>
                </a:lnTo>
                <a:lnTo>
                  <a:pt x="91" y="1369"/>
                </a:lnTo>
                <a:lnTo>
                  <a:pt x="87" y="1369"/>
                </a:lnTo>
                <a:lnTo>
                  <a:pt x="84" y="1368"/>
                </a:lnTo>
                <a:lnTo>
                  <a:pt x="82" y="1365"/>
                </a:lnTo>
                <a:lnTo>
                  <a:pt x="82" y="1362"/>
                </a:lnTo>
                <a:lnTo>
                  <a:pt x="82" y="1356"/>
                </a:lnTo>
                <a:lnTo>
                  <a:pt x="86" y="1350"/>
                </a:lnTo>
                <a:lnTo>
                  <a:pt x="89" y="1346"/>
                </a:lnTo>
                <a:lnTo>
                  <a:pt x="88" y="1337"/>
                </a:lnTo>
                <a:lnTo>
                  <a:pt x="87" y="1328"/>
                </a:lnTo>
                <a:lnTo>
                  <a:pt x="88" y="1320"/>
                </a:lnTo>
                <a:lnTo>
                  <a:pt x="89" y="1315"/>
                </a:lnTo>
                <a:lnTo>
                  <a:pt x="99" y="1293"/>
                </a:lnTo>
                <a:lnTo>
                  <a:pt x="110" y="1269"/>
                </a:lnTo>
                <a:lnTo>
                  <a:pt x="121" y="1243"/>
                </a:lnTo>
                <a:lnTo>
                  <a:pt x="125" y="1230"/>
                </a:lnTo>
                <a:lnTo>
                  <a:pt x="128" y="1217"/>
                </a:lnTo>
                <a:lnTo>
                  <a:pt x="132" y="1215"/>
                </a:lnTo>
                <a:lnTo>
                  <a:pt x="137" y="1212"/>
                </a:lnTo>
                <a:lnTo>
                  <a:pt x="138" y="1210"/>
                </a:lnTo>
                <a:lnTo>
                  <a:pt x="139" y="1209"/>
                </a:lnTo>
                <a:lnTo>
                  <a:pt x="139" y="1208"/>
                </a:lnTo>
                <a:lnTo>
                  <a:pt x="137" y="1207"/>
                </a:lnTo>
                <a:lnTo>
                  <a:pt x="126" y="1208"/>
                </a:lnTo>
                <a:lnTo>
                  <a:pt x="116" y="1207"/>
                </a:lnTo>
                <a:close/>
                <a:moveTo>
                  <a:pt x="380" y="1271"/>
                </a:moveTo>
                <a:lnTo>
                  <a:pt x="380" y="1271"/>
                </a:lnTo>
                <a:lnTo>
                  <a:pt x="379" y="1271"/>
                </a:lnTo>
                <a:lnTo>
                  <a:pt x="379" y="1273"/>
                </a:lnTo>
                <a:lnTo>
                  <a:pt x="378" y="1274"/>
                </a:lnTo>
                <a:lnTo>
                  <a:pt x="377" y="1274"/>
                </a:lnTo>
                <a:lnTo>
                  <a:pt x="361" y="1275"/>
                </a:lnTo>
                <a:lnTo>
                  <a:pt x="345" y="1276"/>
                </a:lnTo>
                <a:lnTo>
                  <a:pt x="311" y="1280"/>
                </a:lnTo>
                <a:lnTo>
                  <a:pt x="275" y="1285"/>
                </a:lnTo>
                <a:lnTo>
                  <a:pt x="240" y="1290"/>
                </a:lnTo>
                <a:lnTo>
                  <a:pt x="206" y="1297"/>
                </a:lnTo>
                <a:lnTo>
                  <a:pt x="171" y="1306"/>
                </a:lnTo>
                <a:lnTo>
                  <a:pt x="155" y="1312"/>
                </a:lnTo>
                <a:lnTo>
                  <a:pt x="139" y="1317"/>
                </a:lnTo>
                <a:lnTo>
                  <a:pt x="123" y="1324"/>
                </a:lnTo>
                <a:lnTo>
                  <a:pt x="108" y="1331"/>
                </a:lnTo>
                <a:lnTo>
                  <a:pt x="120" y="1331"/>
                </a:lnTo>
                <a:lnTo>
                  <a:pt x="132" y="1330"/>
                </a:lnTo>
                <a:lnTo>
                  <a:pt x="142" y="1329"/>
                </a:lnTo>
                <a:lnTo>
                  <a:pt x="148" y="1330"/>
                </a:lnTo>
                <a:lnTo>
                  <a:pt x="153" y="1331"/>
                </a:lnTo>
                <a:lnTo>
                  <a:pt x="146" y="1334"/>
                </a:lnTo>
                <a:lnTo>
                  <a:pt x="138" y="1336"/>
                </a:lnTo>
                <a:lnTo>
                  <a:pt x="122" y="1337"/>
                </a:lnTo>
                <a:lnTo>
                  <a:pt x="115" y="1338"/>
                </a:lnTo>
                <a:lnTo>
                  <a:pt x="109" y="1342"/>
                </a:lnTo>
                <a:lnTo>
                  <a:pt x="106" y="1343"/>
                </a:lnTo>
                <a:lnTo>
                  <a:pt x="104" y="1345"/>
                </a:lnTo>
                <a:lnTo>
                  <a:pt x="103" y="1348"/>
                </a:lnTo>
                <a:lnTo>
                  <a:pt x="102" y="1351"/>
                </a:lnTo>
                <a:lnTo>
                  <a:pt x="155" y="1349"/>
                </a:lnTo>
                <a:lnTo>
                  <a:pt x="211" y="1346"/>
                </a:lnTo>
                <a:lnTo>
                  <a:pt x="322" y="1336"/>
                </a:lnTo>
                <a:lnTo>
                  <a:pt x="377" y="1332"/>
                </a:lnTo>
                <a:lnTo>
                  <a:pt x="431" y="1329"/>
                </a:lnTo>
                <a:lnTo>
                  <a:pt x="485" y="1327"/>
                </a:lnTo>
                <a:lnTo>
                  <a:pt x="536" y="1326"/>
                </a:lnTo>
                <a:lnTo>
                  <a:pt x="616" y="1327"/>
                </a:lnTo>
                <a:lnTo>
                  <a:pt x="685" y="1324"/>
                </a:lnTo>
                <a:lnTo>
                  <a:pt x="754" y="1320"/>
                </a:lnTo>
                <a:lnTo>
                  <a:pt x="827" y="1314"/>
                </a:lnTo>
                <a:lnTo>
                  <a:pt x="791" y="1311"/>
                </a:lnTo>
                <a:lnTo>
                  <a:pt x="754" y="1307"/>
                </a:lnTo>
                <a:lnTo>
                  <a:pt x="713" y="1303"/>
                </a:lnTo>
                <a:lnTo>
                  <a:pt x="692" y="1302"/>
                </a:lnTo>
                <a:lnTo>
                  <a:pt x="668" y="1301"/>
                </a:lnTo>
                <a:lnTo>
                  <a:pt x="677" y="1298"/>
                </a:lnTo>
                <a:lnTo>
                  <a:pt x="687" y="1294"/>
                </a:lnTo>
                <a:lnTo>
                  <a:pt x="698" y="1293"/>
                </a:lnTo>
                <a:lnTo>
                  <a:pt x="702" y="1293"/>
                </a:lnTo>
                <a:lnTo>
                  <a:pt x="708" y="1294"/>
                </a:lnTo>
                <a:lnTo>
                  <a:pt x="686" y="1288"/>
                </a:lnTo>
                <a:lnTo>
                  <a:pt x="665" y="1284"/>
                </a:lnTo>
                <a:lnTo>
                  <a:pt x="642" y="1281"/>
                </a:lnTo>
                <a:lnTo>
                  <a:pt x="621" y="1277"/>
                </a:lnTo>
                <a:lnTo>
                  <a:pt x="600" y="1275"/>
                </a:lnTo>
                <a:lnTo>
                  <a:pt x="578" y="1274"/>
                </a:lnTo>
                <a:lnTo>
                  <a:pt x="536" y="1273"/>
                </a:lnTo>
                <a:lnTo>
                  <a:pt x="455" y="1273"/>
                </a:lnTo>
                <a:lnTo>
                  <a:pt x="417" y="1273"/>
                </a:lnTo>
                <a:lnTo>
                  <a:pt x="380" y="1271"/>
                </a:lnTo>
                <a:close/>
                <a:moveTo>
                  <a:pt x="789" y="1299"/>
                </a:moveTo>
                <a:lnTo>
                  <a:pt x="789" y="1299"/>
                </a:lnTo>
                <a:lnTo>
                  <a:pt x="766" y="1296"/>
                </a:lnTo>
                <a:lnTo>
                  <a:pt x="754" y="1294"/>
                </a:lnTo>
                <a:lnTo>
                  <a:pt x="748" y="1294"/>
                </a:lnTo>
                <a:lnTo>
                  <a:pt x="743" y="1296"/>
                </a:lnTo>
                <a:lnTo>
                  <a:pt x="769" y="1299"/>
                </a:lnTo>
                <a:lnTo>
                  <a:pt x="781" y="1300"/>
                </a:lnTo>
                <a:lnTo>
                  <a:pt x="786" y="1300"/>
                </a:lnTo>
                <a:lnTo>
                  <a:pt x="789" y="1299"/>
                </a:lnTo>
                <a:close/>
                <a:moveTo>
                  <a:pt x="926" y="1341"/>
                </a:moveTo>
                <a:lnTo>
                  <a:pt x="926" y="1341"/>
                </a:lnTo>
                <a:lnTo>
                  <a:pt x="922" y="1341"/>
                </a:lnTo>
                <a:lnTo>
                  <a:pt x="917" y="1341"/>
                </a:lnTo>
                <a:lnTo>
                  <a:pt x="914" y="1341"/>
                </a:lnTo>
                <a:lnTo>
                  <a:pt x="914" y="1342"/>
                </a:lnTo>
                <a:lnTo>
                  <a:pt x="915" y="1344"/>
                </a:lnTo>
                <a:lnTo>
                  <a:pt x="890" y="1337"/>
                </a:lnTo>
                <a:lnTo>
                  <a:pt x="862" y="1330"/>
                </a:lnTo>
                <a:lnTo>
                  <a:pt x="862" y="1335"/>
                </a:lnTo>
                <a:lnTo>
                  <a:pt x="863" y="1339"/>
                </a:lnTo>
                <a:lnTo>
                  <a:pt x="864" y="1343"/>
                </a:lnTo>
                <a:lnTo>
                  <a:pt x="867" y="1346"/>
                </a:lnTo>
                <a:lnTo>
                  <a:pt x="873" y="1351"/>
                </a:lnTo>
                <a:lnTo>
                  <a:pt x="875" y="1354"/>
                </a:lnTo>
                <a:lnTo>
                  <a:pt x="877" y="1358"/>
                </a:lnTo>
                <a:lnTo>
                  <a:pt x="909" y="1362"/>
                </a:lnTo>
                <a:lnTo>
                  <a:pt x="925" y="1363"/>
                </a:lnTo>
                <a:lnTo>
                  <a:pt x="941" y="1362"/>
                </a:lnTo>
                <a:lnTo>
                  <a:pt x="955" y="1360"/>
                </a:lnTo>
                <a:lnTo>
                  <a:pt x="963" y="1358"/>
                </a:lnTo>
                <a:lnTo>
                  <a:pt x="969" y="1356"/>
                </a:lnTo>
                <a:lnTo>
                  <a:pt x="974" y="1352"/>
                </a:lnTo>
                <a:lnTo>
                  <a:pt x="981" y="1348"/>
                </a:lnTo>
                <a:lnTo>
                  <a:pt x="986" y="1344"/>
                </a:lnTo>
                <a:lnTo>
                  <a:pt x="990" y="1338"/>
                </a:lnTo>
                <a:lnTo>
                  <a:pt x="989" y="1333"/>
                </a:lnTo>
                <a:lnTo>
                  <a:pt x="986" y="1329"/>
                </a:lnTo>
                <a:lnTo>
                  <a:pt x="978" y="1317"/>
                </a:lnTo>
                <a:lnTo>
                  <a:pt x="971" y="1319"/>
                </a:lnTo>
                <a:lnTo>
                  <a:pt x="966" y="1322"/>
                </a:lnTo>
                <a:lnTo>
                  <a:pt x="960" y="1326"/>
                </a:lnTo>
                <a:lnTo>
                  <a:pt x="956" y="1330"/>
                </a:lnTo>
                <a:lnTo>
                  <a:pt x="954" y="1328"/>
                </a:lnTo>
                <a:lnTo>
                  <a:pt x="952" y="1328"/>
                </a:lnTo>
                <a:lnTo>
                  <a:pt x="948" y="1329"/>
                </a:lnTo>
                <a:lnTo>
                  <a:pt x="944" y="1331"/>
                </a:lnTo>
                <a:lnTo>
                  <a:pt x="936" y="1336"/>
                </a:lnTo>
                <a:lnTo>
                  <a:pt x="930" y="1338"/>
                </a:lnTo>
                <a:lnTo>
                  <a:pt x="926" y="13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57" name="组合 56"/>
          <p:cNvGrpSpPr>
            <a:grpSpLocks/>
          </p:cNvGrpSpPr>
          <p:nvPr/>
        </p:nvGrpSpPr>
        <p:grpSpPr bwMode="auto">
          <a:xfrm>
            <a:off x="2000251" y="3541184"/>
            <a:ext cx="1047749" cy="1284816"/>
            <a:chOff x="2105026" y="2144713"/>
            <a:chExt cx="941388" cy="1106488"/>
          </a:xfrm>
        </p:grpSpPr>
        <p:sp>
          <p:nvSpPr>
            <p:cNvPr id="45096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>
                <a:gd name="T0" fmla="*/ 3030791 w 124"/>
                <a:gd name="T1" fmla="*/ 3640137 h 108"/>
                <a:gd name="T2" fmla="*/ 4408137 w 124"/>
                <a:gd name="T3" fmla="*/ 3920067 h 108"/>
                <a:gd name="T4" fmla="*/ 5510434 w 124"/>
                <a:gd name="T5" fmla="*/ 3360208 h 108"/>
                <a:gd name="T6" fmla="*/ 7714503 w 124"/>
                <a:gd name="T7" fmla="*/ 840317 h 108"/>
                <a:gd name="T8" fmla="*/ 9919096 w 124"/>
                <a:gd name="T9" fmla="*/ 279929 h 108"/>
                <a:gd name="T10" fmla="*/ 14878382 w 124"/>
                <a:gd name="T11" fmla="*/ 279929 h 108"/>
                <a:gd name="T12" fmla="*/ 19286519 w 124"/>
                <a:gd name="T13" fmla="*/ 840317 h 108"/>
                <a:gd name="T14" fmla="*/ 23695181 w 124"/>
                <a:gd name="T15" fmla="*/ 2800350 h 108"/>
                <a:gd name="T16" fmla="*/ 27827745 w 124"/>
                <a:gd name="T17" fmla="*/ 5040313 h 108"/>
                <a:gd name="T18" fmla="*/ 30858536 w 124"/>
                <a:gd name="T19" fmla="*/ 7840662 h 108"/>
                <a:gd name="T20" fmla="*/ 33338179 w 124"/>
                <a:gd name="T21" fmla="*/ 11480800 h 108"/>
                <a:gd name="T22" fmla="*/ 34164901 w 124"/>
                <a:gd name="T23" fmla="*/ 15400867 h 108"/>
                <a:gd name="T24" fmla="*/ 34164901 w 124"/>
                <a:gd name="T25" fmla="*/ 17360900 h 108"/>
                <a:gd name="T26" fmla="*/ 33062604 w 124"/>
                <a:gd name="T27" fmla="*/ 21001567 h 108"/>
                <a:gd name="T28" fmla="*/ 30307387 w 124"/>
                <a:gd name="T29" fmla="*/ 24081317 h 108"/>
                <a:gd name="T30" fmla="*/ 26725973 w 124"/>
                <a:gd name="T31" fmla="*/ 26881667 h 108"/>
                <a:gd name="T32" fmla="*/ 22317310 w 124"/>
                <a:gd name="T33" fmla="*/ 28841700 h 108"/>
                <a:gd name="T34" fmla="*/ 17633599 w 124"/>
                <a:gd name="T35" fmla="*/ 29961946 h 108"/>
                <a:gd name="T36" fmla="*/ 12949363 w 124"/>
                <a:gd name="T37" fmla="*/ 29961946 h 108"/>
                <a:gd name="T38" fmla="*/ 8816799 w 124"/>
                <a:gd name="T39" fmla="*/ 28841700 h 108"/>
                <a:gd name="T40" fmla="*/ 4959286 w 124"/>
                <a:gd name="T41" fmla="*/ 26321808 h 108"/>
                <a:gd name="T42" fmla="*/ 3030791 w 124"/>
                <a:gd name="T43" fmla="*/ 23241529 h 108"/>
                <a:gd name="T44" fmla="*/ 551148 w 124"/>
                <a:gd name="T45" fmla="*/ 17921288 h 108"/>
                <a:gd name="T46" fmla="*/ 275574 w 124"/>
                <a:gd name="T47" fmla="*/ 12601046 h 108"/>
                <a:gd name="T48" fmla="*/ 1652920 w 124"/>
                <a:gd name="T49" fmla="*/ 6440488 h 108"/>
                <a:gd name="T50" fmla="*/ 3030791 w 124"/>
                <a:gd name="T51" fmla="*/ 3640137 h 108"/>
                <a:gd name="T52" fmla="*/ 15980154 w 124"/>
                <a:gd name="T53" fmla="*/ 24361775 h 108"/>
                <a:gd name="T54" fmla="*/ 20388816 w 124"/>
                <a:gd name="T55" fmla="*/ 23241529 h 108"/>
                <a:gd name="T56" fmla="*/ 23419607 w 124"/>
                <a:gd name="T57" fmla="*/ 21001567 h 108"/>
                <a:gd name="T58" fmla="*/ 25072527 w 124"/>
                <a:gd name="T59" fmla="*/ 17921288 h 108"/>
                <a:gd name="T60" fmla="*/ 25348102 w 124"/>
                <a:gd name="T61" fmla="*/ 14561079 h 108"/>
                <a:gd name="T62" fmla="*/ 24245805 w 124"/>
                <a:gd name="T63" fmla="*/ 11760729 h 108"/>
                <a:gd name="T64" fmla="*/ 21766162 w 124"/>
                <a:gd name="T65" fmla="*/ 8960379 h 108"/>
                <a:gd name="T66" fmla="*/ 18184747 w 124"/>
                <a:gd name="T67" fmla="*/ 7560204 h 108"/>
                <a:gd name="T68" fmla="*/ 13776085 w 124"/>
                <a:gd name="T69" fmla="*/ 7560204 h 108"/>
                <a:gd name="T70" fmla="*/ 11847591 w 124"/>
                <a:gd name="T71" fmla="*/ 8400521 h 108"/>
                <a:gd name="T72" fmla="*/ 9092374 w 124"/>
                <a:gd name="T73" fmla="*/ 10360554 h 108"/>
                <a:gd name="T74" fmla="*/ 7714503 w 124"/>
                <a:gd name="T75" fmla="*/ 12880975 h 108"/>
                <a:gd name="T76" fmla="*/ 7438929 w 124"/>
                <a:gd name="T77" fmla="*/ 15960725 h 108"/>
                <a:gd name="T78" fmla="*/ 8265651 w 124"/>
                <a:gd name="T79" fmla="*/ 18481146 h 108"/>
                <a:gd name="T80" fmla="*/ 9643522 w 124"/>
                <a:gd name="T81" fmla="*/ 21001567 h 108"/>
                <a:gd name="T82" fmla="*/ 11847591 w 124"/>
                <a:gd name="T83" fmla="*/ 22961600 h 108"/>
                <a:gd name="T84" fmla="*/ 14327234 w 124"/>
                <a:gd name="T85" fmla="*/ 24081317 h 108"/>
                <a:gd name="T86" fmla="*/ 15980154 w 124"/>
                <a:gd name="T87" fmla="*/ 24361775 h 1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7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>
                <a:gd name="T0" fmla="*/ 18761085 w 1779"/>
                <a:gd name="T1" fmla="*/ 560595187 h 2091"/>
                <a:gd name="T2" fmla="*/ 117887283 w 1779"/>
                <a:gd name="T3" fmla="*/ 458108786 h 2091"/>
                <a:gd name="T4" fmla="*/ 17641368 w 1779"/>
                <a:gd name="T5" fmla="*/ 178650981 h 2091"/>
                <a:gd name="T6" fmla="*/ 294858702 w 1779"/>
                <a:gd name="T7" fmla="*/ 6160561 h 2091"/>
                <a:gd name="T8" fmla="*/ 497311097 w 1779"/>
                <a:gd name="T9" fmla="*/ 150649585 h 2091"/>
                <a:gd name="T10" fmla="*/ 385024517 w 1779"/>
                <a:gd name="T11" fmla="*/ 251455880 h 2091"/>
                <a:gd name="T12" fmla="*/ 231294640 w 1779"/>
                <a:gd name="T13" fmla="*/ 213093396 h 2091"/>
                <a:gd name="T14" fmla="*/ 81204901 w 1779"/>
                <a:gd name="T15" fmla="*/ 268536859 h 2091"/>
                <a:gd name="T16" fmla="*/ 214213660 w 1779"/>
                <a:gd name="T17" fmla="*/ 483590289 h 2091"/>
                <a:gd name="T18" fmla="*/ 178651524 w 1779"/>
                <a:gd name="T19" fmla="*/ 276097596 h 2091"/>
                <a:gd name="T20" fmla="*/ 268816809 w 1779"/>
                <a:gd name="T21" fmla="*/ 331260600 h 2091"/>
                <a:gd name="T22" fmla="*/ 337141258 w 1779"/>
                <a:gd name="T23" fmla="*/ 288698118 h 2091"/>
                <a:gd name="T24" fmla="*/ 344981925 w 1779"/>
                <a:gd name="T25" fmla="*/ 365423086 h 2091"/>
                <a:gd name="T26" fmla="*/ 7280279 w 1779"/>
                <a:gd name="T27" fmla="*/ 213933713 h 2091"/>
                <a:gd name="T28" fmla="*/ 30521820 w 1779"/>
                <a:gd name="T29" fmla="*/ 182291649 h 2091"/>
                <a:gd name="T30" fmla="*/ 278897440 w 1779"/>
                <a:gd name="T31" fmla="*/ 18761083 h 2091"/>
                <a:gd name="T32" fmla="*/ 395385077 w 1779"/>
                <a:gd name="T33" fmla="*/ 72524441 h 2091"/>
                <a:gd name="T34" fmla="*/ 242495516 w 1779"/>
                <a:gd name="T35" fmla="*/ 182011191 h 2091"/>
                <a:gd name="T36" fmla="*/ 474070085 w 1779"/>
                <a:gd name="T37" fmla="*/ 121247484 h 2091"/>
                <a:gd name="T38" fmla="*/ 257336003 w 1779"/>
                <a:gd name="T39" fmla="*/ 92965630 h 2091"/>
                <a:gd name="T40" fmla="*/ 57123572 w 1779"/>
                <a:gd name="T41" fmla="*/ 179771227 h 2091"/>
                <a:gd name="T42" fmla="*/ 263776494 w 1779"/>
                <a:gd name="T43" fmla="*/ 108367032 h 2091"/>
                <a:gd name="T44" fmla="*/ 117327425 w 1779"/>
                <a:gd name="T45" fmla="*/ 157649934 h 2091"/>
                <a:gd name="T46" fmla="*/ 486390679 w 1779"/>
                <a:gd name="T47" fmla="*/ 157370004 h 2091"/>
                <a:gd name="T48" fmla="*/ 246695514 w 1779"/>
                <a:gd name="T49" fmla="*/ 133568606 h 2091"/>
                <a:gd name="T50" fmla="*/ 95765988 w 1779"/>
                <a:gd name="T51" fmla="*/ 204972801 h 2091"/>
                <a:gd name="T52" fmla="*/ 386704622 w 1779"/>
                <a:gd name="T53" fmla="*/ 140008567 h 2091"/>
                <a:gd name="T54" fmla="*/ 370743359 w 1779"/>
                <a:gd name="T55" fmla="*/ 193491996 h 2091"/>
                <a:gd name="T56" fmla="*/ 336301470 w 1779"/>
                <a:gd name="T57" fmla="*/ 187051505 h 2091"/>
                <a:gd name="T58" fmla="*/ 414426091 w 1779"/>
                <a:gd name="T59" fmla="*/ 223733884 h 2091"/>
                <a:gd name="T60" fmla="*/ 388384727 w 1779"/>
                <a:gd name="T61" fmla="*/ 189291998 h 2091"/>
                <a:gd name="T62" fmla="*/ 239695165 w 1779"/>
                <a:gd name="T63" fmla="*/ 250055705 h 2091"/>
                <a:gd name="T64" fmla="*/ 168010506 w 1779"/>
                <a:gd name="T65" fmla="*/ 451388366 h 2091"/>
                <a:gd name="T66" fmla="*/ 53763362 w 1779"/>
                <a:gd name="T67" fmla="*/ 240815392 h 2091"/>
                <a:gd name="T68" fmla="*/ 29961962 w 1779"/>
                <a:gd name="T69" fmla="*/ 260416264 h 2091"/>
                <a:gd name="T70" fmla="*/ 117327425 w 1779"/>
                <a:gd name="T71" fmla="*/ 423946829 h 2091"/>
                <a:gd name="T72" fmla="*/ 43402802 w 1779"/>
                <a:gd name="T73" fmla="*/ 244175602 h 2091"/>
                <a:gd name="T74" fmla="*/ 199932502 w 1779"/>
                <a:gd name="T75" fmla="*/ 256776124 h 2091"/>
                <a:gd name="T76" fmla="*/ 267136704 w 1779"/>
                <a:gd name="T77" fmla="*/ 396785221 h 2091"/>
                <a:gd name="T78" fmla="*/ 257616462 w 1779"/>
                <a:gd name="T79" fmla="*/ 374943328 h 2091"/>
                <a:gd name="T80" fmla="*/ 248935478 w 1779"/>
                <a:gd name="T81" fmla="*/ 344981898 h 2091"/>
                <a:gd name="T82" fmla="*/ 230734781 w 1779"/>
                <a:gd name="T83" fmla="*/ 332660775 h 2091"/>
                <a:gd name="T84" fmla="*/ 227654500 w 1779"/>
                <a:gd name="T85" fmla="*/ 305779097 h 2091"/>
                <a:gd name="T86" fmla="*/ 208333027 w 1779"/>
                <a:gd name="T87" fmla="*/ 294858679 h 2091"/>
                <a:gd name="T88" fmla="*/ 343301820 w 1779"/>
                <a:gd name="T89" fmla="*/ 294578750 h 2091"/>
                <a:gd name="T90" fmla="*/ 297938983 w 1779"/>
                <a:gd name="T91" fmla="*/ 319219936 h 2091"/>
                <a:gd name="T92" fmla="*/ 346101642 w 1779"/>
                <a:gd name="T93" fmla="*/ 306059026 h 2091"/>
                <a:gd name="T94" fmla="*/ 294858702 w 1779"/>
                <a:gd name="T95" fmla="*/ 399585043 h 2091"/>
                <a:gd name="T96" fmla="*/ 296538808 w 1779"/>
                <a:gd name="T97" fmla="*/ 360662700 h 2091"/>
                <a:gd name="T98" fmla="*/ 320900066 w 1779"/>
                <a:gd name="T99" fmla="*/ 346381544 h 2091"/>
                <a:gd name="T100" fmla="*/ 329300592 w 1779"/>
                <a:gd name="T101" fmla="*/ 416386092 h 2091"/>
                <a:gd name="T102" fmla="*/ 327340557 w 1779"/>
                <a:gd name="T103" fmla="*/ 445788193 h 2091"/>
                <a:gd name="T104" fmla="*/ 245015409 w 1779"/>
                <a:gd name="T105" fmla="*/ 456708611 h 2091"/>
                <a:gd name="T106" fmla="*/ 273297266 w 1779"/>
                <a:gd name="T107" fmla="*/ 450548579 h 2091"/>
                <a:gd name="T108" fmla="*/ 302418911 w 1779"/>
                <a:gd name="T109" fmla="*/ 464829206 h 2091"/>
                <a:gd name="T110" fmla="*/ 323140559 w 1779"/>
                <a:gd name="T111" fmla="*/ 484990465 h 2091"/>
                <a:gd name="T112" fmla="*/ 108926900 w 1779"/>
                <a:gd name="T113" fmla="*/ 470429379 h 2091"/>
                <a:gd name="T114" fmla="*/ 170810857 w 1779"/>
                <a:gd name="T115" fmla="*/ 476869870 h 2091"/>
                <a:gd name="T116" fmla="*/ 101646621 w 1779"/>
                <a:gd name="T117" fmla="*/ 486670570 h 2091"/>
                <a:gd name="T118" fmla="*/ 63843992 w 1779"/>
                <a:gd name="T119" fmla="*/ 502351373 h 2091"/>
                <a:gd name="T120" fmla="*/ 193212082 w 1779"/>
                <a:gd name="T121" fmla="*/ 577116307 h 2091"/>
                <a:gd name="T122" fmla="*/ 178931453 w 1779"/>
                <a:gd name="T123" fmla="*/ 517192388 h 20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8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>
                <a:gd name="T0" fmla="*/ 9520967 w 45"/>
                <a:gd name="T1" fmla="*/ 279929 h 48"/>
                <a:gd name="T2" fmla="*/ 9520967 w 45"/>
                <a:gd name="T3" fmla="*/ 279929 h 48"/>
                <a:gd name="T4" fmla="*/ 11201106 w 45"/>
                <a:gd name="T5" fmla="*/ 1960033 h 48"/>
                <a:gd name="T6" fmla="*/ 12041440 w 45"/>
                <a:gd name="T7" fmla="*/ 3920067 h 48"/>
                <a:gd name="T8" fmla="*/ 12601310 w 45"/>
                <a:gd name="T9" fmla="*/ 5320242 h 48"/>
                <a:gd name="T10" fmla="*/ 12601310 w 45"/>
                <a:gd name="T11" fmla="*/ 7000346 h 48"/>
                <a:gd name="T12" fmla="*/ 12041440 w 45"/>
                <a:gd name="T13" fmla="*/ 8680450 h 48"/>
                <a:gd name="T14" fmla="*/ 11481041 w 45"/>
                <a:gd name="T15" fmla="*/ 9800696 h 48"/>
                <a:gd name="T16" fmla="*/ 10641236 w 45"/>
                <a:gd name="T17" fmla="*/ 10920942 h 48"/>
                <a:gd name="T18" fmla="*/ 9241032 w 45"/>
                <a:gd name="T19" fmla="*/ 12040658 h 48"/>
                <a:gd name="T20" fmla="*/ 7840827 w 45"/>
                <a:gd name="T21" fmla="*/ 12880975 h 48"/>
                <a:gd name="T22" fmla="*/ 6440623 w 45"/>
                <a:gd name="T23" fmla="*/ 13440833 h 48"/>
                <a:gd name="T24" fmla="*/ 5040418 w 45"/>
                <a:gd name="T25" fmla="*/ 13440833 h 48"/>
                <a:gd name="T26" fmla="*/ 3640214 w 45"/>
                <a:gd name="T27" fmla="*/ 13160904 h 48"/>
                <a:gd name="T28" fmla="*/ 2520474 w 45"/>
                <a:gd name="T29" fmla="*/ 12880975 h 48"/>
                <a:gd name="T30" fmla="*/ 1680139 w 45"/>
                <a:gd name="T31" fmla="*/ 11760729 h 48"/>
                <a:gd name="T32" fmla="*/ 559870 w 45"/>
                <a:gd name="T33" fmla="*/ 10360554 h 48"/>
                <a:gd name="T34" fmla="*/ 0 w 45"/>
                <a:gd name="T35" fmla="*/ 8400521 h 48"/>
                <a:gd name="T36" fmla="*/ 0 w 45"/>
                <a:gd name="T37" fmla="*/ 8400521 h 48"/>
                <a:gd name="T38" fmla="*/ 0 w 45"/>
                <a:gd name="T39" fmla="*/ 6160558 h 48"/>
                <a:gd name="T40" fmla="*/ 559870 w 45"/>
                <a:gd name="T41" fmla="*/ 4480454 h 48"/>
                <a:gd name="T42" fmla="*/ 1680139 w 45"/>
                <a:gd name="T43" fmla="*/ 2800350 h 48"/>
                <a:gd name="T44" fmla="*/ 2800409 w 45"/>
                <a:gd name="T45" fmla="*/ 1680104 h 48"/>
                <a:gd name="T46" fmla="*/ 4480548 w 45"/>
                <a:gd name="T47" fmla="*/ 840317 h 48"/>
                <a:gd name="T48" fmla="*/ 6160688 w 45"/>
                <a:gd name="T49" fmla="*/ 279929 h 48"/>
                <a:gd name="T50" fmla="*/ 7840827 w 45"/>
                <a:gd name="T51" fmla="*/ 0 h 48"/>
                <a:gd name="T52" fmla="*/ 9520967 w 45"/>
                <a:gd name="T53" fmla="*/ 279929 h 48"/>
                <a:gd name="T54" fmla="*/ 9520967 w 45"/>
                <a:gd name="T55" fmla="*/ 279929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61" name="组合 60"/>
          <p:cNvGrpSpPr>
            <a:grpSpLocks/>
          </p:cNvGrpSpPr>
          <p:nvPr/>
        </p:nvGrpSpPr>
        <p:grpSpPr bwMode="auto">
          <a:xfrm>
            <a:off x="8572500" y="1921934"/>
            <a:ext cx="1619251" cy="1460500"/>
            <a:chOff x="6072188" y="1752600"/>
            <a:chExt cx="982663" cy="842963"/>
          </a:xfrm>
        </p:grpSpPr>
        <p:sp>
          <p:nvSpPr>
            <p:cNvPr id="45088" name="Freeform 124"/>
            <p:cNvSpPr>
              <a:spLocks noEditPoints="1"/>
            </p:cNvSpPr>
            <p:nvPr/>
          </p:nvSpPr>
          <p:spPr bwMode="auto">
            <a:xfrm>
              <a:off x="6553201" y="2081213"/>
              <a:ext cx="398463" cy="185738"/>
            </a:xfrm>
            <a:custGeom>
              <a:avLst/>
              <a:gdLst>
                <a:gd name="T0" fmla="*/ 206348123 w 751"/>
                <a:gd name="T1" fmla="*/ 42912318 h 353"/>
                <a:gd name="T2" fmla="*/ 178759734 w 751"/>
                <a:gd name="T3" fmla="*/ 59800796 h 353"/>
                <a:gd name="T4" fmla="*/ 133718028 w 751"/>
                <a:gd name="T5" fmla="*/ 84440809 h 353"/>
                <a:gd name="T6" fmla="*/ 112041323 w 751"/>
                <a:gd name="T7" fmla="*/ 97176227 h 353"/>
                <a:gd name="T8" fmla="*/ 98247393 w 751"/>
                <a:gd name="T9" fmla="*/ 93576699 h 353"/>
                <a:gd name="T10" fmla="*/ 52079804 w 751"/>
                <a:gd name="T11" fmla="*/ 75581159 h 353"/>
                <a:gd name="T12" fmla="*/ 20550291 w 751"/>
                <a:gd name="T13" fmla="*/ 60354327 h 353"/>
                <a:gd name="T14" fmla="*/ 844678 w 751"/>
                <a:gd name="T15" fmla="*/ 49003262 h 353"/>
                <a:gd name="T16" fmla="*/ 5630479 w 751"/>
                <a:gd name="T17" fmla="*/ 39313316 h 353"/>
                <a:gd name="T18" fmla="*/ 62213816 w 751"/>
                <a:gd name="T19" fmla="*/ 13565714 h 353"/>
                <a:gd name="T20" fmla="*/ 102470252 w 751"/>
                <a:gd name="T21" fmla="*/ 276765 h 353"/>
                <a:gd name="T22" fmla="*/ 112604795 w 751"/>
                <a:gd name="T23" fmla="*/ 1384353 h 353"/>
                <a:gd name="T24" fmla="*/ 117953537 w 751"/>
                <a:gd name="T25" fmla="*/ 1107588 h 353"/>
                <a:gd name="T26" fmla="*/ 134843912 w 751"/>
                <a:gd name="T27" fmla="*/ 9136415 h 353"/>
                <a:gd name="T28" fmla="*/ 183263798 w 751"/>
                <a:gd name="T29" fmla="*/ 22425364 h 353"/>
                <a:gd name="T30" fmla="*/ 211133393 w 751"/>
                <a:gd name="T31" fmla="*/ 35714313 h 353"/>
                <a:gd name="T32" fmla="*/ 123865221 w 751"/>
                <a:gd name="T33" fmla="*/ 85271106 h 353"/>
                <a:gd name="T34" fmla="*/ 178478528 w 751"/>
                <a:gd name="T35" fmla="*/ 55370971 h 353"/>
                <a:gd name="T36" fmla="*/ 204377562 w 751"/>
                <a:gd name="T37" fmla="*/ 38205728 h 353"/>
                <a:gd name="T38" fmla="*/ 190020160 w 751"/>
                <a:gd name="T39" fmla="*/ 41251200 h 353"/>
                <a:gd name="T40" fmla="*/ 102188516 w 751"/>
                <a:gd name="T41" fmla="*/ 90531753 h 353"/>
                <a:gd name="T42" fmla="*/ 118797685 w 751"/>
                <a:gd name="T43" fmla="*/ 88870634 h 353"/>
                <a:gd name="T44" fmla="*/ 163558185 w 751"/>
                <a:gd name="T45" fmla="*/ 26301132 h 353"/>
                <a:gd name="T46" fmla="*/ 132592145 w 751"/>
                <a:gd name="T47" fmla="*/ 45681025 h 353"/>
                <a:gd name="T48" fmla="*/ 98247393 w 751"/>
                <a:gd name="T49" fmla="*/ 65060917 h 353"/>
                <a:gd name="T50" fmla="*/ 79104721 w 751"/>
                <a:gd name="T51" fmla="*/ 75858451 h 353"/>
                <a:gd name="T52" fmla="*/ 76571218 w 751"/>
                <a:gd name="T53" fmla="*/ 79180688 h 353"/>
                <a:gd name="T54" fmla="*/ 84735200 w 751"/>
                <a:gd name="T55" fmla="*/ 82225634 h 353"/>
                <a:gd name="T56" fmla="*/ 97684451 w 751"/>
                <a:gd name="T57" fmla="*/ 88316577 h 353"/>
                <a:gd name="T58" fmla="*/ 114293620 w 751"/>
                <a:gd name="T59" fmla="*/ 78073100 h 353"/>
                <a:gd name="T60" fmla="*/ 172285108 w 751"/>
                <a:gd name="T61" fmla="*/ 45957790 h 353"/>
                <a:gd name="T62" fmla="*/ 197339464 w 751"/>
                <a:gd name="T63" fmla="*/ 31561253 h 353"/>
                <a:gd name="T64" fmla="*/ 172566314 w 751"/>
                <a:gd name="T65" fmla="*/ 24086483 h 353"/>
                <a:gd name="T66" fmla="*/ 123865221 w 751"/>
                <a:gd name="T67" fmla="*/ 26577898 h 353"/>
                <a:gd name="T68" fmla="*/ 85579347 w 751"/>
                <a:gd name="T69" fmla="*/ 44850728 h 353"/>
                <a:gd name="T70" fmla="*/ 52361009 w 751"/>
                <a:gd name="T71" fmla="*/ 70597804 h 353"/>
                <a:gd name="T72" fmla="*/ 70659534 w 751"/>
                <a:gd name="T73" fmla="*/ 75858451 h 353"/>
                <a:gd name="T74" fmla="*/ 140755596 w 751"/>
                <a:gd name="T75" fmla="*/ 36267844 h 353"/>
                <a:gd name="T76" fmla="*/ 141600274 w 751"/>
                <a:gd name="T77" fmla="*/ 16057655 h 353"/>
                <a:gd name="T78" fmla="*/ 82201166 w 751"/>
                <a:gd name="T79" fmla="*/ 21871307 h 353"/>
                <a:gd name="T80" fmla="*/ 53487423 w 751"/>
                <a:gd name="T81" fmla="*/ 34053194 h 353"/>
                <a:gd name="T82" fmla="*/ 20269086 w 751"/>
                <a:gd name="T83" fmla="*/ 54817440 h 353"/>
                <a:gd name="T84" fmla="*/ 41100583 w 751"/>
                <a:gd name="T85" fmla="*/ 65060917 h 353"/>
                <a:gd name="T86" fmla="*/ 98247393 w 751"/>
                <a:gd name="T87" fmla="*/ 34883491 h 353"/>
                <a:gd name="T88" fmla="*/ 131747467 w 751"/>
                <a:gd name="T89" fmla="*/ 17995539 h 353"/>
                <a:gd name="T90" fmla="*/ 130058111 w 751"/>
                <a:gd name="T91" fmla="*/ 12458653 h 353"/>
                <a:gd name="T92" fmla="*/ 82482902 w 751"/>
                <a:gd name="T93" fmla="*/ 11351065 h 353"/>
                <a:gd name="T94" fmla="*/ 71785417 w 751"/>
                <a:gd name="T95" fmla="*/ 14396537 h 353"/>
                <a:gd name="T96" fmla="*/ 43071144 w 751"/>
                <a:gd name="T97" fmla="*/ 25470836 h 353"/>
                <a:gd name="T98" fmla="*/ 27024917 w 751"/>
                <a:gd name="T99" fmla="*/ 33776429 h 353"/>
                <a:gd name="T100" fmla="*/ 9571601 w 751"/>
                <a:gd name="T101" fmla="*/ 42082022 h 353"/>
                <a:gd name="T102" fmla="*/ 10134543 w 751"/>
                <a:gd name="T103" fmla="*/ 49280027 h 353"/>
                <a:gd name="T104" fmla="*/ 63340230 w 751"/>
                <a:gd name="T105" fmla="*/ 24640014 h 353"/>
                <a:gd name="T106" fmla="*/ 107818994 w 751"/>
                <a:gd name="T107" fmla="*/ 4983356 h 353"/>
                <a:gd name="T108" fmla="*/ 86424025 w 751"/>
                <a:gd name="T109" fmla="*/ 10520242 h 35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51" h="353">
                  <a:moveTo>
                    <a:pt x="749" y="152"/>
                  </a:moveTo>
                  <a:lnTo>
                    <a:pt x="749" y="152"/>
                  </a:lnTo>
                  <a:lnTo>
                    <a:pt x="744" y="154"/>
                  </a:lnTo>
                  <a:lnTo>
                    <a:pt x="741" y="156"/>
                  </a:lnTo>
                  <a:lnTo>
                    <a:pt x="737" y="156"/>
                  </a:lnTo>
                  <a:lnTo>
                    <a:pt x="733" y="155"/>
                  </a:lnTo>
                  <a:lnTo>
                    <a:pt x="723" y="165"/>
                  </a:lnTo>
                  <a:lnTo>
                    <a:pt x="712" y="172"/>
                  </a:lnTo>
                  <a:lnTo>
                    <a:pt x="699" y="180"/>
                  </a:lnTo>
                  <a:lnTo>
                    <a:pt x="687" y="187"/>
                  </a:lnTo>
                  <a:lnTo>
                    <a:pt x="661" y="201"/>
                  </a:lnTo>
                  <a:lnTo>
                    <a:pt x="635" y="216"/>
                  </a:lnTo>
                  <a:lnTo>
                    <a:pt x="615" y="227"/>
                  </a:lnTo>
                  <a:lnTo>
                    <a:pt x="596" y="237"/>
                  </a:lnTo>
                  <a:lnTo>
                    <a:pt x="555" y="259"/>
                  </a:lnTo>
                  <a:lnTo>
                    <a:pt x="515" y="280"/>
                  </a:lnTo>
                  <a:lnTo>
                    <a:pt x="494" y="292"/>
                  </a:lnTo>
                  <a:lnTo>
                    <a:pt x="475" y="305"/>
                  </a:lnTo>
                  <a:lnTo>
                    <a:pt x="458" y="317"/>
                  </a:lnTo>
                  <a:lnTo>
                    <a:pt x="438" y="329"/>
                  </a:lnTo>
                  <a:lnTo>
                    <a:pt x="424" y="338"/>
                  </a:lnTo>
                  <a:lnTo>
                    <a:pt x="411" y="346"/>
                  </a:lnTo>
                  <a:lnTo>
                    <a:pt x="405" y="349"/>
                  </a:lnTo>
                  <a:lnTo>
                    <a:pt x="398" y="351"/>
                  </a:lnTo>
                  <a:lnTo>
                    <a:pt x="393" y="353"/>
                  </a:lnTo>
                  <a:lnTo>
                    <a:pt x="388" y="353"/>
                  </a:lnTo>
                  <a:lnTo>
                    <a:pt x="378" y="351"/>
                  </a:lnTo>
                  <a:lnTo>
                    <a:pt x="368" y="347"/>
                  </a:lnTo>
                  <a:lnTo>
                    <a:pt x="358" y="343"/>
                  </a:lnTo>
                  <a:lnTo>
                    <a:pt x="349" y="338"/>
                  </a:lnTo>
                  <a:lnTo>
                    <a:pt x="330" y="328"/>
                  </a:lnTo>
                  <a:lnTo>
                    <a:pt x="320" y="323"/>
                  </a:lnTo>
                  <a:lnTo>
                    <a:pt x="309" y="319"/>
                  </a:lnTo>
                  <a:lnTo>
                    <a:pt x="260" y="301"/>
                  </a:lnTo>
                  <a:lnTo>
                    <a:pt x="210" y="282"/>
                  </a:lnTo>
                  <a:lnTo>
                    <a:pt x="185" y="273"/>
                  </a:lnTo>
                  <a:lnTo>
                    <a:pt x="160" y="261"/>
                  </a:lnTo>
                  <a:lnTo>
                    <a:pt x="138" y="249"/>
                  </a:lnTo>
                  <a:lnTo>
                    <a:pt x="115" y="235"/>
                  </a:lnTo>
                  <a:lnTo>
                    <a:pt x="104" y="231"/>
                  </a:lnTo>
                  <a:lnTo>
                    <a:pt x="93" y="228"/>
                  </a:lnTo>
                  <a:lnTo>
                    <a:pt x="73" y="218"/>
                  </a:lnTo>
                  <a:lnTo>
                    <a:pt x="54" y="207"/>
                  </a:lnTo>
                  <a:lnTo>
                    <a:pt x="36" y="195"/>
                  </a:lnTo>
                  <a:lnTo>
                    <a:pt x="20" y="189"/>
                  </a:lnTo>
                  <a:lnTo>
                    <a:pt x="14" y="186"/>
                  </a:lnTo>
                  <a:lnTo>
                    <a:pt x="8" y="182"/>
                  </a:lnTo>
                  <a:lnTo>
                    <a:pt x="3" y="177"/>
                  </a:lnTo>
                  <a:lnTo>
                    <a:pt x="1" y="173"/>
                  </a:lnTo>
                  <a:lnTo>
                    <a:pt x="0" y="167"/>
                  </a:lnTo>
                  <a:lnTo>
                    <a:pt x="2" y="160"/>
                  </a:lnTo>
                  <a:lnTo>
                    <a:pt x="6" y="154"/>
                  </a:lnTo>
                  <a:lnTo>
                    <a:pt x="13" y="147"/>
                  </a:lnTo>
                  <a:lnTo>
                    <a:pt x="20" y="142"/>
                  </a:lnTo>
                  <a:lnTo>
                    <a:pt x="29" y="136"/>
                  </a:lnTo>
                  <a:lnTo>
                    <a:pt x="47" y="126"/>
                  </a:lnTo>
                  <a:lnTo>
                    <a:pt x="63" y="117"/>
                  </a:lnTo>
                  <a:lnTo>
                    <a:pt x="124" y="90"/>
                  </a:lnTo>
                  <a:lnTo>
                    <a:pt x="188" y="62"/>
                  </a:lnTo>
                  <a:lnTo>
                    <a:pt x="221" y="49"/>
                  </a:lnTo>
                  <a:lnTo>
                    <a:pt x="255" y="36"/>
                  </a:lnTo>
                  <a:lnTo>
                    <a:pt x="289" y="24"/>
                  </a:lnTo>
                  <a:lnTo>
                    <a:pt x="322" y="13"/>
                  </a:lnTo>
                  <a:lnTo>
                    <a:pt x="340" y="7"/>
                  </a:lnTo>
                  <a:lnTo>
                    <a:pt x="356" y="3"/>
                  </a:lnTo>
                  <a:lnTo>
                    <a:pt x="364" y="1"/>
                  </a:lnTo>
                  <a:lnTo>
                    <a:pt x="371" y="0"/>
                  </a:lnTo>
                  <a:lnTo>
                    <a:pt x="380" y="0"/>
                  </a:lnTo>
                  <a:lnTo>
                    <a:pt x="390" y="1"/>
                  </a:lnTo>
                  <a:lnTo>
                    <a:pt x="394" y="2"/>
                  </a:lnTo>
                  <a:lnTo>
                    <a:pt x="397" y="3"/>
                  </a:lnTo>
                  <a:lnTo>
                    <a:pt x="400" y="5"/>
                  </a:lnTo>
                  <a:lnTo>
                    <a:pt x="403" y="6"/>
                  </a:lnTo>
                  <a:lnTo>
                    <a:pt x="409" y="6"/>
                  </a:lnTo>
                  <a:lnTo>
                    <a:pt x="413" y="5"/>
                  </a:lnTo>
                  <a:lnTo>
                    <a:pt x="417" y="4"/>
                  </a:lnTo>
                  <a:lnTo>
                    <a:pt x="419" y="4"/>
                  </a:lnTo>
                  <a:lnTo>
                    <a:pt x="422" y="5"/>
                  </a:lnTo>
                  <a:lnTo>
                    <a:pt x="422" y="6"/>
                  </a:lnTo>
                  <a:lnTo>
                    <a:pt x="436" y="14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9" y="33"/>
                  </a:lnTo>
                  <a:lnTo>
                    <a:pt x="509" y="43"/>
                  </a:lnTo>
                  <a:lnTo>
                    <a:pt x="540" y="52"/>
                  </a:lnTo>
                  <a:lnTo>
                    <a:pt x="570" y="61"/>
                  </a:lnTo>
                  <a:lnTo>
                    <a:pt x="599" y="68"/>
                  </a:lnTo>
                  <a:lnTo>
                    <a:pt x="651" y="81"/>
                  </a:lnTo>
                  <a:lnTo>
                    <a:pt x="697" y="95"/>
                  </a:lnTo>
                  <a:lnTo>
                    <a:pt x="721" y="102"/>
                  </a:lnTo>
                  <a:lnTo>
                    <a:pt x="742" y="111"/>
                  </a:lnTo>
                  <a:lnTo>
                    <a:pt x="746" y="120"/>
                  </a:lnTo>
                  <a:lnTo>
                    <a:pt x="750" y="129"/>
                  </a:lnTo>
                  <a:lnTo>
                    <a:pt x="751" y="135"/>
                  </a:lnTo>
                  <a:lnTo>
                    <a:pt x="751" y="140"/>
                  </a:lnTo>
                  <a:lnTo>
                    <a:pt x="751" y="145"/>
                  </a:lnTo>
                  <a:lnTo>
                    <a:pt x="749" y="152"/>
                  </a:lnTo>
                  <a:close/>
                  <a:moveTo>
                    <a:pt x="440" y="308"/>
                  </a:moveTo>
                  <a:lnTo>
                    <a:pt x="440" y="308"/>
                  </a:lnTo>
                  <a:lnTo>
                    <a:pt x="459" y="295"/>
                  </a:lnTo>
                  <a:lnTo>
                    <a:pt x="479" y="283"/>
                  </a:lnTo>
                  <a:lnTo>
                    <a:pt x="521" y="261"/>
                  </a:lnTo>
                  <a:lnTo>
                    <a:pt x="563" y="238"/>
                  </a:lnTo>
                  <a:lnTo>
                    <a:pt x="605" y="216"/>
                  </a:lnTo>
                  <a:lnTo>
                    <a:pt x="634" y="200"/>
                  </a:lnTo>
                  <a:lnTo>
                    <a:pt x="668" y="181"/>
                  </a:lnTo>
                  <a:lnTo>
                    <a:pt x="685" y="171"/>
                  </a:lnTo>
                  <a:lnTo>
                    <a:pt x="700" y="160"/>
                  </a:lnTo>
                  <a:lnTo>
                    <a:pt x="714" y="151"/>
                  </a:lnTo>
                  <a:lnTo>
                    <a:pt x="724" y="141"/>
                  </a:lnTo>
                  <a:lnTo>
                    <a:pt x="726" y="138"/>
                  </a:lnTo>
                  <a:lnTo>
                    <a:pt x="728" y="131"/>
                  </a:lnTo>
                  <a:lnTo>
                    <a:pt x="728" y="128"/>
                  </a:lnTo>
                  <a:lnTo>
                    <a:pt x="726" y="126"/>
                  </a:lnTo>
                  <a:lnTo>
                    <a:pt x="724" y="123"/>
                  </a:lnTo>
                  <a:lnTo>
                    <a:pt x="718" y="122"/>
                  </a:lnTo>
                  <a:lnTo>
                    <a:pt x="675" y="149"/>
                  </a:lnTo>
                  <a:lnTo>
                    <a:pt x="630" y="173"/>
                  </a:lnTo>
                  <a:lnTo>
                    <a:pt x="539" y="223"/>
                  </a:lnTo>
                  <a:lnTo>
                    <a:pt x="494" y="248"/>
                  </a:lnTo>
                  <a:lnTo>
                    <a:pt x="449" y="274"/>
                  </a:lnTo>
                  <a:lnTo>
                    <a:pt x="406" y="301"/>
                  </a:lnTo>
                  <a:lnTo>
                    <a:pt x="363" y="327"/>
                  </a:lnTo>
                  <a:lnTo>
                    <a:pt x="368" y="331"/>
                  </a:lnTo>
                  <a:lnTo>
                    <a:pt x="373" y="332"/>
                  </a:lnTo>
                  <a:lnTo>
                    <a:pt x="383" y="334"/>
                  </a:lnTo>
                  <a:lnTo>
                    <a:pt x="393" y="333"/>
                  </a:lnTo>
                  <a:lnTo>
                    <a:pt x="403" y="331"/>
                  </a:lnTo>
                  <a:lnTo>
                    <a:pt x="413" y="326"/>
                  </a:lnTo>
                  <a:lnTo>
                    <a:pt x="422" y="321"/>
                  </a:lnTo>
                  <a:lnTo>
                    <a:pt x="431" y="314"/>
                  </a:lnTo>
                  <a:lnTo>
                    <a:pt x="440" y="308"/>
                  </a:lnTo>
                  <a:close/>
                  <a:moveTo>
                    <a:pt x="602" y="87"/>
                  </a:moveTo>
                  <a:lnTo>
                    <a:pt x="602" y="87"/>
                  </a:lnTo>
                  <a:lnTo>
                    <a:pt x="592" y="90"/>
                  </a:lnTo>
                  <a:lnTo>
                    <a:pt x="581" y="95"/>
                  </a:lnTo>
                  <a:lnTo>
                    <a:pt x="570" y="101"/>
                  </a:lnTo>
                  <a:lnTo>
                    <a:pt x="561" y="109"/>
                  </a:lnTo>
                  <a:lnTo>
                    <a:pt x="540" y="125"/>
                  </a:lnTo>
                  <a:lnTo>
                    <a:pt x="531" y="131"/>
                  </a:lnTo>
                  <a:lnTo>
                    <a:pt x="521" y="138"/>
                  </a:lnTo>
                  <a:lnTo>
                    <a:pt x="471" y="165"/>
                  </a:lnTo>
                  <a:lnTo>
                    <a:pt x="419" y="190"/>
                  </a:lnTo>
                  <a:lnTo>
                    <a:pt x="401" y="201"/>
                  </a:lnTo>
                  <a:lnTo>
                    <a:pt x="384" y="213"/>
                  </a:lnTo>
                  <a:lnTo>
                    <a:pt x="367" y="225"/>
                  </a:lnTo>
                  <a:lnTo>
                    <a:pt x="349" y="235"/>
                  </a:lnTo>
                  <a:lnTo>
                    <a:pt x="332" y="244"/>
                  </a:lnTo>
                  <a:lnTo>
                    <a:pt x="316" y="252"/>
                  </a:lnTo>
                  <a:lnTo>
                    <a:pt x="301" y="261"/>
                  </a:lnTo>
                  <a:lnTo>
                    <a:pt x="293" y="266"/>
                  </a:lnTo>
                  <a:lnTo>
                    <a:pt x="287" y="273"/>
                  </a:lnTo>
                  <a:lnTo>
                    <a:pt x="281" y="274"/>
                  </a:lnTo>
                  <a:lnTo>
                    <a:pt x="276" y="275"/>
                  </a:lnTo>
                  <a:lnTo>
                    <a:pt x="274" y="276"/>
                  </a:lnTo>
                  <a:lnTo>
                    <a:pt x="272" y="277"/>
                  </a:lnTo>
                  <a:lnTo>
                    <a:pt x="271" y="279"/>
                  </a:lnTo>
                  <a:lnTo>
                    <a:pt x="271" y="281"/>
                  </a:lnTo>
                  <a:lnTo>
                    <a:pt x="272" y="286"/>
                  </a:lnTo>
                  <a:lnTo>
                    <a:pt x="274" y="288"/>
                  </a:lnTo>
                  <a:lnTo>
                    <a:pt x="276" y="290"/>
                  </a:lnTo>
                  <a:lnTo>
                    <a:pt x="279" y="291"/>
                  </a:lnTo>
                  <a:lnTo>
                    <a:pt x="287" y="292"/>
                  </a:lnTo>
                  <a:lnTo>
                    <a:pt x="294" y="294"/>
                  </a:lnTo>
                  <a:lnTo>
                    <a:pt x="301" y="297"/>
                  </a:lnTo>
                  <a:lnTo>
                    <a:pt x="307" y="301"/>
                  </a:lnTo>
                  <a:lnTo>
                    <a:pt x="320" y="309"/>
                  </a:lnTo>
                  <a:lnTo>
                    <a:pt x="327" y="313"/>
                  </a:lnTo>
                  <a:lnTo>
                    <a:pt x="334" y="317"/>
                  </a:lnTo>
                  <a:lnTo>
                    <a:pt x="340" y="319"/>
                  </a:lnTo>
                  <a:lnTo>
                    <a:pt x="347" y="319"/>
                  </a:lnTo>
                  <a:lnTo>
                    <a:pt x="351" y="318"/>
                  </a:lnTo>
                  <a:lnTo>
                    <a:pt x="355" y="316"/>
                  </a:lnTo>
                  <a:lnTo>
                    <a:pt x="364" y="309"/>
                  </a:lnTo>
                  <a:lnTo>
                    <a:pt x="373" y="302"/>
                  </a:lnTo>
                  <a:lnTo>
                    <a:pt x="383" y="295"/>
                  </a:lnTo>
                  <a:lnTo>
                    <a:pt x="406" y="282"/>
                  </a:lnTo>
                  <a:lnTo>
                    <a:pt x="430" y="270"/>
                  </a:lnTo>
                  <a:lnTo>
                    <a:pt x="483" y="241"/>
                  </a:lnTo>
                  <a:lnTo>
                    <a:pt x="533" y="211"/>
                  </a:lnTo>
                  <a:lnTo>
                    <a:pt x="581" y="182"/>
                  </a:lnTo>
                  <a:lnTo>
                    <a:pt x="612" y="166"/>
                  </a:lnTo>
                  <a:lnTo>
                    <a:pt x="643" y="150"/>
                  </a:lnTo>
                  <a:lnTo>
                    <a:pt x="673" y="134"/>
                  </a:lnTo>
                  <a:lnTo>
                    <a:pt x="686" y="125"/>
                  </a:lnTo>
                  <a:lnTo>
                    <a:pt x="699" y="116"/>
                  </a:lnTo>
                  <a:lnTo>
                    <a:pt x="700" y="115"/>
                  </a:lnTo>
                  <a:lnTo>
                    <a:pt x="701" y="114"/>
                  </a:lnTo>
                  <a:lnTo>
                    <a:pt x="689" y="112"/>
                  </a:lnTo>
                  <a:lnTo>
                    <a:pt x="676" y="108"/>
                  </a:lnTo>
                  <a:lnTo>
                    <a:pt x="651" y="98"/>
                  </a:lnTo>
                  <a:lnTo>
                    <a:pt x="638" y="93"/>
                  </a:lnTo>
                  <a:lnTo>
                    <a:pt x="625" y="90"/>
                  </a:lnTo>
                  <a:lnTo>
                    <a:pt x="613" y="87"/>
                  </a:lnTo>
                  <a:lnTo>
                    <a:pt x="602" y="87"/>
                  </a:lnTo>
                  <a:close/>
                  <a:moveTo>
                    <a:pt x="503" y="58"/>
                  </a:moveTo>
                  <a:lnTo>
                    <a:pt x="503" y="58"/>
                  </a:lnTo>
                  <a:lnTo>
                    <a:pt x="483" y="71"/>
                  </a:lnTo>
                  <a:lnTo>
                    <a:pt x="461" y="84"/>
                  </a:lnTo>
                  <a:lnTo>
                    <a:pt x="440" y="96"/>
                  </a:lnTo>
                  <a:lnTo>
                    <a:pt x="417" y="109"/>
                  </a:lnTo>
                  <a:lnTo>
                    <a:pt x="395" y="120"/>
                  </a:lnTo>
                  <a:lnTo>
                    <a:pt x="371" y="130"/>
                  </a:lnTo>
                  <a:lnTo>
                    <a:pt x="347" y="141"/>
                  </a:lnTo>
                  <a:lnTo>
                    <a:pt x="322" y="150"/>
                  </a:lnTo>
                  <a:lnTo>
                    <a:pt x="304" y="162"/>
                  </a:lnTo>
                  <a:lnTo>
                    <a:pt x="284" y="174"/>
                  </a:lnTo>
                  <a:lnTo>
                    <a:pt x="244" y="198"/>
                  </a:lnTo>
                  <a:lnTo>
                    <a:pt x="203" y="220"/>
                  </a:lnTo>
                  <a:lnTo>
                    <a:pt x="183" y="232"/>
                  </a:lnTo>
                  <a:lnTo>
                    <a:pt x="164" y="244"/>
                  </a:lnTo>
                  <a:lnTo>
                    <a:pt x="186" y="255"/>
                  </a:lnTo>
                  <a:lnTo>
                    <a:pt x="207" y="265"/>
                  </a:lnTo>
                  <a:lnTo>
                    <a:pt x="231" y="275"/>
                  </a:lnTo>
                  <a:lnTo>
                    <a:pt x="255" y="283"/>
                  </a:lnTo>
                  <a:lnTo>
                    <a:pt x="254" y="279"/>
                  </a:lnTo>
                  <a:lnTo>
                    <a:pt x="252" y="277"/>
                  </a:lnTo>
                  <a:lnTo>
                    <a:pt x="251" y="274"/>
                  </a:lnTo>
                  <a:lnTo>
                    <a:pt x="252" y="271"/>
                  </a:lnTo>
                  <a:lnTo>
                    <a:pt x="294" y="247"/>
                  </a:lnTo>
                  <a:lnTo>
                    <a:pt x="335" y="225"/>
                  </a:lnTo>
                  <a:lnTo>
                    <a:pt x="418" y="178"/>
                  </a:lnTo>
                  <a:lnTo>
                    <a:pt x="460" y="156"/>
                  </a:lnTo>
                  <a:lnTo>
                    <a:pt x="500" y="131"/>
                  </a:lnTo>
                  <a:lnTo>
                    <a:pt x="539" y="107"/>
                  </a:lnTo>
                  <a:lnTo>
                    <a:pt x="578" y="81"/>
                  </a:lnTo>
                  <a:lnTo>
                    <a:pt x="560" y="77"/>
                  </a:lnTo>
                  <a:lnTo>
                    <a:pt x="540" y="70"/>
                  </a:lnTo>
                  <a:lnTo>
                    <a:pt x="503" y="58"/>
                  </a:lnTo>
                  <a:close/>
                  <a:moveTo>
                    <a:pt x="408" y="28"/>
                  </a:moveTo>
                  <a:lnTo>
                    <a:pt x="408" y="28"/>
                  </a:lnTo>
                  <a:lnTo>
                    <a:pt x="378" y="40"/>
                  </a:lnTo>
                  <a:lnTo>
                    <a:pt x="349" y="53"/>
                  </a:lnTo>
                  <a:lnTo>
                    <a:pt x="321" y="66"/>
                  </a:lnTo>
                  <a:lnTo>
                    <a:pt x="292" y="79"/>
                  </a:lnTo>
                  <a:lnTo>
                    <a:pt x="270" y="87"/>
                  </a:lnTo>
                  <a:lnTo>
                    <a:pt x="248" y="95"/>
                  </a:lnTo>
                  <a:lnTo>
                    <a:pt x="226" y="104"/>
                  </a:lnTo>
                  <a:lnTo>
                    <a:pt x="204" y="112"/>
                  </a:lnTo>
                  <a:lnTo>
                    <a:pt x="198" y="117"/>
                  </a:lnTo>
                  <a:lnTo>
                    <a:pt x="190" y="123"/>
                  </a:lnTo>
                  <a:lnTo>
                    <a:pt x="184" y="128"/>
                  </a:lnTo>
                  <a:lnTo>
                    <a:pt x="176" y="132"/>
                  </a:lnTo>
                  <a:lnTo>
                    <a:pt x="119" y="161"/>
                  </a:lnTo>
                  <a:lnTo>
                    <a:pt x="63" y="190"/>
                  </a:lnTo>
                  <a:lnTo>
                    <a:pt x="72" y="198"/>
                  </a:lnTo>
                  <a:lnTo>
                    <a:pt x="81" y="204"/>
                  </a:lnTo>
                  <a:lnTo>
                    <a:pt x="92" y="210"/>
                  </a:lnTo>
                  <a:lnTo>
                    <a:pt x="103" y="215"/>
                  </a:lnTo>
                  <a:lnTo>
                    <a:pt x="125" y="225"/>
                  </a:lnTo>
                  <a:lnTo>
                    <a:pt x="136" y="230"/>
                  </a:lnTo>
                  <a:lnTo>
                    <a:pt x="146" y="235"/>
                  </a:lnTo>
                  <a:lnTo>
                    <a:pt x="173" y="221"/>
                  </a:lnTo>
                  <a:lnTo>
                    <a:pt x="200" y="206"/>
                  </a:lnTo>
                  <a:lnTo>
                    <a:pt x="252" y="174"/>
                  </a:lnTo>
                  <a:lnTo>
                    <a:pt x="279" y="159"/>
                  </a:lnTo>
                  <a:lnTo>
                    <a:pt x="306" y="144"/>
                  </a:lnTo>
                  <a:lnTo>
                    <a:pt x="334" y="132"/>
                  </a:lnTo>
                  <a:lnTo>
                    <a:pt x="349" y="126"/>
                  </a:lnTo>
                  <a:lnTo>
                    <a:pt x="363" y="122"/>
                  </a:lnTo>
                  <a:lnTo>
                    <a:pt x="378" y="113"/>
                  </a:lnTo>
                  <a:lnTo>
                    <a:pt x="393" y="105"/>
                  </a:lnTo>
                  <a:lnTo>
                    <a:pt x="423" y="89"/>
                  </a:lnTo>
                  <a:lnTo>
                    <a:pt x="454" y="72"/>
                  </a:lnTo>
                  <a:lnTo>
                    <a:pt x="468" y="65"/>
                  </a:lnTo>
                  <a:lnTo>
                    <a:pt x="483" y="55"/>
                  </a:lnTo>
                  <a:lnTo>
                    <a:pt x="484" y="53"/>
                  </a:lnTo>
                  <a:lnTo>
                    <a:pt x="484" y="52"/>
                  </a:lnTo>
                  <a:lnTo>
                    <a:pt x="484" y="50"/>
                  </a:lnTo>
                  <a:lnTo>
                    <a:pt x="462" y="45"/>
                  </a:lnTo>
                  <a:lnTo>
                    <a:pt x="444" y="39"/>
                  </a:lnTo>
                  <a:lnTo>
                    <a:pt x="426" y="33"/>
                  </a:lnTo>
                  <a:lnTo>
                    <a:pt x="408" y="28"/>
                  </a:lnTo>
                  <a:close/>
                  <a:moveTo>
                    <a:pt x="295" y="41"/>
                  </a:moveTo>
                  <a:lnTo>
                    <a:pt x="295" y="41"/>
                  </a:lnTo>
                  <a:lnTo>
                    <a:pt x="293" y="41"/>
                  </a:lnTo>
                  <a:lnTo>
                    <a:pt x="291" y="40"/>
                  </a:lnTo>
                  <a:lnTo>
                    <a:pt x="287" y="39"/>
                  </a:lnTo>
                  <a:lnTo>
                    <a:pt x="279" y="41"/>
                  </a:lnTo>
                  <a:lnTo>
                    <a:pt x="272" y="45"/>
                  </a:lnTo>
                  <a:lnTo>
                    <a:pt x="255" y="52"/>
                  </a:lnTo>
                  <a:lnTo>
                    <a:pt x="232" y="61"/>
                  </a:lnTo>
                  <a:lnTo>
                    <a:pt x="212" y="69"/>
                  </a:lnTo>
                  <a:lnTo>
                    <a:pt x="193" y="78"/>
                  </a:lnTo>
                  <a:lnTo>
                    <a:pt x="173" y="85"/>
                  </a:lnTo>
                  <a:lnTo>
                    <a:pt x="163" y="89"/>
                  </a:lnTo>
                  <a:lnTo>
                    <a:pt x="153" y="92"/>
                  </a:lnTo>
                  <a:lnTo>
                    <a:pt x="143" y="95"/>
                  </a:lnTo>
                  <a:lnTo>
                    <a:pt x="134" y="98"/>
                  </a:lnTo>
                  <a:lnTo>
                    <a:pt x="124" y="104"/>
                  </a:lnTo>
                  <a:lnTo>
                    <a:pt x="114" y="110"/>
                  </a:lnTo>
                  <a:lnTo>
                    <a:pt x="106" y="116"/>
                  </a:lnTo>
                  <a:lnTo>
                    <a:pt x="96" y="122"/>
                  </a:lnTo>
                  <a:lnTo>
                    <a:pt x="72" y="132"/>
                  </a:lnTo>
                  <a:lnTo>
                    <a:pt x="60" y="139"/>
                  </a:lnTo>
                  <a:lnTo>
                    <a:pt x="50" y="144"/>
                  </a:lnTo>
                  <a:lnTo>
                    <a:pt x="43" y="149"/>
                  </a:lnTo>
                  <a:lnTo>
                    <a:pt x="34" y="152"/>
                  </a:lnTo>
                  <a:lnTo>
                    <a:pt x="28" y="156"/>
                  </a:lnTo>
                  <a:lnTo>
                    <a:pt x="24" y="158"/>
                  </a:lnTo>
                  <a:lnTo>
                    <a:pt x="21" y="162"/>
                  </a:lnTo>
                  <a:lnTo>
                    <a:pt x="25" y="169"/>
                  </a:lnTo>
                  <a:lnTo>
                    <a:pt x="30" y="174"/>
                  </a:lnTo>
                  <a:lnTo>
                    <a:pt x="36" y="178"/>
                  </a:lnTo>
                  <a:lnTo>
                    <a:pt x="45" y="182"/>
                  </a:lnTo>
                  <a:lnTo>
                    <a:pt x="81" y="164"/>
                  </a:lnTo>
                  <a:lnTo>
                    <a:pt x="122" y="143"/>
                  </a:lnTo>
                  <a:lnTo>
                    <a:pt x="201" y="100"/>
                  </a:lnTo>
                  <a:lnTo>
                    <a:pt x="225" y="89"/>
                  </a:lnTo>
                  <a:lnTo>
                    <a:pt x="248" y="79"/>
                  </a:lnTo>
                  <a:lnTo>
                    <a:pt x="296" y="61"/>
                  </a:lnTo>
                  <a:lnTo>
                    <a:pt x="320" y="52"/>
                  </a:lnTo>
                  <a:lnTo>
                    <a:pt x="342" y="43"/>
                  </a:lnTo>
                  <a:lnTo>
                    <a:pt x="364" y="31"/>
                  </a:lnTo>
                  <a:lnTo>
                    <a:pt x="373" y="25"/>
                  </a:lnTo>
                  <a:lnTo>
                    <a:pt x="383" y="18"/>
                  </a:lnTo>
                  <a:lnTo>
                    <a:pt x="370" y="18"/>
                  </a:lnTo>
                  <a:lnTo>
                    <a:pt x="360" y="20"/>
                  </a:lnTo>
                  <a:lnTo>
                    <a:pt x="349" y="22"/>
                  </a:lnTo>
                  <a:lnTo>
                    <a:pt x="338" y="25"/>
                  </a:lnTo>
                  <a:lnTo>
                    <a:pt x="317" y="34"/>
                  </a:lnTo>
                  <a:lnTo>
                    <a:pt x="307" y="38"/>
                  </a:lnTo>
                  <a:lnTo>
                    <a:pt x="295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89" name="Freeform 125"/>
            <p:cNvSpPr>
              <a:spLocks/>
            </p:cNvSpPr>
            <p:nvPr/>
          </p:nvSpPr>
          <p:spPr bwMode="auto">
            <a:xfrm>
              <a:off x="6373813" y="2325688"/>
              <a:ext cx="15875" cy="19050"/>
            </a:xfrm>
            <a:custGeom>
              <a:avLst/>
              <a:gdLst>
                <a:gd name="T0" fmla="*/ 0 w 32"/>
                <a:gd name="T1" fmla="*/ 9550066 h 38"/>
                <a:gd name="T2" fmla="*/ 0 w 32"/>
                <a:gd name="T3" fmla="*/ 9550066 h 38"/>
                <a:gd name="T4" fmla="*/ 0 w 32"/>
                <a:gd name="T5" fmla="*/ 8042108 h 38"/>
                <a:gd name="T6" fmla="*/ 984250 w 32"/>
                <a:gd name="T7" fmla="*/ 6534150 h 38"/>
                <a:gd name="T8" fmla="*/ 1722934 w 32"/>
                <a:gd name="T9" fmla="*/ 5277853 h 38"/>
                <a:gd name="T10" fmla="*/ 2953246 w 32"/>
                <a:gd name="T11" fmla="*/ 3769895 h 38"/>
                <a:gd name="T12" fmla="*/ 5660430 w 32"/>
                <a:gd name="T13" fmla="*/ 1759117 h 38"/>
                <a:gd name="T14" fmla="*/ 7875488 w 32"/>
                <a:gd name="T15" fmla="*/ 0 h 38"/>
                <a:gd name="T16" fmla="*/ 7875488 w 32"/>
                <a:gd name="T17" fmla="*/ 0 h 38"/>
                <a:gd name="T18" fmla="*/ 7629426 w 32"/>
                <a:gd name="T19" fmla="*/ 1759117 h 38"/>
                <a:gd name="T20" fmla="*/ 7137301 w 32"/>
                <a:gd name="T21" fmla="*/ 3267075 h 38"/>
                <a:gd name="T22" fmla="*/ 6398617 w 32"/>
                <a:gd name="T23" fmla="*/ 4272213 h 38"/>
                <a:gd name="T24" fmla="*/ 5414367 w 32"/>
                <a:gd name="T25" fmla="*/ 5780171 h 38"/>
                <a:gd name="T26" fmla="*/ 2707184 w 32"/>
                <a:gd name="T27" fmla="*/ 7790949 h 38"/>
                <a:gd name="T28" fmla="*/ 0 w 32"/>
                <a:gd name="T29" fmla="*/ 9550066 h 38"/>
                <a:gd name="T30" fmla="*/ 0 w 32"/>
                <a:gd name="T31" fmla="*/ 9550066 h 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38">
                  <a:moveTo>
                    <a:pt x="0" y="38"/>
                  </a:moveTo>
                  <a:lnTo>
                    <a:pt x="0" y="38"/>
                  </a:lnTo>
                  <a:lnTo>
                    <a:pt x="0" y="32"/>
                  </a:lnTo>
                  <a:lnTo>
                    <a:pt x="4" y="26"/>
                  </a:lnTo>
                  <a:lnTo>
                    <a:pt x="7" y="21"/>
                  </a:lnTo>
                  <a:lnTo>
                    <a:pt x="12" y="15"/>
                  </a:lnTo>
                  <a:lnTo>
                    <a:pt x="23" y="7"/>
                  </a:lnTo>
                  <a:lnTo>
                    <a:pt x="32" y="0"/>
                  </a:lnTo>
                  <a:lnTo>
                    <a:pt x="31" y="7"/>
                  </a:lnTo>
                  <a:lnTo>
                    <a:pt x="29" y="13"/>
                  </a:lnTo>
                  <a:lnTo>
                    <a:pt x="26" y="17"/>
                  </a:lnTo>
                  <a:lnTo>
                    <a:pt x="22" y="23"/>
                  </a:lnTo>
                  <a:lnTo>
                    <a:pt x="11" y="31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0" name="Freeform 126"/>
            <p:cNvSpPr>
              <a:spLocks noEditPoints="1"/>
            </p:cNvSpPr>
            <p:nvPr/>
          </p:nvSpPr>
          <p:spPr bwMode="auto">
            <a:xfrm>
              <a:off x="6237288" y="2035175"/>
              <a:ext cx="817563" cy="560388"/>
            </a:xfrm>
            <a:custGeom>
              <a:avLst/>
              <a:gdLst>
                <a:gd name="T0" fmla="*/ 25481507 w 1545"/>
                <a:gd name="T1" fmla="*/ 124562918 h 1058"/>
                <a:gd name="T2" fmla="*/ 175571257 w 1545"/>
                <a:gd name="T3" fmla="*/ 44887714 h 1058"/>
                <a:gd name="T4" fmla="*/ 345261882 w 1545"/>
                <a:gd name="T5" fmla="*/ 16552103 h 1058"/>
                <a:gd name="T6" fmla="*/ 426186861 w 1545"/>
                <a:gd name="T7" fmla="*/ 92861270 h 1058"/>
                <a:gd name="T8" fmla="*/ 286458200 w 1545"/>
                <a:gd name="T9" fmla="*/ 194419148 h 1058"/>
                <a:gd name="T10" fmla="*/ 205533222 w 1545"/>
                <a:gd name="T11" fmla="*/ 274375605 h 1058"/>
                <a:gd name="T12" fmla="*/ 128247853 w 1545"/>
                <a:gd name="T13" fmla="*/ 265678468 h 1058"/>
                <a:gd name="T14" fmla="*/ 12320595 w 1545"/>
                <a:gd name="T15" fmla="*/ 187966741 h 1058"/>
                <a:gd name="T16" fmla="*/ 393144615 w 1545"/>
                <a:gd name="T17" fmla="*/ 72942072 h 1058"/>
                <a:gd name="T18" fmla="*/ 289258552 w 1545"/>
                <a:gd name="T19" fmla="*/ 185722541 h 1058"/>
                <a:gd name="T20" fmla="*/ 422266792 w 1545"/>
                <a:gd name="T21" fmla="*/ 86969781 h 1058"/>
                <a:gd name="T22" fmla="*/ 423666967 w 1545"/>
                <a:gd name="T23" fmla="*/ 48254280 h 1058"/>
                <a:gd name="T24" fmla="*/ 302979323 w 1545"/>
                <a:gd name="T25" fmla="*/ 9258055 h 1058"/>
                <a:gd name="T26" fmla="*/ 223453991 w 1545"/>
                <a:gd name="T27" fmla="*/ 116988146 h 1058"/>
                <a:gd name="T28" fmla="*/ 425347073 w 1545"/>
                <a:gd name="T29" fmla="*/ 48254280 h 1058"/>
                <a:gd name="T30" fmla="*/ 244455570 w 1545"/>
                <a:gd name="T31" fmla="*/ 227243690 h 1058"/>
                <a:gd name="T32" fmla="*/ 234095010 w 1545"/>
                <a:gd name="T33" fmla="*/ 175061398 h 1058"/>
                <a:gd name="T34" fmla="*/ 239135325 w 1545"/>
                <a:gd name="T35" fmla="*/ 185722541 h 1058"/>
                <a:gd name="T36" fmla="*/ 218974063 w 1545"/>
                <a:gd name="T37" fmla="*/ 169169908 h 1058"/>
                <a:gd name="T38" fmla="*/ 197412625 w 1545"/>
                <a:gd name="T39" fmla="*/ 201993920 h 1058"/>
                <a:gd name="T40" fmla="*/ 231854517 w 1545"/>
                <a:gd name="T41" fmla="*/ 218546553 h 1058"/>
                <a:gd name="T42" fmla="*/ 168290449 w 1545"/>
                <a:gd name="T43" fmla="*/ 243234875 h 1058"/>
                <a:gd name="T44" fmla="*/ 152609643 w 1545"/>
                <a:gd name="T45" fmla="*/ 163839866 h 1058"/>
                <a:gd name="T46" fmla="*/ 155689924 w 1545"/>
                <a:gd name="T47" fmla="*/ 193577507 h 1058"/>
                <a:gd name="T48" fmla="*/ 195172132 w 1545"/>
                <a:gd name="T49" fmla="*/ 197505520 h 1058"/>
                <a:gd name="T50" fmla="*/ 168290449 w 1545"/>
                <a:gd name="T51" fmla="*/ 196944072 h 1058"/>
                <a:gd name="T52" fmla="*/ 150369679 w 1545"/>
                <a:gd name="T53" fmla="*/ 235940297 h 1058"/>
                <a:gd name="T54" fmla="*/ 185931818 w 1545"/>
                <a:gd name="T55" fmla="*/ 217424188 h 1058"/>
                <a:gd name="T56" fmla="*/ 164930238 w 1545"/>
                <a:gd name="T57" fmla="*/ 246039993 h 1058"/>
                <a:gd name="T58" fmla="*/ 136648379 w 1545"/>
                <a:gd name="T59" fmla="*/ 229487890 h 1058"/>
                <a:gd name="T60" fmla="*/ 91285539 w 1545"/>
                <a:gd name="T61" fmla="*/ 217985106 h 1058"/>
                <a:gd name="T62" fmla="*/ 63564068 w 1545"/>
                <a:gd name="T63" fmla="*/ 187125100 h 1058"/>
                <a:gd name="T64" fmla="*/ 33322175 w 1545"/>
                <a:gd name="T65" fmla="*/ 169731356 h 1058"/>
                <a:gd name="T66" fmla="*/ 175291328 w 1545"/>
                <a:gd name="T67" fmla="*/ 284755495 h 1058"/>
                <a:gd name="T68" fmla="*/ 113967224 w 1545"/>
                <a:gd name="T69" fmla="*/ 160473301 h 1058"/>
                <a:gd name="T70" fmla="*/ 155409995 w 1545"/>
                <a:gd name="T71" fmla="*/ 243234875 h 1058"/>
                <a:gd name="T72" fmla="*/ 133008240 w 1545"/>
                <a:gd name="T73" fmla="*/ 251089841 h 1058"/>
                <a:gd name="T74" fmla="*/ 125448031 w 1545"/>
                <a:gd name="T75" fmla="*/ 214618540 h 1058"/>
                <a:gd name="T76" fmla="*/ 133008240 w 1545"/>
                <a:gd name="T77" fmla="*/ 203116285 h 1058"/>
                <a:gd name="T78" fmla="*/ 133848557 w 1545"/>
                <a:gd name="T79" fmla="*/ 180672693 h 1058"/>
                <a:gd name="T80" fmla="*/ 108646979 w 1545"/>
                <a:gd name="T81" fmla="*/ 203957927 h 1058"/>
                <a:gd name="T82" fmla="*/ 117607364 w 1545"/>
                <a:gd name="T83" fmla="*/ 147287234 h 1058"/>
                <a:gd name="T84" fmla="*/ 80645049 w 1545"/>
                <a:gd name="T85" fmla="*/ 137187538 h 1058"/>
                <a:gd name="T86" fmla="*/ 121807891 w 1545"/>
                <a:gd name="T87" fmla="*/ 174781204 h 1058"/>
                <a:gd name="T88" fmla="*/ 102766346 w 1545"/>
                <a:gd name="T89" fmla="*/ 174219756 h 1058"/>
                <a:gd name="T90" fmla="*/ 92405786 w 1545"/>
                <a:gd name="T91" fmla="*/ 173097921 h 1058"/>
                <a:gd name="T92" fmla="*/ 120407715 w 1545"/>
                <a:gd name="T93" fmla="*/ 176183763 h 1058"/>
                <a:gd name="T94" fmla="*/ 92965644 w 1545"/>
                <a:gd name="T95" fmla="*/ 224157319 h 1058"/>
                <a:gd name="T96" fmla="*/ 68884313 w 1545"/>
                <a:gd name="T97" fmla="*/ 96788753 h 1058"/>
                <a:gd name="T98" fmla="*/ 85685365 w 1545"/>
                <a:gd name="T99" fmla="*/ 122037994 h 1058"/>
                <a:gd name="T100" fmla="*/ 64403856 w 1545"/>
                <a:gd name="T101" fmla="*/ 150092881 h 1058"/>
                <a:gd name="T102" fmla="*/ 61324104 w 1545"/>
                <a:gd name="T103" fmla="*/ 157667653 h 1058"/>
                <a:gd name="T104" fmla="*/ 64403856 w 1545"/>
                <a:gd name="T105" fmla="*/ 171133915 h 1058"/>
                <a:gd name="T106" fmla="*/ 93526032 w 1545"/>
                <a:gd name="T107" fmla="*/ 162436778 h 1058"/>
                <a:gd name="T108" fmla="*/ 81765296 w 1545"/>
                <a:gd name="T109" fmla="*/ 186564182 h 1058"/>
                <a:gd name="T110" fmla="*/ 41162842 w 1545"/>
                <a:gd name="T111" fmla="*/ 127649289 h 1058"/>
                <a:gd name="T112" fmla="*/ 25481507 w 1545"/>
                <a:gd name="T113" fmla="*/ 134662614 h 1058"/>
                <a:gd name="T114" fmla="*/ 46763016 w 1545"/>
                <a:gd name="T115" fmla="*/ 140273909 h 1058"/>
                <a:gd name="T116" fmla="*/ 43402806 w 1545"/>
                <a:gd name="T117" fmla="*/ 140554103 h 1058"/>
                <a:gd name="T118" fmla="*/ 44242594 w 1545"/>
                <a:gd name="T119" fmla="*/ 164120060 h 1058"/>
                <a:gd name="T120" fmla="*/ 22961614 w 1545"/>
                <a:gd name="T121" fmla="*/ 144762310 h 10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45" h="1058">
                  <a:moveTo>
                    <a:pt x="96" y="538"/>
                  </a:moveTo>
                  <a:lnTo>
                    <a:pt x="96" y="538"/>
                  </a:lnTo>
                  <a:lnTo>
                    <a:pt x="90" y="537"/>
                  </a:lnTo>
                  <a:lnTo>
                    <a:pt x="85" y="537"/>
                  </a:lnTo>
                  <a:lnTo>
                    <a:pt x="72" y="539"/>
                  </a:lnTo>
                  <a:lnTo>
                    <a:pt x="60" y="542"/>
                  </a:lnTo>
                  <a:lnTo>
                    <a:pt x="49" y="546"/>
                  </a:lnTo>
                  <a:lnTo>
                    <a:pt x="36" y="549"/>
                  </a:lnTo>
                  <a:lnTo>
                    <a:pt x="24" y="552"/>
                  </a:lnTo>
                  <a:lnTo>
                    <a:pt x="19" y="552"/>
                  </a:lnTo>
                  <a:lnTo>
                    <a:pt x="13" y="552"/>
                  </a:lnTo>
                  <a:lnTo>
                    <a:pt x="7" y="550"/>
                  </a:lnTo>
                  <a:lnTo>
                    <a:pt x="1" y="547"/>
                  </a:lnTo>
                  <a:lnTo>
                    <a:pt x="1" y="542"/>
                  </a:lnTo>
                  <a:lnTo>
                    <a:pt x="3" y="535"/>
                  </a:lnTo>
                  <a:lnTo>
                    <a:pt x="5" y="531"/>
                  </a:lnTo>
                  <a:lnTo>
                    <a:pt x="7" y="527"/>
                  </a:lnTo>
                  <a:lnTo>
                    <a:pt x="9" y="524"/>
                  </a:lnTo>
                  <a:lnTo>
                    <a:pt x="12" y="522"/>
                  </a:lnTo>
                  <a:lnTo>
                    <a:pt x="20" y="517"/>
                  </a:lnTo>
                  <a:lnTo>
                    <a:pt x="25" y="509"/>
                  </a:lnTo>
                  <a:lnTo>
                    <a:pt x="31" y="500"/>
                  </a:lnTo>
                  <a:lnTo>
                    <a:pt x="45" y="485"/>
                  </a:lnTo>
                  <a:lnTo>
                    <a:pt x="60" y="471"/>
                  </a:lnTo>
                  <a:lnTo>
                    <a:pt x="75" y="458"/>
                  </a:lnTo>
                  <a:lnTo>
                    <a:pt x="91" y="444"/>
                  </a:lnTo>
                  <a:lnTo>
                    <a:pt x="106" y="431"/>
                  </a:lnTo>
                  <a:lnTo>
                    <a:pt x="113" y="423"/>
                  </a:lnTo>
                  <a:lnTo>
                    <a:pt x="119" y="414"/>
                  </a:lnTo>
                  <a:lnTo>
                    <a:pt x="125" y="406"/>
                  </a:lnTo>
                  <a:lnTo>
                    <a:pt x="130" y="396"/>
                  </a:lnTo>
                  <a:lnTo>
                    <a:pt x="135" y="394"/>
                  </a:lnTo>
                  <a:lnTo>
                    <a:pt x="140" y="391"/>
                  </a:lnTo>
                  <a:lnTo>
                    <a:pt x="143" y="388"/>
                  </a:lnTo>
                  <a:lnTo>
                    <a:pt x="147" y="384"/>
                  </a:lnTo>
                  <a:lnTo>
                    <a:pt x="159" y="381"/>
                  </a:lnTo>
                  <a:lnTo>
                    <a:pt x="171" y="377"/>
                  </a:lnTo>
                  <a:lnTo>
                    <a:pt x="182" y="373"/>
                  </a:lnTo>
                  <a:lnTo>
                    <a:pt x="193" y="367"/>
                  </a:lnTo>
                  <a:lnTo>
                    <a:pt x="215" y="355"/>
                  </a:lnTo>
                  <a:lnTo>
                    <a:pt x="235" y="342"/>
                  </a:lnTo>
                  <a:lnTo>
                    <a:pt x="227" y="337"/>
                  </a:lnTo>
                  <a:lnTo>
                    <a:pt x="220" y="332"/>
                  </a:lnTo>
                  <a:lnTo>
                    <a:pt x="215" y="326"/>
                  </a:lnTo>
                  <a:lnTo>
                    <a:pt x="210" y="318"/>
                  </a:lnTo>
                  <a:lnTo>
                    <a:pt x="278" y="295"/>
                  </a:lnTo>
                  <a:lnTo>
                    <a:pt x="347" y="270"/>
                  </a:lnTo>
                  <a:lnTo>
                    <a:pt x="417" y="243"/>
                  </a:lnTo>
                  <a:lnTo>
                    <a:pt x="487" y="215"/>
                  </a:lnTo>
                  <a:lnTo>
                    <a:pt x="627" y="160"/>
                  </a:lnTo>
                  <a:lnTo>
                    <a:pt x="697" y="132"/>
                  </a:lnTo>
                  <a:lnTo>
                    <a:pt x="766" y="105"/>
                  </a:lnTo>
                  <a:lnTo>
                    <a:pt x="829" y="83"/>
                  </a:lnTo>
                  <a:lnTo>
                    <a:pt x="894" y="61"/>
                  </a:lnTo>
                  <a:lnTo>
                    <a:pt x="1026" y="19"/>
                  </a:lnTo>
                  <a:lnTo>
                    <a:pt x="1052" y="13"/>
                  </a:lnTo>
                  <a:lnTo>
                    <a:pt x="1064" y="8"/>
                  </a:lnTo>
                  <a:lnTo>
                    <a:pt x="1069" y="4"/>
                  </a:lnTo>
                  <a:lnTo>
                    <a:pt x="1074" y="0"/>
                  </a:lnTo>
                  <a:lnTo>
                    <a:pt x="1074" y="1"/>
                  </a:lnTo>
                  <a:lnTo>
                    <a:pt x="1075" y="2"/>
                  </a:lnTo>
                  <a:lnTo>
                    <a:pt x="1079" y="3"/>
                  </a:lnTo>
                  <a:lnTo>
                    <a:pt x="1081" y="4"/>
                  </a:lnTo>
                  <a:lnTo>
                    <a:pt x="1081" y="5"/>
                  </a:lnTo>
                  <a:lnTo>
                    <a:pt x="1081" y="8"/>
                  </a:lnTo>
                  <a:lnTo>
                    <a:pt x="1084" y="4"/>
                  </a:lnTo>
                  <a:lnTo>
                    <a:pt x="1087" y="4"/>
                  </a:lnTo>
                  <a:lnTo>
                    <a:pt x="1099" y="3"/>
                  </a:lnTo>
                  <a:lnTo>
                    <a:pt x="1109" y="10"/>
                  </a:lnTo>
                  <a:lnTo>
                    <a:pt x="1113" y="13"/>
                  </a:lnTo>
                  <a:lnTo>
                    <a:pt x="1116" y="18"/>
                  </a:lnTo>
                  <a:lnTo>
                    <a:pt x="1233" y="59"/>
                  </a:lnTo>
                  <a:lnTo>
                    <a:pt x="1263" y="70"/>
                  </a:lnTo>
                  <a:lnTo>
                    <a:pt x="1291" y="78"/>
                  </a:lnTo>
                  <a:lnTo>
                    <a:pt x="1320" y="86"/>
                  </a:lnTo>
                  <a:lnTo>
                    <a:pt x="1346" y="92"/>
                  </a:lnTo>
                  <a:lnTo>
                    <a:pt x="1391" y="110"/>
                  </a:lnTo>
                  <a:lnTo>
                    <a:pt x="1436" y="128"/>
                  </a:lnTo>
                  <a:lnTo>
                    <a:pt x="1460" y="136"/>
                  </a:lnTo>
                  <a:lnTo>
                    <a:pt x="1482" y="144"/>
                  </a:lnTo>
                  <a:lnTo>
                    <a:pt x="1506" y="151"/>
                  </a:lnTo>
                  <a:lnTo>
                    <a:pt x="1530" y="156"/>
                  </a:lnTo>
                  <a:lnTo>
                    <a:pt x="1532" y="160"/>
                  </a:lnTo>
                  <a:lnTo>
                    <a:pt x="1534" y="161"/>
                  </a:lnTo>
                  <a:lnTo>
                    <a:pt x="1538" y="164"/>
                  </a:lnTo>
                  <a:lnTo>
                    <a:pt x="1542" y="167"/>
                  </a:lnTo>
                  <a:lnTo>
                    <a:pt x="1544" y="170"/>
                  </a:lnTo>
                  <a:lnTo>
                    <a:pt x="1545" y="172"/>
                  </a:lnTo>
                  <a:lnTo>
                    <a:pt x="1539" y="211"/>
                  </a:lnTo>
                  <a:lnTo>
                    <a:pt x="1536" y="245"/>
                  </a:lnTo>
                  <a:lnTo>
                    <a:pt x="1533" y="280"/>
                  </a:lnTo>
                  <a:lnTo>
                    <a:pt x="1530" y="317"/>
                  </a:lnTo>
                  <a:lnTo>
                    <a:pt x="1527" y="319"/>
                  </a:lnTo>
                  <a:lnTo>
                    <a:pt x="1525" y="322"/>
                  </a:lnTo>
                  <a:lnTo>
                    <a:pt x="1522" y="331"/>
                  </a:lnTo>
                  <a:lnTo>
                    <a:pt x="1520" y="331"/>
                  </a:lnTo>
                  <a:lnTo>
                    <a:pt x="1518" y="331"/>
                  </a:lnTo>
                  <a:lnTo>
                    <a:pt x="1518" y="332"/>
                  </a:lnTo>
                  <a:lnTo>
                    <a:pt x="1519" y="333"/>
                  </a:lnTo>
                  <a:lnTo>
                    <a:pt x="1510" y="335"/>
                  </a:lnTo>
                  <a:lnTo>
                    <a:pt x="1504" y="338"/>
                  </a:lnTo>
                  <a:lnTo>
                    <a:pt x="1496" y="344"/>
                  </a:lnTo>
                  <a:lnTo>
                    <a:pt x="1488" y="350"/>
                  </a:lnTo>
                  <a:lnTo>
                    <a:pt x="1473" y="358"/>
                  </a:lnTo>
                  <a:lnTo>
                    <a:pt x="1458" y="366"/>
                  </a:lnTo>
                  <a:lnTo>
                    <a:pt x="1443" y="376"/>
                  </a:lnTo>
                  <a:lnTo>
                    <a:pt x="1429" y="386"/>
                  </a:lnTo>
                  <a:lnTo>
                    <a:pt x="1372" y="427"/>
                  </a:lnTo>
                  <a:lnTo>
                    <a:pt x="1288" y="487"/>
                  </a:lnTo>
                  <a:lnTo>
                    <a:pt x="1204" y="549"/>
                  </a:lnTo>
                  <a:lnTo>
                    <a:pt x="1121" y="613"/>
                  </a:lnTo>
                  <a:lnTo>
                    <a:pt x="1040" y="678"/>
                  </a:lnTo>
                  <a:lnTo>
                    <a:pt x="1036" y="685"/>
                  </a:lnTo>
                  <a:lnTo>
                    <a:pt x="1034" y="689"/>
                  </a:lnTo>
                  <a:lnTo>
                    <a:pt x="1031" y="692"/>
                  </a:lnTo>
                  <a:lnTo>
                    <a:pt x="1028" y="693"/>
                  </a:lnTo>
                  <a:lnTo>
                    <a:pt x="1026" y="693"/>
                  </a:lnTo>
                  <a:lnTo>
                    <a:pt x="1023" y="693"/>
                  </a:lnTo>
                  <a:lnTo>
                    <a:pt x="1021" y="695"/>
                  </a:lnTo>
                  <a:lnTo>
                    <a:pt x="964" y="745"/>
                  </a:lnTo>
                  <a:lnTo>
                    <a:pt x="906" y="795"/>
                  </a:lnTo>
                  <a:lnTo>
                    <a:pt x="888" y="812"/>
                  </a:lnTo>
                  <a:lnTo>
                    <a:pt x="878" y="820"/>
                  </a:lnTo>
                  <a:lnTo>
                    <a:pt x="871" y="830"/>
                  </a:lnTo>
                  <a:lnTo>
                    <a:pt x="861" y="833"/>
                  </a:lnTo>
                  <a:lnTo>
                    <a:pt x="852" y="837"/>
                  </a:lnTo>
                  <a:lnTo>
                    <a:pt x="843" y="842"/>
                  </a:lnTo>
                  <a:lnTo>
                    <a:pt x="834" y="846"/>
                  </a:lnTo>
                  <a:lnTo>
                    <a:pt x="819" y="858"/>
                  </a:lnTo>
                  <a:lnTo>
                    <a:pt x="806" y="871"/>
                  </a:lnTo>
                  <a:lnTo>
                    <a:pt x="794" y="885"/>
                  </a:lnTo>
                  <a:lnTo>
                    <a:pt x="782" y="900"/>
                  </a:lnTo>
                  <a:lnTo>
                    <a:pt x="770" y="917"/>
                  </a:lnTo>
                  <a:lnTo>
                    <a:pt x="760" y="934"/>
                  </a:lnTo>
                  <a:lnTo>
                    <a:pt x="751" y="944"/>
                  </a:lnTo>
                  <a:lnTo>
                    <a:pt x="745" y="955"/>
                  </a:lnTo>
                  <a:lnTo>
                    <a:pt x="742" y="961"/>
                  </a:lnTo>
                  <a:lnTo>
                    <a:pt x="740" y="967"/>
                  </a:lnTo>
                  <a:lnTo>
                    <a:pt x="738" y="973"/>
                  </a:lnTo>
                  <a:lnTo>
                    <a:pt x="734" y="978"/>
                  </a:lnTo>
                  <a:lnTo>
                    <a:pt x="727" y="983"/>
                  </a:lnTo>
                  <a:lnTo>
                    <a:pt x="718" y="987"/>
                  </a:lnTo>
                  <a:lnTo>
                    <a:pt x="707" y="992"/>
                  </a:lnTo>
                  <a:lnTo>
                    <a:pt x="695" y="998"/>
                  </a:lnTo>
                  <a:lnTo>
                    <a:pt x="672" y="1010"/>
                  </a:lnTo>
                  <a:lnTo>
                    <a:pt x="649" y="1020"/>
                  </a:lnTo>
                  <a:lnTo>
                    <a:pt x="641" y="1025"/>
                  </a:lnTo>
                  <a:lnTo>
                    <a:pt x="632" y="1030"/>
                  </a:lnTo>
                  <a:lnTo>
                    <a:pt x="618" y="1040"/>
                  </a:lnTo>
                  <a:lnTo>
                    <a:pt x="604" y="1050"/>
                  </a:lnTo>
                  <a:lnTo>
                    <a:pt x="597" y="1055"/>
                  </a:lnTo>
                  <a:lnTo>
                    <a:pt x="588" y="1058"/>
                  </a:lnTo>
                  <a:lnTo>
                    <a:pt x="560" y="1032"/>
                  </a:lnTo>
                  <a:lnTo>
                    <a:pt x="534" y="1008"/>
                  </a:lnTo>
                  <a:lnTo>
                    <a:pt x="520" y="996"/>
                  </a:lnTo>
                  <a:lnTo>
                    <a:pt x="506" y="986"/>
                  </a:lnTo>
                  <a:lnTo>
                    <a:pt x="491" y="977"/>
                  </a:lnTo>
                  <a:lnTo>
                    <a:pt x="477" y="969"/>
                  </a:lnTo>
                  <a:lnTo>
                    <a:pt x="476" y="967"/>
                  </a:lnTo>
                  <a:lnTo>
                    <a:pt x="476" y="965"/>
                  </a:lnTo>
                  <a:lnTo>
                    <a:pt x="475" y="963"/>
                  </a:lnTo>
                  <a:lnTo>
                    <a:pt x="475" y="961"/>
                  </a:lnTo>
                  <a:lnTo>
                    <a:pt x="458" y="947"/>
                  </a:lnTo>
                  <a:lnTo>
                    <a:pt x="439" y="934"/>
                  </a:lnTo>
                  <a:lnTo>
                    <a:pt x="400" y="909"/>
                  </a:lnTo>
                  <a:lnTo>
                    <a:pt x="361" y="883"/>
                  </a:lnTo>
                  <a:lnTo>
                    <a:pt x="321" y="856"/>
                  </a:lnTo>
                  <a:lnTo>
                    <a:pt x="308" y="847"/>
                  </a:lnTo>
                  <a:lnTo>
                    <a:pt x="295" y="840"/>
                  </a:lnTo>
                  <a:lnTo>
                    <a:pt x="283" y="832"/>
                  </a:lnTo>
                  <a:lnTo>
                    <a:pt x="272" y="823"/>
                  </a:lnTo>
                  <a:lnTo>
                    <a:pt x="266" y="820"/>
                  </a:lnTo>
                  <a:lnTo>
                    <a:pt x="262" y="820"/>
                  </a:lnTo>
                  <a:lnTo>
                    <a:pt x="257" y="820"/>
                  </a:lnTo>
                  <a:lnTo>
                    <a:pt x="252" y="813"/>
                  </a:lnTo>
                  <a:lnTo>
                    <a:pt x="250" y="810"/>
                  </a:lnTo>
                  <a:lnTo>
                    <a:pt x="247" y="805"/>
                  </a:lnTo>
                  <a:lnTo>
                    <a:pt x="227" y="795"/>
                  </a:lnTo>
                  <a:lnTo>
                    <a:pt x="207" y="783"/>
                  </a:lnTo>
                  <a:lnTo>
                    <a:pt x="170" y="757"/>
                  </a:lnTo>
                  <a:lnTo>
                    <a:pt x="132" y="730"/>
                  </a:lnTo>
                  <a:lnTo>
                    <a:pt x="95" y="705"/>
                  </a:lnTo>
                  <a:lnTo>
                    <a:pt x="70" y="686"/>
                  </a:lnTo>
                  <a:lnTo>
                    <a:pt x="57" y="678"/>
                  </a:lnTo>
                  <a:lnTo>
                    <a:pt x="44" y="670"/>
                  </a:lnTo>
                  <a:lnTo>
                    <a:pt x="39" y="668"/>
                  </a:lnTo>
                  <a:lnTo>
                    <a:pt x="34" y="667"/>
                  </a:lnTo>
                  <a:lnTo>
                    <a:pt x="28" y="666"/>
                  </a:lnTo>
                  <a:lnTo>
                    <a:pt x="23" y="663"/>
                  </a:lnTo>
                  <a:lnTo>
                    <a:pt x="18" y="659"/>
                  </a:lnTo>
                  <a:lnTo>
                    <a:pt x="13" y="653"/>
                  </a:lnTo>
                  <a:lnTo>
                    <a:pt x="8" y="649"/>
                  </a:lnTo>
                  <a:lnTo>
                    <a:pt x="5" y="647"/>
                  </a:lnTo>
                  <a:lnTo>
                    <a:pt x="1" y="646"/>
                  </a:lnTo>
                  <a:lnTo>
                    <a:pt x="0" y="639"/>
                  </a:lnTo>
                  <a:lnTo>
                    <a:pt x="1" y="634"/>
                  </a:lnTo>
                  <a:lnTo>
                    <a:pt x="4" y="629"/>
                  </a:lnTo>
                  <a:lnTo>
                    <a:pt x="9" y="622"/>
                  </a:lnTo>
                  <a:lnTo>
                    <a:pt x="13" y="618"/>
                  </a:lnTo>
                  <a:lnTo>
                    <a:pt x="19" y="613"/>
                  </a:lnTo>
                  <a:lnTo>
                    <a:pt x="31" y="603"/>
                  </a:lnTo>
                  <a:lnTo>
                    <a:pt x="60" y="584"/>
                  </a:lnTo>
                  <a:lnTo>
                    <a:pt x="72" y="574"/>
                  </a:lnTo>
                  <a:lnTo>
                    <a:pt x="81" y="563"/>
                  </a:lnTo>
                  <a:lnTo>
                    <a:pt x="88" y="552"/>
                  </a:lnTo>
                  <a:lnTo>
                    <a:pt x="96" y="538"/>
                  </a:lnTo>
                  <a:close/>
                  <a:moveTo>
                    <a:pt x="1404" y="260"/>
                  </a:moveTo>
                  <a:lnTo>
                    <a:pt x="1404" y="260"/>
                  </a:lnTo>
                  <a:lnTo>
                    <a:pt x="1379" y="273"/>
                  </a:lnTo>
                  <a:lnTo>
                    <a:pt x="1355" y="287"/>
                  </a:lnTo>
                  <a:lnTo>
                    <a:pt x="1331" y="302"/>
                  </a:lnTo>
                  <a:lnTo>
                    <a:pt x="1308" y="318"/>
                  </a:lnTo>
                  <a:lnTo>
                    <a:pt x="1262" y="350"/>
                  </a:lnTo>
                  <a:lnTo>
                    <a:pt x="1216" y="382"/>
                  </a:lnTo>
                  <a:lnTo>
                    <a:pt x="1193" y="398"/>
                  </a:lnTo>
                  <a:lnTo>
                    <a:pt x="1171" y="414"/>
                  </a:lnTo>
                  <a:lnTo>
                    <a:pt x="1126" y="449"/>
                  </a:lnTo>
                  <a:lnTo>
                    <a:pt x="1082" y="483"/>
                  </a:lnTo>
                  <a:lnTo>
                    <a:pt x="1038" y="516"/>
                  </a:lnTo>
                  <a:lnTo>
                    <a:pt x="1039" y="519"/>
                  </a:lnTo>
                  <a:lnTo>
                    <a:pt x="1040" y="522"/>
                  </a:lnTo>
                  <a:lnTo>
                    <a:pt x="1042" y="525"/>
                  </a:lnTo>
                  <a:lnTo>
                    <a:pt x="1042" y="528"/>
                  </a:lnTo>
                  <a:lnTo>
                    <a:pt x="1039" y="534"/>
                  </a:lnTo>
                  <a:lnTo>
                    <a:pt x="1038" y="541"/>
                  </a:lnTo>
                  <a:lnTo>
                    <a:pt x="1036" y="555"/>
                  </a:lnTo>
                  <a:lnTo>
                    <a:pt x="1035" y="571"/>
                  </a:lnTo>
                  <a:lnTo>
                    <a:pt x="1035" y="589"/>
                  </a:lnTo>
                  <a:lnTo>
                    <a:pt x="1036" y="625"/>
                  </a:lnTo>
                  <a:lnTo>
                    <a:pt x="1035" y="644"/>
                  </a:lnTo>
                  <a:lnTo>
                    <a:pt x="1033" y="662"/>
                  </a:lnTo>
                  <a:lnTo>
                    <a:pt x="1054" y="647"/>
                  </a:lnTo>
                  <a:lnTo>
                    <a:pt x="1076" y="631"/>
                  </a:lnTo>
                  <a:lnTo>
                    <a:pt x="1120" y="595"/>
                  </a:lnTo>
                  <a:lnTo>
                    <a:pt x="1157" y="567"/>
                  </a:lnTo>
                  <a:lnTo>
                    <a:pt x="1194" y="539"/>
                  </a:lnTo>
                  <a:lnTo>
                    <a:pt x="1269" y="484"/>
                  </a:lnTo>
                  <a:lnTo>
                    <a:pt x="1330" y="440"/>
                  </a:lnTo>
                  <a:lnTo>
                    <a:pt x="1388" y="396"/>
                  </a:lnTo>
                  <a:lnTo>
                    <a:pt x="1418" y="373"/>
                  </a:lnTo>
                  <a:lnTo>
                    <a:pt x="1433" y="361"/>
                  </a:lnTo>
                  <a:lnTo>
                    <a:pt x="1447" y="350"/>
                  </a:lnTo>
                  <a:lnTo>
                    <a:pt x="1459" y="344"/>
                  </a:lnTo>
                  <a:lnTo>
                    <a:pt x="1470" y="338"/>
                  </a:lnTo>
                  <a:lnTo>
                    <a:pt x="1480" y="333"/>
                  </a:lnTo>
                  <a:lnTo>
                    <a:pt x="1490" y="328"/>
                  </a:lnTo>
                  <a:lnTo>
                    <a:pt x="1493" y="323"/>
                  </a:lnTo>
                  <a:lnTo>
                    <a:pt x="1497" y="318"/>
                  </a:lnTo>
                  <a:lnTo>
                    <a:pt x="1504" y="307"/>
                  </a:lnTo>
                  <a:lnTo>
                    <a:pt x="1505" y="307"/>
                  </a:lnTo>
                  <a:lnTo>
                    <a:pt x="1506" y="308"/>
                  </a:lnTo>
                  <a:lnTo>
                    <a:pt x="1508" y="310"/>
                  </a:lnTo>
                  <a:lnTo>
                    <a:pt x="1509" y="306"/>
                  </a:lnTo>
                  <a:lnTo>
                    <a:pt x="1509" y="305"/>
                  </a:lnTo>
                  <a:lnTo>
                    <a:pt x="1509" y="303"/>
                  </a:lnTo>
                  <a:lnTo>
                    <a:pt x="1511" y="301"/>
                  </a:lnTo>
                  <a:lnTo>
                    <a:pt x="1513" y="299"/>
                  </a:lnTo>
                  <a:lnTo>
                    <a:pt x="1514" y="296"/>
                  </a:lnTo>
                  <a:lnTo>
                    <a:pt x="1517" y="291"/>
                  </a:lnTo>
                  <a:lnTo>
                    <a:pt x="1520" y="278"/>
                  </a:lnTo>
                  <a:lnTo>
                    <a:pt x="1522" y="266"/>
                  </a:lnTo>
                  <a:lnTo>
                    <a:pt x="1523" y="252"/>
                  </a:lnTo>
                  <a:lnTo>
                    <a:pt x="1524" y="238"/>
                  </a:lnTo>
                  <a:lnTo>
                    <a:pt x="1525" y="211"/>
                  </a:lnTo>
                  <a:lnTo>
                    <a:pt x="1526" y="198"/>
                  </a:lnTo>
                  <a:lnTo>
                    <a:pt x="1529" y="186"/>
                  </a:lnTo>
                  <a:lnTo>
                    <a:pt x="1528" y="185"/>
                  </a:lnTo>
                  <a:lnTo>
                    <a:pt x="1527" y="185"/>
                  </a:lnTo>
                  <a:lnTo>
                    <a:pt x="1513" y="197"/>
                  </a:lnTo>
                  <a:lnTo>
                    <a:pt x="1499" y="209"/>
                  </a:lnTo>
                  <a:lnTo>
                    <a:pt x="1484" y="219"/>
                  </a:lnTo>
                  <a:lnTo>
                    <a:pt x="1469" y="227"/>
                  </a:lnTo>
                  <a:lnTo>
                    <a:pt x="1437" y="244"/>
                  </a:lnTo>
                  <a:lnTo>
                    <a:pt x="1404" y="260"/>
                  </a:lnTo>
                  <a:close/>
                  <a:moveTo>
                    <a:pt x="1513" y="172"/>
                  </a:moveTo>
                  <a:lnTo>
                    <a:pt x="1513" y="172"/>
                  </a:lnTo>
                  <a:lnTo>
                    <a:pt x="1483" y="162"/>
                  </a:lnTo>
                  <a:lnTo>
                    <a:pt x="1453" y="151"/>
                  </a:lnTo>
                  <a:lnTo>
                    <a:pt x="1423" y="140"/>
                  </a:lnTo>
                  <a:lnTo>
                    <a:pt x="1392" y="130"/>
                  </a:lnTo>
                  <a:lnTo>
                    <a:pt x="1372" y="123"/>
                  </a:lnTo>
                  <a:lnTo>
                    <a:pt x="1352" y="115"/>
                  </a:lnTo>
                  <a:lnTo>
                    <a:pt x="1330" y="105"/>
                  </a:lnTo>
                  <a:lnTo>
                    <a:pt x="1309" y="98"/>
                  </a:lnTo>
                  <a:lnTo>
                    <a:pt x="1296" y="94"/>
                  </a:lnTo>
                  <a:lnTo>
                    <a:pt x="1283" y="92"/>
                  </a:lnTo>
                  <a:lnTo>
                    <a:pt x="1270" y="89"/>
                  </a:lnTo>
                  <a:lnTo>
                    <a:pt x="1257" y="86"/>
                  </a:lnTo>
                  <a:lnTo>
                    <a:pt x="1233" y="77"/>
                  </a:lnTo>
                  <a:lnTo>
                    <a:pt x="1209" y="68"/>
                  </a:lnTo>
                  <a:lnTo>
                    <a:pt x="1184" y="58"/>
                  </a:lnTo>
                  <a:lnTo>
                    <a:pt x="1158" y="48"/>
                  </a:lnTo>
                  <a:lnTo>
                    <a:pt x="1134" y="40"/>
                  </a:lnTo>
                  <a:lnTo>
                    <a:pt x="1122" y="37"/>
                  </a:lnTo>
                  <a:lnTo>
                    <a:pt x="1111" y="34"/>
                  </a:lnTo>
                  <a:lnTo>
                    <a:pt x="1103" y="33"/>
                  </a:lnTo>
                  <a:lnTo>
                    <a:pt x="1096" y="32"/>
                  </a:lnTo>
                  <a:lnTo>
                    <a:pt x="1082" y="33"/>
                  </a:lnTo>
                  <a:lnTo>
                    <a:pt x="1070" y="32"/>
                  </a:lnTo>
                  <a:lnTo>
                    <a:pt x="1065" y="31"/>
                  </a:lnTo>
                  <a:lnTo>
                    <a:pt x="1058" y="29"/>
                  </a:lnTo>
                  <a:lnTo>
                    <a:pt x="1013" y="41"/>
                  </a:lnTo>
                  <a:lnTo>
                    <a:pt x="969" y="54"/>
                  </a:lnTo>
                  <a:lnTo>
                    <a:pt x="927" y="66"/>
                  </a:lnTo>
                  <a:lnTo>
                    <a:pt x="885" y="80"/>
                  </a:lnTo>
                  <a:lnTo>
                    <a:pt x="802" y="109"/>
                  </a:lnTo>
                  <a:lnTo>
                    <a:pt x="722" y="139"/>
                  </a:lnTo>
                  <a:lnTo>
                    <a:pt x="561" y="202"/>
                  </a:lnTo>
                  <a:lnTo>
                    <a:pt x="480" y="234"/>
                  </a:lnTo>
                  <a:lnTo>
                    <a:pt x="397" y="265"/>
                  </a:lnTo>
                  <a:lnTo>
                    <a:pt x="409" y="273"/>
                  </a:lnTo>
                  <a:lnTo>
                    <a:pt x="422" y="280"/>
                  </a:lnTo>
                  <a:lnTo>
                    <a:pt x="436" y="285"/>
                  </a:lnTo>
                  <a:lnTo>
                    <a:pt x="450" y="290"/>
                  </a:lnTo>
                  <a:lnTo>
                    <a:pt x="506" y="311"/>
                  </a:lnTo>
                  <a:lnTo>
                    <a:pt x="561" y="331"/>
                  </a:lnTo>
                  <a:lnTo>
                    <a:pt x="610" y="348"/>
                  </a:lnTo>
                  <a:lnTo>
                    <a:pt x="657" y="365"/>
                  </a:lnTo>
                  <a:lnTo>
                    <a:pt x="705" y="381"/>
                  </a:lnTo>
                  <a:lnTo>
                    <a:pt x="752" y="398"/>
                  </a:lnTo>
                  <a:lnTo>
                    <a:pt x="798" y="417"/>
                  </a:lnTo>
                  <a:lnTo>
                    <a:pt x="843" y="436"/>
                  </a:lnTo>
                  <a:lnTo>
                    <a:pt x="877" y="451"/>
                  </a:lnTo>
                  <a:lnTo>
                    <a:pt x="908" y="466"/>
                  </a:lnTo>
                  <a:lnTo>
                    <a:pt x="943" y="484"/>
                  </a:lnTo>
                  <a:lnTo>
                    <a:pt x="960" y="493"/>
                  </a:lnTo>
                  <a:lnTo>
                    <a:pt x="978" y="500"/>
                  </a:lnTo>
                  <a:lnTo>
                    <a:pt x="989" y="503"/>
                  </a:lnTo>
                  <a:lnTo>
                    <a:pt x="999" y="507"/>
                  </a:lnTo>
                  <a:lnTo>
                    <a:pt x="1010" y="510"/>
                  </a:lnTo>
                  <a:lnTo>
                    <a:pt x="1021" y="511"/>
                  </a:lnTo>
                  <a:lnTo>
                    <a:pt x="1078" y="466"/>
                  </a:lnTo>
                  <a:lnTo>
                    <a:pt x="1135" y="423"/>
                  </a:lnTo>
                  <a:lnTo>
                    <a:pt x="1253" y="336"/>
                  </a:lnTo>
                  <a:lnTo>
                    <a:pt x="1285" y="314"/>
                  </a:lnTo>
                  <a:lnTo>
                    <a:pt x="1318" y="293"/>
                  </a:lnTo>
                  <a:lnTo>
                    <a:pt x="1354" y="273"/>
                  </a:lnTo>
                  <a:lnTo>
                    <a:pt x="1388" y="254"/>
                  </a:lnTo>
                  <a:lnTo>
                    <a:pt x="1423" y="235"/>
                  </a:lnTo>
                  <a:lnTo>
                    <a:pt x="1457" y="214"/>
                  </a:lnTo>
                  <a:lnTo>
                    <a:pt x="1489" y="194"/>
                  </a:lnTo>
                  <a:lnTo>
                    <a:pt x="1504" y="183"/>
                  </a:lnTo>
                  <a:lnTo>
                    <a:pt x="1519" y="172"/>
                  </a:lnTo>
                  <a:lnTo>
                    <a:pt x="1518" y="171"/>
                  </a:lnTo>
                  <a:lnTo>
                    <a:pt x="1515" y="171"/>
                  </a:lnTo>
                  <a:lnTo>
                    <a:pt x="1514" y="171"/>
                  </a:lnTo>
                  <a:lnTo>
                    <a:pt x="1513" y="172"/>
                  </a:lnTo>
                  <a:close/>
                  <a:moveTo>
                    <a:pt x="1015" y="678"/>
                  </a:moveTo>
                  <a:lnTo>
                    <a:pt x="1015" y="678"/>
                  </a:lnTo>
                  <a:lnTo>
                    <a:pt x="1018" y="663"/>
                  </a:lnTo>
                  <a:lnTo>
                    <a:pt x="1020" y="647"/>
                  </a:lnTo>
                  <a:lnTo>
                    <a:pt x="1021" y="630"/>
                  </a:lnTo>
                  <a:lnTo>
                    <a:pt x="1021" y="613"/>
                  </a:lnTo>
                  <a:lnTo>
                    <a:pt x="1021" y="576"/>
                  </a:lnTo>
                  <a:lnTo>
                    <a:pt x="1022" y="541"/>
                  </a:lnTo>
                  <a:lnTo>
                    <a:pt x="1023" y="540"/>
                  </a:lnTo>
                  <a:lnTo>
                    <a:pt x="1021" y="538"/>
                  </a:lnTo>
                  <a:lnTo>
                    <a:pt x="1015" y="533"/>
                  </a:lnTo>
                  <a:lnTo>
                    <a:pt x="946" y="588"/>
                  </a:lnTo>
                  <a:lnTo>
                    <a:pt x="908" y="616"/>
                  </a:lnTo>
                  <a:lnTo>
                    <a:pt x="890" y="630"/>
                  </a:lnTo>
                  <a:lnTo>
                    <a:pt x="871" y="641"/>
                  </a:lnTo>
                  <a:lnTo>
                    <a:pt x="868" y="685"/>
                  </a:lnTo>
                  <a:lnTo>
                    <a:pt x="867" y="724"/>
                  </a:lnTo>
                  <a:lnTo>
                    <a:pt x="869" y="764"/>
                  </a:lnTo>
                  <a:lnTo>
                    <a:pt x="873" y="810"/>
                  </a:lnTo>
                  <a:lnTo>
                    <a:pt x="891" y="794"/>
                  </a:lnTo>
                  <a:lnTo>
                    <a:pt x="909" y="777"/>
                  </a:lnTo>
                  <a:lnTo>
                    <a:pt x="945" y="744"/>
                  </a:lnTo>
                  <a:lnTo>
                    <a:pt x="980" y="710"/>
                  </a:lnTo>
                  <a:lnTo>
                    <a:pt x="1015" y="678"/>
                  </a:lnTo>
                  <a:close/>
                  <a:moveTo>
                    <a:pt x="368" y="277"/>
                  </a:moveTo>
                  <a:lnTo>
                    <a:pt x="368" y="277"/>
                  </a:lnTo>
                  <a:lnTo>
                    <a:pt x="337" y="288"/>
                  </a:lnTo>
                  <a:lnTo>
                    <a:pt x="307" y="300"/>
                  </a:lnTo>
                  <a:lnTo>
                    <a:pt x="276" y="312"/>
                  </a:lnTo>
                  <a:lnTo>
                    <a:pt x="260" y="317"/>
                  </a:lnTo>
                  <a:lnTo>
                    <a:pt x="241" y="322"/>
                  </a:lnTo>
                  <a:lnTo>
                    <a:pt x="389" y="397"/>
                  </a:lnTo>
                  <a:lnTo>
                    <a:pt x="539" y="473"/>
                  </a:lnTo>
                  <a:lnTo>
                    <a:pt x="576" y="492"/>
                  </a:lnTo>
                  <a:lnTo>
                    <a:pt x="615" y="509"/>
                  </a:lnTo>
                  <a:lnTo>
                    <a:pt x="693" y="541"/>
                  </a:lnTo>
                  <a:lnTo>
                    <a:pt x="731" y="559"/>
                  </a:lnTo>
                  <a:lnTo>
                    <a:pt x="750" y="568"/>
                  </a:lnTo>
                  <a:lnTo>
                    <a:pt x="768" y="577"/>
                  </a:lnTo>
                  <a:lnTo>
                    <a:pt x="785" y="588"/>
                  </a:lnTo>
                  <a:lnTo>
                    <a:pt x="802" y="600"/>
                  </a:lnTo>
                  <a:lnTo>
                    <a:pt x="819" y="611"/>
                  </a:lnTo>
                  <a:lnTo>
                    <a:pt x="836" y="624"/>
                  </a:lnTo>
                  <a:lnTo>
                    <a:pt x="843" y="625"/>
                  </a:lnTo>
                  <a:lnTo>
                    <a:pt x="849" y="626"/>
                  </a:lnTo>
                  <a:lnTo>
                    <a:pt x="856" y="629"/>
                  </a:lnTo>
                  <a:lnTo>
                    <a:pt x="859" y="631"/>
                  </a:lnTo>
                  <a:lnTo>
                    <a:pt x="862" y="633"/>
                  </a:lnTo>
                  <a:lnTo>
                    <a:pt x="879" y="619"/>
                  </a:lnTo>
                  <a:lnTo>
                    <a:pt x="897" y="605"/>
                  </a:lnTo>
                  <a:lnTo>
                    <a:pt x="932" y="579"/>
                  </a:lnTo>
                  <a:lnTo>
                    <a:pt x="967" y="553"/>
                  </a:lnTo>
                  <a:lnTo>
                    <a:pt x="984" y="539"/>
                  </a:lnTo>
                  <a:lnTo>
                    <a:pt x="1000" y="525"/>
                  </a:lnTo>
                  <a:lnTo>
                    <a:pt x="924" y="489"/>
                  </a:lnTo>
                  <a:lnTo>
                    <a:pt x="846" y="456"/>
                  </a:lnTo>
                  <a:lnTo>
                    <a:pt x="768" y="424"/>
                  </a:lnTo>
                  <a:lnTo>
                    <a:pt x="688" y="393"/>
                  </a:lnTo>
                  <a:lnTo>
                    <a:pt x="609" y="364"/>
                  </a:lnTo>
                  <a:lnTo>
                    <a:pt x="528" y="334"/>
                  </a:lnTo>
                  <a:lnTo>
                    <a:pt x="368" y="277"/>
                  </a:lnTo>
                  <a:close/>
                  <a:moveTo>
                    <a:pt x="854" y="694"/>
                  </a:moveTo>
                  <a:lnTo>
                    <a:pt x="854" y="694"/>
                  </a:lnTo>
                  <a:lnTo>
                    <a:pt x="853" y="690"/>
                  </a:lnTo>
                  <a:lnTo>
                    <a:pt x="853" y="685"/>
                  </a:lnTo>
                  <a:lnTo>
                    <a:pt x="854" y="674"/>
                  </a:lnTo>
                  <a:lnTo>
                    <a:pt x="854" y="662"/>
                  </a:lnTo>
                  <a:lnTo>
                    <a:pt x="853" y="656"/>
                  </a:lnTo>
                  <a:lnTo>
                    <a:pt x="852" y="651"/>
                  </a:lnTo>
                  <a:lnTo>
                    <a:pt x="849" y="652"/>
                  </a:lnTo>
                  <a:lnTo>
                    <a:pt x="848" y="652"/>
                  </a:lnTo>
                  <a:lnTo>
                    <a:pt x="847" y="652"/>
                  </a:lnTo>
                  <a:lnTo>
                    <a:pt x="846" y="651"/>
                  </a:lnTo>
                  <a:lnTo>
                    <a:pt x="844" y="648"/>
                  </a:lnTo>
                  <a:lnTo>
                    <a:pt x="841" y="646"/>
                  </a:lnTo>
                  <a:lnTo>
                    <a:pt x="841" y="648"/>
                  </a:lnTo>
                  <a:lnTo>
                    <a:pt x="840" y="649"/>
                  </a:lnTo>
                  <a:lnTo>
                    <a:pt x="839" y="649"/>
                  </a:lnTo>
                  <a:lnTo>
                    <a:pt x="837" y="647"/>
                  </a:lnTo>
                  <a:lnTo>
                    <a:pt x="836" y="644"/>
                  </a:lnTo>
                  <a:lnTo>
                    <a:pt x="833" y="640"/>
                  </a:lnTo>
                  <a:lnTo>
                    <a:pt x="832" y="638"/>
                  </a:lnTo>
                  <a:lnTo>
                    <a:pt x="829" y="637"/>
                  </a:lnTo>
                  <a:lnTo>
                    <a:pt x="827" y="636"/>
                  </a:lnTo>
                  <a:lnTo>
                    <a:pt x="824" y="636"/>
                  </a:lnTo>
                  <a:lnTo>
                    <a:pt x="822" y="635"/>
                  </a:lnTo>
                  <a:lnTo>
                    <a:pt x="813" y="629"/>
                  </a:lnTo>
                  <a:lnTo>
                    <a:pt x="806" y="622"/>
                  </a:lnTo>
                  <a:lnTo>
                    <a:pt x="790" y="609"/>
                  </a:lnTo>
                  <a:lnTo>
                    <a:pt x="782" y="603"/>
                  </a:lnTo>
                  <a:lnTo>
                    <a:pt x="772" y="596"/>
                  </a:lnTo>
                  <a:lnTo>
                    <a:pt x="764" y="592"/>
                  </a:lnTo>
                  <a:lnTo>
                    <a:pt x="754" y="589"/>
                  </a:lnTo>
                  <a:lnTo>
                    <a:pt x="725" y="609"/>
                  </a:lnTo>
                  <a:lnTo>
                    <a:pt x="695" y="629"/>
                  </a:lnTo>
                  <a:lnTo>
                    <a:pt x="634" y="665"/>
                  </a:lnTo>
                  <a:lnTo>
                    <a:pt x="634" y="673"/>
                  </a:lnTo>
                  <a:lnTo>
                    <a:pt x="633" y="679"/>
                  </a:lnTo>
                  <a:lnTo>
                    <a:pt x="629" y="692"/>
                  </a:lnTo>
                  <a:lnTo>
                    <a:pt x="651" y="682"/>
                  </a:lnTo>
                  <a:lnTo>
                    <a:pt x="665" y="678"/>
                  </a:lnTo>
                  <a:lnTo>
                    <a:pt x="679" y="674"/>
                  </a:lnTo>
                  <a:lnTo>
                    <a:pt x="687" y="673"/>
                  </a:lnTo>
                  <a:lnTo>
                    <a:pt x="693" y="673"/>
                  </a:lnTo>
                  <a:lnTo>
                    <a:pt x="698" y="674"/>
                  </a:lnTo>
                  <a:lnTo>
                    <a:pt x="704" y="675"/>
                  </a:lnTo>
                  <a:lnTo>
                    <a:pt x="708" y="678"/>
                  </a:lnTo>
                  <a:lnTo>
                    <a:pt x="711" y="681"/>
                  </a:lnTo>
                  <a:lnTo>
                    <a:pt x="713" y="686"/>
                  </a:lnTo>
                  <a:lnTo>
                    <a:pt x="715" y="694"/>
                  </a:lnTo>
                  <a:lnTo>
                    <a:pt x="713" y="700"/>
                  </a:lnTo>
                  <a:lnTo>
                    <a:pt x="712" y="707"/>
                  </a:lnTo>
                  <a:lnTo>
                    <a:pt x="709" y="713"/>
                  </a:lnTo>
                  <a:lnTo>
                    <a:pt x="705" y="720"/>
                  </a:lnTo>
                  <a:lnTo>
                    <a:pt x="698" y="732"/>
                  </a:lnTo>
                  <a:lnTo>
                    <a:pt x="695" y="739"/>
                  </a:lnTo>
                  <a:lnTo>
                    <a:pt x="693" y="746"/>
                  </a:lnTo>
                  <a:lnTo>
                    <a:pt x="702" y="746"/>
                  </a:lnTo>
                  <a:lnTo>
                    <a:pt x="709" y="749"/>
                  </a:lnTo>
                  <a:lnTo>
                    <a:pt x="717" y="752"/>
                  </a:lnTo>
                  <a:lnTo>
                    <a:pt x="723" y="756"/>
                  </a:lnTo>
                  <a:lnTo>
                    <a:pt x="728" y="762"/>
                  </a:lnTo>
                  <a:lnTo>
                    <a:pt x="734" y="769"/>
                  </a:lnTo>
                  <a:lnTo>
                    <a:pt x="738" y="776"/>
                  </a:lnTo>
                  <a:lnTo>
                    <a:pt x="741" y="784"/>
                  </a:lnTo>
                  <a:lnTo>
                    <a:pt x="770" y="762"/>
                  </a:lnTo>
                  <a:lnTo>
                    <a:pt x="798" y="740"/>
                  </a:lnTo>
                  <a:lnTo>
                    <a:pt x="854" y="694"/>
                  </a:lnTo>
                  <a:close/>
                  <a:moveTo>
                    <a:pt x="852" y="721"/>
                  </a:moveTo>
                  <a:lnTo>
                    <a:pt x="852" y="721"/>
                  </a:lnTo>
                  <a:lnTo>
                    <a:pt x="844" y="724"/>
                  </a:lnTo>
                  <a:lnTo>
                    <a:pt x="837" y="728"/>
                  </a:lnTo>
                  <a:lnTo>
                    <a:pt x="823" y="738"/>
                  </a:lnTo>
                  <a:lnTo>
                    <a:pt x="811" y="749"/>
                  </a:lnTo>
                  <a:lnTo>
                    <a:pt x="800" y="761"/>
                  </a:lnTo>
                  <a:lnTo>
                    <a:pt x="808" y="765"/>
                  </a:lnTo>
                  <a:lnTo>
                    <a:pt x="815" y="769"/>
                  </a:lnTo>
                  <a:lnTo>
                    <a:pt x="828" y="779"/>
                  </a:lnTo>
                  <a:lnTo>
                    <a:pt x="842" y="787"/>
                  </a:lnTo>
                  <a:lnTo>
                    <a:pt x="848" y="790"/>
                  </a:lnTo>
                  <a:lnTo>
                    <a:pt x="855" y="794"/>
                  </a:lnTo>
                  <a:lnTo>
                    <a:pt x="853" y="758"/>
                  </a:lnTo>
                  <a:lnTo>
                    <a:pt x="852" y="740"/>
                  </a:lnTo>
                  <a:lnTo>
                    <a:pt x="852" y="721"/>
                  </a:lnTo>
                  <a:close/>
                  <a:moveTo>
                    <a:pt x="792" y="784"/>
                  </a:moveTo>
                  <a:lnTo>
                    <a:pt x="792" y="784"/>
                  </a:lnTo>
                  <a:lnTo>
                    <a:pt x="787" y="777"/>
                  </a:lnTo>
                  <a:lnTo>
                    <a:pt x="784" y="770"/>
                  </a:lnTo>
                  <a:lnTo>
                    <a:pt x="760" y="794"/>
                  </a:lnTo>
                  <a:lnTo>
                    <a:pt x="753" y="800"/>
                  </a:lnTo>
                  <a:lnTo>
                    <a:pt x="746" y="804"/>
                  </a:lnTo>
                  <a:lnTo>
                    <a:pt x="738" y="810"/>
                  </a:lnTo>
                  <a:lnTo>
                    <a:pt x="731" y="813"/>
                  </a:lnTo>
                  <a:lnTo>
                    <a:pt x="722" y="815"/>
                  </a:lnTo>
                  <a:lnTo>
                    <a:pt x="713" y="817"/>
                  </a:lnTo>
                  <a:lnTo>
                    <a:pt x="705" y="819"/>
                  </a:lnTo>
                  <a:lnTo>
                    <a:pt x="697" y="821"/>
                  </a:lnTo>
                  <a:lnTo>
                    <a:pt x="672" y="832"/>
                  </a:lnTo>
                  <a:lnTo>
                    <a:pt x="647" y="844"/>
                  </a:lnTo>
                  <a:lnTo>
                    <a:pt x="601" y="867"/>
                  </a:lnTo>
                  <a:lnTo>
                    <a:pt x="616" y="877"/>
                  </a:lnTo>
                  <a:lnTo>
                    <a:pt x="632" y="886"/>
                  </a:lnTo>
                  <a:lnTo>
                    <a:pt x="665" y="903"/>
                  </a:lnTo>
                  <a:lnTo>
                    <a:pt x="701" y="919"/>
                  </a:lnTo>
                  <a:lnTo>
                    <a:pt x="718" y="928"/>
                  </a:lnTo>
                  <a:lnTo>
                    <a:pt x="734" y="937"/>
                  </a:lnTo>
                  <a:lnTo>
                    <a:pt x="757" y="904"/>
                  </a:lnTo>
                  <a:lnTo>
                    <a:pt x="769" y="888"/>
                  </a:lnTo>
                  <a:lnTo>
                    <a:pt x="782" y="872"/>
                  </a:lnTo>
                  <a:lnTo>
                    <a:pt x="796" y="858"/>
                  </a:lnTo>
                  <a:lnTo>
                    <a:pt x="811" y="844"/>
                  </a:lnTo>
                  <a:lnTo>
                    <a:pt x="827" y="832"/>
                  </a:lnTo>
                  <a:lnTo>
                    <a:pt x="844" y="821"/>
                  </a:lnTo>
                  <a:lnTo>
                    <a:pt x="844" y="816"/>
                  </a:lnTo>
                  <a:lnTo>
                    <a:pt x="832" y="806"/>
                  </a:lnTo>
                  <a:lnTo>
                    <a:pt x="819" y="798"/>
                  </a:lnTo>
                  <a:lnTo>
                    <a:pt x="806" y="790"/>
                  </a:lnTo>
                  <a:lnTo>
                    <a:pt x="792" y="784"/>
                  </a:lnTo>
                  <a:close/>
                  <a:moveTo>
                    <a:pt x="629" y="532"/>
                  </a:moveTo>
                  <a:lnTo>
                    <a:pt x="629" y="532"/>
                  </a:lnTo>
                  <a:lnTo>
                    <a:pt x="614" y="543"/>
                  </a:lnTo>
                  <a:lnTo>
                    <a:pt x="597" y="554"/>
                  </a:lnTo>
                  <a:lnTo>
                    <a:pt x="563" y="573"/>
                  </a:lnTo>
                  <a:lnTo>
                    <a:pt x="545" y="584"/>
                  </a:lnTo>
                  <a:lnTo>
                    <a:pt x="528" y="593"/>
                  </a:lnTo>
                  <a:lnTo>
                    <a:pt x="512" y="605"/>
                  </a:lnTo>
                  <a:lnTo>
                    <a:pt x="498" y="617"/>
                  </a:lnTo>
                  <a:lnTo>
                    <a:pt x="491" y="620"/>
                  </a:lnTo>
                  <a:lnTo>
                    <a:pt x="483" y="623"/>
                  </a:lnTo>
                  <a:lnTo>
                    <a:pt x="480" y="625"/>
                  </a:lnTo>
                  <a:lnTo>
                    <a:pt x="477" y="628"/>
                  </a:lnTo>
                  <a:lnTo>
                    <a:pt x="476" y="630"/>
                  </a:lnTo>
                  <a:lnTo>
                    <a:pt x="477" y="633"/>
                  </a:lnTo>
                  <a:lnTo>
                    <a:pt x="506" y="625"/>
                  </a:lnTo>
                  <a:lnTo>
                    <a:pt x="521" y="623"/>
                  </a:lnTo>
                  <a:lnTo>
                    <a:pt x="537" y="621"/>
                  </a:lnTo>
                  <a:lnTo>
                    <a:pt x="542" y="626"/>
                  </a:lnTo>
                  <a:lnTo>
                    <a:pt x="546" y="633"/>
                  </a:lnTo>
                  <a:lnTo>
                    <a:pt x="549" y="639"/>
                  </a:lnTo>
                  <a:lnTo>
                    <a:pt x="550" y="647"/>
                  </a:lnTo>
                  <a:lnTo>
                    <a:pt x="550" y="653"/>
                  </a:lnTo>
                  <a:lnTo>
                    <a:pt x="548" y="661"/>
                  </a:lnTo>
                  <a:lnTo>
                    <a:pt x="544" y="667"/>
                  </a:lnTo>
                  <a:lnTo>
                    <a:pt x="540" y="674"/>
                  </a:lnTo>
                  <a:lnTo>
                    <a:pt x="551" y="681"/>
                  </a:lnTo>
                  <a:lnTo>
                    <a:pt x="554" y="685"/>
                  </a:lnTo>
                  <a:lnTo>
                    <a:pt x="556" y="690"/>
                  </a:lnTo>
                  <a:lnTo>
                    <a:pt x="573" y="683"/>
                  </a:lnTo>
                  <a:lnTo>
                    <a:pt x="588" y="677"/>
                  </a:lnTo>
                  <a:lnTo>
                    <a:pt x="596" y="673"/>
                  </a:lnTo>
                  <a:lnTo>
                    <a:pt x="602" y="668"/>
                  </a:lnTo>
                  <a:lnTo>
                    <a:pt x="609" y="663"/>
                  </a:lnTo>
                  <a:lnTo>
                    <a:pt x="613" y="656"/>
                  </a:lnTo>
                  <a:lnTo>
                    <a:pt x="620" y="655"/>
                  </a:lnTo>
                  <a:lnTo>
                    <a:pt x="628" y="654"/>
                  </a:lnTo>
                  <a:lnTo>
                    <a:pt x="641" y="645"/>
                  </a:lnTo>
                  <a:lnTo>
                    <a:pt x="655" y="636"/>
                  </a:lnTo>
                  <a:lnTo>
                    <a:pt x="685" y="618"/>
                  </a:lnTo>
                  <a:lnTo>
                    <a:pt x="712" y="601"/>
                  </a:lnTo>
                  <a:lnTo>
                    <a:pt x="726" y="591"/>
                  </a:lnTo>
                  <a:lnTo>
                    <a:pt x="739" y="581"/>
                  </a:lnTo>
                  <a:lnTo>
                    <a:pt x="684" y="556"/>
                  </a:lnTo>
                  <a:lnTo>
                    <a:pt x="629" y="532"/>
                  </a:lnTo>
                  <a:close/>
                  <a:moveTo>
                    <a:pt x="669" y="756"/>
                  </a:moveTo>
                  <a:lnTo>
                    <a:pt x="669" y="756"/>
                  </a:lnTo>
                  <a:lnTo>
                    <a:pt x="671" y="751"/>
                  </a:lnTo>
                  <a:lnTo>
                    <a:pt x="674" y="744"/>
                  </a:lnTo>
                  <a:lnTo>
                    <a:pt x="685" y="730"/>
                  </a:lnTo>
                  <a:lnTo>
                    <a:pt x="690" y="723"/>
                  </a:lnTo>
                  <a:lnTo>
                    <a:pt x="694" y="713"/>
                  </a:lnTo>
                  <a:lnTo>
                    <a:pt x="697" y="704"/>
                  </a:lnTo>
                  <a:lnTo>
                    <a:pt x="697" y="699"/>
                  </a:lnTo>
                  <a:lnTo>
                    <a:pt x="697" y="694"/>
                  </a:lnTo>
                  <a:lnTo>
                    <a:pt x="692" y="691"/>
                  </a:lnTo>
                  <a:lnTo>
                    <a:pt x="687" y="690"/>
                  </a:lnTo>
                  <a:lnTo>
                    <a:pt x="682" y="689"/>
                  </a:lnTo>
                  <a:lnTo>
                    <a:pt x="677" y="690"/>
                  </a:lnTo>
                  <a:lnTo>
                    <a:pt x="667" y="691"/>
                  </a:lnTo>
                  <a:lnTo>
                    <a:pt x="657" y="695"/>
                  </a:lnTo>
                  <a:lnTo>
                    <a:pt x="637" y="704"/>
                  </a:lnTo>
                  <a:lnTo>
                    <a:pt x="627" y="708"/>
                  </a:lnTo>
                  <a:lnTo>
                    <a:pt x="617" y="711"/>
                  </a:lnTo>
                  <a:lnTo>
                    <a:pt x="611" y="721"/>
                  </a:lnTo>
                  <a:lnTo>
                    <a:pt x="604" y="731"/>
                  </a:lnTo>
                  <a:lnTo>
                    <a:pt x="591" y="753"/>
                  </a:lnTo>
                  <a:lnTo>
                    <a:pt x="584" y="762"/>
                  </a:lnTo>
                  <a:lnTo>
                    <a:pt x="576" y="771"/>
                  </a:lnTo>
                  <a:lnTo>
                    <a:pt x="569" y="779"/>
                  </a:lnTo>
                  <a:lnTo>
                    <a:pt x="560" y="784"/>
                  </a:lnTo>
                  <a:lnTo>
                    <a:pt x="564" y="773"/>
                  </a:lnTo>
                  <a:lnTo>
                    <a:pt x="569" y="762"/>
                  </a:lnTo>
                  <a:lnTo>
                    <a:pt x="582" y="744"/>
                  </a:lnTo>
                  <a:lnTo>
                    <a:pt x="587" y="735"/>
                  </a:lnTo>
                  <a:lnTo>
                    <a:pt x="592" y="725"/>
                  </a:lnTo>
                  <a:lnTo>
                    <a:pt x="598" y="714"/>
                  </a:lnTo>
                  <a:lnTo>
                    <a:pt x="601" y="702"/>
                  </a:lnTo>
                  <a:lnTo>
                    <a:pt x="607" y="697"/>
                  </a:lnTo>
                  <a:lnTo>
                    <a:pt x="613" y="691"/>
                  </a:lnTo>
                  <a:lnTo>
                    <a:pt x="615" y="688"/>
                  </a:lnTo>
                  <a:lnTo>
                    <a:pt x="617" y="683"/>
                  </a:lnTo>
                  <a:lnTo>
                    <a:pt x="617" y="680"/>
                  </a:lnTo>
                  <a:lnTo>
                    <a:pt x="617" y="676"/>
                  </a:lnTo>
                  <a:lnTo>
                    <a:pt x="600" y="686"/>
                  </a:lnTo>
                  <a:lnTo>
                    <a:pt x="583" y="698"/>
                  </a:lnTo>
                  <a:lnTo>
                    <a:pt x="568" y="709"/>
                  </a:lnTo>
                  <a:lnTo>
                    <a:pt x="556" y="716"/>
                  </a:lnTo>
                  <a:lnTo>
                    <a:pt x="544" y="740"/>
                  </a:lnTo>
                  <a:lnTo>
                    <a:pt x="533" y="762"/>
                  </a:lnTo>
                  <a:lnTo>
                    <a:pt x="520" y="785"/>
                  </a:lnTo>
                  <a:lnTo>
                    <a:pt x="509" y="810"/>
                  </a:lnTo>
                  <a:lnTo>
                    <a:pt x="512" y="810"/>
                  </a:lnTo>
                  <a:lnTo>
                    <a:pt x="515" y="811"/>
                  </a:lnTo>
                  <a:lnTo>
                    <a:pt x="520" y="812"/>
                  </a:lnTo>
                  <a:lnTo>
                    <a:pt x="523" y="813"/>
                  </a:lnTo>
                  <a:lnTo>
                    <a:pt x="528" y="829"/>
                  </a:lnTo>
                  <a:lnTo>
                    <a:pt x="531" y="835"/>
                  </a:lnTo>
                  <a:lnTo>
                    <a:pt x="534" y="838"/>
                  </a:lnTo>
                  <a:lnTo>
                    <a:pt x="537" y="841"/>
                  </a:lnTo>
                  <a:lnTo>
                    <a:pt x="556" y="837"/>
                  </a:lnTo>
                  <a:lnTo>
                    <a:pt x="563" y="842"/>
                  </a:lnTo>
                  <a:lnTo>
                    <a:pt x="567" y="847"/>
                  </a:lnTo>
                  <a:lnTo>
                    <a:pt x="568" y="850"/>
                  </a:lnTo>
                  <a:lnTo>
                    <a:pt x="569" y="855"/>
                  </a:lnTo>
                  <a:lnTo>
                    <a:pt x="569" y="859"/>
                  </a:lnTo>
                  <a:lnTo>
                    <a:pt x="569" y="864"/>
                  </a:lnTo>
                  <a:lnTo>
                    <a:pt x="604" y="848"/>
                  </a:lnTo>
                  <a:lnTo>
                    <a:pt x="641" y="831"/>
                  </a:lnTo>
                  <a:lnTo>
                    <a:pt x="675" y="815"/>
                  </a:lnTo>
                  <a:lnTo>
                    <a:pt x="711" y="799"/>
                  </a:lnTo>
                  <a:lnTo>
                    <a:pt x="716" y="792"/>
                  </a:lnTo>
                  <a:lnTo>
                    <a:pt x="718" y="786"/>
                  </a:lnTo>
                  <a:lnTo>
                    <a:pt x="719" y="780"/>
                  </a:lnTo>
                  <a:lnTo>
                    <a:pt x="717" y="773"/>
                  </a:lnTo>
                  <a:lnTo>
                    <a:pt x="713" y="769"/>
                  </a:lnTo>
                  <a:lnTo>
                    <a:pt x="708" y="765"/>
                  </a:lnTo>
                  <a:lnTo>
                    <a:pt x="701" y="762"/>
                  </a:lnTo>
                  <a:lnTo>
                    <a:pt x="692" y="762"/>
                  </a:lnTo>
                  <a:lnTo>
                    <a:pt x="687" y="767"/>
                  </a:lnTo>
                  <a:lnTo>
                    <a:pt x="681" y="770"/>
                  </a:lnTo>
                  <a:lnTo>
                    <a:pt x="673" y="772"/>
                  </a:lnTo>
                  <a:lnTo>
                    <a:pt x="664" y="775"/>
                  </a:lnTo>
                  <a:lnTo>
                    <a:pt x="649" y="784"/>
                  </a:lnTo>
                  <a:lnTo>
                    <a:pt x="634" y="792"/>
                  </a:lnTo>
                  <a:lnTo>
                    <a:pt x="621" y="802"/>
                  </a:lnTo>
                  <a:lnTo>
                    <a:pt x="609" y="812"/>
                  </a:lnTo>
                  <a:lnTo>
                    <a:pt x="595" y="821"/>
                  </a:lnTo>
                  <a:lnTo>
                    <a:pt x="582" y="830"/>
                  </a:lnTo>
                  <a:lnTo>
                    <a:pt x="567" y="835"/>
                  </a:lnTo>
                  <a:lnTo>
                    <a:pt x="578" y="823"/>
                  </a:lnTo>
                  <a:lnTo>
                    <a:pt x="589" y="812"/>
                  </a:lnTo>
                  <a:lnTo>
                    <a:pt x="601" y="802"/>
                  </a:lnTo>
                  <a:lnTo>
                    <a:pt x="614" y="792"/>
                  </a:lnTo>
                  <a:lnTo>
                    <a:pt x="642" y="774"/>
                  </a:lnTo>
                  <a:lnTo>
                    <a:pt x="669" y="756"/>
                  </a:lnTo>
                  <a:close/>
                  <a:moveTo>
                    <a:pt x="715" y="948"/>
                  </a:moveTo>
                  <a:lnTo>
                    <a:pt x="715" y="948"/>
                  </a:lnTo>
                  <a:lnTo>
                    <a:pt x="697" y="935"/>
                  </a:lnTo>
                  <a:lnTo>
                    <a:pt x="678" y="924"/>
                  </a:lnTo>
                  <a:lnTo>
                    <a:pt x="659" y="913"/>
                  </a:lnTo>
                  <a:lnTo>
                    <a:pt x="639" y="904"/>
                  </a:lnTo>
                  <a:lnTo>
                    <a:pt x="627" y="897"/>
                  </a:lnTo>
                  <a:lnTo>
                    <a:pt x="616" y="890"/>
                  </a:lnTo>
                  <a:lnTo>
                    <a:pt x="605" y="883"/>
                  </a:lnTo>
                  <a:lnTo>
                    <a:pt x="596" y="878"/>
                  </a:lnTo>
                  <a:lnTo>
                    <a:pt x="589" y="877"/>
                  </a:lnTo>
                  <a:lnTo>
                    <a:pt x="584" y="876"/>
                  </a:lnTo>
                  <a:lnTo>
                    <a:pt x="580" y="876"/>
                  </a:lnTo>
                  <a:lnTo>
                    <a:pt x="575" y="878"/>
                  </a:lnTo>
                  <a:lnTo>
                    <a:pt x="567" y="882"/>
                  </a:lnTo>
                  <a:lnTo>
                    <a:pt x="556" y="888"/>
                  </a:lnTo>
                  <a:lnTo>
                    <a:pt x="527" y="900"/>
                  </a:lnTo>
                  <a:lnTo>
                    <a:pt x="512" y="906"/>
                  </a:lnTo>
                  <a:lnTo>
                    <a:pt x="496" y="910"/>
                  </a:lnTo>
                  <a:lnTo>
                    <a:pt x="489" y="911"/>
                  </a:lnTo>
                  <a:lnTo>
                    <a:pt x="481" y="912"/>
                  </a:lnTo>
                  <a:lnTo>
                    <a:pt x="474" y="913"/>
                  </a:lnTo>
                  <a:lnTo>
                    <a:pt x="467" y="912"/>
                  </a:lnTo>
                  <a:lnTo>
                    <a:pt x="461" y="910"/>
                  </a:lnTo>
                  <a:lnTo>
                    <a:pt x="455" y="908"/>
                  </a:lnTo>
                  <a:lnTo>
                    <a:pt x="450" y="904"/>
                  </a:lnTo>
                  <a:lnTo>
                    <a:pt x="446" y="898"/>
                  </a:lnTo>
                  <a:lnTo>
                    <a:pt x="449" y="893"/>
                  </a:lnTo>
                  <a:lnTo>
                    <a:pt x="451" y="888"/>
                  </a:lnTo>
                  <a:lnTo>
                    <a:pt x="451" y="881"/>
                  </a:lnTo>
                  <a:lnTo>
                    <a:pt x="450" y="875"/>
                  </a:lnTo>
                  <a:lnTo>
                    <a:pt x="461" y="862"/>
                  </a:lnTo>
                  <a:lnTo>
                    <a:pt x="470" y="848"/>
                  </a:lnTo>
                  <a:lnTo>
                    <a:pt x="479" y="833"/>
                  </a:lnTo>
                  <a:lnTo>
                    <a:pt x="488" y="818"/>
                  </a:lnTo>
                  <a:lnTo>
                    <a:pt x="479" y="815"/>
                  </a:lnTo>
                  <a:lnTo>
                    <a:pt x="472" y="811"/>
                  </a:lnTo>
                  <a:lnTo>
                    <a:pt x="459" y="801"/>
                  </a:lnTo>
                  <a:lnTo>
                    <a:pt x="452" y="796"/>
                  </a:lnTo>
                  <a:lnTo>
                    <a:pt x="446" y="792"/>
                  </a:lnTo>
                  <a:lnTo>
                    <a:pt x="438" y="789"/>
                  </a:lnTo>
                  <a:lnTo>
                    <a:pt x="430" y="788"/>
                  </a:lnTo>
                  <a:lnTo>
                    <a:pt x="427" y="788"/>
                  </a:lnTo>
                  <a:lnTo>
                    <a:pt x="422" y="789"/>
                  </a:lnTo>
                  <a:lnTo>
                    <a:pt x="415" y="792"/>
                  </a:lnTo>
                  <a:lnTo>
                    <a:pt x="405" y="797"/>
                  </a:lnTo>
                  <a:lnTo>
                    <a:pt x="397" y="800"/>
                  </a:lnTo>
                  <a:lnTo>
                    <a:pt x="382" y="803"/>
                  </a:lnTo>
                  <a:lnTo>
                    <a:pt x="367" y="807"/>
                  </a:lnTo>
                  <a:lnTo>
                    <a:pt x="351" y="812"/>
                  </a:lnTo>
                  <a:lnTo>
                    <a:pt x="344" y="814"/>
                  </a:lnTo>
                  <a:lnTo>
                    <a:pt x="338" y="814"/>
                  </a:lnTo>
                  <a:lnTo>
                    <a:pt x="331" y="814"/>
                  </a:lnTo>
                  <a:lnTo>
                    <a:pt x="326" y="812"/>
                  </a:lnTo>
                  <a:lnTo>
                    <a:pt x="321" y="808"/>
                  </a:lnTo>
                  <a:lnTo>
                    <a:pt x="315" y="802"/>
                  </a:lnTo>
                  <a:lnTo>
                    <a:pt x="317" y="792"/>
                  </a:lnTo>
                  <a:lnTo>
                    <a:pt x="322" y="785"/>
                  </a:lnTo>
                  <a:lnTo>
                    <a:pt x="326" y="777"/>
                  </a:lnTo>
                  <a:lnTo>
                    <a:pt x="331" y="770"/>
                  </a:lnTo>
                  <a:lnTo>
                    <a:pt x="343" y="757"/>
                  </a:lnTo>
                  <a:lnTo>
                    <a:pt x="356" y="745"/>
                  </a:lnTo>
                  <a:lnTo>
                    <a:pt x="342" y="735"/>
                  </a:lnTo>
                  <a:lnTo>
                    <a:pt x="329" y="724"/>
                  </a:lnTo>
                  <a:lnTo>
                    <a:pt x="322" y="719"/>
                  </a:lnTo>
                  <a:lnTo>
                    <a:pt x="314" y="714"/>
                  </a:lnTo>
                  <a:lnTo>
                    <a:pt x="306" y="711"/>
                  </a:lnTo>
                  <a:lnTo>
                    <a:pt x="297" y="708"/>
                  </a:lnTo>
                  <a:lnTo>
                    <a:pt x="291" y="712"/>
                  </a:lnTo>
                  <a:lnTo>
                    <a:pt x="284" y="715"/>
                  </a:lnTo>
                  <a:lnTo>
                    <a:pt x="278" y="717"/>
                  </a:lnTo>
                  <a:lnTo>
                    <a:pt x="269" y="720"/>
                  </a:lnTo>
                  <a:lnTo>
                    <a:pt x="253" y="724"/>
                  </a:lnTo>
                  <a:lnTo>
                    <a:pt x="235" y="727"/>
                  </a:lnTo>
                  <a:lnTo>
                    <a:pt x="230" y="720"/>
                  </a:lnTo>
                  <a:lnTo>
                    <a:pt x="227" y="713"/>
                  </a:lnTo>
                  <a:lnTo>
                    <a:pt x="228" y="707"/>
                  </a:lnTo>
                  <a:lnTo>
                    <a:pt x="231" y="700"/>
                  </a:lnTo>
                  <a:lnTo>
                    <a:pt x="234" y="695"/>
                  </a:lnTo>
                  <a:lnTo>
                    <a:pt x="239" y="689"/>
                  </a:lnTo>
                  <a:lnTo>
                    <a:pt x="249" y="678"/>
                  </a:lnTo>
                  <a:lnTo>
                    <a:pt x="237" y="674"/>
                  </a:lnTo>
                  <a:lnTo>
                    <a:pt x="227" y="667"/>
                  </a:lnTo>
                  <a:lnTo>
                    <a:pt x="206" y="651"/>
                  </a:lnTo>
                  <a:lnTo>
                    <a:pt x="196" y="645"/>
                  </a:lnTo>
                  <a:lnTo>
                    <a:pt x="186" y="638"/>
                  </a:lnTo>
                  <a:lnTo>
                    <a:pt x="180" y="636"/>
                  </a:lnTo>
                  <a:lnTo>
                    <a:pt x="174" y="634"/>
                  </a:lnTo>
                  <a:lnTo>
                    <a:pt x="169" y="633"/>
                  </a:lnTo>
                  <a:lnTo>
                    <a:pt x="162" y="633"/>
                  </a:lnTo>
                  <a:lnTo>
                    <a:pt x="158" y="634"/>
                  </a:lnTo>
                  <a:lnTo>
                    <a:pt x="154" y="636"/>
                  </a:lnTo>
                  <a:lnTo>
                    <a:pt x="150" y="638"/>
                  </a:lnTo>
                  <a:lnTo>
                    <a:pt x="146" y="640"/>
                  </a:lnTo>
                  <a:lnTo>
                    <a:pt x="136" y="643"/>
                  </a:lnTo>
                  <a:lnTo>
                    <a:pt x="127" y="644"/>
                  </a:lnTo>
                  <a:lnTo>
                    <a:pt x="116" y="645"/>
                  </a:lnTo>
                  <a:lnTo>
                    <a:pt x="105" y="647"/>
                  </a:lnTo>
                  <a:lnTo>
                    <a:pt x="102" y="645"/>
                  </a:lnTo>
                  <a:lnTo>
                    <a:pt x="100" y="643"/>
                  </a:lnTo>
                  <a:lnTo>
                    <a:pt x="98" y="639"/>
                  </a:lnTo>
                  <a:lnTo>
                    <a:pt x="98" y="636"/>
                  </a:lnTo>
                  <a:lnTo>
                    <a:pt x="98" y="631"/>
                  </a:lnTo>
                  <a:lnTo>
                    <a:pt x="100" y="624"/>
                  </a:lnTo>
                  <a:lnTo>
                    <a:pt x="104" y="618"/>
                  </a:lnTo>
                  <a:lnTo>
                    <a:pt x="110" y="613"/>
                  </a:lnTo>
                  <a:lnTo>
                    <a:pt x="119" y="605"/>
                  </a:lnTo>
                  <a:lnTo>
                    <a:pt x="113" y="600"/>
                  </a:lnTo>
                  <a:lnTo>
                    <a:pt x="106" y="595"/>
                  </a:lnTo>
                  <a:lnTo>
                    <a:pt x="99" y="593"/>
                  </a:lnTo>
                  <a:lnTo>
                    <a:pt x="92" y="593"/>
                  </a:lnTo>
                  <a:lnTo>
                    <a:pt x="86" y="593"/>
                  </a:lnTo>
                  <a:lnTo>
                    <a:pt x="80" y="595"/>
                  </a:lnTo>
                  <a:lnTo>
                    <a:pt x="73" y="598"/>
                  </a:lnTo>
                  <a:lnTo>
                    <a:pt x="67" y="601"/>
                  </a:lnTo>
                  <a:lnTo>
                    <a:pt x="55" y="609"/>
                  </a:lnTo>
                  <a:lnTo>
                    <a:pt x="43" y="619"/>
                  </a:lnTo>
                  <a:lnTo>
                    <a:pt x="23" y="640"/>
                  </a:lnTo>
                  <a:lnTo>
                    <a:pt x="94" y="690"/>
                  </a:lnTo>
                  <a:lnTo>
                    <a:pt x="164" y="739"/>
                  </a:lnTo>
                  <a:lnTo>
                    <a:pt x="310" y="835"/>
                  </a:lnTo>
                  <a:lnTo>
                    <a:pt x="382" y="883"/>
                  </a:lnTo>
                  <a:lnTo>
                    <a:pt x="452" y="932"/>
                  </a:lnTo>
                  <a:lnTo>
                    <a:pt x="488" y="957"/>
                  </a:lnTo>
                  <a:lnTo>
                    <a:pt x="521" y="983"/>
                  </a:lnTo>
                  <a:lnTo>
                    <a:pt x="554" y="1009"/>
                  </a:lnTo>
                  <a:lnTo>
                    <a:pt x="587" y="1034"/>
                  </a:lnTo>
                  <a:lnTo>
                    <a:pt x="590" y="1035"/>
                  </a:lnTo>
                  <a:lnTo>
                    <a:pt x="594" y="1035"/>
                  </a:lnTo>
                  <a:lnTo>
                    <a:pt x="601" y="1033"/>
                  </a:lnTo>
                  <a:lnTo>
                    <a:pt x="606" y="1030"/>
                  </a:lnTo>
                  <a:lnTo>
                    <a:pt x="613" y="1026"/>
                  </a:lnTo>
                  <a:lnTo>
                    <a:pt x="626" y="1015"/>
                  </a:lnTo>
                  <a:lnTo>
                    <a:pt x="632" y="1010"/>
                  </a:lnTo>
                  <a:lnTo>
                    <a:pt x="640" y="1007"/>
                  </a:lnTo>
                  <a:lnTo>
                    <a:pt x="664" y="997"/>
                  </a:lnTo>
                  <a:lnTo>
                    <a:pt x="685" y="986"/>
                  </a:lnTo>
                  <a:lnTo>
                    <a:pt x="703" y="976"/>
                  </a:lnTo>
                  <a:lnTo>
                    <a:pt x="710" y="969"/>
                  </a:lnTo>
                  <a:lnTo>
                    <a:pt x="717" y="964"/>
                  </a:lnTo>
                  <a:lnTo>
                    <a:pt x="715" y="961"/>
                  </a:lnTo>
                  <a:lnTo>
                    <a:pt x="713" y="956"/>
                  </a:lnTo>
                  <a:lnTo>
                    <a:pt x="713" y="952"/>
                  </a:lnTo>
                  <a:lnTo>
                    <a:pt x="715" y="948"/>
                  </a:lnTo>
                  <a:close/>
                  <a:moveTo>
                    <a:pt x="510" y="477"/>
                  </a:moveTo>
                  <a:lnTo>
                    <a:pt x="510" y="477"/>
                  </a:lnTo>
                  <a:lnTo>
                    <a:pt x="495" y="488"/>
                  </a:lnTo>
                  <a:lnTo>
                    <a:pt x="480" y="499"/>
                  </a:lnTo>
                  <a:lnTo>
                    <a:pt x="449" y="520"/>
                  </a:lnTo>
                  <a:lnTo>
                    <a:pt x="417" y="542"/>
                  </a:lnTo>
                  <a:lnTo>
                    <a:pt x="402" y="554"/>
                  </a:lnTo>
                  <a:lnTo>
                    <a:pt x="388" y="565"/>
                  </a:lnTo>
                  <a:lnTo>
                    <a:pt x="394" y="564"/>
                  </a:lnTo>
                  <a:lnTo>
                    <a:pt x="398" y="564"/>
                  </a:lnTo>
                  <a:lnTo>
                    <a:pt x="402" y="563"/>
                  </a:lnTo>
                  <a:lnTo>
                    <a:pt x="407" y="572"/>
                  </a:lnTo>
                  <a:lnTo>
                    <a:pt x="412" y="581"/>
                  </a:lnTo>
                  <a:lnTo>
                    <a:pt x="413" y="587"/>
                  </a:lnTo>
                  <a:lnTo>
                    <a:pt x="414" y="592"/>
                  </a:lnTo>
                  <a:lnTo>
                    <a:pt x="414" y="598"/>
                  </a:lnTo>
                  <a:lnTo>
                    <a:pt x="413" y="603"/>
                  </a:lnTo>
                  <a:lnTo>
                    <a:pt x="420" y="602"/>
                  </a:lnTo>
                  <a:lnTo>
                    <a:pt x="427" y="603"/>
                  </a:lnTo>
                  <a:lnTo>
                    <a:pt x="433" y="604"/>
                  </a:lnTo>
                  <a:lnTo>
                    <a:pt x="439" y="606"/>
                  </a:lnTo>
                  <a:lnTo>
                    <a:pt x="445" y="610"/>
                  </a:lnTo>
                  <a:lnTo>
                    <a:pt x="448" y="616"/>
                  </a:lnTo>
                  <a:lnTo>
                    <a:pt x="451" y="622"/>
                  </a:lnTo>
                  <a:lnTo>
                    <a:pt x="451" y="630"/>
                  </a:lnTo>
                  <a:lnTo>
                    <a:pt x="455" y="625"/>
                  </a:lnTo>
                  <a:lnTo>
                    <a:pt x="459" y="621"/>
                  </a:lnTo>
                  <a:lnTo>
                    <a:pt x="537" y="575"/>
                  </a:lnTo>
                  <a:lnTo>
                    <a:pt x="576" y="550"/>
                  </a:lnTo>
                  <a:lnTo>
                    <a:pt x="615" y="525"/>
                  </a:lnTo>
                  <a:lnTo>
                    <a:pt x="561" y="500"/>
                  </a:lnTo>
                  <a:lnTo>
                    <a:pt x="510" y="477"/>
                  </a:lnTo>
                  <a:close/>
                  <a:moveTo>
                    <a:pt x="556" y="867"/>
                  </a:moveTo>
                  <a:lnTo>
                    <a:pt x="556" y="867"/>
                  </a:lnTo>
                  <a:lnTo>
                    <a:pt x="555" y="867"/>
                  </a:lnTo>
                  <a:lnTo>
                    <a:pt x="554" y="865"/>
                  </a:lnTo>
                  <a:lnTo>
                    <a:pt x="553" y="861"/>
                  </a:lnTo>
                  <a:lnTo>
                    <a:pt x="553" y="857"/>
                  </a:lnTo>
                  <a:lnTo>
                    <a:pt x="552" y="855"/>
                  </a:lnTo>
                  <a:lnTo>
                    <a:pt x="550" y="853"/>
                  </a:lnTo>
                  <a:lnTo>
                    <a:pt x="542" y="855"/>
                  </a:lnTo>
                  <a:lnTo>
                    <a:pt x="536" y="853"/>
                  </a:lnTo>
                  <a:lnTo>
                    <a:pt x="529" y="852"/>
                  </a:lnTo>
                  <a:lnTo>
                    <a:pt x="523" y="849"/>
                  </a:lnTo>
                  <a:lnTo>
                    <a:pt x="519" y="845"/>
                  </a:lnTo>
                  <a:lnTo>
                    <a:pt x="514" y="840"/>
                  </a:lnTo>
                  <a:lnTo>
                    <a:pt x="511" y="834"/>
                  </a:lnTo>
                  <a:lnTo>
                    <a:pt x="510" y="827"/>
                  </a:lnTo>
                  <a:lnTo>
                    <a:pt x="505" y="829"/>
                  </a:lnTo>
                  <a:lnTo>
                    <a:pt x="500" y="831"/>
                  </a:lnTo>
                  <a:lnTo>
                    <a:pt x="496" y="834"/>
                  </a:lnTo>
                  <a:lnTo>
                    <a:pt x="493" y="838"/>
                  </a:lnTo>
                  <a:lnTo>
                    <a:pt x="488" y="847"/>
                  </a:lnTo>
                  <a:lnTo>
                    <a:pt x="482" y="856"/>
                  </a:lnTo>
                  <a:lnTo>
                    <a:pt x="476" y="864"/>
                  </a:lnTo>
                  <a:lnTo>
                    <a:pt x="472" y="874"/>
                  </a:lnTo>
                  <a:lnTo>
                    <a:pt x="467" y="883"/>
                  </a:lnTo>
                  <a:lnTo>
                    <a:pt x="464" y="894"/>
                  </a:lnTo>
                  <a:lnTo>
                    <a:pt x="475" y="895"/>
                  </a:lnTo>
                  <a:lnTo>
                    <a:pt x="487" y="894"/>
                  </a:lnTo>
                  <a:lnTo>
                    <a:pt x="498" y="892"/>
                  </a:lnTo>
                  <a:lnTo>
                    <a:pt x="511" y="889"/>
                  </a:lnTo>
                  <a:lnTo>
                    <a:pt x="524" y="885"/>
                  </a:lnTo>
                  <a:lnTo>
                    <a:pt x="536" y="879"/>
                  </a:lnTo>
                  <a:lnTo>
                    <a:pt x="546" y="874"/>
                  </a:lnTo>
                  <a:lnTo>
                    <a:pt x="556" y="867"/>
                  </a:lnTo>
                  <a:close/>
                  <a:moveTo>
                    <a:pt x="404" y="729"/>
                  </a:moveTo>
                  <a:lnTo>
                    <a:pt x="404" y="729"/>
                  </a:lnTo>
                  <a:lnTo>
                    <a:pt x="405" y="735"/>
                  </a:lnTo>
                  <a:lnTo>
                    <a:pt x="406" y="740"/>
                  </a:lnTo>
                  <a:lnTo>
                    <a:pt x="405" y="752"/>
                  </a:lnTo>
                  <a:lnTo>
                    <a:pt x="409" y="753"/>
                  </a:lnTo>
                  <a:lnTo>
                    <a:pt x="413" y="752"/>
                  </a:lnTo>
                  <a:lnTo>
                    <a:pt x="420" y="747"/>
                  </a:lnTo>
                  <a:lnTo>
                    <a:pt x="423" y="745"/>
                  </a:lnTo>
                  <a:lnTo>
                    <a:pt x="428" y="743"/>
                  </a:lnTo>
                  <a:lnTo>
                    <a:pt x="433" y="743"/>
                  </a:lnTo>
                  <a:lnTo>
                    <a:pt x="439" y="743"/>
                  </a:lnTo>
                  <a:lnTo>
                    <a:pt x="443" y="749"/>
                  </a:lnTo>
                  <a:lnTo>
                    <a:pt x="445" y="754"/>
                  </a:lnTo>
                  <a:lnTo>
                    <a:pt x="446" y="759"/>
                  </a:lnTo>
                  <a:lnTo>
                    <a:pt x="446" y="765"/>
                  </a:lnTo>
                  <a:lnTo>
                    <a:pt x="448" y="765"/>
                  </a:lnTo>
                  <a:lnTo>
                    <a:pt x="450" y="766"/>
                  </a:lnTo>
                  <a:lnTo>
                    <a:pt x="451" y="768"/>
                  </a:lnTo>
                  <a:lnTo>
                    <a:pt x="472" y="762"/>
                  </a:lnTo>
                  <a:lnTo>
                    <a:pt x="492" y="757"/>
                  </a:lnTo>
                  <a:lnTo>
                    <a:pt x="511" y="752"/>
                  </a:lnTo>
                  <a:lnTo>
                    <a:pt x="520" y="747"/>
                  </a:lnTo>
                  <a:lnTo>
                    <a:pt x="528" y="743"/>
                  </a:lnTo>
                  <a:lnTo>
                    <a:pt x="536" y="726"/>
                  </a:lnTo>
                  <a:lnTo>
                    <a:pt x="539" y="717"/>
                  </a:lnTo>
                  <a:lnTo>
                    <a:pt x="544" y="710"/>
                  </a:lnTo>
                  <a:lnTo>
                    <a:pt x="542" y="706"/>
                  </a:lnTo>
                  <a:lnTo>
                    <a:pt x="540" y="702"/>
                  </a:lnTo>
                  <a:lnTo>
                    <a:pt x="539" y="699"/>
                  </a:lnTo>
                  <a:lnTo>
                    <a:pt x="540" y="694"/>
                  </a:lnTo>
                  <a:lnTo>
                    <a:pt x="535" y="692"/>
                  </a:lnTo>
                  <a:lnTo>
                    <a:pt x="528" y="691"/>
                  </a:lnTo>
                  <a:lnTo>
                    <a:pt x="523" y="691"/>
                  </a:lnTo>
                  <a:lnTo>
                    <a:pt x="518" y="692"/>
                  </a:lnTo>
                  <a:lnTo>
                    <a:pt x="513" y="695"/>
                  </a:lnTo>
                  <a:lnTo>
                    <a:pt x="508" y="698"/>
                  </a:lnTo>
                  <a:lnTo>
                    <a:pt x="498" y="706"/>
                  </a:lnTo>
                  <a:lnTo>
                    <a:pt x="490" y="713"/>
                  </a:lnTo>
                  <a:lnTo>
                    <a:pt x="480" y="721"/>
                  </a:lnTo>
                  <a:lnTo>
                    <a:pt x="475" y="724"/>
                  </a:lnTo>
                  <a:lnTo>
                    <a:pt x="469" y="726"/>
                  </a:lnTo>
                  <a:lnTo>
                    <a:pt x="464" y="727"/>
                  </a:lnTo>
                  <a:lnTo>
                    <a:pt x="459" y="727"/>
                  </a:lnTo>
                  <a:lnTo>
                    <a:pt x="461" y="724"/>
                  </a:lnTo>
                  <a:lnTo>
                    <a:pt x="464" y="720"/>
                  </a:lnTo>
                  <a:lnTo>
                    <a:pt x="473" y="713"/>
                  </a:lnTo>
                  <a:lnTo>
                    <a:pt x="481" y="707"/>
                  </a:lnTo>
                  <a:lnTo>
                    <a:pt x="491" y="699"/>
                  </a:lnTo>
                  <a:lnTo>
                    <a:pt x="499" y="691"/>
                  </a:lnTo>
                  <a:lnTo>
                    <a:pt x="508" y="682"/>
                  </a:lnTo>
                  <a:lnTo>
                    <a:pt x="521" y="667"/>
                  </a:lnTo>
                  <a:lnTo>
                    <a:pt x="528" y="660"/>
                  </a:lnTo>
                  <a:lnTo>
                    <a:pt x="531" y="656"/>
                  </a:lnTo>
                  <a:lnTo>
                    <a:pt x="535" y="653"/>
                  </a:lnTo>
                  <a:lnTo>
                    <a:pt x="536" y="649"/>
                  </a:lnTo>
                  <a:lnTo>
                    <a:pt x="537" y="645"/>
                  </a:lnTo>
                  <a:lnTo>
                    <a:pt x="535" y="640"/>
                  </a:lnTo>
                  <a:lnTo>
                    <a:pt x="531" y="635"/>
                  </a:lnTo>
                  <a:lnTo>
                    <a:pt x="523" y="635"/>
                  </a:lnTo>
                  <a:lnTo>
                    <a:pt x="515" y="635"/>
                  </a:lnTo>
                  <a:lnTo>
                    <a:pt x="504" y="638"/>
                  </a:lnTo>
                  <a:lnTo>
                    <a:pt x="492" y="641"/>
                  </a:lnTo>
                  <a:lnTo>
                    <a:pt x="485" y="643"/>
                  </a:lnTo>
                  <a:lnTo>
                    <a:pt x="478" y="644"/>
                  </a:lnTo>
                  <a:lnTo>
                    <a:pt x="473" y="652"/>
                  </a:lnTo>
                  <a:lnTo>
                    <a:pt x="468" y="661"/>
                  </a:lnTo>
                  <a:lnTo>
                    <a:pt x="463" y="670"/>
                  </a:lnTo>
                  <a:lnTo>
                    <a:pt x="457" y="679"/>
                  </a:lnTo>
                  <a:lnTo>
                    <a:pt x="451" y="688"/>
                  </a:lnTo>
                  <a:lnTo>
                    <a:pt x="445" y="696"/>
                  </a:lnTo>
                  <a:lnTo>
                    <a:pt x="442" y="699"/>
                  </a:lnTo>
                  <a:lnTo>
                    <a:pt x="437" y="701"/>
                  </a:lnTo>
                  <a:lnTo>
                    <a:pt x="433" y="704"/>
                  </a:lnTo>
                  <a:lnTo>
                    <a:pt x="429" y="705"/>
                  </a:lnTo>
                  <a:lnTo>
                    <a:pt x="438" y="689"/>
                  </a:lnTo>
                  <a:lnTo>
                    <a:pt x="448" y="673"/>
                  </a:lnTo>
                  <a:lnTo>
                    <a:pt x="453" y="665"/>
                  </a:lnTo>
                  <a:lnTo>
                    <a:pt x="458" y="656"/>
                  </a:lnTo>
                  <a:lnTo>
                    <a:pt x="461" y="649"/>
                  </a:lnTo>
                  <a:lnTo>
                    <a:pt x="462" y="640"/>
                  </a:lnTo>
                  <a:lnTo>
                    <a:pt x="451" y="649"/>
                  </a:lnTo>
                  <a:lnTo>
                    <a:pt x="440" y="659"/>
                  </a:lnTo>
                  <a:lnTo>
                    <a:pt x="431" y="669"/>
                  </a:lnTo>
                  <a:lnTo>
                    <a:pt x="422" y="681"/>
                  </a:lnTo>
                  <a:lnTo>
                    <a:pt x="405" y="705"/>
                  </a:lnTo>
                  <a:lnTo>
                    <a:pt x="397" y="716"/>
                  </a:lnTo>
                  <a:lnTo>
                    <a:pt x="388" y="727"/>
                  </a:lnTo>
                  <a:lnTo>
                    <a:pt x="390" y="726"/>
                  </a:lnTo>
                  <a:lnTo>
                    <a:pt x="393" y="726"/>
                  </a:lnTo>
                  <a:lnTo>
                    <a:pt x="398" y="727"/>
                  </a:lnTo>
                  <a:lnTo>
                    <a:pt x="401" y="729"/>
                  </a:lnTo>
                  <a:lnTo>
                    <a:pt x="403" y="729"/>
                  </a:lnTo>
                  <a:lnTo>
                    <a:pt x="404" y="729"/>
                  </a:lnTo>
                  <a:close/>
                  <a:moveTo>
                    <a:pt x="450" y="783"/>
                  </a:moveTo>
                  <a:lnTo>
                    <a:pt x="450" y="783"/>
                  </a:lnTo>
                  <a:lnTo>
                    <a:pt x="457" y="785"/>
                  </a:lnTo>
                  <a:lnTo>
                    <a:pt x="462" y="788"/>
                  </a:lnTo>
                  <a:lnTo>
                    <a:pt x="472" y="795"/>
                  </a:lnTo>
                  <a:lnTo>
                    <a:pt x="482" y="802"/>
                  </a:lnTo>
                  <a:lnTo>
                    <a:pt x="489" y="804"/>
                  </a:lnTo>
                  <a:lnTo>
                    <a:pt x="496" y="805"/>
                  </a:lnTo>
                  <a:lnTo>
                    <a:pt x="497" y="800"/>
                  </a:lnTo>
                  <a:lnTo>
                    <a:pt x="499" y="794"/>
                  </a:lnTo>
                  <a:lnTo>
                    <a:pt x="505" y="785"/>
                  </a:lnTo>
                  <a:lnTo>
                    <a:pt x="510" y="775"/>
                  </a:lnTo>
                  <a:lnTo>
                    <a:pt x="512" y="770"/>
                  </a:lnTo>
                  <a:lnTo>
                    <a:pt x="514" y="765"/>
                  </a:lnTo>
                  <a:lnTo>
                    <a:pt x="482" y="772"/>
                  </a:lnTo>
                  <a:lnTo>
                    <a:pt x="466" y="776"/>
                  </a:lnTo>
                  <a:lnTo>
                    <a:pt x="450" y="783"/>
                  </a:lnTo>
                  <a:close/>
                  <a:moveTo>
                    <a:pt x="420" y="525"/>
                  </a:moveTo>
                  <a:lnTo>
                    <a:pt x="420" y="525"/>
                  </a:lnTo>
                  <a:lnTo>
                    <a:pt x="439" y="512"/>
                  </a:lnTo>
                  <a:lnTo>
                    <a:pt x="460" y="499"/>
                  </a:lnTo>
                  <a:lnTo>
                    <a:pt x="469" y="493"/>
                  </a:lnTo>
                  <a:lnTo>
                    <a:pt x="478" y="485"/>
                  </a:lnTo>
                  <a:lnTo>
                    <a:pt x="485" y="478"/>
                  </a:lnTo>
                  <a:lnTo>
                    <a:pt x="493" y="469"/>
                  </a:lnTo>
                  <a:lnTo>
                    <a:pt x="493" y="466"/>
                  </a:lnTo>
                  <a:lnTo>
                    <a:pt x="461" y="452"/>
                  </a:lnTo>
                  <a:lnTo>
                    <a:pt x="430" y="436"/>
                  </a:lnTo>
                  <a:lnTo>
                    <a:pt x="400" y="421"/>
                  </a:lnTo>
                  <a:lnTo>
                    <a:pt x="368" y="406"/>
                  </a:lnTo>
                  <a:lnTo>
                    <a:pt x="342" y="424"/>
                  </a:lnTo>
                  <a:lnTo>
                    <a:pt x="314" y="442"/>
                  </a:lnTo>
                  <a:lnTo>
                    <a:pt x="285" y="459"/>
                  </a:lnTo>
                  <a:lnTo>
                    <a:pt x="256" y="474"/>
                  </a:lnTo>
                  <a:lnTo>
                    <a:pt x="258" y="480"/>
                  </a:lnTo>
                  <a:lnTo>
                    <a:pt x="262" y="483"/>
                  </a:lnTo>
                  <a:lnTo>
                    <a:pt x="266" y="484"/>
                  </a:lnTo>
                  <a:lnTo>
                    <a:pt x="270" y="485"/>
                  </a:lnTo>
                  <a:lnTo>
                    <a:pt x="280" y="486"/>
                  </a:lnTo>
                  <a:lnTo>
                    <a:pt x="284" y="487"/>
                  </a:lnTo>
                  <a:lnTo>
                    <a:pt x="288" y="489"/>
                  </a:lnTo>
                  <a:lnTo>
                    <a:pt x="292" y="493"/>
                  </a:lnTo>
                  <a:lnTo>
                    <a:pt x="295" y="497"/>
                  </a:lnTo>
                  <a:lnTo>
                    <a:pt x="297" y="502"/>
                  </a:lnTo>
                  <a:lnTo>
                    <a:pt x="298" y="508"/>
                  </a:lnTo>
                  <a:lnTo>
                    <a:pt x="300" y="519"/>
                  </a:lnTo>
                  <a:lnTo>
                    <a:pt x="304" y="533"/>
                  </a:lnTo>
                  <a:lnTo>
                    <a:pt x="315" y="531"/>
                  </a:lnTo>
                  <a:lnTo>
                    <a:pt x="326" y="531"/>
                  </a:lnTo>
                  <a:lnTo>
                    <a:pt x="334" y="532"/>
                  </a:lnTo>
                  <a:lnTo>
                    <a:pt x="341" y="535"/>
                  </a:lnTo>
                  <a:lnTo>
                    <a:pt x="346" y="540"/>
                  </a:lnTo>
                  <a:lnTo>
                    <a:pt x="351" y="546"/>
                  </a:lnTo>
                  <a:lnTo>
                    <a:pt x="353" y="554"/>
                  </a:lnTo>
                  <a:lnTo>
                    <a:pt x="354" y="563"/>
                  </a:lnTo>
                  <a:lnTo>
                    <a:pt x="363" y="561"/>
                  </a:lnTo>
                  <a:lnTo>
                    <a:pt x="372" y="557"/>
                  </a:lnTo>
                  <a:lnTo>
                    <a:pt x="379" y="553"/>
                  </a:lnTo>
                  <a:lnTo>
                    <a:pt x="388" y="547"/>
                  </a:lnTo>
                  <a:lnTo>
                    <a:pt x="404" y="535"/>
                  </a:lnTo>
                  <a:lnTo>
                    <a:pt x="420" y="525"/>
                  </a:lnTo>
                  <a:close/>
                  <a:moveTo>
                    <a:pt x="430" y="628"/>
                  </a:moveTo>
                  <a:lnTo>
                    <a:pt x="430" y="628"/>
                  </a:lnTo>
                  <a:lnTo>
                    <a:pt x="433" y="628"/>
                  </a:lnTo>
                  <a:lnTo>
                    <a:pt x="435" y="625"/>
                  </a:lnTo>
                  <a:lnTo>
                    <a:pt x="435" y="623"/>
                  </a:lnTo>
                  <a:lnTo>
                    <a:pt x="434" y="620"/>
                  </a:lnTo>
                  <a:lnTo>
                    <a:pt x="432" y="618"/>
                  </a:lnTo>
                  <a:lnTo>
                    <a:pt x="429" y="615"/>
                  </a:lnTo>
                  <a:lnTo>
                    <a:pt x="425" y="614"/>
                  </a:lnTo>
                  <a:lnTo>
                    <a:pt x="421" y="614"/>
                  </a:lnTo>
                  <a:lnTo>
                    <a:pt x="414" y="619"/>
                  </a:lnTo>
                  <a:lnTo>
                    <a:pt x="405" y="625"/>
                  </a:lnTo>
                  <a:lnTo>
                    <a:pt x="389" y="639"/>
                  </a:lnTo>
                  <a:lnTo>
                    <a:pt x="381" y="646"/>
                  </a:lnTo>
                  <a:lnTo>
                    <a:pt x="373" y="650"/>
                  </a:lnTo>
                  <a:lnTo>
                    <a:pt x="366" y="653"/>
                  </a:lnTo>
                  <a:lnTo>
                    <a:pt x="361" y="653"/>
                  </a:lnTo>
                  <a:lnTo>
                    <a:pt x="357" y="652"/>
                  </a:lnTo>
                  <a:lnTo>
                    <a:pt x="368" y="643"/>
                  </a:lnTo>
                  <a:lnTo>
                    <a:pt x="378" y="634"/>
                  </a:lnTo>
                  <a:lnTo>
                    <a:pt x="389" y="625"/>
                  </a:lnTo>
                  <a:lnTo>
                    <a:pt x="400" y="617"/>
                  </a:lnTo>
                  <a:lnTo>
                    <a:pt x="399" y="606"/>
                  </a:lnTo>
                  <a:lnTo>
                    <a:pt x="399" y="599"/>
                  </a:lnTo>
                  <a:lnTo>
                    <a:pt x="399" y="595"/>
                  </a:lnTo>
                  <a:lnTo>
                    <a:pt x="400" y="592"/>
                  </a:lnTo>
                  <a:lnTo>
                    <a:pt x="391" y="598"/>
                  </a:lnTo>
                  <a:lnTo>
                    <a:pt x="384" y="604"/>
                  </a:lnTo>
                  <a:lnTo>
                    <a:pt x="367" y="621"/>
                  </a:lnTo>
                  <a:lnTo>
                    <a:pt x="358" y="630"/>
                  </a:lnTo>
                  <a:lnTo>
                    <a:pt x="348" y="636"/>
                  </a:lnTo>
                  <a:lnTo>
                    <a:pt x="344" y="638"/>
                  </a:lnTo>
                  <a:lnTo>
                    <a:pt x="339" y="640"/>
                  </a:lnTo>
                  <a:lnTo>
                    <a:pt x="334" y="641"/>
                  </a:lnTo>
                  <a:lnTo>
                    <a:pt x="329" y="641"/>
                  </a:lnTo>
                  <a:lnTo>
                    <a:pt x="344" y="626"/>
                  </a:lnTo>
                  <a:lnTo>
                    <a:pt x="360" y="613"/>
                  </a:lnTo>
                  <a:lnTo>
                    <a:pt x="374" y="596"/>
                  </a:lnTo>
                  <a:lnTo>
                    <a:pt x="382" y="589"/>
                  </a:lnTo>
                  <a:lnTo>
                    <a:pt x="388" y="579"/>
                  </a:lnTo>
                  <a:lnTo>
                    <a:pt x="382" y="579"/>
                  </a:lnTo>
                  <a:lnTo>
                    <a:pt x="377" y="578"/>
                  </a:lnTo>
                  <a:lnTo>
                    <a:pt x="372" y="578"/>
                  </a:lnTo>
                  <a:lnTo>
                    <a:pt x="367" y="578"/>
                  </a:lnTo>
                  <a:lnTo>
                    <a:pt x="366" y="580"/>
                  </a:lnTo>
                  <a:lnTo>
                    <a:pt x="364" y="581"/>
                  </a:lnTo>
                  <a:lnTo>
                    <a:pt x="361" y="583"/>
                  </a:lnTo>
                  <a:lnTo>
                    <a:pt x="357" y="584"/>
                  </a:lnTo>
                  <a:lnTo>
                    <a:pt x="352" y="585"/>
                  </a:lnTo>
                  <a:lnTo>
                    <a:pt x="348" y="588"/>
                  </a:lnTo>
                  <a:lnTo>
                    <a:pt x="345" y="593"/>
                  </a:lnTo>
                  <a:lnTo>
                    <a:pt x="338" y="604"/>
                  </a:lnTo>
                  <a:lnTo>
                    <a:pt x="330" y="617"/>
                  </a:lnTo>
                  <a:lnTo>
                    <a:pt x="322" y="628"/>
                  </a:lnTo>
                  <a:lnTo>
                    <a:pt x="315" y="634"/>
                  </a:lnTo>
                  <a:lnTo>
                    <a:pt x="310" y="639"/>
                  </a:lnTo>
                  <a:lnTo>
                    <a:pt x="307" y="643"/>
                  </a:lnTo>
                  <a:lnTo>
                    <a:pt x="306" y="646"/>
                  </a:lnTo>
                  <a:lnTo>
                    <a:pt x="306" y="649"/>
                  </a:lnTo>
                  <a:lnTo>
                    <a:pt x="306" y="654"/>
                  </a:lnTo>
                  <a:lnTo>
                    <a:pt x="310" y="653"/>
                  </a:lnTo>
                  <a:lnTo>
                    <a:pt x="313" y="653"/>
                  </a:lnTo>
                  <a:lnTo>
                    <a:pt x="318" y="655"/>
                  </a:lnTo>
                  <a:lnTo>
                    <a:pt x="323" y="656"/>
                  </a:lnTo>
                  <a:lnTo>
                    <a:pt x="326" y="656"/>
                  </a:lnTo>
                  <a:lnTo>
                    <a:pt x="329" y="656"/>
                  </a:lnTo>
                  <a:lnTo>
                    <a:pt x="331" y="662"/>
                  </a:lnTo>
                  <a:lnTo>
                    <a:pt x="331" y="666"/>
                  </a:lnTo>
                  <a:lnTo>
                    <a:pt x="331" y="670"/>
                  </a:lnTo>
                  <a:lnTo>
                    <a:pt x="334" y="674"/>
                  </a:lnTo>
                  <a:lnTo>
                    <a:pt x="358" y="666"/>
                  </a:lnTo>
                  <a:lnTo>
                    <a:pt x="383" y="658"/>
                  </a:lnTo>
                  <a:lnTo>
                    <a:pt x="407" y="650"/>
                  </a:lnTo>
                  <a:lnTo>
                    <a:pt x="429" y="641"/>
                  </a:lnTo>
                  <a:lnTo>
                    <a:pt x="429" y="633"/>
                  </a:lnTo>
                  <a:lnTo>
                    <a:pt x="430" y="628"/>
                  </a:lnTo>
                  <a:close/>
                  <a:moveTo>
                    <a:pt x="434" y="768"/>
                  </a:moveTo>
                  <a:lnTo>
                    <a:pt x="434" y="768"/>
                  </a:lnTo>
                  <a:lnTo>
                    <a:pt x="434" y="765"/>
                  </a:lnTo>
                  <a:lnTo>
                    <a:pt x="433" y="762"/>
                  </a:lnTo>
                  <a:lnTo>
                    <a:pt x="432" y="760"/>
                  </a:lnTo>
                  <a:lnTo>
                    <a:pt x="430" y="757"/>
                  </a:lnTo>
                  <a:lnTo>
                    <a:pt x="424" y="761"/>
                  </a:lnTo>
                  <a:lnTo>
                    <a:pt x="417" y="764"/>
                  </a:lnTo>
                  <a:lnTo>
                    <a:pt x="408" y="766"/>
                  </a:lnTo>
                  <a:lnTo>
                    <a:pt x="401" y="766"/>
                  </a:lnTo>
                  <a:lnTo>
                    <a:pt x="394" y="764"/>
                  </a:lnTo>
                  <a:lnTo>
                    <a:pt x="392" y="761"/>
                  </a:lnTo>
                  <a:lnTo>
                    <a:pt x="390" y="759"/>
                  </a:lnTo>
                  <a:lnTo>
                    <a:pt x="389" y="756"/>
                  </a:lnTo>
                  <a:lnTo>
                    <a:pt x="389" y="753"/>
                  </a:lnTo>
                  <a:lnTo>
                    <a:pt x="390" y="749"/>
                  </a:lnTo>
                  <a:lnTo>
                    <a:pt x="393" y="743"/>
                  </a:lnTo>
                  <a:lnTo>
                    <a:pt x="382" y="746"/>
                  </a:lnTo>
                  <a:lnTo>
                    <a:pt x="372" y="750"/>
                  </a:lnTo>
                  <a:lnTo>
                    <a:pt x="362" y="755"/>
                  </a:lnTo>
                  <a:lnTo>
                    <a:pt x="354" y="760"/>
                  </a:lnTo>
                  <a:lnTo>
                    <a:pt x="347" y="768"/>
                  </a:lnTo>
                  <a:lnTo>
                    <a:pt x="341" y="776"/>
                  </a:lnTo>
                  <a:lnTo>
                    <a:pt x="337" y="787"/>
                  </a:lnTo>
                  <a:lnTo>
                    <a:pt x="332" y="799"/>
                  </a:lnTo>
                  <a:lnTo>
                    <a:pt x="359" y="795"/>
                  </a:lnTo>
                  <a:lnTo>
                    <a:pt x="385" y="788"/>
                  </a:lnTo>
                  <a:lnTo>
                    <a:pt x="398" y="784"/>
                  </a:lnTo>
                  <a:lnTo>
                    <a:pt x="409" y="780"/>
                  </a:lnTo>
                  <a:lnTo>
                    <a:pt x="422" y="774"/>
                  </a:lnTo>
                  <a:lnTo>
                    <a:pt x="434" y="768"/>
                  </a:lnTo>
                  <a:close/>
                  <a:moveTo>
                    <a:pt x="316" y="700"/>
                  </a:moveTo>
                  <a:lnTo>
                    <a:pt x="316" y="700"/>
                  </a:lnTo>
                  <a:lnTo>
                    <a:pt x="329" y="708"/>
                  </a:lnTo>
                  <a:lnTo>
                    <a:pt x="342" y="715"/>
                  </a:lnTo>
                  <a:lnTo>
                    <a:pt x="354" y="724"/>
                  </a:lnTo>
                  <a:lnTo>
                    <a:pt x="367" y="731"/>
                  </a:lnTo>
                  <a:lnTo>
                    <a:pt x="382" y="713"/>
                  </a:lnTo>
                  <a:lnTo>
                    <a:pt x="395" y="696"/>
                  </a:lnTo>
                  <a:lnTo>
                    <a:pt x="423" y="660"/>
                  </a:lnTo>
                  <a:lnTo>
                    <a:pt x="393" y="667"/>
                  </a:lnTo>
                  <a:lnTo>
                    <a:pt x="366" y="676"/>
                  </a:lnTo>
                  <a:lnTo>
                    <a:pt x="352" y="681"/>
                  </a:lnTo>
                  <a:lnTo>
                    <a:pt x="339" y="686"/>
                  </a:lnTo>
                  <a:lnTo>
                    <a:pt x="327" y="693"/>
                  </a:lnTo>
                  <a:lnTo>
                    <a:pt x="316" y="700"/>
                  </a:lnTo>
                  <a:close/>
                  <a:moveTo>
                    <a:pt x="246" y="345"/>
                  </a:moveTo>
                  <a:lnTo>
                    <a:pt x="246" y="345"/>
                  </a:lnTo>
                  <a:lnTo>
                    <a:pt x="239" y="353"/>
                  </a:lnTo>
                  <a:lnTo>
                    <a:pt x="231" y="360"/>
                  </a:lnTo>
                  <a:lnTo>
                    <a:pt x="222" y="365"/>
                  </a:lnTo>
                  <a:lnTo>
                    <a:pt x="212" y="371"/>
                  </a:lnTo>
                  <a:lnTo>
                    <a:pt x="193" y="380"/>
                  </a:lnTo>
                  <a:lnTo>
                    <a:pt x="183" y="386"/>
                  </a:lnTo>
                  <a:lnTo>
                    <a:pt x="174" y="391"/>
                  </a:lnTo>
                  <a:lnTo>
                    <a:pt x="195" y="416"/>
                  </a:lnTo>
                  <a:lnTo>
                    <a:pt x="204" y="429"/>
                  </a:lnTo>
                  <a:lnTo>
                    <a:pt x="208" y="437"/>
                  </a:lnTo>
                  <a:lnTo>
                    <a:pt x="211" y="444"/>
                  </a:lnTo>
                  <a:lnTo>
                    <a:pt x="213" y="446"/>
                  </a:lnTo>
                  <a:lnTo>
                    <a:pt x="216" y="446"/>
                  </a:lnTo>
                  <a:lnTo>
                    <a:pt x="219" y="443"/>
                  </a:lnTo>
                  <a:lnTo>
                    <a:pt x="223" y="441"/>
                  </a:lnTo>
                  <a:lnTo>
                    <a:pt x="225" y="441"/>
                  </a:lnTo>
                  <a:lnTo>
                    <a:pt x="227" y="443"/>
                  </a:lnTo>
                  <a:lnTo>
                    <a:pt x="236" y="453"/>
                  </a:lnTo>
                  <a:lnTo>
                    <a:pt x="240" y="457"/>
                  </a:lnTo>
                  <a:lnTo>
                    <a:pt x="246" y="461"/>
                  </a:lnTo>
                  <a:lnTo>
                    <a:pt x="262" y="455"/>
                  </a:lnTo>
                  <a:lnTo>
                    <a:pt x="277" y="450"/>
                  </a:lnTo>
                  <a:lnTo>
                    <a:pt x="292" y="442"/>
                  </a:lnTo>
                  <a:lnTo>
                    <a:pt x="306" y="435"/>
                  </a:lnTo>
                  <a:lnTo>
                    <a:pt x="318" y="426"/>
                  </a:lnTo>
                  <a:lnTo>
                    <a:pt x="331" y="417"/>
                  </a:lnTo>
                  <a:lnTo>
                    <a:pt x="343" y="407"/>
                  </a:lnTo>
                  <a:lnTo>
                    <a:pt x="354" y="396"/>
                  </a:lnTo>
                  <a:lnTo>
                    <a:pt x="246" y="345"/>
                  </a:lnTo>
                  <a:close/>
                  <a:moveTo>
                    <a:pt x="295" y="547"/>
                  </a:moveTo>
                  <a:lnTo>
                    <a:pt x="295" y="547"/>
                  </a:lnTo>
                  <a:lnTo>
                    <a:pt x="293" y="545"/>
                  </a:lnTo>
                  <a:lnTo>
                    <a:pt x="292" y="542"/>
                  </a:lnTo>
                  <a:lnTo>
                    <a:pt x="289" y="534"/>
                  </a:lnTo>
                  <a:lnTo>
                    <a:pt x="286" y="517"/>
                  </a:lnTo>
                  <a:lnTo>
                    <a:pt x="284" y="510"/>
                  </a:lnTo>
                  <a:lnTo>
                    <a:pt x="281" y="503"/>
                  </a:lnTo>
                  <a:lnTo>
                    <a:pt x="279" y="501"/>
                  </a:lnTo>
                  <a:lnTo>
                    <a:pt x="276" y="500"/>
                  </a:lnTo>
                  <a:lnTo>
                    <a:pt x="272" y="499"/>
                  </a:lnTo>
                  <a:lnTo>
                    <a:pt x="268" y="500"/>
                  </a:lnTo>
                  <a:lnTo>
                    <a:pt x="265" y="507"/>
                  </a:lnTo>
                  <a:lnTo>
                    <a:pt x="261" y="514"/>
                  </a:lnTo>
                  <a:lnTo>
                    <a:pt x="256" y="519"/>
                  </a:lnTo>
                  <a:lnTo>
                    <a:pt x="251" y="525"/>
                  </a:lnTo>
                  <a:lnTo>
                    <a:pt x="239" y="534"/>
                  </a:lnTo>
                  <a:lnTo>
                    <a:pt x="227" y="544"/>
                  </a:lnTo>
                  <a:lnTo>
                    <a:pt x="230" y="535"/>
                  </a:lnTo>
                  <a:lnTo>
                    <a:pt x="234" y="529"/>
                  </a:lnTo>
                  <a:lnTo>
                    <a:pt x="238" y="523"/>
                  </a:lnTo>
                  <a:lnTo>
                    <a:pt x="242" y="516"/>
                  </a:lnTo>
                  <a:lnTo>
                    <a:pt x="254" y="507"/>
                  </a:lnTo>
                  <a:lnTo>
                    <a:pt x="267" y="498"/>
                  </a:lnTo>
                  <a:lnTo>
                    <a:pt x="250" y="496"/>
                  </a:lnTo>
                  <a:lnTo>
                    <a:pt x="245" y="495"/>
                  </a:lnTo>
                  <a:lnTo>
                    <a:pt x="238" y="493"/>
                  </a:lnTo>
                  <a:lnTo>
                    <a:pt x="228" y="501"/>
                  </a:lnTo>
                  <a:lnTo>
                    <a:pt x="220" y="511"/>
                  </a:lnTo>
                  <a:lnTo>
                    <a:pt x="204" y="530"/>
                  </a:lnTo>
                  <a:lnTo>
                    <a:pt x="188" y="549"/>
                  </a:lnTo>
                  <a:lnTo>
                    <a:pt x="178" y="559"/>
                  </a:lnTo>
                  <a:lnTo>
                    <a:pt x="169" y="568"/>
                  </a:lnTo>
                  <a:lnTo>
                    <a:pt x="172" y="578"/>
                  </a:lnTo>
                  <a:lnTo>
                    <a:pt x="173" y="587"/>
                  </a:lnTo>
                  <a:lnTo>
                    <a:pt x="179" y="586"/>
                  </a:lnTo>
                  <a:lnTo>
                    <a:pt x="186" y="584"/>
                  </a:lnTo>
                  <a:lnTo>
                    <a:pt x="191" y="579"/>
                  </a:lnTo>
                  <a:lnTo>
                    <a:pt x="196" y="575"/>
                  </a:lnTo>
                  <a:lnTo>
                    <a:pt x="202" y="570"/>
                  </a:lnTo>
                  <a:lnTo>
                    <a:pt x="207" y="567"/>
                  </a:lnTo>
                  <a:lnTo>
                    <a:pt x="212" y="563"/>
                  </a:lnTo>
                  <a:lnTo>
                    <a:pt x="219" y="562"/>
                  </a:lnTo>
                  <a:lnTo>
                    <a:pt x="217" y="568"/>
                  </a:lnTo>
                  <a:lnTo>
                    <a:pt x="213" y="572"/>
                  </a:lnTo>
                  <a:lnTo>
                    <a:pt x="206" y="579"/>
                  </a:lnTo>
                  <a:lnTo>
                    <a:pt x="197" y="587"/>
                  </a:lnTo>
                  <a:lnTo>
                    <a:pt x="194" y="591"/>
                  </a:lnTo>
                  <a:lnTo>
                    <a:pt x="192" y="595"/>
                  </a:lnTo>
                  <a:lnTo>
                    <a:pt x="195" y="595"/>
                  </a:lnTo>
                  <a:lnTo>
                    <a:pt x="198" y="596"/>
                  </a:lnTo>
                  <a:lnTo>
                    <a:pt x="200" y="599"/>
                  </a:lnTo>
                  <a:lnTo>
                    <a:pt x="201" y="601"/>
                  </a:lnTo>
                  <a:lnTo>
                    <a:pt x="235" y="593"/>
                  </a:lnTo>
                  <a:lnTo>
                    <a:pt x="267" y="585"/>
                  </a:lnTo>
                  <a:lnTo>
                    <a:pt x="298" y="574"/>
                  </a:lnTo>
                  <a:lnTo>
                    <a:pt x="329" y="563"/>
                  </a:lnTo>
                  <a:lnTo>
                    <a:pt x="332" y="555"/>
                  </a:lnTo>
                  <a:lnTo>
                    <a:pt x="333" y="550"/>
                  </a:lnTo>
                  <a:lnTo>
                    <a:pt x="336" y="546"/>
                  </a:lnTo>
                  <a:lnTo>
                    <a:pt x="316" y="547"/>
                  </a:lnTo>
                  <a:lnTo>
                    <a:pt x="306" y="548"/>
                  </a:lnTo>
                  <a:lnTo>
                    <a:pt x="295" y="547"/>
                  </a:lnTo>
                  <a:close/>
                  <a:moveTo>
                    <a:pt x="230" y="610"/>
                  </a:moveTo>
                  <a:lnTo>
                    <a:pt x="230" y="610"/>
                  </a:lnTo>
                  <a:lnTo>
                    <a:pt x="206" y="616"/>
                  </a:lnTo>
                  <a:lnTo>
                    <a:pt x="195" y="620"/>
                  </a:lnTo>
                  <a:lnTo>
                    <a:pt x="191" y="622"/>
                  </a:lnTo>
                  <a:lnTo>
                    <a:pt x="187" y="626"/>
                  </a:lnTo>
                  <a:lnTo>
                    <a:pt x="200" y="635"/>
                  </a:lnTo>
                  <a:lnTo>
                    <a:pt x="215" y="644"/>
                  </a:lnTo>
                  <a:lnTo>
                    <a:pt x="230" y="651"/>
                  </a:lnTo>
                  <a:lnTo>
                    <a:pt x="243" y="658"/>
                  </a:lnTo>
                  <a:lnTo>
                    <a:pt x="252" y="664"/>
                  </a:lnTo>
                  <a:lnTo>
                    <a:pt x="257" y="667"/>
                  </a:lnTo>
                  <a:lnTo>
                    <a:pt x="260" y="668"/>
                  </a:lnTo>
                  <a:lnTo>
                    <a:pt x="262" y="668"/>
                  </a:lnTo>
                  <a:lnTo>
                    <a:pt x="263" y="668"/>
                  </a:lnTo>
                  <a:lnTo>
                    <a:pt x="264" y="666"/>
                  </a:lnTo>
                  <a:lnTo>
                    <a:pt x="267" y="662"/>
                  </a:lnTo>
                  <a:lnTo>
                    <a:pt x="269" y="655"/>
                  </a:lnTo>
                  <a:lnTo>
                    <a:pt x="273" y="651"/>
                  </a:lnTo>
                  <a:lnTo>
                    <a:pt x="291" y="637"/>
                  </a:lnTo>
                  <a:lnTo>
                    <a:pt x="308" y="620"/>
                  </a:lnTo>
                  <a:lnTo>
                    <a:pt x="316" y="610"/>
                  </a:lnTo>
                  <a:lnTo>
                    <a:pt x="323" y="601"/>
                  </a:lnTo>
                  <a:lnTo>
                    <a:pt x="329" y="590"/>
                  </a:lnTo>
                  <a:lnTo>
                    <a:pt x="334" y="579"/>
                  </a:lnTo>
                  <a:lnTo>
                    <a:pt x="322" y="580"/>
                  </a:lnTo>
                  <a:lnTo>
                    <a:pt x="308" y="583"/>
                  </a:lnTo>
                  <a:lnTo>
                    <a:pt x="295" y="586"/>
                  </a:lnTo>
                  <a:lnTo>
                    <a:pt x="282" y="591"/>
                  </a:lnTo>
                  <a:lnTo>
                    <a:pt x="256" y="601"/>
                  </a:lnTo>
                  <a:lnTo>
                    <a:pt x="242" y="606"/>
                  </a:lnTo>
                  <a:lnTo>
                    <a:pt x="230" y="610"/>
                  </a:lnTo>
                  <a:close/>
                  <a:moveTo>
                    <a:pt x="286" y="660"/>
                  </a:moveTo>
                  <a:lnTo>
                    <a:pt x="286" y="660"/>
                  </a:lnTo>
                  <a:lnTo>
                    <a:pt x="282" y="666"/>
                  </a:lnTo>
                  <a:lnTo>
                    <a:pt x="277" y="673"/>
                  </a:lnTo>
                  <a:lnTo>
                    <a:pt x="265" y="683"/>
                  </a:lnTo>
                  <a:lnTo>
                    <a:pt x="258" y="690"/>
                  </a:lnTo>
                  <a:lnTo>
                    <a:pt x="254" y="696"/>
                  </a:lnTo>
                  <a:lnTo>
                    <a:pt x="251" y="702"/>
                  </a:lnTo>
                  <a:lnTo>
                    <a:pt x="249" y="710"/>
                  </a:lnTo>
                  <a:lnTo>
                    <a:pt x="266" y="702"/>
                  </a:lnTo>
                  <a:lnTo>
                    <a:pt x="285" y="695"/>
                  </a:lnTo>
                  <a:lnTo>
                    <a:pt x="294" y="690"/>
                  </a:lnTo>
                  <a:lnTo>
                    <a:pt x="301" y="684"/>
                  </a:lnTo>
                  <a:lnTo>
                    <a:pt x="308" y="678"/>
                  </a:lnTo>
                  <a:lnTo>
                    <a:pt x="313" y="670"/>
                  </a:lnTo>
                  <a:lnTo>
                    <a:pt x="304" y="669"/>
                  </a:lnTo>
                  <a:lnTo>
                    <a:pt x="298" y="668"/>
                  </a:lnTo>
                  <a:lnTo>
                    <a:pt x="292" y="665"/>
                  </a:lnTo>
                  <a:lnTo>
                    <a:pt x="288" y="663"/>
                  </a:lnTo>
                  <a:lnTo>
                    <a:pt x="286" y="660"/>
                  </a:lnTo>
                  <a:close/>
                  <a:moveTo>
                    <a:pt x="142" y="501"/>
                  </a:moveTo>
                  <a:lnTo>
                    <a:pt x="142" y="501"/>
                  </a:lnTo>
                  <a:lnTo>
                    <a:pt x="145" y="498"/>
                  </a:lnTo>
                  <a:lnTo>
                    <a:pt x="148" y="495"/>
                  </a:lnTo>
                  <a:lnTo>
                    <a:pt x="157" y="489"/>
                  </a:lnTo>
                  <a:lnTo>
                    <a:pt x="165" y="485"/>
                  </a:lnTo>
                  <a:lnTo>
                    <a:pt x="174" y="480"/>
                  </a:lnTo>
                  <a:lnTo>
                    <a:pt x="182" y="474"/>
                  </a:lnTo>
                  <a:lnTo>
                    <a:pt x="190" y="468"/>
                  </a:lnTo>
                  <a:lnTo>
                    <a:pt x="196" y="462"/>
                  </a:lnTo>
                  <a:lnTo>
                    <a:pt x="201" y="455"/>
                  </a:lnTo>
                  <a:lnTo>
                    <a:pt x="198" y="455"/>
                  </a:lnTo>
                  <a:lnTo>
                    <a:pt x="197" y="453"/>
                  </a:lnTo>
                  <a:lnTo>
                    <a:pt x="194" y="447"/>
                  </a:lnTo>
                  <a:lnTo>
                    <a:pt x="189" y="433"/>
                  </a:lnTo>
                  <a:lnTo>
                    <a:pt x="182" y="435"/>
                  </a:lnTo>
                  <a:lnTo>
                    <a:pt x="177" y="438"/>
                  </a:lnTo>
                  <a:lnTo>
                    <a:pt x="167" y="446"/>
                  </a:lnTo>
                  <a:lnTo>
                    <a:pt x="158" y="452"/>
                  </a:lnTo>
                  <a:lnTo>
                    <a:pt x="152" y="454"/>
                  </a:lnTo>
                  <a:lnTo>
                    <a:pt x="147" y="455"/>
                  </a:lnTo>
                  <a:lnTo>
                    <a:pt x="149" y="449"/>
                  </a:lnTo>
                  <a:lnTo>
                    <a:pt x="152" y="443"/>
                  </a:lnTo>
                  <a:lnTo>
                    <a:pt x="157" y="440"/>
                  </a:lnTo>
                  <a:lnTo>
                    <a:pt x="161" y="436"/>
                  </a:lnTo>
                  <a:lnTo>
                    <a:pt x="171" y="429"/>
                  </a:lnTo>
                  <a:lnTo>
                    <a:pt x="175" y="425"/>
                  </a:lnTo>
                  <a:lnTo>
                    <a:pt x="178" y="420"/>
                  </a:lnTo>
                  <a:lnTo>
                    <a:pt x="175" y="413"/>
                  </a:lnTo>
                  <a:lnTo>
                    <a:pt x="172" y="407"/>
                  </a:lnTo>
                  <a:lnTo>
                    <a:pt x="166" y="402"/>
                  </a:lnTo>
                  <a:lnTo>
                    <a:pt x="163" y="399"/>
                  </a:lnTo>
                  <a:lnTo>
                    <a:pt x="160" y="398"/>
                  </a:lnTo>
                  <a:lnTo>
                    <a:pt x="147" y="407"/>
                  </a:lnTo>
                  <a:lnTo>
                    <a:pt x="135" y="417"/>
                  </a:lnTo>
                  <a:lnTo>
                    <a:pt x="125" y="427"/>
                  </a:lnTo>
                  <a:lnTo>
                    <a:pt x="114" y="438"/>
                  </a:lnTo>
                  <a:lnTo>
                    <a:pt x="92" y="461"/>
                  </a:lnTo>
                  <a:lnTo>
                    <a:pt x="81" y="470"/>
                  </a:lnTo>
                  <a:lnTo>
                    <a:pt x="69" y="480"/>
                  </a:lnTo>
                  <a:lnTo>
                    <a:pt x="73" y="483"/>
                  </a:lnTo>
                  <a:lnTo>
                    <a:pt x="77" y="484"/>
                  </a:lnTo>
                  <a:lnTo>
                    <a:pt x="81" y="484"/>
                  </a:lnTo>
                  <a:lnTo>
                    <a:pt x="84" y="484"/>
                  </a:lnTo>
                  <a:lnTo>
                    <a:pt x="88" y="482"/>
                  </a:lnTo>
                  <a:lnTo>
                    <a:pt x="91" y="480"/>
                  </a:lnTo>
                  <a:lnTo>
                    <a:pt x="97" y="474"/>
                  </a:lnTo>
                  <a:lnTo>
                    <a:pt x="103" y="468"/>
                  </a:lnTo>
                  <a:lnTo>
                    <a:pt x="110" y="463"/>
                  </a:lnTo>
                  <a:lnTo>
                    <a:pt x="114" y="461"/>
                  </a:lnTo>
                  <a:lnTo>
                    <a:pt x="117" y="459"/>
                  </a:lnTo>
                  <a:lnTo>
                    <a:pt x="120" y="458"/>
                  </a:lnTo>
                  <a:lnTo>
                    <a:pt x="125" y="458"/>
                  </a:lnTo>
                  <a:lnTo>
                    <a:pt x="116" y="468"/>
                  </a:lnTo>
                  <a:lnTo>
                    <a:pt x="106" y="478"/>
                  </a:lnTo>
                  <a:lnTo>
                    <a:pt x="98" y="486"/>
                  </a:lnTo>
                  <a:lnTo>
                    <a:pt x="89" y="496"/>
                  </a:lnTo>
                  <a:lnTo>
                    <a:pt x="92" y="500"/>
                  </a:lnTo>
                  <a:lnTo>
                    <a:pt x="96" y="504"/>
                  </a:lnTo>
                  <a:lnTo>
                    <a:pt x="98" y="511"/>
                  </a:lnTo>
                  <a:lnTo>
                    <a:pt x="98" y="517"/>
                  </a:lnTo>
                  <a:lnTo>
                    <a:pt x="105" y="517"/>
                  </a:lnTo>
                  <a:lnTo>
                    <a:pt x="111" y="516"/>
                  </a:lnTo>
                  <a:lnTo>
                    <a:pt x="115" y="514"/>
                  </a:lnTo>
                  <a:lnTo>
                    <a:pt x="119" y="511"/>
                  </a:lnTo>
                  <a:lnTo>
                    <a:pt x="126" y="511"/>
                  </a:lnTo>
                  <a:lnTo>
                    <a:pt x="131" y="510"/>
                  </a:lnTo>
                  <a:lnTo>
                    <a:pt x="144" y="507"/>
                  </a:lnTo>
                  <a:lnTo>
                    <a:pt x="156" y="502"/>
                  </a:lnTo>
                  <a:lnTo>
                    <a:pt x="167" y="500"/>
                  </a:lnTo>
                  <a:lnTo>
                    <a:pt x="183" y="498"/>
                  </a:lnTo>
                  <a:lnTo>
                    <a:pt x="198" y="497"/>
                  </a:lnTo>
                  <a:lnTo>
                    <a:pt x="212" y="495"/>
                  </a:lnTo>
                  <a:lnTo>
                    <a:pt x="219" y="494"/>
                  </a:lnTo>
                  <a:lnTo>
                    <a:pt x="224" y="490"/>
                  </a:lnTo>
                  <a:lnTo>
                    <a:pt x="223" y="489"/>
                  </a:lnTo>
                  <a:lnTo>
                    <a:pt x="223" y="488"/>
                  </a:lnTo>
                  <a:lnTo>
                    <a:pt x="220" y="487"/>
                  </a:lnTo>
                  <a:lnTo>
                    <a:pt x="218" y="485"/>
                  </a:lnTo>
                  <a:lnTo>
                    <a:pt x="217" y="483"/>
                  </a:lnTo>
                  <a:lnTo>
                    <a:pt x="217" y="480"/>
                  </a:lnTo>
                  <a:lnTo>
                    <a:pt x="220" y="475"/>
                  </a:lnTo>
                  <a:lnTo>
                    <a:pt x="223" y="472"/>
                  </a:lnTo>
                  <a:lnTo>
                    <a:pt x="223" y="470"/>
                  </a:lnTo>
                  <a:lnTo>
                    <a:pt x="224" y="467"/>
                  </a:lnTo>
                  <a:lnTo>
                    <a:pt x="223" y="464"/>
                  </a:lnTo>
                  <a:lnTo>
                    <a:pt x="222" y="461"/>
                  </a:lnTo>
                  <a:lnTo>
                    <a:pt x="211" y="465"/>
                  </a:lnTo>
                  <a:lnTo>
                    <a:pt x="202" y="471"/>
                  </a:lnTo>
                  <a:lnTo>
                    <a:pt x="185" y="485"/>
                  </a:lnTo>
                  <a:lnTo>
                    <a:pt x="175" y="492"/>
                  </a:lnTo>
                  <a:lnTo>
                    <a:pt x="165" y="497"/>
                  </a:lnTo>
                  <a:lnTo>
                    <a:pt x="160" y="499"/>
                  </a:lnTo>
                  <a:lnTo>
                    <a:pt x="155" y="501"/>
                  </a:lnTo>
                  <a:lnTo>
                    <a:pt x="148" y="501"/>
                  </a:lnTo>
                  <a:lnTo>
                    <a:pt x="142" y="501"/>
                  </a:lnTo>
                  <a:close/>
                  <a:moveTo>
                    <a:pt x="135" y="523"/>
                  </a:moveTo>
                  <a:lnTo>
                    <a:pt x="135" y="523"/>
                  </a:lnTo>
                  <a:lnTo>
                    <a:pt x="124" y="533"/>
                  </a:lnTo>
                  <a:lnTo>
                    <a:pt x="112" y="545"/>
                  </a:lnTo>
                  <a:lnTo>
                    <a:pt x="107" y="552"/>
                  </a:lnTo>
                  <a:lnTo>
                    <a:pt x="103" y="558"/>
                  </a:lnTo>
                  <a:lnTo>
                    <a:pt x="99" y="567"/>
                  </a:lnTo>
                  <a:lnTo>
                    <a:pt x="96" y="574"/>
                  </a:lnTo>
                  <a:lnTo>
                    <a:pt x="111" y="586"/>
                  </a:lnTo>
                  <a:lnTo>
                    <a:pt x="127" y="595"/>
                  </a:lnTo>
                  <a:lnTo>
                    <a:pt x="135" y="585"/>
                  </a:lnTo>
                  <a:lnTo>
                    <a:pt x="144" y="574"/>
                  </a:lnTo>
                  <a:lnTo>
                    <a:pt x="165" y="555"/>
                  </a:lnTo>
                  <a:lnTo>
                    <a:pt x="176" y="545"/>
                  </a:lnTo>
                  <a:lnTo>
                    <a:pt x="186" y="535"/>
                  </a:lnTo>
                  <a:lnTo>
                    <a:pt x="194" y="524"/>
                  </a:lnTo>
                  <a:lnTo>
                    <a:pt x="203" y="512"/>
                  </a:lnTo>
                  <a:lnTo>
                    <a:pt x="169" y="519"/>
                  </a:lnTo>
                  <a:lnTo>
                    <a:pt x="152" y="523"/>
                  </a:lnTo>
                  <a:lnTo>
                    <a:pt x="135" y="523"/>
                  </a:lnTo>
                  <a:close/>
                  <a:moveTo>
                    <a:pt x="158" y="585"/>
                  </a:moveTo>
                  <a:lnTo>
                    <a:pt x="158" y="585"/>
                  </a:lnTo>
                  <a:lnTo>
                    <a:pt x="150" y="588"/>
                  </a:lnTo>
                  <a:lnTo>
                    <a:pt x="143" y="593"/>
                  </a:lnTo>
                  <a:lnTo>
                    <a:pt x="137" y="598"/>
                  </a:lnTo>
                  <a:lnTo>
                    <a:pt x="132" y="604"/>
                  </a:lnTo>
                  <a:lnTo>
                    <a:pt x="121" y="617"/>
                  </a:lnTo>
                  <a:lnTo>
                    <a:pt x="112" y="630"/>
                  </a:lnTo>
                  <a:lnTo>
                    <a:pt x="120" y="630"/>
                  </a:lnTo>
                  <a:lnTo>
                    <a:pt x="130" y="629"/>
                  </a:lnTo>
                  <a:lnTo>
                    <a:pt x="141" y="625"/>
                  </a:lnTo>
                  <a:lnTo>
                    <a:pt x="151" y="621"/>
                  </a:lnTo>
                  <a:lnTo>
                    <a:pt x="161" y="617"/>
                  </a:lnTo>
                  <a:lnTo>
                    <a:pt x="169" y="613"/>
                  </a:lnTo>
                  <a:lnTo>
                    <a:pt x="173" y="609"/>
                  </a:lnTo>
                  <a:lnTo>
                    <a:pt x="174" y="607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0" y="602"/>
                  </a:lnTo>
                  <a:lnTo>
                    <a:pt x="164" y="596"/>
                  </a:lnTo>
                  <a:lnTo>
                    <a:pt x="160" y="591"/>
                  </a:lnTo>
                  <a:lnTo>
                    <a:pt x="159" y="588"/>
                  </a:lnTo>
                  <a:lnTo>
                    <a:pt x="158" y="585"/>
                  </a:lnTo>
                  <a:close/>
                  <a:moveTo>
                    <a:pt x="82" y="516"/>
                  </a:moveTo>
                  <a:lnTo>
                    <a:pt x="82" y="516"/>
                  </a:lnTo>
                  <a:lnTo>
                    <a:pt x="81" y="510"/>
                  </a:lnTo>
                  <a:lnTo>
                    <a:pt x="79" y="505"/>
                  </a:lnTo>
                  <a:lnTo>
                    <a:pt x="76" y="501"/>
                  </a:lnTo>
                  <a:lnTo>
                    <a:pt x="72" y="499"/>
                  </a:lnTo>
                  <a:lnTo>
                    <a:pt x="68" y="497"/>
                  </a:lnTo>
                  <a:lnTo>
                    <a:pt x="64" y="496"/>
                  </a:lnTo>
                  <a:lnTo>
                    <a:pt x="53" y="495"/>
                  </a:lnTo>
                  <a:lnTo>
                    <a:pt x="50" y="500"/>
                  </a:lnTo>
                  <a:lnTo>
                    <a:pt x="46" y="504"/>
                  </a:lnTo>
                  <a:lnTo>
                    <a:pt x="37" y="515"/>
                  </a:lnTo>
                  <a:lnTo>
                    <a:pt x="33" y="519"/>
                  </a:lnTo>
                  <a:lnTo>
                    <a:pt x="29" y="525"/>
                  </a:lnTo>
                  <a:lnTo>
                    <a:pt x="27" y="531"/>
                  </a:lnTo>
                  <a:lnTo>
                    <a:pt x="27" y="538"/>
                  </a:lnTo>
                  <a:lnTo>
                    <a:pt x="56" y="529"/>
                  </a:lnTo>
                  <a:lnTo>
                    <a:pt x="70" y="524"/>
                  </a:lnTo>
                  <a:lnTo>
                    <a:pt x="76" y="519"/>
                  </a:lnTo>
                  <a:lnTo>
                    <a:pt x="82" y="5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1" name="Freeform 197"/>
            <p:cNvSpPr>
              <a:spLocks/>
            </p:cNvSpPr>
            <p:nvPr/>
          </p:nvSpPr>
          <p:spPr bwMode="auto">
            <a:xfrm>
              <a:off x="6103938" y="1752600"/>
              <a:ext cx="11113" cy="11113"/>
            </a:xfrm>
            <a:custGeom>
              <a:avLst/>
              <a:gdLst>
                <a:gd name="T0" fmla="*/ 2736722 w 19"/>
                <a:gd name="T1" fmla="*/ 0 h 22"/>
                <a:gd name="T2" fmla="*/ 2736722 w 19"/>
                <a:gd name="T3" fmla="*/ 0 h 22"/>
                <a:gd name="T4" fmla="*/ 4789703 w 19"/>
                <a:gd name="T5" fmla="*/ 0 h 22"/>
                <a:gd name="T6" fmla="*/ 5815608 w 19"/>
                <a:gd name="T7" fmla="*/ 510188 h 22"/>
                <a:gd name="T8" fmla="*/ 6157772 w 19"/>
                <a:gd name="T9" fmla="*/ 1275974 h 22"/>
                <a:gd name="T10" fmla="*/ 6499935 w 19"/>
                <a:gd name="T11" fmla="*/ 2296350 h 22"/>
                <a:gd name="T12" fmla="*/ 6157772 w 19"/>
                <a:gd name="T13" fmla="*/ 3572324 h 22"/>
                <a:gd name="T14" fmla="*/ 5815608 w 19"/>
                <a:gd name="T15" fmla="*/ 4337606 h 22"/>
                <a:gd name="T16" fmla="*/ 4789703 w 19"/>
                <a:gd name="T17" fmla="*/ 5103393 h 22"/>
                <a:gd name="T18" fmla="*/ 3078886 w 19"/>
                <a:gd name="T19" fmla="*/ 5613580 h 22"/>
                <a:gd name="T20" fmla="*/ 3078886 w 19"/>
                <a:gd name="T21" fmla="*/ 5613580 h 22"/>
                <a:gd name="T22" fmla="*/ 2052396 w 19"/>
                <a:gd name="T23" fmla="*/ 5358487 h 22"/>
                <a:gd name="T24" fmla="*/ 1368654 w 19"/>
                <a:gd name="T25" fmla="*/ 4848299 h 22"/>
                <a:gd name="T26" fmla="*/ 684327 w 19"/>
                <a:gd name="T27" fmla="*/ 4082512 h 22"/>
                <a:gd name="T28" fmla="*/ 0 w 19"/>
                <a:gd name="T29" fmla="*/ 3317231 h 22"/>
                <a:gd name="T30" fmla="*/ 0 w 19"/>
                <a:gd name="T31" fmla="*/ 2041256 h 22"/>
                <a:gd name="T32" fmla="*/ 342163 w 19"/>
                <a:gd name="T33" fmla="*/ 1020881 h 22"/>
                <a:gd name="T34" fmla="*/ 1368654 w 19"/>
                <a:gd name="T35" fmla="*/ 255094 h 22"/>
                <a:gd name="T36" fmla="*/ 2736722 w 19"/>
                <a:gd name="T37" fmla="*/ 0 h 22"/>
                <a:gd name="T38" fmla="*/ 2736722 w 19"/>
                <a:gd name="T39" fmla="*/ 0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" h="22">
                  <a:moveTo>
                    <a:pt x="8" y="0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7" y="2"/>
                  </a:lnTo>
                  <a:lnTo>
                    <a:pt x="18" y="5"/>
                  </a:lnTo>
                  <a:lnTo>
                    <a:pt x="19" y="9"/>
                  </a:lnTo>
                  <a:lnTo>
                    <a:pt x="18" y="14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9" y="22"/>
                  </a:lnTo>
                  <a:lnTo>
                    <a:pt x="6" y="21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2" name="Freeform 198"/>
            <p:cNvSpPr>
              <a:spLocks/>
            </p:cNvSpPr>
            <p:nvPr/>
          </p:nvSpPr>
          <p:spPr bwMode="auto">
            <a:xfrm>
              <a:off x="6089651" y="1765300"/>
              <a:ext cx="34925" cy="14288"/>
            </a:xfrm>
            <a:custGeom>
              <a:avLst/>
              <a:gdLst>
                <a:gd name="T0" fmla="*/ 15827188 w 68"/>
                <a:gd name="T1" fmla="*/ 980157 h 25"/>
                <a:gd name="T2" fmla="*/ 15827188 w 68"/>
                <a:gd name="T3" fmla="*/ 980157 h 25"/>
                <a:gd name="T4" fmla="*/ 16618650 w 68"/>
                <a:gd name="T5" fmla="*/ 1959742 h 25"/>
                <a:gd name="T6" fmla="*/ 17146121 w 68"/>
                <a:gd name="T7" fmla="*/ 2612989 h 25"/>
                <a:gd name="T8" fmla="*/ 17673591 w 68"/>
                <a:gd name="T9" fmla="*/ 3593146 h 25"/>
                <a:gd name="T10" fmla="*/ 17937583 w 68"/>
                <a:gd name="T11" fmla="*/ 5225979 h 25"/>
                <a:gd name="T12" fmla="*/ 17937583 w 68"/>
                <a:gd name="T13" fmla="*/ 5225979 h 25"/>
                <a:gd name="T14" fmla="*/ 17146121 w 68"/>
                <a:gd name="T15" fmla="*/ 6532474 h 25"/>
                <a:gd name="T16" fmla="*/ 16354658 w 68"/>
                <a:gd name="T17" fmla="*/ 7512630 h 25"/>
                <a:gd name="T18" fmla="*/ 15299718 w 68"/>
                <a:gd name="T19" fmla="*/ 8165878 h 25"/>
                <a:gd name="T20" fmla="*/ 13716794 w 68"/>
                <a:gd name="T21" fmla="*/ 8165878 h 25"/>
                <a:gd name="T22" fmla="*/ 13716794 w 68"/>
                <a:gd name="T23" fmla="*/ 8165878 h 25"/>
                <a:gd name="T24" fmla="*/ 12925845 w 68"/>
                <a:gd name="T25" fmla="*/ 7838968 h 25"/>
                <a:gd name="T26" fmla="*/ 12397861 w 68"/>
                <a:gd name="T27" fmla="*/ 7512630 h 25"/>
                <a:gd name="T28" fmla="*/ 11870391 w 68"/>
                <a:gd name="T29" fmla="*/ 6859383 h 25"/>
                <a:gd name="T30" fmla="*/ 11078929 w 68"/>
                <a:gd name="T31" fmla="*/ 6532474 h 25"/>
                <a:gd name="T32" fmla="*/ 11078929 w 68"/>
                <a:gd name="T33" fmla="*/ 6532474 h 25"/>
                <a:gd name="T34" fmla="*/ 8705056 w 68"/>
                <a:gd name="T35" fmla="*/ 6206136 h 25"/>
                <a:gd name="T36" fmla="*/ 5803200 w 68"/>
                <a:gd name="T37" fmla="*/ 6206136 h 25"/>
                <a:gd name="T38" fmla="*/ 3429327 w 68"/>
                <a:gd name="T39" fmla="*/ 5879226 h 25"/>
                <a:gd name="T40" fmla="*/ 1846403 w 68"/>
                <a:gd name="T41" fmla="*/ 5225979 h 25"/>
                <a:gd name="T42" fmla="*/ 263992 w 68"/>
                <a:gd name="T43" fmla="*/ 4572732 h 25"/>
                <a:gd name="T44" fmla="*/ 263992 w 68"/>
                <a:gd name="T45" fmla="*/ 4572732 h 25"/>
                <a:gd name="T46" fmla="*/ 0 w 68"/>
                <a:gd name="T47" fmla="*/ 3266237 h 25"/>
                <a:gd name="T48" fmla="*/ 0 w 68"/>
                <a:gd name="T49" fmla="*/ 2612989 h 25"/>
                <a:gd name="T50" fmla="*/ 0 w 68"/>
                <a:gd name="T51" fmla="*/ 1633404 h 25"/>
                <a:gd name="T52" fmla="*/ 0 w 68"/>
                <a:gd name="T53" fmla="*/ 1633404 h 25"/>
                <a:gd name="T54" fmla="*/ 2110394 w 68"/>
                <a:gd name="T55" fmla="*/ 653247 h 25"/>
                <a:gd name="T56" fmla="*/ 3956797 w 68"/>
                <a:gd name="T57" fmla="*/ 0 h 25"/>
                <a:gd name="T58" fmla="*/ 5803200 w 68"/>
                <a:gd name="T59" fmla="*/ 653247 h 25"/>
                <a:gd name="T60" fmla="*/ 7649602 w 68"/>
                <a:gd name="T61" fmla="*/ 980157 h 25"/>
                <a:gd name="T62" fmla="*/ 9232526 w 68"/>
                <a:gd name="T63" fmla="*/ 1306495 h 25"/>
                <a:gd name="T64" fmla="*/ 11342921 w 68"/>
                <a:gd name="T65" fmla="*/ 1633404 h 25"/>
                <a:gd name="T66" fmla="*/ 13189324 w 68"/>
                <a:gd name="T67" fmla="*/ 1633404 h 25"/>
                <a:gd name="T68" fmla="*/ 15827188 w 68"/>
                <a:gd name="T69" fmla="*/ 980157 h 25"/>
                <a:gd name="T70" fmla="*/ 15827188 w 68"/>
                <a:gd name="T71" fmla="*/ 980157 h 2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8" h="25">
                  <a:moveTo>
                    <a:pt x="60" y="3"/>
                  </a:moveTo>
                  <a:lnTo>
                    <a:pt x="60" y="3"/>
                  </a:lnTo>
                  <a:lnTo>
                    <a:pt x="63" y="6"/>
                  </a:lnTo>
                  <a:lnTo>
                    <a:pt x="65" y="8"/>
                  </a:lnTo>
                  <a:lnTo>
                    <a:pt x="67" y="11"/>
                  </a:lnTo>
                  <a:lnTo>
                    <a:pt x="68" y="16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58" y="25"/>
                  </a:lnTo>
                  <a:lnTo>
                    <a:pt x="52" y="25"/>
                  </a:lnTo>
                  <a:lnTo>
                    <a:pt x="49" y="24"/>
                  </a:lnTo>
                  <a:lnTo>
                    <a:pt x="47" y="23"/>
                  </a:lnTo>
                  <a:lnTo>
                    <a:pt x="45" y="21"/>
                  </a:lnTo>
                  <a:lnTo>
                    <a:pt x="42" y="20"/>
                  </a:lnTo>
                  <a:lnTo>
                    <a:pt x="33" y="19"/>
                  </a:lnTo>
                  <a:lnTo>
                    <a:pt x="22" y="19"/>
                  </a:lnTo>
                  <a:lnTo>
                    <a:pt x="13" y="18"/>
                  </a:lnTo>
                  <a:lnTo>
                    <a:pt x="7" y="16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8" y="2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29" y="3"/>
                  </a:lnTo>
                  <a:lnTo>
                    <a:pt x="35" y="4"/>
                  </a:lnTo>
                  <a:lnTo>
                    <a:pt x="43" y="5"/>
                  </a:lnTo>
                  <a:lnTo>
                    <a:pt x="50" y="5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3" name="Freeform 206"/>
            <p:cNvSpPr>
              <a:spLocks/>
            </p:cNvSpPr>
            <p:nvPr/>
          </p:nvSpPr>
          <p:spPr bwMode="auto">
            <a:xfrm>
              <a:off x="6072188" y="1817688"/>
              <a:ext cx="49213" cy="39688"/>
            </a:xfrm>
            <a:custGeom>
              <a:avLst/>
              <a:gdLst>
                <a:gd name="T0" fmla="*/ 8855750 w 95"/>
                <a:gd name="T1" fmla="*/ 840327 h 75"/>
                <a:gd name="T2" fmla="*/ 7782388 w 95"/>
                <a:gd name="T3" fmla="*/ 12601205 h 75"/>
                <a:gd name="T4" fmla="*/ 8050729 w 95"/>
                <a:gd name="T5" fmla="*/ 15681523 h 75"/>
                <a:gd name="T6" fmla="*/ 9660771 w 95"/>
                <a:gd name="T7" fmla="*/ 14001397 h 75"/>
                <a:gd name="T8" fmla="*/ 12881373 w 95"/>
                <a:gd name="T9" fmla="*/ 11201012 h 75"/>
                <a:gd name="T10" fmla="*/ 16638138 w 95"/>
                <a:gd name="T11" fmla="*/ 5600241 h 75"/>
                <a:gd name="T12" fmla="*/ 18516521 w 95"/>
                <a:gd name="T13" fmla="*/ 1400193 h 75"/>
                <a:gd name="T14" fmla="*/ 20931584 w 95"/>
                <a:gd name="T15" fmla="*/ 1400193 h 75"/>
                <a:gd name="T16" fmla="*/ 21199924 w 95"/>
                <a:gd name="T17" fmla="*/ 3640183 h 75"/>
                <a:gd name="T18" fmla="*/ 20394903 w 95"/>
                <a:gd name="T19" fmla="*/ 5320309 h 75"/>
                <a:gd name="T20" fmla="*/ 18248180 w 95"/>
                <a:gd name="T21" fmla="*/ 7840761 h 75"/>
                <a:gd name="T22" fmla="*/ 17979840 w 95"/>
                <a:gd name="T23" fmla="*/ 8680559 h 75"/>
                <a:gd name="T24" fmla="*/ 20663244 w 95"/>
                <a:gd name="T25" fmla="*/ 11480945 h 75"/>
                <a:gd name="T26" fmla="*/ 22810485 w 95"/>
                <a:gd name="T27" fmla="*/ 11760877 h 75"/>
                <a:gd name="T28" fmla="*/ 25225548 w 95"/>
                <a:gd name="T29" fmla="*/ 11480945 h 75"/>
                <a:gd name="T30" fmla="*/ 25493888 w 95"/>
                <a:gd name="T31" fmla="*/ 12321272 h 75"/>
                <a:gd name="T32" fmla="*/ 24420527 w 95"/>
                <a:gd name="T33" fmla="*/ 14001397 h 75"/>
                <a:gd name="T34" fmla="*/ 23615506 w 95"/>
                <a:gd name="T35" fmla="*/ 14841195 h 75"/>
                <a:gd name="T36" fmla="*/ 24957207 w 95"/>
                <a:gd name="T37" fmla="*/ 17361648 h 75"/>
                <a:gd name="T38" fmla="*/ 25225548 w 95"/>
                <a:gd name="T39" fmla="*/ 20161504 h 75"/>
                <a:gd name="T40" fmla="*/ 24152186 w 95"/>
                <a:gd name="T41" fmla="*/ 20721899 h 75"/>
                <a:gd name="T42" fmla="*/ 22542144 w 95"/>
                <a:gd name="T43" fmla="*/ 21001831 h 75"/>
                <a:gd name="T44" fmla="*/ 22005463 w 95"/>
                <a:gd name="T45" fmla="*/ 19881571 h 75"/>
                <a:gd name="T46" fmla="*/ 21199924 w 95"/>
                <a:gd name="T47" fmla="*/ 18201446 h 75"/>
                <a:gd name="T48" fmla="*/ 20931584 w 95"/>
                <a:gd name="T49" fmla="*/ 17081715 h 75"/>
                <a:gd name="T50" fmla="*/ 18784861 w 95"/>
                <a:gd name="T51" fmla="*/ 17641581 h 75"/>
                <a:gd name="T52" fmla="*/ 16906479 w 95"/>
                <a:gd name="T53" fmla="*/ 19881571 h 75"/>
                <a:gd name="T54" fmla="*/ 15296436 w 95"/>
                <a:gd name="T55" fmla="*/ 20441966 h 75"/>
                <a:gd name="T56" fmla="*/ 14491415 w 95"/>
                <a:gd name="T57" fmla="*/ 19601639 h 75"/>
                <a:gd name="T58" fmla="*/ 16369798 w 95"/>
                <a:gd name="T59" fmla="*/ 16801253 h 75"/>
                <a:gd name="T60" fmla="*/ 19053201 w 95"/>
                <a:gd name="T61" fmla="*/ 14841195 h 75"/>
                <a:gd name="T62" fmla="*/ 19053201 w 95"/>
                <a:gd name="T63" fmla="*/ 14001397 h 75"/>
                <a:gd name="T64" fmla="*/ 17979840 w 95"/>
                <a:gd name="T65" fmla="*/ 12601205 h 75"/>
                <a:gd name="T66" fmla="*/ 16906479 w 95"/>
                <a:gd name="T67" fmla="*/ 10641147 h 75"/>
                <a:gd name="T68" fmla="*/ 16906479 w 95"/>
                <a:gd name="T69" fmla="*/ 9800819 h 75"/>
                <a:gd name="T70" fmla="*/ 13686394 w 95"/>
                <a:gd name="T71" fmla="*/ 14001397 h 75"/>
                <a:gd name="T72" fmla="*/ 10465792 w 95"/>
                <a:gd name="T73" fmla="*/ 17921513 h 75"/>
                <a:gd name="T74" fmla="*/ 7245708 w 95"/>
                <a:gd name="T75" fmla="*/ 17641581 h 75"/>
                <a:gd name="T76" fmla="*/ 5098985 w 95"/>
                <a:gd name="T77" fmla="*/ 16801253 h 75"/>
                <a:gd name="T78" fmla="*/ 5367325 w 95"/>
                <a:gd name="T79" fmla="*/ 13720935 h 75"/>
                <a:gd name="T80" fmla="*/ 5367325 w 95"/>
                <a:gd name="T81" fmla="*/ 9240954 h 75"/>
                <a:gd name="T82" fmla="*/ 5098985 w 95"/>
                <a:gd name="T83" fmla="*/ 7280896 h 75"/>
                <a:gd name="T84" fmla="*/ 4293964 w 95"/>
                <a:gd name="T85" fmla="*/ 7840761 h 75"/>
                <a:gd name="T86" fmla="*/ 2415063 w 95"/>
                <a:gd name="T87" fmla="*/ 9520887 h 75"/>
                <a:gd name="T88" fmla="*/ 1073361 w 95"/>
                <a:gd name="T89" fmla="*/ 9800819 h 75"/>
                <a:gd name="T90" fmla="*/ 805021 w 95"/>
                <a:gd name="T91" fmla="*/ 9520887 h 75"/>
                <a:gd name="T92" fmla="*/ 0 w 95"/>
                <a:gd name="T93" fmla="*/ 9240954 h 75"/>
                <a:gd name="T94" fmla="*/ 1341702 w 95"/>
                <a:gd name="T95" fmla="*/ 6160636 h 75"/>
                <a:gd name="T96" fmla="*/ 4562304 w 95"/>
                <a:gd name="T97" fmla="*/ 1960058 h 75"/>
                <a:gd name="T98" fmla="*/ 5904006 w 95"/>
                <a:gd name="T99" fmla="*/ 0 h 75"/>
                <a:gd name="T100" fmla="*/ 6977367 w 95"/>
                <a:gd name="T101" fmla="*/ 0 h 75"/>
                <a:gd name="T102" fmla="*/ 8855750 w 95"/>
                <a:gd name="T103" fmla="*/ 840327 h 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5" h="75">
                  <a:moveTo>
                    <a:pt x="33" y="3"/>
                  </a:moveTo>
                  <a:lnTo>
                    <a:pt x="33" y="3"/>
                  </a:lnTo>
                  <a:lnTo>
                    <a:pt x="30" y="32"/>
                  </a:lnTo>
                  <a:lnTo>
                    <a:pt x="29" y="45"/>
                  </a:lnTo>
                  <a:lnTo>
                    <a:pt x="29" y="50"/>
                  </a:lnTo>
                  <a:lnTo>
                    <a:pt x="30" y="56"/>
                  </a:lnTo>
                  <a:lnTo>
                    <a:pt x="36" y="50"/>
                  </a:lnTo>
                  <a:lnTo>
                    <a:pt x="42" y="46"/>
                  </a:lnTo>
                  <a:lnTo>
                    <a:pt x="48" y="40"/>
                  </a:lnTo>
                  <a:lnTo>
                    <a:pt x="52" y="33"/>
                  </a:lnTo>
                  <a:lnTo>
                    <a:pt x="62" y="20"/>
                  </a:lnTo>
                  <a:lnTo>
                    <a:pt x="69" y="5"/>
                  </a:lnTo>
                  <a:lnTo>
                    <a:pt x="78" y="5"/>
                  </a:lnTo>
                  <a:lnTo>
                    <a:pt x="79" y="10"/>
                  </a:lnTo>
                  <a:lnTo>
                    <a:pt x="79" y="13"/>
                  </a:lnTo>
                  <a:lnTo>
                    <a:pt x="77" y="16"/>
                  </a:lnTo>
                  <a:lnTo>
                    <a:pt x="76" y="19"/>
                  </a:lnTo>
                  <a:lnTo>
                    <a:pt x="70" y="25"/>
                  </a:lnTo>
                  <a:lnTo>
                    <a:pt x="68" y="28"/>
                  </a:lnTo>
                  <a:lnTo>
                    <a:pt x="67" y="31"/>
                  </a:lnTo>
                  <a:lnTo>
                    <a:pt x="73" y="38"/>
                  </a:lnTo>
                  <a:lnTo>
                    <a:pt x="77" y="41"/>
                  </a:lnTo>
                  <a:lnTo>
                    <a:pt x="79" y="42"/>
                  </a:lnTo>
                  <a:lnTo>
                    <a:pt x="85" y="42"/>
                  </a:lnTo>
                  <a:lnTo>
                    <a:pt x="94" y="41"/>
                  </a:lnTo>
                  <a:lnTo>
                    <a:pt x="95" y="42"/>
                  </a:lnTo>
                  <a:lnTo>
                    <a:pt x="95" y="44"/>
                  </a:lnTo>
                  <a:lnTo>
                    <a:pt x="93" y="47"/>
                  </a:lnTo>
                  <a:lnTo>
                    <a:pt x="91" y="50"/>
                  </a:lnTo>
                  <a:lnTo>
                    <a:pt x="88" y="53"/>
                  </a:lnTo>
                  <a:lnTo>
                    <a:pt x="90" y="58"/>
                  </a:lnTo>
                  <a:lnTo>
                    <a:pt x="93" y="62"/>
                  </a:lnTo>
                  <a:lnTo>
                    <a:pt x="94" y="65"/>
                  </a:lnTo>
                  <a:lnTo>
                    <a:pt x="94" y="72"/>
                  </a:lnTo>
                  <a:lnTo>
                    <a:pt x="90" y="74"/>
                  </a:lnTo>
                  <a:lnTo>
                    <a:pt x="87" y="75"/>
                  </a:lnTo>
                  <a:lnTo>
                    <a:pt x="84" y="75"/>
                  </a:lnTo>
                  <a:lnTo>
                    <a:pt x="82" y="71"/>
                  </a:lnTo>
                  <a:lnTo>
                    <a:pt x="81" y="68"/>
                  </a:lnTo>
                  <a:lnTo>
                    <a:pt x="79" y="65"/>
                  </a:lnTo>
                  <a:lnTo>
                    <a:pt x="78" y="61"/>
                  </a:lnTo>
                  <a:lnTo>
                    <a:pt x="73" y="61"/>
                  </a:lnTo>
                  <a:lnTo>
                    <a:pt x="70" y="63"/>
                  </a:lnTo>
                  <a:lnTo>
                    <a:pt x="65" y="68"/>
                  </a:lnTo>
                  <a:lnTo>
                    <a:pt x="63" y="71"/>
                  </a:lnTo>
                  <a:lnTo>
                    <a:pt x="61" y="73"/>
                  </a:lnTo>
                  <a:lnTo>
                    <a:pt x="57" y="73"/>
                  </a:lnTo>
                  <a:lnTo>
                    <a:pt x="54" y="70"/>
                  </a:lnTo>
                  <a:lnTo>
                    <a:pt x="57" y="64"/>
                  </a:lnTo>
                  <a:lnTo>
                    <a:pt x="61" y="60"/>
                  </a:lnTo>
                  <a:lnTo>
                    <a:pt x="66" y="57"/>
                  </a:lnTo>
                  <a:lnTo>
                    <a:pt x="71" y="53"/>
                  </a:lnTo>
                  <a:lnTo>
                    <a:pt x="71" y="50"/>
                  </a:lnTo>
                  <a:lnTo>
                    <a:pt x="70" y="48"/>
                  </a:lnTo>
                  <a:lnTo>
                    <a:pt x="67" y="45"/>
                  </a:lnTo>
                  <a:lnTo>
                    <a:pt x="64" y="41"/>
                  </a:lnTo>
                  <a:lnTo>
                    <a:pt x="63" y="38"/>
                  </a:lnTo>
                  <a:lnTo>
                    <a:pt x="63" y="35"/>
                  </a:lnTo>
                  <a:lnTo>
                    <a:pt x="56" y="43"/>
                  </a:lnTo>
                  <a:lnTo>
                    <a:pt x="51" y="50"/>
                  </a:lnTo>
                  <a:lnTo>
                    <a:pt x="46" y="58"/>
                  </a:lnTo>
                  <a:lnTo>
                    <a:pt x="39" y="64"/>
                  </a:lnTo>
                  <a:lnTo>
                    <a:pt x="27" y="63"/>
                  </a:lnTo>
                  <a:lnTo>
                    <a:pt x="23" y="62"/>
                  </a:lnTo>
                  <a:lnTo>
                    <a:pt x="19" y="60"/>
                  </a:lnTo>
                  <a:lnTo>
                    <a:pt x="20" y="49"/>
                  </a:lnTo>
                  <a:lnTo>
                    <a:pt x="20" y="41"/>
                  </a:lnTo>
                  <a:lnTo>
                    <a:pt x="20" y="33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6" y="28"/>
                  </a:lnTo>
                  <a:lnTo>
                    <a:pt x="12" y="31"/>
                  </a:lnTo>
                  <a:lnTo>
                    <a:pt x="9" y="34"/>
                  </a:lnTo>
                  <a:lnTo>
                    <a:pt x="7" y="35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5" y="22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0" y="4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4" name="Freeform 213"/>
            <p:cNvSpPr>
              <a:spLocks/>
            </p:cNvSpPr>
            <p:nvPr/>
          </p:nvSpPr>
          <p:spPr bwMode="auto">
            <a:xfrm>
              <a:off x="6073776" y="1895475"/>
              <a:ext cx="34925" cy="11113"/>
            </a:xfrm>
            <a:custGeom>
              <a:avLst/>
              <a:gdLst>
                <a:gd name="T0" fmla="*/ 0 w 66"/>
                <a:gd name="T1" fmla="*/ 2394559 h 19"/>
                <a:gd name="T2" fmla="*/ 0 w 66"/>
                <a:gd name="T3" fmla="*/ 2394559 h 19"/>
                <a:gd name="T4" fmla="*/ 559858 w 66"/>
                <a:gd name="T5" fmla="*/ 1710232 h 19"/>
                <a:gd name="T6" fmla="*/ 1400175 w 66"/>
                <a:gd name="T7" fmla="*/ 1026490 h 19"/>
                <a:gd name="T8" fmla="*/ 3080279 w 66"/>
                <a:gd name="T9" fmla="*/ 342163 h 19"/>
                <a:gd name="T10" fmla="*/ 5040313 w 66"/>
                <a:gd name="T11" fmla="*/ 0 h 19"/>
                <a:gd name="T12" fmla="*/ 7560204 w 66"/>
                <a:gd name="T13" fmla="*/ 0 h 19"/>
                <a:gd name="T14" fmla="*/ 12320588 w 66"/>
                <a:gd name="T15" fmla="*/ 342163 h 19"/>
                <a:gd name="T16" fmla="*/ 14561079 w 66"/>
                <a:gd name="T17" fmla="*/ 342163 h 19"/>
                <a:gd name="T18" fmla="*/ 16801042 w 66"/>
                <a:gd name="T19" fmla="*/ 0 h 19"/>
                <a:gd name="T20" fmla="*/ 16801042 w 66"/>
                <a:gd name="T21" fmla="*/ 0 h 19"/>
                <a:gd name="T22" fmla="*/ 17641358 w 66"/>
                <a:gd name="T23" fmla="*/ 1026490 h 19"/>
                <a:gd name="T24" fmla="*/ 18201217 w 66"/>
                <a:gd name="T25" fmla="*/ 1710232 h 19"/>
                <a:gd name="T26" fmla="*/ 18481146 w 66"/>
                <a:gd name="T27" fmla="*/ 3078886 h 19"/>
                <a:gd name="T28" fmla="*/ 18201217 w 66"/>
                <a:gd name="T29" fmla="*/ 4105376 h 19"/>
                <a:gd name="T30" fmla="*/ 17641358 w 66"/>
                <a:gd name="T31" fmla="*/ 5131282 h 19"/>
                <a:gd name="T32" fmla="*/ 16801042 w 66"/>
                <a:gd name="T33" fmla="*/ 5815608 h 19"/>
                <a:gd name="T34" fmla="*/ 15680796 w 66"/>
                <a:gd name="T35" fmla="*/ 6499935 h 19"/>
                <a:gd name="T36" fmla="*/ 13720762 w 66"/>
                <a:gd name="T37" fmla="*/ 6499935 h 19"/>
                <a:gd name="T38" fmla="*/ 13720762 w 66"/>
                <a:gd name="T39" fmla="*/ 6499935 h 19"/>
                <a:gd name="T40" fmla="*/ 13160904 w 66"/>
                <a:gd name="T41" fmla="*/ 6157772 h 19"/>
                <a:gd name="T42" fmla="*/ 12320588 w 66"/>
                <a:gd name="T43" fmla="*/ 5815608 h 19"/>
                <a:gd name="T44" fmla="*/ 11480800 w 66"/>
                <a:gd name="T45" fmla="*/ 5131282 h 19"/>
                <a:gd name="T46" fmla="*/ 10360554 w 66"/>
                <a:gd name="T47" fmla="*/ 4105376 h 19"/>
                <a:gd name="T48" fmla="*/ 10360554 w 66"/>
                <a:gd name="T49" fmla="*/ 4105376 h 19"/>
                <a:gd name="T50" fmla="*/ 8960379 w 66"/>
                <a:gd name="T51" fmla="*/ 4105376 h 19"/>
                <a:gd name="T52" fmla="*/ 7280275 w 66"/>
                <a:gd name="T53" fmla="*/ 4105376 h 19"/>
                <a:gd name="T54" fmla="*/ 3640137 w 66"/>
                <a:gd name="T55" fmla="*/ 4789703 h 19"/>
                <a:gd name="T56" fmla="*/ 1960033 w 66"/>
                <a:gd name="T57" fmla="*/ 4789703 h 19"/>
                <a:gd name="T58" fmla="*/ 840317 w 66"/>
                <a:gd name="T59" fmla="*/ 4105376 h 19"/>
                <a:gd name="T60" fmla="*/ 279929 w 66"/>
                <a:gd name="T61" fmla="*/ 3421049 h 19"/>
                <a:gd name="T62" fmla="*/ 0 w 66"/>
                <a:gd name="T63" fmla="*/ 3078886 h 19"/>
                <a:gd name="T64" fmla="*/ 0 w 66"/>
                <a:gd name="T65" fmla="*/ 2394559 h 19"/>
                <a:gd name="T66" fmla="*/ 0 w 66"/>
                <a:gd name="T67" fmla="*/ 2394559 h 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6" h="19">
                  <a:moveTo>
                    <a:pt x="0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5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4" y="1"/>
                  </a:lnTo>
                  <a:lnTo>
                    <a:pt x="52" y="1"/>
                  </a:lnTo>
                  <a:lnTo>
                    <a:pt x="60" y="0"/>
                  </a:lnTo>
                  <a:lnTo>
                    <a:pt x="63" y="3"/>
                  </a:lnTo>
                  <a:lnTo>
                    <a:pt x="65" y="5"/>
                  </a:lnTo>
                  <a:lnTo>
                    <a:pt x="66" y="9"/>
                  </a:lnTo>
                  <a:lnTo>
                    <a:pt x="65" y="12"/>
                  </a:lnTo>
                  <a:lnTo>
                    <a:pt x="63" y="15"/>
                  </a:lnTo>
                  <a:lnTo>
                    <a:pt x="60" y="17"/>
                  </a:lnTo>
                  <a:lnTo>
                    <a:pt x="56" y="19"/>
                  </a:lnTo>
                  <a:lnTo>
                    <a:pt x="49" y="19"/>
                  </a:lnTo>
                  <a:lnTo>
                    <a:pt x="47" y="18"/>
                  </a:lnTo>
                  <a:lnTo>
                    <a:pt x="44" y="17"/>
                  </a:lnTo>
                  <a:lnTo>
                    <a:pt x="41" y="15"/>
                  </a:lnTo>
                  <a:lnTo>
                    <a:pt x="37" y="12"/>
                  </a:lnTo>
                  <a:lnTo>
                    <a:pt x="32" y="12"/>
                  </a:lnTo>
                  <a:lnTo>
                    <a:pt x="26" y="12"/>
                  </a:lnTo>
                  <a:lnTo>
                    <a:pt x="13" y="14"/>
                  </a:lnTo>
                  <a:lnTo>
                    <a:pt x="7" y="14"/>
                  </a:lnTo>
                  <a:lnTo>
                    <a:pt x="3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95" name="Freeform 221"/>
            <p:cNvSpPr>
              <a:spLocks/>
            </p:cNvSpPr>
            <p:nvPr/>
          </p:nvSpPr>
          <p:spPr bwMode="auto">
            <a:xfrm>
              <a:off x="6075363" y="1908175"/>
              <a:ext cx="33338" cy="9525"/>
            </a:xfrm>
            <a:custGeom>
              <a:avLst/>
              <a:gdLst>
                <a:gd name="T0" fmla="*/ 16801294 w 63"/>
                <a:gd name="T1" fmla="*/ 628090 h 17"/>
                <a:gd name="T2" fmla="*/ 16801294 w 63"/>
                <a:gd name="T3" fmla="*/ 628090 h 17"/>
                <a:gd name="T4" fmla="*/ 17081756 w 63"/>
                <a:gd name="T5" fmla="*/ 1883709 h 17"/>
                <a:gd name="T6" fmla="*/ 17361690 w 63"/>
                <a:gd name="T7" fmla="*/ 2511238 h 17"/>
                <a:gd name="T8" fmla="*/ 17641623 w 63"/>
                <a:gd name="T9" fmla="*/ 3453093 h 17"/>
                <a:gd name="T10" fmla="*/ 17641623 w 63"/>
                <a:gd name="T11" fmla="*/ 3453093 h 17"/>
                <a:gd name="T12" fmla="*/ 17081756 w 63"/>
                <a:gd name="T13" fmla="*/ 4081182 h 17"/>
                <a:gd name="T14" fmla="*/ 16241427 w 63"/>
                <a:gd name="T15" fmla="*/ 4708712 h 17"/>
                <a:gd name="T16" fmla="*/ 14841231 w 63"/>
                <a:gd name="T17" fmla="*/ 5023037 h 17"/>
                <a:gd name="T18" fmla="*/ 13161102 w 63"/>
                <a:gd name="T19" fmla="*/ 5336801 h 17"/>
                <a:gd name="T20" fmla="*/ 11201039 w 63"/>
                <a:gd name="T21" fmla="*/ 5023037 h 17"/>
                <a:gd name="T22" fmla="*/ 6720517 w 63"/>
                <a:gd name="T23" fmla="*/ 4394947 h 17"/>
                <a:gd name="T24" fmla="*/ 4200588 w 63"/>
                <a:gd name="T25" fmla="*/ 4394947 h 17"/>
                <a:gd name="T26" fmla="*/ 1400196 w 63"/>
                <a:gd name="T27" fmla="*/ 4708712 h 17"/>
                <a:gd name="T28" fmla="*/ 1400196 w 63"/>
                <a:gd name="T29" fmla="*/ 4708712 h 17"/>
                <a:gd name="T30" fmla="*/ 840329 w 63"/>
                <a:gd name="T31" fmla="*/ 4081182 h 17"/>
                <a:gd name="T32" fmla="*/ 279933 w 63"/>
                <a:gd name="T33" fmla="*/ 3453093 h 17"/>
                <a:gd name="T34" fmla="*/ 0 w 63"/>
                <a:gd name="T35" fmla="*/ 2511238 h 17"/>
                <a:gd name="T36" fmla="*/ 0 w 63"/>
                <a:gd name="T37" fmla="*/ 941854 h 17"/>
                <a:gd name="T38" fmla="*/ 0 w 63"/>
                <a:gd name="T39" fmla="*/ 941854 h 17"/>
                <a:gd name="T40" fmla="*/ 2520459 w 63"/>
                <a:gd name="T41" fmla="*/ 313765 h 17"/>
                <a:gd name="T42" fmla="*/ 4760455 w 63"/>
                <a:gd name="T43" fmla="*/ 0 h 17"/>
                <a:gd name="T44" fmla="*/ 7000451 w 63"/>
                <a:gd name="T45" fmla="*/ 0 h 17"/>
                <a:gd name="T46" fmla="*/ 8961043 w 63"/>
                <a:gd name="T47" fmla="*/ 0 h 17"/>
                <a:gd name="T48" fmla="*/ 12881168 w 63"/>
                <a:gd name="T49" fmla="*/ 313765 h 17"/>
                <a:gd name="T50" fmla="*/ 16801294 w 63"/>
                <a:gd name="T51" fmla="*/ 628090 h 17"/>
                <a:gd name="T52" fmla="*/ 16801294 w 63"/>
                <a:gd name="T53" fmla="*/ 628090 h 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3" h="17">
                  <a:moveTo>
                    <a:pt x="60" y="2"/>
                  </a:moveTo>
                  <a:lnTo>
                    <a:pt x="60" y="2"/>
                  </a:lnTo>
                  <a:lnTo>
                    <a:pt x="61" y="6"/>
                  </a:lnTo>
                  <a:lnTo>
                    <a:pt x="62" y="8"/>
                  </a:lnTo>
                  <a:lnTo>
                    <a:pt x="63" y="11"/>
                  </a:lnTo>
                  <a:lnTo>
                    <a:pt x="61" y="13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7" y="17"/>
                  </a:lnTo>
                  <a:lnTo>
                    <a:pt x="40" y="16"/>
                  </a:lnTo>
                  <a:lnTo>
                    <a:pt x="24" y="14"/>
                  </a:lnTo>
                  <a:lnTo>
                    <a:pt x="15" y="14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3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46" y="1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70" name="组合 69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45085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86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5087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74" name="文本框 73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010712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7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对角圆角矩形 257"/>
          <p:cNvSpPr/>
          <p:nvPr/>
        </p:nvSpPr>
        <p:spPr>
          <a:xfrm>
            <a:off x="1047751" y="1543051"/>
            <a:ext cx="3619500" cy="4381500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grpSp>
        <p:nvGrpSpPr>
          <p:cNvPr id="47107" name="组合 285"/>
          <p:cNvGrpSpPr>
            <a:grpSpLocks/>
          </p:cNvGrpSpPr>
          <p:nvPr/>
        </p:nvGrpSpPr>
        <p:grpSpPr bwMode="auto">
          <a:xfrm>
            <a:off x="1238251" y="3067051"/>
            <a:ext cx="3238500" cy="2611291"/>
            <a:chOff x="4814902" y="1779580"/>
            <a:chExt cx="3157572" cy="1957254"/>
          </a:xfrm>
        </p:grpSpPr>
        <p:sp>
          <p:nvSpPr>
            <p:cNvPr id="47143" name="矩形 286"/>
            <p:cNvSpPr>
              <a:spLocks noChangeArrowheads="1"/>
            </p:cNvSpPr>
            <p:nvPr/>
          </p:nvSpPr>
          <p:spPr bwMode="auto">
            <a:xfrm>
              <a:off x="5481872" y="1779580"/>
              <a:ext cx="1783633" cy="315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133" b="1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在此添加标题</a:t>
              </a:r>
            </a:p>
          </p:txBody>
        </p:sp>
        <p:sp>
          <p:nvSpPr>
            <p:cNvPr id="288" name="TextBox 46"/>
            <p:cNvSpPr txBox="1"/>
            <p:nvPr/>
          </p:nvSpPr>
          <p:spPr>
            <a:xfrm>
              <a:off x="4814902" y="2214285"/>
              <a:ext cx="3157572" cy="15225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1219170"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     洛可可，色彩纷呈，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pPr defTabSz="1219170">
                <a:defRPr/>
              </a:pPr>
              <a:endParaRPr lang="en-US" altLang="zh-CN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pPr defTabSz="1219170">
                <a:defRPr/>
              </a:pPr>
              <a:endPara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grpSp>
        <p:nvGrpSpPr>
          <p:cNvPr id="47108" name="组合 352"/>
          <p:cNvGrpSpPr>
            <a:grpSpLocks/>
          </p:cNvGrpSpPr>
          <p:nvPr/>
        </p:nvGrpSpPr>
        <p:grpSpPr bwMode="auto">
          <a:xfrm>
            <a:off x="5238751" y="2876551"/>
            <a:ext cx="1714500" cy="3048000"/>
            <a:chOff x="4643438" y="1142990"/>
            <a:chExt cx="1752608" cy="3143272"/>
          </a:xfrm>
        </p:grpSpPr>
        <p:grpSp>
          <p:nvGrpSpPr>
            <p:cNvPr id="47120" name="组合 302"/>
            <p:cNvGrpSpPr>
              <a:grpSpLocks/>
            </p:cNvGrpSpPr>
            <p:nvPr/>
          </p:nvGrpSpPr>
          <p:grpSpPr bwMode="auto">
            <a:xfrm>
              <a:off x="4643438" y="1142990"/>
              <a:ext cx="1752608" cy="3132151"/>
              <a:chOff x="2133601" y="3810000"/>
              <a:chExt cx="681038" cy="1274763"/>
            </a:xfrm>
          </p:grpSpPr>
          <p:sp>
            <p:nvSpPr>
              <p:cNvPr id="47130" name="Freeform 146"/>
              <p:cNvSpPr>
                <a:spLocks/>
              </p:cNvSpPr>
              <p:nvPr/>
            </p:nvSpPr>
            <p:spPr bwMode="auto">
              <a:xfrm>
                <a:off x="2290763" y="3983038"/>
                <a:ext cx="9525" cy="25400"/>
              </a:xfrm>
              <a:custGeom>
                <a:avLst/>
                <a:gdLst>
                  <a:gd name="T0" fmla="*/ 559858 w 18"/>
                  <a:gd name="T1" fmla="*/ 0 h 48"/>
                  <a:gd name="T2" fmla="*/ 559858 w 18"/>
                  <a:gd name="T3" fmla="*/ 0 h 48"/>
                  <a:gd name="T4" fmla="*/ 1960033 w 18"/>
                  <a:gd name="T5" fmla="*/ 3080279 h 48"/>
                  <a:gd name="T6" fmla="*/ 3360208 w 18"/>
                  <a:gd name="T7" fmla="*/ 6160558 h 48"/>
                  <a:gd name="T8" fmla="*/ 4480454 w 18"/>
                  <a:gd name="T9" fmla="*/ 9520767 h 48"/>
                  <a:gd name="T10" fmla="*/ 5040313 w 18"/>
                  <a:gd name="T11" fmla="*/ 11480800 h 48"/>
                  <a:gd name="T12" fmla="*/ 4480454 w 18"/>
                  <a:gd name="T13" fmla="*/ 13440833 h 48"/>
                  <a:gd name="T14" fmla="*/ 4480454 w 18"/>
                  <a:gd name="T15" fmla="*/ 13440833 h 48"/>
                  <a:gd name="T16" fmla="*/ 3360208 w 18"/>
                  <a:gd name="T17" fmla="*/ 12040658 h 48"/>
                  <a:gd name="T18" fmla="*/ 2239963 w 18"/>
                  <a:gd name="T19" fmla="*/ 10920942 h 48"/>
                  <a:gd name="T20" fmla="*/ 1120246 w 18"/>
                  <a:gd name="T21" fmla="*/ 8960379 h 48"/>
                  <a:gd name="T22" fmla="*/ 279929 w 18"/>
                  <a:gd name="T23" fmla="*/ 7000346 h 48"/>
                  <a:gd name="T24" fmla="*/ 0 w 18"/>
                  <a:gd name="T25" fmla="*/ 5040313 h 48"/>
                  <a:gd name="T26" fmla="*/ 0 w 18"/>
                  <a:gd name="T27" fmla="*/ 3080279 h 48"/>
                  <a:gd name="T28" fmla="*/ 0 w 18"/>
                  <a:gd name="T29" fmla="*/ 1680104 h 48"/>
                  <a:gd name="T30" fmla="*/ 559858 w 18"/>
                  <a:gd name="T31" fmla="*/ 0 h 48"/>
                  <a:gd name="T32" fmla="*/ 559858 w 1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48">
                    <a:moveTo>
                      <a:pt x="2" y="0"/>
                    </a:moveTo>
                    <a:lnTo>
                      <a:pt x="2" y="0"/>
                    </a:lnTo>
                    <a:lnTo>
                      <a:pt x="7" y="11"/>
                    </a:lnTo>
                    <a:lnTo>
                      <a:pt x="12" y="22"/>
                    </a:lnTo>
                    <a:lnTo>
                      <a:pt x="16" y="34"/>
                    </a:lnTo>
                    <a:lnTo>
                      <a:pt x="18" y="41"/>
                    </a:lnTo>
                    <a:lnTo>
                      <a:pt x="16" y="48"/>
                    </a:lnTo>
                    <a:lnTo>
                      <a:pt x="12" y="43"/>
                    </a:lnTo>
                    <a:lnTo>
                      <a:pt x="8" y="39"/>
                    </a:lnTo>
                    <a:lnTo>
                      <a:pt x="4" y="32"/>
                    </a:lnTo>
                    <a:lnTo>
                      <a:pt x="1" y="25"/>
                    </a:lnTo>
                    <a:lnTo>
                      <a:pt x="0" y="18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1" name="Freeform 147"/>
              <p:cNvSpPr>
                <a:spLocks/>
              </p:cNvSpPr>
              <p:nvPr/>
            </p:nvSpPr>
            <p:spPr bwMode="auto">
              <a:xfrm>
                <a:off x="2359026" y="4005263"/>
                <a:ext cx="31750" cy="33338"/>
              </a:xfrm>
              <a:custGeom>
                <a:avLst/>
                <a:gdLst>
                  <a:gd name="T0" fmla="*/ 16525615 w 61"/>
                  <a:gd name="T1" fmla="*/ 5969586 h 64"/>
                  <a:gd name="T2" fmla="*/ 16525615 w 61"/>
                  <a:gd name="T3" fmla="*/ 5969586 h 64"/>
                  <a:gd name="T4" fmla="*/ 13274623 w 61"/>
                  <a:gd name="T5" fmla="*/ 4884017 h 64"/>
                  <a:gd name="T6" fmla="*/ 10294807 w 61"/>
                  <a:gd name="T7" fmla="*/ 3798969 h 64"/>
                  <a:gd name="T8" fmla="*/ 9211143 w 61"/>
                  <a:gd name="T9" fmla="*/ 3798969 h 64"/>
                  <a:gd name="T10" fmla="*/ 7585648 w 61"/>
                  <a:gd name="T11" fmla="*/ 4070361 h 64"/>
                  <a:gd name="T12" fmla="*/ 6230807 w 61"/>
                  <a:gd name="T13" fmla="*/ 4341754 h 64"/>
                  <a:gd name="T14" fmla="*/ 5147143 w 61"/>
                  <a:gd name="T15" fmla="*/ 5969586 h 64"/>
                  <a:gd name="T16" fmla="*/ 5147143 w 61"/>
                  <a:gd name="T17" fmla="*/ 5969586 h 64"/>
                  <a:gd name="T18" fmla="*/ 4334656 w 61"/>
                  <a:gd name="T19" fmla="*/ 9497163 h 64"/>
                  <a:gd name="T20" fmla="*/ 3792824 w 61"/>
                  <a:gd name="T21" fmla="*/ 12481956 h 64"/>
                  <a:gd name="T22" fmla="*/ 3521648 w 61"/>
                  <a:gd name="T23" fmla="*/ 15195356 h 64"/>
                  <a:gd name="T24" fmla="*/ 2709160 w 61"/>
                  <a:gd name="T25" fmla="*/ 16280404 h 64"/>
                  <a:gd name="T26" fmla="*/ 1896152 w 61"/>
                  <a:gd name="T27" fmla="*/ 17365973 h 64"/>
                  <a:gd name="T28" fmla="*/ 1896152 w 61"/>
                  <a:gd name="T29" fmla="*/ 17365973 h 64"/>
                  <a:gd name="T30" fmla="*/ 541832 w 61"/>
                  <a:gd name="T31" fmla="*/ 16280404 h 64"/>
                  <a:gd name="T32" fmla="*/ 0 w 61"/>
                  <a:gd name="T33" fmla="*/ 14652572 h 64"/>
                  <a:gd name="T34" fmla="*/ 0 w 61"/>
                  <a:gd name="T35" fmla="*/ 13295611 h 64"/>
                  <a:gd name="T36" fmla="*/ 541832 w 61"/>
                  <a:gd name="T37" fmla="*/ 11667779 h 64"/>
                  <a:gd name="T38" fmla="*/ 1625496 w 61"/>
                  <a:gd name="T39" fmla="*/ 7868810 h 64"/>
                  <a:gd name="T40" fmla="*/ 1896152 w 61"/>
                  <a:gd name="T41" fmla="*/ 5969586 h 64"/>
                  <a:gd name="T42" fmla="*/ 1896152 w 61"/>
                  <a:gd name="T43" fmla="*/ 4341754 h 64"/>
                  <a:gd name="T44" fmla="*/ 1896152 w 61"/>
                  <a:gd name="T45" fmla="*/ 4341754 h 64"/>
                  <a:gd name="T46" fmla="*/ 3521648 w 61"/>
                  <a:gd name="T47" fmla="*/ 2442009 h 64"/>
                  <a:gd name="T48" fmla="*/ 5418320 w 61"/>
                  <a:gd name="T49" fmla="*/ 1085569 h 64"/>
                  <a:gd name="T50" fmla="*/ 7585648 w 61"/>
                  <a:gd name="T51" fmla="*/ 271392 h 64"/>
                  <a:gd name="T52" fmla="*/ 10023631 w 61"/>
                  <a:gd name="T53" fmla="*/ 0 h 64"/>
                  <a:gd name="T54" fmla="*/ 12190959 w 61"/>
                  <a:gd name="T55" fmla="*/ 271392 h 64"/>
                  <a:gd name="T56" fmla="*/ 14087631 w 61"/>
                  <a:gd name="T57" fmla="*/ 1085569 h 64"/>
                  <a:gd name="T58" fmla="*/ 14900119 w 61"/>
                  <a:gd name="T59" fmla="*/ 2170616 h 64"/>
                  <a:gd name="T60" fmla="*/ 15713127 w 61"/>
                  <a:gd name="T61" fmla="*/ 2984793 h 64"/>
                  <a:gd name="T62" fmla="*/ 16525615 w 61"/>
                  <a:gd name="T63" fmla="*/ 4341754 h 64"/>
                  <a:gd name="T64" fmla="*/ 16525615 w 61"/>
                  <a:gd name="T65" fmla="*/ 5969586 h 64"/>
                  <a:gd name="T66" fmla="*/ 16525615 w 61"/>
                  <a:gd name="T67" fmla="*/ 5969586 h 6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1" h="64">
                    <a:moveTo>
                      <a:pt x="61" y="22"/>
                    </a:moveTo>
                    <a:lnTo>
                      <a:pt x="61" y="22"/>
                    </a:lnTo>
                    <a:lnTo>
                      <a:pt x="49" y="18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28" y="15"/>
                    </a:lnTo>
                    <a:lnTo>
                      <a:pt x="23" y="16"/>
                    </a:lnTo>
                    <a:lnTo>
                      <a:pt x="19" y="22"/>
                    </a:lnTo>
                    <a:lnTo>
                      <a:pt x="16" y="35"/>
                    </a:lnTo>
                    <a:lnTo>
                      <a:pt x="14" y="46"/>
                    </a:lnTo>
                    <a:lnTo>
                      <a:pt x="13" y="56"/>
                    </a:lnTo>
                    <a:lnTo>
                      <a:pt x="10" y="60"/>
                    </a:lnTo>
                    <a:lnTo>
                      <a:pt x="7" y="64"/>
                    </a:lnTo>
                    <a:lnTo>
                      <a:pt x="2" y="60"/>
                    </a:lnTo>
                    <a:lnTo>
                      <a:pt x="0" y="54"/>
                    </a:lnTo>
                    <a:lnTo>
                      <a:pt x="0" y="49"/>
                    </a:lnTo>
                    <a:lnTo>
                      <a:pt x="2" y="43"/>
                    </a:lnTo>
                    <a:lnTo>
                      <a:pt x="6" y="29"/>
                    </a:lnTo>
                    <a:lnTo>
                      <a:pt x="7" y="22"/>
                    </a:lnTo>
                    <a:lnTo>
                      <a:pt x="7" y="16"/>
                    </a:lnTo>
                    <a:lnTo>
                      <a:pt x="13" y="9"/>
                    </a:lnTo>
                    <a:lnTo>
                      <a:pt x="20" y="4"/>
                    </a:lnTo>
                    <a:lnTo>
                      <a:pt x="28" y="1"/>
                    </a:lnTo>
                    <a:lnTo>
                      <a:pt x="37" y="0"/>
                    </a:lnTo>
                    <a:lnTo>
                      <a:pt x="45" y="1"/>
                    </a:lnTo>
                    <a:lnTo>
                      <a:pt x="52" y="4"/>
                    </a:lnTo>
                    <a:lnTo>
                      <a:pt x="55" y="8"/>
                    </a:lnTo>
                    <a:lnTo>
                      <a:pt x="58" y="11"/>
                    </a:lnTo>
                    <a:lnTo>
                      <a:pt x="61" y="16"/>
                    </a:lnTo>
                    <a:lnTo>
                      <a:pt x="61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2" name="Freeform 148"/>
              <p:cNvSpPr>
                <a:spLocks noEditPoints="1"/>
              </p:cNvSpPr>
              <p:nvPr/>
            </p:nvSpPr>
            <p:spPr bwMode="auto">
              <a:xfrm>
                <a:off x="2576513" y="4005263"/>
                <a:ext cx="123825" cy="122238"/>
              </a:xfrm>
              <a:custGeom>
                <a:avLst/>
                <a:gdLst>
                  <a:gd name="T0" fmla="*/ 0 w 233"/>
                  <a:gd name="T1" fmla="*/ 47890540 h 233"/>
                  <a:gd name="T2" fmla="*/ 5083734 w 233"/>
                  <a:gd name="T3" fmla="*/ 32477535 h 233"/>
                  <a:gd name="T4" fmla="*/ 11014579 w 233"/>
                  <a:gd name="T5" fmla="*/ 21468245 h 233"/>
                  <a:gd name="T6" fmla="*/ 16380506 w 233"/>
                  <a:gd name="T7" fmla="*/ 14862672 h 233"/>
                  <a:gd name="T8" fmla="*/ 22311883 w 233"/>
                  <a:gd name="T9" fmla="*/ 9082860 h 233"/>
                  <a:gd name="T10" fmla="*/ 28524922 w 233"/>
                  <a:gd name="T11" fmla="*/ 4403716 h 233"/>
                  <a:gd name="T12" fmla="*/ 35585604 w 233"/>
                  <a:gd name="T13" fmla="*/ 1376096 h 233"/>
                  <a:gd name="T14" fmla="*/ 39257308 w 233"/>
                  <a:gd name="T15" fmla="*/ 275429 h 233"/>
                  <a:gd name="T16" fmla="*/ 46882908 w 233"/>
                  <a:gd name="T17" fmla="*/ 0 h 233"/>
                  <a:gd name="T18" fmla="*/ 54790702 w 233"/>
                  <a:gd name="T19" fmla="*/ 1926429 h 233"/>
                  <a:gd name="T20" fmla="*/ 61851385 w 233"/>
                  <a:gd name="T21" fmla="*/ 6055240 h 233"/>
                  <a:gd name="T22" fmla="*/ 64110527 w 233"/>
                  <a:gd name="T23" fmla="*/ 9633194 h 233"/>
                  <a:gd name="T24" fmla="*/ 65523088 w 233"/>
                  <a:gd name="T25" fmla="*/ 12935718 h 233"/>
                  <a:gd name="T26" fmla="*/ 65805282 w 233"/>
                  <a:gd name="T27" fmla="*/ 14862672 h 233"/>
                  <a:gd name="T28" fmla="*/ 65523088 w 233"/>
                  <a:gd name="T29" fmla="*/ 18440625 h 233"/>
                  <a:gd name="T30" fmla="*/ 63828333 w 233"/>
                  <a:gd name="T31" fmla="*/ 20642483 h 233"/>
                  <a:gd name="T32" fmla="*/ 59874436 w 233"/>
                  <a:gd name="T33" fmla="*/ 23394674 h 233"/>
                  <a:gd name="T34" fmla="*/ 53095947 w 233"/>
                  <a:gd name="T35" fmla="*/ 26147390 h 233"/>
                  <a:gd name="T36" fmla="*/ 46317990 w 233"/>
                  <a:gd name="T37" fmla="*/ 28899581 h 233"/>
                  <a:gd name="T38" fmla="*/ 44058317 w 233"/>
                  <a:gd name="T39" fmla="*/ 30551106 h 233"/>
                  <a:gd name="T40" fmla="*/ 38127471 w 233"/>
                  <a:gd name="T41" fmla="*/ 35505155 h 233"/>
                  <a:gd name="T42" fmla="*/ 30219677 w 233"/>
                  <a:gd name="T43" fmla="*/ 44312587 h 233"/>
                  <a:gd name="T44" fmla="*/ 18640180 w 233"/>
                  <a:gd name="T45" fmla="*/ 57523734 h 233"/>
                  <a:gd name="T46" fmla="*/ 14686283 w 233"/>
                  <a:gd name="T47" fmla="*/ 60826258 h 233"/>
                  <a:gd name="T48" fmla="*/ 8755437 w 233"/>
                  <a:gd name="T49" fmla="*/ 64129307 h 233"/>
                  <a:gd name="T50" fmla="*/ 6495764 w 233"/>
                  <a:gd name="T51" fmla="*/ 64129307 h 233"/>
                  <a:gd name="T52" fmla="*/ 4518815 w 233"/>
                  <a:gd name="T53" fmla="*/ 63578974 h 233"/>
                  <a:gd name="T54" fmla="*/ 1976948 w 233"/>
                  <a:gd name="T55" fmla="*/ 60551354 h 233"/>
                  <a:gd name="T56" fmla="*/ 282193 w 233"/>
                  <a:gd name="T57" fmla="*/ 53120018 h 233"/>
                  <a:gd name="T58" fmla="*/ 0 w 233"/>
                  <a:gd name="T59" fmla="*/ 47890540 h 233"/>
                  <a:gd name="T60" fmla="*/ 9602549 w 233"/>
                  <a:gd name="T61" fmla="*/ 30551106 h 233"/>
                  <a:gd name="T62" fmla="*/ 5648652 w 233"/>
                  <a:gd name="T63" fmla="*/ 40183775 h 233"/>
                  <a:gd name="T64" fmla="*/ 3953897 w 233"/>
                  <a:gd name="T65" fmla="*/ 49816969 h 233"/>
                  <a:gd name="T66" fmla="*/ 3953897 w 233"/>
                  <a:gd name="T67" fmla="*/ 54496114 h 233"/>
                  <a:gd name="T68" fmla="*/ 4801009 w 233"/>
                  <a:gd name="T69" fmla="*/ 57523734 h 233"/>
                  <a:gd name="T70" fmla="*/ 6495764 w 233"/>
                  <a:gd name="T71" fmla="*/ 58899829 h 233"/>
                  <a:gd name="T72" fmla="*/ 8472712 w 233"/>
                  <a:gd name="T73" fmla="*/ 58899829 h 233"/>
                  <a:gd name="T74" fmla="*/ 12709334 w 233"/>
                  <a:gd name="T75" fmla="*/ 56697972 h 233"/>
                  <a:gd name="T76" fmla="*/ 17510343 w 233"/>
                  <a:gd name="T77" fmla="*/ 52844589 h 233"/>
                  <a:gd name="T78" fmla="*/ 26547974 w 233"/>
                  <a:gd name="T79" fmla="*/ 43211395 h 233"/>
                  <a:gd name="T80" fmla="*/ 35020686 w 233"/>
                  <a:gd name="T81" fmla="*/ 33853630 h 233"/>
                  <a:gd name="T82" fmla="*/ 44905960 w 233"/>
                  <a:gd name="T83" fmla="*/ 26147390 h 233"/>
                  <a:gd name="T84" fmla="*/ 49989162 w 233"/>
                  <a:gd name="T85" fmla="*/ 23394674 h 233"/>
                  <a:gd name="T86" fmla="*/ 56202733 w 233"/>
                  <a:gd name="T87" fmla="*/ 22018579 h 233"/>
                  <a:gd name="T88" fmla="*/ 58179681 w 233"/>
                  <a:gd name="T89" fmla="*/ 20092150 h 233"/>
                  <a:gd name="T90" fmla="*/ 61568660 w 233"/>
                  <a:gd name="T91" fmla="*/ 16238767 h 233"/>
                  <a:gd name="T92" fmla="*/ 61568660 w 233"/>
                  <a:gd name="T93" fmla="*/ 13761481 h 233"/>
                  <a:gd name="T94" fmla="*/ 61004273 w 233"/>
                  <a:gd name="T95" fmla="*/ 11835052 h 233"/>
                  <a:gd name="T96" fmla="*/ 58179681 w 233"/>
                  <a:gd name="T97" fmla="*/ 9633194 h 233"/>
                  <a:gd name="T98" fmla="*/ 53095947 w 233"/>
                  <a:gd name="T99" fmla="*/ 7706765 h 233"/>
                  <a:gd name="T100" fmla="*/ 50836805 w 233"/>
                  <a:gd name="T101" fmla="*/ 6055240 h 233"/>
                  <a:gd name="T102" fmla="*/ 50271887 w 233"/>
                  <a:gd name="T103" fmla="*/ 5229478 h 233"/>
                  <a:gd name="T104" fmla="*/ 51683917 w 233"/>
                  <a:gd name="T105" fmla="*/ 4403716 h 233"/>
                  <a:gd name="T106" fmla="*/ 52813754 w 233"/>
                  <a:gd name="T107" fmla="*/ 4128287 h 233"/>
                  <a:gd name="T108" fmla="*/ 52813754 w 233"/>
                  <a:gd name="T109" fmla="*/ 3303049 h 233"/>
                  <a:gd name="T110" fmla="*/ 44058317 w 233"/>
                  <a:gd name="T111" fmla="*/ 3853382 h 233"/>
                  <a:gd name="T112" fmla="*/ 36997635 w 233"/>
                  <a:gd name="T113" fmla="*/ 4954049 h 233"/>
                  <a:gd name="T114" fmla="*/ 30219677 w 233"/>
                  <a:gd name="T115" fmla="*/ 7155907 h 233"/>
                  <a:gd name="T116" fmla="*/ 25135944 w 233"/>
                  <a:gd name="T117" fmla="*/ 10733860 h 233"/>
                  <a:gd name="T118" fmla="*/ 20334935 w 233"/>
                  <a:gd name="T119" fmla="*/ 14862672 h 233"/>
                  <a:gd name="T120" fmla="*/ 12709334 w 233"/>
                  <a:gd name="T121" fmla="*/ 25046199 h 233"/>
                  <a:gd name="T122" fmla="*/ 9602549 w 233"/>
                  <a:gd name="T123" fmla="*/ 30551106 h 23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3" h="233">
                    <a:moveTo>
                      <a:pt x="0" y="174"/>
                    </a:moveTo>
                    <a:lnTo>
                      <a:pt x="0" y="174"/>
                    </a:lnTo>
                    <a:lnTo>
                      <a:pt x="7" y="146"/>
                    </a:lnTo>
                    <a:lnTo>
                      <a:pt x="18" y="118"/>
                    </a:lnTo>
                    <a:lnTo>
                      <a:pt x="32" y="91"/>
                    </a:lnTo>
                    <a:lnTo>
                      <a:pt x="39" y="78"/>
                    </a:lnTo>
                    <a:lnTo>
                      <a:pt x="49" y="66"/>
                    </a:lnTo>
                    <a:lnTo>
                      <a:pt x="58" y="54"/>
                    </a:lnTo>
                    <a:lnTo>
                      <a:pt x="67" y="43"/>
                    </a:lnTo>
                    <a:lnTo>
                      <a:pt x="79" y="33"/>
                    </a:lnTo>
                    <a:lnTo>
                      <a:pt x="89" y="25"/>
                    </a:lnTo>
                    <a:lnTo>
                      <a:pt x="101" y="16"/>
                    </a:lnTo>
                    <a:lnTo>
                      <a:pt x="112" y="11"/>
                    </a:lnTo>
                    <a:lnTo>
                      <a:pt x="126" y="5"/>
                    </a:lnTo>
                    <a:lnTo>
                      <a:pt x="139" y="1"/>
                    </a:lnTo>
                    <a:lnTo>
                      <a:pt x="152" y="0"/>
                    </a:lnTo>
                    <a:lnTo>
                      <a:pt x="166" y="0"/>
                    </a:lnTo>
                    <a:lnTo>
                      <a:pt x="180" y="2"/>
                    </a:lnTo>
                    <a:lnTo>
                      <a:pt x="194" y="7"/>
                    </a:lnTo>
                    <a:lnTo>
                      <a:pt x="208" y="14"/>
                    </a:lnTo>
                    <a:lnTo>
                      <a:pt x="219" y="22"/>
                    </a:lnTo>
                    <a:lnTo>
                      <a:pt x="223" y="28"/>
                    </a:lnTo>
                    <a:lnTo>
                      <a:pt x="227" y="35"/>
                    </a:lnTo>
                    <a:lnTo>
                      <a:pt x="230" y="40"/>
                    </a:lnTo>
                    <a:lnTo>
                      <a:pt x="232" y="47"/>
                    </a:lnTo>
                    <a:lnTo>
                      <a:pt x="233" y="54"/>
                    </a:lnTo>
                    <a:lnTo>
                      <a:pt x="232" y="61"/>
                    </a:lnTo>
                    <a:lnTo>
                      <a:pt x="232" y="67"/>
                    </a:lnTo>
                    <a:lnTo>
                      <a:pt x="229" y="71"/>
                    </a:lnTo>
                    <a:lnTo>
                      <a:pt x="226" y="75"/>
                    </a:lnTo>
                    <a:lnTo>
                      <a:pt x="222" y="80"/>
                    </a:lnTo>
                    <a:lnTo>
                      <a:pt x="212" y="85"/>
                    </a:lnTo>
                    <a:lnTo>
                      <a:pt x="201" y="91"/>
                    </a:lnTo>
                    <a:lnTo>
                      <a:pt x="188" y="95"/>
                    </a:lnTo>
                    <a:lnTo>
                      <a:pt x="176" y="99"/>
                    </a:lnTo>
                    <a:lnTo>
                      <a:pt x="164" y="105"/>
                    </a:lnTo>
                    <a:lnTo>
                      <a:pt x="156" y="111"/>
                    </a:lnTo>
                    <a:lnTo>
                      <a:pt x="149" y="116"/>
                    </a:lnTo>
                    <a:lnTo>
                      <a:pt x="135" y="129"/>
                    </a:lnTo>
                    <a:lnTo>
                      <a:pt x="121" y="144"/>
                    </a:lnTo>
                    <a:lnTo>
                      <a:pt x="107" y="161"/>
                    </a:lnTo>
                    <a:lnTo>
                      <a:pt x="80" y="195"/>
                    </a:lnTo>
                    <a:lnTo>
                      <a:pt x="66" y="209"/>
                    </a:lnTo>
                    <a:lnTo>
                      <a:pt x="52" y="221"/>
                    </a:lnTo>
                    <a:lnTo>
                      <a:pt x="39" y="228"/>
                    </a:lnTo>
                    <a:lnTo>
                      <a:pt x="31" y="233"/>
                    </a:lnTo>
                    <a:lnTo>
                      <a:pt x="27" y="233"/>
                    </a:lnTo>
                    <a:lnTo>
                      <a:pt x="23" y="233"/>
                    </a:lnTo>
                    <a:lnTo>
                      <a:pt x="16" y="231"/>
                    </a:lnTo>
                    <a:lnTo>
                      <a:pt x="10" y="226"/>
                    </a:lnTo>
                    <a:lnTo>
                      <a:pt x="7" y="220"/>
                    </a:lnTo>
                    <a:lnTo>
                      <a:pt x="4" y="212"/>
                    </a:lnTo>
                    <a:lnTo>
                      <a:pt x="1" y="193"/>
                    </a:lnTo>
                    <a:lnTo>
                      <a:pt x="0" y="174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27" y="127"/>
                    </a:lnTo>
                    <a:lnTo>
                      <a:pt x="20" y="146"/>
                    </a:lnTo>
                    <a:lnTo>
                      <a:pt x="16" y="164"/>
                    </a:lnTo>
                    <a:lnTo>
                      <a:pt x="14" y="181"/>
                    </a:lnTo>
                    <a:lnTo>
                      <a:pt x="14" y="198"/>
                    </a:lnTo>
                    <a:lnTo>
                      <a:pt x="16" y="205"/>
                    </a:lnTo>
                    <a:lnTo>
                      <a:pt x="17" y="209"/>
                    </a:lnTo>
                    <a:lnTo>
                      <a:pt x="20" y="212"/>
                    </a:lnTo>
                    <a:lnTo>
                      <a:pt x="23" y="214"/>
                    </a:lnTo>
                    <a:lnTo>
                      <a:pt x="25" y="214"/>
                    </a:lnTo>
                    <a:lnTo>
                      <a:pt x="30" y="214"/>
                    </a:lnTo>
                    <a:lnTo>
                      <a:pt x="37" y="212"/>
                    </a:lnTo>
                    <a:lnTo>
                      <a:pt x="45" y="206"/>
                    </a:lnTo>
                    <a:lnTo>
                      <a:pt x="62" y="192"/>
                    </a:lnTo>
                    <a:lnTo>
                      <a:pt x="79" y="175"/>
                    </a:lnTo>
                    <a:lnTo>
                      <a:pt x="94" y="157"/>
                    </a:lnTo>
                    <a:lnTo>
                      <a:pt x="108" y="140"/>
                    </a:lnTo>
                    <a:lnTo>
                      <a:pt x="124" y="123"/>
                    </a:lnTo>
                    <a:lnTo>
                      <a:pt x="140" y="108"/>
                    </a:lnTo>
                    <a:lnTo>
                      <a:pt x="159" y="95"/>
                    </a:lnTo>
                    <a:lnTo>
                      <a:pt x="167" y="90"/>
                    </a:lnTo>
                    <a:lnTo>
                      <a:pt x="177" y="85"/>
                    </a:lnTo>
                    <a:lnTo>
                      <a:pt x="188" y="81"/>
                    </a:lnTo>
                    <a:lnTo>
                      <a:pt x="199" y="80"/>
                    </a:lnTo>
                    <a:lnTo>
                      <a:pt x="206" y="73"/>
                    </a:lnTo>
                    <a:lnTo>
                      <a:pt x="212" y="66"/>
                    </a:lnTo>
                    <a:lnTo>
                      <a:pt x="218" y="59"/>
                    </a:lnTo>
                    <a:lnTo>
                      <a:pt x="218" y="54"/>
                    </a:lnTo>
                    <a:lnTo>
                      <a:pt x="218" y="50"/>
                    </a:lnTo>
                    <a:lnTo>
                      <a:pt x="216" y="43"/>
                    </a:lnTo>
                    <a:lnTo>
                      <a:pt x="212" y="39"/>
                    </a:lnTo>
                    <a:lnTo>
                      <a:pt x="206" y="35"/>
                    </a:lnTo>
                    <a:lnTo>
                      <a:pt x="201" y="33"/>
                    </a:lnTo>
                    <a:lnTo>
                      <a:pt x="188" y="28"/>
                    </a:lnTo>
                    <a:lnTo>
                      <a:pt x="184" y="25"/>
                    </a:lnTo>
                    <a:lnTo>
                      <a:pt x="180" y="22"/>
                    </a:lnTo>
                    <a:lnTo>
                      <a:pt x="178" y="19"/>
                    </a:lnTo>
                    <a:lnTo>
                      <a:pt x="180" y="18"/>
                    </a:lnTo>
                    <a:lnTo>
                      <a:pt x="183" y="16"/>
                    </a:lnTo>
                    <a:lnTo>
                      <a:pt x="185" y="15"/>
                    </a:lnTo>
                    <a:lnTo>
                      <a:pt x="187" y="15"/>
                    </a:lnTo>
                    <a:lnTo>
                      <a:pt x="187" y="12"/>
                    </a:lnTo>
                    <a:lnTo>
                      <a:pt x="171" y="12"/>
                    </a:lnTo>
                    <a:lnTo>
                      <a:pt x="156" y="14"/>
                    </a:lnTo>
                    <a:lnTo>
                      <a:pt x="143" y="15"/>
                    </a:lnTo>
                    <a:lnTo>
                      <a:pt x="131" y="18"/>
                    </a:lnTo>
                    <a:lnTo>
                      <a:pt x="118" y="22"/>
                    </a:lnTo>
                    <a:lnTo>
                      <a:pt x="107" y="26"/>
                    </a:lnTo>
                    <a:lnTo>
                      <a:pt x="97" y="33"/>
                    </a:lnTo>
                    <a:lnTo>
                      <a:pt x="89" y="39"/>
                    </a:lnTo>
                    <a:lnTo>
                      <a:pt x="80" y="47"/>
                    </a:lnTo>
                    <a:lnTo>
                      <a:pt x="72" y="54"/>
                    </a:lnTo>
                    <a:lnTo>
                      <a:pt x="58" y="73"/>
                    </a:lnTo>
                    <a:lnTo>
                      <a:pt x="45" y="91"/>
                    </a:lnTo>
                    <a:lnTo>
                      <a:pt x="34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3" name="Freeform 149"/>
              <p:cNvSpPr>
                <a:spLocks/>
              </p:cNvSpPr>
              <p:nvPr/>
            </p:nvSpPr>
            <p:spPr bwMode="auto">
              <a:xfrm>
                <a:off x="2393951" y="4017963"/>
                <a:ext cx="7938" cy="22225"/>
              </a:xfrm>
              <a:custGeom>
                <a:avLst/>
                <a:gdLst>
                  <a:gd name="T0" fmla="*/ 0 w 15"/>
                  <a:gd name="T1" fmla="*/ 0 h 42"/>
                  <a:gd name="T2" fmla="*/ 0 w 15"/>
                  <a:gd name="T3" fmla="*/ 0 h 42"/>
                  <a:gd name="T4" fmla="*/ 1400263 w 15"/>
                  <a:gd name="T5" fmla="*/ 840317 h 42"/>
                  <a:gd name="T6" fmla="*/ 3080473 w 15"/>
                  <a:gd name="T7" fmla="*/ 2520421 h 42"/>
                  <a:gd name="T8" fmla="*/ 3920843 w 15"/>
                  <a:gd name="T9" fmla="*/ 4480454 h 42"/>
                  <a:gd name="T10" fmla="*/ 4200790 w 15"/>
                  <a:gd name="T11" fmla="*/ 6440488 h 42"/>
                  <a:gd name="T12" fmla="*/ 4200790 w 15"/>
                  <a:gd name="T13" fmla="*/ 8400521 h 42"/>
                  <a:gd name="T14" fmla="*/ 3360420 w 15"/>
                  <a:gd name="T15" fmla="*/ 9800696 h 42"/>
                  <a:gd name="T16" fmla="*/ 2240633 w 15"/>
                  <a:gd name="T17" fmla="*/ 11480800 h 42"/>
                  <a:gd name="T18" fmla="*/ 1400263 w 15"/>
                  <a:gd name="T19" fmla="*/ 11760729 h 42"/>
                  <a:gd name="T20" fmla="*/ 279947 w 15"/>
                  <a:gd name="T21" fmla="*/ 11760729 h 42"/>
                  <a:gd name="T22" fmla="*/ 279947 w 15"/>
                  <a:gd name="T23" fmla="*/ 11760729 h 42"/>
                  <a:gd name="T24" fmla="*/ 0 w 15"/>
                  <a:gd name="T25" fmla="*/ 6440488 h 42"/>
                  <a:gd name="T26" fmla="*/ 0 w 15"/>
                  <a:gd name="T27" fmla="*/ 3360208 h 42"/>
                  <a:gd name="T28" fmla="*/ 0 w 15"/>
                  <a:gd name="T29" fmla="*/ 0 h 42"/>
                  <a:gd name="T30" fmla="*/ 0 w 15"/>
                  <a:gd name="T31" fmla="*/ 0 h 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lnTo>
                      <a:pt x="0" y="0"/>
                    </a:lnTo>
                    <a:lnTo>
                      <a:pt x="5" y="3"/>
                    </a:lnTo>
                    <a:lnTo>
                      <a:pt x="11" y="9"/>
                    </a:lnTo>
                    <a:lnTo>
                      <a:pt x="14" y="16"/>
                    </a:lnTo>
                    <a:lnTo>
                      <a:pt x="15" y="23"/>
                    </a:lnTo>
                    <a:lnTo>
                      <a:pt x="15" y="30"/>
                    </a:lnTo>
                    <a:lnTo>
                      <a:pt x="12" y="35"/>
                    </a:lnTo>
                    <a:lnTo>
                      <a:pt x="8" y="41"/>
                    </a:lnTo>
                    <a:lnTo>
                      <a:pt x="5" y="42"/>
                    </a:lnTo>
                    <a:lnTo>
                      <a:pt x="1" y="42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4" name="Freeform 150"/>
              <p:cNvSpPr>
                <a:spLocks noEditPoints="1"/>
              </p:cNvSpPr>
              <p:nvPr/>
            </p:nvSpPr>
            <p:spPr bwMode="auto">
              <a:xfrm>
                <a:off x="2209801" y="4027488"/>
                <a:ext cx="100013" cy="128588"/>
              </a:xfrm>
              <a:custGeom>
                <a:avLst/>
                <a:gdLst>
                  <a:gd name="T0" fmla="*/ 9338980 w 188"/>
                  <a:gd name="T1" fmla="*/ 0 h 244"/>
                  <a:gd name="T2" fmla="*/ 14716275 w 188"/>
                  <a:gd name="T3" fmla="*/ 1110916 h 244"/>
                  <a:gd name="T4" fmla="*/ 15282306 w 188"/>
                  <a:gd name="T5" fmla="*/ 2777290 h 244"/>
                  <a:gd name="T6" fmla="*/ 21225631 w 188"/>
                  <a:gd name="T7" fmla="*/ 3610477 h 244"/>
                  <a:gd name="T8" fmla="*/ 29715565 w 188"/>
                  <a:gd name="T9" fmla="*/ 8887328 h 244"/>
                  <a:gd name="T10" fmla="*/ 30564611 w 188"/>
                  <a:gd name="T11" fmla="*/ 20829675 h 244"/>
                  <a:gd name="T12" fmla="*/ 32828735 w 188"/>
                  <a:gd name="T13" fmla="*/ 29717003 h 244"/>
                  <a:gd name="T14" fmla="*/ 35941906 w 188"/>
                  <a:gd name="T15" fmla="*/ 33327480 h 244"/>
                  <a:gd name="T16" fmla="*/ 40753170 w 188"/>
                  <a:gd name="T17" fmla="*/ 38326602 h 244"/>
                  <a:gd name="T18" fmla="*/ 43300309 w 188"/>
                  <a:gd name="T19" fmla="*/ 42214808 h 244"/>
                  <a:gd name="T20" fmla="*/ 49243103 w 188"/>
                  <a:gd name="T21" fmla="*/ 48047117 h 244"/>
                  <a:gd name="T22" fmla="*/ 52639289 w 188"/>
                  <a:gd name="T23" fmla="*/ 53046239 h 244"/>
                  <a:gd name="T24" fmla="*/ 53205320 w 188"/>
                  <a:gd name="T25" fmla="*/ 58878548 h 244"/>
                  <a:gd name="T26" fmla="*/ 48677072 w 188"/>
                  <a:gd name="T27" fmla="*/ 65821773 h 244"/>
                  <a:gd name="T28" fmla="*/ 39621108 w 188"/>
                  <a:gd name="T29" fmla="*/ 67488147 h 244"/>
                  <a:gd name="T30" fmla="*/ 33394766 w 188"/>
                  <a:gd name="T31" fmla="*/ 65821773 h 244"/>
                  <a:gd name="T32" fmla="*/ 20942616 w 188"/>
                  <a:gd name="T33" fmla="*/ 58600819 h 244"/>
                  <a:gd name="T34" fmla="*/ 8490465 w 188"/>
                  <a:gd name="T35" fmla="*/ 44992098 h 244"/>
                  <a:gd name="T36" fmla="*/ 3396186 w 188"/>
                  <a:gd name="T37" fmla="*/ 34716125 h 244"/>
                  <a:gd name="T38" fmla="*/ 1132062 w 188"/>
                  <a:gd name="T39" fmla="*/ 19996488 h 244"/>
                  <a:gd name="T40" fmla="*/ 1415078 w 188"/>
                  <a:gd name="T41" fmla="*/ 10553702 h 244"/>
                  <a:gd name="T42" fmla="*/ 5377295 w 188"/>
                  <a:gd name="T43" fmla="*/ 3055019 h 244"/>
                  <a:gd name="T44" fmla="*/ 8490465 w 188"/>
                  <a:gd name="T45" fmla="*/ 555458 h 244"/>
                  <a:gd name="T46" fmla="*/ 11320088 w 188"/>
                  <a:gd name="T47" fmla="*/ 2777290 h 244"/>
                  <a:gd name="T48" fmla="*/ 7075388 w 188"/>
                  <a:gd name="T49" fmla="*/ 6665496 h 244"/>
                  <a:gd name="T50" fmla="*/ 5377295 w 188"/>
                  <a:gd name="T51" fmla="*/ 10553702 h 244"/>
                  <a:gd name="T52" fmla="*/ 3962217 w 188"/>
                  <a:gd name="T53" fmla="*/ 16386011 h 244"/>
                  <a:gd name="T54" fmla="*/ 4528248 w 188"/>
                  <a:gd name="T55" fmla="*/ 24995610 h 244"/>
                  <a:gd name="T56" fmla="*/ 8490465 w 188"/>
                  <a:gd name="T57" fmla="*/ 37493415 h 244"/>
                  <a:gd name="T58" fmla="*/ 15848337 w 188"/>
                  <a:gd name="T59" fmla="*/ 49158033 h 244"/>
                  <a:gd name="T60" fmla="*/ 26036895 w 188"/>
                  <a:gd name="T61" fmla="*/ 58045361 h 244"/>
                  <a:gd name="T62" fmla="*/ 37923014 w 188"/>
                  <a:gd name="T63" fmla="*/ 63322212 h 244"/>
                  <a:gd name="T64" fmla="*/ 46412948 w 188"/>
                  <a:gd name="T65" fmla="*/ 63599941 h 244"/>
                  <a:gd name="T66" fmla="*/ 49526118 w 188"/>
                  <a:gd name="T67" fmla="*/ 55823529 h 244"/>
                  <a:gd name="T68" fmla="*/ 45563901 w 188"/>
                  <a:gd name="T69" fmla="*/ 49435762 h 244"/>
                  <a:gd name="T70" fmla="*/ 40470154 w 188"/>
                  <a:gd name="T71" fmla="*/ 44158911 h 244"/>
                  <a:gd name="T72" fmla="*/ 37356983 w 188"/>
                  <a:gd name="T73" fmla="*/ 38326602 h 244"/>
                  <a:gd name="T74" fmla="*/ 30847627 w 188"/>
                  <a:gd name="T75" fmla="*/ 29994732 h 244"/>
                  <a:gd name="T76" fmla="*/ 27168425 w 188"/>
                  <a:gd name="T77" fmla="*/ 23884694 h 244"/>
                  <a:gd name="T78" fmla="*/ 26602394 w 188"/>
                  <a:gd name="T79" fmla="*/ 16941469 h 244"/>
                  <a:gd name="T80" fmla="*/ 24904833 w 188"/>
                  <a:gd name="T81" fmla="*/ 9720515 h 244"/>
                  <a:gd name="T82" fmla="*/ 22074678 w 188"/>
                  <a:gd name="T83" fmla="*/ 6943225 h 244"/>
                  <a:gd name="T84" fmla="*/ 16131352 w 188"/>
                  <a:gd name="T85" fmla="*/ 6665496 h 244"/>
                  <a:gd name="T86" fmla="*/ 14150244 w 188"/>
                  <a:gd name="T87" fmla="*/ 5832309 h 244"/>
                  <a:gd name="T88" fmla="*/ 14150244 w 188"/>
                  <a:gd name="T89" fmla="*/ 2777290 h 244"/>
                  <a:gd name="T90" fmla="*/ 13018182 w 188"/>
                  <a:gd name="T91" fmla="*/ 2499561 h 2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8" h="244">
                    <a:moveTo>
                      <a:pt x="30" y="2"/>
                    </a:moveTo>
                    <a:lnTo>
                      <a:pt x="30" y="2"/>
                    </a:lnTo>
                    <a:lnTo>
                      <a:pt x="33" y="0"/>
                    </a:lnTo>
                    <a:lnTo>
                      <a:pt x="37" y="0"/>
                    </a:lnTo>
                    <a:lnTo>
                      <a:pt x="45" y="2"/>
                    </a:lnTo>
                    <a:lnTo>
                      <a:pt x="52" y="4"/>
                    </a:lnTo>
                    <a:lnTo>
                      <a:pt x="53" y="7"/>
                    </a:lnTo>
                    <a:lnTo>
                      <a:pt x="54" y="10"/>
                    </a:lnTo>
                    <a:lnTo>
                      <a:pt x="61" y="10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2" y="16"/>
                    </a:lnTo>
                    <a:lnTo>
                      <a:pt x="95" y="24"/>
                    </a:lnTo>
                    <a:lnTo>
                      <a:pt x="105" y="32"/>
                    </a:lnTo>
                    <a:lnTo>
                      <a:pt x="106" y="55"/>
                    </a:lnTo>
                    <a:lnTo>
                      <a:pt x="108" y="75"/>
                    </a:lnTo>
                    <a:lnTo>
                      <a:pt x="109" y="90"/>
                    </a:lnTo>
                    <a:lnTo>
                      <a:pt x="112" y="98"/>
                    </a:lnTo>
                    <a:lnTo>
                      <a:pt x="116" y="107"/>
                    </a:lnTo>
                    <a:lnTo>
                      <a:pt x="120" y="112"/>
                    </a:lnTo>
                    <a:lnTo>
                      <a:pt x="127" y="120"/>
                    </a:lnTo>
                    <a:lnTo>
                      <a:pt x="140" y="132"/>
                    </a:lnTo>
                    <a:lnTo>
                      <a:pt x="144" y="138"/>
                    </a:lnTo>
                    <a:lnTo>
                      <a:pt x="147" y="142"/>
                    </a:lnTo>
                    <a:lnTo>
                      <a:pt x="150" y="148"/>
                    </a:lnTo>
                    <a:lnTo>
                      <a:pt x="153" y="152"/>
                    </a:lnTo>
                    <a:lnTo>
                      <a:pt x="164" y="163"/>
                    </a:lnTo>
                    <a:lnTo>
                      <a:pt x="174" y="173"/>
                    </a:lnTo>
                    <a:lnTo>
                      <a:pt x="179" y="178"/>
                    </a:lnTo>
                    <a:lnTo>
                      <a:pt x="183" y="185"/>
                    </a:lnTo>
                    <a:lnTo>
                      <a:pt x="186" y="191"/>
                    </a:lnTo>
                    <a:lnTo>
                      <a:pt x="188" y="200"/>
                    </a:lnTo>
                    <a:lnTo>
                      <a:pt x="188" y="212"/>
                    </a:lnTo>
                    <a:lnTo>
                      <a:pt x="185" y="222"/>
                    </a:lnTo>
                    <a:lnTo>
                      <a:pt x="179" y="230"/>
                    </a:lnTo>
                    <a:lnTo>
                      <a:pt x="172" y="237"/>
                    </a:lnTo>
                    <a:lnTo>
                      <a:pt x="162" y="242"/>
                    </a:lnTo>
                    <a:lnTo>
                      <a:pt x="151" y="244"/>
                    </a:lnTo>
                    <a:lnTo>
                      <a:pt x="140" y="243"/>
                    </a:lnTo>
                    <a:lnTo>
                      <a:pt x="126" y="242"/>
                    </a:lnTo>
                    <a:lnTo>
                      <a:pt x="118" y="237"/>
                    </a:lnTo>
                    <a:lnTo>
                      <a:pt x="108" y="235"/>
                    </a:lnTo>
                    <a:lnTo>
                      <a:pt x="91" y="223"/>
                    </a:lnTo>
                    <a:lnTo>
                      <a:pt x="74" y="211"/>
                    </a:lnTo>
                    <a:lnTo>
                      <a:pt x="59" y="195"/>
                    </a:lnTo>
                    <a:lnTo>
                      <a:pt x="43" y="178"/>
                    </a:lnTo>
                    <a:lnTo>
                      <a:pt x="30" y="162"/>
                    </a:lnTo>
                    <a:lnTo>
                      <a:pt x="21" y="143"/>
                    </a:lnTo>
                    <a:lnTo>
                      <a:pt x="12" y="125"/>
                    </a:lnTo>
                    <a:lnTo>
                      <a:pt x="8" y="110"/>
                    </a:lnTo>
                    <a:lnTo>
                      <a:pt x="5" y="91"/>
                    </a:lnTo>
                    <a:lnTo>
                      <a:pt x="4" y="72"/>
                    </a:lnTo>
                    <a:lnTo>
                      <a:pt x="0" y="54"/>
                    </a:lnTo>
                    <a:lnTo>
                      <a:pt x="5" y="38"/>
                    </a:lnTo>
                    <a:lnTo>
                      <a:pt x="11" y="23"/>
                    </a:lnTo>
                    <a:lnTo>
                      <a:pt x="15" y="17"/>
                    </a:lnTo>
                    <a:lnTo>
                      <a:pt x="19" y="11"/>
                    </a:lnTo>
                    <a:lnTo>
                      <a:pt x="23" y="6"/>
                    </a:lnTo>
                    <a:lnTo>
                      <a:pt x="30" y="2"/>
                    </a:lnTo>
                    <a:close/>
                    <a:moveTo>
                      <a:pt x="46" y="9"/>
                    </a:moveTo>
                    <a:lnTo>
                      <a:pt x="46" y="9"/>
                    </a:lnTo>
                    <a:lnTo>
                      <a:pt x="40" y="10"/>
                    </a:lnTo>
                    <a:lnTo>
                      <a:pt x="36" y="11"/>
                    </a:lnTo>
                    <a:lnTo>
                      <a:pt x="30" y="17"/>
                    </a:lnTo>
                    <a:lnTo>
                      <a:pt x="25" y="24"/>
                    </a:lnTo>
                    <a:lnTo>
                      <a:pt x="19" y="31"/>
                    </a:lnTo>
                    <a:lnTo>
                      <a:pt x="19" y="38"/>
                    </a:lnTo>
                    <a:lnTo>
                      <a:pt x="16" y="45"/>
                    </a:lnTo>
                    <a:lnTo>
                      <a:pt x="15" y="52"/>
                    </a:lnTo>
                    <a:lnTo>
                      <a:pt x="14" y="59"/>
                    </a:lnTo>
                    <a:lnTo>
                      <a:pt x="14" y="75"/>
                    </a:lnTo>
                    <a:lnTo>
                      <a:pt x="16" y="90"/>
                    </a:lnTo>
                    <a:lnTo>
                      <a:pt x="19" y="105"/>
                    </a:lnTo>
                    <a:lnTo>
                      <a:pt x="23" y="120"/>
                    </a:lnTo>
                    <a:lnTo>
                      <a:pt x="30" y="135"/>
                    </a:lnTo>
                    <a:lnTo>
                      <a:pt x="37" y="150"/>
                    </a:lnTo>
                    <a:lnTo>
                      <a:pt x="46" y="164"/>
                    </a:lnTo>
                    <a:lnTo>
                      <a:pt x="56" y="177"/>
                    </a:lnTo>
                    <a:lnTo>
                      <a:pt x="67" y="188"/>
                    </a:lnTo>
                    <a:lnTo>
                      <a:pt x="80" y="200"/>
                    </a:lnTo>
                    <a:lnTo>
                      <a:pt x="92" y="209"/>
                    </a:lnTo>
                    <a:lnTo>
                      <a:pt x="105" y="218"/>
                    </a:lnTo>
                    <a:lnTo>
                      <a:pt x="119" y="223"/>
                    </a:lnTo>
                    <a:lnTo>
                      <a:pt x="134" y="228"/>
                    </a:lnTo>
                    <a:lnTo>
                      <a:pt x="148" y="229"/>
                    </a:lnTo>
                    <a:lnTo>
                      <a:pt x="164" y="229"/>
                    </a:lnTo>
                    <a:lnTo>
                      <a:pt x="172" y="218"/>
                    </a:lnTo>
                    <a:lnTo>
                      <a:pt x="175" y="209"/>
                    </a:lnTo>
                    <a:lnTo>
                      <a:pt x="175" y="201"/>
                    </a:lnTo>
                    <a:lnTo>
                      <a:pt x="172" y="193"/>
                    </a:lnTo>
                    <a:lnTo>
                      <a:pt x="167" y="185"/>
                    </a:lnTo>
                    <a:lnTo>
                      <a:pt x="161" y="178"/>
                    </a:lnTo>
                    <a:lnTo>
                      <a:pt x="147" y="164"/>
                    </a:lnTo>
                    <a:lnTo>
                      <a:pt x="143" y="159"/>
                    </a:lnTo>
                    <a:lnTo>
                      <a:pt x="140" y="152"/>
                    </a:lnTo>
                    <a:lnTo>
                      <a:pt x="136" y="145"/>
                    </a:lnTo>
                    <a:lnTo>
                      <a:pt x="132" y="138"/>
                    </a:lnTo>
                    <a:lnTo>
                      <a:pt x="119" y="124"/>
                    </a:lnTo>
                    <a:lnTo>
                      <a:pt x="109" y="108"/>
                    </a:lnTo>
                    <a:lnTo>
                      <a:pt x="103" y="101"/>
                    </a:lnTo>
                    <a:lnTo>
                      <a:pt x="99" y="94"/>
                    </a:lnTo>
                    <a:lnTo>
                      <a:pt x="96" y="86"/>
                    </a:lnTo>
                    <a:lnTo>
                      <a:pt x="95" y="76"/>
                    </a:lnTo>
                    <a:lnTo>
                      <a:pt x="94" y="61"/>
                    </a:lnTo>
                    <a:lnTo>
                      <a:pt x="92" y="47"/>
                    </a:lnTo>
                    <a:lnTo>
                      <a:pt x="91" y="41"/>
                    </a:lnTo>
                    <a:lnTo>
                      <a:pt x="88" y="35"/>
                    </a:lnTo>
                    <a:lnTo>
                      <a:pt x="84" y="31"/>
                    </a:lnTo>
                    <a:lnTo>
                      <a:pt x="78" y="25"/>
                    </a:lnTo>
                    <a:lnTo>
                      <a:pt x="71" y="24"/>
                    </a:lnTo>
                    <a:lnTo>
                      <a:pt x="64" y="24"/>
                    </a:lnTo>
                    <a:lnTo>
                      <a:pt x="57" y="24"/>
                    </a:lnTo>
                    <a:lnTo>
                      <a:pt x="52" y="24"/>
                    </a:lnTo>
                    <a:lnTo>
                      <a:pt x="50" y="21"/>
                    </a:lnTo>
                    <a:lnTo>
                      <a:pt x="49" y="20"/>
                    </a:lnTo>
                    <a:lnTo>
                      <a:pt x="50" y="14"/>
                    </a:lnTo>
                    <a:lnTo>
                      <a:pt x="50" y="10"/>
                    </a:lnTo>
                    <a:lnTo>
                      <a:pt x="49" y="9"/>
                    </a:lnTo>
                    <a:lnTo>
                      <a:pt x="46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5" name="Freeform 151"/>
              <p:cNvSpPr>
                <a:spLocks/>
              </p:cNvSpPr>
              <p:nvPr/>
            </p:nvSpPr>
            <p:spPr bwMode="auto">
              <a:xfrm>
                <a:off x="2311401" y="4032250"/>
                <a:ext cx="17463" cy="20638"/>
              </a:xfrm>
              <a:custGeom>
                <a:avLst/>
                <a:gdLst>
                  <a:gd name="T0" fmla="*/ 0 w 32"/>
                  <a:gd name="T1" fmla="*/ 0 h 38"/>
                  <a:gd name="T2" fmla="*/ 0 w 32"/>
                  <a:gd name="T3" fmla="*/ 0 h 38"/>
                  <a:gd name="T4" fmla="*/ 1191304 w 32"/>
                  <a:gd name="T5" fmla="*/ 1475074 h 38"/>
                  <a:gd name="T6" fmla="*/ 2382608 w 32"/>
                  <a:gd name="T7" fmla="*/ 2654699 h 38"/>
                  <a:gd name="T8" fmla="*/ 5955974 w 32"/>
                  <a:gd name="T9" fmla="*/ 5309397 h 38"/>
                  <a:gd name="T10" fmla="*/ 7445241 w 32"/>
                  <a:gd name="T11" fmla="*/ 6489022 h 38"/>
                  <a:gd name="T12" fmla="*/ 8636545 w 32"/>
                  <a:gd name="T13" fmla="*/ 7669189 h 38"/>
                  <a:gd name="T14" fmla="*/ 9529887 w 32"/>
                  <a:gd name="T15" fmla="*/ 9438626 h 38"/>
                  <a:gd name="T16" fmla="*/ 9529887 w 32"/>
                  <a:gd name="T17" fmla="*/ 11208606 h 38"/>
                  <a:gd name="T18" fmla="*/ 9529887 w 32"/>
                  <a:gd name="T19" fmla="*/ 11208606 h 38"/>
                  <a:gd name="T20" fmla="*/ 7445241 w 32"/>
                  <a:gd name="T21" fmla="*/ 11208606 h 38"/>
                  <a:gd name="T22" fmla="*/ 5955974 w 32"/>
                  <a:gd name="T23" fmla="*/ 10323888 h 38"/>
                  <a:gd name="T24" fmla="*/ 4169291 w 32"/>
                  <a:gd name="T25" fmla="*/ 8848814 h 38"/>
                  <a:gd name="T26" fmla="*/ 2382608 w 32"/>
                  <a:gd name="T27" fmla="*/ 7669189 h 38"/>
                  <a:gd name="T28" fmla="*/ 1786683 w 32"/>
                  <a:gd name="T29" fmla="*/ 5604303 h 38"/>
                  <a:gd name="T30" fmla="*/ 893342 w 32"/>
                  <a:gd name="T31" fmla="*/ 3539417 h 38"/>
                  <a:gd name="T32" fmla="*/ 297962 w 32"/>
                  <a:gd name="T33" fmla="*/ 2064886 h 38"/>
                  <a:gd name="T34" fmla="*/ 0 w 32"/>
                  <a:gd name="T35" fmla="*/ 0 h 38"/>
                  <a:gd name="T36" fmla="*/ 0 w 32"/>
                  <a:gd name="T37" fmla="*/ 0 h 3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" h="38">
                    <a:moveTo>
                      <a:pt x="0" y="0"/>
                    </a:moveTo>
                    <a:lnTo>
                      <a:pt x="0" y="0"/>
                    </a:lnTo>
                    <a:lnTo>
                      <a:pt x="4" y="5"/>
                    </a:lnTo>
                    <a:lnTo>
                      <a:pt x="8" y="9"/>
                    </a:lnTo>
                    <a:lnTo>
                      <a:pt x="20" y="18"/>
                    </a:lnTo>
                    <a:lnTo>
                      <a:pt x="25" y="22"/>
                    </a:lnTo>
                    <a:lnTo>
                      <a:pt x="29" y="26"/>
                    </a:lnTo>
                    <a:lnTo>
                      <a:pt x="32" y="32"/>
                    </a:lnTo>
                    <a:lnTo>
                      <a:pt x="32" y="38"/>
                    </a:lnTo>
                    <a:lnTo>
                      <a:pt x="25" y="38"/>
                    </a:lnTo>
                    <a:lnTo>
                      <a:pt x="20" y="35"/>
                    </a:lnTo>
                    <a:lnTo>
                      <a:pt x="14" y="30"/>
                    </a:lnTo>
                    <a:lnTo>
                      <a:pt x="8" y="26"/>
                    </a:lnTo>
                    <a:lnTo>
                      <a:pt x="6" y="19"/>
                    </a:lnTo>
                    <a:lnTo>
                      <a:pt x="3" y="12"/>
                    </a:lnTo>
                    <a:lnTo>
                      <a:pt x="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6" name="Freeform 152"/>
              <p:cNvSpPr>
                <a:spLocks/>
              </p:cNvSpPr>
              <p:nvPr/>
            </p:nvSpPr>
            <p:spPr bwMode="auto">
              <a:xfrm>
                <a:off x="2360613" y="4041775"/>
                <a:ext cx="22225" cy="23813"/>
              </a:xfrm>
              <a:custGeom>
                <a:avLst/>
                <a:gdLst>
                  <a:gd name="T0" fmla="*/ 1235154 w 40"/>
                  <a:gd name="T1" fmla="*/ 0 h 44"/>
                  <a:gd name="T2" fmla="*/ 1235154 w 40"/>
                  <a:gd name="T3" fmla="*/ 0 h 44"/>
                  <a:gd name="T4" fmla="*/ 2778681 w 40"/>
                  <a:gd name="T5" fmla="*/ 878916 h 44"/>
                  <a:gd name="T6" fmla="*/ 4322207 w 40"/>
                  <a:gd name="T7" fmla="*/ 2050083 h 44"/>
                  <a:gd name="T8" fmla="*/ 6483033 w 40"/>
                  <a:gd name="T9" fmla="*/ 4979082 h 44"/>
                  <a:gd name="T10" fmla="*/ 7718187 w 40"/>
                  <a:gd name="T11" fmla="*/ 6736914 h 44"/>
                  <a:gd name="T12" fmla="*/ 8952786 w 40"/>
                  <a:gd name="T13" fmla="*/ 7908622 h 44"/>
                  <a:gd name="T14" fmla="*/ 10187940 w 40"/>
                  <a:gd name="T15" fmla="*/ 9079789 h 44"/>
                  <a:gd name="T16" fmla="*/ 12348766 w 40"/>
                  <a:gd name="T17" fmla="*/ 9665913 h 44"/>
                  <a:gd name="T18" fmla="*/ 12348766 w 40"/>
                  <a:gd name="T19" fmla="*/ 9665913 h 44"/>
                  <a:gd name="T20" fmla="*/ 12039838 w 40"/>
                  <a:gd name="T21" fmla="*/ 11130413 h 44"/>
                  <a:gd name="T22" fmla="*/ 11422539 w 40"/>
                  <a:gd name="T23" fmla="*/ 12887704 h 44"/>
                  <a:gd name="T24" fmla="*/ 11422539 w 40"/>
                  <a:gd name="T25" fmla="*/ 12887704 h 44"/>
                  <a:gd name="T26" fmla="*/ 8952786 w 40"/>
                  <a:gd name="T27" fmla="*/ 12302121 h 44"/>
                  <a:gd name="T28" fmla="*/ 6791960 w 40"/>
                  <a:gd name="T29" fmla="*/ 12008788 h 44"/>
                  <a:gd name="T30" fmla="*/ 4939506 w 40"/>
                  <a:gd name="T31" fmla="*/ 10837621 h 44"/>
                  <a:gd name="T32" fmla="*/ 3704908 w 40"/>
                  <a:gd name="T33" fmla="*/ 9079789 h 44"/>
                  <a:gd name="T34" fmla="*/ 2160826 w 40"/>
                  <a:gd name="T35" fmla="*/ 5565206 h 44"/>
                  <a:gd name="T36" fmla="*/ 0 w 40"/>
                  <a:gd name="T37" fmla="*/ 1171708 h 44"/>
                  <a:gd name="T38" fmla="*/ 0 w 40"/>
                  <a:gd name="T39" fmla="*/ 1171708 h 44"/>
                  <a:gd name="T40" fmla="*/ 617299 w 40"/>
                  <a:gd name="T41" fmla="*/ 878916 h 44"/>
                  <a:gd name="T42" fmla="*/ 1235154 w 40"/>
                  <a:gd name="T43" fmla="*/ 0 h 44"/>
                  <a:gd name="T44" fmla="*/ 1235154 w 40"/>
                  <a:gd name="T45" fmla="*/ 0 h 4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0" h="44">
                    <a:moveTo>
                      <a:pt x="4" y="0"/>
                    </a:moveTo>
                    <a:lnTo>
                      <a:pt x="4" y="0"/>
                    </a:lnTo>
                    <a:lnTo>
                      <a:pt x="9" y="3"/>
                    </a:lnTo>
                    <a:lnTo>
                      <a:pt x="14" y="7"/>
                    </a:lnTo>
                    <a:lnTo>
                      <a:pt x="21" y="17"/>
                    </a:lnTo>
                    <a:lnTo>
                      <a:pt x="25" y="23"/>
                    </a:lnTo>
                    <a:lnTo>
                      <a:pt x="29" y="27"/>
                    </a:lnTo>
                    <a:lnTo>
                      <a:pt x="33" y="31"/>
                    </a:lnTo>
                    <a:lnTo>
                      <a:pt x="40" y="33"/>
                    </a:lnTo>
                    <a:lnTo>
                      <a:pt x="39" y="38"/>
                    </a:lnTo>
                    <a:lnTo>
                      <a:pt x="37" y="44"/>
                    </a:lnTo>
                    <a:lnTo>
                      <a:pt x="29" y="42"/>
                    </a:lnTo>
                    <a:lnTo>
                      <a:pt x="22" y="41"/>
                    </a:lnTo>
                    <a:lnTo>
                      <a:pt x="16" y="37"/>
                    </a:lnTo>
                    <a:lnTo>
                      <a:pt x="12" y="31"/>
                    </a:lnTo>
                    <a:lnTo>
                      <a:pt x="7" y="19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7" name="Freeform 153"/>
              <p:cNvSpPr>
                <a:spLocks/>
              </p:cNvSpPr>
              <p:nvPr/>
            </p:nvSpPr>
            <p:spPr bwMode="auto">
              <a:xfrm>
                <a:off x="2386013" y="4048125"/>
                <a:ext cx="11113" cy="14288"/>
              </a:xfrm>
              <a:custGeom>
                <a:avLst/>
                <a:gdLst>
                  <a:gd name="T0" fmla="*/ 4337606 w 22"/>
                  <a:gd name="T1" fmla="*/ 0 h 28"/>
                  <a:gd name="T2" fmla="*/ 4337606 w 22"/>
                  <a:gd name="T3" fmla="*/ 0 h 28"/>
                  <a:gd name="T4" fmla="*/ 5358487 w 22"/>
                  <a:gd name="T5" fmla="*/ 1041493 h 28"/>
                  <a:gd name="T6" fmla="*/ 5613580 w 22"/>
                  <a:gd name="T7" fmla="*/ 2343742 h 28"/>
                  <a:gd name="T8" fmla="*/ 5613580 w 22"/>
                  <a:gd name="T9" fmla="*/ 3645481 h 28"/>
                  <a:gd name="T10" fmla="*/ 5103393 w 22"/>
                  <a:gd name="T11" fmla="*/ 5207976 h 28"/>
                  <a:gd name="T12" fmla="*/ 3827418 w 22"/>
                  <a:gd name="T13" fmla="*/ 6249469 h 28"/>
                  <a:gd name="T14" fmla="*/ 2551444 w 22"/>
                  <a:gd name="T15" fmla="*/ 7030717 h 28"/>
                  <a:gd name="T16" fmla="*/ 1531068 w 22"/>
                  <a:gd name="T17" fmla="*/ 7290962 h 28"/>
                  <a:gd name="T18" fmla="*/ 0 w 22"/>
                  <a:gd name="T19" fmla="*/ 7290962 h 28"/>
                  <a:gd name="T20" fmla="*/ 0 w 22"/>
                  <a:gd name="T21" fmla="*/ 7290962 h 28"/>
                  <a:gd name="T22" fmla="*/ 255094 w 22"/>
                  <a:gd name="T23" fmla="*/ 6249469 h 28"/>
                  <a:gd name="T24" fmla="*/ 765282 w 22"/>
                  <a:gd name="T25" fmla="*/ 5207976 h 28"/>
                  <a:gd name="T26" fmla="*/ 1786162 w 22"/>
                  <a:gd name="T27" fmla="*/ 3385235 h 28"/>
                  <a:gd name="T28" fmla="*/ 3317231 w 22"/>
                  <a:gd name="T29" fmla="*/ 1822741 h 28"/>
                  <a:gd name="T30" fmla="*/ 4337606 w 22"/>
                  <a:gd name="T31" fmla="*/ 0 h 28"/>
                  <a:gd name="T32" fmla="*/ 4337606 w 22"/>
                  <a:gd name="T33" fmla="*/ 0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" h="28">
                    <a:moveTo>
                      <a:pt x="17" y="0"/>
                    </a:moveTo>
                    <a:lnTo>
                      <a:pt x="17" y="0"/>
                    </a:lnTo>
                    <a:lnTo>
                      <a:pt x="21" y="4"/>
                    </a:lnTo>
                    <a:lnTo>
                      <a:pt x="22" y="9"/>
                    </a:lnTo>
                    <a:lnTo>
                      <a:pt x="22" y="14"/>
                    </a:lnTo>
                    <a:lnTo>
                      <a:pt x="20" y="20"/>
                    </a:lnTo>
                    <a:lnTo>
                      <a:pt x="15" y="24"/>
                    </a:lnTo>
                    <a:lnTo>
                      <a:pt x="10" y="27"/>
                    </a:lnTo>
                    <a:lnTo>
                      <a:pt x="6" y="28"/>
                    </a:lnTo>
                    <a:lnTo>
                      <a:pt x="0" y="28"/>
                    </a:lnTo>
                    <a:lnTo>
                      <a:pt x="1" y="24"/>
                    </a:lnTo>
                    <a:lnTo>
                      <a:pt x="3" y="20"/>
                    </a:lnTo>
                    <a:lnTo>
                      <a:pt x="7" y="13"/>
                    </a:lnTo>
                    <a:lnTo>
                      <a:pt x="13" y="7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8" name="Freeform 154"/>
              <p:cNvSpPr>
                <a:spLocks/>
              </p:cNvSpPr>
              <p:nvPr/>
            </p:nvSpPr>
            <p:spPr bwMode="auto">
              <a:xfrm>
                <a:off x="2349501" y="4068763"/>
                <a:ext cx="17463" cy="17463"/>
              </a:xfrm>
              <a:custGeom>
                <a:avLst/>
                <a:gdLst>
                  <a:gd name="T0" fmla="*/ 0 w 33"/>
                  <a:gd name="T1" fmla="*/ 0 h 31"/>
                  <a:gd name="T2" fmla="*/ 0 w 33"/>
                  <a:gd name="T3" fmla="*/ 0 h 31"/>
                  <a:gd name="T4" fmla="*/ 1120278 w 33"/>
                  <a:gd name="T5" fmla="*/ 1269166 h 31"/>
                  <a:gd name="T6" fmla="*/ 2520493 w 33"/>
                  <a:gd name="T7" fmla="*/ 2221181 h 31"/>
                  <a:gd name="T8" fmla="*/ 5320394 w 33"/>
                  <a:gd name="T9" fmla="*/ 3808061 h 31"/>
                  <a:gd name="T10" fmla="*/ 6440672 w 33"/>
                  <a:gd name="T11" fmla="*/ 5394377 h 31"/>
                  <a:gd name="T12" fmla="*/ 7840887 w 33"/>
                  <a:gd name="T13" fmla="*/ 6664106 h 31"/>
                  <a:gd name="T14" fmla="*/ 8961165 w 33"/>
                  <a:gd name="T15" fmla="*/ 7933272 h 31"/>
                  <a:gd name="T16" fmla="*/ 9241102 w 33"/>
                  <a:gd name="T17" fmla="*/ 9837302 h 31"/>
                  <a:gd name="T18" fmla="*/ 9241102 w 33"/>
                  <a:gd name="T19" fmla="*/ 9837302 h 31"/>
                  <a:gd name="T20" fmla="*/ 7840887 w 33"/>
                  <a:gd name="T21" fmla="*/ 9837302 h 31"/>
                  <a:gd name="T22" fmla="*/ 6440672 w 33"/>
                  <a:gd name="T23" fmla="*/ 9202438 h 31"/>
                  <a:gd name="T24" fmla="*/ 5040457 w 33"/>
                  <a:gd name="T25" fmla="*/ 8250423 h 31"/>
                  <a:gd name="T26" fmla="*/ 3360305 w 33"/>
                  <a:gd name="T27" fmla="*/ 6981257 h 31"/>
                  <a:gd name="T28" fmla="*/ 2240027 w 33"/>
                  <a:gd name="T29" fmla="*/ 5394377 h 31"/>
                  <a:gd name="T30" fmla="*/ 1120278 w 33"/>
                  <a:gd name="T31" fmla="*/ 3490910 h 31"/>
                  <a:gd name="T32" fmla="*/ 279937 w 33"/>
                  <a:gd name="T33" fmla="*/ 1586880 h 31"/>
                  <a:gd name="T34" fmla="*/ 0 w 33"/>
                  <a:gd name="T35" fmla="*/ 0 h 31"/>
                  <a:gd name="T36" fmla="*/ 0 w 33"/>
                  <a:gd name="T37" fmla="*/ 0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3" h="31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9" y="7"/>
                    </a:lnTo>
                    <a:lnTo>
                      <a:pt x="19" y="12"/>
                    </a:lnTo>
                    <a:lnTo>
                      <a:pt x="23" y="17"/>
                    </a:lnTo>
                    <a:lnTo>
                      <a:pt x="28" y="21"/>
                    </a:lnTo>
                    <a:lnTo>
                      <a:pt x="32" y="25"/>
                    </a:lnTo>
                    <a:lnTo>
                      <a:pt x="33" y="31"/>
                    </a:lnTo>
                    <a:lnTo>
                      <a:pt x="28" y="31"/>
                    </a:lnTo>
                    <a:lnTo>
                      <a:pt x="23" y="29"/>
                    </a:lnTo>
                    <a:lnTo>
                      <a:pt x="18" y="26"/>
                    </a:lnTo>
                    <a:lnTo>
                      <a:pt x="12" y="22"/>
                    </a:lnTo>
                    <a:lnTo>
                      <a:pt x="8" y="17"/>
                    </a:lnTo>
                    <a:lnTo>
                      <a:pt x="4" y="11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39" name="Freeform 155"/>
              <p:cNvSpPr>
                <a:spLocks/>
              </p:cNvSpPr>
              <p:nvPr/>
            </p:nvSpPr>
            <p:spPr bwMode="auto">
              <a:xfrm>
                <a:off x="2389188" y="4098925"/>
                <a:ext cx="26988" cy="11113"/>
              </a:xfrm>
              <a:custGeom>
                <a:avLst/>
                <a:gdLst>
                  <a:gd name="T0" fmla="*/ 0 w 49"/>
                  <a:gd name="T1" fmla="*/ 0 h 22"/>
                  <a:gd name="T2" fmla="*/ 0 w 49"/>
                  <a:gd name="T3" fmla="*/ 0 h 22"/>
                  <a:gd name="T4" fmla="*/ 8190583 w 49"/>
                  <a:gd name="T5" fmla="*/ 1786162 h 22"/>
                  <a:gd name="T6" fmla="*/ 12134135 w 49"/>
                  <a:gd name="T7" fmla="*/ 2807043 h 22"/>
                  <a:gd name="T8" fmla="*/ 14864329 w 49"/>
                  <a:gd name="T9" fmla="*/ 4337606 h 22"/>
                  <a:gd name="T10" fmla="*/ 14864329 w 49"/>
                  <a:gd name="T11" fmla="*/ 4337606 h 22"/>
                  <a:gd name="T12" fmla="*/ 14257375 w 49"/>
                  <a:gd name="T13" fmla="*/ 5103393 h 22"/>
                  <a:gd name="T14" fmla="*/ 13347494 w 49"/>
                  <a:gd name="T15" fmla="*/ 5358487 h 22"/>
                  <a:gd name="T16" fmla="*/ 11224254 w 49"/>
                  <a:gd name="T17" fmla="*/ 5613580 h 22"/>
                  <a:gd name="T18" fmla="*/ 9100464 w 49"/>
                  <a:gd name="T19" fmla="*/ 5358487 h 22"/>
                  <a:gd name="T20" fmla="*/ 6977224 w 49"/>
                  <a:gd name="T21" fmla="*/ 4592700 h 22"/>
                  <a:gd name="T22" fmla="*/ 4853434 w 49"/>
                  <a:gd name="T23" fmla="*/ 3572324 h 22"/>
                  <a:gd name="T24" fmla="*/ 2730194 w 49"/>
                  <a:gd name="T25" fmla="*/ 2551444 h 22"/>
                  <a:gd name="T26" fmla="*/ 1516836 w 49"/>
                  <a:gd name="T27" fmla="*/ 1020881 h 22"/>
                  <a:gd name="T28" fmla="*/ 0 w 49"/>
                  <a:gd name="T29" fmla="*/ 0 h 22"/>
                  <a:gd name="T30" fmla="*/ 0 w 49"/>
                  <a:gd name="T31" fmla="*/ 0 h 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lnTo>
                      <a:pt x="0" y="0"/>
                    </a:lnTo>
                    <a:lnTo>
                      <a:pt x="27" y="7"/>
                    </a:lnTo>
                    <a:lnTo>
                      <a:pt x="40" y="11"/>
                    </a:lnTo>
                    <a:lnTo>
                      <a:pt x="49" y="17"/>
                    </a:lnTo>
                    <a:lnTo>
                      <a:pt x="47" y="20"/>
                    </a:lnTo>
                    <a:lnTo>
                      <a:pt x="44" y="21"/>
                    </a:lnTo>
                    <a:lnTo>
                      <a:pt x="37" y="22"/>
                    </a:lnTo>
                    <a:lnTo>
                      <a:pt x="30" y="21"/>
                    </a:lnTo>
                    <a:lnTo>
                      <a:pt x="23" y="18"/>
                    </a:lnTo>
                    <a:lnTo>
                      <a:pt x="16" y="14"/>
                    </a:lnTo>
                    <a:lnTo>
                      <a:pt x="9" y="10"/>
                    </a:lnTo>
                    <a:lnTo>
                      <a:pt x="5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40" name="Freeform 156"/>
              <p:cNvSpPr>
                <a:spLocks noEditPoints="1"/>
              </p:cNvSpPr>
              <p:nvPr/>
            </p:nvSpPr>
            <p:spPr bwMode="auto">
              <a:xfrm>
                <a:off x="2557463" y="4151313"/>
                <a:ext cx="41275" cy="50800"/>
              </a:xfrm>
              <a:custGeom>
                <a:avLst/>
                <a:gdLst>
                  <a:gd name="T0" fmla="*/ 3360208 w 78"/>
                  <a:gd name="T1" fmla="*/ 27164632 h 95"/>
                  <a:gd name="T2" fmla="*/ 3360208 w 78"/>
                  <a:gd name="T3" fmla="*/ 27164632 h 95"/>
                  <a:gd name="T4" fmla="*/ 1960033 w 78"/>
                  <a:gd name="T5" fmla="*/ 25163112 h 95"/>
                  <a:gd name="T6" fmla="*/ 559858 w 78"/>
                  <a:gd name="T7" fmla="*/ 22303339 h 95"/>
                  <a:gd name="T8" fmla="*/ 0 w 78"/>
                  <a:gd name="T9" fmla="*/ 19444101 h 95"/>
                  <a:gd name="T10" fmla="*/ 0 w 78"/>
                  <a:gd name="T11" fmla="*/ 16870413 h 95"/>
                  <a:gd name="T12" fmla="*/ 279929 w 78"/>
                  <a:gd name="T13" fmla="*/ 14011175 h 95"/>
                  <a:gd name="T14" fmla="*/ 1120246 w 78"/>
                  <a:gd name="T15" fmla="*/ 10865853 h 95"/>
                  <a:gd name="T16" fmla="*/ 3080279 w 78"/>
                  <a:gd name="T17" fmla="*/ 5146842 h 95"/>
                  <a:gd name="T18" fmla="*/ 3080279 w 78"/>
                  <a:gd name="T19" fmla="*/ 5146842 h 95"/>
                  <a:gd name="T20" fmla="*/ 5040313 w 78"/>
                  <a:gd name="T21" fmla="*/ 4289124 h 95"/>
                  <a:gd name="T22" fmla="*/ 6440488 w 78"/>
                  <a:gd name="T23" fmla="*/ 2573688 h 95"/>
                  <a:gd name="T24" fmla="*/ 8120592 w 78"/>
                  <a:gd name="T25" fmla="*/ 1143802 h 95"/>
                  <a:gd name="T26" fmla="*/ 10080625 w 78"/>
                  <a:gd name="T27" fmla="*/ 286084 h 95"/>
                  <a:gd name="T28" fmla="*/ 10080625 w 78"/>
                  <a:gd name="T29" fmla="*/ 286084 h 95"/>
                  <a:gd name="T30" fmla="*/ 11760729 w 78"/>
                  <a:gd name="T31" fmla="*/ 0 h 95"/>
                  <a:gd name="T32" fmla="*/ 13720762 w 78"/>
                  <a:gd name="T33" fmla="*/ 286084 h 95"/>
                  <a:gd name="T34" fmla="*/ 15120937 w 78"/>
                  <a:gd name="T35" fmla="*/ 1143802 h 95"/>
                  <a:gd name="T36" fmla="*/ 17080971 w 78"/>
                  <a:gd name="T37" fmla="*/ 2001520 h 95"/>
                  <a:gd name="T38" fmla="*/ 18761075 w 78"/>
                  <a:gd name="T39" fmla="*/ 3145322 h 95"/>
                  <a:gd name="T40" fmla="*/ 19881321 w 78"/>
                  <a:gd name="T41" fmla="*/ 4575208 h 95"/>
                  <a:gd name="T42" fmla="*/ 21001567 w 78"/>
                  <a:gd name="T43" fmla="*/ 6290644 h 95"/>
                  <a:gd name="T44" fmla="*/ 21561425 w 78"/>
                  <a:gd name="T45" fmla="*/ 7434446 h 95"/>
                  <a:gd name="T46" fmla="*/ 21561425 w 78"/>
                  <a:gd name="T47" fmla="*/ 7434446 h 95"/>
                  <a:gd name="T48" fmla="*/ 21841354 w 78"/>
                  <a:gd name="T49" fmla="*/ 9150417 h 95"/>
                  <a:gd name="T50" fmla="*/ 21841354 w 78"/>
                  <a:gd name="T51" fmla="*/ 10865853 h 95"/>
                  <a:gd name="T52" fmla="*/ 21561425 w 78"/>
                  <a:gd name="T53" fmla="*/ 14297259 h 95"/>
                  <a:gd name="T54" fmla="*/ 19881321 w 78"/>
                  <a:gd name="T55" fmla="*/ 17442581 h 95"/>
                  <a:gd name="T56" fmla="*/ 17641358 w 78"/>
                  <a:gd name="T57" fmla="*/ 20873987 h 95"/>
                  <a:gd name="T58" fmla="*/ 14841008 w 78"/>
                  <a:gd name="T59" fmla="*/ 23447141 h 95"/>
                  <a:gd name="T60" fmla="*/ 11200871 w 78"/>
                  <a:gd name="T61" fmla="*/ 26020829 h 95"/>
                  <a:gd name="T62" fmla="*/ 9240838 w 78"/>
                  <a:gd name="T63" fmla="*/ 26878547 h 95"/>
                  <a:gd name="T64" fmla="*/ 7280275 w 78"/>
                  <a:gd name="T65" fmla="*/ 27164632 h 95"/>
                  <a:gd name="T66" fmla="*/ 5320242 w 78"/>
                  <a:gd name="T67" fmla="*/ 27164632 h 95"/>
                  <a:gd name="T68" fmla="*/ 3360208 w 78"/>
                  <a:gd name="T69" fmla="*/ 27164632 h 95"/>
                  <a:gd name="T70" fmla="*/ 3360208 w 78"/>
                  <a:gd name="T71" fmla="*/ 27164632 h 95"/>
                  <a:gd name="T72" fmla="*/ 17080971 w 78"/>
                  <a:gd name="T73" fmla="*/ 7148362 h 95"/>
                  <a:gd name="T74" fmla="*/ 17080971 w 78"/>
                  <a:gd name="T75" fmla="*/ 7148362 h 95"/>
                  <a:gd name="T76" fmla="*/ 15960725 w 78"/>
                  <a:gd name="T77" fmla="*/ 6004560 h 95"/>
                  <a:gd name="T78" fmla="*/ 14841008 w 78"/>
                  <a:gd name="T79" fmla="*/ 5432926 h 95"/>
                  <a:gd name="T80" fmla="*/ 13160904 w 78"/>
                  <a:gd name="T81" fmla="*/ 5432926 h 95"/>
                  <a:gd name="T82" fmla="*/ 11760729 w 78"/>
                  <a:gd name="T83" fmla="*/ 6004560 h 95"/>
                  <a:gd name="T84" fmla="*/ 8120592 w 78"/>
                  <a:gd name="T85" fmla="*/ 7434446 h 95"/>
                  <a:gd name="T86" fmla="*/ 5040313 w 78"/>
                  <a:gd name="T87" fmla="*/ 9150417 h 95"/>
                  <a:gd name="T88" fmla="*/ 5040313 w 78"/>
                  <a:gd name="T89" fmla="*/ 9150417 h 95"/>
                  <a:gd name="T90" fmla="*/ 4199996 w 78"/>
                  <a:gd name="T91" fmla="*/ 12295739 h 95"/>
                  <a:gd name="T92" fmla="*/ 3920067 w 78"/>
                  <a:gd name="T93" fmla="*/ 16012695 h 95"/>
                  <a:gd name="T94" fmla="*/ 3360208 w 78"/>
                  <a:gd name="T95" fmla="*/ 18014215 h 95"/>
                  <a:gd name="T96" fmla="*/ 3920067 w 78"/>
                  <a:gd name="T97" fmla="*/ 19444101 h 95"/>
                  <a:gd name="T98" fmla="*/ 4199996 w 78"/>
                  <a:gd name="T99" fmla="*/ 21160072 h 95"/>
                  <a:gd name="T100" fmla="*/ 5040313 w 78"/>
                  <a:gd name="T101" fmla="*/ 22875507 h 95"/>
                  <a:gd name="T102" fmla="*/ 5040313 w 78"/>
                  <a:gd name="T103" fmla="*/ 22875507 h 95"/>
                  <a:gd name="T104" fmla="*/ 6440488 w 78"/>
                  <a:gd name="T105" fmla="*/ 22875507 h 95"/>
                  <a:gd name="T106" fmla="*/ 7840662 w 78"/>
                  <a:gd name="T107" fmla="*/ 22875507 h 95"/>
                  <a:gd name="T108" fmla="*/ 10360554 w 78"/>
                  <a:gd name="T109" fmla="*/ 21445621 h 95"/>
                  <a:gd name="T110" fmla="*/ 13160904 w 78"/>
                  <a:gd name="T111" fmla="*/ 20016269 h 95"/>
                  <a:gd name="T112" fmla="*/ 15120937 w 78"/>
                  <a:gd name="T113" fmla="*/ 17442581 h 95"/>
                  <a:gd name="T114" fmla="*/ 16801042 w 78"/>
                  <a:gd name="T115" fmla="*/ 14868893 h 95"/>
                  <a:gd name="T116" fmla="*/ 17921288 w 78"/>
                  <a:gd name="T117" fmla="*/ 12009655 h 95"/>
                  <a:gd name="T118" fmla="*/ 17921288 w 78"/>
                  <a:gd name="T119" fmla="*/ 9435966 h 95"/>
                  <a:gd name="T120" fmla="*/ 17921288 w 78"/>
                  <a:gd name="T121" fmla="*/ 8292164 h 95"/>
                  <a:gd name="T122" fmla="*/ 17080971 w 78"/>
                  <a:gd name="T123" fmla="*/ 7148362 h 95"/>
                  <a:gd name="T124" fmla="*/ 17080971 w 78"/>
                  <a:gd name="T125" fmla="*/ 7148362 h 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8" h="95">
                    <a:moveTo>
                      <a:pt x="12" y="95"/>
                    </a:moveTo>
                    <a:lnTo>
                      <a:pt x="12" y="95"/>
                    </a:lnTo>
                    <a:lnTo>
                      <a:pt x="7" y="88"/>
                    </a:lnTo>
                    <a:lnTo>
                      <a:pt x="2" y="78"/>
                    </a:lnTo>
                    <a:lnTo>
                      <a:pt x="0" y="68"/>
                    </a:lnTo>
                    <a:lnTo>
                      <a:pt x="0" y="59"/>
                    </a:lnTo>
                    <a:lnTo>
                      <a:pt x="1" y="49"/>
                    </a:lnTo>
                    <a:lnTo>
                      <a:pt x="4" y="38"/>
                    </a:lnTo>
                    <a:lnTo>
                      <a:pt x="11" y="18"/>
                    </a:lnTo>
                    <a:lnTo>
                      <a:pt x="18" y="15"/>
                    </a:lnTo>
                    <a:lnTo>
                      <a:pt x="23" y="9"/>
                    </a:lnTo>
                    <a:lnTo>
                      <a:pt x="29" y="4"/>
                    </a:lnTo>
                    <a:lnTo>
                      <a:pt x="36" y="1"/>
                    </a:lnTo>
                    <a:lnTo>
                      <a:pt x="42" y="0"/>
                    </a:lnTo>
                    <a:lnTo>
                      <a:pt x="49" y="1"/>
                    </a:lnTo>
                    <a:lnTo>
                      <a:pt x="54" y="4"/>
                    </a:lnTo>
                    <a:lnTo>
                      <a:pt x="61" y="7"/>
                    </a:lnTo>
                    <a:lnTo>
                      <a:pt x="67" y="11"/>
                    </a:lnTo>
                    <a:lnTo>
                      <a:pt x="71" y="16"/>
                    </a:lnTo>
                    <a:lnTo>
                      <a:pt x="75" y="22"/>
                    </a:lnTo>
                    <a:lnTo>
                      <a:pt x="77" y="26"/>
                    </a:lnTo>
                    <a:lnTo>
                      <a:pt x="78" y="32"/>
                    </a:lnTo>
                    <a:lnTo>
                      <a:pt x="78" y="38"/>
                    </a:lnTo>
                    <a:lnTo>
                      <a:pt x="77" y="50"/>
                    </a:lnTo>
                    <a:lnTo>
                      <a:pt x="71" y="61"/>
                    </a:lnTo>
                    <a:lnTo>
                      <a:pt x="63" y="73"/>
                    </a:lnTo>
                    <a:lnTo>
                      <a:pt x="53" y="82"/>
                    </a:lnTo>
                    <a:lnTo>
                      <a:pt x="40" y="91"/>
                    </a:lnTo>
                    <a:lnTo>
                      <a:pt x="33" y="94"/>
                    </a:lnTo>
                    <a:lnTo>
                      <a:pt x="26" y="95"/>
                    </a:lnTo>
                    <a:lnTo>
                      <a:pt x="19" y="95"/>
                    </a:lnTo>
                    <a:lnTo>
                      <a:pt x="12" y="95"/>
                    </a:lnTo>
                    <a:close/>
                    <a:moveTo>
                      <a:pt x="61" y="25"/>
                    </a:moveTo>
                    <a:lnTo>
                      <a:pt x="61" y="25"/>
                    </a:lnTo>
                    <a:lnTo>
                      <a:pt x="57" y="21"/>
                    </a:lnTo>
                    <a:lnTo>
                      <a:pt x="53" y="19"/>
                    </a:lnTo>
                    <a:lnTo>
                      <a:pt x="47" y="19"/>
                    </a:lnTo>
                    <a:lnTo>
                      <a:pt x="42" y="21"/>
                    </a:lnTo>
                    <a:lnTo>
                      <a:pt x="29" y="26"/>
                    </a:lnTo>
                    <a:lnTo>
                      <a:pt x="18" y="32"/>
                    </a:lnTo>
                    <a:lnTo>
                      <a:pt x="15" y="43"/>
                    </a:lnTo>
                    <a:lnTo>
                      <a:pt x="14" y="56"/>
                    </a:lnTo>
                    <a:lnTo>
                      <a:pt x="12" y="63"/>
                    </a:lnTo>
                    <a:lnTo>
                      <a:pt x="14" y="68"/>
                    </a:lnTo>
                    <a:lnTo>
                      <a:pt x="15" y="74"/>
                    </a:lnTo>
                    <a:lnTo>
                      <a:pt x="18" y="80"/>
                    </a:lnTo>
                    <a:lnTo>
                      <a:pt x="23" y="80"/>
                    </a:lnTo>
                    <a:lnTo>
                      <a:pt x="28" y="80"/>
                    </a:lnTo>
                    <a:lnTo>
                      <a:pt x="37" y="75"/>
                    </a:lnTo>
                    <a:lnTo>
                      <a:pt x="47" y="70"/>
                    </a:lnTo>
                    <a:lnTo>
                      <a:pt x="54" y="61"/>
                    </a:lnTo>
                    <a:lnTo>
                      <a:pt x="60" y="52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64" y="29"/>
                    </a:lnTo>
                    <a:lnTo>
                      <a:pt x="61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41" name="Freeform 157"/>
              <p:cNvSpPr>
                <a:spLocks noEditPoints="1"/>
              </p:cNvSpPr>
              <p:nvPr/>
            </p:nvSpPr>
            <p:spPr bwMode="auto">
              <a:xfrm>
                <a:off x="2336801" y="4152900"/>
                <a:ext cx="44450" cy="44450"/>
              </a:xfrm>
              <a:custGeom>
                <a:avLst/>
                <a:gdLst>
                  <a:gd name="T0" fmla="*/ 17631661 w 86"/>
                  <a:gd name="T1" fmla="*/ 6720417 h 84"/>
                  <a:gd name="T2" fmla="*/ 20302796 w 86"/>
                  <a:gd name="T3" fmla="*/ 7840662 h 84"/>
                  <a:gd name="T4" fmla="*/ 21906097 w 86"/>
                  <a:gd name="T5" fmla="*/ 9800696 h 84"/>
                  <a:gd name="T6" fmla="*/ 22974448 w 86"/>
                  <a:gd name="T7" fmla="*/ 14841008 h 84"/>
                  <a:gd name="T8" fmla="*/ 21371663 w 86"/>
                  <a:gd name="T9" fmla="*/ 20441179 h 84"/>
                  <a:gd name="T10" fmla="*/ 18700012 w 86"/>
                  <a:gd name="T11" fmla="*/ 22681671 h 84"/>
                  <a:gd name="T12" fmla="*/ 17631661 w 86"/>
                  <a:gd name="T13" fmla="*/ 23521458 h 84"/>
                  <a:gd name="T14" fmla="*/ 11754441 w 86"/>
                  <a:gd name="T15" fmla="*/ 22121283 h 84"/>
                  <a:gd name="T16" fmla="*/ 5342787 w 86"/>
                  <a:gd name="T17" fmla="*/ 18481146 h 84"/>
                  <a:gd name="T18" fmla="*/ 1602784 w 86"/>
                  <a:gd name="T19" fmla="*/ 14280621 h 84"/>
                  <a:gd name="T20" fmla="*/ 534434 w 86"/>
                  <a:gd name="T21" fmla="*/ 10640483 h 84"/>
                  <a:gd name="T22" fmla="*/ 0 w 86"/>
                  <a:gd name="T23" fmla="*/ 6720417 h 84"/>
                  <a:gd name="T24" fmla="*/ 534434 w 86"/>
                  <a:gd name="T25" fmla="*/ 4199996 h 84"/>
                  <a:gd name="T26" fmla="*/ 1602784 w 86"/>
                  <a:gd name="T27" fmla="*/ 2239963 h 84"/>
                  <a:gd name="T28" fmla="*/ 2671652 w 86"/>
                  <a:gd name="T29" fmla="*/ 279929 h 84"/>
                  <a:gd name="T30" fmla="*/ 7480005 w 86"/>
                  <a:gd name="T31" fmla="*/ 279929 h 84"/>
                  <a:gd name="T32" fmla="*/ 12555574 w 86"/>
                  <a:gd name="T33" fmla="*/ 1680104 h 84"/>
                  <a:gd name="T34" fmla="*/ 15761660 w 86"/>
                  <a:gd name="T35" fmla="*/ 3640137 h 84"/>
                  <a:gd name="T36" fmla="*/ 17631661 w 86"/>
                  <a:gd name="T37" fmla="*/ 6720417 h 84"/>
                  <a:gd name="T38" fmla="*/ 4274436 w 86"/>
                  <a:gd name="T39" fmla="*/ 3920067 h 84"/>
                  <a:gd name="T40" fmla="*/ 2938352 w 86"/>
                  <a:gd name="T41" fmla="*/ 5600171 h 84"/>
                  <a:gd name="T42" fmla="*/ 2671652 w 86"/>
                  <a:gd name="T43" fmla="*/ 9520767 h 84"/>
                  <a:gd name="T44" fmla="*/ 4541653 w 86"/>
                  <a:gd name="T45" fmla="*/ 13440833 h 84"/>
                  <a:gd name="T46" fmla="*/ 8014438 w 86"/>
                  <a:gd name="T47" fmla="*/ 16521112 h 84"/>
                  <a:gd name="T48" fmla="*/ 11754441 w 86"/>
                  <a:gd name="T49" fmla="*/ 18761075 h 84"/>
                  <a:gd name="T50" fmla="*/ 14960009 w 86"/>
                  <a:gd name="T51" fmla="*/ 19321463 h 84"/>
                  <a:gd name="T52" fmla="*/ 17631661 w 86"/>
                  <a:gd name="T53" fmla="*/ 18481146 h 84"/>
                  <a:gd name="T54" fmla="*/ 18700012 w 86"/>
                  <a:gd name="T55" fmla="*/ 14841008 h 84"/>
                  <a:gd name="T56" fmla="*/ 18700012 w 86"/>
                  <a:gd name="T57" fmla="*/ 12320588 h 84"/>
                  <a:gd name="T58" fmla="*/ 15761660 w 86"/>
                  <a:gd name="T59" fmla="*/ 11480800 h 84"/>
                  <a:gd name="T60" fmla="*/ 14425576 w 86"/>
                  <a:gd name="T61" fmla="*/ 9800696 h 84"/>
                  <a:gd name="T62" fmla="*/ 13891659 w 86"/>
                  <a:gd name="T63" fmla="*/ 8680450 h 84"/>
                  <a:gd name="T64" fmla="*/ 14425576 w 86"/>
                  <a:gd name="T65" fmla="*/ 7840662 h 84"/>
                  <a:gd name="T66" fmla="*/ 15761660 w 86"/>
                  <a:gd name="T67" fmla="*/ 7000346 h 84"/>
                  <a:gd name="T68" fmla="*/ 15494443 w 86"/>
                  <a:gd name="T69" fmla="*/ 6440488 h 84"/>
                  <a:gd name="T70" fmla="*/ 12822791 w 86"/>
                  <a:gd name="T71" fmla="*/ 5600171 h 84"/>
                  <a:gd name="T72" fmla="*/ 7212788 w 86"/>
                  <a:gd name="T73" fmla="*/ 3640137 h 84"/>
                  <a:gd name="T74" fmla="*/ 4274436 w 86"/>
                  <a:gd name="T75" fmla="*/ 3920067 h 8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6" h="84">
                    <a:moveTo>
                      <a:pt x="66" y="24"/>
                    </a:moveTo>
                    <a:lnTo>
                      <a:pt x="66" y="24"/>
                    </a:lnTo>
                    <a:lnTo>
                      <a:pt x="72" y="25"/>
                    </a:lnTo>
                    <a:lnTo>
                      <a:pt x="76" y="28"/>
                    </a:lnTo>
                    <a:lnTo>
                      <a:pt x="79" y="31"/>
                    </a:lnTo>
                    <a:lnTo>
                      <a:pt x="82" y="35"/>
                    </a:lnTo>
                    <a:lnTo>
                      <a:pt x="84" y="44"/>
                    </a:lnTo>
                    <a:lnTo>
                      <a:pt x="86" y="53"/>
                    </a:lnTo>
                    <a:lnTo>
                      <a:pt x="84" y="63"/>
                    </a:lnTo>
                    <a:lnTo>
                      <a:pt x="80" y="73"/>
                    </a:lnTo>
                    <a:lnTo>
                      <a:pt x="75" y="80"/>
                    </a:lnTo>
                    <a:lnTo>
                      <a:pt x="70" y="81"/>
                    </a:lnTo>
                    <a:lnTo>
                      <a:pt x="66" y="84"/>
                    </a:lnTo>
                    <a:lnTo>
                      <a:pt x="55" y="83"/>
                    </a:lnTo>
                    <a:lnTo>
                      <a:pt x="44" y="79"/>
                    </a:lnTo>
                    <a:lnTo>
                      <a:pt x="31" y="73"/>
                    </a:lnTo>
                    <a:lnTo>
                      <a:pt x="20" y="66"/>
                    </a:lnTo>
                    <a:lnTo>
                      <a:pt x="10" y="56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2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6" y="8"/>
                    </a:lnTo>
                    <a:lnTo>
                      <a:pt x="10" y="1"/>
                    </a:lnTo>
                    <a:lnTo>
                      <a:pt x="20" y="0"/>
                    </a:lnTo>
                    <a:lnTo>
                      <a:pt x="28" y="1"/>
                    </a:lnTo>
                    <a:lnTo>
                      <a:pt x="38" y="3"/>
                    </a:lnTo>
                    <a:lnTo>
                      <a:pt x="47" y="6"/>
                    </a:lnTo>
                    <a:lnTo>
                      <a:pt x="54" y="8"/>
                    </a:lnTo>
                    <a:lnTo>
                      <a:pt x="59" y="13"/>
                    </a:lnTo>
                    <a:lnTo>
                      <a:pt x="65" y="18"/>
                    </a:lnTo>
                    <a:lnTo>
                      <a:pt x="66" y="24"/>
                    </a:lnTo>
                    <a:close/>
                    <a:moveTo>
                      <a:pt x="16" y="14"/>
                    </a:moveTo>
                    <a:lnTo>
                      <a:pt x="16" y="14"/>
                    </a:lnTo>
                    <a:lnTo>
                      <a:pt x="11" y="20"/>
                    </a:lnTo>
                    <a:lnTo>
                      <a:pt x="10" y="27"/>
                    </a:lnTo>
                    <a:lnTo>
                      <a:pt x="10" y="34"/>
                    </a:lnTo>
                    <a:lnTo>
                      <a:pt x="13" y="41"/>
                    </a:lnTo>
                    <a:lnTo>
                      <a:pt x="17" y="48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35" y="63"/>
                    </a:lnTo>
                    <a:lnTo>
                      <a:pt x="44" y="67"/>
                    </a:lnTo>
                    <a:lnTo>
                      <a:pt x="49" y="69"/>
                    </a:lnTo>
                    <a:lnTo>
                      <a:pt x="56" y="69"/>
                    </a:lnTo>
                    <a:lnTo>
                      <a:pt x="62" y="69"/>
                    </a:lnTo>
                    <a:lnTo>
                      <a:pt x="66" y="66"/>
                    </a:lnTo>
                    <a:lnTo>
                      <a:pt x="69" y="60"/>
                    </a:lnTo>
                    <a:lnTo>
                      <a:pt x="70" y="53"/>
                    </a:lnTo>
                    <a:lnTo>
                      <a:pt x="70" y="44"/>
                    </a:lnTo>
                    <a:lnTo>
                      <a:pt x="65" y="42"/>
                    </a:lnTo>
                    <a:lnTo>
                      <a:pt x="59" y="41"/>
                    </a:lnTo>
                    <a:lnTo>
                      <a:pt x="55" y="38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7"/>
                    </a:lnTo>
                    <a:lnTo>
                      <a:pt x="59" y="25"/>
                    </a:lnTo>
                    <a:lnTo>
                      <a:pt x="59" y="24"/>
                    </a:lnTo>
                    <a:lnTo>
                      <a:pt x="58" y="23"/>
                    </a:lnTo>
                    <a:lnTo>
                      <a:pt x="48" y="20"/>
                    </a:lnTo>
                    <a:lnTo>
                      <a:pt x="38" y="15"/>
                    </a:lnTo>
                    <a:lnTo>
                      <a:pt x="27" y="13"/>
                    </a:lnTo>
                    <a:lnTo>
                      <a:pt x="21" y="13"/>
                    </a:lnTo>
                    <a:lnTo>
                      <a:pt x="16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42" name="Freeform 158"/>
              <p:cNvSpPr>
                <a:spLocks noEditPoints="1"/>
              </p:cNvSpPr>
              <p:nvPr/>
            </p:nvSpPr>
            <p:spPr bwMode="auto">
              <a:xfrm>
                <a:off x="2133601" y="3810000"/>
                <a:ext cx="681038" cy="1274763"/>
              </a:xfrm>
              <a:custGeom>
                <a:avLst/>
                <a:gdLst>
                  <a:gd name="T0" fmla="*/ 171918140 w 1286"/>
                  <a:gd name="T1" fmla="*/ 233081438 h 2407"/>
                  <a:gd name="T2" fmla="*/ 51603192 w 1286"/>
                  <a:gd name="T3" fmla="*/ 202508840 h 2407"/>
                  <a:gd name="T4" fmla="*/ 55810164 w 1286"/>
                  <a:gd name="T5" fmla="*/ 81059462 h 2407"/>
                  <a:gd name="T6" fmla="*/ 189025645 w 1286"/>
                  <a:gd name="T7" fmla="*/ 17109470 h 2407"/>
                  <a:gd name="T8" fmla="*/ 204730826 w 1286"/>
                  <a:gd name="T9" fmla="*/ 163802014 h 2407"/>
                  <a:gd name="T10" fmla="*/ 312986212 w 1286"/>
                  <a:gd name="T11" fmla="*/ 101254420 h 2407"/>
                  <a:gd name="T12" fmla="*/ 295598030 w 1286"/>
                  <a:gd name="T13" fmla="*/ 247666802 h 2407"/>
                  <a:gd name="T14" fmla="*/ 226045303 w 1286"/>
                  <a:gd name="T15" fmla="*/ 270105173 h 2407"/>
                  <a:gd name="T16" fmla="*/ 267271933 w 1286"/>
                  <a:gd name="T17" fmla="*/ 394920200 h 2407"/>
                  <a:gd name="T18" fmla="*/ 314107859 w 1286"/>
                  <a:gd name="T19" fmla="*/ 437553529 h 2407"/>
                  <a:gd name="T20" fmla="*/ 347762046 w 1286"/>
                  <a:gd name="T21" fmla="*/ 667269317 h 2407"/>
                  <a:gd name="T22" fmla="*/ 21314477 w 1286"/>
                  <a:gd name="T23" fmla="*/ 642025620 h 2407"/>
                  <a:gd name="T24" fmla="*/ 39824306 w 1286"/>
                  <a:gd name="T25" fmla="*/ 430822229 h 2407"/>
                  <a:gd name="T26" fmla="*/ 219595037 w 1286"/>
                  <a:gd name="T27" fmla="*/ 415115158 h 2407"/>
                  <a:gd name="T28" fmla="*/ 189025645 w 1286"/>
                  <a:gd name="T29" fmla="*/ 21597356 h 2407"/>
                  <a:gd name="T30" fmla="*/ 105450738 w 1286"/>
                  <a:gd name="T31" fmla="*/ 81620845 h 2407"/>
                  <a:gd name="T32" fmla="*/ 131532481 w 1286"/>
                  <a:gd name="T33" fmla="*/ 42914020 h 2407"/>
                  <a:gd name="T34" fmla="*/ 181173055 w 1286"/>
                  <a:gd name="T35" fmla="*/ 168289900 h 2407"/>
                  <a:gd name="T36" fmla="*/ 133495628 w 1286"/>
                  <a:gd name="T37" fmla="*/ 71803528 h 2407"/>
                  <a:gd name="T38" fmla="*/ 156212429 w 1286"/>
                  <a:gd name="T39" fmla="*/ 118644581 h 2407"/>
                  <a:gd name="T40" fmla="*/ 31410892 w 1286"/>
                  <a:gd name="T41" fmla="*/ 118924743 h 2407"/>
                  <a:gd name="T42" fmla="*/ 111340181 w 1286"/>
                  <a:gd name="T43" fmla="*/ 228032698 h 2407"/>
                  <a:gd name="T44" fmla="*/ 159017077 w 1286"/>
                  <a:gd name="T45" fmla="*/ 162399616 h 2407"/>
                  <a:gd name="T46" fmla="*/ 216790389 w 1286"/>
                  <a:gd name="T47" fmla="*/ 161558071 h 2407"/>
                  <a:gd name="T48" fmla="*/ 297280501 w 1286"/>
                  <a:gd name="T49" fmla="*/ 242337372 h 2407"/>
                  <a:gd name="T50" fmla="*/ 298402678 w 1286"/>
                  <a:gd name="T51" fmla="*/ 99571330 h 2407"/>
                  <a:gd name="T52" fmla="*/ 205853003 w 1286"/>
                  <a:gd name="T53" fmla="*/ 168570592 h 2407"/>
                  <a:gd name="T54" fmla="*/ 181453202 w 1286"/>
                  <a:gd name="T55" fmla="*/ 179228924 h 2407"/>
                  <a:gd name="T56" fmla="*/ 215388065 w 1286"/>
                  <a:gd name="T57" fmla="*/ 272068425 h 2407"/>
                  <a:gd name="T58" fmla="*/ 200524384 w 1286"/>
                  <a:gd name="T59" fmla="*/ 186240915 h 2407"/>
                  <a:gd name="T60" fmla="*/ 179209907 w 1286"/>
                  <a:gd name="T61" fmla="*/ 218496603 h 2407"/>
                  <a:gd name="T62" fmla="*/ 213424917 w 1286"/>
                  <a:gd name="T63" fmla="*/ 258044443 h 2407"/>
                  <a:gd name="T64" fmla="*/ 234178570 w 1286"/>
                  <a:gd name="T65" fmla="*/ 262251638 h 2407"/>
                  <a:gd name="T66" fmla="*/ 236141718 w 1286"/>
                  <a:gd name="T67" fmla="*/ 401652029 h 2407"/>
                  <a:gd name="T68" fmla="*/ 211461769 w 1286"/>
                  <a:gd name="T69" fmla="*/ 355652522 h 2407"/>
                  <a:gd name="T70" fmla="*/ 145555191 w 1286"/>
                  <a:gd name="T71" fmla="*/ 401652029 h 2407"/>
                  <a:gd name="T72" fmla="*/ 181173055 w 1286"/>
                  <a:gd name="T73" fmla="*/ 421004913 h 2407"/>
                  <a:gd name="T74" fmla="*/ 181173055 w 1286"/>
                  <a:gd name="T75" fmla="*/ 400249631 h 2407"/>
                  <a:gd name="T76" fmla="*/ 182294702 w 1286"/>
                  <a:gd name="T77" fmla="*/ 425773490 h 2407"/>
                  <a:gd name="T78" fmla="*/ 241751014 w 1286"/>
                  <a:gd name="T79" fmla="*/ 438675765 h 2407"/>
                  <a:gd name="T80" fmla="*/ 25240772 w 1286"/>
                  <a:gd name="T81" fmla="*/ 449334097 h 2407"/>
                  <a:gd name="T82" fmla="*/ 86099408 w 1286"/>
                  <a:gd name="T83" fmla="*/ 456065397 h 2407"/>
                  <a:gd name="T84" fmla="*/ 197158912 w 1286"/>
                  <a:gd name="T85" fmla="*/ 455785235 h 2407"/>
                  <a:gd name="T86" fmla="*/ 227167480 w 1286"/>
                  <a:gd name="T87" fmla="*/ 439797472 h 2407"/>
                  <a:gd name="T88" fmla="*/ 265028639 w 1286"/>
                  <a:gd name="T89" fmla="*/ 448211861 h 2407"/>
                  <a:gd name="T90" fmla="*/ 331776188 w 1286"/>
                  <a:gd name="T91" fmla="*/ 450455804 h 2407"/>
                  <a:gd name="T92" fmla="*/ 245677309 w 1286"/>
                  <a:gd name="T93" fmla="*/ 447370316 h 2407"/>
                  <a:gd name="T94" fmla="*/ 112181151 w 1286"/>
                  <a:gd name="T95" fmla="*/ 445967918 h 2407"/>
                  <a:gd name="T96" fmla="*/ 205011503 w 1286"/>
                  <a:gd name="T97" fmla="*/ 454943690 h 2407"/>
                  <a:gd name="T98" fmla="*/ 288306263 w 1286"/>
                  <a:gd name="T99" fmla="*/ 452980438 h 2407"/>
                  <a:gd name="T100" fmla="*/ 72076698 w 1286"/>
                  <a:gd name="T101" fmla="*/ 458029178 h 2407"/>
                  <a:gd name="T102" fmla="*/ 76283141 w 1286"/>
                  <a:gd name="T103" fmla="*/ 463077388 h 2407"/>
                  <a:gd name="T104" fmla="*/ 174442111 w 1286"/>
                  <a:gd name="T105" fmla="*/ 467004420 h 2407"/>
                  <a:gd name="T106" fmla="*/ 186220997 w 1286"/>
                  <a:gd name="T107" fmla="*/ 459992429 h 2407"/>
                  <a:gd name="T108" fmla="*/ 276807524 w 1286"/>
                  <a:gd name="T109" fmla="*/ 459150885 h 2407"/>
                  <a:gd name="T110" fmla="*/ 329813040 w 1286"/>
                  <a:gd name="T111" fmla="*/ 463077388 h 2407"/>
                  <a:gd name="T112" fmla="*/ 217351212 w 1286"/>
                  <a:gd name="T113" fmla="*/ 471772468 h 2407"/>
                  <a:gd name="T114" fmla="*/ 18509829 w 1286"/>
                  <a:gd name="T115" fmla="*/ 467565274 h 2407"/>
                  <a:gd name="T116" fmla="*/ 99280618 w 1286"/>
                  <a:gd name="T117" fmla="*/ 668391024 h 2407"/>
                  <a:gd name="T118" fmla="*/ 353652018 w 1286"/>
                  <a:gd name="T119" fmla="*/ 592380301 h 2407"/>
                  <a:gd name="T120" fmla="*/ 265308786 w 1286"/>
                  <a:gd name="T121" fmla="*/ 468967672 h 2407"/>
                  <a:gd name="T122" fmla="*/ 266430963 w 1286"/>
                  <a:gd name="T123" fmla="*/ 481589255 h 240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86" h="2407">
                    <a:moveTo>
                      <a:pt x="807" y="1533"/>
                    </a:moveTo>
                    <a:lnTo>
                      <a:pt x="807" y="1533"/>
                    </a:lnTo>
                    <a:lnTo>
                      <a:pt x="797" y="1494"/>
                    </a:lnTo>
                    <a:lnTo>
                      <a:pt x="783" y="1455"/>
                    </a:lnTo>
                    <a:lnTo>
                      <a:pt x="771" y="1414"/>
                    </a:lnTo>
                    <a:lnTo>
                      <a:pt x="759" y="1373"/>
                    </a:lnTo>
                    <a:lnTo>
                      <a:pt x="751" y="1324"/>
                    </a:lnTo>
                    <a:lnTo>
                      <a:pt x="745" y="1278"/>
                    </a:lnTo>
                    <a:lnTo>
                      <a:pt x="736" y="1188"/>
                    </a:lnTo>
                    <a:lnTo>
                      <a:pt x="733" y="1156"/>
                    </a:lnTo>
                    <a:lnTo>
                      <a:pt x="733" y="1140"/>
                    </a:lnTo>
                    <a:lnTo>
                      <a:pt x="733" y="1125"/>
                    </a:lnTo>
                    <a:lnTo>
                      <a:pt x="737" y="1086"/>
                    </a:lnTo>
                    <a:lnTo>
                      <a:pt x="737" y="1077"/>
                    </a:lnTo>
                    <a:lnTo>
                      <a:pt x="736" y="1069"/>
                    </a:lnTo>
                    <a:lnTo>
                      <a:pt x="734" y="1060"/>
                    </a:lnTo>
                    <a:lnTo>
                      <a:pt x="731" y="1052"/>
                    </a:lnTo>
                    <a:lnTo>
                      <a:pt x="717" y="1024"/>
                    </a:lnTo>
                    <a:lnTo>
                      <a:pt x="703" y="996"/>
                    </a:lnTo>
                    <a:lnTo>
                      <a:pt x="689" y="966"/>
                    </a:lnTo>
                    <a:lnTo>
                      <a:pt x="675" y="938"/>
                    </a:lnTo>
                    <a:lnTo>
                      <a:pt x="663" y="909"/>
                    </a:lnTo>
                    <a:lnTo>
                      <a:pt x="653" y="878"/>
                    </a:lnTo>
                    <a:lnTo>
                      <a:pt x="650" y="862"/>
                    </a:lnTo>
                    <a:lnTo>
                      <a:pt x="647" y="847"/>
                    </a:lnTo>
                    <a:lnTo>
                      <a:pt x="646" y="830"/>
                    </a:lnTo>
                    <a:lnTo>
                      <a:pt x="646" y="813"/>
                    </a:lnTo>
                    <a:lnTo>
                      <a:pt x="639" y="816"/>
                    </a:lnTo>
                    <a:lnTo>
                      <a:pt x="633" y="819"/>
                    </a:lnTo>
                    <a:lnTo>
                      <a:pt x="619" y="829"/>
                    </a:lnTo>
                    <a:lnTo>
                      <a:pt x="613" y="831"/>
                    </a:lnTo>
                    <a:lnTo>
                      <a:pt x="608" y="833"/>
                    </a:lnTo>
                    <a:lnTo>
                      <a:pt x="605" y="833"/>
                    </a:lnTo>
                    <a:lnTo>
                      <a:pt x="602" y="833"/>
                    </a:lnTo>
                    <a:lnTo>
                      <a:pt x="599" y="830"/>
                    </a:lnTo>
                    <a:lnTo>
                      <a:pt x="598" y="827"/>
                    </a:lnTo>
                    <a:lnTo>
                      <a:pt x="588" y="809"/>
                    </a:lnTo>
                    <a:lnTo>
                      <a:pt x="584" y="800"/>
                    </a:lnTo>
                    <a:lnTo>
                      <a:pt x="578" y="792"/>
                    </a:lnTo>
                    <a:lnTo>
                      <a:pt x="554" y="802"/>
                    </a:lnTo>
                    <a:lnTo>
                      <a:pt x="532" y="812"/>
                    </a:lnTo>
                    <a:lnTo>
                      <a:pt x="511" y="820"/>
                    </a:lnTo>
                    <a:lnTo>
                      <a:pt x="500" y="824"/>
                    </a:lnTo>
                    <a:lnTo>
                      <a:pt x="489" y="827"/>
                    </a:lnTo>
                    <a:lnTo>
                      <a:pt x="479" y="829"/>
                    </a:lnTo>
                    <a:lnTo>
                      <a:pt x="467" y="830"/>
                    </a:lnTo>
                    <a:lnTo>
                      <a:pt x="448" y="830"/>
                    </a:lnTo>
                    <a:lnTo>
                      <a:pt x="404" y="826"/>
                    </a:lnTo>
                    <a:lnTo>
                      <a:pt x="383" y="824"/>
                    </a:lnTo>
                    <a:lnTo>
                      <a:pt x="362" y="822"/>
                    </a:lnTo>
                    <a:lnTo>
                      <a:pt x="343" y="817"/>
                    </a:lnTo>
                    <a:lnTo>
                      <a:pt x="323" y="812"/>
                    </a:lnTo>
                    <a:lnTo>
                      <a:pt x="289" y="798"/>
                    </a:lnTo>
                    <a:lnTo>
                      <a:pt x="272" y="791"/>
                    </a:lnTo>
                    <a:lnTo>
                      <a:pt x="255" y="781"/>
                    </a:lnTo>
                    <a:lnTo>
                      <a:pt x="240" y="772"/>
                    </a:lnTo>
                    <a:lnTo>
                      <a:pt x="225" y="761"/>
                    </a:lnTo>
                    <a:lnTo>
                      <a:pt x="211" y="750"/>
                    </a:lnTo>
                    <a:lnTo>
                      <a:pt x="198" y="739"/>
                    </a:lnTo>
                    <a:lnTo>
                      <a:pt x="191" y="730"/>
                    </a:lnTo>
                    <a:lnTo>
                      <a:pt x="184" y="722"/>
                    </a:lnTo>
                    <a:lnTo>
                      <a:pt x="177" y="712"/>
                    </a:lnTo>
                    <a:lnTo>
                      <a:pt x="170" y="704"/>
                    </a:lnTo>
                    <a:lnTo>
                      <a:pt x="154" y="687"/>
                    </a:lnTo>
                    <a:lnTo>
                      <a:pt x="147" y="680"/>
                    </a:lnTo>
                    <a:lnTo>
                      <a:pt x="142" y="670"/>
                    </a:lnTo>
                    <a:lnTo>
                      <a:pt x="132" y="650"/>
                    </a:lnTo>
                    <a:lnTo>
                      <a:pt x="121" y="629"/>
                    </a:lnTo>
                    <a:lnTo>
                      <a:pt x="111" y="607"/>
                    </a:lnTo>
                    <a:lnTo>
                      <a:pt x="105" y="584"/>
                    </a:lnTo>
                    <a:lnTo>
                      <a:pt x="95" y="542"/>
                    </a:lnTo>
                    <a:lnTo>
                      <a:pt x="93" y="521"/>
                    </a:lnTo>
                    <a:lnTo>
                      <a:pt x="90" y="499"/>
                    </a:lnTo>
                    <a:lnTo>
                      <a:pt x="88" y="478"/>
                    </a:lnTo>
                    <a:lnTo>
                      <a:pt x="88" y="457"/>
                    </a:lnTo>
                    <a:lnTo>
                      <a:pt x="91" y="435"/>
                    </a:lnTo>
                    <a:lnTo>
                      <a:pt x="97" y="414"/>
                    </a:lnTo>
                    <a:lnTo>
                      <a:pt x="100" y="409"/>
                    </a:lnTo>
                    <a:lnTo>
                      <a:pt x="104" y="402"/>
                    </a:lnTo>
                    <a:lnTo>
                      <a:pt x="107" y="396"/>
                    </a:lnTo>
                    <a:lnTo>
                      <a:pt x="111" y="389"/>
                    </a:lnTo>
                    <a:lnTo>
                      <a:pt x="114" y="371"/>
                    </a:lnTo>
                    <a:lnTo>
                      <a:pt x="117" y="361"/>
                    </a:lnTo>
                    <a:lnTo>
                      <a:pt x="121" y="353"/>
                    </a:lnTo>
                    <a:lnTo>
                      <a:pt x="126" y="344"/>
                    </a:lnTo>
                    <a:lnTo>
                      <a:pt x="135" y="334"/>
                    </a:lnTo>
                    <a:lnTo>
                      <a:pt x="145" y="326"/>
                    </a:lnTo>
                    <a:lnTo>
                      <a:pt x="154" y="318"/>
                    </a:lnTo>
                    <a:lnTo>
                      <a:pt x="177" y="301"/>
                    </a:lnTo>
                    <a:lnTo>
                      <a:pt x="188" y="295"/>
                    </a:lnTo>
                    <a:lnTo>
                      <a:pt x="199" y="289"/>
                    </a:lnTo>
                    <a:lnTo>
                      <a:pt x="218" y="282"/>
                    </a:lnTo>
                    <a:lnTo>
                      <a:pt x="239" y="280"/>
                    </a:lnTo>
                    <a:lnTo>
                      <a:pt x="261" y="278"/>
                    </a:lnTo>
                    <a:lnTo>
                      <a:pt x="289" y="281"/>
                    </a:lnTo>
                    <a:lnTo>
                      <a:pt x="288" y="239"/>
                    </a:lnTo>
                    <a:lnTo>
                      <a:pt x="289" y="194"/>
                    </a:lnTo>
                    <a:lnTo>
                      <a:pt x="291" y="171"/>
                    </a:lnTo>
                    <a:lnTo>
                      <a:pt x="295" y="150"/>
                    </a:lnTo>
                    <a:lnTo>
                      <a:pt x="300" y="129"/>
                    </a:lnTo>
                    <a:lnTo>
                      <a:pt x="307" y="111"/>
                    </a:lnTo>
                    <a:lnTo>
                      <a:pt x="316" y="97"/>
                    </a:lnTo>
                    <a:lnTo>
                      <a:pt x="324" y="86"/>
                    </a:lnTo>
                    <a:lnTo>
                      <a:pt x="334" y="75"/>
                    </a:lnTo>
                    <a:lnTo>
                      <a:pt x="344" y="63"/>
                    </a:lnTo>
                    <a:lnTo>
                      <a:pt x="364" y="44"/>
                    </a:lnTo>
                    <a:lnTo>
                      <a:pt x="385" y="25"/>
                    </a:lnTo>
                    <a:lnTo>
                      <a:pt x="400" y="17"/>
                    </a:lnTo>
                    <a:lnTo>
                      <a:pt x="417" y="10"/>
                    </a:lnTo>
                    <a:lnTo>
                      <a:pt x="435" y="6"/>
                    </a:lnTo>
                    <a:lnTo>
                      <a:pt x="453" y="2"/>
                    </a:lnTo>
                    <a:lnTo>
                      <a:pt x="472" y="0"/>
                    </a:lnTo>
                    <a:lnTo>
                      <a:pt x="491" y="0"/>
                    </a:lnTo>
                    <a:lnTo>
                      <a:pt x="511" y="2"/>
                    </a:lnTo>
                    <a:lnTo>
                      <a:pt x="531" y="3"/>
                    </a:lnTo>
                    <a:lnTo>
                      <a:pt x="549" y="7"/>
                    </a:lnTo>
                    <a:lnTo>
                      <a:pt x="569" y="11"/>
                    </a:lnTo>
                    <a:lnTo>
                      <a:pt x="588" y="17"/>
                    </a:lnTo>
                    <a:lnTo>
                      <a:pt x="606" y="24"/>
                    </a:lnTo>
                    <a:lnTo>
                      <a:pt x="625" y="32"/>
                    </a:lnTo>
                    <a:lnTo>
                      <a:pt x="642" y="41"/>
                    </a:lnTo>
                    <a:lnTo>
                      <a:pt x="658" y="49"/>
                    </a:lnTo>
                    <a:lnTo>
                      <a:pt x="674" y="61"/>
                    </a:lnTo>
                    <a:lnTo>
                      <a:pt x="679" y="65"/>
                    </a:lnTo>
                    <a:lnTo>
                      <a:pt x="684" y="70"/>
                    </a:lnTo>
                    <a:lnTo>
                      <a:pt x="695" y="82"/>
                    </a:lnTo>
                    <a:lnTo>
                      <a:pt x="705" y="94"/>
                    </a:lnTo>
                    <a:lnTo>
                      <a:pt x="710" y="100"/>
                    </a:lnTo>
                    <a:lnTo>
                      <a:pt x="717" y="104"/>
                    </a:lnTo>
                    <a:lnTo>
                      <a:pt x="723" y="118"/>
                    </a:lnTo>
                    <a:lnTo>
                      <a:pt x="731" y="134"/>
                    </a:lnTo>
                    <a:lnTo>
                      <a:pt x="747" y="162"/>
                    </a:lnTo>
                    <a:lnTo>
                      <a:pt x="762" y="190"/>
                    </a:lnTo>
                    <a:lnTo>
                      <a:pt x="768" y="204"/>
                    </a:lnTo>
                    <a:lnTo>
                      <a:pt x="772" y="219"/>
                    </a:lnTo>
                    <a:lnTo>
                      <a:pt x="772" y="226"/>
                    </a:lnTo>
                    <a:lnTo>
                      <a:pt x="773" y="233"/>
                    </a:lnTo>
                    <a:lnTo>
                      <a:pt x="778" y="247"/>
                    </a:lnTo>
                    <a:lnTo>
                      <a:pt x="782" y="261"/>
                    </a:lnTo>
                    <a:lnTo>
                      <a:pt x="786" y="275"/>
                    </a:lnTo>
                    <a:lnTo>
                      <a:pt x="792" y="302"/>
                    </a:lnTo>
                    <a:lnTo>
                      <a:pt x="793" y="330"/>
                    </a:lnTo>
                    <a:lnTo>
                      <a:pt x="793" y="358"/>
                    </a:lnTo>
                    <a:lnTo>
                      <a:pt x="790" y="386"/>
                    </a:lnTo>
                    <a:lnTo>
                      <a:pt x="788" y="414"/>
                    </a:lnTo>
                    <a:lnTo>
                      <a:pt x="782" y="441"/>
                    </a:lnTo>
                    <a:lnTo>
                      <a:pt x="775" y="468"/>
                    </a:lnTo>
                    <a:lnTo>
                      <a:pt x="768" y="492"/>
                    </a:lnTo>
                    <a:lnTo>
                      <a:pt x="758" y="515"/>
                    </a:lnTo>
                    <a:lnTo>
                      <a:pt x="748" y="538"/>
                    </a:lnTo>
                    <a:lnTo>
                      <a:pt x="737" y="559"/>
                    </a:lnTo>
                    <a:lnTo>
                      <a:pt x="724" y="577"/>
                    </a:lnTo>
                    <a:lnTo>
                      <a:pt x="730" y="584"/>
                    </a:lnTo>
                    <a:lnTo>
                      <a:pt x="737" y="590"/>
                    </a:lnTo>
                    <a:lnTo>
                      <a:pt x="752" y="600"/>
                    </a:lnTo>
                    <a:lnTo>
                      <a:pt x="759" y="576"/>
                    </a:lnTo>
                    <a:lnTo>
                      <a:pt x="768" y="551"/>
                    </a:lnTo>
                    <a:lnTo>
                      <a:pt x="778" y="527"/>
                    </a:lnTo>
                    <a:lnTo>
                      <a:pt x="788" y="503"/>
                    </a:lnTo>
                    <a:lnTo>
                      <a:pt x="800" y="479"/>
                    </a:lnTo>
                    <a:lnTo>
                      <a:pt x="813" y="457"/>
                    </a:lnTo>
                    <a:lnTo>
                      <a:pt x="828" y="434"/>
                    </a:lnTo>
                    <a:lnTo>
                      <a:pt x="845" y="413"/>
                    </a:lnTo>
                    <a:lnTo>
                      <a:pt x="858" y="399"/>
                    </a:lnTo>
                    <a:lnTo>
                      <a:pt x="873" y="385"/>
                    </a:lnTo>
                    <a:lnTo>
                      <a:pt x="890" y="372"/>
                    </a:lnTo>
                    <a:lnTo>
                      <a:pt x="910" y="360"/>
                    </a:lnTo>
                    <a:lnTo>
                      <a:pt x="929" y="350"/>
                    </a:lnTo>
                    <a:lnTo>
                      <a:pt x="949" y="341"/>
                    </a:lnTo>
                    <a:lnTo>
                      <a:pt x="970" y="336"/>
                    </a:lnTo>
                    <a:lnTo>
                      <a:pt x="990" y="333"/>
                    </a:lnTo>
                    <a:lnTo>
                      <a:pt x="1000" y="333"/>
                    </a:lnTo>
                    <a:lnTo>
                      <a:pt x="1009" y="333"/>
                    </a:lnTo>
                    <a:lnTo>
                      <a:pt x="1033" y="337"/>
                    </a:lnTo>
                    <a:lnTo>
                      <a:pt x="1057" y="341"/>
                    </a:lnTo>
                    <a:lnTo>
                      <a:pt x="1081" y="346"/>
                    </a:lnTo>
                    <a:lnTo>
                      <a:pt x="1087" y="346"/>
                    </a:lnTo>
                    <a:lnTo>
                      <a:pt x="1092" y="344"/>
                    </a:lnTo>
                    <a:lnTo>
                      <a:pt x="1098" y="344"/>
                    </a:lnTo>
                    <a:lnTo>
                      <a:pt x="1103" y="346"/>
                    </a:lnTo>
                    <a:lnTo>
                      <a:pt x="1106" y="347"/>
                    </a:lnTo>
                    <a:lnTo>
                      <a:pt x="1109" y="351"/>
                    </a:lnTo>
                    <a:lnTo>
                      <a:pt x="1112" y="357"/>
                    </a:lnTo>
                    <a:lnTo>
                      <a:pt x="1116" y="361"/>
                    </a:lnTo>
                    <a:lnTo>
                      <a:pt x="1129" y="371"/>
                    </a:lnTo>
                    <a:lnTo>
                      <a:pt x="1146" y="381"/>
                    </a:lnTo>
                    <a:lnTo>
                      <a:pt x="1162" y="391"/>
                    </a:lnTo>
                    <a:lnTo>
                      <a:pt x="1169" y="396"/>
                    </a:lnTo>
                    <a:lnTo>
                      <a:pt x="1175" y="400"/>
                    </a:lnTo>
                    <a:lnTo>
                      <a:pt x="1178" y="406"/>
                    </a:lnTo>
                    <a:lnTo>
                      <a:pt x="1182" y="412"/>
                    </a:lnTo>
                    <a:lnTo>
                      <a:pt x="1188" y="421"/>
                    </a:lnTo>
                    <a:lnTo>
                      <a:pt x="1211" y="454"/>
                    </a:lnTo>
                    <a:lnTo>
                      <a:pt x="1221" y="472"/>
                    </a:lnTo>
                    <a:lnTo>
                      <a:pt x="1226" y="480"/>
                    </a:lnTo>
                    <a:lnTo>
                      <a:pt x="1230" y="490"/>
                    </a:lnTo>
                    <a:lnTo>
                      <a:pt x="1235" y="525"/>
                    </a:lnTo>
                    <a:lnTo>
                      <a:pt x="1241" y="559"/>
                    </a:lnTo>
                    <a:lnTo>
                      <a:pt x="1244" y="577"/>
                    </a:lnTo>
                    <a:lnTo>
                      <a:pt x="1244" y="595"/>
                    </a:lnTo>
                    <a:lnTo>
                      <a:pt x="1244" y="612"/>
                    </a:lnTo>
                    <a:lnTo>
                      <a:pt x="1241" y="632"/>
                    </a:lnTo>
                    <a:lnTo>
                      <a:pt x="1237" y="652"/>
                    </a:lnTo>
                    <a:lnTo>
                      <a:pt x="1230" y="673"/>
                    </a:lnTo>
                    <a:lnTo>
                      <a:pt x="1213" y="712"/>
                    </a:lnTo>
                    <a:lnTo>
                      <a:pt x="1202" y="736"/>
                    </a:lnTo>
                    <a:lnTo>
                      <a:pt x="1189" y="756"/>
                    </a:lnTo>
                    <a:lnTo>
                      <a:pt x="1175" y="775"/>
                    </a:lnTo>
                    <a:lnTo>
                      <a:pt x="1160" y="792"/>
                    </a:lnTo>
                    <a:lnTo>
                      <a:pt x="1143" y="809"/>
                    </a:lnTo>
                    <a:lnTo>
                      <a:pt x="1126" y="824"/>
                    </a:lnTo>
                    <a:lnTo>
                      <a:pt x="1088" y="855"/>
                    </a:lnTo>
                    <a:lnTo>
                      <a:pt x="1054" y="883"/>
                    </a:lnTo>
                    <a:lnTo>
                      <a:pt x="1035" y="896"/>
                    </a:lnTo>
                    <a:lnTo>
                      <a:pt x="1025" y="902"/>
                    </a:lnTo>
                    <a:lnTo>
                      <a:pt x="1014" y="906"/>
                    </a:lnTo>
                    <a:lnTo>
                      <a:pt x="1002" y="907"/>
                    </a:lnTo>
                    <a:lnTo>
                      <a:pt x="991" y="910"/>
                    </a:lnTo>
                    <a:lnTo>
                      <a:pt x="981" y="916"/>
                    </a:lnTo>
                    <a:lnTo>
                      <a:pt x="971" y="923"/>
                    </a:lnTo>
                    <a:lnTo>
                      <a:pt x="942" y="928"/>
                    </a:lnTo>
                    <a:lnTo>
                      <a:pt x="927" y="931"/>
                    </a:lnTo>
                    <a:lnTo>
                      <a:pt x="911" y="932"/>
                    </a:lnTo>
                    <a:lnTo>
                      <a:pt x="894" y="932"/>
                    </a:lnTo>
                    <a:lnTo>
                      <a:pt x="879" y="932"/>
                    </a:lnTo>
                    <a:lnTo>
                      <a:pt x="863" y="930"/>
                    </a:lnTo>
                    <a:lnTo>
                      <a:pt x="849" y="927"/>
                    </a:lnTo>
                    <a:lnTo>
                      <a:pt x="856" y="948"/>
                    </a:lnTo>
                    <a:lnTo>
                      <a:pt x="859" y="959"/>
                    </a:lnTo>
                    <a:lnTo>
                      <a:pt x="861" y="972"/>
                    </a:lnTo>
                    <a:lnTo>
                      <a:pt x="861" y="982"/>
                    </a:lnTo>
                    <a:lnTo>
                      <a:pt x="859" y="987"/>
                    </a:lnTo>
                    <a:lnTo>
                      <a:pt x="858" y="991"/>
                    </a:lnTo>
                    <a:lnTo>
                      <a:pt x="855" y="994"/>
                    </a:lnTo>
                    <a:lnTo>
                      <a:pt x="852" y="997"/>
                    </a:lnTo>
                    <a:lnTo>
                      <a:pt x="848" y="998"/>
                    </a:lnTo>
                    <a:lnTo>
                      <a:pt x="842" y="998"/>
                    </a:lnTo>
                    <a:lnTo>
                      <a:pt x="837" y="998"/>
                    </a:lnTo>
                    <a:lnTo>
                      <a:pt x="831" y="994"/>
                    </a:lnTo>
                    <a:lnTo>
                      <a:pt x="827" y="990"/>
                    </a:lnTo>
                    <a:lnTo>
                      <a:pt x="823" y="984"/>
                    </a:lnTo>
                    <a:lnTo>
                      <a:pt x="816" y="973"/>
                    </a:lnTo>
                    <a:lnTo>
                      <a:pt x="811" y="968"/>
                    </a:lnTo>
                    <a:lnTo>
                      <a:pt x="806" y="963"/>
                    </a:lnTo>
                    <a:lnTo>
                      <a:pt x="816" y="996"/>
                    </a:lnTo>
                    <a:lnTo>
                      <a:pt x="824" y="1028"/>
                    </a:lnTo>
                    <a:lnTo>
                      <a:pt x="831" y="1062"/>
                    </a:lnTo>
                    <a:lnTo>
                      <a:pt x="838" y="1095"/>
                    </a:lnTo>
                    <a:lnTo>
                      <a:pt x="844" y="1130"/>
                    </a:lnTo>
                    <a:lnTo>
                      <a:pt x="849" y="1166"/>
                    </a:lnTo>
                    <a:lnTo>
                      <a:pt x="854" y="1202"/>
                    </a:lnTo>
                    <a:lnTo>
                      <a:pt x="856" y="1239"/>
                    </a:lnTo>
                    <a:lnTo>
                      <a:pt x="859" y="1275"/>
                    </a:lnTo>
                    <a:lnTo>
                      <a:pt x="861" y="1312"/>
                    </a:lnTo>
                    <a:lnTo>
                      <a:pt x="861" y="1349"/>
                    </a:lnTo>
                    <a:lnTo>
                      <a:pt x="859" y="1386"/>
                    </a:lnTo>
                    <a:lnTo>
                      <a:pt x="856" y="1422"/>
                    </a:lnTo>
                    <a:lnTo>
                      <a:pt x="854" y="1459"/>
                    </a:lnTo>
                    <a:lnTo>
                      <a:pt x="849" y="1495"/>
                    </a:lnTo>
                    <a:lnTo>
                      <a:pt x="842" y="1531"/>
                    </a:lnTo>
                    <a:lnTo>
                      <a:pt x="845" y="1532"/>
                    </a:lnTo>
                    <a:lnTo>
                      <a:pt x="848" y="1531"/>
                    </a:lnTo>
                    <a:lnTo>
                      <a:pt x="855" y="1528"/>
                    </a:lnTo>
                    <a:lnTo>
                      <a:pt x="862" y="1524"/>
                    </a:lnTo>
                    <a:lnTo>
                      <a:pt x="869" y="1519"/>
                    </a:lnTo>
                    <a:lnTo>
                      <a:pt x="880" y="1488"/>
                    </a:lnTo>
                    <a:lnTo>
                      <a:pt x="887" y="1470"/>
                    </a:lnTo>
                    <a:lnTo>
                      <a:pt x="897" y="1452"/>
                    </a:lnTo>
                    <a:lnTo>
                      <a:pt x="904" y="1442"/>
                    </a:lnTo>
                    <a:lnTo>
                      <a:pt x="911" y="1431"/>
                    </a:lnTo>
                    <a:lnTo>
                      <a:pt x="921" y="1420"/>
                    </a:lnTo>
                    <a:lnTo>
                      <a:pt x="929" y="1411"/>
                    </a:lnTo>
                    <a:lnTo>
                      <a:pt x="935" y="1408"/>
                    </a:lnTo>
                    <a:lnTo>
                      <a:pt x="939" y="1407"/>
                    </a:lnTo>
                    <a:lnTo>
                      <a:pt x="943" y="1406"/>
                    </a:lnTo>
                    <a:lnTo>
                      <a:pt x="949" y="1407"/>
                    </a:lnTo>
                    <a:lnTo>
                      <a:pt x="953" y="1408"/>
                    </a:lnTo>
                    <a:lnTo>
                      <a:pt x="956" y="1413"/>
                    </a:lnTo>
                    <a:lnTo>
                      <a:pt x="960" y="1418"/>
                    </a:lnTo>
                    <a:lnTo>
                      <a:pt x="963" y="1425"/>
                    </a:lnTo>
                    <a:lnTo>
                      <a:pt x="959" y="1441"/>
                    </a:lnTo>
                    <a:lnTo>
                      <a:pt x="955" y="1453"/>
                    </a:lnTo>
                    <a:lnTo>
                      <a:pt x="948" y="1466"/>
                    </a:lnTo>
                    <a:lnTo>
                      <a:pt x="941" y="1477"/>
                    </a:lnTo>
                    <a:lnTo>
                      <a:pt x="932" y="1487"/>
                    </a:lnTo>
                    <a:lnTo>
                      <a:pt x="924" y="1497"/>
                    </a:lnTo>
                    <a:lnTo>
                      <a:pt x="904" y="1515"/>
                    </a:lnTo>
                    <a:lnTo>
                      <a:pt x="934" y="1507"/>
                    </a:lnTo>
                    <a:lnTo>
                      <a:pt x="950" y="1502"/>
                    </a:lnTo>
                    <a:lnTo>
                      <a:pt x="969" y="1500"/>
                    </a:lnTo>
                    <a:lnTo>
                      <a:pt x="984" y="1498"/>
                    </a:lnTo>
                    <a:lnTo>
                      <a:pt x="991" y="1500"/>
                    </a:lnTo>
                    <a:lnTo>
                      <a:pt x="998" y="1501"/>
                    </a:lnTo>
                    <a:lnTo>
                      <a:pt x="1004" y="1505"/>
                    </a:lnTo>
                    <a:lnTo>
                      <a:pt x="1009" y="1510"/>
                    </a:lnTo>
                    <a:lnTo>
                      <a:pt x="1014" y="1515"/>
                    </a:lnTo>
                    <a:lnTo>
                      <a:pt x="1016" y="1524"/>
                    </a:lnTo>
                    <a:lnTo>
                      <a:pt x="1011" y="1531"/>
                    </a:lnTo>
                    <a:lnTo>
                      <a:pt x="1005" y="1538"/>
                    </a:lnTo>
                    <a:lnTo>
                      <a:pt x="998" y="1543"/>
                    </a:lnTo>
                    <a:lnTo>
                      <a:pt x="991" y="1547"/>
                    </a:lnTo>
                    <a:lnTo>
                      <a:pt x="976" y="1556"/>
                    </a:lnTo>
                    <a:lnTo>
                      <a:pt x="960" y="1561"/>
                    </a:lnTo>
                    <a:lnTo>
                      <a:pt x="1000" y="1566"/>
                    </a:lnTo>
                    <a:lnTo>
                      <a:pt x="1040" y="1567"/>
                    </a:lnTo>
                    <a:lnTo>
                      <a:pt x="1061" y="1568"/>
                    </a:lnTo>
                    <a:lnTo>
                      <a:pt x="1081" y="1567"/>
                    </a:lnTo>
                    <a:lnTo>
                      <a:pt x="1102" y="1564"/>
                    </a:lnTo>
                    <a:lnTo>
                      <a:pt x="1120" y="1560"/>
                    </a:lnTo>
                    <a:lnTo>
                      <a:pt x="1130" y="1563"/>
                    </a:lnTo>
                    <a:lnTo>
                      <a:pt x="1140" y="1566"/>
                    </a:lnTo>
                    <a:lnTo>
                      <a:pt x="1148" y="1566"/>
                    </a:lnTo>
                    <a:lnTo>
                      <a:pt x="1157" y="1566"/>
                    </a:lnTo>
                    <a:lnTo>
                      <a:pt x="1174" y="1577"/>
                    </a:lnTo>
                    <a:lnTo>
                      <a:pt x="1189" y="1590"/>
                    </a:lnTo>
                    <a:lnTo>
                      <a:pt x="1219" y="1615"/>
                    </a:lnTo>
                    <a:lnTo>
                      <a:pt x="1248" y="1640"/>
                    </a:lnTo>
                    <a:lnTo>
                      <a:pt x="1263" y="1653"/>
                    </a:lnTo>
                    <a:lnTo>
                      <a:pt x="1280" y="1664"/>
                    </a:lnTo>
                    <a:lnTo>
                      <a:pt x="1283" y="1682"/>
                    </a:lnTo>
                    <a:lnTo>
                      <a:pt x="1284" y="1703"/>
                    </a:lnTo>
                    <a:lnTo>
                      <a:pt x="1286" y="1724"/>
                    </a:lnTo>
                    <a:lnTo>
                      <a:pt x="1286" y="1747"/>
                    </a:lnTo>
                    <a:lnTo>
                      <a:pt x="1284" y="1792"/>
                    </a:lnTo>
                    <a:lnTo>
                      <a:pt x="1282" y="1835"/>
                    </a:lnTo>
                    <a:lnTo>
                      <a:pt x="1280" y="1872"/>
                    </a:lnTo>
                    <a:lnTo>
                      <a:pt x="1280" y="1910"/>
                    </a:lnTo>
                    <a:lnTo>
                      <a:pt x="1280" y="1983"/>
                    </a:lnTo>
                    <a:lnTo>
                      <a:pt x="1280" y="2019"/>
                    </a:lnTo>
                    <a:lnTo>
                      <a:pt x="1280" y="2056"/>
                    </a:lnTo>
                    <a:lnTo>
                      <a:pt x="1277" y="2091"/>
                    </a:lnTo>
                    <a:lnTo>
                      <a:pt x="1275" y="2127"/>
                    </a:lnTo>
                    <a:lnTo>
                      <a:pt x="1263" y="2214"/>
                    </a:lnTo>
                    <a:lnTo>
                      <a:pt x="1252" y="2300"/>
                    </a:lnTo>
                    <a:lnTo>
                      <a:pt x="1248" y="2320"/>
                    </a:lnTo>
                    <a:lnTo>
                      <a:pt x="1244" y="2338"/>
                    </a:lnTo>
                    <a:lnTo>
                      <a:pt x="1241" y="2358"/>
                    </a:lnTo>
                    <a:lnTo>
                      <a:pt x="1240" y="2367"/>
                    </a:lnTo>
                    <a:lnTo>
                      <a:pt x="1240" y="2379"/>
                    </a:lnTo>
                    <a:lnTo>
                      <a:pt x="1224" y="2384"/>
                    </a:lnTo>
                    <a:lnTo>
                      <a:pt x="1209" y="2388"/>
                    </a:lnTo>
                    <a:lnTo>
                      <a:pt x="1192" y="2393"/>
                    </a:lnTo>
                    <a:lnTo>
                      <a:pt x="1175" y="2395"/>
                    </a:lnTo>
                    <a:lnTo>
                      <a:pt x="1141" y="2400"/>
                    </a:lnTo>
                    <a:lnTo>
                      <a:pt x="1106" y="2401"/>
                    </a:lnTo>
                    <a:lnTo>
                      <a:pt x="1029" y="2401"/>
                    </a:lnTo>
                    <a:lnTo>
                      <a:pt x="990" y="2401"/>
                    </a:lnTo>
                    <a:lnTo>
                      <a:pt x="949" y="2402"/>
                    </a:lnTo>
                    <a:lnTo>
                      <a:pt x="873" y="2407"/>
                    </a:lnTo>
                    <a:lnTo>
                      <a:pt x="796" y="2407"/>
                    </a:lnTo>
                    <a:lnTo>
                      <a:pt x="716" y="2407"/>
                    </a:lnTo>
                    <a:lnTo>
                      <a:pt x="635" y="2405"/>
                    </a:lnTo>
                    <a:lnTo>
                      <a:pt x="507" y="2402"/>
                    </a:lnTo>
                    <a:lnTo>
                      <a:pt x="376" y="2400"/>
                    </a:lnTo>
                    <a:lnTo>
                      <a:pt x="310" y="2397"/>
                    </a:lnTo>
                    <a:lnTo>
                      <a:pt x="246" y="2393"/>
                    </a:lnTo>
                    <a:lnTo>
                      <a:pt x="181" y="2387"/>
                    </a:lnTo>
                    <a:lnTo>
                      <a:pt x="118" y="2379"/>
                    </a:lnTo>
                    <a:lnTo>
                      <a:pt x="109" y="2372"/>
                    </a:lnTo>
                    <a:lnTo>
                      <a:pt x="104" y="2365"/>
                    </a:lnTo>
                    <a:lnTo>
                      <a:pt x="93" y="2349"/>
                    </a:lnTo>
                    <a:lnTo>
                      <a:pt x="86" y="2341"/>
                    </a:lnTo>
                    <a:lnTo>
                      <a:pt x="83" y="2338"/>
                    </a:lnTo>
                    <a:lnTo>
                      <a:pt x="80" y="2335"/>
                    </a:lnTo>
                    <a:lnTo>
                      <a:pt x="77" y="2325"/>
                    </a:lnTo>
                    <a:lnTo>
                      <a:pt x="76" y="2313"/>
                    </a:lnTo>
                    <a:lnTo>
                      <a:pt x="76" y="2289"/>
                    </a:lnTo>
                    <a:lnTo>
                      <a:pt x="72" y="2256"/>
                    </a:lnTo>
                    <a:lnTo>
                      <a:pt x="67" y="2224"/>
                    </a:lnTo>
                    <a:lnTo>
                      <a:pt x="56" y="2157"/>
                    </a:lnTo>
                    <a:lnTo>
                      <a:pt x="45" y="2085"/>
                    </a:lnTo>
                    <a:lnTo>
                      <a:pt x="34" y="2014"/>
                    </a:lnTo>
                    <a:lnTo>
                      <a:pt x="28" y="1964"/>
                    </a:lnTo>
                    <a:lnTo>
                      <a:pt x="24" y="1914"/>
                    </a:lnTo>
                    <a:lnTo>
                      <a:pt x="20" y="1865"/>
                    </a:lnTo>
                    <a:lnTo>
                      <a:pt x="15" y="1818"/>
                    </a:lnTo>
                    <a:lnTo>
                      <a:pt x="14" y="1802"/>
                    </a:lnTo>
                    <a:lnTo>
                      <a:pt x="10" y="1783"/>
                    </a:lnTo>
                    <a:lnTo>
                      <a:pt x="7" y="1766"/>
                    </a:lnTo>
                    <a:lnTo>
                      <a:pt x="6" y="1750"/>
                    </a:lnTo>
                    <a:lnTo>
                      <a:pt x="6" y="1734"/>
                    </a:lnTo>
                    <a:lnTo>
                      <a:pt x="6" y="1719"/>
                    </a:lnTo>
                    <a:lnTo>
                      <a:pt x="1" y="1698"/>
                    </a:lnTo>
                    <a:lnTo>
                      <a:pt x="0" y="1688"/>
                    </a:lnTo>
                    <a:lnTo>
                      <a:pt x="1" y="1678"/>
                    </a:lnTo>
                    <a:lnTo>
                      <a:pt x="6" y="1670"/>
                    </a:lnTo>
                    <a:lnTo>
                      <a:pt x="11" y="1663"/>
                    </a:lnTo>
                    <a:lnTo>
                      <a:pt x="25" y="1647"/>
                    </a:lnTo>
                    <a:lnTo>
                      <a:pt x="35" y="1632"/>
                    </a:lnTo>
                    <a:lnTo>
                      <a:pt x="41" y="1623"/>
                    </a:lnTo>
                    <a:lnTo>
                      <a:pt x="45" y="1618"/>
                    </a:lnTo>
                    <a:lnTo>
                      <a:pt x="58" y="1606"/>
                    </a:lnTo>
                    <a:lnTo>
                      <a:pt x="69" y="1595"/>
                    </a:lnTo>
                    <a:lnTo>
                      <a:pt x="94" y="1576"/>
                    </a:lnTo>
                    <a:lnTo>
                      <a:pt x="119" y="1556"/>
                    </a:lnTo>
                    <a:lnTo>
                      <a:pt x="142" y="1536"/>
                    </a:lnTo>
                    <a:lnTo>
                      <a:pt x="154" y="1533"/>
                    </a:lnTo>
                    <a:lnTo>
                      <a:pt x="168" y="1532"/>
                    </a:lnTo>
                    <a:lnTo>
                      <a:pt x="198" y="1532"/>
                    </a:lnTo>
                    <a:lnTo>
                      <a:pt x="230" y="1533"/>
                    </a:lnTo>
                    <a:lnTo>
                      <a:pt x="264" y="1538"/>
                    </a:lnTo>
                    <a:lnTo>
                      <a:pt x="330" y="1546"/>
                    </a:lnTo>
                    <a:lnTo>
                      <a:pt x="362" y="1549"/>
                    </a:lnTo>
                    <a:lnTo>
                      <a:pt x="393" y="1550"/>
                    </a:lnTo>
                    <a:lnTo>
                      <a:pt x="404" y="1517"/>
                    </a:lnTo>
                    <a:lnTo>
                      <a:pt x="410" y="1500"/>
                    </a:lnTo>
                    <a:lnTo>
                      <a:pt x="417" y="1484"/>
                    </a:lnTo>
                    <a:lnTo>
                      <a:pt x="424" y="1470"/>
                    </a:lnTo>
                    <a:lnTo>
                      <a:pt x="432" y="1456"/>
                    </a:lnTo>
                    <a:lnTo>
                      <a:pt x="441" y="1444"/>
                    </a:lnTo>
                    <a:lnTo>
                      <a:pt x="451" y="1431"/>
                    </a:lnTo>
                    <a:lnTo>
                      <a:pt x="469" y="1425"/>
                    </a:lnTo>
                    <a:lnTo>
                      <a:pt x="487" y="1421"/>
                    </a:lnTo>
                    <a:lnTo>
                      <a:pt x="505" y="1418"/>
                    </a:lnTo>
                    <a:lnTo>
                      <a:pt x="524" y="1415"/>
                    </a:lnTo>
                    <a:lnTo>
                      <a:pt x="560" y="1415"/>
                    </a:lnTo>
                    <a:lnTo>
                      <a:pt x="598" y="1415"/>
                    </a:lnTo>
                    <a:lnTo>
                      <a:pt x="625" y="1415"/>
                    </a:lnTo>
                    <a:lnTo>
                      <a:pt x="653" y="1415"/>
                    </a:lnTo>
                    <a:lnTo>
                      <a:pt x="682" y="1418"/>
                    </a:lnTo>
                    <a:lnTo>
                      <a:pt x="699" y="1421"/>
                    </a:lnTo>
                    <a:lnTo>
                      <a:pt x="715" y="1425"/>
                    </a:lnTo>
                    <a:lnTo>
                      <a:pt x="731" y="1434"/>
                    </a:lnTo>
                    <a:lnTo>
                      <a:pt x="747" y="1444"/>
                    </a:lnTo>
                    <a:lnTo>
                      <a:pt x="761" y="1453"/>
                    </a:lnTo>
                    <a:lnTo>
                      <a:pt x="772" y="1466"/>
                    </a:lnTo>
                    <a:lnTo>
                      <a:pt x="783" y="1480"/>
                    </a:lnTo>
                    <a:lnTo>
                      <a:pt x="793" y="1495"/>
                    </a:lnTo>
                    <a:lnTo>
                      <a:pt x="800" y="1512"/>
                    </a:lnTo>
                    <a:lnTo>
                      <a:pt x="806" y="1531"/>
                    </a:lnTo>
                    <a:lnTo>
                      <a:pt x="807" y="1531"/>
                    </a:lnTo>
                    <a:lnTo>
                      <a:pt x="807" y="1532"/>
                    </a:lnTo>
                    <a:lnTo>
                      <a:pt x="807" y="1533"/>
                    </a:lnTo>
                    <a:close/>
                    <a:moveTo>
                      <a:pt x="712" y="569"/>
                    </a:moveTo>
                    <a:lnTo>
                      <a:pt x="712" y="569"/>
                    </a:lnTo>
                    <a:lnTo>
                      <a:pt x="722" y="556"/>
                    </a:lnTo>
                    <a:lnTo>
                      <a:pt x="730" y="541"/>
                    </a:lnTo>
                    <a:lnTo>
                      <a:pt x="737" y="524"/>
                    </a:lnTo>
                    <a:lnTo>
                      <a:pt x="744" y="507"/>
                    </a:lnTo>
                    <a:lnTo>
                      <a:pt x="757" y="473"/>
                    </a:lnTo>
                    <a:lnTo>
                      <a:pt x="768" y="441"/>
                    </a:lnTo>
                    <a:lnTo>
                      <a:pt x="772" y="427"/>
                    </a:lnTo>
                    <a:lnTo>
                      <a:pt x="775" y="414"/>
                    </a:lnTo>
                    <a:lnTo>
                      <a:pt x="779" y="385"/>
                    </a:lnTo>
                    <a:lnTo>
                      <a:pt x="781" y="357"/>
                    </a:lnTo>
                    <a:lnTo>
                      <a:pt x="779" y="327"/>
                    </a:lnTo>
                    <a:lnTo>
                      <a:pt x="776" y="298"/>
                    </a:lnTo>
                    <a:lnTo>
                      <a:pt x="771" y="268"/>
                    </a:lnTo>
                    <a:lnTo>
                      <a:pt x="765" y="240"/>
                    </a:lnTo>
                    <a:lnTo>
                      <a:pt x="757" y="214"/>
                    </a:lnTo>
                    <a:lnTo>
                      <a:pt x="750" y="195"/>
                    </a:lnTo>
                    <a:lnTo>
                      <a:pt x="741" y="177"/>
                    </a:lnTo>
                    <a:lnTo>
                      <a:pt x="720" y="141"/>
                    </a:lnTo>
                    <a:lnTo>
                      <a:pt x="709" y="122"/>
                    </a:lnTo>
                    <a:lnTo>
                      <a:pt x="698" y="105"/>
                    </a:lnTo>
                    <a:lnTo>
                      <a:pt x="686" y="90"/>
                    </a:lnTo>
                    <a:lnTo>
                      <a:pt x="674" y="77"/>
                    </a:lnTo>
                    <a:lnTo>
                      <a:pt x="654" y="63"/>
                    </a:lnTo>
                    <a:lnTo>
                      <a:pt x="632" y="49"/>
                    </a:lnTo>
                    <a:lnTo>
                      <a:pt x="606" y="38"/>
                    </a:lnTo>
                    <a:lnTo>
                      <a:pt x="581" y="28"/>
                    </a:lnTo>
                    <a:lnTo>
                      <a:pt x="553" y="21"/>
                    </a:lnTo>
                    <a:lnTo>
                      <a:pt x="525" y="16"/>
                    </a:lnTo>
                    <a:lnTo>
                      <a:pt x="497" y="14"/>
                    </a:lnTo>
                    <a:lnTo>
                      <a:pt x="470" y="14"/>
                    </a:lnTo>
                    <a:lnTo>
                      <a:pt x="449" y="17"/>
                    </a:lnTo>
                    <a:lnTo>
                      <a:pt x="431" y="23"/>
                    </a:lnTo>
                    <a:lnTo>
                      <a:pt x="414" y="28"/>
                    </a:lnTo>
                    <a:lnTo>
                      <a:pt x="399" y="37"/>
                    </a:lnTo>
                    <a:lnTo>
                      <a:pt x="385" y="45"/>
                    </a:lnTo>
                    <a:lnTo>
                      <a:pt x="372" y="56"/>
                    </a:lnTo>
                    <a:lnTo>
                      <a:pt x="359" y="68"/>
                    </a:lnTo>
                    <a:lnTo>
                      <a:pt x="347" y="82"/>
                    </a:lnTo>
                    <a:lnTo>
                      <a:pt x="338" y="91"/>
                    </a:lnTo>
                    <a:lnTo>
                      <a:pt x="330" y="101"/>
                    </a:lnTo>
                    <a:lnTo>
                      <a:pt x="324" y="113"/>
                    </a:lnTo>
                    <a:lnTo>
                      <a:pt x="319" y="122"/>
                    </a:lnTo>
                    <a:lnTo>
                      <a:pt x="313" y="134"/>
                    </a:lnTo>
                    <a:lnTo>
                      <a:pt x="309" y="146"/>
                    </a:lnTo>
                    <a:lnTo>
                      <a:pt x="303" y="170"/>
                    </a:lnTo>
                    <a:lnTo>
                      <a:pt x="300" y="195"/>
                    </a:lnTo>
                    <a:lnTo>
                      <a:pt x="299" y="223"/>
                    </a:lnTo>
                    <a:lnTo>
                      <a:pt x="299" y="252"/>
                    </a:lnTo>
                    <a:lnTo>
                      <a:pt x="299" y="282"/>
                    </a:lnTo>
                    <a:lnTo>
                      <a:pt x="319" y="288"/>
                    </a:lnTo>
                    <a:lnTo>
                      <a:pt x="338" y="292"/>
                    </a:lnTo>
                    <a:lnTo>
                      <a:pt x="383" y="299"/>
                    </a:lnTo>
                    <a:lnTo>
                      <a:pt x="376" y="291"/>
                    </a:lnTo>
                    <a:lnTo>
                      <a:pt x="368" y="284"/>
                    </a:lnTo>
                    <a:lnTo>
                      <a:pt x="359" y="275"/>
                    </a:lnTo>
                    <a:lnTo>
                      <a:pt x="351" y="264"/>
                    </a:lnTo>
                    <a:lnTo>
                      <a:pt x="347" y="254"/>
                    </a:lnTo>
                    <a:lnTo>
                      <a:pt x="343" y="243"/>
                    </a:lnTo>
                    <a:lnTo>
                      <a:pt x="340" y="230"/>
                    </a:lnTo>
                    <a:lnTo>
                      <a:pt x="338" y="218"/>
                    </a:lnTo>
                    <a:lnTo>
                      <a:pt x="337" y="190"/>
                    </a:lnTo>
                    <a:lnTo>
                      <a:pt x="336" y="162"/>
                    </a:lnTo>
                    <a:lnTo>
                      <a:pt x="341" y="150"/>
                    </a:lnTo>
                    <a:lnTo>
                      <a:pt x="347" y="141"/>
                    </a:lnTo>
                    <a:lnTo>
                      <a:pt x="352" y="131"/>
                    </a:lnTo>
                    <a:lnTo>
                      <a:pt x="359" y="121"/>
                    </a:lnTo>
                    <a:lnTo>
                      <a:pt x="368" y="113"/>
                    </a:lnTo>
                    <a:lnTo>
                      <a:pt x="376" y="107"/>
                    </a:lnTo>
                    <a:lnTo>
                      <a:pt x="386" y="101"/>
                    </a:lnTo>
                    <a:lnTo>
                      <a:pt x="397" y="98"/>
                    </a:lnTo>
                    <a:lnTo>
                      <a:pt x="400" y="93"/>
                    </a:lnTo>
                    <a:lnTo>
                      <a:pt x="404" y="90"/>
                    </a:lnTo>
                    <a:lnTo>
                      <a:pt x="409" y="86"/>
                    </a:lnTo>
                    <a:lnTo>
                      <a:pt x="413" y="84"/>
                    </a:lnTo>
                    <a:lnTo>
                      <a:pt x="418" y="83"/>
                    </a:lnTo>
                    <a:lnTo>
                      <a:pt x="423" y="83"/>
                    </a:lnTo>
                    <a:lnTo>
                      <a:pt x="434" y="84"/>
                    </a:lnTo>
                    <a:lnTo>
                      <a:pt x="444" y="89"/>
                    </a:lnTo>
                    <a:lnTo>
                      <a:pt x="453" y="94"/>
                    </a:lnTo>
                    <a:lnTo>
                      <a:pt x="462" y="101"/>
                    </a:lnTo>
                    <a:lnTo>
                      <a:pt x="467" y="111"/>
                    </a:lnTo>
                    <a:lnTo>
                      <a:pt x="469" y="117"/>
                    </a:lnTo>
                    <a:lnTo>
                      <a:pt x="470" y="124"/>
                    </a:lnTo>
                    <a:lnTo>
                      <a:pt x="470" y="138"/>
                    </a:lnTo>
                    <a:lnTo>
                      <a:pt x="469" y="153"/>
                    </a:lnTo>
                    <a:lnTo>
                      <a:pt x="467" y="160"/>
                    </a:lnTo>
                    <a:lnTo>
                      <a:pt x="469" y="169"/>
                    </a:lnTo>
                    <a:lnTo>
                      <a:pt x="470" y="177"/>
                    </a:lnTo>
                    <a:lnTo>
                      <a:pt x="473" y="186"/>
                    </a:lnTo>
                    <a:lnTo>
                      <a:pt x="482" y="201"/>
                    </a:lnTo>
                    <a:lnTo>
                      <a:pt x="489" y="216"/>
                    </a:lnTo>
                    <a:lnTo>
                      <a:pt x="490" y="223"/>
                    </a:lnTo>
                    <a:lnTo>
                      <a:pt x="491" y="233"/>
                    </a:lnTo>
                    <a:lnTo>
                      <a:pt x="490" y="249"/>
                    </a:lnTo>
                    <a:lnTo>
                      <a:pt x="487" y="264"/>
                    </a:lnTo>
                    <a:lnTo>
                      <a:pt x="482" y="277"/>
                    </a:lnTo>
                    <a:lnTo>
                      <a:pt x="474" y="288"/>
                    </a:lnTo>
                    <a:lnTo>
                      <a:pt x="466" y="299"/>
                    </a:lnTo>
                    <a:lnTo>
                      <a:pt x="456" y="308"/>
                    </a:lnTo>
                    <a:lnTo>
                      <a:pt x="445" y="313"/>
                    </a:lnTo>
                    <a:lnTo>
                      <a:pt x="434" y="319"/>
                    </a:lnTo>
                    <a:lnTo>
                      <a:pt x="455" y="329"/>
                    </a:lnTo>
                    <a:lnTo>
                      <a:pt x="474" y="340"/>
                    </a:lnTo>
                    <a:lnTo>
                      <a:pt x="493" y="353"/>
                    </a:lnTo>
                    <a:lnTo>
                      <a:pt x="512" y="365"/>
                    </a:lnTo>
                    <a:lnTo>
                      <a:pt x="529" y="379"/>
                    </a:lnTo>
                    <a:lnTo>
                      <a:pt x="546" y="395"/>
                    </a:lnTo>
                    <a:lnTo>
                      <a:pt x="562" y="410"/>
                    </a:lnTo>
                    <a:lnTo>
                      <a:pt x="577" y="427"/>
                    </a:lnTo>
                    <a:lnTo>
                      <a:pt x="590" y="444"/>
                    </a:lnTo>
                    <a:lnTo>
                      <a:pt x="602" y="464"/>
                    </a:lnTo>
                    <a:lnTo>
                      <a:pt x="613" y="483"/>
                    </a:lnTo>
                    <a:lnTo>
                      <a:pt x="622" y="504"/>
                    </a:lnTo>
                    <a:lnTo>
                      <a:pt x="630" y="527"/>
                    </a:lnTo>
                    <a:lnTo>
                      <a:pt x="637" y="551"/>
                    </a:lnTo>
                    <a:lnTo>
                      <a:pt x="642" y="574"/>
                    </a:lnTo>
                    <a:lnTo>
                      <a:pt x="646" y="600"/>
                    </a:lnTo>
                    <a:lnTo>
                      <a:pt x="657" y="598"/>
                    </a:lnTo>
                    <a:lnTo>
                      <a:pt x="667" y="597"/>
                    </a:lnTo>
                    <a:lnTo>
                      <a:pt x="675" y="593"/>
                    </a:lnTo>
                    <a:lnTo>
                      <a:pt x="684" y="588"/>
                    </a:lnTo>
                    <a:lnTo>
                      <a:pt x="698" y="579"/>
                    </a:lnTo>
                    <a:lnTo>
                      <a:pt x="712" y="569"/>
                    </a:lnTo>
                    <a:close/>
                    <a:moveTo>
                      <a:pt x="396" y="111"/>
                    </a:moveTo>
                    <a:lnTo>
                      <a:pt x="396" y="111"/>
                    </a:lnTo>
                    <a:lnTo>
                      <a:pt x="376" y="125"/>
                    </a:lnTo>
                    <a:lnTo>
                      <a:pt x="368" y="134"/>
                    </a:lnTo>
                    <a:lnTo>
                      <a:pt x="361" y="143"/>
                    </a:lnTo>
                    <a:lnTo>
                      <a:pt x="355" y="153"/>
                    </a:lnTo>
                    <a:lnTo>
                      <a:pt x="351" y="164"/>
                    </a:lnTo>
                    <a:lnTo>
                      <a:pt x="348" y="177"/>
                    </a:lnTo>
                    <a:lnTo>
                      <a:pt x="348" y="193"/>
                    </a:lnTo>
                    <a:lnTo>
                      <a:pt x="351" y="225"/>
                    </a:lnTo>
                    <a:lnTo>
                      <a:pt x="352" y="240"/>
                    </a:lnTo>
                    <a:lnTo>
                      <a:pt x="357" y="253"/>
                    </a:lnTo>
                    <a:lnTo>
                      <a:pt x="362" y="263"/>
                    </a:lnTo>
                    <a:lnTo>
                      <a:pt x="371" y="273"/>
                    </a:lnTo>
                    <a:lnTo>
                      <a:pt x="379" y="281"/>
                    </a:lnTo>
                    <a:lnTo>
                      <a:pt x="390" y="289"/>
                    </a:lnTo>
                    <a:lnTo>
                      <a:pt x="401" y="296"/>
                    </a:lnTo>
                    <a:lnTo>
                      <a:pt x="413" y="301"/>
                    </a:lnTo>
                    <a:lnTo>
                      <a:pt x="424" y="303"/>
                    </a:lnTo>
                    <a:lnTo>
                      <a:pt x="435" y="303"/>
                    </a:lnTo>
                    <a:lnTo>
                      <a:pt x="445" y="301"/>
                    </a:lnTo>
                    <a:lnTo>
                      <a:pt x="453" y="295"/>
                    </a:lnTo>
                    <a:lnTo>
                      <a:pt x="462" y="287"/>
                    </a:lnTo>
                    <a:lnTo>
                      <a:pt x="467" y="278"/>
                    </a:lnTo>
                    <a:lnTo>
                      <a:pt x="473" y="267"/>
                    </a:lnTo>
                    <a:lnTo>
                      <a:pt x="476" y="256"/>
                    </a:lnTo>
                    <a:lnTo>
                      <a:pt x="479" y="244"/>
                    </a:lnTo>
                    <a:lnTo>
                      <a:pt x="479" y="233"/>
                    </a:lnTo>
                    <a:lnTo>
                      <a:pt x="479" y="223"/>
                    </a:lnTo>
                    <a:lnTo>
                      <a:pt x="476" y="214"/>
                    </a:lnTo>
                    <a:lnTo>
                      <a:pt x="469" y="197"/>
                    </a:lnTo>
                    <a:lnTo>
                      <a:pt x="460" y="180"/>
                    </a:lnTo>
                    <a:lnTo>
                      <a:pt x="458" y="171"/>
                    </a:lnTo>
                    <a:lnTo>
                      <a:pt x="456" y="163"/>
                    </a:lnTo>
                    <a:lnTo>
                      <a:pt x="456" y="143"/>
                    </a:lnTo>
                    <a:lnTo>
                      <a:pt x="456" y="134"/>
                    </a:lnTo>
                    <a:lnTo>
                      <a:pt x="456" y="122"/>
                    </a:lnTo>
                    <a:lnTo>
                      <a:pt x="453" y="114"/>
                    </a:lnTo>
                    <a:lnTo>
                      <a:pt x="449" y="105"/>
                    </a:lnTo>
                    <a:lnTo>
                      <a:pt x="445" y="103"/>
                    </a:lnTo>
                    <a:lnTo>
                      <a:pt x="441" y="100"/>
                    </a:lnTo>
                    <a:lnTo>
                      <a:pt x="437" y="98"/>
                    </a:lnTo>
                    <a:lnTo>
                      <a:pt x="430" y="97"/>
                    </a:lnTo>
                    <a:lnTo>
                      <a:pt x="425" y="97"/>
                    </a:lnTo>
                    <a:lnTo>
                      <a:pt x="420" y="98"/>
                    </a:lnTo>
                    <a:lnTo>
                      <a:pt x="409" y="101"/>
                    </a:lnTo>
                    <a:lnTo>
                      <a:pt x="410" y="104"/>
                    </a:lnTo>
                    <a:lnTo>
                      <a:pt x="411" y="105"/>
                    </a:lnTo>
                    <a:lnTo>
                      <a:pt x="413" y="107"/>
                    </a:lnTo>
                    <a:lnTo>
                      <a:pt x="413" y="111"/>
                    </a:lnTo>
                    <a:lnTo>
                      <a:pt x="396" y="111"/>
                    </a:lnTo>
                    <a:close/>
                    <a:moveTo>
                      <a:pt x="598" y="479"/>
                    </a:moveTo>
                    <a:lnTo>
                      <a:pt x="598" y="479"/>
                    </a:lnTo>
                    <a:lnTo>
                      <a:pt x="585" y="459"/>
                    </a:lnTo>
                    <a:lnTo>
                      <a:pt x="573" y="441"/>
                    </a:lnTo>
                    <a:lnTo>
                      <a:pt x="557" y="423"/>
                    </a:lnTo>
                    <a:lnTo>
                      <a:pt x="542" y="407"/>
                    </a:lnTo>
                    <a:lnTo>
                      <a:pt x="525" y="392"/>
                    </a:lnTo>
                    <a:lnTo>
                      <a:pt x="507" y="378"/>
                    </a:lnTo>
                    <a:lnTo>
                      <a:pt x="469" y="353"/>
                    </a:lnTo>
                    <a:lnTo>
                      <a:pt x="451" y="341"/>
                    </a:lnTo>
                    <a:lnTo>
                      <a:pt x="432" y="330"/>
                    </a:lnTo>
                    <a:lnTo>
                      <a:pt x="416" y="322"/>
                    </a:lnTo>
                    <a:lnTo>
                      <a:pt x="397" y="315"/>
                    </a:lnTo>
                    <a:lnTo>
                      <a:pt x="379" y="312"/>
                    </a:lnTo>
                    <a:lnTo>
                      <a:pt x="361" y="310"/>
                    </a:lnTo>
                    <a:lnTo>
                      <a:pt x="344" y="309"/>
                    </a:lnTo>
                    <a:lnTo>
                      <a:pt x="327" y="306"/>
                    </a:lnTo>
                    <a:lnTo>
                      <a:pt x="302" y="299"/>
                    </a:lnTo>
                    <a:lnTo>
                      <a:pt x="289" y="296"/>
                    </a:lnTo>
                    <a:lnTo>
                      <a:pt x="275" y="294"/>
                    </a:lnTo>
                    <a:lnTo>
                      <a:pt x="260" y="294"/>
                    </a:lnTo>
                    <a:lnTo>
                      <a:pt x="247" y="294"/>
                    </a:lnTo>
                    <a:lnTo>
                      <a:pt x="234" y="295"/>
                    </a:lnTo>
                    <a:lnTo>
                      <a:pt x="223" y="298"/>
                    </a:lnTo>
                    <a:lnTo>
                      <a:pt x="212" y="302"/>
                    </a:lnTo>
                    <a:lnTo>
                      <a:pt x="201" y="306"/>
                    </a:lnTo>
                    <a:lnTo>
                      <a:pt x="180" y="318"/>
                    </a:lnTo>
                    <a:lnTo>
                      <a:pt x="170" y="325"/>
                    </a:lnTo>
                    <a:lnTo>
                      <a:pt x="160" y="333"/>
                    </a:lnTo>
                    <a:lnTo>
                      <a:pt x="150" y="343"/>
                    </a:lnTo>
                    <a:lnTo>
                      <a:pt x="142" y="354"/>
                    </a:lnTo>
                    <a:lnTo>
                      <a:pt x="135" y="367"/>
                    </a:lnTo>
                    <a:lnTo>
                      <a:pt x="128" y="381"/>
                    </a:lnTo>
                    <a:lnTo>
                      <a:pt x="122" y="395"/>
                    </a:lnTo>
                    <a:lnTo>
                      <a:pt x="117" y="409"/>
                    </a:lnTo>
                    <a:lnTo>
                      <a:pt x="112" y="424"/>
                    </a:lnTo>
                    <a:lnTo>
                      <a:pt x="109" y="441"/>
                    </a:lnTo>
                    <a:lnTo>
                      <a:pt x="107" y="457"/>
                    </a:lnTo>
                    <a:lnTo>
                      <a:pt x="105" y="473"/>
                    </a:lnTo>
                    <a:lnTo>
                      <a:pt x="105" y="489"/>
                    </a:lnTo>
                    <a:lnTo>
                      <a:pt x="105" y="504"/>
                    </a:lnTo>
                    <a:lnTo>
                      <a:pt x="108" y="521"/>
                    </a:lnTo>
                    <a:lnTo>
                      <a:pt x="111" y="535"/>
                    </a:lnTo>
                    <a:lnTo>
                      <a:pt x="117" y="567"/>
                    </a:lnTo>
                    <a:lnTo>
                      <a:pt x="119" y="584"/>
                    </a:lnTo>
                    <a:lnTo>
                      <a:pt x="122" y="598"/>
                    </a:lnTo>
                    <a:lnTo>
                      <a:pt x="126" y="608"/>
                    </a:lnTo>
                    <a:lnTo>
                      <a:pt x="131" y="618"/>
                    </a:lnTo>
                    <a:lnTo>
                      <a:pt x="142" y="638"/>
                    </a:lnTo>
                    <a:lnTo>
                      <a:pt x="152" y="657"/>
                    </a:lnTo>
                    <a:lnTo>
                      <a:pt x="157" y="669"/>
                    </a:lnTo>
                    <a:lnTo>
                      <a:pt x="161" y="678"/>
                    </a:lnTo>
                    <a:lnTo>
                      <a:pt x="167" y="684"/>
                    </a:lnTo>
                    <a:lnTo>
                      <a:pt x="173" y="688"/>
                    </a:lnTo>
                    <a:lnTo>
                      <a:pt x="182" y="699"/>
                    </a:lnTo>
                    <a:lnTo>
                      <a:pt x="192" y="712"/>
                    </a:lnTo>
                    <a:lnTo>
                      <a:pt x="204" y="725"/>
                    </a:lnTo>
                    <a:lnTo>
                      <a:pt x="216" y="737"/>
                    </a:lnTo>
                    <a:lnTo>
                      <a:pt x="232" y="749"/>
                    </a:lnTo>
                    <a:lnTo>
                      <a:pt x="247" y="760"/>
                    </a:lnTo>
                    <a:lnTo>
                      <a:pt x="265" y="770"/>
                    </a:lnTo>
                    <a:lnTo>
                      <a:pt x="284" y="779"/>
                    </a:lnTo>
                    <a:lnTo>
                      <a:pt x="302" y="788"/>
                    </a:lnTo>
                    <a:lnTo>
                      <a:pt x="320" y="795"/>
                    </a:lnTo>
                    <a:lnTo>
                      <a:pt x="340" y="802"/>
                    </a:lnTo>
                    <a:lnTo>
                      <a:pt x="368" y="809"/>
                    </a:lnTo>
                    <a:lnTo>
                      <a:pt x="397" y="813"/>
                    </a:lnTo>
                    <a:lnTo>
                      <a:pt x="427" y="815"/>
                    </a:lnTo>
                    <a:lnTo>
                      <a:pt x="455" y="813"/>
                    </a:lnTo>
                    <a:lnTo>
                      <a:pt x="483" y="810"/>
                    </a:lnTo>
                    <a:lnTo>
                      <a:pt x="511" y="805"/>
                    </a:lnTo>
                    <a:lnTo>
                      <a:pt x="536" y="796"/>
                    </a:lnTo>
                    <a:lnTo>
                      <a:pt x="562" y="785"/>
                    </a:lnTo>
                    <a:lnTo>
                      <a:pt x="578" y="770"/>
                    </a:lnTo>
                    <a:lnTo>
                      <a:pt x="588" y="763"/>
                    </a:lnTo>
                    <a:lnTo>
                      <a:pt x="598" y="756"/>
                    </a:lnTo>
                    <a:lnTo>
                      <a:pt x="599" y="747"/>
                    </a:lnTo>
                    <a:lnTo>
                      <a:pt x="602" y="740"/>
                    </a:lnTo>
                    <a:lnTo>
                      <a:pt x="606" y="734"/>
                    </a:lnTo>
                    <a:lnTo>
                      <a:pt x="612" y="729"/>
                    </a:lnTo>
                    <a:lnTo>
                      <a:pt x="623" y="719"/>
                    </a:lnTo>
                    <a:lnTo>
                      <a:pt x="627" y="713"/>
                    </a:lnTo>
                    <a:lnTo>
                      <a:pt x="632" y="706"/>
                    </a:lnTo>
                    <a:lnTo>
                      <a:pt x="635" y="697"/>
                    </a:lnTo>
                    <a:lnTo>
                      <a:pt x="636" y="685"/>
                    </a:lnTo>
                    <a:lnTo>
                      <a:pt x="636" y="673"/>
                    </a:lnTo>
                    <a:lnTo>
                      <a:pt x="635" y="660"/>
                    </a:lnTo>
                    <a:lnTo>
                      <a:pt x="633" y="633"/>
                    </a:lnTo>
                    <a:lnTo>
                      <a:pt x="633" y="619"/>
                    </a:lnTo>
                    <a:lnTo>
                      <a:pt x="633" y="604"/>
                    </a:lnTo>
                    <a:lnTo>
                      <a:pt x="625" y="605"/>
                    </a:lnTo>
                    <a:lnTo>
                      <a:pt x="615" y="604"/>
                    </a:lnTo>
                    <a:lnTo>
                      <a:pt x="604" y="603"/>
                    </a:lnTo>
                    <a:lnTo>
                      <a:pt x="594" y="600"/>
                    </a:lnTo>
                    <a:lnTo>
                      <a:pt x="584" y="595"/>
                    </a:lnTo>
                    <a:lnTo>
                      <a:pt x="576" y="591"/>
                    </a:lnTo>
                    <a:lnTo>
                      <a:pt x="570" y="586"/>
                    </a:lnTo>
                    <a:lnTo>
                      <a:pt x="567" y="579"/>
                    </a:lnTo>
                    <a:lnTo>
                      <a:pt x="583" y="584"/>
                    </a:lnTo>
                    <a:lnTo>
                      <a:pt x="599" y="588"/>
                    </a:lnTo>
                    <a:lnTo>
                      <a:pt x="615" y="591"/>
                    </a:lnTo>
                    <a:lnTo>
                      <a:pt x="623" y="591"/>
                    </a:lnTo>
                    <a:lnTo>
                      <a:pt x="632" y="590"/>
                    </a:lnTo>
                    <a:lnTo>
                      <a:pt x="625" y="562"/>
                    </a:lnTo>
                    <a:lnTo>
                      <a:pt x="618" y="534"/>
                    </a:lnTo>
                    <a:lnTo>
                      <a:pt x="609" y="506"/>
                    </a:lnTo>
                    <a:lnTo>
                      <a:pt x="604" y="493"/>
                    </a:lnTo>
                    <a:lnTo>
                      <a:pt x="598" y="479"/>
                    </a:lnTo>
                    <a:close/>
                    <a:moveTo>
                      <a:pt x="1064" y="355"/>
                    </a:moveTo>
                    <a:lnTo>
                      <a:pt x="1064" y="355"/>
                    </a:lnTo>
                    <a:lnTo>
                      <a:pt x="1051" y="353"/>
                    </a:lnTo>
                    <a:lnTo>
                      <a:pt x="1037" y="351"/>
                    </a:lnTo>
                    <a:lnTo>
                      <a:pt x="1023" y="350"/>
                    </a:lnTo>
                    <a:lnTo>
                      <a:pt x="1011" y="350"/>
                    </a:lnTo>
                    <a:lnTo>
                      <a:pt x="998" y="350"/>
                    </a:lnTo>
                    <a:lnTo>
                      <a:pt x="984" y="353"/>
                    </a:lnTo>
                    <a:lnTo>
                      <a:pt x="960" y="358"/>
                    </a:lnTo>
                    <a:lnTo>
                      <a:pt x="936" y="367"/>
                    </a:lnTo>
                    <a:lnTo>
                      <a:pt x="914" y="376"/>
                    </a:lnTo>
                    <a:lnTo>
                      <a:pt x="894" y="391"/>
                    </a:lnTo>
                    <a:lnTo>
                      <a:pt x="876" y="405"/>
                    </a:lnTo>
                    <a:lnTo>
                      <a:pt x="863" y="417"/>
                    </a:lnTo>
                    <a:lnTo>
                      <a:pt x="852" y="431"/>
                    </a:lnTo>
                    <a:lnTo>
                      <a:pt x="839" y="447"/>
                    </a:lnTo>
                    <a:lnTo>
                      <a:pt x="828" y="462"/>
                    </a:lnTo>
                    <a:lnTo>
                      <a:pt x="818" y="479"/>
                    </a:lnTo>
                    <a:lnTo>
                      <a:pt x="807" y="497"/>
                    </a:lnTo>
                    <a:lnTo>
                      <a:pt x="797" y="515"/>
                    </a:lnTo>
                    <a:lnTo>
                      <a:pt x="789" y="535"/>
                    </a:lnTo>
                    <a:lnTo>
                      <a:pt x="781" y="555"/>
                    </a:lnTo>
                    <a:lnTo>
                      <a:pt x="773" y="576"/>
                    </a:lnTo>
                    <a:lnTo>
                      <a:pt x="766" y="597"/>
                    </a:lnTo>
                    <a:lnTo>
                      <a:pt x="759" y="618"/>
                    </a:lnTo>
                    <a:lnTo>
                      <a:pt x="755" y="640"/>
                    </a:lnTo>
                    <a:lnTo>
                      <a:pt x="751" y="661"/>
                    </a:lnTo>
                    <a:lnTo>
                      <a:pt x="748" y="684"/>
                    </a:lnTo>
                    <a:lnTo>
                      <a:pt x="747" y="706"/>
                    </a:lnTo>
                    <a:lnTo>
                      <a:pt x="745" y="734"/>
                    </a:lnTo>
                    <a:lnTo>
                      <a:pt x="747" y="760"/>
                    </a:lnTo>
                    <a:lnTo>
                      <a:pt x="750" y="785"/>
                    </a:lnTo>
                    <a:lnTo>
                      <a:pt x="754" y="809"/>
                    </a:lnTo>
                    <a:lnTo>
                      <a:pt x="761" y="830"/>
                    </a:lnTo>
                    <a:lnTo>
                      <a:pt x="771" y="850"/>
                    </a:lnTo>
                    <a:lnTo>
                      <a:pt x="776" y="859"/>
                    </a:lnTo>
                    <a:lnTo>
                      <a:pt x="783" y="868"/>
                    </a:lnTo>
                    <a:lnTo>
                      <a:pt x="789" y="876"/>
                    </a:lnTo>
                    <a:lnTo>
                      <a:pt x="797" y="883"/>
                    </a:lnTo>
                    <a:lnTo>
                      <a:pt x="807" y="892"/>
                    </a:lnTo>
                    <a:lnTo>
                      <a:pt x="817" y="899"/>
                    </a:lnTo>
                    <a:lnTo>
                      <a:pt x="828" y="904"/>
                    </a:lnTo>
                    <a:lnTo>
                      <a:pt x="839" y="910"/>
                    </a:lnTo>
                    <a:lnTo>
                      <a:pt x="852" y="914"/>
                    </a:lnTo>
                    <a:lnTo>
                      <a:pt x="866" y="917"/>
                    </a:lnTo>
                    <a:lnTo>
                      <a:pt x="882" y="918"/>
                    </a:lnTo>
                    <a:lnTo>
                      <a:pt x="898" y="918"/>
                    </a:lnTo>
                    <a:lnTo>
                      <a:pt x="917" y="917"/>
                    </a:lnTo>
                    <a:lnTo>
                      <a:pt x="935" y="916"/>
                    </a:lnTo>
                    <a:lnTo>
                      <a:pt x="952" y="913"/>
                    </a:lnTo>
                    <a:lnTo>
                      <a:pt x="969" y="907"/>
                    </a:lnTo>
                    <a:lnTo>
                      <a:pt x="985" y="902"/>
                    </a:lnTo>
                    <a:lnTo>
                      <a:pt x="1001" y="896"/>
                    </a:lnTo>
                    <a:lnTo>
                      <a:pt x="1016" y="889"/>
                    </a:lnTo>
                    <a:lnTo>
                      <a:pt x="1032" y="881"/>
                    </a:lnTo>
                    <a:lnTo>
                      <a:pt x="1060" y="864"/>
                    </a:lnTo>
                    <a:lnTo>
                      <a:pt x="1085" y="844"/>
                    </a:lnTo>
                    <a:lnTo>
                      <a:pt x="1110" y="824"/>
                    </a:lnTo>
                    <a:lnTo>
                      <a:pt x="1133" y="805"/>
                    </a:lnTo>
                    <a:lnTo>
                      <a:pt x="1143" y="795"/>
                    </a:lnTo>
                    <a:lnTo>
                      <a:pt x="1154" y="784"/>
                    </a:lnTo>
                    <a:lnTo>
                      <a:pt x="1174" y="757"/>
                    </a:lnTo>
                    <a:lnTo>
                      <a:pt x="1192" y="730"/>
                    </a:lnTo>
                    <a:lnTo>
                      <a:pt x="1199" y="716"/>
                    </a:lnTo>
                    <a:lnTo>
                      <a:pt x="1204" y="704"/>
                    </a:lnTo>
                    <a:lnTo>
                      <a:pt x="1211" y="685"/>
                    </a:lnTo>
                    <a:lnTo>
                      <a:pt x="1217" y="667"/>
                    </a:lnTo>
                    <a:lnTo>
                      <a:pt x="1221" y="649"/>
                    </a:lnTo>
                    <a:lnTo>
                      <a:pt x="1226" y="629"/>
                    </a:lnTo>
                    <a:lnTo>
                      <a:pt x="1227" y="611"/>
                    </a:lnTo>
                    <a:lnTo>
                      <a:pt x="1228" y="593"/>
                    </a:lnTo>
                    <a:lnTo>
                      <a:pt x="1228" y="573"/>
                    </a:lnTo>
                    <a:lnTo>
                      <a:pt x="1228" y="555"/>
                    </a:lnTo>
                    <a:lnTo>
                      <a:pt x="1226" y="537"/>
                    </a:lnTo>
                    <a:lnTo>
                      <a:pt x="1223" y="518"/>
                    </a:lnTo>
                    <a:lnTo>
                      <a:pt x="1217" y="501"/>
                    </a:lnTo>
                    <a:lnTo>
                      <a:pt x="1211" y="483"/>
                    </a:lnTo>
                    <a:lnTo>
                      <a:pt x="1204" y="466"/>
                    </a:lnTo>
                    <a:lnTo>
                      <a:pt x="1196" y="451"/>
                    </a:lnTo>
                    <a:lnTo>
                      <a:pt x="1186" y="435"/>
                    </a:lnTo>
                    <a:lnTo>
                      <a:pt x="1175" y="420"/>
                    </a:lnTo>
                    <a:lnTo>
                      <a:pt x="1144" y="396"/>
                    </a:lnTo>
                    <a:lnTo>
                      <a:pt x="1113" y="371"/>
                    </a:lnTo>
                    <a:lnTo>
                      <a:pt x="1101" y="369"/>
                    </a:lnTo>
                    <a:lnTo>
                      <a:pt x="1089" y="364"/>
                    </a:lnTo>
                    <a:lnTo>
                      <a:pt x="1077" y="360"/>
                    </a:lnTo>
                    <a:lnTo>
                      <a:pt x="1064" y="355"/>
                    </a:lnTo>
                    <a:close/>
                    <a:moveTo>
                      <a:pt x="710" y="593"/>
                    </a:moveTo>
                    <a:lnTo>
                      <a:pt x="710" y="593"/>
                    </a:lnTo>
                    <a:lnTo>
                      <a:pt x="708" y="597"/>
                    </a:lnTo>
                    <a:lnTo>
                      <a:pt x="705" y="600"/>
                    </a:lnTo>
                    <a:lnTo>
                      <a:pt x="696" y="604"/>
                    </a:lnTo>
                    <a:lnTo>
                      <a:pt x="688" y="608"/>
                    </a:lnTo>
                    <a:lnTo>
                      <a:pt x="679" y="612"/>
                    </a:lnTo>
                    <a:lnTo>
                      <a:pt x="678" y="611"/>
                    </a:lnTo>
                    <a:lnTo>
                      <a:pt x="675" y="611"/>
                    </a:lnTo>
                    <a:lnTo>
                      <a:pt x="672" y="611"/>
                    </a:lnTo>
                    <a:lnTo>
                      <a:pt x="670" y="612"/>
                    </a:lnTo>
                    <a:lnTo>
                      <a:pt x="668" y="625"/>
                    </a:lnTo>
                    <a:lnTo>
                      <a:pt x="668" y="639"/>
                    </a:lnTo>
                    <a:lnTo>
                      <a:pt x="670" y="646"/>
                    </a:lnTo>
                    <a:lnTo>
                      <a:pt x="671" y="650"/>
                    </a:lnTo>
                    <a:lnTo>
                      <a:pt x="674" y="656"/>
                    </a:lnTo>
                    <a:lnTo>
                      <a:pt x="678" y="659"/>
                    </a:lnTo>
                    <a:lnTo>
                      <a:pt x="685" y="656"/>
                    </a:lnTo>
                    <a:lnTo>
                      <a:pt x="691" y="653"/>
                    </a:lnTo>
                    <a:lnTo>
                      <a:pt x="696" y="649"/>
                    </a:lnTo>
                    <a:lnTo>
                      <a:pt x="699" y="643"/>
                    </a:lnTo>
                    <a:lnTo>
                      <a:pt x="706" y="632"/>
                    </a:lnTo>
                    <a:lnTo>
                      <a:pt x="710" y="628"/>
                    </a:lnTo>
                    <a:lnTo>
                      <a:pt x="715" y="624"/>
                    </a:lnTo>
                    <a:lnTo>
                      <a:pt x="731" y="624"/>
                    </a:lnTo>
                    <a:lnTo>
                      <a:pt x="737" y="624"/>
                    </a:lnTo>
                    <a:lnTo>
                      <a:pt x="745" y="621"/>
                    </a:lnTo>
                    <a:lnTo>
                      <a:pt x="744" y="615"/>
                    </a:lnTo>
                    <a:lnTo>
                      <a:pt x="741" y="610"/>
                    </a:lnTo>
                    <a:lnTo>
                      <a:pt x="738" y="604"/>
                    </a:lnTo>
                    <a:lnTo>
                      <a:pt x="734" y="601"/>
                    </a:lnTo>
                    <a:lnTo>
                      <a:pt x="729" y="598"/>
                    </a:lnTo>
                    <a:lnTo>
                      <a:pt x="723" y="595"/>
                    </a:lnTo>
                    <a:lnTo>
                      <a:pt x="710" y="593"/>
                    </a:lnTo>
                    <a:close/>
                    <a:moveTo>
                      <a:pt x="783" y="896"/>
                    </a:moveTo>
                    <a:lnTo>
                      <a:pt x="783" y="896"/>
                    </a:lnTo>
                    <a:lnTo>
                      <a:pt x="786" y="895"/>
                    </a:lnTo>
                    <a:lnTo>
                      <a:pt x="785" y="895"/>
                    </a:lnTo>
                    <a:lnTo>
                      <a:pt x="781" y="892"/>
                    </a:lnTo>
                    <a:lnTo>
                      <a:pt x="776" y="889"/>
                    </a:lnTo>
                    <a:lnTo>
                      <a:pt x="762" y="862"/>
                    </a:lnTo>
                    <a:lnTo>
                      <a:pt x="751" y="834"/>
                    </a:lnTo>
                    <a:lnTo>
                      <a:pt x="740" y="806"/>
                    </a:lnTo>
                    <a:lnTo>
                      <a:pt x="731" y="778"/>
                    </a:lnTo>
                    <a:lnTo>
                      <a:pt x="716" y="722"/>
                    </a:lnTo>
                    <a:lnTo>
                      <a:pt x="700" y="663"/>
                    </a:lnTo>
                    <a:lnTo>
                      <a:pt x="682" y="670"/>
                    </a:lnTo>
                    <a:lnTo>
                      <a:pt x="672" y="671"/>
                    </a:lnTo>
                    <a:lnTo>
                      <a:pt x="667" y="670"/>
                    </a:lnTo>
                    <a:lnTo>
                      <a:pt x="663" y="669"/>
                    </a:lnTo>
                    <a:lnTo>
                      <a:pt x="658" y="653"/>
                    </a:lnTo>
                    <a:lnTo>
                      <a:pt x="657" y="639"/>
                    </a:lnTo>
                    <a:lnTo>
                      <a:pt x="658" y="625"/>
                    </a:lnTo>
                    <a:lnTo>
                      <a:pt x="661" y="611"/>
                    </a:lnTo>
                    <a:lnTo>
                      <a:pt x="651" y="611"/>
                    </a:lnTo>
                    <a:lnTo>
                      <a:pt x="649" y="611"/>
                    </a:lnTo>
                    <a:lnTo>
                      <a:pt x="646" y="610"/>
                    </a:lnTo>
                    <a:lnTo>
                      <a:pt x="647" y="624"/>
                    </a:lnTo>
                    <a:lnTo>
                      <a:pt x="647" y="639"/>
                    </a:lnTo>
                    <a:lnTo>
                      <a:pt x="646" y="673"/>
                    </a:lnTo>
                    <a:lnTo>
                      <a:pt x="646" y="704"/>
                    </a:lnTo>
                    <a:lnTo>
                      <a:pt x="646" y="718"/>
                    </a:lnTo>
                    <a:lnTo>
                      <a:pt x="649" y="730"/>
                    </a:lnTo>
                    <a:lnTo>
                      <a:pt x="654" y="730"/>
                    </a:lnTo>
                    <a:lnTo>
                      <a:pt x="661" y="732"/>
                    </a:lnTo>
                    <a:lnTo>
                      <a:pt x="667" y="733"/>
                    </a:lnTo>
                    <a:lnTo>
                      <a:pt x="672" y="737"/>
                    </a:lnTo>
                    <a:lnTo>
                      <a:pt x="678" y="742"/>
                    </a:lnTo>
                    <a:lnTo>
                      <a:pt x="682" y="746"/>
                    </a:lnTo>
                    <a:lnTo>
                      <a:pt x="685" y="751"/>
                    </a:lnTo>
                    <a:lnTo>
                      <a:pt x="686" y="757"/>
                    </a:lnTo>
                    <a:lnTo>
                      <a:pt x="682" y="767"/>
                    </a:lnTo>
                    <a:lnTo>
                      <a:pt x="675" y="774"/>
                    </a:lnTo>
                    <a:lnTo>
                      <a:pt x="667" y="778"/>
                    </a:lnTo>
                    <a:lnTo>
                      <a:pt x="657" y="782"/>
                    </a:lnTo>
                    <a:lnTo>
                      <a:pt x="656" y="800"/>
                    </a:lnTo>
                    <a:lnTo>
                      <a:pt x="656" y="820"/>
                    </a:lnTo>
                    <a:lnTo>
                      <a:pt x="658" y="841"/>
                    </a:lnTo>
                    <a:lnTo>
                      <a:pt x="663" y="861"/>
                    </a:lnTo>
                    <a:lnTo>
                      <a:pt x="667" y="881"/>
                    </a:lnTo>
                    <a:lnTo>
                      <a:pt x="672" y="899"/>
                    </a:lnTo>
                    <a:lnTo>
                      <a:pt x="679" y="917"/>
                    </a:lnTo>
                    <a:lnTo>
                      <a:pt x="686" y="932"/>
                    </a:lnTo>
                    <a:lnTo>
                      <a:pt x="716" y="991"/>
                    </a:lnTo>
                    <a:lnTo>
                      <a:pt x="730" y="1020"/>
                    </a:lnTo>
                    <a:lnTo>
                      <a:pt x="743" y="1046"/>
                    </a:lnTo>
                    <a:lnTo>
                      <a:pt x="754" y="1007"/>
                    </a:lnTo>
                    <a:lnTo>
                      <a:pt x="759" y="987"/>
                    </a:lnTo>
                    <a:lnTo>
                      <a:pt x="768" y="970"/>
                    </a:lnTo>
                    <a:lnTo>
                      <a:pt x="762" y="962"/>
                    </a:lnTo>
                    <a:lnTo>
                      <a:pt x="759" y="954"/>
                    </a:lnTo>
                    <a:lnTo>
                      <a:pt x="755" y="944"/>
                    </a:lnTo>
                    <a:lnTo>
                      <a:pt x="750" y="937"/>
                    </a:lnTo>
                    <a:lnTo>
                      <a:pt x="738" y="935"/>
                    </a:lnTo>
                    <a:lnTo>
                      <a:pt x="729" y="932"/>
                    </a:lnTo>
                    <a:lnTo>
                      <a:pt x="724" y="930"/>
                    </a:lnTo>
                    <a:lnTo>
                      <a:pt x="720" y="927"/>
                    </a:lnTo>
                    <a:lnTo>
                      <a:pt x="719" y="924"/>
                    </a:lnTo>
                    <a:lnTo>
                      <a:pt x="717" y="918"/>
                    </a:lnTo>
                    <a:lnTo>
                      <a:pt x="717" y="913"/>
                    </a:lnTo>
                    <a:lnTo>
                      <a:pt x="720" y="909"/>
                    </a:lnTo>
                    <a:lnTo>
                      <a:pt x="723" y="904"/>
                    </a:lnTo>
                    <a:lnTo>
                      <a:pt x="726" y="902"/>
                    </a:lnTo>
                    <a:lnTo>
                      <a:pt x="734" y="897"/>
                    </a:lnTo>
                    <a:lnTo>
                      <a:pt x="744" y="895"/>
                    </a:lnTo>
                    <a:lnTo>
                      <a:pt x="755" y="895"/>
                    </a:lnTo>
                    <a:lnTo>
                      <a:pt x="765" y="895"/>
                    </a:lnTo>
                    <a:lnTo>
                      <a:pt x="783" y="896"/>
                    </a:lnTo>
                    <a:close/>
                    <a:moveTo>
                      <a:pt x="733" y="737"/>
                    </a:moveTo>
                    <a:lnTo>
                      <a:pt x="733" y="737"/>
                    </a:lnTo>
                    <a:lnTo>
                      <a:pt x="733" y="708"/>
                    </a:lnTo>
                    <a:lnTo>
                      <a:pt x="736" y="683"/>
                    </a:lnTo>
                    <a:lnTo>
                      <a:pt x="738" y="657"/>
                    </a:lnTo>
                    <a:lnTo>
                      <a:pt x="743" y="633"/>
                    </a:lnTo>
                    <a:lnTo>
                      <a:pt x="734" y="635"/>
                    </a:lnTo>
                    <a:lnTo>
                      <a:pt x="727" y="636"/>
                    </a:lnTo>
                    <a:lnTo>
                      <a:pt x="722" y="640"/>
                    </a:lnTo>
                    <a:lnTo>
                      <a:pt x="717" y="645"/>
                    </a:lnTo>
                    <a:lnTo>
                      <a:pt x="716" y="650"/>
                    </a:lnTo>
                    <a:lnTo>
                      <a:pt x="715" y="657"/>
                    </a:lnTo>
                    <a:lnTo>
                      <a:pt x="715" y="664"/>
                    </a:lnTo>
                    <a:lnTo>
                      <a:pt x="716" y="671"/>
                    </a:lnTo>
                    <a:lnTo>
                      <a:pt x="720" y="688"/>
                    </a:lnTo>
                    <a:lnTo>
                      <a:pt x="726" y="705"/>
                    </a:lnTo>
                    <a:lnTo>
                      <a:pt x="730" y="722"/>
                    </a:lnTo>
                    <a:lnTo>
                      <a:pt x="733" y="737"/>
                    </a:lnTo>
                    <a:close/>
                    <a:moveTo>
                      <a:pt x="612" y="761"/>
                    </a:moveTo>
                    <a:lnTo>
                      <a:pt x="612" y="761"/>
                    </a:lnTo>
                    <a:lnTo>
                      <a:pt x="618" y="757"/>
                    </a:lnTo>
                    <a:lnTo>
                      <a:pt x="623" y="751"/>
                    </a:lnTo>
                    <a:lnTo>
                      <a:pt x="627" y="744"/>
                    </a:lnTo>
                    <a:lnTo>
                      <a:pt x="629" y="737"/>
                    </a:lnTo>
                    <a:lnTo>
                      <a:pt x="625" y="737"/>
                    </a:lnTo>
                    <a:lnTo>
                      <a:pt x="620" y="739"/>
                    </a:lnTo>
                    <a:lnTo>
                      <a:pt x="618" y="742"/>
                    </a:lnTo>
                    <a:lnTo>
                      <a:pt x="616" y="744"/>
                    </a:lnTo>
                    <a:lnTo>
                      <a:pt x="613" y="753"/>
                    </a:lnTo>
                    <a:lnTo>
                      <a:pt x="612" y="761"/>
                    </a:lnTo>
                    <a:close/>
                    <a:moveTo>
                      <a:pt x="601" y="789"/>
                    </a:moveTo>
                    <a:lnTo>
                      <a:pt x="601" y="789"/>
                    </a:lnTo>
                    <a:lnTo>
                      <a:pt x="604" y="793"/>
                    </a:lnTo>
                    <a:lnTo>
                      <a:pt x="605" y="800"/>
                    </a:lnTo>
                    <a:lnTo>
                      <a:pt x="606" y="809"/>
                    </a:lnTo>
                    <a:lnTo>
                      <a:pt x="608" y="817"/>
                    </a:lnTo>
                    <a:lnTo>
                      <a:pt x="619" y="812"/>
                    </a:lnTo>
                    <a:lnTo>
                      <a:pt x="629" y="806"/>
                    </a:lnTo>
                    <a:lnTo>
                      <a:pt x="633" y="802"/>
                    </a:lnTo>
                    <a:lnTo>
                      <a:pt x="637" y="798"/>
                    </a:lnTo>
                    <a:lnTo>
                      <a:pt x="640" y="793"/>
                    </a:lnTo>
                    <a:lnTo>
                      <a:pt x="642" y="788"/>
                    </a:lnTo>
                    <a:lnTo>
                      <a:pt x="639" y="784"/>
                    </a:lnTo>
                    <a:lnTo>
                      <a:pt x="639" y="779"/>
                    </a:lnTo>
                    <a:lnTo>
                      <a:pt x="639" y="778"/>
                    </a:lnTo>
                    <a:lnTo>
                      <a:pt x="639" y="775"/>
                    </a:lnTo>
                    <a:lnTo>
                      <a:pt x="643" y="772"/>
                    </a:lnTo>
                    <a:lnTo>
                      <a:pt x="650" y="770"/>
                    </a:lnTo>
                    <a:lnTo>
                      <a:pt x="663" y="765"/>
                    </a:lnTo>
                    <a:lnTo>
                      <a:pt x="667" y="763"/>
                    </a:lnTo>
                    <a:lnTo>
                      <a:pt x="670" y="760"/>
                    </a:lnTo>
                    <a:lnTo>
                      <a:pt x="670" y="757"/>
                    </a:lnTo>
                    <a:lnTo>
                      <a:pt x="670" y="753"/>
                    </a:lnTo>
                    <a:lnTo>
                      <a:pt x="668" y="750"/>
                    </a:lnTo>
                    <a:lnTo>
                      <a:pt x="665" y="747"/>
                    </a:lnTo>
                    <a:lnTo>
                      <a:pt x="661" y="746"/>
                    </a:lnTo>
                    <a:lnTo>
                      <a:pt x="653" y="744"/>
                    </a:lnTo>
                    <a:lnTo>
                      <a:pt x="643" y="742"/>
                    </a:lnTo>
                    <a:lnTo>
                      <a:pt x="640" y="750"/>
                    </a:lnTo>
                    <a:lnTo>
                      <a:pt x="636" y="757"/>
                    </a:lnTo>
                    <a:lnTo>
                      <a:pt x="632" y="763"/>
                    </a:lnTo>
                    <a:lnTo>
                      <a:pt x="626" y="768"/>
                    </a:lnTo>
                    <a:lnTo>
                      <a:pt x="613" y="778"/>
                    </a:lnTo>
                    <a:lnTo>
                      <a:pt x="601" y="789"/>
                    </a:lnTo>
                    <a:close/>
                    <a:moveTo>
                      <a:pt x="797" y="917"/>
                    </a:moveTo>
                    <a:lnTo>
                      <a:pt x="797" y="917"/>
                    </a:lnTo>
                    <a:lnTo>
                      <a:pt x="779" y="913"/>
                    </a:lnTo>
                    <a:lnTo>
                      <a:pt x="762" y="909"/>
                    </a:lnTo>
                    <a:lnTo>
                      <a:pt x="754" y="909"/>
                    </a:lnTo>
                    <a:lnTo>
                      <a:pt x="747" y="909"/>
                    </a:lnTo>
                    <a:lnTo>
                      <a:pt x="740" y="911"/>
                    </a:lnTo>
                    <a:lnTo>
                      <a:pt x="734" y="917"/>
                    </a:lnTo>
                    <a:lnTo>
                      <a:pt x="743" y="918"/>
                    </a:lnTo>
                    <a:lnTo>
                      <a:pt x="748" y="920"/>
                    </a:lnTo>
                    <a:lnTo>
                      <a:pt x="754" y="920"/>
                    </a:lnTo>
                    <a:lnTo>
                      <a:pt x="761" y="920"/>
                    </a:lnTo>
                    <a:lnTo>
                      <a:pt x="764" y="928"/>
                    </a:lnTo>
                    <a:lnTo>
                      <a:pt x="766" y="937"/>
                    </a:lnTo>
                    <a:lnTo>
                      <a:pt x="768" y="945"/>
                    </a:lnTo>
                    <a:lnTo>
                      <a:pt x="771" y="954"/>
                    </a:lnTo>
                    <a:lnTo>
                      <a:pt x="779" y="954"/>
                    </a:lnTo>
                    <a:lnTo>
                      <a:pt x="785" y="952"/>
                    </a:lnTo>
                    <a:lnTo>
                      <a:pt x="785" y="944"/>
                    </a:lnTo>
                    <a:lnTo>
                      <a:pt x="786" y="938"/>
                    </a:lnTo>
                    <a:lnTo>
                      <a:pt x="789" y="937"/>
                    </a:lnTo>
                    <a:lnTo>
                      <a:pt x="792" y="935"/>
                    </a:lnTo>
                    <a:lnTo>
                      <a:pt x="799" y="937"/>
                    </a:lnTo>
                    <a:lnTo>
                      <a:pt x="800" y="938"/>
                    </a:lnTo>
                    <a:lnTo>
                      <a:pt x="800" y="939"/>
                    </a:lnTo>
                    <a:lnTo>
                      <a:pt x="799" y="942"/>
                    </a:lnTo>
                    <a:lnTo>
                      <a:pt x="800" y="945"/>
                    </a:lnTo>
                    <a:lnTo>
                      <a:pt x="806" y="945"/>
                    </a:lnTo>
                    <a:lnTo>
                      <a:pt x="809" y="947"/>
                    </a:lnTo>
                    <a:lnTo>
                      <a:pt x="816" y="952"/>
                    </a:lnTo>
                    <a:lnTo>
                      <a:pt x="820" y="958"/>
                    </a:lnTo>
                    <a:lnTo>
                      <a:pt x="824" y="965"/>
                    </a:lnTo>
                    <a:lnTo>
                      <a:pt x="828" y="972"/>
                    </a:lnTo>
                    <a:lnTo>
                      <a:pt x="834" y="977"/>
                    </a:lnTo>
                    <a:lnTo>
                      <a:pt x="835" y="979"/>
                    </a:lnTo>
                    <a:lnTo>
                      <a:pt x="839" y="980"/>
                    </a:lnTo>
                    <a:lnTo>
                      <a:pt x="842" y="980"/>
                    </a:lnTo>
                    <a:lnTo>
                      <a:pt x="846" y="980"/>
                    </a:lnTo>
                    <a:lnTo>
                      <a:pt x="846" y="966"/>
                    </a:lnTo>
                    <a:lnTo>
                      <a:pt x="844" y="954"/>
                    </a:lnTo>
                    <a:lnTo>
                      <a:pt x="839" y="941"/>
                    </a:lnTo>
                    <a:lnTo>
                      <a:pt x="835" y="935"/>
                    </a:lnTo>
                    <a:lnTo>
                      <a:pt x="832" y="931"/>
                    </a:lnTo>
                    <a:lnTo>
                      <a:pt x="820" y="931"/>
                    </a:lnTo>
                    <a:lnTo>
                      <a:pt x="810" y="930"/>
                    </a:lnTo>
                    <a:lnTo>
                      <a:pt x="806" y="927"/>
                    </a:lnTo>
                    <a:lnTo>
                      <a:pt x="802" y="924"/>
                    </a:lnTo>
                    <a:lnTo>
                      <a:pt x="799" y="921"/>
                    </a:lnTo>
                    <a:lnTo>
                      <a:pt x="797" y="917"/>
                    </a:lnTo>
                    <a:close/>
                    <a:moveTo>
                      <a:pt x="783" y="966"/>
                    </a:moveTo>
                    <a:lnTo>
                      <a:pt x="783" y="966"/>
                    </a:lnTo>
                    <a:lnTo>
                      <a:pt x="773" y="987"/>
                    </a:lnTo>
                    <a:lnTo>
                      <a:pt x="762" y="1012"/>
                    </a:lnTo>
                    <a:lnTo>
                      <a:pt x="758" y="1027"/>
                    </a:lnTo>
                    <a:lnTo>
                      <a:pt x="754" y="1039"/>
                    </a:lnTo>
                    <a:lnTo>
                      <a:pt x="752" y="1053"/>
                    </a:lnTo>
                    <a:lnTo>
                      <a:pt x="752" y="1067"/>
                    </a:lnTo>
                    <a:lnTo>
                      <a:pt x="754" y="1080"/>
                    </a:lnTo>
                    <a:lnTo>
                      <a:pt x="757" y="1091"/>
                    </a:lnTo>
                    <a:lnTo>
                      <a:pt x="766" y="1116"/>
                    </a:lnTo>
                    <a:lnTo>
                      <a:pt x="778" y="1143"/>
                    </a:lnTo>
                    <a:lnTo>
                      <a:pt x="786" y="1168"/>
                    </a:lnTo>
                    <a:lnTo>
                      <a:pt x="797" y="1209"/>
                    </a:lnTo>
                    <a:lnTo>
                      <a:pt x="806" y="1251"/>
                    </a:lnTo>
                    <a:lnTo>
                      <a:pt x="813" y="1295"/>
                    </a:lnTo>
                    <a:lnTo>
                      <a:pt x="817" y="1338"/>
                    </a:lnTo>
                    <a:lnTo>
                      <a:pt x="821" y="1382"/>
                    </a:lnTo>
                    <a:lnTo>
                      <a:pt x="824" y="1427"/>
                    </a:lnTo>
                    <a:lnTo>
                      <a:pt x="831" y="1515"/>
                    </a:lnTo>
                    <a:lnTo>
                      <a:pt x="832" y="1495"/>
                    </a:lnTo>
                    <a:lnTo>
                      <a:pt x="837" y="1474"/>
                    </a:lnTo>
                    <a:lnTo>
                      <a:pt x="839" y="1453"/>
                    </a:lnTo>
                    <a:lnTo>
                      <a:pt x="842" y="1432"/>
                    </a:lnTo>
                    <a:lnTo>
                      <a:pt x="845" y="1392"/>
                    </a:lnTo>
                    <a:lnTo>
                      <a:pt x="846" y="1354"/>
                    </a:lnTo>
                    <a:lnTo>
                      <a:pt x="848" y="1314"/>
                    </a:lnTo>
                    <a:lnTo>
                      <a:pt x="846" y="1278"/>
                    </a:lnTo>
                    <a:lnTo>
                      <a:pt x="845" y="1240"/>
                    </a:lnTo>
                    <a:lnTo>
                      <a:pt x="842" y="1203"/>
                    </a:lnTo>
                    <a:lnTo>
                      <a:pt x="838" y="1167"/>
                    </a:lnTo>
                    <a:lnTo>
                      <a:pt x="832" y="1130"/>
                    </a:lnTo>
                    <a:lnTo>
                      <a:pt x="824" y="1087"/>
                    </a:lnTo>
                    <a:lnTo>
                      <a:pt x="816" y="1045"/>
                    </a:lnTo>
                    <a:lnTo>
                      <a:pt x="810" y="1025"/>
                    </a:lnTo>
                    <a:lnTo>
                      <a:pt x="804" y="1004"/>
                    </a:lnTo>
                    <a:lnTo>
                      <a:pt x="797" y="984"/>
                    </a:lnTo>
                    <a:lnTo>
                      <a:pt x="789" y="966"/>
                    </a:lnTo>
                    <a:lnTo>
                      <a:pt x="786" y="966"/>
                    </a:lnTo>
                    <a:lnTo>
                      <a:pt x="783" y="966"/>
                    </a:lnTo>
                    <a:close/>
                    <a:moveTo>
                      <a:pt x="818" y="1519"/>
                    </a:moveTo>
                    <a:lnTo>
                      <a:pt x="818" y="1519"/>
                    </a:lnTo>
                    <a:lnTo>
                      <a:pt x="816" y="1465"/>
                    </a:lnTo>
                    <a:lnTo>
                      <a:pt x="811" y="1408"/>
                    </a:lnTo>
                    <a:lnTo>
                      <a:pt x="806" y="1352"/>
                    </a:lnTo>
                    <a:lnTo>
                      <a:pt x="799" y="1298"/>
                    </a:lnTo>
                    <a:lnTo>
                      <a:pt x="790" y="1246"/>
                    </a:lnTo>
                    <a:lnTo>
                      <a:pt x="779" y="1194"/>
                    </a:lnTo>
                    <a:lnTo>
                      <a:pt x="772" y="1170"/>
                    </a:lnTo>
                    <a:lnTo>
                      <a:pt x="765" y="1146"/>
                    </a:lnTo>
                    <a:lnTo>
                      <a:pt x="757" y="1122"/>
                    </a:lnTo>
                    <a:lnTo>
                      <a:pt x="748" y="1101"/>
                    </a:lnTo>
                    <a:lnTo>
                      <a:pt x="747" y="1157"/>
                    </a:lnTo>
                    <a:lnTo>
                      <a:pt x="750" y="1213"/>
                    </a:lnTo>
                    <a:lnTo>
                      <a:pt x="754" y="1268"/>
                    </a:lnTo>
                    <a:lnTo>
                      <a:pt x="762" y="1321"/>
                    </a:lnTo>
                    <a:lnTo>
                      <a:pt x="772" y="1373"/>
                    </a:lnTo>
                    <a:lnTo>
                      <a:pt x="786" y="1424"/>
                    </a:lnTo>
                    <a:lnTo>
                      <a:pt x="800" y="1473"/>
                    </a:lnTo>
                    <a:lnTo>
                      <a:pt x="818" y="1519"/>
                    </a:lnTo>
                    <a:close/>
                    <a:moveTo>
                      <a:pt x="886" y="1512"/>
                    </a:moveTo>
                    <a:lnTo>
                      <a:pt x="886" y="1512"/>
                    </a:lnTo>
                    <a:lnTo>
                      <a:pt x="907" y="1495"/>
                    </a:lnTo>
                    <a:lnTo>
                      <a:pt x="918" y="1486"/>
                    </a:lnTo>
                    <a:lnTo>
                      <a:pt x="928" y="1474"/>
                    </a:lnTo>
                    <a:lnTo>
                      <a:pt x="936" y="1463"/>
                    </a:lnTo>
                    <a:lnTo>
                      <a:pt x="942" y="1451"/>
                    </a:lnTo>
                    <a:lnTo>
                      <a:pt x="943" y="1444"/>
                    </a:lnTo>
                    <a:lnTo>
                      <a:pt x="945" y="1437"/>
                    </a:lnTo>
                    <a:lnTo>
                      <a:pt x="945" y="1428"/>
                    </a:lnTo>
                    <a:lnTo>
                      <a:pt x="945" y="1420"/>
                    </a:lnTo>
                    <a:lnTo>
                      <a:pt x="932" y="1428"/>
                    </a:lnTo>
                    <a:lnTo>
                      <a:pt x="922" y="1437"/>
                    </a:lnTo>
                    <a:lnTo>
                      <a:pt x="914" y="1446"/>
                    </a:lnTo>
                    <a:lnTo>
                      <a:pt x="907" y="1458"/>
                    </a:lnTo>
                    <a:lnTo>
                      <a:pt x="901" y="1470"/>
                    </a:lnTo>
                    <a:lnTo>
                      <a:pt x="896" y="1484"/>
                    </a:lnTo>
                    <a:lnTo>
                      <a:pt x="886" y="1512"/>
                    </a:lnTo>
                    <a:close/>
                    <a:moveTo>
                      <a:pt x="646" y="1427"/>
                    </a:moveTo>
                    <a:lnTo>
                      <a:pt x="646" y="1427"/>
                    </a:lnTo>
                    <a:lnTo>
                      <a:pt x="619" y="1427"/>
                    </a:lnTo>
                    <a:lnTo>
                      <a:pt x="592" y="1428"/>
                    </a:lnTo>
                    <a:lnTo>
                      <a:pt x="566" y="1428"/>
                    </a:lnTo>
                    <a:lnTo>
                      <a:pt x="553" y="1428"/>
                    </a:lnTo>
                    <a:lnTo>
                      <a:pt x="542" y="1427"/>
                    </a:lnTo>
                    <a:lnTo>
                      <a:pt x="531" y="1431"/>
                    </a:lnTo>
                    <a:lnTo>
                      <a:pt x="519" y="1432"/>
                    </a:lnTo>
                    <a:lnTo>
                      <a:pt x="497" y="1435"/>
                    </a:lnTo>
                    <a:lnTo>
                      <a:pt x="486" y="1438"/>
                    </a:lnTo>
                    <a:lnTo>
                      <a:pt x="476" y="1439"/>
                    </a:lnTo>
                    <a:lnTo>
                      <a:pt x="466" y="1444"/>
                    </a:lnTo>
                    <a:lnTo>
                      <a:pt x="456" y="1448"/>
                    </a:lnTo>
                    <a:lnTo>
                      <a:pt x="452" y="1452"/>
                    </a:lnTo>
                    <a:lnTo>
                      <a:pt x="446" y="1458"/>
                    </a:lnTo>
                    <a:lnTo>
                      <a:pt x="438" y="1470"/>
                    </a:lnTo>
                    <a:lnTo>
                      <a:pt x="430" y="1486"/>
                    </a:lnTo>
                    <a:lnTo>
                      <a:pt x="423" y="1504"/>
                    </a:lnTo>
                    <a:lnTo>
                      <a:pt x="416" y="1522"/>
                    </a:lnTo>
                    <a:lnTo>
                      <a:pt x="411" y="1540"/>
                    </a:lnTo>
                    <a:lnTo>
                      <a:pt x="409" y="1557"/>
                    </a:lnTo>
                    <a:lnTo>
                      <a:pt x="407" y="1571"/>
                    </a:lnTo>
                    <a:lnTo>
                      <a:pt x="448" y="1580"/>
                    </a:lnTo>
                    <a:lnTo>
                      <a:pt x="466" y="1584"/>
                    </a:lnTo>
                    <a:lnTo>
                      <a:pt x="486" y="1590"/>
                    </a:lnTo>
                    <a:lnTo>
                      <a:pt x="487" y="1581"/>
                    </a:lnTo>
                    <a:lnTo>
                      <a:pt x="486" y="1568"/>
                    </a:lnTo>
                    <a:lnTo>
                      <a:pt x="486" y="1554"/>
                    </a:lnTo>
                    <a:lnTo>
                      <a:pt x="486" y="1540"/>
                    </a:lnTo>
                    <a:lnTo>
                      <a:pt x="497" y="1528"/>
                    </a:lnTo>
                    <a:lnTo>
                      <a:pt x="504" y="1521"/>
                    </a:lnTo>
                    <a:lnTo>
                      <a:pt x="512" y="1515"/>
                    </a:lnTo>
                    <a:lnTo>
                      <a:pt x="522" y="1510"/>
                    </a:lnTo>
                    <a:lnTo>
                      <a:pt x="532" y="1507"/>
                    </a:lnTo>
                    <a:lnTo>
                      <a:pt x="545" y="1502"/>
                    </a:lnTo>
                    <a:lnTo>
                      <a:pt x="557" y="1501"/>
                    </a:lnTo>
                    <a:lnTo>
                      <a:pt x="587" y="1497"/>
                    </a:lnTo>
                    <a:lnTo>
                      <a:pt x="616" y="1497"/>
                    </a:lnTo>
                    <a:lnTo>
                      <a:pt x="646" y="1501"/>
                    </a:lnTo>
                    <a:lnTo>
                      <a:pt x="660" y="1502"/>
                    </a:lnTo>
                    <a:lnTo>
                      <a:pt x="672" y="1507"/>
                    </a:lnTo>
                    <a:lnTo>
                      <a:pt x="684" y="1511"/>
                    </a:lnTo>
                    <a:lnTo>
                      <a:pt x="695" y="1517"/>
                    </a:lnTo>
                    <a:lnTo>
                      <a:pt x="703" y="1522"/>
                    </a:lnTo>
                    <a:lnTo>
                      <a:pt x="710" y="1529"/>
                    </a:lnTo>
                    <a:lnTo>
                      <a:pt x="713" y="1535"/>
                    </a:lnTo>
                    <a:lnTo>
                      <a:pt x="716" y="1540"/>
                    </a:lnTo>
                    <a:lnTo>
                      <a:pt x="719" y="1553"/>
                    </a:lnTo>
                    <a:lnTo>
                      <a:pt x="722" y="1566"/>
                    </a:lnTo>
                    <a:lnTo>
                      <a:pt x="724" y="1580"/>
                    </a:lnTo>
                    <a:lnTo>
                      <a:pt x="737" y="1580"/>
                    </a:lnTo>
                    <a:lnTo>
                      <a:pt x="748" y="1578"/>
                    </a:lnTo>
                    <a:lnTo>
                      <a:pt x="758" y="1576"/>
                    </a:lnTo>
                    <a:lnTo>
                      <a:pt x="768" y="1573"/>
                    </a:lnTo>
                    <a:lnTo>
                      <a:pt x="776" y="1568"/>
                    </a:lnTo>
                    <a:lnTo>
                      <a:pt x="783" y="1564"/>
                    </a:lnTo>
                    <a:lnTo>
                      <a:pt x="799" y="1553"/>
                    </a:lnTo>
                    <a:lnTo>
                      <a:pt x="795" y="1538"/>
                    </a:lnTo>
                    <a:lnTo>
                      <a:pt x="789" y="1522"/>
                    </a:lnTo>
                    <a:lnTo>
                      <a:pt x="783" y="1510"/>
                    </a:lnTo>
                    <a:lnTo>
                      <a:pt x="778" y="1497"/>
                    </a:lnTo>
                    <a:lnTo>
                      <a:pt x="771" y="1486"/>
                    </a:lnTo>
                    <a:lnTo>
                      <a:pt x="762" y="1476"/>
                    </a:lnTo>
                    <a:lnTo>
                      <a:pt x="754" y="1467"/>
                    </a:lnTo>
                    <a:lnTo>
                      <a:pt x="744" y="1459"/>
                    </a:lnTo>
                    <a:lnTo>
                      <a:pt x="734" y="1452"/>
                    </a:lnTo>
                    <a:lnTo>
                      <a:pt x="724" y="1446"/>
                    </a:lnTo>
                    <a:lnTo>
                      <a:pt x="713" y="1441"/>
                    </a:lnTo>
                    <a:lnTo>
                      <a:pt x="700" y="1437"/>
                    </a:lnTo>
                    <a:lnTo>
                      <a:pt x="688" y="1434"/>
                    </a:lnTo>
                    <a:lnTo>
                      <a:pt x="674" y="1431"/>
                    </a:lnTo>
                    <a:lnTo>
                      <a:pt x="646" y="1427"/>
                    </a:lnTo>
                    <a:close/>
                    <a:moveTo>
                      <a:pt x="967" y="1547"/>
                    </a:moveTo>
                    <a:lnTo>
                      <a:pt x="967" y="1547"/>
                    </a:lnTo>
                    <a:lnTo>
                      <a:pt x="984" y="1539"/>
                    </a:lnTo>
                    <a:lnTo>
                      <a:pt x="990" y="1535"/>
                    </a:lnTo>
                    <a:lnTo>
                      <a:pt x="995" y="1529"/>
                    </a:lnTo>
                    <a:lnTo>
                      <a:pt x="998" y="1524"/>
                    </a:lnTo>
                    <a:lnTo>
                      <a:pt x="998" y="1518"/>
                    </a:lnTo>
                    <a:lnTo>
                      <a:pt x="995" y="1514"/>
                    </a:lnTo>
                    <a:lnTo>
                      <a:pt x="990" y="1508"/>
                    </a:lnTo>
                    <a:lnTo>
                      <a:pt x="959" y="1512"/>
                    </a:lnTo>
                    <a:lnTo>
                      <a:pt x="942" y="1515"/>
                    </a:lnTo>
                    <a:lnTo>
                      <a:pt x="927" y="1519"/>
                    </a:lnTo>
                    <a:lnTo>
                      <a:pt x="911" y="1525"/>
                    </a:lnTo>
                    <a:lnTo>
                      <a:pt x="904" y="1528"/>
                    </a:lnTo>
                    <a:lnTo>
                      <a:pt x="898" y="1532"/>
                    </a:lnTo>
                    <a:lnTo>
                      <a:pt x="893" y="1538"/>
                    </a:lnTo>
                    <a:lnTo>
                      <a:pt x="889" y="1543"/>
                    </a:lnTo>
                    <a:lnTo>
                      <a:pt x="884" y="1550"/>
                    </a:lnTo>
                    <a:lnTo>
                      <a:pt x="883" y="1559"/>
                    </a:lnTo>
                    <a:lnTo>
                      <a:pt x="894" y="1561"/>
                    </a:lnTo>
                    <a:lnTo>
                      <a:pt x="904" y="1564"/>
                    </a:lnTo>
                    <a:lnTo>
                      <a:pt x="915" y="1563"/>
                    </a:lnTo>
                    <a:lnTo>
                      <a:pt x="927" y="1561"/>
                    </a:lnTo>
                    <a:lnTo>
                      <a:pt x="938" y="1559"/>
                    </a:lnTo>
                    <a:lnTo>
                      <a:pt x="948" y="1556"/>
                    </a:lnTo>
                    <a:lnTo>
                      <a:pt x="967" y="1547"/>
                    </a:lnTo>
                    <a:close/>
                    <a:moveTo>
                      <a:pt x="696" y="1536"/>
                    </a:moveTo>
                    <a:lnTo>
                      <a:pt x="696" y="1536"/>
                    </a:lnTo>
                    <a:lnTo>
                      <a:pt x="685" y="1531"/>
                    </a:lnTo>
                    <a:lnTo>
                      <a:pt x="674" y="1525"/>
                    </a:lnTo>
                    <a:lnTo>
                      <a:pt x="663" y="1521"/>
                    </a:lnTo>
                    <a:lnTo>
                      <a:pt x="650" y="1518"/>
                    </a:lnTo>
                    <a:lnTo>
                      <a:pt x="625" y="1512"/>
                    </a:lnTo>
                    <a:lnTo>
                      <a:pt x="598" y="1512"/>
                    </a:lnTo>
                    <a:lnTo>
                      <a:pt x="573" y="1514"/>
                    </a:lnTo>
                    <a:lnTo>
                      <a:pt x="560" y="1517"/>
                    </a:lnTo>
                    <a:lnTo>
                      <a:pt x="547" y="1519"/>
                    </a:lnTo>
                    <a:lnTo>
                      <a:pt x="536" y="1524"/>
                    </a:lnTo>
                    <a:lnTo>
                      <a:pt x="525" y="1528"/>
                    </a:lnTo>
                    <a:lnTo>
                      <a:pt x="515" y="1533"/>
                    </a:lnTo>
                    <a:lnTo>
                      <a:pt x="505" y="1539"/>
                    </a:lnTo>
                    <a:lnTo>
                      <a:pt x="501" y="1552"/>
                    </a:lnTo>
                    <a:lnTo>
                      <a:pt x="501" y="1559"/>
                    </a:lnTo>
                    <a:lnTo>
                      <a:pt x="501" y="1564"/>
                    </a:lnTo>
                    <a:lnTo>
                      <a:pt x="508" y="1559"/>
                    </a:lnTo>
                    <a:lnTo>
                      <a:pt x="515" y="1556"/>
                    </a:lnTo>
                    <a:lnTo>
                      <a:pt x="524" y="1554"/>
                    </a:lnTo>
                    <a:lnTo>
                      <a:pt x="532" y="1554"/>
                    </a:lnTo>
                    <a:lnTo>
                      <a:pt x="550" y="1554"/>
                    </a:lnTo>
                    <a:lnTo>
                      <a:pt x="567" y="1554"/>
                    </a:lnTo>
                    <a:lnTo>
                      <a:pt x="595" y="1553"/>
                    </a:lnTo>
                    <a:lnTo>
                      <a:pt x="629" y="1552"/>
                    </a:lnTo>
                    <a:lnTo>
                      <a:pt x="665" y="1552"/>
                    </a:lnTo>
                    <a:lnTo>
                      <a:pt x="684" y="1553"/>
                    </a:lnTo>
                    <a:lnTo>
                      <a:pt x="703" y="1554"/>
                    </a:lnTo>
                    <a:lnTo>
                      <a:pt x="703" y="1553"/>
                    </a:lnTo>
                    <a:lnTo>
                      <a:pt x="703" y="1550"/>
                    </a:lnTo>
                    <a:lnTo>
                      <a:pt x="700" y="1546"/>
                    </a:lnTo>
                    <a:lnTo>
                      <a:pt x="698" y="1542"/>
                    </a:lnTo>
                    <a:lnTo>
                      <a:pt x="696" y="1536"/>
                    </a:lnTo>
                    <a:close/>
                    <a:moveTo>
                      <a:pt x="861" y="1567"/>
                    </a:moveTo>
                    <a:lnTo>
                      <a:pt x="861" y="1567"/>
                    </a:lnTo>
                    <a:lnTo>
                      <a:pt x="862" y="1564"/>
                    </a:lnTo>
                    <a:lnTo>
                      <a:pt x="863" y="1559"/>
                    </a:lnTo>
                    <a:lnTo>
                      <a:pt x="863" y="1554"/>
                    </a:lnTo>
                    <a:lnTo>
                      <a:pt x="862" y="1550"/>
                    </a:lnTo>
                    <a:lnTo>
                      <a:pt x="861" y="1546"/>
                    </a:lnTo>
                    <a:lnTo>
                      <a:pt x="856" y="1543"/>
                    </a:lnTo>
                    <a:lnTo>
                      <a:pt x="848" y="1552"/>
                    </a:lnTo>
                    <a:lnTo>
                      <a:pt x="845" y="1557"/>
                    </a:lnTo>
                    <a:lnTo>
                      <a:pt x="845" y="1567"/>
                    </a:lnTo>
                    <a:lnTo>
                      <a:pt x="846" y="1568"/>
                    </a:lnTo>
                    <a:lnTo>
                      <a:pt x="849" y="1568"/>
                    </a:lnTo>
                    <a:lnTo>
                      <a:pt x="852" y="1570"/>
                    </a:lnTo>
                    <a:lnTo>
                      <a:pt x="855" y="1571"/>
                    </a:lnTo>
                    <a:lnTo>
                      <a:pt x="858" y="1566"/>
                    </a:lnTo>
                    <a:lnTo>
                      <a:pt x="859" y="1566"/>
                    </a:lnTo>
                    <a:lnTo>
                      <a:pt x="861" y="1567"/>
                    </a:lnTo>
                    <a:close/>
                    <a:moveTo>
                      <a:pt x="296" y="1560"/>
                    </a:moveTo>
                    <a:lnTo>
                      <a:pt x="296" y="1560"/>
                    </a:lnTo>
                    <a:lnTo>
                      <a:pt x="284" y="1559"/>
                    </a:lnTo>
                    <a:lnTo>
                      <a:pt x="271" y="1554"/>
                    </a:lnTo>
                    <a:lnTo>
                      <a:pt x="260" y="1550"/>
                    </a:lnTo>
                    <a:lnTo>
                      <a:pt x="248" y="1547"/>
                    </a:lnTo>
                    <a:lnTo>
                      <a:pt x="223" y="1546"/>
                    </a:lnTo>
                    <a:lnTo>
                      <a:pt x="192" y="1547"/>
                    </a:lnTo>
                    <a:lnTo>
                      <a:pt x="164" y="1550"/>
                    </a:lnTo>
                    <a:lnTo>
                      <a:pt x="153" y="1553"/>
                    </a:lnTo>
                    <a:lnTo>
                      <a:pt x="143" y="1557"/>
                    </a:lnTo>
                    <a:lnTo>
                      <a:pt x="133" y="1561"/>
                    </a:lnTo>
                    <a:lnTo>
                      <a:pt x="124" y="1568"/>
                    </a:lnTo>
                    <a:lnTo>
                      <a:pt x="107" y="1585"/>
                    </a:lnTo>
                    <a:lnTo>
                      <a:pt x="90" y="1602"/>
                    </a:lnTo>
                    <a:lnTo>
                      <a:pt x="81" y="1611"/>
                    </a:lnTo>
                    <a:lnTo>
                      <a:pt x="72" y="1618"/>
                    </a:lnTo>
                    <a:lnTo>
                      <a:pt x="88" y="1618"/>
                    </a:lnTo>
                    <a:lnTo>
                      <a:pt x="102" y="1615"/>
                    </a:lnTo>
                    <a:lnTo>
                      <a:pt x="118" y="1615"/>
                    </a:lnTo>
                    <a:lnTo>
                      <a:pt x="126" y="1615"/>
                    </a:lnTo>
                    <a:lnTo>
                      <a:pt x="136" y="1616"/>
                    </a:lnTo>
                    <a:lnTo>
                      <a:pt x="143" y="1601"/>
                    </a:lnTo>
                    <a:lnTo>
                      <a:pt x="156" y="1584"/>
                    </a:lnTo>
                    <a:lnTo>
                      <a:pt x="163" y="1576"/>
                    </a:lnTo>
                    <a:lnTo>
                      <a:pt x="170" y="1568"/>
                    </a:lnTo>
                    <a:lnTo>
                      <a:pt x="175" y="1563"/>
                    </a:lnTo>
                    <a:lnTo>
                      <a:pt x="182" y="1560"/>
                    </a:lnTo>
                    <a:lnTo>
                      <a:pt x="187" y="1560"/>
                    </a:lnTo>
                    <a:lnTo>
                      <a:pt x="191" y="1560"/>
                    </a:lnTo>
                    <a:lnTo>
                      <a:pt x="204" y="1564"/>
                    </a:lnTo>
                    <a:lnTo>
                      <a:pt x="219" y="1568"/>
                    </a:lnTo>
                    <a:lnTo>
                      <a:pt x="233" y="1571"/>
                    </a:lnTo>
                    <a:lnTo>
                      <a:pt x="244" y="1571"/>
                    </a:lnTo>
                    <a:lnTo>
                      <a:pt x="257" y="1570"/>
                    </a:lnTo>
                    <a:lnTo>
                      <a:pt x="279" y="1567"/>
                    </a:lnTo>
                    <a:lnTo>
                      <a:pt x="288" y="1567"/>
                    </a:lnTo>
                    <a:lnTo>
                      <a:pt x="298" y="1567"/>
                    </a:lnTo>
                    <a:lnTo>
                      <a:pt x="305" y="1570"/>
                    </a:lnTo>
                    <a:lnTo>
                      <a:pt x="312" y="1576"/>
                    </a:lnTo>
                    <a:lnTo>
                      <a:pt x="313" y="1587"/>
                    </a:lnTo>
                    <a:lnTo>
                      <a:pt x="314" y="1592"/>
                    </a:lnTo>
                    <a:lnTo>
                      <a:pt x="316" y="1597"/>
                    </a:lnTo>
                    <a:lnTo>
                      <a:pt x="313" y="1612"/>
                    </a:lnTo>
                    <a:lnTo>
                      <a:pt x="307" y="1626"/>
                    </a:lnTo>
                    <a:lnTo>
                      <a:pt x="330" y="1622"/>
                    </a:lnTo>
                    <a:lnTo>
                      <a:pt x="348" y="1622"/>
                    </a:lnTo>
                    <a:lnTo>
                      <a:pt x="366" y="1622"/>
                    </a:lnTo>
                    <a:lnTo>
                      <a:pt x="386" y="1622"/>
                    </a:lnTo>
                    <a:lnTo>
                      <a:pt x="379" y="1616"/>
                    </a:lnTo>
                    <a:lnTo>
                      <a:pt x="376" y="1613"/>
                    </a:lnTo>
                    <a:lnTo>
                      <a:pt x="375" y="1611"/>
                    </a:lnTo>
                    <a:lnTo>
                      <a:pt x="373" y="1604"/>
                    </a:lnTo>
                    <a:lnTo>
                      <a:pt x="376" y="1597"/>
                    </a:lnTo>
                    <a:lnTo>
                      <a:pt x="383" y="1581"/>
                    </a:lnTo>
                    <a:lnTo>
                      <a:pt x="386" y="1573"/>
                    </a:lnTo>
                    <a:lnTo>
                      <a:pt x="389" y="1566"/>
                    </a:lnTo>
                    <a:lnTo>
                      <a:pt x="365" y="1563"/>
                    </a:lnTo>
                    <a:lnTo>
                      <a:pt x="341" y="1561"/>
                    </a:lnTo>
                    <a:lnTo>
                      <a:pt x="296" y="1560"/>
                    </a:lnTo>
                    <a:close/>
                    <a:moveTo>
                      <a:pt x="501" y="1571"/>
                    </a:moveTo>
                    <a:lnTo>
                      <a:pt x="501" y="1571"/>
                    </a:lnTo>
                    <a:lnTo>
                      <a:pt x="504" y="1580"/>
                    </a:lnTo>
                    <a:lnTo>
                      <a:pt x="503" y="1588"/>
                    </a:lnTo>
                    <a:lnTo>
                      <a:pt x="501" y="1597"/>
                    </a:lnTo>
                    <a:lnTo>
                      <a:pt x="500" y="1605"/>
                    </a:lnTo>
                    <a:lnTo>
                      <a:pt x="494" y="1620"/>
                    </a:lnTo>
                    <a:lnTo>
                      <a:pt x="493" y="1629"/>
                    </a:lnTo>
                    <a:lnTo>
                      <a:pt x="493" y="1636"/>
                    </a:lnTo>
                    <a:lnTo>
                      <a:pt x="519" y="1632"/>
                    </a:lnTo>
                    <a:lnTo>
                      <a:pt x="545" y="1629"/>
                    </a:lnTo>
                    <a:lnTo>
                      <a:pt x="571" y="1627"/>
                    </a:lnTo>
                    <a:lnTo>
                      <a:pt x="598" y="1627"/>
                    </a:lnTo>
                    <a:lnTo>
                      <a:pt x="651" y="1627"/>
                    </a:lnTo>
                    <a:lnTo>
                      <a:pt x="677" y="1627"/>
                    </a:lnTo>
                    <a:lnTo>
                      <a:pt x="703" y="1625"/>
                    </a:lnTo>
                    <a:lnTo>
                      <a:pt x="706" y="1605"/>
                    </a:lnTo>
                    <a:lnTo>
                      <a:pt x="708" y="1590"/>
                    </a:lnTo>
                    <a:lnTo>
                      <a:pt x="706" y="1585"/>
                    </a:lnTo>
                    <a:lnTo>
                      <a:pt x="702" y="1583"/>
                    </a:lnTo>
                    <a:lnTo>
                      <a:pt x="700" y="1580"/>
                    </a:lnTo>
                    <a:lnTo>
                      <a:pt x="700" y="1577"/>
                    </a:lnTo>
                    <a:lnTo>
                      <a:pt x="700" y="1574"/>
                    </a:lnTo>
                    <a:lnTo>
                      <a:pt x="705" y="1574"/>
                    </a:lnTo>
                    <a:lnTo>
                      <a:pt x="708" y="1576"/>
                    </a:lnTo>
                    <a:lnTo>
                      <a:pt x="709" y="1576"/>
                    </a:lnTo>
                    <a:lnTo>
                      <a:pt x="710" y="1573"/>
                    </a:lnTo>
                    <a:lnTo>
                      <a:pt x="685" y="1567"/>
                    </a:lnTo>
                    <a:lnTo>
                      <a:pt x="660" y="1566"/>
                    </a:lnTo>
                    <a:lnTo>
                      <a:pt x="636" y="1566"/>
                    </a:lnTo>
                    <a:lnTo>
                      <a:pt x="611" y="1567"/>
                    </a:lnTo>
                    <a:lnTo>
                      <a:pt x="557" y="1570"/>
                    </a:lnTo>
                    <a:lnTo>
                      <a:pt x="531" y="1571"/>
                    </a:lnTo>
                    <a:lnTo>
                      <a:pt x="501" y="1571"/>
                    </a:lnTo>
                    <a:close/>
                    <a:moveTo>
                      <a:pt x="722" y="1594"/>
                    </a:moveTo>
                    <a:lnTo>
                      <a:pt x="722" y="1594"/>
                    </a:lnTo>
                    <a:lnTo>
                      <a:pt x="727" y="1597"/>
                    </a:lnTo>
                    <a:lnTo>
                      <a:pt x="731" y="1598"/>
                    </a:lnTo>
                    <a:lnTo>
                      <a:pt x="743" y="1599"/>
                    </a:lnTo>
                    <a:lnTo>
                      <a:pt x="754" y="1599"/>
                    </a:lnTo>
                    <a:lnTo>
                      <a:pt x="765" y="1597"/>
                    </a:lnTo>
                    <a:lnTo>
                      <a:pt x="778" y="1592"/>
                    </a:lnTo>
                    <a:lnTo>
                      <a:pt x="789" y="1587"/>
                    </a:lnTo>
                    <a:lnTo>
                      <a:pt x="810" y="1574"/>
                    </a:lnTo>
                    <a:lnTo>
                      <a:pt x="809" y="1571"/>
                    </a:lnTo>
                    <a:lnTo>
                      <a:pt x="810" y="1568"/>
                    </a:lnTo>
                    <a:lnTo>
                      <a:pt x="811" y="1567"/>
                    </a:lnTo>
                    <a:lnTo>
                      <a:pt x="810" y="1566"/>
                    </a:lnTo>
                    <a:lnTo>
                      <a:pt x="802" y="1571"/>
                    </a:lnTo>
                    <a:lnTo>
                      <a:pt x="792" y="1577"/>
                    </a:lnTo>
                    <a:lnTo>
                      <a:pt x="781" y="1581"/>
                    </a:lnTo>
                    <a:lnTo>
                      <a:pt x="768" y="1585"/>
                    </a:lnTo>
                    <a:lnTo>
                      <a:pt x="743" y="1591"/>
                    </a:lnTo>
                    <a:lnTo>
                      <a:pt x="722" y="1594"/>
                    </a:lnTo>
                    <a:close/>
                    <a:moveTo>
                      <a:pt x="1157" y="1587"/>
                    </a:moveTo>
                    <a:lnTo>
                      <a:pt x="1157" y="1587"/>
                    </a:lnTo>
                    <a:lnTo>
                      <a:pt x="1148" y="1584"/>
                    </a:lnTo>
                    <a:lnTo>
                      <a:pt x="1138" y="1581"/>
                    </a:lnTo>
                    <a:lnTo>
                      <a:pt x="1129" y="1581"/>
                    </a:lnTo>
                    <a:lnTo>
                      <a:pt x="1120" y="1581"/>
                    </a:lnTo>
                    <a:lnTo>
                      <a:pt x="1101" y="1583"/>
                    </a:lnTo>
                    <a:lnTo>
                      <a:pt x="1078" y="1583"/>
                    </a:lnTo>
                    <a:lnTo>
                      <a:pt x="1046" y="1581"/>
                    </a:lnTo>
                    <a:lnTo>
                      <a:pt x="1012" y="1580"/>
                    </a:lnTo>
                    <a:lnTo>
                      <a:pt x="978" y="1578"/>
                    </a:lnTo>
                    <a:lnTo>
                      <a:pt x="962" y="1580"/>
                    </a:lnTo>
                    <a:lnTo>
                      <a:pt x="945" y="1581"/>
                    </a:lnTo>
                    <a:lnTo>
                      <a:pt x="942" y="1578"/>
                    </a:lnTo>
                    <a:lnTo>
                      <a:pt x="938" y="1576"/>
                    </a:lnTo>
                    <a:lnTo>
                      <a:pt x="931" y="1573"/>
                    </a:lnTo>
                    <a:lnTo>
                      <a:pt x="927" y="1574"/>
                    </a:lnTo>
                    <a:lnTo>
                      <a:pt x="922" y="1574"/>
                    </a:lnTo>
                    <a:lnTo>
                      <a:pt x="919" y="1577"/>
                    </a:lnTo>
                    <a:lnTo>
                      <a:pt x="917" y="1580"/>
                    </a:lnTo>
                    <a:lnTo>
                      <a:pt x="924" y="1583"/>
                    </a:lnTo>
                    <a:lnTo>
                      <a:pt x="931" y="1587"/>
                    </a:lnTo>
                    <a:lnTo>
                      <a:pt x="945" y="1598"/>
                    </a:lnTo>
                    <a:lnTo>
                      <a:pt x="956" y="1609"/>
                    </a:lnTo>
                    <a:lnTo>
                      <a:pt x="964" y="1623"/>
                    </a:lnTo>
                    <a:lnTo>
                      <a:pt x="988" y="1623"/>
                    </a:lnTo>
                    <a:lnTo>
                      <a:pt x="998" y="1623"/>
                    </a:lnTo>
                    <a:lnTo>
                      <a:pt x="1009" y="1622"/>
                    </a:lnTo>
                    <a:lnTo>
                      <a:pt x="1007" y="1609"/>
                    </a:lnTo>
                    <a:lnTo>
                      <a:pt x="1008" y="1605"/>
                    </a:lnTo>
                    <a:lnTo>
                      <a:pt x="1008" y="1601"/>
                    </a:lnTo>
                    <a:lnTo>
                      <a:pt x="1011" y="1598"/>
                    </a:lnTo>
                    <a:lnTo>
                      <a:pt x="1014" y="1595"/>
                    </a:lnTo>
                    <a:lnTo>
                      <a:pt x="1019" y="1591"/>
                    </a:lnTo>
                    <a:lnTo>
                      <a:pt x="1028" y="1590"/>
                    </a:lnTo>
                    <a:lnTo>
                      <a:pt x="1037" y="1588"/>
                    </a:lnTo>
                    <a:lnTo>
                      <a:pt x="1060" y="1590"/>
                    </a:lnTo>
                    <a:lnTo>
                      <a:pt x="1081" y="1591"/>
                    </a:lnTo>
                    <a:lnTo>
                      <a:pt x="1102" y="1590"/>
                    </a:lnTo>
                    <a:lnTo>
                      <a:pt x="1122" y="1590"/>
                    </a:lnTo>
                    <a:lnTo>
                      <a:pt x="1141" y="1591"/>
                    </a:lnTo>
                    <a:lnTo>
                      <a:pt x="1148" y="1598"/>
                    </a:lnTo>
                    <a:lnTo>
                      <a:pt x="1155" y="1605"/>
                    </a:lnTo>
                    <a:lnTo>
                      <a:pt x="1162" y="1613"/>
                    </a:lnTo>
                    <a:lnTo>
                      <a:pt x="1171" y="1622"/>
                    </a:lnTo>
                    <a:lnTo>
                      <a:pt x="1179" y="1627"/>
                    </a:lnTo>
                    <a:lnTo>
                      <a:pt x="1188" y="1632"/>
                    </a:lnTo>
                    <a:lnTo>
                      <a:pt x="1193" y="1633"/>
                    </a:lnTo>
                    <a:lnTo>
                      <a:pt x="1199" y="1633"/>
                    </a:lnTo>
                    <a:lnTo>
                      <a:pt x="1204" y="1632"/>
                    </a:lnTo>
                    <a:lnTo>
                      <a:pt x="1210" y="1629"/>
                    </a:lnTo>
                    <a:lnTo>
                      <a:pt x="1203" y="1623"/>
                    </a:lnTo>
                    <a:lnTo>
                      <a:pt x="1196" y="1618"/>
                    </a:lnTo>
                    <a:lnTo>
                      <a:pt x="1183" y="1606"/>
                    </a:lnTo>
                    <a:lnTo>
                      <a:pt x="1172" y="1595"/>
                    </a:lnTo>
                    <a:lnTo>
                      <a:pt x="1165" y="1590"/>
                    </a:lnTo>
                    <a:lnTo>
                      <a:pt x="1157" y="1587"/>
                    </a:lnTo>
                    <a:close/>
                    <a:moveTo>
                      <a:pt x="194" y="1578"/>
                    </a:moveTo>
                    <a:lnTo>
                      <a:pt x="194" y="1578"/>
                    </a:lnTo>
                    <a:lnTo>
                      <a:pt x="173" y="1588"/>
                    </a:lnTo>
                    <a:lnTo>
                      <a:pt x="168" y="1591"/>
                    </a:lnTo>
                    <a:lnTo>
                      <a:pt x="164" y="1594"/>
                    </a:lnTo>
                    <a:lnTo>
                      <a:pt x="163" y="1598"/>
                    </a:lnTo>
                    <a:lnTo>
                      <a:pt x="163" y="1602"/>
                    </a:lnTo>
                    <a:lnTo>
                      <a:pt x="233" y="1602"/>
                    </a:lnTo>
                    <a:lnTo>
                      <a:pt x="299" y="1602"/>
                    </a:lnTo>
                    <a:lnTo>
                      <a:pt x="300" y="1598"/>
                    </a:lnTo>
                    <a:lnTo>
                      <a:pt x="302" y="1595"/>
                    </a:lnTo>
                    <a:lnTo>
                      <a:pt x="303" y="1592"/>
                    </a:lnTo>
                    <a:lnTo>
                      <a:pt x="303" y="1588"/>
                    </a:lnTo>
                    <a:lnTo>
                      <a:pt x="289" y="1585"/>
                    </a:lnTo>
                    <a:lnTo>
                      <a:pt x="275" y="1584"/>
                    </a:lnTo>
                    <a:lnTo>
                      <a:pt x="248" y="1584"/>
                    </a:lnTo>
                    <a:lnTo>
                      <a:pt x="222" y="1583"/>
                    </a:lnTo>
                    <a:lnTo>
                      <a:pt x="208" y="1581"/>
                    </a:lnTo>
                    <a:lnTo>
                      <a:pt x="194" y="1578"/>
                    </a:lnTo>
                    <a:close/>
                    <a:moveTo>
                      <a:pt x="818" y="1636"/>
                    </a:moveTo>
                    <a:lnTo>
                      <a:pt x="818" y="1636"/>
                    </a:lnTo>
                    <a:lnTo>
                      <a:pt x="861" y="1630"/>
                    </a:lnTo>
                    <a:lnTo>
                      <a:pt x="903" y="1626"/>
                    </a:lnTo>
                    <a:lnTo>
                      <a:pt x="898" y="1618"/>
                    </a:lnTo>
                    <a:lnTo>
                      <a:pt x="893" y="1609"/>
                    </a:lnTo>
                    <a:lnTo>
                      <a:pt x="884" y="1602"/>
                    </a:lnTo>
                    <a:lnTo>
                      <a:pt x="876" y="1595"/>
                    </a:lnTo>
                    <a:lnTo>
                      <a:pt x="868" y="1588"/>
                    </a:lnTo>
                    <a:lnTo>
                      <a:pt x="856" y="1584"/>
                    </a:lnTo>
                    <a:lnTo>
                      <a:pt x="846" y="1581"/>
                    </a:lnTo>
                    <a:lnTo>
                      <a:pt x="835" y="1581"/>
                    </a:lnTo>
                    <a:lnTo>
                      <a:pt x="839" y="1588"/>
                    </a:lnTo>
                    <a:lnTo>
                      <a:pt x="841" y="1597"/>
                    </a:lnTo>
                    <a:lnTo>
                      <a:pt x="841" y="1605"/>
                    </a:lnTo>
                    <a:lnTo>
                      <a:pt x="839" y="1613"/>
                    </a:lnTo>
                    <a:lnTo>
                      <a:pt x="837" y="1620"/>
                    </a:lnTo>
                    <a:lnTo>
                      <a:pt x="832" y="1627"/>
                    </a:lnTo>
                    <a:lnTo>
                      <a:pt x="827" y="1633"/>
                    </a:lnTo>
                    <a:lnTo>
                      <a:pt x="818" y="1636"/>
                    </a:lnTo>
                    <a:close/>
                    <a:moveTo>
                      <a:pt x="917" y="1625"/>
                    </a:moveTo>
                    <a:lnTo>
                      <a:pt x="917" y="1625"/>
                    </a:lnTo>
                    <a:lnTo>
                      <a:pt x="935" y="1625"/>
                    </a:lnTo>
                    <a:lnTo>
                      <a:pt x="942" y="1623"/>
                    </a:lnTo>
                    <a:lnTo>
                      <a:pt x="949" y="1622"/>
                    </a:lnTo>
                    <a:lnTo>
                      <a:pt x="943" y="1613"/>
                    </a:lnTo>
                    <a:lnTo>
                      <a:pt x="936" y="1606"/>
                    </a:lnTo>
                    <a:lnTo>
                      <a:pt x="928" y="1599"/>
                    </a:lnTo>
                    <a:lnTo>
                      <a:pt x="919" y="1594"/>
                    </a:lnTo>
                    <a:lnTo>
                      <a:pt x="910" y="1588"/>
                    </a:lnTo>
                    <a:lnTo>
                      <a:pt x="901" y="1585"/>
                    </a:lnTo>
                    <a:lnTo>
                      <a:pt x="891" y="1583"/>
                    </a:lnTo>
                    <a:lnTo>
                      <a:pt x="882" y="1583"/>
                    </a:lnTo>
                    <a:lnTo>
                      <a:pt x="900" y="1602"/>
                    </a:lnTo>
                    <a:lnTo>
                      <a:pt x="908" y="1613"/>
                    </a:lnTo>
                    <a:lnTo>
                      <a:pt x="917" y="1625"/>
                    </a:lnTo>
                    <a:close/>
                    <a:moveTo>
                      <a:pt x="401" y="1587"/>
                    </a:moveTo>
                    <a:lnTo>
                      <a:pt x="401" y="1587"/>
                    </a:lnTo>
                    <a:lnTo>
                      <a:pt x="400" y="1590"/>
                    </a:lnTo>
                    <a:lnTo>
                      <a:pt x="399" y="1592"/>
                    </a:lnTo>
                    <a:lnTo>
                      <a:pt x="399" y="1601"/>
                    </a:lnTo>
                    <a:lnTo>
                      <a:pt x="400" y="1608"/>
                    </a:lnTo>
                    <a:lnTo>
                      <a:pt x="401" y="1615"/>
                    </a:lnTo>
                    <a:lnTo>
                      <a:pt x="434" y="1620"/>
                    </a:lnTo>
                    <a:lnTo>
                      <a:pt x="451" y="1622"/>
                    </a:lnTo>
                    <a:lnTo>
                      <a:pt x="470" y="1623"/>
                    </a:lnTo>
                    <a:lnTo>
                      <a:pt x="480" y="1613"/>
                    </a:lnTo>
                    <a:lnTo>
                      <a:pt x="483" y="1608"/>
                    </a:lnTo>
                    <a:lnTo>
                      <a:pt x="484" y="1604"/>
                    </a:lnTo>
                    <a:lnTo>
                      <a:pt x="484" y="1598"/>
                    </a:lnTo>
                    <a:lnTo>
                      <a:pt x="463" y="1595"/>
                    </a:lnTo>
                    <a:lnTo>
                      <a:pt x="444" y="1594"/>
                    </a:lnTo>
                    <a:lnTo>
                      <a:pt x="424" y="1591"/>
                    </a:lnTo>
                    <a:lnTo>
                      <a:pt x="401" y="1587"/>
                    </a:lnTo>
                    <a:close/>
                    <a:moveTo>
                      <a:pt x="817" y="1590"/>
                    </a:moveTo>
                    <a:lnTo>
                      <a:pt x="817" y="1590"/>
                    </a:lnTo>
                    <a:lnTo>
                      <a:pt x="809" y="1595"/>
                    </a:lnTo>
                    <a:lnTo>
                      <a:pt x="799" y="1599"/>
                    </a:lnTo>
                    <a:lnTo>
                      <a:pt x="788" y="1605"/>
                    </a:lnTo>
                    <a:lnTo>
                      <a:pt x="775" y="1609"/>
                    </a:lnTo>
                    <a:lnTo>
                      <a:pt x="762" y="1612"/>
                    </a:lnTo>
                    <a:lnTo>
                      <a:pt x="748" y="1613"/>
                    </a:lnTo>
                    <a:lnTo>
                      <a:pt x="734" y="1612"/>
                    </a:lnTo>
                    <a:lnTo>
                      <a:pt x="722" y="1609"/>
                    </a:lnTo>
                    <a:lnTo>
                      <a:pt x="722" y="1612"/>
                    </a:lnTo>
                    <a:lnTo>
                      <a:pt x="722" y="1615"/>
                    </a:lnTo>
                    <a:lnTo>
                      <a:pt x="720" y="1618"/>
                    </a:lnTo>
                    <a:lnTo>
                      <a:pt x="720" y="1622"/>
                    </a:lnTo>
                    <a:lnTo>
                      <a:pt x="731" y="1622"/>
                    </a:lnTo>
                    <a:lnTo>
                      <a:pt x="731" y="1625"/>
                    </a:lnTo>
                    <a:lnTo>
                      <a:pt x="733" y="1627"/>
                    </a:lnTo>
                    <a:lnTo>
                      <a:pt x="734" y="1629"/>
                    </a:lnTo>
                    <a:lnTo>
                      <a:pt x="733" y="1632"/>
                    </a:lnTo>
                    <a:lnTo>
                      <a:pt x="745" y="1633"/>
                    </a:lnTo>
                    <a:lnTo>
                      <a:pt x="758" y="1634"/>
                    </a:lnTo>
                    <a:lnTo>
                      <a:pt x="772" y="1633"/>
                    </a:lnTo>
                    <a:lnTo>
                      <a:pt x="785" y="1632"/>
                    </a:lnTo>
                    <a:lnTo>
                      <a:pt x="797" y="1629"/>
                    </a:lnTo>
                    <a:lnTo>
                      <a:pt x="809" y="1625"/>
                    </a:lnTo>
                    <a:lnTo>
                      <a:pt x="818" y="1618"/>
                    </a:lnTo>
                    <a:lnTo>
                      <a:pt x="825" y="1611"/>
                    </a:lnTo>
                    <a:lnTo>
                      <a:pt x="823" y="1605"/>
                    </a:lnTo>
                    <a:lnTo>
                      <a:pt x="823" y="1598"/>
                    </a:lnTo>
                    <a:lnTo>
                      <a:pt x="820" y="1594"/>
                    </a:lnTo>
                    <a:lnTo>
                      <a:pt x="818" y="1591"/>
                    </a:lnTo>
                    <a:lnTo>
                      <a:pt x="817" y="1590"/>
                    </a:lnTo>
                    <a:close/>
                    <a:moveTo>
                      <a:pt x="1134" y="1611"/>
                    </a:moveTo>
                    <a:lnTo>
                      <a:pt x="1134" y="1611"/>
                    </a:lnTo>
                    <a:lnTo>
                      <a:pt x="1108" y="1606"/>
                    </a:lnTo>
                    <a:lnTo>
                      <a:pt x="1082" y="1605"/>
                    </a:lnTo>
                    <a:lnTo>
                      <a:pt x="1039" y="1604"/>
                    </a:lnTo>
                    <a:lnTo>
                      <a:pt x="1035" y="1604"/>
                    </a:lnTo>
                    <a:lnTo>
                      <a:pt x="1029" y="1605"/>
                    </a:lnTo>
                    <a:lnTo>
                      <a:pt x="1026" y="1606"/>
                    </a:lnTo>
                    <a:lnTo>
                      <a:pt x="1023" y="1609"/>
                    </a:lnTo>
                    <a:lnTo>
                      <a:pt x="1023" y="1612"/>
                    </a:lnTo>
                    <a:lnTo>
                      <a:pt x="1023" y="1616"/>
                    </a:lnTo>
                    <a:lnTo>
                      <a:pt x="1026" y="1615"/>
                    </a:lnTo>
                    <a:lnTo>
                      <a:pt x="1028" y="1615"/>
                    </a:lnTo>
                    <a:lnTo>
                      <a:pt x="1032" y="1618"/>
                    </a:lnTo>
                    <a:lnTo>
                      <a:pt x="1035" y="1622"/>
                    </a:lnTo>
                    <a:lnTo>
                      <a:pt x="1039" y="1625"/>
                    </a:lnTo>
                    <a:lnTo>
                      <a:pt x="1065" y="1626"/>
                    </a:lnTo>
                    <a:lnTo>
                      <a:pt x="1094" y="1629"/>
                    </a:lnTo>
                    <a:lnTo>
                      <a:pt x="1122" y="1629"/>
                    </a:lnTo>
                    <a:lnTo>
                      <a:pt x="1136" y="1629"/>
                    </a:lnTo>
                    <a:lnTo>
                      <a:pt x="1148" y="1626"/>
                    </a:lnTo>
                    <a:lnTo>
                      <a:pt x="1147" y="1625"/>
                    </a:lnTo>
                    <a:lnTo>
                      <a:pt x="1146" y="1622"/>
                    </a:lnTo>
                    <a:lnTo>
                      <a:pt x="1141" y="1619"/>
                    </a:lnTo>
                    <a:lnTo>
                      <a:pt x="1137" y="1616"/>
                    </a:lnTo>
                    <a:lnTo>
                      <a:pt x="1136" y="1613"/>
                    </a:lnTo>
                    <a:lnTo>
                      <a:pt x="1134" y="1611"/>
                    </a:lnTo>
                    <a:close/>
                    <a:moveTo>
                      <a:pt x="152" y="1615"/>
                    </a:moveTo>
                    <a:lnTo>
                      <a:pt x="152" y="1615"/>
                    </a:lnTo>
                    <a:lnTo>
                      <a:pt x="152" y="1618"/>
                    </a:lnTo>
                    <a:lnTo>
                      <a:pt x="149" y="1622"/>
                    </a:lnTo>
                    <a:lnTo>
                      <a:pt x="147" y="1625"/>
                    </a:lnTo>
                    <a:lnTo>
                      <a:pt x="147" y="1626"/>
                    </a:lnTo>
                    <a:lnTo>
                      <a:pt x="149" y="1626"/>
                    </a:lnTo>
                    <a:lnTo>
                      <a:pt x="152" y="1625"/>
                    </a:lnTo>
                    <a:lnTo>
                      <a:pt x="154" y="1625"/>
                    </a:lnTo>
                    <a:lnTo>
                      <a:pt x="163" y="1625"/>
                    </a:lnTo>
                    <a:lnTo>
                      <a:pt x="170" y="1625"/>
                    </a:lnTo>
                    <a:lnTo>
                      <a:pt x="173" y="1623"/>
                    </a:lnTo>
                    <a:lnTo>
                      <a:pt x="175" y="1622"/>
                    </a:lnTo>
                    <a:lnTo>
                      <a:pt x="187" y="1626"/>
                    </a:lnTo>
                    <a:lnTo>
                      <a:pt x="199" y="1629"/>
                    </a:lnTo>
                    <a:lnTo>
                      <a:pt x="229" y="1632"/>
                    </a:lnTo>
                    <a:lnTo>
                      <a:pt x="257" y="1633"/>
                    </a:lnTo>
                    <a:lnTo>
                      <a:pt x="282" y="1636"/>
                    </a:lnTo>
                    <a:lnTo>
                      <a:pt x="284" y="1632"/>
                    </a:lnTo>
                    <a:lnTo>
                      <a:pt x="286" y="1627"/>
                    </a:lnTo>
                    <a:lnTo>
                      <a:pt x="289" y="1625"/>
                    </a:lnTo>
                    <a:lnTo>
                      <a:pt x="291" y="1619"/>
                    </a:lnTo>
                    <a:lnTo>
                      <a:pt x="270" y="1618"/>
                    </a:lnTo>
                    <a:lnTo>
                      <a:pt x="251" y="1616"/>
                    </a:lnTo>
                    <a:lnTo>
                      <a:pt x="218" y="1616"/>
                    </a:lnTo>
                    <a:lnTo>
                      <a:pt x="185" y="1616"/>
                    </a:lnTo>
                    <a:lnTo>
                      <a:pt x="168" y="1616"/>
                    </a:lnTo>
                    <a:lnTo>
                      <a:pt x="152" y="1615"/>
                    </a:lnTo>
                    <a:close/>
                    <a:moveTo>
                      <a:pt x="58" y="1629"/>
                    </a:moveTo>
                    <a:lnTo>
                      <a:pt x="58" y="1629"/>
                    </a:lnTo>
                    <a:lnTo>
                      <a:pt x="49" y="1640"/>
                    </a:lnTo>
                    <a:lnTo>
                      <a:pt x="39" y="1651"/>
                    </a:lnTo>
                    <a:lnTo>
                      <a:pt x="29" y="1664"/>
                    </a:lnTo>
                    <a:lnTo>
                      <a:pt x="27" y="1670"/>
                    </a:lnTo>
                    <a:lnTo>
                      <a:pt x="25" y="1675"/>
                    </a:lnTo>
                    <a:lnTo>
                      <a:pt x="28" y="1670"/>
                    </a:lnTo>
                    <a:lnTo>
                      <a:pt x="34" y="1664"/>
                    </a:lnTo>
                    <a:lnTo>
                      <a:pt x="39" y="1661"/>
                    </a:lnTo>
                    <a:lnTo>
                      <a:pt x="46" y="1657"/>
                    </a:lnTo>
                    <a:lnTo>
                      <a:pt x="62" y="1653"/>
                    </a:lnTo>
                    <a:lnTo>
                      <a:pt x="77" y="1651"/>
                    </a:lnTo>
                    <a:lnTo>
                      <a:pt x="104" y="1649"/>
                    </a:lnTo>
                    <a:lnTo>
                      <a:pt x="128" y="1649"/>
                    </a:lnTo>
                    <a:lnTo>
                      <a:pt x="175" y="1651"/>
                    </a:lnTo>
                    <a:lnTo>
                      <a:pt x="223" y="1653"/>
                    </a:lnTo>
                    <a:lnTo>
                      <a:pt x="247" y="1653"/>
                    </a:lnTo>
                    <a:lnTo>
                      <a:pt x="272" y="1651"/>
                    </a:lnTo>
                    <a:lnTo>
                      <a:pt x="253" y="1651"/>
                    </a:lnTo>
                    <a:lnTo>
                      <a:pt x="234" y="1649"/>
                    </a:lnTo>
                    <a:lnTo>
                      <a:pt x="201" y="1644"/>
                    </a:lnTo>
                    <a:lnTo>
                      <a:pt x="185" y="1641"/>
                    </a:lnTo>
                    <a:lnTo>
                      <a:pt x="170" y="1640"/>
                    </a:lnTo>
                    <a:lnTo>
                      <a:pt x="153" y="1640"/>
                    </a:lnTo>
                    <a:lnTo>
                      <a:pt x="136" y="1643"/>
                    </a:lnTo>
                    <a:lnTo>
                      <a:pt x="132" y="1634"/>
                    </a:lnTo>
                    <a:lnTo>
                      <a:pt x="126" y="1629"/>
                    </a:lnTo>
                    <a:lnTo>
                      <a:pt x="109" y="1627"/>
                    </a:lnTo>
                    <a:lnTo>
                      <a:pt x="91" y="1627"/>
                    </a:lnTo>
                    <a:lnTo>
                      <a:pt x="73" y="1629"/>
                    </a:lnTo>
                    <a:lnTo>
                      <a:pt x="58" y="1629"/>
                    </a:lnTo>
                    <a:close/>
                    <a:moveTo>
                      <a:pt x="347" y="1636"/>
                    </a:moveTo>
                    <a:lnTo>
                      <a:pt x="347" y="1636"/>
                    </a:lnTo>
                    <a:lnTo>
                      <a:pt x="331" y="1636"/>
                    </a:lnTo>
                    <a:lnTo>
                      <a:pt x="316" y="1639"/>
                    </a:lnTo>
                    <a:lnTo>
                      <a:pt x="307" y="1640"/>
                    </a:lnTo>
                    <a:lnTo>
                      <a:pt x="302" y="1644"/>
                    </a:lnTo>
                    <a:lnTo>
                      <a:pt x="296" y="1650"/>
                    </a:lnTo>
                    <a:lnTo>
                      <a:pt x="292" y="1657"/>
                    </a:lnTo>
                    <a:lnTo>
                      <a:pt x="343" y="1658"/>
                    </a:lnTo>
                    <a:lnTo>
                      <a:pt x="399" y="1661"/>
                    </a:lnTo>
                    <a:lnTo>
                      <a:pt x="428" y="1663"/>
                    </a:lnTo>
                    <a:lnTo>
                      <a:pt x="458" y="1661"/>
                    </a:lnTo>
                    <a:lnTo>
                      <a:pt x="486" y="1658"/>
                    </a:lnTo>
                    <a:lnTo>
                      <a:pt x="512" y="1653"/>
                    </a:lnTo>
                    <a:lnTo>
                      <a:pt x="519" y="1658"/>
                    </a:lnTo>
                    <a:lnTo>
                      <a:pt x="526" y="1664"/>
                    </a:lnTo>
                    <a:lnTo>
                      <a:pt x="622" y="1665"/>
                    </a:lnTo>
                    <a:lnTo>
                      <a:pt x="722" y="1664"/>
                    </a:lnTo>
                    <a:lnTo>
                      <a:pt x="824" y="1661"/>
                    </a:lnTo>
                    <a:lnTo>
                      <a:pt x="925" y="1657"/>
                    </a:lnTo>
                    <a:lnTo>
                      <a:pt x="921" y="1646"/>
                    </a:lnTo>
                    <a:lnTo>
                      <a:pt x="918" y="1643"/>
                    </a:lnTo>
                    <a:lnTo>
                      <a:pt x="914" y="1639"/>
                    </a:lnTo>
                    <a:lnTo>
                      <a:pt x="896" y="1643"/>
                    </a:lnTo>
                    <a:lnTo>
                      <a:pt x="879" y="1644"/>
                    </a:lnTo>
                    <a:lnTo>
                      <a:pt x="846" y="1646"/>
                    </a:lnTo>
                    <a:lnTo>
                      <a:pt x="837" y="1647"/>
                    </a:lnTo>
                    <a:lnTo>
                      <a:pt x="825" y="1649"/>
                    </a:lnTo>
                    <a:lnTo>
                      <a:pt x="817" y="1650"/>
                    </a:lnTo>
                    <a:lnTo>
                      <a:pt x="807" y="1651"/>
                    </a:lnTo>
                    <a:lnTo>
                      <a:pt x="803" y="1650"/>
                    </a:lnTo>
                    <a:lnTo>
                      <a:pt x="799" y="1649"/>
                    </a:lnTo>
                    <a:lnTo>
                      <a:pt x="795" y="1647"/>
                    </a:lnTo>
                    <a:lnTo>
                      <a:pt x="790" y="1646"/>
                    </a:lnTo>
                    <a:lnTo>
                      <a:pt x="781" y="1646"/>
                    </a:lnTo>
                    <a:lnTo>
                      <a:pt x="772" y="1647"/>
                    </a:lnTo>
                    <a:lnTo>
                      <a:pt x="754" y="1650"/>
                    </a:lnTo>
                    <a:lnTo>
                      <a:pt x="745" y="1650"/>
                    </a:lnTo>
                    <a:lnTo>
                      <a:pt x="737" y="1650"/>
                    </a:lnTo>
                    <a:lnTo>
                      <a:pt x="729" y="1649"/>
                    </a:lnTo>
                    <a:lnTo>
                      <a:pt x="720" y="1646"/>
                    </a:lnTo>
                    <a:lnTo>
                      <a:pt x="713" y="1641"/>
                    </a:lnTo>
                    <a:lnTo>
                      <a:pt x="708" y="1639"/>
                    </a:lnTo>
                    <a:lnTo>
                      <a:pt x="698" y="1637"/>
                    </a:lnTo>
                    <a:lnTo>
                      <a:pt x="686" y="1637"/>
                    </a:lnTo>
                    <a:lnTo>
                      <a:pt x="664" y="1640"/>
                    </a:lnTo>
                    <a:lnTo>
                      <a:pt x="640" y="1643"/>
                    </a:lnTo>
                    <a:lnTo>
                      <a:pt x="615" y="1644"/>
                    </a:lnTo>
                    <a:lnTo>
                      <a:pt x="540" y="1646"/>
                    </a:lnTo>
                    <a:lnTo>
                      <a:pt x="505" y="1647"/>
                    </a:lnTo>
                    <a:lnTo>
                      <a:pt x="467" y="1650"/>
                    </a:lnTo>
                    <a:lnTo>
                      <a:pt x="466" y="1646"/>
                    </a:lnTo>
                    <a:lnTo>
                      <a:pt x="466" y="1644"/>
                    </a:lnTo>
                    <a:lnTo>
                      <a:pt x="469" y="1639"/>
                    </a:lnTo>
                    <a:lnTo>
                      <a:pt x="406" y="1636"/>
                    </a:lnTo>
                    <a:lnTo>
                      <a:pt x="376" y="1636"/>
                    </a:lnTo>
                    <a:lnTo>
                      <a:pt x="347" y="1636"/>
                    </a:lnTo>
                    <a:close/>
                    <a:moveTo>
                      <a:pt x="976" y="1637"/>
                    </a:moveTo>
                    <a:lnTo>
                      <a:pt x="976" y="1637"/>
                    </a:lnTo>
                    <a:lnTo>
                      <a:pt x="977" y="1644"/>
                    </a:lnTo>
                    <a:lnTo>
                      <a:pt x="980" y="1649"/>
                    </a:lnTo>
                    <a:lnTo>
                      <a:pt x="983" y="1653"/>
                    </a:lnTo>
                    <a:lnTo>
                      <a:pt x="985" y="1656"/>
                    </a:lnTo>
                    <a:lnTo>
                      <a:pt x="990" y="1658"/>
                    </a:lnTo>
                    <a:lnTo>
                      <a:pt x="994" y="1660"/>
                    </a:lnTo>
                    <a:lnTo>
                      <a:pt x="1004" y="1660"/>
                    </a:lnTo>
                    <a:lnTo>
                      <a:pt x="1025" y="1658"/>
                    </a:lnTo>
                    <a:lnTo>
                      <a:pt x="1036" y="1658"/>
                    </a:lnTo>
                    <a:lnTo>
                      <a:pt x="1047" y="1661"/>
                    </a:lnTo>
                    <a:lnTo>
                      <a:pt x="1043" y="1658"/>
                    </a:lnTo>
                    <a:lnTo>
                      <a:pt x="1040" y="1656"/>
                    </a:lnTo>
                    <a:lnTo>
                      <a:pt x="1035" y="1649"/>
                    </a:lnTo>
                    <a:lnTo>
                      <a:pt x="1030" y="1643"/>
                    </a:lnTo>
                    <a:lnTo>
                      <a:pt x="1023" y="1636"/>
                    </a:lnTo>
                    <a:lnTo>
                      <a:pt x="998" y="1637"/>
                    </a:lnTo>
                    <a:lnTo>
                      <a:pt x="987" y="1637"/>
                    </a:lnTo>
                    <a:lnTo>
                      <a:pt x="976" y="1637"/>
                    </a:lnTo>
                    <a:close/>
                    <a:moveTo>
                      <a:pt x="938" y="1657"/>
                    </a:moveTo>
                    <a:lnTo>
                      <a:pt x="938" y="1657"/>
                    </a:lnTo>
                    <a:lnTo>
                      <a:pt x="953" y="1656"/>
                    </a:lnTo>
                    <a:lnTo>
                      <a:pt x="969" y="1654"/>
                    </a:lnTo>
                    <a:lnTo>
                      <a:pt x="967" y="1649"/>
                    </a:lnTo>
                    <a:lnTo>
                      <a:pt x="964" y="1644"/>
                    </a:lnTo>
                    <a:lnTo>
                      <a:pt x="962" y="1640"/>
                    </a:lnTo>
                    <a:lnTo>
                      <a:pt x="957" y="1637"/>
                    </a:lnTo>
                    <a:lnTo>
                      <a:pt x="950" y="1639"/>
                    </a:lnTo>
                    <a:lnTo>
                      <a:pt x="943" y="1639"/>
                    </a:lnTo>
                    <a:lnTo>
                      <a:pt x="928" y="1637"/>
                    </a:lnTo>
                    <a:lnTo>
                      <a:pt x="929" y="1643"/>
                    </a:lnTo>
                    <a:lnTo>
                      <a:pt x="934" y="1647"/>
                    </a:lnTo>
                    <a:lnTo>
                      <a:pt x="936" y="1650"/>
                    </a:lnTo>
                    <a:lnTo>
                      <a:pt x="938" y="1657"/>
                    </a:lnTo>
                    <a:close/>
                    <a:moveTo>
                      <a:pt x="1085" y="1644"/>
                    </a:moveTo>
                    <a:lnTo>
                      <a:pt x="1085" y="1644"/>
                    </a:lnTo>
                    <a:lnTo>
                      <a:pt x="1073" y="1641"/>
                    </a:lnTo>
                    <a:lnTo>
                      <a:pt x="1061" y="1640"/>
                    </a:lnTo>
                    <a:lnTo>
                      <a:pt x="1074" y="1644"/>
                    </a:lnTo>
                    <a:lnTo>
                      <a:pt x="1087" y="1647"/>
                    </a:lnTo>
                    <a:lnTo>
                      <a:pt x="1116" y="1651"/>
                    </a:lnTo>
                    <a:lnTo>
                      <a:pt x="1130" y="1654"/>
                    </a:lnTo>
                    <a:lnTo>
                      <a:pt x="1146" y="1656"/>
                    </a:lnTo>
                    <a:lnTo>
                      <a:pt x="1154" y="1656"/>
                    </a:lnTo>
                    <a:lnTo>
                      <a:pt x="1161" y="1656"/>
                    </a:lnTo>
                    <a:lnTo>
                      <a:pt x="1169" y="1654"/>
                    </a:lnTo>
                    <a:lnTo>
                      <a:pt x="1176" y="1651"/>
                    </a:lnTo>
                    <a:lnTo>
                      <a:pt x="1168" y="1646"/>
                    </a:lnTo>
                    <a:lnTo>
                      <a:pt x="1158" y="1643"/>
                    </a:lnTo>
                    <a:lnTo>
                      <a:pt x="1147" y="1641"/>
                    </a:lnTo>
                    <a:lnTo>
                      <a:pt x="1134" y="1641"/>
                    </a:lnTo>
                    <a:lnTo>
                      <a:pt x="1109" y="1644"/>
                    </a:lnTo>
                    <a:lnTo>
                      <a:pt x="1098" y="1644"/>
                    </a:lnTo>
                    <a:lnTo>
                      <a:pt x="1085" y="1644"/>
                    </a:lnTo>
                    <a:close/>
                    <a:moveTo>
                      <a:pt x="1223" y="1643"/>
                    </a:moveTo>
                    <a:lnTo>
                      <a:pt x="1223" y="1643"/>
                    </a:lnTo>
                    <a:lnTo>
                      <a:pt x="1220" y="1644"/>
                    </a:lnTo>
                    <a:lnTo>
                      <a:pt x="1217" y="1646"/>
                    </a:lnTo>
                    <a:lnTo>
                      <a:pt x="1209" y="1647"/>
                    </a:lnTo>
                    <a:lnTo>
                      <a:pt x="1200" y="1647"/>
                    </a:lnTo>
                    <a:lnTo>
                      <a:pt x="1197" y="1647"/>
                    </a:lnTo>
                    <a:lnTo>
                      <a:pt x="1195" y="1647"/>
                    </a:lnTo>
                    <a:lnTo>
                      <a:pt x="1197" y="1649"/>
                    </a:lnTo>
                    <a:lnTo>
                      <a:pt x="1200" y="1651"/>
                    </a:lnTo>
                    <a:lnTo>
                      <a:pt x="1203" y="1658"/>
                    </a:lnTo>
                    <a:lnTo>
                      <a:pt x="1204" y="1665"/>
                    </a:lnTo>
                    <a:lnTo>
                      <a:pt x="1204" y="1672"/>
                    </a:lnTo>
                    <a:lnTo>
                      <a:pt x="1217" y="1672"/>
                    </a:lnTo>
                    <a:lnTo>
                      <a:pt x="1231" y="1674"/>
                    </a:lnTo>
                    <a:lnTo>
                      <a:pt x="1247" y="1677"/>
                    </a:lnTo>
                    <a:lnTo>
                      <a:pt x="1262" y="1678"/>
                    </a:lnTo>
                    <a:lnTo>
                      <a:pt x="1254" y="1667"/>
                    </a:lnTo>
                    <a:lnTo>
                      <a:pt x="1245" y="1657"/>
                    </a:lnTo>
                    <a:lnTo>
                      <a:pt x="1234" y="1650"/>
                    </a:lnTo>
                    <a:lnTo>
                      <a:pt x="1223" y="1643"/>
                    </a:lnTo>
                    <a:close/>
                    <a:moveTo>
                      <a:pt x="775" y="1682"/>
                    </a:moveTo>
                    <a:lnTo>
                      <a:pt x="775" y="1682"/>
                    </a:lnTo>
                    <a:lnTo>
                      <a:pt x="751" y="1679"/>
                    </a:lnTo>
                    <a:lnTo>
                      <a:pt x="729" y="1678"/>
                    </a:lnTo>
                    <a:lnTo>
                      <a:pt x="684" y="1679"/>
                    </a:lnTo>
                    <a:lnTo>
                      <a:pt x="656" y="1679"/>
                    </a:lnTo>
                    <a:lnTo>
                      <a:pt x="627" y="1678"/>
                    </a:lnTo>
                    <a:lnTo>
                      <a:pt x="567" y="1675"/>
                    </a:lnTo>
                    <a:lnTo>
                      <a:pt x="538" y="1675"/>
                    </a:lnTo>
                    <a:lnTo>
                      <a:pt x="507" y="1675"/>
                    </a:lnTo>
                    <a:lnTo>
                      <a:pt x="477" y="1678"/>
                    </a:lnTo>
                    <a:lnTo>
                      <a:pt x="448" y="1682"/>
                    </a:lnTo>
                    <a:lnTo>
                      <a:pt x="449" y="1679"/>
                    </a:lnTo>
                    <a:lnTo>
                      <a:pt x="448" y="1678"/>
                    </a:lnTo>
                    <a:lnTo>
                      <a:pt x="444" y="1675"/>
                    </a:lnTo>
                    <a:lnTo>
                      <a:pt x="416" y="1677"/>
                    </a:lnTo>
                    <a:lnTo>
                      <a:pt x="390" y="1677"/>
                    </a:lnTo>
                    <a:lnTo>
                      <a:pt x="337" y="1674"/>
                    </a:lnTo>
                    <a:lnTo>
                      <a:pt x="281" y="1671"/>
                    </a:lnTo>
                    <a:lnTo>
                      <a:pt x="211" y="1668"/>
                    </a:lnTo>
                    <a:lnTo>
                      <a:pt x="194" y="1668"/>
                    </a:lnTo>
                    <a:lnTo>
                      <a:pt x="177" y="1667"/>
                    </a:lnTo>
                    <a:lnTo>
                      <a:pt x="160" y="1665"/>
                    </a:lnTo>
                    <a:lnTo>
                      <a:pt x="145" y="1665"/>
                    </a:lnTo>
                    <a:lnTo>
                      <a:pt x="128" y="1667"/>
                    </a:lnTo>
                    <a:lnTo>
                      <a:pt x="108" y="1668"/>
                    </a:lnTo>
                    <a:lnTo>
                      <a:pt x="97" y="1668"/>
                    </a:lnTo>
                    <a:lnTo>
                      <a:pt x="87" y="1667"/>
                    </a:lnTo>
                    <a:lnTo>
                      <a:pt x="76" y="1665"/>
                    </a:lnTo>
                    <a:lnTo>
                      <a:pt x="66" y="1667"/>
                    </a:lnTo>
                    <a:lnTo>
                      <a:pt x="59" y="1670"/>
                    </a:lnTo>
                    <a:lnTo>
                      <a:pt x="52" y="1672"/>
                    </a:lnTo>
                    <a:lnTo>
                      <a:pt x="41" y="1679"/>
                    </a:lnTo>
                    <a:lnTo>
                      <a:pt x="29" y="1688"/>
                    </a:lnTo>
                    <a:lnTo>
                      <a:pt x="24" y="1692"/>
                    </a:lnTo>
                    <a:lnTo>
                      <a:pt x="18" y="1695"/>
                    </a:lnTo>
                    <a:lnTo>
                      <a:pt x="20" y="1738"/>
                    </a:lnTo>
                    <a:lnTo>
                      <a:pt x="24" y="1782"/>
                    </a:lnTo>
                    <a:lnTo>
                      <a:pt x="32" y="1868"/>
                    </a:lnTo>
                    <a:lnTo>
                      <a:pt x="52" y="2030"/>
                    </a:lnTo>
                    <a:lnTo>
                      <a:pt x="65" y="2123"/>
                    </a:lnTo>
                    <a:lnTo>
                      <a:pt x="80" y="2219"/>
                    </a:lnTo>
                    <a:lnTo>
                      <a:pt x="87" y="2268"/>
                    </a:lnTo>
                    <a:lnTo>
                      <a:pt x="93" y="2315"/>
                    </a:lnTo>
                    <a:lnTo>
                      <a:pt x="100" y="2327"/>
                    </a:lnTo>
                    <a:lnTo>
                      <a:pt x="105" y="2339"/>
                    </a:lnTo>
                    <a:lnTo>
                      <a:pt x="114" y="2345"/>
                    </a:lnTo>
                    <a:lnTo>
                      <a:pt x="121" y="2352"/>
                    </a:lnTo>
                    <a:lnTo>
                      <a:pt x="135" y="2366"/>
                    </a:lnTo>
                    <a:lnTo>
                      <a:pt x="147" y="2367"/>
                    </a:lnTo>
                    <a:lnTo>
                      <a:pt x="160" y="2370"/>
                    </a:lnTo>
                    <a:lnTo>
                      <a:pt x="182" y="2374"/>
                    </a:lnTo>
                    <a:lnTo>
                      <a:pt x="195" y="2377"/>
                    </a:lnTo>
                    <a:lnTo>
                      <a:pt x="209" y="2379"/>
                    </a:lnTo>
                    <a:lnTo>
                      <a:pt x="237" y="2379"/>
                    </a:lnTo>
                    <a:lnTo>
                      <a:pt x="267" y="2379"/>
                    </a:lnTo>
                    <a:lnTo>
                      <a:pt x="296" y="2379"/>
                    </a:lnTo>
                    <a:lnTo>
                      <a:pt x="354" y="2383"/>
                    </a:lnTo>
                    <a:lnTo>
                      <a:pt x="413" y="2387"/>
                    </a:lnTo>
                    <a:lnTo>
                      <a:pt x="472" y="2390"/>
                    </a:lnTo>
                    <a:lnTo>
                      <a:pt x="500" y="2391"/>
                    </a:lnTo>
                    <a:lnTo>
                      <a:pt x="528" y="2391"/>
                    </a:lnTo>
                    <a:lnTo>
                      <a:pt x="567" y="2390"/>
                    </a:lnTo>
                    <a:lnTo>
                      <a:pt x="605" y="2390"/>
                    </a:lnTo>
                    <a:lnTo>
                      <a:pt x="679" y="2391"/>
                    </a:lnTo>
                    <a:lnTo>
                      <a:pt x="709" y="2391"/>
                    </a:lnTo>
                    <a:lnTo>
                      <a:pt x="737" y="2393"/>
                    </a:lnTo>
                    <a:lnTo>
                      <a:pt x="792" y="2394"/>
                    </a:lnTo>
                    <a:lnTo>
                      <a:pt x="820" y="2394"/>
                    </a:lnTo>
                    <a:lnTo>
                      <a:pt x="846" y="2391"/>
                    </a:lnTo>
                    <a:lnTo>
                      <a:pt x="873" y="2388"/>
                    </a:lnTo>
                    <a:lnTo>
                      <a:pt x="898" y="2387"/>
                    </a:lnTo>
                    <a:lnTo>
                      <a:pt x="950" y="2387"/>
                    </a:lnTo>
                    <a:lnTo>
                      <a:pt x="1000" y="2387"/>
                    </a:lnTo>
                    <a:lnTo>
                      <a:pt x="1050" y="2387"/>
                    </a:lnTo>
                    <a:lnTo>
                      <a:pt x="1074" y="2386"/>
                    </a:lnTo>
                    <a:lnTo>
                      <a:pt x="1099" y="2381"/>
                    </a:lnTo>
                    <a:lnTo>
                      <a:pt x="1115" y="2384"/>
                    </a:lnTo>
                    <a:lnTo>
                      <a:pt x="1129" y="2384"/>
                    </a:lnTo>
                    <a:lnTo>
                      <a:pt x="1144" y="2384"/>
                    </a:lnTo>
                    <a:lnTo>
                      <a:pt x="1160" y="2383"/>
                    </a:lnTo>
                    <a:lnTo>
                      <a:pt x="1175" y="2381"/>
                    </a:lnTo>
                    <a:lnTo>
                      <a:pt x="1190" y="2379"/>
                    </a:lnTo>
                    <a:lnTo>
                      <a:pt x="1223" y="2370"/>
                    </a:lnTo>
                    <a:lnTo>
                      <a:pt x="1237" y="2286"/>
                    </a:lnTo>
                    <a:lnTo>
                      <a:pt x="1251" y="2199"/>
                    </a:lnTo>
                    <a:lnTo>
                      <a:pt x="1256" y="2155"/>
                    </a:lnTo>
                    <a:lnTo>
                      <a:pt x="1261" y="2112"/>
                    </a:lnTo>
                    <a:lnTo>
                      <a:pt x="1265" y="2067"/>
                    </a:lnTo>
                    <a:lnTo>
                      <a:pt x="1268" y="2022"/>
                    </a:lnTo>
                    <a:lnTo>
                      <a:pt x="1269" y="1978"/>
                    </a:lnTo>
                    <a:lnTo>
                      <a:pt x="1269" y="1934"/>
                    </a:lnTo>
                    <a:lnTo>
                      <a:pt x="1269" y="1890"/>
                    </a:lnTo>
                    <a:lnTo>
                      <a:pt x="1269" y="1845"/>
                    </a:lnTo>
                    <a:lnTo>
                      <a:pt x="1270" y="1807"/>
                    </a:lnTo>
                    <a:lnTo>
                      <a:pt x="1272" y="1768"/>
                    </a:lnTo>
                    <a:lnTo>
                      <a:pt x="1272" y="1748"/>
                    </a:lnTo>
                    <a:lnTo>
                      <a:pt x="1272" y="1729"/>
                    </a:lnTo>
                    <a:lnTo>
                      <a:pt x="1269" y="1710"/>
                    </a:lnTo>
                    <a:lnTo>
                      <a:pt x="1266" y="1695"/>
                    </a:lnTo>
                    <a:lnTo>
                      <a:pt x="1230" y="1689"/>
                    </a:lnTo>
                    <a:lnTo>
                      <a:pt x="1195" y="1686"/>
                    </a:lnTo>
                    <a:lnTo>
                      <a:pt x="1124" y="1681"/>
                    </a:lnTo>
                    <a:lnTo>
                      <a:pt x="1057" y="1678"/>
                    </a:lnTo>
                    <a:lnTo>
                      <a:pt x="995" y="1678"/>
                    </a:lnTo>
                    <a:lnTo>
                      <a:pt x="994" y="1679"/>
                    </a:lnTo>
                    <a:lnTo>
                      <a:pt x="994" y="1684"/>
                    </a:lnTo>
                    <a:lnTo>
                      <a:pt x="998" y="1691"/>
                    </a:lnTo>
                    <a:lnTo>
                      <a:pt x="1000" y="1698"/>
                    </a:lnTo>
                    <a:lnTo>
                      <a:pt x="998" y="1700"/>
                    </a:lnTo>
                    <a:lnTo>
                      <a:pt x="997" y="1703"/>
                    </a:lnTo>
                    <a:lnTo>
                      <a:pt x="984" y="1685"/>
                    </a:lnTo>
                    <a:lnTo>
                      <a:pt x="980" y="1677"/>
                    </a:lnTo>
                    <a:lnTo>
                      <a:pt x="977" y="1668"/>
                    </a:lnTo>
                    <a:lnTo>
                      <a:pt x="967" y="1670"/>
                    </a:lnTo>
                    <a:lnTo>
                      <a:pt x="960" y="1670"/>
                    </a:lnTo>
                    <a:lnTo>
                      <a:pt x="955" y="1670"/>
                    </a:lnTo>
                    <a:lnTo>
                      <a:pt x="946" y="1672"/>
                    </a:lnTo>
                    <a:lnTo>
                      <a:pt x="956" y="1696"/>
                    </a:lnTo>
                    <a:lnTo>
                      <a:pt x="960" y="1709"/>
                    </a:lnTo>
                    <a:lnTo>
                      <a:pt x="963" y="1723"/>
                    </a:lnTo>
                    <a:lnTo>
                      <a:pt x="964" y="1737"/>
                    </a:lnTo>
                    <a:lnTo>
                      <a:pt x="966" y="1752"/>
                    </a:lnTo>
                    <a:lnTo>
                      <a:pt x="966" y="1766"/>
                    </a:lnTo>
                    <a:lnTo>
                      <a:pt x="963" y="1782"/>
                    </a:lnTo>
                    <a:lnTo>
                      <a:pt x="956" y="1820"/>
                    </a:lnTo>
                    <a:lnTo>
                      <a:pt x="955" y="1838"/>
                    </a:lnTo>
                    <a:lnTo>
                      <a:pt x="955" y="1846"/>
                    </a:lnTo>
                    <a:lnTo>
                      <a:pt x="956" y="1856"/>
                    </a:lnTo>
                    <a:lnTo>
                      <a:pt x="959" y="1866"/>
                    </a:lnTo>
                    <a:lnTo>
                      <a:pt x="963" y="1876"/>
                    </a:lnTo>
                    <a:lnTo>
                      <a:pt x="973" y="1894"/>
                    </a:lnTo>
                    <a:lnTo>
                      <a:pt x="978" y="1903"/>
                    </a:lnTo>
                    <a:lnTo>
                      <a:pt x="983" y="1912"/>
                    </a:lnTo>
                    <a:lnTo>
                      <a:pt x="985" y="1922"/>
                    </a:lnTo>
                    <a:lnTo>
                      <a:pt x="985" y="1932"/>
                    </a:lnTo>
                    <a:lnTo>
                      <a:pt x="974" y="1918"/>
                    </a:lnTo>
                    <a:lnTo>
                      <a:pt x="966" y="1904"/>
                    </a:lnTo>
                    <a:lnTo>
                      <a:pt x="957" y="1890"/>
                    </a:lnTo>
                    <a:lnTo>
                      <a:pt x="952" y="1875"/>
                    </a:lnTo>
                    <a:lnTo>
                      <a:pt x="948" y="1863"/>
                    </a:lnTo>
                    <a:lnTo>
                      <a:pt x="946" y="1852"/>
                    </a:lnTo>
                    <a:lnTo>
                      <a:pt x="946" y="1839"/>
                    </a:lnTo>
                    <a:lnTo>
                      <a:pt x="946" y="1825"/>
                    </a:lnTo>
                    <a:lnTo>
                      <a:pt x="948" y="1799"/>
                    </a:lnTo>
                    <a:lnTo>
                      <a:pt x="950" y="1772"/>
                    </a:lnTo>
                    <a:lnTo>
                      <a:pt x="952" y="1744"/>
                    </a:lnTo>
                    <a:lnTo>
                      <a:pt x="952" y="1730"/>
                    </a:lnTo>
                    <a:lnTo>
                      <a:pt x="950" y="1717"/>
                    </a:lnTo>
                    <a:lnTo>
                      <a:pt x="948" y="1705"/>
                    </a:lnTo>
                    <a:lnTo>
                      <a:pt x="945" y="1692"/>
                    </a:lnTo>
                    <a:lnTo>
                      <a:pt x="939" y="1681"/>
                    </a:lnTo>
                    <a:lnTo>
                      <a:pt x="932" y="1671"/>
                    </a:lnTo>
                    <a:lnTo>
                      <a:pt x="891" y="1672"/>
                    </a:lnTo>
                    <a:lnTo>
                      <a:pt x="852" y="1674"/>
                    </a:lnTo>
                    <a:lnTo>
                      <a:pt x="813" y="1675"/>
                    </a:lnTo>
                    <a:lnTo>
                      <a:pt x="793" y="1678"/>
                    </a:lnTo>
                    <a:lnTo>
                      <a:pt x="775" y="16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</p:grpSp>
        <p:grpSp>
          <p:nvGrpSpPr>
            <p:cNvPr id="47121" name="组合 343"/>
            <p:cNvGrpSpPr>
              <a:grpSpLocks/>
            </p:cNvGrpSpPr>
            <p:nvPr/>
          </p:nvGrpSpPr>
          <p:grpSpPr bwMode="auto">
            <a:xfrm>
              <a:off x="4857752" y="3594112"/>
              <a:ext cx="1336675" cy="692150"/>
              <a:chOff x="5384801" y="3876675"/>
              <a:chExt cx="1336675" cy="692150"/>
            </a:xfrm>
          </p:grpSpPr>
          <p:sp>
            <p:nvSpPr>
              <p:cNvPr id="47122" name="Freeform 100"/>
              <p:cNvSpPr>
                <a:spLocks/>
              </p:cNvSpPr>
              <p:nvPr/>
            </p:nvSpPr>
            <p:spPr bwMode="auto">
              <a:xfrm>
                <a:off x="6288088" y="3935413"/>
                <a:ext cx="120650" cy="17463"/>
              </a:xfrm>
              <a:custGeom>
                <a:avLst/>
                <a:gdLst>
                  <a:gd name="T0" fmla="*/ 64408949 w 226"/>
                  <a:gd name="T1" fmla="*/ 3429425 h 34"/>
                  <a:gd name="T2" fmla="*/ 64408949 w 226"/>
                  <a:gd name="T3" fmla="*/ 3429425 h 34"/>
                  <a:gd name="T4" fmla="*/ 64408949 w 226"/>
                  <a:gd name="T5" fmla="*/ 5275880 h 34"/>
                  <a:gd name="T6" fmla="*/ 63838798 w 226"/>
                  <a:gd name="T7" fmla="*/ 6594851 h 34"/>
                  <a:gd name="T8" fmla="*/ 62699029 w 226"/>
                  <a:gd name="T9" fmla="*/ 8969305 h 34"/>
                  <a:gd name="T10" fmla="*/ 62699029 w 226"/>
                  <a:gd name="T11" fmla="*/ 8969305 h 34"/>
                  <a:gd name="T12" fmla="*/ 55004121 w 226"/>
                  <a:gd name="T13" fmla="*/ 7386335 h 34"/>
                  <a:gd name="T14" fmla="*/ 47594290 w 226"/>
                  <a:gd name="T15" fmla="*/ 6594851 h 34"/>
                  <a:gd name="T16" fmla="*/ 39899382 w 226"/>
                  <a:gd name="T17" fmla="*/ 6067365 h 34"/>
                  <a:gd name="T18" fmla="*/ 32204475 w 226"/>
                  <a:gd name="T19" fmla="*/ 6067365 h 34"/>
                  <a:gd name="T20" fmla="*/ 24224491 w 226"/>
                  <a:gd name="T21" fmla="*/ 6331365 h 34"/>
                  <a:gd name="T22" fmla="*/ 16244508 w 226"/>
                  <a:gd name="T23" fmla="*/ 6594851 h 34"/>
                  <a:gd name="T24" fmla="*/ 0 w 226"/>
                  <a:gd name="T25" fmla="*/ 8441820 h 34"/>
                  <a:gd name="T26" fmla="*/ 0 w 226"/>
                  <a:gd name="T27" fmla="*/ 8441820 h 34"/>
                  <a:gd name="T28" fmla="*/ 570151 w 226"/>
                  <a:gd name="T29" fmla="*/ 7122850 h 34"/>
                  <a:gd name="T30" fmla="*/ 1424844 w 226"/>
                  <a:gd name="T31" fmla="*/ 5539880 h 34"/>
                  <a:gd name="T32" fmla="*/ 2280071 w 226"/>
                  <a:gd name="T33" fmla="*/ 4748395 h 34"/>
                  <a:gd name="T34" fmla="*/ 3419840 w 226"/>
                  <a:gd name="T35" fmla="*/ 4220910 h 34"/>
                  <a:gd name="T36" fmla="*/ 6270063 w 226"/>
                  <a:gd name="T37" fmla="*/ 2637940 h 34"/>
                  <a:gd name="T38" fmla="*/ 9974979 w 226"/>
                  <a:gd name="T39" fmla="*/ 2110455 h 34"/>
                  <a:gd name="T40" fmla="*/ 13394819 w 226"/>
                  <a:gd name="T41" fmla="*/ 1846455 h 34"/>
                  <a:gd name="T42" fmla="*/ 17384811 w 226"/>
                  <a:gd name="T43" fmla="*/ 1846455 h 34"/>
                  <a:gd name="T44" fmla="*/ 25079718 w 226"/>
                  <a:gd name="T45" fmla="*/ 1846455 h 34"/>
                  <a:gd name="T46" fmla="*/ 25079718 w 226"/>
                  <a:gd name="T47" fmla="*/ 1846455 h 34"/>
                  <a:gd name="T48" fmla="*/ 27929407 w 226"/>
                  <a:gd name="T49" fmla="*/ 1054971 h 34"/>
                  <a:gd name="T50" fmla="*/ 31064706 w 226"/>
                  <a:gd name="T51" fmla="*/ 791485 h 34"/>
                  <a:gd name="T52" fmla="*/ 33914395 w 226"/>
                  <a:gd name="T53" fmla="*/ 263999 h 34"/>
                  <a:gd name="T54" fmla="*/ 36194466 w 226"/>
                  <a:gd name="T55" fmla="*/ 0 h 34"/>
                  <a:gd name="T56" fmla="*/ 36194466 w 226"/>
                  <a:gd name="T57" fmla="*/ 0 h 34"/>
                  <a:gd name="T58" fmla="*/ 40754075 w 226"/>
                  <a:gd name="T59" fmla="*/ 263999 h 34"/>
                  <a:gd name="T60" fmla="*/ 44744067 w 226"/>
                  <a:gd name="T61" fmla="*/ 1054971 h 34"/>
                  <a:gd name="T62" fmla="*/ 48734058 w 226"/>
                  <a:gd name="T63" fmla="*/ 2110455 h 34"/>
                  <a:gd name="T64" fmla="*/ 52724050 w 226"/>
                  <a:gd name="T65" fmla="*/ 2901940 h 34"/>
                  <a:gd name="T66" fmla="*/ 52724050 w 226"/>
                  <a:gd name="T67" fmla="*/ 2901940 h 34"/>
                  <a:gd name="T68" fmla="*/ 55859348 w 226"/>
                  <a:gd name="T69" fmla="*/ 2637940 h 34"/>
                  <a:gd name="T70" fmla="*/ 58994113 w 226"/>
                  <a:gd name="T71" fmla="*/ 2110455 h 34"/>
                  <a:gd name="T72" fmla="*/ 60704033 w 226"/>
                  <a:gd name="T73" fmla="*/ 1846455 h 34"/>
                  <a:gd name="T74" fmla="*/ 61843802 w 226"/>
                  <a:gd name="T75" fmla="*/ 2110455 h 34"/>
                  <a:gd name="T76" fmla="*/ 62984105 w 226"/>
                  <a:gd name="T77" fmla="*/ 2637940 h 34"/>
                  <a:gd name="T78" fmla="*/ 64408949 w 226"/>
                  <a:gd name="T79" fmla="*/ 3429425 h 34"/>
                  <a:gd name="T80" fmla="*/ 64408949 w 226"/>
                  <a:gd name="T81" fmla="*/ 3429425 h 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26" h="34">
                    <a:moveTo>
                      <a:pt x="226" y="13"/>
                    </a:moveTo>
                    <a:lnTo>
                      <a:pt x="226" y="13"/>
                    </a:lnTo>
                    <a:lnTo>
                      <a:pt x="226" y="20"/>
                    </a:lnTo>
                    <a:lnTo>
                      <a:pt x="224" y="25"/>
                    </a:lnTo>
                    <a:lnTo>
                      <a:pt x="220" y="34"/>
                    </a:lnTo>
                    <a:lnTo>
                      <a:pt x="193" y="28"/>
                    </a:lnTo>
                    <a:lnTo>
                      <a:pt x="167" y="25"/>
                    </a:lnTo>
                    <a:lnTo>
                      <a:pt x="140" y="23"/>
                    </a:lnTo>
                    <a:lnTo>
                      <a:pt x="113" y="23"/>
                    </a:lnTo>
                    <a:lnTo>
                      <a:pt x="85" y="24"/>
                    </a:lnTo>
                    <a:lnTo>
                      <a:pt x="57" y="25"/>
                    </a:lnTo>
                    <a:lnTo>
                      <a:pt x="0" y="32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22" y="10"/>
                    </a:lnTo>
                    <a:lnTo>
                      <a:pt x="35" y="8"/>
                    </a:lnTo>
                    <a:lnTo>
                      <a:pt x="47" y="7"/>
                    </a:lnTo>
                    <a:lnTo>
                      <a:pt x="61" y="7"/>
                    </a:lnTo>
                    <a:lnTo>
                      <a:pt x="88" y="7"/>
                    </a:lnTo>
                    <a:lnTo>
                      <a:pt x="98" y="4"/>
                    </a:lnTo>
                    <a:lnTo>
                      <a:pt x="109" y="3"/>
                    </a:lnTo>
                    <a:lnTo>
                      <a:pt x="119" y="1"/>
                    </a:lnTo>
                    <a:lnTo>
                      <a:pt x="127" y="0"/>
                    </a:lnTo>
                    <a:lnTo>
                      <a:pt x="143" y="1"/>
                    </a:lnTo>
                    <a:lnTo>
                      <a:pt x="157" y="4"/>
                    </a:lnTo>
                    <a:lnTo>
                      <a:pt x="171" y="8"/>
                    </a:lnTo>
                    <a:lnTo>
                      <a:pt x="185" y="11"/>
                    </a:lnTo>
                    <a:lnTo>
                      <a:pt x="196" y="10"/>
                    </a:lnTo>
                    <a:lnTo>
                      <a:pt x="207" y="8"/>
                    </a:lnTo>
                    <a:lnTo>
                      <a:pt x="213" y="7"/>
                    </a:lnTo>
                    <a:lnTo>
                      <a:pt x="217" y="8"/>
                    </a:lnTo>
                    <a:lnTo>
                      <a:pt x="221" y="10"/>
                    </a:lnTo>
                    <a:lnTo>
                      <a:pt x="226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3" name="Freeform 101"/>
              <p:cNvSpPr>
                <a:spLocks/>
              </p:cNvSpPr>
              <p:nvPr/>
            </p:nvSpPr>
            <p:spPr bwMode="auto">
              <a:xfrm>
                <a:off x="6292851" y="3967163"/>
                <a:ext cx="114300" cy="17463"/>
              </a:xfrm>
              <a:custGeom>
                <a:avLst/>
                <a:gdLst>
                  <a:gd name="T0" fmla="*/ 59634297 w 215"/>
                  <a:gd name="T1" fmla="*/ 2637940 h 34"/>
                  <a:gd name="T2" fmla="*/ 59634297 w 215"/>
                  <a:gd name="T3" fmla="*/ 2637940 h 34"/>
                  <a:gd name="T4" fmla="*/ 60482244 w 215"/>
                  <a:gd name="T5" fmla="*/ 5275880 h 34"/>
                  <a:gd name="T6" fmla="*/ 60765070 w 215"/>
                  <a:gd name="T7" fmla="*/ 6331365 h 34"/>
                  <a:gd name="T8" fmla="*/ 60765070 w 215"/>
                  <a:gd name="T9" fmla="*/ 8177820 h 34"/>
                  <a:gd name="T10" fmla="*/ 60765070 w 215"/>
                  <a:gd name="T11" fmla="*/ 8177820 h 34"/>
                  <a:gd name="T12" fmla="*/ 58504056 w 215"/>
                  <a:gd name="T13" fmla="*/ 8705306 h 34"/>
                  <a:gd name="T14" fmla="*/ 56525869 w 215"/>
                  <a:gd name="T15" fmla="*/ 8705306 h 34"/>
                  <a:gd name="T16" fmla="*/ 53982029 w 215"/>
                  <a:gd name="T17" fmla="*/ 8177820 h 34"/>
                  <a:gd name="T18" fmla="*/ 52003842 w 215"/>
                  <a:gd name="T19" fmla="*/ 7914334 h 34"/>
                  <a:gd name="T20" fmla="*/ 47764109 w 215"/>
                  <a:gd name="T21" fmla="*/ 6067365 h 34"/>
                  <a:gd name="T22" fmla="*/ 43807203 w 215"/>
                  <a:gd name="T23" fmla="*/ 4484909 h 34"/>
                  <a:gd name="T24" fmla="*/ 43807203 w 215"/>
                  <a:gd name="T25" fmla="*/ 4484909 h 34"/>
                  <a:gd name="T26" fmla="*/ 37872109 w 215"/>
                  <a:gd name="T27" fmla="*/ 4220910 h 34"/>
                  <a:gd name="T28" fmla="*/ 31937015 w 215"/>
                  <a:gd name="T29" fmla="*/ 4484909 h 34"/>
                  <a:gd name="T30" fmla="*/ 21197068 w 215"/>
                  <a:gd name="T31" fmla="*/ 5275880 h 34"/>
                  <a:gd name="T32" fmla="*/ 11305067 w 215"/>
                  <a:gd name="T33" fmla="*/ 6858850 h 34"/>
                  <a:gd name="T34" fmla="*/ 1413067 w 215"/>
                  <a:gd name="T35" fmla="*/ 8969305 h 34"/>
                  <a:gd name="T36" fmla="*/ 1413067 w 215"/>
                  <a:gd name="T37" fmla="*/ 8969305 h 34"/>
                  <a:gd name="T38" fmla="*/ 847947 w 215"/>
                  <a:gd name="T39" fmla="*/ 8177820 h 34"/>
                  <a:gd name="T40" fmla="*/ 565120 w 215"/>
                  <a:gd name="T41" fmla="*/ 7122850 h 34"/>
                  <a:gd name="T42" fmla="*/ 0 w 215"/>
                  <a:gd name="T43" fmla="*/ 6331365 h 34"/>
                  <a:gd name="T44" fmla="*/ 0 w 215"/>
                  <a:gd name="T45" fmla="*/ 5803879 h 34"/>
                  <a:gd name="T46" fmla="*/ 0 w 215"/>
                  <a:gd name="T47" fmla="*/ 5803879 h 34"/>
                  <a:gd name="T48" fmla="*/ 565120 w 215"/>
                  <a:gd name="T49" fmla="*/ 4484909 h 34"/>
                  <a:gd name="T50" fmla="*/ 1413067 w 215"/>
                  <a:gd name="T51" fmla="*/ 3429425 h 34"/>
                  <a:gd name="T52" fmla="*/ 2826134 w 215"/>
                  <a:gd name="T53" fmla="*/ 2637940 h 34"/>
                  <a:gd name="T54" fmla="*/ 4804853 w 215"/>
                  <a:gd name="T55" fmla="*/ 2374454 h 34"/>
                  <a:gd name="T56" fmla="*/ 9609174 w 215"/>
                  <a:gd name="T57" fmla="*/ 1318970 h 34"/>
                  <a:gd name="T58" fmla="*/ 15544800 w 215"/>
                  <a:gd name="T59" fmla="*/ 527485 h 34"/>
                  <a:gd name="T60" fmla="*/ 22045014 w 215"/>
                  <a:gd name="T61" fmla="*/ 0 h 34"/>
                  <a:gd name="T62" fmla="*/ 28262934 w 215"/>
                  <a:gd name="T63" fmla="*/ 0 h 34"/>
                  <a:gd name="T64" fmla="*/ 33915202 w 215"/>
                  <a:gd name="T65" fmla="*/ 0 h 34"/>
                  <a:gd name="T66" fmla="*/ 38437229 w 215"/>
                  <a:gd name="T67" fmla="*/ 527485 h 34"/>
                  <a:gd name="T68" fmla="*/ 38437229 w 215"/>
                  <a:gd name="T69" fmla="*/ 527485 h 34"/>
                  <a:gd name="T70" fmla="*/ 59634297 w 215"/>
                  <a:gd name="T71" fmla="*/ 2637940 h 34"/>
                  <a:gd name="T72" fmla="*/ 59634297 w 215"/>
                  <a:gd name="T73" fmla="*/ 2637940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15" h="34">
                    <a:moveTo>
                      <a:pt x="211" y="10"/>
                    </a:moveTo>
                    <a:lnTo>
                      <a:pt x="211" y="10"/>
                    </a:lnTo>
                    <a:lnTo>
                      <a:pt x="214" y="20"/>
                    </a:lnTo>
                    <a:lnTo>
                      <a:pt x="215" y="24"/>
                    </a:lnTo>
                    <a:lnTo>
                      <a:pt x="215" y="31"/>
                    </a:lnTo>
                    <a:lnTo>
                      <a:pt x="207" y="33"/>
                    </a:lnTo>
                    <a:lnTo>
                      <a:pt x="200" y="33"/>
                    </a:lnTo>
                    <a:lnTo>
                      <a:pt x="191" y="31"/>
                    </a:lnTo>
                    <a:lnTo>
                      <a:pt x="184" y="30"/>
                    </a:lnTo>
                    <a:lnTo>
                      <a:pt x="169" y="23"/>
                    </a:lnTo>
                    <a:lnTo>
                      <a:pt x="155" y="17"/>
                    </a:lnTo>
                    <a:lnTo>
                      <a:pt x="134" y="16"/>
                    </a:lnTo>
                    <a:lnTo>
                      <a:pt x="113" y="17"/>
                    </a:lnTo>
                    <a:lnTo>
                      <a:pt x="75" y="20"/>
                    </a:lnTo>
                    <a:lnTo>
                      <a:pt x="40" y="26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2" y="17"/>
                    </a:lnTo>
                    <a:lnTo>
                      <a:pt x="5" y="13"/>
                    </a:lnTo>
                    <a:lnTo>
                      <a:pt x="10" y="10"/>
                    </a:lnTo>
                    <a:lnTo>
                      <a:pt x="17" y="9"/>
                    </a:lnTo>
                    <a:lnTo>
                      <a:pt x="34" y="5"/>
                    </a:lnTo>
                    <a:lnTo>
                      <a:pt x="55" y="2"/>
                    </a:lnTo>
                    <a:lnTo>
                      <a:pt x="78" y="0"/>
                    </a:lnTo>
                    <a:lnTo>
                      <a:pt x="100" y="0"/>
                    </a:lnTo>
                    <a:lnTo>
                      <a:pt x="120" y="0"/>
                    </a:lnTo>
                    <a:lnTo>
                      <a:pt x="136" y="2"/>
                    </a:lnTo>
                    <a:lnTo>
                      <a:pt x="211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4" name="Freeform 102"/>
              <p:cNvSpPr>
                <a:spLocks/>
              </p:cNvSpPr>
              <p:nvPr/>
            </p:nvSpPr>
            <p:spPr bwMode="auto">
              <a:xfrm>
                <a:off x="6313488" y="4187825"/>
                <a:ext cx="87313" cy="15875"/>
              </a:xfrm>
              <a:custGeom>
                <a:avLst/>
                <a:gdLst>
                  <a:gd name="T0" fmla="*/ 43435062 w 166"/>
                  <a:gd name="T1" fmla="*/ 262194 h 31"/>
                  <a:gd name="T2" fmla="*/ 43435062 w 166"/>
                  <a:gd name="T3" fmla="*/ 262194 h 31"/>
                  <a:gd name="T4" fmla="*/ 44265061 w 166"/>
                  <a:gd name="T5" fmla="*/ 1573673 h 31"/>
                  <a:gd name="T6" fmla="*/ 45095061 w 166"/>
                  <a:gd name="T7" fmla="*/ 2098060 h 31"/>
                  <a:gd name="T8" fmla="*/ 45925060 w 166"/>
                  <a:gd name="T9" fmla="*/ 3671222 h 31"/>
                  <a:gd name="T10" fmla="*/ 45925060 w 166"/>
                  <a:gd name="T11" fmla="*/ 5244895 h 31"/>
                  <a:gd name="T12" fmla="*/ 45925060 w 166"/>
                  <a:gd name="T13" fmla="*/ 5244895 h 31"/>
                  <a:gd name="T14" fmla="*/ 45095061 w 166"/>
                  <a:gd name="T15" fmla="*/ 5769282 h 31"/>
                  <a:gd name="T16" fmla="*/ 43988395 w 166"/>
                  <a:gd name="T17" fmla="*/ 6555863 h 31"/>
                  <a:gd name="T18" fmla="*/ 41498396 w 166"/>
                  <a:gd name="T19" fmla="*/ 8129536 h 31"/>
                  <a:gd name="T20" fmla="*/ 41498396 w 166"/>
                  <a:gd name="T21" fmla="*/ 8129536 h 31"/>
                  <a:gd name="T22" fmla="*/ 39561731 w 166"/>
                  <a:gd name="T23" fmla="*/ 7080762 h 31"/>
                  <a:gd name="T24" fmla="*/ 37348925 w 166"/>
                  <a:gd name="T25" fmla="*/ 6555863 h 31"/>
                  <a:gd name="T26" fmla="*/ 32368928 w 166"/>
                  <a:gd name="T27" fmla="*/ 5507089 h 31"/>
                  <a:gd name="T28" fmla="*/ 26558931 w 166"/>
                  <a:gd name="T29" fmla="*/ 5507089 h 31"/>
                  <a:gd name="T30" fmla="*/ 20749461 w 166"/>
                  <a:gd name="T31" fmla="*/ 5244895 h 31"/>
                  <a:gd name="T32" fmla="*/ 9406135 w 166"/>
                  <a:gd name="T33" fmla="*/ 5244895 h 31"/>
                  <a:gd name="T34" fmla="*/ 4426664 w 166"/>
                  <a:gd name="T35" fmla="*/ 4720508 h 31"/>
                  <a:gd name="T36" fmla="*/ 0 w 166"/>
                  <a:gd name="T37" fmla="*/ 3933415 h 31"/>
                  <a:gd name="T38" fmla="*/ 0 w 166"/>
                  <a:gd name="T39" fmla="*/ 3933415 h 31"/>
                  <a:gd name="T40" fmla="*/ 553333 w 166"/>
                  <a:gd name="T41" fmla="*/ 2622448 h 31"/>
                  <a:gd name="T42" fmla="*/ 1659999 w 166"/>
                  <a:gd name="T43" fmla="*/ 1573673 h 31"/>
                  <a:gd name="T44" fmla="*/ 3043331 w 166"/>
                  <a:gd name="T45" fmla="*/ 1048774 h 31"/>
                  <a:gd name="T46" fmla="*/ 4703330 w 166"/>
                  <a:gd name="T47" fmla="*/ 786581 h 31"/>
                  <a:gd name="T48" fmla="*/ 8299469 w 166"/>
                  <a:gd name="T49" fmla="*/ 262194 h 31"/>
                  <a:gd name="T50" fmla="*/ 10512801 w 166"/>
                  <a:gd name="T51" fmla="*/ 262194 h 31"/>
                  <a:gd name="T52" fmla="*/ 10512801 w 166"/>
                  <a:gd name="T53" fmla="*/ 262194 h 31"/>
                  <a:gd name="T54" fmla="*/ 14109465 w 166"/>
                  <a:gd name="T55" fmla="*/ 0 h 31"/>
                  <a:gd name="T56" fmla="*/ 17429463 w 166"/>
                  <a:gd name="T57" fmla="*/ 0 h 31"/>
                  <a:gd name="T58" fmla="*/ 26558931 w 166"/>
                  <a:gd name="T59" fmla="*/ 786581 h 31"/>
                  <a:gd name="T60" fmla="*/ 31262262 w 166"/>
                  <a:gd name="T61" fmla="*/ 1048774 h 31"/>
                  <a:gd name="T62" fmla="*/ 35688926 w 166"/>
                  <a:gd name="T63" fmla="*/ 1048774 h 31"/>
                  <a:gd name="T64" fmla="*/ 39561731 w 166"/>
                  <a:gd name="T65" fmla="*/ 1048774 h 31"/>
                  <a:gd name="T66" fmla="*/ 43435062 w 166"/>
                  <a:gd name="T67" fmla="*/ 262194 h 31"/>
                  <a:gd name="T68" fmla="*/ 43435062 w 166"/>
                  <a:gd name="T69" fmla="*/ 262194 h 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66" h="31">
                    <a:moveTo>
                      <a:pt x="157" y="1"/>
                    </a:moveTo>
                    <a:lnTo>
                      <a:pt x="157" y="1"/>
                    </a:lnTo>
                    <a:lnTo>
                      <a:pt x="160" y="6"/>
                    </a:lnTo>
                    <a:lnTo>
                      <a:pt x="163" y="8"/>
                    </a:lnTo>
                    <a:lnTo>
                      <a:pt x="166" y="14"/>
                    </a:lnTo>
                    <a:lnTo>
                      <a:pt x="166" y="20"/>
                    </a:lnTo>
                    <a:lnTo>
                      <a:pt x="163" y="22"/>
                    </a:lnTo>
                    <a:lnTo>
                      <a:pt x="159" y="25"/>
                    </a:lnTo>
                    <a:lnTo>
                      <a:pt x="150" y="31"/>
                    </a:lnTo>
                    <a:lnTo>
                      <a:pt x="143" y="27"/>
                    </a:lnTo>
                    <a:lnTo>
                      <a:pt x="135" y="25"/>
                    </a:lnTo>
                    <a:lnTo>
                      <a:pt x="117" y="21"/>
                    </a:lnTo>
                    <a:lnTo>
                      <a:pt x="96" y="21"/>
                    </a:lnTo>
                    <a:lnTo>
                      <a:pt x="75" y="20"/>
                    </a:lnTo>
                    <a:lnTo>
                      <a:pt x="34" y="20"/>
                    </a:lnTo>
                    <a:lnTo>
                      <a:pt x="16" y="18"/>
                    </a:lnTo>
                    <a:lnTo>
                      <a:pt x="0" y="15"/>
                    </a:lnTo>
                    <a:lnTo>
                      <a:pt x="2" y="10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7" y="3"/>
                    </a:lnTo>
                    <a:lnTo>
                      <a:pt x="30" y="1"/>
                    </a:lnTo>
                    <a:lnTo>
                      <a:pt x="38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96" y="3"/>
                    </a:lnTo>
                    <a:lnTo>
                      <a:pt x="113" y="4"/>
                    </a:lnTo>
                    <a:lnTo>
                      <a:pt x="129" y="4"/>
                    </a:lnTo>
                    <a:lnTo>
                      <a:pt x="143" y="4"/>
                    </a:lnTo>
                    <a:lnTo>
                      <a:pt x="15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5" name="Freeform 103"/>
              <p:cNvSpPr>
                <a:spLocks/>
              </p:cNvSpPr>
              <p:nvPr/>
            </p:nvSpPr>
            <p:spPr bwMode="auto">
              <a:xfrm>
                <a:off x="6313488" y="4213225"/>
                <a:ext cx="88900" cy="17463"/>
              </a:xfrm>
              <a:custGeom>
                <a:avLst/>
                <a:gdLst>
                  <a:gd name="T0" fmla="*/ 45907534 w 167"/>
                  <a:gd name="T1" fmla="*/ 1400215 h 33"/>
                  <a:gd name="T2" fmla="*/ 45907534 w 167"/>
                  <a:gd name="T3" fmla="*/ 1400215 h 33"/>
                  <a:gd name="T4" fmla="*/ 46474471 w 167"/>
                  <a:gd name="T5" fmla="*/ 2240027 h 33"/>
                  <a:gd name="T6" fmla="*/ 47324611 w 167"/>
                  <a:gd name="T7" fmla="*/ 3360305 h 33"/>
                  <a:gd name="T8" fmla="*/ 47324611 w 167"/>
                  <a:gd name="T9" fmla="*/ 4760520 h 33"/>
                  <a:gd name="T10" fmla="*/ 47324611 w 167"/>
                  <a:gd name="T11" fmla="*/ 5880798 h 33"/>
                  <a:gd name="T12" fmla="*/ 47041408 w 167"/>
                  <a:gd name="T13" fmla="*/ 7840887 h 33"/>
                  <a:gd name="T14" fmla="*/ 46474471 w 167"/>
                  <a:gd name="T15" fmla="*/ 9241102 h 33"/>
                  <a:gd name="T16" fmla="*/ 46474471 w 167"/>
                  <a:gd name="T17" fmla="*/ 9241102 h 33"/>
                  <a:gd name="T18" fmla="*/ 39390153 w 167"/>
                  <a:gd name="T19" fmla="*/ 8681228 h 33"/>
                  <a:gd name="T20" fmla="*/ 32305302 w 167"/>
                  <a:gd name="T21" fmla="*/ 7001075 h 33"/>
                  <a:gd name="T22" fmla="*/ 25220983 w 167"/>
                  <a:gd name="T23" fmla="*/ 5320394 h 33"/>
                  <a:gd name="T24" fmla="*/ 17569728 w 167"/>
                  <a:gd name="T25" fmla="*/ 4760520 h 33"/>
                  <a:gd name="T26" fmla="*/ 17569728 w 167"/>
                  <a:gd name="T27" fmla="*/ 4760520 h 33"/>
                  <a:gd name="T28" fmla="*/ 15302511 w 167"/>
                  <a:gd name="T29" fmla="*/ 4760520 h 33"/>
                  <a:gd name="T30" fmla="*/ 12468890 w 167"/>
                  <a:gd name="T31" fmla="*/ 5040457 h 33"/>
                  <a:gd name="T32" fmla="*/ 6801116 w 167"/>
                  <a:gd name="T33" fmla="*/ 5880798 h 33"/>
                  <a:gd name="T34" fmla="*/ 3967495 w 167"/>
                  <a:gd name="T35" fmla="*/ 5880798 h 33"/>
                  <a:gd name="T36" fmla="*/ 1983481 w 167"/>
                  <a:gd name="T37" fmla="*/ 5320394 h 33"/>
                  <a:gd name="T38" fmla="*/ 1133342 w 167"/>
                  <a:gd name="T39" fmla="*/ 5040457 h 33"/>
                  <a:gd name="T40" fmla="*/ 566937 w 167"/>
                  <a:gd name="T41" fmla="*/ 4200645 h 33"/>
                  <a:gd name="T42" fmla="*/ 0 w 167"/>
                  <a:gd name="T43" fmla="*/ 3360305 h 33"/>
                  <a:gd name="T44" fmla="*/ 0 w 167"/>
                  <a:gd name="T45" fmla="*/ 2240027 h 33"/>
                  <a:gd name="T46" fmla="*/ 0 w 167"/>
                  <a:gd name="T47" fmla="*/ 2240027 h 33"/>
                  <a:gd name="T48" fmla="*/ 2550419 w 167"/>
                  <a:gd name="T49" fmla="*/ 1400215 h 33"/>
                  <a:gd name="T50" fmla="*/ 4817635 w 167"/>
                  <a:gd name="T51" fmla="*/ 840341 h 33"/>
                  <a:gd name="T52" fmla="*/ 9918472 w 167"/>
                  <a:gd name="T53" fmla="*/ 0 h 33"/>
                  <a:gd name="T54" fmla="*/ 15585714 w 167"/>
                  <a:gd name="T55" fmla="*/ 279937 h 33"/>
                  <a:gd name="T56" fmla="*/ 21253488 w 167"/>
                  <a:gd name="T57" fmla="*/ 840341 h 33"/>
                  <a:gd name="T58" fmla="*/ 27204465 w 167"/>
                  <a:gd name="T59" fmla="*/ 1400215 h 33"/>
                  <a:gd name="T60" fmla="*/ 33155441 w 167"/>
                  <a:gd name="T61" fmla="*/ 1960089 h 33"/>
                  <a:gd name="T62" fmla="*/ 39390153 w 167"/>
                  <a:gd name="T63" fmla="*/ 2240027 h 33"/>
                  <a:gd name="T64" fmla="*/ 45907534 w 167"/>
                  <a:gd name="T65" fmla="*/ 1400215 h 33"/>
                  <a:gd name="T66" fmla="*/ 45907534 w 167"/>
                  <a:gd name="T67" fmla="*/ 1400215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67" h="33">
                    <a:moveTo>
                      <a:pt x="162" y="5"/>
                    </a:moveTo>
                    <a:lnTo>
                      <a:pt x="162" y="5"/>
                    </a:lnTo>
                    <a:lnTo>
                      <a:pt x="164" y="8"/>
                    </a:lnTo>
                    <a:lnTo>
                      <a:pt x="167" y="12"/>
                    </a:lnTo>
                    <a:lnTo>
                      <a:pt x="167" y="17"/>
                    </a:lnTo>
                    <a:lnTo>
                      <a:pt x="167" y="21"/>
                    </a:lnTo>
                    <a:lnTo>
                      <a:pt x="166" y="28"/>
                    </a:lnTo>
                    <a:lnTo>
                      <a:pt x="164" y="33"/>
                    </a:lnTo>
                    <a:lnTo>
                      <a:pt x="139" y="31"/>
                    </a:lnTo>
                    <a:lnTo>
                      <a:pt x="114" y="25"/>
                    </a:lnTo>
                    <a:lnTo>
                      <a:pt x="89" y="19"/>
                    </a:lnTo>
                    <a:lnTo>
                      <a:pt x="62" y="17"/>
                    </a:lnTo>
                    <a:lnTo>
                      <a:pt x="54" y="17"/>
                    </a:lnTo>
                    <a:lnTo>
                      <a:pt x="44" y="18"/>
                    </a:lnTo>
                    <a:lnTo>
                      <a:pt x="24" y="21"/>
                    </a:lnTo>
                    <a:lnTo>
                      <a:pt x="14" y="21"/>
                    </a:lnTo>
                    <a:lnTo>
                      <a:pt x="7" y="19"/>
                    </a:lnTo>
                    <a:lnTo>
                      <a:pt x="4" y="18"/>
                    </a:lnTo>
                    <a:lnTo>
                      <a:pt x="2" y="15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9" y="5"/>
                    </a:lnTo>
                    <a:lnTo>
                      <a:pt x="17" y="3"/>
                    </a:lnTo>
                    <a:lnTo>
                      <a:pt x="35" y="0"/>
                    </a:lnTo>
                    <a:lnTo>
                      <a:pt x="55" y="1"/>
                    </a:lnTo>
                    <a:lnTo>
                      <a:pt x="75" y="3"/>
                    </a:lnTo>
                    <a:lnTo>
                      <a:pt x="96" y="5"/>
                    </a:lnTo>
                    <a:lnTo>
                      <a:pt x="117" y="7"/>
                    </a:lnTo>
                    <a:lnTo>
                      <a:pt x="139" y="8"/>
                    </a:lnTo>
                    <a:lnTo>
                      <a:pt x="16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6" name="Freeform 104"/>
              <p:cNvSpPr>
                <a:spLocks/>
              </p:cNvSpPr>
              <p:nvPr/>
            </p:nvSpPr>
            <p:spPr bwMode="auto">
              <a:xfrm>
                <a:off x="6311901" y="4425950"/>
                <a:ext cx="93663" cy="17463"/>
              </a:xfrm>
              <a:custGeom>
                <a:avLst/>
                <a:gdLst>
                  <a:gd name="T0" fmla="*/ 47862857 w 176"/>
                  <a:gd name="T1" fmla="*/ 1400215 h 33"/>
                  <a:gd name="T2" fmla="*/ 47862857 w 176"/>
                  <a:gd name="T3" fmla="*/ 1400215 h 33"/>
                  <a:gd name="T4" fmla="*/ 48712210 w 176"/>
                  <a:gd name="T5" fmla="*/ 2240027 h 33"/>
                  <a:gd name="T6" fmla="*/ 49278978 w 176"/>
                  <a:gd name="T7" fmla="*/ 3360305 h 33"/>
                  <a:gd name="T8" fmla="*/ 49845213 w 176"/>
                  <a:gd name="T9" fmla="*/ 4760520 h 33"/>
                  <a:gd name="T10" fmla="*/ 49845213 w 176"/>
                  <a:gd name="T11" fmla="*/ 5880798 h 33"/>
                  <a:gd name="T12" fmla="*/ 49278978 w 176"/>
                  <a:gd name="T13" fmla="*/ 7001075 h 33"/>
                  <a:gd name="T14" fmla="*/ 48712210 w 176"/>
                  <a:gd name="T15" fmla="*/ 8120824 h 33"/>
                  <a:gd name="T16" fmla="*/ 47296090 w 176"/>
                  <a:gd name="T17" fmla="*/ 8961165 h 33"/>
                  <a:gd name="T18" fmla="*/ 45313734 w 176"/>
                  <a:gd name="T19" fmla="*/ 9241102 h 33"/>
                  <a:gd name="T20" fmla="*/ 45313734 w 176"/>
                  <a:gd name="T21" fmla="*/ 9241102 h 33"/>
                  <a:gd name="T22" fmla="*/ 44747498 w 176"/>
                  <a:gd name="T23" fmla="*/ 8961165 h 33"/>
                  <a:gd name="T24" fmla="*/ 43331378 w 176"/>
                  <a:gd name="T25" fmla="*/ 8681228 h 33"/>
                  <a:gd name="T26" fmla="*/ 42198375 w 176"/>
                  <a:gd name="T27" fmla="*/ 7840887 h 33"/>
                  <a:gd name="T28" fmla="*/ 41065904 w 176"/>
                  <a:gd name="T29" fmla="*/ 7281013 h 33"/>
                  <a:gd name="T30" fmla="*/ 41065904 w 176"/>
                  <a:gd name="T31" fmla="*/ 7281013 h 33"/>
                  <a:gd name="T32" fmla="*/ 36817542 w 176"/>
                  <a:gd name="T33" fmla="*/ 6720609 h 33"/>
                  <a:gd name="T34" fmla="*/ 31436709 w 176"/>
                  <a:gd name="T35" fmla="*/ 6160735 h 33"/>
                  <a:gd name="T36" fmla="*/ 20391393 w 176"/>
                  <a:gd name="T37" fmla="*/ 5880798 h 33"/>
                  <a:gd name="T38" fmla="*/ 9346077 w 176"/>
                  <a:gd name="T39" fmla="*/ 5320394 h 33"/>
                  <a:gd name="T40" fmla="*/ 4531480 w 176"/>
                  <a:gd name="T41" fmla="*/ 5040457 h 33"/>
                  <a:gd name="T42" fmla="*/ 0 w 176"/>
                  <a:gd name="T43" fmla="*/ 4760520 h 33"/>
                  <a:gd name="T44" fmla="*/ 0 w 176"/>
                  <a:gd name="T45" fmla="*/ 4760520 h 33"/>
                  <a:gd name="T46" fmla="*/ 1416121 w 176"/>
                  <a:gd name="T47" fmla="*/ 3080367 h 33"/>
                  <a:gd name="T48" fmla="*/ 2549124 w 176"/>
                  <a:gd name="T49" fmla="*/ 1960089 h 33"/>
                  <a:gd name="T50" fmla="*/ 3964712 w 176"/>
                  <a:gd name="T51" fmla="*/ 1120278 h 33"/>
                  <a:gd name="T52" fmla="*/ 5664483 w 176"/>
                  <a:gd name="T53" fmla="*/ 279937 h 33"/>
                  <a:gd name="T54" fmla="*/ 9346077 w 176"/>
                  <a:gd name="T55" fmla="*/ 0 h 33"/>
                  <a:gd name="T56" fmla="*/ 12744554 w 176"/>
                  <a:gd name="T57" fmla="*/ 0 h 33"/>
                  <a:gd name="T58" fmla="*/ 16709266 w 176"/>
                  <a:gd name="T59" fmla="*/ 0 h 33"/>
                  <a:gd name="T60" fmla="*/ 20391393 w 176"/>
                  <a:gd name="T61" fmla="*/ 840341 h 33"/>
                  <a:gd name="T62" fmla="*/ 26055344 w 176"/>
                  <a:gd name="T63" fmla="*/ 1400215 h 33"/>
                  <a:gd name="T64" fmla="*/ 26055344 w 176"/>
                  <a:gd name="T65" fmla="*/ 1400215 h 33"/>
                  <a:gd name="T66" fmla="*/ 33135947 w 176"/>
                  <a:gd name="T67" fmla="*/ 1400215 h 33"/>
                  <a:gd name="T68" fmla="*/ 37950545 w 176"/>
                  <a:gd name="T69" fmla="*/ 1960089 h 33"/>
                  <a:gd name="T70" fmla="*/ 42198375 w 176"/>
                  <a:gd name="T71" fmla="*/ 2240027 h 33"/>
                  <a:gd name="T72" fmla="*/ 44747498 w 176"/>
                  <a:gd name="T73" fmla="*/ 1960089 h 33"/>
                  <a:gd name="T74" fmla="*/ 47862857 w 176"/>
                  <a:gd name="T75" fmla="*/ 1400215 h 33"/>
                  <a:gd name="T76" fmla="*/ 47862857 w 176"/>
                  <a:gd name="T77" fmla="*/ 1400215 h 3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76" h="33">
                    <a:moveTo>
                      <a:pt x="169" y="5"/>
                    </a:moveTo>
                    <a:lnTo>
                      <a:pt x="169" y="5"/>
                    </a:lnTo>
                    <a:lnTo>
                      <a:pt x="172" y="8"/>
                    </a:lnTo>
                    <a:lnTo>
                      <a:pt x="174" y="12"/>
                    </a:lnTo>
                    <a:lnTo>
                      <a:pt x="176" y="17"/>
                    </a:lnTo>
                    <a:lnTo>
                      <a:pt x="176" y="21"/>
                    </a:lnTo>
                    <a:lnTo>
                      <a:pt x="174" y="25"/>
                    </a:lnTo>
                    <a:lnTo>
                      <a:pt x="172" y="29"/>
                    </a:lnTo>
                    <a:lnTo>
                      <a:pt x="167" y="32"/>
                    </a:lnTo>
                    <a:lnTo>
                      <a:pt x="160" y="33"/>
                    </a:lnTo>
                    <a:lnTo>
                      <a:pt x="158" y="32"/>
                    </a:lnTo>
                    <a:lnTo>
                      <a:pt x="153" y="31"/>
                    </a:lnTo>
                    <a:lnTo>
                      <a:pt x="149" y="28"/>
                    </a:lnTo>
                    <a:lnTo>
                      <a:pt x="145" y="26"/>
                    </a:lnTo>
                    <a:lnTo>
                      <a:pt x="130" y="24"/>
                    </a:lnTo>
                    <a:lnTo>
                      <a:pt x="111" y="22"/>
                    </a:lnTo>
                    <a:lnTo>
                      <a:pt x="72" y="21"/>
                    </a:lnTo>
                    <a:lnTo>
                      <a:pt x="33" y="19"/>
                    </a:lnTo>
                    <a:lnTo>
                      <a:pt x="16" y="18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7"/>
                    </a:lnTo>
                    <a:lnTo>
                      <a:pt x="14" y="4"/>
                    </a:lnTo>
                    <a:lnTo>
                      <a:pt x="20" y="1"/>
                    </a:lnTo>
                    <a:lnTo>
                      <a:pt x="33" y="0"/>
                    </a:lnTo>
                    <a:lnTo>
                      <a:pt x="45" y="0"/>
                    </a:lnTo>
                    <a:lnTo>
                      <a:pt x="59" y="0"/>
                    </a:lnTo>
                    <a:lnTo>
                      <a:pt x="72" y="3"/>
                    </a:lnTo>
                    <a:lnTo>
                      <a:pt x="92" y="5"/>
                    </a:lnTo>
                    <a:lnTo>
                      <a:pt x="117" y="5"/>
                    </a:lnTo>
                    <a:lnTo>
                      <a:pt x="134" y="7"/>
                    </a:lnTo>
                    <a:lnTo>
                      <a:pt x="149" y="8"/>
                    </a:lnTo>
                    <a:lnTo>
                      <a:pt x="158" y="7"/>
                    </a:lnTo>
                    <a:lnTo>
                      <a:pt x="169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7" name="Freeform 105"/>
              <p:cNvSpPr>
                <a:spLocks/>
              </p:cNvSpPr>
              <p:nvPr/>
            </p:nvSpPr>
            <p:spPr bwMode="auto">
              <a:xfrm>
                <a:off x="6307138" y="4456113"/>
                <a:ext cx="101600" cy="17463"/>
              </a:xfrm>
              <a:custGeom>
                <a:avLst/>
                <a:gdLst>
                  <a:gd name="T0" fmla="*/ 50403125 w 192"/>
                  <a:gd name="T1" fmla="*/ 0 h 35"/>
                  <a:gd name="T2" fmla="*/ 50403125 w 192"/>
                  <a:gd name="T3" fmla="*/ 0 h 35"/>
                  <a:gd name="T4" fmla="*/ 52363158 w 192"/>
                  <a:gd name="T5" fmla="*/ 2489226 h 35"/>
                  <a:gd name="T6" fmla="*/ 53763333 w 192"/>
                  <a:gd name="T7" fmla="*/ 4978951 h 35"/>
                  <a:gd name="T8" fmla="*/ 53763333 w 192"/>
                  <a:gd name="T9" fmla="*/ 4978951 h 35"/>
                  <a:gd name="T10" fmla="*/ 53203475 w 192"/>
                  <a:gd name="T11" fmla="*/ 6721259 h 35"/>
                  <a:gd name="T12" fmla="*/ 51803300 w 192"/>
                  <a:gd name="T13" fmla="*/ 7966122 h 35"/>
                  <a:gd name="T14" fmla="*/ 50683054 w 192"/>
                  <a:gd name="T15" fmla="*/ 8464067 h 35"/>
                  <a:gd name="T16" fmla="*/ 49002950 w 192"/>
                  <a:gd name="T17" fmla="*/ 8713039 h 35"/>
                  <a:gd name="T18" fmla="*/ 45082883 w 192"/>
                  <a:gd name="T19" fmla="*/ 7966122 h 35"/>
                  <a:gd name="T20" fmla="*/ 40602429 w 192"/>
                  <a:gd name="T21" fmla="*/ 7717149 h 35"/>
                  <a:gd name="T22" fmla="*/ 40602429 w 192"/>
                  <a:gd name="T23" fmla="*/ 7717149 h 35"/>
                  <a:gd name="T24" fmla="*/ 9800696 w 192"/>
                  <a:gd name="T25" fmla="*/ 4978951 h 35"/>
                  <a:gd name="T26" fmla="*/ 9800696 w 192"/>
                  <a:gd name="T27" fmla="*/ 4978951 h 35"/>
                  <a:gd name="T28" fmla="*/ 6720417 w 192"/>
                  <a:gd name="T29" fmla="*/ 4978951 h 35"/>
                  <a:gd name="T30" fmla="*/ 3920067 w 192"/>
                  <a:gd name="T31" fmla="*/ 4978951 h 35"/>
                  <a:gd name="T32" fmla="*/ 2800350 w 192"/>
                  <a:gd name="T33" fmla="*/ 4978951 h 35"/>
                  <a:gd name="T34" fmla="*/ 1680104 w 192"/>
                  <a:gd name="T35" fmla="*/ 4232033 h 35"/>
                  <a:gd name="T36" fmla="*/ 840317 w 192"/>
                  <a:gd name="T37" fmla="*/ 3485116 h 35"/>
                  <a:gd name="T38" fmla="*/ 0 w 192"/>
                  <a:gd name="T39" fmla="*/ 1991780 h 35"/>
                  <a:gd name="T40" fmla="*/ 0 w 192"/>
                  <a:gd name="T41" fmla="*/ 1991780 h 35"/>
                  <a:gd name="T42" fmla="*/ 2800350 w 192"/>
                  <a:gd name="T43" fmla="*/ 1244862 h 35"/>
                  <a:gd name="T44" fmla="*/ 5040313 w 192"/>
                  <a:gd name="T45" fmla="*/ 995890 h 35"/>
                  <a:gd name="T46" fmla="*/ 8120592 w 192"/>
                  <a:gd name="T47" fmla="*/ 746917 h 35"/>
                  <a:gd name="T48" fmla="*/ 10920942 w 192"/>
                  <a:gd name="T49" fmla="*/ 746917 h 35"/>
                  <a:gd name="T50" fmla="*/ 17360900 w 192"/>
                  <a:gd name="T51" fmla="*/ 995890 h 35"/>
                  <a:gd name="T52" fmla="*/ 24081317 w 192"/>
                  <a:gd name="T53" fmla="*/ 1742807 h 35"/>
                  <a:gd name="T54" fmla="*/ 30521804 w 192"/>
                  <a:gd name="T55" fmla="*/ 2489226 h 35"/>
                  <a:gd name="T56" fmla="*/ 37802608 w 192"/>
                  <a:gd name="T57" fmla="*/ 2489226 h 35"/>
                  <a:gd name="T58" fmla="*/ 40882358 w 192"/>
                  <a:gd name="T59" fmla="*/ 2489226 h 35"/>
                  <a:gd name="T60" fmla="*/ 43962638 w 192"/>
                  <a:gd name="T61" fmla="*/ 1991780 h 35"/>
                  <a:gd name="T62" fmla="*/ 47042917 w 192"/>
                  <a:gd name="T63" fmla="*/ 995890 h 35"/>
                  <a:gd name="T64" fmla="*/ 50403125 w 192"/>
                  <a:gd name="T65" fmla="*/ 0 h 35"/>
                  <a:gd name="T66" fmla="*/ 50403125 w 192"/>
                  <a:gd name="T67" fmla="*/ 0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92" h="35">
                    <a:moveTo>
                      <a:pt x="180" y="0"/>
                    </a:moveTo>
                    <a:lnTo>
                      <a:pt x="180" y="0"/>
                    </a:lnTo>
                    <a:lnTo>
                      <a:pt x="187" y="10"/>
                    </a:lnTo>
                    <a:lnTo>
                      <a:pt x="192" y="20"/>
                    </a:lnTo>
                    <a:lnTo>
                      <a:pt x="190" y="27"/>
                    </a:lnTo>
                    <a:lnTo>
                      <a:pt x="185" y="32"/>
                    </a:lnTo>
                    <a:lnTo>
                      <a:pt x="181" y="34"/>
                    </a:lnTo>
                    <a:lnTo>
                      <a:pt x="175" y="35"/>
                    </a:lnTo>
                    <a:lnTo>
                      <a:pt x="161" y="32"/>
                    </a:lnTo>
                    <a:lnTo>
                      <a:pt x="145" y="31"/>
                    </a:lnTo>
                    <a:lnTo>
                      <a:pt x="35" y="20"/>
                    </a:lnTo>
                    <a:lnTo>
                      <a:pt x="24" y="20"/>
                    </a:lnTo>
                    <a:lnTo>
                      <a:pt x="14" y="20"/>
                    </a:lnTo>
                    <a:lnTo>
                      <a:pt x="10" y="20"/>
                    </a:lnTo>
                    <a:lnTo>
                      <a:pt x="6" y="17"/>
                    </a:lnTo>
                    <a:lnTo>
                      <a:pt x="3" y="14"/>
                    </a:lnTo>
                    <a:lnTo>
                      <a:pt x="0" y="8"/>
                    </a:lnTo>
                    <a:lnTo>
                      <a:pt x="10" y="5"/>
                    </a:lnTo>
                    <a:lnTo>
                      <a:pt x="18" y="4"/>
                    </a:lnTo>
                    <a:lnTo>
                      <a:pt x="29" y="3"/>
                    </a:lnTo>
                    <a:lnTo>
                      <a:pt x="39" y="3"/>
                    </a:lnTo>
                    <a:lnTo>
                      <a:pt x="62" y="4"/>
                    </a:lnTo>
                    <a:lnTo>
                      <a:pt x="86" y="7"/>
                    </a:lnTo>
                    <a:lnTo>
                      <a:pt x="109" y="10"/>
                    </a:lnTo>
                    <a:lnTo>
                      <a:pt x="135" y="10"/>
                    </a:lnTo>
                    <a:lnTo>
                      <a:pt x="146" y="10"/>
                    </a:lnTo>
                    <a:lnTo>
                      <a:pt x="157" y="8"/>
                    </a:lnTo>
                    <a:lnTo>
                      <a:pt x="168" y="4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8" name="Freeform 106"/>
              <p:cNvSpPr>
                <a:spLocks noEditPoints="1"/>
              </p:cNvSpPr>
              <p:nvPr/>
            </p:nvSpPr>
            <p:spPr bwMode="auto">
              <a:xfrm>
                <a:off x="5384801" y="3876675"/>
                <a:ext cx="1336675" cy="692150"/>
              </a:xfrm>
              <a:custGeom>
                <a:avLst/>
                <a:gdLst>
                  <a:gd name="T0" fmla="*/ 271056629 w 2526"/>
                  <a:gd name="T1" fmla="*/ 31362121 h 1308"/>
                  <a:gd name="T2" fmla="*/ 406865138 w 2526"/>
                  <a:gd name="T3" fmla="*/ 68324413 h 1308"/>
                  <a:gd name="T4" fmla="*/ 511871912 w 2526"/>
                  <a:gd name="T5" fmla="*/ 0 h 1308"/>
                  <a:gd name="T6" fmla="*/ 624438892 w 2526"/>
                  <a:gd name="T7" fmla="*/ 155969758 h 1308"/>
                  <a:gd name="T8" fmla="*/ 690522813 w 2526"/>
                  <a:gd name="T9" fmla="*/ 351141771 h 1308"/>
                  <a:gd name="T10" fmla="*/ 565915175 w 2526"/>
                  <a:gd name="T11" fmla="*/ 300738646 h 1308"/>
                  <a:gd name="T12" fmla="*/ 451668092 w 2526"/>
                  <a:gd name="T13" fmla="*/ 355061838 h 1308"/>
                  <a:gd name="T14" fmla="*/ 333500942 w 2526"/>
                  <a:gd name="T15" fmla="*/ 349741596 h 1308"/>
                  <a:gd name="T16" fmla="*/ 232414233 w 2526"/>
                  <a:gd name="T17" fmla="*/ 349181738 h 1308"/>
                  <a:gd name="T18" fmla="*/ 101926496 w 2526"/>
                  <a:gd name="T19" fmla="*/ 336580692 h 1308"/>
                  <a:gd name="T20" fmla="*/ 61883925 w 2526"/>
                  <a:gd name="T21" fmla="*/ 172210942 h 1308"/>
                  <a:gd name="T22" fmla="*/ 544913608 w 2526"/>
                  <a:gd name="T23" fmla="*/ 349741596 h 1308"/>
                  <a:gd name="T24" fmla="*/ 521112221 w 2526"/>
                  <a:gd name="T25" fmla="*/ 6720417 h 1308"/>
                  <a:gd name="T26" fmla="*/ 480509792 w 2526"/>
                  <a:gd name="T27" fmla="*/ 264056283 h 1308"/>
                  <a:gd name="T28" fmla="*/ 463708750 w 2526"/>
                  <a:gd name="T29" fmla="*/ 149809200 h 1308"/>
                  <a:gd name="T30" fmla="*/ 470709096 w 2526"/>
                  <a:gd name="T31" fmla="*/ 95206079 h 1308"/>
                  <a:gd name="T32" fmla="*/ 285057850 w 2526"/>
                  <a:gd name="T33" fmla="*/ 37802608 h 1308"/>
                  <a:gd name="T34" fmla="*/ 183691213 w 2526"/>
                  <a:gd name="T35" fmla="*/ 83725279 h 1308"/>
                  <a:gd name="T36" fmla="*/ 228494167 w 2526"/>
                  <a:gd name="T37" fmla="*/ 306058888 h 1308"/>
                  <a:gd name="T38" fmla="*/ 231014058 w 2526"/>
                  <a:gd name="T39" fmla="*/ 58243787 h 1308"/>
                  <a:gd name="T40" fmla="*/ 402665142 w 2526"/>
                  <a:gd name="T41" fmla="*/ 122647604 h 1308"/>
                  <a:gd name="T42" fmla="*/ 317259758 w 2526"/>
                  <a:gd name="T43" fmla="*/ 61323537 h 1308"/>
                  <a:gd name="T44" fmla="*/ 321740213 w 2526"/>
                  <a:gd name="T45" fmla="*/ 334060800 h 1308"/>
                  <a:gd name="T46" fmla="*/ 236334829 w 2526"/>
                  <a:gd name="T47" fmla="*/ 76164546 h 1308"/>
                  <a:gd name="T48" fmla="*/ 93805904 w 2526"/>
                  <a:gd name="T49" fmla="*/ 121527358 h 1308"/>
                  <a:gd name="T50" fmla="*/ 38642396 w 2526"/>
                  <a:gd name="T51" fmla="*/ 314459408 h 1308"/>
                  <a:gd name="T52" fmla="*/ 154569583 w 2526"/>
                  <a:gd name="T53" fmla="*/ 91005554 h 1308"/>
                  <a:gd name="T54" fmla="*/ 452507879 w 2526"/>
                  <a:gd name="T55" fmla="*/ 99686004 h 1308"/>
                  <a:gd name="T56" fmla="*/ 458948367 w 2526"/>
                  <a:gd name="T57" fmla="*/ 337980867 h 1308"/>
                  <a:gd name="T58" fmla="*/ 141969067 w 2526"/>
                  <a:gd name="T59" fmla="*/ 172490871 h 1308"/>
                  <a:gd name="T60" fmla="*/ 169130663 w 2526"/>
                  <a:gd name="T61" fmla="*/ 117047433 h 1308"/>
                  <a:gd name="T62" fmla="*/ 164090350 w 2526"/>
                  <a:gd name="T63" fmla="*/ 113687225 h 1308"/>
                  <a:gd name="T64" fmla="*/ 134688263 w 2526"/>
                  <a:gd name="T65" fmla="*/ 169690521 h 1308"/>
                  <a:gd name="T66" fmla="*/ 105846562 w 2526"/>
                  <a:gd name="T67" fmla="*/ 240814754 h 1308"/>
                  <a:gd name="T68" fmla="*/ 106686879 w 2526"/>
                  <a:gd name="T69" fmla="*/ 275257154 h 1308"/>
                  <a:gd name="T70" fmla="*/ 261816321 w 2526"/>
                  <a:gd name="T71" fmla="*/ 105286704 h 1308"/>
                  <a:gd name="T72" fmla="*/ 316979829 w 2526"/>
                  <a:gd name="T73" fmla="*/ 257335867 h 1308"/>
                  <a:gd name="T74" fmla="*/ 409385558 w 2526"/>
                  <a:gd name="T75" fmla="*/ 337700938 h 1308"/>
                  <a:gd name="T76" fmla="*/ 575995800 w 2526"/>
                  <a:gd name="T77" fmla="*/ 152609550 h 1308"/>
                  <a:gd name="T78" fmla="*/ 551913954 w 2526"/>
                  <a:gd name="T79" fmla="*/ 122927533 h 1308"/>
                  <a:gd name="T80" fmla="*/ 157649863 w 2526"/>
                  <a:gd name="T81" fmla="*/ 114247083 h 1308"/>
                  <a:gd name="T82" fmla="*/ 176970796 w 2526"/>
                  <a:gd name="T83" fmla="*/ 121807287 h 1308"/>
                  <a:gd name="T84" fmla="*/ 200212325 w 2526"/>
                  <a:gd name="T85" fmla="*/ 344701283 h 1308"/>
                  <a:gd name="T86" fmla="*/ 209173233 w 2526"/>
                  <a:gd name="T87" fmla="*/ 126007812 h 1308"/>
                  <a:gd name="T88" fmla="*/ 609877813 w 2526"/>
                  <a:gd name="T89" fmla="*/ 141408679 h 1308"/>
                  <a:gd name="T90" fmla="*/ 586356354 w 2526"/>
                  <a:gd name="T91" fmla="*/ 332660625 h 1308"/>
                  <a:gd name="T92" fmla="*/ 557234725 w 2526"/>
                  <a:gd name="T93" fmla="*/ 164650208 h 1308"/>
                  <a:gd name="T94" fmla="*/ 621918471 w 2526"/>
                  <a:gd name="T95" fmla="*/ 159609896 h 1308"/>
                  <a:gd name="T96" fmla="*/ 628638888 w 2526"/>
                  <a:gd name="T97" fmla="*/ 172210942 h 1308"/>
                  <a:gd name="T98" fmla="*/ 127128058 w 2526"/>
                  <a:gd name="T99" fmla="*/ 170530838 h 1308"/>
                  <a:gd name="T100" fmla="*/ 162410246 w 2526"/>
                  <a:gd name="T101" fmla="*/ 196852117 h 1308"/>
                  <a:gd name="T102" fmla="*/ 164930138 w 2526"/>
                  <a:gd name="T103" fmla="*/ 187891738 h 1308"/>
                  <a:gd name="T104" fmla="*/ 599237329 w 2526"/>
                  <a:gd name="T105" fmla="*/ 203852463 h 1308"/>
                  <a:gd name="T106" fmla="*/ 110327017 w 2526"/>
                  <a:gd name="T107" fmla="*/ 264616142 h 1308"/>
                  <a:gd name="T108" fmla="*/ 668681458 w 2526"/>
                  <a:gd name="T109" fmla="*/ 264616142 h 1308"/>
                  <a:gd name="T110" fmla="*/ 622758788 w 2526"/>
                  <a:gd name="T111" fmla="*/ 302138821 h 1308"/>
                  <a:gd name="T112" fmla="*/ 92965588 w 2526"/>
                  <a:gd name="T113" fmla="*/ 302978608 h 1308"/>
                  <a:gd name="T114" fmla="*/ 688842708 w 2526"/>
                  <a:gd name="T115" fmla="*/ 293738300 h 1308"/>
                  <a:gd name="T116" fmla="*/ 316139513 w 2526"/>
                  <a:gd name="T117" fmla="*/ 306899204 h 1308"/>
                  <a:gd name="T118" fmla="*/ 69444129 w 2526"/>
                  <a:gd name="T119" fmla="*/ 303818925 h 1308"/>
                  <a:gd name="T120" fmla="*/ 698643404 w 2526"/>
                  <a:gd name="T121" fmla="*/ 334900588 h 1308"/>
                  <a:gd name="T122" fmla="*/ 62723712 w 2526"/>
                  <a:gd name="T123" fmla="*/ 318099546 h 1308"/>
                  <a:gd name="T124" fmla="*/ 237454546 w 2526"/>
                  <a:gd name="T125" fmla="*/ 339660971 h 13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26" h="1308">
                    <a:moveTo>
                      <a:pt x="584" y="272"/>
                    </a:moveTo>
                    <a:lnTo>
                      <a:pt x="584" y="272"/>
                    </a:lnTo>
                    <a:lnTo>
                      <a:pt x="591" y="272"/>
                    </a:lnTo>
                    <a:lnTo>
                      <a:pt x="598" y="275"/>
                    </a:lnTo>
                    <a:lnTo>
                      <a:pt x="606" y="278"/>
                    </a:lnTo>
                    <a:lnTo>
                      <a:pt x="614" y="281"/>
                    </a:lnTo>
                    <a:lnTo>
                      <a:pt x="617" y="271"/>
                    </a:lnTo>
                    <a:lnTo>
                      <a:pt x="618" y="261"/>
                    </a:lnTo>
                    <a:lnTo>
                      <a:pt x="618" y="240"/>
                    </a:lnTo>
                    <a:lnTo>
                      <a:pt x="618" y="230"/>
                    </a:lnTo>
                    <a:lnTo>
                      <a:pt x="620" y="220"/>
                    </a:lnTo>
                    <a:lnTo>
                      <a:pt x="622" y="212"/>
                    </a:lnTo>
                    <a:lnTo>
                      <a:pt x="627" y="203"/>
                    </a:lnTo>
                    <a:lnTo>
                      <a:pt x="664" y="198"/>
                    </a:lnTo>
                    <a:lnTo>
                      <a:pt x="704" y="191"/>
                    </a:lnTo>
                    <a:lnTo>
                      <a:pt x="723" y="185"/>
                    </a:lnTo>
                    <a:lnTo>
                      <a:pt x="743" y="179"/>
                    </a:lnTo>
                    <a:lnTo>
                      <a:pt x="763" y="172"/>
                    </a:lnTo>
                    <a:lnTo>
                      <a:pt x="782" y="163"/>
                    </a:lnTo>
                    <a:lnTo>
                      <a:pt x="805" y="151"/>
                    </a:lnTo>
                    <a:lnTo>
                      <a:pt x="815" y="146"/>
                    </a:lnTo>
                    <a:lnTo>
                      <a:pt x="820" y="140"/>
                    </a:lnTo>
                    <a:lnTo>
                      <a:pt x="825" y="139"/>
                    </a:lnTo>
                    <a:lnTo>
                      <a:pt x="827" y="137"/>
                    </a:lnTo>
                    <a:lnTo>
                      <a:pt x="830" y="137"/>
                    </a:lnTo>
                    <a:lnTo>
                      <a:pt x="833" y="140"/>
                    </a:lnTo>
                    <a:lnTo>
                      <a:pt x="840" y="133"/>
                    </a:lnTo>
                    <a:lnTo>
                      <a:pt x="841" y="129"/>
                    </a:lnTo>
                    <a:lnTo>
                      <a:pt x="844" y="125"/>
                    </a:lnTo>
                    <a:lnTo>
                      <a:pt x="875" y="120"/>
                    </a:lnTo>
                    <a:lnTo>
                      <a:pt x="907" y="116"/>
                    </a:lnTo>
                    <a:lnTo>
                      <a:pt x="940" y="113"/>
                    </a:lnTo>
                    <a:lnTo>
                      <a:pt x="968" y="112"/>
                    </a:lnTo>
                    <a:lnTo>
                      <a:pt x="993" y="112"/>
                    </a:lnTo>
                    <a:lnTo>
                      <a:pt x="1018" y="115"/>
                    </a:lnTo>
                    <a:lnTo>
                      <a:pt x="1044" y="119"/>
                    </a:lnTo>
                    <a:lnTo>
                      <a:pt x="1067" y="125"/>
                    </a:lnTo>
                    <a:lnTo>
                      <a:pt x="1081" y="129"/>
                    </a:lnTo>
                    <a:lnTo>
                      <a:pt x="1097" y="133"/>
                    </a:lnTo>
                    <a:lnTo>
                      <a:pt x="1104" y="137"/>
                    </a:lnTo>
                    <a:lnTo>
                      <a:pt x="1112" y="142"/>
                    </a:lnTo>
                    <a:lnTo>
                      <a:pt x="1119" y="147"/>
                    </a:lnTo>
                    <a:lnTo>
                      <a:pt x="1125" y="154"/>
                    </a:lnTo>
                    <a:lnTo>
                      <a:pt x="1131" y="174"/>
                    </a:lnTo>
                    <a:lnTo>
                      <a:pt x="1132" y="181"/>
                    </a:lnTo>
                    <a:lnTo>
                      <a:pt x="1132" y="189"/>
                    </a:lnTo>
                    <a:lnTo>
                      <a:pt x="1142" y="188"/>
                    </a:lnTo>
                    <a:lnTo>
                      <a:pt x="1152" y="185"/>
                    </a:lnTo>
                    <a:lnTo>
                      <a:pt x="1164" y="182"/>
                    </a:lnTo>
                    <a:lnTo>
                      <a:pt x="1178" y="181"/>
                    </a:lnTo>
                    <a:lnTo>
                      <a:pt x="1191" y="179"/>
                    </a:lnTo>
                    <a:lnTo>
                      <a:pt x="1205" y="181"/>
                    </a:lnTo>
                    <a:lnTo>
                      <a:pt x="1234" y="185"/>
                    </a:lnTo>
                    <a:lnTo>
                      <a:pt x="1265" y="191"/>
                    </a:lnTo>
                    <a:lnTo>
                      <a:pt x="1298" y="195"/>
                    </a:lnTo>
                    <a:lnTo>
                      <a:pt x="1314" y="196"/>
                    </a:lnTo>
                    <a:lnTo>
                      <a:pt x="1333" y="195"/>
                    </a:lnTo>
                    <a:lnTo>
                      <a:pt x="1371" y="192"/>
                    </a:lnTo>
                    <a:lnTo>
                      <a:pt x="1390" y="192"/>
                    </a:lnTo>
                    <a:lnTo>
                      <a:pt x="1407" y="195"/>
                    </a:lnTo>
                    <a:lnTo>
                      <a:pt x="1416" y="198"/>
                    </a:lnTo>
                    <a:lnTo>
                      <a:pt x="1423" y="201"/>
                    </a:lnTo>
                    <a:lnTo>
                      <a:pt x="1430" y="205"/>
                    </a:lnTo>
                    <a:lnTo>
                      <a:pt x="1435" y="210"/>
                    </a:lnTo>
                    <a:lnTo>
                      <a:pt x="1441" y="216"/>
                    </a:lnTo>
                    <a:lnTo>
                      <a:pt x="1445" y="224"/>
                    </a:lnTo>
                    <a:lnTo>
                      <a:pt x="1453" y="244"/>
                    </a:lnTo>
                    <a:lnTo>
                      <a:pt x="1459" y="267"/>
                    </a:lnTo>
                    <a:lnTo>
                      <a:pt x="1463" y="289"/>
                    </a:lnTo>
                    <a:lnTo>
                      <a:pt x="1465" y="302"/>
                    </a:lnTo>
                    <a:lnTo>
                      <a:pt x="1465" y="313"/>
                    </a:lnTo>
                    <a:lnTo>
                      <a:pt x="1463" y="324"/>
                    </a:lnTo>
                    <a:lnTo>
                      <a:pt x="1462" y="335"/>
                    </a:lnTo>
                    <a:lnTo>
                      <a:pt x="1469" y="335"/>
                    </a:lnTo>
                    <a:lnTo>
                      <a:pt x="1474" y="333"/>
                    </a:lnTo>
                    <a:lnTo>
                      <a:pt x="1489" y="327"/>
                    </a:lnTo>
                    <a:lnTo>
                      <a:pt x="1501" y="323"/>
                    </a:lnTo>
                    <a:lnTo>
                      <a:pt x="1508" y="321"/>
                    </a:lnTo>
                    <a:lnTo>
                      <a:pt x="1515" y="321"/>
                    </a:lnTo>
                    <a:lnTo>
                      <a:pt x="1518" y="290"/>
                    </a:lnTo>
                    <a:lnTo>
                      <a:pt x="1519" y="259"/>
                    </a:lnTo>
                    <a:lnTo>
                      <a:pt x="1519" y="229"/>
                    </a:lnTo>
                    <a:lnTo>
                      <a:pt x="1518" y="198"/>
                    </a:lnTo>
                    <a:lnTo>
                      <a:pt x="1517" y="170"/>
                    </a:lnTo>
                    <a:lnTo>
                      <a:pt x="1517" y="142"/>
                    </a:lnTo>
                    <a:lnTo>
                      <a:pt x="1519" y="118"/>
                    </a:lnTo>
                    <a:lnTo>
                      <a:pt x="1522" y="105"/>
                    </a:lnTo>
                    <a:lnTo>
                      <a:pt x="1525" y="95"/>
                    </a:lnTo>
                    <a:lnTo>
                      <a:pt x="1545" y="91"/>
                    </a:lnTo>
                    <a:lnTo>
                      <a:pt x="1564" y="85"/>
                    </a:lnTo>
                    <a:lnTo>
                      <a:pt x="1604" y="71"/>
                    </a:lnTo>
                    <a:lnTo>
                      <a:pt x="1644" y="56"/>
                    </a:lnTo>
                    <a:lnTo>
                      <a:pt x="1682" y="39"/>
                    </a:lnTo>
                    <a:lnTo>
                      <a:pt x="1695" y="31"/>
                    </a:lnTo>
                    <a:lnTo>
                      <a:pt x="1708" y="22"/>
                    </a:lnTo>
                    <a:lnTo>
                      <a:pt x="1722" y="17"/>
                    </a:lnTo>
                    <a:lnTo>
                      <a:pt x="1736" y="11"/>
                    </a:lnTo>
                    <a:lnTo>
                      <a:pt x="1751" y="7"/>
                    </a:lnTo>
                    <a:lnTo>
                      <a:pt x="1766" y="4"/>
                    </a:lnTo>
                    <a:lnTo>
                      <a:pt x="1782" y="1"/>
                    </a:lnTo>
                    <a:lnTo>
                      <a:pt x="1797" y="0"/>
                    </a:lnTo>
                    <a:lnTo>
                      <a:pt x="1828" y="0"/>
                    </a:lnTo>
                    <a:lnTo>
                      <a:pt x="1861" y="3"/>
                    </a:lnTo>
                    <a:lnTo>
                      <a:pt x="1890" y="8"/>
                    </a:lnTo>
                    <a:lnTo>
                      <a:pt x="1919" y="14"/>
                    </a:lnTo>
                    <a:lnTo>
                      <a:pt x="1925" y="18"/>
                    </a:lnTo>
                    <a:lnTo>
                      <a:pt x="1931" y="22"/>
                    </a:lnTo>
                    <a:lnTo>
                      <a:pt x="1936" y="28"/>
                    </a:lnTo>
                    <a:lnTo>
                      <a:pt x="1939" y="33"/>
                    </a:lnTo>
                    <a:lnTo>
                      <a:pt x="1945" y="45"/>
                    </a:lnTo>
                    <a:lnTo>
                      <a:pt x="1949" y="59"/>
                    </a:lnTo>
                    <a:lnTo>
                      <a:pt x="1950" y="73"/>
                    </a:lnTo>
                    <a:lnTo>
                      <a:pt x="1952" y="90"/>
                    </a:lnTo>
                    <a:lnTo>
                      <a:pt x="1953" y="125"/>
                    </a:lnTo>
                    <a:lnTo>
                      <a:pt x="1957" y="198"/>
                    </a:lnTo>
                    <a:lnTo>
                      <a:pt x="1959" y="274"/>
                    </a:lnTo>
                    <a:lnTo>
                      <a:pt x="1959" y="349"/>
                    </a:lnTo>
                    <a:lnTo>
                      <a:pt x="1955" y="418"/>
                    </a:lnTo>
                    <a:lnTo>
                      <a:pt x="1973" y="406"/>
                    </a:lnTo>
                    <a:lnTo>
                      <a:pt x="1994" y="393"/>
                    </a:lnTo>
                    <a:lnTo>
                      <a:pt x="2016" y="383"/>
                    </a:lnTo>
                    <a:lnTo>
                      <a:pt x="2040" y="375"/>
                    </a:lnTo>
                    <a:lnTo>
                      <a:pt x="2065" y="368"/>
                    </a:lnTo>
                    <a:lnTo>
                      <a:pt x="2091" y="365"/>
                    </a:lnTo>
                    <a:lnTo>
                      <a:pt x="2105" y="365"/>
                    </a:lnTo>
                    <a:lnTo>
                      <a:pt x="2117" y="366"/>
                    </a:lnTo>
                    <a:lnTo>
                      <a:pt x="2131" y="368"/>
                    </a:lnTo>
                    <a:lnTo>
                      <a:pt x="2144" y="369"/>
                    </a:lnTo>
                    <a:lnTo>
                      <a:pt x="2155" y="390"/>
                    </a:lnTo>
                    <a:lnTo>
                      <a:pt x="2167" y="413"/>
                    </a:lnTo>
                    <a:lnTo>
                      <a:pt x="2188" y="457"/>
                    </a:lnTo>
                    <a:lnTo>
                      <a:pt x="2192" y="469"/>
                    </a:lnTo>
                    <a:lnTo>
                      <a:pt x="2197" y="481"/>
                    </a:lnTo>
                    <a:lnTo>
                      <a:pt x="2206" y="505"/>
                    </a:lnTo>
                    <a:lnTo>
                      <a:pt x="2217" y="532"/>
                    </a:lnTo>
                    <a:lnTo>
                      <a:pt x="2230" y="557"/>
                    </a:lnTo>
                    <a:lnTo>
                      <a:pt x="2256" y="608"/>
                    </a:lnTo>
                    <a:lnTo>
                      <a:pt x="2286" y="660"/>
                    </a:lnTo>
                    <a:lnTo>
                      <a:pt x="2300" y="688"/>
                    </a:lnTo>
                    <a:lnTo>
                      <a:pt x="2313" y="714"/>
                    </a:lnTo>
                    <a:lnTo>
                      <a:pt x="2320" y="727"/>
                    </a:lnTo>
                    <a:lnTo>
                      <a:pt x="2327" y="740"/>
                    </a:lnTo>
                    <a:lnTo>
                      <a:pt x="2334" y="752"/>
                    </a:lnTo>
                    <a:lnTo>
                      <a:pt x="2341" y="765"/>
                    </a:lnTo>
                    <a:lnTo>
                      <a:pt x="2373" y="837"/>
                    </a:lnTo>
                    <a:lnTo>
                      <a:pt x="2405" y="908"/>
                    </a:lnTo>
                    <a:lnTo>
                      <a:pt x="2439" y="980"/>
                    </a:lnTo>
                    <a:lnTo>
                      <a:pt x="2474" y="1051"/>
                    </a:lnTo>
                    <a:lnTo>
                      <a:pt x="2480" y="1060"/>
                    </a:lnTo>
                    <a:lnTo>
                      <a:pt x="2484" y="1064"/>
                    </a:lnTo>
                    <a:lnTo>
                      <a:pt x="2489" y="1068"/>
                    </a:lnTo>
                    <a:lnTo>
                      <a:pt x="2489" y="1072"/>
                    </a:lnTo>
                    <a:lnTo>
                      <a:pt x="2488" y="1075"/>
                    </a:lnTo>
                    <a:lnTo>
                      <a:pt x="2488" y="1077"/>
                    </a:lnTo>
                    <a:lnTo>
                      <a:pt x="2487" y="1081"/>
                    </a:lnTo>
                    <a:lnTo>
                      <a:pt x="2492" y="1088"/>
                    </a:lnTo>
                    <a:lnTo>
                      <a:pt x="2498" y="1096"/>
                    </a:lnTo>
                    <a:lnTo>
                      <a:pt x="2506" y="1115"/>
                    </a:lnTo>
                    <a:lnTo>
                      <a:pt x="2515" y="1133"/>
                    </a:lnTo>
                    <a:lnTo>
                      <a:pt x="2519" y="1141"/>
                    </a:lnTo>
                    <a:lnTo>
                      <a:pt x="2526" y="1148"/>
                    </a:lnTo>
                    <a:lnTo>
                      <a:pt x="2525" y="1159"/>
                    </a:lnTo>
                    <a:lnTo>
                      <a:pt x="2523" y="1169"/>
                    </a:lnTo>
                    <a:lnTo>
                      <a:pt x="2519" y="1181"/>
                    </a:lnTo>
                    <a:lnTo>
                      <a:pt x="2516" y="1190"/>
                    </a:lnTo>
                    <a:lnTo>
                      <a:pt x="2510" y="1200"/>
                    </a:lnTo>
                    <a:lnTo>
                      <a:pt x="2505" y="1210"/>
                    </a:lnTo>
                    <a:lnTo>
                      <a:pt x="2491" y="1230"/>
                    </a:lnTo>
                    <a:lnTo>
                      <a:pt x="2474" y="1247"/>
                    </a:lnTo>
                    <a:lnTo>
                      <a:pt x="2466" y="1254"/>
                    </a:lnTo>
                    <a:lnTo>
                      <a:pt x="2457" y="1261"/>
                    </a:lnTo>
                    <a:lnTo>
                      <a:pt x="2447" y="1266"/>
                    </a:lnTo>
                    <a:lnTo>
                      <a:pt x="2437" y="1270"/>
                    </a:lnTo>
                    <a:lnTo>
                      <a:pt x="2426" y="1275"/>
                    </a:lnTo>
                    <a:lnTo>
                      <a:pt x="2416" y="1276"/>
                    </a:lnTo>
                    <a:lnTo>
                      <a:pt x="2400" y="1279"/>
                    </a:lnTo>
                    <a:lnTo>
                      <a:pt x="2383" y="1280"/>
                    </a:lnTo>
                    <a:lnTo>
                      <a:pt x="2367" y="1280"/>
                    </a:lnTo>
                    <a:lnTo>
                      <a:pt x="2352" y="1280"/>
                    </a:lnTo>
                    <a:lnTo>
                      <a:pt x="2336" y="1279"/>
                    </a:lnTo>
                    <a:lnTo>
                      <a:pt x="2322" y="1276"/>
                    </a:lnTo>
                    <a:lnTo>
                      <a:pt x="2307" y="1272"/>
                    </a:lnTo>
                    <a:lnTo>
                      <a:pt x="2293" y="1268"/>
                    </a:lnTo>
                    <a:lnTo>
                      <a:pt x="2280" y="1263"/>
                    </a:lnTo>
                    <a:lnTo>
                      <a:pt x="2268" y="1259"/>
                    </a:lnTo>
                    <a:lnTo>
                      <a:pt x="2254" y="1256"/>
                    </a:lnTo>
                    <a:lnTo>
                      <a:pt x="2245" y="1256"/>
                    </a:lnTo>
                    <a:lnTo>
                      <a:pt x="2238" y="1258"/>
                    </a:lnTo>
                    <a:lnTo>
                      <a:pt x="2211" y="1248"/>
                    </a:lnTo>
                    <a:lnTo>
                      <a:pt x="2183" y="1239"/>
                    </a:lnTo>
                    <a:lnTo>
                      <a:pt x="2154" y="1231"/>
                    </a:lnTo>
                    <a:lnTo>
                      <a:pt x="2126" y="1221"/>
                    </a:lnTo>
                    <a:lnTo>
                      <a:pt x="2096" y="1210"/>
                    </a:lnTo>
                    <a:lnTo>
                      <a:pt x="2085" y="1204"/>
                    </a:lnTo>
                    <a:lnTo>
                      <a:pt x="2077" y="1197"/>
                    </a:lnTo>
                    <a:lnTo>
                      <a:pt x="2072" y="1192"/>
                    </a:lnTo>
                    <a:lnTo>
                      <a:pt x="2070" y="1186"/>
                    </a:lnTo>
                    <a:lnTo>
                      <a:pt x="2063" y="1169"/>
                    </a:lnTo>
                    <a:lnTo>
                      <a:pt x="2057" y="1151"/>
                    </a:lnTo>
                    <a:lnTo>
                      <a:pt x="2051" y="1134"/>
                    </a:lnTo>
                    <a:lnTo>
                      <a:pt x="2044" y="1120"/>
                    </a:lnTo>
                    <a:lnTo>
                      <a:pt x="2036" y="1105"/>
                    </a:lnTo>
                    <a:lnTo>
                      <a:pt x="2028" y="1091"/>
                    </a:lnTo>
                    <a:lnTo>
                      <a:pt x="2021" y="1074"/>
                    </a:lnTo>
                    <a:lnTo>
                      <a:pt x="2008" y="1043"/>
                    </a:lnTo>
                    <a:lnTo>
                      <a:pt x="1995" y="1015"/>
                    </a:lnTo>
                    <a:lnTo>
                      <a:pt x="1967" y="959"/>
                    </a:lnTo>
                    <a:lnTo>
                      <a:pt x="1966" y="1016"/>
                    </a:lnTo>
                    <a:lnTo>
                      <a:pt x="1966" y="1084"/>
                    </a:lnTo>
                    <a:lnTo>
                      <a:pt x="1967" y="1225"/>
                    </a:lnTo>
                    <a:lnTo>
                      <a:pt x="1967" y="1238"/>
                    </a:lnTo>
                    <a:lnTo>
                      <a:pt x="1964" y="1249"/>
                    </a:lnTo>
                    <a:lnTo>
                      <a:pt x="1960" y="1259"/>
                    </a:lnTo>
                    <a:lnTo>
                      <a:pt x="1955" y="1268"/>
                    </a:lnTo>
                    <a:lnTo>
                      <a:pt x="1948" y="1276"/>
                    </a:lnTo>
                    <a:lnTo>
                      <a:pt x="1939" y="1282"/>
                    </a:lnTo>
                    <a:lnTo>
                      <a:pt x="1929" y="1287"/>
                    </a:lnTo>
                    <a:lnTo>
                      <a:pt x="1919" y="1293"/>
                    </a:lnTo>
                    <a:lnTo>
                      <a:pt x="1908" y="1296"/>
                    </a:lnTo>
                    <a:lnTo>
                      <a:pt x="1897" y="1300"/>
                    </a:lnTo>
                    <a:lnTo>
                      <a:pt x="1872" y="1304"/>
                    </a:lnTo>
                    <a:lnTo>
                      <a:pt x="1846" y="1307"/>
                    </a:lnTo>
                    <a:lnTo>
                      <a:pt x="1821" y="1308"/>
                    </a:lnTo>
                    <a:lnTo>
                      <a:pt x="1799" y="1308"/>
                    </a:lnTo>
                    <a:lnTo>
                      <a:pt x="1776" y="1305"/>
                    </a:lnTo>
                    <a:lnTo>
                      <a:pt x="1755" y="1301"/>
                    </a:lnTo>
                    <a:lnTo>
                      <a:pt x="1731" y="1300"/>
                    </a:lnTo>
                    <a:lnTo>
                      <a:pt x="1713" y="1284"/>
                    </a:lnTo>
                    <a:lnTo>
                      <a:pt x="1703" y="1276"/>
                    </a:lnTo>
                    <a:lnTo>
                      <a:pt x="1691" y="1268"/>
                    </a:lnTo>
                    <a:lnTo>
                      <a:pt x="1678" y="1262"/>
                    </a:lnTo>
                    <a:lnTo>
                      <a:pt x="1665" y="1256"/>
                    </a:lnTo>
                    <a:lnTo>
                      <a:pt x="1654" y="1254"/>
                    </a:lnTo>
                    <a:lnTo>
                      <a:pt x="1642" y="1254"/>
                    </a:lnTo>
                    <a:lnTo>
                      <a:pt x="1637" y="1254"/>
                    </a:lnTo>
                    <a:lnTo>
                      <a:pt x="1632" y="1256"/>
                    </a:lnTo>
                    <a:lnTo>
                      <a:pt x="1623" y="1262"/>
                    </a:lnTo>
                    <a:lnTo>
                      <a:pt x="1613" y="1268"/>
                    </a:lnTo>
                    <a:lnTo>
                      <a:pt x="1609" y="1270"/>
                    </a:lnTo>
                    <a:lnTo>
                      <a:pt x="1604" y="1272"/>
                    </a:lnTo>
                    <a:lnTo>
                      <a:pt x="1578" y="1273"/>
                    </a:lnTo>
                    <a:lnTo>
                      <a:pt x="1566" y="1273"/>
                    </a:lnTo>
                    <a:lnTo>
                      <a:pt x="1553" y="1273"/>
                    </a:lnTo>
                    <a:lnTo>
                      <a:pt x="1542" y="1270"/>
                    </a:lnTo>
                    <a:lnTo>
                      <a:pt x="1532" y="1266"/>
                    </a:lnTo>
                    <a:lnTo>
                      <a:pt x="1522" y="1261"/>
                    </a:lnTo>
                    <a:lnTo>
                      <a:pt x="1515" y="1251"/>
                    </a:lnTo>
                    <a:lnTo>
                      <a:pt x="1507" y="1249"/>
                    </a:lnTo>
                    <a:lnTo>
                      <a:pt x="1500" y="1248"/>
                    </a:lnTo>
                    <a:lnTo>
                      <a:pt x="1486" y="1242"/>
                    </a:lnTo>
                    <a:lnTo>
                      <a:pt x="1472" y="1234"/>
                    </a:lnTo>
                    <a:lnTo>
                      <a:pt x="1459" y="1225"/>
                    </a:lnTo>
                    <a:lnTo>
                      <a:pt x="1453" y="1225"/>
                    </a:lnTo>
                    <a:lnTo>
                      <a:pt x="1448" y="1227"/>
                    </a:lnTo>
                    <a:lnTo>
                      <a:pt x="1444" y="1230"/>
                    </a:lnTo>
                    <a:lnTo>
                      <a:pt x="1439" y="1232"/>
                    </a:lnTo>
                    <a:lnTo>
                      <a:pt x="1432" y="1241"/>
                    </a:lnTo>
                    <a:lnTo>
                      <a:pt x="1425" y="1247"/>
                    </a:lnTo>
                    <a:lnTo>
                      <a:pt x="1416" y="1251"/>
                    </a:lnTo>
                    <a:lnTo>
                      <a:pt x="1406" y="1254"/>
                    </a:lnTo>
                    <a:lnTo>
                      <a:pt x="1396" y="1255"/>
                    </a:lnTo>
                    <a:lnTo>
                      <a:pt x="1385" y="1256"/>
                    </a:lnTo>
                    <a:lnTo>
                      <a:pt x="1362" y="1256"/>
                    </a:lnTo>
                    <a:lnTo>
                      <a:pt x="1340" y="1258"/>
                    </a:lnTo>
                    <a:lnTo>
                      <a:pt x="1310" y="1256"/>
                    </a:lnTo>
                    <a:lnTo>
                      <a:pt x="1278" y="1255"/>
                    </a:lnTo>
                    <a:lnTo>
                      <a:pt x="1257" y="1252"/>
                    </a:lnTo>
                    <a:lnTo>
                      <a:pt x="1234" y="1248"/>
                    </a:lnTo>
                    <a:lnTo>
                      <a:pt x="1225" y="1247"/>
                    </a:lnTo>
                    <a:lnTo>
                      <a:pt x="1213" y="1245"/>
                    </a:lnTo>
                    <a:lnTo>
                      <a:pt x="1202" y="1247"/>
                    </a:lnTo>
                    <a:lnTo>
                      <a:pt x="1191" y="1249"/>
                    </a:lnTo>
                    <a:lnTo>
                      <a:pt x="1175" y="1244"/>
                    </a:lnTo>
                    <a:lnTo>
                      <a:pt x="1160" y="1239"/>
                    </a:lnTo>
                    <a:lnTo>
                      <a:pt x="1147" y="1235"/>
                    </a:lnTo>
                    <a:lnTo>
                      <a:pt x="1133" y="1230"/>
                    </a:lnTo>
                    <a:lnTo>
                      <a:pt x="1129" y="1234"/>
                    </a:lnTo>
                    <a:lnTo>
                      <a:pt x="1125" y="1239"/>
                    </a:lnTo>
                    <a:lnTo>
                      <a:pt x="1118" y="1242"/>
                    </a:lnTo>
                    <a:lnTo>
                      <a:pt x="1111" y="1247"/>
                    </a:lnTo>
                    <a:lnTo>
                      <a:pt x="1094" y="1251"/>
                    </a:lnTo>
                    <a:lnTo>
                      <a:pt x="1076" y="1255"/>
                    </a:lnTo>
                    <a:lnTo>
                      <a:pt x="1058" y="1256"/>
                    </a:lnTo>
                    <a:lnTo>
                      <a:pt x="1041" y="1256"/>
                    </a:lnTo>
                    <a:lnTo>
                      <a:pt x="1027" y="1255"/>
                    </a:lnTo>
                    <a:lnTo>
                      <a:pt x="1017" y="1254"/>
                    </a:lnTo>
                    <a:lnTo>
                      <a:pt x="1015" y="1254"/>
                    </a:lnTo>
                    <a:lnTo>
                      <a:pt x="1014" y="1254"/>
                    </a:lnTo>
                    <a:lnTo>
                      <a:pt x="1015" y="1256"/>
                    </a:lnTo>
                    <a:lnTo>
                      <a:pt x="1017" y="1258"/>
                    </a:lnTo>
                    <a:lnTo>
                      <a:pt x="1017" y="1259"/>
                    </a:lnTo>
                    <a:lnTo>
                      <a:pt x="1014" y="1259"/>
                    </a:lnTo>
                    <a:lnTo>
                      <a:pt x="1001" y="1256"/>
                    </a:lnTo>
                    <a:lnTo>
                      <a:pt x="983" y="1252"/>
                    </a:lnTo>
                    <a:lnTo>
                      <a:pt x="940" y="1247"/>
                    </a:lnTo>
                    <a:lnTo>
                      <a:pt x="890" y="1241"/>
                    </a:lnTo>
                    <a:lnTo>
                      <a:pt x="868" y="1237"/>
                    </a:lnTo>
                    <a:lnTo>
                      <a:pt x="848" y="1231"/>
                    </a:lnTo>
                    <a:lnTo>
                      <a:pt x="846" y="1232"/>
                    </a:lnTo>
                    <a:lnTo>
                      <a:pt x="844" y="1235"/>
                    </a:lnTo>
                    <a:lnTo>
                      <a:pt x="841" y="1242"/>
                    </a:lnTo>
                    <a:lnTo>
                      <a:pt x="840" y="1248"/>
                    </a:lnTo>
                    <a:lnTo>
                      <a:pt x="839" y="1249"/>
                    </a:lnTo>
                    <a:lnTo>
                      <a:pt x="836" y="1249"/>
                    </a:lnTo>
                    <a:lnTo>
                      <a:pt x="833" y="1248"/>
                    </a:lnTo>
                    <a:lnTo>
                      <a:pt x="830" y="1247"/>
                    </a:lnTo>
                    <a:lnTo>
                      <a:pt x="829" y="1244"/>
                    </a:lnTo>
                    <a:lnTo>
                      <a:pt x="827" y="1242"/>
                    </a:lnTo>
                    <a:lnTo>
                      <a:pt x="827" y="1235"/>
                    </a:lnTo>
                    <a:lnTo>
                      <a:pt x="827" y="1227"/>
                    </a:lnTo>
                    <a:lnTo>
                      <a:pt x="825" y="1231"/>
                    </a:lnTo>
                    <a:lnTo>
                      <a:pt x="822" y="1235"/>
                    </a:lnTo>
                    <a:lnTo>
                      <a:pt x="815" y="1241"/>
                    </a:lnTo>
                    <a:lnTo>
                      <a:pt x="803" y="1251"/>
                    </a:lnTo>
                    <a:lnTo>
                      <a:pt x="785" y="1249"/>
                    </a:lnTo>
                    <a:lnTo>
                      <a:pt x="766" y="1249"/>
                    </a:lnTo>
                    <a:lnTo>
                      <a:pt x="723" y="1252"/>
                    </a:lnTo>
                    <a:lnTo>
                      <a:pt x="702" y="1252"/>
                    </a:lnTo>
                    <a:lnTo>
                      <a:pt x="680" y="1251"/>
                    </a:lnTo>
                    <a:lnTo>
                      <a:pt x="659" y="1248"/>
                    </a:lnTo>
                    <a:lnTo>
                      <a:pt x="648" y="1245"/>
                    </a:lnTo>
                    <a:lnTo>
                      <a:pt x="638" y="1242"/>
                    </a:lnTo>
                    <a:lnTo>
                      <a:pt x="608" y="1213"/>
                    </a:lnTo>
                    <a:lnTo>
                      <a:pt x="593" y="1200"/>
                    </a:lnTo>
                    <a:lnTo>
                      <a:pt x="576" y="1186"/>
                    </a:lnTo>
                    <a:lnTo>
                      <a:pt x="559" y="1175"/>
                    </a:lnTo>
                    <a:lnTo>
                      <a:pt x="542" y="1162"/>
                    </a:lnTo>
                    <a:lnTo>
                      <a:pt x="523" y="1152"/>
                    </a:lnTo>
                    <a:lnTo>
                      <a:pt x="503" y="1143"/>
                    </a:lnTo>
                    <a:lnTo>
                      <a:pt x="509" y="1070"/>
                    </a:lnTo>
                    <a:lnTo>
                      <a:pt x="511" y="998"/>
                    </a:lnTo>
                    <a:lnTo>
                      <a:pt x="513" y="924"/>
                    </a:lnTo>
                    <a:lnTo>
                      <a:pt x="517" y="846"/>
                    </a:lnTo>
                    <a:lnTo>
                      <a:pt x="464" y="971"/>
                    </a:lnTo>
                    <a:lnTo>
                      <a:pt x="437" y="1032"/>
                    </a:lnTo>
                    <a:lnTo>
                      <a:pt x="410" y="1091"/>
                    </a:lnTo>
                    <a:lnTo>
                      <a:pt x="396" y="1123"/>
                    </a:lnTo>
                    <a:lnTo>
                      <a:pt x="384" y="1155"/>
                    </a:lnTo>
                    <a:lnTo>
                      <a:pt x="371" y="1186"/>
                    </a:lnTo>
                    <a:lnTo>
                      <a:pt x="364" y="1202"/>
                    </a:lnTo>
                    <a:lnTo>
                      <a:pt x="357" y="1217"/>
                    </a:lnTo>
                    <a:lnTo>
                      <a:pt x="351" y="1220"/>
                    </a:lnTo>
                    <a:lnTo>
                      <a:pt x="347" y="1223"/>
                    </a:lnTo>
                    <a:lnTo>
                      <a:pt x="337" y="1224"/>
                    </a:lnTo>
                    <a:lnTo>
                      <a:pt x="328" y="1224"/>
                    </a:lnTo>
                    <a:lnTo>
                      <a:pt x="323" y="1227"/>
                    </a:lnTo>
                    <a:lnTo>
                      <a:pt x="319" y="1230"/>
                    </a:lnTo>
                    <a:lnTo>
                      <a:pt x="288" y="1220"/>
                    </a:lnTo>
                    <a:lnTo>
                      <a:pt x="273" y="1216"/>
                    </a:lnTo>
                    <a:lnTo>
                      <a:pt x="257" y="1210"/>
                    </a:lnTo>
                    <a:lnTo>
                      <a:pt x="243" y="1204"/>
                    </a:lnTo>
                    <a:lnTo>
                      <a:pt x="231" y="1196"/>
                    </a:lnTo>
                    <a:lnTo>
                      <a:pt x="219" y="1186"/>
                    </a:lnTo>
                    <a:lnTo>
                      <a:pt x="210" y="1174"/>
                    </a:lnTo>
                    <a:lnTo>
                      <a:pt x="184" y="1162"/>
                    </a:lnTo>
                    <a:lnTo>
                      <a:pt x="158" y="1151"/>
                    </a:lnTo>
                    <a:lnTo>
                      <a:pt x="106" y="1130"/>
                    </a:lnTo>
                    <a:lnTo>
                      <a:pt x="2" y="1093"/>
                    </a:lnTo>
                    <a:lnTo>
                      <a:pt x="0" y="1089"/>
                    </a:lnTo>
                    <a:lnTo>
                      <a:pt x="0" y="1086"/>
                    </a:lnTo>
                    <a:lnTo>
                      <a:pt x="2" y="1078"/>
                    </a:lnTo>
                    <a:lnTo>
                      <a:pt x="3" y="1070"/>
                    </a:lnTo>
                    <a:lnTo>
                      <a:pt x="43" y="990"/>
                    </a:lnTo>
                    <a:lnTo>
                      <a:pt x="83" y="910"/>
                    </a:lnTo>
                    <a:lnTo>
                      <a:pt x="165" y="752"/>
                    </a:lnTo>
                    <a:lnTo>
                      <a:pt x="168" y="735"/>
                    </a:lnTo>
                    <a:lnTo>
                      <a:pt x="170" y="720"/>
                    </a:lnTo>
                    <a:lnTo>
                      <a:pt x="176" y="706"/>
                    </a:lnTo>
                    <a:lnTo>
                      <a:pt x="182" y="693"/>
                    </a:lnTo>
                    <a:lnTo>
                      <a:pt x="196" y="668"/>
                    </a:lnTo>
                    <a:lnTo>
                      <a:pt x="204" y="654"/>
                    </a:lnTo>
                    <a:lnTo>
                      <a:pt x="210" y="640"/>
                    </a:lnTo>
                    <a:lnTo>
                      <a:pt x="221" y="615"/>
                    </a:lnTo>
                    <a:lnTo>
                      <a:pt x="232" y="591"/>
                    </a:lnTo>
                    <a:lnTo>
                      <a:pt x="256" y="545"/>
                    </a:lnTo>
                    <a:lnTo>
                      <a:pt x="281" y="498"/>
                    </a:lnTo>
                    <a:lnTo>
                      <a:pt x="305" y="449"/>
                    </a:lnTo>
                    <a:lnTo>
                      <a:pt x="319" y="420"/>
                    </a:lnTo>
                    <a:lnTo>
                      <a:pt x="339" y="384"/>
                    </a:lnTo>
                    <a:lnTo>
                      <a:pt x="350" y="368"/>
                    </a:lnTo>
                    <a:lnTo>
                      <a:pt x="361" y="351"/>
                    </a:lnTo>
                    <a:lnTo>
                      <a:pt x="371" y="338"/>
                    </a:lnTo>
                    <a:lnTo>
                      <a:pt x="382" y="330"/>
                    </a:lnTo>
                    <a:lnTo>
                      <a:pt x="389" y="325"/>
                    </a:lnTo>
                    <a:lnTo>
                      <a:pt x="399" y="321"/>
                    </a:lnTo>
                    <a:lnTo>
                      <a:pt x="419" y="316"/>
                    </a:lnTo>
                    <a:lnTo>
                      <a:pt x="441" y="311"/>
                    </a:lnTo>
                    <a:lnTo>
                      <a:pt x="461" y="307"/>
                    </a:lnTo>
                    <a:lnTo>
                      <a:pt x="472" y="306"/>
                    </a:lnTo>
                    <a:lnTo>
                      <a:pt x="481" y="303"/>
                    </a:lnTo>
                    <a:lnTo>
                      <a:pt x="499" y="297"/>
                    </a:lnTo>
                    <a:lnTo>
                      <a:pt x="523" y="293"/>
                    </a:lnTo>
                    <a:lnTo>
                      <a:pt x="545" y="290"/>
                    </a:lnTo>
                    <a:lnTo>
                      <a:pt x="556" y="288"/>
                    </a:lnTo>
                    <a:lnTo>
                      <a:pt x="566" y="283"/>
                    </a:lnTo>
                    <a:lnTo>
                      <a:pt x="576" y="279"/>
                    </a:lnTo>
                    <a:lnTo>
                      <a:pt x="584" y="272"/>
                    </a:lnTo>
                    <a:close/>
                    <a:moveTo>
                      <a:pt x="1818" y="1291"/>
                    </a:moveTo>
                    <a:lnTo>
                      <a:pt x="1818" y="1291"/>
                    </a:lnTo>
                    <a:lnTo>
                      <a:pt x="1855" y="1287"/>
                    </a:lnTo>
                    <a:lnTo>
                      <a:pt x="1875" y="1284"/>
                    </a:lnTo>
                    <a:lnTo>
                      <a:pt x="1894" y="1280"/>
                    </a:lnTo>
                    <a:lnTo>
                      <a:pt x="1911" y="1275"/>
                    </a:lnTo>
                    <a:lnTo>
                      <a:pt x="1926" y="1268"/>
                    </a:lnTo>
                    <a:lnTo>
                      <a:pt x="1934" y="1263"/>
                    </a:lnTo>
                    <a:lnTo>
                      <a:pt x="1939" y="1259"/>
                    </a:lnTo>
                    <a:lnTo>
                      <a:pt x="1943" y="1254"/>
                    </a:lnTo>
                    <a:lnTo>
                      <a:pt x="1946" y="1249"/>
                    </a:lnTo>
                    <a:lnTo>
                      <a:pt x="1948" y="1242"/>
                    </a:lnTo>
                    <a:lnTo>
                      <a:pt x="1949" y="1234"/>
                    </a:lnTo>
                    <a:lnTo>
                      <a:pt x="1949" y="1214"/>
                    </a:lnTo>
                    <a:lnTo>
                      <a:pt x="1949" y="1193"/>
                    </a:lnTo>
                    <a:lnTo>
                      <a:pt x="1949" y="1174"/>
                    </a:lnTo>
                    <a:lnTo>
                      <a:pt x="1950" y="1124"/>
                    </a:lnTo>
                    <a:lnTo>
                      <a:pt x="1950" y="1068"/>
                    </a:lnTo>
                    <a:lnTo>
                      <a:pt x="1949" y="959"/>
                    </a:lnTo>
                    <a:lnTo>
                      <a:pt x="1948" y="931"/>
                    </a:lnTo>
                    <a:lnTo>
                      <a:pt x="1945" y="900"/>
                    </a:lnTo>
                    <a:lnTo>
                      <a:pt x="1942" y="866"/>
                    </a:lnTo>
                    <a:lnTo>
                      <a:pt x="1941" y="831"/>
                    </a:lnTo>
                    <a:lnTo>
                      <a:pt x="1939" y="768"/>
                    </a:lnTo>
                    <a:lnTo>
                      <a:pt x="1936" y="706"/>
                    </a:lnTo>
                    <a:lnTo>
                      <a:pt x="1935" y="641"/>
                    </a:lnTo>
                    <a:lnTo>
                      <a:pt x="1936" y="574"/>
                    </a:lnTo>
                    <a:lnTo>
                      <a:pt x="1941" y="434"/>
                    </a:lnTo>
                    <a:lnTo>
                      <a:pt x="1943" y="303"/>
                    </a:lnTo>
                    <a:lnTo>
                      <a:pt x="1943" y="241"/>
                    </a:lnTo>
                    <a:lnTo>
                      <a:pt x="1942" y="181"/>
                    </a:lnTo>
                    <a:lnTo>
                      <a:pt x="1939" y="120"/>
                    </a:lnTo>
                    <a:lnTo>
                      <a:pt x="1934" y="62"/>
                    </a:lnTo>
                    <a:lnTo>
                      <a:pt x="1931" y="60"/>
                    </a:lnTo>
                    <a:lnTo>
                      <a:pt x="1928" y="59"/>
                    </a:lnTo>
                    <a:lnTo>
                      <a:pt x="1926" y="56"/>
                    </a:lnTo>
                    <a:lnTo>
                      <a:pt x="1926" y="53"/>
                    </a:lnTo>
                    <a:lnTo>
                      <a:pt x="1926" y="47"/>
                    </a:lnTo>
                    <a:lnTo>
                      <a:pt x="1925" y="45"/>
                    </a:lnTo>
                    <a:lnTo>
                      <a:pt x="1915" y="38"/>
                    </a:lnTo>
                    <a:lnTo>
                      <a:pt x="1904" y="33"/>
                    </a:lnTo>
                    <a:lnTo>
                      <a:pt x="1894" y="29"/>
                    </a:lnTo>
                    <a:lnTo>
                      <a:pt x="1883" y="26"/>
                    </a:lnTo>
                    <a:lnTo>
                      <a:pt x="1861" y="24"/>
                    </a:lnTo>
                    <a:lnTo>
                      <a:pt x="1835" y="21"/>
                    </a:lnTo>
                    <a:lnTo>
                      <a:pt x="1804" y="17"/>
                    </a:lnTo>
                    <a:lnTo>
                      <a:pt x="1790" y="15"/>
                    </a:lnTo>
                    <a:lnTo>
                      <a:pt x="1779" y="17"/>
                    </a:lnTo>
                    <a:lnTo>
                      <a:pt x="1752" y="21"/>
                    </a:lnTo>
                    <a:lnTo>
                      <a:pt x="1738" y="25"/>
                    </a:lnTo>
                    <a:lnTo>
                      <a:pt x="1724" y="31"/>
                    </a:lnTo>
                    <a:lnTo>
                      <a:pt x="1713" y="36"/>
                    </a:lnTo>
                    <a:lnTo>
                      <a:pt x="1702" y="43"/>
                    </a:lnTo>
                    <a:lnTo>
                      <a:pt x="1693" y="53"/>
                    </a:lnTo>
                    <a:lnTo>
                      <a:pt x="1689" y="57"/>
                    </a:lnTo>
                    <a:lnTo>
                      <a:pt x="1686" y="63"/>
                    </a:lnTo>
                    <a:lnTo>
                      <a:pt x="1684" y="77"/>
                    </a:lnTo>
                    <a:lnTo>
                      <a:pt x="1682" y="97"/>
                    </a:lnTo>
                    <a:lnTo>
                      <a:pt x="1682" y="118"/>
                    </a:lnTo>
                    <a:lnTo>
                      <a:pt x="1682" y="140"/>
                    </a:lnTo>
                    <a:lnTo>
                      <a:pt x="1686" y="185"/>
                    </a:lnTo>
                    <a:lnTo>
                      <a:pt x="1689" y="219"/>
                    </a:lnTo>
                    <a:lnTo>
                      <a:pt x="1693" y="292"/>
                    </a:lnTo>
                    <a:lnTo>
                      <a:pt x="1695" y="328"/>
                    </a:lnTo>
                    <a:lnTo>
                      <a:pt x="1698" y="368"/>
                    </a:lnTo>
                    <a:lnTo>
                      <a:pt x="1703" y="415"/>
                    </a:lnTo>
                    <a:lnTo>
                      <a:pt x="1709" y="464"/>
                    </a:lnTo>
                    <a:lnTo>
                      <a:pt x="1715" y="516"/>
                    </a:lnTo>
                    <a:lnTo>
                      <a:pt x="1716" y="543"/>
                    </a:lnTo>
                    <a:lnTo>
                      <a:pt x="1717" y="570"/>
                    </a:lnTo>
                    <a:lnTo>
                      <a:pt x="1719" y="657"/>
                    </a:lnTo>
                    <a:lnTo>
                      <a:pt x="1720" y="748"/>
                    </a:lnTo>
                    <a:lnTo>
                      <a:pt x="1720" y="793"/>
                    </a:lnTo>
                    <a:lnTo>
                      <a:pt x="1720" y="839"/>
                    </a:lnTo>
                    <a:lnTo>
                      <a:pt x="1719" y="884"/>
                    </a:lnTo>
                    <a:lnTo>
                      <a:pt x="1717" y="928"/>
                    </a:lnTo>
                    <a:lnTo>
                      <a:pt x="1716" y="943"/>
                    </a:lnTo>
                    <a:lnTo>
                      <a:pt x="1717" y="960"/>
                    </a:lnTo>
                    <a:lnTo>
                      <a:pt x="1719" y="977"/>
                    </a:lnTo>
                    <a:lnTo>
                      <a:pt x="1719" y="994"/>
                    </a:lnTo>
                    <a:lnTo>
                      <a:pt x="1717" y="1061"/>
                    </a:lnTo>
                    <a:lnTo>
                      <a:pt x="1715" y="1129"/>
                    </a:lnTo>
                    <a:lnTo>
                      <a:pt x="1710" y="1196"/>
                    </a:lnTo>
                    <a:lnTo>
                      <a:pt x="1706" y="1259"/>
                    </a:lnTo>
                    <a:lnTo>
                      <a:pt x="1717" y="1266"/>
                    </a:lnTo>
                    <a:lnTo>
                      <a:pt x="1729" y="1273"/>
                    </a:lnTo>
                    <a:lnTo>
                      <a:pt x="1743" y="1279"/>
                    </a:lnTo>
                    <a:lnTo>
                      <a:pt x="1755" y="1284"/>
                    </a:lnTo>
                    <a:lnTo>
                      <a:pt x="1771" y="1287"/>
                    </a:lnTo>
                    <a:lnTo>
                      <a:pt x="1786" y="1290"/>
                    </a:lnTo>
                    <a:lnTo>
                      <a:pt x="1802" y="1291"/>
                    </a:lnTo>
                    <a:lnTo>
                      <a:pt x="1818" y="1291"/>
                    </a:lnTo>
                    <a:close/>
                    <a:moveTo>
                      <a:pt x="1536" y="125"/>
                    </a:moveTo>
                    <a:lnTo>
                      <a:pt x="1536" y="125"/>
                    </a:lnTo>
                    <a:lnTo>
                      <a:pt x="1536" y="177"/>
                    </a:lnTo>
                    <a:lnTo>
                      <a:pt x="1536" y="230"/>
                    </a:lnTo>
                    <a:lnTo>
                      <a:pt x="1536" y="279"/>
                    </a:lnTo>
                    <a:lnTo>
                      <a:pt x="1536" y="318"/>
                    </a:lnTo>
                    <a:lnTo>
                      <a:pt x="1560" y="325"/>
                    </a:lnTo>
                    <a:lnTo>
                      <a:pt x="1588" y="330"/>
                    </a:lnTo>
                    <a:lnTo>
                      <a:pt x="1642" y="338"/>
                    </a:lnTo>
                    <a:lnTo>
                      <a:pt x="1643" y="342"/>
                    </a:lnTo>
                    <a:lnTo>
                      <a:pt x="1646" y="347"/>
                    </a:lnTo>
                    <a:lnTo>
                      <a:pt x="1649" y="349"/>
                    </a:lnTo>
                    <a:lnTo>
                      <a:pt x="1651" y="352"/>
                    </a:lnTo>
                    <a:lnTo>
                      <a:pt x="1654" y="368"/>
                    </a:lnTo>
                    <a:lnTo>
                      <a:pt x="1656" y="383"/>
                    </a:lnTo>
                    <a:lnTo>
                      <a:pt x="1657" y="417"/>
                    </a:lnTo>
                    <a:lnTo>
                      <a:pt x="1656" y="487"/>
                    </a:lnTo>
                    <a:lnTo>
                      <a:pt x="1656" y="535"/>
                    </a:lnTo>
                    <a:lnTo>
                      <a:pt x="1657" y="584"/>
                    </a:lnTo>
                    <a:lnTo>
                      <a:pt x="1660" y="685"/>
                    </a:lnTo>
                    <a:lnTo>
                      <a:pt x="1663" y="789"/>
                    </a:lnTo>
                    <a:lnTo>
                      <a:pt x="1663" y="839"/>
                    </a:lnTo>
                    <a:lnTo>
                      <a:pt x="1661" y="891"/>
                    </a:lnTo>
                    <a:lnTo>
                      <a:pt x="1660" y="970"/>
                    </a:lnTo>
                    <a:lnTo>
                      <a:pt x="1658" y="1051"/>
                    </a:lnTo>
                    <a:lnTo>
                      <a:pt x="1658" y="1136"/>
                    </a:lnTo>
                    <a:lnTo>
                      <a:pt x="1657" y="1227"/>
                    </a:lnTo>
                    <a:lnTo>
                      <a:pt x="1661" y="1230"/>
                    </a:lnTo>
                    <a:lnTo>
                      <a:pt x="1664" y="1231"/>
                    </a:lnTo>
                    <a:lnTo>
                      <a:pt x="1670" y="1237"/>
                    </a:lnTo>
                    <a:lnTo>
                      <a:pt x="1677" y="1242"/>
                    </a:lnTo>
                    <a:lnTo>
                      <a:pt x="1681" y="1244"/>
                    </a:lnTo>
                    <a:lnTo>
                      <a:pt x="1686" y="1244"/>
                    </a:lnTo>
                    <a:lnTo>
                      <a:pt x="1693" y="1192"/>
                    </a:lnTo>
                    <a:lnTo>
                      <a:pt x="1698" y="1140"/>
                    </a:lnTo>
                    <a:lnTo>
                      <a:pt x="1699" y="1088"/>
                    </a:lnTo>
                    <a:lnTo>
                      <a:pt x="1700" y="1035"/>
                    </a:lnTo>
                    <a:lnTo>
                      <a:pt x="1699" y="924"/>
                    </a:lnTo>
                    <a:lnTo>
                      <a:pt x="1698" y="801"/>
                    </a:lnTo>
                    <a:lnTo>
                      <a:pt x="1699" y="786"/>
                    </a:lnTo>
                    <a:lnTo>
                      <a:pt x="1700" y="769"/>
                    </a:lnTo>
                    <a:lnTo>
                      <a:pt x="1703" y="754"/>
                    </a:lnTo>
                    <a:lnTo>
                      <a:pt x="1703" y="738"/>
                    </a:lnTo>
                    <a:lnTo>
                      <a:pt x="1705" y="693"/>
                    </a:lnTo>
                    <a:lnTo>
                      <a:pt x="1705" y="647"/>
                    </a:lnTo>
                    <a:lnTo>
                      <a:pt x="1702" y="557"/>
                    </a:lnTo>
                    <a:lnTo>
                      <a:pt x="1700" y="529"/>
                    </a:lnTo>
                    <a:lnTo>
                      <a:pt x="1698" y="502"/>
                    </a:lnTo>
                    <a:lnTo>
                      <a:pt x="1692" y="449"/>
                    </a:lnTo>
                    <a:lnTo>
                      <a:pt x="1685" y="394"/>
                    </a:lnTo>
                    <a:lnTo>
                      <a:pt x="1681" y="340"/>
                    </a:lnTo>
                    <a:lnTo>
                      <a:pt x="1675" y="233"/>
                    </a:lnTo>
                    <a:lnTo>
                      <a:pt x="1670" y="125"/>
                    </a:lnTo>
                    <a:lnTo>
                      <a:pt x="1670" y="111"/>
                    </a:lnTo>
                    <a:lnTo>
                      <a:pt x="1671" y="97"/>
                    </a:lnTo>
                    <a:lnTo>
                      <a:pt x="1671" y="90"/>
                    </a:lnTo>
                    <a:lnTo>
                      <a:pt x="1670" y="83"/>
                    </a:lnTo>
                    <a:lnTo>
                      <a:pt x="1667" y="76"/>
                    </a:lnTo>
                    <a:lnTo>
                      <a:pt x="1664" y="70"/>
                    </a:lnTo>
                    <a:lnTo>
                      <a:pt x="1598" y="95"/>
                    </a:lnTo>
                    <a:lnTo>
                      <a:pt x="1567" y="109"/>
                    </a:lnTo>
                    <a:lnTo>
                      <a:pt x="1536" y="125"/>
                    </a:lnTo>
                    <a:close/>
                    <a:moveTo>
                      <a:pt x="906" y="268"/>
                    </a:moveTo>
                    <a:lnTo>
                      <a:pt x="906" y="268"/>
                    </a:lnTo>
                    <a:lnTo>
                      <a:pt x="934" y="274"/>
                    </a:lnTo>
                    <a:lnTo>
                      <a:pt x="961" y="278"/>
                    </a:lnTo>
                    <a:lnTo>
                      <a:pt x="986" y="279"/>
                    </a:lnTo>
                    <a:lnTo>
                      <a:pt x="1013" y="281"/>
                    </a:lnTo>
                    <a:lnTo>
                      <a:pt x="1031" y="279"/>
                    </a:lnTo>
                    <a:lnTo>
                      <a:pt x="1051" y="276"/>
                    </a:lnTo>
                    <a:lnTo>
                      <a:pt x="1067" y="274"/>
                    </a:lnTo>
                    <a:lnTo>
                      <a:pt x="1074" y="274"/>
                    </a:lnTo>
                    <a:lnTo>
                      <a:pt x="1079" y="274"/>
                    </a:lnTo>
                    <a:lnTo>
                      <a:pt x="1094" y="267"/>
                    </a:lnTo>
                    <a:lnTo>
                      <a:pt x="1102" y="261"/>
                    </a:lnTo>
                    <a:lnTo>
                      <a:pt x="1108" y="257"/>
                    </a:lnTo>
                    <a:lnTo>
                      <a:pt x="1108" y="231"/>
                    </a:lnTo>
                    <a:lnTo>
                      <a:pt x="1108" y="206"/>
                    </a:lnTo>
                    <a:lnTo>
                      <a:pt x="1105" y="181"/>
                    </a:lnTo>
                    <a:lnTo>
                      <a:pt x="1102" y="168"/>
                    </a:lnTo>
                    <a:lnTo>
                      <a:pt x="1100" y="157"/>
                    </a:lnTo>
                    <a:lnTo>
                      <a:pt x="1074" y="150"/>
                    </a:lnTo>
                    <a:lnTo>
                      <a:pt x="1048" y="142"/>
                    </a:lnTo>
                    <a:lnTo>
                      <a:pt x="1018" y="135"/>
                    </a:lnTo>
                    <a:lnTo>
                      <a:pt x="1003" y="132"/>
                    </a:lnTo>
                    <a:lnTo>
                      <a:pt x="987" y="132"/>
                    </a:lnTo>
                    <a:lnTo>
                      <a:pt x="951" y="132"/>
                    </a:lnTo>
                    <a:lnTo>
                      <a:pt x="928" y="133"/>
                    </a:lnTo>
                    <a:lnTo>
                      <a:pt x="907" y="135"/>
                    </a:lnTo>
                    <a:lnTo>
                      <a:pt x="888" y="137"/>
                    </a:lnTo>
                    <a:lnTo>
                      <a:pt x="869" y="142"/>
                    </a:lnTo>
                    <a:lnTo>
                      <a:pt x="855" y="147"/>
                    </a:lnTo>
                    <a:lnTo>
                      <a:pt x="850" y="151"/>
                    </a:lnTo>
                    <a:lnTo>
                      <a:pt x="847" y="154"/>
                    </a:lnTo>
                    <a:lnTo>
                      <a:pt x="843" y="160"/>
                    </a:lnTo>
                    <a:lnTo>
                      <a:pt x="841" y="167"/>
                    </a:lnTo>
                    <a:lnTo>
                      <a:pt x="840" y="174"/>
                    </a:lnTo>
                    <a:lnTo>
                      <a:pt x="840" y="181"/>
                    </a:lnTo>
                    <a:lnTo>
                      <a:pt x="841" y="215"/>
                    </a:lnTo>
                    <a:lnTo>
                      <a:pt x="841" y="229"/>
                    </a:lnTo>
                    <a:lnTo>
                      <a:pt x="840" y="241"/>
                    </a:lnTo>
                    <a:lnTo>
                      <a:pt x="840" y="252"/>
                    </a:lnTo>
                    <a:lnTo>
                      <a:pt x="841" y="258"/>
                    </a:lnTo>
                    <a:lnTo>
                      <a:pt x="844" y="264"/>
                    </a:lnTo>
                    <a:lnTo>
                      <a:pt x="847" y="261"/>
                    </a:lnTo>
                    <a:lnTo>
                      <a:pt x="850" y="258"/>
                    </a:lnTo>
                    <a:lnTo>
                      <a:pt x="857" y="257"/>
                    </a:lnTo>
                    <a:lnTo>
                      <a:pt x="865" y="257"/>
                    </a:lnTo>
                    <a:lnTo>
                      <a:pt x="874" y="258"/>
                    </a:lnTo>
                    <a:lnTo>
                      <a:pt x="890" y="262"/>
                    </a:lnTo>
                    <a:lnTo>
                      <a:pt x="906" y="268"/>
                    </a:lnTo>
                    <a:close/>
                    <a:moveTo>
                      <a:pt x="635" y="233"/>
                    </a:moveTo>
                    <a:lnTo>
                      <a:pt x="635" y="233"/>
                    </a:lnTo>
                    <a:lnTo>
                      <a:pt x="632" y="261"/>
                    </a:lnTo>
                    <a:lnTo>
                      <a:pt x="631" y="276"/>
                    </a:lnTo>
                    <a:lnTo>
                      <a:pt x="631" y="290"/>
                    </a:lnTo>
                    <a:lnTo>
                      <a:pt x="643" y="295"/>
                    </a:lnTo>
                    <a:lnTo>
                      <a:pt x="656" y="299"/>
                    </a:lnTo>
                    <a:lnTo>
                      <a:pt x="669" y="306"/>
                    </a:lnTo>
                    <a:lnTo>
                      <a:pt x="680" y="313"/>
                    </a:lnTo>
                    <a:lnTo>
                      <a:pt x="701" y="330"/>
                    </a:lnTo>
                    <a:lnTo>
                      <a:pt x="721" y="347"/>
                    </a:lnTo>
                    <a:lnTo>
                      <a:pt x="722" y="355"/>
                    </a:lnTo>
                    <a:lnTo>
                      <a:pt x="722" y="366"/>
                    </a:lnTo>
                    <a:lnTo>
                      <a:pt x="719" y="376"/>
                    </a:lnTo>
                    <a:lnTo>
                      <a:pt x="715" y="387"/>
                    </a:lnTo>
                    <a:lnTo>
                      <a:pt x="707" y="411"/>
                    </a:lnTo>
                    <a:lnTo>
                      <a:pt x="702" y="422"/>
                    </a:lnTo>
                    <a:lnTo>
                      <a:pt x="700" y="434"/>
                    </a:lnTo>
                    <a:lnTo>
                      <a:pt x="715" y="431"/>
                    </a:lnTo>
                    <a:lnTo>
                      <a:pt x="730" y="431"/>
                    </a:lnTo>
                    <a:lnTo>
                      <a:pt x="743" y="432"/>
                    </a:lnTo>
                    <a:lnTo>
                      <a:pt x="756" y="434"/>
                    </a:lnTo>
                    <a:lnTo>
                      <a:pt x="768" y="438"/>
                    </a:lnTo>
                    <a:lnTo>
                      <a:pt x="781" y="441"/>
                    </a:lnTo>
                    <a:lnTo>
                      <a:pt x="803" y="450"/>
                    </a:lnTo>
                    <a:lnTo>
                      <a:pt x="803" y="483"/>
                    </a:lnTo>
                    <a:lnTo>
                      <a:pt x="805" y="498"/>
                    </a:lnTo>
                    <a:lnTo>
                      <a:pt x="808" y="505"/>
                    </a:lnTo>
                    <a:lnTo>
                      <a:pt x="810" y="512"/>
                    </a:lnTo>
                    <a:lnTo>
                      <a:pt x="816" y="602"/>
                    </a:lnTo>
                    <a:lnTo>
                      <a:pt x="820" y="695"/>
                    </a:lnTo>
                    <a:lnTo>
                      <a:pt x="823" y="741"/>
                    </a:lnTo>
                    <a:lnTo>
                      <a:pt x="823" y="787"/>
                    </a:lnTo>
                    <a:lnTo>
                      <a:pt x="823" y="835"/>
                    </a:lnTo>
                    <a:lnTo>
                      <a:pt x="820" y="880"/>
                    </a:lnTo>
                    <a:lnTo>
                      <a:pt x="817" y="908"/>
                    </a:lnTo>
                    <a:lnTo>
                      <a:pt x="815" y="936"/>
                    </a:lnTo>
                    <a:lnTo>
                      <a:pt x="813" y="962"/>
                    </a:lnTo>
                    <a:lnTo>
                      <a:pt x="813" y="988"/>
                    </a:lnTo>
                    <a:lnTo>
                      <a:pt x="815" y="1040"/>
                    </a:lnTo>
                    <a:lnTo>
                      <a:pt x="816" y="1093"/>
                    </a:lnTo>
                    <a:lnTo>
                      <a:pt x="817" y="1119"/>
                    </a:lnTo>
                    <a:lnTo>
                      <a:pt x="816" y="1144"/>
                    </a:lnTo>
                    <a:lnTo>
                      <a:pt x="815" y="1161"/>
                    </a:lnTo>
                    <a:lnTo>
                      <a:pt x="812" y="1178"/>
                    </a:lnTo>
                    <a:lnTo>
                      <a:pt x="813" y="1186"/>
                    </a:lnTo>
                    <a:lnTo>
                      <a:pt x="815" y="1193"/>
                    </a:lnTo>
                    <a:lnTo>
                      <a:pt x="819" y="1200"/>
                    </a:lnTo>
                    <a:lnTo>
                      <a:pt x="825" y="1206"/>
                    </a:lnTo>
                    <a:lnTo>
                      <a:pt x="823" y="1197"/>
                    </a:lnTo>
                    <a:lnTo>
                      <a:pt x="823" y="1188"/>
                    </a:lnTo>
                    <a:lnTo>
                      <a:pt x="825" y="1164"/>
                    </a:lnTo>
                    <a:lnTo>
                      <a:pt x="826" y="1152"/>
                    </a:lnTo>
                    <a:lnTo>
                      <a:pt x="826" y="1141"/>
                    </a:lnTo>
                    <a:lnTo>
                      <a:pt x="825" y="1131"/>
                    </a:lnTo>
                    <a:lnTo>
                      <a:pt x="820" y="1123"/>
                    </a:lnTo>
                    <a:lnTo>
                      <a:pt x="822" y="1122"/>
                    </a:lnTo>
                    <a:lnTo>
                      <a:pt x="822" y="1120"/>
                    </a:lnTo>
                    <a:lnTo>
                      <a:pt x="825" y="1119"/>
                    </a:lnTo>
                    <a:lnTo>
                      <a:pt x="827" y="1117"/>
                    </a:lnTo>
                    <a:lnTo>
                      <a:pt x="827" y="1115"/>
                    </a:lnTo>
                    <a:lnTo>
                      <a:pt x="827" y="1112"/>
                    </a:lnTo>
                    <a:lnTo>
                      <a:pt x="827" y="1033"/>
                    </a:lnTo>
                    <a:lnTo>
                      <a:pt x="827" y="949"/>
                    </a:lnTo>
                    <a:lnTo>
                      <a:pt x="827" y="866"/>
                    </a:lnTo>
                    <a:lnTo>
                      <a:pt x="829" y="785"/>
                    </a:lnTo>
                    <a:lnTo>
                      <a:pt x="830" y="721"/>
                    </a:lnTo>
                    <a:lnTo>
                      <a:pt x="830" y="658"/>
                    </a:lnTo>
                    <a:lnTo>
                      <a:pt x="827" y="537"/>
                    </a:lnTo>
                    <a:lnTo>
                      <a:pt x="826" y="438"/>
                    </a:lnTo>
                    <a:lnTo>
                      <a:pt x="827" y="338"/>
                    </a:lnTo>
                    <a:lnTo>
                      <a:pt x="827" y="295"/>
                    </a:lnTo>
                    <a:lnTo>
                      <a:pt x="826" y="251"/>
                    </a:lnTo>
                    <a:lnTo>
                      <a:pt x="825" y="208"/>
                    </a:lnTo>
                    <a:lnTo>
                      <a:pt x="820" y="163"/>
                    </a:lnTo>
                    <a:lnTo>
                      <a:pt x="820" y="165"/>
                    </a:lnTo>
                    <a:lnTo>
                      <a:pt x="819" y="165"/>
                    </a:lnTo>
                    <a:lnTo>
                      <a:pt x="801" y="175"/>
                    </a:lnTo>
                    <a:lnTo>
                      <a:pt x="778" y="185"/>
                    </a:lnTo>
                    <a:lnTo>
                      <a:pt x="754" y="194"/>
                    </a:lnTo>
                    <a:lnTo>
                      <a:pt x="729" y="202"/>
                    </a:lnTo>
                    <a:lnTo>
                      <a:pt x="679" y="217"/>
                    </a:lnTo>
                    <a:lnTo>
                      <a:pt x="656" y="226"/>
                    </a:lnTo>
                    <a:lnTo>
                      <a:pt x="635" y="233"/>
                    </a:lnTo>
                    <a:close/>
                    <a:moveTo>
                      <a:pt x="1323" y="1239"/>
                    </a:moveTo>
                    <a:lnTo>
                      <a:pt x="1323" y="1239"/>
                    </a:lnTo>
                    <a:lnTo>
                      <a:pt x="1343" y="1241"/>
                    </a:lnTo>
                    <a:lnTo>
                      <a:pt x="1359" y="1241"/>
                    </a:lnTo>
                    <a:lnTo>
                      <a:pt x="1376" y="1239"/>
                    </a:lnTo>
                    <a:lnTo>
                      <a:pt x="1392" y="1235"/>
                    </a:lnTo>
                    <a:lnTo>
                      <a:pt x="1404" y="1231"/>
                    </a:lnTo>
                    <a:lnTo>
                      <a:pt x="1417" y="1224"/>
                    </a:lnTo>
                    <a:lnTo>
                      <a:pt x="1427" y="1216"/>
                    </a:lnTo>
                    <a:lnTo>
                      <a:pt x="1434" y="1206"/>
                    </a:lnTo>
                    <a:lnTo>
                      <a:pt x="1437" y="1182"/>
                    </a:lnTo>
                    <a:lnTo>
                      <a:pt x="1437" y="1157"/>
                    </a:lnTo>
                    <a:lnTo>
                      <a:pt x="1438" y="1108"/>
                    </a:lnTo>
                    <a:lnTo>
                      <a:pt x="1434" y="1008"/>
                    </a:lnTo>
                    <a:lnTo>
                      <a:pt x="1432" y="907"/>
                    </a:lnTo>
                    <a:lnTo>
                      <a:pt x="1434" y="810"/>
                    </a:lnTo>
                    <a:lnTo>
                      <a:pt x="1437" y="717"/>
                    </a:lnTo>
                    <a:lnTo>
                      <a:pt x="1442" y="629"/>
                    </a:lnTo>
                    <a:lnTo>
                      <a:pt x="1444" y="606"/>
                    </a:lnTo>
                    <a:lnTo>
                      <a:pt x="1444" y="584"/>
                    </a:lnTo>
                    <a:lnTo>
                      <a:pt x="1441" y="536"/>
                    </a:lnTo>
                    <a:lnTo>
                      <a:pt x="1439" y="488"/>
                    </a:lnTo>
                    <a:lnTo>
                      <a:pt x="1438" y="438"/>
                    </a:lnTo>
                    <a:lnTo>
                      <a:pt x="1438" y="429"/>
                    </a:lnTo>
                    <a:lnTo>
                      <a:pt x="1439" y="421"/>
                    </a:lnTo>
                    <a:lnTo>
                      <a:pt x="1442" y="413"/>
                    </a:lnTo>
                    <a:lnTo>
                      <a:pt x="1442" y="404"/>
                    </a:lnTo>
                    <a:lnTo>
                      <a:pt x="1441" y="396"/>
                    </a:lnTo>
                    <a:lnTo>
                      <a:pt x="1439" y="387"/>
                    </a:lnTo>
                    <a:lnTo>
                      <a:pt x="1438" y="379"/>
                    </a:lnTo>
                    <a:lnTo>
                      <a:pt x="1438" y="369"/>
                    </a:lnTo>
                    <a:lnTo>
                      <a:pt x="1441" y="341"/>
                    </a:lnTo>
                    <a:lnTo>
                      <a:pt x="1442" y="306"/>
                    </a:lnTo>
                    <a:lnTo>
                      <a:pt x="1444" y="288"/>
                    </a:lnTo>
                    <a:lnTo>
                      <a:pt x="1441" y="271"/>
                    </a:lnTo>
                    <a:lnTo>
                      <a:pt x="1438" y="255"/>
                    </a:lnTo>
                    <a:lnTo>
                      <a:pt x="1435" y="248"/>
                    </a:lnTo>
                    <a:lnTo>
                      <a:pt x="1431" y="241"/>
                    </a:lnTo>
                    <a:lnTo>
                      <a:pt x="1427" y="237"/>
                    </a:lnTo>
                    <a:lnTo>
                      <a:pt x="1421" y="231"/>
                    </a:lnTo>
                    <a:lnTo>
                      <a:pt x="1413" y="227"/>
                    </a:lnTo>
                    <a:lnTo>
                      <a:pt x="1404" y="223"/>
                    </a:lnTo>
                    <a:lnTo>
                      <a:pt x="1386" y="216"/>
                    </a:lnTo>
                    <a:lnTo>
                      <a:pt x="1368" y="212"/>
                    </a:lnTo>
                    <a:lnTo>
                      <a:pt x="1341" y="210"/>
                    </a:lnTo>
                    <a:lnTo>
                      <a:pt x="1317" y="210"/>
                    </a:lnTo>
                    <a:lnTo>
                      <a:pt x="1292" y="210"/>
                    </a:lnTo>
                    <a:lnTo>
                      <a:pt x="1265" y="208"/>
                    </a:lnTo>
                    <a:lnTo>
                      <a:pt x="1211" y="201"/>
                    </a:lnTo>
                    <a:lnTo>
                      <a:pt x="1188" y="198"/>
                    </a:lnTo>
                    <a:lnTo>
                      <a:pt x="1178" y="198"/>
                    </a:lnTo>
                    <a:lnTo>
                      <a:pt x="1170" y="199"/>
                    </a:lnTo>
                    <a:lnTo>
                      <a:pt x="1161" y="202"/>
                    </a:lnTo>
                    <a:lnTo>
                      <a:pt x="1150" y="206"/>
                    </a:lnTo>
                    <a:lnTo>
                      <a:pt x="1140" y="212"/>
                    </a:lnTo>
                    <a:lnTo>
                      <a:pt x="1136" y="215"/>
                    </a:lnTo>
                    <a:lnTo>
                      <a:pt x="1133" y="219"/>
                    </a:lnTo>
                    <a:lnTo>
                      <a:pt x="1132" y="223"/>
                    </a:lnTo>
                    <a:lnTo>
                      <a:pt x="1132" y="227"/>
                    </a:lnTo>
                    <a:lnTo>
                      <a:pt x="1133" y="237"/>
                    </a:lnTo>
                    <a:lnTo>
                      <a:pt x="1135" y="268"/>
                    </a:lnTo>
                    <a:lnTo>
                      <a:pt x="1136" y="302"/>
                    </a:lnTo>
                    <a:lnTo>
                      <a:pt x="1135" y="307"/>
                    </a:lnTo>
                    <a:lnTo>
                      <a:pt x="1132" y="314"/>
                    </a:lnTo>
                    <a:lnTo>
                      <a:pt x="1131" y="320"/>
                    </a:lnTo>
                    <a:lnTo>
                      <a:pt x="1129" y="327"/>
                    </a:lnTo>
                    <a:lnTo>
                      <a:pt x="1129" y="347"/>
                    </a:lnTo>
                    <a:lnTo>
                      <a:pt x="1131" y="368"/>
                    </a:lnTo>
                    <a:lnTo>
                      <a:pt x="1132" y="408"/>
                    </a:lnTo>
                    <a:lnTo>
                      <a:pt x="1132" y="434"/>
                    </a:lnTo>
                    <a:lnTo>
                      <a:pt x="1133" y="460"/>
                    </a:lnTo>
                    <a:lnTo>
                      <a:pt x="1138" y="516"/>
                    </a:lnTo>
                    <a:lnTo>
                      <a:pt x="1142" y="574"/>
                    </a:lnTo>
                    <a:lnTo>
                      <a:pt x="1143" y="602"/>
                    </a:lnTo>
                    <a:lnTo>
                      <a:pt x="1145" y="632"/>
                    </a:lnTo>
                    <a:lnTo>
                      <a:pt x="1143" y="688"/>
                    </a:lnTo>
                    <a:lnTo>
                      <a:pt x="1142" y="716"/>
                    </a:lnTo>
                    <a:lnTo>
                      <a:pt x="1142" y="744"/>
                    </a:lnTo>
                    <a:lnTo>
                      <a:pt x="1145" y="773"/>
                    </a:lnTo>
                    <a:lnTo>
                      <a:pt x="1147" y="801"/>
                    </a:lnTo>
                    <a:lnTo>
                      <a:pt x="1150" y="830"/>
                    </a:lnTo>
                    <a:lnTo>
                      <a:pt x="1150" y="858"/>
                    </a:lnTo>
                    <a:lnTo>
                      <a:pt x="1149" y="1032"/>
                    </a:lnTo>
                    <a:lnTo>
                      <a:pt x="1146" y="1079"/>
                    </a:lnTo>
                    <a:lnTo>
                      <a:pt x="1145" y="1127"/>
                    </a:lnTo>
                    <a:lnTo>
                      <a:pt x="1143" y="1150"/>
                    </a:lnTo>
                    <a:lnTo>
                      <a:pt x="1146" y="1172"/>
                    </a:lnTo>
                    <a:lnTo>
                      <a:pt x="1149" y="1193"/>
                    </a:lnTo>
                    <a:lnTo>
                      <a:pt x="1154" y="1214"/>
                    </a:lnTo>
                    <a:lnTo>
                      <a:pt x="1233" y="1228"/>
                    </a:lnTo>
                    <a:lnTo>
                      <a:pt x="1278" y="1235"/>
                    </a:lnTo>
                    <a:lnTo>
                      <a:pt x="1323" y="1239"/>
                    </a:lnTo>
                    <a:close/>
                    <a:moveTo>
                      <a:pt x="844" y="334"/>
                    </a:moveTo>
                    <a:lnTo>
                      <a:pt x="844" y="334"/>
                    </a:lnTo>
                    <a:lnTo>
                      <a:pt x="855" y="335"/>
                    </a:lnTo>
                    <a:lnTo>
                      <a:pt x="867" y="338"/>
                    </a:lnTo>
                    <a:lnTo>
                      <a:pt x="889" y="345"/>
                    </a:lnTo>
                    <a:lnTo>
                      <a:pt x="913" y="355"/>
                    </a:lnTo>
                    <a:lnTo>
                      <a:pt x="926" y="358"/>
                    </a:lnTo>
                    <a:lnTo>
                      <a:pt x="938" y="361"/>
                    </a:lnTo>
                    <a:lnTo>
                      <a:pt x="956" y="365"/>
                    </a:lnTo>
                    <a:lnTo>
                      <a:pt x="979" y="366"/>
                    </a:lnTo>
                    <a:lnTo>
                      <a:pt x="1004" y="368"/>
                    </a:lnTo>
                    <a:lnTo>
                      <a:pt x="1029" y="368"/>
                    </a:lnTo>
                    <a:lnTo>
                      <a:pt x="1055" y="366"/>
                    </a:lnTo>
                    <a:lnTo>
                      <a:pt x="1079" y="363"/>
                    </a:lnTo>
                    <a:lnTo>
                      <a:pt x="1088" y="361"/>
                    </a:lnTo>
                    <a:lnTo>
                      <a:pt x="1098" y="358"/>
                    </a:lnTo>
                    <a:lnTo>
                      <a:pt x="1105" y="355"/>
                    </a:lnTo>
                    <a:lnTo>
                      <a:pt x="1112" y="351"/>
                    </a:lnTo>
                    <a:lnTo>
                      <a:pt x="1111" y="330"/>
                    </a:lnTo>
                    <a:lnTo>
                      <a:pt x="1111" y="314"/>
                    </a:lnTo>
                    <a:lnTo>
                      <a:pt x="1112" y="299"/>
                    </a:lnTo>
                    <a:lnTo>
                      <a:pt x="1115" y="282"/>
                    </a:lnTo>
                    <a:lnTo>
                      <a:pt x="1098" y="286"/>
                    </a:lnTo>
                    <a:lnTo>
                      <a:pt x="1083" y="290"/>
                    </a:lnTo>
                    <a:lnTo>
                      <a:pt x="1049" y="295"/>
                    </a:lnTo>
                    <a:lnTo>
                      <a:pt x="1014" y="296"/>
                    </a:lnTo>
                    <a:lnTo>
                      <a:pt x="980" y="296"/>
                    </a:lnTo>
                    <a:lnTo>
                      <a:pt x="945" y="293"/>
                    </a:lnTo>
                    <a:lnTo>
                      <a:pt x="910" y="288"/>
                    </a:lnTo>
                    <a:lnTo>
                      <a:pt x="876" y="281"/>
                    </a:lnTo>
                    <a:lnTo>
                      <a:pt x="844" y="272"/>
                    </a:lnTo>
                    <a:lnTo>
                      <a:pt x="843" y="279"/>
                    </a:lnTo>
                    <a:lnTo>
                      <a:pt x="841" y="288"/>
                    </a:lnTo>
                    <a:lnTo>
                      <a:pt x="841" y="302"/>
                    </a:lnTo>
                    <a:lnTo>
                      <a:pt x="843" y="317"/>
                    </a:lnTo>
                    <a:lnTo>
                      <a:pt x="844" y="334"/>
                    </a:lnTo>
                    <a:close/>
                    <a:moveTo>
                      <a:pt x="697" y="347"/>
                    </a:moveTo>
                    <a:lnTo>
                      <a:pt x="697" y="347"/>
                    </a:lnTo>
                    <a:lnTo>
                      <a:pt x="684" y="341"/>
                    </a:lnTo>
                    <a:lnTo>
                      <a:pt x="671" y="334"/>
                    </a:lnTo>
                    <a:lnTo>
                      <a:pt x="648" y="320"/>
                    </a:lnTo>
                    <a:lnTo>
                      <a:pt x="634" y="313"/>
                    </a:lnTo>
                    <a:lnTo>
                      <a:pt x="621" y="307"/>
                    </a:lnTo>
                    <a:lnTo>
                      <a:pt x="606" y="302"/>
                    </a:lnTo>
                    <a:lnTo>
                      <a:pt x="589" y="299"/>
                    </a:lnTo>
                    <a:lnTo>
                      <a:pt x="576" y="314"/>
                    </a:lnTo>
                    <a:lnTo>
                      <a:pt x="572" y="324"/>
                    </a:lnTo>
                    <a:lnTo>
                      <a:pt x="568" y="334"/>
                    </a:lnTo>
                    <a:lnTo>
                      <a:pt x="587" y="335"/>
                    </a:lnTo>
                    <a:lnTo>
                      <a:pt x="604" y="340"/>
                    </a:lnTo>
                    <a:lnTo>
                      <a:pt x="621" y="347"/>
                    </a:lnTo>
                    <a:lnTo>
                      <a:pt x="636" y="354"/>
                    </a:lnTo>
                    <a:lnTo>
                      <a:pt x="666" y="373"/>
                    </a:lnTo>
                    <a:lnTo>
                      <a:pt x="681" y="383"/>
                    </a:lnTo>
                    <a:lnTo>
                      <a:pt x="697" y="393"/>
                    </a:lnTo>
                    <a:lnTo>
                      <a:pt x="701" y="379"/>
                    </a:lnTo>
                    <a:lnTo>
                      <a:pt x="702" y="368"/>
                    </a:lnTo>
                    <a:lnTo>
                      <a:pt x="702" y="362"/>
                    </a:lnTo>
                    <a:lnTo>
                      <a:pt x="702" y="356"/>
                    </a:lnTo>
                    <a:lnTo>
                      <a:pt x="701" y="352"/>
                    </a:lnTo>
                    <a:lnTo>
                      <a:pt x="697" y="347"/>
                    </a:lnTo>
                    <a:close/>
                    <a:moveTo>
                      <a:pt x="382" y="352"/>
                    </a:moveTo>
                    <a:lnTo>
                      <a:pt x="382" y="352"/>
                    </a:lnTo>
                    <a:lnTo>
                      <a:pt x="358" y="393"/>
                    </a:lnTo>
                    <a:lnTo>
                      <a:pt x="335" y="434"/>
                    </a:lnTo>
                    <a:lnTo>
                      <a:pt x="314" y="474"/>
                    </a:lnTo>
                    <a:lnTo>
                      <a:pt x="291" y="516"/>
                    </a:lnTo>
                    <a:lnTo>
                      <a:pt x="250" y="602"/>
                    </a:lnTo>
                    <a:lnTo>
                      <a:pt x="210" y="686"/>
                    </a:lnTo>
                    <a:lnTo>
                      <a:pt x="207" y="692"/>
                    </a:lnTo>
                    <a:lnTo>
                      <a:pt x="203" y="698"/>
                    </a:lnTo>
                    <a:lnTo>
                      <a:pt x="198" y="702"/>
                    </a:lnTo>
                    <a:lnTo>
                      <a:pt x="196" y="707"/>
                    </a:lnTo>
                    <a:lnTo>
                      <a:pt x="190" y="721"/>
                    </a:lnTo>
                    <a:lnTo>
                      <a:pt x="187" y="734"/>
                    </a:lnTo>
                    <a:lnTo>
                      <a:pt x="184" y="748"/>
                    </a:lnTo>
                    <a:lnTo>
                      <a:pt x="180" y="761"/>
                    </a:lnTo>
                    <a:lnTo>
                      <a:pt x="170" y="785"/>
                    </a:lnTo>
                    <a:lnTo>
                      <a:pt x="159" y="807"/>
                    </a:lnTo>
                    <a:lnTo>
                      <a:pt x="134" y="852"/>
                    </a:lnTo>
                    <a:lnTo>
                      <a:pt x="121" y="873"/>
                    </a:lnTo>
                    <a:lnTo>
                      <a:pt x="110" y="896"/>
                    </a:lnTo>
                    <a:lnTo>
                      <a:pt x="99" y="919"/>
                    </a:lnTo>
                    <a:lnTo>
                      <a:pt x="90" y="942"/>
                    </a:lnTo>
                    <a:lnTo>
                      <a:pt x="80" y="957"/>
                    </a:lnTo>
                    <a:lnTo>
                      <a:pt x="71" y="973"/>
                    </a:lnTo>
                    <a:lnTo>
                      <a:pt x="62" y="988"/>
                    </a:lnTo>
                    <a:lnTo>
                      <a:pt x="55" y="1004"/>
                    </a:lnTo>
                    <a:lnTo>
                      <a:pt x="41" y="1036"/>
                    </a:lnTo>
                    <a:lnTo>
                      <a:pt x="27" y="1072"/>
                    </a:lnTo>
                    <a:lnTo>
                      <a:pt x="34" y="1078"/>
                    </a:lnTo>
                    <a:lnTo>
                      <a:pt x="44" y="1084"/>
                    </a:lnTo>
                    <a:lnTo>
                      <a:pt x="62" y="1092"/>
                    </a:lnTo>
                    <a:lnTo>
                      <a:pt x="82" y="1100"/>
                    </a:lnTo>
                    <a:lnTo>
                      <a:pt x="99" y="1108"/>
                    </a:lnTo>
                    <a:lnTo>
                      <a:pt x="107" y="1112"/>
                    </a:lnTo>
                    <a:lnTo>
                      <a:pt x="114" y="1115"/>
                    </a:lnTo>
                    <a:lnTo>
                      <a:pt x="138" y="1123"/>
                    </a:lnTo>
                    <a:lnTo>
                      <a:pt x="161" y="1131"/>
                    </a:lnTo>
                    <a:lnTo>
                      <a:pt x="183" y="1137"/>
                    </a:lnTo>
                    <a:lnTo>
                      <a:pt x="193" y="1140"/>
                    </a:lnTo>
                    <a:lnTo>
                      <a:pt x="204" y="1140"/>
                    </a:lnTo>
                    <a:lnTo>
                      <a:pt x="207" y="1133"/>
                    </a:lnTo>
                    <a:lnTo>
                      <a:pt x="208" y="1126"/>
                    </a:lnTo>
                    <a:lnTo>
                      <a:pt x="208" y="1119"/>
                    </a:lnTo>
                    <a:lnTo>
                      <a:pt x="205" y="1110"/>
                    </a:lnTo>
                    <a:lnTo>
                      <a:pt x="207" y="1108"/>
                    </a:lnTo>
                    <a:lnTo>
                      <a:pt x="210" y="1106"/>
                    </a:lnTo>
                    <a:lnTo>
                      <a:pt x="214" y="1106"/>
                    </a:lnTo>
                    <a:lnTo>
                      <a:pt x="218" y="1105"/>
                    </a:lnTo>
                    <a:lnTo>
                      <a:pt x="219" y="1105"/>
                    </a:lnTo>
                    <a:lnTo>
                      <a:pt x="221" y="1102"/>
                    </a:lnTo>
                    <a:lnTo>
                      <a:pt x="262" y="1012"/>
                    </a:lnTo>
                    <a:lnTo>
                      <a:pt x="302" y="924"/>
                    </a:lnTo>
                    <a:lnTo>
                      <a:pt x="322" y="877"/>
                    </a:lnTo>
                    <a:lnTo>
                      <a:pt x="342" y="831"/>
                    </a:lnTo>
                    <a:lnTo>
                      <a:pt x="360" y="785"/>
                    </a:lnTo>
                    <a:lnTo>
                      <a:pt x="377" y="735"/>
                    </a:lnTo>
                    <a:lnTo>
                      <a:pt x="416" y="640"/>
                    </a:lnTo>
                    <a:lnTo>
                      <a:pt x="457" y="540"/>
                    </a:lnTo>
                    <a:lnTo>
                      <a:pt x="478" y="491"/>
                    </a:lnTo>
                    <a:lnTo>
                      <a:pt x="499" y="443"/>
                    </a:lnTo>
                    <a:lnTo>
                      <a:pt x="521" y="397"/>
                    </a:lnTo>
                    <a:lnTo>
                      <a:pt x="544" y="352"/>
                    </a:lnTo>
                    <a:lnTo>
                      <a:pt x="540" y="351"/>
                    </a:lnTo>
                    <a:lnTo>
                      <a:pt x="537" y="348"/>
                    </a:lnTo>
                    <a:lnTo>
                      <a:pt x="534" y="344"/>
                    </a:lnTo>
                    <a:lnTo>
                      <a:pt x="534" y="338"/>
                    </a:lnTo>
                    <a:lnTo>
                      <a:pt x="542" y="335"/>
                    </a:lnTo>
                    <a:lnTo>
                      <a:pt x="548" y="331"/>
                    </a:lnTo>
                    <a:lnTo>
                      <a:pt x="551" y="328"/>
                    </a:lnTo>
                    <a:lnTo>
                      <a:pt x="552" y="325"/>
                    </a:lnTo>
                    <a:lnTo>
                      <a:pt x="554" y="320"/>
                    </a:lnTo>
                    <a:lnTo>
                      <a:pt x="552" y="314"/>
                    </a:lnTo>
                    <a:lnTo>
                      <a:pt x="535" y="314"/>
                    </a:lnTo>
                    <a:lnTo>
                      <a:pt x="516" y="314"/>
                    </a:lnTo>
                    <a:lnTo>
                      <a:pt x="493" y="317"/>
                    </a:lnTo>
                    <a:lnTo>
                      <a:pt x="471" y="323"/>
                    </a:lnTo>
                    <a:lnTo>
                      <a:pt x="447" y="328"/>
                    </a:lnTo>
                    <a:lnTo>
                      <a:pt x="424" y="335"/>
                    </a:lnTo>
                    <a:lnTo>
                      <a:pt x="402" y="344"/>
                    </a:lnTo>
                    <a:lnTo>
                      <a:pt x="382" y="352"/>
                    </a:lnTo>
                    <a:close/>
                    <a:moveTo>
                      <a:pt x="1640" y="1106"/>
                    </a:moveTo>
                    <a:lnTo>
                      <a:pt x="1640" y="1106"/>
                    </a:lnTo>
                    <a:lnTo>
                      <a:pt x="1644" y="931"/>
                    </a:lnTo>
                    <a:lnTo>
                      <a:pt x="1647" y="842"/>
                    </a:lnTo>
                    <a:lnTo>
                      <a:pt x="1646" y="759"/>
                    </a:lnTo>
                    <a:lnTo>
                      <a:pt x="1646" y="734"/>
                    </a:lnTo>
                    <a:lnTo>
                      <a:pt x="1643" y="710"/>
                    </a:lnTo>
                    <a:lnTo>
                      <a:pt x="1637" y="669"/>
                    </a:lnTo>
                    <a:lnTo>
                      <a:pt x="1637" y="661"/>
                    </a:lnTo>
                    <a:lnTo>
                      <a:pt x="1639" y="654"/>
                    </a:lnTo>
                    <a:lnTo>
                      <a:pt x="1640" y="646"/>
                    </a:lnTo>
                    <a:lnTo>
                      <a:pt x="1640" y="636"/>
                    </a:lnTo>
                    <a:lnTo>
                      <a:pt x="1640" y="571"/>
                    </a:lnTo>
                    <a:lnTo>
                      <a:pt x="1640" y="500"/>
                    </a:lnTo>
                    <a:lnTo>
                      <a:pt x="1642" y="466"/>
                    </a:lnTo>
                    <a:lnTo>
                      <a:pt x="1642" y="424"/>
                    </a:lnTo>
                    <a:lnTo>
                      <a:pt x="1642" y="404"/>
                    </a:lnTo>
                    <a:lnTo>
                      <a:pt x="1639" y="387"/>
                    </a:lnTo>
                    <a:lnTo>
                      <a:pt x="1636" y="373"/>
                    </a:lnTo>
                    <a:lnTo>
                      <a:pt x="1635" y="368"/>
                    </a:lnTo>
                    <a:lnTo>
                      <a:pt x="1632" y="363"/>
                    </a:lnTo>
                    <a:lnTo>
                      <a:pt x="1626" y="359"/>
                    </a:lnTo>
                    <a:lnTo>
                      <a:pt x="1616" y="356"/>
                    </a:lnTo>
                    <a:lnTo>
                      <a:pt x="1590" y="348"/>
                    </a:lnTo>
                    <a:lnTo>
                      <a:pt x="1560" y="342"/>
                    </a:lnTo>
                    <a:lnTo>
                      <a:pt x="1547" y="341"/>
                    </a:lnTo>
                    <a:lnTo>
                      <a:pt x="1538" y="340"/>
                    </a:lnTo>
                    <a:lnTo>
                      <a:pt x="1528" y="342"/>
                    </a:lnTo>
                    <a:lnTo>
                      <a:pt x="1521" y="345"/>
                    </a:lnTo>
                    <a:lnTo>
                      <a:pt x="1517" y="348"/>
                    </a:lnTo>
                    <a:lnTo>
                      <a:pt x="1517" y="372"/>
                    </a:lnTo>
                    <a:lnTo>
                      <a:pt x="1515" y="397"/>
                    </a:lnTo>
                    <a:lnTo>
                      <a:pt x="1514" y="422"/>
                    </a:lnTo>
                    <a:lnTo>
                      <a:pt x="1512" y="449"/>
                    </a:lnTo>
                    <a:lnTo>
                      <a:pt x="1512" y="502"/>
                    </a:lnTo>
                    <a:lnTo>
                      <a:pt x="1512" y="557"/>
                    </a:lnTo>
                    <a:lnTo>
                      <a:pt x="1514" y="610"/>
                    </a:lnTo>
                    <a:lnTo>
                      <a:pt x="1515" y="664"/>
                    </a:lnTo>
                    <a:lnTo>
                      <a:pt x="1521" y="772"/>
                    </a:lnTo>
                    <a:lnTo>
                      <a:pt x="1522" y="831"/>
                    </a:lnTo>
                    <a:lnTo>
                      <a:pt x="1524" y="891"/>
                    </a:lnTo>
                    <a:lnTo>
                      <a:pt x="1521" y="1008"/>
                    </a:lnTo>
                    <a:lnTo>
                      <a:pt x="1518" y="1123"/>
                    </a:lnTo>
                    <a:lnTo>
                      <a:pt x="1515" y="1235"/>
                    </a:lnTo>
                    <a:lnTo>
                      <a:pt x="1519" y="1241"/>
                    </a:lnTo>
                    <a:lnTo>
                      <a:pt x="1525" y="1245"/>
                    </a:lnTo>
                    <a:lnTo>
                      <a:pt x="1532" y="1248"/>
                    </a:lnTo>
                    <a:lnTo>
                      <a:pt x="1539" y="1251"/>
                    </a:lnTo>
                    <a:lnTo>
                      <a:pt x="1554" y="1254"/>
                    </a:lnTo>
                    <a:lnTo>
                      <a:pt x="1571" y="1254"/>
                    </a:lnTo>
                    <a:lnTo>
                      <a:pt x="1588" y="1251"/>
                    </a:lnTo>
                    <a:lnTo>
                      <a:pt x="1605" y="1248"/>
                    </a:lnTo>
                    <a:lnTo>
                      <a:pt x="1620" y="1242"/>
                    </a:lnTo>
                    <a:lnTo>
                      <a:pt x="1633" y="1238"/>
                    </a:lnTo>
                    <a:lnTo>
                      <a:pt x="1637" y="1223"/>
                    </a:lnTo>
                    <a:lnTo>
                      <a:pt x="1639" y="1207"/>
                    </a:lnTo>
                    <a:lnTo>
                      <a:pt x="1640" y="1175"/>
                    </a:lnTo>
                    <a:lnTo>
                      <a:pt x="1640" y="1141"/>
                    </a:lnTo>
                    <a:lnTo>
                      <a:pt x="1640" y="1106"/>
                    </a:lnTo>
                    <a:close/>
                    <a:moveTo>
                      <a:pt x="502" y="838"/>
                    </a:moveTo>
                    <a:lnTo>
                      <a:pt x="502" y="838"/>
                    </a:lnTo>
                    <a:lnTo>
                      <a:pt x="504" y="830"/>
                    </a:lnTo>
                    <a:lnTo>
                      <a:pt x="509" y="823"/>
                    </a:lnTo>
                    <a:lnTo>
                      <a:pt x="511" y="815"/>
                    </a:lnTo>
                    <a:lnTo>
                      <a:pt x="514" y="808"/>
                    </a:lnTo>
                    <a:lnTo>
                      <a:pt x="510" y="810"/>
                    </a:lnTo>
                    <a:lnTo>
                      <a:pt x="506" y="810"/>
                    </a:lnTo>
                    <a:lnTo>
                      <a:pt x="502" y="810"/>
                    </a:lnTo>
                    <a:lnTo>
                      <a:pt x="497" y="808"/>
                    </a:lnTo>
                    <a:lnTo>
                      <a:pt x="496" y="803"/>
                    </a:lnTo>
                    <a:lnTo>
                      <a:pt x="495" y="797"/>
                    </a:lnTo>
                    <a:lnTo>
                      <a:pt x="492" y="793"/>
                    </a:lnTo>
                    <a:lnTo>
                      <a:pt x="489" y="790"/>
                    </a:lnTo>
                    <a:lnTo>
                      <a:pt x="482" y="785"/>
                    </a:lnTo>
                    <a:lnTo>
                      <a:pt x="474" y="780"/>
                    </a:lnTo>
                    <a:lnTo>
                      <a:pt x="455" y="773"/>
                    </a:lnTo>
                    <a:lnTo>
                      <a:pt x="448" y="769"/>
                    </a:lnTo>
                    <a:lnTo>
                      <a:pt x="441" y="764"/>
                    </a:lnTo>
                    <a:lnTo>
                      <a:pt x="445" y="759"/>
                    </a:lnTo>
                    <a:lnTo>
                      <a:pt x="447" y="755"/>
                    </a:lnTo>
                    <a:lnTo>
                      <a:pt x="450" y="751"/>
                    </a:lnTo>
                    <a:lnTo>
                      <a:pt x="452" y="749"/>
                    </a:lnTo>
                    <a:lnTo>
                      <a:pt x="455" y="748"/>
                    </a:lnTo>
                    <a:lnTo>
                      <a:pt x="461" y="731"/>
                    </a:lnTo>
                    <a:lnTo>
                      <a:pt x="468" y="714"/>
                    </a:lnTo>
                    <a:lnTo>
                      <a:pt x="485" y="685"/>
                    </a:lnTo>
                    <a:lnTo>
                      <a:pt x="493" y="671"/>
                    </a:lnTo>
                    <a:lnTo>
                      <a:pt x="500" y="654"/>
                    </a:lnTo>
                    <a:lnTo>
                      <a:pt x="504" y="637"/>
                    </a:lnTo>
                    <a:lnTo>
                      <a:pt x="507" y="616"/>
                    </a:lnTo>
                    <a:lnTo>
                      <a:pt x="513" y="613"/>
                    </a:lnTo>
                    <a:lnTo>
                      <a:pt x="517" y="610"/>
                    </a:lnTo>
                    <a:lnTo>
                      <a:pt x="521" y="609"/>
                    </a:lnTo>
                    <a:lnTo>
                      <a:pt x="527" y="609"/>
                    </a:lnTo>
                    <a:lnTo>
                      <a:pt x="537" y="610"/>
                    </a:lnTo>
                    <a:lnTo>
                      <a:pt x="547" y="616"/>
                    </a:lnTo>
                    <a:lnTo>
                      <a:pt x="568" y="627"/>
                    </a:lnTo>
                    <a:lnTo>
                      <a:pt x="577" y="633"/>
                    </a:lnTo>
                    <a:lnTo>
                      <a:pt x="587" y="637"/>
                    </a:lnTo>
                    <a:lnTo>
                      <a:pt x="589" y="630"/>
                    </a:lnTo>
                    <a:lnTo>
                      <a:pt x="593" y="625"/>
                    </a:lnTo>
                    <a:lnTo>
                      <a:pt x="600" y="612"/>
                    </a:lnTo>
                    <a:lnTo>
                      <a:pt x="590" y="606"/>
                    </a:lnTo>
                    <a:lnTo>
                      <a:pt x="582" y="602"/>
                    </a:lnTo>
                    <a:lnTo>
                      <a:pt x="563" y="595"/>
                    </a:lnTo>
                    <a:lnTo>
                      <a:pt x="547" y="588"/>
                    </a:lnTo>
                    <a:lnTo>
                      <a:pt x="540" y="585"/>
                    </a:lnTo>
                    <a:lnTo>
                      <a:pt x="531" y="581"/>
                    </a:lnTo>
                    <a:lnTo>
                      <a:pt x="531" y="568"/>
                    </a:lnTo>
                    <a:lnTo>
                      <a:pt x="534" y="559"/>
                    </a:lnTo>
                    <a:lnTo>
                      <a:pt x="538" y="552"/>
                    </a:lnTo>
                    <a:lnTo>
                      <a:pt x="544" y="546"/>
                    </a:lnTo>
                    <a:lnTo>
                      <a:pt x="551" y="539"/>
                    </a:lnTo>
                    <a:lnTo>
                      <a:pt x="556" y="532"/>
                    </a:lnTo>
                    <a:lnTo>
                      <a:pt x="561" y="522"/>
                    </a:lnTo>
                    <a:lnTo>
                      <a:pt x="563" y="509"/>
                    </a:lnTo>
                    <a:lnTo>
                      <a:pt x="573" y="497"/>
                    </a:lnTo>
                    <a:lnTo>
                      <a:pt x="580" y="481"/>
                    </a:lnTo>
                    <a:lnTo>
                      <a:pt x="586" y="466"/>
                    </a:lnTo>
                    <a:lnTo>
                      <a:pt x="591" y="450"/>
                    </a:lnTo>
                    <a:lnTo>
                      <a:pt x="597" y="424"/>
                    </a:lnTo>
                    <a:lnTo>
                      <a:pt x="600" y="417"/>
                    </a:lnTo>
                    <a:lnTo>
                      <a:pt x="601" y="417"/>
                    </a:lnTo>
                    <a:lnTo>
                      <a:pt x="604" y="418"/>
                    </a:lnTo>
                    <a:lnTo>
                      <a:pt x="606" y="417"/>
                    </a:lnTo>
                    <a:lnTo>
                      <a:pt x="606" y="414"/>
                    </a:lnTo>
                    <a:lnTo>
                      <a:pt x="604" y="411"/>
                    </a:lnTo>
                    <a:lnTo>
                      <a:pt x="606" y="410"/>
                    </a:lnTo>
                    <a:lnTo>
                      <a:pt x="615" y="408"/>
                    </a:lnTo>
                    <a:lnTo>
                      <a:pt x="625" y="408"/>
                    </a:lnTo>
                    <a:lnTo>
                      <a:pt x="635" y="411"/>
                    </a:lnTo>
                    <a:lnTo>
                      <a:pt x="643" y="414"/>
                    </a:lnTo>
                    <a:lnTo>
                      <a:pt x="662" y="424"/>
                    </a:lnTo>
                    <a:lnTo>
                      <a:pt x="680" y="434"/>
                    </a:lnTo>
                    <a:lnTo>
                      <a:pt x="681" y="429"/>
                    </a:lnTo>
                    <a:lnTo>
                      <a:pt x="684" y="425"/>
                    </a:lnTo>
                    <a:lnTo>
                      <a:pt x="686" y="421"/>
                    </a:lnTo>
                    <a:lnTo>
                      <a:pt x="687" y="417"/>
                    </a:lnTo>
                    <a:lnTo>
                      <a:pt x="676" y="403"/>
                    </a:lnTo>
                    <a:lnTo>
                      <a:pt x="663" y="391"/>
                    </a:lnTo>
                    <a:lnTo>
                      <a:pt x="648" y="380"/>
                    </a:lnTo>
                    <a:lnTo>
                      <a:pt x="632" y="372"/>
                    </a:lnTo>
                    <a:lnTo>
                      <a:pt x="615" y="363"/>
                    </a:lnTo>
                    <a:lnTo>
                      <a:pt x="598" y="358"/>
                    </a:lnTo>
                    <a:lnTo>
                      <a:pt x="580" y="354"/>
                    </a:lnTo>
                    <a:lnTo>
                      <a:pt x="563" y="351"/>
                    </a:lnTo>
                    <a:lnTo>
                      <a:pt x="563" y="355"/>
                    </a:lnTo>
                    <a:lnTo>
                      <a:pt x="561" y="358"/>
                    </a:lnTo>
                    <a:lnTo>
                      <a:pt x="556" y="365"/>
                    </a:lnTo>
                    <a:lnTo>
                      <a:pt x="554" y="372"/>
                    </a:lnTo>
                    <a:lnTo>
                      <a:pt x="554" y="375"/>
                    </a:lnTo>
                    <a:lnTo>
                      <a:pt x="555" y="379"/>
                    </a:lnTo>
                    <a:lnTo>
                      <a:pt x="568" y="384"/>
                    </a:lnTo>
                    <a:lnTo>
                      <a:pt x="575" y="390"/>
                    </a:lnTo>
                    <a:lnTo>
                      <a:pt x="580" y="396"/>
                    </a:lnTo>
                    <a:lnTo>
                      <a:pt x="584" y="403"/>
                    </a:lnTo>
                    <a:lnTo>
                      <a:pt x="586" y="406"/>
                    </a:lnTo>
                    <a:lnTo>
                      <a:pt x="586" y="410"/>
                    </a:lnTo>
                    <a:lnTo>
                      <a:pt x="584" y="414"/>
                    </a:lnTo>
                    <a:lnTo>
                      <a:pt x="582" y="417"/>
                    </a:lnTo>
                    <a:lnTo>
                      <a:pt x="579" y="421"/>
                    </a:lnTo>
                    <a:lnTo>
                      <a:pt x="575" y="425"/>
                    </a:lnTo>
                    <a:lnTo>
                      <a:pt x="575" y="429"/>
                    </a:lnTo>
                    <a:lnTo>
                      <a:pt x="575" y="434"/>
                    </a:lnTo>
                    <a:lnTo>
                      <a:pt x="572" y="439"/>
                    </a:lnTo>
                    <a:lnTo>
                      <a:pt x="570" y="445"/>
                    </a:lnTo>
                    <a:lnTo>
                      <a:pt x="569" y="453"/>
                    </a:lnTo>
                    <a:lnTo>
                      <a:pt x="558" y="473"/>
                    </a:lnTo>
                    <a:lnTo>
                      <a:pt x="549" y="494"/>
                    </a:lnTo>
                    <a:lnTo>
                      <a:pt x="540" y="515"/>
                    </a:lnTo>
                    <a:lnTo>
                      <a:pt x="531" y="533"/>
                    </a:lnTo>
                    <a:lnTo>
                      <a:pt x="527" y="545"/>
                    </a:lnTo>
                    <a:lnTo>
                      <a:pt x="523" y="557"/>
                    </a:lnTo>
                    <a:lnTo>
                      <a:pt x="521" y="563"/>
                    </a:lnTo>
                    <a:lnTo>
                      <a:pt x="517" y="567"/>
                    </a:lnTo>
                    <a:lnTo>
                      <a:pt x="513" y="571"/>
                    </a:lnTo>
                    <a:lnTo>
                      <a:pt x="507" y="574"/>
                    </a:lnTo>
                    <a:lnTo>
                      <a:pt x="502" y="571"/>
                    </a:lnTo>
                    <a:lnTo>
                      <a:pt x="497" y="567"/>
                    </a:lnTo>
                    <a:lnTo>
                      <a:pt x="489" y="557"/>
                    </a:lnTo>
                    <a:lnTo>
                      <a:pt x="483" y="560"/>
                    </a:lnTo>
                    <a:lnTo>
                      <a:pt x="478" y="561"/>
                    </a:lnTo>
                    <a:lnTo>
                      <a:pt x="471" y="561"/>
                    </a:lnTo>
                    <a:lnTo>
                      <a:pt x="464" y="561"/>
                    </a:lnTo>
                    <a:lnTo>
                      <a:pt x="458" y="575"/>
                    </a:lnTo>
                    <a:lnTo>
                      <a:pt x="455" y="582"/>
                    </a:lnTo>
                    <a:lnTo>
                      <a:pt x="455" y="591"/>
                    </a:lnTo>
                    <a:lnTo>
                      <a:pt x="467" y="595"/>
                    </a:lnTo>
                    <a:lnTo>
                      <a:pt x="476" y="602"/>
                    </a:lnTo>
                    <a:lnTo>
                      <a:pt x="481" y="606"/>
                    </a:lnTo>
                    <a:lnTo>
                      <a:pt x="485" y="610"/>
                    </a:lnTo>
                    <a:lnTo>
                      <a:pt x="486" y="616"/>
                    </a:lnTo>
                    <a:lnTo>
                      <a:pt x="486" y="623"/>
                    </a:lnTo>
                    <a:lnTo>
                      <a:pt x="486" y="626"/>
                    </a:lnTo>
                    <a:lnTo>
                      <a:pt x="483" y="629"/>
                    </a:lnTo>
                    <a:lnTo>
                      <a:pt x="479" y="634"/>
                    </a:lnTo>
                    <a:lnTo>
                      <a:pt x="472" y="640"/>
                    </a:lnTo>
                    <a:lnTo>
                      <a:pt x="468" y="648"/>
                    </a:lnTo>
                    <a:lnTo>
                      <a:pt x="465" y="655"/>
                    </a:lnTo>
                    <a:lnTo>
                      <a:pt x="465" y="661"/>
                    </a:lnTo>
                    <a:lnTo>
                      <a:pt x="464" y="668"/>
                    </a:lnTo>
                    <a:lnTo>
                      <a:pt x="464" y="674"/>
                    </a:lnTo>
                    <a:lnTo>
                      <a:pt x="455" y="696"/>
                    </a:lnTo>
                    <a:lnTo>
                      <a:pt x="445" y="720"/>
                    </a:lnTo>
                    <a:lnTo>
                      <a:pt x="436" y="741"/>
                    </a:lnTo>
                    <a:lnTo>
                      <a:pt x="427" y="759"/>
                    </a:lnTo>
                    <a:lnTo>
                      <a:pt x="422" y="761"/>
                    </a:lnTo>
                    <a:lnTo>
                      <a:pt x="416" y="764"/>
                    </a:lnTo>
                    <a:lnTo>
                      <a:pt x="406" y="755"/>
                    </a:lnTo>
                    <a:lnTo>
                      <a:pt x="401" y="751"/>
                    </a:lnTo>
                    <a:lnTo>
                      <a:pt x="394" y="748"/>
                    </a:lnTo>
                    <a:lnTo>
                      <a:pt x="385" y="766"/>
                    </a:lnTo>
                    <a:lnTo>
                      <a:pt x="378" y="785"/>
                    </a:lnTo>
                    <a:lnTo>
                      <a:pt x="389" y="789"/>
                    </a:lnTo>
                    <a:lnTo>
                      <a:pt x="398" y="794"/>
                    </a:lnTo>
                    <a:lnTo>
                      <a:pt x="402" y="797"/>
                    </a:lnTo>
                    <a:lnTo>
                      <a:pt x="405" y="801"/>
                    </a:lnTo>
                    <a:lnTo>
                      <a:pt x="406" y="807"/>
                    </a:lnTo>
                    <a:lnTo>
                      <a:pt x="406" y="813"/>
                    </a:lnTo>
                    <a:lnTo>
                      <a:pt x="395" y="827"/>
                    </a:lnTo>
                    <a:lnTo>
                      <a:pt x="387" y="844"/>
                    </a:lnTo>
                    <a:lnTo>
                      <a:pt x="378" y="860"/>
                    </a:lnTo>
                    <a:lnTo>
                      <a:pt x="370" y="880"/>
                    </a:lnTo>
                    <a:lnTo>
                      <a:pt x="364" y="898"/>
                    </a:lnTo>
                    <a:lnTo>
                      <a:pt x="358" y="918"/>
                    </a:lnTo>
                    <a:lnTo>
                      <a:pt x="356" y="936"/>
                    </a:lnTo>
                    <a:lnTo>
                      <a:pt x="353" y="954"/>
                    </a:lnTo>
                    <a:lnTo>
                      <a:pt x="344" y="962"/>
                    </a:lnTo>
                    <a:lnTo>
                      <a:pt x="340" y="963"/>
                    </a:lnTo>
                    <a:lnTo>
                      <a:pt x="336" y="963"/>
                    </a:lnTo>
                    <a:lnTo>
                      <a:pt x="329" y="959"/>
                    </a:lnTo>
                    <a:lnTo>
                      <a:pt x="323" y="953"/>
                    </a:lnTo>
                    <a:lnTo>
                      <a:pt x="318" y="947"/>
                    </a:lnTo>
                    <a:lnTo>
                      <a:pt x="311" y="945"/>
                    </a:lnTo>
                    <a:lnTo>
                      <a:pt x="304" y="959"/>
                    </a:lnTo>
                    <a:lnTo>
                      <a:pt x="297" y="974"/>
                    </a:lnTo>
                    <a:lnTo>
                      <a:pt x="290" y="988"/>
                    </a:lnTo>
                    <a:lnTo>
                      <a:pt x="288" y="995"/>
                    </a:lnTo>
                    <a:lnTo>
                      <a:pt x="287" y="1002"/>
                    </a:lnTo>
                    <a:lnTo>
                      <a:pt x="295" y="999"/>
                    </a:lnTo>
                    <a:lnTo>
                      <a:pt x="305" y="999"/>
                    </a:lnTo>
                    <a:lnTo>
                      <a:pt x="314" y="999"/>
                    </a:lnTo>
                    <a:lnTo>
                      <a:pt x="321" y="1001"/>
                    </a:lnTo>
                    <a:lnTo>
                      <a:pt x="336" y="1005"/>
                    </a:lnTo>
                    <a:lnTo>
                      <a:pt x="351" y="1012"/>
                    </a:lnTo>
                    <a:lnTo>
                      <a:pt x="379" y="1029"/>
                    </a:lnTo>
                    <a:lnTo>
                      <a:pt x="395" y="1037"/>
                    </a:lnTo>
                    <a:lnTo>
                      <a:pt x="410" y="1044"/>
                    </a:lnTo>
                    <a:lnTo>
                      <a:pt x="419" y="1032"/>
                    </a:lnTo>
                    <a:lnTo>
                      <a:pt x="422" y="1026"/>
                    </a:lnTo>
                    <a:lnTo>
                      <a:pt x="424" y="1019"/>
                    </a:lnTo>
                    <a:lnTo>
                      <a:pt x="419" y="1011"/>
                    </a:lnTo>
                    <a:lnTo>
                      <a:pt x="413" y="1004"/>
                    </a:lnTo>
                    <a:lnTo>
                      <a:pt x="405" y="998"/>
                    </a:lnTo>
                    <a:lnTo>
                      <a:pt x="398" y="992"/>
                    </a:lnTo>
                    <a:lnTo>
                      <a:pt x="381" y="983"/>
                    </a:lnTo>
                    <a:lnTo>
                      <a:pt x="361" y="974"/>
                    </a:lnTo>
                    <a:lnTo>
                      <a:pt x="360" y="970"/>
                    </a:lnTo>
                    <a:lnTo>
                      <a:pt x="358" y="967"/>
                    </a:lnTo>
                    <a:lnTo>
                      <a:pt x="361" y="963"/>
                    </a:lnTo>
                    <a:lnTo>
                      <a:pt x="364" y="959"/>
                    </a:lnTo>
                    <a:lnTo>
                      <a:pt x="367" y="954"/>
                    </a:lnTo>
                    <a:lnTo>
                      <a:pt x="368" y="953"/>
                    </a:lnTo>
                    <a:lnTo>
                      <a:pt x="371" y="953"/>
                    </a:lnTo>
                    <a:lnTo>
                      <a:pt x="371" y="940"/>
                    </a:lnTo>
                    <a:lnTo>
                      <a:pt x="381" y="931"/>
                    </a:lnTo>
                    <a:lnTo>
                      <a:pt x="388" y="919"/>
                    </a:lnTo>
                    <a:lnTo>
                      <a:pt x="395" y="907"/>
                    </a:lnTo>
                    <a:lnTo>
                      <a:pt x="401" y="894"/>
                    </a:lnTo>
                    <a:lnTo>
                      <a:pt x="412" y="869"/>
                    </a:lnTo>
                    <a:lnTo>
                      <a:pt x="419" y="856"/>
                    </a:lnTo>
                    <a:lnTo>
                      <a:pt x="427" y="846"/>
                    </a:lnTo>
                    <a:lnTo>
                      <a:pt x="429" y="834"/>
                    </a:lnTo>
                    <a:lnTo>
                      <a:pt x="431" y="823"/>
                    </a:lnTo>
                    <a:lnTo>
                      <a:pt x="433" y="818"/>
                    </a:lnTo>
                    <a:lnTo>
                      <a:pt x="436" y="814"/>
                    </a:lnTo>
                    <a:lnTo>
                      <a:pt x="440" y="811"/>
                    </a:lnTo>
                    <a:lnTo>
                      <a:pt x="444" y="808"/>
                    </a:lnTo>
                    <a:lnTo>
                      <a:pt x="452" y="810"/>
                    </a:lnTo>
                    <a:lnTo>
                      <a:pt x="460" y="811"/>
                    </a:lnTo>
                    <a:lnTo>
                      <a:pt x="474" y="820"/>
                    </a:lnTo>
                    <a:lnTo>
                      <a:pt x="486" y="828"/>
                    </a:lnTo>
                    <a:lnTo>
                      <a:pt x="502" y="838"/>
                    </a:lnTo>
                    <a:close/>
                    <a:moveTo>
                      <a:pt x="1034" y="387"/>
                    </a:moveTo>
                    <a:lnTo>
                      <a:pt x="1034" y="387"/>
                    </a:lnTo>
                    <a:lnTo>
                      <a:pt x="1008" y="387"/>
                    </a:lnTo>
                    <a:lnTo>
                      <a:pt x="985" y="384"/>
                    </a:lnTo>
                    <a:lnTo>
                      <a:pt x="961" y="380"/>
                    </a:lnTo>
                    <a:lnTo>
                      <a:pt x="935" y="376"/>
                    </a:lnTo>
                    <a:lnTo>
                      <a:pt x="889" y="365"/>
                    </a:lnTo>
                    <a:lnTo>
                      <a:pt x="841" y="355"/>
                    </a:lnTo>
                    <a:lnTo>
                      <a:pt x="841" y="361"/>
                    </a:lnTo>
                    <a:lnTo>
                      <a:pt x="843" y="446"/>
                    </a:lnTo>
                    <a:lnTo>
                      <a:pt x="844" y="533"/>
                    </a:lnTo>
                    <a:lnTo>
                      <a:pt x="843" y="707"/>
                    </a:lnTo>
                    <a:lnTo>
                      <a:pt x="841" y="876"/>
                    </a:lnTo>
                    <a:lnTo>
                      <a:pt x="843" y="956"/>
                    </a:lnTo>
                    <a:lnTo>
                      <a:pt x="844" y="1032"/>
                    </a:lnTo>
                    <a:lnTo>
                      <a:pt x="847" y="1030"/>
                    </a:lnTo>
                    <a:lnTo>
                      <a:pt x="850" y="1029"/>
                    </a:lnTo>
                    <a:lnTo>
                      <a:pt x="858" y="1029"/>
                    </a:lnTo>
                    <a:lnTo>
                      <a:pt x="868" y="1032"/>
                    </a:lnTo>
                    <a:lnTo>
                      <a:pt x="874" y="1030"/>
                    </a:lnTo>
                    <a:lnTo>
                      <a:pt x="879" y="1033"/>
                    </a:lnTo>
                    <a:lnTo>
                      <a:pt x="885" y="1036"/>
                    </a:lnTo>
                    <a:lnTo>
                      <a:pt x="893" y="1037"/>
                    </a:lnTo>
                    <a:lnTo>
                      <a:pt x="899" y="1039"/>
                    </a:lnTo>
                    <a:lnTo>
                      <a:pt x="906" y="1037"/>
                    </a:lnTo>
                    <a:lnTo>
                      <a:pt x="913" y="1037"/>
                    </a:lnTo>
                    <a:lnTo>
                      <a:pt x="919" y="1037"/>
                    </a:lnTo>
                    <a:lnTo>
                      <a:pt x="923" y="1039"/>
                    </a:lnTo>
                    <a:lnTo>
                      <a:pt x="926" y="1042"/>
                    </a:lnTo>
                    <a:lnTo>
                      <a:pt x="930" y="1043"/>
                    </a:lnTo>
                    <a:lnTo>
                      <a:pt x="934" y="1044"/>
                    </a:lnTo>
                    <a:lnTo>
                      <a:pt x="958" y="1047"/>
                    </a:lnTo>
                    <a:lnTo>
                      <a:pt x="982" y="1049"/>
                    </a:lnTo>
                    <a:lnTo>
                      <a:pt x="1007" y="1049"/>
                    </a:lnTo>
                    <a:lnTo>
                      <a:pt x="1032" y="1049"/>
                    </a:lnTo>
                    <a:lnTo>
                      <a:pt x="1083" y="1044"/>
                    </a:lnTo>
                    <a:lnTo>
                      <a:pt x="1132" y="1037"/>
                    </a:lnTo>
                    <a:lnTo>
                      <a:pt x="1132" y="919"/>
                    </a:lnTo>
                    <a:lnTo>
                      <a:pt x="1132" y="859"/>
                    </a:lnTo>
                    <a:lnTo>
                      <a:pt x="1129" y="796"/>
                    </a:lnTo>
                    <a:lnTo>
                      <a:pt x="1128" y="744"/>
                    </a:lnTo>
                    <a:lnTo>
                      <a:pt x="1128" y="693"/>
                    </a:lnTo>
                    <a:lnTo>
                      <a:pt x="1128" y="641"/>
                    </a:lnTo>
                    <a:lnTo>
                      <a:pt x="1125" y="591"/>
                    </a:lnTo>
                    <a:lnTo>
                      <a:pt x="1116" y="483"/>
                    </a:lnTo>
                    <a:lnTo>
                      <a:pt x="1114" y="427"/>
                    </a:lnTo>
                    <a:lnTo>
                      <a:pt x="1114" y="400"/>
                    </a:lnTo>
                    <a:lnTo>
                      <a:pt x="1115" y="373"/>
                    </a:lnTo>
                    <a:lnTo>
                      <a:pt x="1104" y="375"/>
                    </a:lnTo>
                    <a:lnTo>
                      <a:pt x="1094" y="375"/>
                    </a:lnTo>
                    <a:lnTo>
                      <a:pt x="1073" y="379"/>
                    </a:lnTo>
                    <a:lnTo>
                      <a:pt x="1053" y="384"/>
                    </a:lnTo>
                    <a:lnTo>
                      <a:pt x="1044" y="386"/>
                    </a:lnTo>
                    <a:lnTo>
                      <a:pt x="1034" y="387"/>
                    </a:lnTo>
                    <a:close/>
                    <a:moveTo>
                      <a:pt x="1458" y="365"/>
                    </a:moveTo>
                    <a:lnTo>
                      <a:pt x="1458" y="365"/>
                    </a:lnTo>
                    <a:lnTo>
                      <a:pt x="1458" y="393"/>
                    </a:lnTo>
                    <a:lnTo>
                      <a:pt x="1459" y="411"/>
                    </a:lnTo>
                    <a:lnTo>
                      <a:pt x="1458" y="428"/>
                    </a:lnTo>
                    <a:lnTo>
                      <a:pt x="1458" y="436"/>
                    </a:lnTo>
                    <a:lnTo>
                      <a:pt x="1455" y="446"/>
                    </a:lnTo>
                    <a:lnTo>
                      <a:pt x="1460" y="532"/>
                    </a:lnTo>
                    <a:lnTo>
                      <a:pt x="1462" y="575"/>
                    </a:lnTo>
                    <a:lnTo>
                      <a:pt x="1462" y="598"/>
                    </a:lnTo>
                    <a:lnTo>
                      <a:pt x="1462" y="620"/>
                    </a:lnTo>
                    <a:lnTo>
                      <a:pt x="1458" y="693"/>
                    </a:lnTo>
                    <a:lnTo>
                      <a:pt x="1455" y="766"/>
                    </a:lnTo>
                    <a:lnTo>
                      <a:pt x="1453" y="842"/>
                    </a:lnTo>
                    <a:lnTo>
                      <a:pt x="1453" y="917"/>
                    </a:lnTo>
                    <a:lnTo>
                      <a:pt x="1455" y="991"/>
                    </a:lnTo>
                    <a:lnTo>
                      <a:pt x="1456" y="1064"/>
                    </a:lnTo>
                    <a:lnTo>
                      <a:pt x="1462" y="1206"/>
                    </a:lnTo>
                    <a:lnTo>
                      <a:pt x="1469" y="1211"/>
                    </a:lnTo>
                    <a:lnTo>
                      <a:pt x="1476" y="1216"/>
                    </a:lnTo>
                    <a:lnTo>
                      <a:pt x="1480" y="1218"/>
                    </a:lnTo>
                    <a:lnTo>
                      <a:pt x="1484" y="1220"/>
                    </a:lnTo>
                    <a:lnTo>
                      <a:pt x="1489" y="1220"/>
                    </a:lnTo>
                    <a:lnTo>
                      <a:pt x="1493" y="1218"/>
                    </a:lnTo>
                    <a:lnTo>
                      <a:pt x="1498" y="1161"/>
                    </a:lnTo>
                    <a:lnTo>
                      <a:pt x="1503" y="1103"/>
                    </a:lnTo>
                    <a:lnTo>
                      <a:pt x="1505" y="1047"/>
                    </a:lnTo>
                    <a:lnTo>
                      <a:pt x="1505" y="990"/>
                    </a:lnTo>
                    <a:lnTo>
                      <a:pt x="1505" y="876"/>
                    </a:lnTo>
                    <a:lnTo>
                      <a:pt x="1504" y="761"/>
                    </a:lnTo>
                    <a:lnTo>
                      <a:pt x="1503" y="724"/>
                    </a:lnTo>
                    <a:lnTo>
                      <a:pt x="1498" y="689"/>
                    </a:lnTo>
                    <a:lnTo>
                      <a:pt x="1496" y="653"/>
                    </a:lnTo>
                    <a:lnTo>
                      <a:pt x="1493" y="616"/>
                    </a:lnTo>
                    <a:lnTo>
                      <a:pt x="1493" y="585"/>
                    </a:lnTo>
                    <a:lnTo>
                      <a:pt x="1493" y="553"/>
                    </a:lnTo>
                    <a:lnTo>
                      <a:pt x="1494" y="488"/>
                    </a:lnTo>
                    <a:lnTo>
                      <a:pt x="1497" y="425"/>
                    </a:lnTo>
                    <a:lnTo>
                      <a:pt x="1497" y="394"/>
                    </a:lnTo>
                    <a:lnTo>
                      <a:pt x="1496" y="363"/>
                    </a:lnTo>
                    <a:lnTo>
                      <a:pt x="1489" y="363"/>
                    </a:lnTo>
                    <a:lnTo>
                      <a:pt x="1483" y="363"/>
                    </a:lnTo>
                    <a:lnTo>
                      <a:pt x="1474" y="365"/>
                    </a:lnTo>
                    <a:lnTo>
                      <a:pt x="1467" y="366"/>
                    </a:lnTo>
                    <a:lnTo>
                      <a:pt x="1463" y="365"/>
                    </a:lnTo>
                    <a:lnTo>
                      <a:pt x="1459" y="363"/>
                    </a:lnTo>
                    <a:lnTo>
                      <a:pt x="1459" y="362"/>
                    </a:lnTo>
                    <a:lnTo>
                      <a:pt x="1458" y="362"/>
                    </a:lnTo>
                    <a:lnTo>
                      <a:pt x="1458" y="363"/>
                    </a:lnTo>
                    <a:lnTo>
                      <a:pt x="1458" y="365"/>
                    </a:lnTo>
                    <a:close/>
                    <a:moveTo>
                      <a:pt x="2057" y="545"/>
                    </a:moveTo>
                    <a:lnTo>
                      <a:pt x="2057" y="545"/>
                    </a:lnTo>
                    <a:lnTo>
                      <a:pt x="2072" y="542"/>
                    </a:lnTo>
                    <a:lnTo>
                      <a:pt x="2089" y="537"/>
                    </a:lnTo>
                    <a:lnTo>
                      <a:pt x="2106" y="532"/>
                    </a:lnTo>
                    <a:lnTo>
                      <a:pt x="2122" y="526"/>
                    </a:lnTo>
                    <a:lnTo>
                      <a:pt x="2137" y="519"/>
                    </a:lnTo>
                    <a:lnTo>
                      <a:pt x="2150" y="511"/>
                    </a:lnTo>
                    <a:lnTo>
                      <a:pt x="2161" y="501"/>
                    </a:lnTo>
                    <a:lnTo>
                      <a:pt x="2169" y="491"/>
                    </a:lnTo>
                    <a:lnTo>
                      <a:pt x="2175" y="481"/>
                    </a:lnTo>
                    <a:lnTo>
                      <a:pt x="2176" y="473"/>
                    </a:lnTo>
                    <a:lnTo>
                      <a:pt x="2175" y="466"/>
                    </a:lnTo>
                    <a:lnTo>
                      <a:pt x="2172" y="457"/>
                    </a:lnTo>
                    <a:lnTo>
                      <a:pt x="2164" y="443"/>
                    </a:lnTo>
                    <a:lnTo>
                      <a:pt x="2155" y="429"/>
                    </a:lnTo>
                    <a:lnTo>
                      <a:pt x="2150" y="415"/>
                    </a:lnTo>
                    <a:lnTo>
                      <a:pt x="2144" y="403"/>
                    </a:lnTo>
                    <a:lnTo>
                      <a:pt x="2140" y="396"/>
                    </a:lnTo>
                    <a:lnTo>
                      <a:pt x="2136" y="391"/>
                    </a:lnTo>
                    <a:lnTo>
                      <a:pt x="2131" y="387"/>
                    </a:lnTo>
                    <a:lnTo>
                      <a:pt x="2126" y="384"/>
                    </a:lnTo>
                    <a:lnTo>
                      <a:pt x="2117" y="383"/>
                    </a:lnTo>
                    <a:lnTo>
                      <a:pt x="2105" y="384"/>
                    </a:lnTo>
                    <a:lnTo>
                      <a:pt x="2077" y="387"/>
                    </a:lnTo>
                    <a:lnTo>
                      <a:pt x="2050" y="390"/>
                    </a:lnTo>
                    <a:lnTo>
                      <a:pt x="2028" y="396"/>
                    </a:lnTo>
                    <a:lnTo>
                      <a:pt x="2019" y="398"/>
                    </a:lnTo>
                    <a:lnTo>
                      <a:pt x="2011" y="403"/>
                    </a:lnTo>
                    <a:lnTo>
                      <a:pt x="1997" y="413"/>
                    </a:lnTo>
                    <a:lnTo>
                      <a:pt x="1984" y="422"/>
                    </a:lnTo>
                    <a:lnTo>
                      <a:pt x="1971" y="429"/>
                    </a:lnTo>
                    <a:lnTo>
                      <a:pt x="1973" y="432"/>
                    </a:lnTo>
                    <a:lnTo>
                      <a:pt x="1973" y="435"/>
                    </a:lnTo>
                    <a:lnTo>
                      <a:pt x="1971" y="439"/>
                    </a:lnTo>
                    <a:lnTo>
                      <a:pt x="1969" y="443"/>
                    </a:lnTo>
                    <a:lnTo>
                      <a:pt x="1969" y="446"/>
                    </a:lnTo>
                    <a:lnTo>
                      <a:pt x="1970" y="449"/>
                    </a:lnTo>
                    <a:lnTo>
                      <a:pt x="1964" y="450"/>
                    </a:lnTo>
                    <a:lnTo>
                      <a:pt x="1962" y="452"/>
                    </a:lnTo>
                    <a:lnTo>
                      <a:pt x="1955" y="459"/>
                    </a:lnTo>
                    <a:lnTo>
                      <a:pt x="1956" y="473"/>
                    </a:lnTo>
                    <a:lnTo>
                      <a:pt x="1959" y="486"/>
                    </a:lnTo>
                    <a:lnTo>
                      <a:pt x="1964" y="498"/>
                    </a:lnTo>
                    <a:lnTo>
                      <a:pt x="1970" y="509"/>
                    </a:lnTo>
                    <a:lnTo>
                      <a:pt x="1981" y="532"/>
                    </a:lnTo>
                    <a:lnTo>
                      <a:pt x="1988" y="543"/>
                    </a:lnTo>
                    <a:lnTo>
                      <a:pt x="1994" y="554"/>
                    </a:lnTo>
                    <a:lnTo>
                      <a:pt x="2001" y="552"/>
                    </a:lnTo>
                    <a:lnTo>
                      <a:pt x="2008" y="550"/>
                    </a:lnTo>
                    <a:lnTo>
                      <a:pt x="2023" y="547"/>
                    </a:lnTo>
                    <a:lnTo>
                      <a:pt x="2039" y="546"/>
                    </a:lnTo>
                    <a:lnTo>
                      <a:pt x="2057" y="545"/>
                    </a:lnTo>
                    <a:close/>
                    <a:moveTo>
                      <a:pt x="542" y="397"/>
                    </a:moveTo>
                    <a:lnTo>
                      <a:pt x="542" y="397"/>
                    </a:lnTo>
                    <a:lnTo>
                      <a:pt x="507" y="467"/>
                    </a:lnTo>
                    <a:lnTo>
                      <a:pt x="474" y="537"/>
                    </a:lnTo>
                    <a:lnTo>
                      <a:pt x="479" y="536"/>
                    </a:lnTo>
                    <a:lnTo>
                      <a:pt x="482" y="536"/>
                    </a:lnTo>
                    <a:lnTo>
                      <a:pt x="489" y="539"/>
                    </a:lnTo>
                    <a:lnTo>
                      <a:pt x="493" y="542"/>
                    </a:lnTo>
                    <a:lnTo>
                      <a:pt x="497" y="543"/>
                    </a:lnTo>
                    <a:lnTo>
                      <a:pt x="502" y="545"/>
                    </a:lnTo>
                    <a:lnTo>
                      <a:pt x="511" y="529"/>
                    </a:lnTo>
                    <a:lnTo>
                      <a:pt x="520" y="512"/>
                    </a:lnTo>
                    <a:lnTo>
                      <a:pt x="537" y="479"/>
                    </a:lnTo>
                    <a:lnTo>
                      <a:pt x="551" y="442"/>
                    </a:lnTo>
                    <a:lnTo>
                      <a:pt x="563" y="408"/>
                    </a:lnTo>
                    <a:lnTo>
                      <a:pt x="561" y="403"/>
                    </a:lnTo>
                    <a:lnTo>
                      <a:pt x="556" y="400"/>
                    </a:lnTo>
                    <a:lnTo>
                      <a:pt x="551" y="397"/>
                    </a:lnTo>
                    <a:lnTo>
                      <a:pt x="542" y="397"/>
                    </a:lnTo>
                    <a:close/>
                    <a:moveTo>
                      <a:pt x="625" y="435"/>
                    </a:moveTo>
                    <a:lnTo>
                      <a:pt x="625" y="435"/>
                    </a:lnTo>
                    <a:lnTo>
                      <a:pt x="621" y="441"/>
                    </a:lnTo>
                    <a:lnTo>
                      <a:pt x="617" y="448"/>
                    </a:lnTo>
                    <a:lnTo>
                      <a:pt x="610" y="462"/>
                    </a:lnTo>
                    <a:lnTo>
                      <a:pt x="603" y="480"/>
                    </a:lnTo>
                    <a:lnTo>
                      <a:pt x="593" y="501"/>
                    </a:lnTo>
                    <a:lnTo>
                      <a:pt x="583" y="519"/>
                    </a:lnTo>
                    <a:lnTo>
                      <a:pt x="573" y="535"/>
                    </a:lnTo>
                    <a:lnTo>
                      <a:pt x="569" y="543"/>
                    </a:lnTo>
                    <a:lnTo>
                      <a:pt x="565" y="550"/>
                    </a:lnTo>
                    <a:lnTo>
                      <a:pt x="563" y="557"/>
                    </a:lnTo>
                    <a:lnTo>
                      <a:pt x="563" y="563"/>
                    </a:lnTo>
                    <a:lnTo>
                      <a:pt x="565" y="568"/>
                    </a:lnTo>
                    <a:lnTo>
                      <a:pt x="569" y="574"/>
                    </a:lnTo>
                    <a:lnTo>
                      <a:pt x="575" y="577"/>
                    </a:lnTo>
                    <a:lnTo>
                      <a:pt x="580" y="580"/>
                    </a:lnTo>
                    <a:lnTo>
                      <a:pt x="591" y="587"/>
                    </a:lnTo>
                    <a:lnTo>
                      <a:pt x="597" y="591"/>
                    </a:lnTo>
                    <a:lnTo>
                      <a:pt x="601" y="595"/>
                    </a:lnTo>
                    <a:lnTo>
                      <a:pt x="613" y="580"/>
                    </a:lnTo>
                    <a:lnTo>
                      <a:pt x="622" y="564"/>
                    </a:lnTo>
                    <a:lnTo>
                      <a:pt x="631" y="547"/>
                    </a:lnTo>
                    <a:lnTo>
                      <a:pt x="638" y="529"/>
                    </a:lnTo>
                    <a:lnTo>
                      <a:pt x="653" y="493"/>
                    </a:lnTo>
                    <a:lnTo>
                      <a:pt x="670" y="457"/>
                    </a:lnTo>
                    <a:lnTo>
                      <a:pt x="662" y="448"/>
                    </a:lnTo>
                    <a:lnTo>
                      <a:pt x="650" y="441"/>
                    </a:lnTo>
                    <a:lnTo>
                      <a:pt x="645" y="438"/>
                    </a:lnTo>
                    <a:lnTo>
                      <a:pt x="638" y="436"/>
                    </a:lnTo>
                    <a:lnTo>
                      <a:pt x="632" y="435"/>
                    </a:lnTo>
                    <a:lnTo>
                      <a:pt x="625" y="435"/>
                    </a:lnTo>
                    <a:close/>
                    <a:moveTo>
                      <a:pt x="688" y="455"/>
                    </a:moveTo>
                    <a:lnTo>
                      <a:pt x="688" y="455"/>
                    </a:lnTo>
                    <a:lnTo>
                      <a:pt x="681" y="473"/>
                    </a:lnTo>
                    <a:lnTo>
                      <a:pt x="674" y="491"/>
                    </a:lnTo>
                    <a:lnTo>
                      <a:pt x="655" y="528"/>
                    </a:lnTo>
                    <a:lnTo>
                      <a:pt x="636" y="564"/>
                    </a:lnTo>
                    <a:lnTo>
                      <a:pt x="629" y="584"/>
                    </a:lnTo>
                    <a:lnTo>
                      <a:pt x="622" y="602"/>
                    </a:lnTo>
                    <a:lnTo>
                      <a:pt x="620" y="618"/>
                    </a:lnTo>
                    <a:lnTo>
                      <a:pt x="618" y="636"/>
                    </a:lnTo>
                    <a:lnTo>
                      <a:pt x="618" y="655"/>
                    </a:lnTo>
                    <a:lnTo>
                      <a:pt x="618" y="675"/>
                    </a:lnTo>
                    <a:lnTo>
                      <a:pt x="622" y="717"/>
                    </a:lnTo>
                    <a:lnTo>
                      <a:pt x="625" y="757"/>
                    </a:lnTo>
                    <a:lnTo>
                      <a:pt x="625" y="792"/>
                    </a:lnTo>
                    <a:lnTo>
                      <a:pt x="624" y="827"/>
                    </a:lnTo>
                    <a:lnTo>
                      <a:pt x="622" y="859"/>
                    </a:lnTo>
                    <a:lnTo>
                      <a:pt x="622" y="891"/>
                    </a:lnTo>
                    <a:lnTo>
                      <a:pt x="625" y="963"/>
                    </a:lnTo>
                    <a:lnTo>
                      <a:pt x="627" y="1039"/>
                    </a:lnTo>
                    <a:lnTo>
                      <a:pt x="627" y="1116"/>
                    </a:lnTo>
                    <a:lnTo>
                      <a:pt x="625" y="1192"/>
                    </a:lnTo>
                    <a:lnTo>
                      <a:pt x="627" y="1195"/>
                    </a:lnTo>
                    <a:lnTo>
                      <a:pt x="629" y="1196"/>
                    </a:lnTo>
                    <a:lnTo>
                      <a:pt x="634" y="1202"/>
                    </a:lnTo>
                    <a:lnTo>
                      <a:pt x="636" y="1204"/>
                    </a:lnTo>
                    <a:lnTo>
                      <a:pt x="638" y="1209"/>
                    </a:lnTo>
                    <a:lnTo>
                      <a:pt x="638" y="1213"/>
                    </a:lnTo>
                    <a:lnTo>
                      <a:pt x="638" y="1218"/>
                    </a:lnTo>
                    <a:lnTo>
                      <a:pt x="656" y="1225"/>
                    </a:lnTo>
                    <a:lnTo>
                      <a:pt x="676" y="1230"/>
                    </a:lnTo>
                    <a:lnTo>
                      <a:pt x="694" y="1232"/>
                    </a:lnTo>
                    <a:lnTo>
                      <a:pt x="715" y="1231"/>
                    </a:lnTo>
                    <a:lnTo>
                      <a:pt x="735" y="1230"/>
                    </a:lnTo>
                    <a:lnTo>
                      <a:pt x="754" y="1227"/>
                    </a:lnTo>
                    <a:lnTo>
                      <a:pt x="774" y="1221"/>
                    </a:lnTo>
                    <a:lnTo>
                      <a:pt x="794" y="1217"/>
                    </a:lnTo>
                    <a:lnTo>
                      <a:pt x="796" y="1196"/>
                    </a:lnTo>
                    <a:lnTo>
                      <a:pt x="799" y="1175"/>
                    </a:lnTo>
                    <a:lnTo>
                      <a:pt x="799" y="1154"/>
                    </a:lnTo>
                    <a:lnTo>
                      <a:pt x="799" y="1133"/>
                    </a:lnTo>
                    <a:lnTo>
                      <a:pt x="796" y="1091"/>
                    </a:lnTo>
                    <a:lnTo>
                      <a:pt x="795" y="1046"/>
                    </a:lnTo>
                    <a:lnTo>
                      <a:pt x="798" y="978"/>
                    </a:lnTo>
                    <a:lnTo>
                      <a:pt x="801" y="908"/>
                    </a:lnTo>
                    <a:lnTo>
                      <a:pt x="805" y="835"/>
                    </a:lnTo>
                    <a:lnTo>
                      <a:pt x="806" y="797"/>
                    </a:lnTo>
                    <a:lnTo>
                      <a:pt x="806" y="757"/>
                    </a:lnTo>
                    <a:lnTo>
                      <a:pt x="806" y="712"/>
                    </a:lnTo>
                    <a:lnTo>
                      <a:pt x="805" y="691"/>
                    </a:lnTo>
                    <a:lnTo>
                      <a:pt x="803" y="669"/>
                    </a:lnTo>
                    <a:lnTo>
                      <a:pt x="802" y="664"/>
                    </a:lnTo>
                    <a:lnTo>
                      <a:pt x="801" y="658"/>
                    </a:lnTo>
                    <a:lnTo>
                      <a:pt x="799" y="653"/>
                    </a:lnTo>
                    <a:lnTo>
                      <a:pt x="798" y="647"/>
                    </a:lnTo>
                    <a:lnTo>
                      <a:pt x="796" y="630"/>
                    </a:lnTo>
                    <a:lnTo>
                      <a:pt x="798" y="615"/>
                    </a:lnTo>
                    <a:lnTo>
                      <a:pt x="799" y="598"/>
                    </a:lnTo>
                    <a:lnTo>
                      <a:pt x="799" y="582"/>
                    </a:lnTo>
                    <a:lnTo>
                      <a:pt x="796" y="553"/>
                    </a:lnTo>
                    <a:lnTo>
                      <a:pt x="791" y="522"/>
                    </a:lnTo>
                    <a:lnTo>
                      <a:pt x="787" y="491"/>
                    </a:lnTo>
                    <a:lnTo>
                      <a:pt x="782" y="459"/>
                    </a:lnTo>
                    <a:lnTo>
                      <a:pt x="771" y="455"/>
                    </a:lnTo>
                    <a:lnTo>
                      <a:pt x="760" y="452"/>
                    </a:lnTo>
                    <a:lnTo>
                      <a:pt x="747" y="450"/>
                    </a:lnTo>
                    <a:lnTo>
                      <a:pt x="736" y="449"/>
                    </a:lnTo>
                    <a:lnTo>
                      <a:pt x="723" y="449"/>
                    </a:lnTo>
                    <a:lnTo>
                      <a:pt x="711" y="450"/>
                    </a:lnTo>
                    <a:lnTo>
                      <a:pt x="700" y="452"/>
                    </a:lnTo>
                    <a:lnTo>
                      <a:pt x="688" y="455"/>
                    </a:lnTo>
                    <a:close/>
                    <a:moveTo>
                      <a:pt x="1999" y="571"/>
                    </a:moveTo>
                    <a:lnTo>
                      <a:pt x="1999" y="571"/>
                    </a:lnTo>
                    <a:lnTo>
                      <a:pt x="2002" y="582"/>
                    </a:lnTo>
                    <a:lnTo>
                      <a:pt x="2005" y="591"/>
                    </a:lnTo>
                    <a:lnTo>
                      <a:pt x="2015" y="608"/>
                    </a:lnTo>
                    <a:lnTo>
                      <a:pt x="2021" y="608"/>
                    </a:lnTo>
                    <a:lnTo>
                      <a:pt x="2025" y="605"/>
                    </a:lnTo>
                    <a:lnTo>
                      <a:pt x="2030" y="602"/>
                    </a:lnTo>
                    <a:lnTo>
                      <a:pt x="2036" y="602"/>
                    </a:lnTo>
                    <a:lnTo>
                      <a:pt x="2049" y="605"/>
                    </a:lnTo>
                    <a:lnTo>
                      <a:pt x="2064" y="606"/>
                    </a:lnTo>
                    <a:lnTo>
                      <a:pt x="2080" y="606"/>
                    </a:lnTo>
                    <a:lnTo>
                      <a:pt x="2096" y="606"/>
                    </a:lnTo>
                    <a:lnTo>
                      <a:pt x="2115" y="603"/>
                    </a:lnTo>
                    <a:lnTo>
                      <a:pt x="2131" y="599"/>
                    </a:lnTo>
                    <a:lnTo>
                      <a:pt x="2147" y="594"/>
                    </a:lnTo>
                    <a:lnTo>
                      <a:pt x="2162" y="587"/>
                    </a:lnTo>
                    <a:lnTo>
                      <a:pt x="2175" y="578"/>
                    </a:lnTo>
                    <a:lnTo>
                      <a:pt x="2188" y="570"/>
                    </a:lnTo>
                    <a:lnTo>
                      <a:pt x="2196" y="559"/>
                    </a:lnTo>
                    <a:lnTo>
                      <a:pt x="2199" y="553"/>
                    </a:lnTo>
                    <a:lnTo>
                      <a:pt x="2202" y="547"/>
                    </a:lnTo>
                    <a:lnTo>
                      <a:pt x="2203" y="542"/>
                    </a:lnTo>
                    <a:lnTo>
                      <a:pt x="2204" y="536"/>
                    </a:lnTo>
                    <a:lnTo>
                      <a:pt x="2203" y="529"/>
                    </a:lnTo>
                    <a:lnTo>
                      <a:pt x="2202" y="523"/>
                    </a:lnTo>
                    <a:lnTo>
                      <a:pt x="2200" y="516"/>
                    </a:lnTo>
                    <a:lnTo>
                      <a:pt x="2196" y="509"/>
                    </a:lnTo>
                    <a:lnTo>
                      <a:pt x="2190" y="502"/>
                    </a:lnTo>
                    <a:lnTo>
                      <a:pt x="2185" y="495"/>
                    </a:lnTo>
                    <a:lnTo>
                      <a:pt x="2178" y="505"/>
                    </a:lnTo>
                    <a:lnTo>
                      <a:pt x="2171" y="514"/>
                    </a:lnTo>
                    <a:lnTo>
                      <a:pt x="2162" y="522"/>
                    </a:lnTo>
                    <a:lnTo>
                      <a:pt x="2153" y="529"/>
                    </a:lnTo>
                    <a:lnTo>
                      <a:pt x="2143" y="536"/>
                    </a:lnTo>
                    <a:lnTo>
                      <a:pt x="2131" y="542"/>
                    </a:lnTo>
                    <a:lnTo>
                      <a:pt x="2108" y="552"/>
                    </a:lnTo>
                    <a:lnTo>
                      <a:pt x="2081" y="559"/>
                    </a:lnTo>
                    <a:lnTo>
                      <a:pt x="2054" y="564"/>
                    </a:lnTo>
                    <a:lnTo>
                      <a:pt x="1999" y="571"/>
                    </a:lnTo>
                    <a:close/>
                    <a:moveTo>
                      <a:pt x="1957" y="693"/>
                    </a:moveTo>
                    <a:lnTo>
                      <a:pt x="1957" y="693"/>
                    </a:lnTo>
                    <a:lnTo>
                      <a:pt x="1957" y="706"/>
                    </a:lnTo>
                    <a:lnTo>
                      <a:pt x="1955" y="717"/>
                    </a:lnTo>
                    <a:lnTo>
                      <a:pt x="1953" y="730"/>
                    </a:lnTo>
                    <a:lnTo>
                      <a:pt x="1953" y="742"/>
                    </a:lnTo>
                    <a:lnTo>
                      <a:pt x="1953" y="769"/>
                    </a:lnTo>
                    <a:lnTo>
                      <a:pt x="1955" y="796"/>
                    </a:lnTo>
                    <a:lnTo>
                      <a:pt x="1957" y="855"/>
                    </a:lnTo>
                    <a:lnTo>
                      <a:pt x="1957" y="891"/>
                    </a:lnTo>
                    <a:lnTo>
                      <a:pt x="1959" y="907"/>
                    </a:lnTo>
                    <a:lnTo>
                      <a:pt x="1962" y="921"/>
                    </a:lnTo>
                    <a:lnTo>
                      <a:pt x="1966" y="929"/>
                    </a:lnTo>
                    <a:lnTo>
                      <a:pt x="1973" y="939"/>
                    </a:lnTo>
                    <a:lnTo>
                      <a:pt x="1980" y="947"/>
                    </a:lnTo>
                    <a:lnTo>
                      <a:pt x="1987" y="957"/>
                    </a:lnTo>
                    <a:lnTo>
                      <a:pt x="2001" y="981"/>
                    </a:lnTo>
                    <a:lnTo>
                      <a:pt x="2014" y="1009"/>
                    </a:lnTo>
                    <a:lnTo>
                      <a:pt x="2040" y="1072"/>
                    </a:lnTo>
                    <a:lnTo>
                      <a:pt x="2064" y="1134"/>
                    </a:lnTo>
                    <a:lnTo>
                      <a:pt x="2071" y="1151"/>
                    </a:lnTo>
                    <a:lnTo>
                      <a:pt x="2078" y="1165"/>
                    </a:lnTo>
                    <a:lnTo>
                      <a:pt x="2085" y="1178"/>
                    </a:lnTo>
                    <a:lnTo>
                      <a:pt x="2094" y="1188"/>
                    </a:lnTo>
                    <a:lnTo>
                      <a:pt x="2099" y="1190"/>
                    </a:lnTo>
                    <a:lnTo>
                      <a:pt x="2106" y="1193"/>
                    </a:lnTo>
                    <a:lnTo>
                      <a:pt x="2122" y="1199"/>
                    </a:lnTo>
                    <a:lnTo>
                      <a:pt x="2137" y="1203"/>
                    </a:lnTo>
                    <a:lnTo>
                      <a:pt x="2151" y="1209"/>
                    </a:lnTo>
                    <a:lnTo>
                      <a:pt x="2164" y="1213"/>
                    </a:lnTo>
                    <a:lnTo>
                      <a:pt x="2176" y="1217"/>
                    </a:lnTo>
                    <a:lnTo>
                      <a:pt x="2204" y="1224"/>
                    </a:lnTo>
                    <a:lnTo>
                      <a:pt x="2231" y="1228"/>
                    </a:lnTo>
                    <a:lnTo>
                      <a:pt x="2258" y="1234"/>
                    </a:lnTo>
                    <a:lnTo>
                      <a:pt x="2252" y="1225"/>
                    </a:lnTo>
                    <a:lnTo>
                      <a:pt x="2247" y="1216"/>
                    </a:lnTo>
                    <a:lnTo>
                      <a:pt x="2240" y="1197"/>
                    </a:lnTo>
                    <a:lnTo>
                      <a:pt x="2227" y="1157"/>
                    </a:lnTo>
                    <a:lnTo>
                      <a:pt x="2221" y="1141"/>
                    </a:lnTo>
                    <a:lnTo>
                      <a:pt x="2214" y="1126"/>
                    </a:lnTo>
                    <a:lnTo>
                      <a:pt x="2207" y="1112"/>
                    </a:lnTo>
                    <a:lnTo>
                      <a:pt x="2202" y="1098"/>
                    </a:lnTo>
                    <a:lnTo>
                      <a:pt x="2200" y="1091"/>
                    </a:lnTo>
                    <a:lnTo>
                      <a:pt x="2200" y="1085"/>
                    </a:lnTo>
                    <a:lnTo>
                      <a:pt x="2199" y="1078"/>
                    </a:lnTo>
                    <a:lnTo>
                      <a:pt x="2197" y="1072"/>
                    </a:lnTo>
                    <a:lnTo>
                      <a:pt x="2185" y="1037"/>
                    </a:lnTo>
                    <a:lnTo>
                      <a:pt x="2169" y="1002"/>
                    </a:lnTo>
                    <a:lnTo>
                      <a:pt x="2154" y="969"/>
                    </a:lnTo>
                    <a:lnTo>
                      <a:pt x="2138" y="933"/>
                    </a:lnTo>
                    <a:lnTo>
                      <a:pt x="2124" y="898"/>
                    </a:lnTo>
                    <a:lnTo>
                      <a:pt x="2110" y="862"/>
                    </a:lnTo>
                    <a:lnTo>
                      <a:pt x="2098" y="827"/>
                    </a:lnTo>
                    <a:lnTo>
                      <a:pt x="2082" y="793"/>
                    </a:lnTo>
                    <a:lnTo>
                      <a:pt x="2051" y="724"/>
                    </a:lnTo>
                    <a:lnTo>
                      <a:pt x="2021" y="655"/>
                    </a:lnTo>
                    <a:lnTo>
                      <a:pt x="1990" y="588"/>
                    </a:lnTo>
                    <a:lnTo>
                      <a:pt x="1957" y="521"/>
                    </a:lnTo>
                    <a:lnTo>
                      <a:pt x="1956" y="519"/>
                    </a:lnTo>
                    <a:lnTo>
                      <a:pt x="1955" y="519"/>
                    </a:lnTo>
                    <a:lnTo>
                      <a:pt x="1953" y="519"/>
                    </a:lnTo>
                    <a:lnTo>
                      <a:pt x="1953" y="521"/>
                    </a:lnTo>
                    <a:lnTo>
                      <a:pt x="1953" y="559"/>
                    </a:lnTo>
                    <a:lnTo>
                      <a:pt x="1955" y="601"/>
                    </a:lnTo>
                    <a:lnTo>
                      <a:pt x="1957" y="693"/>
                    </a:lnTo>
                    <a:close/>
                    <a:moveTo>
                      <a:pt x="2023" y="625"/>
                    </a:moveTo>
                    <a:lnTo>
                      <a:pt x="2023" y="625"/>
                    </a:lnTo>
                    <a:lnTo>
                      <a:pt x="2030" y="637"/>
                    </a:lnTo>
                    <a:lnTo>
                      <a:pt x="2036" y="651"/>
                    </a:lnTo>
                    <a:lnTo>
                      <a:pt x="2042" y="665"/>
                    </a:lnTo>
                    <a:lnTo>
                      <a:pt x="2049" y="678"/>
                    </a:lnTo>
                    <a:lnTo>
                      <a:pt x="2049" y="675"/>
                    </a:lnTo>
                    <a:lnTo>
                      <a:pt x="2050" y="674"/>
                    </a:lnTo>
                    <a:lnTo>
                      <a:pt x="2051" y="672"/>
                    </a:lnTo>
                    <a:lnTo>
                      <a:pt x="2056" y="672"/>
                    </a:lnTo>
                    <a:lnTo>
                      <a:pt x="2067" y="672"/>
                    </a:lnTo>
                    <a:lnTo>
                      <a:pt x="2080" y="672"/>
                    </a:lnTo>
                    <a:lnTo>
                      <a:pt x="2106" y="672"/>
                    </a:lnTo>
                    <a:lnTo>
                      <a:pt x="2123" y="669"/>
                    </a:lnTo>
                    <a:lnTo>
                      <a:pt x="2141" y="664"/>
                    </a:lnTo>
                    <a:lnTo>
                      <a:pt x="2158" y="655"/>
                    </a:lnTo>
                    <a:lnTo>
                      <a:pt x="2175" y="646"/>
                    </a:lnTo>
                    <a:lnTo>
                      <a:pt x="2190" y="634"/>
                    </a:lnTo>
                    <a:lnTo>
                      <a:pt x="2203" y="622"/>
                    </a:lnTo>
                    <a:lnTo>
                      <a:pt x="2214" y="609"/>
                    </a:lnTo>
                    <a:lnTo>
                      <a:pt x="2221" y="598"/>
                    </a:lnTo>
                    <a:lnTo>
                      <a:pt x="2224" y="588"/>
                    </a:lnTo>
                    <a:lnTo>
                      <a:pt x="2224" y="578"/>
                    </a:lnTo>
                    <a:lnTo>
                      <a:pt x="2224" y="574"/>
                    </a:lnTo>
                    <a:lnTo>
                      <a:pt x="2221" y="570"/>
                    </a:lnTo>
                    <a:lnTo>
                      <a:pt x="2218" y="566"/>
                    </a:lnTo>
                    <a:lnTo>
                      <a:pt x="2214" y="563"/>
                    </a:lnTo>
                    <a:lnTo>
                      <a:pt x="2207" y="574"/>
                    </a:lnTo>
                    <a:lnTo>
                      <a:pt x="2199" y="584"/>
                    </a:lnTo>
                    <a:lnTo>
                      <a:pt x="2189" y="592"/>
                    </a:lnTo>
                    <a:lnTo>
                      <a:pt x="2179" y="599"/>
                    </a:lnTo>
                    <a:lnTo>
                      <a:pt x="2168" y="605"/>
                    </a:lnTo>
                    <a:lnTo>
                      <a:pt x="2155" y="609"/>
                    </a:lnTo>
                    <a:lnTo>
                      <a:pt x="2143" y="613"/>
                    </a:lnTo>
                    <a:lnTo>
                      <a:pt x="2130" y="616"/>
                    </a:lnTo>
                    <a:lnTo>
                      <a:pt x="2102" y="622"/>
                    </a:lnTo>
                    <a:lnTo>
                      <a:pt x="2075" y="623"/>
                    </a:lnTo>
                    <a:lnTo>
                      <a:pt x="2023" y="625"/>
                    </a:lnTo>
                    <a:close/>
                    <a:moveTo>
                      <a:pt x="2053" y="693"/>
                    </a:moveTo>
                    <a:lnTo>
                      <a:pt x="2053" y="693"/>
                    </a:lnTo>
                    <a:lnTo>
                      <a:pt x="2056" y="695"/>
                    </a:lnTo>
                    <a:lnTo>
                      <a:pt x="2057" y="699"/>
                    </a:lnTo>
                    <a:lnTo>
                      <a:pt x="2057" y="703"/>
                    </a:lnTo>
                    <a:lnTo>
                      <a:pt x="2060" y="706"/>
                    </a:lnTo>
                    <a:lnTo>
                      <a:pt x="2080" y="707"/>
                    </a:lnTo>
                    <a:lnTo>
                      <a:pt x="2101" y="710"/>
                    </a:lnTo>
                    <a:lnTo>
                      <a:pt x="2120" y="713"/>
                    </a:lnTo>
                    <a:lnTo>
                      <a:pt x="2130" y="713"/>
                    </a:lnTo>
                    <a:lnTo>
                      <a:pt x="2140" y="712"/>
                    </a:lnTo>
                    <a:lnTo>
                      <a:pt x="2160" y="709"/>
                    </a:lnTo>
                    <a:lnTo>
                      <a:pt x="2176" y="702"/>
                    </a:lnTo>
                    <a:lnTo>
                      <a:pt x="2192" y="693"/>
                    </a:lnTo>
                    <a:lnTo>
                      <a:pt x="2207" y="682"/>
                    </a:lnTo>
                    <a:lnTo>
                      <a:pt x="2220" y="671"/>
                    </a:lnTo>
                    <a:lnTo>
                      <a:pt x="2233" y="657"/>
                    </a:lnTo>
                    <a:lnTo>
                      <a:pt x="2244" y="641"/>
                    </a:lnTo>
                    <a:lnTo>
                      <a:pt x="2254" y="627"/>
                    </a:lnTo>
                    <a:lnTo>
                      <a:pt x="2251" y="625"/>
                    </a:lnTo>
                    <a:lnTo>
                      <a:pt x="2248" y="622"/>
                    </a:lnTo>
                    <a:lnTo>
                      <a:pt x="2245" y="615"/>
                    </a:lnTo>
                    <a:lnTo>
                      <a:pt x="2241" y="608"/>
                    </a:lnTo>
                    <a:lnTo>
                      <a:pt x="2240" y="606"/>
                    </a:lnTo>
                    <a:lnTo>
                      <a:pt x="2235" y="603"/>
                    </a:lnTo>
                    <a:lnTo>
                      <a:pt x="2228" y="615"/>
                    </a:lnTo>
                    <a:lnTo>
                      <a:pt x="2221" y="626"/>
                    </a:lnTo>
                    <a:lnTo>
                      <a:pt x="2213" y="636"/>
                    </a:lnTo>
                    <a:lnTo>
                      <a:pt x="2204" y="644"/>
                    </a:lnTo>
                    <a:lnTo>
                      <a:pt x="2195" y="653"/>
                    </a:lnTo>
                    <a:lnTo>
                      <a:pt x="2183" y="661"/>
                    </a:lnTo>
                    <a:lnTo>
                      <a:pt x="2174" y="668"/>
                    </a:lnTo>
                    <a:lnTo>
                      <a:pt x="2162" y="674"/>
                    </a:lnTo>
                    <a:lnTo>
                      <a:pt x="2150" y="679"/>
                    </a:lnTo>
                    <a:lnTo>
                      <a:pt x="2137" y="684"/>
                    </a:lnTo>
                    <a:lnTo>
                      <a:pt x="2124" y="688"/>
                    </a:lnTo>
                    <a:lnTo>
                      <a:pt x="2110" y="691"/>
                    </a:lnTo>
                    <a:lnTo>
                      <a:pt x="2098" y="692"/>
                    </a:lnTo>
                    <a:lnTo>
                      <a:pt x="2082" y="693"/>
                    </a:lnTo>
                    <a:lnTo>
                      <a:pt x="2068" y="693"/>
                    </a:lnTo>
                    <a:lnTo>
                      <a:pt x="2053" y="693"/>
                    </a:lnTo>
                    <a:close/>
                    <a:moveTo>
                      <a:pt x="398" y="735"/>
                    </a:moveTo>
                    <a:lnTo>
                      <a:pt x="398" y="735"/>
                    </a:lnTo>
                    <a:lnTo>
                      <a:pt x="403" y="737"/>
                    </a:lnTo>
                    <a:lnTo>
                      <a:pt x="409" y="738"/>
                    </a:lnTo>
                    <a:lnTo>
                      <a:pt x="413" y="740"/>
                    </a:lnTo>
                    <a:lnTo>
                      <a:pt x="419" y="738"/>
                    </a:lnTo>
                    <a:lnTo>
                      <a:pt x="434" y="707"/>
                    </a:lnTo>
                    <a:lnTo>
                      <a:pt x="444" y="688"/>
                    </a:lnTo>
                    <a:lnTo>
                      <a:pt x="452" y="668"/>
                    </a:lnTo>
                    <a:lnTo>
                      <a:pt x="458" y="650"/>
                    </a:lnTo>
                    <a:lnTo>
                      <a:pt x="461" y="640"/>
                    </a:lnTo>
                    <a:lnTo>
                      <a:pt x="464" y="630"/>
                    </a:lnTo>
                    <a:lnTo>
                      <a:pt x="464" y="622"/>
                    </a:lnTo>
                    <a:lnTo>
                      <a:pt x="462" y="618"/>
                    </a:lnTo>
                    <a:lnTo>
                      <a:pt x="461" y="613"/>
                    </a:lnTo>
                    <a:lnTo>
                      <a:pt x="458" y="612"/>
                    </a:lnTo>
                    <a:lnTo>
                      <a:pt x="454" y="609"/>
                    </a:lnTo>
                    <a:lnTo>
                      <a:pt x="450" y="608"/>
                    </a:lnTo>
                    <a:lnTo>
                      <a:pt x="444" y="608"/>
                    </a:lnTo>
                    <a:lnTo>
                      <a:pt x="440" y="626"/>
                    </a:lnTo>
                    <a:lnTo>
                      <a:pt x="434" y="643"/>
                    </a:lnTo>
                    <a:lnTo>
                      <a:pt x="423" y="674"/>
                    </a:lnTo>
                    <a:lnTo>
                      <a:pt x="410" y="703"/>
                    </a:lnTo>
                    <a:lnTo>
                      <a:pt x="398" y="735"/>
                    </a:lnTo>
                    <a:close/>
                    <a:moveTo>
                      <a:pt x="534" y="633"/>
                    </a:moveTo>
                    <a:lnTo>
                      <a:pt x="534" y="633"/>
                    </a:lnTo>
                    <a:lnTo>
                      <a:pt x="524" y="646"/>
                    </a:lnTo>
                    <a:lnTo>
                      <a:pt x="516" y="660"/>
                    </a:lnTo>
                    <a:lnTo>
                      <a:pt x="499" y="691"/>
                    </a:lnTo>
                    <a:lnTo>
                      <a:pt x="483" y="724"/>
                    </a:lnTo>
                    <a:lnTo>
                      <a:pt x="469" y="757"/>
                    </a:lnTo>
                    <a:lnTo>
                      <a:pt x="482" y="766"/>
                    </a:lnTo>
                    <a:lnTo>
                      <a:pt x="495" y="775"/>
                    </a:lnTo>
                    <a:lnTo>
                      <a:pt x="507" y="785"/>
                    </a:lnTo>
                    <a:lnTo>
                      <a:pt x="518" y="796"/>
                    </a:lnTo>
                    <a:lnTo>
                      <a:pt x="535" y="764"/>
                    </a:lnTo>
                    <a:lnTo>
                      <a:pt x="549" y="730"/>
                    </a:lnTo>
                    <a:lnTo>
                      <a:pt x="563" y="695"/>
                    </a:lnTo>
                    <a:lnTo>
                      <a:pt x="576" y="660"/>
                    </a:lnTo>
                    <a:lnTo>
                      <a:pt x="572" y="654"/>
                    </a:lnTo>
                    <a:lnTo>
                      <a:pt x="568" y="648"/>
                    </a:lnTo>
                    <a:lnTo>
                      <a:pt x="558" y="641"/>
                    </a:lnTo>
                    <a:lnTo>
                      <a:pt x="545" y="636"/>
                    </a:lnTo>
                    <a:lnTo>
                      <a:pt x="534" y="633"/>
                    </a:lnTo>
                    <a:close/>
                    <a:moveTo>
                      <a:pt x="584" y="681"/>
                    </a:moveTo>
                    <a:lnTo>
                      <a:pt x="584" y="681"/>
                    </a:lnTo>
                    <a:lnTo>
                      <a:pt x="583" y="686"/>
                    </a:lnTo>
                    <a:lnTo>
                      <a:pt x="583" y="692"/>
                    </a:lnTo>
                    <a:lnTo>
                      <a:pt x="582" y="698"/>
                    </a:lnTo>
                    <a:lnTo>
                      <a:pt x="580" y="703"/>
                    </a:lnTo>
                    <a:lnTo>
                      <a:pt x="570" y="726"/>
                    </a:lnTo>
                    <a:lnTo>
                      <a:pt x="559" y="748"/>
                    </a:lnTo>
                    <a:lnTo>
                      <a:pt x="548" y="769"/>
                    </a:lnTo>
                    <a:lnTo>
                      <a:pt x="540" y="792"/>
                    </a:lnTo>
                    <a:lnTo>
                      <a:pt x="534" y="814"/>
                    </a:lnTo>
                    <a:lnTo>
                      <a:pt x="531" y="839"/>
                    </a:lnTo>
                    <a:lnTo>
                      <a:pt x="528" y="867"/>
                    </a:lnTo>
                    <a:lnTo>
                      <a:pt x="527" y="893"/>
                    </a:lnTo>
                    <a:lnTo>
                      <a:pt x="525" y="925"/>
                    </a:lnTo>
                    <a:lnTo>
                      <a:pt x="525" y="956"/>
                    </a:lnTo>
                    <a:lnTo>
                      <a:pt x="527" y="1012"/>
                    </a:lnTo>
                    <a:lnTo>
                      <a:pt x="527" y="1039"/>
                    </a:lnTo>
                    <a:lnTo>
                      <a:pt x="525" y="1067"/>
                    </a:lnTo>
                    <a:lnTo>
                      <a:pt x="523" y="1093"/>
                    </a:lnTo>
                    <a:lnTo>
                      <a:pt x="518" y="1123"/>
                    </a:lnTo>
                    <a:lnTo>
                      <a:pt x="562" y="1157"/>
                    </a:lnTo>
                    <a:lnTo>
                      <a:pt x="584" y="1172"/>
                    </a:lnTo>
                    <a:lnTo>
                      <a:pt x="608" y="1188"/>
                    </a:lnTo>
                    <a:lnTo>
                      <a:pt x="610" y="1145"/>
                    </a:lnTo>
                    <a:lnTo>
                      <a:pt x="611" y="1102"/>
                    </a:lnTo>
                    <a:lnTo>
                      <a:pt x="613" y="1012"/>
                    </a:lnTo>
                    <a:lnTo>
                      <a:pt x="611" y="967"/>
                    </a:lnTo>
                    <a:lnTo>
                      <a:pt x="608" y="925"/>
                    </a:lnTo>
                    <a:lnTo>
                      <a:pt x="607" y="884"/>
                    </a:lnTo>
                    <a:lnTo>
                      <a:pt x="606" y="849"/>
                    </a:lnTo>
                    <a:lnTo>
                      <a:pt x="608" y="745"/>
                    </a:lnTo>
                    <a:lnTo>
                      <a:pt x="608" y="691"/>
                    </a:lnTo>
                    <a:lnTo>
                      <a:pt x="607" y="664"/>
                    </a:lnTo>
                    <a:lnTo>
                      <a:pt x="604" y="640"/>
                    </a:lnTo>
                    <a:lnTo>
                      <a:pt x="603" y="646"/>
                    </a:lnTo>
                    <a:lnTo>
                      <a:pt x="601" y="651"/>
                    </a:lnTo>
                    <a:lnTo>
                      <a:pt x="596" y="661"/>
                    </a:lnTo>
                    <a:lnTo>
                      <a:pt x="589" y="671"/>
                    </a:lnTo>
                    <a:lnTo>
                      <a:pt x="584" y="681"/>
                    </a:lnTo>
                    <a:close/>
                    <a:moveTo>
                      <a:pt x="2065" y="721"/>
                    </a:moveTo>
                    <a:lnTo>
                      <a:pt x="2065" y="721"/>
                    </a:lnTo>
                    <a:lnTo>
                      <a:pt x="2095" y="786"/>
                    </a:lnTo>
                    <a:lnTo>
                      <a:pt x="2123" y="853"/>
                    </a:lnTo>
                    <a:lnTo>
                      <a:pt x="2178" y="987"/>
                    </a:lnTo>
                    <a:lnTo>
                      <a:pt x="2193" y="988"/>
                    </a:lnTo>
                    <a:lnTo>
                      <a:pt x="2207" y="988"/>
                    </a:lnTo>
                    <a:lnTo>
                      <a:pt x="2221" y="987"/>
                    </a:lnTo>
                    <a:lnTo>
                      <a:pt x="2237" y="984"/>
                    </a:lnTo>
                    <a:lnTo>
                      <a:pt x="2251" y="981"/>
                    </a:lnTo>
                    <a:lnTo>
                      <a:pt x="2266" y="976"/>
                    </a:lnTo>
                    <a:lnTo>
                      <a:pt x="2280" y="971"/>
                    </a:lnTo>
                    <a:lnTo>
                      <a:pt x="2294" y="964"/>
                    </a:lnTo>
                    <a:lnTo>
                      <a:pt x="2307" y="957"/>
                    </a:lnTo>
                    <a:lnTo>
                      <a:pt x="2321" y="950"/>
                    </a:lnTo>
                    <a:lnTo>
                      <a:pt x="2332" y="940"/>
                    </a:lnTo>
                    <a:lnTo>
                      <a:pt x="2343" y="932"/>
                    </a:lnTo>
                    <a:lnTo>
                      <a:pt x="2355" y="921"/>
                    </a:lnTo>
                    <a:lnTo>
                      <a:pt x="2363" y="911"/>
                    </a:lnTo>
                    <a:lnTo>
                      <a:pt x="2372" y="898"/>
                    </a:lnTo>
                    <a:lnTo>
                      <a:pt x="2379" y="887"/>
                    </a:lnTo>
                    <a:lnTo>
                      <a:pt x="2322" y="766"/>
                    </a:lnTo>
                    <a:lnTo>
                      <a:pt x="2293" y="706"/>
                    </a:lnTo>
                    <a:lnTo>
                      <a:pt x="2262" y="648"/>
                    </a:lnTo>
                    <a:lnTo>
                      <a:pt x="2255" y="658"/>
                    </a:lnTo>
                    <a:lnTo>
                      <a:pt x="2247" y="669"/>
                    </a:lnTo>
                    <a:lnTo>
                      <a:pt x="2238" y="678"/>
                    </a:lnTo>
                    <a:lnTo>
                      <a:pt x="2228" y="688"/>
                    </a:lnTo>
                    <a:lnTo>
                      <a:pt x="2217" y="696"/>
                    </a:lnTo>
                    <a:lnTo>
                      <a:pt x="2206" y="703"/>
                    </a:lnTo>
                    <a:lnTo>
                      <a:pt x="2195" y="710"/>
                    </a:lnTo>
                    <a:lnTo>
                      <a:pt x="2181" y="717"/>
                    </a:lnTo>
                    <a:lnTo>
                      <a:pt x="2168" y="721"/>
                    </a:lnTo>
                    <a:lnTo>
                      <a:pt x="2154" y="726"/>
                    </a:lnTo>
                    <a:lnTo>
                      <a:pt x="2140" y="728"/>
                    </a:lnTo>
                    <a:lnTo>
                      <a:pt x="2126" y="730"/>
                    </a:lnTo>
                    <a:lnTo>
                      <a:pt x="2110" y="730"/>
                    </a:lnTo>
                    <a:lnTo>
                      <a:pt x="2095" y="728"/>
                    </a:lnTo>
                    <a:lnTo>
                      <a:pt x="2081" y="726"/>
                    </a:lnTo>
                    <a:lnTo>
                      <a:pt x="2065" y="721"/>
                    </a:lnTo>
                    <a:close/>
                    <a:moveTo>
                      <a:pt x="316" y="932"/>
                    </a:moveTo>
                    <a:lnTo>
                      <a:pt x="316" y="932"/>
                    </a:lnTo>
                    <a:lnTo>
                      <a:pt x="326" y="935"/>
                    </a:lnTo>
                    <a:lnTo>
                      <a:pt x="336" y="938"/>
                    </a:lnTo>
                    <a:lnTo>
                      <a:pt x="340" y="921"/>
                    </a:lnTo>
                    <a:lnTo>
                      <a:pt x="346" y="904"/>
                    </a:lnTo>
                    <a:lnTo>
                      <a:pt x="357" y="872"/>
                    </a:lnTo>
                    <a:lnTo>
                      <a:pt x="370" y="839"/>
                    </a:lnTo>
                    <a:lnTo>
                      <a:pt x="382" y="808"/>
                    </a:lnTo>
                    <a:lnTo>
                      <a:pt x="378" y="807"/>
                    </a:lnTo>
                    <a:lnTo>
                      <a:pt x="377" y="806"/>
                    </a:lnTo>
                    <a:lnTo>
                      <a:pt x="374" y="804"/>
                    </a:lnTo>
                    <a:lnTo>
                      <a:pt x="370" y="804"/>
                    </a:lnTo>
                    <a:lnTo>
                      <a:pt x="357" y="837"/>
                    </a:lnTo>
                    <a:lnTo>
                      <a:pt x="343" y="869"/>
                    </a:lnTo>
                    <a:lnTo>
                      <a:pt x="330" y="900"/>
                    </a:lnTo>
                    <a:lnTo>
                      <a:pt x="316" y="932"/>
                    </a:lnTo>
                    <a:close/>
                    <a:moveTo>
                      <a:pt x="461" y="831"/>
                    </a:moveTo>
                    <a:lnTo>
                      <a:pt x="461" y="831"/>
                    </a:lnTo>
                    <a:lnTo>
                      <a:pt x="452" y="837"/>
                    </a:lnTo>
                    <a:lnTo>
                      <a:pt x="445" y="844"/>
                    </a:lnTo>
                    <a:lnTo>
                      <a:pt x="440" y="852"/>
                    </a:lnTo>
                    <a:lnTo>
                      <a:pt x="434" y="860"/>
                    </a:lnTo>
                    <a:lnTo>
                      <a:pt x="430" y="870"/>
                    </a:lnTo>
                    <a:lnTo>
                      <a:pt x="427" y="880"/>
                    </a:lnTo>
                    <a:lnTo>
                      <a:pt x="423" y="900"/>
                    </a:lnTo>
                    <a:lnTo>
                      <a:pt x="413" y="912"/>
                    </a:lnTo>
                    <a:lnTo>
                      <a:pt x="403" y="928"/>
                    </a:lnTo>
                    <a:lnTo>
                      <a:pt x="394" y="945"/>
                    </a:lnTo>
                    <a:lnTo>
                      <a:pt x="389" y="953"/>
                    </a:lnTo>
                    <a:lnTo>
                      <a:pt x="387" y="963"/>
                    </a:lnTo>
                    <a:lnTo>
                      <a:pt x="398" y="974"/>
                    </a:lnTo>
                    <a:lnTo>
                      <a:pt x="410" y="983"/>
                    </a:lnTo>
                    <a:lnTo>
                      <a:pt x="422" y="992"/>
                    </a:lnTo>
                    <a:lnTo>
                      <a:pt x="427" y="998"/>
                    </a:lnTo>
                    <a:lnTo>
                      <a:pt x="431" y="1004"/>
                    </a:lnTo>
                    <a:lnTo>
                      <a:pt x="448" y="969"/>
                    </a:lnTo>
                    <a:lnTo>
                      <a:pt x="462" y="932"/>
                    </a:lnTo>
                    <a:lnTo>
                      <a:pt x="490" y="858"/>
                    </a:lnTo>
                    <a:lnTo>
                      <a:pt x="476" y="844"/>
                    </a:lnTo>
                    <a:lnTo>
                      <a:pt x="461" y="831"/>
                    </a:lnTo>
                    <a:close/>
                    <a:moveTo>
                      <a:pt x="2189" y="1008"/>
                    </a:moveTo>
                    <a:lnTo>
                      <a:pt x="2189" y="1008"/>
                    </a:lnTo>
                    <a:lnTo>
                      <a:pt x="2192" y="1020"/>
                    </a:lnTo>
                    <a:lnTo>
                      <a:pt x="2197" y="1032"/>
                    </a:lnTo>
                    <a:lnTo>
                      <a:pt x="2199" y="1027"/>
                    </a:lnTo>
                    <a:lnTo>
                      <a:pt x="2202" y="1025"/>
                    </a:lnTo>
                    <a:lnTo>
                      <a:pt x="2204" y="1022"/>
                    </a:lnTo>
                    <a:lnTo>
                      <a:pt x="2209" y="1020"/>
                    </a:lnTo>
                    <a:lnTo>
                      <a:pt x="2224" y="1022"/>
                    </a:lnTo>
                    <a:lnTo>
                      <a:pt x="2241" y="1020"/>
                    </a:lnTo>
                    <a:lnTo>
                      <a:pt x="2275" y="1019"/>
                    </a:lnTo>
                    <a:lnTo>
                      <a:pt x="2290" y="1016"/>
                    </a:lnTo>
                    <a:lnTo>
                      <a:pt x="2306" y="1011"/>
                    </a:lnTo>
                    <a:lnTo>
                      <a:pt x="2321" y="1004"/>
                    </a:lnTo>
                    <a:lnTo>
                      <a:pt x="2335" y="995"/>
                    </a:lnTo>
                    <a:lnTo>
                      <a:pt x="2349" y="987"/>
                    </a:lnTo>
                    <a:lnTo>
                      <a:pt x="2360" y="977"/>
                    </a:lnTo>
                    <a:lnTo>
                      <a:pt x="2372" y="967"/>
                    </a:lnTo>
                    <a:lnTo>
                      <a:pt x="2381" y="957"/>
                    </a:lnTo>
                    <a:lnTo>
                      <a:pt x="2388" y="945"/>
                    </a:lnTo>
                    <a:lnTo>
                      <a:pt x="2393" y="939"/>
                    </a:lnTo>
                    <a:lnTo>
                      <a:pt x="2394" y="932"/>
                    </a:lnTo>
                    <a:lnTo>
                      <a:pt x="2395" y="925"/>
                    </a:lnTo>
                    <a:lnTo>
                      <a:pt x="2394" y="919"/>
                    </a:lnTo>
                    <a:lnTo>
                      <a:pt x="2393" y="914"/>
                    </a:lnTo>
                    <a:lnTo>
                      <a:pt x="2387" y="910"/>
                    </a:lnTo>
                    <a:lnTo>
                      <a:pt x="2369" y="932"/>
                    </a:lnTo>
                    <a:lnTo>
                      <a:pt x="2348" y="950"/>
                    </a:lnTo>
                    <a:lnTo>
                      <a:pt x="2327" y="967"/>
                    </a:lnTo>
                    <a:lnTo>
                      <a:pt x="2303" y="981"/>
                    </a:lnTo>
                    <a:lnTo>
                      <a:pt x="2276" y="991"/>
                    </a:lnTo>
                    <a:lnTo>
                      <a:pt x="2249" y="999"/>
                    </a:lnTo>
                    <a:lnTo>
                      <a:pt x="2220" y="1005"/>
                    </a:lnTo>
                    <a:lnTo>
                      <a:pt x="2189" y="1008"/>
                    </a:lnTo>
                    <a:close/>
                    <a:moveTo>
                      <a:pt x="2404" y="950"/>
                    </a:moveTo>
                    <a:lnTo>
                      <a:pt x="2404" y="950"/>
                    </a:lnTo>
                    <a:lnTo>
                      <a:pt x="2397" y="962"/>
                    </a:lnTo>
                    <a:lnTo>
                      <a:pt x="2388" y="971"/>
                    </a:lnTo>
                    <a:lnTo>
                      <a:pt x="2380" y="981"/>
                    </a:lnTo>
                    <a:lnTo>
                      <a:pt x="2370" y="991"/>
                    </a:lnTo>
                    <a:lnTo>
                      <a:pt x="2359" y="1001"/>
                    </a:lnTo>
                    <a:lnTo>
                      <a:pt x="2346" y="1008"/>
                    </a:lnTo>
                    <a:lnTo>
                      <a:pt x="2334" y="1016"/>
                    </a:lnTo>
                    <a:lnTo>
                      <a:pt x="2321" y="1023"/>
                    </a:lnTo>
                    <a:lnTo>
                      <a:pt x="2307" y="1029"/>
                    </a:lnTo>
                    <a:lnTo>
                      <a:pt x="2293" y="1033"/>
                    </a:lnTo>
                    <a:lnTo>
                      <a:pt x="2277" y="1036"/>
                    </a:lnTo>
                    <a:lnTo>
                      <a:pt x="2262" y="1039"/>
                    </a:lnTo>
                    <a:lnTo>
                      <a:pt x="2247" y="1040"/>
                    </a:lnTo>
                    <a:lnTo>
                      <a:pt x="2230" y="1039"/>
                    </a:lnTo>
                    <a:lnTo>
                      <a:pt x="2214" y="1037"/>
                    </a:lnTo>
                    <a:lnTo>
                      <a:pt x="2197" y="1033"/>
                    </a:lnTo>
                    <a:lnTo>
                      <a:pt x="2202" y="1046"/>
                    </a:lnTo>
                    <a:lnTo>
                      <a:pt x="2206" y="1057"/>
                    </a:lnTo>
                    <a:lnTo>
                      <a:pt x="2210" y="1067"/>
                    </a:lnTo>
                    <a:lnTo>
                      <a:pt x="2217" y="1074"/>
                    </a:lnTo>
                    <a:lnTo>
                      <a:pt x="2224" y="1079"/>
                    </a:lnTo>
                    <a:lnTo>
                      <a:pt x="2228" y="1082"/>
                    </a:lnTo>
                    <a:lnTo>
                      <a:pt x="2234" y="1082"/>
                    </a:lnTo>
                    <a:lnTo>
                      <a:pt x="2240" y="1082"/>
                    </a:lnTo>
                    <a:lnTo>
                      <a:pt x="2245" y="1081"/>
                    </a:lnTo>
                    <a:lnTo>
                      <a:pt x="2259" y="1077"/>
                    </a:lnTo>
                    <a:lnTo>
                      <a:pt x="2273" y="1079"/>
                    </a:lnTo>
                    <a:lnTo>
                      <a:pt x="2287" y="1081"/>
                    </a:lnTo>
                    <a:lnTo>
                      <a:pt x="2301" y="1081"/>
                    </a:lnTo>
                    <a:lnTo>
                      <a:pt x="2315" y="1079"/>
                    </a:lnTo>
                    <a:lnTo>
                      <a:pt x="2328" y="1078"/>
                    </a:lnTo>
                    <a:lnTo>
                      <a:pt x="2341" y="1075"/>
                    </a:lnTo>
                    <a:lnTo>
                      <a:pt x="2355" y="1071"/>
                    </a:lnTo>
                    <a:lnTo>
                      <a:pt x="2366" y="1067"/>
                    </a:lnTo>
                    <a:lnTo>
                      <a:pt x="2377" y="1061"/>
                    </a:lnTo>
                    <a:lnTo>
                      <a:pt x="2388" y="1054"/>
                    </a:lnTo>
                    <a:lnTo>
                      <a:pt x="2398" y="1047"/>
                    </a:lnTo>
                    <a:lnTo>
                      <a:pt x="2408" y="1039"/>
                    </a:lnTo>
                    <a:lnTo>
                      <a:pt x="2416" y="1029"/>
                    </a:lnTo>
                    <a:lnTo>
                      <a:pt x="2423" y="1019"/>
                    </a:lnTo>
                    <a:lnTo>
                      <a:pt x="2429" y="1009"/>
                    </a:lnTo>
                    <a:lnTo>
                      <a:pt x="2433" y="998"/>
                    </a:lnTo>
                    <a:lnTo>
                      <a:pt x="2430" y="992"/>
                    </a:lnTo>
                    <a:lnTo>
                      <a:pt x="2426" y="985"/>
                    </a:lnTo>
                    <a:lnTo>
                      <a:pt x="2422" y="971"/>
                    </a:lnTo>
                    <a:lnTo>
                      <a:pt x="2418" y="966"/>
                    </a:lnTo>
                    <a:lnTo>
                      <a:pt x="2415" y="959"/>
                    </a:lnTo>
                    <a:lnTo>
                      <a:pt x="2409" y="954"/>
                    </a:lnTo>
                    <a:lnTo>
                      <a:pt x="2404" y="950"/>
                    </a:lnTo>
                    <a:close/>
                    <a:moveTo>
                      <a:pt x="276" y="1020"/>
                    </a:moveTo>
                    <a:lnTo>
                      <a:pt x="276" y="1020"/>
                    </a:lnTo>
                    <a:lnTo>
                      <a:pt x="264" y="1044"/>
                    </a:lnTo>
                    <a:lnTo>
                      <a:pt x="255" y="1070"/>
                    </a:lnTo>
                    <a:lnTo>
                      <a:pt x="276" y="1072"/>
                    </a:lnTo>
                    <a:lnTo>
                      <a:pt x="294" y="1075"/>
                    </a:lnTo>
                    <a:lnTo>
                      <a:pt x="311" y="1077"/>
                    </a:lnTo>
                    <a:lnTo>
                      <a:pt x="332" y="1082"/>
                    </a:lnTo>
                    <a:lnTo>
                      <a:pt x="343" y="1092"/>
                    </a:lnTo>
                    <a:lnTo>
                      <a:pt x="354" y="1103"/>
                    </a:lnTo>
                    <a:lnTo>
                      <a:pt x="367" y="1113"/>
                    </a:lnTo>
                    <a:lnTo>
                      <a:pt x="372" y="1117"/>
                    </a:lnTo>
                    <a:lnTo>
                      <a:pt x="381" y="1122"/>
                    </a:lnTo>
                    <a:lnTo>
                      <a:pt x="382" y="1113"/>
                    </a:lnTo>
                    <a:lnTo>
                      <a:pt x="384" y="1108"/>
                    </a:lnTo>
                    <a:lnTo>
                      <a:pt x="389" y="1095"/>
                    </a:lnTo>
                    <a:lnTo>
                      <a:pt x="395" y="1082"/>
                    </a:lnTo>
                    <a:lnTo>
                      <a:pt x="398" y="1075"/>
                    </a:lnTo>
                    <a:lnTo>
                      <a:pt x="399" y="1068"/>
                    </a:lnTo>
                    <a:lnTo>
                      <a:pt x="388" y="1058"/>
                    </a:lnTo>
                    <a:lnTo>
                      <a:pt x="377" y="1049"/>
                    </a:lnTo>
                    <a:lnTo>
                      <a:pt x="363" y="1040"/>
                    </a:lnTo>
                    <a:lnTo>
                      <a:pt x="347" y="1033"/>
                    </a:lnTo>
                    <a:lnTo>
                      <a:pt x="330" y="1026"/>
                    </a:lnTo>
                    <a:lnTo>
                      <a:pt x="314" y="1022"/>
                    </a:lnTo>
                    <a:lnTo>
                      <a:pt x="295" y="1020"/>
                    </a:lnTo>
                    <a:lnTo>
                      <a:pt x="276" y="1020"/>
                    </a:lnTo>
                    <a:close/>
                    <a:moveTo>
                      <a:pt x="2313" y="1168"/>
                    </a:moveTo>
                    <a:lnTo>
                      <a:pt x="2313" y="1168"/>
                    </a:lnTo>
                    <a:lnTo>
                      <a:pt x="2332" y="1168"/>
                    </a:lnTo>
                    <a:lnTo>
                      <a:pt x="2352" y="1166"/>
                    </a:lnTo>
                    <a:lnTo>
                      <a:pt x="2372" y="1161"/>
                    </a:lnTo>
                    <a:lnTo>
                      <a:pt x="2390" y="1155"/>
                    </a:lnTo>
                    <a:lnTo>
                      <a:pt x="2407" y="1147"/>
                    </a:lnTo>
                    <a:lnTo>
                      <a:pt x="2423" y="1137"/>
                    </a:lnTo>
                    <a:lnTo>
                      <a:pt x="2437" y="1124"/>
                    </a:lnTo>
                    <a:lnTo>
                      <a:pt x="2449" y="1112"/>
                    </a:lnTo>
                    <a:lnTo>
                      <a:pt x="2456" y="1100"/>
                    </a:lnTo>
                    <a:lnTo>
                      <a:pt x="2461" y="1091"/>
                    </a:lnTo>
                    <a:lnTo>
                      <a:pt x="2464" y="1079"/>
                    </a:lnTo>
                    <a:lnTo>
                      <a:pt x="2464" y="1070"/>
                    </a:lnTo>
                    <a:lnTo>
                      <a:pt x="2463" y="1058"/>
                    </a:lnTo>
                    <a:lnTo>
                      <a:pt x="2460" y="1049"/>
                    </a:lnTo>
                    <a:lnTo>
                      <a:pt x="2454" y="1037"/>
                    </a:lnTo>
                    <a:lnTo>
                      <a:pt x="2449" y="1025"/>
                    </a:lnTo>
                    <a:lnTo>
                      <a:pt x="2442" y="1025"/>
                    </a:lnTo>
                    <a:lnTo>
                      <a:pt x="2435" y="1037"/>
                    </a:lnTo>
                    <a:lnTo>
                      <a:pt x="2425" y="1049"/>
                    </a:lnTo>
                    <a:lnTo>
                      <a:pt x="2415" y="1058"/>
                    </a:lnTo>
                    <a:lnTo>
                      <a:pt x="2402" y="1067"/>
                    </a:lnTo>
                    <a:lnTo>
                      <a:pt x="2391" y="1074"/>
                    </a:lnTo>
                    <a:lnTo>
                      <a:pt x="2377" y="1081"/>
                    </a:lnTo>
                    <a:lnTo>
                      <a:pt x="2363" y="1085"/>
                    </a:lnTo>
                    <a:lnTo>
                      <a:pt x="2349" y="1089"/>
                    </a:lnTo>
                    <a:lnTo>
                      <a:pt x="2320" y="1096"/>
                    </a:lnTo>
                    <a:lnTo>
                      <a:pt x="2289" y="1099"/>
                    </a:lnTo>
                    <a:lnTo>
                      <a:pt x="2258" y="1102"/>
                    </a:lnTo>
                    <a:lnTo>
                      <a:pt x="2227" y="1102"/>
                    </a:lnTo>
                    <a:lnTo>
                      <a:pt x="2242" y="1133"/>
                    </a:lnTo>
                    <a:lnTo>
                      <a:pt x="2251" y="1148"/>
                    </a:lnTo>
                    <a:lnTo>
                      <a:pt x="2259" y="1161"/>
                    </a:lnTo>
                    <a:lnTo>
                      <a:pt x="2265" y="1161"/>
                    </a:lnTo>
                    <a:lnTo>
                      <a:pt x="2272" y="1161"/>
                    </a:lnTo>
                    <a:lnTo>
                      <a:pt x="2284" y="1162"/>
                    </a:lnTo>
                    <a:lnTo>
                      <a:pt x="2299" y="1165"/>
                    </a:lnTo>
                    <a:lnTo>
                      <a:pt x="2313" y="1168"/>
                    </a:lnTo>
                    <a:close/>
                    <a:moveTo>
                      <a:pt x="840" y="1122"/>
                    </a:moveTo>
                    <a:lnTo>
                      <a:pt x="840" y="1122"/>
                    </a:lnTo>
                    <a:lnTo>
                      <a:pt x="872" y="1129"/>
                    </a:lnTo>
                    <a:lnTo>
                      <a:pt x="906" y="1134"/>
                    </a:lnTo>
                    <a:lnTo>
                      <a:pt x="941" y="1138"/>
                    </a:lnTo>
                    <a:lnTo>
                      <a:pt x="978" y="1141"/>
                    </a:lnTo>
                    <a:lnTo>
                      <a:pt x="1014" y="1143"/>
                    </a:lnTo>
                    <a:lnTo>
                      <a:pt x="1052" y="1143"/>
                    </a:lnTo>
                    <a:lnTo>
                      <a:pt x="1090" y="1140"/>
                    </a:lnTo>
                    <a:lnTo>
                      <a:pt x="1128" y="1136"/>
                    </a:lnTo>
                    <a:lnTo>
                      <a:pt x="1129" y="1096"/>
                    </a:lnTo>
                    <a:lnTo>
                      <a:pt x="1132" y="1060"/>
                    </a:lnTo>
                    <a:lnTo>
                      <a:pt x="1093" y="1064"/>
                    </a:lnTo>
                    <a:lnTo>
                      <a:pt x="1055" y="1067"/>
                    </a:lnTo>
                    <a:lnTo>
                      <a:pt x="1015" y="1067"/>
                    </a:lnTo>
                    <a:lnTo>
                      <a:pt x="978" y="1067"/>
                    </a:lnTo>
                    <a:lnTo>
                      <a:pt x="941" y="1064"/>
                    </a:lnTo>
                    <a:lnTo>
                      <a:pt x="907" y="1061"/>
                    </a:lnTo>
                    <a:lnTo>
                      <a:pt x="875" y="1056"/>
                    </a:lnTo>
                    <a:lnTo>
                      <a:pt x="847" y="1049"/>
                    </a:lnTo>
                    <a:lnTo>
                      <a:pt x="843" y="1065"/>
                    </a:lnTo>
                    <a:lnTo>
                      <a:pt x="840" y="1082"/>
                    </a:lnTo>
                    <a:lnTo>
                      <a:pt x="840" y="1122"/>
                    </a:lnTo>
                    <a:close/>
                    <a:moveTo>
                      <a:pt x="238" y="1112"/>
                    </a:moveTo>
                    <a:lnTo>
                      <a:pt x="238" y="1112"/>
                    </a:lnTo>
                    <a:lnTo>
                      <a:pt x="257" y="1115"/>
                    </a:lnTo>
                    <a:lnTo>
                      <a:pt x="276" y="1119"/>
                    </a:lnTo>
                    <a:lnTo>
                      <a:pt x="292" y="1126"/>
                    </a:lnTo>
                    <a:lnTo>
                      <a:pt x="308" y="1134"/>
                    </a:lnTo>
                    <a:lnTo>
                      <a:pt x="336" y="1151"/>
                    </a:lnTo>
                    <a:lnTo>
                      <a:pt x="350" y="1159"/>
                    </a:lnTo>
                    <a:lnTo>
                      <a:pt x="363" y="1165"/>
                    </a:lnTo>
                    <a:lnTo>
                      <a:pt x="364" y="1161"/>
                    </a:lnTo>
                    <a:lnTo>
                      <a:pt x="367" y="1157"/>
                    </a:lnTo>
                    <a:lnTo>
                      <a:pt x="368" y="1151"/>
                    </a:lnTo>
                    <a:lnTo>
                      <a:pt x="370" y="1147"/>
                    </a:lnTo>
                    <a:lnTo>
                      <a:pt x="360" y="1133"/>
                    </a:lnTo>
                    <a:lnTo>
                      <a:pt x="349" y="1122"/>
                    </a:lnTo>
                    <a:lnTo>
                      <a:pt x="335" y="1112"/>
                    </a:lnTo>
                    <a:lnTo>
                      <a:pt x="321" y="1103"/>
                    </a:lnTo>
                    <a:lnTo>
                      <a:pt x="305" y="1098"/>
                    </a:lnTo>
                    <a:lnTo>
                      <a:pt x="287" y="1092"/>
                    </a:lnTo>
                    <a:lnTo>
                      <a:pt x="269" y="1089"/>
                    </a:lnTo>
                    <a:lnTo>
                      <a:pt x="249" y="1086"/>
                    </a:lnTo>
                    <a:lnTo>
                      <a:pt x="248" y="1085"/>
                    </a:lnTo>
                    <a:lnTo>
                      <a:pt x="246" y="1085"/>
                    </a:lnTo>
                    <a:lnTo>
                      <a:pt x="242" y="1098"/>
                    </a:lnTo>
                    <a:lnTo>
                      <a:pt x="239" y="1105"/>
                    </a:lnTo>
                    <a:lnTo>
                      <a:pt x="238" y="1112"/>
                    </a:lnTo>
                    <a:close/>
                    <a:moveTo>
                      <a:pt x="2452" y="1136"/>
                    </a:moveTo>
                    <a:lnTo>
                      <a:pt x="2452" y="1136"/>
                    </a:lnTo>
                    <a:lnTo>
                      <a:pt x="2442" y="1145"/>
                    </a:lnTo>
                    <a:lnTo>
                      <a:pt x="2432" y="1152"/>
                    </a:lnTo>
                    <a:lnTo>
                      <a:pt x="2422" y="1159"/>
                    </a:lnTo>
                    <a:lnTo>
                      <a:pt x="2412" y="1166"/>
                    </a:lnTo>
                    <a:lnTo>
                      <a:pt x="2401" y="1171"/>
                    </a:lnTo>
                    <a:lnTo>
                      <a:pt x="2390" y="1175"/>
                    </a:lnTo>
                    <a:lnTo>
                      <a:pt x="2367" y="1182"/>
                    </a:lnTo>
                    <a:lnTo>
                      <a:pt x="2342" y="1185"/>
                    </a:lnTo>
                    <a:lnTo>
                      <a:pt x="2317" y="1186"/>
                    </a:lnTo>
                    <a:lnTo>
                      <a:pt x="2290" y="1185"/>
                    </a:lnTo>
                    <a:lnTo>
                      <a:pt x="2263" y="1183"/>
                    </a:lnTo>
                    <a:lnTo>
                      <a:pt x="2275" y="1204"/>
                    </a:lnTo>
                    <a:lnTo>
                      <a:pt x="2286" y="1227"/>
                    </a:lnTo>
                    <a:lnTo>
                      <a:pt x="2291" y="1237"/>
                    </a:lnTo>
                    <a:lnTo>
                      <a:pt x="2299" y="1245"/>
                    </a:lnTo>
                    <a:lnTo>
                      <a:pt x="2307" y="1252"/>
                    </a:lnTo>
                    <a:lnTo>
                      <a:pt x="2317" y="1258"/>
                    </a:lnTo>
                    <a:lnTo>
                      <a:pt x="2324" y="1259"/>
                    </a:lnTo>
                    <a:lnTo>
                      <a:pt x="2332" y="1261"/>
                    </a:lnTo>
                    <a:lnTo>
                      <a:pt x="2350" y="1262"/>
                    </a:lnTo>
                    <a:lnTo>
                      <a:pt x="2370" y="1261"/>
                    </a:lnTo>
                    <a:lnTo>
                      <a:pt x="2387" y="1259"/>
                    </a:lnTo>
                    <a:lnTo>
                      <a:pt x="2407" y="1256"/>
                    </a:lnTo>
                    <a:lnTo>
                      <a:pt x="2425" y="1251"/>
                    </a:lnTo>
                    <a:lnTo>
                      <a:pt x="2443" y="1244"/>
                    </a:lnTo>
                    <a:lnTo>
                      <a:pt x="2459" y="1234"/>
                    </a:lnTo>
                    <a:lnTo>
                      <a:pt x="2473" y="1223"/>
                    </a:lnTo>
                    <a:lnTo>
                      <a:pt x="2485" y="1210"/>
                    </a:lnTo>
                    <a:lnTo>
                      <a:pt x="2495" y="1196"/>
                    </a:lnTo>
                    <a:lnTo>
                      <a:pt x="2502" y="1181"/>
                    </a:lnTo>
                    <a:lnTo>
                      <a:pt x="2505" y="1168"/>
                    </a:lnTo>
                    <a:lnTo>
                      <a:pt x="2505" y="1157"/>
                    </a:lnTo>
                    <a:lnTo>
                      <a:pt x="2502" y="1145"/>
                    </a:lnTo>
                    <a:lnTo>
                      <a:pt x="2499" y="1134"/>
                    </a:lnTo>
                    <a:lnTo>
                      <a:pt x="2494" y="1124"/>
                    </a:lnTo>
                    <a:lnTo>
                      <a:pt x="2488" y="1113"/>
                    </a:lnTo>
                    <a:lnTo>
                      <a:pt x="2477" y="1093"/>
                    </a:lnTo>
                    <a:lnTo>
                      <a:pt x="2471" y="1105"/>
                    </a:lnTo>
                    <a:lnTo>
                      <a:pt x="2466" y="1117"/>
                    </a:lnTo>
                    <a:lnTo>
                      <a:pt x="2457" y="1127"/>
                    </a:lnTo>
                    <a:lnTo>
                      <a:pt x="2452" y="1136"/>
                    </a:lnTo>
                    <a:close/>
                    <a:moveTo>
                      <a:pt x="221" y="1165"/>
                    </a:moveTo>
                    <a:lnTo>
                      <a:pt x="221" y="1165"/>
                    </a:lnTo>
                    <a:lnTo>
                      <a:pt x="234" y="1176"/>
                    </a:lnTo>
                    <a:lnTo>
                      <a:pt x="249" y="1188"/>
                    </a:lnTo>
                    <a:lnTo>
                      <a:pt x="269" y="1196"/>
                    </a:lnTo>
                    <a:lnTo>
                      <a:pt x="288" y="1203"/>
                    </a:lnTo>
                    <a:lnTo>
                      <a:pt x="298" y="1206"/>
                    </a:lnTo>
                    <a:lnTo>
                      <a:pt x="308" y="1207"/>
                    </a:lnTo>
                    <a:lnTo>
                      <a:pt x="318" y="1207"/>
                    </a:lnTo>
                    <a:lnTo>
                      <a:pt x="326" y="1204"/>
                    </a:lnTo>
                    <a:lnTo>
                      <a:pt x="335" y="1202"/>
                    </a:lnTo>
                    <a:lnTo>
                      <a:pt x="342" y="1196"/>
                    </a:lnTo>
                    <a:lnTo>
                      <a:pt x="347" y="1189"/>
                    </a:lnTo>
                    <a:lnTo>
                      <a:pt x="353" y="1181"/>
                    </a:lnTo>
                    <a:lnTo>
                      <a:pt x="339" y="1172"/>
                    </a:lnTo>
                    <a:lnTo>
                      <a:pt x="325" y="1164"/>
                    </a:lnTo>
                    <a:lnTo>
                      <a:pt x="297" y="1147"/>
                    </a:lnTo>
                    <a:lnTo>
                      <a:pt x="283" y="1140"/>
                    </a:lnTo>
                    <a:lnTo>
                      <a:pt x="266" y="1133"/>
                    </a:lnTo>
                    <a:lnTo>
                      <a:pt x="249" y="1129"/>
                    </a:lnTo>
                    <a:lnTo>
                      <a:pt x="229" y="1126"/>
                    </a:lnTo>
                    <a:lnTo>
                      <a:pt x="226" y="1130"/>
                    </a:lnTo>
                    <a:lnTo>
                      <a:pt x="224" y="1136"/>
                    </a:lnTo>
                    <a:lnTo>
                      <a:pt x="222" y="1145"/>
                    </a:lnTo>
                    <a:lnTo>
                      <a:pt x="222" y="1155"/>
                    </a:lnTo>
                    <a:lnTo>
                      <a:pt x="221" y="1165"/>
                    </a:lnTo>
                    <a:close/>
                    <a:moveTo>
                      <a:pt x="848" y="1213"/>
                    </a:moveTo>
                    <a:lnTo>
                      <a:pt x="848" y="1213"/>
                    </a:lnTo>
                    <a:lnTo>
                      <a:pt x="905" y="1224"/>
                    </a:lnTo>
                    <a:lnTo>
                      <a:pt x="938" y="1231"/>
                    </a:lnTo>
                    <a:lnTo>
                      <a:pt x="973" y="1235"/>
                    </a:lnTo>
                    <a:lnTo>
                      <a:pt x="1013" y="1239"/>
                    </a:lnTo>
                    <a:lnTo>
                      <a:pt x="1034" y="1239"/>
                    </a:lnTo>
                    <a:lnTo>
                      <a:pt x="1056" y="1239"/>
                    </a:lnTo>
                    <a:lnTo>
                      <a:pt x="1077" y="1237"/>
                    </a:lnTo>
                    <a:lnTo>
                      <a:pt x="1095" y="1232"/>
                    </a:lnTo>
                    <a:lnTo>
                      <a:pt x="1104" y="1228"/>
                    </a:lnTo>
                    <a:lnTo>
                      <a:pt x="1111" y="1225"/>
                    </a:lnTo>
                    <a:lnTo>
                      <a:pt x="1116" y="1220"/>
                    </a:lnTo>
                    <a:lnTo>
                      <a:pt x="1121" y="1214"/>
                    </a:lnTo>
                    <a:lnTo>
                      <a:pt x="1124" y="1209"/>
                    </a:lnTo>
                    <a:lnTo>
                      <a:pt x="1125" y="1202"/>
                    </a:lnTo>
                    <a:lnTo>
                      <a:pt x="1125" y="1185"/>
                    </a:lnTo>
                    <a:lnTo>
                      <a:pt x="1125" y="1169"/>
                    </a:lnTo>
                    <a:lnTo>
                      <a:pt x="1125" y="1157"/>
                    </a:lnTo>
                    <a:lnTo>
                      <a:pt x="1051" y="1159"/>
                    </a:lnTo>
                    <a:lnTo>
                      <a:pt x="1014" y="1161"/>
                    </a:lnTo>
                    <a:lnTo>
                      <a:pt x="976" y="1161"/>
                    </a:lnTo>
                    <a:lnTo>
                      <a:pt x="941" y="1158"/>
                    </a:lnTo>
                    <a:lnTo>
                      <a:pt x="906" y="1155"/>
                    </a:lnTo>
                    <a:lnTo>
                      <a:pt x="874" y="1148"/>
                    </a:lnTo>
                    <a:lnTo>
                      <a:pt x="857" y="1145"/>
                    </a:lnTo>
                    <a:lnTo>
                      <a:pt x="841" y="1140"/>
                    </a:lnTo>
                    <a:lnTo>
                      <a:pt x="840" y="1159"/>
                    </a:lnTo>
                    <a:lnTo>
                      <a:pt x="840" y="1179"/>
                    </a:lnTo>
                    <a:lnTo>
                      <a:pt x="843" y="1197"/>
                    </a:lnTo>
                    <a:lnTo>
                      <a:pt x="846" y="1206"/>
                    </a:lnTo>
                    <a:lnTo>
                      <a:pt x="848" y="12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  <p:sp>
            <p:nvSpPr>
              <p:cNvPr id="47129" name="Freeform 107"/>
              <p:cNvSpPr>
                <a:spLocks noEditPoints="1"/>
              </p:cNvSpPr>
              <p:nvPr/>
            </p:nvSpPr>
            <p:spPr bwMode="auto">
              <a:xfrm>
                <a:off x="6005513" y="4027488"/>
                <a:ext cx="112713" cy="450850"/>
              </a:xfrm>
              <a:custGeom>
                <a:avLst/>
                <a:gdLst>
                  <a:gd name="T0" fmla="*/ 53203711 w 213"/>
                  <a:gd name="T1" fmla="*/ 235206485 h 851"/>
                  <a:gd name="T2" fmla="*/ 44803153 w 213"/>
                  <a:gd name="T3" fmla="*/ 238013304 h 851"/>
                  <a:gd name="T4" fmla="*/ 25481605 w 213"/>
                  <a:gd name="T5" fmla="*/ 238574350 h 851"/>
                  <a:gd name="T6" fmla="*/ 7000377 w 213"/>
                  <a:gd name="T7" fmla="*/ 233803075 h 851"/>
                  <a:gd name="T8" fmla="*/ 4200544 w 213"/>
                  <a:gd name="T9" fmla="*/ 229312058 h 851"/>
                  <a:gd name="T10" fmla="*/ 1680112 w 213"/>
                  <a:gd name="T11" fmla="*/ 218646356 h 851"/>
                  <a:gd name="T12" fmla="*/ 1680112 w 213"/>
                  <a:gd name="T13" fmla="*/ 200683348 h 851"/>
                  <a:gd name="T14" fmla="*/ 3640154 w 213"/>
                  <a:gd name="T15" fmla="*/ 162511558 h 851"/>
                  <a:gd name="T16" fmla="*/ 3920084 w 213"/>
                  <a:gd name="T17" fmla="*/ 133601530 h 851"/>
                  <a:gd name="T18" fmla="*/ 3080293 w 213"/>
                  <a:gd name="T19" fmla="*/ 124620026 h 851"/>
                  <a:gd name="T20" fmla="*/ 2239972 w 213"/>
                  <a:gd name="T21" fmla="*/ 95429740 h 851"/>
                  <a:gd name="T22" fmla="*/ 279930 w 213"/>
                  <a:gd name="T23" fmla="*/ 51363523 h 851"/>
                  <a:gd name="T24" fmla="*/ 279930 w 213"/>
                  <a:gd name="T25" fmla="*/ 34803925 h 851"/>
                  <a:gd name="T26" fmla="*/ 279930 w 213"/>
                  <a:gd name="T27" fmla="*/ 18243796 h 851"/>
                  <a:gd name="T28" fmla="*/ 3080293 w 213"/>
                  <a:gd name="T29" fmla="*/ 8700716 h 851"/>
                  <a:gd name="T30" fmla="*/ 7840697 w 213"/>
                  <a:gd name="T31" fmla="*/ 3087607 h 851"/>
                  <a:gd name="T32" fmla="*/ 12881032 w 213"/>
                  <a:gd name="T33" fmla="*/ 0 h 851"/>
                  <a:gd name="T34" fmla="*/ 17360977 w 213"/>
                  <a:gd name="T35" fmla="*/ 841834 h 851"/>
                  <a:gd name="T36" fmla="*/ 22681771 w 213"/>
                  <a:gd name="T37" fmla="*/ 1122622 h 851"/>
                  <a:gd name="T38" fmla="*/ 43123041 w 213"/>
                  <a:gd name="T39" fmla="*/ 1684198 h 851"/>
                  <a:gd name="T40" fmla="*/ 49843488 w 213"/>
                  <a:gd name="T41" fmla="*/ 3929441 h 851"/>
                  <a:gd name="T42" fmla="*/ 55443683 w 213"/>
                  <a:gd name="T43" fmla="*/ 8700716 h 851"/>
                  <a:gd name="T44" fmla="*/ 57684185 w 213"/>
                  <a:gd name="T45" fmla="*/ 13753309 h 851"/>
                  <a:gd name="T46" fmla="*/ 59644227 w 213"/>
                  <a:gd name="T47" fmla="*/ 26945042 h 851"/>
                  <a:gd name="T48" fmla="*/ 57684185 w 213"/>
                  <a:gd name="T49" fmla="*/ 47434082 h 851"/>
                  <a:gd name="T50" fmla="*/ 57123795 w 213"/>
                  <a:gd name="T51" fmla="*/ 76063322 h 851"/>
                  <a:gd name="T52" fmla="*/ 57684185 w 213"/>
                  <a:gd name="T53" fmla="*/ 168967031 h 851"/>
                  <a:gd name="T54" fmla="*/ 58523976 w 213"/>
                  <a:gd name="T55" fmla="*/ 202647804 h 851"/>
                  <a:gd name="T56" fmla="*/ 57123795 w 213"/>
                  <a:gd name="T57" fmla="*/ 226224981 h 851"/>
                  <a:gd name="T58" fmla="*/ 15400935 w 213"/>
                  <a:gd name="T59" fmla="*/ 229312058 h 851"/>
                  <a:gd name="T60" fmla="*/ 22401841 w 213"/>
                  <a:gd name="T61" fmla="*/ 231838090 h 851"/>
                  <a:gd name="T62" fmla="*/ 31922121 w 213"/>
                  <a:gd name="T63" fmla="*/ 232960711 h 851"/>
                  <a:gd name="T64" fmla="*/ 38082706 w 213"/>
                  <a:gd name="T65" fmla="*/ 231277044 h 851"/>
                  <a:gd name="T66" fmla="*/ 45083083 w 213"/>
                  <a:gd name="T67" fmla="*/ 232118877 h 851"/>
                  <a:gd name="T68" fmla="*/ 49843488 w 213"/>
                  <a:gd name="T69" fmla="*/ 227908648 h 851"/>
                  <a:gd name="T70" fmla="*/ 51803530 w 213"/>
                  <a:gd name="T71" fmla="*/ 222295010 h 851"/>
                  <a:gd name="T72" fmla="*/ 52363920 w 213"/>
                  <a:gd name="T73" fmla="*/ 198999150 h 851"/>
                  <a:gd name="T74" fmla="*/ 52363920 w 213"/>
                  <a:gd name="T75" fmla="*/ 178229323 h 851"/>
                  <a:gd name="T76" fmla="*/ 52363920 w 213"/>
                  <a:gd name="T77" fmla="*/ 156055555 h 851"/>
                  <a:gd name="T78" fmla="*/ 52363920 w 213"/>
                  <a:gd name="T79" fmla="*/ 75782534 h 851"/>
                  <a:gd name="T80" fmla="*/ 53203711 w 213"/>
                  <a:gd name="T81" fmla="*/ 47995658 h 851"/>
                  <a:gd name="T82" fmla="*/ 53483641 w 213"/>
                  <a:gd name="T83" fmla="*/ 21612191 h 851"/>
                  <a:gd name="T84" fmla="*/ 52363920 w 213"/>
                  <a:gd name="T85" fmla="*/ 17121174 h 851"/>
                  <a:gd name="T86" fmla="*/ 48723237 w 213"/>
                  <a:gd name="T87" fmla="*/ 12630157 h 851"/>
                  <a:gd name="T88" fmla="*/ 41162999 w 213"/>
                  <a:gd name="T89" fmla="*/ 7858882 h 851"/>
                  <a:gd name="T90" fmla="*/ 33882163 w 213"/>
                  <a:gd name="T91" fmla="*/ 6455473 h 851"/>
                  <a:gd name="T92" fmla="*/ 18201297 w 213"/>
                  <a:gd name="T93" fmla="*/ 8700716 h 851"/>
                  <a:gd name="T94" fmla="*/ 10640531 w 213"/>
                  <a:gd name="T95" fmla="*/ 10384914 h 851"/>
                  <a:gd name="T96" fmla="*/ 7560767 w 213"/>
                  <a:gd name="T97" fmla="*/ 15436977 h 851"/>
                  <a:gd name="T98" fmla="*/ 5880655 w 213"/>
                  <a:gd name="T99" fmla="*/ 24419011 h 851"/>
                  <a:gd name="T100" fmla="*/ 5040335 w 213"/>
                  <a:gd name="T101" fmla="*/ 49399068 h 851"/>
                  <a:gd name="T102" fmla="*/ 7840697 w 213"/>
                  <a:gd name="T103" fmla="*/ 109463837 h 851"/>
                  <a:gd name="T104" fmla="*/ 8680489 w 213"/>
                  <a:gd name="T105" fmla="*/ 137250713 h 851"/>
                  <a:gd name="T106" fmla="*/ 6720446 w 213"/>
                  <a:gd name="T107" fmla="*/ 193104724 h 851"/>
                  <a:gd name="T108" fmla="*/ 5880655 w 213"/>
                  <a:gd name="T109" fmla="*/ 218646356 h 851"/>
                  <a:gd name="T110" fmla="*/ 7560767 w 213"/>
                  <a:gd name="T111" fmla="*/ 223418161 h 851"/>
                  <a:gd name="T112" fmla="*/ 8960419 w 213"/>
                  <a:gd name="T113" fmla="*/ 226224981 h 851"/>
                  <a:gd name="T114" fmla="*/ 14281213 w 213"/>
                  <a:gd name="T115" fmla="*/ 231838090 h 851"/>
                  <a:gd name="T116" fmla="*/ 14561144 w 213"/>
                  <a:gd name="T117" fmla="*/ 229312058 h 85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13" h="851">
                    <a:moveTo>
                      <a:pt x="198" y="833"/>
                    </a:moveTo>
                    <a:lnTo>
                      <a:pt x="198" y="833"/>
                    </a:lnTo>
                    <a:lnTo>
                      <a:pt x="190" y="838"/>
                    </a:lnTo>
                    <a:lnTo>
                      <a:pt x="181" y="841"/>
                    </a:lnTo>
                    <a:lnTo>
                      <a:pt x="171" y="845"/>
                    </a:lnTo>
                    <a:lnTo>
                      <a:pt x="160" y="848"/>
                    </a:lnTo>
                    <a:lnTo>
                      <a:pt x="139" y="851"/>
                    </a:lnTo>
                    <a:lnTo>
                      <a:pt x="115" y="851"/>
                    </a:lnTo>
                    <a:lnTo>
                      <a:pt x="91" y="850"/>
                    </a:lnTo>
                    <a:lnTo>
                      <a:pt x="69" y="845"/>
                    </a:lnTo>
                    <a:lnTo>
                      <a:pt x="46" y="840"/>
                    </a:lnTo>
                    <a:lnTo>
                      <a:pt x="25" y="833"/>
                    </a:lnTo>
                    <a:lnTo>
                      <a:pt x="20" y="826"/>
                    </a:lnTo>
                    <a:lnTo>
                      <a:pt x="15" y="817"/>
                    </a:lnTo>
                    <a:lnTo>
                      <a:pt x="13" y="809"/>
                    </a:lnTo>
                    <a:lnTo>
                      <a:pt x="10" y="799"/>
                    </a:lnTo>
                    <a:lnTo>
                      <a:pt x="6" y="779"/>
                    </a:lnTo>
                    <a:lnTo>
                      <a:pt x="4" y="760"/>
                    </a:lnTo>
                    <a:lnTo>
                      <a:pt x="4" y="737"/>
                    </a:lnTo>
                    <a:lnTo>
                      <a:pt x="6" y="715"/>
                    </a:lnTo>
                    <a:lnTo>
                      <a:pt x="8" y="668"/>
                    </a:lnTo>
                    <a:lnTo>
                      <a:pt x="13" y="579"/>
                    </a:lnTo>
                    <a:lnTo>
                      <a:pt x="15" y="487"/>
                    </a:lnTo>
                    <a:lnTo>
                      <a:pt x="14" y="476"/>
                    </a:lnTo>
                    <a:lnTo>
                      <a:pt x="13" y="465"/>
                    </a:lnTo>
                    <a:lnTo>
                      <a:pt x="11" y="455"/>
                    </a:lnTo>
                    <a:lnTo>
                      <a:pt x="11" y="444"/>
                    </a:lnTo>
                    <a:lnTo>
                      <a:pt x="10" y="390"/>
                    </a:lnTo>
                    <a:lnTo>
                      <a:pt x="8" y="340"/>
                    </a:lnTo>
                    <a:lnTo>
                      <a:pt x="4" y="243"/>
                    </a:lnTo>
                    <a:lnTo>
                      <a:pt x="1" y="183"/>
                    </a:lnTo>
                    <a:lnTo>
                      <a:pt x="1" y="155"/>
                    </a:lnTo>
                    <a:lnTo>
                      <a:pt x="1" y="124"/>
                    </a:lnTo>
                    <a:lnTo>
                      <a:pt x="1" y="101"/>
                    </a:lnTo>
                    <a:lnTo>
                      <a:pt x="0" y="77"/>
                    </a:lnTo>
                    <a:lnTo>
                      <a:pt x="1" y="65"/>
                    </a:lnTo>
                    <a:lnTo>
                      <a:pt x="3" y="54"/>
                    </a:lnTo>
                    <a:lnTo>
                      <a:pt x="6" y="41"/>
                    </a:lnTo>
                    <a:lnTo>
                      <a:pt x="11" y="31"/>
                    </a:lnTo>
                    <a:lnTo>
                      <a:pt x="18" y="21"/>
                    </a:lnTo>
                    <a:lnTo>
                      <a:pt x="28" y="11"/>
                    </a:lnTo>
                    <a:lnTo>
                      <a:pt x="38" y="4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53" y="2"/>
                    </a:lnTo>
                    <a:lnTo>
                      <a:pt x="62" y="3"/>
                    </a:lnTo>
                    <a:lnTo>
                      <a:pt x="72" y="4"/>
                    </a:lnTo>
                    <a:lnTo>
                      <a:pt x="81" y="4"/>
                    </a:lnTo>
                    <a:lnTo>
                      <a:pt x="118" y="3"/>
                    </a:lnTo>
                    <a:lnTo>
                      <a:pt x="138" y="4"/>
                    </a:lnTo>
                    <a:lnTo>
                      <a:pt x="154" y="6"/>
                    </a:lnTo>
                    <a:lnTo>
                      <a:pt x="163" y="7"/>
                    </a:lnTo>
                    <a:lnTo>
                      <a:pt x="171" y="10"/>
                    </a:lnTo>
                    <a:lnTo>
                      <a:pt x="178" y="14"/>
                    </a:lnTo>
                    <a:lnTo>
                      <a:pt x="185" y="18"/>
                    </a:lnTo>
                    <a:lnTo>
                      <a:pt x="192" y="24"/>
                    </a:lnTo>
                    <a:lnTo>
                      <a:pt x="198" y="31"/>
                    </a:lnTo>
                    <a:lnTo>
                      <a:pt x="202" y="39"/>
                    </a:lnTo>
                    <a:lnTo>
                      <a:pt x="206" y="49"/>
                    </a:lnTo>
                    <a:lnTo>
                      <a:pt x="211" y="65"/>
                    </a:lnTo>
                    <a:lnTo>
                      <a:pt x="212" y="80"/>
                    </a:lnTo>
                    <a:lnTo>
                      <a:pt x="213" y="96"/>
                    </a:lnTo>
                    <a:lnTo>
                      <a:pt x="212" y="110"/>
                    </a:lnTo>
                    <a:lnTo>
                      <a:pt x="209" y="141"/>
                    </a:lnTo>
                    <a:lnTo>
                      <a:pt x="206" y="169"/>
                    </a:lnTo>
                    <a:lnTo>
                      <a:pt x="205" y="219"/>
                    </a:lnTo>
                    <a:lnTo>
                      <a:pt x="204" y="271"/>
                    </a:lnTo>
                    <a:lnTo>
                      <a:pt x="205" y="382"/>
                    </a:lnTo>
                    <a:lnTo>
                      <a:pt x="206" y="496"/>
                    </a:lnTo>
                    <a:lnTo>
                      <a:pt x="206" y="602"/>
                    </a:lnTo>
                    <a:lnTo>
                      <a:pt x="208" y="664"/>
                    </a:lnTo>
                    <a:lnTo>
                      <a:pt x="209" y="722"/>
                    </a:lnTo>
                    <a:lnTo>
                      <a:pt x="208" y="751"/>
                    </a:lnTo>
                    <a:lnTo>
                      <a:pt x="206" y="779"/>
                    </a:lnTo>
                    <a:lnTo>
                      <a:pt x="204" y="806"/>
                    </a:lnTo>
                    <a:lnTo>
                      <a:pt x="198" y="833"/>
                    </a:lnTo>
                    <a:close/>
                    <a:moveTo>
                      <a:pt x="55" y="817"/>
                    </a:moveTo>
                    <a:lnTo>
                      <a:pt x="55" y="817"/>
                    </a:lnTo>
                    <a:lnTo>
                      <a:pt x="70" y="823"/>
                    </a:lnTo>
                    <a:lnTo>
                      <a:pt x="80" y="826"/>
                    </a:lnTo>
                    <a:lnTo>
                      <a:pt x="90" y="829"/>
                    </a:lnTo>
                    <a:lnTo>
                      <a:pt x="103" y="830"/>
                    </a:lnTo>
                    <a:lnTo>
                      <a:pt x="114" y="830"/>
                    </a:lnTo>
                    <a:lnTo>
                      <a:pt x="125" y="827"/>
                    </a:lnTo>
                    <a:lnTo>
                      <a:pt x="136" y="824"/>
                    </a:lnTo>
                    <a:lnTo>
                      <a:pt x="145" y="827"/>
                    </a:lnTo>
                    <a:lnTo>
                      <a:pt x="153" y="829"/>
                    </a:lnTo>
                    <a:lnTo>
                      <a:pt x="161" y="827"/>
                    </a:lnTo>
                    <a:lnTo>
                      <a:pt x="169" y="824"/>
                    </a:lnTo>
                    <a:lnTo>
                      <a:pt x="174" y="819"/>
                    </a:lnTo>
                    <a:lnTo>
                      <a:pt x="178" y="812"/>
                    </a:lnTo>
                    <a:lnTo>
                      <a:pt x="183" y="803"/>
                    </a:lnTo>
                    <a:lnTo>
                      <a:pt x="185" y="792"/>
                    </a:lnTo>
                    <a:lnTo>
                      <a:pt x="187" y="774"/>
                    </a:lnTo>
                    <a:lnTo>
                      <a:pt x="187" y="753"/>
                    </a:lnTo>
                    <a:lnTo>
                      <a:pt x="187" y="709"/>
                    </a:lnTo>
                    <a:lnTo>
                      <a:pt x="188" y="673"/>
                    </a:lnTo>
                    <a:lnTo>
                      <a:pt x="187" y="635"/>
                    </a:lnTo>
                    <a:lnTo>
                      <a:pt x="187" y="595"/>
                    </a:lnTo>
                    <a:lnTo>
                      <a:pt x="187" y="556"/>
                    </a:lnTo>
                    <a:lnTo>
                      <a:pt x="188" y="452"/>
                    </a:lnTo>
                    <a:lnTo>
                      <a:pt x="187" y="360"/>
                    </a:lnTo>
                    <a:lnTo>
                      <a:pt x="187" y="270"/>
                    </a:lnTo>
                    <a:lnTo>
                      <a:pt x="188" y="222"/>
                    </a:lnTo>
                    <a:lnTo>
                      <a:pt x="190" y="171"/>
                    </a:lnTo>
                    <a:lnTo>
                      <a:pt x="192" y="115"/>
                    </a:lnTo>
                    <a:lnTo>
                      <a:pt x="192" y="89"/>
                    </a:lnTo>
                    <a:lnTo>
                      <a:pt x="191" y="77"/>
                    </a:lnTo>
                    <a:lnTo>
                      <a:pt x="190" y="66"/>
                    </a:lnTo>
                    <a:lnTo>
                      <a:pt x="187" y="61"/>
                    </a:lnTo>
                    <a:lnTo>
                      <a:pt x="184" y="55"/>
                    </a:lnTo>
                    <a:lnTo>
                      <a:pt x="180" y="51"/>
                    </a:lnTo>
                    <a:lnTo>
                      <a:pt x="174" y="45"/>
                    </a:lnTo>
                    <a:lnTo>
                      <a:pt x="161" y="37"/>
                    </a:lnTo>
                    <a:lnTo>
                      <a:pt x="147" y="28"/>
                    </a:lnTo>
                    <a:lnTo>
                      <a:pt x="140" y="25"/>
                    </a:lnTo>
                    <a:lnTo>
                      <a:pt x="135" y="24"/>
                    </a:lnTo>
                    <a:lnTo>
                      <a:pt x="121" y="23"/>
                    </a:lnTo>
                    <a:lnTo>
                      <a:pt x="105" y="23"/>
                    </a:lnTo>
                    <a:lnTo>
                      <a:pt x="91" y="25"/>
                    </a:lnTo>
                    <a:lnTo>
                      <a:pt x="65" y="31"/>
                    </a:lnTo>
                    <a:lnTo>
                      <a:pt x="45" y="35"/>
                    </a:lnTo>
                    <a:lnTo>
                      <a:pt x="38" y="37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7" y="55"/>
                    </a:lnTo>
                    <a:lnTo>
                      <a:pt x="23" y="73"/>
                    </a:lnTo>
                    <a:lnTo>
                      <a:pt x="21" y="87"/>
                    </a:lnTo>
                    <a:lnTo>
                      <a:pt x="20" y="105"/>
                    </a:lnTo>
                    <a:lnTo>
                      <a:pt x="18" y="176"/>
                    </a:lnTo>
                    <a:lnTo>
                      <a:pt x="20" y="247"/>
                    </a:lnTo>
                    <a:lnTo>
                      <a:pt x="23" y="320"/>
                    </a:lnTo>
                    <a:lnTo>
                      <a:pt x="28" y="390"/>
                    </a:lnTo>
                    <a:lnTo>
                      <a:pt x="30" y="438"/>
                    </a:lnTo>
                    <a:lnTo>
                      <a:pt x="31" y="489"/>
                    </a:lnTo>
                    <a:lnTo>
                      <a:pt x="30" y="539"/>
                    </a:lnTo>
                    <a:lnTo>
                      <a:pt x="28" y="590"/>
                    </a:lnTo>
                    <a:lnTo>
                      <a:pt x="24" y="688"/>
                    </a:lnTo>
                    <a:lnTo>
                      <a:pt x="23" y="736"/>
                    </a:lnTo>
                    <a:lnTo>
                      <a:pt x="21" y="779"/>
                    </a:lnTo>
                    <a:lnTo>
                      <a:pt x="24" y="785"/>
                    </a:lnTo>
                    <a:lnTo>
                      <a:pt x="25" y="791"/>
                    </a:lnTo>
                    <a:lnTo>
                      <a:pt x="27" y="796"/>
                    </a:lnTo>
                    <a:lnTo>
                      <a:pt x="25" y="800"/>
                    </a:lnTo>
                    <a:lnTo>
                      <a:pt x="32" y="806"/>
                    </a:lnTo>
                    <a:lnTo>
                      <a:pt x="39" y="813"/>
                    </a:lnTo>
                    <a:lnTo>
                      <a:pt x="45" y="820"/>
                    </a:lnTo>
                    <a:lnTo>
                      <a:pt x="51" y="826"/>
                    </a:lnTo>
                    <a:lnTo>
                      <a:pt x="51" y="820"/>
                    </a:lnTo>
                    <a:lnTo>
                      <a:pt x="52" y="817"/>
                    </a:lnTo>
                    <a:lnTo>
                      <a:pt x="55" y="8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defTabSz="914377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733">
                  <a:solidFill>
                    <a:prstClr val="black"/>
                  </a:solidFill>
                  <a:latin typeface="Nexa Light" pitchFamily="50" charset="0"/>
                  <a:ea typeface="华康少女文字W5(P)" panose="040F0500000000000000" pitchFamily="82" charset="-122"/>
                </a:endParaRPr>
              </a:p>
            </p:txBody>
          </p:sp>
        </p:grpSp>
      </p:grpSp>
      <p:sp>
        <p:nvSpPr>
          <p:cNvPr id="354" name="对角圆角矩形 353"/>
          <p:cNvSpPr/>
          <p:nvPr/>
        </p:nvSpPr>
        <p:spPr>
          <a:xfrm>
            <a:off x="7524751" y="1543051"/>
            <a:ext cx="3619500" cy="4381500"/>
          </a:xfrm>
          <a:prstGeom prst="round2Diag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grpSp>
        <p:nvGrpSpPr>
          <p:cNvPr id="47110" name="组合 285"/>
          <p:cNvGrpSpPr>
            <a:grpSpLocks/>
          </p:cNvGrpSpPr>
          <p:nvPr/>
        </p:nvGrpSpPr>
        <p:grpSpPr bwMode="auto">
          <a:xfrm>
            <a:off x="7715251" y="3067051"/>
            <a:ext cx="3238500" cy="2611291"/>
            <a:chOff x="4814902" y="1779580"/>
            <a:chExt cx="3157572" cy="1957254"/>
          </a:xfrm>
        </p:grpSpPr>
        <p:sp>
          <p:nvSpPr>
            <p:cNvPr id="47118" name="矩形 355"/>
            <p:cNvSpPr>
              <a:spLocks noChangeArrowheads="1"/>
            </p:cNvSpPr>
            <p:nvPr/>
          </p:nvSpPr>
          <p:spPr bwMode="auto">
            <a:xfrm>
              <a:off x="5481872" y="1779580"/>
              <a:ext cx="1783633" cy="315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1219170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133" b="1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在此添加标题</a:t>
              </a:r>
            </a:p>
          </p:txBody>
        </p:sp>
        <p:sp>
          <p:nvSpPr>
            <p:cNvPr id="357" name="TextBox 46"/>
            <p:cNvSpPr txBox="1"/>
            <p:nvPr/>
          </p:nvSpPr>
          <p:spPr>
            <a:xfrm>
              <a:off x="4814902" y="2214285"/>
              <a:ext cx="3157572" cy="15225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1219170"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rPr>
                <a:t>      洛可可，色彩纷呈，潮流时尚。请在此处填入你需要的内容。请在此处填入你需要的内容。请在此处填入你需要的内容。请在此处填入你需要的内容。请在此处填入你需要的内容。请在此处填入你需要的内容。请在此处填入你需要的内容。</a:t>
              </a:r>
            </a:p>
            <a:p>
              <a:pPr defTabSz="1219170">
                <a:defRPr/>
              </a:pPr>
              <a:endParaRPr lang="en-US" altLang="zh-CN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  <a:p>
              <a:pPr defTabSz="1219170">
                <a:defRPr/>
              </a:pPr>
              <a:endPara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endParaRPr>
            </a:p>
          </p:txBody>
        </p:sp>
      </p:grpSp>
      <p:sp>
        <p:nvSpPr>
          <p:cNvPr id="47111" name="Freeform 119"/>
          <p:cNvSpPr>
            <a:spLocks noEditPoints="1"/>
          </p:cNvSpPr>
          <p:nvPr/>
        </p:nvSpPr>
        <p:spPr bwMode="auto">
          <a:xfrm>
            <a:off x="2000251" y="1828801"/>
            <a:ext cx="1729316" cy="1039284"/>
          </a:xfrm>
          <a:custGeom>
            <a:avLst/>
            <a:gdLst>
              <a:gd name="T0" fmla="*/ 561612311 w 2450"/>
              <a:gd name="T1" fmla="*/ 53763368 h 1473"/>
              <a:gd name="T2" fmla="*/ 660819641 w 2450"/>
              <a:gd name="T3" fmla="*/ 104446454 h 1473"/>
              <a:gd name="T4" fmla="*/ 682398328 w 2450"/>
              <a:gd name="T5" fmla="*/ 156249788 h 1473"/>
              <a:gd name="T6" fmla="*/ 580388977 w 2450"/>
              <a:gd name="T7" fmla="*/ 304099049 h 1473"/>
              <a:gd name="T8" fmla="*/ 470813163 w 2450"/>
              <a:gd name="T9" fmla="*/ 412186173 h 1473"/>
              <a:gd name="T10" fmla="*/ 309671792 w 2450"/>
              <a:gd name="T11" fmla="*/ 370183542 h 1473"/>
              <a:gd name="T12" fmla="*/ 263711338 w 2450"/>
              <a:gd name="T13" fmla="*/ 368223507 h 1473"/>
              <a:gd name="T14" fmla="*/ 201776767 w 2450"/>
              <a:gd name="T15" fmla="*/ 283937786 h 1473"/>
              <a:gd name="T16" fmla="*/ 72583628 w 2450"/>
              <a:gd name="T17" fmla="*/ 246135683 h 1473"/>
              <a:gd name="T18" fmla="*/ 20457985 w 2450"/>
              <a:gd name="T19" fmla="*/ 202732876 h 1473"/>
              <a:gd name="T20" fmla="*/ 91920380 w 2450"/>
              <a:gd name="T21" fmla="*/ 121807895 h 1473"/>
              <a:gd name="T22" fmla="*/ 223916600 w 2450"/>
              <a:gd name="T23" fmla="*/ 0 h 1473"/>
              <a:gd name="T24" fmla="*/ 419808223 w 2450"/>
              <a:gd name="T25" fmla="*/ 23241544 h 1473"/>
              <a:gd name="T26" fmla="*/ 413362462 w 2450"/>
              <a:gd name="T27" fmla="*/ 29682036 h 1473"/>
              <a:gd name="T28" fmla="*/ 181318783 w 2450"/>
              <a:gd name="T29" fmla="*/ 52923580 h 1473"/>
              <a:gd name="T30" fmla="*/ 157778204 w 2450"/>
              <a:gd name="T31" fmla="*/ 180331649 h 1473"/>
              <a:gd name="T32" fmla="*/ 234285614 w 2450"/>
              <a:gd name="T33" fmla="*/ 227374596 h 1473"/>
              <a:gd name="T34" fmla="*/ 599165643 w 2450"/>
              <a:gd name="T35" fmla="*/ 106966877 h 1473"/>
              <a:gd name="T36" fmla="*/ 473895757 w 2450"/>
              <a:gd name="T37" fmla="*/ 26321825 h 1473"/>
              <a:gd name="T38" fmla="*/ 366000732 w 2450"/>
              <a:gd name="T39" fmla="*/ 102486420 h 1473"/>
              <a:gd name="T40" fmla="*/ 256704961 w 2450"/>
              <a:gd name="T41" fmla="*/ 231294665 h 1473"/>
              <a:gd name="T42" fmla="*/ 461004236 w 2450"/>
              <a:gd name="T43" fmla="*/ 320620172 h 1473"/>
              <a:gd name="T44" fmla="*/ 623826925 w 2450"/>
              <a:gd name="T45" fmla="*/ 152609648 h 1473"/>
              <a:gd name="T46" fmla="*/ 529384037 w 2450"/>
              <a:gd name="T47" fmla="*/ 308859436 h 1473"/>
              <a:gd name="T48" fmla="*/ 490429959 w 2450"/>
              <a:gd name="T49" fmla="*/ 369343224 h 1473"/>
              <a:gd name="T50" fmla="*/ 591598651 w 2450"/>
              <a:gd name="T51" fmla="*/ 257616490 h 1473"/>
              <a:gd name="T52" fmla="*/ 634195939 w 2450"/>
              <a:gd name="T53" fmla="*/ 181731296 h 1473"/>
              <a:gd name="T54" fmla="*/ 611776592 w 2450"/>
              <a:gd name="T55" fmla="*/ 194052420 h 1473"/>
              <a:gd name="T56" fmla="*/ 648208692 w 2450"/>
              <a:gd name="T57" fmla="*/ 132448385 h 1473"/>
              <a:gd name="T58" fmla="*/ 514531154 w 2450"/>
              <a:gd name="T59" fmla="*/ 296258911 h 1473"/>
              <a:gd name="T60" fmla="*/ 490429959 w 2450"/>
              <a:gd name="T61" fmla="*/ 344141646 h 1473"/>
              <a:gd name="T62" fmla="*/ 580669021 w 2450"/>
              <a:gd name="T63" fmla="*/ 278897471 h 1473"/>
              <a:gd name="T64" fmla="*/ 460443620 w 2450"/>
              <a:gd name="T65" fmla="*/ 385584418 h 1473"/>
              <a:gd name="T66" fmla="*/ 320040806 w 2450"/>
              <a:gd name="T67" fmla="*/ 341901682 h 1473"/>
              <a:gd name="T68" fmla="*/ 470532590 w 2450"/>
              <a:gd name="T69" fmla="*/ 404625435 h 1473"/>
              <a:gd name="T70" fmla="*/ 520416298 w 2450"/>
              <a:gd name="T71" fmla="*/ 360102910 h 1473"/>
              <a:gd name="T72" fmla="*/ 594401201 w 2450"/>
              <a:gd name="T73" fmla="*/ 271337262 h 1473"/>
              <a:gd name="T74" fmla="*/ 675672524 w 2450"/>
              <a:gd name="T75" fmla="*/ 163810526 h 1473"/>
              <a:gd name="T76" fmla="*/ 55208237 w 2450"/>
              <a:gd name="T77" fmla="*/ 204692910 h 1473"/>
              <a:gd name="T78" fmla="*/ 48202390 w 2450"/>
              <a:gd name="T79" fmla="*/ 216733577 h 1473"/>
              <a:gd name="T80" fmla="*/ 181318783 w 2450"/>
              <a:gd name="T81" fmla="*/ 234374946 h 1473"/>
              <a:gd name="T82" fmla="*/ 193930261 w 2450"/>
              <a:gd name="T83" fmla="*/ 224854173 h 1473"/>
              <a:gd name="T84" fmla="*/ 188325159 w 2450"/>
              <a:gd name="T85" fmla="*/ 216453647 h 1473"/>
              <a:gd name="T86" fmla="*/ 183280674 w 2450"/>
              <a:gd name="T87" fmla="*/ 194892208 h 1473"/>
              <a:gd name="T88" fmla="*/ 67819715 w 2450"/>
              <a:gd name="T89" fmla="*/ 195732526 h 1473"/>
              <a:gd name="T90" fmla="*/ 63615889 w 2450"/>
              <a:gd name="T91" fmla="*/ 236334981 h 1473"/>
              <a:gd name="T92" fmla="*/ 133677009 w 2450"/>
              <a:gd name="T93" fmla="*/ 241095367 h 1473"/>
              <a:gd name="T94" fmla="*/ 8967739 w 2450"/>
              <a:gd name="T95" fmla="*/ 223453998 h 1473"/>
              <a:gd name="T96" fmla="*/ 198414130 w 2450"/>
              <a:gd name="T97" fmla="*/ 246975471 h 1473"/>
              <a:gd name="T98" fmla="*/ 246616520 w 2450"/>
              <a:gd name="T99" fmla="*/ 271057332 h 1473"/>
              <a:gd name="T100" fmla="*/ 276042243 w 2450"/>
              <a:gd name="T101" fmla="*/ 241375297 h 1473"/>
              <a:gd name="T102" fmla="*/ 286130684 w 2450"/>
              <a:gd name="T103" fmla="*/ 257336032 h 1473"/>
              <a:gd name="T104" fmla="*/ 344142001 w 2450"/>
              <a:gd name="T105" fmla="*/ 301299227 h 1473"/>
              <a:gd name="T106" fmla="*/ 330970436 w 2450"/>
              <a:gd name="T107" fmla="*/ 325940417 h 1473"/>
              <a:gd name="T108" fmla="*/ 454839048 w 2450"/>
              <a:gd name="T109" fmla="*/ 371583718 h 1473"/>
              <a:gd name="T110" fmla="*/ 378331637 w 2450"/>
              <a:gd name="T111" fmla="*/ 332100980 h 1473"/>
              <a:gd name="T112" fmla="*/ 438024273 w 2450"/>
              <a:gd name="T113" fmla="*/ 348902032 h 1473"/>
              <a:gd name="T114" fmla="*/ 425132751 w 2450"/>
              <a:gd name="T115" fmla="*/ 323140595 h 1473"/>
              <a:gd name="T116" fmla="*/ 223355984 w 2450"/>
              <a:gd name="T117" fmla="*/ 282257681 h 1473"/>
              <a:gd name="T118" fmla="*/ 260348171 w 2450"/>
              <a:gd name="T119" fmla="*/ 267977051 h 1473"/>
              <a:gd name="T120" fmla="*/ 288653192 w 2450"/>
              <a:gd name="T121" fmla="*/ 333501156 h 1473"/>
              <a:gd name="T122" fmla="*/ 328167886 w 2450"/>
              <a:gd name="T123" fmla="*/ 301299227 h 1473"/>
              <a:gd name="T124" fmla="*/ 258666852 w 2450"/>
              <a:gd name="T125" fmla="*/ 304939366 h 147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50" h="1473">
                <a:moveTo>
                  <a:pt x="1520" y="111"/>
                </a:moveTo>
                <a:lnTo>
                  <a:pt x="1520" y="111"/>
                </a:lnTo>
                <a:lnTo>
                  <a:pt x="1548" y="102"/>
                </a:lnTo>
                <a:lnTo>
                  <a:pt x="1577" y="93"/>
                </a:lnTo>
                <a:lnTo>
                  <a:pt x="1605" y="84"/>
                </a:lnTo>
                <a:lnTo>
                  <a:pt x="1633" y="75"/>
                </a:lnTo>
                <a:lnTo>
                  <a:pt x="1662" y="69"/>
                </a:lnTo>
                <a:lnTo>
                  <a:pt x="1677" y="67"/>
                </a:lnTo>
                <a:lnTo>
                  <a:pt x="1693" y="64"/>
                </a:lnTo>
                <a:lnTo>
                  <a:pt x="1708" y="63"/>
                </a:lnTo>
                <a:lnTo>
                  <a:pt x="1725" y="63"/>
                </a:lnTo>
                <a:lnTo>
                  <a:pt x="1742" y="64"/>
                </a:lnTo>
                <a:lnTo>
                  <a:pt x="1760" y="65"/>
                </a:lnTo>
                <a:lnTo>
                  <a:pt x="1775" y="69"/>
                </a:lnTo>
                <a:lnTo>
                  <a:pt x="1790" y="72"/>
                </a:lnTo>
                <a:lnTo>
                  <a:pt x="1805" y="75"/>
                </a:lnTo>
                <a:lnTo>
                  <a:pt x="1820" y="80"/>
                </a:lnTo>
                <a:lnTo>
                  <a:pt x="1849" y="91"/>
                </a:lnTo>
                <a:lnTo>
                  <a:pt x="1878" y="105"/>
                </a:lnTo>
                <a:lnTo>
                  <a:pt x="1905" y="119"/>
                </a:lnTo>
                <a:lnTo>
                  <a:pt x="1932" y="135"/>
                </a:lnTo>
                <a:lnTo>
                  <a:pt x="1955" y="151"/>
                </a:lnTo>
                <a:lnTo>
                  <a:pt x="1978" y="167"/>
                </a:lnTo>
                <a:lnTo>
                  <a:pt x="1991" y="179"/>
                </a:lnTo>
                <a:lnTo>
                  <a:pt x="2004" y="192"/>
                </a:lnTo>
                <a:lnTo>
                  <a:pt x="2015" y="207"/>
                </a:lnTo>
                <a:lnTo>
                  <a:pt x="2027" y="222"/>
                </a:lnTo>
                <a:lnTo>
                  <a:pt x="2048" y="253"/>
                </a:lnTo>
                <a:lnTo>
                  <a:pt x="2060" y="268"/>
                </a:lnTo>
                <a:lnTo>
                  <a:pt x="2072" y="283"/>
                </a:lnTo>
                <a:lnTo>
                  <a:pt x="2084" y="296"/>
                </a:lnTo>
                <a:lnTo>
                  <a:pt x="2096" y="307"/>
                </a:lnTo>
                <a:lnTo>
                  <a:pt x="2108" y="318"/>
                </a:lnTo>
                <a:lnTo>
                  <a:pt x="2121" y="329"/>
                </a:lnTo>
                <a:lnTo>
                  <a:pt x="2135" y="338"/>
                </a:lnTo>
                <a:lnTo>
                  <a:pt x="2149" y="347"/>
                </a:lnTo>
                <a:lnTo>
                  <a:pt x="2164" y="356"/>
                </a:lnTo>
                <a:lnTo>
                  <a:pt x="2180" y="363"/>
                </a:lnTo>
                <a:lnTo>
                  <a:pt x="2197" y="368"/>
                </a:lnTo>
                <a:lnTo>
                  <a:pt x="2214" y="375"/>
                </a:lnTo>
                <a:lnTo>
                  <a:pt x="2233" y="379"/>
                </a:lnTo>
                <a:lnTo>
                  <a:pt x="2252" y="382"/>
                </a:lnTo>
                <a:lnTo>
                  <a:pt x="2272" y="386"/>
                </a:lnTo>
                <a:lnTo>
                  <a:pt x="2293" y="387"/>
                </a:lnTo>
                <a:lnTo>
                  <a:pt x="2315" y="388"/>
                </a:lnTo>
                <a:lnTo>
                  <a:pt x="2339" y="388"/>
                </a:lnTo>
                <a:lnTo>
                  <a:pt x="2343" y="386"/>
                </a:lnTo>
                <a:lnTo>
                  <a:pt x="2347" y="383"/>
                </a:lnTo>
                <a:lnTo>
                  <a:pt x="2355" y="376"/>
                </a:lnTo>
                <a:lnTo>
                  <a:pt x="2358" y="373"/>
                </a:lnTo>
                <a:lnTo>
                  <a:pt x="2363" y="371"/>
                </a:lnTo>
                <a:lnTo>
                  <a:pt x="2369" y="370"/>
                </a:lnTo>
                <a:lnTo>
                  <a:pt x="2376" y="371"/>
                </a:lnTo>
                <a:lnTo>
                  <a:pt x="2376" y="388"/>
                </a:lnTo>
                <a:lnTo>
                  <a:pt x="2373" y="404"/>
                </a:lnTo>
                <a:lnTo>
                  <a:pt x="2370" y="420"/>
                </a:lnTo>
                <a:lnTo>
                  <a:pt x="2365" y="436"/>
                </a:lnTo>
                <a:lnTo>
                  <a:pt x="2357" y="467"/>
                </a:lnTo>
                <a:lnTo>
                  <a:pt x="2353" y="483"/>
                </a:lnTo>
                <a:lnTo>
                  <a:pt x="2348" y="500"/>
                </a:lnTo>
                <a:lnTo>
                  <a:pt x="2355" y="500"/>
                </a:lnTo>
                <a:lnTo>
                  <a:pt x="2359" y="502"/>
                </a:lnTo>
                <a:lnTo>
                  <a:pt x="2361" y="506"/>
                </a:lnTo>
                <a:lnTo>
                  <a:pt x="2363" y="510"/>
                </a:lnTo>
                <a:lnTo>
                  <a:pt x="2368" y="520"/>
                </a:lnTo>
                <a:lnTo>
                  <a:pt x="2372" y="527"/>
                </a:lnTo>
                <a:lnTo>
                  <a:pt x="2376" y="531"/>
                </a:lnTo>
                <a:lnTo>
                  <a:pt x="2383" y="534"/>
                </a:lnTo>
                <a:lnTo>
                  <a:pt x="2388" y="538"/>
                </a:lnTo>
                <a:lnTo>
                  <a:pt x="2401" y="543"/>
                </a:lnTo>
                <a:lnTo>
                  <a:pt x="2413" y="547"/>
                </a:lnTo>
                <a:lnTo>
                  <a:pt x="2424" y="552"/>
                </a:lnTo>
                <a:lnTo>
                  <a:pt x="2430" y="555"/>
                </a:lnTo>
                <a:lnTo>
                  <a:pt x="2435" y="558"/>
                </a:lnTo>
                <a:lnTo>
                  <a:pt x="2439" y="561"/>
                </a:lnTo>
                <a:lnTo>
                  <a:pt x="2443" y="567"/>
                </a:lnTo>
                <a:lnTo>
                  <a:pt x="2446" y="572"/>
                </a:lnTo>
                <a:lnTo>
                  <a:pt x="2448" y="578"/>
                </a:lnTo>
                <a:lnTo>
                  <a:pt x="2450" y="586"/>
                </a:lnTo>
                <a:lnTo>
                  <a:pt x="2450" y="594"/>
                </a:lnTo>
                <a:lnTo>
                  <a:pt x="2450" y="600"/>
                </a:lnTo>
                <a:lnTo>
                  <a:pt x="2448" y="605"/>
                </a:lnTo>
                <a:lnTo>
                  <a:pt x="2444" y="618"/>
                </a:lnTo>
                <a:lnTo>
                  <a:pt x="2436" y="632"/>
                </a:lnTo>
                <a:lnTo>
                  <a:pt x="2426" y="646"/>
                </a:lnTo>
                <a:lnTo>
                  <a:pt x="2407" y="674"/>
                </a:lnTo>
                <a:lnTo>
                  <a:pt x="2391" y="696"/>
                </a:lnTo>
                <a:lnTo>
                  <a:pt x="2359" y="739"/>
                </a:lnTo>
                <a:lnTo>
                  <a:pt x="2327" y="779"/>
                </a:lnTo>
                <a:lnTo>
                  <a:pt x="2262" y="860"/>
                </a:lnTo>
                <a:lnTo>
                  <a:pt x="2241" y="885"/>
                </a:lnTo>
                <a:lnTo>
                  <a:pt x="2221" y="909"/>
                </a:lnTo>
                <a:lnTo>
                  <a:pt x="2179" y="955"/>
                </a:lnTo>
                <a:lnTo>
                  <a:pt x="2137" y="1002"/>
                </a:lnTo>
                <a:lnTo>
                  <a:pt x="2117" y="1027"/>
                </a:lnTo>
                <a:lnTo>
                  <a:pt x="2097" y="1053"/>
                </a:lnTo>
                <a:lnTo>
                  <a:pt x="2071" y="1086"/>
                </a:lnTo>
                <a:lnTo>
                  <a:pt x="2043" y="1119"/>
                </a:lnTo>
                <a:lnTo>
                  <a:pt x="1986" y="1183"/>
                </a:lnTo>
                <a:lnTo>
                  <a:pt x="1957" y="1215"/>
                </a:lnTo>
                <a:lnTo>
                  <a:pt x="1931" y="1248"/>
                </a:lnTo>
                <a:lnTo>
                  <a:pt x="1904" y="1281"/>
                </a:lnTo>
                <a:lnTo>
                  <a:pt x="1879" y="1315"/>
                </a:lnTo>
                <a:lnTo>
                  <a:pt x="1873" y="1318"/>
                </a:lnTo>
                <a:lnTo>
                  <a:pt x="1866" y="1322"/>
                </a:lnTo>
                <a:lnTo>
                  <a:pt x="1855" y="1331"/>
                </a:lnTo>
                <a:lnTo>
                  <a:pt x="1844" y="1342"/>
                </a:lnTo>
                <a:lnTo>
                  <a:pt x="1832" y="1355"/>
                </a:lnTo>
                <a:lnTo>
                  <a:pt x="1823" y="1367"/>
                </a:lnTo>
                <a:lnTo>
                  <a:pt x="1812" y="1381"/>
                </a:lnTo>
                <a:lnTo>
                  <a:pt x="1792" y="1410"/>
                </a:lnTo>
                <a:lnTo>
                  <a:pt x="1781" y="1424"/>
                </a:lnTo>
                <a:lnTo>
                  <a:pt x="1769" y="1437"/>
                </a:lnTo>
                <a:lnTo>
                  <a:pt x="1757" y="1448"/>
                </a:lnTo>
                <a:lnTo>
                  <a:pt x="1744" y="1457"/>
                </a:lnTo>
                <a:lnTo>
                  <a:pt x="1738" y="1462"/>
                </a:lnTo>
                <a:lnTo>
                  <a:pt x="1730" y="1466"/>
                </a:lnTo>
                <a:lnTo>
                  <a:pt x="1723" y="1469"/>
                </a:lnTo>
                <a:lnTo>
                  <a:pt x="1715" y="1471"/>
                </a:lnTo>
                <a:lnTo>
                  <a:pt x="1707" y="1472"/>
                </a:lnTo>
                <a:lnTo>
                  <a:pt x="1698" y="1473"/>
                </a:lnTo>
                <a:lnTo>
                  <a:pt x="1690" y="1473"/>
                </a:lnTo>
                <a:lnTo>
                  <a:pt x="1680" y="1472"/>
                </a:lnTo>
                <a:lnTo>
                  <a:pt x="1666" y="1470"/>
                </a:lnTo>
                <a:lnTo>
                  <a:pt x="1650" y="1465"/>
                </a:lnTo>
                <a:lnTo>
                  <a:pt x="1621" y="1455"/>
                </a:lnTo>
                <a:lnTo>
                  <a:pt x="1560" y="1434"/>
                </a:lnTo>
                <a:lnTo>
                  <a:pt x="1498" y="1409"/>
                </a:lnTo>
                <a:lnTo>
                  <a:pt x="1435" y="1382"/>
                </a:lnTo>
                <a:lnTo>
                  <a:pt x="1371" y="1355"/>
                </a:lnTo>
                <a:lnTo>
                  <a:pt x="1247" y="1300"/>
                </a:lnTo>
                <a:lnTo>
                  <a:pt x="1189" y="1274"/>
                </a:lnTo>
                <a:lnTo>
                  <a:pt x="1134" y="1252"/>
                </a:lnTo>
                <a:lnTo>
                  <a:pt x="1132" y="1261"/>
                </a:lnTo>
                <a:lnTo>
                  <a:pt x="1131" y="1271"/>
                </a:lnTo>
                <a:lnTo>
                  <a:pt x="1131" y="1282"/>
                </a:lnTo>
                <a:lnTo>
                  <a:pt x="1132" y="1292"/>
                </a:lnTo>
                <a:lnTo>
                  <a:pt x="1133" y="1315"/>
                </a:lnTo>
                <a:lnTo>
                  <a:pt x="1132" y="1326"/>
                </a:lnTo>
                <a:lnTo>
                  <a:pt x="1131" y="1336"/>
                </a:lnTo>
                <a:lnTo>
                  <a:pt x="1123" y="1337"/>
                </a:lnTo>
                <a:lnTo>
                  <a:pt x="1120" y="1337"/>
                </a:lnTo>
                <a:lnTo>
                  <a:pt x="1117" y="1336"/>
                </a:lnTo>
                <a:lnTo>
                  <a:pt x="1113" y="1333"/>
                </a:lnTo>
                <a:lnTo>
                  <a:pt x="1108" y="1329"/>
                </a:lnTo>
                <a:lnTo>
                  <a:pt x="1105" y="1322"/>
                </a:lnTo>
                <a:lnTo>
                  <a:pt x="1102" y="1315"/>
                </a:lnTo>
                <a:lnTo>
                  <a:pt x="1096" y="1301"/>
                </a:lnTo>
                <a:lnTo>
                  <a:pt x="1090" y="1290"/>
                </a:lnTo>
                <a:lnTo>
                  <a:pt x="1084" y="1281"/>
                </a:lnTo>
                <a:lnTo>
                  <a:pt x="1069" y="1259"/>
                </a:lnTo>
                <a:lnTo>
                  <a:pt x="1054" y="1240"/>
                </a:lnTo>
                <a:lnTo>
                  <a:pt x="1047" y="1230"/>
                </a:lnTo>
                <a:lnTo>
                  <a:pt x="1043" y="1221"/>
                </a:lnTo>
                <a:lnTo>
                  <a:pt x="1035" y="1226"/>
                </a:lnTo>
                <a:lnTo>
                  <a:pt x="1026" y="1233"/>
                </a:lnTo>
                <a:lnTo>
                  <a:pt x="1020" y="1240"/>
                </a:lnTo>
                <a:lnTo>
                  <a:pt x="1013" y="1249"/>
                </a:lnTo>
                <a:lnTo>
                  <a:pt x="1007" y="1256"/>
                </a:lnTo>
                <a:lnTo>
                  <a:pt x="1000" y="1264"/>
                </a:lnTo>
                <a:lnTo>
                  <a:pt x="993" y="1271"/>
                </a:lnTo>
                <a:lnTo>
                  <a:pt x="984" y="1276"/>
                </a:lnTo>
                <a:lnTo>
                  <a:pt x="983" y="1284"/>
                </a:lnTo>
                <a:lnTo>
                  <a:pt x="982" y="1291"/>
                </a:lnTo>
                <a:lnTo>
                  <a:pt x="979" y="1299"/>
                </a:lnTo>
                <a:lnTo>
                  <a:pt x="976" y="1305"/>
                </a:lnTo>
                <a:lnTo>
                  <a:pt x="970" y="1310"/>
                </a:lnTo>
                <a:lnTo>
                  <a:pt x="963" y="1314"/>
                </a:lnTo>
                <a:lnTo>
                  <a:pt x="953" y="1315"/>
                </a:lnTo>
                <a:lnTo>
                  <a:pt x="941" y="1315"/>
                </a:lnTo>
                <a:lnTo>
                  <a:pt x="939" y="1279"/>
                </a:lnTo>
                <a:lnTo>
                  <a:pt x="938" y="1258"/>
                </a:lnTo>
                <a:lnTo>
                  <a:pt x="938" y="1237"/>
                </a:lnTo>
                <a:lnTo>
                  <a:pt x="940" y="1215"/>
                </a:lnTo>
                <a:lnTo>
                  <a:pt x="942" y="1194"/>
                </a:lnTo>
                <a:lnTo>
                  <a:pt x="948" y="1173"/>
                </a:lnTo>
                <a:lnTo>
                  <a:pt x="952" y="1162"/>
                </a:lnTo>
                <a:lnTo>
                  <a:pt x="956" y="1151"/>
                </a:lnTo>
                <a:lnTo>
                  <a:pt x="940" y="1135"/>
                </a:lnTo>
                <a:lnTo>
                  <a:pt x="923" y="1120"/>
                </a:lnTo>
                <a:lnTo>
                  <a:pt x="888" y="1092"/>
                </a:lnTo>
                <a:lnTo>
                  <a:pt x="871" y="1078"/>
                </a:lnTo>
                <a:lnTo>
                  <a:pt x="854" y="1064"/>
                </a:lnTo>
                <a:lnTo>
                  <a:pt x="838" y="1048"/>
                </a:lnTo>
                <a:lnTo>
                  <a:pt x="823" y="1032"/>
                </a:lnTo>
                <a:lnTo>
                  <a:pt x="809" y="1034"/>
                </a:lnTo>
                <a:lnTo>
                  <a:pt x="796" y="1036"/>
                </a:lnTo>
                <a:lnTo>
                  <a:pt x="783" y="1036"/>
                </a:lnTo>
                <a:lnTo>
                  <a:pt x="771" y="1034"/>
                </a:lnTo>
                <a:lnTo>
                  <a:pt x="759" y="1032"/>
                </a:lnTo>
                <a:lnTo>
                  <a:pt x="749" y="1028"/>
                </a:lnTo>
                <a:lnTo>
                  <a:pt x="738" y="1025"/>
                </a:lnTo>
                <a:lnTo>
                  <a:pt x="728" y="1019"/>
                </a:lnTo>
                <a:lnTo>
                  <a:pt x="720" y="1014"/>
                </a:lnTo>
                <a:lnTo>
                  <a:pt x="710" y="1007"/>
                </a:lnTo>
                <a:lnTo>
                  <a:pt x="703" y="1000"/>
                </a:lnTo>
                <a:lnTo>
                  <a:pt x="694" y="993"/>
                </a:lnTo>
                <a:lnTo>
                  <a:pt x="688" y="984"/>
                </a:lnTo>
                <a:lnTo>
                  <a:pt x="681" y="976"/>
                </a:lnTo>
                <a:lnTo>
                  <a:pt x="669" y="958"/>
                </a:lnTo>
                <a:lnTo>
                  <a:pt x="635" y="952"/>
                </a:lnTo>
                <a:lnTo>
                  <a:pt x="601" y="946"/>
                </a:lnTo>
                <a:lnTo>
                  <a:pt x="530" y="936"/>
                </a:lnTo>
                <a:lnTo>
                  <a:pt x="495" y="931"/>
                </a:lnTo>
                <a:lnTo>
                  <a:pt x="461" y="925"/>
                </a:lnTo>
                <a:lnTo>
                  <a:pt x="426" y="918"/>
                </a:lnTo>
                <a:lnTo>
                  <a:pt x="392" y="909"/>
                </a:lnTo>
                <a:lnTo>
                  <a:pt x="374" y="903"/>
                </a:lnTo>
                <a:lnTo>
                  <a:pt x="357" y="895"/>
                </a:lnTo>
                <a:lnTo>
                  <a:pt x="341" y="889"/>
                </a:lnTo>
                <a:lnTo>
                  <a:pt x="331" y="887"/>
                </a:lnTo>
                <a:lnTo>
                  <a:pt x="323" y="885"/>
                </a:lnTo>
                <a:lnTo>
                  <a:pt x="313" y="885"/>
                </a:lnTo>
                <a:lnTo>
                  <a:pt x="303" y="885"/>
                </a:lnTo>
                <a:lnTo>
                  <a:pt x="294" y="886"/>
                </a:lnTo>
                <a:lnTo>
                  <a:pt x="284" y="885"/>
                </a:lnTo>
                <a:lnTo>
                  <a:pt x="259" y="879"/>
                </a:lnTo>
                <a:lnTo>
                  <a:pt x="235" y="873"/>
                </a:lnTo>
                <a:lnTo>
                  <a:pt x="188" y="859"/>
                </a:lnTo>
                <a:lnTo>
                  <a:pt x="164" y="852"/>
                </a:lnTo>
                <a:lnTo>
                  <a:pt x="140" y="848"/>
                </a:lnTo>
                <a:lnTo>
                  <a:pt x="128" y="846"/>
                </a:lnTo>
                <a:lnTo>
                  <a:pt x="116" y="846"/>
                </a:lnTo>
                <a:lnTo>
                  <a:pt x="104" y="846"/>
                </a:lnTo>
                <a:lnTo>
                  <a:pt x="91" y="846"/>
                </a:lnTo>
                <a:lnTo>
                  <a:pt x="84" y="842"/>
                </a:lnTo>
                <a:lnTo>
                  <a:pt x="75" y="838"/>
                </a:lnTo>
                <a:lnTo>
                  <a:pt x="57" y="833"/>
                </a:lnTo>
                <a:lnTo>
                  <a:pt x="38" y="829"/>
                </a:lnTo>
                <a:lnTo>
                  <a:pt x="18" y="826"/>
                </a:lnTo>
                <a:lnTo>
                  <a:pt x="14" y="821"/>
                </a:lnTo>
                <a:lnTo>
                  <a:pt x="12" y="817"/>
                </a:lnTo>
                <a:lnTo>
                  <a:pt x="9" y="810"/>
                </a:lnTo>
                <a:lnTo>
                  <a:pt x="6" y="801"/>
                </a:lnTo>
                <a:lnTo>
                  <a:pt x="0" y="790"/>
                </a:lnTo>
                <a:lnTo>
                  <a:pt x="9" y="775"/>
                </a:lnTo>
                <a:lnTo>
                  <a:pt x="20" y="762"/>
                </a:lnTo>
                <a:lnTo>
                  <a:pt x="30" y="751"/>
                </a:lnTo>
                <a:lnTo>
                  <a:pt x="43" y="741"/>
                </a:lnTo>
                <a:lnTo>
                  <a:pt x="58" y="731"/>
                </a:lnTo>
                <a:lnTo>
                  <a:pt x="73" y="724"/>
                </a:lnTo>
                <a:lnTo>
                  <a:pt x="89" y="716"/>
                </a:lnTo>
                <a:lnTo>
                  <a:pt x="105" y="710"/>
                </a:lnTo>
                <a:lnTo>
                  <a:pt x="104" y="685"/>
                </a:lnTo>
                <a:lnTo>
                  <a:pt x="103" y="674"/>
                </a:lnTo>
                <a:lnTo>
                  <a:pt x="101" y="663"/>
                </a:lnTo>
                <a:lnTo>
                  <a:pt x="98" y="653"/>
                </a:lnTo>
                <a:lnTo>
                  <a:pt x="93" y="643"/>
                </a:lnTo>
                <a:lnTo>
                  <a:pt x="87" y="633"/>
                </a:lnTo>
                <a:lnTo>
                  <a:pt x="77" y="622"/>
                </a:lnTo>
                <a:lnTo>
                  <a:pt x="84" y="613"/>
                </a:lnTo>
                <a:lnTo>
                  <a:pt x="90" y="604"/>
                </a:lnTo>
                <a:lnTo>
                  <a:pt x="98" y="595"/>
                </a:lnTo>
                <a:lnTo>
                  <a:pt x="105" y="588"/>
                </a:lnTo>
                <a:lnTo>
                  <a:pt x="121" y="574"/>
                </a:lnTo>
                <a:lnTo>
                  <a:pt x="139" y="561"/>
                </a:lnTo>
                <a:lnTo>
                  <a:pt x="158" y="550"/>
                </a:lnTo>
                <a:lnTo>
                  <a:pt x="177" y="539"/>
                </a:lnTo>
                <a:lnTo>
                  <a:pt x="195" y="528"/>
                </a:lnTo>
                <a:lnTo>
                  <a:pt x="214" y="517"/>
                </a:lnTo>
                <a:lnTo>
                  <a:pt x="240" y="500"/>
                </a:lnTo>
                <a:lnTo>
                  <a:pt x="266" y="482"/>
                </a:lnTo>
                <a:lnTo>
                  <a:pt x="315" y="443"/>
                </a:lnTo>
                <a:lnTo>
                  <a:pt x="328" y="435"/>
                </a:lnTo>
                <a:lnTo>
                  <a:pt x="339" y="425"/>
                </a:lnTo>
                <a:lnTo>
                  <a:pt x="361" y="404"/>
                </a:lnTo>
                <a:lnTo>
                  <a:pt x="384" y="383"/>
                </a:lnTo>
                <a:lnTo>
                  <a:pt x="394" y="373"/>
                </a:lnTo>
                <a:lnTo>
                  <a:pt x="406" y="363"/>
                </a:lnTo>
                <a:lnTo>
                  <a:pt x="422" y="353"/>
                </a:lnTo>
                <a:lnTo>
                  <a:pt x="438" y="344"/>
                </a:lnTo>
                <a:lnTo>
                  <a:pt x="454" y="335"/>
                </a:lnTo>
                <a:lnTo>
                  <a:pt x="469" y="325"/>
                </a:lnTo>
                <a:lnTo>
                  <a:pt x="480" y="316"/>
                </a:lnTo>
                <a:lnTo>
                  <a:pt x="490" y="307"/>
                </a:lnTo>
                <a:lnTo>
                  <a:pt x="510" y="288"/>
                </a:lnTo>
                <a:lnTo>
                  <a:pt x="530" y="268"/>
                </a:lnTo>
                <a:lnTo>
                  <a:pt x="550" y="247"/>
                </a:lnTo>
                <a:lnTo>
                  <a:pt x="609" y="191"/>
                </a:lnTo>
                <a:lnTo>
                  <a:pt x="639" y="161"/>
                </a:lnTo>
                <a:lnTo>
                  <a:pt x="668" y="131"/>
                </a:lnTo>
                <a:lnTo>
                  <a:pt x="697" y="100"/>
                </a:lnTo>
                <a:lnTo>
                  <a:pt x="725" y="69"/>
                </a:lnTo>
                <a:lnTo>
                  <a:pt x="752" y="37"/>
                </a:lnTo>
                <a:lnTo>
                  <a:pt x="778" y="3"/>
                </a:lnTo>
                <a:lnTo>
                  <a:pt x="788" y="0"/>
                </a:lnTo>
                <a:lnTo>
                  <a:pt x="799" y="0"/>
                </a:lnTo>
                <a:lnTo>
                  <a:pt x="810" y="0"/>
                </a:lnTo>
                <a:lnTo>
                  <a:pt x="820" y="2"/>
                </a:lnTo>
                <a:lnTo>
                  <a:pt x="842" y="7"/>
                </a:lnTo>
                <a:lnTo>
                  <a:pt x="851" y="9"/>
                </a:lnTo>
                <a:lnTo>
                  <a:pt x="861" y="10"/>
                </a:lnTo>
                <a:lnTo>
                  <a:pt x="899" y="13"/>
                </a:lnTo>
                <a:lnTo>
                  <a:pt x="937" y="14"/>
                </a:lnTo>
                <a:lnTo>
                  <a:pt x="976" y="14"/>
                </a:lnTo>
                <a:lnTo>
                  <a:pt x="1014" y="13"/>
                </a:lnTo>
                <a:lnTo>
                  <a:pt x="1092" y="10"/>
                </a:lnTo>
                <a:lnTo>
                  <a:pt x="1169" y="7"/>
                </a:lnTo>
                <a:lnTo>
                  <a:pt x="1208" y="5"/>
                </a:lnTo>
                <a:lnTo>
                  <a:pt x="1245" y="7"/>
                </a:lnTo>
                <a:lnTo>
                  <a:pt x="1283" y="8"/>
                </a:lnTo>
                <a:lnTo>
                  <a:pt x="1319" y="11"/>
                </a:lnTo>
                <a:lnTo>
                  <a:pt x="1354" y="16"/>
                </a:lnTo>
                <a:lnTo>
                  <a:pt x="1388" y="23"/>
                </a:lnTo>
                <a:lnTo>
                  <a:pt x="1405" y="28"/>
                </a:lnTo>
                <a:lnTo>
                  <a:pt x="1421" y="32"/>
                </a:lnTo>
                <a:lnTo>
                  <a:pt x="1437" y="39"/>
                </a:lnTo>
                <a:lnTo>
                  <a:pt x="1453" y="45"/>
                </a:lnTo>
                <a:lnTo>
                  <a:pt x="1461" y="54"/>
                </a:lnTo>
                <a:lnTo>
                  <a:pt x="1469" y="61"/>
                </a:lnTo>
                <a:lnTo>
                  <a:pt x="1489" y="75"/>
                </a:lnTo>
                <a:lnTo>
                  <a:pt x="1498" y="83"/>
                </a:lnTo>
                <a:lnTo>
                  <a:pt x="1507" y="91"/>
                </a:lnTo>
                <a:lnTo>
                  <a:pt x="1514" y="101"/>
                </a:lnTo>
                <a:lnTo>
                  <a:pt x="1516" y="106"/>
                </a:lnTo>
                <a:lnTo>
                  <a:pt x="1520" y="111"/>
                </a:lnTo>
                <a:close/>
                <a:moveTo>
                  <a:pt x="1358" y="283"/>
                </a:moveTo>
                <a:lnTo>
                  <a:pt x="1358" y="283"/>
                </a:lnTo>
                <a:lnTo>
                  <a:pt x="1364" y="277"/>
                </a:lnTo>
                <a:lnTo>
                  <a:pt x="1369" y="271"/>
                </a:lnTo>
                <a:lnTo>
                  <a:pt x="1379" y="257"/>
                </a:lnTo>
                <a:lnTo>
                  <a:pt x="1389" y="243"/>
                </a:lnTo>
                <a:lnTo>
                  <a:pt x="1401" y="230"/>
                </a:lnTo>
                <a:lnTo>
                  <a:pt x="1410" y="221"/>
                </a:lnTo>
                <a:lnTo>
                  <a:pt x="1424" y="210"/>
                </a:lnTo>
                <a:lnTo>
                  <a:pt x="1439" y="197"/>
                </a:lnTo>
                <a:lnTo>
                  <a:pt x="1454" y="183"/>
                </a:lnTo>
                <a:lnTo>
                  <a:pt x="1469" y="169"/>
                </a:lnTo>
                <a:lnTo>
                  <a:pt x="1481" y="155"/>
                </a:lnTo>
                <a:lnTo>
                  <a:pt x="1485" y="148"/>
                </a:lnTo>
                <a:lnTo>
                  <a:pt x="1489" y="141"/>
                </a:lnTo>
                <a:lnTo>
                  <a:pt x="1491" y="135"/>
                </a:lnTo>
                <a:lnTo>
                  <a:pt x="1492" y="129"/>
                </a:lnTo>
                <a:lnTo>
                  <a:pt x="1490" y="124"/>
                </a:lnTo>
                <a:lnTo>
                  <a:pt x="1486" y="119"/>
                </a:lnTo>
                <a:lnTo>
                  <a:pt x="1475" y="106"/>
                </a:lnTo>
                <a:lnTo>
                  <a:pt x="1462" y="93"/>
                </a:lnTo>
                <a:lnTo>
                  <a:pt x="1449" y="84"/>
                </a:lnTo>
                <a:lnTo>
                  <a:pt x="1436" y="75"/>
                </a:lnTo>
                <a:lnTo>
                  <a:pt x="1420" y="68"/>
                </a:lnTo>
                <a:lnTo>
                  <a:pt x="1403" y="61"/>
                </a:lnTo>
                <a:lnTo>
                  <a:pt x="1386" y="55"/>
                </a:lnTo>
                <a:lnTo>
                  <a:pt x="1370" y="50"/>
                </a:lnTo>
                <a:lnTo>
                  <a:pt x="1354" y="46"/>
                </a:lnTo>
                <a:lnTo>
                  <a:pt x="1339" y="43"/>
                </a:lnTo>
                <a:lnTo>
                  <a:pt x="1327" y="42"/>
                </a:lnTo>
                <a:lnTo>
                  <a:pt x="1299" y="39"/>
                </a:lnTo>
                <a:lnTo>
                  <a:pt x="1270" y="37"/>
                </a:lnTo>
                <a:lnTo>
                  <a:pt x="1207" y="35"/>
                </a:lnTo>
                <a:lnTo>
                  <a:pt x="1139" y="34"/>
                </a:lnTo>
                <a:lnTo>
                  <a:pt x="1070" y="35"/>
                </a:lnTo>
                <a:lnTo>
                  <a:pt x="998" y="35"/>
                </a:lnTo>
                <a:lnTo>
                  <a:pt x="929" y="35"/>
                </a:lnTo>
                <a:lnTo>
                  <a:pt x="861" y="32"/>
                </a:lnTo>
                <a:lnTo>
                  <a:pt x="829" y="30"/>
                </a:lnTo>
                <a:lnTo>
                  <a:pt x="798" y="27"/>
                </a:lnTo>
                <a:lnTo>
                  <a:pt x="762" y="69"/>
                </a:lnTo>
                <a:lnTo>
                  <a:pt x="724" y="109"/>
                </a:lnTo>
                <a:lnTo>
                  <a:pt x="687" y="150"/>
                </a:lnTo>
                <a:lnTo>
                  <a:pt x="647" y="189"/>
                </a:lnTo>
                <a:lnTo>
                  <a:pt x="607" y="227"/>
                </a:lnTo>
                <a:lnTo>
                  <a:pt x="568" y="265"/>
                </a:lnTo>
                <a:lnTo>
                  <a:pt x="527" y="302"/>
                </a:lnTo>
                <a:lnTo>
                  <a:pt x="485" y="338"/>
                </a:lnTo>
                <a:lnTo>
                  <a:pt x="442" y="375"/>
                </a:lnTo>
                <a:lnTo>
                  <a:pt x="400" y="410"/>
                </a:lnTo>
                <a:lnTo>
                  <a:pt x="357" y="444"/>
                </a:lnTo>
                <a:lnTo>
                  <a:pt x="312" y="479"/>
                </a:lnTo>
                <a:lnTo>
                  <a:pt x="268" y="512"/>
                </a:lnTo>
                <a:lnTo>
                  <a:pt x="222" y="544"/>
                </a:lnTo>
                <a:lnTo>
                  <a:pt x="177" y="576"/>
                </a:lnTo>
                <a:lnTo>
                  <a:pt x="130" y="608"/>
                </a:lnTo>
                <a:lnTo>
                  <a:pt x="147" y="614"/>
                </a:lnTo>
                <a:lnTo>
                  <a:pt x="165" y="618"/>
                </a:lnTo>
                <a:lnTo>
                  <a:pt x="183" y="621"/>
                </a:lnTo>
                <a:lnTo>
                  <a:pt x="202" y="623"/>
                </a:lnTo>
                <a:lnTo>
                  <a:pt x="221" y="625"/>
                </a:lnTo>
                <a:lnTo>
                  <a:pt x="240" y="626"/>
                </a:lnTo>
                <a:lnTo>
                  <a:pt x="279" y="626"/>
                </a:lnTo>
                <a:lnTo>
                  <a:pt x="358" y="624"/>
                </a:lnTo>
                <a:lnTo>
                  <a:pt x="396" y="624"/>
                </a:lnTo>
                <a:lnTo>
                  <a:pt x="435" y="625"/>
                </a:lnTo>
                <a:lnTo>
                  <a:pt x="466" y="629"/>
                </a:lnTo>
                <a:lnTo>
                  <a:pt x="499" y="633"/>
                </a:lnTo>
                <a:lnTo>
                  <a:pt x="563" y="644"/>
                </a:lnTo>
                <a:lnTo>
                  <a:pt x="604" y="651"/>
                </a:lnTo>
                <a:lnTo>
                  <a:pt x="644" y="660"/>
                </a:lnTo>
                <a:lnTo>
                  <a:pt x="663" y="665"/>
                </a:lnTo>
                <a:lnTo>
                  <a:pt x="681" y="671"/>
                </a:lnTo>
                <a:lnTo>
                  <a:pt x="700" y="679"/>
                </a:lnTo>
                <a:lnTo>
                  <a:pt x="718" y="686"/>
                </a:lnTo>
                <a:lnTo>
                  <a:pt x="736" y="694"/>
                </a:lnTo>
                <a:lnTo>
                  <a:pt x="752" y="704"/>
                </a:lnTo>
                <a:lnTo>
                  <a:pt x="768" y="713"/>
                </a:lnTo>
                <a:lnTo>
                  <a:pt x="782" y="724"/>
                </a:lnTo>
                <a:lnTo>
                  <a:pt x="796" y="736"/>
                </a:lnTo>
                <a:lnTo>
                  <a:pt x="809" y="749"/>
                </a:lnTo>
                <a:lnTo>
                  <a:pt x="820" y="761"/>
                </a:lnTo>
                <a:lnTo>
                  <a:pt x="830" y="776"/>
                </a:lnTo>
                <a:lnTo>
                  <a:pt x="832" y="779"/>
                </a:lnTo>
                <a:lnTo>
                  <a:pt x="833" y="781"/>
                </a:lnTo>
                <a:lnTo>
                  <a:pt x="834" y="785"/>
                </a:lnTo>
                <a:lnTo>
                  <a:pt x="833" y="791"/>
                </a:lnTo>
                <a:lnTo>
                  <a:pt x="832" y="797"/>
                </a:lnTo>
                <a:lnTo>
                  <a:pt x="831" y="802"/>
                </a:lnTo>
                <a:lnTo>
                  <a:pt x="830" y="806"/>
                </a:lnTo>
                <a:lnTo>
                  <a:pt x="831" y="809"/>
                </a:lnTo>
                <a:lnTo>
                  <a:pt x="832" y="810"/>
                </a:lnTo>
                <a:lnTo>
                  <a:pt x="834" y="811"/>
                </a:lnTo>
                <a:lnTo>
                  <a:pt x="836" y="812"/>
                </a:lnTo>
                <a:lnTo>
                  <a:pt x="846" y="809"/>
                </a:lnTo>
                <a:lnTo>
                  <a:pt x="854" y="803"/>
                </a:lnTo>
                <a:lnTo>
                  <a:pt x="860" y="798"/>
                </a:lnTo>
                <a:lnTo>
                  <a:pt x="866" y="791"/>
                </a:lnTo>
                <a:lnTo>
                  <a:pt x="876" y="777"/>
                </a:lnTo>
                <a:lnTo>
                  <a:pt x="886" y="762"/>
                </a:lnTo>
                <a:lnTo>
                  <a:pt x="938" y="718"/>
                </a:lnTo>
                <a:lnTo>
                  <a:pt x="963" y="694"/>
                </a:lnTo>
                <a:lnTo>
                  <a:pt x="987" y="670"/>
                </a:lnTo>
                <a:lnTo>
                  <a:pt x="1011" y="645"/>
                </a:lnTo>
                <a:lnTo>
                  <a:pt x="1033" y="619"/>
                </a:lnTo>
                <a:lnTo>
                  <a:pt x="1055" y="592"/>
                </a:lnTo>
                <a:lnTo>
                  <a:pt x="1075" y="563"/>
                </a:lnTo>
                <a:lnTo>
                  <a:pt x="1112" y="530"/>
                </a:lnTo>
                <a:lnTo>
                  <a:pt x="1148" y="495"/>
                </a:lnTo>
                <a:lnTo>
                  <a:pt x="1183" y="459"/>
                </a:lnTo>
                <a:lnTo>
                  <a:pt x="1219" y="423"/>
                </a:lnTo>
                <a:lnTo>
                  <a:pt x="1288" y="350"/>
                </a:lnTo>
                <a:lnTo>
                  <a:pt x="1323" y="316"/>
                </a:lnTo>
                <a:lnTo>
                  <a:pt x="1358" y="283"/>
                </a:lnTo>
                <a:close/>
                <a:moveTo>
                  <a:pt x="2152" y="391"/>
                </a:moveTo>
                <a:lnTo>
                  <a:pt x="2152" y="391"/>
                </a:lnTo>
                <a:lnTo>
                  <a:pt x="2138" y="382"/>
                </a:lnTo>
                <a:lnTo>
                  <a:pt x="2125" y="372"/>
                </a:lnTo>
                <a:lnTo>
                  <a:pt x="2112" y="361"/>
                </a:lnTo>
                <a:lnTo>
                  <a:pt x="2100" y="350"/>
                </a:lnTo>
                <a:lnTo>
                  <a:pt x="2087" y="338"/>
                </a:lnTo>
                <a:lnTo>
                  <a:pt x="2076" y="326"/>
                </a:lnTo>
                <a:lnTo>
                  <a:pt x="2054" y="300"/>
                </a:lnTo>
                <a:lnTo>
                  <a:pt x="2012" y="247"/>
                </a:lnTo>
                <a:lnTo>
                  <a:pt x="1990" y="222"/>
                </a:lnTo>
                <a:lnTo>
                  <a:pt x="1979" y="210"/>
                </a:lnTo>
                <a:lnTo>
                  <a:pt x="1967" y="199"/>
                </a:lnTo>
                <a:lnTo>
                  <a:pt x="1954" y="187"/>
                </a:lnTo>
                <a:lnTo>
                  <a:pt x="1940" y="177"/>
                </a:lnTo>
                <a:lnTo>
                  <a:pt x="1926" y="166"/>
                </a:lnTo>
                <a:lnTo>
                  <a:pt x="1911" y="156"/>
                </a:lnTo>
                <a:lnTo>
                  <a:pt x="1895" y="147"/>
                </a:lnTo>
                <a:lnTo>
                  <a:pt x="1878" y="138"/>
                </a:lnTo>
                <a:lnTo>
                  <a:pt x="1861" y="131"/>
                </a:lnTo>
                <a:lnTo>
                  <a:pt x="1843" y="123"/>
                </a:lnTo>
                <a:lnTo>
                  <a:pt x="1825" y="117"/>
                </a:lnTo>
                <a:lnTo>
                  <a:pt x="1807" y="110"/>
                </a:lnTo>
                <a:lnTo>
                  <a:pt x="1787" y="105"/>
                </a:lnTo>
                <a:lnTo>
                  <a:pt x="1768" y="101"/>
                </a:lnTo>
                <a:lnTo>
                  <a:pt x="1749" y="98"/>
                </a:lnTo>
                <a:lnTo>
                  <a:pt x="1729" y="95"/>
                </a:lnTo>
                <a:lnTo>
                  <a:pt x="1710" y="94"/>
                </a:lnTo>
                <a:lnTo>
                  <a:pt x="1691" y="94"/>
                </a:lnTo>
                <a:lnTo>
                  <a:pt x="1677" y="94"/>
                </a:lnTo>
                <a:lnTo>
                  <a:pt x="1665" y="96"/>
                </a:lnTo>
                <a:lnTo>
                  <a:pt x="1653" y="100"/>
                </a:lnTo>
                <a:lnTo>
                  <a:pt x="1642" y="103"/>
                </a:lnTo>
                <a:lnTo>
                  <a:pt x="1620" y="110"/>
                </a:lnTo>
                <a:lnTo>
                  <a:pt x="1597" y="118"/>
                </a:lnTo>
                <a:lnTo>
                  <a:pt x="1573" y="126"/>
                </a:lnTo>
                <a:lnTo>
                  <a:pt x="1554" y="135"/>
                </a:lnTo>
                <a:lnTo>
                  <a:pt x="1538" y="145"/>
                </a:lnTo>
                <a:lnTo>
                  <a:pt x="1525" y="154"/>
                </a:lnTo>
                <a:lnTo>
                  <a:pt x="1512" y="165"/>
                </a:lnTo>
                <a:lnTo>
                  <a:pt x="1500" y="177"/>
                </a:lnTo>
                <a:lnTo>
                  <a:pt x="1474" y="202"/>
                </a:lnTo>
                <a:lnTo>
                  <a:pt x="1455" y="220"/>
                </a:lnTo>
                <a:lnTo>
                  <a:pt x="1437" y="238"/>
                </a:lnTo>
                <a:lnTo>
                  <a:pt x="1401" y="276"/>
                </a:lnTo>
                <a:lnTo>
                  <a:pt x="1380" y="295"/>
                </a:lnTo>
                <a:lnTo>
                  <a:pt x="1361" y="312"/>
                </a:lnTo>
                <a:lnTo>
                  <a:pt x="1341" y="329"/>
                </a:lnTo>
                <a:lnTo>
                  <a:pt x="1324" y="346"/>
                </a:lnTo>
                <a:lnTo>
                  <a:pt x="1315" y="356"/>
                </a:lnTo>
                <a:lnTo>
                  <a:pt x="1306" y="366"/>
                </a:lnTo>
                <a:lnTo>
                  <a:pt x="1290" y="388"/>
                </a:lnTo>
                <a:lnTo>
                  <a:pt x="1275" y="408"/>
                </a:lnTo>
                <a:lnTo>
                  <a:pt x="1268" y="418"/>
                </a:lnTo>
                <a:lnTo>
                  <a:pt x="1260" y="426"/>
                </a:lnTo>
                <a:lnTo>
                  <a:pt x="1253" y="433"/>
                </a:lnTo>
                <a:lnTo>
                  <a:pt x="1243" y="439"/>
                </a:lnTo>
                <a:lnTo>
                  <a:pt x="1234" y="444"/>
                </a:lnTo>
                <a:lnTo>
                  <a:pt x="1225" y="451"/>
                </a:lnTo>
                <a:lnTo>
                  <a:pt x="1199" y="476"/>
                </a:lnTo>
                <a:lnTo>
                  <a:pt x="1175" y="501"/>
                </a:lnTo>
                <a:lnTo>
                  <a:pt x="1150" y="527"/>
                </a:lnTo>
                <a:lnTo>
                  <a:pt x="1126" y="554"/>
                </a:lnTo>
                <a:lnTo>
                  <a:pt x="1078" y="608"/>
                </a:lnTo>
                <a:lnTo>
                  <a:pt x="1032" y="661"/>
                </a:lnTo>
                <a:lnTo>
                  <a:pt x="1012" y="683"/>
                </a:lnTo>
                <a:lnTo>
                  <a:pt x="992" y="705"/>
                </a:lnTo>
                <a:lnTo>
                  <a:pt x="950" y="745"/>
                </a:lnTo>
                <a:lnTo>
                  <a:pt x="930" y="766"/>
                </a:lnTo>
                <a:lnTo>
                  <a:pt x="909" y="786"/>
                </a:lnTo>
                <a:lnTo>
                  <a:pt x="890" y="807"/>
                </a:lnTo>
                <a:lnTo>
                  <a:pt x="872" y="829"/>
                </a:lnTo>
                <a:lnTo>
                  <a:pt x="894" y="826"/>
                </a:lnTo>
                <a:lnTo>
                  <a:pt x="916" y="826"/>
                </a:lnTo>
                <a:lnTo>
                  <a:pt x="936" y="827"/>
                </a:lnTo>
                <a:lnTo>
                  <a:pt x="956" y="830"/>
                </a:lnTo>
                <a:lnTo>
                  <a:pt x="977" y="834"/>
                </a:lnTo>
                <a:lnTo>
                  <a:pt x="996" y="840"/>
                </a:lnTo>
                <a:lnTo>
                  <a:pt x="1015" y="847"/>
                </a:lnTo>
                <a:lnTo>
                  <a:pt x="1035" y="856"/>
                </a:lnTo>
                <a:lnTo>
                  <a:pt x="1071" y="873"/>
                </a:lnTo>
                <a:lnTo>
                  <a:pt x="1106" y="892"/>
                </a:lnTo>
                <a:lnTo>
                  <a:pt x="1142" y="910"/>
                </a:lnTo>
                <a:lnTo>
                  <a:pt x="1159" y="919"/>
                </a:lnTo>
                <a:lnTo>
                  <a:pt x="1176" y="926"/>
                </a:lnTo>
                <a:lnTo>
                  <a:pt x="1202" y="949"/>
                </a:lnTo>
                <a:lnTo>
                  <a:pt x="1227" y="970"/>
                </a:lnTo>
                <a:lnTo>
                  <a:pt x="1254" y="991"/>
                </a:lnTo>
                <a:lnTo>
                  <a:pt x="1282" y="1011"/>
                </a:lnTo>
                <a:lnTo>
                  <a:pt x="1310" y="1029"/>
                </a:lnTo>
                <a:lnTo>
                  <a:pt x="1339" y="1047"/>
                </a:lnTo>
                <a:lnTo>
                  <a:pt x="1369" y="1064"/>
                </a:lnTo>
                <a:lnTo>
                  <a:pt x="1400" y="1079"/>
                </a:lnTo>
                <a:lnTo>
                  <a:pt x="1432" y="1093"/>
                </a:lnTo>
                <a:lnTo>
                  <a:pt x="1464" y="1106"/>
                </a:lnTo>
                <a:lnTo>
                  <a:pt x="1498" y="1118"/>
                </a:lnTo>
                <a:lnTo>
                  <a:pt x="1533" y="1127"/>
                </a:lnTo>
                <a:lnTo>
                  <a:pt x="1569" y="1135"/>
                </a:lnTo>
                <a:lnTo>
                  <a:pt x="1606" y="1140"/>
                </a:lnTo>
                <a:lnTo>
                  <a:pt x="1645" y="1145"/>
                </a:lnTo>
                <a:lnTo>
                  <a:pt x="1683" y="1147"/>
                </a:lnTo>
                <a:lnTo>
                  <a:pt x="1687" y="1147"/>
                </a:lnTo>
                <a:lnTo>
                  <a:pt x="1690" y="1149"/>
                </a:lnTo>
                <a:lnTo>
                  <a:pt x="1695" y="1153"/>
                </a:lnTo>
                <a:lnTo>
                  <a:pt x="1701" y="1160"/>
                </a:lnTo>
                <a:lnTo>
                  <a:pt x="1704" y="1163"/>
                </a:lnTo>
                <a:lnTo>
                  <a:pt x="1708" y="1165"/>
                </a:lnTo>
                <a:lnTo>
                  <a:pt x="1736" y="1139"/>
                </a:lnTo>
                <a:lnTo>
                  <a:pt x="1762" y="1114"/>
                </a:lnTo>
                <a:lnTo>
                  <a:pt x="1786" y="1086"/>
                </a:lnTo>
                <a:lnTo>
                  <a:pt x="1810" y="1056"/>
                </a:lnTo>
                <a:lnTo>
                  <a:pt x="1821" y="1042"/>
                </a:lnTo>
                <a:lnTo>
                  <a:pt x="1833" y="1027"/>
                </a:lnTo>
                <a:lnTo>
                  <a:pt x="1858" y="997"/>
                </a:lnTo>
                <a:lnTo>
                  <a:pt x="1870" y="982"/>
                </a:lnTo>
                <a:lnTo>
                  <a:pt x="1880" y="966"/>
                </a:lnTo>
                <a:lnTo>
                  <a:pt x="1890" y="949"/>
                </a:lnTo>
                <a:lnTo>
                  <a:pt x="1898" y="931"/>
                </a:lnTo>
                <a:lnTo>
                  <a:pt x="2009" y="804"/>
                </a:lnTo>
                <a:lnTo>
                  <a:pt x="2065" y="741"/>
                </a:lnTo>
                <a:lnTo>
                  <a:pt x="2119" y="677"/>
                </a:lnTo>
                <a:lnTo>
                  <a:pt x="2173" y="612"/>
                </a:lnTo>
                <a:lnTo>
                  <a:pt x="2226" y="545"/>
                </a:lnTo>
                <a:lnTo>
                  <a:pt x="2278" y="478"/>
                </a:lnTo>
                <a:lnTo>
                  <a:pt x="2328" y="409"/>
                </a:lnTo>
                <a:lnTo>
                  <a:pt x="2303" y="411"/>
                </a:lnTo>
                <a:lnTo>
                  <a:pt x="2279" y="413"/>
                </a:lnTo>
                <a:lnTo>
                  <a:pt x="2255" y="413"/>
                </a:lnTo>
                <a:lnTo>
                  <a:pt x="2233" y="413"/>
                </a:lnTo>
                <a:lnTo>
                  <a:pt x="2211" y="411"/>
                </a:lnTo>
                <a:lnTo>
                  <a:pt x="2190" y="407"/>
                </a:lnTo>
                <a:lnTo>
                  <a:pt x="2180" y="404"/>
                </a:lnTo>
                <a:lnTo>
                  <a:pt x="2171" y="401"/>
                </a:lnTo>
                <a:lnTo>
                  <a:pt x="2162" y="396"/>
                </a:lnTo>
                <a:lnTo>
                  <a:pt x="2152" y="391"/>
                </a:lnTo>
                <a:close/>
                <a:moveTo>
                  <a:pt x="1677" y="1326"/>
                </a:moveTo>
                <a:lnTo>
                  <a:pt x="1677" y="1326"/>
                </a:lnTo>
                <a:lnTo>
                  <a:pt x="1722" y="1284"/>
                </a:lnTo>
                <a:lnTo>
                  <a:pt x="1768" y="1241"/>
                </a:lnTo>
                <a:lnTo>
                  <a:pt x="1790" y="1219"/>
                </a:lnTo>
                <a:lnTo>
                  <a:pt x="1812" y="1196"/>
                </a:lnTo>
                <a:lnTo>
                  <a:pt x="1832" y="1174"/>
                </a:lnTo>
                <a:lnTo>
                  <a:pt x="1851" y="1151"/>
                </a:lnTo>
                <a:lnTo>
                  <a:pt x="1863" y="1134"/>
                </a:lnTo>
                <a:lnTo>
                  <a:pt x="1875" y="1117"/>
                </a:lnTo>
                <a:lnTo>
                  <a:pt x="1883" y="1109"/>
                </a:lnTo>
                <a:lnTo>
                  <a:pt x="1889" y="1103"/>
                </a:lnTo>
                <a:lnTo>
                  <a:pt x="1898" y="1098"/>
                </a:lnTo>
                <a:lnTo>
                  <a:pt x="1908" y="1094"/>
                </a:lnTo>
                <a:lnTo>
                  <a:pt x="1901" y="1109"/>
                </a:lnTo>
                <a:lnTo>
                  <a:pt x="1892" y="1123"/>
                </a:lnTo>
                <a:lnTo>
                  <a:pt x="1884" y="1137"/>
                </a:lnTo>
                <a:lnTo>
                  <a:pt x="1875" y="1150"/>
                </a:lnTo>
                <a:lnTo>
                  <a:pt x="1855" y="1176"/>
                </a:lnTo>
                <a:lnTo>
                  <a:pt x="1833" y="1200"/>
                </a:lnTo>
                <a:lnTo>
                  <a:pt x="1812" y="1224"/>
                </a:lnTo>
                <a:lnTo>
                  <a:pt x="1789" y="1246"/>
                </a:lnTo>
                <a:lnTo>
                  <a:pt x="1768" y="1269"/>
                </a:lnTo>
                <a:lnTo>
                  <a:pt x="1747" y="1290"/>
                </a:lnTo>
                <a:lnTo>
                  <a:pt x="1733" y="1305"/>
                </a:lnTo>
                <a:lnTo>
                  <a:pt x="1718" y="1320"/>
                </a:lnTo>
                <a:lnTo>
                  <a:pt x="1711" y="1328"/>
                </a:lnTo>
                <a:lnTo>
                  <a:pt x="1706" y="1336"/>
                </a:lnTo>
                <a:lnTo>
                  <a:pt x="1701" y="1345"/>
                </a:lnTo>
                <a:lnTo>
                  <a:pt x="1697" y="1354"/>
                </a:lnTo>
                <a:lnTo>
                  <a:pt x="1706" y="1354"/>
                </a:lnTo>
                <a:lnTo>
                  <a:pt x="1713" y="1351"/>
                </a:lnTo>
                <a:lnTo>
                  <a:pt x="1721" y="1348"/>
                </a:lnTo>
                <a:lnTo>
                  <a:pt x="1727" y="1343"/>
                </a:lnTo>
                <a:lnTo>
                  <a:pt x="1739" y="1331"/>
                </a:lnTo>
                <a:lnTo>
                  <a:pt x="1750" y="1319"/>
                </a:lnTo>
                <a:lnTo>
                  <a:pt x="1779" y="1289"/>
                </a:lnTo>
                <a:lnTo>
                  <a:pt x="1807" y="1259"/>
                </a:lnTo>
                <a:lnTo>
                  <a:pt x="1833" y="1229"/>
                </a:lnTo>
                <a:lnTo>
                  <a:pt x="1859" y="1199"/>
                </a:lnTo>
                <a:lnTo>
                  <a:pt x="1883" y="1179"/>
                </a:lnTo>
                <a:lnTo>
                  <a:pt x="1905" y="1156"/>
                </a:lnTo>
                <a:lnTo>
                  <a:pt x="1927" y="1133"/>
                </a:lnTo>
                <a:lnTo>
                  <a:pt x="1948" y="1109"/>
                </a:lnTo>
                <a:lnTo>
                  <a:pt x="1968" y="1084"/>
                </a:lnTo>
                <a:lnTo>
                  <a:pt x="1987" y="1058"/>
                </a:lnTo>
                <a:lnTo>
                  <a:pt x="2006" y="1031"/>
                </a:lnTo>
                <a:lnTo>
                  <a:pt x="2023" y="1003"/>
                </a:lnTo>
                <a:lnTo>
                  <a:pt x="2030" y="1000"/>
                </a:lnTo>
                <a:lnTo>
                  <a:pt x="2037" y="996"/>
                </a:lnTo>
                <a:lnTo>
                  <a:pt x="2043" y="992"/>
                </a:lnTo>
                <a:lnTo>
                  <a:pt x="2048" y="986"/>
                </a:lnTo>
                <a:lnTo>
                  <a:pt x="2058" y="974"/>
                </a:lnTo>
                <a:lnTo>
                  <a:pt x="2068" y="963"/>
                </a:lnTo>
                <a:lnTo>
                  <a:pt x="2076" y="950"/>
                </a:lnTo>
                <a:lnTo>
                  <a:pt x="2086" y="938"/>
                </a:lnTo>
                <a:lnTo>
                  <a:pt x="2091" y="933"/>
                </a:lnTo>
                <a:lnTo>
                  <a:pt x="2097" y="927"/>
                </a:lnTo>
                <a:lnTo>
                  <a:pt x="2103" y="923"/>
                </a:lnTo>
                <a:lnTo>
                  <a:pt x="2111" y="920"/>
                </a:lnTo>
                <a:lnTo>
                  <a:pt x="2123" y="898"/>
                </a:lnTo>
                <a:lnTo>
                  <a:pt x="2136" y="877"/>
                </a:lnTo>
                <a:lnTo>
                  <a:pt x="2150" y="857"/>
                </a:lnTo>
                <a:lnTo>
                  <a:pt x="2165" y="835"/>
                </a:lnTo>
                <a:lnTo>
                  <a:pt x="2195" y="795"/>
                </a:lnTo>
                <a:lnTo>
                  <a:pt x="2227" y="754"/>
                </a:lnTo>
                <a:lnTo>
                  <a:pt x="2259" y="712"/>
                </a:lnTo>
                <a:lnTo>
                  <a:pt x="2290" y="670"/>
                </a:lnTo>
                <a:lnTo>
                  <a:pt x="2305" y="649"/>
                </a:lnTo>
                <a:lnTo>
                  <a:pt x="2319" y="626"/>
                </a:lnTo>
                <a:lnTo>
                  <a:pt x="2332" y="604"/>
                </a:lnTo>
                <a:lnTo>
                  <a:pt x="2345" y="580"/>
                </a:lnTo>
                <a:lnTo>
                  <a:pt x="2339" y="583"/>
                </a:lnTo>
                <a:lnTo>
                  <a:pt x="2333" y="585"/>
                </a:lnTo>
                <a:lnTo>
                  <a:pt x="2328" y="589"/>
                </a:lnTo>
                <a:lnTo>
                  <a:pt x="2323" y="593"/>
                </a:lnTo>
                <a:lnTo>
                  <a:pt x="2313" y="603"/>
                </a:lnTo>
                <a:lnTo>
                  <a:pt x="2303" y="615"/>
                </a:lnTo>
                <a:lnTo>
                  <a:pt x="2294" y="628"/>
                </a:lnTo>
                <a:lnTo>
                  <a:pt x="2284" y="639"/>
                </a:lnTo>
                <a:lnTo>
                  <a:pt x="2273" y="649"/>
                </a:lnTo>
                <a:lnTo>
                  <a:pt x="2267" y="653"/>
                </a:lnTo>
                <a:lnTo>
                  <a:pt x="2262" y="658"/>
                </a:lnTo>
                <a:lnTo>
                  <a:pt x="2263" y="649"/>
                </a:lnTo>
                <a:lnTo>
                  <a:pt x="2266" y="640"/>
                </a:lnTo>
                <a:lnTo>
                  <a:pt x="2269" y="633"/>
                </a:lnTo>
                <a:lnTo>
                  <a:pt x="2273" y="625"/>
                </a:lnTo>
                <a:lnTo>
                  <a:pt x="2284" y="610"/>
                </a:lnTo>
                <a:lnTo>
                  <a:pt x="2296" y="597"/>
                </a:lnTo>
                <a:lnTo>
                  <a:pt x="2308" y="582"/>
                </a:lnTo>
                <a:lnTo>
                  <a:pt x="2319" y="568"/>
                </a:lnTo>
                <a:lnTo>
                  <a:pt x="2330" y="552"/>
                </a:lnTo>
                <a:lnTo>
                  <a:pt x="2334" y="543"/>
                </a:lnTo>
                <a:lnTo>
                  <a:pt x="2339" y="534"/>
                </a:lnTo>
                <a:lnTo>
                  <a:pt x="2333" y="533"/>
                </a:lnTo>
                <a:lnTo>
                  <a:pt x="2329" y="533"/>
                </a:lnTo>
                <a:lnTo>
                  <a:pt x="2325" y="534"/>
                </a:lnTo>
                <a:lnTo>
                  <a:pt x="2320" y="537"/>
                </a:lnTo>
                <a:lnTo>
                  <a:pt x="2313" y="541"/>
                </a:lnTo>
                <a:lnTo>
                  <a:pt x="2307" y="545"/>
                </a:lnTo>
                <a:lnTo>
                  <a:pt x="2296" y="555"/>
                </a:lnTo>
                <a:lnTo>
                  <a:pt x="2286" y="564"/>
                </a:lnTo>
                <a:lnTo>
                  <a:pt x="2277" y="575"/>
                </a:lnTo>
                <a:lnTo>
                  <a:pt x="2267" y="587"/>
                </a:lnTo>
                <a:lnTo>
                  <a:pt x="2249" y="610"/>
                </a:lnTo>
                <a:lnTo>
                  <a:pt x="2232" y="635"/>
                </a:lnTo>
                <a:lnTo>
                  <a:pt x="2213" y="660"/>
                </a:lnTo>
                <a:lnTo>
                  <a:pt x="2193" y="682"/>
                </a:lnTo>
                <a:lnTo>
                  <a:pt x="2183" y="693"/>
                </a:lnTo>
                <a:lnTo>
                  <a:pt x="2173" y="704"/>
                </a:lnTo>
                <a:lnTo>
                  <a:pt x="2161" y="712"/>
                </a:lnTo>
                <a:lnTo>
                  <a:pt x="2149" y="721"/>
                </a:lnTo>
                <a:lnTo>
                  <a:pt x="2158" y="705"/>
                </a:lnTo>
                <a:lnTo>
                  <a:pt x="2166" y="691"/>
                </a:lnTo>
                <a:lnTo>
                  <a:pt x="2175" y="676"/>
                </a:lnTo>
                <a:lnTo>
                  <a:pt x="2186" y="663"/>
                </a:lnTo>
                <a:lnTo>
                  <a:pt x="2206" y="636"/>
                </a:lnTo>
                <a:lnTo>
                  <a:pt x="2227" y="610"/>
                </a:lnTo>
                <a:lnTo>
                  <a:pt x="2249" y="586"/>
                </a:lnTo>
                <a:lnTo>
                  <a:pt x="2270" y="560"/>
                </a:lnTo>
                <a:lnTo>
                  <a:pt x="2290" y="534"/>
                </a:lnTo>
                <a:lnTo>
                  <a:pt x="2301" y="520"/>
                </a:lnTo>
                <a:lnTo>
                  <a:pt x="2310" y="507"/>
                </a:lnTo>
                <a:lnTo>
                  <a:pt x="2318" y="507"/>
                </a:lnTo>
                <a:lnTo>
                  <a:pt x="2322" y="506"/>
                </a:lnTo>
                <a:lnTo>
                  <a:pt x="2324" y="503"/>
                </a:lnTo>
                <a:lnTo>
                  <a:pt x="2330" y="478"/>
                </a:lnTo>
                <a:lnTo>
                  <a:pt x="2333" y="465"/>
                </a:lnTo>
                <a:lnTo>
                  <a:pt x="2334" y="451"/>
                </a:lnTo>
                <a:lnTo>
                  <a:pt x="2326" y="457"/>
                </a:lnTo>
                <a:lnTo>
                  <a:pt x="2319" y="465"/>
                </a:lnTo>
                <a:lnTo>
                  <a:pt x="2313" y="473"/>
                </a:lnTo>
                <a:lnTo>
                  <a:pt x="2308" y="483"/>
                </a:lnTo>
                <a:lnTo>
                  <a:pt x="2301" y="492"/>
                </a:lnTo>
                <a:lnTo>
                  <a:pt x="2295" y="500"/>
                </a:lnTo>
                <a:lnTo>
                  <a:pt x="2287" y="508"/>
                </a:lnTo>
                <a:lnTo>
                  <a:pt x="2279" y="514"/>
                </a:lnTo>
                <a:lnTo>
                  <a:pt x="2272" y="526"/>
                </a:lnTo>
                <a:lnTo>
                  <a:pt x="2265" y="538"/>
                </a:lnTo>
                <a:lnTo>
                  <a:pt x="2257" y="548"/>
                </a:lnTo>
                <a:lnTo>
                  <a:pt x="2249" y="559"/>
                </a:lnTo>
                <a:lnTo>
                  <a:pt x="2232" y="579"/>
                </a:lnTo>
                <a:lnTo>
                  <a:pt x="2213" y="600"/>
                </a:lnTo>
                <a:lnTo>
                  <a:pt x="2195" y="619"/>
                </a:lnTo>
                <a:lnTo>
                  <a:pt x="2178" y="639"/>
                </a:lnTo>
                <a:lnTo>
                  <a:pt x="2171" y="650"/>
                </a:lnTo>
                <a:lnTo>
                  <a:pt x="2163" y="661"/>
                </a:lnTo>
                <a:lnTo>
                  <a:pt x="2156" y="673"/>
                </a:lnTo>
                <a:lnTo>
                  <a:pt x="2149" y="685"/>
                </a:lnTo>
                <a:lnTo>
                  <a:pt x="2118" y="718"/>
                </a:lnTo>
                <a:lnTo>
                  <a:pt x="2089" y="750"/>
                </a:lnTo>
                <a:lnTo>
                  <a:pt x="2060" y="783"/>
                </a:lnTo>
                <a:lnTo>
                  <a:pt x="2031" y="817"/>
                </a:lnTo>
                <a:lnTo>
                  <a:pt x="1976" y="886"/>
                </a:lnTo>
                <a:lnTo>
                  <a:pt x="1920" y="955"/>
                </a:lnTo>
                <a:lnTo>
                  <a:pt x="1864" y="1024"/>
                </a:lnTo>
                <a:lnTo>
                  <a:pt x="1836" y="1058"/>
                </a:lnTo>
                <a:lnTo>
                  <a:pt x="1808" y="1091"/>
                </a:lnTo>
                <a:lnTo>
                  <a:pt x="1778" y="1124"/>
                </a:lnTo>
                <a:lnTo>
                  <a:pt x="1748" y="1156"/>
                </a:lnTo>
                <a:lnTo>
                  <a:pt x="1717" y="1188"/>
                </a:lnTo>
                <a:lnTo>
                  <a:pt x="1683" y="1218"/>
                </a:lnTo>
                <a:lnTo>
                  <a:pt x="1690" y="1237"/>
                </a:lnTo>
                <a:lnTo>
                  <a:pt x="1691" y="1246"/>
                </a:lnTo>
                <a:lnTo>
                  <a:pt x="1691" y="1250"/>
                </a:lnTo>
                <a:lnTo>
                  <a:pt x="1691" y="1252"/>
                </a:lnTo>
                <a:lnTo>
                  <a:pt x="1698" y="1248"/>
                </a:lnTo>
                <a:lnTo>
                  <a:pt x="1705" y="1243"/>
                </a:lnTo>
                <a:lnTo>
                  <a:pt x="1719" y="1231"/>
                </a:lnTo>
                <a:lnTo>
                  <a:pt x="1732" y="1220"/>
                </a:lnTo>
                <a:lnTo>
                  <a:pt x="1744" y="1207"/>
                </a:lnTo>
                <a:lnTo>
                  <a:pt x="1756" y="1194"/>
                </a:lnTo>
                <a:lnTo>
                  <a:pt x="1769" y="1183"/>
                </a:lnTo>
                <a:lnTo>
                  <a:pt x="1775" y="1178"/>
                </a:lnTo>
                <a:lnTo>
                  <a:pt x="1782" y="1174"/>
                </a:lnTo>
                <a:lnTo>
                  <a:pt x="1788" y="1170"/>
                </a:lnTo>
                <a:lnTo>
                  <a:pt x="1796" y="1168"/>
                </a:lnTo>
                <a:lnTo>
                  <a:pt x="1789" y="1179"/>
                </a:lnTo>
                <a:lnTo>
                  <a:pt x="1783" y="1190"/>
                </a:lnTo>
                <a:lnTo>
                  <a:pt x="1767" y="1210"/>
                </a:lnTo>
                <a:lnTo>
                  <a:pt x="1750" y="1229"/>
                </a:lnTo>
                <a:lnTo>
                  <a:pt x="1733" y="1248"/>
                </a:lnTo>
                <a:lnTo>
                  <a:pt x="1715" y="1266"/>
                </a:lnTo>
                <a:lnTo>
                  <a:pt x="1699" y="1285"/>
                </a:lnTo>
                <a:lnTo>
                  <a:pt x="1693" y="1295"/>
                </a:lnTo>
                <a:lnTo>
                  <a:pt x="1687" y="1305"/>
                </a:lnTo>
                <a:lnTo>
                  <a:pt x="1681" y="1315"/>
                </a:lnTo>
                <a:lnTo>
                  <a:pt x="1677" y="1326"/>
                </a:lnTo>
                <a:close/>
                <a:moveTo>
                  <a:pt x="2345" y="644"/>
                </a:moveTo>
                <a:lnTo>
                  <a:pt x="2345" y="644"/>
                </a:lnTo>
                <a:lnTo>
                  <a:pt x="2309" y="690"/>
                </a:lnTo>
                <a:lnTo>
                  <a:pt x="2271" y="735"/>
                </a:lnTo>
                <a:lnTo>
                  <a:pt x="2254" y="757"/>
                </a:lnTo>
                <a:lnTo>
                  <a:pt x="2238" y="781"/>
                </a:lnTo>
                <a:lnTo>
                  <a:pt x="2224" y="803"/>
                </a:lnTo>
                <a:lnTo>
                  <a:pt x="2212" y="826"/>
                </a:lnTo>
                <a:lnTo>
                  <a:pt x="2201" y="836"/>
                </a:lnTo>
                <a:lnTo>
                  <a:pt x="2190" y="848"/>
                </a:lnTo>
                <a:lnTo>
                  <a:pt x="2179" y="861"/>
                </a:lnTo>
                <a:lnTo>
                  <a:pt x="2169" y="874"/>
                </a:lnTo>
                <a:lnTo>
                  <a:pt x="2160" y="888"/>
                </a:lnTo>
                <a:lnTo>
                  <a:pt x="2151" y="902"/>
                </a:lnTo>
                <a:lnTo>
                  <a:pt x="2135" y="931"/>
                </a:lnTo>
                <a:lnTo>
                  <a:pt x="2103" y="963"/>
                </a:lnTo>
                <a:lnTo>
                  <a:pt x="2072" y="996"/>
                </a:lnTo>
                <a:lnTo>
                  <a:pt x="2042" y="1030"/>
                </a:lnTo>
                <a:lnTo>
                  <a:pt x="2012" y="1064"/>
                </a:lnTo>
                <a:lnTo>
                  <a:pt x="1953" y="1137"/>
                </a:lnTo>
                <a:lnTo>
                  <a:pt x="1893" y="1210"/>
                </a:lnTo>
                <a:lnTo>
                  <a:pt x="1884" y="1222"/>
                </a:lnTo>
                <a:lnTo>
                  <a:pt x="1873" y="1233"/>
                </a:lnTo>
                <a:lnTo>
                  <a:pt x="1848" y="1255"/>
                </a:lnTo>
                <a:lnTo>
                  <a:pt x="1823" y="1277"/>
                </a:lnTo>
                <a:lnTo>
                  <a:pt x="1810" y="1290"/>
                </a:lnTo>
                <a:lnTo>
                  <a:pt x="1796" y="1304"/>
                </a:lnTo>
                <a:lnTo>
                  <a:pt x="1773" y="1329"/>
                </a:lnTo>
                <a:lnTo>
                  <a:pt x="1760" y="1343"/>
                </a:lnTo>
                <a:lnTo>
                  <a:pt x="1747" y="1358"/>
                </a:lnTo>
                <a:lnTo>
                  <a:pt x="1733" y="1371"/>
                </a:lnTo>
                <a:lnTo>
                  <a:pt x="1718" y="1381"/>
                </a:lnTo>
                <a:lnTo>
                  <a:pt x="1711" y="1386"/>
                </a:lnTo>
                <a:lnTo>
                  <a:pt x="1704" y="1389"/>
                </a:lnTo>
                <a:lnTo>
                  <a:pt x="1697" y="1391"/>
                </a:lnTo>
                <a:lnTo>
                  <a:pt x="1691" y="1392"/>
                </a:lnTo>
                <a:lnTo>
                  <a:pt x="1682" y="1392"/>
                </a:lnTo>
                <a:lnTo>
                  <a:pt x="1674" y="1391"/>
                </a:lnTo>
                <a:lnTo>
                  <a:pt x="1666" y="1388"/>
                </a:lnTo>
                <a:lnTo>
                  <a:pt x="1658" y="1385"/>
                </a:lnTo>
                <a:lnTo>
                  <a:pt x="1643" y="1377"/>
                </a:lnTo>
                <a:lnTo>
                  <a:pt x="1635" y="1374"/>
                </a:lnTo>
                <a:lnTo>
                  <a:pt x="1628" y="1372"/>
                </a:lnTo>
                <a:lnTo>
                  <a:pt x="1607" y="1367"/>
                </a:lnTo>
                <a:lnTo>
                  <a:pt x="1587" y="1364"/>
                </a:lnTo>
                <a:lnTo>
                  <a:pt x="1567" y="1362"/>
                </a:lnTo>
                <a:lnTo>
                  <a:pt x="1557" y="1360"/>
                </a:lnTo>
                <a:lnTo>
                  <a:pt x="1547" y="1357"/>
                </a:lnTo>
                <a:lnTo>
                  <a:pt x="1521" y="1349"/>
                </a:lnTo>
                <a:lnTo>
                  <a:pt x="1495" y="1340"/>
                </a:lnTo>
                <a:lnTo>
                  <a:pt x="1469" y="1330"/>
                </a:lnTo>
                <a:lnTo>
                  <a:pt x="1444" y="1319"/>
                </a:lnTo>
                <a:lnTo>
                  <a:pt x="1394" y="1297"/>
                </a:lnTo>
                <a:lnTo>
                  <a:pt x="1345" y="1272"/>
                </a:lnTo>
                <a:lnTo>
                  <a:pt x="1296" y="1248"/>
                </a:lnTo>
                <a:lnTo>
                  <a:pt x="1247" y="1224"/>
                </a:lnTo>
                <a:lnTo>
                  <a:pt x="1197" y="1201"/>
                </a:lnTo>
                <a:lnTo>
                  <a:pt x="1173" y="1192"/>
                </a:lnTo>
                <a:lnTo>
                  <a:pt x="1148" y="1182"/>
                </a:lnTo>
                <a:lnTo>
                  <a:pt x="1147" y="1186"/>
                </a:lnTo>
                <a:lnTo>
                  <a:pt x="1146" y="1191"/>
                </a:lnTo>
                <a:lnTo>
                  <a:pt x="1145" y="1201"/>
                </a:lnTo>
                <a:lnTo>
                  <a:pt x="1144" y="1212"/>
                </a:lnTo>
                <a:lnTo>
                  <a:pt x="1143" y="1216"/>
                </a:lnTo>
                <a:lnTo>
                  <a:pt x="1142" y="1221"/>
                </a:lnTo>
                <a:lnTo>
                  <a:pt x="1169" y="1221"/>
                </a:lnTo>
                <a:lnTo>
                  <a:pt x="1189" y="1235"/>
                </a:lnTo>
                <a:lnTo>
                  <a:pt x="1209" y="1249"/>
                </a:lnTo>
                <a:lnTo>
                  <a:pt x="1230" y="1261"/>
                </a:lnTo>
                <a:lnTo>
                  <a:pt x="1252" y="1273"/>
                </a:lnTo>
                <a:lnTo>
                  <a:pt x="1274" y="1286"/>
                </a:lnTo>
                <a:lnTo>
                  <a:pt x="1297" y="1297"/>
                </a:lnTo>
                <a:lnTo>
                  <a:pt x="1344" y="1319"/>
                </a:lnTo>
                <a:lnTo>
                  <a:pt x="1358" y="1325"/>
                </a:lnTo>
                <a:lnTo>
                  <a:pt x="1372" y="1329"/>
                </a:lnTo>
                <a:lnTo>
                  <a:pt x="1400" y="1336"/>
                </a:lnTo>
                <a:lnTo>
                  <a:pt x="1429" y="1345"/>
                </a:lnTo>
                <a:lnTo>
                  <a:pt x="1442" y="1349"/>
                </a:lnTo>
                <a:lnTo>
                  <a:pt x="1456" y="1354"/>
                </a:lnTo>
                <a:lnTo>
                  <a:pt x="1481" y="1364"/>
                </a:lnTo>
                <a:lnTo>
                  <a:pt x="1507" y="1376"/>
                </a:lnTo>
                <a:lnTo>
                  <a:pt x="1532" y="1388"/>
                </a:lnTo>
                <a:lnTo>
                  <a:pt x="1558" y="1400"/>
                </a:lnTo>
                <a:lnTo>
                  <a:pt x="1593" y="1413"/>
                </a:lnTo>
                <a:lnTo>
                  <a:pt x="1629" y="1428"/>
                </a:lnTo>
                <a:lnTo>
                  <a:pt x="1663" y="1440"/>
                </a:lnTo>
                <a:lnTo>
                  <a:pt x="1679" y="1445"/>
                </a:lnTo>
                <a:lnTo>
                  <a:pt x="1694" y="1448"/>
                </a:lnTo>
                <a:lnTo>
                  <a:pt x="1707" y="1441"/>
                </a:lnTo>
                <a:lnTo>
                  <a:pt x="1719" y="1433"/>
                </a:lnTo>
                <a:lnTo>
                  <a:pt x="1729" y="1423"/>
                </a:lnTo>
                <a:lnTo>
                  <a:pt x="1739" y="1412"/>
                </a:lnTo>
                <a:lnTo>
                  <a:pt x="1749" y="1403"/>
                </a:lnTo>
                <a:lnTo>
                  <a:pt x="1759" y="1393"/>
                </a:lnTo>
                <a:lnTo>
                  <a:pt x="1771" y="1385"/>
                </a:lnTo>
                <a:lnTo>
                  <a:pt x="1779" y="1381"/>
                </a:lnTo>
                <a:lnTo>
                  <a:pt x="1785" y="1378"/>
                </a:lnTo>
                <a:lnTo>
                  <a:pt x="1787" y="1371"/>
                </a:lnTo>
                <a:lnTo>
                  <a:pt x="1790" y="1364"/>
                </a:lnTo>
                <a:lnTo>
                  <a:pt x="1797" y="1352"/>
                </a:lnTo>
                <a:lnTo>
                  <a:pt x="1805" y="1342"/>
                </a:lnTo>
                <a:lnTo>
                  <a:pt x="1814" y="1332"/>
                </a:lnTo>
                <a:lnTo>
                  <a:pt x="1824" y="1322"/>
                </a:lnTo>
                <a:lnTo>
                  <a:pt x="1832" y="1312"/>
                </a:lnTo>
                <a:lnTo>
                  <a:pt x="1840" y="1300"/>
                </a:lnTo>
                <a:lnTo>
                  <a:pt x="1842" y="1295"/>
                </a:lnTo>
                <a:lnTo>
                  <a:pt x="1845" y="1287"/>
                </a:lnTo>
                <a:lnTo>
                  <a:pt x="1848" y="1288"/>
                </a:lnTo>
                <a:lnTo>
                  <a:pt x="1851" y="1288"/>
                </a:lnTo>
                <a:lnTo>
                  <a:pt x="1855" y="1287"/>
                </a:lnTo>
                <a:lnTo>
                  <a:pt x="1857" y="1286"/>
                </a:lnTo>
                <a:lnTo>
                  <a:pt x="1861" y="1281"/>
                </a:lnTo>
                <a:lnTo>
                  <a:pt x="1865" y="1274"/>
                </a:lnTo>
                <a:lnTo>
                  <a:pt x="1871" y="1268"/>
                </a:lnTo>
                <a:lnTo>
                  <a:pt x="1875" y="1261"/>
                </a:lnTo>
                <a:lnTo>
                  <a:pt x="1878" y="1259"/>
                </a:lnTo>
                <a:lnTo>
                  <a:pt x="1881" y="1257"/>
                </a:lnTo>
                <a:lnTo>
                  <a:pt x="1886" y="1256"/>
                </a:lnTo>
                <a:lnTo>
                  <a:pt x="1890" y="1256"/>
                </a:lnTo>
                <a:lnTo>
                  <a:pt x="1898" y="1244"/>
                </a:lnTo>
                <a:lnTo>
                  <a:pt x="1905" y="1234"/>
                </a:lnTo>
                <a:lnTo>
                  <a:pt x="1922" y="1214"/>
                </a:lnTo>
                <a:lnTo>
                  <a:pt x="1938" y="1194"/>
                </a:lnTo>
                <a:lnTo>
                  <a:pt x="1947" y="1183"/>
                </a:lnTo>
                <a:lnTo>
                  <a:pt x="1953" y="1171"/>
                </a:lnTo>
                <a:lnTo>
                  <a:pt x="1967" y="1162"/>
                </a:lnTo>
                <a:lnTo>
                  <a:pt x="1979" y="1151"/>
                </a:lnTo>
                <a:lnTo>
                  <a:pt x="1991" y="1140"/>
                </a:lnTo>
                <a:lnTo>
                  <a:pt x="2002" y="1129"/>
                </a:lnTo>
                <a:lnTo>
                  <a:pt x="2013" y="1116"/>
                </a:lnTo>
                <a:lnTo>
                  <a:pt x="2024" y="1103"/>
                </a:lnTo>
                <a:lnTo>
                  <a:pt x="2043" y="1076"/>
                </a:lnTo>
                <a:lnTo>
                  <a:pt x="2081" y="1022"/>
                </a:lnTo>
                <a:lnTo>
                  <a:pt x="2100" y="995"/>
                </a:lnTo>
                <a:lnTo>
                  <a:pt x="2121" y="969"/>
                </a:lnTo>
                <a:lnTo>
                  <a:pt x="2133" y="955"/>
                </a:lnTo>
                <a:lnTo>
                  <a:pt x="2147" y="943"/>
                </a:lnTo>
                <a:lnTo>
                  <a:pt x="2174" y="918"/>
                </a:lnTo>
                <a:lnTo>
                  <a:pt x="2187" y="905"/>
                </a:lnTo>
                <a:lnTo>
                  <a:pt x="2198" y="891"/>
                </a:lnTo>
                <a:lnTo>
                  <a:pt x="2208" y="876"/>
                </a:lnTo>
                <a:lnTo>
                  <a:pt x="2212" y="868"/>
                </a:lnTo>
                <a:lnTo>
                  <a:pt x="2216" y="860"/>
                </a:lnTo>
                <a:lnTo>
                  <a:pt x="2229" y="848"/>
                </a:lnTo>
                <a:lnTo>
                  <a:pt x="2242" y="835"/>
                </a:lnTo>
                <a:lnTo>
                  <a:pt x="2254" y="821"/>
                </a:lnTo>
                <a:lnTo>
                  <a:pt x="2266" y="807"/>
                </a:lnTo>
                <a:lnTo>
                  <a:pt x="2289" y="776"/>
                </a:lnTo>
                <a:lnTo>
                  <a:pt x="2314" y="745"/>
                </a:lnTo>
                <a:lnTo>
                  <a:pt x="2335" y="718"/>
                </a:lnTo>
                <a:lnTo>
                  <a:pt x="2355" y="692"/>
                </a:lnTo>
                <a:lnTo>
                  <a:pt x="2387" y="644"/>
                </a:lnTo>
                <a:lnTo>
                  <a:pt x="2401" y="624"/>
                </a:lnTo>
                <a:lnTo>
                  <a:pt x="2407" y="616"/>
                </a:lnTo>
                <a:lnTo>
                  <a:pt x="2411" y="607"/>
                </a:lnTo>
                <a:lnTo>
                  <a:pt x="2414" y="599"/>
                </a:lnTo>
                <a:lnTo>
                  <a:pt x="2414" y="593"/>
                </a:lnTo>
                <a:lnTo>
                  <a:pt x="2414" y="589"/>
                </a:lnTo>
                <a:lnTo>
                  <a:pt x="2411" y="585"/>
                </a:lnTo>
                <a:lnTo>
                  <a:pt x="2409" y="579"/>
                </a:lnTo>
                <a:lnTo>
                  <a:pt x="2406" y="575"/>
                </a:lnTo>
                <a:lnTo>
                  <a:pt x="2401" y="570"/>
                </a:lnTo>
                <a:lnTo>
                  <a:pt x="2398" y="571"/>
                </a:lnTo>
                <a:lnTo>
                  <a:pt x="2393" y="571"/>
                </a:lnTo>
                <a:lnTo>
                  <a:pt x="2386" y="569"/>
                </a:lnTo>
                <a:lnTo>
                  <a:pt x="2379" y="568"/>
                </a:lnTo>
                <a:lnTo>
                  <a:pt x="2377" y="569"/>
                </a:lnTo>
                <a:lnTo>
                  <a:pt x="2376" y="570"/>
                </a:lnTo>
                <a:lnTo>
                  <a:pt x="2379" y="573"/>
                </a:lnTo>
                <a:lnTo>
                  <a:pt x="2381" y="577"/>
                </a:lnTo>
                <a:lnTo>
                  <a:pt x="2383" y="582"/>
                </a:lnTo>
                <a:lnTo>
                  <a:pt x="2383" y="586"/>
                </a:lnTo>
                <a:lnTo>
                  <a:pt x="2381" y="591"/>
                </a:lnTo>
                <a:lnTo>
                  <a:pt x="2379" y="595"/>
                </a:lnTo>
                <a:lnTo>
                  <a:pt x="2374" y="606"/>
                </a:lnTo>
                <a:lnTo>
                  <a:pt x="2368" y="616"/>
                </a:lnTo>
                <a:lnTo>
                  <a:pt x="2359" y="626"/>
                </a:lnTo>
                <a:lnTo>
                  <a:pt x="2345" y="644"/>
                </a:lnTo>
                <a:close/>
                <a:moveTo>
                  <a:pt x="148" y="721"/>
                </a:moveTo>
                <a:lnTo>
                  <a:pt x="148" y="721"/>
                </a:lnTo>
                <a:lnTo>
                  <a:pt x="159" y="724"/>
                </a:lnTo>
                <a:lnTo>
                  <a:pt x="172" y="727"/>
                </a:lnTo>
                <a:lnTo>
                  <a:pt x="197" y="731"/>
                </a:lnTo>
                <a:lnTo>
                  <a:pt x="225" y="735"/>
                </a:lnTo>
                <a:lnTo>
                  <a:pt x="253" y="738"/>
                </a:lnTo>
                <a:lnTo>
                  <a:pt x="280" y="741"/>
                </a:lnTo>
                <a:lnTo>
                  <a:pt x="306" y="745"/>
                </a:lnTo>
                <a:lnTo>
                  <a:pt x="318" y="749"/>
                </a:lnTo>
                <a:lnTo>
                  <a:pt x="330" y="753"/>
                </a:lnTo>
                <a:lnTo>
                  <a:pt x="341" y="757"/>
                </a:lnTo>
                <a:lnTo>
                  <a:pt x="350" y="762"/>
                </a:lnTo>
                <a:lnTo>
                  <a:pt x="339" y="765"/>
                </a:lnTo>
                <a:lnTo>
                  <a:pt x="326" y="766"/>
                </a:lnTo>
                <a:lnTo>
                  <a:pt x="314" y="767"/>
                </a:lnTo>
                <a:lnTo>
                  <a:pt x="302" y="767"/>
                </a:lnTo>
                <a:lnTo>
                  <a:pt x="278" y="765"/>
                </a:lnTo>
                <a:lnTo>
                  <a:pt x="252" y="761"/>
                </a:lnTo>
                <a:lnTo>
                  <a:pt x="199" y="753"/>
                </a:lnTo>
                <a:lnTo>
                  <a:pt x="170" y="750"/>
                </a:lnTo>
                <a:lnTo>
                  <a:pt x="140" y="749"/>
                </a:lnTo>
                <a:lnTo>
                  <a:pt x="140" y="753"/>
                </a:lnTo>
                <a:lnTo>
                  <a:pt x="140" y="757"/>
                </a:lnTo>
                <a:lnTo>
                  <a:pt x="143" y="760"/>
                </a:lnTo>
                <a:lnTo>
                  <a:pt x="144" y="764"/>
                </a:lnTo>
                <a:lnTo>
                  <a:pt x="149" y="768"/>
                </a:lnTo>
                <a:lnTo>
                  <a:pt x="157" y="771"/>
                </a:lnTo>
                <a:lnTo>
                  <a:pt x="164" y="773"/>
                </a:lnTo>
                <a:lnTo>
                  <a:pt x="172" y="774"/>
                </a:lnTo>
                <a:lnTo>
                  <a:pt x="185" y="776"/>
                </a:lnTo>
                <a:lnTo>
                  <a:pt x="259" y="790"/>
                </a:lnTo>
                <a:lnTo>
                  <a:pt x="329" y="802"/>
                </a:lnTo>
                <a:lnTo>
                  <a:pt x="395" y="813"/>
                </a:lnTo>
                <a:lnTo>
                  <a:pt x="427" y="819"/>
                </a:lnTo>
                <a:lnTo>
                  <a:pt x="458" y="826"/>
                </a:lnTo>
                <a:lnTo>
                  <a:pt x="485" y="833"/>
                </a:lnTo>
                <a:lnTo>
                  <a:pt x="510" y="842"/>
                </a:lnTo>
                <a:lnTo>
                  <a:pt x="559" y="860"/>
                </a:lnTo>
                <a:lnTo>
                  <a:pt x="585" y="868"/>
                </a:lnTo>
                <a:lnTo>
                  <a:pt x="611" y="875"/>
                </a:lnTo>
                <a:lnTo>
                  <a:pt x="639" y="881"/>
                </a:lnTo>
                <a:lnTo>
                  <a:pt x="653" y="883"/>
                </a:lnTo>
                <a:lnTo>
                  <a:pt x="669" y="885"/>
                </a:lnTo>
                <a:lnTo>
                  <a:pt x="670" y="879"/>
                </a:lnTo>
                <a:lnTo>
                  <a:pt x="673" y="875"/>
                </a:lnTo>
                <a:lnTo>
                  <a:pt x="678" y="867"/>
                </a:lnTo>
                <a:lnTo>
                  <a:pt x="684" y="861"/>
                </a:lnTo>
                <a:lnTo>
                  <a:pt x="690" y="853"/>
                </a:lnTo>
                <a:lnTo>
                  <a:pt x="683" y="849"/>
                </a:lnTo>
                <a:lnTo>
                  <a:pt x="677" y="846"/>
                </a:lnTo>
                <a:lnTo>
                  <a:pt x="662" y="841"/>
                </a:lnTo>
                <a:lnTo>
                  <a:pt x="647" y="837"/>
                </a:lnTo>
                <a:lnTo>
                  <a:pt x="630" y="834"/>
                </a:lnTo>
                <a:lnTo>
                  <a:pt x="596" y="830"/>
                </a:lnTo>
                <a:lnTo>
                  <a:pt x="577" y="827"/>
                </a:lnTo>
                <a:lnTo>
                  <a:pt x="560" y="821"/>
                </a:lnTo>
                <a:lnTo>
                  <a:pt x="571" y="818"/>
                </a:lnTo>
                <a:lnTo>
                  <a:pt x="583" y="815"/>
                </a:lnTo>
                <a:lnTo>
                  <a:pt x="596" y="813"/>
                </a:lnTo>
                <a:lnTo>
                  <a:pt x="611" y="813"/>
                </a:lnTo>
                <a:lnTo>
                  <a:pt x="626" y="813"/>
                </a:lnTo>
                <a:lnTo>
                  <a:pt x="641" y="814"/>
                </a:lnTo>
                <a:lnTo>
                  <a:pt x="654" y="816"/>
                </a:lnTo>
                <a:lnTo>
                  <a:pt x="669" y="818"/>
                </a:lnTo>
                <a:lnTo>
                  <a:pt x="678" y="821"/>
                </a:lnTo>
                <a:lnTo>
                  <a:pt x="687" y="825"/>
                </a:lnTo>
                <a:lnTo>
                  <a:pt x="702" y="832"/>
                </a:lnTo>
                <a:lnTo>
                  <a:pt x="709" y="834"/>
                </a:lnTo>
                <a:lnTo>
                  <a:pt x="715" y="835"/>
                </a:lnTo>
                <a:lnTo>
                  <a:pt x="719" y="835"/>
                </a:lnTo>
                <a:lnTo>
                  <a:pt x="722" y="833"/>
                </a:lnTo>
                <a:lnTo>
                  <a:pt x="725" y="832"/>
                </a:lnTo>
                <a:lnTo>
                  <a:pt x="728" y="829"/>
                </a:lnTo>
                <a:lnTo>
                  <a:pt x="720" y="821"/>
                </a:lnTo>
                <a:lnTo>
                  <a:pt x="711" y="815"/>
                </a:lnTo>
                <a:lnTo>
                  <a:pt x="692" y="803"/>
                </a:lnTo>
                <a:lnTo>
                  <a:pt x="670" y="792"/>
                </a:lnTo>
                <a:lnTo>
                  <a:pt x="647" y="784"/>
                </a:lnTo>
                <a:lnTo>
                  <a:pt x="623" y="776"/>
                </a:lnTo>
                <a:lnTo>
                  <a:pt x="598" y="770"/>
                </a:lnTo>
                <a:lnTo>
                  <a:pt x="572" y="766"/>
                </a:lnTo>
                <a:lnTo>
                  <a:pt x="546" y="762"/>
                </a:lnTo>
                <a:lnTo>
                  <a:pt x="540" y="762"/>
                </a:lnTo>
                <a:lnTo>
                  <a:pt x="533" y="762"/>
                </a:lnTo>
                <a:lnTo>
                  <a:pt x="517" y="764"/>
                </a:lnTo>
                <a:lnTo>
                  <a:pt x="510" y="764"/>
                </a:lnTo>
                <a:lnTo>
                  <a:pt x="503" y="761"/>
                </a:lnTo>
                <a:lnTo>
                  <a:pt x="500" y="760"/>
                </a:lnTo>
                <a:lnTo>
                  <a:pt x="498" y="758"/>
                </a:lnTo>
                <a:lnTo>
                  <a:pt x="496" y="755"/>
                </a:lnTo>
                <a:lnTo>
                  <a:pt x="494" y="752"/>
                </a:lnTo>
                <a:lnTo>
                  <a:pt x="514" y="750"/>
                </a:lnTo>
                <a:lnTo>
                  <a:pt x="533" y="749"/>
                </a:lnTo>
                <a:lnTo>
                  <a:pt x="553" y="749"/>
                </a:lnTo>
                <a:lnTo>
                  <a:pt x="571" y="750"/>
                </a:lnTo>
                <a:lnTo>
                  <a:pt x="589" y="752"/>
                </a:lnTo>
                <a:lnTo>
                  <a:pt x="606" y="754"/>
                </a:lnTo>
                <a:lnTo>
                  <a:pt x="623" y="758"/>
                </a:lnTo>
                <a:lnTo>
                  <a:pt x="639" y="762"/>
                </a:lnTo>
                <a:lnTo>
                  <a:pt x="656" y="768"/>
                </a:lnTo>
                <a:lnTo>
                  <a:pt x="672" y="773"/>
                </a:lnTo>
                <a:lnTo>
                  <a:pt x="702" y="785"/>
                </a:lnTo>
                <a:lnTo>
                  <a:pt x="729" y="798"/>
                </a:lnTo>
                <a:lnTo>
                  <a:pt x="756" y="812"/>
                </a:lnTo>
                <a:lnTo>
                  <a:pt x="763" y="809"/>
                </a:lnTo>
                <a:lnTo>
                  <a:pt x="769" y="806"/>
                </a:lnTo>
                <a:lnTo>
                  <a:pt x="784" y="804"/>
                </a:lnTo>
                <a:lnTo>
                  <a:pt x="798" y="802"/>
                </a:lnTo>
                <a:lnTo>
                  <a:pt x="802" y="800"/>
                </a:lnTo>
                <a:lnTo>
                  <a:pt x="805" y="798"/>
                </a:lnTo>
                <a:lnTo>
                  <a:pt x="804" y="790"/>
                </a:lnTo>
                <a:lnTo>
                  <a:pt x="801" y="785"/>
                </a:lnTo>
                <a:lnTo>
                  <a:pt x="797" y="781"/>
                </a:lnTo>
                <a:lnTo>
                  <a:pt x="794" y="776"/>
                </a:lnTo>
                <a:lnTo>
                  <a:pt x="789" y="772"/>
                </a:lnTo>
                <a:lnTo>
                  <a:pt x="785" y="768"/>
                </a:lnTo>
                <a:lnTo>
                  <a:pt x="782" y="762"/>
                </a:lnTo>
                <a:lnTo>
                  <a:pt x="781" y="755"/>
                </a:lnTo>
                <a:lnTo>
                  <a:pt x="764" y="744"/>
                </a:lnTo>
                <a:lnTo>
                  <a:pt x="747" y="735"/>
                </a:lnTo>
                <a:lnTo>
                  <a:pt x="728" y="725"/>
                </a:lnTo>
                <a:lnTo>
                  <a:pt x="710" y="716"/>
                </a:lnTo>
                <a:lnTo>
                  <a:pt x="692" y="709"/>
                </a:lnTo>
                <a:lnTo>
                  <a:pt x="674" y="701"/>
                </a:lnTo>
                <a:lnTo>
                  <a:pt x="654" y="696"/>
                </a:lnTo>
                <a:lnTo>
                  <a:pt x="636" y="690"/>
                </a:lnTo>
                <a:lnTo>
                  <a:pt x="597" y="680"/>
                </a:lnTo>
                <a:lnTo>
                  <a:pt x="557" y="674"/>
                </a:lnTo>
                <a:lnTo>
                  <a:pt x="517" y="667"/>
                </a:lnTo>
                <a:lnTo>
                  <a:pt x="476" y="663"/>
                </a:lnTo>
                <a:lnTo>
                  <a:pt x="435" y="660"/>
                </a:lnTo>
                <a:lnTo>
                  <a:pt x="392" y="658"/>
                </a:lnTo>
                <a:lnTo>
                  <a:pt x="306" y="653"/>
                </a:lnTo>
                <a:lnTo>
                  <a:pt x="263" y="651"/>
                </a:lnTo>
                <a:lnTo>
                  <a:pt x="219" y="649"/>
                </a:lnTo>
                <a:lnTo>
                  <a:pt x="175" y="645"/>
                </a:lnTo>
                <a:lnTo>
                  <a:pt x="130" y="639"/>
                </a:lnTo>
                <a:lnTo>
                  <a:pt x="134" y="654"/>
                </a:lnTo>
                <a:lnTo>
                  <a:pt x="136" y="668"/>
                </a:lnTo>
                <a:lnTo>
                  <a:pt x="140" y="692"/>
                </a:lnTo>
                <a:lnTo>
                  <a:pt x="142" y="686"/>
                </a:lnTo>
                <a:lnTo>
                  <a:pt x="144" y="683"/>
                </a:lnTo>
                <a:lnTo>
                  <a:pt x="147" y="680"/>
                </a:lnTo>
                <a:lnTo>
                  <a:pt x="151" y="678"/>
                </a:lnTo>
                <a:lnTo>
                  <a:pt x="160" y="682"/>
                </a:lnTo>
                <a:lnTo>
                  <a:pt x="169" y="685"/>
                </a:lnTo>
                <a:lnTo>
                  <a:pt x="192" y="691"/>
                </a:lnTo>
                <a:lnTo>
                  <a:pt x="217" y="696"/>
                </a:lnTo>
                <a:lnTo>
                  <a:pt x="242" y="699"/>
                </a:lnTo>
                <a:lnTo>
                  <a:pt x="269" y="704"/>
                </a:lnTo>
                <a:lnTo>
                  <a:pt x="295" y="709"/>
                </a:lnTo>
                <a:lnTo>
                  <a:pt x="319" y="715"/>
                </a:lnTo>
                <a:lnTo>
                  <a:pt x="330" y="720"/>
                </a:lnTo>
                <a:lnTo>
                  <a:pt x="340" y="724"/>
                </a:lnTo>
                <a:lnTo>
                  <a:pt x="316" y="724"/>
                </a:lnTo>
                <a:lnTo>
                  <a:pt x="289" y="722"/>
                </a:lnTo>
                <a:lnTo>
                  <a:pt x="263" y="719"/>
                </a:lnTo>
                <a:lnTo>
                  <a:pt x="234" y="715"/>
                </a:lnTo>
                <a:lnTo>
                  <a:pt x="182" y="706"/>
                </a:lnTo>
                <a:lnTo>
                  <a:pt x="144" y="699"/>
                </a:lnTo>
                <a:lnTo>
                  <a:pt x="146" y="700"/>
                </a:lnTo>
                <a:lnTo>
                  <a:pt x="148" y="701"/>
                </a:lnTo>
                <a:lnTo>
                  <a:pt x="148" y="705"/>
                </a:lnTo>
                <a:lnTo>
                  <a:pt x="148" y="708"/>
                </a:lnTo>
                <a:lnTo>
                  <a:pt x="147" y="714"/>
                </a:lnTo>
                <a:lnTo>
                  <a:pt x="148" y="721"/>
                </a:lnTo>
                <a:close/>
                <a:moveTo>
                  <a:pt x="32" y="798"/>
                </a:moveTo>
                <a:lnTo>
                  <a:pt x="32" y="798"/>
                </a:lnTo>
                <a:lnTo>
                  <a:pt x="66" y="809"/>
                </a:lnTo>
                <a:lnTo>
                  <a:pt x="103" y="818"/>
                </a:lnTo>
                <a:lnTo>
                  <a:pt x="143" y="828"/>
                </a:lnTo>
                <a:lnTo>
                  <a:pt x="185" y="836"/>
                </a:lnTo>
                <a:lnTo>
                  <a:pt x="227" y="844"/>
                </a:lnTo>
                <a:lnTo>
                  <a:pt x="269" y="850"/>
                </a:lnTo>
                <a:lnTo>
                  <a:pt x="308" y="856"/>
                </a:lnTo>
                <a:lnTo>
                  <a:pt x="344" y="860"/>
                </a:lnTo>
                <a:lnTo>
                  <a:pt x="375" y="872"/>
                </a:lnTo>
                <a:lnTo>
                  <a:pt x="406" y="880"/>
                </a:lnTo>
                <a:lnTo>
                  <a:pt x="438" y="889"/>
                </a:lnTo>
                <a:lnTo>
                  <a:pt x="471" y="896"/>
                </a:lnTo>
                <a:lnTo>
                  <a:pt x="505" y="902"/>
                </a:lnTo>
                <a:lnTo>
                  <a:pt x="538" y="907"/>
                </a:lnTo>
                <a:lnTo>
                  <a:pt x="606" y="917"/>
                </a:lnTo>
                <a:lnTo>
                  <a:pt x="620" y="919"/>
                </a:lnTo>
                <a:lnTo>
                  <a:pt x="635" y="921"/>
                </a:lnTo>
                <a:lnTo>
                  <a:pt x="643" y="921"/>
                </a:lnTo>
                <a:lnTo>
                  <a:pt x="650" y="920"/>
                </a:lnTo>
                <a:lnTo>
                  <a:pt x="657" y="918"/>
                </a:lnTo>
                <a:lnTo>
                  <a:pt x="662" y="912"/>
                </a:lnTo>
                <a:lnTo>
                  <a:pt x="653" y="905"/>
                </a:lnTo>
                <a:lnTo>
                  <a:pt x="644" y="900"/>
                </a:lnTo>
                <a:lnTo>
                  <a:pt x="633" y="895"/>
                </a:lnTo>
                <a:lnTo>
                  <a:pt x="622" y="892"/>
                </a:lnTo>
                <a:lnTo>
                  <a:pt x="600" y="889"/>
                </a:lnTo>
                <a:lnTo>
                  <a:pt x="578" y="885"/>
                </a:lnTo>
                <a:lnTo>
                  <a:pt x="477" y="861"/>
                </a:lnTo>
                <a:lnTo>
                  <a:pt x="378" y="836"/>
                </a:lnTo>
                <a:lnTo>
                  <a:pt x="328" y="824"/>
                </a:lnTo>
                <a:lnTo>
                  <a:pt x="276" y="812"/>
                </a:lnTo>
                <a:lnTo>
                  <a:pt x="224" y="801"/>
                </a:lnTo>
                <a:lnTo>
                  <a:pt x="168" y="790"/>
                </a:lnTo>
                <a:lnTo>
                  <a:pt x="163" y="792"/>
                </a:lnTo>
                <a:lnTo>
                  <a:pt x="157" y="794"/>
                </a:lnTo>
                <a:lnTo>
                  <a:pt x="151" y="794"/>
                </a:lnTo>
                <a:lnTo>
                  <a:pt x="146" y="792"/>
                </a:lnTo>
                <a:lnTo>
                  <a:pt x="134" y="789"/>
                </a:lnTo>
                <a:lnTo>
                  <a:pt x="123" y="787"/>
                </a:lnTo>
                <a:lnTo>
                  <a:pt x="119" y="771"/>
                </a:lnTo>
                <a:lnTo>
                  <a:pt x="115" y="758"/>
                </a:lnTo>
                <a:lnTo>
                  <a:pt x="111" y="747"/>
                </a:lnTo>
                <a:lnTo>
                  <a:pt x="105" y="738"/>
                </a:lnTo>
                <a:lnTo>
                  <a:pt x="83" y="750"/>
                </a:lnTo>
                <a:lnTo>
                  <a:pt x="71" y="756"/>
                </a:lnTo>
                <a:lnTo>
                  <a:pt x="60" y="762"/>
                </a:lnTo>
                <a:lnTo>
                  <a:pt x="51" y="770"/>
                </a:lnTo>
                <a:lnTo>
                  <a:pt x="42" y="779"/>
                </a:lnTo>
                <a:lnTo>
                  <a:pt x="36" y="787"/>
                </a:lnTo>
                <a:lnTo>
                  <a:pt x="33" y="792"/>
                </a:lnTo>
                <a:lnTo>
                  <a:pt x="32" y="798"/>
                </a:lnTo>
                <a:close/>
                <a:moveTo>
                  <a:pt x="893" y="923"/>
                </a:moveTo>
                <a:lnTo>
                  <a:pt x="893" y="923"/>
                </a:lnTo>
                <a:lnTo>
                  <a:pt x="892" y="915"/>
                </a:lnTo>
                <a:lnTo>
                  <a:pt x="890" y="905"/>
                </a:lnTo>
                <a:lnTo>
                  <a:pt x="888" y="897"/>
                </a:lnTo>
                <a:lnTo>
                  <a:pt x="885" y="889"/>
                </a:lnTo>
                <a:lnTo>
                  <a:pt x="880" y="882"/>
                </a:lnTo>
                <a:lnTo>
                  <a:pt x="876" y="875"/>
                </a:lnTo>
                <a:lnTo>
                  <a:pt x="871" y="868"/>
                </a:lnTo>
                <a:lnTo>
                  <a:pt x="865" y="863"/>
                </a:lnTo>
                <a:lnTo>
                  <a:pt x="859" y="858"/>
                </a:lnTo>
                <a:lnTo>
                  <a:pt x="853" y="853"/>
                </a:lnTo>
                <a:lnTo>
                  <a:pt x="846" y="849"/>
                </a:lnTo>
                <a:lnTo>
                  <a:pt x="839" y="846"/>
                </a:lnTo>
                <a:lnTo>
                  <a:pt x="824" y="841"/>
                </a:lnTo>
                <a:lnTo>
                  <a:pt x="808" y="837"/>
                </a:lnTo>
                <a:lnTo>
                  <a:pt x="791" y="836"/>
                </a:lnTo>
                <a:lnTo>
                  <a:pt x="775" y="837"/>
                </a:lnTo>
                <a:lnTo>
                  <a:pt x="759" y="842"/>
                </a:lnTo>
                <a:lnTo>
                  <a:pt x="752" y="845"/>
                </a:lnTo>
                <a:lnTo>
                  <a:pt x="744" y="848"/>
                </a:lnTo>
                <a:lnTo>
                  <a:pt x="738" y="852"/>
                </a:lnTo>
                <a:lnTo>
                  <a:pt x="730" y="857"/>
                </a:lnTo>
                <a:lnTo>
                  <a:pt x="724" y="862"/>
                </a:lnTo>
                <a:lnTo>
                  <a:pt x="719" y="868"/>
                </a:lnTo>
                <a:lnTo>
                  <a:pt x="713" y="875"/>
                </a:lnTo>
                <a:lnTo>
                  <a:pt x="708" y="882"/>
                </a:lnTo>
                <a:lnTo>
                  <a:pt x="704" y="890"/>
                </a:lnTo>
                <a:lnTo>
                  <a:pt x="700" y="898"/>
                </a:lnTo>
                <a:lnTo>
                  <a:pt x="709" y="897"/>
                </a:lnTo>
                <a:lnTo>
                  <a:pt x="719" y="895"/>
                </a:lnTo>
                <a:lnTo>
                  <a:pt x="737" y="888"/>
                </a:lnTo>
                <a:lnTo>
                  <a:pt x="755" y="879"/>
                </a:lnTo>
                <a:lnTo>
                  <a:pt x="774" y="871"/>
                </a:lnTo>
                <a:lnTo>
                  <a:pt x="784" y="867"/>
                </a:lnTo>
                <a:lnTo>
                  <a:pt x="794" y="865"/>
                </a:lnTo>
                <a:lnTo>
                  <a:pt x="803" y="863"/>
                </a:lnTo>
                <a:lnTo>
                  <a:pt x="813" y="863"/>
                </a:lnTo>
                <a:lnTo>
                  <a:pt x="824" y="864"/>
                </a:lnTo>
                <a:lnTo>
                  <a:pt x="833" y="866"/>
                </a:lnTo>
                <a:lnTo>
                  <a:pt x="844" y="872"/>
                </a:lnTo>
                <a:lnTo>
                  <a:pt x="855" y="878"/>
                </a:lnTo>
                <a:lnTo>
                  <a:pt x="859" y="883"/>
                </a:lnTo>
                <a:lnTo>
                  <a:pt x="862" y="889"/>
                </a:lnTo>
                <a:lnTo>
                  <a:pt x="869" y="901"/>
                </a:lnTo>
                <a:lnTo>
                  <a:pt x="873" y="913"/>
                </a:lnTo>
                <a:lnTo>
                  <a:pt x="875" y="926"/>
                </a:lnTo>
                <a:lnTo>
                  <a:pt x="876" y="939"/>
                </a:lnTo>
                <a:lnTo>
                  <a:pt x="877" y="952"/>
                </a:lnTo>
                <a:lnTo>
                  <a:pt x="879" y="976"/>
                </a:lnTo>
                <a:lnTo>
                  <a:pt x="880" y="968"/>
                </a:lnTo>
                <a:lnTo>
                  <a:pt x="882" y="961"/>
                </a:lnTo>
                <a:lnTo>
                  <a:pt x="887" y="948"/>
                </a:lnTo>
                <a:lnTo>
                  <a:pt x="891" y="936"/>
                </a:lnTo>
                <a:lnTo>
                  <a:pt x="892" y="930"/>
                </a:lnTo>
                <a:lnTo>
                  <a:pt x="893" y="923"/>
                </a:lnTo>
                <a:close/>
                <a:moveTo>
                  <a:pt x="1435" y="1133"/>
                </a:moveTo>
                <a:lnTo>
                  <a:pt x="1435" y="1133"/>
                </a:lnTo>
                <a:lnTo>
                  <a:pt x="1414" y="1123"/>
                </a:lnTo>
                <a:lnTo>
                  <a:pt x="1391" y="1113"/>
                </a:lnTo>
                <a:lnTo>
                  <a:pt x="1370" y="1100"/>
                </a:lnTo>
                <a:lnTo>
                  <a:pt x="1348" y="1086"/>
                </a:lnTo>
                <a:lnTo>
                  <a:pt x="1327" y="1072"/>
                </a:lnTo>
                <a:lnTo>
                  <a:pt x="1305" y="1057"/>
                </a:lnTo>
                <a:lnTo>
                  <a:pt x="1267" y="1028"/>
                </a:lnTo>
                <a:lnTo>
                  <a:pt x="1208" y="984"/>
                </a:lnTo>
                <a:lnTo>
                  <a:pt x="1178" y="964"/>
                </a:lnTo>
                <a:lnTo>
                  <a:pt x="1148" y="944"/>
                </a:lnTo>
                <a:lnTo>
                  <a:pt x="1122" y="927"/>
                </a:lnTo>
                <a:lnTo>
                  <a:pt x="1093" y="911"/>
                </a:lnTo>
                <a:lnTo>
                  <a:pt x="1065" y="895"/>
                </a:lnTo>
                <a:lnTo>
                  <a:pt x="1033" y="880"/>
                </a:lnTo>
                <a:lnTo>
                  <a:pt x="1017" y="874"/>
                </a:lnTo>
                <a:lnTo>
                  <a:pt x="1001" y="867"/>
                </a:lnTo>
                <a:lnTo>
                  <a:pt x="985" y="862"/>
                </a:lnTo>
                <a:lnTo>
                  <a:pt x="968" y="858"/>
                </a:lnTo>
                <a:lnTo>
                  <a:pt x="952" y="856"/>
                </a:lnTo>
                <a:lnTo>
                  <a:pt x="936" y="853"/>
                </a:lnTo>
                <a:lnTo>
                  <a:pt x="920" y="852"/>
                </a:lnTo>
                <a:lnTo>
                  <a:pt x="903" y="853"/>
                </a:lnTo>
                <a:lnTo>
                  <a:pt x="901" y="853"/>
                </a:lnTo>
                <a:lnTo>
                  <a:pt x="900" y="855"/>
                </a:lnTo>
                <a:lnTo>
                  <a:pt x="900" y="857"/>
                </a:lnTo>
                <a:lnTo>
                  <a:pt x="907" y="863"/>
                </a:lnTo>
                <a:lnTo>
                  <a:pt x="916" y="867"/>
                </a:lnTo>
                <a:lnTo>
                  <a:pt x="924" y="872"/>
                </a:lnTo>
                <a:lnTo>
                  <a:pt x="934" y="875"/>
                </a:lnTo>
                <a:lnTo>
                  <a:pt x="954" y="881"/>
                </a:lnTo>
                <a:lnTo>
                  <a:pt x="976" y="886"/>
                </a:lnTo>
                <a:lnTo>
                  <a:pt x="997" y="891"/>
                </a:lnTo>
                <a:lnTo>
                  <a:pt x="1017" y="897"/>
                </a:lnTo>
                <a:lnTo>
                  <a:pt x="1027" y="901"/>
                </a:lnTo>
                <a:lnTo>
                  <a:pt x="1036" y="905"/>
                </a:lnTo>
                <a:lnTo>
                  <a:pt x="1043" y="910"/>
                </a:lnTo>
                <a:lnTo>
                  <a:pt x="1051" y="917"/>
                </a:lnTo>
                <a:lnTo>
                  <a:pt x="1044" y="919"/>
                </a:lnTo>
                <a:lnTo>
                  <a:pt x="1037" y="920"/>
                </a:lnTo>
                <a:lnTo>
                  <a:pt x="1029" y="920"/>
                </a:lnTo>
                <a:lnTo>
                  <a:pt x="1021" y="919"/>
                </a:lnTo>
                <a:lnTo>
                  <a:pt x="1002" y="913"/>
                </a:lnTo>
                <a:lnTo>
                  <a:pt x="984" y="908"/>
                </a:lnTo>
                <a:lnTo>
                  <a:pt x="966" y="903"/>
                </a:lnTo>
                <a:lnTo>
                  <a:pt x="957" y="902"/>
                </a:lnTo>
                <a:lnTo>
                  <a:pt x="949" y="901"/>
                </a:lnTo>
                <a:lnTo>
                  <a:pt x="940" y="902"/>
                </a:lnTo>
                <a:lnTo>
                  <a:pt x="933" y="904"/>
                </a:lnTo>
                <a:lnTo>
                  <a:pt x="926" y="907"/>
                </a:lnTo>
                <a:lnTo>
                  <a:pt x="921" y="912"/>
                </a:lnTo>
                <a:lnTo>
                  <a:pt x="976" y="928"/>
                </a:lnTo>
                <a:lnTo>
                  <a:pt x="1002" y="936"/>
                </a:lnTo>
                <a:lnTo>
                  <a:pt x="1027" y="943"/>
                </a:lnTo>
                <a:lnTo>
                  <a:pt x="1052" y="952"/>
                </a:lnTo>
                <a:lnTo>
                  <a:pt x="1075" y="962"/>
                </a:lnTo>
                <a:lnTo>
                  <a:pt x="1098" y="973"/>
                </a:lnTo>
                <a:lnTo>
                  <a:pt x="1120" y="986"/>
                </a:lnTo>
                <a:lnTo>
                  <a:pt x="1134" y="996"/>
                </a:lnTo>
                <a:lnTo>
                  <a:pt x="1147" y="1007"/>
                </a:lnTo>
                <a:lnTo>
                  <a:pt x="1173" y="1029"/>
                </a:lnTo>
                <a:lnTo>
                  <a:pt x="1184" y="1041"/>
                </a:lnTo>
                <a:lnTo>
                  <a:pt x="1197" y="1052"/>
                </a:lnTo>
                <a:lnTo>
                  <a:pt x="1211" y="1061"/>
                </a:lnTo>
                <a:lnTo>
                  <a:pt x="1225" y="1070"/>
                </a:lnTo>
                <a:lnTo>
                  <a:pt x="1228" y="1076"/>
                </a:lnTo>
                <a:lnTo>
                  <a:pt x="1232" y="1082"/>
                </a:lnTo>
                <a:lnTo>
                  <a:pt x="1239" y="1094"/>
                </a:lnTo>
                <a:lnTo>
                  <a:pt x="1242" y="1100"/>
                </a:lnTo>
                <a:lnTo>
                  <a:pt x="1244" y="1106"/>
                </a:lnTo>
                <a:lnTo>
                  <a:pt x="1244" y="1113"/>
                </a:lnTo>
                <a:lnTo>
                  <a:pt x="1243" y="1119"/>
                </a:lnTo>
                <a:lnTo>
                  <a:pt x="1234" y="1119"/>
                </a:lnTo>
                <a:lnTo>
                  <a:pt x="1227" y="1117"/>
                </a:lnTo>
                <a:lnTo>
                  <a:pt x="1222" y="1113"/>
                </a:lnTo>
                <a:lnTo>
                  <a:pt x="1218" y="1107"/>
                </a:lnTo>
                <a:lnTo>
                  <a:pt x="1210" y="1097"/>
                </a:lnTo>
                <a:lnTo>
                  <a:pt x="1206" y="1091"/>
                </a:lnTo>
                <a:lnTo>
                  <a:pt x="1200" y="1088"/>
                </a:lnTo>
                <a:lnTo>
                  <a:pt x="1188" y="1103"/>
                </a:lnTo>
                <a:lnTo>
                  <a:pt x="1174" y="1120"/>
                </a:lnTo>
                <a:lnTo>
                  <a:pt x="1167" y="1130"/>
                </a:lnTo>
                <a:lnTo>
                  <a:pt x="1162" y="1139"/>
                </a:lnTo>
                <a:lnTo>
                  <a:pt x="1160" y="1148"/>
                </a:lnTo>
                <a:lnTo>
                  <a:pt x="1159" y="1153"/>
                </a:lnTo>
                <a:lnTo>
                  <a:pt x="1159" y="1158"/>
                </a:lnTo>
                <a:lnTo>
                  <a:pt x="1163" y="1158"/>
                </a:lnTo>
                <a:lnTo>
                  <a:pt x="1166" y="1158"/>
                </a:lnTo>
                <a:lnTo>
                  <a:pt x="1174" y="1160"/>
                </a:lnTo>
                <a:lnTo>
                  <a:pt x="1181" y="1164"/>
                </a:lnTo>
                <a:lnTo>
                  <a:pt x="1190" y="1168"/>
                </a:lnTo>
                <a:lnTo>
                  <a:pt x="1197" y="1174"/>
                </a:lnTo>
                <a:lnTo>
                  <a:pt x="1206" y="1178"/>
                </a:lnTo>
                <a:lnTo>
                  <a:pt x="1215" y="1181"/>
                </a:lnTo>
                <a:lnTo>
                  <a:pt x="1225" y="1182"/>
                </a:lnTo>
                <a:lnTo>
                  <a:pt x="1315" y="1228"/>
                </a:lnTo>
                <a:lnTo>
                  <a:pt x="1362" y="1251"/>
                </a:lnTo>
                <a:lnTo>
                  <a:pt x="1409" y="1273"/>
                </a:lnTo>
                <a:lnTo>
                  <a:pt x="1459" y="1295"/>
                </a:lnTo>
                <a:lnTo>
                  <a:pt x="1483" y="1304"/>
                </a:lnTo>
                <a:lnTo>
                  <a:pt x="1509" y="1314"/>
                </a:lnTo>
                <a:lnTo>
                  <a:pt x="1533" y="1322"/>
                </a:lnTo>
                <a:lnTo>
                  <a:pt x="1559" y="1330"/>
                </a:lnTo>
                <a:lnTo>
                  <a:pt x="1585" y="1337"/>
                </a:lnTo>
                <a:lnTo>
                  <a:pt x="1611" y="1343"/>
                </a:lnTo>
                <a:lnTo>
                  <a:pt x="1620" y="1346"/>
                </a:lnTo>
                <a:lnTo>
                  <a:pt x="1629" y="1347"/>
                </a:lnTo>
                <a:lnTo>
                  <a:pt x="1633" y="1347"/>
                </a:lnTo>
                <a:lnTo>
                  <a:pt x="1636" y="1347"/>
                </a:lnTo>
                <a:lnTo>
                  <a:pt x="1639" y="1346"/>
                </a:lnTo>
                <a:lnTo>
                  <a:pt x="1642" y="1343"/>
                </a:lnTo>
                <a:lnTo>
                  <a:pt x="1637" y="1339"/>
                </a:lnTo>
                <a:lnTo>
                  <a:pt x="1633" y="1334"/>
                </a:lnTo>
                <a:lnTo>
                  <a:pt x="1623" y="1327"/>
                </a:lnTo>
                <a:lnTo>
                  <a:pt x="1612" y="1321"/>
                </a:lnTo>
                <a:lnTo>
                  <a:pt x="1600" y="1317"/>
                </a:lnTo>
                <a:lnTo>
                  <a:pt x="1575" y="1312"/>
                </a:lnTo>
                <a:lnTo>
                  <a:pt x="1562" y="1309"/>
                </a:lnTo>
                <a:lnTo>
                  <a:pt x="1551" y="1304"/>
                </a:lnTo>
                <a:lnTo>
                  <a:pt x="1526" y="1296"/>
                </a:lnTo>
                <a:lnTo>
                  <a:pt x="1501" y="1286"/>
                </a:lnTo>
                <a:lnTo>
                  <a:pt x="1478" y="1276"/>
                </a:lnTo>
                <a:lnTo>
                  <a:pt x="1454" y="1266"/>
                </a:lnTo>
                <a:lnTo>
                  <a:pt x="1410" y="1244"/>
                </a:lnTo>
                <a:lnTo>
                  <a:pt x="1369" y="1221"/>
                </a:lnTo>
                <a:lnTo>
                  <a:pt x="1346" y="1209"/>
                </a:lnTo>
                <a:lnTo>
                  <a:pt x="1335" y="1203"/>
                </a:lnTo>
                <a:lnTo>
                  <a:pt x="1325" y="1196"/>
                </a:lnTo>
                <a:lnTo>
                  <a:pt x="1314" y="1190"/>
                </a:lnTo>
                <a:lnTo>
                  <a:pt x="1304" y="1181"/>
                </a:lnTo>
                <a:lnTo>
                  <a:pt x="1297" y="1173"/>
                </a:lnTo>
                <a:lnTo>
                  <a:pt x="1295" y="1167"/>
                </a:lnTo>
                <a:lnTo>
                  <a:pt x="1291" y="1161"/>
                </a:lnTo>
                <a:lnTo>
                  <a:pt x="1300" y="1163"/>
                </a:lnTo>
                <a:lnTo>
                  <a:pt x="1308" y="1165"/>
                </a:lnTo>
                <a:lnTo>
                  <a:pt x="1323" y="1170"/>
                </a:lnTo>
                <a:lnTo>
                  <a:pt x="1336" y="1178"/>
                </a:lnTo>
                <a:lnTo>
                  <a:pt x="1350" y="1186"/>
                </a:lnTo>
                <a:lnTo>
                  <a:pt x="1376" y="1206"/>
                </a:lnTo>
                <a:lnTo>
                  <a:pt x="1390" y="1215"/>
                </a:lnTo>
                <a:lnTo>
                  <a:pt x="1404" y="1224"/>
                </a:lnTo>
                <a:lnTo>
                  <a:pt x="1433" y="1239"/>
                </a:lnTo>
                <a:lnTo>
                  <a:pt x="1463" y="1254"/>
                </a:lnTo>
                <a:lnTo>
                  <a:pt x="1494" y="1266"/>
                </a:lnTo>
                <a:lnTo>
                  <a:pt x="1526" y="1277"/>
                </a:lnTo>
                <a:lnTo>
                  <a:pt x="1558" y="1286"/>
                </a:lnTo>
                <a:lnTo>
                  <a:pt x="1591" y="1294"/>
                </a:lnTo>
                <a:lnTo>
                  <a:pt x="1626" y="1299"/>
                </a:lnTo>
                <a:lnTo>
                  <a:pt x="1659" y="1301"/>
                </a:lnTo>
                <a:lnTo>
                  <a:pt x="1661" y="1295"/>
                </a:lnTo>
                <a:lnTo>
                  <a:pt x="1664" y="1289"/>
                </a:lnTo>
                <a:lnTo>
                  <a:pt x="1667" y="1283"/>
                </a:lnTo>
                <a:lnTo>
                  <a:pt x="1669" y="1276"/>
                </a:lnTo>
                <a:lnTo>
                  <a:pt x="1662" y="1274"/>
                </a:lnTo>
                <a:lnTo>
                  <a:pt x="1653" y="1272"/>
                </a:lnTo>
                <a:lnTo>
                  <a:pt x="1637" y="1266"/>
                </a:lnTo>
                <a:lnTo>
                  <a:pt x="1621" y="1258"/>
                </a:lnTo>
                <a:lnTo>
                  <a:pt x="1603" y="1252"/>
                </a:lnTo>
                <a:lnTo>
                  <a:pt x="1593" y="1251"/>
                </a:lnTo>
                <a:lnTo>
                  <a:pt x="1584" y="1249"/>
                </a:lnTo>
                <a:lnTo>
                  <a:pt x="1563" y="1246"/>
                </a:lnTo>
                <a:lnTo>
                  <a:pt x="1554" y="1244"/>
                </a:lnTo>
                <a:lnTo>
                  <a:pt x="1545" y="1241"/>
                </a:lnTo>
                <a:lnTo>
                  <a:pt x="1542" y="1238"/>
                </a:lnTo>
                <a:lnTo>
                  <a:pt x="1539" y="1236"/>
                </a:lnTo>
                <a:lnTo>
                  <a:pt x="1536" y="1231"/>
                </a:lnTo>
                <a:lnTo>
                  <a:pt x="1533" y="1228"/>
                </a:lnTo>
                <a:lnTo>
                  <a:pt x="1551" y="1227"/>
                </a:lnTo>
                <a:lnTo>
                  <a:pt x="1567" y="1228"/>
                </a:lnTo>
                <a:lnTo>
                  <a:pt x="1582" y="1229"/>
                </a:lnTo>
                <a:lnTo>
                  <a:pt x="1597" y="1230"/>
                </a:lnTo>
                <a:lnTo>
                  <a:pt x="1624" y="1236"/>
                </a:lnTo>
                <a:lnTo>
                  <a:pt x="1652" y="1242"/>
                </a:lnTo>
                <a:lnTo>
                  <a:pt x="1654" y="1231"/>
                </a:lnTo>
                <a:lnTo>
                  <a:pt x="1657" y="1223"/>
                </a:lnTo>
                <a:lnTo>
                  <a:pt x="1658" y="1208"/>
                </a:lnTo>
                <a:lnTo>
                  <a:pt x="1659" y="1193"/>
                </a:lnTo>
                <a:lnTo>
                  <a:pt x="1660" y="1186"/>
                </a:lnTo>
                <a:lnTo>
                  <a:pt x="1663" y="1179"/>
                </a:lnTo>
                <a:lnTo>
                  <a:pt x="1647" y="1175"/>
                </a:lnTo>
                <a:lnTo>
                  <a:pt x="1632" y="1170"/>
                </a:lnTo>
                <a:lnTo>
                  <a:pt x="1603" y="1165"/>
                </a:lnTo>
                <a:lnTo>
                  <a:pt x="1574" y="1161"/>
                </a:lnTo>
                <a:lnTo>
                  <a:pt x="1545" y="1158"/>
                </a:lnTo>
                <a:lnTo>
                  <a:pt x="1517" y="1154"/>
                </a:lnTo>
                <a:lnTo>
                  <a:pt x="1491" y="1149"/>
                </a:lnTo>
                <a:lnTo>
                  <a:pt x="1463" y="1143"/>
                </a:lnTo>
                <a:lnTo>
                  <a:pt x="1449" y="1138"/>
                </a:lnTo>
                <a:lnTo>
                  <a:pt x="1435" y="1133"/>
                </a:lnTo>
                <a:close/>
                <a:moveTo>
                  <a:pt x="841" y="1000"/>
                </a:moveTo>
                <a:lnTo>
                  <a:pt x="841" y="1000"/>
                </a:lnTo>
                <a:lnTo>
                  <a:pt x="796" y="986"/>
                </a:lnTo>
                <a:lnTo>
                  <a:pt x="775" y="981"/>
                </a:lnTo>
                <a:lnTo>
                  <a:pt x="756" y="974"/>
                </a:lnTo>
                <a:lnTo>
                  <a:pt x="739" y="967"/>
                </a:lnTo>
                <a:lnTo>
                  <a:pt x="722" y="958"/>
                </a:lnTo>
                <a:lnTo>
                  <a:pt x="706" y="949"/>
                </a:lnTo>
                <a:lnTo>
                  <a:pt x="690" y="937"/>
                </a:lnTo>
                <a:lnTo>
                  <a:pt x="693" y="948"/>
                </a:lnTo>
                <a:lnTo>
                  <a:pt x="698" y="958"/>
                </a:lnTo>
                <a:lnTo>
                  <a:pt x="704" y="967"/>
                </a:lnTo>
                <a:lnTo>
                  <a:pt x="711" y="976"/>
                </a:lnTo>
                <a:lnTo>
                  <a:pt x="720" y="983"/>
                </a:lnTo>
                <a:lnTo>
                  <a:pt x="729" y="989"/>
                </a:lnTo>
                <a:lnTo>
                  <a:pt x="740" y="995"/>
                </a:lnTo>
                <a:lnTo>
                  <a:pt x="751" y="999"/>
                </a:lnTo>
                <a:lnTo>
                  <a:pt x="762" y="1002"/>
                </a:lnTo>
                <a:lnTo>
                  <a:pt x="773" y="1006"/>
                </a:lnTo>
                <a:lnTo>
                  <a:pt x="785" y="1007"/>
                </a:lnTo>
                <a:lnTo>
                  <a:pt x="797" y="1008"/>
                </a:lnTo>
                <a:lnTo>
                  <a:pt x="809" y="1008"/>
                </a:lnTo>
                <a:lnTo>
                  <a:pt x="819" y="1006"/>
                </a:lnTo>
                <a:lnTo>
                  <a:pt x="830" y="1003"/>
                </a:lnTo>
                <a:lnTo>
                  <a:pt x="841" y="1000"/>
                </a:lnTo>
                <a:close/>
                <a:moveTo>
                  <a:pt x="903" y="997"/>
                </a:moveTo>
                <a:lnTo>
                  <a:pt x="903" y="997"/>
                </a:lnTo>
                <a:lnTo>
                  <a:pt x="912" y="1007"/>
                </a:lnTo>
                <a:lnTo>
                  <a:pt x="922" y="1016"/>
                </a:lnTo>
                <a:lnTo>
                  <a:pt x="933" y="1025"/>
                </a:lnTo>
                <a:lnTo>
                  <a:pt x="944" y="1033"/>
                </a:lnTo>
                <a:lnTo>
                  <a:pt x="966" y="1049"/>
                </a:lnTo>
                <a:lnTo>
                  <a:pt x="977" y="1058"/>
                </a:lnTo>
                <a:lnTo>
                  <a:pt x="987" y="1067"/>
                </a:lnTo>
                <a:lnTo>
                  <a:pt x="1031" y="1028"/>
                </a:lnTo>
                <a:lnTo>
                  <a:pt x="1075" y="989"/>
                </a:lnTo>
                <a:lnTo>
                  <a:pt x="1056" y="981"/>
                </a:lnTo>
                <a:lnTo>
                  <a:pt x="1032" y="971"/>
                </a:lnTo>
                <a:lnTo>
                  <a:pt x="1006" y="962"/>
                </a:lnTo>
                <a:lnTo>
                  <a:pt x="992" y="957"/>
                </a:lnTo>
                <a:lnTo>
                  <a:pt x="978" y="954"/>
                </a:lnTo>
                <a:lnTo>
                  <a:pt x="964" y="953"/>
                </a:lnTo>
                <a:lnTo>
                  <a:pt x="951" y="952"/>
                </a:lnTo>
                <a:lnTo>
                  <a:pt x="939" y="954"/>
                </a:lnTo>
                <a:lnTo>
                  <a:pt x="929" y="957"/>
                </a:lnTo>
                <a:lnTo>
                  <a:pt x="924" y="959"/>
                </a:lnTo>
                <a:lnTo>
                  <a:pt x="920" y="963"/>
                </a:lnTo>
                <a:lnTo>
                  <a:pt x="916" y="967"/>
                </a:lnTo>
                <a:lnTo>
                  <a:pt x="912" y="971"/>
                </a:lnTo>
                <a:lnTo>
                  <a:pt x="909" y="977"/>
                </a:lnTo>
                <a:lnTo>
                  <a:pt x="907" y="982"/>
                </a:lnTo>
                <a:lnTo>
                  <a:pt x="905" y="989"/>
                </a:lnTo>
                <a:lnTo>
                  <a:pt x="903" y="997"/>
                </a:lnTo>
                <a:close/>
                <a:moveTo>
                  <a:pt x="998" y="1147"/>
                </a:moveTo>
                <a:lnTo>
                  <a:pt x="998" y="1147"/>
                </a:lnTo>
                <a:lnTo>
                  <a:pt x="990" y="1156"/>
                </a:lnTo>
                <a:lnTo>
                  <a:pt x="982" y="1167"/>
                </a:lnTo>
                <a:lnTo>
                  <a:pt x="976" y="1179"/>
                </a:lnTo>
                <a:lnTo>
                  <a:pt x="970" y="1192"/>
                </a:lnTo>
                <a:lnTo>
                  <a:pt x="967" y="1206"/>
                </a:lnTo>
                <a:lnTo>
                  <a:pt x="965" y="1220"/>
                </a:lnTo>
                <a:lnTo>
                  <a:pt x="965" y="1227"/>
                </a:lnTo>
                <a:lnTo>
                  <a:pt x="966" y="1235"/>
                </a:lnTo>
                <a:lnTo>
                  <a:pt x="967" y="1241"/>
                </a:lnTo>
                <a:lnTo>
                  <a:pt x="970" y="1249"/>
                </a:lnTo>
                <a:lnTo>
                  <a:pt x="980" y="1239"/>
                </a:lnTo>
                <a:lnTo>
                  <a:pt x="990" y="1229"/>
                </a:lnTo>
                <a:lnTo>
                  <a:pt x="1009" y="1209"/>
                </a:lnTo>
                <a:lnTo>
                  <a:pt x="1018" y="1199"/>
                </a:lnTo>
                <a:lnTo>
                  <a:pt x="1030" y="1191"/>
                </a:lnTo>
                <a:lnTo>
                  <a:pt x="1043" y="1183"/>
                </a:lnTo>
                <a:lnTo>
                  <a:pt x="1050" y="1181"/>
                </a:lnTo>
                <a:lnTo>
                  <a:pt x="1057" y="1179"/>
                </a:lnTo>
                <a:lnTo>
                  <a:pt x="1061" y="1182"/>
                </a:lnTo>
                <a:lnTo>
                  <a:pt x="1066" y="1188"/>
                </a:lnTo>
                <a:lnTo>
                  <a:pt x="1069" y="1192"/>
                </a:lnTo>
                <a:lnTo>
                  <a:pt x="1071" y="1197"/>
                </a:lnTo>
                <a:lnTo>
                  <a:pt x="1074" y="1209"/>
                </a:lnTo>
                <a:lnTo>
                  <a:pt x="1077" y="1222"/>
                </a:lnTo>
                <a:lnTo>
                  <a:pt x="1081" y="1235"/>
                </a:lnTo>
                <a:lnTo>
                  <a:pt x="1085" y="1245"/>
                </a:lnTo>
                <a:lnTo>
                  <a:pt x="1088" y="1251"/>
                </a:lnTo>
                <a:lnTo>
                  <a:pt x="1092" y="1255"/>
                </a:lnTo>
                <a:lnTo>
                  <a:pt x="1097" y="1259"/>
                </a:lnTo>
                <a:lnTo>
                  <a:pt x="1103" y="1263"/>
                </a:lnTo>
                <a:lnTo>
                  <a:pt x="1107" y="1233"/>
                </a:lnTo>
                <a:lnTo>
                  <a:pt x="1113" y="1204"/>
                </a:lnTo>
                <a:lnTo>
                  <a:pt x="1119" y="1177"/>
                </a:lnTo>
                <a:lnTo>
                  <a:pt x="1127" y="1152"/>
                </a:lnTo>
                <a:lnTo>
                  <a:pt x="1136" y="1129"/>
                </a:lnTo>
                <a:lnTo>
                  <a:pt x="1143" y="1117"/>
                </a:lnTo>
                <a:lnTo>
                  <a:pt x="1148" y="1106"/>
                </a:lnTo>
                <a:lnTo>
                  <a:pt x="1156" y="1095"/>
                </a:lnTo>
                <a:lnTo>
                  <a:pt x="1163" y="1086"/>
                </a:lnTo>
                <a:lnTo>
                  <a:pt x="1171" y="1076"/>
                </a:lnTo>
                <a:lnTo>
                  <a:pt x="1180" y="1067"/>
                </a:lnTo>
                <a:lnTo>
                  <a:pt x="1160" y="1052"/>
                </a:lnTo>
                <a:lnTo>
                  <a:pt x="1141" y="1036"/>
                </a:lnTo>
                <a:lnTo>
                  <a:pt x="1121" y="1021"/>
                </a:lnTo>
                <a:lnTo>
                  <a:pt x="1111" y="1014"/>
                </a:lnTo>
                <a:lnTo>
                  <a:pt x="1100" y="1008"/>
                </a:lnTo>
                <a:lnTo>
                  <a:pt x="1082" y="1022"/>
                </a:lnTo>
                <a:lnTo>
                  <a:pt x="1065" y="1036"/>
                </a:lnTo>
                <a:lnTo>
                  <a:pt x="1048" y="1049"/>
                </a:lnTo>
                <a:lnTo>
                  <a:pt x="1033" y="1064"/>
                </a:lnTo>
                <a:lnTo>
                  <a:pt x="1026" y="1072"/>
                </a:lnTo>
                <a:lnTo>
                  <a:pt x="1020" y="1080"/>
                </a:lnTo>
                <a:lnTo>
                  <a:pt x="1014" y="1089"/>
                </a:lnTo>
                <a:lnTo>
                  <a:pt x="1009" y="1099"/>
                </a:lnTo>
                <a:lnTo>
                  <a:pt x="1005" y="1109"/>
                </a:lnTo>
                <a:lnTo>
                  <a:pt x="1001" y="1121"/>
                </a:lnTo>
                <a:lnTo>
                  <a:pt x="999" y="1133"/>
                </a:lnTo>
                <a:lnTo>
                  <a:pt x="998" y="1147"/>
                </a:lnTo>
                <a:close/>
                <a:moveTo>
                  <a:pt x="858" y="1022"/>
                </a:moveTo>
                <a:lnTo>
                  <a:pt x="858" y="1022"/>
                </a:lnTo>
                <a:lnTo>
                  <a:pt x="882" y="1050"/>
                </a:lnTo>
                <a:lnTo>
                  <a:pt x="895" y="1064"/>
                </a:lnTo>
                <a:lnTo>
                  <a:pt x="908" y="1077"/>
                </a:lnTo>
                <a:lnTo>
                  <a:pt x="923" y="1089"/>
                </a:lnTo>
                <a:lnTo>
                  <a:pt x="938" y="1101"/>
                </a:lnTo>
                <a:lnTo>
                  <a:pt x="955" y="1110"/>
                </a:lnTo>
                <a:lnTo>
                  <a:pt x="974" y="1119"/>
                </a:lnTo>
                <a:lnTo>
                  <a:pt x="974" y="1114"/>
                </a:lnTo>
                <a:lnTo>
                  <a:pt x="974" y="1108"/>
                </a:lnTo>
                <a:lnTo>
                  <a:pt x="975" y="1104"/>
                </a:lnTo>
                <a:lnTo>
                  <a:pt x="977" y="1100"/>
                </a:lnTo>
                <a:lnTo>
                  <a:pt x="981" y="1092"/>
                </a:lnTo>
                <a:lnTo>
                  <a:pt x="982" y="1089"/>
                </a:lnTo>
                <a:lnTo>
                  <a:pt x="984" y="1085"/>
                </a:lnTo>
                <a:lnTo>
                  <a:pt x="975" y="1082"/>
                </a:lnTo>
                <a:lnTo>
                  <a:pt x="966" y="1078"/>
                </a:lnTo>
                <a:lnTo>
                  <a:pt x="957" y="1074"/>
                </a:lnTo>
                <a:lnTo>
                  <a:pt x="950" y="1069"/>
                </a:lnTo>
                <a:lnTo>
                  <a:pt x="935" y="1057"/>
                </a:lnTo>
                <a:lnTo>
                  <a:pt x="921" y="1044"/>
                </a:lnTo>
                <a:lnTo>
                  <a:pt x="907" y="1033"/>
                </a:lnTo>
                <a:lnTo>
                  <a:pt x="900" y="1028"/>
                </a:lnTo>
                <a:lnTo>
                  <a:pt x="892" y="1025"/>
                </a:lnTo>
                <a:lnTo>
                  <a:pt x="885" y="1022"/>
                </a:lnTo>
                <a:lnTo>
                  <a:pt x="876" y="1019"/>
                </a:lnTo>
                <a:lnTo>
                  <a:pt x="868" y="1019"/>
                </a:lnTo>
                <a:lnTo>
                  <a:pt x="858" y="10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7112" name="Freeform 169"/>
          <p:cNvSpPr>
            <a:spLocks noEditPoints="1"/>
          </p:cNvSpPr>
          <p:nvPr/>
        </p:nvSpPr>
        <p:spPr bwMode="auto">
          <a:xfrm>
            <a:off x="8572500" y="1684867"/>
            <a:ext cx="1524000" cy="1191684"/>
          </a:xfrm>
          <a:custGeom>
            <a:avLst/>
            <a:gdLst>
              <a:gd name="T0" fmla="*/ 515282945 w 1812"/>
              <a:gd name="T1" fmla="*/ 0 h 1282"/>
              <a:gd name="T2" fmla="*/ 555073475 w 1812"/>
              <a:gd name="T3" fmla="*/ 102553378 h 1282"/>
              <a:gd name="T4" fmla="*/ 620329187 w 1812"/>
              <a:gd name="T5" fmla="*/ 226978852 h 1282"/>
              <a:gd name="T6" fmla="*/ 670066719 w 1812"/>
              <a:gd name="T7" fmla="*/ 365985491 h 1282"/>
              <a:gd name="T8" fmla="*/ 717019291 w 1812"/>
              <a:gd name="T9" fmla="*/ 415074831 h 1282"/>
              <a:gd name="T10" fmla="*/ 630276820 w 1812"/>
              <a:gd name="T11" fmla="*/ 609489199 h 1282"/>
              <a:gd name="T12" fmla="*/ 415807252 w 1812"/>
              <a:gd name="T13" fmla="*/ 617266052 h 1282"/>
              <a:gd name="T14" fmla="*/ 253463404 w 1812"/>
              <a:gd name="T15" fmla="*/ 603656733 h 1282"/>
              <a:gd name="T16" fmla="*/ 0 w 1812"/>
              <a:gd name="T17" fmla="*/ 594422111 h 1282"/>
              <a:gd name="T18" fmla="*/ 32627856 w 1812"/>
              <a:gd name="T19" fmla="*/ 517628907 h 1282"/>
              <a:gd name="T20" fmla="*/ 50931626 w 1812"/>
              <a:gd name="T21" fmla="*/ 433544074 h 1282"/>
              <a:gd name="T22" fmla="*/ 277337722 w 1812"/>
              <a:gd name="T23" fmla="*/ 310577065 h 1282"/>
              <a:gd name="T24" fmla="*/ 417399377 w 1812"/>
              <a:gd name="T25" fmla="*/ 351404326 h 1282"/>
              <a:gd name="T26" fmla="*/ 409839303 w 1812"/>
              <a:gd name="T27" fmla="*/ 182749436 h 1282"/>
              <a:gd name="T28" fmla="*/ 428540474 w 1812"/>
              <a:gd name="T29" fmla="*/ 116162698 h 1282"/>
              <a:gd name="T30" fmla="*/ 498969333 w 1812"/>
              <a:gd name="T31" fmla="*/ 139006639 h 1282"/>
              <a:gd name="T32" fmla="*/ 637040831 w 1812"/>
              <a:gd name="T33" fmla="*/ 540472150 h 1282"/>
              <a:gd name="T34" fmla="*/ 554675444 w 1812"/>
              <a:gd name="T35" fmla="*/ 591019956 h 1282"/>
              <a:gd name="T36" fmla="*/ 433314959 w 1812"/>
              <a:gd name="T37" fmla="*/ 606087043 h 1282"/>
              <a:gd name="T38" fmla="*/ 633061778 w 1812"/>
              <a:gd name="T39" fmla="*/ 573036635 h 1282"/>
              <a:gd name="T40" fmla="*/ 495785712 w 1812"/>
              <a:gd name="T41" fmla="*/ 90402524 h 1282"/>
              <a:gd name="T42" fmla="*/ 521649556 w 1812"/>
              <a:gd name="T43" fmla="*/ 114704233 h 1282"/>
              <a:gd name="T44" fmla="*/ 511701924 w 1812"/>
              <a:gd name="T45" fmla="*/ 69017048 h 1282"/>
              <a:gd name="T46" fmla="*/ 534780179 w 1812"/>
              <a:gd name="T47" fmla="*/ 67072660 h 1282"/>
              <a:gd name="T48" fmla="*/ 529209631 w 1812"/>
              <a:gd name="T49" fmla="*/ 121995164 h 1282"/>
              <a:gd name="T50" fmla="*/ 524037114 w 1812"/>
              <a:gd name="T51" fmla="*/ 32078562 h 1282"/>
              <a:gd name="T52" fmla="*/ 443262591 w 1812"/>
              <a:gd name="T53" fmla="*/ 110330232 h 1282"/>
              <a:gd name="T54" fmla="*/ 485042647 w 1812"/>
              <a:gd name="T55" fmla="*/ 131229785 h 1282"/>
              <a:gd name="T56" fmla="*/ 570591656 w 1812"/>
              <a:gd name="T57" fmla="*/ 171084504 h 1282"/>
              <a:gd name="T58" fmla="*/ 468330373 w 1812"/>
              <a:gd name="T59" fmla="*/ 207537764 h 1282"/>
              <a:gd name="T60" fmla="*/ 480267531 w 1812"/>
              <a:gd name="T61" fmla="*/ 180319125 h 1282"/>
              <a:gd name="T62" fmla="*/ 390739470 w 1812"/>
              <a:gd name="T63" fmla="*/ 270722346 h 1282"/>
              <a:gd name="T64" fmla="*/ 522047588 w 1812"/>
              <a:gd name="T65" fmla="*/ 311062988 h 1282"/>
              <a:gd name="T66" fmla="*/ 520455462 w 1812"/>
              <a:gd name="T67" fmla="*/ 177403590 h 1282"/>
              <a:gd name="T68" fmla="*/ 456393844 w 1812"/>
              <a:gd name="T69" fmla="*/ 339739395 h 1282"/>
              <a:gd name="T70" fmla="*/ 411430798 w 1812"/>
              <a:gd name="T71" fmla="*/ 504019587 h 1282"/>
              <a:gd name="T72" fmla="*/ 680810414 w 1812"/>
              <a:gd name="T73" fmla="*/ 332449161 h 1282"/>
              <a:gd name="T74" fmla="*/ 154783773 w 1812"/>
              <a:gd name="T75" fmla="*/ 322727920 h 1282"/>
              <a:gd name="T76" fmla="*/ 68041301 w 1812"/>
              <a:gd name="T77" fmla="*/ 415074831 h 1282"/>
              <a:gd name="T78" fmla="*/ 60083195 w 1812"/>
              <a:gd name="T79" fmla="*/ 497215276 h 1282"/>
              <a:gd name="T80" fmla="*/ 318719747 w 1812"/>
              <a:gd name="T81" fmla="*/ 540472150 h 1282"/>
              <a:gd name="T82" fmla="*/ 607198565 w 1812"/>
              <a:gd name="T83" fmla="*/ 468052947 h 1282"/>
              <a:gd name="T84" fmla="*/ 672454276 w 1812"/>
              <a:gd name="T85" fmla="*/ 415074831 h 1282"/>
              <a:gd name="T86" fmla="*/ 612371081 w 1812"/>
              <a:gd name="T87" fmla="*/ 558455471 h 1282"/>
              <a:gd name="T88" fmla="*/ 684391435 w 1812"/>
              <a:gd name="T89" fmla="*/ 402923977 h 1282"/>
              <a:gd name="T90" fmla="*/ 114197811 w 1812"/>
              <a:gd name="T91" fmla="*/ 513254209 h 1282"/>
              <a:gd name="T92" fmla="*/ 232772707 w 1812"/>
              <a:gd name="T93" fmla="*/ 511796441 h 1282"/>
              <a:gd name="T94" fmla="*/ 563428982 w 1812"/>
              <a:gd name="T95" fmla="*/ 526863528 h 1282"/>
              <a:gd name="T96" fmla="*/ 56900205 w 1812"/>
              <a:gd name="T97" fmla="*/ 550193392 h 1282"/>
              <a:gd name="T98" fmla="*/ 178260060 w 1812"/>
              <a:gd name="T99" fmla="*/ 564773859 h 1282"/>
              <a:gd name="T100" fmla="*/ 207704925 w 1812"/>
              <a:gd name="T101" fmla="*/ 546790539 h 1282"/>
              <a:gd name="T102" fmla="*/ 570193624 w 1812"/>
              <a:gd name="T103" fmla="*/ 538528460 h 1282"/>
              <a:gd name="T104" fmla="*/ 352143035 w 1812"/>
              <a:gd name="T105" fmla="*/ 555539238 h 1282"/>
              <a:gd name="T106" fmla="*/ 403472692 w 1812"/>
              <a:gd name="T107" fmla="*/ 565260479 h 1282"/>
              <a:gd name="T108" fmla="*/ 596852901 w 1812"/>
              <a:gd name="T109" fmla="*/ 572550713 h 1282"/>
              <a:gd name="T110" fmla="*/ 587701331 w 1812"/>
              <a:gd name="T111" fmla="*/ 543874306 h 1282"/>
              <a:gd name="T112" fmla="*/ 288478818 w 1812"/>
              <a:gd name="T113" fmla="*/ 566718247 h 1282"/>
              <a:gd name="T114" fmla="*/ 290468344 w 1812"/>
              <a:gd name="T115" fmla="*/ 559428013 h 1282"/>
              <a:gd name="T116" fmla="*/ 147621730 w 1812"/>
              <a:gd name="T117" fmla="*/ 577411333 h 1282"/>
              <a:gd name="T118" fmla="*/ 169506522 w 1812"/>
              <a:gd name="T119" fmla="*/ 592478421 h 1282"/>
              <a:gd name="T120" fmla="*/ 290468344 w 1812"/>
              <a:gd name="T121" fmla="*/ 583243799 h 128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12" h="1282">
                <a:moveTo>
                  <a:pt x="1256" y="298"/>
                </a:moveTo>
                <a:lnTo>
                  <a:pt x="1256" y="298"/>
                </a:lnTo>
                <a:lnTo>
                  <a:pt x="1257" y="293"/>
                </a:lnTo>
                <a:lnTo>
                  <a:pt x="1257" y="288"/>
                </a:lnTo>
                <a:lnTo>
                  <a:pt x="1255" y="278"/>
                </a:lnTo>
                <a:lnTo>
                  <a:pt x="1252" y="269"/>
                </a:lnTo>
                <a:lnTo>
                  <a:pt x="1248" y="258"/>
                </a:lnTo>
                <a:lnTo>
                  <a:pt x="1238" y="238"/>
                </a:lnTo>
                <a:lnTo>
                  <a:pt x="1233" y="226"/>
                </a:lnTo>
                <a:lnTo>
                  <a:pt x="1229" y="214"/>
                </a:lnTo>
                <a:lnTo>
                  <a:pt x="1226" y="199"/>
                </a:lnTo>
                <a:lnTo>
                  <a:pt x="1225" y="184"/>
                </a:lnTo>
                <a:lnTo>
                  <a:pt x="1224" y="168"/>
                </a:lnTo>
                <a:lnTo>
                  <a:pt x="1225" y="153"/>
                </a:lnTo>
                <a:lnTo>
                  <a:pt x="1226" y="138"/>
                </a:lnTo>
                <a:lnTo>
                  <a:pt x="1229" y="123"/>
                </a:lnTo>
                <a:lnTo>
                  <a:pt x="1233" y="108"/>
                </a:lnTo>
                <a:lnTo>
                  <a:pt x="1237" y="94"/>
                </a:lnTo>
                <a:lnTo>
                  <a:pt x="1242" y="80"/>
                </a:lnTo>
                <a:lnTo>
                  <a:pt x="1248" y="67"/>
                </a:lnTo>
                <a:lnTo>
                  <a:pt x="1253" y="54"/>
                </a:lnTo>
                <a:lnTo>
                  <a:pt x="1259" y="42"/>
                </a:lnTo>
                <a:lnTo>
                  <a:pt x="1273" y="19"/>
                </a:lnTo>
                <a:lnTo>
                  <a:pt x="1288" y="1"/>
                </a:lnTo>
                <a:lnTo>
                  <a:pt x="1291" y="0"/>
                </a:lnTo>
                <a:lnTo>
                  <a:pt x="1295" y="0"/>
                </a:lnTo>
                <a:lnTo>
                  <a:pt x="1298" y="2"/>
                </a:lnTo>
                <a:lnTo>
                  <a:pt x="1301" y="4"/>
                </a:lnTo>
                <a:lnTo>
                  <a:pt x="1303" y="5"/>
                </a:lnTo>
                <a:lnTo>
                  <a:pt x="1305" y="5"/>
                </a:lnTo>
                <a:lnTo>
                  <a:pt x="1308" y="7"/>
                </a:lnTo>
                <a:lnTo>
                  <a:pt x="1308" y="9"/>
                </a:lnTo>
                <a:lnTo>
                  <a:pt x="1306" y="14"/>
                </a:lnTo>
                <a:lnTo>
                  <a:pt x="1305" y="19"/>
                </a:lnTo>
                <a:lnTo>
                  <a:pt x="1305" y="21"/>
                </a:lnTo>
                <a:lnTo>
                  <a:pt x="1305" y="26"/>
                </a:lnTo>
                <a:lnTo>
                  <a:pt x="1313" y="36"/>
                </a:lnTo>
                <a:lnTo>
                  <a:pt x="1323" y="46"/>
                </a:lnTo>
                <a:lnTo>
                  <a:pt x="1333" y="56"/>
                </a:lnTo>
                <a:lnTo>
                  <a:pt x="1344" y="65"/>
                </a:lnTo>
                <a:lnTo>
                  <a:pt x="1355" y="74"/>
                </a:lnTo>
                <a:lnTo>
                  <a:pt x="1365" y="84"/>
                </a:lnTo>
                <a:lnTo>
                  <a:pt x="1374" y="94"/>
                </a:lnTo>
                <a:lnTo>
                  <a:pt x="1381" y="106"/>
                </a:lnTo>
                <a:lnTo>
                  <a:pt x="1389" y="122"/>
                </a:lnTo>
                <a:lnTo>
                  <a:pt x="1394" y="137"/>
                </a:lnTo>
                <a:lnTo>
                  <a:pt x="1397" y="152"/>
                </a:lnTo>
                <a:lnTo>
                  <a:pt x="1400" y="167"/>
                </a:lnTo>
                <a:lnTo>
                  <a:pt x="1400" y="182"/>
                </a:lnTo>
                <a:lnTo>
                  <a:pt x="1399" y="197"/>
                </a:lnTo>
                <a:lnTo>
                  <a:pt x="1395" y="211"/>
                </a:lnTo>
                <a:lnTo>
                  <a:pt x="1391" y="226"/>
                </a:lnTo>
                <a:lnTo>
                  <a:pt x="1387" y="240"/>
                </a:lnTo>
                <a:lnTo>
                  <a:pt x="1380" y="254"/>
                </a:lnTo>
                <a:lnTo>
                  <a:pt x="1373" y="266"/>
                </a:lnTo>
                <a:lnTo>
                  <a:pt x="1365" y="280"/>
                </a:lnTo>
                <a:lnTo>
                  <a:pt x="1357" y="293"/>
                </a:lnTo>
                <a:lnTo>
                  <a:pt x="1347" y="306"/>
                </a:lnTo>
                <a:lnTo>
                  <a:pt x="1328" y="330"/>
                </a:lnTo>
                <a:lnTo>
                  <a:pt x="1352" y="329"/>
                </a:lnTo>
                <a:lnTo>
                  <a:pt x="1377" y="329"/>
                </a:lnTo>
                <a:lnTo>
                  <a:pt x="1401" y="330"/>
                </a:lnTo>
                <a:lnTo>
                  <a:pt x="1424" y="334"/>
                </a:lnTo>
                <a:lnTo>
                  <a:pt x="1446" y="340"/>
                </a:lnTo>
                <a:lnTo>
                  <a:pt x="1456" y="344"/>
                </a:lnTo>
                <a:lnTo>
                  <a:pt x="1467" y="348"/>
                </a:lnTo>
                <a:lnTo>
                  <a:pt x="1477" y="353"/>
                </a:lnTo>
                <a:lnTo>
                  <a:pt x="1486" y="359"/>
                </a:lnTo>
                <a:lnTo>
                  <a:pt x="1496" y="365"/>
                </a:lnTo>
                <a:lnTo>
                  <a:pt x="1505" y="371"/>
                </a:lnTo>
                <a:lnTo>
                  <a:pt x="1516" y="383"/>
                </a:lnTo>
                <a:lnTo>
                  <a:pt x="1527" y="395"/>
                </a:lnTo>
                <a:lnTo>
                  <a:pt x="1537" y="408"/>
                </a:lnTo>
                <a:lnTo>
                  <a:pt x="1544" y="422"/>
                </a:lnTo>
                <a:lnTo>
                  <a:pt x="1551" y="437"/>
                </a:lnTo>
                <a:lnTo>
                  <a:pt x="1556" y="452"/>
                </a:lnTo>
                <a:lnTo>
                  <a:pt x="1559" y="467"/>
                </a:lnTo>
                <a:lnTo>
                  <a:pt x="1561" y="484"/>
                </a:lnTo>
                <a:lnTo>
                  <a:pt x="1562" y="500"/>
                </a:lnTo>
                <a:lnTo>
                  <a:pt x="1562" y="517"/>
                </a:lnTo>
                <a:lnTo>
                  <a:pt x="1561" y="534"/>
                </a:lnTo>
                <a:lnTo>
                  <a:pt x="1559" y="551"/>
                </a:lnTo>
                <a:lnTo>
                  <a:pt x="1556" y="569"/>
                </a:lnTo>
                <a:lnTo>
                  <a:pt x="1552" y="587"/>
                </a:lnTo>
                <a:lnTo>
                  <a:pt x="1546" y="605"/>
                </a:lnTo>
                <a:lnTo>
                  <a:pt x="1539" y="623"/>
                </a:lnTo>
                <a:lnTo>
                  <a:pt x="1567" y="629"/>
                </a:lnTo>
                <a:lnTo>
                  <a:pt x="1594" y="636"/>
                </a:lnTo>
                <a:lnTo>
                  <a:pt x="1650" y="647"/>
                </a:lnTo>
                <a:lnTo>
                  <a:pt x="1705" y="657"/>
                </a:lnTo>
                <a:lnTo>
                  <a:pt x="1729" y="664"/>
                </a:lnTo>
                <a:lnTo>
                  <a:pt x="1753" y="669"/>
                </a:lnTo>
                <a:lnTo>
                  <a:pt x="1751" y="677"/>
                </a:lnTo>
                <a:lnTo>
                  <a:pt x="1748" y="682"/>
                </a:lnTo>
                <a:lnTo>
                  <a:pt x="1743" y="687"/>
                </a:lnTo>
                <a:lnTo>
                  <a:pt x="1739" y="693"/>
                </a:lnTo>
                <a:lnTo>
                  <a:pt x="1728" y="702"/>
                </a:lnTo>
                <a:lnTo>
                  <a:pt x="1719" y="711"/>
                </a:lnTo>
                <a:lnTo>
                  <a:pt x="1710" y="722"/>
                </a:lnTo>
                <a:lnTo>
                  <a:pt x="1703" y="732"/>
                </a:lnTo>
                <a:lnTo>
                  <a:pt x="1694" y="743"/>
                </a:lnTo>
                <a:lnTo>
                  <a:pt x="1684" y="753"/>
                </a:lnTo>
                <a:lnTo>
                  <a:pt x="1692" y="758"/>
                </a:lnTo>
                <a:lnTo>
                  <a:pt x="1699" y="760"/>
                </a:lnTo>
                <a:lnTo>
                  <a:pt x="1707" y="762"/>
                </a:lnTo>
                <a:lnTo>
                  <a:pt x="1715" y="763"/>
                </a:lnTo>
                <a:lnTo>
                  <a:pt x="1732" y="766"/>
                </a:lnTo>
                <a:lnTo>
                  <a:pt x="1739" y="769"/>
                </a:lnTo>
                <a:lnTo>
                  <a:pt x="1745" y="773"/>
                </a:lnTo>
                <a:lnTo>
                  <a:pt x="1745" y="778"/>
                </a:lnTo>
                <a:lnTo>
                  <a:pt x="1745" y="785"/>
                </a:lnTo>
                <a:lnTo>
                  <a:pt x="1742" y="799"/>
                </a:lnTo>
                <a:lnTo>
                  <a:pt x="1740" y="814"/>
                </a:lnTo>
                <a:lnTo>
                  <a:pt x="1739" y="821"/>
                </a:lnTo>
                <a:lnTo>
                  <a:pt x="1738" y="830"/>
                </a:lnTo>
                <a:lnTo>
                  <a:pt x="1743" y="829"/>
                </a:lnTo>
                <a:lnTo>
                  <a:pt x="1748" y="831"/>
                </a:lnTo>
                <a:lnTo>
                  <a:pt x="1753" y="833"/>
                </a:lnTo>
                <a:lnTo>
                  <a:pt x="1757" y="837"/>
                </a:lnTo>
                <a:lnTo>
                  <a:pt x="1767" y="845"/>
                </a:lnTo>
                <a:lnTo>
                  <a:pt x="1772" y="849"/>
                </a:lnTo>
                <a:lnTo>
                  <a:pt x="1778" y="851"/>
                </a:lnTo>
                <a:lnTo>
                  <a:pt x="1783" y="852"/>
                </a:lnTo>
                <a:lnTo>
                  <a:pt x="1788" y="853"/>
                </a:lnTo>
                <a:lnTo>
                  <a:pt x="1798" y="853"/>
                </a:lnTo>
                <a:lnTo>
                  <a:pt x="1802" y="854"/>
                </a:lnTo>
                <a:lnTo>
                  <a:pt x="1806" y="855"/>
                </a:lnTo>
                <a:lnTo>
                  <a:pt x="1810" y="857"/>
                </a:lnTo>
                <a:lnTo>
                  <a:pt x="1812" y="861"/>
                </a:lnTo>
                <a:lnTo>
                  <a:pt x="1811" y="867"/>
                </a:lnTo>
                <a:lnTo>
                  <a:pt x="1810" y="872"/>
                </a:lnTo>
                <a:lnTo>
                  <a:pt x="1803" y="883"/>
                </a:lnTo>
                <a:lnTo>
                  <a:pt x="1796" y="895"/>
                </a:lnTo>
                <a:lnTo>
                  <a:pt x="1788" y="906"/>
                </a:lnTo>
                <a:lnTo>
                  <a:pt x="1780" y="916"/>
                </a:lnTo>
                <a:lnTo>
                  <a:pt x="1772" y="927"/>
                </a:lnTo>
                <a:lnTo>
                  <a:pt x="1766" y="939"/>
                </a:lnTo>
                <a:lnTo>
                  <a:pt x="1765" y="944"/>
                </a:lnTo>
                <a:lnTo>
                  <a:pt x="1763" y="950"/>
                </a:lnTo>
                <a:lnTo>
                  <a:pt x="1740" y="986"/>
                </a:lnTo>
                <a:lnTo>
                  <a:pt x="1717" y="1021"/>
                </a:lnTo>
                <a:lnTo>
                  <a:pt x="1692" y="1058"/>
                </a:lnTo>
                <a:lnTo>
                  <a:pt x="1668" y="1094"/>
                </a:lnTo>
                <a:lnTo>
                  <a:pt x="1646" y="1132"/>
                </a:lnTo>
                <a:lnTo>
                  <a:pt x="1624" y="1170"/>
                </a:lnTo>
                <a:lnTo>
                  <a:pt x="1615" y="1189"/>
                </a:lnTo>
                <a:lnTo>
                  <a:pt x="1606" y="1209"/>
                </a:lnTo>
                <a:lnTo>
                  <a:pt x="1599" y="1229"/>
                </a:lnTo>
                <a:lnTo>
                  <a:pt x="1591" y="1249"/>
                </a:lnTo>
                <a:lnTo>
                  <a:pt x="1587" y="1252"/>
                </a:lnTo>
                <a:lnTo>
                  <a:pt x="1584" y="1254"/>
                </a:lnTo>
                <a:lnTo>
                  <a:pt x="1581" y="1260"/>
                </a:lnTo>
                <a:lnTo>
                  <a:pt x="1576" y="1267"/>
                </a:lnTo>
                <a:lnTo>
                  <a:pt x="1574" y="1270"/>
                </a:lnTo>
                <a:lnTo>
                  <a:pt x="1571" y="1272"/>
                </a:lnTo>
                <a:lnTo>
                  <a:pt x="1568" y="1274"/>
                </a:lnTo>
                <a:lnTo>
                  <a:pt x="1564" y="1275"/>
                </a:lnTo>
                <a:lnTo>
                  <a:pt x="1557" y="1276"/>
                </a:lnTo>
                <a:lnTo>
                  <a:pt x="1551" y="1278"/>
                </a:lnTo>
                <a:lnTo>
                  <a:pt x="1547" y="1279"/>
                </a:lnTo>
                <a:lnTo>
                  <a:pt x="1544" y="1282"/>
                </a:lnTo>
                <a:lnTo>
                  <a:pt x="1530" y="1277"/>
                </a:lnTo>
                <a:lnTo>
                  <a:pt x="1517" y="1274"/>
                </a:lnTo>
                <a:lnTo>
                  <a:pt x="1503" y="1271"/>
                </a:lnTo>
                <a:lnTo>
                  <a:pt x="1490" y="1269"/>
                </a:lnTo>
                <a:lnTo>
                  <a:pt x="1461" y="1268"/>
                </a:lnTo>
                <a:lnTo>
                  <a:pt x="1431" y="1268"/>
                </a:lnTo>
                <a:lnTo>
                  <a:pt x="1367" y="1270"/>
                </a:lnTo>
                <a:lnTo>
                  <a:pt x="1333" y="1271"/>
                </a:lnTo>
                <a:lnTo>
                  <a:pt x="1298" y="1270"/>
                </a:lnTo>
                <a:lnTo>
                  <a:pt x="1267" y="1269"/>
                </a:lnTo>
                <a:lnTo>
                  <a:pt x="1235" y="1269"/>
                </a:lnTo>
                <a:lnTo>
                  <a:pt x="1172" y="1270"/>
                </a:lnTo>
                <a:lnTo>
                  <a:pt x="1108" y="1271"/>
                </a:lnTo>
                <a:lnTo>
                  <a:pt x="1076" y="1271"/>
                </a:lnTo>
                <a:lnTo>
                  <a:pt x="1045" y="1270"/>
                </a:lnTo>
                <a:lnTo>
                  <a:pt x="1013" y="1267"/>
                </a:lnTo>
                <a:lnTo>
                  <a:pt x="982" y="1264"/>
                </a:lnTo>
                <a:lnTo>
                  <a:pt x="951" y="1261"/>
                </a:lnTo>
                <a:lnTo>
                  <a:pt x="922" y="1260"/>
                </a:lnTo>
                <a:lnTo>
                  <a:pt x="904" y="1258"/>
                </a:lnTo>
                <a:lnTo>
                  <a:pt x="887" y="1257"/>
                </a:lnTo>
                <a:lnTo>
                  <a:pt x="854" y="1253"/>
                </a:lnTo>
                <a:lnTo>
                  <a:pt x="839" y="1252"/>
                </a:lnTo>
                <a:lnTo>
                  <a:pt x="825" y="1252"/>
                </a:lnTo>
                <a:lnTo>
                  <a:pt x="817" y="1253"/>
                </a:lnTo>
                <a:lnTo>
                  <a:pt x="811" y="1255"/>
                </a:lnTo>
                <a:lnTo>
                  <a:pt x="805" y="1257"/>
                </a:lnTo>
                <a:lnTo>
                  <a:pt x="799" y="1260"/>
                </a:lnTo>
                <a:lnTo>
                  <a:pt x="791" y="1257"/>
                </a:lnTo>
                <a:lnTo>
                  <a:pt x="783" y="1256"/>
                </a:lnTo>
                <a:lnTo>
                  <a:pt x="767" y="1255"/>
                </a:lnTo>
                <a:lnTo>
                  <a:pt x="751" y="1255"/>
                </a:lnTo>
                <a:lnTo>
                  <a:pt x="735" y="1255"/>
                </a:lnTo>
                <a:lnTo>
                  <a:pt x="716" y="1252"/>
                </a:lnTo>
                <a:lnTo>
                  <a:pt x="698" y="1248"/>
                </a:lnTo>
                <a:lnTo>
                  <a:pt x="679" y="1244"/>
                </a:lnTo>
                <a:lnTo>
                  <a:pt x="659" y="1242"/>
                </a:lnTo>
                <a:lnTo>
                  <a:pt x="637" y="1242"/>
                </a:lnTo>
                <a:lnTo>
                  <a:pt x="615" y="1242"/>
                </a:lnTo>
                <a:lnTo>
                  <a:pt x="568" y="1242"/>
                </a:lnTo>
                <a:lnTo>
                  <a:pt x="475" y="1241"/>
                </a:lnTo>
                <a:lnTo>
                  <a:pt x="387" y="1238"/>
                </a:lnTo>
                <a:lnTo>
                  <a:pt x="300" y="1234"/>
                </a:lnTo>
                <a:lnTo>
                  <a:pt x="211" y="1232"/>
                </a:lnTo>
                <a:lnTo>
                  <a:pt x="204" y="1232"/>
                </a:lnTo>
                <a:lnTo>
                  <a:pt x="195" y="1230"/>
                </a:lnTo>
                <a:lnTo>
                  <a:pt x="188" y="1228"/>
                </a:lnTo>
                <a:lnTo>
                  <a:pt x="179" y="1228"/>
                </a:lnTo>
                <a:lnTo>
                  <a:pt x="164" y="1228"/>
                </a:lnTo>
                <a:lnTo>
                  <a:pt x="149" y="1229"/>
                </a:lnTo>
                <a:lnTo>
                  <a:pt x="119" y="1233"/>
                </a:lnTo>
                <a:lnTo>
                  <a:pt x="89" y="1238"/>
                </a:lnTo>
                <a:lnTo>
                  <a:pt x="74" y="1239"/>
                </a:lnTo>
                <a:lnTo>
                  <a:pt x="59" y="1240"/>
                </a:lnTo>
                <a:lnTo>
                  <a:pt x="40" y="1241"/>
                </a:lnTo>
                <a:lnTo>
                  <a:pt x="31" y="1241"/>
                </a:lnTo>
                <a:lnTo>
                  <a:pt x="24" y="1240"/>
                </a:lnTo>
                <a:lnTo>
                  <a:pt x="17" y="1238"/>
                </a:lnTo>
                <a:lnTo>
                  <a:pt x="11" y="1234"/>
                </a:lnTo>
                <a:lnTo>
                  <a:pt x="6" y="1229"/>
                </a:lnTo>
                <a:lnTo>
                  <a:pt x="0" y="1223"/>
                </a:lnTo>
                <a:lnTo>
                  <a:pt x="4" y="1211"/>
                </a:lnTo>
                <a:lnTo>
                  <a:pt x="10" y="1198"/>
                </a:lnTo>
                <a:lnTo>
                  <a:pt x="15" y="1187"/>
                </a:lnTo>
                <a:lnTo>
                  <a:pt x="23" y="1177"/>
                </a:lnTo>
                <a:lnTo>
                  <a:pt x="31" y="1168"/>
                </a:lnTo>
                <a:lnTo>
                  <a:pt x="36" y="1165"/>
                </a:lnTo>
                <a:lnTo>
                  <a:pt x="40" y="1162"/>
                </a:lnTo>
                <a:lnTo>
                  <a:pt x="45" y="1161"/>
                </a:lnTo>
                <a:lnTo>
                  <a:pt x="52" y="1158"/>
                </a:lnTo>
                <a:lnTo>
                  <a:pt x="57" y="1158"/>
                </a:lnTo>
                <a:lnTo>
                  <a:pt x="63" y="1158"/>
                </a:lnTo>
                <a:lnTo>
                  <a:pt x="64" y="1152"/>
                </a:lnTo>
                <a:lnTo>
                  <a:pt x="65" y="1146"/>
                </a:lnTo>
                <a:lnTo>
                  <a:pt x="67" y="1140"/>
                </a:lnTo>
                <a:lnTo>
                  <a:pt x="69" y="1136"/>
                </a:lnTo>
                <a:lnTo>
                  <a:pt x="74" y="1127"/>
                </a:lnTo>
                <a:lnTo>
                  <a:pt x="80" y="1120"/>
                </a:lnTo>
                <a:lnTo>
                  <a:pt x="71" y="1116"/>
                </a:lnTo>
                <a:lnTo>
                  <a:pt x="64" y="1111"/>
                </a:lnTo>
                <a:lnTo>
                  <a:pt x="60" y="1107"/>
                </a:lnTo>
                <a:lnTo>
                  <a:pt x="58" y="1102"/>
                </a:lnTo>
                <a:lnTo>
                  <a:pt x="58" y="1096"/>
                </a:lnTo>
                <a:lnTo>
                  <a:pt x="60" y="1090"/>
                </a:lnTo>
                <a:lnTo>
                  <a:pt x="63" y="1084"/>
                </a:lnTo>
                <a:lnTo>
                  <a:pt x="69" y="1078"/>
                </a:lnTo>
                <a:lnTo>
                  <a:pt x="82" y="1065"/>
                </a:lnTo>
                <a:lnTo>
                  <a:pt x="95" y="1053"/>
                </a:lnTo>
                <a:lnTo>
                  <a:pt x="120" y="1033"/>
                </a:lnTo>
                <a:lnTo>
                  <a:pt x="118" y="1029"/>
                </a:lnTo>
                <a:lnTo>
                  <a:pt x="114" y="1026"/>
                </a:lnTo>
                <a:lnTo>
                  <a:pt x="109" y="1022"/>
                </a:lnTo>
                <a:lnTo>
                  <a:pt x="104" y="1019"/>
                </a:lnTo>
                <a:lnTo>
                  <a:pt x="93" y="1013"/>
                </a:lnTo>
                <a:lnTo>
                  <a:pt x="80" y="1008"/>
                </a:lnTo>
                <a:lnTo>
                  <a:pt x="69" y="1003"/>
                </a:lnTo>
                <a:lnTo>
                  <a:pt x="59" y="999"/>
                </a:lnTo>
                <a:lnTo>
                  <a:pt x="55" y="996"/>
                </a:lnTo>
                <a:lnTo>
                  <a:pt x="52" y="993"/>
                </a:lnTo>
                <a:lnTo>
                  <a:pt x="49" y="990"/>
                </a:lnTo>
                <a:lnTo>
                  <a:pt x="49" y="987"/>
                </a:lnTo>
                <a:lnTo>
                  <a:pt x="49" y="983"/>
                </a:lnTo>
                <a:lnTo>
                  <a:pt x="51" y="980"/>
                </a:lnTo>
                <a:lnTo>
                  <a:pt x="55" y="972"/>
                </a:lnTo>
                <a:lnTo>
                  <a:pt x="60" y="965"/>
                </a:lnTo>
                <a:lnTo>
                  <a:pt x="68" y="957"/>
                </a:lnTo>
                <a:lnTo>
                  <a:pt x="85" y="943"/>
                </a:lnTo>
                <a:lnTo>
                  <a:pt x="92" y="937"/>
                </a:lnTo>
                <a:lnTo>
                  <a:pt x="98" y="930"/>
                </a:lnTo>
                <a:lnTo>
                  <a:pt x="112" y="914"/>
                </a:lnTo>
                <a:lnTo>
                  <a:pt x="122" y="899"/>
                </a:lnTo>
                <a:lnTo>
                  <a:pt x="128" y="892"/>
                </a:lnTo>
                <a:lnTo>
                  <a:pt x="132" y="883"/>
                </a:lnTo>
                <a:lnTo>
                  <a:pt x="135" y="875"/>
                </a:lnTo>
                <a:lnTo>
                  <a:pt x="137" y="866"/>
                </a:lnTo>
                <a:lnTo>
                  <a:pt x="178" y="806"/>
                </a:lnTo>
                <a:lnTo>
                  <a:pt x="198" y="776"/>
                </a:lnTo>
                <a:lnTo>
                  <a:pt x="218" y="746"/>
                </a:lnTo>
                <a:lnTo>
                  <a:pt x="237" y="714"/>
                </a:lnTo>
                <a:lnTo>
                  <a:pt x="254" y="682"/>
                </a:lnTo>
                <a:lnTo>
                  <a:pt x="270" y="649"/>
                </a:lnTo>
                <a:lnTo>
                  <a:pt x="285" y="612"/>
                </a:lnTo>
                <a:lnTo>
                  <a:pt x="296" y="613"/>
                </a:lnTo>
                <a:lnTo>
                  <a:pt x="305" y="617"/>
                </a:lnTo>
                <a:lnTo>
                  <a:pt x="314" y="621"/>
                </a:lnTo>
                <a:lnTo>
                  <a:pt x="321" y="627"/>
                </a:lnTo>
                <a:lnTo>
                  <a:pt x="351" y="633"/>
                </a:lnTo>
                <a:lnTo>
                  <a:pt x="380" y="638"/>
                </a:lnTo>
                <a:lnTo>
                  <a:pt x="409" y="641"/>
                </a:lnTo>
                <a:lnTo>
                  <a:pt x="424" y="642"/>
                </a:lnTo>
                <a:lnTo>
                  <a:pt x="440" y="642"/>
                </a:lnTo>
                <a:lnTo>
                  <a:pt x="544" y="638"/>
                </a:lnTo>
                <a:lnTo>
                  <a:pt x="597" y="637"/>
                </a:lnTo>
                <a:lnTo>
                  <a:pt x="647" y="637"/>
                </a:lnTo>
                <a:lnTo>
                  <a:pt x="673" y="637"/>
                </a:lnTo>
                <a:lnTo>
                  <a:pt x="697" y="639"/>
                </a:lnTo>
                <a:lnTo>
                  <a:pt x="721" y="641"/>
                </a:lnTo>
                <a:lnTo>
                  <a:pt x="745" y="644"/>
                </a:lnTo>
                <a:lnTo>
                  <a:pt x="769" y="649"/>
                </a:lnTo>
                <a:lnTo>
                  <a:pt x="791" y="654"/>
                </a:lnTo>
                <a:lnTo>
                  <a:pt x="814" y="662"/>
                </a:lnTo>
                <a:lnTo>
                  <a:pt x="836" y="669"/>
                </a:lnTo>
                <a:lnTo>
                  <a:pt x="860" y="680"/>
                </a:lnTo>
                <a:lnTo>
                  <a:pt x="885" y="690"/>
                </a:lnTo>
                <a:lnTo>
                  <a:pt x="908" y="703"/>
                </a:lnTo>
                <a:lnTo>
                  <a:pt x="930" y="717"/>
                </a:lnTo>
                <a:lnTo>
                  <a:pt x="939" y="725"/>
                </a:lnTo>
                <a:lnTo>
                  <a:pt x="949" y="733"/>
                </a:lnTo>
                <a:lnTo>
                  <a:pt x="958" y="742"/>
                </a:lnTo>
                <a:lnTo>
                  <a:pt x="967" y="751"/>
                </a:lnTo>
                <a:lnTo>
                  <a:pt x="975" y="761"/>
                </a:lnTo>
                <a:lnTo>
                  <a:pt x="982" y="773"/>
                </a:lnTo>
                <a:lnTo>
                  <a:pt x="988" y="785"/>
                </a:lnTo>
                <a:lnTo>
                  <a:pt x="994" y="798"/>
                </a:lnTo>
                <a:lnTo>
                  <a:pt x="1009" y="780"/>
                </a:lnTo>
                <a:lnTo>
                  <a:pt x="1025" y="764"/>
                </a:lnTo>
                <a:lnTo>
                  <a:pt x="1041" y="747"/>
                </a:lnTo>
                <a:lnTo>
                  <a:pt x="1048" y="739"/>
                </a:lnTo>
                <a:lnTo>
                  <a:pt x="1055" y="728"/>
                </a:lnTo>
                <a:lnTo>
                  <a:pt x="1053" y="726"/>
                </a:lnTo>
                <a:lnTo>
                  <a:pt x="1049" y="723"/>
                </a:lnTo>
                <a:lnTo>
                  <a:pt x="1044" y="718"/>
                </a:lnTo>
                <a:lnTo>
                  <a:pt x="1030" y="711"/>
                </a:lnTo>
                <a:lnTo>
                  <a:pt x="1025" y="702"/>
                </a:lnTo>
                <a:lnTo>
                  <a:pt x="1019" y="695"/>
                </a:lnTo>
                <a:lnTo>
                  <a:pt x="1008" y="680"/>
                </a:lnTo>
                <a:lnTo>
                  <a:pt x="995" y="665"/>
                </a:lnTo>
                <a:lnTo>
                  <a:pt x="988" y="656"/>
                </a:lnTo>
                <a:lnTo>
                  <a:pt x="983" y="648"/>
                </a:lnTo>
                <a:lnTo>
                  <a:pt x="977" y="633"/>
                </a:lnTo>
                <a:lnTo>
                  <a:pt x="970" y="617"/>
                </a:lnTo>
                <a:lnTo>
                  <a:pt x="966" y="599"/>
                </a:lnTo>
                <a:lnTo>
                  <a:pt x="962" y="582"/>
                </a:lnTo>
                <a:lnTo>
                  <a:pt x="960" y="564"/>
                </a:lnTo>
                <a:lnTo>
                  <a:pt x="958" y="546"/>
                </a:lnTo>
                <a:lnTo>
                  <a:pt x="958" y="528"/>
                </a:lnTo>
                <a:lnTo>
                  <a:pt x="960" y="510"/>
                </a:lnTo>
                <a:lnTo>
                  <a:pt x="963" y="491"/>
                </a:lnTo>
                <a:lnTo>
                  <a:pt x="967" y="473"/>
                </a:lnTo>
                <a:lnTo>
                  <a:pt x="972" y="456"/>
                </a:lnTo>
                <a:lnTo>
                  <a:pt x="980" y="439"/>
                </a:lnTo>
                <a:lnTo>
                  <a:pt x="988" y="423"/>
                </a:lnTo>
                <a:lnTo>
                  <a:pt x="998" y="408"/>
                </a:lnTo>
                <a:lnTo>
                  <a:pt x="1010" y="394"/>
                </a:lnTo>
                <a:lnTo>
                  <a:pt x="1023" y="382"/>
                </a:lnTo>
                <a:lnTo>
                  <a:pt x="1030" y="376"/>
                </a:lnTo>
                <a:lnTo>
                  <a:pt x="1039" y="369"/>
                </a:lnTo>
                <a:lnTo>
                  <a:pt x="1048" y="364"/>
                </a:lnTo>
                <a:lnTo>
                  <a:pt x="1058" y="359"/>
                </a:lnTo>
                <a:lnTo>
                  <a:pt x="1069" y="354"/>
                </a:lnTo>
                <a:lnTo>
                  <a:pt x="1081" y="350"/>
                </a:lnTo>
                <a:lnTo>
                  <a:pt x="1092" y="346"/>
                </a:lnTo>
                <a:lnTo>
                  <a:pt x="1104" y="342"/>
                </a:lnTo>
                <a:lnTo>
                  <a:pt x="1117" y="340"/>
                </a:lnTo>
                <a:lnTo>
                  <a:pt x="1130" y="338"/>
                </a:lnTo>
                <a:lnTo>
                  <a:pt x="1143" y="338"/>
                </a:lnTo>
                <a:lnTo>
                  <a:pt x="1155" y="338"/>
                </a:lnTo>
                <a:lnTo>
                  <a:pt x="1168" y="339"/>
                </a:lnTo>
                <a:lnTo>
                  <a:pt x="1181" y="341"/>
                </a:lnTo>
                <a:lnTo>
                  <a:pt x="1194" y="345"/>
                </a:lnTo>
                <a:lnTo>
                  <a:pt x="1207" y="350"/>
                </a:lnTo>
                <a:lnTo>
                  <a:pt x="1205" y="340"/>
                </a:lnTo>
                <a:lnTo>
                  <a:pt x="1200" y="331"/>
                </a:lnTo>
                <a:lnTo>
                  <a:pt x="1195" y="322"/>
                </a:lnTo>
                <a:lnTo>
                  <a:pt x="1190" y="312"/>
                </a:lnTo>
                <a:lnTo>
                  <a:pt x="1183" y="305"/>
                </a:lnTo>
                <a:lnTo>
                  <a:pt x="1176" y="296"/>
                </a:lnTo>
                <a:lnTo>
                  <a:pt x="1167" y="289"/>
                </a:lnTo>
                <a:lnTo>
                  <a:pt x="1159" y="281"/>
                </a:lnTo>
                <a:lnTo>
                  <a:pt x="1139" y="268"/>
                </a:lnTo>
                <a:lnTo>
                  <a:pt x="1119" y="256"/>
                </a:lnTo>
                <a:lnTo>
                  <a:pt x="1098" y="246"/>
                </a:lnTo>
                <a:lnTo>
                  <a:pt x="1077" y="239"/>
                </a:lnTo>
                <a:lnTo>
                  <a:pt x="1074" y="235"/>
                </a:lnTo>
                <a:lnTo>
                  <a:pt x="1072" y="231"/>
                </a:lnTo>
                <a:lnTo>
                  <a:pt x="1069" y="223"/>
                </a:lnTo>
                <a:lnTo>
                  <a:pt x="1069" y="214"/>
                </a:lnTo>
                <a:lnTo>
                  <a:pt x="1069" y="204"/>
                </a:lnTo>
                <a:lnTo>
                  <a:pt x="1071" y="196"/>
                </a:lnTo>
                <a:lnTo>
                  <a:pt x="1073" y="186"/>
                </a:lnTo>
                <a:lnTo>
                  <a:pt x="1077" y="170"/>
                </a:lnTo>
                <a:lnTo>
                  <a:pt x="1090" y="166"/>
                </a:lnTo>
                <a:lnTo>
                  <a:pt x="1103" y="164"/>
                </a:lnTo>
                <a:lnTo>
                  <a:pt x="1116" y="163"/>
                </a:lnTo>
                <a:lnTo>
                  <a:pt x="1122" y="164"/>
                </a:lnTo>
                <a:lnTo>
                  <a:pt x="1129" y="165"/>
                </a:lnTo>
                <a:lnTo>
                  <a:pt x="1135" y="168"/>
                </a:lnTo>
                <a:lnTo>
                  <a:pt x="1142" y="171"/>
                </a:lnTo>
                <a:lnTo>
                  <a:pt x="1158" y="182"/>
                </a:lnTo>
                <a:lnTo>
                  <a:pt x="1175" y="195"/>
                </a:lnTo>
                <a:lnTo>
                  <a:pt x="1193" y="210"/>
                </a:lnTo>
                <a:lnTo>
                  <a:pt x="1210" y="226"/>
                </a:lnTo>
                <a:lnTo>
                  <a:pt x="1226" y="243"/>
                </a:lnTo>
                <a:lnTo>
                  <a:pt x="1239" y="259"/>
                </a:lnTo>
                <a:lnTo>
                  <a:pt x="1249" y="274"/>
                </a:lnTo>
                <a:lnTo>
                  <a:pt x="1252" y="279"/>
                </a:lnTo>
                <a:lnTo>
                  <a:pt x="1254" y="286"/>
                </a:lnTo>
                <a:lnTo>
                  <a:pt x="1256" y="292"/>
                </a:lnTo>
                <a:lnTo>
                  <a:pt x="1256" y="298"/>
                </a:lnTo>
                <a:close/>
                <a:moveTo>
                  <a:pt x="1734" y="859"/>
                </a:moveTo>
                <a:lnTo>
                  <a:pt x="1734" y="859"/>
                </a:lnTo>
                <a:lnTo>
                  <a:pt x="1734" y="863"/>
                </a:lnTo>
                <a:lnTo>
                  <a:pt x="1735" y="866"/>
                </a:lnTo>
                <a:lnTo>
                  <a:pt x="1739" y="871"/>
                </a:lnTo>
                <a:lnTo>
                  <a:pt x="1743" y="877"/>
                </a:lnTo>
                <a:lnTo>
                  <a:pt x="1745" y="881"/>
                </a:lnTo>
                <a:lnTo>
                  <a:pt x="1745" y="885"/>
                </a:lnTo>
                <a:lnTo>
                  <a:pt x="1745" y="889"/>
                </a:lnTo>
                <a:lnTo>
                  <a:pt x="1744" y="892"/>
                </a:lnTo>
                <a:lnTo>
                  <a:pt x="1742" y="897"/>
                </a:lnTo>
                <a:lnTo>
                  <a:pt x="1739" y="904"/>
                </a:lnTo>
                <a:lnTo>
                  <a:pt x="1736" y="910"/>
                </a:lnTo>
                <a:lnTo>
                  <a:pt x="1723" y="922"/>
                </a:lnTo>
                <a:lnTo>
                  <a:pt x="1711" y="934"/>
                </a:lnTo>
                <a:lnTo>
                  <a:pt x="1700" y="946"/>
                </a:lnTo>
                <a:lnTo>
                  <a:pt x="1690" y="960"/>
                </a:lnTo>
                <a:lnTo>
                  <a:pt x="1679" y="974"/>
                </a:lnTo>
                <a:lnTo>
                  <a:pt x="1669" y="988"/>
                </a:lnTo>
                <a:lnTo>
                  <a:pt x="1651" y="1018"/>
                </a:lnTo>
                <a:lnTo>
                  <a:pt x="1634" y="1049"/>
                </a:lnTo>
                <a:lnTo>
                  <a:pt x="1617" y="1081"/>
                </a:lnTo>
                <a:lnTo>
                  <a:pt x="1601" y="1112"/>
                </a:lnTo>
                <a:lnTo>
                  <a:pt x="1584" y="1144"/>
                </a:lnTo>
                <a:lnTo>
                  <a:pt x="1576" y="1150"/>
                </a:lnTo>
                <a:lnTo>
                  <a:pt x="1570" y="1157"/>
                </a:lnTo>
                <a:lnTo>
                  <a:pt x="1563" y="1165"/>
                </a:lnTo>
                <a:lnTo>
                  <a:pt x="1558" y="1173"/>
                </a:lnTo>
                <a:lnTo>
                  <a:pt x="1548" y="1190"/>
                </a:lnTo>
                <a:lnTo>
                  <a:pt x="1543" y="1198"/>
                </a:lnTo>
                <a:lnTo>
                  <a:pt x="1537" y="1205"/>
                </a:lnTo>
                <a:lnTo>
                  <a:pt x="1536" y="1211"/>
                </a:lnTo>
                <a:lnTo>
                  <a:pt x="1536" y="1212"/>
                </a:lnTo>
                <a:lnTo>
                  <a:pt x="1537" y="1212"/>
                </a:lnTo>
                <a:lnTo>
                  <a:pt x="1538" y="1212"/>
                </a:lnTo>
                <a:lnTo>
                  <a:pt x="1537" y="1218"/>
                </a:lnTo>
                <a:lnTo>
                  <a:pt x="1530" y="1223"/>
                </a:lnTo>
                <a:lnTo>
                  <a:pt x="1523" y="1226"/>
                </a:lnTo>
                <a:lnTo>
                  <a:pt x="1516" y="1227"/>
                </a:lnTo>
                <a:lnTo>
                  <a:pt x="1510" y="1227"/>
                </a:lnTo>
                <a:lnTo>
                  <a:pt x="1497" y="1224"/>
                </a:lnTo>
                <a:lnTo>
                  <a:pt x="1490" y="1222"/>
                </a:lnTo>
                <a:lnTo>
                  <a:pt x="1483" y="1220"/>
                </a:lnTo>
                <a:lnTo>
                  <a:pt x="1454" y="1218"/>
                </a:lnTo>
                <a:lnTo>
                  <a:pt x="1424" y="1217"/>
                </a:lnTo>
                <a:lnTo>
                  <a:pt x="1394" y="1216"/>
                </a:lnTo>
                <a:lnTo>
                  <a:pt x="1367" y="1215"/>
                </a:lnTo>
                <a:lnTo>
                  <a:pt x="1346" y="1213"/>
                </a:lnTo>
                <a:lnTo>
                  <a:pt x="1325" y="1208"/>
                </a:lnTo>
                <a:lnTo>
                  <a:pt x="1303" y="1203"/>
                </a:lnTo>
                <a:lnTo>
                  <a:pt x="1281" y="1200"/>
                </a:lnTo>
                <a:lnTo>
                  <a:pt x="1178" y="1192"/>
                </a:lnTo>
                <a:lnTo>
                  <a:pt x="1125" y="1187"/>
                </a:lnTo>
                <a:lnTo>
                  <a:pt x="1071" y="1184"/>
                </a:lnTo>
                <a:lnTo>
                  <a:pt x="1018" y="1182"/>
                </a:lnTo>
                <a:lnTo>
                  <a:pt x="966" y="1182"/>
                </a:lnTo>
                <a:lnTo>
                  <a:pt x="941" y="1182"/>
                </a:lnTo>
                <a:lnTo>
                  <a:pt x="917" y="1184"/>
                </a:lnTo>
                <a:lnTo>
                  <a:pt x="893" y="1185"/>
                </a:lnTo>
                <a:lnTo>
                  <a:pt x="871" y="1188"/>
                </a:lnTo>
                <a:lnTo>
                  <a:pt x="866" y="1200"/>
                </a:lnTo>
                <a:lnTo>
                  <a:pt x="862" y="1214"/>
                </a:lnTo>
                <a:lnTo>
                  <a:pt x="861" y="1219"/>
                </a:lnTo>
                <a:lnTo>
                  <a:pt x="861" y="1225"/>
                </a:lnTo>
                <a:lnTo>
                  <a:pt x="861" y="1230"/>
                </a:lnTo>
                <a:lnTo>
                  <a:pt x="863" y="1232"/>
                </a:lnTo>
                <a:lnTo>
                  <a:pt x="920" y="1239"/>
                </a:lnTo>
                <a:lnTo>
                  <a:pt x="977" y="1243"/>
                </a:lnTo>
                <a:lnTo>
                  <a:pt x="1032" y="1245"/>
                </a:lnTo>
                <a:lnTo>
                  <a:pt x="1089" y="1247"/>
                </a:lnTo>
                <a:lnTo>
                  <a:pt x="1205" y="1249"/>
                </a:lnTo>
                <a:lnTo>
                  <a:pt x="1326" y="1249"/>
                </a:lnTo>
                <a:lnTo>
                  <a:pt x="1347" y="1248"/>
                </a:lnTo>
                <a:lnTo>
                  <a:pt x="1374" y="1246"/>
                </a:lnTo>
                <a:lnTo>
                  <a:pt x="1404" y="1245"/>
                </a:lnTo>
                <a:lnTo>
                  <a:pt x="1420" y="1244"/>
                </a:lnTo>
                <a:lnTo>
                  <a:pt x="1436" y="1245"/>
                </a:lnTo>
                <a:lnTo>
                  <a:pt x="1490" y="1248"/>
                </a:lnTo>
                <a:lnTo>
                  <a:pt x="1511" y="1249"/>
                </a:lnTo>
                <a:lnTo>
                  <a:pt x="1520" y="1249"/>
                </a:lnTo>
                <a:lnTo>
                  <a:pt x="1529" y="1248"/>
                </a:lnTo>
                <a:lnTo>
                  <a:pt x="1537" y="1247"/>
                </a:lnTo>
                <a:lnTo>
                  <a:pt x="1545" y="1245"/>
                </a:lnTo>
                <a:lnTo>
                  <a:pt x="1552" y="1241"/>
                </a:lnTo>
                <a:lnTo>
                  <a:pt x="1559" y="1237"/>
                </a:lnTo>
                <a:lnTo>
                  <a:pt x="1566" y="1231"/>
                </a:lnTo>
                <a:lnTo>
                  <a:pt x="1572" y="1224"/>
                </a:lnTo>
                <a:lnTo>
                  <a:pt x="1577" y="1215"/>
                </a:lnTo>
                <a:lnTo>
                  <a:pt x="1584" y="1205"/>
                </a:lnTo>
                <a:lnTo>
                  <a:pt x="1585" y="1201"/>
                </a:lnTo>
                <a:lnTo>
                  <a:pt x="1585" y="1197"/>
                </a:lnTo>
                <a:lnTo>
                  <a:pt x="1585" y="1193"/>
                </a:lnTo>
                <a:lnTo>
                  <a:pt x="1586" y="1188"/>
                </a:lnTo>
                <a:lnTo>
                  <a:pt x="1591" y="1179"/>
                </a:lnTo>
                <a:lnTo>
                  <a:pt x="1599" y="1168"/>
                </a:lnTo>
                <a:lnTo>
                  <a:pt x="1606" y="1157"/>
                </a:lnTo>
                <a:lnTo>
                  <a:pt x="1613" y="1147"/>
                </a:lnTo>
                <a:lnTo>
                  <a:pt x="1638" y="1104"/>
                </a:lnTo>
                <a:lnTo>
                  <a:pt x="1664" y="1061"/>
                </a:lnTo>
                <a:lnTo>
                  <a:pt x="1717" y="980"/>
                </a:lnTo>
                <a:lnTo>
                  <a:pt x="1734" y="952"/>
                </a:lnTo>
                <a:lnTo>
                  <a:pt x="1749" y="925"/>
                </a:lnTo>
                <a:lnTo>
                  <a:pt x="1765" y="899"/>
                </a:lnTo>
                <a:lnTo>
                  <a:pt x="1781" y="874"/>
                </a:lnTo>
                <a:lnTo>
                  <a:pt x="1775" y="872"/>
                </a:lnTo>
                <a:lnTo>
                  <a:pt x="1770" y="869"/>
                </a:lnTo>
                <a:lnTo>
                  <a:pt x="1758" y="863"/>
                </a:lnTo>
                <a:lnTo>
                  <a:pt x="1752" y="860"/>
                </a:lnTo>
                <a:lnTo>
                  <a:pt x="1747" y="857"/>
                </a:lnTo>
                <a:lnTo>
                  <a:pt x="1740" y="857"/>
                </a:lnTo>
                <a:lnTo>
                  <a:pt x="1734" y="859"/>
                </a:lnTo>
                <a:close/>
                <a:moveTo>
                  <a:pt x="1246" y="119"/>
                </a:moveTo>
                <a:lnTo>
                  <a:pt x="1246" y="119"/>
                </a:lnTo>
                <a:lnTo>
                  <a:pt x="1244" y="133"/>
                </a:lnTo>
                <a:lnTo>
                  <a:pt x="1244" y="147"/>
                </a:lnTo>
                <a:lnTo>
                  <a:pt x="1244" y="160"/>
                </a:lnTo>
                <a:lnTo>
                  <a:pt x="1245" y="173"/>
                </a:lnTo>
                <a:lnTo>
                  <a:pt x="1246" y="186"/>
                </a:lnTo>
                <a:lnTo>
                  <a:pt x="1250" y="199"/>
                </a:lnTo>
                <a:lnTo>
                  <a:pt x="1256" y="224"/>
                </a:lnTo>
                <a:lnTo>
                  <a:pt x="1264" y="248"/>
                </a:lnTo>
                <a:lnTo>
                  <a:pt x="1272" y="272"/>
                </a:lnTo>
                <a:lnTo>
                  <a:pt x="1280" y="296"/>
                </a:lnTo>
                <a:lnTo>
                  <a:pt x="1286" y="322"/>
                </a:lnTo>
                <a:lnTo>
                  <a:pt x="1291" y="309"/>
                </a:lnTo>
                <a:lnTo>
                  <a:pt x="1298" y="295"/>
                </a:lnTo>
                <a:lnTo>
                  <a:pt x="1304" y="281"/>
                </a:lnTo>
                <a:lnTo>
                  <a:pt x="1306" y="274"/>
                </a:lnTo>
                <a:lnTo>
                  <a:pt x="1309" y="266"/>
                </a:lnTo>
                <a:lnTo>
                  <a:pt x="1302" y="259"/>
                </a:lnTo>
                <a:lnTo>
                  <a:pt x="1295" y="251"/>
                </a:lnTo>
                <a:lnTo>
                  <a:pt x="1279" y="239"/>
                </a:lnTo>
                <a:lnTo>
                  <a:pt x="1271" y="231"/>
                </a:lnTo>
                <a:lnTo>
                  <a:pt x="1265" y="224"/>
                </a:lnTo>
                <a:lnTo>
                  <a:pt x="1260" y="216"/>
                </a:lnTo>
                <a:lnTo>
                  <a:pt x="1259" y="212"/>
                </a:lnTo>
                <a:lnTo>
                  <a:pt x="1259" y="206"/>
                </a:lnTo>
                <a:lnTo>
                  <a:pt x="1266" y="211"/>
                </a:lnTo>
                <a:lnTo>
                  <a:pt x="1273" y="214"/>
                </a:lnTo>
                <a:lnTo>
                  <a:pt x="1286" y="223"/>
                </a:lnTo>
                <a:lnTo>
                  <a:pt x="1299" y="231"/>
                </a:lnTo>
                <a:lnTo>
                  <a:pt x="1304" y="234"/>
                </a:lnTo>
                <a:lnTo>
                  <a:pt x="1311" y="236"/>
                </a:lnTo>
                <a:lnTo>
                  <a:pt x="1312" y="233"/>
                </a:lnTo>
                <a:lnTo>
                  <a:pt x="1312" y="230"/>
                </a:lnTo>
                <a:lnTo>
                  <a:pt x="1311" y="221"/>
                </a:lnTo>
                <a:lnTo>
                  <a:pt x="1310" y="213"/>
                </a:lnTo>
                <a:lnTo>
                  <a:pt x="1309" y="204"/>
                </a:lnTo>
                <a:lnTo>
                  <a:pt x="1299" y="203"/>
                </a:lnTo>
                <a:lnTo>
                  <a:pt x="1290" y="200"/>
                </a:lnTo>
                <a:lnTo>
                  <a:pt x="1282" y="196"/>
                </a:lnTo>
                <a:lnTo>
                  <a:pt x="1274" y="190"/>
                </a:lnTo>
                <a:lnTo>
                  <a:pt x="1269" y="185"/>
                </a:lnTo>
                <a:lnTo>
                  <a:pt x="1265" y="179"/>
                </a:lnTo>
                <a:lnTo>
                  <a:pt x="1261" y="171"/>
                </a:lnTo>
                <a:lnTo>
                  <a:pt x="1261" y="163"/>
                </a:lnTo>
                <a:lnTo>
                  <a:pt x="1266" y="165"/>
                </a:lnTo>
                <a:lnTo>
                  <a:pt x="1270" y="168"/>
                </a:lnTo>
                <a:lnTo>
                  <a:pt x="1278" y="174"/>
                </a:lnTo>
                <a:lnTo>
                  <a:pt x="1282" y="177"/>
                </a:lnTo>
                <a:lnTo>
                  <a:pt x="1285" y="179"/>
                </a:lnTo>
                <a:lnTo>
                  <a:pt x="1290" y="179"/>
                </a:lnTo>
                <a:lnTo>
                  <a:pt x="1296" y="178"/>
                </a:lnTo>
                <a:lnTo>
                  <a:pt x="1296" y="172"/>
                </a:lnTo>
                <a:lnTo>
                  <a:pt x="1296" y="167"/>
                </a:lnTo>
                <a:lnTo>
                  <a:pt x="1291" y="155"/>
                </a:lnTo>
                <a:lnTo>
                  <a:pt x="1286" y="142"/>
                </a:lnTo>
                <a:lnTo>
                  <a:pt x="1280" y="129"/>
                </a:lnTo>
                <a:lnTo>
                  <a:pt x="1274" y="118"/>
                </a:lnTo>
                <a:lnTo>
                  <a:pt x="1272" y="111"/>
                </a:lnTo>
                <a:lnTo>
                  <a:pt x="1271" y="105"/>
                </a:lnTo>
                <a:lnTo>
                  <a:pt x="1271" y="99"/>
                </a:lnTo>
                <a:lnTo>
                  <a:pt x="1271" y="94"/>
                </a:lnTo>
                <a:lnTo>
                  <a:pt x="1273" y="89"/>
                </a:lnTo>
                <a:lnTo>
                  <a:pt x="1276" y="84"/>
                </a:lnTo>
                <a:lnTo>
                  <a:pt x="1282" y="93"/>
                </a:lnTo>
                <a:lnTo>
                  <a:pt x="1287" y="103"/>
                </a:lnTo>
                <a:lnTo>
                  <a:pt x="1296" y="123"/>
                </a:lnTo>
                <a:lnTo>
                  <a:pt x="1303" y="143"/>
                </a:lnTo>
                <a:lnTo>
                  <a:pt x="1313" y="165"/>
                </a:lnTo>
                <a:lnTo>
                  <a:pt x="1318" y="158"/>
                </a:lnTo>
                <a:lnTo>
                  <a:pt x="1323" y="150"/>
                </a:lnTo>
                <a:lnTo>
                  <a:pt x="1328" y="133"/>
                </a:lnTo>
                <a:lnTo>
                  <a:pt x="1331" y="124"/>
                </a:lnTo>
                <a:lnTo>
                  <a:pt x="1336" y="117"/>
                </a:lnTo>
                <a:lnTo>
                  <a:pt x="1339" y="113"/>
                </a:lnTo>
                <a:lnTo>
                  <a:pt x="1342" y="110"/>
                </a:lnTo>
                <a:lnTo>
                  <a:pt x="1346" y="108"/>
                </a:lnTo>
                <a:lnTo>
                  <a:pt x="1350" y="106"/>
                </a:lnTo>
                <a:lnTo>
                  <a:pt x="1349" y="114"/>
                </a:lnTo>
                <a:lnTo>
                  <a:pt x="1348" y="122"/>
                </a:lnTo>
                <a:lnTo>
                  <a:pt x="1344" y="138"/>
                </a:lnTo>
                <a:lnTo>
                  <a:pt x="1339" y="153"/>
                </a:lnTo>
                <a:lnTo>
                  <a:pt x="1333" y="167"/>
                </a:lnTo>
                <a:lnTo>
                  <a:pt x="1328" y="182"/>
                </a:lnTo>
                <a:lnTo>
                  <a:pt x="1326" y="189"/>
                </a:lnTo>
                <a:lnTo>
                  <a:pt x="1325" y="197"/>
                </a:lnTo>
                <a:lnTo>
                  <a:pt x="1325" y="205"/>
                </a:lnTo>
                <a:lnTo>
                  <a:pt x="1326" y="213"/>
                </a:lnTo>
                <a:lnTo>
                  <a:pt x="1327" y="220"/>
                </a:lnTo>
                <a:lnTo>
                  <a:pt x="1330" y="229"/>
                </a:lnTo>
                <a:lnTo>
                  <a:pt x="1336" y="227"/>
                </a:lnTo>
                <a:lnTo>
                  <a:pt x="1342" y="225"/>
                </a:lnTo>
                <a:lnTo>
                  <a:pt x="1345" y="220"/>
                </a:lnTo>
                <a:lnTo>
                  <a:pt x="1349" y="216"/>
                </a:lnTo>
                <a:lnTo>
                  <a:pt x="1356" y="206"/>
                </a:lnTo>
                <a:lnTo>
                  <a:pt x="1360" y="203"/>
                </a:lnTo>
                <a:lnTo>
                  <a:pt x="1364" y="200"/>
                </a:lnTo>
                <a:lnTo>
                  <a:pt x="1369" y="204"/>
                </a:lnTo>
                <a:lnTo>
                  <a:pt x="1371" y="209"/>
                </a:lnTo>
                <a:lnTo>
                  <a:pt x="1371" y="213"/>
                </a:lnTo>
                <a:lnTo>
                  <a:pt x="1371" y="217"/>
                </a:lnTo>
                <a:lnTo>
                  <a:pt x="1370" y="221"/>
                </a:lnTo>
                <a:lnTo>
                  <a:pt x="1367" y="226"/>
                </a:lnTo>
                <a:lnTo>
                  <a:pt x="1361" y="233"/>
                </a:lnTo>
                <a:lnTo>
                  <a:pt x="1352" y="240"/>
                </a:lnTo>
                <a:lnTo>
                  <a:pt x="1344" y="245"/>
                </a:lnTo>
                <a:lnTo>
                  <a:pt x="1330" y="251"/>
                </a:lnTo>
                <a:lnTo>
                  <a:pt x="1329" y="259"/>
                </a:lnTo>
                <a:lnTo>
                  <a:pt x="1327" y="268"/>
                </a:lnTo>
                <a:lnTo>
                  <a:pt x="1320" y="286"/>
                </a:lnTo>
                <a:lnTo>
                  <a:pt x="1314" y="304"/>
                </a:lnTo>
                <a:lnTo>
                  <a:pt x="1312" y="312"/>
                </a:lnTo>
                <a:lnTo>
                  <a:pt x="1311" y="320"/>
                </a:lnTo>
                <a:lnTo>
                  <a:pt x="1333" y="293"/>
                </a:lnTo>
                <a:lnTo>
                  <a:pt x="1345" y="277"/>
                </a:lnTo>
                <a:lnTo>
                  <a:pt x="1357" y="261"/>
                </a:lnTo>
                <a:lnTo>
                  <a:pt x="1366" y="244"/>
                </a:lnTo>
                <a:lnTo>
                  <a:pt x="1374" y="225"/>
                </a:lnTo>
                <a:lnTo>
                  <a:pt x="1377" y="215"/>
                </a:lnTo>
                <a:lnTo>
                  <a:pt x="1379" y="205"/>
                </a:lnTo>
                <a:lnTo>
                  <a:pt x="1381" y="196"/>
                </a:lnTo>
                <a:lnTo>
                  <a:pt x="1381" y="185"/>
                </a:lnTo>
                <a:lnTo>
                  <a:pt x="1381" y="171"/>
                </a:lnTo>
                <a:lnTo>
                  <a:pt x="1380" y="159"/>
                </a:lnTo>
                <a:lnTo>
                  <a:pt x="1377" y="148"/>
                </a:lnTo>
                <a:lnTo>
                  <a:pt x="1374" y="137"/>
                </a:lnTo>
                <a:lnTo>
                  <a:pt x="1369" y="126"/>
                </a:lnTo>
                <a:lnTo>
                  <a:pt x="1363" y="117"/>
                </a:lnTo>
                <a:lnTo>
                  <a:pt x="1357" y="108"/>
                </a:lnTo>
                <a:lnTo>
                  <a:pt x="1349" y="98"/>
                </a:lnTo>
                <a:lnTo>
                  <a:pt x="1334" y="82"/>
                </a:lnTo>
                <a:lnTo>
                  <a:pt x="1317" y="66"/>
                </a:lnTo>
                <a:lnTo>
                  <a:pt x="1301" y="51"/>
                </a:lnTo>
                <a:lnTo>
                  <a:pt x="1286" y="35"/>
                </a:lnTo>
                <a:lnTo>
                  <a:pt x="1281" y="46"/>
                </a:lnTo>
                <a:lnTo>
                  <a:pt x="1274" y="56"/>
                </a:lnTo>
                <a:lnTo>
                  <a:pt x="1264" y="75"/>
                </a:lnTo>
                <a:lnTo>
                  <a:pt x="1258" y="84"/>
                </a:lnTo>
                <a:lnTo>
                  <a:pt x="1253" y="94"/>
                </a:lnTo>
                <a:lnTo>
                  <a:pt x="1250" y="106"/>
                </a:lnTo>
                <a:lnTo>
                  <a:pt x="1246" y="119"/>
                </a:lnTo>
                <a:close/>
                <a:moveTo>
                  <a:pt x="1129" y="187"/>
                </a:moveTo>
                <a:lnTo>
                  <a:pt x="1129" y="187"/>
                </a:lnTo>
                <a:lnTo>
                  <a:pt x="1119" y="186"/>
                </a:lnTo>
                <a:lnTo>
                  <a:pt x="1111" y="186"/>
                </a:lnTo>
                <a:lnTo>
                  <a:pt x="1103" y="188"/>
                </a:lnTo>
                <a:lnTo>
                  <a:pt x="1098" y="192"/>
                </a:lnTo>
                <a:lnTo>
                  <a:pt x="1094" y="196"/>
                </a:lnTo>
                <a:lnTo>
                  <a:pt x="1091" y="202"/>
                </a:lnTo>
                <a:lnTo>
                  <a:pt x="1090" y="209"/>
                </a:lnTo>
                <a:lnTo>
                  <a:pt x="1089" y="217"/>
                </a:lnTo>
                <a:lnTo>
                  <a:pt x="1094" y="220"/>
                </a:lnTo>
                <a:lnTo>
                  <a:pt x="1100" y="224"/>
                </a:lnTo>
                <a:lnTo>
                  <a:pt x="1102" y="226"/>
                </a:lnTo>
                <a:lnTo>
                  <a:pt x="1105" y="227"/>
                </a:lnTo>
                <a:lnTo>
                  <a:pt x="1109" y="227"/>
                </a:lnTo>
                <a:lnTo>
                  <a:pt x="1114" y="227"/>
                </a:lnTo>
                <a:lnTo>
                  <a:pt x="1124" y="235"/>
                </a:lnTo>
                <a:lnTo>
                  <a:pt x="1135" y="243"/>
                </a:lnTo>
                <a:lnTo>
                  <a:pt x="1157" y="258"/>
                </a:lnTo>
                <a:lnTo>
                  <a:pt x="1178" y="273"/>
                </a:lnTo>
                <a:lnTo>
                  <a:pt x="1189" y="281"/>
                </a:lnTo>
                <a:lnTo>
                  <a:pt x="1197" y="291"/>
                </a:lnTo>
                <a:lnTo>
                  <a:pt x="1204" y="300"/>
                </a:lnTo>
                <a:lnTo>
                  <a:pt x="1209" y="308"/>
                </a:lnTo>
                <a:lnTo>
                  <a:pt x="1219" y="327"/>
                </a:lnTo>
                <a:lnTo>
                  <a:pt x="1229" y="347"/>
                </a:lnTo>
                <a:lnTo>
                  <a:pt x="1236" y="356"/>
                </a:lnTo>
                <a:lnTo>
                  <a:pt x="1242" y="364"/>
                </a:lnTo>
                <a:lnTo>
                  <a:pt x="1242" y="374"/>
                </a:lnTo>
                <a:lnTo>
                  <a:pt x="1244" y="381"/>
                </a:lnTo>
                <a:lnTo>
                  <a:pt x="1248" y="386"/>
                </a:lnTo>
                <a:lnTo>
                  <a:pt x="1252" y="392"/>
                </a:lnTo>
                <a:lnTo>
                  <a:pt x="1252" y="375"/>
                </a:lnTo>
                <a:lnTo>
                  <a:pt x="1251" y="359"/>
                </a:lnTo>
                <a:lnTo>
                  <a:pt x="1249" y="342"/>
                </a:lnTo>
                <a:lnTo>
                  <a:pt x="1245" y="326"/>
                </a:lnTo>
                <a:lnTo>
                  <a:pt x="1240" y="311"/>
                </a:lnTo>
                <a:lnTo>
                  <a:pt x="1235" y="296"/>
                </a:lnTo>
                <a:lnTo>
                  <a:pt x="1227" y="283"/>
                </a:lnTo>
                <a:lnTo>
                  <a:pt x="1219" y="270"/>
                </a:lnTo>
                <a:lnTo>
                  <a:pt x="1210" y="257"/>
                </a:lnTo>
                <a:lnTo>
                  <a:pt x="1200" y="244"/>
                </a:lnTo>
                <a:lnTo>
                  <a:pt x="1190" y="233"/>
                </a:lnTo>
                <a:lnTo>
                  <a:pt x="1178" y="223"/>
                </a:lnTo>
                <a:lnTo>
                  <a:pt x="1166" y="212"/>
                </a:lnTo>
                <a:lnTo>
                  <a:pt x="1154" y="203"/>
                </a:lnTo>
                <a:lnTo>
                  <a:pt x="1142" y="195"/>
                </a:lnTo>
                <a:lnTo>
                  <a:pt x="1129" y="187"/>
                </a:lnTo>
                <a:close/>
                <a:moveTo>
                  <a:pt x="1542" y="468"/>
                </a:moveTo>
                <a:lnTo>
                  <a:pt x="1542" y="468"/>
                </a:lnTo>
                <a:lnTo>
                  <a:pt x="1540" y="463"/>
                </a:lnTo>
                <a:lnTo>
                  <a:pt x="1537" y="460"/>
                </a:lnTo>
                <a:lnTo>
                  <a:pt x="1535" y="457"/>
                </a:lnTo>
                <a:lnTo>
                  <a:pt x="1532" y="453"/>
                </a:lnTo>
                <a:lnTo>
                  <a:pt x="1531" y="448"/>
                </a:lnTo>
                <a:lnTo>
                  <a:pt x="1531" y="443"/>
                </a:lnTo>
                <a:lnTo>
                  <a:pt x="1530" y="438"/>
                </a:lnTo>
                <a:lnTo>
                  <a:pt x="1529" y="433"/>
                </a:lnTo>
                <a:lnTo>
                  <a:pt x="1521" y="419"/>
                </a:lnTo>
                <a:lnTo>
                  <a:pt x="1510" y="405"/>
                </a:lnTo>
                <a:lnTo>
                  <a:pt x="1497" y="392"/>
                </a:lnTo>
                <a:lnTo>
                  <a:pt x="1483" y="380"/>
                </a:lnTo>
                <a:lnTo>
                  <a:pt x="1468" y="368"/>
                </a:lnTo>
                <a:lnTo>
                  <a:pt x="1451" y="360"/>
                </a:lnTo>
                <a:lnTo>
                  <a:pt x="1434" y="352"/>
                </a:lnTo>
                <a:lnTo>
                  <a:pt x="1417" y="347"/>
                </a:lnTo>
                <a:lnTo>
                  <a:pt x="1406" y="346"/>
                </a:lnTo>
                <a:lnTo>
                  <a:pt x="1397" y="346"/>
                </a:lnTo>
                <a:lnTo>
                  <a:pt x="1388" y="346"/>
                </a:lnTo>
                <a:lnTo>
                  <a:pt x="1379" y="347"/>
                </a:lnTo>
                <a:lnTo>
                  <a:pt x="1371" y="350"/>
                </a:lnTo>
                <a:lnTo>
                  <a:pt x="1362" y="352"/>
                </a:lnTo>
                <a:lnTo>
                  <a:pt x="1355" y="356"/>
                </a:lnTo>
                <a:lnTo>
                  <a:pt x="1347" y="361"/>
                </a:lnTo>
                <a:lnTo>
                  <a:pt x="1332" y="370"/>
                </a:lnTo>
                <a:lnTo>
                  <a:pt x="1318" y="382"/>
                </a:lnTo>
                <a:lnTo>
                  <a:pt x="1291" y="406"/>
                </a:lnTo>
                <a:lnTo>
                  <a:pt x="1279" y="417"/>
                </a:lnTo>
                <a:lnTo>
                  <a:pt x="1266" y="428"/>
                </a:lnTo>
                <a:lnTo>
                  <a:pt x="1252" y="437"/>
                </a:lnTo>
                <a:lnTo>
                  <a:pt x="1245" y="441"/>
                </a:lnTo>
                <a:lnTo>
                  <a:pt x="1239" y="444"/>
                </a:lnTo>
                <a:lnTo>
                  <a:pt x="1231" y="446"/>
                </a:lnTo>
                <a:lnTo>
                  <a:pt x="1225" y="447"/>
                </a:lnTo>
                <a:lnTo>
                  <a:pt x="1218" y="447"/>
                </a:lnTo>
                <a:lnTo>
                  <a:pt x="1210" y="447"/>
                </a:lnTo>
                <a:lnTo>
                  <a:pt x="1203" y="445"/>
                </a:lnTo>
                <a:lnTo>
                  <a:pt x="1194" y="443"/>
                </a:lnTo>
                <a:lnTo>
                  <a:pt x="1187" y="439"/>
                </a:lnTo>
                <a:lnTo>
                  <a:pt x="1178" y="433"/>
                </a:lnTo>
                <a:lnTo>
                  <a:pt x="1177" y="427"/>
                </a:lnTo>
                <a:lnTo>
                  <a:pt x="1176" y="422"/>
                </a:lnTo>
                <a:lnTo>
                  <a:pt x="1172" y="411"/>
                </a:lnTo>
                <a:lnTo>
                  <a:pt x="1170" y="407"/>
                </a:lnTo>
                <a:lnTo>
                  <a:pt x="1170" y="402"/>
                </a:lnTo>
                <a:lnTo>
                  <a:pt x="1173" y="398"/>
                </a:lnTo>
                <a:lnTo>
                  <a:pt x="1175" y="394"/>
                </a:lnTo>
                <a:lnTo>
                  <a:pt x="1181" y="400"/>
                </a:lnTo>
                <a:lnTo>
                  <a:pt x="1187" y="407"/>
                </a:lnTo>
                <a:lnTo>
                  <a:pt x="1192" y="414"/>
                </a:lnTo>
                <a:lnTo>
                  <a:pt x="1197" y="421"/>
                </a:lnTo>
                <a:lnTo>
                  <a:pt x="1205" y="425"/>
                </a:lnTo>
                <a:lnTo>
                  <a:pt x="1208" y="427"/>
                </a:lnTo>
                <a:lnTo>
                  <a:pt x="1212" y="428"/>
                </a:lnTo>
                <a:lnTo>
                  <a:pt x="1217" y="428"/>
                </a:lnTo>
                <a:lnTo>
                  <a:pt x="1221" y="427"/>
                </a:lnTo>
                <a:lnTo>
                  <a:pt x="1226" y="426"/>
                </a:lnTo>
                <a:lnTo>
                  <a:pt x="1231" y="424"/>
                </a:lnTo>
                <a:lnTo>
                  <a:pt x="1234" y="417"/>
                </a:lnTo>
                <a:lnTo>
                  <a:pt x="1235" y="412"/>
                </a:lnTo>
                <a:lnTo>
                  <a:pt x="1235" y="408"/>
                </a:lnTo>
                <a:lnTo>
                  <a:pt x="1234" y="404"/>
                </a:lnTo>
                <a:lnTo>
                  <a:pt x="1230" y="394"/>
                </a:lnTo>
                <a:lnTo>
                  <a:pt x="1227" y="382"/>
                </a:lnTo>
                <a:lnTo>
                  <a:pt x="1218" y="376"/>
                </a:lnTo>
                <a:lnTo>
                  <a:pt x="1207" y="371"/>
                </a:lnTo>
                <a:lnTo>
                  <a:pt x="1197" y="367"/>
                </a:lnTo>
                <a:lnTo>
                  <a:pt x="1187" y="364"/>
                </a:lnTo>
                <a:lnTo>
                  <a:pt x="1177" y="362"/>
                </a:lnTo>
                <a:lnTo>
                  <a:pt x="1166" y="361"/>
                </a:lnTo>
                <a:lnTo>
                  <a:pt x="1155" y="360"/>
                </a:lnTo>
                <a:lnTo>
                  <a:pt x="1146" y="359"/>
                </a:lnTo>
                <a:lnTo>
                  <a:pt x="1135" y="360"/>
                </a:lnTo>
                <a:lnTo>
                  <a:pt x="1125" y="361"/>
                </a:lnTo>
                <a:lnTo>
                  <a:pt x="1105" y="364"/>
                </a:lnTo>
                <a:lnTo>
                  <a:pt x="1085" y="370"/>
                </a:lnTo>
                <a:lnTo>
                  <a:pt x="1067" y="379"/>
                </a:lnTo>
                <a:lnTo>
                  <a:pt x="1048" y="389"/>
                </a:lnTo>
                <a:lnTo>
                  <a:pt x="1032" y="401"/>
                </a:lnTo>
                <a:lnTo>
                  <a:pt x="1018" y="415"/>
                </a:lnTo>
                <a:lnTo>
                  <a:pt x="1006" y="430"/>
                </a:lnTo>
                <a:lnTo>
                  <a:pt x="1000" y="439"/>
                </a:lnTo>
                <a:lnTo>
                  <a:pt x="995" y="447"/>
                </a:lnTo>
                <a:lnTo>
                  <a:pt x="991" y="456"/>
                </a:lnTo>
                <a:lnTo>
                  <a:pt x="986" y="466"/>
                </a:lnTo>
                <a:lnTo>
                  <a:pt x="983" y="475"/>
                </a:lnTo>
                <a:lnTo>
                  <a:pt x="981" y="485"/>
                </a:lnTo>
                <a:lnTo>
                  <a:pt x="980" y="495"/>
                </a:lnTo>
                <a:lnTo>
                  <a:pt x="979" y="504"/>
                </a:lnTo>
                <a:lnTo>
                  <a:pt x="979" y="520"/>
                </a:lnTo>
                <a:lnTo>
                  <a:pt x="981" y="542"/>
                </a:lnTo>
                <a:lnTo>
                  <a:pt x="982" y="557"/>
                </a:lnTo>
                <a:lnTo>
                  <a:pt x="985" y="573"/>
                </a:lnTo>
                <a:lnTo>
                  <a:pt x="988" y="589"/>
                </a:lnTo>
                <a:lnTo>
                  <a:pt x="993" y="605"/>
                </a:lnTo>
                <a:lnTo>
                  <a:pt x="998" y="621"/>
                </a:lnTo>
                <a:lnTo>
                  <a:pt x="1003" y="636"/>
                </a:lnTo>
                <a:lnTo>
                  <a:pt x="1011" y="650"/>
                </a:lnTo>
                <a:lnTo>
                  <a:pt x="1018" y="662"/>
                </a:lnTo>
                <a:lnTo>
                  <a:pt x="1029" y="675"/>
                </a:lnTo>
                <a:lnTo>
                  <a:pt x="1044" y="690"/>
                </a:lnTo>
                <a:lnTo>
                  <a:pt x="1052" y="698"/>
                </a:lnTo>
                <a:lnTo>
                  <a:pt x="1060" y="703"/>
                </a:lnTo>
                <a:lnTo>
                  <a:pt x="1068" y="708"/>
                </a:lnTo>
                <a:lnTo>
                  <a:pt x="1074" y="709"/>
                </a:lnTo>
                <a:lnTo>
                  <a:pt x="1078" y="709"/>
                </a:lnTo>
                <a:lnTo>
                  <a:pt x="1083" y="707"/>
                </a:lnTo>
                <a:lnTo>
                  <a:pt x="1093" y="701"/>
                </a:lnTo>
                <a:lnTo>
                  <a:pt x="1104" y="695"/>
                </a:lnTo>
                <a:lnTo>
                  <a:pt x="1116" y="689"/>
                </a:lnTo>
                <a:lnTo>
                  <a:pt x="1139" y="681"/>
                </a:lnTo>
                <a:lnTo>
                  <a:pt x="1163" y="673"/>
                </a:lnTo>
                <a:lnTo>
                  <a:pt x="1187" y="666"/>
                </a:lnTo>
                <a:lnTo>
                  <a:pt x="1211" y="659"/>
                </a:lnTo>
                <a:lnTo>
                  <a:pt x="1236" y="654"/>
                </a:lnTo>
                <a:lnTo>
                  <a:pt x="1260" y="649"/>
                </a:lnTo>
                <a:lnTo>
                  <a:pt x="1312" y="640"/>
                </a:lnTo>
                <a:lnTo>
                  <a:pt x="1363" y="634"/>
                </a:lnTo>
                <a:lnTo>
                  <a:pt x="1416" y="628"/>
                </a:lnTo>
                <a:lnTo>
                  <a:pt x="1468" y="625"/>
                </a:lnTo>
                <a:lnTo>
                  <a:pt x="1520" y="623"/>
                </a:lnTo>
                <a:lnTo>
                  <a:pt x="1530" y="589"/>
                </a:lnTo>
                <a:lnTo>
                  <a:pt x="1536" y="571"/>
                </a:lnTo>
                <a:lnTo>
                  <a:pt x="1540" y="552"/>
                </a:lnTo>
                <a:lnTo>
                  <a:pt x="1543" y="533"/>
                </a:lnTo>
                <a:lnTo>
                  <a:pt x="1545" y="513"/>
                </a:lnTo>
                <a:lnTo>
                  <a:pt x="1545" y="490"/>
                </a:lnTo>
                <a:lnTo>
                  <a:pt x="1544" y="480"/>
                </a:lnTo>
                <a:lnTo>
                  <a:pt x="1542" y="468"/>
                </a:lnTo>
                <a:close/>
                <a:moveTo>
                  <a:pt x="1281" y="375"/>
                </a:moveTo>
                <a:lnTo>
                  <a:pt x="1281" y="375"/>
                </a:lnTo>
                <a:lnTo>
                  <a:pt x="1282" y="377"/>
                </a:lnTo>
                <a:lnTo>
                  <a:pt x="1281" y="380"/>
                </a:lnTo>
                <a:lnTo>
                  <a:pt x="1280" y="385"/>
                </a:lnTo>
                <a:lnTo>
                  <a:pt x="1279" y="387"/>
                </a:lnTo>
                <a:lnTo>
                  <a:pt x="1279" y="390"/>
                </a:lnTo>
                <a:lnTo>
                  <a:pt x="1279" y="392"/>
                </a:lnTo>
                <a:lnTo>
                  <a:pt x="1281" y="394"/>
                </a:lnTo>
                <a:lnTo>
                  <a:pt x="1284" y="389"/>
                </a:lnTo>
                <a:lnTo>
                  <a:pt x="1288" y="383"/>
                </a:lnTo>
                <a:lnTo>
                  <a:pt x="1298" y="374"/>
                </a:lnTo>
                <a:lnTo>
                  <a:pt x="1308" y="365"/>
                </a:lnTo>
                <a:lnTo>
                  <a:pt x="1311" y="361"/>
                </a:lnTo>
                <a:lnTo>
                  <a:pt x="1313" y="357"/>
                </a:lnTo>
                <a:lnTo>
                  <a:pt x="1305" y="362"/>
                </a:lnTo>
                <a:lnTo>
                  <a:pt x="1298" y="367"/>
                </a:lnTo>
                <a:lnTo>
                  <a:pt x="1290" y="371"/>
                </a:lnTo>
                <a:lnTo>
                  <a:pt x="1286" y="372"/>
                </a:lnTo>
                <a:lnTo>
                  <a:pt x="1281" y="375"/>
                </a:lnTo>
                <a:close/>
                <a:moveTo>
                  <a:pt x="1601" y="659"/>
                </a:moveTo>
                <a:lnTo>
                  <a:pt x="1601" y="659"/>
                </a:lnTo>
                <a:lnTo>
                  <a:pt x="1574" y="654"/>
                </a:lnTo>
                <a:lnTo>
                  <a:pt x="1547" y="647"/>
                </a:lnTo>
                <a:lnTo>
                  <a:pt x="1535" y="643"/>
                </a:lnTo>
                <a:lnTo>
                  <a:pt x="1521" y="641"/>
                </a:lnTo>
                <a:lnTo>
                  <a:pt x="1508" y="640"/>
                </a:lnTo>
                <a:lnTo>
                  <a:pt x="1495" y="640"/>
                </a:lnTo>
                <a:lnTo>
                  <a:pt x="1442" y="643"/>
                </a:lnTo>
                <a:lnTo>
                  <a:pt x="1389" y="648"/>
                </a:lnTo>
                <a:lnTo>
                  <a:pt x="1335" y="654"/>
                </a:lnTo>
                <a:lnTo>
                  <a:pt x="1284" y="662"/>
                </a:lnTo>
                <a:lnTo>
                  <a:pt x="1255" y="667"/>
                </a:lnTo>
                <a:lnTo>
                  <a:pt x="1227" y="673"/>
                </a:lnTo>
                <a:lnTo>
                  <a:pt x="1199" y="681"/>
                </a:lnTo>
                <a:lnTo>
                  <a:pt x="1174" y="689"/>
                </a:lnTo>
                <a:lnTo>
                  <a:pt x="1147" y="699"/>
                </a:lnTo>
                <a:lnTo>
                  <a:pt x="1122" y="710"/>
                </a:lnTo>
                <a:lnTo>
                  <a:pt x="1099" y="722"/>
                </a:lnTo>
                <a:lnTo>
                  <a:pt x="1077" y="733"/>
                </a:lnTo>
                <a:lnTo>
                  <a:pt x="1057" y="754"/>
                </a:lnTo>
                <a:lnTo>
                  <a:pt x="1039" y="775"/>
                </a:lnTo>
                <a:lnTo>
                  <a:pt x="1021" y="796"/>
                </a:lnTo>
                <a:lnTo>
                  <a:pt x="1002" y="820"/>
                </a:lnTo>
                <a:lnTo>
                  <a:pt x="985" y="843"/>
                </a:lnTo>
                <a:lnTo>
                  <a:pt x="969" y="866"/>
                </a:lnTo>
                <a:lnTo>
                  <a:pt x="937" y="915"/>
                </a:lnTo>
                <a:lnTo>
                  <a:pt x="905" y="965"/>
                </a:lnTo>
                <a:lnTo>
                  <a:pt x="873" y="1014"/>
                </a:lnTo>
                <a:lnTo>
                  <a:pt x="858" y="1040"/>
                </a:lnTo>
                <a:lnTo>
                  <a:pt x="843" y="1065"/>
                </a:lnTo>
                <a:lnTo>
                  <a:pt x="830" y="1091"/>
                </a:lnTo>
                <a:lnTo>
                  <a:pt x="818" y="1117"/>
                </a:lnTo>
                <a:lnTo>
                  <a:pt x="841" y="1103"/>
                </a:lnTo>
                <a:lnTo>
                  <a:pt x="865" y="1089"/>
                </a:lnTo>
                <a:lnTo>
                  <a:pt x="892" y="1076"/>
                </a:lnTo>
                <a:lnTo>
                  <a:pt x="920" y="1064"/>
                </a:lnTo>
                <a:lnTo>
                  <a:pt x="951" y="1055"/>
                </a:lnTo>
                <a:lnTo>
                  <a:pt x="983" y="1046"/>
                </a:lnTo>
                <a:lnTo>
                  <a:pt x="999" y="1043"/>
                </a:lnTo>
                <a:lnTo>
                  <a:pt x="1016" y="1040"/>
                </a:lnTo>
                <a:lnTo>
                  <a:pt x="1034" y="1037"/>
                </a:lnTo>
                <a:lnTo>
                  <a:pt x="1053" y="1036"/>
                </a:lnTo>
                <a:lnTo>
                  <a:pt x="1071" y="1035"/>
                </a:lnTo>
                <a:lnTo>
                  <a:pt x="1089" y="1035"/>
                </a:lnTo>
                <a:lnTo>
                  <a:pt x="1107" y="1036"/>
                </a:lnTo>
                <a:lnTo>
                  <a:pt x="1127" y="1036"/>
                </a:lnTo>
                <a:lnTo>
                  <a:pt x="1170" y="1034"/>
                </a:lnTo>
                <a:lnTo>
                  <a:pt x="1214" y="1034"/>
                </a:lnTo>
                <a:lnTo>
                  <a:pt x="1257" y="1035"/>
                </a:lnTo>
                <a:lnTo>
                  <a:pt x="1299" y="1038"/>
                </a:lnTo>
                <a:lnTo>
                  <a:pt x="1339" y="1042"/>
                </a:lnTo>
                <a:lnTo>
                  <a:pt x="1376" y="1048"/>
                </a:lnTo>
                <a:lnTo>
                  <a:pt x="1412" y="1056"/>
                </a:lnTo>
                <a:lnTo>
                  <a:pt x="1430" y="1060"/>
                </a:lnTo>
                <a:lnTo>
                  <a:pt x="1446" y="1065"/>
                </a:lnTo>
                <a:lnTo>
                  <a:pt x="1460" y="1038"/>
                </a:lnTo>
                <a:lnTo>
                  <a:pt x="1473" y="1012"/>
                </a:lnTo>
                <a:lnTo>
                  <a:pt x="1488" y="986"/>
                </a:lnTo>
                <a:lnTo>
                  <a:pt x="1503" y="961"/>
                </a:lnTo>
                <a:lnTo>
                  <a:pt x="1520" y="937"/>
                </a:lnTo>
                <a:lnTo>
                  <a:pt x="1537" y="913"/>
                </a:lnTo>
                <a:lnTo>
                  <a:pt x="1570" y="866"/>
                </a:lnTo>
                <a:lnTo>
                  <a:pt x="1605" y="821"/>
                </a:lnTo>
                <a:lnTo>
                  <a:pt x="1642" y="775"/>
                </a:lnTo>
                <a:lnTo>
                  <a:pt x="1677" y="730"/>
                </a:lnTo>
                <a:lnTo>
                  <a:pt x="1711" y="684"/>
                </a:lnTo>
                <a:lnTo>
                  <a:pt x="1699" y="680"/>
                </a:lnTo>
                <a:lnTo>
                  <a:pt x="1685" y="675"/>
                </a:lnTo>
                <a:lnTo>
                  <a:pt x="1659" y="669"/>
                </a:lnTo>
                <a:lnTo>
                  <a:pt x="1601" y="659"/>
                </a:lnTo>
                <a:close/>
                <a:moveTo>
                  <a:pt x="863" y="707"/>
                </a:moveTo>
                <a:lnTo>
                  <a:pt x="863" y="707"/>
                </a:lnTo>
                <a:lnTo>
                  <a:pt x="844" y="698"/>
                </a:lnTo>
                <a:lnTo>
                  <a:pt x="826" y="690"/>
                </a:lnTo>
                <a:lnTo>
                  <a:pt x="807" y="684"/>
                </a:lnTo>
                <a:lnTo>
                  <a:pt x="788" y="679"/>
                </a:lnTo>
                <a:lnTo>
                  <a:pt x="769" y="674"/>
                </a:lnTo>
                <a:lnTo>
                  <a:pt x="749" y="671"/>
                </a:lnTo>
                <a:lnTo>
                  <a:pt x="700" y="665"/>
                </a:lnTo>
                <a:lnTo>
                  <a:pt x="660" y="658"/>
                </a:lnTo>
                <a:lnTo>
                  <a:pt x="639" y="656"/>
                </a:lnTo>
                <a:lnTo>
                  <a:pt x="619" y="655"/>
                </a:lnTo>
                <a:lnTo>
                  <a:pt x="591" y="654"/>
                </a:lnTo>
                <a:lnTo>
                  <a:pt x="562" y="656"/>
                </a:lnTo>
                <a:lnTo>
                  <a:pt x="506" y="659"/>
                </a:lnTo>
                <a:lnTo>
                  <a:pt x="452" y="664"/>
                </a:lnTo>
                <a:lnTo>
                  <a:pt x="427" y="665"/>
                </a:lnTo>
                <a:lnTo>
                  <a:pt x="403" y="665"/>
                </a:lnTo>
                <a:lnTo>
                  <a:pt x="389" y="664"/>
                </a:lnTo>
                <a:lnTo>
                  <a:pt x="375" y="660"/>
                </a:lnTo>
                <a:lnTo>
                  <a:pt x="347" y="654"/>
                </a:lnTo>
                <a:lnTo>
                  <a:pt x="320" y="648"/>
                </a:lnTo>
                <a:lnTo>
                  <a:pt x="307" y="645"/>
                </a:lnTo>
                <a:lnTo>
                  <a:pt x="295" y="644"/>
                </a:lnTo>
                <a:lnTo>
                  <a:pt x="295" y="643"/>
                </a:lnTo>
                <a:lnTo>
                  <a:pt x="294" y="642"/>
                </a:lnTo>
                <a:lnTo>
                  <a:pt x="292" y="642"/>
                </a:lnTo>
                <a:lnTo>
                  <a:pt x="291" y="648"/>
                </a:lnTo>
                <a:lnTo>
                  <a:pt x="290" y="653"/>
                </a:lnTo>
                <a:lnTo>
                  <a:pt x="288" y="657"/>
                </a:lnTo>
                <a:lnTo>
                  <a:pt x="285" y="660"/>
                </a:lnTo>
                <a:lnTo>
                  <a:pt x="280" y="667"/>
                </a:lnTo>
                <a:lnTo>
                  <a:pt x="275" y="674"/>
                </a:lnTo>
                <a:lnTo>
                  <a:pt x="268" y="690"/>
                </a:lnTo>
                <a:lnTo>
                  <a:pt x="261" y="707"/>
                </a:lnTo>
                <a:lnTo>
                  <a:pt x="255" y="722"/>
                </a:lnTo>
                <a:lnTo>
                  <a:pt x="249" y="735"/>
                </a:lnTo>
                <a:lnTo>
                  <a:pt x="231" y="762"/>
                </a:lnTo>
                <a:lnTo>
                  <a:pt x="214" y="788"/>
                </a:lnTo>
                <a:lnTo>
                  <a:pt x="196" y="814"/>
                </a:lnTo>
                <a:lnTo>
                  <a:pt x="179" y="841"/>
                </a:lnTo>
                <a:lnTo>
                  <a:pt x="171" y="854"/>
                </a:lnTo>
                <a:lnTo>
                  <a:pt x="162" y="866"/>
                </a:lnTo>
                <a:lnTo>
                  <a:pt x="153" y="879"/>
                </a:lnTo>
                <a:lnTo>
                  <a:pt x="145" y="891"/>
                </a:lnTo>
                <a:lnTo>
                  <a:pt x="132" y="916"/>
                </a:lnTo>
                <a:lnTo>
                  <a:pt x="124" y="928"/>
                </a:lnTo>
                <a:lnTo>
                  <a:pt x="116" y="940"/>
                </a:lnTo>
                <a:lnTo>
                  <a:pt x="105" y="950"/>
                </a:lnTo>
                <a:lnTo>
                  <a:pt x="95" y="960"/>
                </a:lnTo>
                <a:lnTo>
                  <a:pt x="91" y="966"/>
                </a:lnTo>
                <a:lnTo>
                  <a:pt x="87" y="972"/>
                </a:lnTo>
                <a:lnTo>
                  <a:pt x="85" y="978"/>
                </a:lnTo>
                <a:lnTo>
                  <a:pt x="84" y="987"/>
                </a:lnTo>
                <a:lnTo>
                  <a:pt x="91" y="991"/>
                </a:lnTo>
                <a:lnTo>
                  <a:pt x="100" y="997"/>
                </a:lnTo>
                <a:lnTo>
                  <a:pt x="115" y="1008"/>
                </a:lnTo>
                <a:lnTo>
                  <a:pt x="122" y="1014"/>
                </a:lnTo>
                <a:lnTo>
                  <a:pt x="131" y="1016"/>
                </a:lnTo>
                <a:lnTo>
                  <a:pt x="136" y="1017"/>
                </a:lnTo>
                <a:lnTo>
                  <a:pt x="142" y="1016"/>
                </a:lnTo>
                <a:lnTo>
                  <a:pt x="147" y="1016"/>
                </a:lnTo>
                <a:lnTo>
                  <a:pt x="152" y="1014"/>
                </a:lnTo>
                <a:lnTo>
                  <a:pt x="151" y="1018"/>
                </a:lnTo>
                <a:lnTo>
                  <a:pt x="150" y="1021"/>
                </a:lnTo>
                <a:lnTo>
                  <a:pt x="151" y="1023"/>
                </a:lnTo>
                <a:lnTo>
                  <a:pt x="154" y="1026"/>
                </a:lnTo>
                <a:lnTo>
                  <a:pt x="171" y="1029"/>
                </a:lnTo>
                <a:lnTo>
                  <a:pt x="188" y="1032"/>
                </a:lnTo>
                <a:lnTo>
                  <a:pt x="203" y="1036"/>
                </a:lnTo>
                <a:lnTo>
                  <a:pt x="219" y="1038"/>
                </a:lnTo>
                <a:lnTo>
                  <a:pt x="243" y="1038"/>
                </a:lnTo>
                <a:lnTo>
                  <a:pt x="267" y="1037"/>
                </a:lnTo>
                <a:lnTo>
                  <a:pt x="290" y="1035"/>
                </a:lnTo>
                <a:lnTo>
                  <a:pt x="315" y="1031"/>
                </a:lnTo>
                <a:lnTo>
                  <a:pt x="362" y="1023"/>
                </a:lnTo>
                <a:lnTo>
                  <a:pt x="387" y="1020"/>
                </a:lnTo>
                <a:lnTo>
                  <a:pt x="410" y="1018"/>
                </a:lnTo>
                <a:lnTo>
                  <a:pt x="438" y="1018"/>
                </a:lnTo>
                <a:lnTo>
                  <a:pt x="465" y="1018"/>
                </a:lnTo>
                <a:lnTo>
                  <a:pt x="492" y="1020"/>
                </a:lnTo>
                <a:lnTo>
                  <a:pt x="518" y="1023"/>
                </a:lnTo>
                <a:lnTo>
                  <a:pt x="544" y="1027"/>
                </a:lnTo>
                <a:lnTo>
                  <a:pt x="570" y="1032"/>
                </a:lnTo>
                <a:lnTo>
                  <a:pt x="594" y="1037"/>
                </a:lnTo>
                <a:lnTo>
                  <a:pt x="619" y="1044"/>
                </a:lnTo>
                <a:lnTo>
                  <a:pt x="644" y="1051"/>
                </a:lnTo>
                <a:lnTo>
                  <a:pt x="667" y="1059"/>
                </a:lnTo>
                <a:lnTo>
                  <a:pt x="714" y="1075"/>
                </a:lnTo>
                <a:lnTo>
                  <a:pt x="758" y="1093"/>
                </a:lnTo>
                <a:lnTo>
                  <a:pt x="801" y="1112"/>
                </a:lnTo>
                <a:lnTo>
                  <a:pt x="821" y="1074"/>
                </a:lnTo>
                <a:lnTo>
                  <a:pt x="842" y="1036"/>
                </a:lnTo>
                <a:lnTo>
                  <a:pt x="864" y="1000"/>
                </a:lnTo>
                <a:lnTo>
                  <a:pt x="886" y="965"/>
                </a:lnTo>
                <a:lnTo>
                  <a:pt x="932" y="894"/>
                </a:lnTo>
                <a:lnTo>
                  <a:pt x="979" y="824"/>
                </a:lnTo>
                <a:lnTo>
                  <a:pt x="976" y="811"/>
                </a:lnTo>
                <a:lnTo>
                  <a:pt x="972" y="801"/>
                </a:lnTo>
                <a:lnTo>
                  <a:pt x="968" y="790"/>
                </a:lnTo>
                <a:lnTo>
                  <a:pt x="963" y="780"/>
                </a:lnTo>
                <a:lnTo>
                  <a:pt x="957" y="772"/>
                </a:lnTo>
                <a:lnTo>
                  <a:pt x="951" y="763"/>
                </a:lnTo>
                <a:lnTo>
                  <a:pt x="945" y="756"/>
                </a:lnTo>
                <a:lnTo>
                  <a:pt x="937" y="749"/>
                </a:lnTo>
                <a:lnTo>
                  <a:pt x="930" y="743"/>
                </a:lnTo>
                <a:lnTo>
                  <a:pt x="921" y="738"/>
                </a:lnTo>
                <a:lnTo>
                  <a:pt x="903" y="727"/>
                </a:lnTo>
                <a:lnTo>
                  <a:pt x="884" y="716"/>
                </a:lnTo>
                <a:lnTo>
                  <a:pt x="863" y="707"/>
                </a:lnTo>
                <a:close/>
                <a:moveTo>
                  <a:pt x="1667" y="773"/>
                </a:moveTo>
                <a:lnTo>
                  <a:pt x="1667" y="773"/>
                </a:lnTo>
                <a:lnTo>
                  <a:pt x="1609" y="848"/>
                </a:lnTo>
                <a:lnTo>
                  <a:pt x="1581" y="885"/>
                </a:lnTo>
                <a:lnTo>
                  <a:pt x="1553" y="924"/>
                </a:lnTo>
                <a:lnTo>
                  <a:pt x="1526" y="963"/>
                </a:lnTo>
                <a:lnTo>
                  <a:pt x="1513" y="984"/>
                </a:lnTo>
                <a:lnTo>
                  <a:pt x="1501" y="1005"/>
                </a:lnTo>
                <a:lnTo>
                  <a:pt x="1490" y="1027"/>
                </a:lnTo>
                <a:lnTo>
                  <a:pt x="1479" y="1048"/>
                </a:lnTo>
                <a:lnTo>
                  <a:pt x="1469" y="1069"/>
                </a:lnTo>
                <a:lnTo>
                  <a:pt x="1461" y="1092"/>
                </a:lnTo>
                <a:lnTo>
                  <a:pt x="1482" y="1097"/>
                </a:lnTo>
                <a:lnTo>
                  <a:pt x="1494" y="1101"/>
                </a:lnTo>
                <a:lnTo>
                  <a:pt x="1505" y="1103"/>
                </a:lnTo>
                <a:lnTo>
                  <a:pt x="1510" y="1097"/>
                </a:lnTo>
                <a:lnTo>
                  <a:pt x="1513" y="1095"/>
                </a:lnTo>
                <a:lnTo>
                  <a:pt x="1517" y="1095"/>
                </a:lnTo>
                <a:lnTo>
                  <a:pt x="1540" y="1056"/>
                </a:lnTo>
                <a:lnTo>
                  <a:pt x="1562" y="1016"/>
                </a:lnTo>
                <a:lnTo>
                  <a:pt x="1611" y="940"/>
                </a:lnTo>
                <a:lnTo>
                  <a:pt x="1659" y="864"/>
                </a:lnTo>
                <a:lnTo>
                  <a:pt x="1681" y="824"/>
                </a:lnTo>
                <a:lnTo>
                  <a:pt x="1704" y="785"/>
                </a:lnTo>
                <a:lnTo>
                  <a:pt x="1696" y="781"/>
                </a:lnTo>
                <a:lnTo>
                  <a:pt x="1687" y="778"/>
                </a:lnTo>
                <a:lnTo>
                  <a:pt x="1677" y="775"/>
                </a:lnTo>
                <a:lnTo>
                  <a:pt x="1667" y="773"/>
                </a:lnTo>
                <a:close/>
                <a:moveTo>
                  <a:pt x="1690" y="854"/>
                </a:moveTo>
                <a:lnTo>
                  <a:pt x="1690" y="854"/>
                </a:lnTo>
                <a:lnTo>
                  <a:pt x="1684" y="859"/>
                </a:lnTo>
                <a:lnTo>
                  <a:pt x="1679" y="864"/>
                </a:lnTo>
                <a:lnTo>
                  <a:pt x="1674" y="868"/>
                </a:lnTo>
                <a:lnTo>
                  <a:pt x="1669" y="874"/>
                </a:lnTo>
                <a:lnTo>
                  <a:pt x="1662" y="885"/>
                </a:lnTo>
                <a:lnTo>
                  <a:pt x="1655" y="897"/>
                </a:lnTo>
                <a:lnTo>
                  <a:pt x="1642" y="922"/>
                </a:lnTo>
                <a:lnTo>
                  <a:pt x="1629" y="947"/>
                </a:lnTo>
                <a:lnTo>
                  <a:pt x="1616" y="972"/>
                </a:lnTo>
                <a:lnTo>
                  <a:pt x="1590" y="1011"/>
                </a:lnTo>
                <a:lnTo>
                  <a:pt x="1577" y="1030"/>
                </a:lnTo>
                <a:lnTo>
                  <a:pt x="1566" y="1049"/>
                </a:lnTo>
                <a:lnTo>
                  <a:pt x="1555" y="1069"/>
                </a:lnTo>
                <a:lnTo>
                  <a:pt x="1545" y="1090"/>
                </a:lnTo>
                <a:lnTo>
                  <a:pt x="1537" y="1111"/>
                </a:lnTo>
                <a:lnTo>
                  <a:pt x="1535" y="1123"/>
                </a:lnTo>
                <a:lnTo>
                  <a:pt x="1532" y="1134"/>
                </a:lnTo>
                <a:lnTo>
                  <a:pt x="1532" y="1136"/>
                </a:lnTo>
                <a:lnTo>
                  <a:pt x="1533" y="1138"/>
                </a:lnTo>
                <a:lnTo>
                  <a:pt x="1537" y="1140"/>
                </a:lnTo>
                <a:lnTo>
                  <a:pt x="1539" y="1143"/>
                </a:lnTo>
                <a:lnTo>
                  <a:pt x="1540" y="1146"/>
                </a:lnTo>
                <a:lnTo>
                  <a:pt x="1539" y="1149"/>
                </a:lnTo>
                <a:lnTo>
                  <a:pt x="1537" y="1154"/>
                </a:lnTo>
                <a:lnTo>
                  <a:pt x="1532" y="1161"/>
                </a:lnTo>
                <a:lnTo>
                  <a:pt x="1531" y="1164"/>
                </a:lnTo>
                <a:lnTo>
                  <a:pt x="1531" y="1167"/>
                </a:lnTo>
                <a:lnTo>
                  <a:pt x="1532" y="1170"/>
                </a:lnTo>
                <a:lnTo>
                  <a:pt x="1535" y="1173"/>
                </a:lnTo>
                <a:lnTo>
                  <a:pt x="1547" y="1157"/>
                </a:lnTo>
                <a:lnTo>
                  <a:pt x="1560" y="1140"/>
                </a:lnTo>
                <a:lnTo>
                  <a:pt x="1583" y="1105"/>
                </a:lnTo>
                <a:lnTo>
                  <a:pt x="1605" y="1067"/>
                </a:lnTo>
                <a:lnTo>
                  <a:pt x="1627" y="1030"/>
                </a:lnTo>
                <a:lnTo>
                  <a:pt x="1648" y="992"/>
                </a:lnTo>
                <a:lnTo>
                  <a:pt x="1670" y="956"/>
                </a:lnTo>
                <a:lnTo>
                  <a:pt x="1682" y="938"/>
                </a:lnTo>
                <a:lnTo>
                  <a:pt x="1695" y="921"/>
                </a:lnTo>
                <a:lnTo>
                  <a:pt x="1708" y="905"/>
                </a:lnTo>
                <a:lnTo>
                  <a:pt x="1721" y="889"/>
                </a:lnTo>
                <a:lnTo>
                  <a:pt x="1717" y="884"/>
                </a:lnTo>
                <a:lnTo>
                  <a:pt x="1714" y="880"/>
                </a:lnTo>
                <a:lnTo>
                  <a:pt x="1712" y="876"/>
                </a:lnTo>
                <a:lnTo>
                  <a:pt x="1711" y="871"/>
                </a:lnTo>
                <a:lnTo>
                  <a:pt x="1711" y="867"/>
                </a:lnTo>
                <a:lnTo>
                  <a:pt x="1711" y="862"/>
                </a:lnTo>
                <a:lnTo>
                  <a:pt x="1714" y="851"/>
                </a:lnTo>
                <a:lnTo>
                  <a:pt x="1718" y="840"/>
                </a:lnTo>
                <a:lnTo>
                  <a:pt x="1720" y="829"/>
                </a:lnTo>
                <a:lnTo>
                  <a:pt x="1721" y="822"/>
                </a:lnTo>
                <a:lnTo>
                  <a:pt x="1721" y="816"/>
                </a:lnTo>
                <a:lnTo>
                  <a:pt x="1720" y="809"/>
                </a:lnTo>
                <a:lnTo>
                  <a:pt x="1719" y="802"/>
                </a:lnTo>
                <a:lnTo>
                  <a:pt x="1714" y="808"/>
                </a:lnTo>
                <a:lnTo>
                  <a:pt x="1710" y="815"/>
                </a:lnTo>
                <a:lnTo>
                  <a:pt x="1703" y="828"/>
                </a:lnTo>
                <a:lnTo>
                  <a:pt x="1696" y="841"/>
                </a:lnTo>
                <a:lnTo>
                  <a:pt x="1690" y="854"/>
                </a:lnTo>
                <a:close/>
                <a:moveTo>
                  <a:pt x="585" y="1053"/>
                </a:moveTo>
                <a:lnTo>
                  <a:pt x="585" y="1053"/>
                </a:lnTo>
                <a:lnTo>
                  <a:pt x="567" y="1049"/>
                </a:lnTo>
                <a:lnTo>
                  <a:pt x="546" y="1045"/>
                </a:lnTo>
                <a:lnTo>
                  <a:pt x="525" y="1042"/>
                </a:lnTo>
                <a:lnTo>
                  <a:pt x="503" y="1040"/>
                </a:lnTo>
                <a:lnTo>
                  <a:pt x="482" y="1037"/>
                </a:lnTo>
                <a:lnTo>
                  <a:pt x="460" y="1036"/>
                </a:lnTo>
                <a:lnTo>
                  <a:pt x="438" y="1035"/>
                </a:lnTo>
                <a:lnTo>
                  <a:pt x="418" y="1036"/>
                </a:lnTo>
                <a:lnTo>
                  <a:pt x="398" y="1037"/>
                </a:lnTo>
                <a:lnTo>
                  <a:pt x="380" y="1040"/>
                </a:lnTo>
                <a:lnTo>
                  <a:pt x="343" y="1047"/>
                </a:lnTo>
                <a:lnTo>
                  <a:pt x="325" y="1050"/>
                </a:lnTo>
                <a:lnTo>
                  <a:pt x="305" y="1053"/>
                </a:lnTo>
                <a:lnTo>
                  <a:pt x="287" y="1056"/>
                </a:lnTo>
                <a:lnTo>
                  <a:pt x="268" y="1056"/>
                </a:lnTo>
                <a:lnTo>
                  <a:pt x="235" y="1055"/>
                </a:lnTo>
                <a:lnTo>
                  <a:pt x="201" y="1051"/>
                </a:lnTo>
                <a:lnTo>
                  <a:pt x="185" y="1049"/>
                </a:lnTo>
                <a:lnTo>
                  <a:pt x="169" y="1046"/>
                </a:lnTo>
                <a:lnTo>
                  <a:pt x="155" y="1042"/>
                </a:lnTo>
                <a:lnTo>
                  <a:pt x="143" y="1036"/>
                </a:lnTo>
                <a:lnTo>
                  <a:pt x="131" y="1046"/>
                </a:lnTo>
                <a:lnTo>
                  <a:pt x="119" y="1057"/>
                </a:lnTo>
                <a:lnTo>
                  <a:pt x="107" y="1067"/>
                </a:lnTo>
                <a:lnTo>
                  <a:pt x="95" y="1078"/>
                </a:lnTo>
                <a:lnTo>
                  <a:pt x="165" y="1079"/>
                </a:lnTo>
                <a:lnTo>
                  <a:pt x="237" y="1079"/>
                </a:lnTo>
                <a:lnTo>
                  <a:pt x="386" y="1078"/>
                </a:lnTo>
                <a:lnTo>
                  <a:pt x="461" y="1078"/>
                </a:lnTo>
                <a:lnTo>
                  <a:pt x="536" y="1079"/>
                </a:lnTo>
                <a:lnTo>
                  <a:pt x="608" y="1081"/>
                </a:lnTo>
                <a:lnTo>
                  <a:pt x="645" y="1084"/>
                </a:lnTo>
                <a:lnTo>
                  <a:pt x="681" y="1088"/>
                </a:lnTo>
                <a:lnTo>
                  <a:pt x="669" y="1081"/>
                </a:lnTo>
                <a:lnTo>
                  <a:pt x="658" y="1076"/>
                </a:lnTo>
                <a:lnTo>
                  <a:pt x="633" y="1066"/>
                </a:lnTo>
                <a:lnTo>
                  <a:pt x="608" y="1059"/>
                </a:lnTo>
                <a:lnTo>
                  <a:pt x="585" y="1053"/>
                </a:lnTo>
                <a:close/>
                <a:moveTo>
                  <a:pt x="1323" y="1061"/>
                </a:moveTo>
                <a:lnTo>
                  <a:pt x="1323" y="1061"/>
                </a:lnTo>
                <a:lnTo>
                  <a:pt x="1271" y="1060"/>
                </a:lnTo>
                <a:lnTo>
                  <a:pt x="1218" y="1057"/>
                </a:lnTo>
                <a:lnTo>
                  <a:pt x="1164" y="1055"/>
                </a:lnTo>
                <a:lnTo>
                  <a:pt x="1111" y="1053"/>
                </a:lnTo>
                <a:lnTo>
                  <a:pt x="1084" y="1053"/>
                </a:lnTo>
                <a:lnTo>
                  <a:pt x="1059" y="1055"/>
                </a:lnTo>
                <a:lnTo>
                  <a:pt x="1033" y="1057"/>
                </a:lnTo>
                <a:lnTo>
                  <a:pt x="1009" y="1059"/>
                </a:lnTo>
                <a:lnTo>
                  <a:pt x="986" y="1063"/>
                </a:lnTo>
                <a:lnTo>
                  <a:pt x="964" y="1068"/>
                </a:lnTo>
                <a:lnTo>
                  <a:pt x="942" y="1076"/>
                </a:lnTo>
                <a:lnTo>
                  <a:pt x="922" y="1084"/>
                </a:lnTo>
                <a:lnTo>
                  <a:pt x="953" y="1082"/>
                </a:lnTo>
                <a:lnTo>
                  <a:pt x="983" y="1080"/>
                </a:lnTo>
                <a:lnTo>
                  <a:pt x="1043" y="1078"/>
                </a:lnTo>
                <a:lnTo>
                  <a:pt x="1102" y="1078"/>
                </a:lnTo>
                <a:lnTo>
                  <a:pt x="1159" y="1079"/>
                </a:lnTo>
                <a:lnTo>
                  <a:pt x="1272" y="1082"/>
                </a:lnTo>
                <a:lnTo>
                  <a:pt x="1327" y="1082"/>
                </a:lnTo>
                <a:lnTo>
                  <a:pt x="1381" y="1082"/>
                </a:lnTo>
                <a:lnTo>
                  <a:pt x="1396" y="1082"/>
                </a:lnTo>
                <a:lnTo>
                  <a:pt x="1407" y="1083"/>
                </a:lnTo>
                <a:lnTo>
                  <a:pt x="1416" y="1084"/>
                </a:lnTo>
                <a:lnTo>
                  <a:pt x="1426" y="1088"/>
                </a:lnTo>
                <a:lnTo>
                  <a:pt x="1422" y="1082"/>
                </a:lnTo>
                <a:lnTo>
                  <a:pt x="1418" y="1079"/>
                </a:lnTo>
                <a:lnTo>
                  <a:pt x="1412" y="1075"/>
                </a:lnTo>
                <a:lnTo>
                  <a:pt x="1407" y="1072"/>
                </a:lnTo>
                <a:lnTo>
                  <a:pt x="1395" y="1067"/>
                </a:lnTo>
                <a:lnTo>
                  <a:pt x="1381" y="1064"/>
                </a:lnTo>
                <a:lnTo>
                  <a:pt x="1367" y="1062"/>
                </a:lnTo>
                <a:lnTo>
                  <a:pt x="1352" y="1061"/>
                </a:lnTo>
                <a:lnTo>
                  <a:pt x="1323" y="1061"/>
                </a:lnTo>
                <a:close/>
                <a:moveTo>
                  <a:pt x="607" y="1105"/>
                </a:moveTo>
                <a:lnTo>
                  <a:pt x="607" y="1105"/>
                </a:lnTo>
                <a:lnTo>
                  <a:pt x="575" y="1102"/>
                </a:lnTo>
                <a:lnTo>
                  <a:pt x="543" y="1099"/>
                </a:lnTo>
                <a:lnTo>
                  <a:pt x="480" y="1097"/>
                </a:lnTo>
                <a:lnTo>
                  <a:pt x="418" y="1097"/>
                </a:lnTo>
                <a:lnTo>
                  <a:pt x="355" y="1097"/>
                </a:lnTo>
                <a:lnTo>
                  <a:pt x="228" y="1099"/>
                </a:lnTo>
                <a:lnTo>
                  <a:pt x="164" y="1101"/>
                </a:lnTo>
                <a:lnTo>
                  <a:pt x="98" y="1099"/>
                </a:lnTo>
                <a:lnTo>
                  <a:pt x="101" y="1113"/>
                </a:lnTo>
                <a:lnTo>
                  <a:pt x="103" y="1127"/>
                </a:lnTo>
                <a:lnTo>
                  <a:pt x="123" y="1129"/>
                </a:lnTo>
                <a:lnTo>
                  <a:pt x="143" y="1132"/>
                </a:lnTo>
                <a:lnTo>
                  <a:pt x="152" y="1133"/>
                </a:lnTo>
                <a:lnTo>
                  <a:pt x="162" y="1135"/>
                </a:lnTo>
                <a:lnTo>
                  <a:pt x="169" y="1138"/>
                </a:lnTo>
                <a:lnTo>
                  <a:pt x="177" y="1141"/>
                </a:lnTo>
                <a:lnTo>
                  <a:pt x="157" y="1143"/>
                </a:lnTo>
                <a:lnTo>
                  <a:pt x="132" y="1144"/>
                </a:lnTo>
                <a:lnTo>
                  <a:pt x="106" y="1146"/>
                </a:lnTo>
                <a:lnTo>
                  <a:pt x="84" y="1147"/>
                </a:lnTo>
                <a:lnTo>
                  <a:pt x="87" y="1151"/>
                </a:lnTo>
                <a:lnTo>
                  <a:pt x="90" y="1154"/>
                </a:lnTo>
                <a:lnTo>
                  <a:pt x="94" y="1157"/>
                </a:lnTo>
                <a:lnTo>
                  <a:pt x="98" y="1159"/>
                </a:lnTo>
                <a:lnTo>
                  <a:pt x="106" y="1162"/>
                </a:lnTo>
                <a:lnTo>
                  <a:pt x="116" y="1163"/>
                </a:lnTo>
                <a:lnTo>
                  <a:pt x="136" y="1162"/>
                </a:lnTo>
                <a:lnTo>
                  <a:pt x="148" y="1161"/>
                </a:lnTo>
                <a:lnTo>
                  <a:pt x="160" y="1162"/>
                </a:lnTo>
                <a:lnTo>
                  <a:pt x="193" y="1163"/>
                </a:lnTo>
                <a:lnTo>
                  <a:pt x="227" y="1164"/>
                </a:lnTo>
                <a:lnTo>
                  <a:pt x="297" y="1163"/>
                </a:lnTo>
                <a:lnTo>
                  <a:pt x="365" y="1162"/>
                </a:lnTo>
                <a:lnTo>
                  <a:pt x="400" y="1161"/>
                </a:lnTo>
                <a:lnTo>
                  <a:pt x="433" y="1162"/>
                </a:lnTo>
                <a:lnTo>
                  <a:pt x="448" y="1162"/>
                </a:lnTo>
                <a:lnTo>
                  <a:pt x="464" y="1164"/>
                </a:lnTo>
                <a:lnTo>
                  <a:pt x="493" y="1167"/>
                </a:lnTo>
                <a:lnTo>
                  <a:pt x="507" y="1168"/>
                </a:lnTo>
                <a:lnTo>
                  <a:pt x="521" y="1168"/>
                </a:lnTo>
                <a:lnTo>
                  <a:pt x="534" y="1168"/>
                </a:lnTo>
                <a:lnTo>
                  <a:pt x="548" y="1166"/>
                </a:lnTo>
                <a:lnTo>
                  <a:pt x="545" y="1166"/>
                </a:lnTo>
                <a:lnTo>
                  <a:pt x="543" y="1165"/>
                </a:lnTo>
                <a:lnTo>
                  <a:pt x="542" y="1164"/>
                </a:lnTo>
                <a:lnTo>
                  <a:pt x="541" y="1162"/>
                </a:lnTo>
                <a:lnTo>
                  <a:pt x="560" y="1158"/>
                </a:lnTo>
                <a:lnTo>
                  <a:pt x="581" y="1157"/>
                </a:lnTo>
                <a:lnTo>
                  <a:pt x="602" y="1158"/>
                </a:lnTo>
                <a:lnTo>
                  <a:pt x="622" y="1158"/>
                </a:lnTo>
                <a:lnTo>
                  <a:pt x="644" y="1159"/>
                </a:lnTo>
                <a:lnTo>
                  <a:pt x="664" y="1158"/>
                </a:lnTo>
                <a:lnTo>
                  <a:pt x="683" y="1156"/>
                </a:lnTo>
                <a:lnTo>
                  <a:pt x="692" y="1154"/>
                </a:lnTo>
                <a:lnTo>
                  <a:pt x="700" y="1152"/>
                </a:lnTo>
                <a:lnTo>
                  <a:pt x="645" y="1144"/>
                </a:lnTo>
                <a:lnTo>
                  <a:pt x="588" y="1137"/>
                </a:lnTo>
                <a:lnTo>
                  <a:pt x="561" y="1133"/>
                </a:lnTo>
                <a:lnTo>
                  <a:pt x="534" y="1128"/>
                </a:lnTo>
                <a:lnTo>
                  <a:pt x="522" y="1125"/>
                </a:lnTo>
                <a:lnTo>
                  <a:pt x="509" y="1122"/>
                </a:lnTo>
                <a:lnTo>
                  <a:pt x="496" y="1118"/>
                </a:lnTo>
                <a:lnTo>
                  <a:pt x="484" y="1112"/>
                </a:lnTo>
                <a:lnTo>
                  <a:pt x="500" y="1112"/>
                </a:lnTo>
                <a:lnTo>
                  <a:pt x="517" y="1112"/>
                </a:lnTo>
                <a:lnTo>
                  <a:pt x="551" y="1116"/>
                </a:lnTo>
                <a:lnTo>
                  <a:pt x="584" y="1120"/>
                </a:lnTo>
                <a:lnTo>
                  <a:pt x="619" y="1125"/>
                </a:lnTo>
                <a:lnTo>
                  <a:pt x="653" y="1131"/>
                </a:lnTo>
                <a:lnTo>
                  <a:pt x="689" y="1134"/>
                </a:lnTo>
                <a:lnTo>
                  <a:pt x="706" y="1134"/>
                </a:lnTo>
                <a:lnTo>
                  <a:pt x="723" y="1134"/>
                </a:lnTo>
                <a:lnTo>
                  <a:pt x="740" y="1134"/>
                </a:lnTo>
                <a:lnTo>
                  <a:pt x="757" y="1132"/>
                </a:lnTo>
                <a:lnTo>
                  <a:pt x="749" y="1127"/>
                </a:lnTo>
                <a:lnTo>
                  <a:pt x="740" y="1123"/>
                </a:lnTo>
                <a:lnTo>
                  <a:pt x="721" y="1117"/>
                </a:lnTo>
                <a:lnTo>
                  <a:pt x="703" y="1112"/>
                </a:lnTo>
                <a:lnTo>
                  <a:pt x="683" y="1109"/>
                </a:lnTo>
                <a:lnTo>
                  <a:pt x="664" y="1108"/>
                </a:lnTo>
                <a:lnTo>
                  <a:pt x="645" y="1107"/>
                </a:lnTo>
                <a:lnTo>
                  <a:pt x="607" y="1105"/>
                </a:lnTo>
                <a:close/>
                <a:moveTo>
                  <a:pt x="1472" y="1114"/>
                </a:moveTo>
                <a:lnTo>
                  <a:pt x="1472" y="1114"/>
                </a:lnTo>
                <a:lnTo>
                  <a:pt x="1433" y="1108"/>
                </a:lnTo>
                <a:lnTo>
                  <a:pt x="1393" y="1104"/>
                </a:lnTo>
                <a:lnTo>
                  <a:pt x="1352" y="1101"/>
                </a:lnTo>
                <a:lnTo>
                  <a:pt x="1311" y="1099"/>
                </a:lnTo>
                <a:lnTo>
                  <a:pt x="1267" y="1099"/>
                </a:lnTo>
                <a:lnTo>
                  <a:pt x="1222" y="1097"/>
                </a:lnTo>
                <a:lnTo>
                  <a:pt x="1128" y="1094"/>
                </a:lnTo>
                <a:lnTo>
                  <a:pt x="1079" y="1093"/>
                </a:lnTo>
                <a:lnTo>
                  <a:pt x="1031" y="1093"/>
                </a:lnTo>
                <a:lnTo>
                  <a:pt x="983" y="1095"/>
                </a:lnTo>
                <a:lnTo>
                  <a:pt x="960" y="1097"/>
                </a:lnTo>
                <a:lnTo>
                  <a:pt x="937" y="1099"/>
                </a:lnTo>
                <a:lnTo>
                  <a:pt x="906" y="1105"/>
                </a:lnTo>
                <a:lnTo>
                  <a:pt x="891" y="1108"/>
                </a:lnTo>
                <a:lnTo>
                  <a:pt x="876" y="1112"/>
                </a:lnTo>
                <a:lnTo>
                  <a:pt x="862" y="1118"/>
                </a:lnTo>
                <a:lnTo>
                  <a:pt x="848" y="1124"/>
                </a:lnTo>
                <a:lnTo>
                  <a:pt x="835" y="1131"/>
                </a:lnTo>
                <a:lnTo>
                  <a:pt x="824" y="1139"/>
                </a:lnTo>
                <a:lnTo>
                  <a:pt x="829" y="1144"/>
                </a:lnTo>
                <a:lnTo>
                  <a:pt x="833" y="1150"/>
                </a:lnTo>
                <a:lnTo>
                  <a:pt x="837" y="1155"/>
                </a:lnTo>
                <a:lnTo>
                  <a:pt x="840" y="1157"/>
                </a:lnTo>
                <a:lnTo>
                  <a:pt x="843" y="1158"/>
                </a:lnTo>
                <a:lnTo>
                  <a:pt x="885" y="1143"/>
                </a:lnTo>
                <a:lnTo>
                  <a:pt x="906" y="1137"/>
                </a:lnTo>
                <a:lnTo>
                  <a:pt x="926" y="1131"/>
                </a:lnTo>
                <a:lnTo>
                  <a:pt x="949" y="1125"/>
                </a:lnTo>
                <a:lnTo>
                  <a:pt x="970" y="1120"/>
                </a:lnTo>
                <a:lnTo>
                  <a:pt x="994" y="1117"/>
                </a:lnTo>
                <a:lnTo>
                  <a:pt x="1018" y="1114"/>
                </a:lnTo>
                <a:lnTo>
                  <a:pt x="1031" y="1113"/>
                </a:lnTo>
                <a:lnTo>
                  <a:pt x="1039" y="1113"/>
                </a:lnTo>
                <a:lnTo>
                  <a:pt x="1046" y="1113"/>
                </a:lnTo>
                <a:lnTo>
                  <a:pt x="1053" y="1114"/>
                </a:lnTo>
                <a:lnTo>
                  <a:pt x="1058" y="1118"/>
                </a:lnTo>
                <a:lnTo>
                  <a:pt x="1062" y="1121"/>
                </a:lnTo>
                <a:lnTo>
                  <a:pt x="1064" y="1127"/>
                </a:lnTo>
                <a:lnTo>
                  <a:pt x="1038" y="1128"/>
                </a:lnTo>
                <a:lnTo>
                  <a:pt x="1010" y="1131"/>
                </a:lnTo>
                <a:lnTo>
                  <a:pt x="983" y="1134"/>
                </a:lnTo>
                <a:lnTo>
                  <a:pt x="957" y="1138"/>
                </a:lnTo>
                <a:lnTo>
                  <a:pt x="933" y="1143"/>
                </a:lnTo>
                <a:lnTo>
                  <a:pt x="908" y="1150"/>
                </a:lnTo>
                <a:lnTo>
                  <a:pt x="886" y="1158"/>
                </a:lnTo>
                <a:lnTo>
                  <a:pt x="865" y="1169"/>
                </a:lnTo>
                <a:lnTo>
                  <a:pt x="903" y="1165"/>
                </a:lnTo>
                <a:lnTo>
                  <a:pt x="940" y="1163"/>
                </a:lnTo>
                <a:lnTo>
                  <a:pt x="978" y="1163"/>
                </a:lnTo>
                <a:lnTo>
                  <a:pt x="1014" y="1163"/>
                </a:lnTo>
                <a:lnTo>
                  <a:pt x="1052" y="1164"/>
                </a:lnTo>
                <a:lnTo>
                  <a:pt x="1088" y="1166"/>
                </a:lnTo>
                <a:lnTo>
                  <a:pt x="1161" y="1171"/>
                </a:lnTo>
                <a:lnTo>
                  <a:pt x="1233" y="1179"/>
                </a:lnTo>
                <a:lnTo>
                  <a:pt x="1301" y="1187"/>
                </a:lnTo>
                <a:lnTo>
                  <a:pt x="1367" y="1195"/>
                </a:lnTo>
                <a:lnTo>
                  <a:pt x="1431" y="1200"/>
                </a:lnTo>
                <a:lnTo>
                  <a:pt x="1454" y="1203"/>
                </a:lnTo>
                <a:lnTo>
                  <a:pt x="1477" y="1205"/>
                </a:lnTo>
                <a:lnTo>
                  <a:pt x="1486" y="1204"/>
                </a:lnTo>
                <a:lnTo>
                  <a:pt x="1496" y="1203"/>
                </a:lnTo>
                <a:lnTo>
                  <a:pt x="1505" y="1200"/>
                </a:lnTo>
                <a:lnTo>
                  <a:pt x="1512" y="1196"/>
                </a:lnTo>
                <a:lnTo>
                  <a:pt x="1493" y="1193"/>
                </a:lnTo>
                <a:lnTo>
                  <a:pt x="1473" y="1190"/>
                </a:lnTo>
                <a:lnTo>
                  <a:pt x="1464" y="1188"/>
                </a:lnTo>
                <a:lnTo>
                  <a:pt x="1455" y="1186"/>
                </a:lnTo>
                <a:lnTo>
                  <a:pt x="1448" y="1182"/>
                </a:lnTo>
                <a:lnTo>
                  <a:pt x="1441" y="1175"/>
                </a:lnTo>
                <a:lnTo>
                  <a:pt x="1447" y="1174"/>
                </a:lnTo>
                <a:lnTo>
                  <a:pt x="1452" y="1174"/>
                </a:lnTo>
                <a:lnTo>
                  <a:pt x="1463" y="1174"/>
                </a:lnTo>
                <a:lnTo>
                  <a:pt x="1485" y="1178"/>
                </a:lnTo>
                <a:lnTo>
                  <a:pt x="1496" y="1178"/>
                </a:lnTo>
                <a:lnTo>
                  <a:pt x="1500" y="1178"/>
                </a:lnTo>
                <a:lnTo>
                  <a:pt x="1505" y="1177"/>
                </a:lnTo>
                <a:lnTo>
                  <a:pt x="1509" y="1174"/>
                </a:lnTo>
                <a:lnTo>
                  <a:pt x="1512" y="1172"/>
                </a:lnTo>
                <a:lnTo>
                  <a:pt x="1515" y="1168"/>
                </a:lnTo>
                <a:lnTo>
                  <a:pt x="1517" y="1164"/>
                </a:lnTo>
                <a:lnTo>
                  <a:pt x="1509" y="1161"/>
                </a:lnTo>
                <a:lnTo>
                  <a:pt x="1500" y="1159"/>
                </a:lnTo>
                <a:lnTo>
                  <a:pt x="1492" y="1158"/>
                </a:lnTo>
                <a:lnTo>
                  <a:pt x="1482" y="1157"/>
                </a:lnTo>
                <a:lnTo>
                  <a:pt x="1462" y="1158"/>
                </a:lnTo>
                <a:lnTo>
                  <a:pt x="1441" y="1159"/>
                </a:lnTo>
                <a:lnTo>
                  <a:pt x="1421" y="1161"/>
                </a:lnTo>
                <a:lnTo>
                  <a:pt x="1412" y="1161"/>
                </a:lnTo>
                <a:lnTo>
                  <a:pt x="1404" y="1159"/>
                </a:lnTo>
                <a:lnTo>
                  <a:pt x="1395" y="1157"/>
                </a:lnTo>
                <a:lnTo>
                  <a:pt x="1388" y="1155"/>
                </a:lnTo>
                <a:lnTo>
                  <a:pt x="1382" y="1151"/>
                </a:lnTo>
                <a:lnTo>
                  <a:pt x="1377" y="1147"/>
                </a:lnTo>
                <a:lnTo>
                  <a:pt x="1408" y="1147"/>
                </a:lnTo>
                <a:lnTo>
                  <a:pt x="1442" y="1146"/>
                </a:lnTo>
                <a:lnTo>
                  <a:pt x="1510" y="1141"/>
                </a:lnTo>
                <a:lnTo>
                  <a:pt x="1502" y="1137"/>
                </a:lnTo>
                <a:lnTo>
                  <a:pt x="1492" y="1131"/>
                </a:lnTo>
                <a:lnTo>
                  <a:pt x="1481" y="1123"/>
                </a:lnTo>
                <a:lnTo>
                  <a:pt x="1477" y="1119"/>
                </a:lnTo>
                <a:lnTo>
                  <a:pt x="1472" y="1114"/>
                </a:lnTo>
                <a:close/>
                <a:moveTo>
                  <a:pt x="755" y="1173"/>
                </a:moveTo>
                <a:lnTo>
                  <a:pt x="755" y="1173"/>
                </a:lnTo>
                <a:lnTo>
                  <a:pt x="765" y="1175"/>
                </a:lnTo>
                <a:lnTo>
                  <a:pt x="774" y="1177"/>
                </a:lnTo>
                <a:lnTo>
                  <a:pt x="784" y="1177"/>
                </a:lnTo>
                <a:lnTo>
                  <a:pt x="793" y="1174"/>
                </a:lnTo>
                <a:lnTo>
                  <a:pt x="800" y="1172"/>
                </a:lnTo>
                <a:lnTo>
                  <a:pt x="806" y="1168"/>
                </a:lnTo>
                <a:lnTo>
                  <a:pt x="813" y="1164"/>
                </a:lnTo>
                <a:lnTo>
                  <a:pt x="818" y="1158"/>
                </a:lnTo>
                <a:lnTo>
                  <a:pt x="815" y="1156"/>
                </a:lnTo>
                <a:lnTo>
                  <a:pt x="813" y="1153"/>
                </a:lnTo>
                <a:lnTo>
                  <a:pt x="811" y="1150"/>
                </a:lnTo>
                <a:lnTo>
                  <a:pt x="809" y="1147"/>
                </a:lnTo>
                <a:lnTo>
                  <a:pt x="794" y="1150"/>
                </a:lnTo>
                <a:lnTo>
                  <a:pt x="786" y="1151"/>
                </a:lnTo>
                <a:lnTo>
                  <a:pt x="779" y="1154"/>
                </a:lnTo>
                <a:lnTo>
                  <a:pt x="772" y="1157"/>
                </a:lnTo>
                <a:lnTo>
                  <a:pt x="766" y="1162"/>
                </a:lnTo>
                <a:lnTo>
                  <a:pt x="760" y="1167"/>
                </a:lnTo>
                <a:lnTo>
                  <a:pt x="755" y="1173"/>
                </a:lnTo>
                <a:close/>
                <a:moveTo>
                  <a:pt x="725" y="1166"/>
                </a:moveTo>
                <a:lnTo>
                  <a:pt x="725" y="1166"/>
                </a:lnTo>
                <a:lnTo>
                  <a:pt x="719" y="1168"/>
                </a:lnTo>
                <a:lnTo>
                  <a:pt x="710" y="1169"/>
                </a:lnTo>
                <a:lnTo>
                  <a:pt x="693" y="1169"/>
                </a:lnTo>
                <a:lnTo>
                  <a:pt x="684" y="1170"/>
                </a:lnTo>
                <a:lnTo>
                  <a:pt x="677" y="1171"/>
                </a:lnTo>
                <a:lnTo>
                  <a:pt x="669" y="1173"/>
                </a:lnTo>
                <a:lnTo>
                  <a:pt x="664" y="1175"/>
                </a:lnTo>
                <a:lnTo>
                  <a:pt x="674" y="1177"/>
                </a:lnTo>
                <a:lnTo>
                  <a:pt x="683" y="1177"/>
                </a:lnTo>
                <a:lnTo>
                  <a:pt x="700" y="1174"/>
                </a:lnTo>
                <a:lnTo>
                  <a:pt x="709" y="1173"/>
                </a:lnTo>
                <a:lnTo>
                  <a:pt x="716" y="1172"/>
                </a:lnTo>
                <a:lnTo>
                  <a:pt x="724" y="1173"/>
                </a:lnTo>
                <a:lnTo>
                  <a:pt x="730" y="1175"/>
                </a:lnTo>
                <a:lnTo>
                  <a:pt x="731" y="1172"/>
                </a:lnTo>
                <a:lnTo>
                  <a:pt x="735" y="1169"/>
                </a:lnTo>
                <a:lnTo>
                  <a:pt x="741" y="1163"/>
                </a:lnTo>
                <a:lnTo>
                  <a:pt x="743" y="1159"/>
                </a:lnTo>
                <a:lnTo>
                  <a:pt x="745" y="1156"/>
                </a:lnTo>
                <a:lnTo>
                  <a:pt x="745" y="1154"/>
                </a:lnTo>
                <a:lnTo>
                  <a:pt x="742" y="1152"/>
                </a:lnTo>
                <a:lnTo>
                  <a:pt x="742" y="1153"/>
                </a:lnTo>
                <a:lnTo>
                  <a:pt x="741" y="1153"/>
                </a:lnTo>
                <a:lnTo>
                  <a:pt x="737" y="1152"/>
                </a:lnTo>
                <a:lnTo>
                  <a:pt x="730" y="1151"/>
                </a:lnTo>
                <a:lnTo>
                  <a:pt x="728" y="1151"/>
                </a:lnTo>
                <a:lnTo>
                  <a:pt x="725" y="1152"/>
                </a:lnTo>
                <a:lnTo>
                  <a:pt x="725" y="1166"/>
                </a:lnTo>
                <a:close/>
                <a:moveTo>
                  <a:pt x="592" y="1171"/>
                </a:moveTo>
                <a:lnTo>
                  <a:pt x="592" y="1171"/>
                </a:lnTo>
                <a:lnTo>
                  <a:pt x="590" y="1170"/>
                </a:lnTo>
                <a:lnTo>
                  <a:pt x="588" y="1169"/>
                </a:lnTo>
                <a:lnTo>
                  <a:pt x="586" y="1168"/>
                </a:lnTo>
                <a:lnTo>
                  <a:pt x="583" y="1169"/>
                </a:lnTo>
                <a:lnTo>
                  <a:pt x="589" y="1172"/>
                </a:lnTo>
                <a:lnTo>
                  <a:pt x="597" y="1173"/>
                </a:lnTo>
                <a:lnTo>
                  <a:pt x="603" y="1174"/>
                </a:lnTo>
                <a:lnTo>
                  <a:pt x="608" y="1173"/>
                </a:lnTo>
                <a:lnTo>
                  <a:pt x="610" y="1173"/>
                </a:lnTo>
                <a:lnTo>
                  <a:pt x="610" y="1172"/>
                </a:lnTo>
                <a:lnTo>
                  <a:pt x="609" y="1172"/>
                </a:lnTo>
                <a:lnTo>
                  <a:pt x="603" y="1171"/>
                </a:lnTo>
                <a:lnTo>
                  <a:pt x="592" y="1171"/>
                </a:lnTo>
                <a:close/>
                <a:moveTo>
                  <a:pt x="460" y="1186"/>
                </a:moveTo>
                <a:lnTo>
                  <a:pt x="460" y="1186"/>
                </a:lnTo>
                <a:lnTo>
                  <a:pt x="445" y="1185"/>
                </a:lnTo>
                <a:lnTo>
                  <a:pt x="430" y="1185"/>
                </a:lnTo>
                <a:lnTo>
                  <a:pt x="401" y="1186"/>
                </a:lnTo>
                <a:lnTo>
                  <a:pt x="371" y="1188"/>
                </a:lnTo>
                <a:lnTo>
                  <a:pt x="357" y="1188"/>
                </a:lnTo>
                <a:lnTo>
                  <a:pt x="342" y="1188"/>
                </a:lnTo>
                <a:lnTo>
                  <a:pt x="264" y="1185"/>
                </a:lnTo>
                <a:lnTo>
                  <a:pt x="186" y="1183"/>
                </a:lnTo>
                <a:lnTo>
                  <a:pt x="113" y="1182"/>
                </a:lnTo>
                <a:lnTo>
                  <a:pt x="49" y="1183"/>
                </a:lnTo>
                <a:lnTo>
                  <a:pt x="43" y="1188"/>
                </a:lnTo>
                <a:lnTo>
                  <a:pt x="37" y="1195"/>
                </a:lnTo>
                <a:lnTo>
                  <a:pt x="31" y="1201"/>
                </a:lnTo>
                <a:lnTo>
                  <a:pt x="27" y="1208"/>
                </a:lnTo>
                <a:lnTo>
                  <a:pt x="34" y="1212"/>
                </a:lnTo>
                <a:lnTo>
                  <a:pt x="41" y="1214"/>
                </a:lnTo>
                <a:lnTo>
                  <a:pt x="48" y="1215"/>
                </a:lnTo>
                <a:lnTo>
                  <a:pt x="56" y="1214"/>
                </a:lnTo>
                <a:lnTo>
                  <a:pt x="71" y="1212"/>
                </a:lnTo>
                <a:lnTo>
                  <a:pt x="86" y="1211"/>
                </a:lnTo>
                <a:lnTo>
                  <a:pt x="124" y="1209"/>
                </a:lnTo>
                <a:lnTo>
                  <a:pt x="163" y="1208"/>
                </a:lnTo>
                <a:lnTo>
                  <a:pt x="200" y="1208"/>
                </a:lnTo>
                <a:lnTo>
                  <a:pt x="238" y="1209"/>
                </a:lnTo>
                <a:lnTo>
                  <a:pt x="312" y="1213"/>
                </a:lnTo>
                <a:lnTo>
                  <a:pt x="388" y="1218"/>
                </a:lnTo>
                <a:lnTo>
                  <a:pt x="426" y="1219"/>
                </a:lnTo>
                <a:lnTo>
                  <a:pt x="467" y="1222"/>
                </a:lnTo>
                <a:lnTo>
                  <a:pt x="549" y="1222"/>
                </a:lnTo>
                <a:lnTo>
                  <a:pt x="634" y="1223"/>
                </a:lnTo>
                <a:lnTo>
                  <a:pt x="675" y="1224"/>
                </a:lnTo>
                <a:lnTo>
                  <a:pt x="715" y="1225"/>
                </a:lnTo>
                <a:lnTo>
                  <a:pt x="715" y="1220"/>
                </a:lnTo>
                <a:lnTo>
                  <a:pt x="714" y="1216"/>
                </a:lnTo>
                <a:lnTo>
                  <a:pt x="712" y="1213"/>
                </a:lnTo>
                <a:lnTo>
                  <a:pt x="709" y="1211"/>
                </a:lnTo>
                <a:lnTo>
                  <a:pt x="704" y="1205"/>
                </a:lnTo>
                <a:lnTo>
                  <a:pt x="701" y="1202"/>
                </a:lnTo>
                <a:lnTo>
                  <a:pt x="700" y="1198"/>
                </a:lnTo>
                <a:lnTo>
                  <a:pt x="579" y="1193"/>
                </a:lnTo>
                <a:lnTo>
                  <a:pt x="519" y="1190"/>
                </a:lnTo>
                <a:lnTo>
                  <a:pt x="460" y="1186"/>
                </a:lnTo>
                <a:close/>
                <a:moveTo>
                  <a:pt x="763" y="1203"/>
                </a:moveTo>
                <a:lnTo>
                  <a:pt x="763" y="1203"/>
                </a:lnTo>
                <a:lnTo>
                  <a:pt x="758" y="1202"/>
                </a:lnTo>
                <a:lnTo>
                  <a:pt x="754" y="1201"/>
                </a:lnTo>
                <a:lnTo>
                  <a:pt x="745" y="1198"/>
                </a:lnTo>
                <a:lnTo>
                  <a:pt x="742" y="1197"/>
                </a:lnTo>
                <a:lnTo>
                  <a:pt x="738" y="1197"/>
                </a:lnTo>
                <a:lnTo>
                  <a:pt x="734" y="1198"/>
                </a:lnTo>
                <a:lnTo>
                  <a:pt x="730" y="1200"/>
                </a:lnTo>
                <a:lnTo>
                  <a:pt x="733" y="1209"/>
                </a:lnTo>
                <a:lnTo>
                  <a:pt x="738" y="1215"/>
                </a:lnTo>
                <a:lnTo>
                  <a:pt x="744" y="1220"/>
                </a:lnTo>
                <a:lnTo>
                  <a:pt x="753" y="1225"/>
                </a:lnTo>
                <a:lnTo>
                  <a:pt x="763" y="1229"/>
                </a:lnTo>
                <a:lnTo>
                  <a:pt x="772" y="1231"/>
                </a:lnTo>
                <a:lnTo>
                  <a:pt x="783" y="1232"/>
                </a:lnTo>
                <a:lnTo>
                  <a:pt x="794" y="1232"/>
                </a:lnTo>
                <a:lnTo>
                  <a:pt x="803" y="1231"/>
                </a:lnTo>
                <a:lnTo>
                  <a:pt x="813" y="1229"/>
                </a:lnTo>
                <a:lnTo>
                  <a:pt x="821" y="1226"/>
                </a:lnTo>
                <a:lnTo>
                  <a:pt x="829" y="1220"/>
                </a:lnTo>
                <a:lnTo>
                  <a:pt x="834" y="1215"/>
                </a:lnTo>
                <a:lnTo>
                  <a:pt x="839" y="1209"/>
                </a:lnTo>
                <a:lnTo>
                  <a:pt x="840" y="1204"/>
                </a:lnTo>
                <a:lnTo>
                  <a:pt x="840" y="1200"/>
                </a:lnTo>
                <a:lnTo>
                  <a:pt x="840" y="1196"/>
                </a:lnTo>
                <a:lnTo>
                  <a:pt x="839" y="1190"/>
                </a:lnTo>
                <a:lnTo>
                  <a:pt x="830" y="1192"/>
                </a:lnTo>
                <a:lnTo>
                  <a:pt x="820" y="1194"/>
                </a:lnTo>
                <a:lnTo>
                  <a:pt x="802" y="1198"/>
                </a:lnTo>
                <a:lnTo>
                  <a:pt x="793" y="1200"/>
                </a:lnTo>
                <a:lnTo>
                  <a:pt x="783" y="1202"/>
                </a:lnTo>
                <a:lnTo>
                  <a:pt x="772" y="1203"/>
                </a:lnTo>
                <a:lnTo>
                  <a:pt x="763" y="120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47113" name="组合 35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47115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7116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7117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47114" name="文本框 39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995678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>
            <a:grpSpLocks/>
          </p:cNvGrpSpPr>
          <p:nvPr/>
        </p:nvGrpSpPr>
        <p:grpSpPr bwMode="auto">
          <a:xfrm>
            <a:off x="963085" y="2258484"/>
            <a:ext cx="2137833" cy="1625600"/>
            <a:chOff x="910361" y="1498145"/>
            <a:chExt cx="1604239" cy="1219655"/>
          </a:xfrm>
        </p:grpSpPr>
        <p:sp>
          <p:nvSpPr>
            <p:cNvPr id="21" name="任意多边形 20"/>
            <p:cNvSpPr/>
            <p:nvPr/>
          </p:nvSpPr>
          <p:spPr>
            <a:xfrm>
              <a:off x="1587000" y="1853878"/>
              <a:ext cx="927600" cy="863922"/>
            </a:xfrm>
            <a:custGeom>
              <a:avLst/>
              <a:gdLst>
                <a:gd name="connsiteX0" fmla="*/ 0 w 927100"/>
                <a:gd name="connsiteY0" fmla="*/ 279400 h 863600"/>
                <a:gd name="connsiteX1" fmla="*/ 215900 w 927100"/>
                <a:gd name="connsiteY1" fmla="*/ 0 h 863600"/>
                <a:gd name="connsiteX2" fmla="*/ 927100 w 927100"/>
                <a:gd name="connsiteY2" fmla="*/ 863600 h 86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7100" h="863600">
                  <a:moveTo>
                    <a:pt x="0" y="279400"/>
                  </a:moveTo>
                  <a:lnTo>
                    <a:pt x="215900" y="0"/>
                  </a:lnTo>
                  <a:lnTo>
                    <a:pt x="927100" y="8636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22" name="矩形 21"/>
            <p:cNvSpPr/>
            <p:nvPr/>
          </p:nvSpPr>
          <p:spPr>
            <a:xfrm>
              <a:off x="910361" y="1498145"/>
              <a:ext cx="1163445" cy="27455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sz="2667" baseline="-30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</p:grpSp>
      <p:grpSp>
        <p:nvGrpSpPr>
          <p:cNvPr id="23" name="组合 22"/>
          <p:cNvGrpSpPr>
            <a:grpSpLocks/>
          </p:cNvGrpSpPr>
          <p:nvPr/>
        </p:nvGrpSpPr>
        <p:grpSpPr bwMode="auto">
          <a:xfrm>
            <a:off x="5643784" y="1974851"/>
            <a:ext cx="2249267" cy="2332567"/>
            <a:chOff x="4421094" y="1284513"/>
            <a:chExt cx="1687606" cy="1750787"/>
          </a:xfrm>
        </p:grpSpPr>
        <p:sp>
          <p:nvSpPr>
            <p:cNvPr id="24" name="任意多边形 23"/>
            <p:cNvSpPr/>
            <p:nvPr/>
          </p:nvSpPr>
          <p:spPr>
            <a:xfrm>
              <a:off x="5054190" y="1613381"/>
              <a:ext cx="1054510" cy="1421919"/>
            </a:xfrm>
            <a:custGeom>
              <a:avLst/>
              <a:gdLst>
                <a:gd name="connsiteX0" fmla="*/ 152400 w 889000"/>
                <a:gd name="connsiteY0" fmla="*/ 1016000 h 1016000"/>
                <a:gd name="connsiteX1" fmla="*/ 0 w 889000"/>
                <a:gd name="connsiteY1" fmla="*/ 0 h 1016000"/>
                <a:gd name="connsiteX2" fmla="*/ 889000 w 889000"/>
                <a:gd name="connsiteY2" fmla="*/ 292100 h 1016000"/>
                <a:gd name="connsiteX0" fmla="*/ 317500 w 1054100"/>
                <a:gd name="connsiteY0" fmla="*/ 1422400 h 1422400"/>
                <a:gd name="connsiteX1" fmla="*/ 0 w 1054100"/>
                <a:gd name="connsiteY1" fmla="*/ 0 h 1422400"/>
                <a:gd name="connsiteX2" fmla="*/ 1054100 w 1054100"/>
                <a:gd name="connsiteY2" fmla="*/ 698500 h 142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100" h="1422400">
                  <a:moveTo>
                    <a:pt x="317500" y="1422400"/>
                  </a:moveTo>
                  <a:lnTo>
                    <a:pt x="0" y="0"/>
                  </a:lnTo>
                  <a:lnTo>
                    <a:pt x="1054100" y="6985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4421094" y="1284513"/>
              <a:ext cx="1213785" cy="28496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377">
                <a:defRPr/>
              </a:pPr>
              <a:r>
                <a:rPr lang="zh-CN" altLang="en-US" sz="18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</p:grpSp>
      <p:sp>
        <p:nvSpPr>
          <p:cNvPr id="26" name="任意多边形 25"/>
          <p:cNvSpPr/>
          <p:nvPr/>
        </p:nvSpPr>
        <p:spPr>
          <a:xfrm>
            <a:off x="433918" y="2667000"/>
            <a:ext cx="10587567" cy="2353733"/>
          </a:xfrm>
          <a:custGeom>
            <a:avLst/>
            <a:gdLst>
              <a:gd name="connsiteX0" fmla="*/ 0 w 7941502"/>
              <a:gd name="connsiteY0" fmla="*/ 1252603 h 1766170"/>
              <a:gd name="connsiteX1" fmla="*/ 0 w 7941502"/>
              <a:gd name="connsiteY1" fmla="*/ 1252603 h 1766170"/>
              <a:gd name="connsiteX2" fmla="*/ 1077239 w 7941502"/>
              <a:gd name="connsiteY2" fmla="*/ 313151 h 1766170"/>
              <a:gd name="connsiteX3" fmla="*/ 1979113 w 7941502"/>
              <a:gd name="connsiteY3" fmla="*/ 951978 h 1766170"/>
              <a:gd name="connsiteX4" fmla="*/ 2780779 w 7941502"/>
              <a:gd name="connsiteY4" fmla="*/ 162838 h 1766170"/>
              <a:gd name="connsiteX5" fmla="*/ 3306872 w 7941502"/>
              <a:gd name="connsiteY5" fmla="*/ 676405 h 1766170"/>
              <a:gd name="connsiteX6" fmla="*/ 4885151 w 7941502"/>
              <a:gd name="connsiteY6" fmla="*/ 1202498 h 1766170"/>
              <a:gd name="connsiteX7" fmla="*/ 5586609 w 7941502"/>
              <a:gd name="connsiteY7" fmla="*/ 488515 h 1766170"/>
              <a:gd name="connsiteX8" fmla="*/ 6263014 w 7941502"/>
              <a:gd name="connsiteY8" fmla="*/ 300624 h 1766170"/>
              <a:gd name="connsiteX9" fmla="*/ 6601217 w 7941502"/>
              <a:gd name="connsiteY9" fmla="*/ 1766170 h 1766170"/>
              <a:gd name="connsiteX10" fmla="*/ 7177414 w 7941502"/>
              <a:gd name="connsiteY10" fmla="*/ 0 h 1766170"/>
              <a:gd name="connsiteX11" fmla="*/ 7941502 w 7941502"/>
              <a:gd name="connsiteY11" fmla="*/ 701457 h 1766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941502" h="1766170">
                <a:moveTo>
                  <a:pt x="0" y="1252603"/>
                </a:moveTo>
                <a:lnTo>
                  <a:pt x="0" y="1252603"/>
                </a:lnTo>
                <a:lnTo>
                  <a:pt x="1077239" y="313151"/>
                </a:lnTo>
                <a:lnTo>
                  <a:pt x="1979113" y="951978"/>
                </a:lnTo>
                <a:lnTo>
                  <a:pt x="2780779" y="162838"/>
                </a:lnTo>
                <a:lnTo>
                  <a:pt x="3306872" y="676405"/>
                </a:lnTo>
                <a:lnTo>
                  <a:pt x="4885151" y="1202498"/>
                </a:lnTo>
                <a:lnTo>
                  <a:pt x="5586609" y="488515"/>
                </a:lnTo>
                <a:lnTo>
                  <a:pt x="6263014" y="300624"/>
                </a:lnTo>
                <a:lnTo>
                  <a:pt x="6601217" y="1766170"/>
                </a:lnTo>
                <a:lnTo>
                  <a:pt x="7177414" y="0"/>
                </a:lnTo>
                <a:lnTo>
                  <a:pt x="7941502" y="701457"/>
                </a:lnTo>
              </a:path>
            </a:pathLst>
          </a:cu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91" tIns="60945" rIns="121891" bIns="60945" anchor="ctr"/>
          <a:lstStyle/>
          <a:p>
            <a:pPr algn="ctr" defTabSz="914377">
              <a:defRPr/>
            </a:pPr>
            <a:endParaRPr lang="zh-CN" altLang="en-US" sz="1799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grpSp>
        <p:nvGrpSpPr>
          <p:cNvPr id="27" name="组合 26"/>
          <p:cNvGrpSpPr>
            <a:grpSpLocks/>
          </p:cNvGrpSpPr>
          <p:nvPr/>
        </p:nvGrpSpPr>
        <p:grpSpPr bwMode="auto">
          <a:xfrm>
            <a:off x="3047999" y="2954867"/>
            <a:ext cx="1569660" cy="2274332"/>
            <a:chOff x="2473526" y="2425699"/>
            <a:chExt cx="1178245" cy="1707221"/>
          </a:xfrm>
        </p:grpSpPr>
        <p:sp>
          <p:nvSpPr>
            <p:cNvPr id="28" name="任意多边形 27"/>
            <p:cNvSpPr/>
            <p:nvPr/>
          </p:nvSpPr>
          <p:spPr>
            <a:xfrm>
              <a:off x="3301316" y="2425699"/>
              <a:ext cx="46076" cy="1374373"/>
            </a:xfrm>
            <a:custGeom>
              <a:avLst/>
              <a:gdLst>
                <a:gd name="connsiteX0" fmla="*/ 0 w 0"/>
                <a:gd name="connsiteY0" fmla="*/ 0 h 1193800"/>
                <a:gd name="connsiteX1" fmla="*/ 0 w 0"/>
                <a:gd name="connsiteY1" fmla="*/ 1193800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193800">
                  <a:moveTo>
                    <a:pt x="0" y="0"/>
                  </a:moveTo>
                  <a:lnTo>
                    <a:pt x="0" y="1193800"/>
                  </a:lnTo>
                </a:path>
              </a:pathLst>
            </a:custGeom>
            <a:noFill/>
            <a:ln w="127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2473526" y="3855682"/>
              <a:ext cx="1178245" cy="27723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</p:grpSp>
      <p:grpSp>
        <p:nvGrpSpPr>
          <p:cNvPr id="30" name="组合 29"/>
          <p:cNvGrpSpPr>
            <a:grpSpLocks/>
          </p:cNvGrpSpPr>
          <p:nvPr/>
        </p:nvGrpSpPr>
        <p:grpSpPr bwMode="auto">
          <a:xfrm>
            <a:off x="1437218" y="3024716"/>
            <a:ext cx="1035861" cy="654911"/>
            <a:chOff x="1266729" y="2071701"/>
            <a:chExt cx="775716" cy="492443"/>
          </a:xfrm>
        </p:grpSpPr>
        <p:sp>
          <p:nvSpPr>
            <p:cNvPr id="31" name="椭圆 30"/>
            <p:cNvSpPr/>
            <p:nvPr/>
          </p:nvSpPr>
          <p:spPr>
            <a:xfrm>
              <a:off x="1499737" y="2071701"/>
              <a:ext cx="163265" cy="16234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1266729" y="2332719"/>
              <a:ext cx="775716" cy="23142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2013.06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33" name="组合 32"/>
          <p:cNvGrpSpPr>
            <a:grpSpLocks/>
          </p:cNvGrpSpPr>
          <p:nvPr/>
        </p:nvGrpSpPr>
        <p:grpSpPr bwMode="auto">
          <a:xfrm>
            <a:off x="2567519" y="3805769"/>
            <a:ext cx="1035861" cy="572360"/>
            <a:chOff x="2113346" y="3064841"/>
            <a:chExt cx="777213" cy="429773"/>
          </a:xfrm>
        </p:grpSpPr>
        <p:sp>
          <p:nvSpPr>
            <p:cNvPr id="34" name="椭圆 33"/>
            <p:cNvSpPr/>
            <p:nvPr/>
          </p:nvSpPr>
          <p:spPr>
            <a:xfrm>
              <a:off x="2407153" y="3064841"/>
              <a:ext cx="163580" cy="16211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113346" y="3263511"/>
              <a:ext cx="777213" cy="23110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2013.09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36" name="组合 35"/>
          <p:cNvGrpSpPr>
            <a:grpSpLocks/>
          </p:cNvGrpSpPr>
          <p:nvPr/>
        </p:nvGrpSpPr>
        <p:grpSpPr bwMode="auto">
          <a:xfrm>
            <a:off x="3721102" y="2472267"/>
            <a:ext cx="1035861" cy="554567"/>
            <a:chOff x="2979182" y="2064744"/>
            <a:chExt cx="777213" cy="416176"/>
          </a:xfrm>
        </p:grpSpPr>
        <p:sp>
          <p:nvSpPr>
            <p:cNvPr id="37" name="椭圆 36"/>
            <p:cNvSpPr/>
            <p:nvPr/>
          </p:nvSpPr>
          <p:spPr>
            <a:xfrm>
              <a:off x="3222169" y="2317309"/>
              <a:ext cx="163579" cy="163611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2979182" y="2064744"/>
              <a:ext cx="777213" cy="23097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2014.01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39" name="组合 38"/>
          <p:cNvGrpSpPr>
            <a:grpSpLocks/>
          </p:cNvGrpSpPr>
          <p:nvPr/>
        </p:nvGrpSpPr>
        <p:grpSpPr bwMode="auto">
          <a:xfrm>
            <a:off x="4705347" y="3365497"/>
            <a:ext cx="1317377" cy="307776"/>
            <a:chOff x="3717829" y="2733933"/>
            <a:chExt cx="987999" cy="230876"/>
          </a:xfrm>
        </p:grpSpPr>
        <p:sp>
          <p:nvSpPr>
            <p:cNvPr id="40" name="椭圆 39"/>
            <p:cNvSpPr/>
            <p:nvPr/>
          </p:nvSpPr>
          <p:spPr>
            <a:xfrm>
              <a:off x="3717829" y="2791094"/>
              <a:ext cx="163506" cy="161956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928959" y="2733933"/>
              <a:ext cx="776869" cy="23087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2014.06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42" name="组合 41"/>
          <p:cNvGrpSpPr>
            <a:grpSpLocks/>
          </p:cNvGrpSpPr>
          <p:nvPr/>
        </p:nvGrpSpPr>
        <p:grpSpPr bwMode="auto">
          <a:xfrm>
            <a:off x="6612466" y="4180419"/>
            <a:ext cx="1095172" cy="544843"/>
            <a:chOff x="5133702" y="3346781"/>
            <a:chExt cx="822109" cy="407876"/>
          </a:xfrm>
        </p:grpSpPr>
        <p:sp>
          <p:nvSpPr>
            <p:cNvPr id="43" name="椭圆 42"/>
            <p:cNvSpPr/>
            <p:nvPr/>
          </p:nvSpPr>
          <p:spPr>
            <a:xfrm>
              <a:off x="5310072" y="3346781"/>
              <a:ext cx="163657" cy="163209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467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5133702" y="3524252"/>
              <a:ext cx="822109" cy="23040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2014.08 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45" name="组合 44"/>
          <p:cNvGrpSpPr>
            <a:grpSpLocks/>
          </p:cNvGrpSpPr>
          <p:nvPr/>
        </p:nvGrpSpPr>
        <p:grpSpPr bwMode="auto">
          <a:xfrm>
            <a:off x="7645404" y="3246970"/>
            <a:ext cx="1035861" cy="580828"/>
            <a:chOff x="5908402" y="2645741"/>
            <a:chExt cx="777212" cy="435766"/>
          </a:xfrm>
        </p:grpSpPr>
        <p:sp>
          <p:nvSpPr>
            <p:cNvPr id="46" name="椭圆 45"/>
            <p:cNvSpPr/>
            <p:nvPr/>
          </p:nvSpPr>
          <p:spPr>
            <a:xfrm>
              <a:off x="6025925" y="2645741"/>
              <a:ext cx="163580" cy="163568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467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5908402" y="2850597"/>
              <a:ext cx="777212" cy="2309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2014.10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48" name="组合 47"/>
          <p:cNvGrpSpPr>
            <a:grpSpLocks/>
          </p:cNvGrpSpPr>
          <p:nvPr/>
        </p:nvGrpSpPr>
        <p:grpSpPr bwMode="auto">
          <a:xfrm>
            <a:off x="8337554" y="2637367"/>
            <a:ext cx="1035861" cy="552451"/>
            <a:chOff x="6441129" y="2188789"/>
            <a:chExt cx="777213" cy="414051"/>
          </a:xfrm>
        </p:grpSpPr>
        <p:sp>
          <p:nvSpPr>
            <p:cNvPr id="49" name="椭圆 48"/>
            <p:cNvSpPr/>
            <p:nvPr/>
          </p:nvSpPr>
          <p:spPr>
            <a:xfrm>
              <a:off x="6682528" y="2439440"/>
              <a:ext cx="161991" cy="163400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6441129" y="2188789"/>
              <a:ext cx="777213" cy="23067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2015.01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51" name="组合 50"/>
          <p:cNvGrpSpPr>
            <a:grpSpLocks/>
          </p:cNvGrpSpPr>
          <p:nvPr/>
        </p:nvGrpSpPr>
        <p:grpSpPr bwMode="auto">
          <a:xfrm>
            <a:off x="8845554" y="4883150"/>
            <a:ext cx="1035861" cy="568127"/>
            <a:chOff x="6822054" y="3872561"/>
            <a:chExt cx="777213" cy="427332"/>
          </a:xfrm>
        </p:grpSpPr>
        <p:sp>
          <p:nvSpPr>
            <p:cNvPr id="52" name="椭圆 51"/>
            <p:cNvSpPr/>
            <p:nvPr/>
          </p:nvSpPr>
          <p:spPr>
            <a:xfrm>
              <a:off x="7055511" y="3872561"/>
              <a:ext cx="161991" cy="16239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6822054" y="4068390"/>
              <a:ext cx="777213" cy="23150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2015.02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54" name="组合 53"/>
          <p:cNvGrpSpPr>
            <a:grpSpLocks/>
          </p:cNvGrpSpPr>
          <p:nvPr/>
        </p:nvGrpSpPr>
        <p:grpSpPr bwMode="auto">
          <a:xfrm>
            <a:off x="9918697" y="2463795"/>
            <a:ext cx="1283511" cy="340783"/>
            <a:chOff x="7626889" y="2058017"/>
            <a:chExt cx="962980" cy="255263"/>
          </a:xfrm>
        </p:grpSpPr>
        <p:sp>
          <p:nvSpPr>
            <p:cNvPr id="55" name="椭圆 54"/>
            <p:cNvSpPr/>
            <p:nvPr/>
          </p:nvSpPr>
          <p:spPr>
            <a:xfrm>
              <a:off x="7626889" y="2149975"/>
              <a:ext cx="163572" cy="163305"/>
            </a:xfrm>
            <a:prstGeom prst="ellipse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txBody>
            <a:bodyPr lIns="91392" tIns="45696" rIns="91392" bIns="45696"/>
            <a:lstStyle/>
            <a:p>
              <a:pPr defTabSz="914377">
                <a:defRPr/>
              </a:pPr>
              <a:endParaRPr lang="zh-CN" altLang="en-US" sz="1799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56" name="矩形 55"/>
            <p:cNvSpPr/>
            <p:nvPr/>
          </p:nvSpPr>
          <p:spPr>
            <a:xfrm>
              <a:off x="7812694" y="2058017"/>
              <a:ext cx="777175" cy="23054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2015.04</a:t>
              </a:r>
              <a:endPara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57" name="组合 56"/>
          <p:cNvGrpSpPr>
            <a:grpSpLocks/>
          </p:cNvGrpSpPr>
          <p:nvPr/>
        </p:nvGrpSpPr>
        <p:grpSpPr bwMode="auto">
          <a:xfrm>
            <a:off x="9637183" y="2789768"/>
            <a:ext cx="1569660" cy="1935665"/>
            <a:chOff x="7416713" y="2092528"/>
            <a:chExt cx="1176716" cy="1451311"/>
          </a:xfrm>
        </p:grpSpPr>
        <p:cxnSp>
          <p:nvCxnSpPr>
            <p:cNvPr id="58" name="直接连接符 57"/>
            <p:cNvCxnSpPr/>
            <p:nvPr/>
          </p:nvCxnSpPr>
          <p:spPr>
            <a:xfrm>
              <a:off x="7745177" y="2092528"/>
              <a:ext cx="230085" cy="1115676"/>
            </a:xfrm>
            <a:prstGeom prst="line">
              <a:avLst/>
            </a:prstGeom>
            <a:ln w="12700">
              <a:solidFill>
                <a:schemeClr val="bg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矩形 58"/>
            <p:cNvSpPr/>
            <p:nvPr/>
          </p:nvSpPr>
          <p:spPr>
            <a:xfrm>
              <a:off x="7416713" y="3266924"/>
              <a:ext cx="1176716" cy="2769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</p:grpSp>
      <p:grpSp>
        <p:nvGrpSpPr>
          <p:cNvPr id="49168" name="组合 59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4917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917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917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49169" name="文本框 6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417739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36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3" presetClass="entr" presetSubtype="36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3" presetClass="entr" presetSubtype="3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3" presetClass="entr" presetSubtype="3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3" presetClass="entr" presetSubtype="36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1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文本框 109"/>
          <p:cNvSpPr txBox="1">
            <a:spLocks noChangeArrowheads="1"/>
          </p:cNvSpPr>
          <p:nvPr/>
        </p:nvSpPr>
        <p:spPr bwMode="auto">
          <a:xfrm rot="20936703">
            <a:off x="874029" y="1407258"/>
            <a:ext cx="3005667" cy="111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lnSpc>
                <a:spcPts val="4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8000" b="1" dirty="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目录</a:t>
            </a:r>
            <a:endParaRPr lang="en-US" altLang="zh-CN" sz="8000" b="1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ctr" defTabSz="1219170" fontAlgn="base">
              <a:lnSpc>
                <a:spcPts val="4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3733" b="1" dirty="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/contents</a:t>
            </a:r>
            <a:endParaRPr lang="zh-CN" altLang="en-US" sz="3733" b="1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12" name="Freeform 57"/>
          <p:cNvSpPr>
            <a:spLocks noEditPoints="1"/>
          </p:cNvSpPr>
          <p:nvPr/>
        </p:nvSpPr>
        <p:spPr bwMode="auto">
          <a:xfrm>
            <a:off x="6214534" y="2781301"/>
            <a:ext cx="524933" cy="886884"/>
          </a:xfrm>
          <a:custGeom>
            <a:avLst/>
            <a:gdLst>
              <a:gd name="T0" fmla="*/ 2147483646 w 248"/>
              <a:gd name="T1" fmla="*/ 2147483646 h 419"/>
              <a:gd name="T2" fmla="*/ 2147483646 w 248"/>
              <a:gd name="T3" fmla="*/ 2147483646 h 419"/>
              <a:gd name="T4" fmla="*/ 2147483646 w 248"/>
              <a:gd name="T5" fmla="*/ 2147483646 h 419"/>
              <a:gd name="T6" fmla="*/ 2147483646 w 248"/>
              <a:gd name="T7" fmla="*/ 2147483646 h 419"/>
              <a:gd name="T8" fmla="*/ 2147483646 w 248"/>
              <a:gd name="T9" fmla="*/ 2147483646 h 419"/>
              <a:gd name="T10" fmla="*/ 2147483646 w 248"/>
              <a:gd name="T11" fmla="*/ 2147483646 h 419"/>
              <a:gd name="T12" fmla="*/ 2147483646 w 248"/>
              <a:gd name="T13" fmla="*/ 2147483646 h 419"/>
              <a:gd name="T14" fmla="*/ 2147483646 w 248"/>
              <a:gd name="T15" fmla="*/ 2147483646 h 419"/>
              <a:gd name="T16" fmla="*/ 2147483646 w 248"/>
              <a:gd name="T17" fmla="*/ 2147483646 h 419"/>
              <a:gd name="T18" fmla="*/ 2147483646 w 248"/>
              <a:gd name="T19" fmla="*/ 2147483646 h 419"/>
              <a:gd name="T20" fmla="*/ 2147483646 w 248"/>
              <a:gd name="T21" fmla="*/ 2147483646 h 419"/>
              <a:gd name="T22" fmla="*/ 2147483646 w 248"/>
              <a:gd name="T23" fmla="*/ 2147483646 h 419"/>
              <a:gd name="T24" fmla="*/ 2147483646 w 248"/>
              <a:gd name="T25" fmla="*/ 2147483646 h 419"/>
              <a:gd name="T26" fmla="*/ 2147483646 w 248"/>
              <a:gd name="T27" fmla="*/ 2147483646 h 419"/>
              <a:gd name="T28" fmla="*/ 2147483646 w 248"/>
              <a:gd name="T29" fmla="*/ 2147483646 h 419"/>
              <a:gd name="T30" fmla="*/ 2147483646 w 248"/>
              <a:gd name="T31" fmla="*/ 2147483646 h 419"/>
              <a:gd name="T32" fmla="*/ 2147483646 w 248"/>
              <a:gd name="T33" fmla="*/ 2147483646 h 419"/>
              <a:gd name="T34" fmla="*/ 2147483646 w 248"/>
              <a:gd name="T35" fmla="*/ 2147483646 h 419"/>
              <a:gd name="T36" fmla="*/ 2147483646 w 248"/>
              <a:gd name="T37" fmla="*/ 2147483646 h 419"/>
              <a:gd name="T38" fmla="*/ 2147483646 w 248"/>
              <a:gd name="T39" fmla="*/ 2147483646 h 419"/>
              <a:gd name="T40" fmla="*/ 2147483646 w 248"/>
              <a:gd name="T41" fmla="*/ 2147483646 h 419"/>
              <a:gd name="T42" fmla="*/ 2147483646 w 248"/>
              <a:gd name="T43" fmla="*/ 2147483646 h 419"/>
              <a:gd name="T44" fmla="*/ 2147483646 w 248"/>
              <a:gd name="T45" fmla="*/ 2147483646 h 419"/>
              <a:gd name="T46" fmla="*/ 2147483646 w 248"/>
              <a:gd name="T47" fmla="*/ 2147483646 h 419"/>
              <a:gd name="T48" fmla="*/ 2147483646 w 248"/>
              <a:gd name="T49" fmla="*/ 2147483646 h 419"/>
              <a:gd name="T50" fmla="*/ 2147483646 w 248"/>
              <a:gd name="T51" fmla="*/ 2147483646 h 419"/>
              <a:gd name="T52" fmla="*/ 2147483646 w 248"/>
              <a:gd name="T53" fmla="*/ 2147483646 h 419"/>
              <a:gd name="T54" fmla="*/ 2147483646 w 248"/>
              <a:gd name="T55" fmla="*/ 2147483646 h 419"/>
              <a:gd name="T56" fmla="*/ 2147483646 w 248"/>
              <a:gd name="T57" fmla="*/ 2147483646 h 419"/>
              <a:gd name="T58" fmla="*/ 2147483646 w 248"/>
              <a:gd name="T59" fmla="*/ 2147483646 h 419"/>
              <a:gd name="T60" fmla="*/ 2147483646 w 248"/>
              <a:gd name="T61" fmla="*/ 2147483646 h 419"/>
              <a:gd name="T62" fmla="*/ 2147483646 w 248"/>
              <a:gd name="T63" fmla="*/ 2147483646 h 419"/>
              <a:gd name="T64" fmla="*/ 2147483646 w 248"/>
              <a:gd name="T65" fmla="*/ 2147483646 h 419"/>
              <a:gd name="T66" fmla="*/ 2147483646 w 248"/>
              <a:gd name="T67" fmla="*/ 2147483646 h 419"/>
              <a:gd name="T68" fmla="*/ 2147483646 w 248"/>
              <a:gd name="T69" fmla="*/ 2147483646 h 419"/>
              <a:gd name="T70" fmla="*/ 2147483646 w 248"/>
              <a:gd name="T71" fmla="*/ 2147483646 h 419"/>
              <a:gd name="T72" fmla="*/ 2147483646 w 248"/>
              <a:gd name="T73" fmla="*/ 2147483646 h 419"/>
              <a:gd name="T74" fmla="*/ 2147483646 w 248"/>
              <a:gd name="T75" fmla="*/ 2147483646 h 419"/>
              <a:gd name="T76" fmla="*/ 2147483646 w 248"/>
              <a:gd name="T77" fmla="*/ 2147483646 h 419"/>
              <a:gd name="T78" fmla="*/ 2147483646 w 248"/>
              <a:gd name="T79" fmla="*/ 2147483646 h 419"/>
              <a:gd name="T80" fmla="*/ 2147483646 w 248"/>
              <a:gd name="T81" fmla="*/ 2147483646 h 419"/>
              <a:gd name="T82" fmla="*/ 2147483646 w 248"/>
              <a:gd name="T83" fmla="*/ 2147483646 h 419"/>
              <a:gd name="T84" fmla="*/ 2147483646 w 248"/>
              <a:gd name="T85" fmla="*/ 2147483646 h 419"/>
              <a:gd name="T86" fmla="*/ 2147483646 w 248"/>
              <a:gd name="T87" fmla="*/ 2147483646 h 419"/>
              <a:gd name="T88" fmla="*/ 2147483646 w 248"/>
              <a:gd name="T89" fmla="*/ 2147483646 h 419"/>
              <a:gd name="T90" fmla="*/ 2147483646 w 248"/>
              <a:gd name="T91" fmla="*/ 2147483646 h 419"/>
              <a:gd name="T92" fmla="*/ 2147483646 w 248"/>
              <a:gd name="T93" fmla="*/ 2147483646 h 419"/>
              <a:gd name="T94" fmla="*/ 2147483646 w 248"/>
              <a:gd name="T95" fmla="*/ 2147483646 h 419"/>
              <a:gd name="T96" fmla="*/ 2147483646 w 248"/>
              <a:gd name="T97" fmla="*/ 2147483646 h 419"/>
              <a:gd name="T98" fmla="*/ 2147483646 w 248"/>
              <a:gd name="T99" fmla="*/ 2147483646 h 419"/>
              <a:gd name="T100" fmla="*/ 2147483646 w 248"/>
              <a:gd name="T101" fmla="*/ 2147483646 h 419"/>
              <a:gd name="T102" fmla="*/ 2147483646 w 248"/>
              <a:gd name="T103" fmla="*/ 2147483646 h 419"/>
              <a:gd name="T104" fmla="*/ 2147483646 w 248"/>
              <a:gd name="T105" fmla="*/ 2147483646 h 419"/>
              <a:gd name="T106" fmla="*/ 2147483646 w 248"/>
              <a:gd name="T107" fmla="*/ 2147483646 h 419"/>
              <a:gd name="T108" fmla="*/ 2147483646 w 248"/>
              <a:gd name="T109" fmla="*/ 2147483646 h 419"/>
              <a:gd name="T110" fmla="*/ 2147483646 w 248"/>
              <a:gd name="T111" fmla="*/ 2147483646 h 419"/>
              <a:gd name="T112" fmla="*/ 2147483646 w 248"/>
              <a:gd name="T113" fmla="*/ 2147483646 h 419"/>
              <a:gd name="T114" fmla="*/ 2147483646 w 248"/>
              <a:gd name="T115" fmla="*/ 2147483646 h 419"/>
              <a:gd name="T116" fmla="*/ 2147483646 w 248"/>
              <a:gd name="T117" fmla="*/ 2147483646 h 419"/>
              <a:gd name="T118" fmla="*/ 2147483646 w 248"/>
              <a:gd name="T119" fmla="*/ 2147483646 h 419"/>
              <a:gd name="T120" fmla="*/ 2147483646 w 248"/>
              <a:gd name="T121" fmla="*/ 2147483646 h 419"/>
              <a:gd name="T122" fmla="*/ 2147483646 w 248"/>
              <a:gd name="T123" fmla="*/ 2147483646 h 419"/>
              <a:gd name="T124" fmla="*/ 2147483646 w 248"/>
              <a:gd name="T125" fmla="*/ 2147483646 h 41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8" h="419">
                <a:moveTo>
                  <a:pt x="43" y="3"/>
                </a:moveTo>
                <a:lnTo>
                  <a:pt x="43" y="3"/>
                </a:lnTo>
                <a:lnTo>
                  <a:pt x="40" y="4"/>
                </a:lnTo>
                <a:lnTo>
                  <a:pt x="38" y="3"/>
                </a:lnTo>
                <a:lnTo>
                  <a:pt x="37" y="1"/>
                </a:lnTo>
                <a:lnTo>
                  <a:pt x="40" y="0"/>
                </a:lnTo>
                <a:lnTo>
                  <a:pt x="41" y="0"/>
                </a:lnTo>
                <a:lnTo>
                  <a:pt x="43" y="0"/>
                </a:lnTo>
                <a:lnTo>
                  <a:pt x="52" y="3"/>
                </a:lnTo>
                <a:lnTo>
                  <a:pt x="62" y="6"/>
                </a:lnTo>
                <a:lnTo>
                  <a:pt x="86" y="17"/>
                </a:lnTo>
                <a:lnTo>
                  <a:pt x="92" y="20"/>
                </a:lnTo>
                <a:lnTo>
                  <a:pt x="106" y="26"/>
                </a:lnTo>
                <a:lnTo>
                  <a:pt x="112" y="31"/>
                </a:lnTo>
                <a:lnTo>
                  <a:pt x="120" y="37"/>
                </a:lnTo>
                <a:lnTo>
                  <a:pt x="130" y="44"/>
                </a:lnTo>
                <a:lnTo>
                  <a:pt x="138" y="48"/>
                </a:lnTo>
                <a:lnTo>
                  <a:pt x="144" y="55"/>
                </a:lnTo>
                <a:lnTo>
                  <a:pt x="164" y="71"/>
                </a:lnTo>
                <a:lnTo>
                  <a:pt x="172" y="78"/>
                </a:lnTo>
                <a:lnTo>
                  <a:pt x="179" y="86"/>
                </a:lnTo>
                <a:lnTo>
                  <a:pt x="194" y="107"/>
                </a:lnTo>
                <a:lnTo>
                  <a:pt x="210" y="130"/>
                </a:lnTo>
                <a:lnTo>
                  <a:pt x="218" y="146"/>
                </a:lnTo>
                <a:lnTo>
                  <a:pt x="229" y="168"/>
                </a:lnTo>
                <a:lnTo>
                  <a:pt x="234" y="184"/>
                </a:lnTo>
                <a:lnTo>
                  <a:pt x="242" y="205"/>
                </a:lnTo>
                <a:lnTo>
                  <a:pt x="245" y="216"/>
                </a:lnTo>
                <a:lnTo>
                  <a:pt x="246" y="227"/>
                </a:lnTo>
                <a:lnTo>
                  <a:pt x="248" y="249"/>
                </a:lnTo>
                <a:lnTo>
                  <a:pt x="248" y="269"/>
                </a:lnTo>
                <a:lnTo>
                  <a:pt x="246" y="295"/>
                </a:lnTo>
                <a:lnTo>
                  <a:pt x="243" y="310"/>
                </a:lnTo>
                <a:lnTo>
                  <a:pt x="240" y="329"/>
                </a:lnTo>
                <a:lnTo>
                  <a:pt x="237" y="342"/>
                </a:lnTo>
                <a:lnTo>
                  <a:pt x="232" y="351"/>
                </a:lnTo>
                <a:lnTo>
                  <a:pt x="226" y="365"/>
                </a:lnTo>
                <a:lnTo>
                  <a:pt x="217" y="380"/>
                </a:lnTo>
                <a:lnTo>
                  <a:pt x="213" y="384"/>
                </a:lnTo>
                <a:lnTo>
                  <a:pt x="201" y="397"/>
                </a:lnTo>
                <a:lnTo>
                  <a:pt x="187" y="407"/>
                </a:lnTo>
                <a:lnTo>
                  <a:pt x="180" y="410"/>
                </a:lnTo>
                <a:lnTo>
                  <a:pt x="172" y="413"/>
                </a:lnTo>
                <a:lnTo>
                  <a:pt x="153" y="418"/>
                </a:lnTo>
                <a:lnTo>
                  <a:pt x="142" y="419"/>
                </a:lnTo>
                <a:lnTo>
                  <a:pt x="130" y="419"/>
                </a:lnTo>
                <a:lnTo>
                  <a:pt x="112" y="418"/>
                </a:lnTo>
                <a:lnTo>
                  <a:pt x="97" y="416"/>
                </a:lnTo>
                <a:lnTo>
                  <a:pt x="86" y="414"/>
                </a:lnTo>
                <a:lnTo>
                  <a:pt x="63" y="408"/>
                </a:lnTo>
                <a:lnTo>
                  <a:pt x="45" y="400"/>
                </a:lnTo>
                <a:lnTo>
                  <a:pt x="40" y="399"/>
                </a:lnTo>
                <a:lnTo>
                  <a:pt x="26" y="389"/>
                </a:lnTo>
                <a:lnTo>
                  <a:pt x="15" y="377"/>
                </a:lnTo>
                <a:lnTo>
                  <a:pt x="10" y="369"/>
                </a:lnTo>
                <a:lnTo>
                  <a:pt x="5" y="358"/>
                </a:lnTo>
                <a:lnTo>
                  <a:pt x="2" y="351"/>
                </a:lnTo>
                <a:lnTo>
                  <a:pt x="2" y="345"/>
                </a:lnTo>
                <a:lnTo>
                  <a:pt x="0" y="334"/>
                </a:lnTo>
                <a:lnTo>
                  <a:pt x="2" y="313"/>
                </a:lnTo>
                <a:lnTo>
                  <a:pt x="5" y="298"/>
                </a:lnTo>
                <a:lnTo>
                  <a:pt x="8" y="285"/>
                </a:lnTo>
                <a:lnTo>
                  <a:pt x="13" y="274"/>
                </a:lnTo>
                <a:lnTo>
                  <a:pt x="19" y="260"/>
                </a:lnTo>
                <a:lnTo>
                  <a:pt x="27" y="247"/>
                </a:lnTo>
                <a:lnTo>
                  <a:pt x="35" y="235"/>
                </a:lnTo>
                <a:lnTo>
                  <a:pt x="46" y="217"/>
                </a:lnTo>
                <a:lnTo>
                  <a:pt x="54" y="205"/>
                </a:lnTo>
                <a:lnTo>
                  <a:pt x="62" y="190"/>
                </a:lnTo>
                <a:lnTo>
                  <a:pt x="71" y="170"/>
                </a:lnTo>
                <a:lnTo>
                  <a:pt x="81" y="151"/>
                </a:lnTo>
                <a:lnTo>
                  <a:pt x="86" y="134"/>
                </a:lnTo>
                <a:lnTo>
                  <a:pt x="86" y="130"/>
                </a:lnTo>
                <a:lnTo>
                  <a:pt x="86" y="112"/>
                </a:lnTo>
                <a:lnTo>
                  <a:pt x="84" y="94"/>
                </a:lnTo>
                <a:lnTo>
                  <a:pt x="82" y="77"/>
                </a:lnTo>
                <a:lnTo>
                  <a:pt x="79" y="67"/>
                </a:lnTo>
                <a:lnTo>
                  <a:pt x="78" y="59"/>
                </a:lnTo>
                <a:lnTo>
                  <a:pt x="71" y="44"/>
                </a:lnTo>
                <a:lnTo>
                  <a:pt x="68" y="36"/>
                </a:lnTo>
                <a:lnTo>
                  <a:pt x="62" y="25"/>
                </a:lnTo>
                <a:lnTo>
                  <a:pt x="57" y="20"/>
                </a:lnTo>
                <a:lnTo>
                  <a:pt x="52" y="15"/>
                </a:lnTo>
                <a:lnTo>
                  <a:pt x="46" y="9"/>
                </a:lnTo>
                <a:lnTo>
                  <a:pt x="45" y="7"/>
                </a:lnTo>
                <a:lnTo>
                  <a:pt x="43" y="7"/>
                </a:lnTo>
                <a:lnTo>
                  <a:pt x="43" y="6"/>
                </a:lnTo>
                <a:lnTo>
                  <a:pt x="43" y="4"/>
                </a:lnTo>
                <a:lnTo>
                  <a:pt x="43" y="3"/>
                </a:lnTo>
                <a:close/>
                <a:moveTo>
                  <a:pt x="105" y="149"/>
                </a:moveTo>
                <a:lnTo>
                  <a:pt x="105" y="149"/>
                </a:lnTo>
                <a:lnTo>
                  <a:pt x="106" y="148"/>
                </a:lnTo>
                <a:lnTo>
                  <a:pt x="105" y="148"/>
                </a:lnTo>
                <a:lnTo>
                  <a:pt x="105" y="149"/>
                </a:lnTo>
                <a:lnTo>
                  <a:pt x="105" y="151"/>
                </a:lnTo>
                <a:lnTo>
                  <a:pt x="105" y="149"/>
                </a:lnTo>
                <a:close/>
                <a:moveTo>
                  <a:pt x="232" y="205"/>
                </a:moveTo>
                <a:lnTo>
                  <a:pt x="232" y="205"/>
                </a:lnTo>
                <a:lnTo>
                  <a:pt x="232" y="203"/>
                </a:lnTo>
                <a:lnTo>
                  <a:pt x="232" y="205"/>
                </a:lnTo>
                <a:lnTo>
                  <a:pt x="232" y="206"/>
                </a:lnTo>
                <a:lnTo>
                  <a:pt x="232" y="205"/>
                </a:lnTo>
                <a:close/>
                <a:moveTo>
                  <a:pt x="70" y="201"/>
                </a:moveTo>
                <a:lnTo>
                  <a:pt x="70" y="201"/>
                </a:lnTo>
                <a:lnTo>
                  <a:pt x="67" y="206"/>
                </a:lnTo>
                <a:lnTo>
                  <a:pt x="67" y="208"/>
                </a:lnTo>
                <a:lnTo>
                  <a:pt x="67" y="206"/>
                </a:lnTo>
                <a:lnTo>
                  <a:pt x="70" y="203"/>
                </a:lnTo>
                <a:lnTo>
                  <a:pt x="70" y="201"/>
                </a:lnTo>
                <a:lnTo>
                  <a:pt x="71" y="200"/>
                </a:lnTo>
                <a:lnTo>
                  <a:pt x="70" y="201"/>
                </a:lnTo>
                <a:close/>
                <a:moveTo>
                  <a:pt x="82" y="247"/>
                </a:moveTo>
                <a:lnTo>
                  <a:pt x="82" y="247"/>
                </a:lnTo>
                <a:lnTo>
                  <a:pt x="82" y="244"/>
                </a:lnTo>
                <a:lnTo>
                  <a:pt x="82" y="246"/>
                </a:lnTo>
                <a:lnTo>
                  <a:pt x="82" y="247"/>
                </a:lnTo>
                <a:lnTo>
                  <a:pt x="82" y="252"/>
                </a:lnTo>
                <a:lnTo>
                  <a:pt x="84" y="254"/>
                </a:lnTo>
                <a:lnTo>
                  <a:pt x="82" y="247"/>
                </a:lnTo>
                <a:close/>
                <a:moveTo>
                  <a:pt x="87" y="162"/>
                </a:moveTo>
                <a:lnTo>
                  <a:pt x="87" y="162"/>
                </a:lnTo>
                <a:lnTo>
                  <a:pt x="86" y="162"/>
                </a:lnTo>
                <a:lnTo>
                  <a:pt x="84" y="170"/>
                </a:lnTo>
                <a:lnTo>
                  <a:pt x="86" y="167"/>
                </a:lnTo>
                <a:lnTo>
                  <a:pt x="87" y="162"/>
                </a:lnTo>
                <a:lnTo>
                  <a:pt x="87" y="159"/>
                </a:lnTo>
                <a:lnTo>
                  <a:pt x="87" y="157"/>
                </a:lnTo>
                <a:lnTo>
                  <a:pt x="86" y="156"/>
                </a:lnTo>
                <a:lnTo>
                  <a:pt x="86" y="159"/>
                </a:lnTo>
                <a:lnTo>
                  <a:pt x="86" y="160"/>
                </a:lnTo>
                <a:lnTo>
                  <a:pt x="87" y="162"/>
                </a:lnTo>
                <a:close/>
                <a:moveTo>
                  <a:pt x="92" y="219"/>
                </a:moveTo>
                <a:lnTo>
                  <a:pt x="92" y="219"/>
                </a:lnTo>
                <a:lnTo>
                  <a:pt x="93" y="220"/>
                </a:lnTo>
                <a:lnTo>
                  <a:pt x="92" y="219"/>
                </a:lnTo>
                <a:lnTo>
                  <a:pt x="90" y="217"/>
                </a:lnTo>
                <a:lnTo>
                  <a:pt x="87" y="217"/>
                </a:lnTo>
                <a:lnTo>
                  <a:pt x="87" y="225"/>
                </a:lnTo>
                <a:lnTo>
                  <a:pt x="89" y="225"/>
                </a:lnTo>
                <a:lnTo>
                  <a:pt x="89" y="224"/>
                </a:lnTo>
                <a:lnTo>
                  <a:pt x="89" y="220"/>
                </a:lnTo>
                <a:lnTo>
                  <a:pt x="90" y="219"/>
                </a:lnTo>
                <a:lnTo>
                  <a:pt x="92" y="219"/>
                </a:lnTo>
                <a:close/>
                <a:moveTo>
                  <a:pt x="117" y="42"/>
                </a:moveTo>
                <a:lnTo>
                  <a:pt x="117" y="42"/>
                </a:lnTo>
                <a:lnTo>
                  <a:pt x="116" y="42"/>
                </a:lnTo>
                <a:lnTo>
                  <a:pt x="109" y="37"/>
                </a:lnTo>
                <a:lnTo>
                  <a:pt x="108" y="36"/>
                </a:lnTo>
                <a:lnTo>
                  <a:pt x="109" y="37"/>
                </a:lnTo>
                <a:lnTo>
                  <a:pt x="114" y="42"/>
                </a:lnTo>
                <a:lnTo>
                  <a:pt x="117" y="42"/>
                </a:lnTo>
                <a:lnTo>
                  <a:pt x="117" y="44"/>
                </a:lnTo>
                <a:lnTo>
                  <a:pt x="130" y="53"/>
                </a:lnTo>
                <a:lnTo>
                  <a:pt x="131" y="55"/>
                </a:lnTo>
                <a:lnTo>
                  <a:pt x="139" y="59"/>
                </a:lnTo>
                <a:lnTo>
                  <a:pt x="139" y="58"/>
                </a:lnTo>
                <a:lnTo>
                  <a:pt x="134" y="55"/>
                </a:lnTo>
                <a:lnTo>
                  <a:pt x="117" y="44"/>
                </a:lnTo>
                <a:lnTo>
                  <a:pt x="117" y="42"/>
                </a:lnTo>
                <a:close/>
                <a:moveTo>
                  <a:pt x="240" y="236"/>
                </a:moveTo>
                <a:lnTo>
                  <a:pt x="240" y="236"/>
                </a:lnTo>
                <a:lnTo>
                  <a:pt x="240" y="241"/>
                </a:lnTo>
                <a:lnTo>
                  <a:pt x="240" y="236"/>
                </a:lnTo>
                <a:lnTo>
                  <a:pt x="240" y="235"/>
                </a:lnTo>
                <a:lnTo>
                  <a:pt x="237" y="217"/>
                </a:lnTo>
                <a:lnTo>
                  <a:pt x="235" y="211"/>
                </a:lnTo>
                <a:lnTo>
                  <a:pt x="234" y="212"/>
                </a:lnTo>
                <a:lnTo>
                  <a:pt x="234" y="222"/>
                </a:lnTo>
                <a:lnTo>
                  <a:pt x="234" y="224"/>
                </a:lnTo>
                <a:lnTo>
                  <a:pt x="234" y="225"/>
                </a:lnTo>
                <a:lnTo>
                  <a:pt x="234" y="227"/>
                </a:lnTo>
                <a:lnTo>
                  <a:pt x="234" y="228"/>
                </a:lnTo>
                <a:lnTo>
                  <a:pt x="235" y="228"/>
                </a:lnTo>
                <a:lnTo>
                  <a:pt x="235" y="227"/>
                </a:lnTo>
                <a:lnTo>
                  <a:pt x="237" y="228"/>
                </a:lnTo>
                <a:lnTo>
                  <a:pt x="237" y="230"/>
                </a:lnTo>
                <a:lnTo>
                  <a:pt x="235" y="231"/>
                </a:lnTo>
                <a:lnTo>
                  <a:pt x="235" y="235"/>
                </a:lnTo>
                <a:lnTo>
                  <a:pt x="239" y="235"/>
                </a:lnTo>
                <a:lnTo>
                  <a:pt x="240" y="236"/>
                </a:lnTo>
                <a:close/>
                <a:moveTo>
                  <a:pt x="40" y="394"/>
                </a:moveTo>
                <a:lnTo>
                  <a:pt x="40" y="394"/>
                </a:lnTo>
                <a:lnTo>
                  <a:pt x="40" y="395"/>
                </a:lnTo>
                <a:lnTo>
                  <a:pt x="40" y="394"/>
                </a:lnTo>
                <a:lnTo>
                  <a:pt x="38" y="394"/>
                </a:lnTo>
                <a:lnTo>
                  <a:pt x="32" y="388"/>
                </a:lnTo>
                <a:lnTo>
                  <a:pt x="22" y="380"/>
                </a:lnTo>
                <a:lnTo>
                  <a:pt x="16" y="370"/>
                </a:lnTo>
                <a:lnTo>
                  <a:pt x="15" y="369"/>
                </a:lnTo>
                <a:lnTo>
                  <a:pt x="11" y="362"/>
                </a:lnTo>
                <a:lnTo>
                  <a:pt x="11" y="359"/>
                </a:lnTo>
                <a:lnTo>
                  <a:pt x="10" y="359"/>
                </a:lnTo>
                <a:lnTo>
                  <a:pt x="8" y="359"/>
                </a:lnTo>
                <a:lnTo>
                  <a:pt x="8" y="358"/>
                </a:lnTo>
                <a:lnTo>
                  <a:pt x="8" y="356"/>
                </a:lnTo>
                <a:lnTo>
                  <a:pt x="8" y="354"/>
                </a:lnTo>
                <a:lnTo>
                  <a:pt x="7" y="347"/>
                </a:lnTo>
                <a:lnTo>
                  <a:pt x="7" y="339"/>
                </a:lnTo>
                <a:lnTo>
                  <a:pt x="7" y="331"/>
                </a:lnTo>
                <a:lnTo>
                  <a:pt x="7" y="329"/>
                </a:lnTo>
                <a:lnTo>
                  <a:pt x="7" y="321"/>
                </a:lnTo>
                <a:lnTo>
                  <a:pt x="8" y="306"/>
                </a:lnTo>
                <a:lnTo>
                  <a:pt x="11" y="293"/>
                </a:lnTo>
                <a:lnTo>
                  <a:pt x="11" y="290"/>
                </a:lnTo>
                <a:lnTo>
                  <a:pt x="11" y="288"/>
                </a:lnTo>
                <a:lnTo>
                  <a:pt x="13" y="287"/>
                </a:lnTo>
                <a:lnTo>
                  <a:pt x="16" y="277"/>
                </a:lnTo>
                <a:lnTo>
                  <a:pt x="18" y="271"/>
                </a:lnTo>
                <a:lnTo>
                  <a:pt x="13" y="280"/>
                </a:lnTo>
                <a:lnTo>
                  <a:pt x="7" y="299"/>
                </a:lnTo>
                <a:lnTo>
                  <a:pt x="5" y="315"/>
                </a:lnTo>
                <a:lnTo>
                  <a:pt x="4" y="336"/>
                </a:lnTo>
                <a:lnTo>
                  <a:pt x="4" y="343"/>
                </a:lnTo>
                <a:lnTo>
                  <a:pt x="5" y="350"/>
                </a:lnTo>
                <a:lnTo>
                  <a:pt x="7" y="356"/>
                </a:lnTo>
                <a:lnTo>
                  <a:pt x="13" y="369"/>
                </a:lnTo>
                <a:lnTo>
                  <a:pt x="16" y="375"/>
                </a:lnTo>
                <a:lnTo>
                  <a:pt x="27" y="386"/>
                </a:lnTo>
                <a:lnTo>
                  <a:pt x="38" y="394"/>
                </a:lnTo>
                <a:lnTo>
                  <a:pt x="40" y="394"/>
                </a:lnTo>
                <a:close/>
                <a:moveTo>
                  <a:pt x="70" y="283"/>
                </a:moveTo>
                <a:lnTo>
                  <a:pt x="70" y="283"/>
                </a:lnTo>
                <a:lnTo>
                  <a:pt x="68" y="285"/>
                </a:lnTo>
                <a:lnTo>
                  <a:pt x="67" y="283"/>
                </a:lnTo>
                <a:lnTo>
                  <a:pt x="63" y="283"/>
                </a:lnTo>
                <a:lnTo>
                  <a:pt x="60" y="283"/>
                </a:lnTo>
                <a:lnTo>
                  <a:pt x="59" y="285"/>
                </a:lnTo>
                <a:lnTo>
                  <a:pt x="59" y="290"/>
                </a:lnTo>
                <a:lnTo>
                  <a:pt x="59" y="307"/>
                </a:lnTo>
                <a:lnTo>
                  <a:pt x="59" y="309"/>
                </a:lnTo>
                <a:lnTo>
                  <a:pt x="59" y="317"/>
                </a:lnTo>
                <a:lnTo>
                  <a:pt x="59" y="318"/>
                </a:lnTo>
                <a:lnTo>
                  <a:pt x="59" y="323"/>
                </a:lnTo>
                <a:lnTo>
                  <a:pt x="60" y="323"/>
                </a:lnTo>
                <a:lnTo>
                  <a:pt x="60" y="321"/>
                </a:lnTo>
                <a:lnTo>
                  <a:pt x="62" y="321"/>
                </a:lnTo>
                <a:lnTo>
                  <a:pt x="63" y="323"/>
                </a:lnTo>
                <a:lnTo>
                  <a:pt x="63" y="324"/>
                </a:lnTo>
                <a:lnTo>
                  <a:pt x="63" y="326"/>
                </a:lnTo>
                <a:lnTo>
                  <a:pt x="67" y="326"/>
                </a:lnTo>
                <a:lnTo>
                  <a:pt x="100" y="324"/>
                </a:lnTo>
                <a:lnTo>
                  <a:pt x="108" y="324"/>
                </a:lnTo>
                <a:lnTo>
                  <a:pt x="109" y="323"/>
                </a:lnTo>
                <a:lnTo>
                  <a:pt x="111" y="323"/>
                </a:lnTo>
                <a:lnTo>
                  <a:pt x="112" y="323"/>
                </a:lnTo>
                <a:lnTo>
                  <a:pt x="114" y="323"/>
                </a:lnTo>
                <a:lnTo>
                  <a:pt x="116" y="323"/>
                </a:lnTo>
                <a:lnTo>
                  <a:pt x="119" y="323"/>
                </a:lnTo>
                <a:lnTo>
                  <a:pt x="119" y="324"/>
                </a:lnTo>
                <a:lnTo>
                  <a:pt x="119" y="326"/>
                </a:lnTo>
                <a:lnTo>
                  <a:pt x="117" y="328"/>
                </a:lnTo>
                <a:lnTo>
                  <a:pt x="114" y="328"/>
                </a:lnTo>
                <a:lnTo>
                  <a:pt x="112" y="328"/>
                </a:lnTo>
                <a:lnTo>
                  <a:pt x="111" y="328"/>
                </a:lnTo>
                <a:lnTo>
                  <a:pt x="111" y="331"/>
                </a:lnTo>
                <a:lnTo>
                  <a:pt x="111" y="340"/>
                </a:lnTo>
                <a:lnTo>
                  <a:pt x="111" y="348"/>
                </a:lnTo>
                <a:lnTo>
                  <a:pt x="114" y="359"/>
                </a:lnTo>
                <a:lnTo>
                  <a:pt x="116" y="370"/>
                </a:lnTo>
                <a:lnTo>
                  <a:pt x="116" y="373"/>
                </a:lnTo>
                <a:lnTo>
                  <a:pt x="122" y="375"/>
                </a:lnTo>
                <a:lnTo>
                  <a:pt x="134" y="375"/>
                </a:lnTo>
                <a:lnTo>
                  <a:pt x="147" y="373"/>
                </a:lnTo>
                <a:lnTo>
                  <a:pt x="155" y="373"/>
                </a:lnTo>
                <a:lnTo>
                  <a:pt x="160" y="370"/>
                </a:lnTo>
                <a:lnTo>
                  <a:pt x="161" y="370"/>
                </a:lnTo>
                <a:lnTo>
                  <a:pt x="163" y="372"/>
                </a:lnTo>
                <a:lnTo>
                  <a:pt x="164" y="372"/>
                </a:lnTo>
                <a:lnTo>
                  <a:pt x="164" y="370"/>
                </a:lnTo>
                <a:lnTo>
                  <a:pt x="163" y="361"/>
                </a:lnTo>
                <a:lnTo>
                  <a:pt x="163" y="348"/>
                </a:lnTo>
                <a:lnTo>
                  <a:pt x="161" y="337"/>
                </a:lnTo>
                <a:lnTo>
                  <a:pt x="161" y="334"/>
                </a:lnTo>
                <a:lnTo>
                  <a:pt x="161" y="324"/>
                </a:lnTo>
                <a:lnTo>
                  <a:pt x="160" y="324"/>
                </a:lnTo>
                <a:lnTo>
                  <a:pt x="158" y="324"/>
                </a:lnTo>
                <a:lnTo>
                  <a:pt x="157" y="324"/>
                </a:lnTo>
                <a:lnTo>
                  <a:pt x="157" y="321"/>
                </a:lnTo>
                <a:lnTo>
                  <a:pt x="158" y="320"/>
                </a:lnTo>
                <a:lnTo>
                  <a:pt x="163" y="320"/>
                </a:lnTo>
                <a:lnTo>
                  <a:pt x="164" y="320"/>
                </a:lnTo>
                <a:lnTo>
                  <a:pt x="166" y="320"/>
                </a:lnTo>
                <a:lnTo>
                  <a:pt x="169" y="321"/>
                </a:lnTo>
                <a:lnTo>
                  <a:pt x="187" y="321"/>
                </a:lnTo>
                <a:lnTo>
                  <a:pt x="199" y="321"/>
                </a:lnTo>
                <a:lnTo>
                  <a:pt x="201" y="321"/>
                </a:lnTo>
                <a:lnTo>
                  <a:pt x="202" y="321"/>
                </a:lnTo>
                <a:lnTo>
                  <a:pt x="202" y="317"/>
                </a:lnTo>
                <a:lnTo>
                  <a:pt x="201" y="315"/>
                </a:lnTo>
                <a:lnTo>
                  <a:pt x="201" y="313"/>
                </a:lnTo>
                <a:lnTo>
                  <a:pt x="202" y="306"/>
                </a:lnTo>
                <a:lnTo>
                  <a:pt x="202" y="296"/>
                </a:lnTo>
                <a:lnTo>
                  <a:pt x="201" y="288"/>
                </a:lnTo>
                <a:lnTo>
                  <a:pt x="201" y="279"/>
                </a:lnTo>
                <a:lnTo>
                  <a:pt x="201" y="276"/>
                </a:lnTo>
                <a:lnTo>
                  <a:pt x="199" y="274"/>
                </a:lnTo>
                <a:lnTo>
                  <a:pt x="198" y="274"/>
                </a:lnTo>
                <a:lnTo>
                  <a:pt x="190" y="274"/>
                </a:lnTo>
                <a:lnTo>
                  <a:pt x="183" y="274"/>
                </a:lnTo>
                <a:lnTo>
                  <a:pt x="158" y="276"/>
                </a:lnTo>
                <a:lnTo>
                  <a:pt x="157" y="276"/>
                </a:lnTo>
                <a:lnTo>
                  <a:pt x="158" y="277"/>
                </a:lnTo>
                <a:lnTo>
                  <a:pt x="157" y="280"/>
                </a:lnTo>
                <a:lnTo>
                  <a:pt x="153" y="280"/>
                </a:lnTo>
                <a:lnTo>
                  <a:pt x="152" y="282"/>
                </a:lnTo>
                <a:lnTo>
                  <a:pt x="150" y="282"/>
                </a:lnTo>
                <a:lnTo>
                  <a:pt x="149" y="280"/>
                </a:lnTo>
                <a:lnTo>
                  <a:pt x="149" y="279"/>
                </a:lnTo>
                <a:lnTo>
                  <a:pt x="149" y="277"/>
                </a:lnTo>
                <a:lnTo>
                  <a:pt x="149" y="271"/>
                </a:lnTo>
                <a:lnTo>
                  <a:pt x="149" y="265"/>
                </a:lnTo>
                <a:lnTo>
                  <a:pt x="147" y="246"/>
                </a:lnTo>
                <a:lnTo>
                  <a:pt x="146" y="233"/>
                </a:lnTo>
                <a:lnTo>
                  <a:pt x="144" y="225"/>
                </a:lnTo>
                <a:lnTo>
                  <a:pt x="144" y="222"/>
                </a:lnTo>
                <a:lnTo>
                  <a:pt x="142" y="220"/>
                </a:lnTo>
                <a:lnTo>
                  <a:pt x="136" y="220"/>
                </a:lnTo>
                <a:lnTo>
                  <a:pt x="131" y="222"/>
                </a:lnTo>
                <a:lnTo>
                  <a:pt x="122" y="222"/>
                </a:lnTo>
                <a:lnTo>
                  <a:pt x="106" y="222"/>
                </a:lnTo>
                <a:lnTo>
                  <a:pt x="105" y="222"/>
                </a:lnTo>
                <a:lnTo>
                  <a:pt x="105" y="225"/>
                </a:lnTo>
                <a:lnTo>
                  <a:pt x="105" y="227"/>
                </a:lnTo>
                <a:lnTo>
                  <a:pt x="105" y="233"/>
                </a:lnTo>
                <a:lnTo>
                  <a:pt x="103" y="254"/>
                </a:lnTo>
                <a:lnTo>
                  <a:pt x="105" y="268"/>
                </a:lnTo>
                <a:lnTo>
                  <a:pt x="106" y="277"/>
                </a:lnTo>
                <a:lnTo>
                  <a:pt x="106" y="279"/>
                </a:lnTo>
                <a:lnTo>
                  <a:pt x="106" y="280"/>
                </a:lnTo>
                <a:lnTo>
                  <a:pt x="106" y="282"/>
                </a:lnTo>
                <a:lnTo>
                  <a:pt x="105" y="282"/>
                </a:lnTo>
                <a:lnTo>
                  <a:pt x="103" y="282"/>
                </a:lnTo>
                <a:lnTo>
                  <a:pt x="101" y="280"/>
                </a:lnTo>
                <a:lnTo>
                  <a:pt x="97" y="280"/>
                </a:lnTo>
                <a:lnTo>
                  <a:pt x="87" y="280"/>
                </a:lnTo>
                <a:lnTo>
                  <a:pt x="76" y="282"/>
                </a:lnTo>
                <a:lnTo>
                  <a:pt x="70" y="283"/>
                </a:lnTo>
                <a:close/>
                <a:moveTo>
                  <a:pt x="179" y="408"/>
                </a:moveTo>
                <a:lnTo>
                  <a:pt x="179" y="408"/>
                </a:lnTo>
                <a:lnTo>
                  <a:pt x="182" y="407"/>
                </a:lnTo>
                <a:lnTo>
                  <a:pt x="193" y="399"/>
                </a:lnTo>
                <a:lnTo>
                  <a:pt x="204" y="391"/>
                </a:lnTo>
                <a:lnTo>
                  <a:pt x="209" y="384"/>
                </a:lnTo>
                <a:lnTo>
                  <a:pt x="220" y="370"/>
                </a:lnTo>
                <a:lnTo>
                  <a:pt x="226" y="362"/>
                </a:lnTo>
                <a:lnTo>
                  <a:pt x="231" y="353"/>
                </a:lnTo>
                <a:lnTo>
                  <a:pt x="237" y="336"/>
                </a:lnTo>
                <a:lnTo>
                  <a:pt x="240" y="318"/>
                </a:lnTo>
                <a:lnTo>
                  <a:pt x="240" y="317"/>
                </a:lnTo>
                <a:lnTo>
                  <a:pt x="237" y="326"/>
                </a:lnTo>
                <a:lnTo>
                  <a:pt x="232" y="342"/>
                </a:lnTo>
                <a:lnTo>
                  <a:pt x="226" y="354"/>
                </a:lnTo>
                <a:lnTo>
                  <a:pt x="226" y="356"/>
                </a:lnTo>
                <a:lnTo>
                  <a:pt x="221" y="364"/>
                </a:lnTo>
                <a:lnTo>
                  <a:pt x="217" y="372"/>
                </a:lnTo>
                <a:lnTo>
                  <a:pt x="213" y="375"/>
                </a:lnTo>
                <a:lnTo>
                  <a:pt x="207" y="384"/>
                </a:lnTo>
                <a:lnTo>
                  <a:pt x="199" y="392"/>
                </a:lnTo>
                <a:lnTo>
                  <a:pt x="198" y="394"/>
                </a:lnTo>
                <a:lnTo>
                  <a:pt x="196" y="395"/>
                </a:lnTo>
                <a:lnTo>
                  <a:pt x="191" y="399"/>
                </a:lnTo>
                <a:lnTo>
                  <a:pt x="188" y="402"/>
                </a:lnTo>
                <a:lnTo>
                  <a:pt x="183" y="405"/>
                </a:lnTo>
                <a:lnTo>
                  <a:pt x="179" y="408"/>
                </a:lnTo>
                <a:close/>
                <a:moveTo>
                  <a:pt x="65" y="26"/>
                </a:moveTo>
                <a:lnTo>
                  <a:pt x="65" y="26"/>
                </a:lnTo>
                <a:lnTo>
                  <a:pt x="65" y="28"/>
                </a:lnTo>
                <a:lnTo>
                  <a:pt x="70" y="36"/>
                </a:lnTo>
                <a:lnTo>
                  <a:pt x="73" y="42"/>
                </a:lnTo>
                <a:lnTo>
                  <a:pt x="78" y="50"/>
                </a:lnTo>
                <a:lnTo>
                  <a:pt x="81" y="59"/>
                </a:lnTo>
                <a:lnTo>
                  <a:pt x="82" y="69"/>
                </a:lnTo>
                <a:lnTo>
                  <a:pt x="84" y="77"/>
                </a:lnTo>
                <a:lnTo>
                  <a:pt x="87" y="94"/>
                </a:lnTo>
                <a:lnTo>
                  <a:pt x="87" y="102"/>
                </a:lnTo>
                <a:lnTo>
                  <a:pt x="87" y="108"/>
                </a:lnTo>
                <a:lnTo>
                  <a:pt x="89" y="108"/>
                </a:lnTo>
                <a:lnTo>
                  <a:pt x="87" y="86"/>
                </a:lnTo>
                <a:lnTo>
                  <a:pt x="86" y="71"/>
                </a:lnTo>
                <a:lnTo>
                  <a:pt x="79" y="55"/>
                </a:lnTo>
                <a:lnTo>
                  <a:pt x="76" y="44"/>
                </a:lnTo>
                <a:lnTo>
                  <a:pt x="68" y="30"/>
                </a:lnTo>
                <a:lnTo>
                  <a:pt x="65" y="26"/>
                </a:lnTo>
                <a:close/>
                <a:moveTo>
                  <a:pt x="63" y="282"/>
                </a:moveTo>
                <a:lnTo>
                  <a:pt x="63" y="282"/>
                </a:lnTo>
                <a:lnTo>
                  <a:pt x="65" y="280"/>
                </a:lnTo>
                <a:lnTo>
                  <a:pt x="67" y="279"/>
                </a:lnTo>
                <a:lnTo>
                  <a:pt x="71" y="279"/>
                </a:lnTo>
                <a:lnTo>
                  <a:pt x="79" y="279"/>
                </a:lnTo>
                <a:lnTo>
                  <a:pt x="86" y="277"/>
                </a:lnTo>
                <a:lnTo>
                  <a:pt x="97" y="277"/>
                </a:lnTo>
                <a:lnTo>
                  <a:pt x="100" y="277"/>
                </a:lnTo>
                <a:lnTo>
                  <a:pt x="98" y="276"/>
                </a:lnTo>
                <a:lnTo>
                  <a:pt x="97" y="276"/>
                </a:lnTo>
                <a:lnTo>
                  <a:pt x="93" y="274"/>
                </a:lnTo>
                <a:lnTo>
                  <a:pt x="90" y="276"/>
                </a:lnTo>
                <a:lnTo>
                  <a:pt x="89" y="276"/>
                </a:lnTo>
                <a:lnTo>
                  <a:pt x="82" y="276"/>
                </a:lnTo>
                <a:lnTo>
                  <a:pt x="75" y="277"/>
                </a:lnTo>
                <a:lnTo>
                  <a:pt x="59" y="277"/>
                </a:lnTo>
                <a:lnTo>
                  <a:pt x="56" y="279"/>
                </a:lnTo>
                <a:lnTo>
                  <a:pt x="57" y="280"/>
                </a:lnTo>
                <a:lnTo>
                  <a:pt x="59" y="279"/>
                </a:lnTo>
                <a:lnTo>
                  <a:pt x="60" y="282"/>
                </a:lnTo>
                <a:lnTo>
                  <a:pt x="63" y="282"/>
                </a:lnTo>
                <a:close/>
                <a:moveTo>
                  <a:pt x="209" y="315"/>
                </a:moveTo>
                <a:lnTo>
                  <a:pt x="209" y="315"/>
                </a:lnTo>
                <a:lnTo>
                  <a:pt x="207" y="313"/>
                </a:lnTo>
                <a:lnTo>
                  <a:pt x="207" y="312"/>
                </a:lnTo>
                <a:lnTo>
                  <a:pt x="207" y="295"/>
                </a:lnTo>
                <a:lnTo>
                  <a:pt x="205" y="276"/>
                </a:lnTo>
                <a:lnTo>
                  <a:pt x="204" y="271"/>
                </a:lnTo>
                <a:lnTo>
                  <a:pt x="204" y="272"/>
                </a:lnTo>
                <a:lnTo>
                  <a:pt x="204" y="274"/>
                </a:lnTo>
                <a:lnTo>
                  <a:pt x="204" y="279"/>
                </a:lnTo>
                <a:lnTo>
                  <a:pt x="204" y="282"/>
                </a:lnTo>
                <a:lnTo>
                  <a:pt x="204" y="298"/>
                </a:lnTo>
                <a:lnTo>
                  <a:pt x="205" y="306"/>
                </a:lnTo>
                <a:lnTo>
                  <a:pt x="205" y="313"/>
                </a:lnTo>
                <a:lnTo>
                  <a:pt x="205" y="317"/>
                </a:lnTo>
                <a:lnTo>
                  <a:pt x="205" y="323"/>
                </a:lnTo>
                <a:lnTo>
                  <a:pt x="207" y="323"/>
                </a:lnTo>
                <a:lnTo>
                  <a:pt x="209" y="320"/>
                </a:lnTo>
                <a:lnTo>
                  <a:pt x="209" y="318"/>
                </a:lnTo>
                <a:lnTo>
                  <a:pt x="209" y="317"/>
                </a:lnTo>
                <a:lnTo>
                  <a:pt x="209" y="315"/>
                </a:lnTo>
                <a:close/>
                <a:moveTo>
                  <a:pt x="78" y="269"/>
                </a:moveTo>
                <a:lnTo>
                  <a:pt x="78" y="269"/>
                </a:lnTo>
                <a:lnTo>
                  <a:pt x="86" y="269"/>
                </a:lnTo>
                <a:lnTo>
                  <a:pt x="87" y="269"/>
                </a:lnTo>
                <a:lnTo>
                  <a:pt x="89" y="271"/>
                </a:lnTo>
                <a:lnTo>
                  <a:pt x="90" y="271"/>
                </a:lnTo>
                <a:lnTo>
                  <a:pt x="92" y="271"/>
                </a:lnTo>
                <a:lnTo>
                  <a:pt x="92" y="272"/>
                </a:lnTo>
                <a:lnTo>
                  <a:pt x="95" y="271"/>
                </a:lnTo>
                <a:lnTo>
                  <a:pt x="95" y="266"/>
                </a:lnTo>
                <a:lnTo>
                  <a:pt x="93" y="266"/>
                </a:lnTo>
                <a:lnTo>
                  <a:pt x="93" y="263"/>
                </a:lnTo>
                <a:lnTo>
                  <a:pt x="92" y="263"/>
                </a:lnTo>
                <a:lnTo>
                  <a:pt x="92" y="265"/>
                </a:lnTo>
                <a:lnTo>
                  <a:pt x="92" y="266"/>
                </a:lnTo>
                <a:lnTo>
                  <a:pt x="90" y="268"/>
                </a:lnTo>
                <a:lnTo>
                  <a:pt x="90" y="266"/>
                </a:lnTo>
                <a:lnTo>
                  <a:pt x="89" y="263"/>
                </a:lnTo>
                <a:lnTo>
                  <a:pt x="89" y="261"/>
                </a:lnTo>
                <a:lnTo>
                  <a:pt x="89" y="263"/>
                </a:lnTo>
                <a:lnTo>
                  <a:pt x="89" y="265"/>
                </a:lnTo>
                <a:lnTo>
                  <a:pt x="87" y="266"/>
                </a:lnTo>
                <a:lnTo>
                  <a:pt x="86" y="266"/>
                </a:lnTo>
                <a:lnTo>
                  <a:pt x="86" y="265"/>
                </a:lnTo>
                <a:lnTo>
                  <a:pt x="86" y="266"/>
                </a:lnTo>
                <a:lnTo>
                  <a:pt x="82" y="266"/>
                </a:lnTo>
                <a:lnTo>
                  <a:pt x="81" y="266"/>
                </a:lnTo>
                <a:lnTo>
                  <a:pt x="81" y="265"/>
                </a:lnTo>
                <a:lnTo>
                  <a:pt x="79" y="265"/>
                </a:lnTo>
                <a:lnTo>
                  <a:pt x="78" y="266"/>
                </a:lnTo>
                <a:lnTo>
                  <a:pt x="78" y="269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73" y="173"/>
                </a:lnTo>
                <a:lnTo>
                  <a:pt x="62" y="197"/>
                </a:lnTo>
                <a:lnTo>
                  <a:pt x="68" y="186"/>
                </a:lnTo>
                <a:lnTo>
                  <a:pt x="78" y="168"/>
                </a:lnTo>
                <a:lnTo>
                  <a:pt x="82" y="159"/>
                </a:lnTo>
                <a:lnTo>
                  <a:pt x="84" y="149"/>
                </a:lnTo>
                <a:close/>
                <a:moveTo>
                  <a:pt x="153" y="271"/>
                </a:moveTo>
                <a:lnTo>
                  <a:pt x="153" y="271"/>
                </a:lnTo>
                <a:lnTo>
                  <a:pt x="152" y="265"/>
                </a:lnTo>
                <a:lnTo>
                  <a:pt x="150" y="244"/>
                </a:lnTo>
                <a:lnTo>
                  <a:pt x="149" y="225"/>
                </a:lnTo>
                <a:lnTo>
                  <a:pt x="149" y="222"/>
                </a:lnTo>
                <a:lnTo>
                  <a:pt x="147" y="220"/>
                </a:lnTo>
                <a:lnTo>
                  <a:pt x="147" y="222"/>
                </a:lnTo>
                <a:lnTo>
                  <a:pt x="147" y="227"/>
                </a:lnTo>
                <a:lnTo>
                  <a:pt x="149" y="241"/>
                </a:lnTo>
                <a:lnTo>
                  <a:pt x="149" y="249"/>
                </a:lnTo>
                <a:lnTo>
                  <a:pt x="150" y="265"/>
                </a:lnTo>
                <a:lnTo>
                  <a:pt x="152" y="272"/>
                </a:lnTo>
                <a:lnTo>
                  <a:pt x="153" y="271"/>
                </a:lnTo>
                <a:close/>
                <a:moveTo>
                  <a:pt x="155" y="265"/>
                </a:moveTo>
                <a:lnTo>
                  <a:pt x="155" y="265"/>
                </a:lnTo>
                <a:lnTo>
                  <a:pt x="155" y="261"/>
                </a:lnTo>
                <a:lnTo>
                  <a:pt x="153" y="249"/>
                </a:lnTo>
                <a:lnTo>
                  <a:pt x="153" y="224"/>
                </a:lnTo>
                <a:lnTo>
                  <a:pt x="153" y="222"/>
                </a:lnTo>
                <a:lnTo>
                  <a:pt x="152" y="217"/>
                </a:lnTo>
                <a:lnTo>
                  <a:pt x="152" y="216"/>
                </a:lnTo>
                <a:lnTo>
                  <a:pt x="146" y="216"/>
                </a:lnTo>
                <a:lnTo>
                  <a:pt x="147" y="216"/>
                </a:lnTo>
                <a:lnTo>
                  <a:pt x="149" y="216"/>
                </a:lnTo>
                <a:lnTo>
                  <a:pt x="150" y="217"/>
                </a:lnTo>
                <a:lnTo>
                  <a:pt x="150" y="219"/>
                </a:lnTo>
                <a:lnTo>
                  <a:pt x="152" y="222"/>
                </a:lnTo>
                <a:lnTo>
                  <a:pt x="152" y="236"/>
                </a:lnTo>
                <a:lnTo>
                  <a:pt x="153" y="255"/>
                </a:lnTo>
                <a:lnTo>
                  <a:pt x="155" y="265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65" y="197"/>
                </a:lnTo>
                <a:lnTo>
                  <a:pt x="48" y="224"/>
                </a:lnTo>
                <a:lnTo>
                  <a:pt x="43" y="230"/>
                </a:lnTo>
                <a:lnTo>
                  <a:pt x="38" y="236"/>
                </a:lnTo>
                <a:lnTo>
                  <a:pt x="37" y="238"/>
                </a:lnTo>
                <a:lnTo>
                  <a:pt x="38" y="236"/>
                </a:lnTo>
                <a:lnTo>
                  <a:pt x="45" y="228"/>
                </a:lnTo>
                <a:lnTo>
                  <a:pt x="56" y="212"/>
                </a:lnTo>
                <a:lnTo>
                  <a:pt x="68" y="194"/>
                </a:lnTo>
                <a:lnTo>
                  <a:pt x="68" y="190"/>
                </a:lnTo>
                <a:close/>
                <a:moveTo>
                  <a:pt x="232" y="192"/>
                </a:moveTo>
                <a:lnTo>
                  <a:pt x="232" y="192"/>
                </a:lnTo>
                <a:lnTo>
                  <a:pt x="226" y="175"/>
                </a:lnTo>
                <a:lnTo>
                  <a:pt x="220" y="159"/>
                </a:lnTo>
                <a:lnTo>
                  <a:pt x="220" y="160"/>
                </a:lnTo>
                <a:lnTo>
                  <a:pt x="220" y="162"/>
                </a:lnTo>
                <a:lnTo>
                  <a:pt x="220" y="164"/>
                </a:lnTo>
                <a:lnTo>
                  <a:pt x="220" y="165"/>
                </a:lnTo>
                <a:lnTo>
                  <a:pt x="232" y="192"/>
                </a:lnTo>
                <a:close/>
                <a:moveTo>
                  <a:pt x="142" y="86"/>
                </a:moveTo>
                <a:lnTo>
                  <a:pt x="142" y="86"/>
                </a:lnTo>
                <a:lnTo>
                  <a:pt x="139" y="80"/>
                </a:lnTo>
                <a:lnTo>
                  <a:pt x="131" y="83"/>
                </a:lnTo>
                <a:lnTo>
                  <a:pt x="134" y="88"/>
                </a:lnTo>
                <a:lnTo>
                  <a:pt x="142" y="86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7" y="343"/>
                </a:lnTo>
                <a:lnTo>
                  <a:pt x="218" y="345"/>
                </a:lnTo>
                <a:lnTo>
                  <a:pt x="220" y="343"/>
                </a:lnTo>
                <a:lnTo>
                  <a:pt x="221" y="339"/>
                </a:lnTo>
                <a:lnTo>
                  <a:pt x="223" y="336"/>
                </a:lnTo>
                <a:lnTo>
                  <a:pt x="221" y="334"/>
                </a:lnTo>
                <a:lnTo>
                  <a:pt x="220" y="332"/>
                </a:lnTo>
                <a:lnTo>
                  <a:pt x="218" y="334"/>
                </a:lnTo>
                <a:lnTo>
                  <a:pt x="218" y="336"/>
                </a:lnTo>
                <a:lnTo>
                  <a:pt x="217" y="337"/>
                </a:lnTo>
                <a:lnTo>
                  <a:pt x="213" y="342"/>
                </a:lnTo>
                <a:lnTo>
                  <a:pt x="213" y="343"/>
                </a:lnTo>
                <a:close/>
                <a:moveTo>
                  <a:pt x="160" y="121"/>
                </a:moveTo>
                <a:lnTo>
                  <a:pt x="160" y="121"/>
                </a:lnTo>
                <a:lnTo>
                  <a:pt x="160" y="123"/>
                </a:lnTo>
                <a:lnTo>
                  <a:pt x="161" y="121"/>
                </a:lnTo>
                <a:lnTo>
                  <a:pt x="163" y="123"/>
                </a:lnTo>
                <a:lnTo>
                  <a:pt x="164" y="124"/>
                </a:lnTo>
                <a:lnTo>
                  <a:pt x="164" y="126"/>
                </a:lnTo>
                <a:lnTo>
                  <a:pt x="164" y="124"/>
                </a:lnTo>
                <a:lnTo>
                  <a:pt x="171" y="119"/>
                </a:lnTo>
                <a:lnTo>
                  <a:pt x="169" y="115"/>
                </a:lnTo>
                <a:lnTo>
                  <a:pt x="164" y="116"/>
                </a:lnTo>
                <a:lnTo>
                  <a:pt x="163" y="118"/>
                </a:lnTo>
                <a:lnTo>
                  <a:pt x="160" y="121"/>
                </a:lnTo>
                <a:close/>
                <a:moveTo>
                  <a:pt x="234" y="299"/>
                </a:moveTo>
                <a:lnTo>
                  <a:pt x="234" y="299"/>
                </a:lnTo>
                <a:lnTo>
                  <a:pt x="237" y="299"/>
                </a:lnTo>
                <a:lnTo>
                  <a:pt x="239" y="280"/>
                </a:lnTo>
                <a:lnTo>
                  <a:pt x="235" y="283"/>
                </a:lnTo>
                <a:lnTo>
                  <a:pt x="235" y="288"/>
                </a:lnTo>
                <a:lnTo>
                  <a:pt x="237" y="288"/>
                </a:lnTo>
                <a:lnTo>
                  <a:pt x="239" y="288"/>
                </a:lnTo>
                <a:lnTo>
                  <a:pt x="237" y="290"/>
                </a:lnTo>
                <a:lnTo>
                  <a:pt x="237" y="291"/>
                </a:lnTo>
                <a:lnTo>
                  <a:pt x="235" y="293"/>
                </a:lnTo>
                <a:lnTo>
                  <a:pt x="234" y="295"/>
                </a:lnTo>
                <a:lnTo>
                  <a:pt x="234" y="299"/>
                </a:lnTo>
                <a:close/>
                <a:moveTo>
                  <a:pt x="198" y="260"/>
                </a:moveTo>
                <a:lnTo>
                  <a:pt x="198" y="260"/>
                </a:lnTo>
                <a:lnTo>
                  <a:pt x="183" y="261"/>
                </a:lnTo>
                <a:lnTo>
                  <a:pt x="182" y="261"/>
                </a:lnTo>
                <a:lnTo>
                  <a:pt x="180" y="263"/>
                </a:lnTo>
                <a:lnTo>
                  <a:pt x="182" y="263"/>
                </a:lnTo>
                <a:lnTo>
                  <a:pt x="193" y="263"/>
                </a:lnTo>
                <a:lnTo>
                  <a:pt x="196" y="263"/>
                </a:lnTo>
                <a:lnTo>
                  <a:pt x="198" y="263"/>
                </a:lnTo>
                <a:lnTo>
                  <a:pt x="199" y="263"/>
                </a:lnTo>
                <a:lnTo>
                  <a:pt x="198" y="261"/>
                </a:lnTo>
                <a:lnTo>
                  <a:pt x="198" y="260"/>
                </a:lnTo>
                <a:close/>
                <a:moveTo>
                  <a:pt x="60" y="238"/>
                </a:moveTo>
                <a:lnTo>
                  <a:pt x="60" y="238"/>
                </a:lnTo>
                <a:lnTo>
                  <a:pt x="54" y="228"/>
                </a:lnTo>
                <a:lnTo>
                  <a:pt x="51" y="233"/>
                </a:lnTo>
                <a:lnTo>
                  <a:pt x="54" y="235"/>
                </a:lnTo>
                <a:lnTo>
                  <a:pt x="54" y="236"/>
                </a:lnTo>
                <a:lnTo>
                  <a:pt x="57" y="241"/>
                </a:lnTo>
                <a:lnTo>
                  <a:pt x="60" y="238"/>
                </a:lnTo>
                <a:close/>
                <a:moveTo>
                  <a:pt x="155" y="86"/>
                </a:moveTo>
                <a:lnTo>
                  <a:pt x="155" y="86"/>
                </a:lnTo>
                <a:lnTo>
                  <a:pt x="155" y="88"/>
                </a:lnTo>
                <a:lnTo>
                  <a:pt x="158" y="93"/>
                </a:lnTo>
                <a:lnTo>
                  <a:pt x="160" y="93"/>
                </a:lnTo>
                <a:lnTo>
                  <a:pt x="164" y="93"/>
                </a:lnTo>
                <a:lnTo>
                  <a:pt x="160" y="85"/>
                </a:lnTo>
                <a:lnTo>
                  <a:pt x="155" y="86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5" y="279"/>
                </a:lnTo>
                <a:lnTo>
                  <a:pt x="215" y="276"/>
                </a:lnTo>
                <a:lnTo>
                  <a:pt x="215" y="274"/>
                </a:lnTo>
                <a:lnTo>
                  <a:pt x="213" y="272"/>
                </a:lnTo>
                <a:lnTo>
                  <a:pt x="215" y="271"/>
                </a:lnTo>
                <a:lnTo>
                  <a:pt x="215" y="269"/>
                </a:lnTo>
                <a:lnTo>
                  <a:pt x="215" y="268"/>
                </a:lnTo>
                <a:lnTo>
                  <a:pt x="215" y="263"/>
                </a:lnTo>
                <a:lnTo>
                  <a:pt x="212" y="263"/>
                </a:lnTo>
                <a:lnTo>
                  <a:pt x="212" y="265"/>
                </a:lnTo>
                <a:lnTo>
                  <a:pt x="212" y="269"/>
                </a:lnTo>
                <a:lnTo>
                  <a:pt x="213" y="279"/>
                </a:lnTo>
                <a:close/>
                <a:moveTo>
                  <a:pt x="146" y="77"/>
                </a:moveTo>
                <a:lnTo>
                  <a:pt x="146" y="77"/>
                </a:lnTo>
                <a:lnTo>
                  <a:pt x="150" y="83"/>
                </a:lnTo>
                <a:lnTo>
                  <a:pt x="152" y="85"/>
                </a:lnTo>
                <a:lnTo>
                  <a:pt x="153" y="83"/>
                </a:lnTo>
                <a:lnTo>
                  <a:pt x="157" y="83"/>
                </a:lnTo>
                <a:lnTo>
                  <a:pt x="149" y="75"/>
                </a:lnTo>
                <a:lnTo>
                  <a:pt x="146" y="77"/>
                </a:lnTo>
                <a:close/>
                <a:moveTo>
                  <a:pt x="105" y="179"/>
                </a:moveTo>
                <a:lnTo>
                  <a:pt x="105" y="179"/>
                </a:lnTo>
                <a:lnTo>
                  <a:pt x="106" y="183"/>
                </a:lnTo>
                <a:lnTo>
                  <a:pt x="105" y="184"/>
                </a:lnTo>
                <a:lnTo>
                  <a:pt x="105" y="187"/>
                </a:lnTo>
                <a:lnTo>
                  <a:pt x="103" y="187"/>
                </a:lnTo>
                <a:lnTo>
                  <a:pt x="103" y="189"/>
                </a:lnTo>
                <a:lnTo>
                  <a:pt x="105" y="192"/>
                </a:lnTo>
                <a:lnTo>
                  <a:pt x="106" y="189"/>
                </a:lnTo>
                <a:lnTo>
                  <a:pt x="106" y="187"/>
                </a:lnTo>
                <a:lnTo>
                  <a:pt x="105" y="186"/>
                </a:lnTo>
                <a:lnTo>
                  <a:pt x="106" y="184"/>
                </a:lnTo>
                <a:lnTo>
                  <a:pt x="108" y="183"/>
                </a:lnTo>
                <a:lnTo>
                  <a:pt x="109" y="183"/>
                </a:lnTo>
                <a:lnTo>
                  <a:pt x="109" y="178"/>
                </a:lnTo>
                <a:lnTo>
                  <a:pt x="108" y="176"/>
                </a:lnTo>
                <a:lnTo>
                  <a:pt x="105" y="176"/>
                </a:lnTo>
                <a:lnTo>
                  <a:pt x="105" y="179"/>
                </a:lnTo>
                <a:close/>
                <a:moveTo>
                  <a:pt x="136" y="414"/>
                </a:moveTo>
                <a:lnTo>
                  <a:pt x="136" y="414"/>
                </a:lnTo>
                <a:lnTo>
                  <a:pt x="149" y="414"/>
                </a:lnTo>
                <a:lnTo>
                  <a:pt x="161" y="411"/>
                </a:lnTo>
                <a:lnTo>
                  <a:pt x="160" y="410"/>
                </a:lnTo>
                <a:lnTo>
                  <a:pt x="153" y="411"/>
                </a:lnTo>
                <a:lnTo>
                  <a:pt x="152" y="413"/>
                </a:lnTo>
                <a:lnTo>
                  <a:pt x="150" y="413"/>
                </a:lnTo>
                <a:lnTo>
                  <a:pt x="136" y="414"/>
                </a:lnTo>
                <a:close/>
                <a:moveTo>
                  <a:pt x="130" y="78"/>
                </a:moveTo>
                <a:lnTo>
                  <a:pt x="130" y="78"/>
                </a:lnTo>
                <a:lnTo>
                  <a:pt x="138" y="75"/>
                </a:lnTo>
                <a:lnTo>
                  <a:pt x="138" y="74"/>
                </a:lnTo>
                <a:lnTo>
                  <a:pt x="138" y="72"/>
                </a:lnTo>
                <a:lnTo>
                  <a:pt x="134" y="71"/>
                </a:lnTo>
                <a:lnTo>
                  <a:pt x="130" y="74"/>
                </a:lnTo>
                <a:lnTo>
                  <a:pt x="130" y="78"/>
                </a:lnTo>
                <a:close/>
                <a:moveTo>
                  <a:pt x="87" y="173"/>
                </a:moveTo>
                <a:lnTo>
                  <a:pt x="87" y="173"/>
                </a:lnTo>
                <a:lnTo>
                  <a:pt x="93" y="178"/>
                </a:lnTo>
                <a:lnTo>
                  <a:pt x="95" y="175"/>
                </a:lnTo>
                <a:lnTo>
                  <a:pt x="97" y="173"/>
                </a:lnTo>
                <a:lnTo>
                  <a:pt x="95" y="171"/>
                </a:lnTo>
                <a:lnTo>
                  <a:pt x="93" y="171"/>
                </a:lnTo>
                <a:lnTo>
                  <a:pt x="92" y="171"/>
                </a:lnTo>
                <a:lnTo>
                  <a:pt x="92" y="168"/>
                </a:lnTo>
                <a:lnTo>
                  <a:pt x="93" y="168"/>
                </a:lnTo>
                <a:lnTo>
                  <a:pt x="92" y="167"/>
                </a:lnTo>
                <a:lnTo>
                  <a:pt x="92" y="168"/>
                </a:lnTo>
                <a:lnTo>
                  <a:pt x="90" y="170"/>
                </a:lnTo>
                <a:lnTo>
                  <a:pt x="89" y="171"/>
                </a:lnTo>
                <a:lnTo>
                  <a:pt x="87" y="173"/>
                </a:lnTo>
                <a:close/>
                <a:moveTo>
                  <a:pt x="172" y="216"/>
                </a:moveTo>
                <a:lnTo>
                  <a:pt x="172" y="216"/>
                </a:lnTo>
                <a:lnTo>
                  <a:pt x="172" y="220"/>
                </a:lnTo>
                <a:lnTo>
                  <a:pt x="172" y="222"/>
                </a:lnTo>
                <a:lnTo>
                  <a:pt x="174" y="227"/>
                </a:lnTo>
                <a:lnTo>
                  <a:pt x="175" y="227"/>
                </a:lnTo>
                <a:lnTo>
                  <a:pt x="175" y="228"/>
                </a:lnTo>
                <a:lnTo>
                  <a:pt x="175" y="230"/>
                </a:lnTo>
                <a:lnTo>
                  <a:pt x="175" y="231"/>
                </a:lnTo>
                <a:lnTo>
                  <a:pt x="175" y="235"/>
                </a:lnTo>
                <a:lnTo>
                  <a:pt x="177" y="230"/>
                </a:lnTo>
                <a:lnTo>
                  <a:pt x="177" y="225"/>
                </a:lnTo>
                <a:lnTo>
                  <a:pt x="175" y="222"/>
                </a:lnTo>
                <a:lnTo>
                  <a:pt x="175" y="220"/>
                </a:lnTo>
                <a:lnTo>
                  <a:pt x="172" y="216"/>
                </a:lnTo>
                <a:close/>
                <a:moveTo>
                  <a:pt x="172" y="173"/>
                </a:moveTo>
                <a:lnTo>
                  <a:pt x="172" y="173"/>
                </a:lnTo>
                <a:lnTo>
                  <a:pt x="172" y="171"/>
                </a:lnTo>
                <a:lnTo>
                  <a:pt x="172" y="170"/>
                </a:lnTo>
                <a:lnTo>
                  <a:pt x="174" y="170"/>
                </a:lnTo>
                <a:lnTo>
                  <a:pt x="174" y="168"/>
                </a:lnTo>
                <a:lnTo>
                  <a:pt x="175" y="164"/>
                </a:lnTo>
                <a:lnTo>
                  <a:pt x="175" y="159"/>
                </a:lnTo>
                <a:lnTo>
                  <a:pt x="174" y="160"/>
                </a:lnTo>
                <a:lnTo>
                  <a:pt x="171" y="170"/>
                </a:lnTo>
                <a:lnTo>
                  <a:pt x="169" y="173"/>
                </a:lnTo>
                <a:lnTo>
                  <a:pt x="172" y="173"/>
                </a:lnTo>
                <a:close/>
                <a:moveTo>
                  <a:pt x="51" y="399"/>
                </a:moveTo>
                <a:lnTo>
                  <a:pt x="51" y="399"/>
                </a:lnTo>
                <a:lnTo>
                  <a:pt x="51" y="397"/>
                </a:lnTo>
                <a:lnTo>
                  <a:pt x="41" y="392"/>
                </a:lnTo>
                <a:lnTo>
                  <a:pt x="34" y="384"/>
                </a:lnTo>
                <a:lnTo>
                  <a:pt x="32" y="384"/>
                </a:lnTo>
                <a:lnTo>
                  <a:pt x="30" y="383"/>
                </a:lnTo>
                <a:lnTo>
                  <a:pt x="30" y="381"/>
                </a:lnTo>
                <a:lnTo>
                  <a:pt x="29" y="380"/>
                </a:lnTo>
                <a:lnTo>
                  <a:pt x="24" y="377"/>
                </a:lnTo>
                <a:lnTo>
                  <a:pt x="24" y="378"/>
                </a:lnTo>
                <a:lnTo>
                  <a:pt x="30" y="384"/>
                </a:lnTo>
                <a:lnTo>
                  <a:pt x="37" y="391"/>
                </a:lnTo>
                <a:lnTo>
                  <a:pt x="43" y="394"/>
                </a:lnTo>
                <a:lnTo>
                  <a:pt x="48" y="397"/>
                </a:lnTo>
                <a:lnTo>
                  <a:pt x="51" y="399"/>
                </a:lnTo>
                <a:close/>
                <a:moveTo>
                  <a:pt x="40" y="239"/>
                </a:moveTo>
                <a:lnTo>
                  <a:pt x="40" y="239"/>
                </a:lnTo>
                <a:lnTo>
                  <a:pt x="34" y="249"/>
                </a:lnTo>
                <a:lnTo>
                  <a:pt x="27" y="258"/>
                </a:lnTo>
                <a:lnTo>
                  <a:pt x="27" y="260"/>
                </a:lnTo>
                <a:lnTo>
                  <a:pt x="32" y="255"/>
                </a:lnTo>
                <a:lnTo>
                  <a:pt x="32" y="254"/>
                </a:lnTo>
                <a:lnTo>
                  <a:pt x="34" y="252"/>
                </a:lnTo>
                <a:lnTo>
                  <a:pt x="40" y="239"/>
                </a:lnTo>
                <a:close/>
                <a:moveTo>
                  <a:pt x="228" y="189"/>
                </a:moveTo>
                <a:lnTo>
                  <a:pt x="228" y="189"/>
                </a:lnTo>
                <a:lnTo>
                  <a:pt x="226" y="186"/>
                </a:lnTo>
                <a:lnTo>
                  <a:pt x="224" y="186"/>
                </a:lnTo>
                <a:lnTo>
                  <a:pt x="224" y="184"/>
                </a:lnTo>
                <a:lnTo>
                  <a:pt x="221" y="181"/>
                </a:lnTo>
                <a:lnTo>
                  <a:pt x="220" y="184"/>
                </a:lnTo>
                <a:lnTo>
                  <a:pt x="223" y="190"/>
                </a:lnTo>
                <a:lnTo>
                  <a:pt x="228" y="189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08" y="89"/>
                </a:lnTo>
                <a:lnTo>
                  <a:pt x="109" y="91"/>
                </a:lnTo>
                <a:lnTo>
                  <a:pt x="109" y="93"/>
                </a:lnTo>
                <a:lnTo>
                  <a:pt x="109" y="96"/>
                </a:lnTo>
                <a:lnTo>
                  <a:pt x="114" y="96"/>
                </a:lnTo>
                <a:lnTo>
                  <a:pt x="112" y="88"/>
                </a:lnTo>
                <a:close/>
                <a:moveTo>
                  <a:pt x="163" y="332"/>
                </a:moveTo>
                <a:lnTo>
                  <a:pt x="163" y="332"/>
                </a:lnTo>
                <a:lnTo>
                  <a:pt x="166" y="364"/>
                </a:lnTo>
                <a:lnTo>
                  <a:pt x="166" y="356"/>
                </a:lnTo>
                <a:lnTo>
                  <a:pt x="166" y="351"/>
                </a:lnTo>
                <a:lnTo>
                  <a:pt x="166" y="342"/>
                </a:lnTo>
                <a:lnTo>
                  <a:pt x="164" y="334"/>
                </a:lnTo>
                <a:lnTo>
                  <a:pt x="164" y="332"/>
                </a:lnTo>
                <a:lnTo>
                  <a:pt x="163" y="332"/>
                </a:lnTo>
                <a:close/>
                <a:moveTo>
                  <a:pt x="60" y="220"/>
                </a:moveTo>
                <a:lnTo>
                  <a:pt x="60" y="220"/>
                </a:lnTo>
                <a:lnTo>
                  <a:pt x="57" y="227"/>
                </a:lnTo>
                <a:lnTo>
                  <a:pt x="62" y="231"/>
                </a:lnTo>
                <a:lnTo>
                  <a:pt x="62" y="230"/>
                </a:lnTo>
                <a:lnTo>
                  <a:pt x="62" y="228"/>
                </a:lnTo>
                <a:lnTo>
                  <a:pt x="62" y="227"/>
                </a:lnTo>
                <a:lnTo>
                  <a:pt x="62" y="225"/>
                </a:lnTo>
                <a:lnTo>
                  <a:pt x="60" y="220"/>
                </a:lnTo>
                <a:close/>
                <a:moveTo>
                  <a:pt x="70" y="260"/>
                </a:moveTo>
                <a:lnTo>
                  <a:pt x="70" y="260"/>
                </a:lnTo>
                <a:lnTo>
                  <a:pt x="76" y="255"/>
                </a:lnTo>
                <a:lnTo>
                  <a:pt x="76" y="254"/>
                </a:lnTo>
                <a:lnTo>
                  <a:pt x="78" y="252"/>
                </a:lnTo>
                <a:lnTo>
                  <a:pt x="78" y="250"/>
                </a:lnTo>
                <a:lnTo>
                  <a:pt x="75" y="250"/>
                </a:lnTo>
                <a:lnTo>
                  <a:pt x="70" y="257"/>
                </a:lnTo>
                <a:lnTo>
                  <a:pt x="70" y="258"/>
                </a:lnTo>
                <a:lnTo>
                  <a:pt x="70" y="260"/>
                </a:lnTo>
                <a:close/>
                <a:moveTo>
                  <a:pt x="187" y="183"/>
                </a:moveTo>
                <a:lnTo>
                  <a:pt x="187" y="183"/>
                </a:lnTo>
                <a:lnTo>
                  <a:pt x="185" y="186"/>
                </a:lnTo>
                <a:lnTo>
                  <a:pt x="185" y="187"/>
                </a:lnTo>
                <a:lnTo>
                  <a:pt x="188" y="195"/>
                </a:lnTo>
                <a:lnTo>
                  <a:pt x="188" y="197"/>
                </a:lnTo>
                <a:lnTo>
                  <a:pt x="190" y="192"/>
                </a:lnTo>
                <a:lnTo>
                  <a:pt x="187" y="183"/>
                </a:lnTo>
                <a:close/>
                <a:moveTo>
                  <a:pt x="147" y="123"/>
                </a:moveTo>
                <a:lnTo>
                  <a:pt x="147" y="123"/>
                </a:lnTo>
                <a:lnTo>
                  <a:pt x="142" y="126"/>
                </a:lnTo>
                <a:lnTo>
                  <a:pt x="142" y="129"/>
                </a:lnTo>
                <a:lnTo>
                  <a:pt x="142" y="134"/>
                </a:lnTo>
                <a:lnTo>
                  <a:pt x="146" y="130"/>
                </a:lnTo>
                <a:lnTo>
                  <a:pt x="146" y="129"/>
                </a:lnTo>
                <a:lnTo>
                  <a:pt x="147" y="123"/>
                </a:lnTo>
                <a:close/>
                <a:moveTo>
                  <a:pt x="128" y="219"/>
                </a:moveTo>
                <a:lnTo>
                  <a:pt x="128" y="219"/>
                </a:lnTo>
                <a:lnTo>
                  <a:pt x="105" y="219"/>
                </a:lnTo>
                <a:lnTo>
                  <a:pt x="105" y="220"/>
                </a:lnTo>
                <a:lnTo>
                  <a:pt x="117" y="220"/>
                </a:lnTo>
                <a:lnTo>
                  <a:pt x="128" y="219"/>
                </a:lnTo>
                <a:close/>
                <a:moveTo>
                  <a:pt x="101" y="164"/>
                </a:moveTo>
                <a:lnTo>
                  <a:pt x="101" y="164"/>
                </a:lnTo>
                <a:lnTo>
                  <a:pt x="97" y="154"/>
                </a:lnTo>
                <a:lnTo>
                  <a:pt x="95" y="160"/>
                </a:lnTo>
                <a:lnTo>
                  <a:pt x="100" y="165"/>
                </a:lnTo>
                <a:lnTo>
                  <a:pt x="101" y="164"/>
                </a:lnTo>
                <a:close/>
                <a:moveTo>
                  <a:pt x="114" y="59"/>
                </a:moveTo>
                <a:lnTo>
                  <a:pt x="114" y="59"/>
                </a:lnTo>
                <a:lnTo>
                  <a:pt x="114" y="56"/>
                </a:lnTo>
                <a:lnTo>
                  <a:pt x="112" y="53"/>
                </a:lnTo>
                <a:lnTo>
                  <a:pt x="111" y="53"/>
                </a:lnTo>
                <a:lnTo>
                  <a:pt x="108" y="59"/>
                </a:lnTo>
                <a:lnTo>
                  <a:pt x="114" y="59"/>
                </a:lnTo>
                <a:close/>
                <a:moveTo>
                  <a:pt x="111" y="411"/>
                </a:moveTo>
                <a:lnTo>
                  <a:pt x="111" y="411"/>
                </a:lnTo>
                <a:lnTo>
                  <a:pt x="119" y="413"/>
                </a:lnTo>
                <a:lnTo>
                  <a:pt x="127" y="413"/>
                </a:lnTo>
                <a:lnTo>
                  <a:pt x="127" y="411"/>
                </a:lnTo>
                <a:lnTo>
                  <a:pt x="122" y="411"/>
                </a:lnTo>
                <a:lnTo>
                  <a:pt x="120" y="413"/>
                </a:lnTo>
                <a:lnTo>
                  <a:pt x="119" y="411"/>
                </a:lnTo>
                <a:lnTo>
                  <a:pt x="112" y="410"/>
                </a:lnTo>
                <a:lnTo>
                  <a:pt x="111" y="411"/>
                </a:lnTo>
                <a:close/>
                <a:moveTo>
                  <a:pt x="98" y="146"/>
                </a:moveTo>
                <a:lnTo>
                  <a:pt x="98" y="146"/>
                </a:lnTo>
                <a:lnTo>
                  <a:pt x="100" y="142"/>
                </a:lnTo>
                <a:lnTo>
                  <a:pt x="100" y="138"/>
                </a:lnTo>
                <a:lnTo>
                  <a:pt x="100" y="137"/>
                </a:lnTo>
                <a:lnTo>
                  <a:pt x="98" y="134"/>
                </a:lnTo>
                <a:lnTo>
                  <a:pt x="98" y="132"/>
                </a:lnTo>
                <a:lnTo>
                  <a:pt x="97" y="143"/>
                </a:lnTo>
                <a:lnTo>
                  <a:pt x="98" y="146"/>
                </a:lnTo>
                <a:close/>
                <a:moveTo>
                  <a:pt x="221" y="241"/>
                </a:moveTo>
                <a:lnTo>
                  <a:pt x="221" y="241"/>
                </a:lnTo>
                <a:lnTo>
                  <a:pt x="221" y="242"/>
                </a:lnTo>
                <a:lnTo>
                  <a:pt x="220" y="244"/>
                </a:lnTo>
                <a:lnTo>
                  <a:pt x="218" y="242"/>
                </a:lnTo>
                <a:lnTo>
                  <a:pt x="215" y="246"/>
                </a:lnTo>
                <a:lnTo>
                  <a:pt x="218" y="247"/>
                </a:lnTo>
                <a:lnTo>
                  <a:pt x="220" y="247"/>
                </a:lnTo>
                <a:lnTo>
                  <a:pt x="221" y="246"/>
                </a:lnTo>
                <a:lnTo>
                  <a:pt x="223" y="244"/>
                </a:lnTo>
                <a:lnTo>
                  <a:pt x="223" y="242"/>
                </a:lnTo>
                <a:lnTo>
                  <a:pt x="224" y="241"/>
                </a:lnTo>
                <a:lnTo>
                  <a:pt x="224" y="238"/>
                </a:lnTo>
                <a:lnTo>
                  <a:pt x="221" y="241"/>
                </a:lnTo>
                <a:close/>
                <a:moveTo>
                  <a:pt x="183" y="105"/>
                </a:moveTo>
                <a:lnTo>
                  <a:pt x="183" y="105"/>
                </a:lnTo>
                <a:lnTo>
                  <a:pt x="172" y="93"/>
                </a:lnTo>
                <a:lnTo>
                  <a:pt x="171" y="94"/>
                </a:lnTo>
                <a:lnTo>
                  <a:pt x="174" y="96"/>
                </a:lnTo>
                <a:lnTo>
                  <a:pt x="175" y="99"/>
                </a:lnTo>
                <a:lnTo>
                  <a:pt x="177" y="100"/>
                </a:lnTo>
                <a:lnTo>
                  <a:pt x="182" y="107"/>
                </a:lnTo>
                <a:lnTo>
                  <a:pt x="183" y="105"/>
                </a:lnTo>
                <a:close/>
                <a:moveTo>
                  <a:pt x="174" y="102"/>
                </a:moveTo>
                <a:lnTo>
                  <a:pt x="174" y="102"/>
                </a:lnTo>
                <a:lnTo>
                  <a:pt x="169" y="107"/>
                </a:lnTo>
                <a:lnTo>
                  <a:pt x="171" y="108"/>
                </a:lnTo>
                <a:lnTo>
                  <a:pt x="172" y="108"/>
                </a:lnTo>
                <a:lnTo>
                  <a:pt x="174" y="108"/>
                </a:lnTo>
                <a:lnTo>
                  <a:pt x="174" y="110"/>
                </a:lnTo>
                <a:lnTo>
                  <a:pt x="179" y="108"/>
                </a:lnTo>
                <a:lnTo>
                  <a:pt x="174" y="102"/>
                </a:lnTo>
                <a:close/>
                <a:moveTo>
                  <a:pt x="190" y="231"/>
                </a:moveTo>
                <a:lnTo>
                  <a:pt x="190" y="231"/>
                </a:lnTo>
                <a:lnTo>
                  <a:pt x="185" y="225"/>
                </a:lnTo>
                <a:lnTo>
                  <a:pt x="185" y="230"/>
                </a:lnTo>
                <a:lnTo>
                  <a:pt x="187" y="235"/>
                </a:lnTo>
                <a:lnTo>
                  <a:pt x="188" y="236"/>
                </a:lnTo>
                <a:lnTo>
                  <a:pt x="190" y="231"/>
                </a:lnTo>
                <a:close/>
                <a:moveTo>
                  <a:pt x="155" y="184"/>
                </a:moveTo>
                <a:lnTo>
                  <a:pt x="155" y="184"/>
                </a:lnTo>
                <a:lnTo>
                  <a:pt x="153" y="190"/>
                </a:lnTo>
                <a:lnTo>
                  <a:pt x="153" y="192"/>
                </a:lnTo>
                <a:lnTo>
                  <a:pt x="153" y="194"/>
                </a:lnTo>
                <a:lnTo>
                  <a:pt x="153" y="195"/>
                </a:lnTo>
                <a:lnTo>
                  <a:pt x="155" y="198"/>
                </a:lnTo>
                <a:lnTo>
                  <a:pt x="155" y="201"/>
                </a:lnTo>
                <a:lnTo>
                  <a:pt x="155" y="200"/>
                </a:lnTo>
                <a:lnTo>
                  <a:pt x="157" y="192"/>
                </a:lnTo>
                <a:lnTo>
                  <a:pt x="157" y="189"/>
                </a:lnTo>
                <a:lnTo>
                  <a:pt x="155" y="184"/>
                </a:lnTo>
                <a:close/>
                <a:moveTo>
                  <a:pt x="183" y="397"/>
                </a:moveTo>
                <a:lnTo>
                  <a:pt x="183" y="397"/>
                </a:lnTo>
                <a:lnTo>
                  <a:pt x="180" y="392"/>
                </a:lnTo>
                <a:lnTo>
                  <a:pt x="177" y="395"/>
                </a:lnTo>
                <a:lnTo>
                  <a:pt x="177" y="400"/>
                </a:lnTo>
                <a:lnTo>
                  <a:pt x="183" y="397"/>
                </a:lnTo>
                <a:close/>
                <a:moveTo>
                  <a:pt x="243" y="228"/>
                </a:moveTo>
                <a:lnTo>
                  <a:pt x="243" y="228"/>
                </a:lnTo>
                <a:lnTo>
                  <a:pt x="245" y="250"/>
                </a:lnTo>
                <a:lnTo>
                  <a:pt x="245" y="272"/>
                </a:lnTo>
                <a:lnTo>
                  <a:pt x="246" y="250"/>
                </a:lnTo>
                <a:lnTo>
                  <a:pt x="243" y="228"/>
                </a:lnTo>
                <a:close/>
                <a:moveTo>
                  <a:pt x="177" y="121"/>
                </a:moveTo>
                <a:lnTo>
                  <a:pt x="177" y="121"/>
                </a:lnTo>
                <a:lnTo>
                  <a:pt x="177" y="119"/>
                </a:lnTo>
                <a:lnTo>
                  <a:pt x="179" y="118"/>
                </a:lnTo>
                <a:lnTo>
                  <a:pt x="182" y="118"/>
                </a:lnTo>
                <a:lnTo>
                  <a:pt x="182" y="119"/>
                </a:lnTo>
                <a:lnTo>
                  <a:pt x="183" y="119"/>
                </a:lnTo>
                <a:lnTo>
                  <a:pt x="183" y="118"/>
                </a:lnTo>
                <a:lnTo>
                  <a:pt x="185" y="116"/>
                </a:lnTo>
                <a:lnTo>
                  <a:pt x="182" y="113"/>
                </a:lnTo>
                <a:lnTo>
                  <a:pt x="175" y="118"/>
                </a:lnTo>
                <a:lnTo>
                  <a:pt x="177" y="121"/>
                </a:lnTo>
                <a:close/>
                <a:moveTo>
                  <a:pt x="86" y="233"/>
                </a:moveTo>
                <a:lnTo>
                  <a:pt x="86" y="233"/>
                </a:lnTo>
                <a:lnTo>
                  <a:pt x="86" y="235"/>
                </a:lnTo>
                <a:lnTo>
                  <a:pt x="84" y="236"/>
                </a:lnTo>
                <a:lnTo>
                  <a:pt x="86" y="246"/>
                </a:lnTo>
                <a:lnTo>
                  <a:pt x="86" y="249"/>
                </a:lnTo>
                <a:lnTo>
                  <a:pt x="87" y="249"/>
                </a:lnTo>
                <a:lnTo>
                  <a:pt x="87" y="241"/>
                </a:lnTo>
                <a:lnTo>
                  <a:pt x="86" y="233"/>
                </a:lnTo>
                <a:close/>
                <a:moveTo>
                  <a:pt x="166" y="102"/>
                </a:moveTo>
                <a:lnTo>
                  <a:pt x="166" y="102"/>
                </a:lnTo>
                <a:lnTo>
                  <a:pt x="171" y="99"/>
                </a:lnTo>
                <a:lnTo>
                  <a:pt x="168" y="96"/>
                </a:lnTo>
                <a:lnTo>
                  <a:pt x="163" y="99"/>
                </a:lnTo>
                <a:lnTo>
                  <a:pt x="166" y="102"/>
                </a:lnTo>
                <a:close/>
                <a:moveTo>
                  <a:pt x="40" y="321"/>
                </a:moveTo>
                <a:lnTo>
                  <a:pt x="40" y="321"/>
                </a:lnTo>
                <a:lnTo>
                  <a:pt x="37" y="323"/>
                </a:lnTo>
                <a:lnTo>
                  <a:pt x="37" y="324"/>
                </a:lnTo>
                <a:lnTo>
                  <a:pt x="37" y="328"/>
                </a:lnTo>
                <a:lnTo>
                  <a:pt x="37" y="329"/>
                </a:lnTo>
                <a:lnTo>
                  <a:pt x="38" y="331"/>
                </a:lnTo>
                <a:lnTo>
                  <a:pt x="40" y="329"/>
                </a:lnTo>
                <a:lnTo>
                  <a:pt x="40" y="321"/>
                </a:lnTo>
                <a:close/>
                <a:moveTo>
                  <a:pt x="138" y="145"/>
                </a:moveTo>
                <a:lnTo>
                  <a:pt x="138" y="145"/>
                </a:lnTo>
                <a:lnTo>
                  <a:pt x="138" y="146"/>
                </a:lnTo>
                <a:lnTo>
                  <a:pt x="134" y="149"/>
                </a:lnTo>
                <a:lnTo>
                  <a:pt x="133" y="151"/>
                </a:lnTo>
                <a:lnTo>
                  <a:pt x="131" y="148"/>
                </a:lnTo>
                <a:lnTo>
                  <a:pt x="131" y="149"/>
                </a:lnTo>
                <a:lnTo>
                  <a:pt x="133" y="156"/>
                </a:lnTo>
                <a:lnTo>
                  <a:pt x="133" y="157"/>
                </a:lnTo>
                <a:lnTo>
                  <a:pt x="133" y="156"/>
                </a:lnTo>
                <a:lnTo>
                  <a:pt x="136" y="151"/>
                </a:lnTo>
                <a:lnTo>
                  <a:pt x="136" y="149"/>
                </a:lnTo>
                <a:lnTo>
                  <a:pt x="139" y="149"/>
                </a:lnTo>
                <a:lnTo>
                  <a:pt x="138" y="145"/>
                </a:lnTo>
                <a:close/>
                <a:moveTo>
                  <a:pt x="210" y="296"/>
                </a:moveTo>
                <a:lnTo>
                  <a:pt x="210" y="296"/>
                </a:lnTo>
                <a:lnTo>
                  <a:pt x="212" y="310"/>
                </a:lnTo>
                <a:lnTo>
                  <a:pt x="213" y="306"/>
                </a:lnTo>
                <a:lnTo>
                  <a:pt x="215" y="302"/>
                </a:lnTo>
                <a:lnTo>
                  <a:pt x="215" y="301"/>
                </a:lnTo>
                <a:lnTo>
                  <a:pt x="213" y="301"/>
                </a:lnTo>
                <a:lnTo>
                  <a:pt x="212" y="299"/>
                </a:lnTo>
                <a:lnTo>
                  <a:pt x="212" y="298"/>
                </a:lnTo>
                <a:lnTo>
                  <a:pt x="210" y="296"/>
                </a:lnTo>
                <a:close/>
                <a:moveTo>
                  <a:pt x="125" y="186"/>
                </a:moveTo>
                <a:lnTo>
                  <a:pt x="125" y="186"/>
                </a:lnTo>
                <a:lnTo>
                  <a:pt x="127" y="186"/>
                </a:lnTo>
                <a:lnTo>
                  <a:pt x="128" y="184"/>
                </a:lnTo>
                <a:lnTo>
                  <a:pt x="130" y="184"/>
                </a:lnTo>
                <a:lnTo>
                  <a:pt x="130" y="176"/>
                </a:lnTo>
                <a:lnTo>
                  <a:pt x="128" y="178"/>
                </a:lnTo>
                <a:lnTo>
                  <a:pt x="125" y="184"/>
                </a:lnTo>
                <a:lnTo>
                  <a:pt x="125" y="186"/>
                </a:lnTo>
                <a:close/>
                <a:moveTo>
                  <a:pt x="187" y="222"/>
                </a:moveTo>
                <a:lnTo>
                  <a:pt x="187" y="222"/>
                </a:lnTo>
                <a:lnTo>
                  <a:pt x="183" y="217"/>
                </a:lnTo>
                <a:lnTo>
                  <a:pt x="182" y="211"/>
                </a:lnTo>
                <a:lnTo>
                  <a:pt x="180" y="217"/>
                </a:lnTo>
                <a:lnTo>
                  <a:pt x="182" y="217"/>
                </a:lnTo>
                <a:lnTo>
                  <a:pt x="182" y="219"/>
                </a:lnTo>
                <a:lnTo>
                  <a:pt x="183" y="220"/>
                </a:lnTo>
                <a:lnTo>
                  <a:pt x="183" y="222"/>
                </a:lnTo>
                <a:lnTo>
                  <a:pt x="185" y="222"/>
                </a:lnTo>
                <a:lnTo>
                  <a:pt x="187" y="222"/>
                </a:lnTo>
                <a:close/>
                <a:moveTo>
                  <a:pt x="63" y="18"/>
                </a:moveTo>
                <a:lnTo>
                  <a:pt x="63" y="18"/>
                </a:lnTo>
                <a:lnTo>
                  <a:pt x="73" y="30"/>
                </a:lnTo>
                <a:lnTo>
                  <a:pt x="71" y="25"/>
                </a:lnTo>
                <a:lnTo>
                  <a:pt x="71" y="22"/>
                </a:lnTo>
                <a:lnTo>
                  <a:pt x="70" y="20"/>
                </a:lnTo>
                <a:lnTo>
                  <a:pt x="63" y="18"/>
                </a:lnTo>
                <a:close/>
                <a:moveTo>
                  <a:pt x="45" y="332"/>
                </a:moveTo>
                <a:lnTo>
                  <a:pt x="45" y="332"/>
                </a:lnTo>
                <a:lnTo>
                  <a:pt x="43" y="332"/>
                </a:lnTo>
                <a:lnTo>
                  <a:pt x="43" y="334"/>
                </a:lnTo>
                <a:lnTo>
                  <a:pt x="43" y="336"/>
                </a:lnTo>
                <a:lnTo>
                  <a:pt x="45" y="337"/>
                </a:lnTo>
                <a:lnTo>
                  <a:pt x="51" y="347"/>
                </a:lnTo>
                <a:lnTo>
                  <a:pt x="52" y="347"/>
                </a:lnTo>
                <a:lnTo>
                  <a:pt x="51" y="345"/>
                </a:lnTo>
                <a:lnTo>
                  <a:pt x="51" y="343"/>
                </a:lnTo>
                <a:lnTo>
                  <a:pt x="49" y="342"/>
                </a:lnTo>
                <a:lnTo>
                  <a:pt x="48" y="342"/>
                </a:lnTo>
                <a:lnTo>
                  <a:pt x="48" y="340"/>
                </a:lnTo>
                <a:lnTo>
                  <a:pt x="48" y="337"/>
                </a:lnTo>
                <a:lnTo>
                  <a:pt x="45" y="332"/>
                </a:lnTo>
                <a:close/>
                <a:moveTo>
                  <a:pt x="130" y="192"/>
                </a:moveTo>
                <a:lnTo>
                  <a:pt x="130" y="192"/>
                </a:lnTo>
                <a:lnTo>
                  <a:pt x="128" y="192"/>
                </a:lnTo>
                <a:lnTo>
                  <a:pt x="127" y="201"/>
                </a:lnTo>
                <a:lnTo>
                  <a:pt x="127" y="203"/>
                </a:lnTo>
                <a:lnTo>
                  <a:pt x="130" y="201"/>
                </a:lnTo>
                <a:lnTo>
                  <a:pt x="130" y="200"/>
                </a:lnTo>
                <a:lnTo>
                  <a:pt x="130" y="197"/>
                </a:lnTo>
                <a:lnTo>
                  <a:pt x="130" y="192"/>
                </a:lnTo>
                <a:close/>
                <a:moveTo>
                  <a:pt x="111" y="375"/>
                </a:moveTo>
                <a:lnTo>
                  <a:pt x="111" y="375"/>
                </a:lnTo>
                <a:lnTo>
                  <a:pt x="111" y="369"/>
                </a:lnTo>
                <a:lnTo>
                  <a:pt x="111" y="361"/>
                </a:lnTo>
                <a:lnTo>
                  <a:pt x="109" y="362"/>
                </a:lnTo>
                <a:lnTo>
                  <a:pt x="108" y="364"/>
                </a:lnTo>
                <a:lnTo>
                  <a:pt x="109" y="373"/>
                </a:lnTo>
                <a:lnTo>
                  <a:pt x="111" y="375"/>
                </a:lnTo>
                <a:close/>
                <a:moveTo>
                  <a:pt x="174" y="137"/>
                </a:moveTo>
                <a:lnTo>
                  <a:pt x="174" y="137"/>
                </a:lnTo>
                <a:lnTo>
                  <a:pt x="172" y="137"/>
                </a:lnTo>
                <a:lnTo>
                  <a:pt x="172" y="138"/>
                </a:lnTo>
                <a:lnTo>
                  <a:pt x="171" y="140"/>
                </a:lnTo>
                <a:lnTo>
                  <a:pt x="171" y="143"/>
                </a:lnTo>
                <a:lnTo>
                  <a:pt x="172" y="146"/>
                </a:lnTo>
                <a:lnTo>
                  <a:pt x="174" y="145"/>
                </a:lnTo>
                <a:lnTo>
                  <a:pt x="174" y="142"/>
                </a:lnTo>
                <a:lnTo>
                  <a:pt x="174" y="137"/>
                </a:lnTo>
                <a:close/>
                <a:moveTo>
                  <a:pt x="92" y="208"/>
                </a:moveTo>
                <a:lnTo>
                  <a:pt x="92" y="208"/>
                </a:lnTo>
                <a:lnTo>
                  <a:pt x="90" y="208"/>
                </a:lnTo>
                <a:lnTo>
                  <a:pt x="90" y="209"/>
                </a:lnTo>
                <a:lnTo>
                  <a:pt x="87" y="212"/>
                </a:lnTo>
                <a:lnTo>
                  <a:pt x="89" y="214"/>
                </a:lnTo>
                <a:lnTo>
                  <a:pt x="87" y="216"/>
                </a:lnTo>
                <a:lnTo>
                  <a:pt x="92" y="216"/>
                </a:lnTo>
                <a:lnTo>
                  <a:pt x="92" y="208"/>
                </a:lnTo>
                <a:close/>
                <a:moveTo>
                  <a:pt x="139" y="187"/>
                </a:moveTo>
                <a:lnTo>
                  <a:pt x="139" y="187"/>
                </a:lnTo>
                <a:lnTo>
                  <a:pt x="138" y="189"/>
                </a:lnTo>
                <a:lnTo>
                  <a:pt x="136" y="192"/>
                </a:lnTo>
                <a:lnTo>
                  <a:pt x="138" y="195"/>
                </a:lnTo>
                <a:lnTo>
                  <a:pt x="138" y="200"/>
                </a:lnTo>
                <a:lnTo>
                  <a:pt x="141" y="194"/>
                </a:lnTo>
                <a:lnTo>
                  <a:pt x="141" y="192"/>
                </a:lnTo>
                <a:lnTo>
                  <a:pt x="139" y="187"/>
                </a:lnTo>
                <a:close/>
                <a:moveTo>
                  <a:pt x="193" y="372"/>
                </a:moveTo>
                <a:lnTo>
                  <a:pt x="193" y="372"/>
                </a:lnTo>
                <a:lnTo>
                  <a:pt x="190" y="375"/>
                </a:lnTo>
                <a:lnTo>
                  <a:pt x="191" y="380"/>
                </a:lnTo>
                <a:lnTo>
                  <a:pt x="193" y="378"/>
                </a:lnTo>
                <a:lnTo>
                  <a:pt x="194" y="377"/>
                </a:lnTo>
                <a:lnTo>
                  <a:pt x="193" y="373"/>
                </a:lnTo>
                <a:lnTo>
                  <a:pt x="193" y="372"/>
                </a:lnTo>
                <a:close/>
                <a:moveTo>
                  <a:pt x="123" y="94"/>
                </a:moveTo>
                <a:lnTo>
                  <a:pt x="123" y="94"/>
                </a:lnTo>
                <a:lnTo>
                  <a:pt x="123" y="97"/>
                </a:lnTo>
                <a:lnTo>
                  <a:pt x="127" y="105"/>
                </a:lnTo>
                <a:lnTo>
                  <a:pt x="128" y="107"/>
                </a:lnTo>
                <a:lnTo>
                  <a:pt x="128" y="104"/>
                </a:lnTo>
                <a:lnTo>
                  <a:pt x="128" y="102"/>
                </a:lnTo>
                <a:lnTo>
                  <a:pt x="127" y="100"/>
                </a:lnTo>
                <a:lnTo>
                  <a:pt x="127" y="97"/>
                </a:lnTo>
                <a:lnTo>
                  <a:pt x="123" y="94"/>
                </a:lnTo>
                <a:close/>
                <a:moveTo>
                  <a:pt x="105" y="400"/>
                </a:moveTo>
                <a:lnTo>
                  <a:pt x="105" y="400"/>
                </a:lnTo>
                <a:lnTo>
                  <a:pt x="103" y="405"/>
                </a:lnTo>
                <a:lnTo>
                  <a:pt x="109" y="407"/>
                </a:lnTo>
                <a:lnTo>
                  <a:pt x="109" y="403"/>
                </a:lnTo>
                <a:lnTo>
                  <a:pt x="108" y="402"/>
                </a:lnTo>
                <a:lnTo>
                  <a:pt x="108" y="400"/>
                </a:lnTo>
                <a:lnTo>
                  <a:pt x="105" y="400"/>
                </a:lnTo>
                <a:close/>
                <a:moveTo>
                  <a:pt x="24" y="265"/>
                </a:moveTo>
                <a:lnTo>
                  <a:pt x="24" y="265"/>
                </a:lnTo>
                <a:lnTo>
                  <a:pt x="24" y="266"/>
                </a:lnTo>
                <a:lnTo>
                  <a:pt x="19" y="274"/>
                </a:lnTo>
                <a:lnTo>
                  <a:pt x="18" y="282"/>
                </a:lnTo>
                <a:lnTo>
                  <a:pt x="15" y="288"/>
                </a:lnTo>
                <a:lnTo>
                  <a:pt x="16" y="288"/>
                </a:lnTo>
                <a:lnTo>
                  <a:pt x="16" y="287"/>
                </a:lnTo>
                <a:lnTo>
                  <a:pt x="19" y="280"/>
                </a:lnTo>
                <a:lnTo>
                  <a:pt x="19" y="279"/>
                </a:lnTo>
                <a:lnTo>
                  <a:pt x="21" y="276"/>
                </a:lnTo>
                <a:lnTo>
                  <a:pt x="24" y="268"/>
                </a:lnTo>
                <a:lnTo>
                  <a:pt x="24" y="265"/>
                </a:lnTo>
                <a:close/>
                <a:moveTo>
                  <a:pt x="71" y="399"/>
                </a:moveTo>
                <a:lnTo>
                  <a:pt x="71" y="399"/>
                </a:lnTo>
                <a:lnTo>
                  <a:pt x="78" y="402"/>
                </a:lnTo>
                <a:lnTo>
                  <a:pt x="78" y="395"/>
                </a:lnTo>
                <a:lnTo>
                  <a:pt x="76" y="394"/>
                </a:lnTo>
                <a:lnTo>
                  <a:pt x="76" y="395"/>
                </a:lnTo>
                <a:lnTo>
                  <a:pt x="73" y="399"/>
                </a:lnTo>
                <a:lnTo>
                  <a:pt x="71" y="399"/>
                </a:lnTo>
                <a:close/>
                <a:moveTo>
                  <a:pt x="146" y="91"/>
                </a:moveTo>
                <a:lnTo>
                  <a:pt x="146" y="91"/>
                </a:lnTo>
                <a:lnTo>
                  <a:pt x="147" y="96"/>
                </a:lnTo>
                <a:lnTo>
                  <a:pt x="152" y="94"/>
                </a:lnTo>
                <a:lnTo>
                  <a:pt x="149" y="89"/>
                </a:lnTo>
                <a:lnTo>
                  <a:pt x="146" y="91"/>
                </a:lnTo>
                <a:close/>
                <a:moveTo>
                  <a:pt x="163" y="212"/>
                </a:moveTo>
                <a:lnTo>
                  <a:pt x="163" y="212"/>
                </a:lnTo>
                <a:lnTo>
                  <a:pt x="163" y="209"/>
                </a:lnTo>
                <a:lnTo>
                  <a:pt x="164" y="208"/>
                </a:lnTo>
                <a:lnTo>
                  <a:pt x="164" y="206"/>
                </a:lnTo>
                <a:lnTo>
                  <a:pt x="164" y="205"/>
                </a:lnTo>
                <a:lnTo>
                  <a:pt x="161" y="205"/>
                </a:lnTo>
                <a:lnTo>
                  <a:pt x="160" y="206"/>
                </a:lnTo>
                <a:lnTo>
                  <a:pt x="160" y="208"/>
                </a:lnTo>
                <a:lnTo>
                  <a:pt x="158" y="209"/>
                </a:lnTo>
                <a:lnTo>
                  <a:pt x="160" y="212"/>
                </a:lnTo>
                <a:lnTo>
                  <a:pt x="161" y="211"/>
                </a:lnTo>
                <a:lnTo>
                  <a:pt x="163" y="212"/>
                </a:lnTo>
                <a:close/>
                <a:moveTo>
                  <a:pt x="125" y="108"/>
                </a:moveTo>
                <a:lnTo>
                  <a:pt x="125" y="108"/>
                </a:lnTo>
                <a:lnTo>
                  <a:pt x="122" y="100"/>
                </a:lnTo>
                <a:lnTo>
                  <a:pt x="120" y="104"/>
                </a:lnTo>
                <a:lnTo>
                  <a:pt x="120" y="107"/>
                </a:lnTo>
                <a:lnTo>
                  <a:pt x="123" y="108"/>
                </a:lnTo>
                <a:lnTo>
                  <a:pt x="123" y="110"/>
                </a:lnTo>
                <a:lnTo>
                  <a:pt x="125" y="108"/>
                </a:lnTo>
                <a:close/>
                <a:moveTo>
                  <a:pt x="234" y="313"/>
                </a:moveTo>
                <a:lnTo>
                  <a:pt x="234" y="313"/>
                </a:lnTo>
                <a:lnTo>
                  <a:pt x="237" y="304"/>
                </a:lnTo>
                <a:lnTo>
                  <a:pt x="234" y="306"/>
                </a:lnTo>
                <a:lnTo>
                  <a:pt x="232" y="307"/>
                </a:lnTo>
                <a:lnTo>
                  <a:pt x="232" y="309"/>
                </a:lnTo>
                <a:lnTo>
                  <a:pt x="232" y="313"/>
                </a:lnTo>
                <a:lnTo>
                  <a:pt x="234" y="313"/>
                </a:lnTo>
                <a:close/>
                <a:moveTo>
                  <a:pt x="239" y="277"/>
                </a:moveTo>
                <a:lnTo>
                  <a:pt x="239" y="277"/>
                </a:lnTo>
                <a:lnTo>
                  <a:pt x="239" y="268"/>
                </a:lnTo>
                <a:lnTo>
                  <a:pt x="235" y="269"/>
                </a:lnTo>
                <a:lnTo>
                  <a:pt x="237" y="272"/>
                </a:lnTo>
                <a:lnTo>
                  <a:pt x="237" y="276"/>
                </a:lnTo>
                <a:lnTo>
                  <a:pt x="237" y="277"/>
                </a:lnTo>
                <a:lnTo>
                  <a:pt x="239" y="277"/>
                </a:lnTo>
                <a:close/>
                <a:moveTo>
                  <a:pt x="202" y="129"/>
                </a:moveTo>
                <a:lnTo>
                  <a:pt x="202" y="129"/>
                </a:lnTo>
                <a:lnTo>
                  <a:pt x="199" y="126"/>
                </a:lnTo>
                <a:lnTo>
                  <a:pt x="198" y="129"/>
                </a:lnTo>
                <a:lnTo>
                  <a:pt x="201" y="134"/>
                </a:lnTo>
                <a:lnTo>
                  <a:pt x="202" y="134"/>
                </a:lnTo>
                <a:lnTo>
                  <a:pt x="202" y="132"/>
                </a:lnTo>
                <a:lnTo>
                  <a:pt x="202" y="129"/>
                </a:lnTo>
                <a:close/>
                <a:moveTo>
                  <a:pt x="89" y="410"/>
                </a:moveTo>
                <a:lnTo>
                  <a:pt x="89" y="410"/>
                </a:lnTo>
                <a:lnTo>
                  <a:pt x="71" y="402"/>
                </a:lnTo>
                <a:lnTo>
                  <a:pt x="70" y="405"/>
                </a:lnTo>
                <a:lnTo>
                  <a:pt x="79" y="407"/>
                </a:lnTo>
                <a:lnTo>
                  <a:pt x="89" y="410"/>
                </a:lnTo>
                <a:close/>
                <a:moveTo>
                  <a:pt x="198" y="123"/>
                </a:moveTo>
                <a:lnTo>
                  <a:pt x="198" y="123"/>
                </a:lnTo>
                <a:lnTo>
                  <a:pt x="193" y="118"/>
                </a:lnTo>
                <a:lnTo>
                  <a:pt x="191" y="119"/>
                </a:lnTo>
                <a:lnTo>
                  <a:pt x="194" y="124"/>
                </a:lnTo>
                <a:lnTo>
                  <a:pt x="198" y="123"/>
                </a:lnTo>
                <a:close/>
                <a:moveTo>
                  <a:pt x="65" y="220"/>
                </a:moveTo>
                <a:lnTo>
                  <a:pt x="65" y="220"/>
                </a:lnTo>
                <a:lnTo>
                  <a:pt x="68" y="217"/>
                </a:lnTo>
                <a:lnTo>
                  <a:pt x="68" y="216"/>
                </a:lnTo>
                <a:lnTo>
                  <a:pt x="65" y="212"/>
                </a:lnTo>
                <a:lnTo>
                  <a:pt x="62" y="217"/>
                </a:lnTo>
                <a:lnTo>
                  <a:pt x="65" y="220"/>
                </a:lnTo>
                <a:close/>
                <a:moveTo>
                  <a:pt x="180" y="132"/>
                </a:moveTo>
                <a:lnTo>
                  <a:pt x="180" y="132"/>
                </a:lnTo>
                <a:lnTo>
                  <a:pt x="185" y="130"/>
                </a:lnTo>
                <a:lnTo>
                  <a:pt x="183" y="124"/>
                </a:lnTo>
                <a:lnTo>
                  <a:pt x="180" y="129"/>
                </a:lnTo>
                <a:lnTo>
                  <a:pt x="180" y="130"/>
                </a:lnTo>
                <a:lnTo>
                  <a:pt x="180" y="132"/>
                </a:lnTo>
                <a:close/>
                <a:moveTo>
                  <a:pt x="26" y="290"/>
                </a:moveTo>
                <a:lnTo>
                  <a:pt x="26" y="290"/>
                </a:lnTo>
                <a:lnTo>
                  <a:pt x="18" y="291"/>
                </a:lnTo>
                <a:lnTo>
                  <a:pt x="18" y="296"/>
                </a:lnTo>
                <a:lnTo>
                  <a:pt x="19" y="295"/>
                </a:lnTo>
                <a:lnTo>
                  <a:pt x="24" y="293"/>
                </a:lnTo>
                <a:lnTo>
                  <a:pt x="24" y="291"/>
                </a:lnTo>
                <a:lnTo>
                  <a:pt x="26" y="290"/>
                </a:lnTo>
                <a:close/>
                <a:moveTo>
                  <a:pt x="131" y="145"/>
                </a:moveTo>
                <a:lnTo>
                  <a:pt x="131" y="145"/>
                </a:lnTo>
                <a:lnTo>
                  <a:pt x="134" y="142"/>
                </a:lnTo>
                <a:lnTo>
                  <a:pt x="136" y="135"/>
                </a:lnTo>
                <a:lnTo>
                  <a:pt x="136" y="134"/>
                </a:lnTo>
                <a:lnTo>
                  <a:pt x="131" y="140"/>
                </a:lnTo>
                <a:lnTo>
                  <a:pt x="131" y="145"/>
                </a:lnTo>
                <a:close/>
                <a:moveTo>
                  <a:pt x="150" y="107"/>
                </a:moveTo>
                <a:lnTo>
                  <a:pt x="150" y="107"/>
                </a:lnTo>
                <a:lnTo>
                  <a:pt x="152" y="107"/>
                </a:lnTo>
                <a:lnTo>
                  <a:pt x="152" y="104"/>
                </a:lnTo>
                <a:lnTo>
                  <a:pt x="155" y="100"/>
                </a:lnTo>
                <a:lnTo>
                  <a:pt x="157" y="100"/>
                </a:lnTo>
                <a:lnTo>
                  <a:pt x="155" y="99"/>
                </a:lnTo>
                <a:lnTo>
                  <a:pt x="149" y="102"/>
                </a:lnTo>
                <a:lnTo>
                  <a:pt x="150" y="107"/>
                </a:lnTo>
                <a:close/>
                <a:moveTo>
                  <a:pt x="213" y="197"/>
                </a:moveTo>
                <a:lnTo>
                  <a:pt x="213" y="197"/>
                </a:lnTo>
                <a:lnTo>
                  <a:pt x="212" y="194"/>
                </a:lnTo>
                <a:lnTo>
                  <a:pt x="210" y="192"/>
                </a:lnTo>
                <a:lnTo>
                  <a:pt x="209" y="192"/>
                </a:lnTo>
                <a:lnTo>
                  <a:pt x="207" y="194"/>
                </a:lnTo>
                <a:lnTo>
                  <a:pt x="207" y="195"/>
                </a:lnTo>
                <a:lnTo>
                  <a:pt x="209" y="198"/>
                </a:lnTo>
                <a:lnTo>
                  <a:pt x="210" y="197"/>
                </a:lnTo>
                <a:lnTo>
                  <a:pt x="213" y="197"/>
                </a:lnTo>
                <a:close/>
                <a:moveTo>
                  <a:pt x="41" y="269"/>
                </a:moveTo>
                <a:lnTo>
                  <a:pt x="41" y="269"/>
                </a:lnTo>
                <a:lnTo>
                  <a:pt x="37" y="271"/>
                </a:lnTo>
                <a:lnTo>
                  <a:pt x="35" y="271"/>
                </a:lnTo>
                <a:lnTo>
                  <a:pt x="34" y="274"/>
                </a:lnTo>
                <a:lnTo>
                  <a:pt x="38" y="276"/>
                </a:lnTo>
                <a:lnTo>
                  <a:pt x="41" y="269"/>
                </a:lnTo>
                <a:close/>
                <a:moveTo>
                  <a:pt x="172" y="405"/>
                </a:moveTo>
                <a:lnTo>
                  <a:pt x="172" y="405"/>
                </a:lnTo>
                <a:lnTo>
                  <a:pt x="164" y="408"/>
                </a:lnTo>
                <a:lnTo>
                  <a:pt x="164" y="411"/>
                </a:lnTo>
                <a:lnTo>
                  <a:pt x="174" y="407"/>
                </a:lnTo>
                <a:lnTo>
                  <a:pt x="172" y="405"/>
                </a:lnTo>
                <a:close/>
                <a:moveTo>
                  <a:pt x="182" y="239"/>
                </a:moveTo>
                <a:lnTo>
                  <a:pt x="182" y="239"/>
                </a:lnTo>
                <a:lnTo>
                  <a:pt x="182" y="235"/>
                </a:lnTo>
                <a:lnTo>
                  <a:pt x="182" y="230"/>
                </a:lnTo>
                <a:lnTo>
                  <a:pt x="180" y="230"/>
                </a:lnTo>
                <a:lnTo>
                  <a:pt x="180" y="239"/>
                </a:lnTo>
                <a:lnTo>
                  <a:pt x="182" y="239"/>
                </a:lnTo>
                <a:close/>
                <a:moveTo>
                  <a:pt x="92" y="364"/>
                </a:moveTo>
                <a:lnTo>
                  <a:pt x="92" y="364"/>
                </a:lnTo>
                <a:lnTo>
                  <a:pt x="90" y="365"/>
                </a:lnTo>
                <a:lnTo>
                  <a:pt x="90" y="367"/>
                </a:lnTo>
                <a:lnTo>
                  <a:pt x="92" y="375"/>
                </a:lnTo>
                <a:lnTo>
                  <a:pt x="93" y="375"/>
                </a:lnTo>
                <a:lnTo>
                  <a:pt x="95" y="370"/>
                </a:lnTo>
                <a:lnTo>
                  <a:pt x="92" y="364"/>
                </a:lnTo>
                <a:close/>
                <a:moveTo>
                  <a:pt x="45" y="285"/>
                </a:moveTo>
                <a:lnTo>
                  <a:pt x="45" y="285"/>
                </a:lnTo>
                <a:lnTo>
                  <a:pt x="46" y="279"/>
                </a:lnTo>
                <a:lnTo>
                  <a:pt x="46" y="277"/>
                </a:lnTo>
                <a:lnTo>
                  <a:pt x="43" y="279"/>
                </a:lnTo>
                <a:lnTo>
                  <a:pt x="45" y="280"/>
                </a:lnTo>
                <a:lnTo>
                  <a:pt x="43" y="280"/>
                </a:lnTo>
                <a:lnTo>
                  <a:pt x="40" y="282"/>
                </a:lnTo>
                <a:lnTo>
                  <a:pt x="40" y="283"/>
                </a:lnTo>
                <a:lnTo>
                  <a:pt x="40" y="285"/>
                </a:lnTo>
                <a:lnTo>
                  <a:pt x="41" y="283"/>
                </a:lnTo>
                <a:lnTo>
                  <a:pt x="43" y="283"/>
                </a:lnTo>
                <a:lnTo>
                  <a:pt x="45" y="285"/>
                </a:lnTo>
                <a:close/>
                <a:moveTo>
                  <a:pt x="215" y="220"/>
                </a:moveTo>
                <a:lnTo>
                  <a:pt x="215" y="220"/>
                </a:lnTo>
                <a:lnTo>
                  <a:pt x="220" y="216"/>
                </a:lnTo>
                <a:lnTo>
                  <a:pt x="217" y="212"/>
                </a:lnTo>
                <a:lnTo>
                  <a:pt x="213" y="217"/>
                </a:lnTo>
                <a:lnTo>
                  <a:pt x="215" y="219"/>
                </a:lnTo>
                <a:lnTo>
                  <a:pt x="213" y="220"/>
                </a:lnTo>
                <a:lnTo>
                  <a:pt x="215" y="220"/>
                </a:lnTo>
                <a:close/>
                <a:moveTo>
                  <a:pt x="155" y="162"/>
                </a:moveTo>
                <a:lnTo>
                  <a:pt x="155" y="162"/>
                </a:lnTo>
                <a:lnTo>
                  <a:pt x="160" y="157"/>
                </a:lnTo>
                <a:lnTo>
                  <a:pt x="157" y="154"/>
                </a:lnTo>
                <a:lnTo>
                  <a:pt x="155" y="159"/>
                </a:lnTo>
                <a:lnTo>
                  <a:pt x="155" y="162"/>
                </a:lnTo>
                <a:close/>
                <a:moveTo>
                  <a:pt x="68" y="397"/>
                </a:moveTo>
                <a:lnTo>
                  <a:pt x="68" y="397"/>
                </a:lnTo>
                <a:lnTo>
                  <a:pt x="68" y="392"/>
                </a:lnTo>
                <a:lnTo>
                  <a:pt x="67" y="391"/>
                </a:lnTo>
                <a:lnTo>
                  <a:pt x="65" y="391"/>
                </a:lnTo>
                <a:lnTo>
                  <a:pt x="63" y="395"/>
                </a:lnTo>
                <a:lnTo>
                  <a:pt x="68" y="397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49" y="225"/>
                </a:lnTo>
                <a:lnTo>
                  <a:pt x="51" y="227"/>
                </a:lnTo>
                <a:lnTo>
                  <a:pt x="52" y="227"/>
                </a:lnTo>
                <a:lnTo>
                  <a:pt x="52" y="225"/>
                </a:lnTo>
                <a:lnTo>
                  <a:pt x="54" y="224"/>
                </a:lnTo>
                <a:lnTo>
                  <a:pt x="59" y="214"/>
                </a:lnTo>
                <a:close/>
                <a:moveTo>
                  <a:pt x="117" y="146"/>
                </a:moveTo>
                <a:lnTo>
                  <a:pt x="117" y="146"/>
                </a:lnTo>
                <a:lnTo>
                  <a:pt x="116" y="154"/>
                </a:lnTo>
                <a:lnTo>
                  <a:pt x="116" y="156"/>
                </a:lnTo>
                <a:lnTo>
                  <a:pt x="120" y="149"/>
                </a:lnTo>
                <a:lnTo>
                  <a:pt x="117" y="146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38" y="94"/>
                </a:lnTo>
                <a:lnTo>
                  <a:pt x="139" y="97"/>
                </a:lnTo>
                <a:lnTo>
                  <a:pt x="146" y="96"/>
                </a:lnTo>
                <a:lnTo>
                  <a:pt x="144" y="93"/>
                </a:lnTo>
                <a:close/>
                <a:moveTo>
                  <a:pt x="40" y="298"/>
                </a:moveTo>
                <a:lnTo>
                  <a:pt x="40" y="298"/>
                </a:lnTo>
                <a:lnTo>
                  <a:pt x="38" y="299"/>
                </a:lnTo>
                <a:lnTo>
                  <a:pt x="37" y="301"/>
                </a:lnTo>
                <a:lnTo>
                  <a:pt x="37" y="306"/>
                </a:lnTo>
                <a:lnTo>
                  <a:pt x="37" y="307"/>
                </a:lnTo>
                <a:lnTo>
                  <a:pt x="40" y="306"/>
                </a:lnTo>
                <a:lnTo>
                  <a:pt x="40" y="298"/>
                </a:lnTo>
                <a:close/>
                <a:moveTo>
                  <a:pt x="68" y="403"/>
                </a:moveTo>
                <a:lnTo>
                  <a:pt x="68" y="403"/>
                </a:lnTo>
                <a:lnTo>
                  <a:pt x="68" y="402"/>
                </a:lnTo>
                <a:lnTo>
                  <a:pt x="68" y="400"/>
                </a:lnTo>
                <a:lnTo>
                  <a:pt x="67" y="399"/>
                </a:lnTo>
                <a:lnTo>
                  <a:pt x="62" y="397"/>
                </a:lnTo>
                <a:lnTo>
                  <a:pt x="60" y="400"/>
                </a:lnTo>
                <a:lnTo>
                  <a:pt x="68" y="403"/>
                </a:lnTo>
                <a:close/>
                <a:moveTo>
                  <a:pt x="232" y="255"/>
                </a:moveTo>
                <a:lnTo>
                  <a:pt x="232" y="255"/>
                </a:lnTo>
                <a:lnTo>
                  <a:pt x="231" y="246"/>
                </a:lnTo>
                <a:lnTo>
                  <a:pt x="229" y="247"/>
                </a:lnTo>
                <a:lnTo>
                  <a:pt x="229" y="249"/>
                </a:lnTo>
                <a:lnTo>
                  <a:pt x="229" y="254"/>
                </a:lnTo>
                <a:lnTo>
                  <a:pt x="229" y="255"/>
                </a:lnTo>
                <a:lnTo>
                  <a:pt x="232" y="255"/>
                </a:lnTo>
                <a:close/>
                <a:moveTo>
                  <a:pt x="92" y="107"/>
                </a:moveTo>
                <a:lnTo>
                  <a:pt x="92" y="107"/>
                </a:lnTo>
                <a:lnTo>
                  <a:pt x="92" y="105"/>
                </a:lnTo>
                <a:lnTo>
                  <a:pt x="92" y="91"/>
                </a:lnTo>
                <a:lnTo>
                  <a:pt x="92" y="86"/>
                </a:lnTo>
                <a:lnTo>
                  <a:pt x="90" y="86"/>
                </a:lnTo>
                <a:lnTo>
                  <a:pt x="92" y="107"/>
                </a:lnTo>
                <a:close/>
                <a:moveTo>
                  <a:pt x="161" y="148"/>
                </a:moveTo>
                <a:lnTo>
                  <a:pt x="161" y="148"/>
                </a:lnTo>
                <a:lnTo>
                  <a:pt x="163" y="143"/>
                </a:lnTo>
                <a:lnTo>
                  <a:pt x="164" y="143"/>
                </a:lnTo>
                <a:lnTo>
                  <a:pt x="163" y="138"/>
                </a:lnTo>
                <a:lnTo>
                  <a:pt x="160" y="142"/>
                </a:lnTo>
                <a:lnTo>
                  <a:pt x="160" y="143"/>
                </a:lnTo>
                <a:lnTo>
                  <a:pt x="161" y="148"/>
                </a:lnTo>
                <a:close/>
                <a:moveTo>
                  <a:pt x="112" y="138"/>
                </a:moveTo>
                <a:lnTo>
                  <a:pt x="112" y="138"/>
                </a:lnTo>
                <a:lnTo>
                  <a:pt x="114" y="130"/>
                </a:lnTo>
                <a:lnTo>
                  <a:pt x="114" y="129"/>
                </a:lnTo>
                <a:lnTo>
                  <a:pt x="111" y="132"/>
                </a:lnTo>
                <a:lnTo>
                  <a:pt x="109" y="134"/>
                </a:lnTo>
                <a:lnTo>
                  <a:pt x="111" y="137"/>
                </a:lnTo>
                <a:lnTo>
                  <a:pt x="112" y="138"/>
                </a:lnTo>
                <a:close/>
                <a:moveTo>
                  <a:pt x="79" y="39"/>
                </a:moveTo>
                <a:lnTo>
                  <a:pt x="79" y="39"/>
                </a:lnTo>
                <a:lnTo>
                  <a:pt x="79" y="37"/>
                </a:lnTo>
                <a:lnTo>
                  <a:pt x="79" y="31"/>
                </a:lnTo>
                <a:lnTo>
                  <a:pt x="78" y="30"/>
                </a:lnTo>
                <a:lnTo>
                  <a:pt x="76" y="31"/>
                </a:lnTo>
                <a:lnTo>
                  <a:pt x="75" y="33"/>
                </a:lnTo>
                <a:lnTo>
                  <a:pt x="79" y="39"/>
                </a:lnTo>
                <a:close/>
                <a:moveTo>
                  <a:pt x="155" y="146"/>
                </a:moveTo>
                <a:lnTo>
                  <a:pt x="155" y="146"/>
                </a:lnTo>
                <a:lnTo>
                  <a:pt x="153" y="146"/>
                </a:lnTo>
                <a:lnTo>
                  <a:pt x="153" y="149"/>
                </a:lnTo>
                <a:lnTo>
                  <a:pt x="153" y="153"/>
                </a:lnTo>
                <a:lnTo>
                  <a:pt x="157" y="153"/>
                </a:lnTo>
                <a:lnTo>
                  <a:pt x="157" y="151"/>
                </a:lnTo>
                <a:lnTo>
                  <a:pt x="155" y="148"/>
                </a:lnTo>
                <a:lnTo>
                  <a:pt x="155" y="146"/>
                </a:lnTo>
                <a:close/>
                <a:moveTo>
                  <a:pt x="142" y="56"/>
                </a:moveTo>
                <a:lnTo>
                  <a:pt x="142" y="56"/>
                </a:lnTo>
                <a:lnTo>
                  <a:pt x="150" y="64"/>
                </a:lnTo>
                <a:lnTo>
                  <a:pt x="158" y="72"/>
                </a:lnTo>
                <a:lnTo>
                  <a:pt x="158" y="71"/>
                </a:lnTo>
                <a:lnTo>
                  <a:pt x="152" y="64"/>
                </a:lnTo>
                <a:lnTo>
                  <a:pt x="146" y="58"/>
                </a:lnTo>
                <a:lnTo>
                  <a:pt x="142" y="56"/>
                </a:lnTo>
                <a:close/>
                <a:moveTo>
                  <a:pt x="70" y="211"/>
                </a:moveTo>
                <a:lnTo>
                  <a:pt x="70" y="211"/>
                </a:lnTo>
                <a:lnTo>
                  <a:pt x="71" y="209"/>
                </a:lnTo>
                <a:lnTo>
                  <a:pt x="73" y="203"/>
                </a:lnTo>
                <a:lnTo>
                  <a:pt x="73" y="201"/>
                </a:lnTo>
                <a:lnTo>
                  <a:pt x="68" y="209"/>
                </a:lnTo>
                <a:lnTo>
                  <a:pt x="70" y="211"/>
                </a:lnTo>
                <a:close/>
                <a:moveTo>
                  <a:pt x="142" y="156"/>
                </a:moveTo>
                <a:lnTo>
                  <a:pt x="142" y="156"/>
                </a:lnTo>
                <a:lnTo>
                  <a:pt x="142" y="157"/>
                </a:lnTo>
                <a:lnTo>
                  <a:pt x="142" y="159"/>
                </a:lnTo>
                <a:lnTo>
                  <a:pt x="142" y="164"/>
                </a:lnTo>
                <a:lnTo>
                  <a:pt x="142" y="165"/>
                </a:lnTo>
                <a:lnTo>
                  <a:pt x="146" y="159"/>
                </a:lnTo>
                <a:lnTo>
                  <a:pt x="144" y="157"/>
                </a:lnTo>
                <a:lnTo>
                  <a:pt x="142" y="156"/>
                </a:lnTo>
                <a:close/>
                <a:moveTo>
                  <a:pt x="109" y="348"/>
                </a:moveTo>
                <a:lnTo>
                  <a:pt x="109" y="348"/>
                </a:lnTo>
                <a:lnTo>
                  <a:pt x="108" y="350"/>
                </a:lnTo>
                <a:lnTo>
                  <a:pt x="106" y="351"/>
                </a:lnTo>
                <a:lnTo>
                  <a:pt x="108" y="354"/>
                </a:lnTo>
                <a:lnTo>
                  <a:pt x="108" y="358"/>
                </a:lnTo>
                <a:lnTo>
                  <a:pt x="109" y="356"/>
                </a:lnTo>
                <a:lnTo>
                  <a:pt x="109" y="348"/>
                </a:lnTo>
                <a:close/>
                <a:moveTo>
                  <a:pt x="188" y="116"/>
                </a:moveTo>
                <a:lnTo>
                  <a:pt x="188" y="116"/>
                </a:lnTo>
                <a:lnTo>
                  <a:pt x="191" y="115"/>
                </a:lnTo>
                <a:lnTo>
                  <a:pt x="187" y="108"/>
                </a:lnTo>
                <a:lnTo>
                  <a:pt x="185" y="110"/>
                </a:lnTo>
                <a:lnTo>
                  <a:pt x="188" y="116"/>
                </a:lnTo>
                <a:close/>
                <a:moveTo>
                  <a:pt x="19" y="285"/>
                </a:moveTo>
                <a:lnTo>
                  <a:pt x="19" y="285"/>
                </a:lnTo>
                <a:lnTo>
                  <a:pt x="24" y="285"/>
                </a:lnTo>
                <a:lnTo>
                  <a:pt x="26" y="283"/>
                </a:lnTo>
                <a:lnTo>
                  <a:pt x="24" y="282"/>
                </a:lnTo>
                <a:lnTo>
                  <a:pt x="24" y="280"/>
                </a:lnTo>
                <a:lnTo>
                  <a:pt x="24" y="279"/>
                </a:lnTo>
                <a:lnTo>
                  <a:pt x="24" y="277"/>
                </a:lnTo>
                <a:lnTo>
                  <a:pt x="24" y="279"/>
                </a:lnTo>
                <a:lnTo>
                  <a:pt x="21" y="282"/>
                </a:lnTo>
                <a:lnTo>
                  <a:pt x="19" y="285"/>
                </a:lnTo>
                <a:close/>
                <a:moveTo>
                  <a:pt x="15" y="296"/>
                </a:moveTo>
                <a:lnTo>
                  <a:pt x="15" y="296"/>
                </a:lnTo>
                <a:lnTo>
                  <a:pt x="11" y="306"/>
                </a:lnTo>
                <a:lnTo>
                  <a:pt x="11" y="315"/>
                </a:lnTo>
                <a:lnTo>
                  <a:pt x="13" y="312"/>
                </a:lnTo>
                <a:lnTo>
                  <a:pt x="13" y="307"/>
                </a:lnTo>
                <a:lnTo>
                  <a:pt x="15" y="296"/>
                </a:lnTo>
                <a:close/>
                <a:moveTo>
                  <a:pt x="175" y="184"/>
                </a:moveTo>
                <a:lnTo>
                  <a:pt x="175" y="184"/>
                </a:lnTo>
                <a:lnTo>
                  <a:pt x="174" y="190"/>
                </a:lnTo>
                <a:lnTo>
                  <a:pt x="174" y="194"/>
                </a:lnTo>
                <a:lnTo>
                  <a:pt x="177" y="190"/>
                </a:lnTo>
                <a:lnTo>
                  <a:pt x="177" y="189"/>
                </a:lnTo>
                <a:lnTo>
                  <a:pt x="175" y="184"/>
                </a:lnTo>
                <a:close/>
                <a:moveTo>
                  <a:pt x="146" y="72"/>
                </a:moveTo>
                <a:lnTo>
                  <a:pt x="146" y="72"/>
                </a:lnTo>
                <a:lnTo>
                  <a:pt x="139" y="67"/>
                </a:lnTo>
                <a:lnTo>
                  <a:pt x="138" y="69"/>
                </a:lnTo>
                <a:lnTo>
                  <a:pt x="141" y="71"/>
                </a:lnTo>
                <a:lnTo>
                  <a:pt x="142" y="74"/>
                </a:lnTo>
                <a:lnTo>
                  <a:pt x="146" y="72"/>
                </a:lnTo>
                <a:close/>
                <a:moveTo>
                  <a:pt x="92" y="129"/>
                </a:moveTo>
                <a:lnTo>
                  <a:pt x="92" y="129"/>
                </a:lnTo>
                <a:lnTo>
                  <a:pt x="93" y="124"/>
                </a:lnTo>
                <a:lnTo>
                  <a:pt x="93" y="123"/>
                </a:lnTo>
                <a:lnTo>
                  <a:pt x="95" y="121"/>
                </a:lnTo>
                <a:lnTo>
                  <a:pt x="93" y="119"/>
                </a:lnTo>
                <a:lnTo>
                  <a:pt x="93" y="112"/>
                </a:lnTo>
                <a:lnTo>
                  <a:pt x="92" y="110"/>
                </a:lnTo>
                <a:lnTo>
                  <a:pt x="92" y="129"/>
                </a:lnTo>
                <a:close/>
                <a:moveTo>
                  <a:pt x="87" y="176"/>
                </a:moveTo>
                <a:lnTo>
                  <a:pt x="87" y="176"/>
                </a:lnTo>
                <a:lnTo>
                  <a:pt x="87" y="178"/>
                </a:lnTo>
                <a:lnTo>
                  <a:pt x="90" y="183"/>
                </a:lnTo>
                <a:lnTo>
                  <a:pt x="90" y="184"/>
                </a:lnTo>
                <a:lnTo>
                  <a:pt x="92" y="181"/>
                </a:lnTo>
                <a:lnTo>
                  <a:pt x="87" y="176"/>
                </a:lnTo>
                <a:close/>
                <a:moveTo>
                  <a:pt x="117" y="197"/>
                </a:moveTo>
                <a:lnTo>
                  <a:pt x="117" y="197"/>
                </a:lnTo>
                <a:lnTo>
                  <a:pt x="114" y="198"/>
                </a:lnTo>
                <a:lnTo>
                  <a:pt x="114" y="200"/>
                </a:lnTo>
                <a:lnTo>
                  <a:pt x="114" y="203"/>
                </a:lnTo>
                <a:lnTo>
                  <a:pt x="117" y="203"/>
                </a:lnTo>
                <a:lnTo>
                  <a:pt x="117" y="197"/>
                </a:lnTo>
                <a:close/>
                <a:moveTo>
                  <a:pt x="90" y="246"/>
                </a:moveTo>
                <a:lnTo>
                  <a:pt x="90" y="246"/>
                </a:lnTo>
                <a:lnTo>
                  <a:pt x="92" y="233"/>
                </a:lnTo>
                <a:lnTo>
                  <a:pt x="90" y="225"/>
                </a:lnTo>
                <a:lnTo>
                  <a:pt x="90" y="242"/>
                </a:lnTo>
                <a:lnTo>
                  <a:pt x="90" y="246"/>
                </a:lnTo>
                <a:close/>
                <a:moveTo>
                  <a:pt x="201" y="377"/>
                </a:moveTo>
                <a:lnTo>
                  <a:pt x="201" y="377"/>
                </a:lnTo>
                <a:lnTo>
                  <a:pt x="198" y="378"/>
                </a:lnTo>
                <a:lnTo>
                  <a:pt x="198" y="380"/>
                </a:lnTo>
                <a:lnTo>
                  <a:pt x="198" y="383"/>
                </a:lnTo>
                <a:lnTo>
                  <a:pt x="202" y="380"/>
                </a:lnTo>
                <a:lnTo>
                  <a:pt x="201" y="377"/>
                </a:lnTo>
                <a:close/>
                <a:moveTo>
                  <a:pt x="48" y="356"/>
                </a:moveTo>
                <a:lnTo>
                  <a:pt x="48" y="356"/>
                </a:lnTo>
                <a:lnTo>
                  <a:pt x="46" y="359"/>
                </a:lnTo>
                <a:lnTo>
                  <a:pt x="51" y="364"/>
                </a:lnTo>
                <a:lnTo>
                  <a:pt x="52" y="362"/>
                </a:lnTo>
                <a:lnTo>
                  <a:pt x="48" y="356"/>
                </a:lnTo>
                <a:close/>
                <a:moveTo>
                  <a:pt x="207" y="257"/>
                </a:moveTo>
                <a:lnTo>
                  <a:pt x="207" y="257"/>
                </a:lnTo>
                <a:lnTo>
                  <a:pt x="201" y="263"/>
                </a:lnTo>
                <a:lnTo>
                  <a:pt x="207" y="263"/>
                </a:lnTo>
                <a:lnTo>
                  <a:pt x="207" y="260"/>
                </a:lnTo>
                <a:lnTo>
                  <a:pt x="207" y="257"/>
                </a:lnTo>
                <a:close/>
                <a:moveTo>
                  <a:pt x="90" y="71"/>
                </a:moveTo>
                <a:lnTo>
                  <a:pt x="90" y="71"/>
                </a:lnTo>
                <a:lnTo>
                  <a:pt x="84" y="55"/>
                </a:lnTo>
                <a:lnTo>
                  <a:pt x="87" y="63"/>
                </a:lnTo>
                <a:lnTo>
                  <a:pt x="89" y="72"/>
                </a:lnTo>
                <a:lnTo>
                  <a:pt x="90" y="71"/>
                </a:lnTo>
                <a:close/>
                <a:moveTo>
                  <a:pt x="196" y="361"/>
                </a:moveTo>
                <a:lnTo>
                  <a:pt x="196" y="361"/>
                </a:lnTo>
                <a:lnTo>
                  <a:pt x="199" y="358"/>
                </a:lnTo>
                <a:lnTo>
                  <a:pt x="199" y="356"/>
                </a:lnTo>
                <a:lnTo>
                  <a:pt x="199" y="354"/>
                </a:lnTo>
                <a:lnTo>
                  <a:pt x="198" y="354"/>
                </a:lnTo>
                <a:lnTo>
                  <a:pt x="196" y="356"/>
                </a:lnTo>
                <a:lnTo>
                  <a:pt x="196" y="358"/>
                </a:lnTo>
                <a:lnTo>
                  <a:pt x="196" y="361"/>
                </a:lnTo>
                <a:close/>
                <a:moveTo>
                  <a:pt x="207" y="377"/>
                </a:move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21" y="356"/>
                </a:lnTo>
                <a:lnTo>
                  <a:pt x="221" y="354"/>
                </a:lnTo>
                <a:lnTo>
                  <a:pt x="215" y="367"/>
                </a:lnTo>
                <a:lnTo>
                  <a:pt x="207" y="377"/>
                </a:lnTo>
                <a:close/>
                <a:moveTo>
                  <a:pt x="158" y="138"/>
                </a:moveTo>
                <a:lnTo>
                  <a:pt x="158" y="138"/>
                </a:lnTo>
                <a:lnTo>
                  <a:pt x="161" y="135"/>
                </a:lnTo>
                <a:lnTo>
                  <a:pt x="163" y="134"/>
                </a:lnTo>
                <a:lnTo>
                  <a:pt x="161" y="132"/>
                </a:lnTo>
                <a:lnTo>
                  <a:pt x="157" y="134"/>
                </a:lnTo>
                <a:lnTo>
                  <a:pt x="158" y="138"/>
                </a:lnTo>
                <a:close/>
                <a:moveTo>
                  <a:pt x="48" y="241"/>
                </a:moveTo>
                <a:lnTo>
                  <a:pt x="48" y="241"/>
                </a:lnTo>
                <a:lnTo>
                  <a:pt x="51" y="244"/>
                </a:lnTo>
                <a:lnTo>
                  <a:pt x="54" y="242"/>
                </a:lnTo>
                <a:lnTo>
                  <a:pt x="51" y="238"/>
                </a:lnTo>
                <a:lnTo>
                  <a:pt x="48" y="241"/>
                </a:lnTo>
                <a:close/>
                <a:moveTo>
                  <a:pt x="212" y="145"/>
                </a:moveTo>
                <a:lnTo>
                  <a:pt x="212" y="145"/>
                </a:lnTo>
                <a:lnTo>
                  <a:pt x="218" y="157"/>
                </a:lnTo>
                <a:lnTo>
                  <a:pt x="220" y="157"/>
                </a:lnTo>
                <a:lnTo>
                  <a:pt x="212" y="145"/>
                </a:lnTo>
                <a:close/>
                <a:moveTo>
                  <a:pt x="122" y="130"/>
                </a:moveTo>
                <a:lnTo>
                  <a:pt x="122" y="130"/>
                </a:lnTo>
                <a:lnTo>
                  <a:pt x="120" y="132"/>
                </a:lnTo>
                <a:lnTo>
                  <a:pt x="119" y="134"/>
                </a:lnTo>
                <a:lnTo>
                  <a:pt x="119" y="137"/>
                </a:lnTo>
                <a:lnTo>
                  <a:pt x="120" y="137"/>
                </a:lnTo>
                <a:lnTo>
                  <a:pt x="123" y="134"/>
                </a:lnTo>
                <a:lnTo>
                  <a:pt x="122" y="130"/>
                </a:lnTo>
                <a:close/>
                <a:moveTo>
                  <a:pt x="26" y="358"/>
                </a:moveTo>
                <a:lnTo>
                  <a:pt x="26" y="358"/>
                </a:lnTo>
                <a:lnTo>
                  <a:pt x="27" y="354"/>
                </a:lnTo>
                <a:lnTo>
                  <a:pt x="27" y="353"/>
                </a:lnTo>
                <a:lnTo>
                  <a:pt x="27" y="347"/>
                </a:lnTo>
                <a:lnTo>
                  <a:pt x="26" y="348"/>
                </a:lnTo>
                <a:lnTo>
                  <a:pt x="26" y="350"/>
                </a:lnTo>
                <a:lnTo>
                  <a:pt x="26" y="351"/>
                </a:lnTo>
                <a:lnTo>
                  <a:pt x="26" y="353"/>
                </a:lnTo>
                <a:lnTo>
                  <a:pt x="26" y="358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63" y="247"/>
                </a:lnTo>
                <a:lnTo>
                  <a:pt x="65" y="247"/>
                </a:lnTo>
                <a:lnTo>
                  <a:pt x="65" y="246"/>
                </a:lnTo>
                <a:lnTo>
                  <a:pt x="62" y="242"/>
                </a:lnTo>
                <a:lnTo>
                  <a:pt x="62" y="241"/>
                </a:lnTo>
                <a:lnTo>
                  <a:pt x="59" y="242"/>
                </a:lnTo>
                <a:close/>
                <a:moveTo>
                  <a:pt x="82" y="329"/>
                </a:moveTo>
                <a:lnTo>
                  <a:pt x="82" y="329"/>
                </a:lnTo>
                <a:lnTo>
                  <a:pt x="95" y="328"/>
                </a:lnTo>
                <a:lnTo>
                  <a:pt x="98" y="328"/>
                </a:lnTo>
                <a:lnTo>
                  <a:pt x="100" y="328"/>
                </a:lnTo>
                <a:lnTo>
                  <a:pt x="81" y="328"/>
                </a:lnTo>
                <a:lnTo>
                  <a:pt x="82" y="329"/>
                </a:lnTo>
                <a:close/>
                <a:moveTo>
                  <a:pt x="172" y="350"/>
                </a:moveTo>
                <a:lnTo>
                  <a:pt x="172" y="350"/>
                </a:lnTo>
                <a:lnTo>
                  <a:pt x="172" y="372"/>
                </a:lnTo>
                <a:lnTo>
                  <a:pt x="174" y="367"/>
                </a:lnTo>
                <a:lnTo>
                  <a:pt x="174" y="365"/>
                </a:lnTo>
                <a:lnTo>
                  <a:pt x="174" y="364"/>
                </a:lnTo>
                <a:lnTo>
                  <a:pt x="174" y="362"/>
                </a:lnTo>
                <a:lnTo>
                  <a:pt x="174" y="356"/>
                </a:lnTo>
                <a:lnTo>
                  <a:pt x="172" y="350"/>
                </a:lnTo>
                <a:close/>
                <a:moveTo>
                  <a:pt x="223" y="205"/>
                </a:moveTo>
                <a:lnTo>
                  <a:pt x="223" y="205"/>
                </a:lnTo>
                <a:lnTo>
                  <a:pt x="226" y="203"/>
                </a:lnTo>
                <a:lnTo>
                  <a:pt x="224" y="201"/>
                </a:lnTo>
                <a:lnTo>
                  <a:pt x="221" y="200"/>
                </a:lnTo>
                <a:lnTo>
                  <a:pt x="221" y="201"/>
                </a:lnTo>
                <a:lnTo>
                  <a:pt x="221" y="203"/>
                </a:lnTo>
                <a:lnTo>
                  <a:pt x="221" y="205"/>
                </a:lnTo>
                <a:lnTo>
                  <a:pt x="223" y="205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8" y="129"/>
                </a:lnTo>
                <a:lnTo>
                  <a:pt x="157" y="132"/>
                </a:lnTo>
                <a:lnTo>
                  <a:pt x="161" y="129"/>
                </a:lnTo>
                <a:lnTo>
                  <a:pt x="160" y="124"/>
                </a:lnTo>
                <a:close/>
                <a:moveTo>
                  <a:pt x="100" y="183"/>
                </a:moveTo>
                <a:lnTo>
                  <a:pt x="100" y="183"/>
                </a:lnTo>
                <a:lnTo>
                  <a:pt x="100" y="179"/>
                </a:lnTo>
                <a:lnTo>
                  <a:pt x="98" y="176"/>
                </a:lnTo>
                <a:lnTo>
                  <a:pt x="95" y="179"/>
                </a:lnTo>
                <a:lnTo>
                  <a:pt x="100" y="183"/>
                </a:lnTo>
                <a:close/>
                <a:moveTo>
                  <a:pt x="87" y="20"/>
                </a:moveTo>
                <a:lnTo>
                  <a:pt x="87" y="20"/>
                </a:lnTo>
                <a:lnTo>
                  <a:pt x="105" y="30"/>
                </a:lnTo>
                <a:lnTo>
                  <a:pt x="106" y="30"/>
                </a:lnTo>
                <a:lnTo>
                  <a:pt x="87" y="20"/>
                </a:lnTo>
                <a:close/>
                <a:moveTo>
                  <a:pt x="112" y="45"/>
                </a:moveTo>
                <a:lnTo>
                  <a:pt x="112" y="45"/>
                </a:lnTo>
                <a:lnTo>
                  <a:pt x="109" y="44"/>
                </a:lnTo>
                <a:lnTo>
                  <a:pt x="108" y="42"/>
                </a:lnTo>
                <a:lnTo>
                  <a:pt x="108" y="44"/>
                </a:lnTo>
                <a:lnTo>
                  <a:pt x="108" y="45"/>
                </a:lnTo>
                <a:lnTo>
                  <a:pt x="109" y="47"/>
                </a:lnTo>
                <a:lnTo>
                  <a:pt x="111" y="47"/>
                </a:lnTo>
                <a:lnTo>
                  <a:pt x="112" y="47"/>
                </a:lnTo>
                <a:lnTo>
                  <a:pt x="112" y="45"/>
                </a:lnTo>
                <a:close/>
                <a:moveTo>
                  <a:pt x="54" y="361"/>
                </a:moveTo>
                <a:lnTo>
                  <a:pt x="54" y="361"/>
                </a:lnTo>
                <a:lnTo>
                  <a:pt x="54" y="359"/>
                </a:lnTo>
                <a:lnTo>
                  <a:pt x="54" y="354"/>
                </a:lnTo>
                <a:lnTo>
                  <a:pt x="52" y="353"/>
                </a:lnTo>
                <a:lnTo>
                  <a:pt x="51" y="350"/>
                </a:lnTo>
                <a:lnTo>
                  <a:pt x="51" y="351"/>
                </a:lnTo>
                <a:lnTo>
                  <a:pt x="52" y="359"/>
                </a:lnTo>
                <a:lnTo>
                  <a:pt x="54" y="361"/>
                </a:lnTo>
                <a:close/>
                <a:moveTo>
                  <a:pt x="133" y="118"/>
                </a:moveTo>
                <a:lnTo>
                  <a:pt x="133" y="118"/>
                </a:lnTo>
                <a:lnTo>
                  <a:pt x="131" y="119"/>
                </a:lnTo>
                <a:lnTo>
                  <a:pt x="131" y="121"/>
                </a:lnTo>
                <a:lnTo>
                  <a:pt x="130" y="123"/>
                </a:lnTo>
                <a:lnTo>
                  <a:pt x="128" y="127"/>
                </a:lnTo>
                <a:lnTo>
                  <a:pt x="128" y="129"/>
                </a:lnTo>
                <a:lnTo>
                  <a:pt x="131" y="126"/>
                </a:lnTo>
                <a:lnTo>
                  <a:pt x="131" y="124"/>
                </a:lnTo>
                <a:lnTo>
                  <a:pt x="133" y="119"/>
                </a:lnTo>
                <a:lnTo>
                  <a:pt x="133" y="118"/>
                </a:lnTo>
                <a:close/>
                <a:moveTo>
                  <a:pt x="150" y="184"/>
                </a:moveTo>
                <a:lnTo>
                  <a:pt x="150" y="184"/>
                </a:lnTo>
                <a:lnTo>
                  <a:pt x="152" y="181"/>
                </a:lnTo>
                <a:lnTo>
                  <a:pt x="152" y="178"/>
                </a:lnTo>
                <a:lnTo>
                  <a:pt x="150" y="175"/>
                </a:lnTo>
                <a:lnTo>
                  <a:pt x="149" y="183"/>
                </a:lnTo>
                <a:lnTo>
                  <a:pt x="150" y="184"/>
                </a:lnTo>
                <a:close/>
                <a:moveTo>
                  <a:pt x="215" y="299"/>
                </a:moveTo>
                <a:lnTo>
                  <a:pt x="215" y="299"/>
                </a:lnTo>
                <a:lnTo>
                  <a:pt x="215" y="298"/>
                </a:lnTo>
                <a:lnTo>
                  <a:pt x="215" y="295"/>
                </a:lnTo>
                <a:lnTo>
                  <a:pt x="215" y="293"/>
                </a:lnTo>
                <a:lnTo>
                  <a:pt x="213" y="288"/>
                </a:lnTo>
                <a:lnTo>
                  <a:pt x="213" y="287"/>
                </a:lnTo>
                <a:lnTo>
                  <a:pt x="212" y="283"/>
                </a:lnTo>
                <a:lnTo>
                  <a:pt x="215" y="299"/>
                </a:lnTo>
                <a:close/>
                <a:moveTo>
                  <a:pt x="93" y="28"/>
                </a:moveTo>
                <a:lnTo>
                  <a:pt x="93" y="28"/>
                </a:lnTo>
                <a:lnTo>
                  <a:pt x="81" y="20"/>
                </a:lnTo>
                <a:lnTo>
                  <a:pt x="81" y="22"/>
                </a:lnTo>
                <a:lnTo>
                  <a:pt x="92" y="28"/>
                </a:lnTo>
                <a:lnTo>
                  <a:pt x="93" y="28"/>
                </a:lnTo>
                <a:close/>
                <a:moveTo>
                  <a:pt x="144" y="104"/>
                </a:moveTo>
                <a:lnTo>
                  <a:pt x="144" y="104"/>
                </a:lnTo>
                <a:lnTo>
                  <a:pt x="147" y="108"/>
                </a:lnTo>
                <a:lnTo>
                  <a:pt x="149" y="110"/>
                </a:lnTo>
                <a:lnTo>
                  <a:pt x="147" y="102"/>
                </a:lnTo>
                <a:lnTo>
                  <a:pt x="144" y="104"/>
                </a:lnTo>
                <a:close/>
                <a:moveTo>
                  <a:pt x="185" y="175"/>
                </a:moveTo>
                <a:lnTo>
                  <a:pt x="185" y="175"/>
                </a:lnTo>
                <a:lnTo>
                  <a:pt x="183" y="176"/>
                </a:lnTo>
                <a:lnTo>
                  <a:pt x="182" y="181"/>
                </a:lnTo>
                <a:lnTo>
                  <a:pt x="182" y="183"/>
                </a:lnTo>
                <a:lnTo>
                  <a:pt x="183" y="184"/>
                </a:lnTo>
                <a:lnTo>
                  <a:pt x="185" y="179"/>
                </a:lnTo>
                <a:lnTo>
                  <a:pt x="185" y="178"/>
                </a:lnTo>
                <a:lnTo>
                  <a:pt x="185" y="175"/>
                </a:lnTo>
                <a:close/>
                <a:moveTo>
                  <a:pt x="146" y="113"/>
                </a:moveTo>
                <a:lnTo>
                  <a:pt x="146" y="113"/>
                </a:lnTo>
                <a:lnTo>
                  <a:pt x="138" y="113"/>
                </a:lnTo>
                <a:lnTo>
                  <a:pt x="139" y="115"/>
                </a:lnTo>
                <a:lnTo>
                  <a:pt x="139" y="116"/>
                </a:lnTo>
                <a:lnTo>
                  <a:pt x="141" y="115"/>
                </a:lnTo>
                <a:lnTo>
                  <a:pt x="142" y="113"/>
                </a:lnTo>
                <a:lnTo>
                  <a:pt x="144" y="115"/>
                </a:lnTo>
                <a:lnTo>
                  <a:pt x="146" y="113"/>
                </a:lnTo>
                <a:close/>
                <a:moveTo>
                  <a:pt x="215" y="176"/>
                </a:moveTo>
                <a:lnTo>
                  <a:pt x="215" y="176"/>
                </a:lnTo>
                <a:lnTo>
                  <a:pt x="218" y="181"/>
                </a:lnTo>
                <a:lnTo>
                  <a:pt x="220" y="179"/>
                </a:lnTo>
                <a:lnTo>
                  <a:pt x="217" y="175"/>
                </a:lnTo>
                <a:lnTo>
                  <a:pt x="215" y="176"/>
                </a:lnTo>
                <a:close/>
                <a:moveTo>
                  <a:pt x="95" y="388"/>
                </a:moveTo>
                <a:lnTo>
                  <a:pt x="95" y="388"/>
                </a:lnTo>
                <a:lnTo>
                  <a:pt x="97" y="384"/>
                </a:lnTo>
                <a:lnTo>
                  <a:pt x="98" y="381"/>
                </a:lnTo>
                <a:lnTo>
                  <a:pt x="97" y="381"/>
                </a:lnTo>
                <a:lnTo>
                  <a:pt x="95" y="380"/>
                </a:lnTo>
                <a:lnTo>
                  <a:pt x="93" y="384"/>
                </a:lnTo>
                <a:lnTo>
                  <a:pt x="95" y="388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87" y="154"/>
                </a:lnTo>
                <a:lnTo>
                  <a:pt x="89" y="154"/>
                </a:lnTo>
                <a:lnTo>
                  <a:pt x="90" y="140"/>
                </a:lnTo>
                <a:close/>
                <a:moveTo>
                  <a:pt x="68" y="331"/>
                </a:moveTo>
                <a:lnTo>
                  <a:pt x="68" y="331"/>
                </a:lnTo>
                <a:lnTo>
                  <a:pt x="76" y="329"/>
                </a:lnTo>
                <a:lnTo>
                  <a:pt x="78" y="329"/>
                </a:lnTo>
                <a:lnTo>
                  <a:pt x="68" y="331"/>
                </a:lnTo>
                <a:close/>
                <a:moveTo>
                  <a:pt x="114" y="145"/>
                </a:moveTo>
                <a:lnTo>
                  <a:pt x="114" y="145"/>
                </a:lnTo>
                <a:lnTo>
                  <a:pt x="112" y="146"/>
                </a:lnTo>
                <a:lnTo>
                  <a:pt x="111" y="153"/>
                </a:lnTo>
                <a:lnTo>
                  <a:pt x="111" y="154"/>
                </a:lnTo>
                <a:lnTo>
                  <a:pt x="114" y="153"/>
                </a:lnTo>
                <a:lnTo>
                  <a:pt x="114" y="145"/>
                </a:lnTo>
                <a:close/>
                <a:moveTo>
                  <a:pt x="70" y="337"/>
                </a:moveTo>
                <a:lnTo>
                  <a:pt x="70" y="337"/>
                </a:lnTo>
                <a:lnTo>
                  <a:pt x="73" y="336"/>
                </a:lnTo>
                <a:lnTo>
                  <a:pt x="75" y="332"/>
                </a:lnTo>
                <a:lnTo>
                  <a:pt x="70" y="334"/>
                </a:lnTo>
                <a:lnTo>
                  <a:pt x="70" y="337"/>
                </a:lnTo>
                <a:close/>
                <a:moveTo>
                  <a:pt x="93" y="395"/>
                </a:moveTo>
                <a:lnTo>
                  <a:pt x="93" y="395"/>
                </a:lnTo>
                <a:lnTo>
                  <a:pt x="98" y="397"/>
                </a:lnTo>
                <a:lnTo>
                  <a:pt x="100" y="394"/>
                </a:lnTo>
                <a:lnTo>
                  <a:pt x="97" y="392"/>
                </a:lnTo>
                <a:lnTo>
                  <a:pt x="95" y="394"/>
                </a:lnTo>
                <a:lnTo>
                  <a:pt x="93" y="395"/>
                </a:lnTo>
                <a:close/>
                <a:moveTo>
                  <a:pt x="228" y="222"/>
                </a:moveTo>
                <a:lnTo>
                  <a:pt x="228" y="222"/>
                </a:lnTo>
                <a:lnTo>
                  <a:pt x="224" y="225"/>
                </a:lnTo>
                <a:lnTo>
                  <a:pt x="224" y="227"/>
                </a:lnTo>
                <a:lnTo>
                  <a:pt x="226" y="228"/>
                </a:lnTo>
                <a:lnTo>
                  <a:pt x="226" y="227"/>
                </a:lnTo>
                <a:lnTo>
                  <a:pt x="231" y="224"/>
                </a:lnTo>
                <a:lnTo>
                  <a:pt x="228" y="222"/>
                </a:lnTo>
                <a:close/>
                <a:moveTo>
                  <a:pt x="174" y="201"/>
                </a:moveTo>
                <a:lnTo>
                  <a:pt x="174" y="201"/>
                </a:lnTo>
                <a:lnTo>
                  <a:pt x="177" y="209"/>
                </a:lnTo>
                <a:lnTo>
                  <a:pt x="177" y="206"/>
                </a:lnTo>
                <a:lnTo>
                  <a:pt x="177" y="205"/>
                </a:lnTo>
                <a:lnTo>
                  <a:pt x="175" y="201"/>
                </a:lnTo>
                <a:lnTo>
                  <a:pt x="174" y="201"/>
                </a:lnTo>
                <a:close/>
                <a:moveTo>
                  <a:pt x="141" y="216"/>
                </a:moveTo>
                <a:lnTo>
                  <a:pt x="141" y="216"/>
                </a:lnTo>
                <a:lnTo>
                  <a:pt x="131" y="216"/>
                </a:lnTo>
                <a:lnTo>
                  <a:pt x="142" y="216"/>
                </a:lnTo>
                <a:lnTo>
                  <a:pt x="141" y="216"/>
                </a:lnTo>
                <a:close/>
                <a:moveTo>
                  <a:pt x="196" y="118"/>
                </a:moveTo>
                <a:lnTo>
                  <a:pt x="196" y="118"/>
                </a:lnTo>
                <a:lnTo>
                  <a:pt x="190" y="107"/>
                </a:lnTo>
                <a:lnTo>
                  <a:pt x="188" y="108"/>
                </a:lnTo>
                <a:lnTo>
                  <a:pt x="193" y="113"/>
                </a:lnTo>
                <a:lnTo>
                  <a:pt x="196" y="118"/>
                </a:lnTo>
                <a:close/>
                <a:moveTo>
                  <a:pt x="82" y="334"/>
                </a:moveTo>
                <a:lnTo>
                  <a:pt x="82" y="334"/>
                </a:lnTo>
                <a:lnTo>
                  <a:pt x="95" y="331"/>
                </a:lnTo>
                <a:lnTo>
                  <a:pt x="82" y="332"/>
                </a:lnTo>
                <a:lnTo>
                  <a:pt x="82" y="334"/>
                </a:lnTo>
                <a:close/>
                <a:moveTo>
                  <a:pt x="100" y="61"/>
                </a:moveTo>
                <a:lnTo>
                  <a:pt x="100" y="61"/>
                </a:lnTo>
                <a:lnTo>
                  <a:pt x="101" y="61"/>
                </a:lnTo>
                <a:lnTo>
                  <a:pt x="103" y="59"/>
                </a:lnTo>
                <a:lnTo>
                  <a:pt x="103" y="58"/>
                </a:lnTo>
                <a:lnTo>
                  <a:pt x="103" y="56"/>
                </a:lnTo>
                <a:lnTo>
                  <a:pt x="101" y="55"/>
                </a:lnTo>
                <a:lnTo>
                  <a:pt x="100" y="58"/>
                </a:lnTo>
                <a:lnTo>
                  <a:pt x="100" y="61"/>
                </a:lnTo>
                <a:close/>
                <a:moveTo>
                  <a:pt x="221" y="192"/>
                </a:moveTo>
                <a:lnTo>
                  <a:pt x="221" y="192"/>
                </a:lnTo>
                <a:lnTo>
                  <a:pt x="217" y="186"/>
                </a:lnTo>
                <a:lnTo>
                  <a:pt x="217" y="187"/>
                </a:lnTo>
                <a:lnTo>
                  <a:pt x="217" y="190"/>
                </a:lnTo>
                <a:lnTo>
                  <a:pt x="220" y="192"/>
                </a:lnTo>
                <a:lnTo>
                  <a:pt x="221" y="192"/>
                </a:lnTo>
                <a:close/>
                <a:moveTo>
                  <a:pt x="142" y="78"/>
                </a:moveTo>
                <a:lnTo>
                  <a:pt x="142" y="78"/>
                </a:lnTo>
                <a:lnTo>
                  <a:pt x="142" y="82"/>
                </a:lnTo>
                <a:lnTo>
                  <a:pt x="144" y="86"/>
                </a:lnTo>
                <a:lnTo>
                  <a:pt x="147" y="86"/>
                </a:lnTo>
                <a:lnTo>
                  <a:pt x="142" y="78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103" y="197"/>
                </a:lnTo>
                <a:lnTo>
                  <a:pt x="101" y="200"/>
                </a:lnTo>
                <a:lnTo>
                  <a:pt x="101" y="203"/>
                </a:lnTo>
                <a:lnTo>
                  <a:pt x="103" y="203"/>
                </a:lnTo>
                <a:lnTo>
                  <a:pt x="105" y="197"/>
                </a:lnTo>
                <a:lnTo>
                  <a:pt x="103" y="19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92" y="342"/>
                </a:lnTo>
                <a:lnTo>
                  <a:pt x="87" y="343"/>
                </a:lnTo>
                <a:lnTo>
                  <a:pt x="86" y="343"/>
                </a:lnTo>
                <a:lnTo>
                  <a:pt x="87" y="347"/>
                </a:lnTo>
                <a:close/>
                <a:moveTo>
                  <a:pt x="52" y="283"/>
                </a:moveTo>
                <a:lnTo>
                  <a:pt x="52" y="283"/>
                </a:lnTo>
                <a:lnTo>
                  <a:pt x="51" y="287"/>
                </a:lnTo>
                <a:lnTo>
                  <a:pt x="51" y="290"/>
                </a:lnTo>
                <a:lnTo>
                  <a:pt x="51" y="291"/>
                </a:lnTo>
                <a:lnTo>
                  <a:pt x="52" y="298"/>
                </a:lnTo>
                <a:lnTo>
                  <a:pt x="52" y="295"/>
                </a:lnTo>
                <a:lnTo>
                  <a:pt x="52" y="287"/>
                </a:lnTo>
                <a:lnTo>
                  <a:pt x="52" y="283"/>
                </a:lnTo>
                <a:close/>
                <a:moveTo>
                  <a:pt x="97" y="400"/>
                </a:moveTo>
                <a:lnTo>
                  <a:pt x="97" y="400"/>
                </a:lnTo>
                <a:lnTo>
                  <a:pt x="92" y="400"/>
                </a:lnTo>
                <a:lnTo>
                  <a:pt x="92" y="403"/>
                </a:lnTo>
                <a:lnTo>
                  <a:pt x="95" y="403"/>
                </a:lnTo>
                <a:lnTo>
                  <a:pt x="97" y="400"/>
                </a:lnTo>
                <a:close/>
                <a:moveTo>
                  <a:pt x="79" y="345"/>
                </a:moveTo>
                <a:lnTo>
                  <a:pt x="79" y="345"/>
                </a:lnTo>
                <a:lnTo>
                  <a:pt x="78" y="345"/>
                </a:lnTo>
                <a:lnTo>
                  <a:pt x="71" y="347"/>
                </a:lnTo>
                <a:lnTo>
                  <a:pt x="70" y="350"/>
                </a:lnTo>
                <a:lnTo>
                  <a:pt x="71" y="350"/>
                </a:lnTo>
                <a:lnTo>
                  <a:pt x="71" y="348"/>
                </a:lnTo>
                <a:lnTo>
                  <a:pt x="71" y="347"/>
                </a:lnTo>
                <a:lnTo>
                  <a:pt x="73" y="347"/>
                </a:lnTo>
                <a:lnTo>
                  <a:pt x="75" y="348"/>
                </a:lnTo>
                <a:lnTo>
                  <a:pt x="79" y="345"/>
                </a:lnTo>
                <a:close/>
                <a:moveTo>
                  <a:pt x="108" y="108"/>
                </a:moveTo>
                <a:lnTo>
                  <a:pt x="108" y="108"/>
                </a:lnTo>
                <a:lnTo>
                  <a:pt x="109" y="107"/>
                </a:lnTo>
                <a:lnTo>
                  <a:pt x="112" y="104"/>
                </a:lnTo>
                <a:lnTo>
                  <a:pt x="112" y="102"/>
                </a:lnTo>
                <a:lnTo>
                  <a:pt x="111" y="100"/>
                </a:lnTo>
                <a:lnTo>
                  <a:pt x="109" y="102"/>
                </a:lnTo>
                <a:lnTo>
                  <a:pt x="109" y="104"/>
                </a:lnTo>
                <a:lnTo>
                  <a:pt x="109" y="105"/>
                </a:lnTo>
                <a:lnTo>
                  <a:pt x="108" y="108"/>
                </a:lnTo>
                <a:close/>
                <a:moveTo>
                  <a:pt x="155" y="168"/>
                </a:moveTo>
                <a:lnTo>
                  <a:pt x="155" y="168"/>
                </a:lnTo>
                <a:lnTo>
                  <a:pt x="157" y="167"/>
                </a:lnTo>
                <a:lnTo>
                  <a:pt x="161" y="162"/>
                </a:lnTo>
                <a:lnTo>
                  <a:pt x="161" y="160"/>
                </a:lnTo>
                <a:lnTo>
                  <a:pt x="157" y="164"/>
                </a:lnTo>
                <a:lnTo>
                  <a:pt x="155" y="165"/>
                </a:lnTo>
                <a:lnTo>
                  <a:pt x="155" y="167"/>
                </a:lnTo>
                <a:lnTo>
                  <a:pt x="155" y="168"/>
                </a:lnTo>
                <a:close/>
                <a:moveTo>
                  <a:pt x="205" y="342"/>
                </a:moveTo>
                <a:lnTo>
                  <a:pt x="205" y="342"/>
                </a:lnTo>
                <a:lnTo>
                  <a:pt x="207" y="342"/>
                </a:lnTo>
                <a:lnTo>
                  <a:pt x="209" y="342"/>
                </a:lnTo>
                <a:lnTo>
                  <a:pt x="207" y="336"/>
                </a:lnTo>
                <a:lnTo>
                  <a:pt x="205" y="339"/>
                </a:lnTo>
                <a:lnTo>
                  <a:pt x="205" y="342"/>
                </a:lnTo>
                <a:close/>
                <a:moveTo>
                  <a:pt x="93" y="334"/>
                </a:moveTo>
                <a:lnTo>
                  <a:pt x="93" y="334"/>
                </a:lnTo>
                <a:lnTo>
                  <a:pt x="82" y="336"/>
                </a:lnTo>
                <a:lnTo>
                  <a:pt x="84" y="339"/>
                </a:lnTo>
                <a:lnTo>
                  <a:pt x="86" y="339"/>
                </a:lnTo>
                <a:lnTo>
                  <a:pt x="87" y="337"/>
                </a:lnTo>
                <a:lnTo>
                  <a:pt x="87" y="336"/>
                </a:lnTo>
                <a:lnTo>
                  <a:pt x="90" y="336"/>
                </a:lnTo>
                <a:lnTo>
                  <a:pt x="93" y="334"/>
                </a:lnTo>
                <a:close/>
                <a:moveTo>
                  <a:pt x="97" y="206"/>
                </a:moveTo>
                <a:lnTo>
                  <a:pt x="97" y="206"/>
                </a:lnTo>
                <a:lnTo>
                  <a:pt x="95" y="216"/>
                </a:lnTo>
                <a:lnTo>
                  <a:pt x="97" y="214"/>
                </a:lnTo>
                <a:lnTo>
                  <a:pt x="97" y="209"/>
                </a:lnTo>
                <a:lnTo>
                  <a:pt x="97" y="206"/>
                </a:lnTo>
                <a:close/>
                <a:moveTo>
                  <a:pt x="188" y="324"/>
                </a:moveTo>
                <a:lnTo>
                  <a:pt x="188" y="324"/>
                </a:lnTo>
                <a:lnTo>
                  <a:pt x="172" y="324"/>
                </a:lnTo>
                <a:lnTo>
                  <a:pt x="174" y="326"/>
                </a:lnTo>
                <a:lnTo>
                  <a:pt x="175" y="326"/>
                </a:lnTo>
                <a:lnTo>
                  <a:pt x="183" y="324"/>
                </a:lnTo>
                <a:lnTo>
                  <a:pt x="188" y="324"/>
                </a:lnTo>
                <a:close/>
                <a:moveTo>
                  <a:pt x="228" y="242"/>
                </a:moveTo>
                <a:lnTo>
                  <a:pt x="228" y="242"/>
                </a:lnTo>
                <a:lnTo>
                  <a:pt x="231" y="242"/>
                </a:lnTo>
                <a:lnTo>
                  <a:pt x="231" y="235"/>
                </a:lnTo>
                <a:lnTo>
                  <a:pt x="228" y="242"/>
                </a:lnTo>
                <a:close/>
                <a:moveTo>
                  <a:pt x="84" y="44"/>
                </a:moveTo>
                <a:lnTo>
                  <a:pt x="84" y="44"/>
                </a:lnTo>
                <a:lnTo>
                  <a:pt x="84" y="41"/>
                </a:lnTo>
                <a:lnTo>
                  <a:pt x="84" y="37"/>
                </a:lnTo>
                <a:lnTo>
                  <a:pt x="82" y="36"/>
                </a:lnTo>
                <a:lnTo>
                  <a:pt x="81" y="41"/>
                </a:lnTo>
                <a:lnTo>
                  <a:pt x="82" y="42"/>
                </a:lnTo>
                <a:lnTo>
                  <a:pt x="84" y="44"/>
                </a:lnTo>
                <a:close/>
                <a:moveTo>
                  <a:pt x="193" y="241"/>
                </a:moveTo>
                <a:lnTo>
                  <a:pt x="193" y="241"/>
                </a:lnTo>
                <a:lnTo>
                  <a:pt x="193" y="236"/>
                </a:lnTo>
                <a:lnTo>
                  <a:pt x="193" y="235"/>
                </a:lnTo>
                <a:lnTo>
                  <a:pt x="191" y="233"/>
                </a:lnTo>
                <a:lnTo>
                  <a:pt x="191" y="238"/>
                </a:lnTo>
                <a:lnTo>
                  <a:pt x="191" y="239"/>
                </a:lnTo>
                <a:lnTo>
                  <a:pt x="193" y="241"/>
                </a:lnTo>
                <a:close/>
                <a:moveTo>
                  <a:pt x="86" y="353"/>
                </a:moveTo>
                <a:lnTo>
                  <a:pt x="86" y="353"/>
                </a:lnTo>
                <a:lnTo>
                  <a:pt x="81" y="358"/>
                </a:lnTo>
                <a:lnTo>
                  <a:pt x="81" y="361"/>
                </a:lnTo>
                <a:lnTo>
                  <a:pt x="82" y="361"/>
                </a:lnTo>
                <a:lnTo>
                  <a:pt x="86" y="356"/>
                </a:lnTo>
                <a:lnTo>
                  <a:pt x="86" y="353"/>
                </a:lnTo>
                <a:close/>
                <a:moveTo>
                  <a:pt x="224" y="271"/>
                </a:moveTo>
                <a:lnTo>
                  <a:pt x="224" y="271"/>
                </a:lnTo>
                <a:lnTo>
                  <a:pt x="223" y="271"/>
                </a:lnTo>
                <a:lnTo>
                  <a:pt x="223" y="269"/>
                </a:lnTo>
                <a:lnTo>
                  <a:pt x="223" y="268"/>
                </a:lnTo>
                <a:lnTo>
                  <a:pt x="224" y="266"/>
                </a:lnTo>
                <a:lnTo>
                  <a:pt x="224" y="265"/>
                </a:lnTo>
                <a:lnTo>
                  <a:pt x="220" y="268"/>
                </a:lnTo>
                <a:lnTo>
                  <a:pt x="220" y="269"/>
                </a:lnTo>
                <a:lnTo>
                  <a:pt x="220" y="272"/>
                </a:lnTo>
                <a:lnTo>
                  <a:pt x="224" y="271"/>
                </a:lnTo>
                <a:close/>
                <a:moveTo>
                  <a:pt x="187" y="137"/>
                </a:moveTo>
                <a:lnTo>
                  <a:pt x="187" y="137"/>
                </a:lnTo>
                <a:lnTo>
                  <a:pt x="183" y="140"/>
                </a:lnTo>
                <a:lnTo>
                  <a:pt x="183" y="142"/>
                </a:lnTo>
                <a:lnTo>
                  <a:pt x="185" y="143"/>
                </a:lnTo>
                <a:lnTo>
                  <a:pt x="188" y="142"/>
                </a:lnTo>
                <a:lnTo>
                  <a:pt x="187" y="137"/>
                </a:lnTo>
                <a:close/>
                <a:moveTo>
                  <a:pt x="59" y="370"/>
                </a:moveTo>
                <a:lnTo>
                  <a:pt x="59" y="370"/>
                </a:lnTo>
                <a:lnTo>
                  <a:pt x="62" y="372"/>
                </a:lnTo>
                <a:lnTo>
                  <a:pt x="62" y="373"/>
                </a:lnTo>
                <a:lnTo>
                  <a:pt x="63" y="372"/>
                </a:lnTo>
                <a:lnTo>
                  <a:pt x="62" y="367"/>
                </a:lnTo>
                <a:lnTo>
                  <a:pt x="59" y="370"/>
                </a:lnTo>
                <a:close/>
                <a:moveTo>
                  <a:pt x="29" y="306"/>
                </a:moveTo>
                <a:lnTo>
                  <a:pt x="29" y="306"/>
                </a:lnTo>
                <a:lnTo>
                  <a:pt x="26" y="306"/>
                </a:lnTo>
                <a:lnTo>
                  <a:pt x="26" y="307"/>
                </a:lnTo>
                <a:lnTo>
                  <a:pt x="26" y="309"/>
                </a:lnTo>
                <a:lnTo>
                  <a:pt x="26" y="312"/>
                </a:lnTo>
                <a:lnTo>
                  <a:pt x="27" y="310"/>
                </a:lnTo>
                <a:lnTo>
                  <a:pt x="29" y="309"/>
                </a:lnTo>
                <a:lnTo>
                  <a:pt x="29" y="306"/>
                </a:lnTo>
                <a:close/>
                <a:moveTo>
                  <a:pt x="103" y="112"/>
                </a:moveTo>
                <a:lnTo>
                  <a:pt x="103" y="112"/>
                </a:lnTo>
                <a:lnTo>
                  <a:pt x="103" y="113"/>
                </a:lnTo>
                <a:lnTo>
                  <a:pt x="101" y="115"/>
                </a:lnTo>
                <a:lnTo>
                  <a:pt x="100" y="119"/>
                </a:lnTo>
                <a:lnTo>
                  <a:pt x="101" y="116"/>
                </a:lnTo>
                <a:lnTo>
                  <a:pt x="105" y="113"/>
                </a:lnTo>
                <a:lnTo>
                  <a:pt x="106" y="112"/>
                </a:lnTo>
                <a:lnTo>
                  <a:pt x="103" y="112"/>
                </a:lnTo>
                <a:close/>
                <a:moveTo>
                  <a:pt x="194" y="148"/>
                </a:moveTo>
                <a:lnTo>
                  <a:pt x="194" y="148"/>
                </a:lnTo>
                <a:lnTo>
                  <a:pt x="193" y="145"/>
                </a:lnTo>
                <a:lnTo>
                  <a:pt x="191" y="146"/>
                </a:lnTo>
                <a:lnTo>
                  <a:pt x="191" y="149"/>
                </a:lnTo>
                <a:lnTo>
                  <a:pt x="194" y="148"/>
                </a:lnTo>
                <a:close/>
                <a:moveTo>
                  <a:pt x="73" y="192"/>
                </a:moveTo>
                <a:lnTo>
                  <a:pt x="73" y="192"/>
                </a:lnTo>
                <a:lnTo>
                  <a:pt x="78" y="184"/>
                </a:lnTo>
                <a:lnTo>
                  <a:pt x="78" y="183"/>
                </a:lnTo>
                <a:lnTo>
                  <a:pt x="73" y="192"/>
                </a:lnTo>
                <a:close/>
                <a:moveTo>
                  <a:pt x="190" y="178"/>
                </a:moveTo>
                <a:lnTo>
                  <a:pt x="190" y="178"/>
                </a:lnTo>
                <a:lnTo>
                  <a:pt x="188" y="179"/>
                </a:lnTo>
                <a:lnTo>
                  <a:pt x="188" y="181"/>
                </a:lnTo>
                <a:lnTo>
                  <a:pt x="191" y="187"/>
                </a:lnTo>
                <a:lnTo>
                  <a:pt x="191" y="186"/>
                </a:lnTo>
                <a:lnTo>
                  <a:pt x="190" y="184"/>
                </a:lnTo>
                <a:lnTo>
                  <a:pt x="191" y="181"/>
                </a:lnTo>
                <a:lnTo>
                  <a:pt x="190" y="178"/>
                </a:lnTo>
                <a:close/>
                <a:moveTo>
                  <a:pt x="73" y="372"/>
                </a:moveTo>
                <a:lnTo>
                  <a:pt x="73" y="372"/>
                </a:lnTo>
                <a:lnTo>
                  <a:pt x="75" y="372"/>
                </a:lnTo>
                <a:lnTo>
                  <a:pt x="76" y="369"/>
                </a:lnTo>
                <a:lnTo>
                  <a:pt x="75" y="364"/>
                </a:lnTo>
                <a:lnTo>
                  <a:pt x="73" y="365"/>
                </a:lnTo>
                <a:lnTo>
                  <a:pt x="73" y="367"/>
                </a:lnTo>
                <a:lnTo>
                  <a:pt x="73" y="370"/>
                </a:lnTo>
                <a:lnTo>
                  <a:pt x="73" y="372"/>
                </a:lnTo>
                <a:close/>
                <a:moveTo>
                  <a:pt x="213" y="184"/>
                </a:moveTo>
                <a:lnTo>
                  <a:pt x="213" y="184"/>
                </a:lnTo>
                <a:lnTo>
                  <a:pt x="212" y="179"/>
                </a:lnTo>
                <a:lnTo>
                  <a:pt x="209" y="181"/>
                </a:lnTo>
                <a:lnTo>
                  <a:pt x="210" y="183"/>
                </a:lnTo>
                <a:lnTo>
                  <a:pt x="212" y="184"/>
                </a:lnTo>
                <a:lnTo>
                  <a:pt x="213" y="184"/>
                </a:lnTo>
                <a:close/>
                <a:moveTo>
                  <a:pt x="180" y="336"/>
                </a:moveTo>
                <a:lnTo>
                  <a:pt x="180" y="336"/>
                </a:lnTo>
                <a:lnTo>
                  <a:pt x="182" y="340"/>
                </a:lnTo>
                <a:lnTo>
                  <a:pt x="183" y="339"/>
                </a:lnTo>
                <a:lnTo>
                  <a:pt x="183" y="337"/>
                </a:lnTo>
                <a:lnTo>
                  <a:pt x="183" y="334"/>
                </a:lnTo>
                <a:lnTo>
                  <a:pt x="180" y="336"/>
                </a:lnTo>
                <a:close/>
                <a:moveTo>
                  <a:pt x="59" y="334"/>
                </a:moveTo>
                <a:lnTo>
                  <a:pt x="59" y="334"/>
                </a:lnTo>
                <a:lnTo>
                  <a:pt x="63" y="332"/>
                </a:lnTo>
                <a:lnTo>
                  <a:pt x="65" y="332"/>
                </a:lnTo>
                <a:lnTo>
                  <a:pt x="65" y="331"/>
                </a:lnTo>
                <a:lnTo>
                  <a:pt x="60" y="331"/>
                </a:lnTo>
                <a:lnTo>
                  <a:pt x="57" y="332"/>
                </a:lnTo>
                <a:lnTo>
                  <a:pt x="59" y="334"/>
                </a:lnTo>
                <a:close/>
                <a:moveTo>
                  <a:pt x="114" y="105"/>
                </a:moveTo>
                <a:lnTo>
                  <a:pt x="114" y="105"/>
                </a:lnTo>
                <a:lnTo>
                  <a:pt x="111" y="110"/>
                </a:lnTo>
                <a:lnTo>
                  <a:pt x="116" y="110"/>
                </a:lnTo>
                <a:lnTo>
                  <a:pt x="114" y="105"/>
                </a:lnTo>
                <a:close/>
                <a:moveTo>
                  <a:pt x="179" y="135"/>
                </a:moveTo>
                <a:lnTo>
                  <a:pt x="179" y="135"/>
                </a:lnTo>
                <a:lnTo>
                  <a:pt x="179" y="137"/>
                </a:lnTo>
                <a:lnTo>
                  <a:pt x="177" y="140"/>
                </a:lnTo>
                <a:lnTo>
                  <a:pt x="177" y="143"/>
                </a:lnTo>
                <a:lnTo>
                  <a:pt x="180" y="140"/>
                </a:lnTo>
                <a:lnTo>
                  <a:pt x="179" y="135"/>
                </a:lnTo>
                <a:close/>
                <a:moveTo>
                  <a:pt x="190" y="381"/>
                </a:moveTo>
                <a:lnTo>
                  <a:pt x="190" y="381"/>
                </a:lnTo>
                <a:lnTo>
                  <a:pt x="187" y="377"/>
                </a:lnTo>
                <a:lnTo>
                  <a:pt x="187" y="378"/>
                </a:lnTo>
                <a:lnTo>
                  <a:pt x="187" y="380"/>
                </a:lnTo>
                <a:lnTo>
                  <a:pt x="187" y="383"/>
                </a:lnTo>
                <a:lnTo>
                  <a:pt x="190" y="381"/>
                </a:lnTo>
                <a:close/>
                <a:moveTo>
                  <a:pt x="128" y="405"/>
                </a:moveTo>
                <a:lnTo>
                  <a:pt x="128" y="405"/>
                </a:lnTo>
                <a:lnTo>
                  <a:pt x="127" y="405"/>
                </a:lnTo>
                <a:lnTo>
                  <a:pt x="123" y="407"/>
                </a:lnTo>
                <a:lnTo>
                  <a:pt x="123" y="408"/>
                </a:lnTo>
                <a:lnTo>
                  <a:pt x="128" y="408"/>
                </a:lnTo>
                <a:lnTo>
                  <a:pt x="128" y="405"/>
                </a:lnTo>
                <a:close/>
                <a:moveTo>
                  <a:pt x="177" y="405"/>
                </a:moveTo>
                <a:lnTo>
                  <a:pt x="177" y="405"/>
                </a:lnTo>
                <a:lnTo>
                  <a:pt x="185" y="400"/>
                </a:lnTo>
                <a:lnTo>
                  <a:pt x="185" y="399"/>
                </a:lnTo>
                <a:lnTo>
                  <a:pt x="177" y="403"/>
                </a:lnTo>
                <a:lnTo>
                  <a:pt x="177" y="405"/>
                </a:lnTo>
                <a:close/>
                <a:moveTo>
                  <a:pt x="163" y="108"/>
                </a:moveTo>
                <a:lnTo>
                  <a:pt x="163" y="108"/>
                </a:lnTo>
                <a:lnTo>
                  <a:pt x="160" y="107"/>
                </a:lnTo>
                <a:lnTo>
                  <a:pt x="155" y="108"/>
                </a:lnTo>
                <a:lnTo>
                  <a:pt x="153" y="108"/>
                </a:lnTo>
                <a:lnTo>
                  <a:pt x="153" y="110"/>
                </a:lnTo>
                <a:lnTo>
                  <a:pt x="163" y="10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5" y="135"/>
                </a:lnTo>
                <a:lnTo>
                  <a:pt x="187" y="134"/>
                </a:lnTo>
                <a:lnTo>
                  <a:pt x="185" y="132"/>
                </a:lnTo>
                <a:lnTo>
                  <a:pt x="182" y="135"/>
                </a:lnTo>
                <a:lnTo>
                  <a:pt x="182" y="138"/>
                </a:lnTo>
                <a:close/>
                <a:moveTo>
                  <a:pt x="188" y="246"/>
                </a:moveTo>
                <a:lnTo>
                  <a:pt x="188" y="246"/>
                </a:lnTo>
                <a:lnTo>
                  <a:pt x="188" y="249"/>
                </a:lnTo>
                <a:lnTo>
                  <a:pt x="191" y="249"/>
                </a:lnTo>
                <a:lnTo>
                  <a:pt x="193" y="246"/>
                </a:lnTo>
                <a:lnTo>
                  <a:pt x="188" y="246"/>
                </a:lnTo>
                <a:close/>
                <a:moveTo>
                  <a:pt x="180" y="112"/>
                </a:moveTo>
                <a:lnTo>
                  <a:pt x="180" y="112"/>
                </a:lnTo>
                <a:lnTo>
                  <a:pt x="180" y="110"/>
                </a:lnTo>
                <a:lnTo>
                  <a:pt x="172" y="113"/>
                </a:lnTo>
                <a:lnTo>
                  <a:pt x="174" y="116"/>
                </a:lnTo>
                <a:lnTo>
                  <a:pt x="180" y="112"/>
                </a:lnTo>
                <a:close/>
                <a:moveTo>
                  <a:pt x="70" y="268"/>
                </a:moveTo>
                <a:lnTo>
                  <a:pt x="70" y="268"/>
                </a:lnTo>
                <a:lnTo>
                  <a:pt x="67" y="268"/>
                </a:lnTo>
                <a:lnTo>
                  <a:pt x="67" y="271"/>
                </a:lnTo>
                <a:lnTo>
                  <a:pt x="71" y="271"/>
                </a:lnTo>
                <a:lnTo>
                  <a:pt x="70" y="268"/>
                </a:lnTo>
                <a:close/>
                <a:moveTo>
                  <a:pt x="139" y="110"/>
                </a:moveTo>
                <a:lnTo>
                  <a:pt x="139" y="110"/>
                </a:lnTo>
                <a:lnTo>
                  <a:pt x="146" y="110"/>
                </a:lnTo>
                <a:lnTo>
                  <a:pt x="142" y="105"/>
                </a:lnTo>
                <a:lnTo>
                  <a:pt x="141" y="108"/>
                </a:lnTo>
                <a:lnTo>
                  <a:pt x="139" y="110"/>
                </a:lnTo>
                <a:close/>
                <a:moveTo>
                  <a:pt x="40" y="345"/>
                </a:moveTo>
                <a:lnTo>
                  <a:pt x="40" y="345"/>
                </a:lnTo>
                <a:lnTo>
                  <a:pt x="40" y="343"/>
                </a:lnTo>
                <a:lnTo>
                  <a:pt x="41" y="342"/>
                </a:lnTo>
                <a:lnTo>
                  <a:pt x="38" y="337"/>
                </a:lnTo>
                <a:lnTo>
                  <a:pt x="37" y="337"/>
                </a:lnTo>
                <a:lnTo>
                  <a:pt x="38" y="340"/>
                </a:lnTo>
                <a:lnTo>
                  <a:pt x="40" y="345"/>
                </a:lnTo>
                <a:close/>
                <a:moveTo>
                  <a:pt x="127" y="162"/>
                </a:moveTo>
                <a:lnTo>
                  <a:pt x="127" y="162"/>
                </a:lnTo>
                <a:lnTo>
                  <a:pt x="127" y="160"/>
                </a:lnTo>
                <a:lnTo>
                  <a:pt x="128" y="160"/>
                </a:lnTo>
                <a:lnTo>
                  <a:pt x="130" y="160"/>
                </a:lnTo>
                <a:lnTo>
                  <a:pt x="131" y="160"/>
                </a:lnTo>
                <a:lnTo>
                  <a:pt x="130" y="157"/>
                </a:lnTo>
                <a:lnTo>
                  <a:pt x="130" y="154"/>
                </a:lnTo>
                <a:lnTo>
                  <a:pt x="130" y="156"/>
                </a:lnTo>
                <a:lnTo>
                  <a:pt x="128" y="159"/>
                </a:lnTo>
                <a:lnTo>
                  <a:pt x="128" y="160"/>
                </a:lnTo>
                <a:lnTo>
                  <a:pt x="127" y="160"/>
                </a:lnTo>
                <a:lnTo>
                  <a:pt x="127" y="162"/>
                </a:lnTo>
                <a:close/>
                <a:moveTo>
                  <a:pt x="122" y="162"/>
                </a:moveTo>
                <a:lnTo>
                  <a:pt x="122" y="162"/>
                </a:lnTo>
                <a:lnTo>
                  <a:pt x="123" y="162"/>
                </a:lnTo>
                <a:lnTo>
                  <a:pt x="125" y="154"/>
                </a:lnTo>
                <a:lnTo>
                  <a:pt x="123" y="156"/>
                </a:lnTo>
                <a:lnTo>
                  <a:pt x="122" y="159"/>
                </a:lnTo>
                <a:lnTo>
                  <a:pt x="122" y="162"/>
                </a:lnTo>
                <a:close/>
                <a:moveTo>
                  <a:pt x="149" y="140"/>
                </a:moveTo>
                <a:lnTo>
                  <a:pt x="149" y="140"/>
                </a:lnTo>
                <a:lnTo>
                  <a:pt x="147" y="142"/>
                </a:lnTo>
                <a:lnTo>
                  <a:pt x="147" y="148"/>
                </a:lnTo>
                <a:lnTo>
                  <a:pt x="150" y="146"/>
                </a:lnTo>
                <a:lnTo>
                  <a:pt x="150" y="145"/>
                </a:lnTo>
                <a:lnTo>
                  <a:pt x="149" y="140"/>
                </a:lnTo>
                <a:close/>
                <a:moveTo>
                  <a:pt x="93" y="353"/>
                </a:moveTo>
                <a:lnTo>
                  <a:pt x="93" y="353"/>
                </a:lnTo>
                <a:lnTo>
                  <a:pt x="92" y="356"/>
                </a:lnTo>
                <a:lnTo>
                  <a:pt x="92" y="358"/>
                </a:lnTo>
                <a:lnTo>
                  <a:pt x="95" y="358"/>
                </a:lnTo>
                <a:lnTo>
                  <a:pt x="95" y="359"/>
                </a:lnTo>
                <a:lnTo>
                  <a:pt x="93" y="361"/>
                </a:lnTo>
                <a:lnTo>
                  <a:pt x="93" y="362"/>
                </a:lnTo>
                <a:lnTo>
                  <a:pt x="95" y="361"/>
                </a:lnTo>
                <a:lnTo>
                  <a:pt x="95" y="359"/>
                </a:lnTo>
                <a:lnTo>
                  <a:pt x="93" y="353"/>
                </a:lnTo>
                <a:close/>
                <a:moveTo>
                  <a:pt x="157" y="391"/>
                </a:moveTo>
                <a:lnTo>
                  <a:pt x="157" y="391"/>
                </a:lnTo>
                <a:lnTo>
                  <a:pt x="161" y="391"/>
                </a:lnTo>
                <a:lnTo>
                  <a:pt x="161" y="388"/>
                </a:lnTo>
                <a:lnTo>
                  <a:pt x="157" y="389"/>
                </a:lnTo>
                <a:lnTo>
                  <a:pt x="157" y="391"/>
                </a:lnTo>
                <a:close/>
                <a:moveTo>
                  <a:pt x="57" y="260"/>
                </a:moveTo>
                <a:lnTo>
                  <a:pt x="57" y="260"/>
                </a:lnTo>
                <a:lnTo>
                  <a:pt x="57" y="257"/>
                </a:lnTo>
                <a:lnTo>
                  <a:pt x="54" y="257"/>
                </a:lnTo>
                <a:lnTo>
                  <a:pt x="54" y="260"/>
                </a:lnTo>
                <a:lnTo>
                  <a:pt x="57" y="260"/>
                </a:lnTo>
                <a:close/>
                <a:moveTo>
                  <a:pt x="217" y="348"/>
                </a:moveTo>
                <a:lnTo>
                  <a:pt x="217" y="348"/>
                </a:lnTo>
                <a:lnTo>
                  <a:pt x="215" y="347"/>
                </a:lnTo>
                <a:lnTo>
                  <a:pt x="213" y="348"/>
                </a:lnTo>
                <a:lnTo>
                  <a:pt x="213" y="353"/>
                </a:lnTo>
                <a:lnTo>
                  <a:pt x="215" y="353"/>
                </a:lnTo>
                <a:lnTo>
                  <a:pt x="217" y="348"/>
                </a:lnTo>
                <a:close/>
                <a:moveTo>
                  <a:pt x="26" y="328"/>
                </a:moveTo>
                <a:lnTo>
                  <a:pt x="26" y="328"/>
                </a:lnTo>
                <a:lnTo>
                  <a:pt x="29" y="326"/>
                </a:lnTo>
                <a:lnTo>
                  <a:pt x="30" y="323"/>
                </a:lnTo>
                <a:lnTo>
                  <a:pt x="26" y="324"/>
                </a:lnTo>
                <a:lnTo>
                  <a:pt x="26" y="328"/>
                </a:lnTo>
                <a:close/>
                <a:moveTo>
                  <a:pt x="169" y="332"/>
                </a:moveTo>
                <a:lnTo>
                  <a:pt x="169" y="332"/>
                </a:lnTo>
                <a:lnTo>
                  <a:pt x="169" y="329"/>
                </a:lnTo>
                <a:lnTo>
                  <a:pt x="166" y="331"/>
                </a:lnTo>
                <a:lnTo>
                  <a:pt x="168" y="339"/>
                </a:lnTo>
                <a:lnTo>
                  <a:pt x="168" y="336"/>
                </a:lnTo>
                <a:lnTo>
                  <a:pt x="168" y="334"/>
                </a:lnTo>
                <a:lnTo>
                  <a:pt x="169" y="332"/>
                </a:lnTo>
                <a:close/>
                <a:moveTo>
                  <a:pt x="22" y="309"/>
                </a:moveTo>
                <a:lnTo>
                  <a:pt x="22" y="309"/>
                </a:lnTo>
                <a:lnTo>
                  <a:pt x="21" y="310"/>
                </a:lnTo>
                <a:lnTo>
                  <a:pt x="21" y="313"/>
                </a:lnTo>
                <a:lnTo>
                  <a:pt x="22" y="313"/>
                </a:lnTo>
                <a:lnTo>
                  <a:pt x="22" y="312"/>
                </a:lnTo>
                <a:lnTo>
                  <a:pt x="22" y="309"/>
                </a:lnTo>
                <a:close/>
                <a:moveTo>
                  <a:pt x="63" y="386"/>
                </a:moveTo>
                <a:lnTo>
                  <a:pt x="63" y="386"/>
                </a:lnTo>
                <a:lnTo>
                  <a:pt x="65" y="383"/>
                </a:lnTo>
                <a:lnTo>
                  <a:pt x="63" y="381"/>
                </a:lnTo>
                <a:lnTo>
                  <a:pt x="63" y="383"/>
                </a:lnTo>
                <a:lnTo>
                  <a:pt x="62" y="384"/>
                </a:lnTo>
                <a:lnTo>
                  <a:pt x="62" y="386"/>
                </a:lnTo>
                <a:lnTo>
                  <a:pt x="63" y="386"/>
                </a:lnTo>
                <a:close/>
                <a:moveTo>
                  <a:pt x="111" y="85"/>
                </a:moveTo>
                <a:lnTo>
                  <a:pt x="111" y="85"/>
                </a:lnTo>
                <a:lnTo>
                  <a:pt x="109" y="78"/>
                </a:lnTo>
                <a:lnTo>
                  <a:pt x="108" y="85"/>
                </a:lnTo>
                <a:lnTo>
                  <a:pt x="111" y="85"/>
                </a:lnTo>
                <a:close/>
                <a:moveTo>
                  <a:pt x="169" y="146"/>
                </a:moveTo>
                <a:lnTo>
                  <a:pt x="169" y="146"/>
                </a:lnTo>
                <a:lnTo>
                  <a:pt x="168" y="142"/>
                </a:lnTo>
                <a:lnTo>
                  <a:pt x="168" y="143"/>
                </a:lnTo>
                <a:lnTo>
                  <a:pt x="166" y="145"/>
                </a:lnTo>
                <a:lnTo>
                  <a:pt x="168" y="148"/>
                </a:lnTo>
                <a:lnTo>
                  <a:pt x="169" y="146"/>
                </a:lnTo>
                <a:close/>
                <a:moveTo>
                  <a:pt x="215" y="228"/>
                </a:moveTo>
                <a:lnTo>
                  <a:pt x="215" y="228"/>
                </a:lnTo>
                <a:lnTo>
                  <a:pt x="213" y="227"/>
                </a:lnTo>
                <a:lnTo>
                  <a:pt x="210" y="230"/>
                </a:lnTo>
                <a:lnTo>
                  <a:pt x="212" y="231"/>
                </a:lnTo>
                <a:lnTo>
                  <a:pt x="213" y="230"/>
                </a:lnTo>
                <a:lnTo>
                  <a:pt x="215" y="228"/>
                </a:lnTo>
                <a:close/>
                <a:moveTo>
                  <a:pt x="134" y="127"/>
                </a:moveTo>
                <a:lnTo>
                  <a:pt x="134" y="127"/>
                </a:lnTo>
                <a:lnTo>
                  <a:pt x="133" y="130"/>
                </a:lnTo>
                <a:lnTo>
                  <a:pt x="131" y="135"/>
                </a:lnTo>
                <a:lnTo>
                  <a:pt x="134" y="130"/>
                </a:lnTo>
                <a:lnTo>
                  <a:pt x="136" y="130"/>
                </a:lnTo>
                <a:lnTo>
                  <a:pt x="134" y="127"/>
                </a:lnTo>
                <a:close/>
                <a:moveTo>
                  <a:pt x="114" y="86"/>
                </a:moveTo>
                <a:lnTo>
                  <a:pt x="114" y="86"/>
                </a:lnTo>
                <a:lnTo>
                  <a:pt x="117" y="96"/>
                </a:lnTo>
                <a:lnTo>
                  <a:pt x="117" y="91"/>
                </a:lnTo>
                <a:lnTo>
                  <a:pt x="116" y="86"/>
                </a:lnTo>
                <a:lnTo>
                  <a:pt x="114" y="86"/>
                </a:lnTo>
                <a:close/>
                <a:moveTo>
                  <a:pt x="81" y="175"/>
                </a:moveTo>
                <a:lnTo>
                  <a:pt x="81" y="175"/>
                </a:lnTo>
                <a:lnTo>
                  <a:pt x="78" y="179"/>
                </a:lnTo>
                <a:lnTo>
                  <a:pt x="81" y="183"/>
                </a:lnTo>
                <a:lnTo>
                  <a:pt x="82" y="179"/>
                </a:lnTo>
                <a:lnTo>
                  <a:pt x="81" y="178"/>
                </a:lnTo>
                <a:lnTo>
                  <a:pt x="81" y="175"/>
                </a:lnTo>
                <a:close/>
                <a:moveTo>
                  <a:pt x="123" y="198"/>
                </a:moveTo>
                <a:lnTo>
                  <a:pt x="123" y="198"/>
                </a:lnTo>
                <a:lnTo>
                  <a:pt x="125" y="194"/>
                </a:lnTo>
                <a:lnTo>
                  <a:pt x="122" y="195"/>
                </a:lnTo>
                <a:lnTo>
                  <a:pt x="123" y="198"/>
                </a:lnTo>
                <a:close/>
                <a:moveTo>
                  <a:pt x="65" y="358"/>
                </a:moveTo>
                <a:lnTo>
                  <a:pt x="65" y="358"/>
                </a:lnTo>
                <a:lnTo>
                  <a:pt x="67" y="358"/>
                </a:lnTo>
                <a:lnTo>
                  <a:pt x="70" y="354"/>
                </a:lnTo>
                <a:lnTo>
                  <a:pt x="70" y="353"/>
                </a:lnTo>
                <a:lnTo>
                  <a:pt x="68" y="353"/>
                </a:lnTo>
                <a:lnTo>
                  <a:pt x="67" y="353"/>
                </a:lnTo>
                <a:lnTo>
                  <a:pt x="65" y="356"/>
                </a:lnTo>
                <a:lnTo>
                  <a:pt x="65" y="358"/>
                </a:lnTo>
                <a:close/>
                <a:moveTo>
                  <a:pt x="163" y="254"/>
                </a:moveTo>
                <a:lnTo>
                  <a:pt x="163" y="254"/>
                </a:lnTo>
                <a:lnTo>
                  <a:pt x="166" y="247"/>
                </a:lnTo>
                <a:lnTo>
                  <a:pt x="163" y="249"/>
                </a:lnTo>
                <a:lnTo>
                  <a:pt x="163" y="252"/>
                </a:lnTo>
                <a:lnTo>
                  <a:pt x="163" y="254"/>
                </a:lnTo>
                <a:close/>
                <a:moveTo>
                  <a:pt x="117" y="132"/>
                </a:moveTo>
                <a:lnTo>
                  <a:pt x="117" y="132"/>
                </a:lnTo>
                <a:lnTo>
                  <a:pt x="120" y="127"/>
                </a:lnTo>
                <a:lnTo>
                  <a:pt x="119" y="126"/>
                </a:lnTo>
                <a:lnTo>
                  <a:pt x="117" y="127"/>
                </a:lnTo>
                <a:lnTo>
                  <a:pt x="117" y="129"/>
                </a:lnTo>
                <a:lnTo>
                  <a:pt x="117" y="132"/>
                </a:lnTo>
                <a:close/>
                <a:moveTo>
                  <a:pt x="57" y="9"/>
                </a:moveTo>
                <a:lnTo>
                  <a:pt x="57" y="9"/>
                </a:lnTo>
                <a:lnTo>
                  <a:pt x="52" y="7"/>
                </a:lnTo>
                <a:lnTo>
                  <a:pt x="54" y="9"/>
                </a:lnTo>
                <a:lnTo>
                  <a:pt x="56" y="12"/>
                </a:lnTo>
                <a:lnTo>
                  <a:pt x="57" y="12"/>
                </a:lnTo>
                <a:lnTo>
                  <a:pt x="57" y="11"/>
                </a:lnTo>
                <a:lnTo>
                  <a:pt x="57" y="9"/>
                </a:lnTo>
                <a:close/>
                <a:moveTo>
                  <a:pt x="226" y="194"/>
                </a:moveTo>
                <a:lnTo>
                  <a:pt x="226" y="194"/>
                </a:lnTo>
                <a:lnTo>
                  <a:pt x="228" y="198"/>
                </a:lnTo>
                <a:lnTo>
                  <a:pt x="228" y="195"/>
                </a:lnTo>
                <a:lnTo>
                  <a:pt x="229" y="194"/>
                </a:lnTo>
                <a:lnTo>
                  <a:pt x="229" y="192"/>
                </a:lnTo>
                <a:lnTo>
                  <a:pt x="229" y="190"/>
                </a:lnTo>
                <a:lnTo>
                  <a:pt x="226" y="194"/>
                </a:lnTo>
                <a:close/>
                <a:moveTo>
                  <a:pt x="164" y="386"/>
                </a:moveTo>
                <a:lnTo>
                  <a:pt x="164" y="386"/>
                </a:lnTo>
                <a:lnTo>
                  <a:pt x="164" y="389"/>
                </a:lnTo>
                <a:lnTo>
                  <a:pt x="164" y="391"/>
                </a:lnTo>
                <a:lnTo>
                  <a:pt x="164" y="392"/>
                </a:lnTo>
                <a:lnTo>
                  <a:pt x="168" y="392"/>
                </a:lnTo>
                <a:lnTo>
                  <a:pt x="164" y="386"/>
                </a:lnTo>
                <a:close/>
                <a:moveTo>
                  <a:pt x="191" y="198"/>
                </a:moveTo>
                <a:lnTo>
                  <a:pt x="191" y="198"/>
                </a:lnTo>
                <a:lnTo>
                  <a:pt x="191" y="201"/>
                </a:lnTo>
                <a:lnTo>
                  <a:pt x="194" y="206"/>
                </a:lnTo>
                <a:lnTo>
                  <a:pt x="194" y="208"/>
                </a:lnTo>
                <a:lnTo>
                  <a:pt x="191" y="198"/>
                </a:lnTo>
                <a:close/>
                <a:moveTo>
                  <a:pt x="223" y="252"/>
                </a:moveTo>
                <a:lnTo>
                  <a:pt x="223" y="252"/>
                </a:lnTo>
                <a:lnTo>
                  <a:pt x="223" y="255"/>
                </a:lnTo>
                <a:lnTo>
                  <a:pt x="221" y="257"/>
                </a:lnTo>
                <a:lnTo>
                  <a:pt x="221" y="260"/>
                </a:lnTo>
                <a:lnTo>
                  <a:pt x="224" y="258"/>
                </a:lnTo>
                <a:lnTo>
                  <a:pt x="224" y="252"/>
                </a:lnTo>
                <a:lnTo>
                  <a:pt x="223" y="252"/>
                </a:lnTo>
                <a:close/>
                <a:moveTo>
                  <a:pt x="92" y="42"/>
                </a:moveTo>
                <a:lnTo>
                  <a:pt x="92" y="42"/>
                </a:lnTo>
                <a:lnTo>
                  <a:pt x="93" y="42"/>
                </a:lnTo>
                <a:lnTo>
                  <a:pt x="93" y="39"/>
                </a:lnTo>
                <a:lnTo>
                  <a:pt x="92" y="37"/>
                </a:lnTo>
                <a:lnTo>
                  <a:pt x="90" y="39"/>
                </a:lnTo>
                <a:lnTo>
                  <a:pt x="92" y="42"/>
                </a:lnTo>
                <a:close/>
                <a:moveTo>
                  <a:pt x="172" y="206"/>
                </a:moveTo>
                <a:lnTo>
                  <a:pt x="172" y="206"/>
                </a:lnTo>
                <a:lnTo>
                  <a:pt x="172" y="208"/>
                </a:lnTo>
                <a:lnTo>
                  <a:pt x="172" y="211"/>
                </a:lnTo>
                <a:lnTo>
                  <a:pt x="174" y="212"/>
                </a:lnTo>
                <a:lnTo>
                  <a:pt x="174" y="214"/>
                </a:lnTo>
                <a:lnTo>
                  <a:pt x="175" y="212"/>
                </a:lnTo>
                <a:lnTo>
                  <a:pt x="174" y="206"/>
                </a:lnTo>
                <a:lnTo>
                  <a:pt x="172" y="206"/>
                </a:lnTo>
                <a:close/>
                <a:moveTo>
                  <a:pt x="161" y="156"/>
                </a:moveTo>
                <a:lnTo>
                  <a:pt x="161" y="156"/>
                </a:lnTo>
                <a:lnTo>
                  <a:pt x="163" y="156"/>
                </a:lnTo>
                <a:lnTo>
                  <a:pt x="164" y="154"/>
                </a:lnTo>
                <a:lnTo>
                  <a:pt x="166" y="154"/>
                </a:lnTo>
                <a:lnTo>
                  <a:pt x="164" y="151"/>
                </a:lnTo>
                <a:lnTo>
                  <a:pt x="163" y="153"/>
                </a:lnTo>
                <a:lnTo>
                  <a:pt x="163" y="154"/>
                </a:lnTo>
                <a:lnTo>
                  <a:pt x="161" y="156"/>
                </a:lnTo>
                <a:close/>
                <a:moveTo>
                  <a:pt x="112" y="386"/>
                </a:moveTo>
                <a:lnTo>
                  <a:pt x="112" y="386"/>
                </a:lnTo>
                <a:lnTo>
                  <a:pt x="114" y="386"/>
                </a:lnTo>
                <a:lnTo>
                  <a:pt x="116" y="384"/>
                </a:lnTo>
                <a:lnTo>
                  <a:pt x="117" y="383"/>
                </a:lnTo>
                <a:lnTo>
                  <a:pt x="116" y="383"/>
                </a:lnTo>
                <a:lnTo>
                  <a:pt x="112" y="384"/>
                </a:lnTo>
                <a:lnTo>
                  <a:pt x="111" y="384"/>
                </a:lnTo>
                <a:lnTo>
                  <a:pt x="112" y="386"/>
                </a:lnTo>
                <a:close/>
                <a:moveTo>
                  <a:pt x="29" y="377"/>
                </a:moveTo>
                <a:lnTo>
                  <a:pt x="29" y="377"/>
                </a:lnTo>
                <a:lnTo>
                  <a:pt x="32" y="380"/>
                </a:lnTo>
                <a:lnTo>
                  <a:pt x="32" y="377"/>
                </a:lnTo>
                <a:lnTo>
                  <a:pt x="30" y="375"/>
                </a:lnTo>
                <a:lnTo>
                  <a:pt x="29" y="377"/>
                </a:lnTo>
                <a:close/>
                <a:moveTo>
                  <a:pt x="105" y="66"/>
                </a:moveTo>
                <a:lnTo>
                  <a:pt x="105" y="66"/>
                </a:lnTo>
                <a:lnTo>
                  <a:pt x="101" y="67"/>
                </a:lnTo>
                <a:lnTo>
                  <a:pt x="105" y="74"/>
                </a:lnTo>
                <a:lnTo>
                  <a:pt x="105" y="66"/>
                </a:lnTo>
                <a:close/>
                <a:moveTo>
                  <a:pt x="111" y="66"/>
                </a:moveTo>
                <a:lnTo>
                  <a:pt x="111" y="66"/>
                </a:lnTo>
                <a:lnTo>
                  <a:pt x="111" y="69"/>
                </a:lnTo>
                <a:lnTo>
                  <a:pt x="111" y="72"/>
                </a:lnTo>
                <a:lnTo>
                  <a:pt x="112" y="72"/>
                </a:lnTo>
                <a:lnTo>
                  <a:pt x="111" y="66"/>
                </a:lnTo>
                <a:close/>
                <a:moveTo>
                  <a:pt x="82" y="367"/>
                </a:moveTo>
                <a:lnTo>
                  <a:pt x="82" y="367"/>
                </a:lnTo>
                <a:lnTo>
                  <a:pt x="84" y="365"/>
                </a:lnTo>
                <a:lnTo>
                  <a:pt x="86" y="364"/>
                </a:lnTo>
                <a:lnTo>
                  <a:pt x="86" y="361"/>
                </a:lnTo>
                <a:lnTo>
                  <a:pt x="82" y="362"/>
                </a:lnTo>
                <a:lnTo>
                  <a:pt x="82" y="364"/>
                </a:lnTo>
                <a:lnTo>
                  <a:pt x="82" y="367"/>
                </a:lnTo>
                <a:close/>
                <a:moveTo>
                  <a:pt x="21" y="365"/>
                </a:moveTo>
                <a:lnTo>
                  <a:pt x="21" y="365"/>
                </a:lnTo>
                <a:lnTo>
                  <a:pt x="24" y="370"/>
                </a:lnTo>
                <a:lnTo>
                  <a:pt x="26" y="369"/>
                </a:lnTo>
                <a:lnTo>
                  <a:pt x="24" y="369"/>
                </a:lnTo>
                <a:lnTo>
                  <a:pt x="22" y="367"/>
                </a:lnTo>
                <a:lnTo>
                  <a:pt x="22" y="364"/>
                </a:lnTo>
                <a:lnTo>
                  <a:pt x="21" y="365"/>
                </a:lnTo>
                <a:close/>
                <a:moveTo>
                  <a:pt x="204" y="220"/>
                </a:moveTo>
                <a:lnTo>
                  <a:pt x="204" y="220"/>
                </a:lnTo>
                <a:lnTo>
                  <a:pt x="201" y="217"/>
                </a:lnTo>
                <a:lnTo>
                  <a:pt x="199" y="217"/>
                </a:lnTo>
                <a:lnTo>
                  <a:pt x="199" y="219"/>
                </a:lnTo>
                <a:lnTo>
                  <a:pt x="202" y="220"/>
                </a:lnTo>
                <a:lnTo>
                  <a:pt x="204" y="220"/>
                </a:lnTo>
                <a:close/>
                <a:moveTo>
                  <a:pt x="101" y="96"/>
                </a:moveTo>
                <a:lnTo>
                  <a:pt x="101" y="96"/>
                </a:lnTo>
                <a:lnTo>
                  <a:pt x="103" y="94"/>
                </a:lnTo>
                <a:lnTo>
                  <a:pt x="103" y="91"/>
                </a:lnTo>
                <a:lnTo>
                  <a:pt x="101" y="93"/>
                </a:lnTo>
                <a:lnTo>
                  <a:pt x="101" y="96"/>
                </a:lnTo>
                <a:close/>
                <a:moveTo>
                  <a:pt x="169" y="260"/>
                </a:moveTo>
                <a:lnTo>
                  <a:pt x="169" y="260"/>
                </a:lnTo>
                <a:lnTo>
                  <a:pt x="171" y="260"/>
                </a:lnTo>
                <a:lnTo>
                  <a:pt x="174" y="257"/>
                </a:lnTo>
                <a:lnTo>
                  <a:pt x="175" y="255"/>
                </a:lnTo>
                <a:lnTo>
                  <a:pt x="174" y="254"/>
                </a:lnTo>
                <a:lnTo>
                  <a:pt x="174" y="255"/>
                </a:lnTo>
                <a:lnTo>
                  <a:pt x="172" y="257"/>
                </a:lnTo>
                <a:lnTo>
                  <a:pt x="171" y="257"/>
                </a:lnTo>
                <a:lnTo>
                  <a:pt x="169" y="260"/>
                </a:lnTo>
                <a:close/>
                <a:moveTo>
                  <a:pt x="119" y="159"/>
                </a:moveTo>
                <a:lnTo>
                  <a:pt x="119" y="159"/>
                </a:lnTo>
                <a:lnTo>
                  <a:pt x="117" y="160"/>
                </a:lnTo>
                <a:lnTo>
                  <a:pt x="116" y="162"/>
                </a:lnTo>
                <a:lnTo>
                  <a:pt x="116" y="164"/>
                </a:lnTo>
                <a:lnTo>
                  <a:pt x="117" y="164"/>
                </a:lnTo>
                <a:lnTo>
                  <a:pt x="119" y="164"/>
                </a:lnTo>
                <a:lnTo>
                  <a:pt x="119" y="159"/>
                </a:lnTo>
                <a:close/>
                <a:moveTo>
                  <a:pt x="223" y="307"/>
                </a:moveTo>
                <a:lnTo>
                  <a:pt x="223" y="307"/>
                </a:lnTo>
                <a:lnTo>
                  <a:pt x="226" y="301"/>
                </a:lnTo>
                <a:lnTo>
                  <a:pt x="223" y="301"/>
                </a:lnTo>
                <a:lnTo>
                  <a:pt x="223" y="302"/>
                </a:lnTo>
                <a:lnTo>
                  <a:pt x="223" y="306"/>
                </a:lnTo>
                <a:lnTo>
                  <a:pt x="223" y="307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08" y="164"/>
                </a:lnTo>
                <a:lnTo>
                  <a:pt x="108" y="165"/>
                </a:lnTo>
                <a:lnTo>
                  <a:pt x="106" y="165"/>
                </a:lnTo>
                <a:lnTo>
                  <a:pt x="111" y="165"/>
                </a:lnTo>
                <a:lnTo>
                  <a:pt x="111" y="164"/>
                </a:lnTo>
                <a:lnTo>
                  <a:pt x="111" y="162"/>
                </a:lnTo>
                <a:close/>
                <a:moveTo>
                  <a:pt x="171" y="395"/>
                </a:moveTo>
                <a:lnTo>
                  <a:pt x="171" y="395"/>
                </a:lnTo>
                <a:lnTo>
                  <a:pt x="172" y="397"/>
                </a:lnTo>
                <a:lnTo>
                  <a:pt x="174" y="399"/>
                </a:lnTo>
                <a:lnTo>
                  <a:pt x="174" y="394"/>
                </a:lnTo>
                <a:lnTo>
                  <a:pt x="171" y="395"/>
                </a:lnTo>
                <a:close/>
                <a:moveTo>
                  <a:pt x="224" y="299"/>
                </a:moveTo>
                <a:lnTo>
                  <a:pt x="224" y="299"/>
                </a:lnTo>
                <a:lnTo>
                  <a:pt x="228" y="299"/>
                </a:lnTo>
                <a:lnTo>
                  <a:pt x="228" y="298"/>
                </a:lnTo>
                <a:lnTo>
                  <a:pt x="229" y="296"/>
                </a:lnTo>
                <a:lnTo>
                  <a:pt x="224" y="299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7" y="187"/>
                </a:lnTo>
                <a:lnTo>
                  <a:pt x="205" y="184"/>
                </a:lnTo>
                <a:lnTo>
                  <a:pt x="204" y="186"/>
                </a:lnTo>
                <a:lnTo>
                  <a:pt x="204" y="189"/>
                </a:lnTo>
                <a:close/>
                <a:moveTo>
                  <a:pt x="41" y="293"/>
                </a:moveTo>
                <a:lnTo>
                  <a:pt x="41" y="293"/>
                </a:lnTo>
                <a:lnTo>
                  <a:pt x="43" y="287"/>
                </a:lnTo>
                <a:lnTo>
                  <a:pt x="40" y="287"/>
                </a:lnTo>
                <a:lnTo>
                  <a:pt x="41" y="293"/>
                </a:lnTo>
                <a:close/>
                <a:moveTo>
                  <a:pt x="177" y="170"/>
                </a:moveTo>
                <a:lnTo>
                  <a:pt x="177" y="170"/>
                </a:lnTo>
                <a:lnTo>
                  <a:pt x="183" y="170"/>
                </a:lnTo>
                <a:lnTo>
                  <a:pt x="182" y="164"/>
                </a:lnTo>
                <a:lnTo>
                  <a:pt x="182" y="165"/>
                </a:lnTo>
                <a:lnTo>
                  <a:pt x="182" y="167"/>
                </a:lnTo>
                <a:lnTo>
                  <a:pt x="180" y="168"/>
                </a:lnTo>
                <a:lnTo>
                  <a:pt x="179" y="168"/>
                </a:lnTo>
                <a:lnTo>
                  <a:pt x="177" y="170"/>
                </a:lnTo>
                <a:close/>
                <a:moveTo>
                  <a:pt x="182" y="244"/>
                </a:moveTo>
                <a:lnTo>
                  <a:pt x="182" y="244"/>
                </a:lnTo>
                <a:lnTo>
                  <a:pt x="180" y="244"/>
                </a:lnTo>
                <a:lnTo>
                  <a:pt x="180" y="249"/>
                </a:lnTo>
                <a:lnTo>
                  <a:pt x="182" y="249"/>
                </a:lnTo>
                <a:lnTo>
                  <a:pt x="182" y="244"/>
                </a:lnTo>
                <a:close/>
                <a:moveTo>
                  <a:pt x="212" y="200"/>
                </a:moveTo>
                <a:lnTo>
                  <a:pt x="212" y="200"/>
                </a:lnTo>
                <a:lnTo>
                  <a:pt x="210" y="200"/>
                </a:lnTo>
                <a:lnTo>
                  <a:pt x="207" y="203"/>
                </a:lnTo>
                <a:lnTo>
                  <a:pt x="209" y="203"/>
                </a:lnTo>
                <a:lnTo>
                  <a:pt x="212" y="201"/>
                </a:lnTo>
                <a:lnTo>
                  <a:pt x="212" y="200"/>
                </a:lnTo>
                <a:close/>
                <a:moveTo>
                  <a:pt x="158" y="116"/>
                </a:moveTo>
                <a:lnTo>
                  <a:pt x="158" y="116"/>
                </a:lnTo>
                <a:lnTo>
                  <a:pt x="155" y="118"/>
                </a:lnTo>
                <a:lnTo>
                  <a:pt x="157" y="119"/>
                </a:lnTo>
                <a:lnTo>
                  <a:pt x="158" y="119"/>
                </a:lnTo>
                <a:lnTo>
                  <a:pt x="160" y="118"/>
                </a:lnTo>
                <a:lnTo>
                  <a:pt x="158" y="116"/>
                </a:lnTo>
                <a:close/>
                <a:moveTo>
                  <a:pt x="62" y="274"/>
                </a:moveTo>
                <a:lnTo>
                  <a:pt x="62" y="274"/>
                </a:lnTo>
                <a:lnTo>
                  <a:pt x="62" y="272"/>
                </a:lnTo>
                <a:lnTo>
                  <a:pt x="60" y="272"/>
                </a:lnTo>
                <a:lnTo>
                  <a:pt x="59" y="272"/>
                </a:lnTo>
                <a:lnTo>
                  <a:pt x="57" y="272"/>
                </a:lnTo>
                <a:lnTo>
                  <a:pt x="54" y="272"/>
                </a:lnTo>
                <a:lnTo>
                  <a:pt x="54" y="274"/>
                </a:lnTo>
                <a:lnTo>
                  <a:pt x="62" y="274"/>
                </a:lnTo>
                <a:close/>
                <a:moveTo>
                  <a:pt x="49" y="301"/>
                </a:moveTo>
                <a:lnTo>
                  <a:pt x="49" y="301"/>
                </a:lnTo>
                <a:lnTo>
                  <a:pt x="49" y="307"/>
                </a:lnTo>
                <a:lnTo>
                  <a:pt x="49" y="309"/>
                </a:lnTo>
                <a:lnTo>
                  <a:pt x="49" y="310"/>
                </a:lnTo>
                <a:lnTo>
                  <a:pt x="51" y="313"/>
                </a:lnTo>
                <a:lnTo>
                  <a:pt x="49" y="301"/>
                </a:lnTo>
                <a:close/>
                <a:moveTo>
                  <a:pt x="179" y="372"/>
                </a:moveTo>
                <a:lnTo>
                  <a:pt x="179" y="372"/>
                </a:lnTo>
                <a:lnTo>
                  <a:pt x="180" y="370"/>
                </a:lnTo>
                <a:lnTo>
                  <a:pt x="180" y="369"/>
                </a:lnTo>
                <a:lnTo>
                  <a:pt x="179" y="369"/>
                </a:lnTo>
                <a:lnTo>
                  <a:pt x="179" y="367"/>
                </a:lnTo>
                <a:lnTo>
                  <a:pt x="177" y="365"/>
                </a:lnTo>
                <a:lnTo>
                  <a:pt x="179" y="372"/>
                </a:lnTo>
                <a:close/>
                <a:moveTo>
                  <a:pt x="41" y="296"/>
                </a:moveTo>
                <a:lnTo>
                  <a:pt x="41" y="296"/>
                </a:lnTo>
                <a:lnTo>
                  <a:pt x="41" y="304"/>
                </a:lnTo>
                <a:lnTo>
                  <a:pt x="43" y="304"/>
                </a:lnTo>
                <a:lnTo>
                  <a:pt x="43" y="301"/>
                </a:lnTo>
                <a:lnTo>
                  <a:pt x="43" y="299"/>
                </a:lnTo>
                <a:lnTo>
                  <a:pt x="43" y="296"/>
                </a:lnTo>
                <a:lnTo>
                  <a:pt x="41" y="296"/>
                </a:lnTo>
                <a:close/>
                <a:moveTo>
                  <a:pt x="93" y="392"/>
                </a:moveTo>
                <a:lnTo>
                  <a:pt x="93" y="392"/>
                </a:lnTo>
                <a:lnTo>
                  <a:pt x="90" y="391"/>
                </a:lnTo>
                <a:lnTo>
                  <a:pt x="90" y="389"/>
                </a:lnTo>
                <a:lnTo>
                  <a:pt x="90" y="394"/>
                </a:lnTo>
                <a:lnTo>
                  <a:pt x="93" y="392"/>
                </a:lnTo>
                <a:close/>
                <a:moveTo>
                  <a:pt x="199" y="205"/>
                </a:moveTo>
                <a:lnTo>
                  <a:pt x="199" y="205"/>
                </a:lnTo>
                <a:lnTo>
                  <a:pt x="198" y="208"/>
                </a:lnTo>
                <a:lnTo>
                  <a:pt x="198" y="211"/>
                </a:lnTo>
                <a:lnTo>
                  <a:pt x="201" y="208"/>
                </a:lnTo>
                <a:lnTo>
                  <a:pt x="199" y="205"/>
                </a:lnTo>
                <a:close/>
                <a:moveTo>
                  <a:pt x="163" y="78"/>
                </a:moveTo>
                <a:lnTo>
                  <a:pt x="163" y="78"/>
                </a:lnTo>
                <a:lnTo>
                  <a:pt x="163" y="80"/>
                </a:lnTo>
                <a:lnTo>
                  <a:pt x="171" y="86"/>
                </a:lnTo>
                <a:lnTo>
                  <a:pt x="171" y="88"/>
                </a:lnTo>
                <a:lnTo>
                  <a:pt x="172" y="88"/>
                </a:lnTo>
                <a:lnTo>
                  <a:pt x="168" y="83"/>
                </a:lnTo>
                <a:lnTo>
                  <a:pt x="163" y="78"/>
                </a:lnTo>
                <a:close/>
                <a:moveTo>
                  <a:pt x="70" y="370"/>
                </a:moveTo>
                <a:lnTo>
                  <a:pt x="70" y="370"/>
                </a:lnTo>
                <a:lnTo>
                  <a:pt x="68" y="373"/>
                </a:lnTo>
                <a:lnTo>
                  <a:pt x="71" y="377"/>
                </a:lnTo>
                <a:lnTo>
                  <a:pt x="71" y="375"/>
                </a:lnTo>
                <a:lnTo>
                  <a:pt x="71" y="373"/>
                </a:lnTo>
                <a:lnTo>
                  <a:pt x="70" y="370"/>
                </a:lnTo>
                <a:close/>
                <a:moveTo>
                  <a:pt x="63" y="258"/>
                </a:moveTo>
                <a:lnTo>
                  <a:pt x="63" y="258"/>
                </a:lnTo>
                <a:lnTo>
                  <a:pt x="62" y="258"/>
                </a:lnTo>
                <a:lnTo>
                  <a:pt x="60" y="257"/>
                </a:lnTo>
                <a:lnTo>
                  <a:pt x="60" y="261"/>
                </a:lnTo>
                <a:lnTo>
                  <a:pt x="63" y="261"/>
                </a:lnTo>
                <a:lnTo>
                  <a:pt x="65" y="260"/>
                </a:lnTo>
                <a:lnTo>
                  <a:pt x="63" y="258"/>
                </a:lnTo>
                <a:close/>
                <a:moveTo>
                  <a:pt x="112" y="75"/>
                </a:moveTo>
                <a:lnTo>
                  <a:pt x="112" y="75"/>
                </a:lnTo>
                <a:lnTo>
                  <a:pt x="112" y="82"/>
                </a:lnTo>
                <a:lnTo>
                  <a:pt x="114" y="80"/>
                </a:lnTo>
                <a:lnTo>
                  <a:pt x="114" y="77"/>
                </a:lnTo>
                <a:lnTo>
                  <a:pt x="114" y="75"/>
                </a:lnTo>
                <a:lnTo>
                  <a:pt x="112" y="75"/>
                </a:lnTo>
                <a:close/>
                <a:moveTo>
                  <a:pt x="146" y="99"/>
                </a:moveTo>
                <a:lnTo>
                  <a:pt x="146" y="99"/>
                </a:lnTo>
                <a:lnTo>
                  <a:pt x="141" y="100"/>
                </a:lnTo>
                <a:lnTo>
                  <a:pt x="142" y="102"/>
                </a:lnTo>
                <a:lnTo>
                  <a:pt x="146" y="100"/>
                </a:lnTo>
                <a:lnTo>
                  <a:pt x="146" y="99"/>
                </a:lnTo>
                <a:close/>
                <a:moveTo>
                  <a:pt x="210" y="160"/>
                </a:moveTo>
                <a:lnTo>
                  <a:pt x="210" y="160"/>
                </a:lnTo>
                <a:lnTo>
                  <a:pt x="207" y="156"/>
                </a:lnTo>
                <a:lnTo>
                  <a:pt x="209" y="162"/>
                </a:lnTo>
                <a:lnTo>
                  <a:pt x="210" y="160"/>
                </a:lnTo>
                <a:close/>
                <a:moveTo>
                  <a:pt x="234" y="265"/>
                </a:moveTo>
                <a:lnTo>
                  <a:pt x="234" y="265"/>
                </a:lnTo>
                <a:lnTo>
                  <a:pt x="239" y="263"/>
                </a:lnTo>
                <a:lnTo>
                  <a:pt x="239" y="261"/>
                </a:lnTo>
                <a:lnTo>
                  <a:pt x="234" y="263"/>
                </a:lnTo>
                <a:lnTo>
                  <a:pt x="234" y="265"/>
                </a:lnTo>
                <a:close/>
                <a:moveTo>
                  <a:pt x="21" y="331"/>
                </a:moveTo>
                <a:lnTo>
                  <a:pt x="21" y="331"/>
                </a:lnTo>
                <a:lnTo>
                  <a:pt x="22" y="329"/>
                </a:lnTo>
                <a:lnTo>
                  <a:pt x="22" y="324"/>
                </a:lnTo>
                <a:lnTo>
                  <a:pt x="21" y="326"/>
                </a:lnTo>
                <a:lnTo>
                  <a:pt x="21" y="331"/>
                </a:lnTo>
                <a:close/>
                <a:moveTo>
                  <a:pt x="90" y="83"/>
                </a:moveTo>
                <a:lnTo>
                  <a:pt x="90" y="83"/>
                </a:lnTo>
                <a:lnTo>
                  <a:pt x="92" y="82"/>
                </a:lnTo>
                <a:lnTo>
                  <a:pt x="92" y="80"/>
                </a:lnTo>
                <a:lnTo>
                  <a:pt x="92" y="75"/>
                </a:lnTo>
                <a:lnTo>
                  <a:pt x="90" y="75"/>
                </a:lnTo>
                <a:lnTo>
                  <a:pt x="90" y="83"/>
                </a:lnTo>
                <a:close/>
                <a:moveTo>
                  <a:pt x="78" y="386"/>
                </a:moveTo>
                <a:lnTo>
                  <a:pt x="78" y="386"/>
                </a:lnTo>
                <a:lnTo>
                  <a:pt x="75" y="391"/>
                </a:lnTo>
                <a:lnTo>
                  <a:pt x="76" y="392"/>
                </a:lnTo>
                <a:lnTo>
                  <a:pt x="78" y="389"/>
                </a:lnTo>
                <a:lnTo>
                  <a:pt x="78" y="386"/>
                </a:lnTo>
                <a:close/>
                <a:moveTo>
                  <a:pt x="81" y="340"/>
                </a:moveTo>
                <a:lnTo>
                  <a:pt x="81" y="340"/>
                </a:lnTo>
                <a:lnTo>
                  <a:pt x="76" y="340"/>
                </a:lnTo>
                <a:lnTo>
                  <a:pt x="75" y="342"/>
                </a:lnTo>
                <a:lnTo>
                  <a:pt x="73" y="343"/>
                </a:lnTo>
                <a:lnTo>
                  <a:pt x="81" y="342"/>
                </a:lnTo>
                <a:lnTo>
                  <a:pt x="81" y="340"/>
                </a:lnTo>
                <a:close/>
                <a:moveTo>
                  <a:pt x="231" y="274"/>
                </a:moveTo>
                <a:lnTo>
                  <a:pt x="231" y="274"/>
                </a:lnTo>
                <a:lnTo>
                  <a:pt x="231" y="277"/>
                </a:lnTo>
                <a:lnTo>
                  <a:pt x="232" y="277"/>
                </a:lnTo>
                <a:lnTo>
                  <a:pt x="234" y="271"/>
                </a:lnTo>
                <a:lnTo>
                  <a:pt x="232" y="272"/>
                </a:lnTo>
                <a:lnTo>
                  <a:pt x="231" y="274"/>
                </a:lnTo>
                <a:close/>
                <a:moveTo>
                  <a:pt x="37" y="255"/>
                </a:moveTo>
                <a:lnTo>
                  <a:pt x="37" y="255"/>
                </a:lnTo>
                <a:lnTo>
                  <a:pt x="38" y="258"/>
                </a:lnTo>
                <a:lnTo>
                  <a:pt x="41" y="254"/>
                </a:lnTo>
                <a:lnTo>
                  <a:pt x="38" y="255"/>
                </a:lnTo>
                <a:lnTo>
                  <a:pt x="37" y="254"/>
                </a:lnTo>
                <a:lnTo>
                  <a:pt x="37" y="255"/>
                </a:lnTo>
                <a:close/>
                <a:moveTo>
                  <a:pt x="187" y="156"/>
                </a:moveTo>
                <a:lnTo>
                  <a:pt x="187" y="156"/>
                </a:lnTo>
                <a:lnTo>
                  <a:pt x="183" y="160"/>
                </a:lnTo>
                <a:lnTo>
                  <a:pt x="185" y="162"/>
                </a:lnTo>
                <a:lnTo>
                  <a:pt x="185" y="160"/>
                </a:lnTo>
                <a:lnTo>
                  <a:pt x="187" y="156"/>
                </a:lnTo>
                <a:close/>
                <a:moveTo>
                  <a:pt x="172" y="154"/>
                </a:moveTo>
                <a:lnTo>
                  <a:pt x="172" y="154"/>
                </a:lnTo>
                <a:lnTo>
                  <a:pt x="169" y="157"/>
                </a:lnTo>
                <a:lnTo>
                  <a:pt x="169" y="160"/>
                </a:lnTo>
                <a:lnTo>
                  <a:pt x="171" y="157"/>
                </a:lnTo>
                <a:lnTo>
                  <a:pt x="172" y="154"/>
                </a:lnTo>
                <a:close/>
                <a:moveTo>
                  <a:pt x="155" y="380"/>
                </a:moveTo>
                <a:lnTo>
                  <a:pt x="155" y="380"/>
                </a:lnTo>
                <a:lnTo>
                  <a:pt x="144" y="381"/>
                </a:lnTo>
                <a:lnTo>
                  <a:pt x="146" y="381"/>
                </a:lnTo>
                <a:lnTo>
                  <a:pt x="150" y="381"/>
                </a:lnTo>
                <a:lnTo>
                  <a:pt x="155" y="380"/>
                </a:lnTo>
                <a:close/>
                <a:moveTo>
                  <a:pt x="163" y="241"/>
                </a:moveTo>
                <a:lnTo>
                  <a:pt x="163" y="241"/>
                </a:lnTo>
                <a:lnTo>
                  <a:pt x="164" y="238"/>
                </a:lnTo>
                <a:lnTo>
                  <a:pt x="164" y="235"/>
                </a:lnTo>
                <a:lnTo>
                  <a:pt x="163" y="236"/>
                </a:lnTo>
                <a:lnTo>
                  <a:pt x="163" y="241"/>
                </a:lnTo>
                <a:close/>
                <a:moveTo>
                  <a:pt x="18" y="365"/>
                </a:moveTo>
                <a:lnTo>
                  <a:pt x="18" y="365"/>
                </a:lnTo>
                <a:lnTo>
                  <a:pt x="16" y="362"/>
                </a:lnTo>
                <a:lnTo>
                  <a:pt x="13" y="361"/>
                </a:lnTo>
                <a:lnTo>
                  <a:pt x="16" y="365"/>
                </a:lnTo>
                <a:lnTo>
                  <a:pt x="18" y="365"/>
                </a:lnTo>
                <a:close/>
                <a:moveTo>
                  <a:pt x="106" y="108"/>
                </a:moveTo>
                <a:lnTo>
                  <a:pt x="106" y="108"/>
                </a:lnTo>
                <a:lnTo>
                  <a:pt x="105" y="104"/>
                </a:lnTo>
                <a:lnTo>
                  <a:pt x="103" y="108"/>
                </a:lnTo>
                <a:lnTo>
                  <a:pt x="106" y="108"/>
                </a:lnTo>
                <a:close/>
                <a:moveTo>
                  <a:pt x="199" y="222"/>
                </a:moveTo>
                <a:lnTo>
                  <a:pt x="199" y="222"/>
                </a:lnTo>
                <a:lnTo>
                  <a:pt x="196" y="219"/>
                </a:lnTo>
                <a:lnTo>
                  <a:pt x="194" y="220"/>
                </a:lnTo>
                <a:lnTo>
                  <a:pt x="196" y="222"/>
                </a:lnTo>
                <a:lnTo>
                  <a:pt x="199" y="222"/>
                </a:lnTo>
                <a:close/>
                <a:moveTo>
                  <a:pt x="204" y="378"/>
                </a:moveTo>
                <a:lnTo>
                  <a:pt x="204" y="378"/>
                </a:lnTo>
                <a:lnTo>
                  <a:pt x="204" y="377"/>
                </a:lnTo>
                <a:lnTo>
                  <a:pt x="204" y="372"/>
                </a:lnTo>
                <a:lnTo>
                  <a:pt x="202" y="375"/>
                </a:lnTo>
                <a:lnTo>
                  <a:pt x="204" y="378"/>
                </a:lnTo>
                <a:close/>
                <a:moveTo>
                  <a:pt x="179" y="175"/>
                </a:moveTo>
                <a:lnTo>
                  <a:pt x="179" y="175"/>
                </a:lnTo>
                <a:lnTo>
                  <a:pt x="180" y="179"/>
                </a:lnTo>
                <a:lnTo>
                  <a:pt x="182" y="175"/>
                </a:lnTo>
                <a:lnTo>
                  <a:pt x="179" y="175"/>
                </a:lnTo>
                <a:close/>
                <a:moveTo>
                  <a:pt x="63" y="389"/>
                </a:moveTo>
                <a:lnTo>
                  <a:pt x="63" y="389"/>
                </a:lnTo>
                <a:lnTo>
                  <a:pt x="60" y="389"/>
                </a:lnTo>
                <a:lnTo>
                  <a:pt x="60" y="391"/>
                </a:lnTo>
                <a:lnTo>
                  <a:pt x="60" y="392"/>
                </a:lnTo>
                <a:lnTo>
                  <a:pt x="62" y="394"/>
                </a:lnTo>
                <a:lnTo>
                  <a:pt x="63" y="389"/>
                </a:lnTo>
                <a:close/>
                <a:moveTo>
                  <a:pt x="101" y="127"/>
                </a:moveTo>
                <a:lnTo>
                  <a:pt x="101" y="127"/>
                </a:lnTo>
                <a:lnTo>
                  <a:pt x="103" y="123"/>
                </a:lnTo>
                <a:lnTo>
                  <a:pt x="98" y="124"/>
                </a:lnTo>
                <a:lnTo>
                  <a:pt x="101" y="127"/>
                </a:lnTo>
                <a:close/>
                <a:moveTo>
                  <a:pt x="215" y="208"/>
                </a:moveTo>
                <a:lnTo>
                  <a:pt x="215" y="208"/>
                </a:lnTo>
                <a:lnTo>
                  <a:pt x="217" y="203"/>
                </a:lnTo>
                <a:lnTo>
                  <a:pt x="217" y="201"/>
                </a:lnTo>
                <a:lnTo>
                  <a:pt x="215" y="203"/>
                </a:lnTo>
                <a:lnTo>
                  <a:pt x="215" y="208"/>
                </a:lnTo>
                <a:close/>
                <a:moveTo>
                  <a:pt x="191" y="173"/>
                </a:moveTo>
                <a:lnTo>
                  <a:pt x="191" y="173"/>
                </a:lnTo>
                <a:lnTo>
                  <a:pt x="191" y="175"/>
                </a:lnTo>
                <a:lnTo>
                  <a:pt x="193" y="179"/>
                </a:lnTo>
                <a:lnTo>
                  <a:pt x="193" y="178"/>
                </a:lnTo>
                <a:lnTo>
                  <a:pt x="191" y="173"/>
                </a:lnTo>
                <a:close/>
                <a:moveTo>
                  <a:pt x="209" y="175"/>
                </a:moveTo>
                <a:lnTo>
                  <a:pt x="209" y="175"/>
                </a:lnTo>
                <a:lnTo>
                  <a:pt x="207" y="170"/>
                </a:lnTo>
                <a:lnTo>
                  <a:pt x="205" y="171"/>
                </a:lnTo>
                <a:lnTo>
                  <a:pt x="207" y="176"/>
                </a:lnTo>
                <a:lnTo>
                  <a:pt x="209" y="175"/>
                </a:lnTo>
                <a:close/>
                <a:moveTo>
                  <a:pt x="68" y="224"/>
                </a:moveTo>
                <a:lnTo>
                  <a:pt x="68" y="224"/>
                </a:lnTo>
                <a:lnTo>
                  <a:pt x="71" y="227"/>
                </a:lnTo>
                <a:lnTo>
                  <a:pt x="71" y="224"/>
                </a:lnTo>
                <a:lnTo>
                  <a:pt x="71" y="222"/>
                </a:lnTo>
                <a:lnTo>
                  <a:pt x="68" y="224"/>
                </a:lnTo>
                <a:close/>
                <a:moveTo>
                  <a:pt x="76" y="239"/>
                </a:moveTo>
                <a:lnTo>
                  <a:pt x="76" y="239"/>
                </a:lnTo>
                <a:lnTo>
                  <a:pt x="75" y="242"/>
                </a:lnTo>
                <a:lnTo>
                  <a:pt x="73" y="247"/>
                </a:lnTo>
                <a:lnTo>
                  <a:pt x="75" y="246"/>
                </a:lnTo>
                <a:lnTo>
                  <a:pt x="76" y="242"/>
                </a:lnTo>
                <a:lnTo>
                  <a:pt x="76" y="239"/>
                </a:lnTo>
                <a:close/>
                <a:moveTo>
                  <a:pt x="223" y="285"/>
                </a:moveTo>
                <a:lnTo>
                  <a:pt x="223" y="285"/>
                </a:lnTo>
                <a:lnTo>
                  <a:pt x="224" y="279"/>
                </a:lnTo>
                <a:lnTo>
                  <a:pt x="223" y="279"/>
                </a:lnTo>
                <a:lnTo>
                  <a:pt x="221" y="280"/>
                </a:lnTo>
                <a:lnTo>
                  <a:pt x="223" y="285"/>
                </a:lnTo>
                <a:close/>
                <a:moveTo>
                  <a:pt x="138" y="93"/>
                </a:moveTo>
                <a:lnTo>
                  <a:pt x="138" y="93"/>
                </a:lnTo>
                <a:lnTo>
                  <a:pt x="142" y="89"/>
                </a:lnTo>
                <a:lnTo>
                  <a:pt x="136" y="91"/>
                </a:lnTo>
                <a:lnTo>
                  <a:pt x="138" y="93"/>
                </a:lnTo>
                <a:close/>
                <a:moveTo>
                  <a:pt x="207" y="142"/>
                </a:moveTo>
                <a:lnTo>
                  <a:pt x="207" y="142"/>
                </a:lnTo>
                <a:lnTo>
                  <a:pt x="204" y="135"/>
                </a:lnTo>
                <a:lnTo>
                  <a:pt x="202" y="137"/>
                </a:lnTo>
                <a:lnTo>
                  <a:pt x="207" y="142"/>
                </a:lnTo>
                <a:close/>
                <a:moveTo>
                  <a:pt x="179" y="201"/>
                </a:moveTo>
                <a:lnTo>
                  <a:pt x="179" y="201"/>
                </a:lnTo>
                <a:lnTo>
                  <a:pt x="180" y="198"/>
                </a:lnTo>
                <a:lnTo>
                  <a:pt x="179" y="195"/>
                </a:lnTo>
                <a:lnTo>
                  <a:pt x="177" y="198"/>
                </a:lnTo>
                <a:lnTo>
                  <a:pt x="177" y="200"/>
                </a:lnTo>
                <a:lnTo>
                  <a:pt x="179" y="201"/>
                </a:lnTo>
                <a:close/>
                <a:moveTo>
                  <a:pt x="49" y="272"/>
                </a:moveTo>
                <a:lnTo>
                  <a:pt x="49" y="272"/>
                </a:lnTo>
                <a:lnTo>
                  <a:pt x="46" y="272"/>
                </a:lnTo>
                <a:lnTo>
                  <a:pt x="45" y="276"/>
                </a:lnTo>
                <a:lnTo>
                  <a:pt x="48" y="274"/>
                </a:lnTo>
                <a:lnTo>
                  <a:pt x="49" y="272"/>
                </a:lnTo>
                <a:close/>
                <a:moveTo>
                  <a:pt x="68" y="231"/>
                </a:moveTo>
                <a:lnTo>
                  <a:pt x="68" y="231"/>
                </a:lnTo>
                <a:lnTo>
                  <a:pt x="70" y="228"/>
                </a:lnTo>
                <a:lnTo>
                  <a:pt x="68" y="227"/>
                </a:lnTo>
                <a:lnTo>
                  <a:pt x="67" y="228"/>
                </a:lnTo>
                <a:lnTo>
                  <a:pt x="68" y="231"/>
                </a:lnTo>
                <a:close/>
                <a:moveTo>
                  <a:pt x="54" y="372"/>
                </a:moveTo>
                <a:lnTo>
                  <a:pt x="54" y="372"/>
                </a:lnTo>
                <a:lnTo>
                  <a:pt x="51" y="367"/>
                </a:lnTo>
                <a:lnTo>
                  <a:pt x="49" y="369"/>
                </a:lnTo>
                <a:lnTo>
                  <a:pt x="52" y="373"/>
                </a:lnTo>
                <a:lnTo>
                  <a:pt x="54" y="372"/>
                </a:lnTo>
                <a:close/>
                <a:moveTo>
                  <a:pt x="202" y="216"/>
                </a:moveTo>
                <a:lnTo>
                  <a:pt x="202" y="216"/>
                </a:lnTo>
                <a:lnTo>
                  <a:pt x="205" y="219"/>
                </a:lnTo>
                <a:lnTo>
                  <a:pt x="207" y="217"/>
                </a:lnTo>
                <a:lnTo>
                  <a:pt x="207" y="216"/>
                </a:lnTo>
                <a:lnTo>
                  <a:pt x="205" y="216"/>
                </a:lnTo>
                <a:lnTo>
                  <a:pt x="202" y="216"/>
                </a:lnTo>
                <a:close/>
                <a:moveTo>
                  <a:pt x="65" y="235"/>
                </a:moveTo>
                <a:lnTo>
                  <a:pt x="65" y="235"/>
                </a:lnTo>
                <a:lnTo>
                  <a:pt x="65" y="236"/>
                </a:lnTo>
                <a:lnTo>
                  <a:pt x="68" y="235"/>
                </a:lnTo>
                <a:lnTo>
                  <a:pt x="65" y="231"/>
                </a:lnTo>
                <a:lnTo>
                  <a:pt x="65" y="235"/>
                </a:lnTo>
                <a:close/>
                <a:moveTo>
                  <a:pt x="205" y="205"/>
                </a:moveTo>
                <a:lnTo>
                  <a:pt x="205" y="205"/>
                </a:lnTo>
                <a:lnTo>
                  <a:pt x="204" y="208"/>
                </a:lnTo>
                <a:lnTo>
                  <a:pt x="207" y="206"/>
                </a:lnTo>
                <a:lnTo>
                  <a:pt x="205" y="205"/>
                </a:lnTo>
                <a:close/>
                <a:moveTo>
                  <a:pt x="169" y="91"/>
                </a:moveTo>
                <a:lnTo>
                  <a:pt x="169" y="91"/>
                </a:lnTo>
                <a:lnTo>
                  <a:pt x="169" y="89"/>
                </a:lnTo>
                <a:lnTo>
                  <a:pt x="166" y="86"/>
                </a:lnTo>
                <a:lnTo>
                  <a:pt x="164" y="88"/>
                </a:lnTo>
                <a:lnTo>
                  <a:pt x="169" y="9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28" y="216"/>
                </a:lnTo>
                <a:lnTo>
                  <a:pt x="127" y="216"/>
                </a:lnTo>
                <a:lnTo>
                  <a:pt x="123" y="216"/>
                </a:lnTo>
                <a:lnTo>
                  <a:pt x="120" y="216"/>
                </a:lnTo>
                <a:close/>
                <a:moveTo>
                  <a:pt x="171" y="123"/>
                </a:moveTo>
                <a:lnTo>
                  <a:pt x="171" y="123"/>
                </a:lnTo>
                <a:lnTo>
                  <a:pt x="168" y="127"/>
                </a:lnTo>
                <a:lnTo>
                  <a:pt x="172" y="124"/>
                </a:lnTo>
                <a:lnTo>
                  <a:pt x="171" y="123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53" y="112"/>
                </a:lnTo>
                <a:lnTo>
                  <a:pt x="152" y="112"/>
                </a:lnTo>
                <a:lnTo>
                  <a:pt x="152" y="113"/>
                </a:lnTo>
                <a:lnTo>
                  <a:pt x="153" y="113"/>
                </a:lnTo>
                <a:lnTo>
                  <a:pt x="160" y="112"/>
                </a:lnTo>
                <a:close/>
                <a:moveTo>
                  <a:pt x="56" y="268"/>
                </a:moveTo>
                <a:lnTo>
                  <a:pt x="56" y="268"/>
                </a:lnTo>
                <a:lnTo>
                  <a:pt x="57" y="268"/>
                </a:lnTo>
                <a:lnTo>
                  <a:pt x="57" y="263"/>
                </a:lnTo>
                <a:lnTo>
                  <a:pt x="54" y="263"/>
                </a:lnTo>
                <a:lnTo>
                  <a:pt x="56" y="268"/>
                </a:lnTo>
                <a:close/>
                <a:moveTo>
                  <a:pt x="111" y="391"/>
                </a:moveTo>
                <a:lnTo>
                  <a:pt x="111" y="391"/>
                </a:lnTo>
                <a:lnTo>
                  <a:pt x="112" y="391"/>
                </a:lnTo>
                <a:lnTo>
                  <a:pt x="114" y="391"/>
                </a:lnTo>
                <a:lnTo>
                  <a:pt x="116" y="389"/>
                </a:lnTo>
                <a:lnTo>
                  <a:pt x="112" y="389"/>
                </a:lnTo>
                <a:lnTo>
                  <a:pt x="111" y="391"/>
                </a:lnTo>
                <a:close/>
                <a:moveTo>
                  <a:pt x="98" y="343"/>
                </a:moveTo>
                <a:lnTo>
                  <a:pt x="98" y="343"/>
                </a:lnTo>
                <a:lnTo>
                  <a:pt x="97" y="345"/>
                </a:lnTo>
                <a:lnTo>
                  <a:pt x="97" y="348"/>
                </a:lnTo>
                <a:lnTo>
                  <a:pt x="97" y="347"/>
                </a:lnTo>
                <a:lnTo>
                  <a:pt x="98" y="345"/>
                </a:lnTo>
                <a:lnTo>
                  <a:pt x="98" y="343"/>
                </a:lnTo>
                <a:close/>
                <a:moveTo>
                  <a:pt x="147" y="391"/>
                </a:moveTo>
                <a:lnTo>
                  <a:pt x="147" y="391"/>
                </a:lnTo>
                <a:lnTo>
                  <a:pt x="152" y="391"/>
                </a:lnTo>
                <a:lnTo>
                  <a:pt x="152" y="389"/>
                </a:lnTo>
                <a:lnTo>
                  <a:pt x="147" y="389"/>
                </a:lnTo>
                <a:lnTo>
                  <a:pt x="147" y="391"/>
                </a:lnTo>
                <a:close/>
                <a:moveTo>
                  <a:pt x="187" y="201"/>
                </a:moveTo>
                <a:lnTo>
                  <a:pt x="187" y="201"/>
                </a:lnTo>
                <a:lnTo>
                  <a:pt x="188" y="200"/>
                </a:lnTo>
                <a:lnTo>
                  <a:pt x="187" y="198"/>
                </a:lnTo>
                <a:lnTo>
                  <a:pt x="185" y="194"/>
                </a:lnTo>
                <a:lnTo>
                  <a:pt x="183" y="192"/>
                </a:lnTo>
                <a:lnTo>
                  <a:pt x="187" y="201"/>
                </a:lnTo>
                <a:close/>
                <a:moveTo>
                  <a:pt x="123" y="381"/>
                </a:moveTo>
                <a:lnTo>
                  <a:pt x="123" y="381"/>
                </a:lnTo>
                <a:lnTo>
                  <a:pt x="125" y="381"/>
                </a:lnTo>
                <a:lnTo>
                  <a:pt x="128" y="383"/>
                </a:lnTo>
                <a:lnTo>
                  <a:pt x="134" y="381"/>
                </a:lnTo>
                <a:lnTo>
                  <a:pt x="134" y="380"/>
                </a:lnTo>
                <a:lnTo>
                  <a:pt x="123" y="381"/>
                </a:lnTo>
                <a:close/>
                <a:moveTo>
                  <a:pt x="100" y="108"/>
                </a:moveTo>
                <a:lnTo>
                  <a:pt x="100" y="108"/>
                </a:lnTo>
                <a:lnTo>
                  <a:pt x="101" y="105"/>
                </a:lnTo>
                <a:lnTo>
                  <a:pt x="98" y="107"/>
                </a:lnTo>
                <a:lnTo>
                  <a:pt x="98" y="108"/>
                </a:lnTo>
                <a:lnTo>
                  <a:pt x="100" y="108"/>
                </a:lnTo>
                <a:close/>
                <a:moveTo>
                  <a:pt x="191" y="208"/>
                </a:moveTo>
                <a:lnTo>
                  <a:pt x="191" y="208"/>
                </a:lnTo>
                <a:lnTo>
                  <a:pt x="190" y="203"/>
                </a:lnTo>
                <a:lnTo>
                  <a:pt x="188" y="206"/>
                </a:lnTo>
                <a:lnTo>
                  <a:pt x="190" y="208"/>
                </a:lnTo>
                <a:lnTo>
                  <a:pt x="191" y="208"/>
                </a:lnTo>
                <a:close/>
                <a:moveTo>
                  <a:pt x="202" y="241"/>
                </a:moveTo>
                <a:lnTo>
                  <a:pt x="202" y="241"/>
                </a:lnTo>
                <a:lnTo>
                  <a:pt x="207" y="246"/>
                </a:lnTo>
                <a:lnTo>
                  <a:pt x="207" y="244"/>
                </a:lnTo>
                <a:lnTo>
                  <a:pt x="202" y="241"/>
                </a:lnTo>
                <a:close/>
                <a:moveTo>
                  <a:pt x="220" y="170"/>
                </a:moveTo>
                <a:lnTo>
                  <a:pt x="220" y="170"/>
                </a:lnTo>
                <a:lnTo>
                  <a:pt x="215" y="164"/>
                </a:lnTo>
                <a:lnTo>
                  <a:pt x="218" y="170"/>
                </a:lnTo>
                <a:lnTo>
                  <a:pt x="220" y="170"/>
                </a:lnTo>
                <a:close/>
                <a:moveTo>
                  <a:pt x="92" y="197"/>
                </a:moveTo>
                <a:lnTo>
                  <a:pt x="92" y="197"/>
                </a:lnTo>
                <a:lnTo>
                  <a:pt x="89" y="200"/>
                </a:lnTo>
                <a:lnTo>
                  <a:pt x="90" y="203"/>
                </a:lnTo>
                <a:lnTo>
                  <a:pt x="92" y="200"/>
                </a:lnTo>
                <a:lnTo>
                  <a:pt x="92" y="197"/>
                </a:lnTo>
                <a:close/>
                <a:moveTo>
                  <a:pt x="108" y="410"/>
                </a:moveTo>
                <a:lnTo>
                  <a:pt x="108" y="410"/>
                </a:lnTo>
                <a:lnTo>
                  <a:pt x="103" y="410"/>
                </a:lnTo>
                <a:lnTo>
                  <a:pt x="101" y="410"/>
                </a:lnTo>
                <a:lnTo>
                  <a:pt x="108" y="411"/>
                </a:lnTo>
                <a:lnTo>
                  <a:pt x="108" y="410"/>
                </a:lnTo>
                <a:close/>
                <a:moveTo>
                  <a:pt x="109" y="52"/>
                </a:moveTo>
                <a:lnTo>
                  <a:pt x="109" y="52"/>
                </a:lnTo>
                <a:lnTo>
                  <a:pt x="108" y="52"/>
                </a:lnTo>
                <a:lnTo>
                  <a:pt x="106" y="53"/>
                </a:lnTo>
                <a:lnTo>
                  <a:pt x="106" y="55"/>
                </a:lnTo>
                <a:lnTo>
                  <a:pt x="106" y="58"/>
                </a:lnTo>
                <a:lnTo>
                  <a:pt x="108" y="53"/>
                </a:lnTo>
                <a:lnTo>
                  <a:pt x="109" y="52"/>
                </a:lnTo>
                <a:close/>
                <a:moveTo>
                  <a:pt x="56" y="342"/>
                </a:moveTo>
                <a:lnTo>
                  <a:pt x="56" y="342"/>
                </a:lnTo>
                <a:lnTo>
                  <a:pt x="57" y="347"/>
                </a:lnTo>
                <a:lnTo>
                  <a:pt x="60" y="345"/>
                </a:lnTo>
                <a:lnTo>
                  <a:pt x="59" y="345"/>
                </a:lnTo>
                <a:lnTo>
                  <a:pt x="57" y="345"/>
                </a:lnTo>
                <a:lnTo>
                  <a:pt x="57" y="343"/>
                </a:lnTo>
                <a:lnTo>
                  <a:pt x="57" y="342"/>
                </a:lnTo>
                <a:lnTo>
                  <a:pt x="56" y="342"/>
                </a:lnTo>
                <a:close/>
                <a:moveTo>
                  <a:pt x="171" y="324"/>
                </a:moveTo>
                <a:lnTo>
                  <a:pt x="171" y="324"/>
                </a:lnTo>
                <a:lnTo>
                  <a:pt x="166" y="324"/>
                </a:lnTo>
                <a:lnTo>
                  <a:pt x="166" y="328"/>
                </a:lnTo>
                <a:lnTo>
                  <a:pt x="169" y="326"/>
                </a:lnTo>
                <a:lnTo>
                  <a:pt x="171" y="324"/>
                </a:lnTo>
                <a:close/>
                <a:moveTo>
                  <a:pt x="116" y="74"/>
                </a:moveTo>
                <a:lnTo>
                  <a:pt x="116" y="74"/>
                </a:lnTo>
                <a:lnTo>
                  <a:pt x="117" y="78"/>
                </a:lnTo>
                <a:lnTo>
                  <a:pt x="119" y="77"/>
                </a:lnTo>
                <a:lnTo>
                  <a:pt x="119" y="74"/>
                </a:lnTo>
                <a:lnTo>
                  <a:pt x="116" y="74"/>
                </a:lnTo>
                <a:close/>
                <a:moveTo>
                  <a:pt x="224" y="272"/>
                </a:moveTo>
                <a:lnTo>
                  <a:pt x="224" y="272"/>
                </a:lnTo>
                <a:lnTo>
                  <a:pt x="220" y="274"/>
                </a:lnTo>
                <a:lnTo>
                  <a:pt x="221" y="277"/>
                </a:lnTo>
                <a:lnTo>
                  <a:pt x="224" y="274"/>
                </a:lnTo>
                <a:lnTo>
                  <a:pt x="224" y="272"/>
                </a:lnTo>
                <a:close/>
                <a:moveTo>
                  <a:pt x="168" y="200"/>
                </a:moveTo>
                <a:lnTo>
                  <a:pt x="168" y="200"/>
                </a:lnTo>
                <a:lnTo>
                  <a:pt x="169" y="194"/>
                </a:lnTo>
                <a:lnTo>
                  <a:pt x="168" y="192"/>
                </a:lnTo>
                <a:lnTo>
                  <a:pt x="168" y="194"/>
                </a:lnTo>
                <a:lnTo>
                  <a:pt x="168" y="195"/>
                </a:lnTo>
                <a:lnTo>
                  <a:pt x="166" y="197"/>
                </a:lnTo>
                <a:lnTo>
                  <a:pt x="168" y="200"/>
                </a:lnTo>
                <a:close/>
                <a:moveTo>
                  <a:pt x="204" y="266"/>
                </a:moveTo>
                <a:lnTo>
                  <a:pt x="204" y="266"/>
                </a:lnTo>
                <a:lnTo>
                  <a:pt x="199" y="266"/>
                </a:lnTo>
                <a:lnTo>
                  <a:pt x="204" y="268"/>
                </a:lnTo>
                <a:lnTo>
                  <a:pt x="204" y="266"/>
                </a:lnTo>
                <a:close/>
                <a:moveTo>
                  <a:pt x="32" y="351"/>
                </a:moveTo>
                <a:lnTo>
                  <a:pt x="32" y="351"/>
                </a:lnTo>
                <a:lnTo>
                  <a:pt x="30" y="354"/>
                </a:lnTo>
                <a:lnTo>
                  <a:pt x="30" y="356"/>
                </a:lnTo>
                <a:lnTo>
                  <a:pt x="30" y="358"/>
                </a:lnTo>
                <a:lnTo>
                  <a:pt x="32" y="356"/>
                </a:lnTo>
                <a:lnTo>
                  <a:pt x="32" y="354"/>
                </a:lnTo>
                <a:lnTo>
                  <a:pt x="32" y="351"/>
                </a:lnTo>
                <a:close/>
                <a:moveTo>
                  <a:pt x="202" y="257"/>
                </a:moveTo>
                <a:lnTo>
                  <a:pt x="202" y="257"/>
                </a:lnTo>
                <a:lnTo>
                  <a:pt x="205" y="254"/>
                </a:lnTo>
                <a:lnTo>
                  <a:pt x="204" y="252"/>
                </a:lnTo>
                <a:lnTo>
                  <a:pt x="202" y="257"/>
                </a:lnTo>
                <a:close/>
                <a:moveTo>
                  <a:pt x="127" y="58"/>
                </a:moveTo>
                <a:lnTo>
                  <a:pt x="127" y="58"/>
                </a:lnTo>
                <a:lnTo>
                  <a:pt x="127" y="61"/>
                </a:lnTo>
                <a:lnTo>
                  <a:pt x="131" y="64"/>
                </a:lnTo>
                <a:lnTo>
                  <a:pt x="127" y="58"/>
                </a:lnTo>
                <a:close/>
                <a:moveTo>
                  <a:pt x="168" y="260"/>
                </a:moveTo>
                <a:lnTo>
                  <a:pt x="168" y="260"/>
                </a:lnTo>
                <a:lnTo>
                  <a:pt x="166" y="258"/>
                </a:lnTo>
                <a:lnTo>
                  <a:pt x="163" y="260"/>
                </a:lnTo>
                <a:lnTo>
                  <a:pt x="163" y="261"/>
                </a:lnTo>
                <a:lnTo>
                  <a:pt x="164" y="261"/>
                </a:lnTo>
                <a:lnTo>
                  <a:pt x="168" y="260"/>
                </a:lnTo>
                <a:close/>
                <a:moveTo>
                  <a:pt x="202" y="197"/>
                </a:moveTo>
                <a:lnTo>
                  <a:pt x="202" y="197"/>
                </a:lnTo>
                <a:lnTo>
                  <a:pt x="204" y="200"/>
                </a:lnTo>
                <a:lnTo>
                  <a:pt x="205" y="200"/>
                </a:lnTo>
                <a:lnTo>
                  <a:pt x="204" y="195"/>
                </a:lnTo>
                <a:lnTo>
                  <a:pt x="202" y="197"/>
                </a:lnTo>
                <a:close/>
                <a:moveTo>
                  <a:pt x="21" y="317"/>
                </a:moveTo>
                <a:lnTo>
                  <a:pt x="21" y="317"/>
                </a:lnTo>
                <a:lnTo>
                  <a:pt x="21" y="320"/>
                </a:lnTo>
                <a:lnTo>
                  <a:pt x="22" y="318"/>
                </a:lnTo>
                <a:lnTo>
                  <a:pt x="22" y="315"/>
                </a:lnTo>
                <a:lnTo>
                  <a:pt x="21" y="317"/>
                </a:lnTo>
                <a:close/>
                <a:moveTo>
                  <a:pt x="133" y="170"/>
                </a:moveTo>
                <a:lnTo>
                  <a:pt x="133" y="170"/>
                </a:lnTo>
                <a:lnTo>
                  <a:pt x="133" y="165"/>
                </a:lnTo>
                <a:lnTo>
                  <a:pt x="131" y="168"/>
                </a:lnTo>
                <a:lnTo>
                  <a:pt x="131" y="170"/>
                </a:lnTo>
                <a:lnTo>
                  <a:pt x="133" y="170"/>
                </a:lnTo>
                <a:close/>
                <a:moveTo>
                  <a:pt x="199" y="212"/>
                </a:moveTo>
                <a:lnTo>
                  <a:pt x="199" y="212"/>
                </a:lnTo>
                <a:lnTo>
                  <a:pt x="201" y="214"/>
                </a:lnTo>
                <a:lnTo>
                  <a:pt x="201" y="212"/>
                </a:lnTo>
                <a:lnTo>
                  <a:pt x="202" y="211"/>
                </a:lnTo>
                <a:lnTo>
                  <a:pt x="202" y="209"/>
                </a:lnTo>
                <a:lnTo>
                  <a:pt x="201" y="211"/>
                </a:lnTo>
                <a:lnTo>
                  <a:pt x="199" y="21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0" y="339"/>
                </a:lnTo>
                <a:lnTo>
                  <a:pt x="190" y="342"/>
                </a:lnTo>
                <a:lnTo>
                  <a:pt x="191" y="342"/>
                </a:lnTo>
                <a:lnTo>
                  <a:pt x="193" y="340"/>
                </a:lnTo>
                <a:lnTo>
                  <a:pt x="193" y="339"/>
                </a:lnTo>
                <a:close/>
                <a:moveTo>
                  <a:pt x="16" y="347"/>
                </a:moveTo>
                <a:lnTo>
                  <a:pt x="16" y="347"/>
                </a:lnTo>
                <a:lnTo>
                  <a:pt x="16" y="350"/>
                </a:lnTo>
                <a:lnTo>
                  <a:pt x="18" y="353"/>
                </a:lnTo>
                <a:lnTo>
                  <a:pt x="19" y="351"/>
                </a:lnTo>
                <a:lnTo>
                  <a:pt x="16" y="347"/>
                </a:lnTo>
                <a:close/>
                <a:moveTo>
                  <a:pt x="92" y="53"/>
                </a:moveTo>
                <a:lnTo>
                  <a:pt x="92" y="53"/>
                </a:lnTo>
                <a:lnTo>
                  <a:pt x="92" y="58"/>
                </a:lnTo>
                <a:lnTo>
                  <a:pt x="93" y="56"/>
                </a:lnTo>
                <a:lnTo>
                  <a:pt x="93" y="53"/>
                </a:lnTo>
                <a:lnTo>
                  <a:pt x="92" y="53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3" y="64"/>
                </a:lnTo>
                <a:lnTo>
                  <a:pt x="122" y="61"/>
                </a:lnTo>
                <a:lnTo>
                  <a:pt x="120" y="59"/>
                </a:lnTo>
                <a:lnTo>
                  <a:pt x="120" y="63"/>
                </a:lnTo>
                <a:lnTo>
                  <a:pt x="122" y="64"/>
                </a:lnTo>
                <a:lnTo>
                  <a:pt x="122" y="66"/>
                </a:lnTo>
                <a:close/>
                <a:moveTo>
                  <a:pt x="13" y="331"/>
                </a:moveTo>
                <a:lnTo>
                  <a:pt x="13" y="331"/>
                </a:lnTo>
                <a:lnTo>
                  <a:pt x="11" y="334"/>
                </a:lnTo>
                <a:lnTo>
                  <a:pt x="11" y="337"/>
                </a:lnTo>
                <a:lnTo>
                  <a:pt x="13" y="334"/>
                </a:lnTo>
                <a:lnTo>
                  <a:pt x="13" y="331"/>
                </a:lnTo>
                <a:close/>
                <a:moveTo>
                  <a:pt x="41" y="361"/>
                </a:moveTo>
                <a:lnTo>
                  <a:pt x="41" y="361"/>
                </a:lnTo>
                <a:lnTo>
                  <a:pt x="40" y="362"/>
                </a:lnTo>
                <a:lnTo>
                  <a:pt x="41" y="365"/>
                </a:lnTo>
                <a:lnTo>
                  <a:pt x="41" y="367"/>
                </a:lnTo>
                <a:lnTo>
                  <a:pt x="43" y="364"/>
                </a:lnTo>
                <a:lnTo>
                  <a:pt x="43" y="362"/>
                </a:lnTo>
                <a:lnTo>
                  <a:pt x="41" y="361"/>
                </a:lnTo>
                <a:close/>
                <a:moveTo>
                  <a:pt x="229" y="280"/>
                </a:moveTo>
                <a:lnTo>
                  <a:pt x="229" y="280"/>
                </a:lnTo>
                <a:lnTo>
                  <a:pt x="226" y="280"/>
                </a:lnTo>
                <a:lnTo>
                  <a:pt x="226" y="283"/>
                </a:lnTo>
                <a:lnTo>
                  <a:pt x="228" y="283"/>
                </a:lnTo>
                <a:lnTo>
                  <a:pt x="229" y="282"/>
                </a:lnTo>
                <a:lnTo>
                  <a:pt x="229" y="280"/>
                </a:lnTo>
                <a:close/>
                <a:moveTo>
                  <a:pt x="235" y="324"/>
                </a:moveTo>
                <a:lnTo>
                  <a:pt x="235" y="324"/>
                </a:lnTo>
                <a:lnTo>
                  <a:pt x="234" y="324"/>
                </a:lnTo>
                <a:lnTo>
                  <a:pt x="232" y="334"/>
                </a:lnTo>
                <a:lnTo>
                  <a:pt x="234" y="329"/>
                </a:lnTo>
                <a:lnTo>
                  <a:pt x="235" y="324"/>
                </a:lnTo>
                <a:close/>
                <a:moveTo>
                  <a:pt x="213" y="250"/>
                </a:moveTo>
                <a:lnTo>
                  <a:pt x="213" y="250"/>
                </a:lnTo>
                <a:lnTo>
                  <a:pt x="212" y="252"/>
                </a:lnTo>
                <a:lnTo>
                  <a:pt x="212" y="254"/>
                </a:lnTo>
                <a:lnTo>
                  <a:pt x="213" y="255"/>
                </a:lnTo>
                <a:lnTo>
                  <a:pt x="215" y="255"/>
                </a:lnTo>
                <a:lnTo>
                  <a:pt x="213" y="250"/>
                </a:lnTo>
                <a:close/>
                <a:moveTo>
                  <a:pt x="210" y="238"/>
                </a:moveTo>
                <a:lnTo>
                  <a:pt x="210" y="238"/>
                </a:lnTo>
                <a:lnTo>
                  <a:pt x="209" y="238"/>
                </a:lnTo>
                <a:lnTo>
                  <a:pt x="209" y="236"/>
                </a:lnTo>
                <a:lnTo>
                  <a:pt x="207" y="236"/>
                </a:lnTo>
                <a:lnTo>
                  <a:pt x="205" y="236"/>
                </a:lnTo>
                <a:lnTo>
                  <a:pt x="209" y="239"/>
                </a:lnTo>
                <a:lnTo>
                  <a:pt x="210" y="238"/>
                </a:lnTo>
                <a:close/>
                <a:moveTo>
                  <a:pt x="228" y="206"/>
                </a:moveTo>
                <a:lnTo>
                  <a:pt x="228" y="206"/>
                </a:lnTo>
                <a:lnTo>
                  <a:pt x="223" y="208"/>
                </a:lnTo>
                <a:lnTo>
                  <a:pt x="226" y="209"/>
                </a:lnTo>
                <a:lnTo>
                  <a:pt x="228" y="206"/>
                </a:lnTo>
                <a:close/>
                <a:moveTo>
                  <a:pt x="133" y="48"/>
                </a:moveTo>
                <a:lnTo>
                  <a:pt x="133" y="48"/>
                </a:lnTo>
                <a:lnTo>
                  <a:pt x="133" y="50"/>
                </a:lnTo>
                <a:lnTo>
                  <a:pt x="139" y="55"/>
                </a:lnTo>
                <a:lnTo>
                  <a:pt x="141" y="55"/>
                </a:lnTo>
                <a:lnTo>
                  <a:pt x="133" y="48"/>
                </a:lnTo>
                <a:close/>
                <a:moveTo>
                  <a:pt x="24" y="301"/>
                </a:moveTo>
                <a:lnTo>
                  <a:pt x="24" y="301"/>
                </a:lnTo>
                <a:lnTo>
                  <a:pt x="22" y="301"/>
                </a:lnTo>
                <a:lnTo>
                  <a:pt x="21" y="302"/>
                </a:lnTo>
                <a:lnTo>
                  <a:pt x="24" y="304"/>
                </a:lnTo>
                <a:lnTo>
                  <a:pt x="24" y="301"/>
                </a:lnTo>
                <a:close/>
                <a:moveTo>
                  <a:pt x="217" y="194"/>
                </a:moveTo>
                <a:lnTo>
                  <a:pt x="217" y="194"/>
                </a:lnTo>
                <a:lnTo>
                  <a:pt x="215" y="192"/>
                </a:lnTo>
                <a:lnTo>
                  <a:pt x="213" y="190"/>
                </a:lnTo>
                <a:lnTo>
                  <a:pt x="212" y="189"/>
                </a:lnTo>
                <a:lnTo>
                  <a:pt x="215" y="195"/>
                </a:lnTo>
                <a:lnTo>
                  <a:pt x="217" y="194"/>
                </a:lnTo>
                <a:close/>
                <a:moveTo>
                  <a:pt x="89" y="369"/>
                </a:moveTo>
                <a:lnTo>
                  <a:pt x="89" y="369"/>
                </a:lnTo>
                <a:lnTo>
                  <a:pt x="89" y="378"/>
                </a:lnTo>
                <a:lnTo>
                  <a:pt x="90" y="377"/>
                </a:lnTo>
                <a:lnTo>
                  <a:pt x="89" y="370"/>
                </a:lnTo>
                <a:lnTo>
                  <a:pt x="89" y="369"/>
                </a:lnTo>
                <a:close/>
                <a:moveTo>
                  <a:pt x="103" y="34"/>
                </a:moveTo>
                <a:lnTo>
                  <a:pt x="103" y="34"/>
                </a:lnTo>
                <a:lnTo>
                  <a:pt x="103" y="33"/>
                </a:lnTo>
                <a:lnTo>
                  <a:pt x="97" y="30"/>
                </a:lnTo>
                <a:lnTo>
                  <a:pt x="95" y="28"/>
                </a:lnTo>
                <a:lnTo>
                  <a:pt x="97" y="30"/>
                </a:lnTo>
                <a:lnTo>
                  <a:pt x="100" y="33"/>
                </a:lnTo>
                <a:lnTo>
                  <a:pt x="103" y="34"/>
                </a:lnTo>
                <a:close/>
                <a:moveTo>
                  <a:pt x="198" y="350"/>
                </a:moveTo>
                <a:lnTo>
                  <a:pt x="198" y="350"/>
                </a:lnTo>
                <a:lnTo>
                  <a:pt x="198" y="348"/>
                </a:lnTo>
                <a:lnTo>
                  <a:pt x="196" y="348"/>
                </a:lnTo>
                <a:lnTo>
                  <a:pt x="194" y="348"/>
                </a:lnTo>
                <a:lnTo>
                  <a:pt x="196" y="351"/>
                </a:lnTo>
                <a:lnTo>
                  <a:pt x="198" y="350"/>
                </a:lnTo>
                <a:close/>
                <a:moveTo>
                  <a:pt x="32" y="336"/>
                </a:moveTo>
                <a:lnTo>
                  <a:pt x="32" y="336"/>
                </a:lnTo>
                <a:lnTo>
                  <a:pt x="29" y="337"/>
                </a:lnTo>
                <a:lnTo>
                  <a:pt x="30" y="339"/>
                </a:lnTo>
                <a:lnTo>
                  <a:pt x="32" y="337"/>
                </a:lnTo>
                <a:lnTo>
                  <a:pt x="32" y="336"/>
                </a:lnTo>
                <a:close/>
                <a:moveTo>
                  <a:pt x="101" y="356"/>
                </a:moveTo>
                <a:lnTo>
                  <a:pt x="101" y="356"/>
                </a:lnTo>
                <a:lnTo>
                  <a:pt x="101" y="358"/>
                </a:lnTo>
                <a:lnTo>
                  <a:pt x="101" y="361"/>
                </a:lnTo>
                <a:lnTo>
                  <a:pt x="103" y="361"/>
                </a:lnTo>
                <a:lnTo>
                  <a:pt x="101" y="356"/>
                </a:lnTo>
                <a:close/>
                <a:moveTo>
                  <a:pt x="177" y="343"/>
                </a:moveTo>
                <a:lnTo>
                  <a:pt x="177" y="343"/>
                </a:lnTo>
                <a:lnTo>
                  <a:pt x="179" y="343"/>
                </a:lnTo>
                <a:lnTo>
                  <a:pt x="179" y="342"/>
                </a:lnTo>
                <a:lnTo>
                  <a:pt x="179" y="337"/>
                </a:lnTo>
                <a:lnTo>
                  <a:pt x="177" y="337"/>
                </a:lnTo>
                <a:lnTo>
                  <a:pt x="177" y="343"/>
                </a:lnTo>
                <a:close/>
                <a:moveTo>
                  <a:pt x="199" y="257"/>
                </a:moveTo>
                <a:lnTo>
                  <a:pt x="199" y="257"/>
                </a:lnTo>
                <a:lnTo>
                  <a:pt x="201" y="252"/>
                </a:lnTo>
                <a:lnTo>
                  <a:pt x="201" y="250"/>
                </a:lnTo>
                <a:lnTo>
                  <a:pt x="198" y="255"/>
                </a:lnTo>
                <a:lnTo>
                  <a:pt x="199" y="257"/>
                </a:lnTo>
                <a:close/>
                <a:moveTo>
                  <a:pt x="237" y="255"/>
                </a:moveTo>
                <a:lnTo>
                  <a:pt x="237" y="255"/>
                </a:lnTo>
                <a:lnTo>
                  <a:pt x="235" y="257"/>
                </a:lnTo>
                <a:lnTo>
                  <a:pt x="234" y="258"/>
                </a:lnTo>
                <a:lnTo>
                  <a:pt x="234" y="260"/>
                </a:lnTo>
                <a:lnTo>
                  <a:pt x="237" y="257"/>
                </a:lnTo>
                <a:lnTo>
                  <a:pt x="237" y="255"/>
                </a:lnTo>
                <a:close/>
                <a:moveTo>
                  <a:pt x="122" y="203"/>
                </a:moveTo>
                <a:lnTo>
                  <a:pt x="122" y="203"/>
                </a:lnTo>
                <a:lnTo>
                  <a:pt x="120" y="197"/>
                </a:lnTo>
                <a:lnTo>
                  <a:pt x="120" y="200"/>
                </a:lnTo>
                <a:lnTo>
                  <a:pt x="120" y="203"/>
                </a:lnTo>
                <a:lnTo>
                  <a:pt x="122" y="203"/>
                </a:lnTo>
                <a:close/>
                <a:moveTo>
                  <a:pt x="138" y="173"/>
                </a:moveTo>
                <a:lnTo>
                  <a:pt x="138" y="173"/>
                </a:lnTo>
                <a:lnTo>
                  <a:pt x="138" y="175"/>
                </a:lnTo>
                <a:lnTo>
                  <a:pt x="138" y="178"/>
                </a:lnTo>
                <a:lnTo>
                  <a:pt x="139" y="175"/>
                </a:lnTo>
                <a:lnTo>
                  <a:pt x="139" y="171"/>
                </a:lnTo>
                <a:lnTo>
                  <a:pt x="138" y="173"/>
                </a:lnTo>
                <a:close/>
                <a:moveTo>
                  <a:pt x="81" y="26"/>
                </a:moveTo>
                <a:lnTo>
                  <a:pt x="81" y="26"/>
                </a:lnTo>
                <a:lnTo>
                  <a:pt x="81" y="30"/>
                </a:lnTo>
                <a:lnTo>
                  <a:pt x="82" y="31"/>
                </a:lnTo>
                <a:lnTo>
                  <a:pt x="84" y="26"/>
                </a:lnTo>
                <a:lnTo>
                  <a:pt x="81" y="26"/>
                </a:lnTo>
                <a:close/>
                <a:moveTo>
                  <a:pt x="98" y="224"/>
                </a:moveTo>
                <a:lnTo>
                  <a:pt x="98" y="224"/>
                </a:lnTo>
                <a:lnTo>
                  <a:pt x="98" y="239"/>
                </a:lnTo>
                <a:lnTo>
                  <a:pt x="98" y="224"/>
                </a:lnTo>
                <a:close/>
                <a:moveTo>
                  <a:pt x="136" y="66"/>
                </a:moveTo>
                <a:lnTo>
                  <a:pt x="136" y="66"/>
                </a:lnTo>
                <a:lnTo>
                  <a:pt x="138" y="64"/>
                </a:lnTo>
                <a:lnTo>
                  <a:pt x="131" y="59"/>
                </a:lnTo>
                <a:lnTo>
                  <a:pt x="136" y="66"/>
                </a:lnTo>
                <a:close/>
                <a:moveTo>
                  <a:pt x="30" y="301"/>
                </a:moveTo>
                <a:lnTo>
                  <a:pt x="30" y="301"/>
                </a:lnTo>
                <a:lnTo>
                  <a:pt x="35" y="298"/>
                </a:lnTo>
                <a:lnTo>
                  <a:pt x="35" y="296"/>
                </a:lnTo>
                <a:lnTo>
                  <a:pt x="30" y="298"/>
                </a:lnTo>
                <a:lnTo>
                  <a:pt x="30" y="301"/>
                </a:lnTo>
                <a:close/>
                <a:moveTo>
                  <a:pt x="199" y="170"/>
                </a:moveTo>
                <a:lnTo>
                  <a:pt x="199" y="170"/>
                </a:lnTo>
                <a:lnTo>
                  <a:pt x="199" y="173"/>
                </a:lnTo>
                <a:lnTo>
                  <a:pt x="201" y="173"/>
                </a:lnTo>
                <a:lnTo>
                  <a:pt x="201" y="168"/>
                </a:lnTo>
                <a:lnTo>
                  <a:pt x="199" y="170"/>
                </a:lnTo>
                <a:close/>
                <a:moveTo>
                  <a:pt x="40" y="315"/>
                </a:moveTo>
                <a:lnTo>
                  <a:pt x="40" y="315"/>
                </a:lnTo>
                <a:lnTo>
                  <a:pt x="40" y="310"/>
                </a:lnTo>
                <a:lnTo>
                  <a:pt x="38" y="310"/>
                </a:lnTo>
                <a:lnTo>
                  <a:pt x="40" y="313"/>
                </a:lnTo>
                <a:lnTo>
                  <a:pt x="37" y="317"/>
                </a:lnTo>
                <a:lnTo>
                  <a:pt x="38" y="317"/>
                </a:lnTo>
                <a:lnTo>
                  <a:pt x="38" y="315"/>
                </a:lnTo>
                <a:lnTo>
                  <a:pt x="40" y="315"/>
                </a:lnTo>
                <a:close/>
                <a:moveTo>
                  <a:pt x="127" y="189"/>
                </a:moveTo>
                <a:lnTo>
                  <a:pt x="127" y="189"/>
                </a:lnTo>
                <a:lnTo>
                  <a:pt x="123" y="189"/>
                </a:lnTo>
                <a:lnTo>
                  <a:pt x="122" y="192"/>
                </a:lnTo>
                <a:lnTo>
                  <a:pt x="125" y="190"/>
                </a:lnTo>
                <a:lnTo>
                  <a:pt x="127" y="190"/>
                </a:lnTo>
                <a:lnTo>
                  <a:pt x="127" y="189"/>
                </a:lnTo>
                <a:close/>
                <a:moveTo>
                  <a:pt x="196" y="242"/>
                </a:moveTo>
                <a:lnTo>
                  <a:pt x="196" y="242"/>
                </a:lnTo>
                <a:lnTo>
                  <a:pt x="198" y="239"/>
                </a:lnTo>
                <a:lnTo>
                  <a:pt x="196" y="238"/>
                </a:lnTo>
                <a:lnTo>
                  <a:pt x="196" y="242"/>
                </a:lnTo>
                <a:close/>
                <a:moveTo>
                  <a:pt x="190" y="135"/>
                </a:moveTo>
                <a:lnTo>
                  <a:pt x="190" y="135"/>
                </a:lnTo>
                <a:lnTo>
                  <a:pt x="188" y="135"/>
                </a:lnTo>
                <a:lnTo>
                  <a:pt x="190" y="140"/>
                </a:lnTo>
                <a:lnTo>
                  <a:pt x="191" y="140"/>
                </a:lnTo>
                <a:lnTo>
                  <a:pt x="190" y="135"/>
                </a:lnTo>
                <a:close/>
                <a:moveTo>
                  <a:pt x="142" y="381"/>
                </a:moveTo>
                <a:lnTo>
                  <a:pt x="142" y="381"/>
                </a:lnTo>
                <a:lnTo>
                  <a:pt x="136" y="383"/>
                </a:lnTo>
                <a:lnTo>
                  <a:pt x="141" y="383"/>
                </a:lnTo>
                <a:lnTo>
                  <a:pt x="142" y="381"/>
                </a:lnTo>
                <a:close/>
                <a:moveTo>
                  <a:pt x="131" y="181"/>
                </a:moveTo>
                <a:lnTo>
                  <a:pt x="131" y="181"/>
                </a:lnTo>
                <a:lnTo>
                  <a:pt x="133" y="175"/>
                </a:lnTo>
                <a:lnTo>
                  <a:pt x="131" y="175"/>
                </a:lnTo>
                <a:lnTo>
                  <a:pt x="131" y="181"/>
                </a:lnTo>
                <a:close/>
                <a:moveTo>
                  <a:pt x="224" y="295"/>
                </a:moveTo>
                <a:lnTo>
                  <a:pt x="224" y="295"/>
                </a:lnTo>
                <a:lnTo>
                  <a:pt x="229" y="293"/>
                </a:lnTo>
                <a:lnTo>
                  <a:pt x="229" y="291"/>
                </a:lnTo>
                <a:lnTo>
                  <a:pt x="228" y="291"/>
                </a:lnTo>
                <a:lnTo>
                  <a:pt x="224" y="295"/>
                </a:lnTo>
                <a:close/>
                <a:moveTo>
                  <a:pt x="194" y="130"/>
                </a:moveTo>
                <a:lnTo>
                  <a:pt x="194" y="130"/>
                </a:lnTo>
                <a:lnTo>
                  <a:pt x="198" y="137"/>
                </a:lnTo>
                <a:lnTo>
                  <a:pt x="199" y="135"/>
                </a:lnTo>
                <a:lnTo>
                  <a:pt x="194" y="130"/>
                </a:lnTo>
                <a:close/>
                <a:moveTo>
                  <a:pt x="117" y="113"/>
                </a:moveTo>
                <a:lnTo>
                  <a:pt x="117" y="113"/>
                </a:lnTo>
                <a:lnTo>
                  <a:pt x="116" y="118"/>
                </a:lnTo>
                <a:lnTo>
                  <a:pt x="116" y="119"/>
                </a:lnTo>
                <a:lnTo>
                  <a:pt x="117" y="116"/>
                </a:lnTo>
                <a:lnTo>
                  <a:pt x="117" y="115"/>
                </a:lnTo>
                <a:lnTo>
                  <a:pt x="117" y="113"/>
                </a:lnTo>
                <a:close/>
                <a:moveTo>
                  <a:pt x="133" y="407"/>
                </a:moveTo>
                <a:lnTo>
                  <a:pt x="133" y="407"/>
                </a:lnTo>
                <a:lnTo>
                  <a:pt x="138" y="407"/>
                </a:lnTo>
                <a:lnTo>
                  <a:pt x="138" y="405"/>
                </a:lnTo>
                <a:lnTo>
                  <a:pt x="133" y="405"/>
                </a:lnTo>
                <a:lnTo>
                  <a:pt x="133" y="407"/>
                </a:lnTo>
                <a:close/>
                <a:moveTo>
                  <a:pt x="100" y="176"/>
                </a:moveTo>
                <a:lnTo>
                  <a:pt x="100" y="176"/>
                </a:lnTo>
                <a:lnTo>
                  <a:pt x="101" y="170"/>
                </a:lnTo>
                <a:lnTo>
                  <a:pt x="100" y="173"/>
                </a:lnTo>
                <a:lnTo>
                  <a:pt x="100" y="176"/>
                </a:lnTo>
                <a:close/>
                <a:moveTo>
                  <a:pt x="164" y="165"/>
                </a:moveTo>
                <a:lnTo>
                  <a:pt x="164" y="165"/>
                </a:lnTo>
                <a:lnTo>
                  <a:pt x="166" y="164"/>
                </a:lnTo>
                <a:lnTo>
                  <a:pt x="166" y="160"/>
                </a:lnTo>
                <a:lnTo>
                  <a:pt x="164" y="162"/>
                </a:lnTo>
                <a:lnTo>
                  <a:pt x="164" y="165"/>
                </a:lnTo>
                <a:close/>
                <a:moveTo>
                  <a:pt x="120" y="56"/>
                </a:moveTo>
                <a:lnTo>
                  <a:pt x="120" y="56"/>
                </a:lnTo>
                <a:lnTo>
                  <a:pt x="117" y="50"/>
                </a:lnTo>
                <a:lnTo>
                  <a:pt x="117" y="53"/>
                </a:lnTo>
                <a:lnTo>
                  <a:pt x="117" y="55"/>
                </a:lnTo>
                <a:lnTo>
                  <a:pt x="120" y="56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46" y="233"/>
                </a:lnTo>
                <a:lnTo>
                  <a:pt x="45" y="236"/>
                </a:lnTo>
                <a:lnTo>
                  <a:pt x="45" y="238"/>
                </a:lnTo>
                <a:lnTo>
                  <a:pt x="49" y="231"/>
                </a:lnTo>
                <a:close/>
                <a:moveTo>
                  <a:pt x="48" y="260"/>
                </a:moveTo>
                <a:lnTo>
                  <a:pt x="48" y="260"/>
                </a:lnTo>
                <a:lnTo>
                  <a:pt x="51" y="260"/>
                </a:lnTo>
                <a:lnTo>
                  <a:pt x="51" y="258"/>
                </a:lnTo>
                <a:lnTo>
                  <a:pt x="49" y="258"/>
                </a:lnTo>
                <a:lnTo>
                  <a:pt x="48" y="260"/>
                </a:lnTo>
                <a:close/>
                <a:moveTo>
                  <a:pt x="81" y="334"/>
                </a:moveTo>
                <a:lnTo>
                  <a:pt x="81" y="334"/>
                </a:lnTo>
                <a:lnTo>
                  <a:pt x="81" y="332"/>
                </a:lnTo>
                <a:lnTo>
                  <a:pt x="79" y="332"/>
                </a:lnTo>
                <a:lnTo>
                  <a:pt x="78" y="332"/>
                </a:lnTo>
                <a:lnTo>
                  <a:pt x="78" y="336"/>
                </a:lnTo>
                <a:lnTo>
                  <a:pt x="81" y="334"/>
                </a:lnTo>
                <a:close/>
                <a:moveTo>
                  <a:pt x="93" y="162"/>
                </a:moveTo>
                <a:lnTo>
                  <a:pt x="93" y="162"/>
                </a:lnTo>
                <a:lnTo>
                  <a:pt x="93" y="164"/>
                </a:lnTo>
                <a:lnTo>
                  <a:pt x="95" y="167"/>
                </a:lnTo>
                <a:lnTo>
                  <a:pt x="97" y="167"/>
                </a:lnTo>
                <a:lnTo>
                  <a:pt x="93" y="162"/>
                </a:lnTo>
                <a:close/>
                <a:moveTo>
                  <a:pt x="111" y="167"/>
                </a:moveTo>
                <a:lnTo>
                  <a:pt x="111" y="167"/>
                </a:lnTo>
                <a:lnTo>
                  <a:pt x="108" y="168"/>
                </a:lnTo>
                <a:lnTo>
                  <a:pt x="109" y="170"/>
                </a:lnTo>
                <a:lnTo>
                  <a:pt x="111" y="170"/>
                </a:lnTo>
                <a:lnTo>
                  <a:pt x="111" y="167"/>
                </a:lnTo>
                <a:close/>
                <a:moveTo>
                  <a:pt x="120" y="146"/>
                </a:moveTo>
                <a:lnTo>
                  <a:pt x="120" y="146"/>
                </a:lnTo>
                <a:lnTo>
                  <a:pt x="119" y="142"/>
                </a:lnTo>
                <a:lnTo>
                  <a:pt x="117" y="142"/>
                </a:lnTo>
                <a:lnTo>
                  <a:pt x="117" y="143"/>
                </a:lnTo>
                <a:lnTo>
                  <a:pt x="120" y="146"/>
                </a:lnTo>
                <a:close/>
                <a:moveTo>
                  <a:pt x="34" y="332"/>
                </a:moveTo>
                <a:lnTo>
                  <a:pt x="34" y="332"/>
                </a:lnTo>
                <a:lnTo>
                  <a:pt x="34" y="324"/>
                </a:lnTo>
                <a:lnTo>
                  <a:pt x="34" y="326"/>
                </a:lnTo>
                <a:lnTo>
                  <a:pt x="34" y="331"/>
                </a:lnTo>
                <a:lnTo>
                  <a:pt x="34" y="332"/>
                </a:lnTo>
                <a:close/>
                <a:moveTo>
                  <a:pt x="82" y="214"/>
                </a:moveTo>
                <a:lnTo>
                  <a:pt x="82" y="214"/>
                </a:lnTo>
                <a:lnTo>
                  <a:pt x="84" y="208"/>
                </a:lnTo>
                <a:lnTo>
                  <a:pt x="82" y="212"/>
                </a:lnTo>
                <a:lnTo>
                  <a:pt x="82" y="214"/>
                </a:lnTo>
                <a:close/>
                <a:moveTo>
                  <a:pt x="171" y="391"/>
                </a:moveTo>
                <a:lnTo>
                  <a:pt x="171" y="391"/>
                </a:lnTo>
                <a:lnTo>
                  <a:pt x="169" y="386"/>
                </a:lnTo>
                <a:lnTo>
                  <a:pt x="168" y="386"/>
                </a:lnTo>
                <a:lnTo>
                  <a:pt x="169" y="391"/>
                </a:lnTo>
                <a:lnTo>
                  <a:pt x="171" y="391"/>
                </a:lnTo>
                <a:close/>
                <a:moveTo>
                  <a:pt x="112" y="407"/>
                </a:moveTo>
                <a:lnTo>
                  <a:pt x="112" y="407"/>
                </a:lnTo>
                <a:lnTo>
                  <a:pt x="119" y="405"/>
                </a:lnTo>
                <a:lnTo>
                  <a:pt x="114" y="405"/>
                </a:lnTo>
                <a:lnTo>
                  <a:pt x="112" y="407"/>
                </a:lnTo>
                <a:close/>
                <a:moveTo>
                  <a:pt x="51" y="334"/>
                </a:moveTo>
                <a:lnTo>
                  <a:pt x="51" y="334"/>
                </a:lnTo>
                <a:lnTo>
                  <a:pt x="51" y="329"/>
                </a:lnTo>
                <a:lnTo>
                  <a:pt x="49" y="328"/>
                </a:lnTo>
                <a:lnTo>
                  <a:pt x="51" y="334"/>
                </a:lnTo>
                <a:close/>
                <a:moveTo>
                  <a:pt x="191" y="252"/>
                </a:moveTo>
                <a:lnTo>
                  <a:pt x="191" y="252"/>
                </a:lnTo>
                <a:lnTo>
                  <a:pt x="190" y="252"/>
                </a:lnTo>
                <a:lnTo>
                  <a:pt x="190" y="255"/>
                </a:lnTo>
                <a:lnTo>
                  <a:pt x="191" y="255"/>
                </a:lnTo>
                <a:lnTo>
                  <a:pt x="191" y="254"/>
                </a:lnTo>
                <a:lnTo>
                  <a:pt x="191" y="252"/>
                </a:lnTo>
                <a:close/>
                <a:moveTo>
                  <a:pt x="76" y="261"/>
                </a:moveTo>
                <a:lnTo>
                  <a:pt x="76" y="261"/>
                </a:lnTo>
                <a:lnTo>
                  <a:pt x="76" y="258"/>
                </a:lnTo>
                <a:lnTo>
                  <a:pt x="73" y="261"/>
                </a:lnTo>
                <a:lnTo>
                  <a:pt x="76" y="261"/>
                </a:lnTo>
                <a:close/>
                <a:moveTo>
                  <a:pt x="68" y="190"/>
                </a:moveTo>
                <a:lnTo>
                  <a:pt x="68" y="190"/>
                </a:lnTo>
                <a:lnTo>
                  <a:pt x="70" y="189"/>
                </a:lnTo>
                <a:lnTo>
                  <a:pt x="75" y="181"/>
                </a:lnTo>
                <a:lnTo>
                  <a:pt x="71" y="186"/>
                </a:lnTo>
                <a:lnTo>
                  <a:pt x="68" y="190"/>
                </a:lnTo>
                <a:close/>
                <a:moveTo>
                  <a:pt x="116" y="183"/>
                </a:moveTo>
                <a:lnTo>
                  <a:pt x="116" y="183"/>
                </a:lnTo>
                <a:lnTo>
                  <a:pt x="119" y="184"/>
                </a:lnTo>
                <a:lnTo>
                  <a:pt x="119" y="181"/>
                </a:lnTo>
                <a:lnTo>
                  <a:pt x="117" y="181"/>
                </a:lnTo>
                <a:lnTo>
                  <a:pt x="116" y="183"/>
                </a:lnTo>
                <a:close/>
                <a:moveTo>
                  <a:pt x="18" y="317"/>
                </a:moveTo>
                <a:lnTo>
                  <a:pt x="18" y="317"/>
                </a:lnTo>
                <a:lnTo>
                  <a:pt x="16" y="318"/>
                </a:lnTo>
                <a:lnTo>
                  <a:pt x="16" y="323"/>
                </a:lnTo>
                <a:lnTo>
                  <a:pt x="18" y="321"/>
                </a:lnTo>
                <a:lnTo>
                  <a:pt x="18" y="317"/>
                </a:lnTo>
                <a:close/>
                <a:moveTo>
                  <a:pt x="76" y="350"/>
                </a:moveTo>
                <a:lnTo>
                  <a:pt x="76" y="350"/>
                </a:lnTo>
                <a:lnTo>
                  <a:pt x="78" y="350"/>
                </a:lnTo>
                <a:lnTo>
                  <a:pt x="79" y="350"/>
                </a:lnTo>
                <a:lnTo>
                  <a:pt x="81" y="347"/>
                </a:lnTo>
                <a:lnTo>
                  <a:pt x="81" y="345"/>
                </a:lnTo>
                <a:lnTo>
                  <a:pt x="76" y="350"/>
                </a:lnTo>
                <a:close/>
                <a:moveTo>
                  <a:pt x="45" y="370"/>
                </a:moveTo>
                <a:lnTo>
                  <a:pt x="45" y="370"/>
                </a:lnTo>
                <a:lnTo>
                  <a:pt x="45" y="369"/>
                </a:lnTo>
                <a:lnTo>
                  <a:pt x="45" y="365"/>
                </a:lnTo>
                <a:lnTo>
                  <a:pt x="43" y="369"/>
                </a:lnTo>
                <a:lnTo>
                  <a:pt x="45" y="370"/>
                </a:lnTo>
                <a:close/>
                <a:moveTo>
                  <a:pt x="19" y="348"/>
                </a:moveTo>
                <a:lnTo>
                  <a:pt x="19" y="348"/>
                </a:lnTo>
                <a:lnTo>
                  <a:pt x="21" y="348"/>
                </a:lnTo>
                <a:lnTo>
                  <a:pt x="21" y="347"/>
                </a:lnTo>
                <a:lnTo>
                  <a:pt x="19" y="342"/>
                </a:lnTo>
                <a:lnTo>
                  <a:pt x="19" y="343"/>
                </a:lnTo>
                <a:lnTo>
                  <a:pt x="19" y="348"/>
                </a:lnTo>
                <a:close/>
                <a:moveTo>
                  <a:pt x="201" y="353"/>
                </a:moveTo>
                <a:lnTo>
                  <a:pt x="201" y="353"/>
                </a:lnTo>
                <a:lnTo>
                  <a:pt x="202" y="347"/>
                </a:lnTo>
                <a:lnTo>
                  <a:pt x="201" y="348"/>
                </a:lnTo>
                <a:lnTo>
                  <a:pt x="201" y="353"/>
                </a:lnTo>
                <a:close/>
                <a:moveTo>
                  <a:pt x="187" y="167"/>
                </a:moveTo>
                <a:lnTo>
                  <a:pt x="187" y="167"/>
                </a:lnTo>
                <a:lnTo>
                  <a:pt x="188" y="168"/>
                </a:lnTo>
                <a:lnTo>
                  <a:pt x="190" y="167"/>
                </a:lnTo>
                <a:lnTo>
                  <a:pt x="190" y="165"/>
                </a:lnTo>
                <a:lnTo>
                  <a:pt x="187" y="167"/>
                </a:lnTo>
                <a:close/>
                <a:moveTo>
                  <a:pt x="133" y="211"/>
                </a:moveTo>
                <a:lnTo>
                  <a:pt x="133" y="211"/>
                </a:lnTo>
                <a:lnTo>
                  <a:pt x="139" y="211"/>
                </a:lnTo>
                <a:lnTo>
                  <a:pt x="138" y="209"/>
                </a:lnTo>
                <a:lnTo>
                  <a:pt x="133" y="209"/>
                </a:lnTo>
                <a:lnTo>
                  <a:pt x="133" y="211"/>
                </a:lnTo>
                <a:close/>
                <a:moveTo>
                  <a:pt x="161" y="198"/>
                </a:moveTo>
                <a:lnTo>
                  <a:pt x="161" y="198"/>
                </a:lnTo>
                <a:lnTo>
                  <a:pt x="160" y="201"/>
                </a:lnTo>
                <a:lnTo>
                  <a:pt x="163" y="201"/>
                </a:lnTo>
                <a:lnTo>
                  <a:pt x="161" y="198"/>
                </a:lnTo>
                <a:close/>
                <a:moveTo>
                  <a:pt x="65" y="353"/>
                </a:moveTo>
                <a:lnTo>
                  <a:pt x="65" y="353"/>
                </a:lnTo>
                <a:lnTo>
                  <a:pt x="62" y="353"/>
                </a:lnTo>
                <a:lnTo>
                  <a:pt x="62" y="354"/>
                </a:lnTo>
                <a:lnTo>
                  <a:pt x="63" y="354"/>
                </a:lnTo>
                <a:lnTo>
                  <a:pt x="65" y="353"/>
                </a:lnTo>
                <a:close/>
                <a:moveTo>
                  <a:pt x="213" y="159"/>
                </a:moveTo>
                <a:lnTo>
                  <a:pt x="213" y="159"/>
                </a:lnTo>
                <a:lnTo>
                  <a:pt x="210" y="154"/>
                </a:lnTo>
                <a:lnTo>
                  <a:pt x="212" y="160"/>
                </a:lnTo>
                <a:lnTo>
                  <a:pt x="213" y="159"/>
                </a:lnTo>
                <a:close/>
                <a:moveTo>
                  <a:pt x="199" y="140"/>
                </a:moveTo>
                <a:lnTo>
                  <a:pt x="199" y="140"/>
                </a:lnTo>
                <a:lnTo>
                  <a:pt x="202" y="145"/>
                </a:lnTo>
                <a:lnTo>
                  <a:pt x="201" y="142"/>
                </a:lnTo>
                <a:lnTo>
                  <a:pt x="201" y="140"/>
                </a:lnTo>
                <a:lnTo>
                  <a:pt x="201" y="138"/>
                </a:lnTo>
                <a:lnTo>
                  <a:pt x="199" y="140"/>
                </a:lnTo>
                <a:close/>
                <a:moveTo>
                  <a:pt x="193" y="154"/>
                </a:moveTo>
                <a:lnTo>
                  <a:pt x="193" y="154"/>
                </a:lnTo>
                <a:lnTo>
                  <a:pt x="196" y="151"/>
                </a:lnTo>
                <a:lnTo>
                  <a:pt x="191" y="153"/>
                </a:lnTo>
                <a:lnTo>
                  <a:pt x="193" y="154"/>
                </a:lnTo>
                <a:close/>
                <a:moveTo>
                  <a:pt x="34" y="266"/>
                </a:moveTo>
                <a:lnTo>
                  <a:pt x="34" y="266"/>
                </a:lnTo>
                <a:lnTo>
                  <a:pt x="35" y="263"/>
                </a:lnTo>
                <a:lnTo>
                  <a:pt x="34" y="263"/>
                </a:lnTo>
                <a:lnTo>
                  <a:pt x="34" y="266"/>
                </a:lnTo>
                <a:close/>
                <a:moveTo>
                  <a:pt x="119" y="58"/>
                </a:moveTo>
                <a:lnTo>
                  <a:pt x="119" y="58"/>
                </a:lnTo>
                <a:lnTo>
                  <a:pt x="117" y="58"/>
                </a:lnTo>
                <a:lnTo>
                  <a:pt x="117" y="61"/>
                </a:lnTo>
                <a:lnTo>
                  <a:pt x="119" y="61"/>
                </a:lnTo>
                <a:lnTo>
                  <a:pt x="119" y="58"/>
                </a:lnTo>
                <a:close/>
                <a:moveTo>
                  <a:pt x="171" y="149"/>
                </a:moveTo>
                <a:lnTo>
                  <a:pt x="171" y="149"/>
                </a:lnTo>
                <a:lnTo>
                  <a:pt x="168" y="151"/>
                </a:lnTo>
                <a:lnTo>
                  <a:pt x="168" y="153"/>
                </a:lnTo>
                <a:lnTo>
                  <a:pt x="171" y="149"/>
                </a:lnTo>
                <a:close/>
                <a:moveTo>
                  <a:pt x="67" y="342"/>
                </a:moveTo>
                <a:lnTo>
                  <a:pt x="67" y="342"/>
                </a:lnTo>
                <a:lnTo>
                  <a:pt x="65" y="342"/>
                </a:lnTo>
                <a:lnTo>
                  <a:pt x="63" y="345"/>
                </a:lnTo>
                <a:lnTo>
                  <a:pt x="65" y="345"/>
                </a:lnTo>
                <a:lnTo>
                  <a:pt x="67" y="342"/>
                </a:lnTo>
                <a:close/>
                <a:moveTo>
                  <a:pt x="101" y="364"/>
                </a:moveTo>
                <a:lnTo>
                  <a:pt x="101" y="364"/>
                </a:lnTo>
                <a:lnTo>
                  <a:pt x="101" y="367"/>
                </a:lnTo>
                <a:lnTo>
                  <a:pt x="103" y="365"/>
                </a:lnTo>
                <a:lnTo>
                  <a:pt x="103" y="362"/>
                </a:lnTo>
                <a:lnTo>
                  <a:pt x="101" y="364"/>
                </a:lnTo>
                <a:close/>
                <a:moveTo>
                  <a:pt x="79" y="222"/>
                </a:moveTo>
                <a:lnTo>
                  <a:pt x="79" y="222"/>
                </a:lnTo>
                <a:lnTo>
                  <a:pt x="78" y="220"/>
                </a:lnTo>
                <a:lnTo>
                  <a:pt x="76" y="225"/>
                </a:lnTo>
                <a:lnTo>
                  <a:pt x="76" y="227"/>
                </a:lnTo>
                <a:lnTo>
                  <a:pt x="79" y="222"/>
                </a:lnTo>
                <a:close/>
                <a:moveTo>
                  <a:pt x="68" y="347"/>
                </a:moveTo>
                <a:lnTo>
                  <a:pt x="68" y="347"/>
                </a:lnTo>
                <a:lnTo>
                  <a:pt x="67" y="347"/>
                </a:lnTo>
                <a:lnTo>
                  <a:pt x="63" y="350"/>
                </a:lnTo>
                <a:lnTo>
                  <a:pt x="67" y="350"/>
                </a:lnTo>
                <a:lnTo>
                  <a:pt x="68" y="347"/>
                </a:lnTo>
                <a:close/>
                <a:moveTo>
                  <a:pt x="169" y="399"/>
                </a:moveTo>
                <a:lnTo>
                  <a:pt x="169" y="399"/>
                </a:lnTo>
                <a:lnTo>
                  <a:pt x="169" y="395"/>
                </a:lnTo>
                <a:lnTo>
                  <a:pt x="164" y="397"/>
                </a:lnTo>
                <a:lnTo>
                  <a:pt x="169" y="399"/>
                </a:lnTo>
                <a:close/>
                <a:moveTo>
                  <a:pt x="84" y="347"/>
                </a:moveTo>
                <a:lnTo>
                  <a:pt x="84" y="347"/>
                </a:lnTo>
                <a:lnTo>
                  <a:pt x="82" y="350"/>
                </a:lnTo>
                <a:lnTo>
                  <a:pt x="84" y="350"/>
                </a:lnTo>
                <a:lnTo>
                  <a:pt x="84" y="347"/>
                </a:lnTo>
                <a:close/>
                <a:moveTo>
                  <a:pt x="59" y="339"/>
                </a:moveTo>
                <a:lnTo>
                  <a:pt x="59" y="339"/>
                </a:lnTo>
                <a:lnTo>
                  <a:pt x="60" y="339"/>
                </a:lnTo>
                <a:lnTo>
                  <a:pt x="62" y="339"/>
                </a:lnTo>
                <a:lnTo>
                  <a:pt x="62" y="337"/>
                </a:lnTo>
                <a:lnTo>
                  <a:pt x="59" y="337"/>
                </a:lnTo>
                <a:lnTo>
                  <a:pt x="59" y="339"/>
                </a:lnTo>
                <a:close/>
                <a:moveTo>
                  <a:pt x="220" y="227"/>
                </a:moveTo>
                <a:lnTo>
                  <a:pt x="220" y="227"/>
                </a:lnTo>
                <a:lnTo>
                  <a:pt x="221" y="224"/>
                </a:lnTo>
                <a:lnTo>
                  <a:pt x="221" y="222"/>
                </a:lnTo>
                <a:lnTo>
                  <a:pt x="220" y="227"/>
                </a:lnTo>
                <a:close/>
                <a:moveTo>
                  <a:pt x="224" y="261"/>
                </a:moveTo>
                <a:lnTo>
                  <a:pt x="224" y="261"/>
                </a:lnTo>
                <a:lnTo>
                  <a:pt x="223" y="261"/>
                </a:lnTo>
                <a:lnTo>
                  <a:pt x="221" y="261"/>
                </a:lnTo>
                <a:lnTo>
                  <a:pt x="221" y="265"/>
                </a:lnTo>
                <a:lnTo>
                  <a:pt x="224" y="261"/>
                </a:lnTo>
                <a:close/>
                <a:moveTo>
                  <a:pt x="134" y="99"/>
                </a:moveTo>
                <a:lnTo>
                  <a:pt x="134" y="99"/>
                </a:lnTo>
                <a:lnTo>
                  <a:pt x="138" y="97"/>
                </a:lnTo>
                <a:lnTo>
                  <a:pt x="136" y="96"/>
                </a:lnTo>
                <a:lnTo>
                  <a:pt x="134" y="97"/>
                </a:lnTo>
                <a:lnTo>
                  <a:pt x="134" y="99"/>
                </a:lnTo>
                <a:close/>
                <a:moveTo>
                  <a:pt x="163" y="246"/>
                </a:moveTo>
                <a:lnTo>
                  <a:pt x="163" y="246"/>
                </a:lnTo>
                <a:lnTo>
                  <a:pt x="164" y="246"/>
                </a:lnTo>
                <a:lnTo>
                  <a:pt x="166" y="244"/>
                </a:lnTo>
                <a:lnTo>
                  <a:pt x="166" y="241"/>
                </a:lnTo>
                <a:lnTo>
                  <a:pt x="163" y="246"/>
                </a:lnTo>
                <a:close/>
                <a:moveTo>
                  <a:pt x="100" y="156"/>
                </a:moveTo>
                <a:lnTo>
                  <a:pt x="100" y="156"/>
                </a:lnTo>
                <a:lnTo>
                  <a:pt x="101" y="156"/>
                </a:lnTo>
                <a:lnTo>
                  <a:pt x="100" y="153"/>
                </a:lnTo>
                <a:lnTo>
                  <a:pt x="100" y="151"/>
                </a:lnTo>
                <a:lnTo>
                  <a:pt x="98" y="149"/>
                </a:lnTo>
                <a:lnTo>
                  <a:pt x="98" y="153"/>
                </a:lnTo>
                <a:lnTo>
                  <a:pt x="100" y="156"/>
                </a:lnTo>
                <a:close/>
                <a:moveTo>
                  <a:pt x="187" y="359"/>
                </a:moveTo>
                <a:lnTo>
                  <a:pt x="187" y="359"/>
                </a:lnTo>
                <a:lnTo>
                  <a:pt x="187" y="361"/>
                </a:lnTo>
                <a:lnTo>
                  <a:pt x="185" y="362"/>
                </a:lnTo>
                <a:lnTo>
                  <a:pt x="185" y="364"/>
                </a:lnTo>
                <a:lnTo>
                  <a:pt x="187" y="362"/>
                </a:lnTo>
                <a:lnTo>
                  <a:pt x="188" y="361"/>
                </a:lnTo>
                <a:lnTo>
                  <a:pt x="187" y="359"/>
                </a:lnTo>
                <a:close/>
                <a:moveTo>
                  <a:pt x="95" y="64"/>
                </a:moveTo>
                <a:lnTo>
                  <a:pt x="95" y="64"/>
                </a:lnTo>
                <a:lnTo>
                  <a:pt x="93" y="64"/>
                </a:lnTo>
                <a:lnTo>
                  <a:pt x="93" y="69"/>
                </a:lnTo>
                <a:lnTo>
                  <a:pt x="95" y="67"/>
                </a:lnTo>
                <a:lnTo>
                  <a:pt x="95" y="64"/>
                </a:lnTo>
                <a:close/>
                <a:moveTo>
                  <a:pt x="204" y="329"/>
                </a:moveTo>
                <a:lnTo>
                  <a:pt x="204" y="329"/>
                </a:lnTo>
                <a:lnTo>
                  <a:pt x="201" y="329"/>
                </a:lnTo>
                <a:lnTo>
                  <a:pt x="199" y="329"/>
                </a:lnTo>
                <a:lnTo>
                  <a:pt x="196" y="329"/>
                </a:lnTo>
                <a:lnTo>
                  <a:pt x="204" y="329"/>
                </a:lnTo>
                <a:close/>
                <a:moveTo>
                  <a:pt x="235" y="252"/>
                </a:moveTo>
                <a:lnTo>
                  <a:pt x="235" y="252"/>
                </a:lnTo>
                <a:lnTo>
                  <a:pt x="235" y="246"/>
                </a:lnTo>
                <a:lnTo>
                  <a:pt x="234" y="246"/>
                </a:lnTo>
                <a:lnTo>
                  <a:pt x="235" y="254"/>
                </a:lnTo>
                <a:lnTo>
                  <a:pt x="235" y="252"/>
                </a:lnTo>
                <a:close/>
                <a:moveTo>
                  <a:pt x="125" y="123"/>
                </a:moveTo>
                <a:lnTo>
                  <a:pt x="125" y="123"/>
                </a:lnTo>
                <a:lnTo>
                  <a:pt x="127" y="119"/>
                </a:lnTo>
                <a:lnTo>
                  <a:pt x="127" y="118"/>
                </a:lnTo>
                <a:lnTo>
                  <a:pt x="125" y="119"/>
                </a:lnTo>
                <a:lnTo>
                  <a:pt x="123" y="121"/>
                </a:lnTo>
                <a:lnTo>
                  <a:pt x="125" y="123"/>
                </a:lnTo>
                <a:close/>
                <a:moveTo>
                  <a:pt x="185" y="358"/>
                </a:moveTo>
                <a:lnTo>
                  <a:pt x="185" y="358"/>
                </a:lnTo>
                <a:lnTo>
                  <a:pt x="187" y="358"/>
                </a:lnTo>
                <a:lnTo>
                  <a:pt x="187" y="354"/>
                </a:lnTo>
                <a:lnTo>
                  <a:pt x="185" y="353"/>
                </a:lnTo>
                <a:lnTo>
                  <a:pt x="185" y="358"/>
                </a:lnTo>
                <a:close/>
                <a:moveTo>
                  <a:pt x="81" y="337"/>
                </a:moveTo>
                <a:lnTo>
                  <a:pt x="81" y="337"/>
                </a:lnTo>
                <a:lnTo>
                  <a:pt x="76" y="337"/>
                </a:lnTo>
                <a:lnTo>
                  <a:pt x="76" y="339"/>
                </a:lnTo>
                <a:lnTo>
                  <a:pt x="81" y="339"/>
                </a:lnTo>
                <a:lnTo>
                  <a:pt x="81" y="337"/>
                </a:lnTo>
                <a:close/>
                <a:moveTo>
                  <a:pt x="123" y="86"/>
                </a:moveTo>
                <a:lnTo>
                  <a:pt x="123" y="86"/>
                </a:lnTo>
                <a:lnTo>
                  <a:pt x="122" y="85"/>
                </a:lnTo>
                <a:lnTo>
                  <a:pt x="122" y="83"/>
                </a:lnTo>
                <a:lnTo>
                  <a:pt x="120" y="83"/>
                </a:lnTo>
                <a:lnTo>
                  <a:pt x="120" y="86"/>
                </a:lnTo>
                <a:lnTo>
                  <a:pt x="122" y="86"/>
                </a:lnTo>
                <a:lnTo>
                  <a:pt x="123" y="86"/>
                </a:lnTo>
                <a:close/>
                <a:moveTo>
                  <a:pt x="158" y="405"/>
                </a:moveTo>
                <a:lnTo>
                  <a:pt x="158" y="405"/>
                </a:lnTo>
                <a:lnTo>
                  <a:pt x="153" y="407"/>
                </a:lnTo>
                <a:lnTo>
                  <a:pt x="160" y="405"/>
                </a:lnTo>
                <a:lnTo>
                  <a:pt x="158" y="405"/>
                </a:lnTo>
                <a:close/>
                <a:moveTo>
                  <a:pt x="141" y="154"/>
                </a:moveTo>
                <a:lnTo>
                  <a:pt x="141" y="154"/>
                </a:lnTo>
                <a:lnTo>
                  <a:pt x="142" y="153"/>
                </a:lnTo>
                <a:lnTo>
                  <a:pt x="142" y="149"/>
                </a:lnTo>
                <a:lnTo>
                  <a:pt x="141" y="151"/>
                </a:lnTo>
                <a:lnTo>
                  <a:pt x="141" y="154"/>
                </a:lnTo>
                <a:close/>
                <a:moveTo>
                  <a:pt x="152" y="167"/>
                </a:moveTo>
                <a:lnTo>
                  <a:pt x="152" y="167"/>
                </a:lnTo>
                <a:lnTo>
                  <a:pt x="150" y="168"/>
                </a:lnTo>
                <a:lnTo>
                  <a:pt x="152" y="173"/>
                </a:lnTo>
                <a:lnTo>
                  <a:pt x="153" y="171"/>
                </a:lnTo>
                <a:lnTo>
                  <a:pt x="152" y="167"/>
                </a:lnTo>
                <a:close/>
                <a:moveTo>
                  <a:pt x="87" y="31"/>
                </a:moveTo>
                <a:lnTo>
                  <a:pt x="87" y="31"/>
                </a:lnTo>
                <a:lnTo>
                  <a:pt x="89" y="34"/>
                </a:lnTo>
                <a:lnTo>
                  <a:pt x="89" y="36"/>
                </a:lnTo>
                <a:lnTo>
                  <a:pt x="90" y="34"/>
                </a:lnTo>
                <a:lnTo>
                  <a:pt x="87" y="31"/>
                </a:lnTo>
                <a:close/>
                <a:moveTo>
                  <a:pt x="207" y="209"/>
                </a:moveTo>
                <a:lnTo>
                  <a:pt x="207" y="209"/>
                </a:lnTo>
                <a:lnTo>
                  <a:pt x="209" y="211"/>
                </a:lnTo>
                <a:lnTo>
                  <a:pt x="210" y="208"/>
                </a:lnTo>
                <a:lnTo>
                  <a:pt x="209" y="208"/>
                </a:lnTo>
                <a:lnTo>
                  <a:pt x="207" y="209"/>
                </a:lnTo>
                <a:close/>
                <a:moveTo>
                  <a:pt x="182" y="343"/>
                </a:moveTo>
                <a:lnTo>
                  <a:pt x="182" y="343"/>
                </a:lnTo>
                <a:lnTo>
                  <a:pt x="182" y="348"/>
                </a:lnTo>
                <a:lnTo>
                  <a:pt x="183" y="347"/>
                </a:lnTo>
                <a:lnTo>
                  <a:pt x="183" y="343"/>
                </a:lnTo>
                <a:lnTo>
                  <a:pt x="182" y="343"/>
                </a:lnTo>
                <a:close/>
                <a:moveTo>
                  <a:pt x="194" y="384"/>
                </a:moveTo>
                <a:lnTo>
                  <a:pt x="194" y="384"/>
                </a:lnTo>
                <a:lnTo>
                  <a:pt x="194" y="381"/>
                </a:lnTo>
                <a:lnTo>
                  <a:pt x="193" y="383"/>
                </a:lnTo>
                <a:lnTo>
                  <a:pt x="194" y="384"/>
                </a:lnTo>
                <a:close/>
                <a:moveTo>
                  <a:pt x="133" y="94"/>
                </a:moveTo>
                <a:lnTo>
                  <a:pt x="133" y="94"/>
                </a:lnTo>
                <a:lnTo>
                  <a:pt x="134" y="94"/>
                </a:lnTo>
                <a:lnTo>
                  <a:pt x="133" y="91"/>
                </a:lnTo>
                <a:lnTo>
                  <a:pt x="131" y="91"/>
                </a:lnTo>
                <a:lnTo>
                  <a:pt x="133" y="94"/>
                </a:lnTo>
                <a:close/>
                <a:moveTo>
                  <a:pt x="183" y="211"/>
                </a:moveTo>
                <a:lnTo>
                  <a:pt x="183" y="211"/>
                </a:lnTo>
                <a:lnTo>
                  <a:pt x="182" y="206"/>
                </a:lnTo>
                <a:lnTo>
                  <a:pt x="182" y="208"/>
                </a:lnTo>
                <a:lnTo>
                  <a:pt x="183" y="211"/>
                </a:lnTo>
                <a:close/>
                <a:moveTo>
                  <a:pt x="193" y="132"/>
                </a:moveTo>
                <a:lnTo>
                  <a:pt x="193" y="132"/>
                </a:lnTo>
                <a:lnTo>
                  <a:pt x="194" y="138"/>
                </a:lnTo>
                <a:lnTo>
                  <a:pt x="196" y="137"/>
                </a:lnTo>
                <a:lnTo>
                  <a:pt x="193" y="132"/>
                </a:lnTo>
                <a:close/>
                <a:moveTo>
                  <a:pt x="144" y="143"/>
                </a:moveTo>
                <a:lnTo>
                  <a:pt x="144" y="143"/>
                </a:lnTo>
                <a:lnTo>
                  <a:pt x="146" y="142"/>
                </a:lnTo>
                <a:lnTo>
                  <a:pt x="146" y="138"/>
                </a:lnTo>
                <a:lnTo>
                  <a:pt x="142" y="140"/>
                </a:lnTo>
                <a:lnTo>
                  <a:pt x="144" y="143"/>
                </a:lnTo>
                <a:close/>
                <a:moveTo>
                  <a:pt x="76" y="206"/>
                </a:moveTo>
                <a:lnTo>
                  <a:pt x="76" y="206"/>
                </a:lnTo>
                <a:lnTo>
                  <a:pt x="73" y="211"/>
                </a:lnTo>
                <a:lnTo>
                  <a:pt x="76" y="208"/>
                </a:lnTo>
                <a:lnTo>
                  <a:pt x="76" y="206"/>
                </a:lnTo>
                <a:close/>
                <a:moveTo>
                  <a:pt x="166" y="222"/>
                </a:moveTo>
                <a:lnTo>
                  <a:pt x="166" y="222"/>
                </a:lnTo>
                <a:lnTo>
                  <a:pt x="168" y="219"/>
                </a:lnTo>
                <a:lnTo>
                  <a:pt x="168" y="217"/>
                </a:lnTo>
                <a:lnTo>
                  <a:pt x="166" y="219"/>
                </a:lnTo>
                <a:lnTo>
                  <a:pt x="166" y="222"/>
                </a:lnTo>
                <a:close/>
                <a:moveTo>
                  <a:pt x="21" y="359"/>
                </a:moveTo>
                <a:lnTo>
                  <a:pt x="21" y="359"/>
                </a:lnTo>
                <a:lnTo>
                  <a:pt x="22" y="361"/>
                </a:lnTo>
                <a:lnTo>
                  <a:pt x="24" y="361"/>
                </a:lnTo>
                <a:lnTo>
                  <a:pt x="22" y="358"/>
                </a:lnTo>
                <a:lnTo>
                  <a:pt x="21" y="359"/>
                </a:lnTo>
                <a:close/>
                <a:moveTo>
                  <a:pt x="112" y="50"/>
                </a:moveTo>
                <a:lnTo>
                  <a:pt x="112" y="50"/>
                </a:lnTo>
                <a:lnTo>
                  <a:pt x="114" y="52"/>
                </a:lnTo>
                <a:lnTo>
                  <a:pt x="116" y="52"/>
                </a:lnTo>
                <a:lnTo>
                  <a:pt x="114" y="48"/>
                </a:lnTo>
                <a:lnTo>
                  <a:pt x="112" y="50"/>
                </a:lnTo>
                <a:close/>
                <a:moveTo>
                  <a:pt x="117" y="178"/>
                </a:moveTo>
                <a:lnTo>
                  <a:pt x="117" y="178"/>
                </a:lnTo>
                <a:lnTo>
                  <a:pt x="119" y="178"/>
                </a:lnTo>
                <a:lnTo>
                  <a:pt x="119" y="175"/>
                </a:lnTo>
                <a:lnTo>
                  <a:pt x="117" y="178"/>
                </a:lnTo>
                <a:close/>
                <a:moveTo>
                  <a:pt x="125" y="388"/>
                </a:moveTo>
                <a:lnTo>
                  <a:pt x="125" y="388"/>
                </a:lnTo>
                <a:lnTo>
                  <a:pt x="120" y="388"/>
                </a:lnTo>
                <a:lnTo>
                  <a:pt x="120" y="389"/>
                </a:lnTo>
                <a:lnTo>
                  <a:pt x="125" y="388"/>
                </a:lnTo>
                <a:close/>
                <a:moveTo>
                  <a:pt x="180" y="348"/>
                </a:moveTo>
                <a:lnTo>
                  <a:pt x="180" y="348"/>
                </a:lnTo>
                <a:lnTo>
                  <a:pt x="180" y="347"/>
                </a:lnTo>
                <a:lnTo>
                  <a:pt x="177" y="348"/>
                </a:lnTo>
                <a:lnTo>
                  <a:pt x="179" y="350"/>
                </a:lnTo>
                <a:lnTo>
                  <a:pt x="180" y="348"/>
                </a:lnTo>
                <a:close/>
                <a:moveTo>
                  <a:pt x="73" y="266"/>
                </a:moveTo>
                <a:lnTo>
                  <a:pt x="73" y="266"/>
                </a:lnTo>
                <a:lnTo>
                  <a:pt x="75" y="269"/>
                </a:lnTo>
                <a:lnTo>
                  <a:pt x="76" y="266"/>
                </a:lnTo>
                <a:lnTo>
                  <a:pt x="73" y="266"/>
                </a:lnTo>
                <a:close/>
                <a:moveTo>
                  <a:pt x="188" y="370"/>
                </a:moveTo>
                <a:lnTo>
                  <a:pt x="188" y="370"/>
                </a:lnTo>
                <a:lnTo>
                  <a:pt x="187" y="369"/>
                </a:lnTo>
                <a:lnTo>
                  <a:pt x="187" y="367"/>
                </a:lnTo>
                <a:lnTo>
                  <a:pt x="185" y="367"/>
                </a:lnTo>
                <a:lnTo>
                  <a:pt x="187" y="370"/>
                </a:lnTo>
                <a:lnTo>
                  <a:pt x="188" y="370"/>
                </a:lnTo>
                <a:close/>
                <a:moveTo>
                  <a:pt x="229" y="277"/>
                </a:moveTo>
                <a:lnTo>
                  <a:pt x="229" y="277"/>
                </a:lnTo>
                <a:lnTo>
                  <a:pt x="229" y="274"/>
                </a:lnTo>
                <a:lnTo>
                  <a:pt x="228" y="276"/>
                </a:lnTo>
                <a:lnTo>
                  <a:pt x="226" y="277"/>
                </a:lnTo>
                <a:lnTo>
                  <a:pt x="229" y="277"/>
                </a:lnTo>
                <a:close/>
                <a:moveTo>
                  <a:pt x="128" y="167"/>
                </a:moveTo>
                <a:lnTo>
                  <a:pt x="128" y="167"/>
                </a:lnTo>
                <a:lnTo>
                  <a:pt x="127" y="171"/>
                </a:lnTo>
                <a:lnTo>
                  <a:pt x="128" y="170"/>
                </a:lnTo>
                <a:lnTo>
                  <a:pt x="128" y="167"/>
                </a:lnTo>
                <a:close/>
                <a:moveTo>
                  <a:pt x="221" y="209"/>
                </a:moveTo>
                <a:lnTo>
                  <a:pt x="221" y="209"/>
                </a:lnTo>
                <a:lnTo>
                  <a:pt x="223" y="212"/>
                </a:lnTo>
                <a:lnTo>
                  <a:pt x="224" y="212"/>
                </a:lnTo>
                <a:lnTo>
                  <a:pt x="221" y="209"/>
                </a:lnTo>
                <a:close/>
                <a:moveTo>
                  <a:pt x="231" y="318"/>
                </a:moveTo>
                <a:lnTo>
                  <a:pt x="231" y="318"/>
                </a:lnTo>
                <a:lnTo>
                  <a:pt x="234" y="318"/>
                </a:lnTo>
                <a:lnTo>
                  <a:pt x="234" y="317"/>
                </a:lnTo>
                <a:lnTo>
                  <a:pt x="231" y="317"/>
                </a:lnTo>
                <a:lnTo>
                  <a:pt x="231" y="318"/>
                </a:lnTo>
                <a:close/>
                <a:moveTo>
                  <a:pt x="15" y="337"/>
                </a:moveTo>
                <a:lnTo>
                  <a:pt x="15" y="337"/>
                </a:lnTo>
                <a:lnTo>
                  <a:pt x="13" y="337"/>
                </a:lnTo>
                <a:lnTo>
                  <a:pt x="13" y="340"/>
                </a:lnTo>
                <a:lnTo>
                  <a:pt x="13" y="342"/>
                </a:lnTo>
                <a:lnTo>
                  <a:pt x="15" y="340"/>
                </a:lnTo>
                <a:lnTo>
                  <a:pt x="15" y="339"/>
                </a:lnTo>
                <a:lnTo>
                  <a:pt x="15" y="337"/>
                </a:lnTo>
                <a:close/>
                <a:moveTo>
                  <a:pt x="84" y="257"/>
                </a:moveTo>
                <a:lnTo>
                  <a:pt x="84" y="257"/>
                </a:lnTo>
                <a:lnTo>
                  <a:pt x="82" y="258"/>
                </a:lnTo>
                <a:lnTo>
                  <a:pt x="82" y="261"/>
                </a:lnTo>
                <a:lnTo>
                  <a:pt x="84" y="261"/>
                </a:lnTo>
                <a:lnTo>
                  <a:pt x="84" y="257"/>
                </a:lnTo>
                <a:close/>
                <a:moveTo>
                  <a:pt x="183" y="392"/>
                </a:moveTo>
                <a:lnTo>
                  <a:pt x="183" y="392"/>
                </a:lnTo>
                <a:lnTo>
                  <a:pt x="185" y="395"/>
                </a:lnTo>
                <a:lnTo>
                  <a:pt x="187" y="394"/>
                </a:lnTo>
                <a:lnTo>
                  <a:pt x="185" y="392"/>
                </a:lnTo>
                <a:lnTo>
                  <a:pt x="183" y="392"/>
                </a:lnTo>
                <a:close/>
                <a:moveTo>
                  <a:pt x="90" y="407"/>
                </a:moveTo>
                <a:lnTo>
                  <a:pt x="90" y="407"/>
                </a:lnTo>
                <a:lnTo>
                  <a:pt x="98" y="410"/>
                </a:lnTo>
                <a:lnTo>
                  <a:pt x="98" y="408"/>
                </a:lnTo>
                <a:lnTo>
                  <a:pt x="95" y="408"/>
                </a:lnTo>
                <a:lnTo>
                  <a:pt x="90" y="407"/>
                </a:lnTo>
                <a:close/>
                <a:moveTo>
                  <a:pt x="32" y="362"/>
                </a:moveTo>
                <a:lnTo>
                  <a:pt x="32" y="362"/>
                </a:lnTo>
                <a:lnTo>
                  <a:pt x="30" y="361"/>
                </a:lnTo>
                <a:lnTo>
                  <a:pt x="30" y="364"/>
                </a:lnTo>
                <a:lnTo>
                  <a:pt x="32" y="365"/>
                </a:lnTo>
                <a:lnTo>
                  <a:pt x="32" y="362"/>
                </a:lnTo>
                <a:close/>
                <a:moveTo>
                  <a:pt x="27" y="299"/>
                </a:moveTo>
                <a:lnTo>
                  <a:pt x="27" y="299"/>
                </a:lnTo>
                <a:lnTo>
                  <a:pt x="26" y="302"/>
                </a:lnTo>
                <a:lnTo>
                  <a:pt x="27" y="302"/>
                </a:lnTo>
                <a:lnTo>
                  <a:pt x="27" y="299"/>
                </a:lnTo>
                <a:close/>
                <a:moveTo>
                  <a:pt x="226" y="231"/>
                </a:moveTo>
                <a:lnTo>
                  <a:pt x="226" y="231"/>
                </a:lnTo>
                <a:lnTo>
                  <a:pt x="229" y="230"/>
                </a:lnTo>
                <a:lnTo>
                  <a:pt x="231" y="228"/>
                </a:lnTo>
                <a:lnTo>
                  <a:pt x="226" y="231"/>
                </a:lnTo>
                <a:close/>
                <a:moveTo>
                  <a:pt x="169" y="375"/>
                </a:moveTo>
                <a:lnTo>
                  <a:pt x="169" y="375"/>
                </a:lnTo>
                <a:lnTo>
                  <a:pt x="169" y="370"/>
                </a:lnTo>
                <a:lnTo>
                  <a:pt x="168" y="370"/>
                </a:lnTo>
                <a:lnTo>
                  <a:pt x="168" y="375"/>
                </a:lnTo>
                <a:lnTo>
                  <a:pt x="169" y="375"/>
                </a:lnTo>
                <a:close/>
                <a:moveTo>
                  <a:pt x="100" y="41"/>
                </a:moveTo>
                <a:lnTo>
                  <a:pt x="100" y="41"/>
                </a:lnTo>
                <a:lnTo>
                  <a:pt x="100" y="39"/>
                </a:lnTo>
                <a:lnTo>
                  <a:pt x="98" y="37"/>
                </a:lnTo>
                <a:lnTo>
                  <a:pt x="100" y="41"/>
                </a:lnTo>
                <a:close/>
                <a:moveTo>
                  <a:pt x="198" y="157"/>
                </a:moveTo>
                <a:lnTo>
                  <a:pt x="198" y="157"/>
                </a:lnTo>
                <a:lnTo>
                  <a:pt x="199" y="157"/>
                </a:lnTo>
                <a:lnTo>
                  <a:pt x="198" y="154"/>
                </a:lnTo>
                <a:lnTo>
                  <a:pt x="196" y="156"/>
                </a:lnTo>
                <a:lnTo>
                  <a:pt x="198" y="157"/>
                </a:lnTo>
                <a:close/>
                <a:moveTo>
                  <a:pt x="144" y="179"/>
                </a:moveTo>
                <a:lnTo>
                  <a:pt x="144" y="179"/>
                </a:lnTo>
                <a:lnTo>
                  <a:pt x="146" y="176"/>
                </a:lnTo>
                <a:lnTo>
                  <a:pt x="144" y="175"/>
                </a:lnTo>
                <a:lnTo>
                  <a:pt x="144" y="179"/>
                </a:lnTo>
                <a:close/>
                <a:moveTo>
                  <a:pt x="106" y="345"/>
                </a:moveTo>
                <a:lnTo>
                  <a:pt x="106" y="345"/>
                </a:lnTo>
                <a:lnTo>
                  <a:pt x="108" y="345"/>
                </a:lnTo>
                <a:lnTo>
                  <a:pt x="108" y="340"/>
                </a:lnTo>
                <a:lnTo>
                  <a:pt x="106" y="345"/>
                </a:lnTo>
                <a:close/>
                <a:moveTo>
                  <a:pt x="10" y="347"/>
                </a:moveTo>
                <a:lnTo>
                  <a:pt x="10" y="347"/>
                </a:lnTo>
                <a:lnTo>
                  <a:pt x="11" y="351"/>
                </a:lnTo>
                <a:lnTo>
                  <a:pt x="10" y="347"/>
                </a:lnTo>
                <a:close/>
                <a:moveTo>
                  <a:pt x="30" y="271"/>
                </a:moveTo>
                <a:lnTo>
                  <a:pt x="30" y="271"/>
                </a:lnTo>
                <a:lnTo>
                  <a:pt x="30" y="266"/>
                </a:lnTo>
                <a:lnTo>
                  <a:pt x="29" y="271"/>
                </a:lnTo>
                <a:lnTo>
                  <a:pt x="30" y="271"/>
                </a:lnTo>
                <a:close/>
                <a:moveTo>
                  <a:pt x="138" y="388"/>
                </a:moveTo>
                <a:lnTo>
                  <a:pt x="138" y="388"/>
                </a:lnTo>
                <a:lnTo>
                  <a:pt x="141" y="388"/>
                </a:lnTo>
                <a:lnTo>
                  <a:pt x="141" y="386"/>
                </a:lnTo>
                <a:lnTo>
                  <a:pt x="138" y="388"/>
                </a:lnTo>
                <a:close/>
                <a:moveTo>
                  <a:pt x="52" y="378"/>
                </a:moveTo>
                <a:lnTo>
                  <a:pt x="52" y="378"/>
                </a:lnTo>
                <a:lnTo>
                  <a:pt x="51" y="377"/>
                </a:lnTo>
                <a:lnTo>
                  <a:pt x="49" y="373"/>
                </a:lnTo>
                <a:lnTo>
                  <a:pt x="51" y="377"/>
                </a:lnTo>
                <a:lnTo>
                  <a:pt x="52" y="378"/>
                </a:lnTo>
                <a:close/>
                <a:moveTo>
                  <a:pt x="98" y="102"/>
                </a:moveTo>
                <a:lnTo>
                  <a:pt x="98" y="102"/>
                </a:lnTo>
                <a:lnTo>
                  <a:pt x="100" y="99"/>
                </a:lnTo>
                <a:lnTo>
                  <a:pt x="98" y="99"/>
                </a:lnTo>
                <a:lnTo>
                  <a:pt x="98" y="102"/>
                </a:lnTo>
                <a:close/>
                <a:moveTo>
                  <a:pt x="169" y="137"/>
                </a:moveTo>
                <a:lnTo>
                  <a:pt x="169" y="137"/>
                </a:lnTo>
                <a:lnTo>
                  <a:pt x="172" y="134"/>
                </a:lnTo>
                <a:lnTo>
                  <a:pt x="168" y="135"/>
                </a:lnTo>
                <a:lnTo>
                  <a:pt x="169" y="137"/>
                </a:lnTo>
                <a:close/>
                <a:moveTo>
                  <a:pt x="190" y="151"/>
                </a:moveTo>
                <a:lnTo>
                  <a:pt x="190" y="151"/>
                </a:lnTo>
                <a:lnTo>
                  <a:pt x="188" y="148"/>
                </a:lnTo>
                <a:lnTo>
                  <a:pt x="187" y="149"/>
                </a:lnTo>
                <a:lnTo>
                  <a:pt x="188" y="151"/>
                </a:lnTo>
                <a:lnTo>
                  <a:pt x="190" y="151"/>
                </a:lnTo>
                <a:close/>
                <a:moveTo>
                  <a:pt x="221" y="320"/>
                </a:moveTo>
                <a:lnTo>
                  <a:pt x="221" y="320"/>
                </a:lnTo>
                <a:lnTo>
                  <a:pt x="220" y="321"/>
                </a:lnTo>
                <a:lnTo>
                  <a:pt x="218" y="324"/>
                </a:lnTo>
                <a:lnTo>
                  <a:pt x="220" y="324"/>
                </a:lnTo>
                <a:lnTo>
                  <a:pt x="221" y="320"/>
                </a:lnTo>
                <a:close/>
                <a:moveTo>
                  <a:pt x="81" y="190"/>
                </a:moveTo>
                <a:lnTo>
                  <a:pt x="81" y="190"/>
                </a:lnTo>
                <a:lnTo>
                  <a:pt x="79" y="195"/>
                </a:lnTo>
                <a:lnTo>
                  <a:pt x="81" y="192"/>
                </a:lnTo>
                <a:lnTo>
                  <a:pt x="81" y="190"/>
                </a:lnTo>
                <a:close/>
                <a:moveTo>
                  <a:pt x="205" y="364"/>
                </a:moveTo>
                <a:lnTo>
                  <a:pt x="205" y="364"/>
                </a:lnTo>
                <a:lnTo>
                  <a:pt x="207" y="362"/>
                </a:lnTo>
                <a:lnTo>
                  <a:pt x="207" y="361"/>
                </a:lnTo>
                <a:lnTo>
                  <a:pt x="205" y="359"/>
                </a:lnTo>
                <a:lnTo>
                  <a:pt x="205" y="364"/>
                </a:lnTo>
                <a:close/>
                <a:moveTo>
                  <a:pt x="90" y="190"/>
                </a:moveTo>
                <a:lnTo>
                  <a:pt x="90" y="190"/>
                </a:lnTo>
                <a:lnTo>
                  <a:pt x="90" y="192"/>
                </a:lnTo>
                <a:lnTo>
                  <a:pt x="92" y="190"/>
                </a:lnTo>
                <a:lnTo>
                  <a:pt x="90" y="189"/>
                </a:lnTo>
                <a:lnTo>
                  <a:pt x="90" y="190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3" y="157"/>
                </a:lnTo>
                <a:lnTo>
                  <a:pt x="95" y="153"/>
                </a:lnTo>
                <a:lnTo>
                  <a:pt x="95" y="151"/>
                </a:lnTo>
                <a:close/>
                <a:moveTo>
                  <a:pt x="100" y="332"/>
                </a:moveTo>
                <a:lnTo>
                  <a:pt x="100" y="332"/>
                </a:lnTo>
                <a:lnTo>
                  <a:pt x="95" y="334"/>
                </a:lnTo>
                <a:lnTo>
                  <a:pt x="97" y="334"/>
                </a:lnTo>
                <a:lnTo>
                  <a:pt x="100" y="334"/>
                </a:lnTo>
                <a:lnTo>
                  <a:pt x="100" y="332"/>
                </a:lnTo>
                <a:close/>
                <a:moveTo>
                  <a:pt x="153" y="116"/>
                </a:moveTo>
                <a:lnTo>
                  <a:pt x="153" y="116"/>
                </a:lnTo>
                <a:lnTo>
                  <a:pt x="147" y="119"/>
                </a:lnTo>
                <a:lnTo>
                  <a:pt x="149" y="119"/>
                </a:lnTo>
                <a:lnTo>
                  <a:pt x="153" y="116"/>
                </a:lnTo>
                <a:close/>
                <a:moveTo>
                  <a:pt x="122" y="126"/>
                </a:moveTo>
                <a:lnTo>
                  <a:pt x="122" y="126"/>
                </a:lnTo>
                <a:lnTo>
                  <a:pt x="122" y="124"/>
                </a:lnTo>
                <a:lnTo>
                  <a:pt x="122" y="123"/>
                </a:lnTo>
                <a:lnTo>
                  <a:pt x="120" y="124"/>
                </a:lnTo>
                <a:lnTo>
                  <a:pt x="122" y="126"/>
                </a:lnTo>
                <a:close/>
                <a:moveTo>
                  <a:pt x="207" y="252"/>
                </a:moveTo>
                <a:lnTo>
                  <a:pt x="207" y="252"/>
                </a:lnTo>
                <a:lnTo>
                  <a:pt x="205" y="249"/>
                </a:lnTo>
                <a:lnTo>
                  <a:pt x="204" y="250"/>
                </a:lnTo>
                <a:lnTo>
                  <a:pt x="207" y="252"/>
                </a:lnTo>
                <a:close/>
                <a:moveTo>
                  <a:pt x="10" y="324"/>
                </a:moveTo>
                <a:lnTo>
                  <a:pt x="10" y="324"/>
                </a:lnTo>
                <a:lnTo>
                  <a:pt x="11" y="321"/>
                </a:lnTo>
                <a:lnTo>
                  <a:pt x="11" y="320"/>
                </a:lnTo>
                <a:lnTo>
                  <a:pt x="10" y="320"/>
                </a:lnTo>
                <a:lnTo>
                  <a:pt x="10" y="324"/>
                </a:lnTo>
                <a:close/>
                <a:moveTo>
                  <a:pt x="237" y="242"/>
                </a:moveTo>
                <a:lnTo>
                  <a:pt x="237" y="242"/>
                </a:lnTo>
                <a:lnTo>
                  <a:pt x="239" y="252"/>
                </a:lnTo>
                <a:lnTo>
                  <a:pt x="237" y="242"/>
                </a:lnTo>
                <a:close/>
                <a:moveTo>
                  <a:pt x="175" y="269"/>
                </a:moveTo>
                <a:lnTo>
                  <a:pt x="175" y="269"/>
                </a:lnTo>
                <a:lnTo>
                  <a:pt x="174" y="269"/>
                </a:lnTo>
                <a:lnTo>
                  <a:pt x="171" y="269"/>
                </a:lnTo>
                <a:lnTo>
                  <a:pt x="175" y="269"/>
                </a:lnTo>
                <a:close/>
                <a:moveTo>
                  <a:pt x="82" y="394"/>
                </a:moveTo>
                <a:lnTo>
                  <a:pt x="82" y="394"/>
                </a:lnTo>
                <a:lnTo>
                  <a:pt x="82" y="392"/>
                </a:lnTo>
                <a:lnTo>
                  <a:pt x="81" y="391"/>
                </a:lnTo>
                <a:lnTo>
                  <a:pt x="81" y="392"/>
                </a:lnTo>
                <a:lnTo>
                  <a:pt x="82" y="394"/>
                </a:lnTo>
                <a:close/>
                <a:moveTo>
                  <a:pt x="37" y="277"/>
                </a:moveTo>
                <a:lnTo>
                  <a:pt x="37" y="277"/>
                </a:lnTo>
                <a:lnTo>
                  <a:pt x="34" y="277"/>
                </a:lnTo>
                <a:lnTo>
                  <a:pt x="34" y="279"/>
                </a:lnTo>
                <a:lnTo>
                  <a:pt x="35" y="279"/>
                </a:lnTo>
                <a:lnTo>
                  <a:pt x="37" y="277"/>
                </a:lnTo>
                <a:close/>
                <a:moveTo>
                  <a:pt x="190" y="337"/>
                </a:moveTo>
                <a:lnTo>
                  <a:pt x="190" y="337"/>
                </a:lnTo>
                <a:lnTo>
                  <a:pt x="193" y="336"/>
                </a:lnTo>
                <a:lnTo>
                  <a:pt x="190" y="336"/>
                </a:lnTo>
                <a:lnTo>
                  <a:pt x="190" y="337"/>
                </a:lnTo>
                <a:close/>
                <a:moveTo>
                  <a:pt x="84" y="224"/>
                </a:moveTo>
                <a:lnTo>
                  <a:pt x="84" y="224"/>
                </a:lnTo>
                <a:lnTo>
                  <a:pt x="84" y="225"/>
                </a:lnTo>
                <a:lnTo>
                  <a:pt x="84" y="228"/>
                </a:lnTo>
                <a:lnTo>
                  <a:pt x="86" y="227"/>
                </a:lnTo>
                <a:lnTo>
                  <a:pt x="84" y="224"/>
                </a:lnTo>
                <a:close/>
                <a:moveTo>
                  <a:pt x="202" y="337"/>
                </a:moveTo>
                <a:lnTo>
                  <a:pt x="202" y="337"/>
                </a:lnTo>
                <a:lnTo>
                  <a:pt x="201" y="342"/>
                </a:lnTo>
                <a:lnTo>
                  <a:pt x="202" y="340"/>
                </a:lnTo>
                <a:lnTo>
                  <a:pt x="202" y="337"/>
                </a:lnTo>
                <a:close/>
                <a:moveTo>
                  <a:pt x="127" y="64"/>
                </a:moveTo>
                <a:lnTo>
                  <a:pt x="127" y="64"/>
                </a:lnTo>
                <a:lnTo>
                  <a:pt x="128" y="67"/>
                </a:lnTo>
                <a:lnTo>
                  <a:pt x="130" y="67"/>
                </a:lnTo>
                <a:lnTo>
                  <a:pt x="127" y="64"/>
                </a:lnTo>
                <a:close/>
                <a:moveTo>
                  <a:pt x="84" y="377"/>
                </a:moveTo>
                <a:lnTo>
                  <a:pt x="84" y="377"/>
                </a:lnTo>
                <a:lnTo>
                  <a:pt x="84" y="378"/>
                </a:lnTo>
                <a:lnTo>
                  <a:pt x="84" y="381"/>
                </a:lnTo>
                <a:lnTo>
                  <a:pt x="84" y="380"/>
                </a:lnTo>
                <a:lnTo>
                  <a:pt x="84" y="377"/>
                </a:lnTo>
                <a:close/>
                <a:moveTo>
                  <a:pt x="201" y="165"/>
                </a:moveTo>
                <a:lnTo>
                  <a:pt x="201" y="165"/>
                </a:lnTo>
                <a:lnTo>
                  <a:pt x="202" y="165"/>
                </a:lnTo>
                <a:lnTo>
                  <a:pt x="201" y="160"/>
                </a:lnTo>
                <a:lnTo>
                  <a:pt x="199" y="160"/>
                </a:lnTo>
                <a:lnTo>
                  <a:pt x="199" y="162"/>
                </a:lnTo>
                <a:lnTo>
                  <a:pt x="201" y="165"/>
                </a:lnTo>
                <a:close/>
                <a:moveTo>
                  <a:pt x="223" y="230"/>
                </a:moveTo>
                <a:lnTo>
                  <a:pt x="223" y="230"/>
                </a:lnTo>
                <a:lnTo>
                  <a:pt x="223" y="227"/>
                </a:lnTo>
                <a:lnTo>
                  <a:pt x="221" y="228"/>
                </a:lnTo>
                <a:lnTo>
                  <a:pt x="223" y="230"/>
                </a:lnTo>
                <a:close/>
                <a:moveTo>
                  <a:pt x="210" y="353"/>
                </a:moveTo>
                <a:lnTo>
                  <a:pt x="210" y="353"/>
                </a:lnTo>
                <a:lnTo>
                  <a:pt x="209" y="350"/>
                </a:lnTo>
                <a:lnTo>
                  <a:pt x="207" y="353"/>
                </a:lnTo>
                <a:lnTo>
                  <a:pt x="210" y="353"/>
                </a:lnTo>
                <a:close/>
                <a:moveTo>
                  <a:pt x="187" y="148"/>
                </a:moveTo>
                <a:lnTo>
                  <a:pt x="187" y="148"/>
                </a:lnTo>
                <a:lnTo>
                  <a:pt x="188" y="146"/>
                </a:lnTo>
                <a:lnTo>
                  <a:pt x="188" y="145"/>
                </a:lnTo>
                <a:lnTo>
                  <a:pt x="185" y="146"/>
                </a:lnTo>
                <a:lnTo>
                  <a:pt x="187" y="148"/>
                </a:lnTo>
                <a:close/>
                <a:moveTo>
                  <a:pt x="185" y="151"/>
                </a:moveTo>
                <a:lnTo>
                  <a:pt x="185" y="151"/>
                </a:lnTo>
                <a:lnTo>
                  <a:pt x="182" y="154"/>
                </a:lnTo>
                <a:lnTo>
                  <a:pt x="185" y="154"/>
                </a:lnTo>
                <a:lnTo>
                  <a:pt x="185" y="153"/>
                </a:lnTo>
                <a:lnTo>
                  <a:pt x="185" y="151"/>
                </a:lnTo>
                <a:close/>
                <a:moveTo>
                  <a:pt x="172" y="184"/>
                </a:moveTo>
                <a:lnTo>
                  <a:pt x="172" y="184"/>
                </a:lnTo>
                <a:lnTo>
                  <a:pt x="174" y="179"/>
                </a:lnTo>
                <a:lnTo>
                  <a:pt x="174" y="178"/>
                </a:lnTo>
                <a:lnTo>
                  <a:pt x="172" y="181"/>
                </a:lnTo>
                <a:lnTo>
                  <a:pt x="172" y="184"/>
                </a:lnTo>
                <a:close/>
                <a:moveTo>
                  <a:pt x="123" y="149"/>
                </a:moveTo>
                <a:lnTo>
                  <a:pt x="123" y="149"/>
                </a:lnTo>
                <a:lnTo>
                  <a:pt x="119" y="156"/>
                </a:lnTo>
                <a:lnTo>
                  <a:pt x="122" y="154"/>
                </a:lnTo>
                <a:lnTo>
                  <a:pt x="123" y="149"/>
                </a:lnTo>
                <a:close/>
                <a:moveTo>
                  <a:pt x="19" y="356"/>
                </a:moveTo>
                <a:lnTo>
                  <a:pt x="19" y="356"/>
                </a:lnTo>
                <a:lnTo>
                  <a:pt x="21" y="354"/>
                </a:lnTo>
                <a:lnTo>
                  <a:pt x="19" y="353"/>
                </a:lnTo>
                <a:lnTo>
                  <a:pt x="19" y="354"/>
                </a:lnTo>
                <a:lnTo>
                  <a:pt x="19" y="356"/>
                </a:lnTo>
                <a:close/>
                <a:moveTo>
                  <a:pt x="198" y="337"/>
                </a:moveTo>
                <a:lnTo>
                  <a:pt x="198" y="337"/>
                </a:lnTo>
                <a:lnTo>
                  <a:pt x="199" y="340"/>
                </a:lnTo>
                <a:lnTo>
                  <a:pt x="201" y="336"/>
                </a:lnTo>
                <a:lnTo>
                  <a:pt x="199" y="337"/>
                </a:lnTo>
                <a:lnTo>
                  <a:pt x="198" y="337"/>
                </a:lnTo>
                <a:close/>
                <a:moveTo>
                  <a:pt x="114" y="168"/>
                </a:moveTo>
                <a:lnTo>
                  <a:pt x="114" y="168"/>
                </a:lnTo>
                <a:lnTo>
                  <a:pt x="116" y="168"/>
                </a:lnTo>
                <a:lnTo>
                  <a:pt x="117" y="167"/>
                </a:lnTo>
                <a:lnTo>
                  <a:pt x="114" y="167"/>
                </a:lnTo>
                <a:lnTo>
                  <a:pt x="114" y="168"/>
                </a:lnTo>
                <a:close/>
                <a:moveTo>
                  <a:pt x="18" y="361"/>
                </a:moveTo>
                <a:lnTo>
                  <a:pt x="18" y="361"/>
                </a:lnTo>
                <a:lnTo>
                  <a:pt x="19" y="359"/>
                </a:lnTo>
                <a:lnTo>
                  <a:pt x="18" y="359"/>
                </a:lnTo>
                <a:lnTo>
                  <a:pt x="18" y="358"/>
                </a:lnTo>
                <a:lnTo>
                  <a:pt x="16" y="356"/>
                </a:lnTo>
                <a:lnTo>
                  <a:pt x="18" y="359"/>
                </a:lnTo>
                <a:lnTo>
                  <a:pt x="18" y="361"/>
                </a:lnTo>
                <a:close/>
                <a:moveTo>
                  <a:pt x="103" y="394"/>
                </a:moveTo>
                <a:lnTo>
                  <a:pt x="103" y="394"/>
                </a:lnTo>
                <a:lnTo>
                  <a:pt x="101" y="397"/>
                </a:lnTo>
                <a:lnTo>
                  <a:pt x="103" y="395"/>
                </a:lnTo>
                <a:lnTo>
                  <a:pt x="103" y="394"/>
                </a:lnTo>
                <a:close/>
                <a:moveTo>
                  <a:pt x="119" y="402"/>
                </a:moveTo>
                <a:lnTo>
                  <a:pt x="119" y="402"/>
                </a:lnTo>
                <a:lnTo>
                  <a:pt x="116" y="400"/>
                </a:lnTo>
                <a:lnTo>
                  <a:pt x="114" y="402"/>
                </a:lnTo>
                <a:lnTo>
                  <a:pt x="119" y="402"/>
                </a:lnTo>
                <a:close/>
                <a:moveTo>
                  <a:pt x="231" y="321"/>
                </a:moveTo>
                <a:lnTo>
                  <a:pt x="231" y="321"/>
                </a:lnTo>
                <a:lnTo>
                  <a:pt x="231" y="324"/>
                </a:lnTo>
                <a:lnTo>
                  <a:pt x="232" y="321"/>
                </a:lnTo>
                <a:lnTo>
                  <a:pt x="231" y="321"/>
                </a:lnTo>
                <a:close/>
                <a:moveTo>
                  <a:pt x="166" y="140"/>
                </a:moveTo>
                <a:lnTo>
                  <a:pt x="166" y="140"/>
                </a:lnTo>
                <a:lnTo>
                  <a:pt x="168" y="140"/>
                </a:lnTo>
                <a:lnTo>
                  <a:pt x="166" y="138"/>
                </a:lnTo>
                <a:lnTo>
                  <a:pt x="166" y="137"/>
                </a:lnTo>
                <a:lnTo>
                  <a:pt x="166" y="138"/>
                </a:lnTo>
                <a:lnTo>
                  <a:pt x="166" y="140"/>
                </a:lnTo>
                <a:close/>
                <a:moveTo>
                  <a:pt x="93" y="250"/>
                </a:moveTo>
                <a:lnTo>
                  <a:pt x="93" y="250"/>
                </a:lnTo>
                <a:lnTo>
                  <a:pt x="92" y="250"/>
                </a:lnTo>
                <a:lnTo>
                  <a:pt x="92" y="255"/>
                </a:lnTo>
                <a:lnTo>
                  <a:pt x="93" y="257"/>
                </a:lnTo>
                <a:lnTo>
                  <a:pt x="93" y="250"/>
                </a:lnTo>
                <a:close/>
                <a:moveTo>
                  <a:pt x="205" y="153"/>
                </a:moveTo>
                <a:lnTo>
                  <a:pt x="205" y="153"/>
                </a:lnTo>
                <a:lnTo>
                  <a:pt x="204" y="148"/>
                </a:lnTo>
                <a:lnTo>
                  <a:pt x="204" y="149"/>
                </a:lnTo>
                <a:lnTo>
                  <a:pt x="205" y="153"/>
                </a:lnTo>
                <a:close/>
                <a:moveTo>
                  <a:pt x="81" y="219"/>
                </a:moveTo>
                <a:lnTo>
                  <a:pt x="81" y="219"/>
                </a:lnTo>
                <a:lnTo>
                  <a:pt x="81" y="217"/>
                </a:lnTo>
                <a:lnTo>
                  <a:pt x="81" y="216"/>
                </a:lnTo>
                <a:lnTo>
                  <a:pt x="79" y="219"/>
                </a:lnTo>
                <a:lnTo>
                  <a:pt x="81" y="219"/>
                </a:lnTo>
                <a:close/>
                <a:moveTo>
                  <a:pt x="117" y="189"/>
                </a:moveTo>
                <a:lnTo>
                  <a:pt x="117" y="189"/>
                </a:lnTo>
                <a:lnTo>
                  <a:pt x="116" y="189"/>
                </a:lnTo>
                <a:lnTo>
                  <a:pt x="116" y="194"/>
                </a:lnTo>
                <a:lnTo>
                  <a:pt x="117" y="194"/>
                </a:lnTo>
                <a:lnTo>
                  <a:pt x="117" y="189"/>
                </a:lnTo>
                <a:close/>
                <a:moveTo>
                  <a:pt x="177" y="156"/>
                </a:moveTo>
                <a:lnTo>
                  <a:pt x="177" y="156"/>
                </a:lnTo>
                <a:lnTo>
                  <a:pt x="177" y="157"/>
                </a:lnTo>
                <a:lnTo>
                  <a:pt x="177" y="160"/>
                </a:lnTo>
                <a:lnTo>
                  <a:pt x="177" y="156"/>
                </a:lnTo>
                <a:close/>
                <a:moveTo>
                  <a:pt x="89" y="48"/>
                </a:moveTo>
                <a:lnTo>
                  <a:pt x="89" y="48"/>
                </a:lnTo>
                <a:lnTo>
                  <a:pt x="90" y="48"/>
                </a:lnTo>
                <a:lnTo>
                  <a:pt x="89" y="45"/>
                </a:lnTo>
                <a:lnTo>
                  <a:pt x="87" y="47"/>
                </a:lnTo>
                <a:lnTo>
                  <a:pt x="89" y="48"/>
                </a:lnTo>
                <a:close/>
                <a:moveTo>
                  <a:pt x="209" y="145"/>
                </a:moveTo>
                <a:lnTo>
                  <a:pt x="209" y="145"/>
                </a:lnTo>
                <a:lnTo>
                  <a:pt x="210" y="149"/>
                </a:lnTo>
                <a:lnTo>
                  <a:pt x="212" y="149"/>
                </a:lnTo>
                <a:lnTo>
                  <a:pt x="209" y="145"/>
                </a:lnTo>
                <a:close/>
                <a:moveTo>
                  <a:pt x="202" y="225"/>
                </a:moveTo>
                <a:lnTo>
                  <a:pt x="202" y="225"/>
                </a:lnTo>
                <a:lnTo>
                  <a:pt x="201" y="227"/>
                </a:lnTo>
                <a:lnTo>
                  <a:pt x="202" y="228"/>
                </a:lnTo>
                <a:lnTo>
                  <a:pt x="202" y="227"/>
                </a:lnTo>
                <a:lnTo>
                  <a:pt x="202" y="225"/>
                </a:lnTo>
                <a:close/>
                <a:moveTo>
                  <a:pt x="201" y="184"/>
                </a:moveTo>
                <a:lnTo>
                  <a:pt x="201" y="184"/>
                </a:lnTo>
                <a:lnTo>
                  <a:pt x="199" y="183"/>
                </a:lnTo>
                <a:lnTo>
                  <a:pt x="199" y="184"/>
                </a:lnTo>
                <a:lnTo>
                  <a:pt x="199" y="186"/>
                </a:lnTo>
                <a:lnTo>
                  <a:pt x="201" y="184"/>
                </a:lnTo>
                <a:close/>
                <a:moveTo>
                  <a:pt x="177" y="149"/>
                </a:moveTo>
                <a:lnTo>
                  <a:pt x="177" y="149"/>
                </a:lnTo>
                <a:lnTo>
                  <a:pt x="175" y="151"/>
                </a:lnTo>
                <a:lnTo>
                  <a:pt x="175" y="153"/>
                </a:lnTo>
                <a:lnTo>
                  <a:pt x="177" y="151"/>
                </a:lnTo>
                <a:lnTo>
                  <a:pt x="177" y="149"/>
                </a:lnTo>
                <a:close/>
                <a:moveTo>
                  <a:pt x="220" y="257"/>
                </a:moveTo>
                <a:lnTo>
                  <a:pt x="220" y="257"/>
                </a:lnTo>
                <a:lnTo>
                  <a:pt x="218" y="258"/>
                </a:lnTo>
                <a:lnTo>
                  <a:pt x="218" y="260"/>
                </a:lnTo>
                <a:lnTo>
                  <a:pt x="220" y="257"/>
                </a:lnTo>
                <a:close/>
                <a:moveTo>
                  <a:pt x="187" y="328"/>
                </a:moveTo>
                <a:lnTo>
                  <a:pt x="187" y="328"/>
                </a:lnTo>
                <a:lnTo>
                  <a:pt x="188" y="328"/>
                </a:lnTo>
                <a:lnTo>
                  <a:pt x="194" y="326"/>
                </a:lnTo>
                <a:lnTo>
                  <a:pt x="187" y="328"/>
                </a:lnTo>
                <a:close/>
                <a:moveTo>
                  <a:pt x="139" y="100"/>
                </a:moveTo>
                <a:lnTo>
                  <a:pt x="139" y="100"/>
                </a:lnTo>
                <a:lnTo>
                  <a:pt x="138" y="100"/>
                </a:lnTo>
                <a:lnTo>
                  <a:pt x="141" y="104"/>
                </a:lnTo>
                <a:lnTo>
                  <a:pt x="139" y="100"/>
                </a:lnTo>
                <a:close/>
                <a:moveTo>
                  <a:pt x="100" y="203"/>
                </a:moveTo>
                <a:lnTo>
                  <a:pt x="100" y="203"/>
                </a:lnTo>
                <a:lnTo>
                  <a:pt x="98" y="201"/>
                </a:lnTo>
                <a:lnTo>
                  <a:pt x="97" y="201"/>
                </a:lnTo>
                <a:lnTo>
                  <a:pt x="97" y="203"/>
                </a:lnTo>
                <a:lnTo>
                  <a:pt x="100" y="203"/>
                </a:lnTo>
                <a:close/>
                <a:moveTo>
                  <a:pt x="65" y="242"/>
                </a:moveTo>
                <a:lnTo>
                  <a:pt x="65" y="242"/>
                </a:lnTo>
                <a:lnTo>
                  <a:pt x="67" y="241"/>
                </a:lnTo>
                <a:lnTo>
                  <a:pt x="67" y="239"/>
                </a:lnTo>
                <a:lnTo>
                  <a:pt x="65" y="239"/>
                </a:lnTo>
                <a:lnTo>
                  <a:pt x="63" y="239"/>
                </a:lnTo>
                <a:lnTo>
                  <a:pt x="65" y="242"/>
                </a:lnTo>
                <a:close/>
                <a:moveTo>
                  <a:pt x="100" y="225"/>
                </a:moveTo>
                <a:lnTo>
                  <a:pt x="100" y="225"/>
                </a:lnTo>
                <a:lnTo>
                  <a:pt x="100" y="231"/>
                </a:lnTo>
                <a:lnTo>
                  <a:pt x="101" y="228"/>
                </a:lnTo>
                <a:lnTo>
                  <a:pt x="100" y="225"/>
                </a:lnTo>
                <a:close/>
                <a:moveTo>
                  <a:pt x="49" y="391"/>
                </a:moveTo>
                <a:lnTo>
                  <a:pt x="49" y="391"/>
                </a:lnTo>
                <a:lnTo>
                  <a:pt x="46" y="388"/>
                </a:lnTo>
                <a:lnTo>
                  <a:pt x="45" y="388"/>
                </a:lnTo>
                <a:lnTo>
                  <a:pt x="49" y="391"/>
                </a:lnTo>
                <a:close/>
                <a:moveTo>
                  <a:pt x="217" y="211"/>
                </a:moveTo>
                <a:lnTo>
                  <a:pt x="217" y="211"/>
                </a:lnTo>
                <a:lnTo>
                  <a:pt x="220" y="212"/>
                </a:lnTo>
                <a:lnTo>
                  <a:pt x="220" y="209"/>
                </a:lnTo>
                <a:lnTo>
                  <a:pt x="217" y="211"/>
                </a:lnTo>
                <a:close/>
                <a:moveTo>
                  <a:pt x="223" y="236"/>
                </a:moveTo>
                <a:lnTo>
                  <a:pt x="223" y="236"/>
                </a:lnTo>
                <a:lnTo>
                  <a:pt x="221" y="236"/>
                </a:lnTo>
                <a:lnTo>
                  <a:pt x="218" y="238"/>
                </a:lnTo>
                <a:lnTo>
                  <a:pt x="220" y="239"/>
                </a:lnTo>
                <a:lnTo>
                  <a:pt x="223" y="236"/>
                </a:lnTo>
                <a:close/>
                <a:moveTo>
                  <a:pt x="207" y="331"/>
                </a:moveTo>
                <a:lnTo>
                  <a:pt x="207" y="331"/>
                </a:lnTo>
                <a:lnTo>
                  <a:pt x="209" y="329"/>
                </a:lnTo>
                <a:lnTo>
                  <a:pt x="207" y="329"/>
                </a:lnTo>
                <a:lnTo>
                  <a:pt x="205" y="331"/>
                </a:lnTo>
                <a:lnTo>
                  <a:pt x="207" y="331"/>
                </a:lnTo>
                <a:close/>
                <a:moveTo>
                  <a:pt x="30" y="296"/>
                </a:moveTo>
                <a:lnTo>
                  <a:pt x="30" y="296"/>
                </a:lnTo>
                <a:lnTo>
                  <a:pt x="30" y="293"/>
                </a:lnTo>
                <a:lnTo>
                  <a:pt x="29" y="293"/>
                </a:lnTo>
                <a:lnTo>
                  <a:pt x="30" y="296"/>
                </a:lnTo>
                <a:close/>
                <a:moveTo>
                  <a:pt x="161" y="149"/>
                </a:moveTo>
                <a:lnTo>
                  <a:pt x="161" y="149"/>
                </a:lnTo>
                <a:lnTo>
                  <a:pt x="164" y="149"/>
                </a:lnTo>
                <a:lnTo>
                  <a:pt x="164" y="146"/>
                </a:lnTo>
                <a:lnTo>
                  <a:pt x="161" y="149"/>
                </a:lnTo>
                <a:close/>
                <a:moveTo>
                  <a:pt x="141" y="392"/>
                </a:moveTo>
                <a:lnTo>
                  <a:pt x="141" y="392"/>
                </a:lnTo>
                <a:lnTo>
                  <a:pt x="141" y="391"/>
                </a:lnTo>
                <a:lnTo>
                  <a:pt x="138" y="391"/>
                </a:lnTo>
                <a:lnTo>
                  <a:pt x="138" y="392"/>
                </a:lnTo>
                <a:lnTo>
                  <a:pt x="141" y="392"/>
                </a:lnTo>
                <a:close/>
                <a:moveTo>
                  <a:pt x="194" y="157"/>
                </a:moveTo>
                <a:lnTo>
                  <a:pt x="194" y="157"/>
                </a:lnTo>
                <a:lnTo>
                  <a:pt x="193" y="159"/>
                </a:lnTo>
                <a:lnTo>
                  <a:pt x="193" y="160"/>
                </a:lnTo>
                <a:lnTo>
                  <a:pt x="194" y="159"/>
                </a:lnTo>
                <a:lnTo>
                  <a:pt x="194" y="157"/>
                </a:lnTo>
                <a:close/>
                <a:moveTo>
                  <a:pt x="103" y="160"/>
                </a:moveTo>
                <a:lnTo>
                  <a:pt x="103" y="160"/>
                </a:lnTo>
                <a:lnTo>
                  <a:pt x="105" y="157"/>
                </a:lnTo>
                <a:lnTo>
                  <a:pt x="103" y="156"/>
                </a:lnTo>
                <a:lnTo>
                  <a:pt x="103" y="157"/>
                </a:lnTo>
                <a:lnTo>
                  <a:pt x="101" y="157"/>
                </a:lnTo>
                <a:lnTo>
                  <a:pt x="103" y="160"/>
                </a:lnTo>
                <a:close/>
                <a:moveTo>
                  <a:pt x="71" y="386"/>
                </a:moveTo>
                <a:lnTo>
                  <a:pt x="71" y="386"/>
                </a:lnTo>
                <a:lnTo>
                  <a:pt x="73" y="388"/>
                </a:lnTo>
                <a:lnTo>
                  <a:pt x="75" y="386"/>
                </a:lnTo>
                <a:lnTo>
                  <a:pt x="75" y="383"/>
                </a:lnTo>
                <a:lnTo>
                  <a:pt x="73" y="384"/>
                </a:lnTo>
                <a:lnTo>
                  <a:pt x="71" y="386"/>
                </a:lnTo>
                <a:close/>
                <a:moveTo>
                  <a:pt x="108" y="156"/>
                </a:moveTo>
                <a:lnTo>
                  <a:pt x="108" y="156"/>
                </a:lnTo>
                <a:lnTo>
                  <a:pt x="108" y="153"/>
                </a:lnTo>
                <a:lnTo>
                  <a:pt x="108" y="151"/>
                </a:lnTo>
                <a:lnTo>
                  <a:pt x="106" y="153"/>
                </a:lnTo>
                <a:lnTo>
                  <a:pt x="108" y="156"/>
                </a:lnTo>
                <a:close/>
                <a:moveTo>
                  <a:pt x="65" y="252"/>
                </a:moveTo>
                <a:lnTo>
                  <a:pt x="65" y="252"/>
                </a:lnTo>
                <a:lnTo>
                  <a:pt x="63" y="254"/>
                </a:lnTo>
                <a:lnTo>
                  <a:pt x="65" y="257"/>
                </a:lnTo>
                <a:lnTo>
                  <a:pt x="65" y="252"/>
                </a:lnTo>
                <a:close/>
                <a:moveTo>
                  <a:pt x="161" y="170"/>
                </a:moveTo>
                <a:lnTo>
                  <a:pt x="161" y="170"/>
                </a:lnTo>
                <a:lnTo>
                  <a:pt x="160" y="167"/>
                </a:lnTo>
                <a:lnTo>
                  <a:pt x="158" y="170"/>
                </a:lnTo>
                <a:lnTo>
                  <a:pt x="161" y="170"/>
                </a:lnTo>
                <a:close/>
                <a:moveTo>
                  <a:pt x="41" y="242"/>
                </a:moveTo>
                <a:lnTo>
                  <a:pt x="41" y="242"/>
                </a:lnTo>
                <a:lnTo>
                  <a:pt x="38" y="247"/>
                </a:lnTo>
                <a:lnTo>
                  <a:pt x="40" y="244"/>
                </a:lnTo>
                <a:lnTo>
                  <a:pt x="41" y="242"/>
                </a:lnTo>
                <a:close/>
                <a:moveTo>
                  <a:pt x="130" y="108"/>
                </a:moveTo>
                <a:lnTo>
                  <a:pt x="130" y="108"/>
                </a:lnTo>
                <a:lnTo>
                  <a:pt x="130" y="110"/>
                </a:lnTo>
                <a:lnTo>
                  <a:pt x="130" y="112"/>
                </a:lnTo>
                <a:lnTo>
                  <a:pt x="131" y="112"/>
                </a:lnTo>
                <a:lnTo>
                  <a:pt x="130" y="108"/>
                </a:lnTo>
                <a:close/>
                <a:moveTo>
                  <a:pt x="95" y="187"/>
                </a:moveTo>
                <a:lnTo>
                  <a:pt x="95" y="187"/>
                </a:lnTo>
                <a:lnTo>
                  <a:pt x="98" y="184"/>
                </a:lnTo>
                <a:lnTo>
                  <a:pt x="97" y="184"/>
                </a:lnTo>
                <a:lnTo>
                  <a:pt x="95" y="186"/>
                </a:lnTo>
                <a:lnTo>
                  <a:pt x="95" y="187"/>
                </a:lnTo>
                <a:close/>
                <a:moveTo>
                  <a:pt x="179" y="381"/>
                </a:moveTo>
                <a:lnTo>
                  <a:pt x="179" y="381"/>
                </a:lnTo>
                <a:lnTo>
                  <a:pt x="179" y="383"/>
                </a:lnTo>
                <a:lnTo>
                  <a:pt x="180" y="381"/>
                </a:lnTo>
                <a:lnTo>
                  <a:pt x="180" y="380"/>
                </a:lnTo>
                <a:lnTo>
                  <a:pt x="179" y="381"/>
                </a:lnTo>
                <a:close/>
                <a:moveTo>
                  <a:pt x="199" y="146"/>
                </a:moveTo>
                <a:lnTo>
                  <a:pt x="199" y="146"/>
                </a:lnTo>
                <a:lnTo>
                  <a:pt x="199" y="145"/>
                </a:lnTo>
                <a:lnTo>
                  <a:pt x="198" y="142"/>
                </a:lnTo>
                <a:lnTo>
                  <a:pt x="199" y="146"/>
                </a:lnTo>
                <a:close/>
                <a:moveTo>
                  <a:pt x="97" y="112"/>
                </a:moveTo>
                <a:lnTo>
                  <a:pt x="97" y="112"/>
                </a:lnTo>
                <a:lnTo>
                  <a:pt x="95" y="112"/>
                </a:lnTo>
                <a:lnTo>
                  <a:pt x="95" y="116"/>
                </a:lnTo>
                <a:lnTo>
                  <a:pt x="97" y="115"/>
                </a:lnTo>
                <a:lnTo>
                  <a:pt x="97" y="112"/>
                </a:lnTo>
                <a:close/>
                <a:moveTo>
                  <a:pt x="202" y="195"/>
                </a:moveTo>
                <a:lnTo>
                  <a:pt x="202" y="195"/>
                </a:lnTo>
                <a:lnTo>
                  <a:pt x="204" y="194"/>
                </a:lnTo>
                <a:lnTo>
                  <a:pt x="202" y="192"/>
                </a:lnTo>
                <a:lnTo>
                  <a:pt x="202" y="194"/>
                </a:lnTo>
                <a:lnTo>
                  <a:pt x="202" y="195"/>
                </a:lnTo>
                <a:close/>
                <a:moveTo>
                  <a:pt x="180" y="255"/>
                </a:moveTo>
                <a:lnTo>
                  <a:pt x="180" y="255"/>
                </a:lnTo>
                <a:lnTo>
                  <a:pt x="179" y="260"/>
                </a:lnTo>
                <a:lnTo>
                  <a:pt x="180" y="260"/>
                </a:lnTo>
                <a:lnTo>
                  <a:pt x="180" y="258"/>
                </a:lnTo>
                <a:lnTo>
                  <a:pt x="180" y="255"/>
                </a:lnTo>
                <a:close/>
                <a:moveTo>
                  <a:pt x="153" y="97"/>
                </a:moveTo>
                <a:lnTo>
                  <a:pt x="153" y="97"/>
                </a:lnTo>
                <a:lnTo>
                  <a:pt x="152" y="97"/>
                </a:lnTo>
                <a:lnTo>
                  <a:pt x="149" y="99"/>
                </a:lnTo>
                <a:lnTo>
                  <a:pt x="153" y="97"/>
                </a:lnTo>
                <a:close/>
                <a:moveTo>
                  <a:pt x="93" y="61"/>
                </a:moveTo>
                <a:lnTo>
                  <a:pt x="93" y="61"/>
                </a:lnTo>
                <a:lnTo>
                  <a:pt x="95" y="61"/>
                </a:lnTo>
                <a:lnTo>
                  <a:pt x="93" y="59"/>
                </a:lnTo>
                <a:lnTo>
                  <a:pt x="92" y="61"/>
                </a:lnTo>
                <a:lnTo>
                  <a:pt x="93" y="61"/>
                </a:lnTo>
                <a:close/>
                <a:moveTo>
                  <a:pt x="27" y="373"/>
                </a:moveTo>
                <a:lnTo>
                  <a:pt x="27" y="373"/>
                </a:lnTo>
                <a:lnTo>
                  <a:pt x="27" y="372"/>
                </a:lnTo>
                <a:lnTo>
                  <a:pt x="26" y="372"/>
                </a:lnTo>
                <a:lnTo>
                  <a:pt x="27" y="373"/>
                </a:lnTo>
                <a:close/>
                <a:moveTo>
                  <a:pt x="123" y="146"/>
                </a:moveTo>
                <a:lnTo>
                  <a:pt x="123" y="146"/>
                </a:lnTo>
                <a:lnTo>
                  <a:pt x="125" y="145"/>
                </a:lnTo>
                <a:lnTo>
                  <a:pt x="123" y="143"/>
                </a:lnTo>
                <a:lnTo>
                  <a:pt x="122" y="145"/>
                </a:lnTo>
                <a:lnTo>
                  <a:pt x="123" y="146"/>
                </a:lnTo>
                <a:close/>
                <a:moveTo>
                  <a:pt x="37" y="383"/>
                </a:moveTo>
                <a:lnTo>
                  <a:pt x="37" y="383"/>
                </a:lnTo>
                <a:lnTo>
                  <a:pt x="38" y="384"/>
                </a:lnTo>
                <a:lnTo>
                  <a:pt x="40" y="383"/>
                </a:lnTo>
                <a:lnTo>
                  <a:pt x="38" y="381"/>
                </a:lnTo>
                <a:lnTo>
                  <a:pt x="37" y="383"/>
                </a:lnTo>
                <a:close/>
                <a:moveTo>
                  <a:pt x="60" y="252"/>
                </a:moveTo>
                <a:lnTo>
                  <a:pt x="60" y="252"/>
                </a:lnTo>
                <a:lnTo>
                  <a:pt x="59" y="250"/>
                </a:lnTo>
                <a:lnTo>
                  <a:pt x="57" y="250"/>
                </a:lnTo>
                <a:lnTo>
                  <a:pt x="57" y="252"/>
                </a:lnTo>
                <a:lnTo>
                  <a:pt x="60" y="252"/>
                </a:lnTo>
                <a:close/>
                <a:moveTo>
                  <a:pt x="193" y="227"/>
                </a:moveTo>
                <a:lnTo>
                  <a:pt x="193" y="227"/>
                </a:lnTo>
                <a:lnTo>
                  <a:pt x="191" y="225"/>
                </a:lnTo>
                <a:lnTo>
                  <a:pt x="191" y="227"/>
                </a:lnTo>
                <a:lnTo>
                  <a:pt x="193" y="228"/>
                </a:lnTo>
                <a:lnTo>
                  <a:pt x="193" y="227"/>
                </a:lnTo>
                <a:close/>
                <a:moveTo>
                  <a:pt x="221" y="302"/>
                </a:moveTo>
                <a:lnTo>
                  <a:pt x="221" y="302"/>
                </a:lnTo>
                <a:lnTo>
                  <a:pt x="220" y="302"/>
                </a:lnTo>
                <a:lnTo>
                  <a:pt x="218" y="307"/>
                </a:lnTo>
                <a:lnTo>
                  <a:pt x="220" y="307"/>
                </a:lnTo>
                <a:lnTo>
                  <a:pt x="221" y="302"/>
                </a:lnTo>
                <a:close/>
                <a:moveTo>
                  <a:pt x="101" y="102"/>
                </a:moveTo>
                <a:lnTo>
                  <a:pt x="101" y="102"/>
                </a:lnTo>
                <a:lnTo>
                  <a:pt x="103" y="100"/>
                </a:lnTo>
                <a:lnTo>
                  <a:pt x="105" y="99"/>
                </a:lnTo>
                <a:lnTo>
                  <a:pt x="103" y="99"/>
                </a:lnTo>
                <a:lnTo>
                  <a:pt x="101" y="102"/>
                </a:lnTo>
                <a:close/>
                <a:moveTo>
                  <a:pt x="43" y="354"/>
                </a:moveTo>
                <a:lnTo>
                  <a:pt x="43" y="354"/>
                </a:lnTo>
                <a:lnTo>
                  <a:pt x="41" y="350"/>
                </a:lnTo>
                <a:lnTo>
                  <a:pt x="41" y="351"/>
                </a:lnTo>
                <a:lnTo>
                  <a:pt x="43" y="354"/>
                </a:lnTo>
                <a:close/>
                <a:moveTo>
                  <a:pt x="191" y="217"/>
                </a:moveTo>
                <a:lnTo>
                  <a:pt x="191" y="217"/>
                </a:lnTo>
                <a:lnTo>
                  <a:pt x="193" y="217"/>
                </a:lnTo>
                <a:lnTo>
                  <a:pt x="193" y="214"/>
                </a:lnTo>
                <a:lnTo>
                  <a:pt x="191" y="212"/>
                </a:lnTo>
                <a:lnTo>
                  <a:pt x="190" y="212"/>
                </a:lnTo>
                <a:lnTo>
                  <a:pt x="191" y="217"/>
                </a:lnTo>
                <a:close/>
                <a:moveTo>
                  <a:pt x="125" y="113"/>
                </a:moveTo>
                <a:lnTo>
                  <a:pt x="125" y="113"/>
                </a:lnTo>
                <a:lnTo>
                  <a:pt x="127" y="113"/>
                </a:lnTo>
                <a:lnTo>
                  <a:pt x="127" y="115"/>
                </a:lnTo>
                <a:lnTo>
                  <a:pt x="128" y="113"/>
                </a:lnTo>
                <a:lnTo>
                  <a:pt x="127" y="112"/>
                </a:lnTo>
                <a:lnTo>
                  <a:pt x="125" y="113"/>
                </a:lnTo>
                <a:close/>
                <a:moveTo>
                  <a:pt x="146" y="211"/>
                </a:moveTo>
                <a:lnTo>
                  <a:pt x="146" y="211"/>
                </a:lnTo>
                <a:lnTo>
                  <a:pt x="149" y="209"/>
                </a:lnTo>
                <a:lnTo>
                  <a:pt x="150" y="209"/>
                </a:lnTo>
                <a:lnTo>
                  <a:pt x="149" y="209"/>
                </a:lnTo>
                <a:lnTo>
                  <a:pt x="146" y="209"/>
                </a:lnTo>
                <a:lnTo>
                  <a:pt x="146" y="211"/>
                </a:lnTo>
                <a:close/>
                <a:moveTo>
                  <a:pt x="229" y="212"/>
                </a:moveTo>
                <a:lnTo>
                  <a:pt x="229" y="212"/>
                </a:lnTo>
                <a:lnTo>
                  <a:pt x="229" y="214"/>
                </a:lnTo>
                <a:lnTo>
                  <a:pt x="231" y="216"/>
                </a:lnTo>
                <a:lnTo>
                  <a:pt x="229" y="212"/>
                </a:lnTo>
                <a:close/>
                <a:moveTo>
                  <a:pt x="32" y="332"/>
                </a:moveTo>
                <a:lnTo>
                  <a:pt x="32" y="332"/>
                </a:lnTo>
                <a:lnTo>
                  <a:pt x="30" y="331"/>
                </a:lnTo>
                <a:lnTo>
                  <a:pt x="30" y="334"/>
                </a:lnTo>
                <a:lnTo>
                  <a:pt x="32" y="332"/>
                </a:lnTo>
                <a:close/>
                <a:moveTo>
                  <a:pt x="133" y="201"/>
                </a:moveTo>
                <a:lnTo>
                  <a:pt x="133" y="201"/>
                </a:lnTo>
                <a:lnTo>
                  <a:pt x="133" y="198"/>
                </a:lnTo>
                <a:lnTo>
                  <a:pt x="133" y="201"/>
                </a:lnTo>
                <a:close/>
                <a:moveTo>
                  <a:pt x="108" y="71"/>
                </a:moveTo>
                <a:lnTo>
                  <a:pt x="108" y="71"/>
                </a:lnTo>
                <a:lnTo>
                  <a:pt x="106" y="69"/>
                </a:lnTo>
                <a:lnTo>
                  <a:pt x="106" y="74"/>
                </a:lnTo>
                <a:lnTo>
                  <a:pt x="108" y="71"/>
                </a:lnTo>
                <a:close/>
                <a:moveTo>
                  <a:pt x="196" y="231"/>
                </a:moveTo>
                <a:lnTo>
                  <a:pt x="196" y="231"/>
                </a:lnTo>
                <a:lnTo>
                  <a:pt x="199" y="235"/>
                </a:lnTo>
                <a:lnTo>
                  <a:pt x="199" y="233"/>
                </a:lnTo>
                <a:lnTo>
                  <a:pt x="198" y="231"/>
                </a:lnTo>
                <a:lnTo>
                  <a:pt x="196" y="231"/>
                </a:lnTo>
                <a:close/>
                <a:moveTo>
                  <a:pt x="78" y="377"/>
                </a:moveTo>
                <a:lnTo>
                  <a:pt x="78" y="377"/>
                </a:lnTo>
                <a:lnTo>
                  <a:pt x="78" y="378"/>
                </a:lnTo>
                <a:lnTo>
                  <a:pt x="78" y="380"/>
                </a:lnTo>
                <a:lnTo>
                  <a:pt x="79" y="378"/>
                </a:lnTo>
                <a:lnTo>
                  <a:pt x="78" y="377"/>
                </a:lnTo>
                <a:close/>
                <a:moveTo>
                  <a:pt x="87" y="183"/>
                </a:moveTo>
                <a:lnTo>
                  <a:pt x="87" y="183"/>
                </a:lnTo>
                <a:lnTo>
                  <a:pt x="86" y="184"/>
                </a:lnTo>
                <a:lnTo>
                  <a:pt x="89" y="184"/>
                </a:lnTo>
                <a:lnTo>
                  <a:pt x="87" y="183"/>
                </a:lnTo>
                <a:close/>
                <a:moveTo>
                  <a:pt x="34" y="380"/>
                </a:moveTo>
                <a:lnTo>
                  <a:pt x="34" y="380"/>
                </a:lnTo>
                <a:lnTo>
                  <a:pt x="35" y="381"/>
                </a:lnTo>
                <a:lnTo>
                  <a:pt x="37" y="380"/>
                </a:lnTo>
                <a:lnTo>
                  <a:pt x="35" y="378"/>
                </a:lnTo>
                <a:lnTo>
                  <a:pt x="34" y="380"/>
                </a:lnTo>
                <a:close/>
                <a:moveTo>
                  <a:pt x="35" y="257"/>
                </a:moveTo>
                <a:lnTo>
                  <a:pt x="35" y="257"/>
                </a:lnTo>
                <a:lnTo>
                  <a:pt x="34" y="260"/>
                </a:lnTo>
                <a:lnTo>
                  <a:pt x="37" y="258"/>
                </a:lnTo>
                <a:lnTo>
                  <a:pt x="35" y="257"/>
                </a:lnTo>
                <a:close/>
                <a:moveTo>
                  <a:pt x="194" y="198"/>
                </a:moveTo>
                <a:lnTo>
                  <a:pt x="194" y="198"/>
                </a:lnTo>
                <a:lnTo>
                  <a:pt x="196" y="203"/>
                </a:lnTo>
                <a:lnTo>
                  <a:pt x="196" y="200"/>
                </a:lnTo>
                <a:lnTo>
                  <a:pt x="194" y="198"/>
                </a:lnTo>
                <a:close/>
                <a:moveTo>
                  <a:pt x="117" y="71"/>
                </a:moveTo>
                <a:lnTo>
                  <a:pt x="117" y="71"/>
                </a:lnTo>
                <a:lnTo>
                  <a:pt x="119" y="71"/>
                </a:lnTo>
                <a:lnTo>
                  <a:pt x="117" y="67"/>
                </a:lnTo>
                <a:lnTo>
                  <a:pt x="117" y="71"/>
                </a:lnTo>
                <a:close/>
                <a:moveTo>
                  <a:pt x="109" y="121"/>
                </a:moveTo>
                <a:lnTo>
                  <a:pt x="109" y="121"/>
                </a:lnTo>
                <a:lnTo>
                  <a:pt x="109" y="126"/>
                </a:lnTo>
                <a:lnTo>
                  <a:pt x="111" y="124"/>
                </a:lnTo>
                <a:lnTo>
                  <a:pt x="111" y="123"/>
                </a:lnTo>
                <a:lnTo>
                  <a:pt x="109" y="121"/>
                </a:lnTo>
                <a:close/>
                <a:moveTo>
                  <a:pt x="160" y="183"/>
                </a:moveTo>
                <a:lnTo>
                  <a:pt x="160" y="183"/>
                </a:lnTo>
                <a:lnTo>
                  <a:pt x="161" y="183"/>
                </a:lnTo>
                <a:lnTo>
                  <a:pt x="161" y="179"/>
                </a:lnTo>
                <a:lnTo>
                  <a:pt x="160" y="181"/>
                </a:lnTo>
                <a:lnTo>
                  <a:pt x="160" y="183"/>
                </a:lnTo>
                <a:close/>
                <a:moveTo>
                  <a:pt x="105" y="124"/>
                </a:moveTo>
                <a:lnTo>
                  <a:pt x="105" y="124"/>
                </a:lnTo>
                <a:lnTo>
                  <a:pt x="105" y="130"/>
                </a:lnTo>
                <a:lnTo>
                  <a:pt x="105" y="124"/>
                </a:lnTo>
                <a:close/>
                <a:moveTo>
                  <a:pt x="127" y="205"/>
                </a:moveTo>
                <a:lnTo>
                  <a:pt x="127" y="205"/>
                </a:lnTo>
                <a:lnTo>
                  <a:pt x="127" y="206"/>
                </a:lnTo>
                <a:lnTo>
                  <a:pt x="130" y="206"/>
                </a:lnTo>
                <a:lnTo>
                  <a:pt x="130" y="205"/>
                </a:lnTo>
                <a:lnTo>
                  <a:pt x="127" y="205"/>
                </a:lnTo>
                <a:close/>
                <a:moveTo>
                  <a:pt x="177" y="178"/>
                </a:moveTo>
                <a:lnTo>
                  <a:pt x="177" y="178"/>
                </a:lnTo>
                <a:lnTo>
                  <a:pt x="177" y="179"/>
                </a:lnTo>
                <a:lnTo>
                  <a:pt x="179" y="183"/>
                </a:lnTo>
                <a:lnTo>
                  <a:pt x="177" y="178"/>
                </a:lnTo>
                <a:close/>
                <a:moveTo>
                  <a:pt x="105" y="45"/>
                </a:moveTo>
                <a:lnTo>
                  <a:pt x="105" y="45"/>
                </a:lnTo>
                <a:lnTo>
                  <a:pt x="103" y="42"/>
                </a:lnTo>
                <a:lnTo>
                  <a:pt x="101" y="44"/>
                </a:lnTo>
                <a:lnTo>
                  <a:pt x="105" y="45"/>
                </a:lnTo>
                <a:close/>
                <a:moveTo>
                  <a:pt x="125" y="116"/>
                </a:moveTo>
                <a:lnTo>
                  <a:pt x="125" y="116"/>
                </a:lnTo>
                <a:lnTo>
                  <a:pt x="123" y="115"/>
                </a:lnTo>
                <a:lnTo>
                  <a:pt x="123" y="116"/>
                </a:lnTo>
                <a:lnTo>
                  <a:pt x="123" y="118"/>
                </a:lnTo>
                <a:lnTo>
                  <a:pt x="125" y="116"/>
                </a:lnTo>
                <a:close/>
                <a:moveTo>
                  <a:pt x="138" y="170"/>
                </a:moveTo>
                <a:lnTo>
                  <a:pt x="138" y="170"/>
                </a:lnTo>
                <a:lnTo>
                  <a:pt x="139" y="170"/>
                </a:lnTo>
                <a:lnTo>
                  <a:pt x="139" y="165"/>
                </a:lnTo>
                <a:lnTo>
                  <a:pt x="138" y="170"/>
                </a:lnTo>
                <a:close/>
                <a:moveTo>
                  <a:pt x="68" y="359"/>
                </a:moveTo>
                <a:lnTo>
                  <a:pt x="68" y="359"/>
                </a:lnTo>
                <a:lnTo>
                  <a:pt x="68" y="361"/>
                </a:lnTo>
                <a:lnTo>
                  <a:pt x="68" y="362"/>
                </a:lnTo>
                <a:lnTo>
                  <a:pt x="68" y="359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45" y="247"/>
                </a:lnTo>
                <a:lnTo>
                  <a:pt x="46" y="246"/>
                </a:lnTo>
                <a:lnTo>
                  <a:pt x="45" y="247"/>
                </a:lnTo>
                <a:lnTo>
                  <a:pt x="43" y="249"/>
                </a:lnTo>
                <a:close/>
                <a:moveTo>
                  <a:pt x="29" y="285"/>
                </a:moveTo>
                <a:lnTo>
                  <a:pt x="29" y="285"/>
                </a:lnTo>
                <a:lnTo>
                  <a:pt x="29" y="287"/>
                </a:lnTo>
                <a:lnTo>
                  <a:pt x="30" y="287"/>
                </a:lnTo>
                <a:lnTo>
                  <a:pt x="30" y="285"/>
                </a:lnTo>
                <a:lnTo>
                  <a:pt x="29" y="285"/>
                </a:lnTo>
                <a:close/>
                <a:moveTo>
                  <a:pt x="45" y="269"/>
                </a:moveTo>
                <a:lnTo>
                  <a:pt x="45" y="269"/>
                </a:lnTo>
                <a:lnTo>
                  <a:pt x="46" y="266"/>
                </a:lnTo>
                <a:lnTo>
                  <a:pt x="45" y="268"/>
                </a:lnTo>
                <a:lnTo>
                  <a:pt x="45" y="269"/>
                </a:lnTo>
                <a:close/>
                <a:moveTo>
                  <a:pt x="48" y="269"/>
                </a:moveTo>
                <a:lnTo>
                  <a:pt x="48" y="269"/>
                </a:lnTo>
                <a:lnTo>
                  <a:pt x="49" y="268"/>
                </a:lnTo>
                <a:lnTo>
                  <a:pt x="51" y="266"/>
                </a:lnTo>
                <a:lnTo>
                  <a:pt x="48" y="269"/>
                </a:lnTo>
                <a:close/>
                <a:moveTo>
                  <a:pt x="172" y="244"/>
                </a:moveTo>
                <a:lnTo>
                  <a:pt x="172" y="244"/>
                </a:lnTo>
                <a:lnTo>
                  <a:pt x="171" y="244"/>
                </a:lnTo>
                <a:lnTo>
                  <a:pt x="171" y="246"/>
                </a:lnTo>
                <a:lnTo>
                  <a:pt x="172" y="244"/>
                </a:lnTo>
                <a:close/>
                <a:moveTo>
                  <a:pt x="29" y="282"/>
                </a:moveTo>
                <a:lnTo>
                  <a:pt x="29" y="282"/>
                </a:lnTo>
                <a:lnTo>
                  <a:pt x="27" y="280"/>
                </a:lnTo>
                <a:lnTo>
                  <a:pt x="27" y="283"/>
                </a:lnTo>
                <a:lnTo>
                  <a:pt x="29" y="282"/>
                </a:lnTo>
                <a:close/>
                <a:moveTo>
                  <a:pt x="175" y="337"/>
                </a:moveTo>
                <a:lnTo>
                  <a:pt x="175" y="337"/>
                </a:lnTo>
                <a:lnTo>
                  <a:pt x="174" y="337"/>
                </a:lnTo>
                <a:lnTo>
                  <a:pt x="174" y="339"/>
                </a:lnTo>
                <a:lnTo>
                  <a:pt x="175" y="339"/>
                </a:lnTo>
                <a:lnTo>
                  <a:pt x="175" y="337"/>
                </a:lnTo>
                <a:close/>
                <a:moveTo>
                  <a:pt x="223" y="176"/>
                </a:moveTo>
                <a:lnTo>
                  <a:pt x="223" y="176"/>
                </a:lnTo>
                <a:lnTo>
                  <a:pt x="220" y="173"/>
                </a:lnTo>
                <a:lnTo>
                  <a:pt x="223" y="176"/>
                </a:lnTo>
                <a:close/>
                <a:moveTo>
                  <a:pt x="210" y="358"/>
                </a:moveTo>
                <a:lnTo>
                  <a:pt x="210" y="358"/>
                </a:lnTo>
                <a:lnTo>
                  <a:pt x="209" y="358"/>
                </a:lnTo>
                <a:lnTo>
                  <a:pt x="209" y="359"/>
                </a:lnTo>
                <a:lnTo>
                  <a:pt x="210" y="359"/>
                </a:lnTo>
                <a:lnTo>
                  <a:pt x="210" y="358"/>
                </a:lnTo>
                <a:close/>
                <a:moveTo>
                  <a:pt x="119" y="41"/>
                </a:moveTo>
                <a:lnTo>
                  <a:pt x="119" y="41"/>
                </a:lnTo>
                <a:lnTo>
                  <a:pt x="123" y="44"/>
                </a:lnTo>
                <a:lnTo>
                  <a:pt x="122" y="42"/>
                </a:lnTo>
                <a:lnTo>
                  <a:pt x="119" y="41"/>
                </a:lnTo>
                <a:close/>
                <a:moveTo>
                  <a:pt x="87" y="388"/>
                </a:moveTo>
                <a:lnTo>
                  <a:pt x="87" y="388"/>
                </a:lnTo>
                <a:lnTo>
                  <a:pt x="86" y="392"/>
                </a:lnTo>
                <a:lnTo>
                  <a:pt x="86" y="391"/>
                </a:lnTo>
                <a:lnTo>
                  <a:pt x="87" y="388"/>
                </a:lnTo>
                <a:close/>
                <a:moveTo>
                  <a:pt x="172" y="263"/>
                </a:moveTo>
                <a:lnTo>
                  <a:pt x="172" y="263"/>
                </a:lnTo>
                <a:lnTo>
                  <a:pt x="175" y="263"/>
                </a:lnTo>
                <a:lnTo>
                  <a:pt x="177" y="261"/>
                </a:lnTo>
                <a:lnTo>
                  <a:pt x="172" y="263"/>
                </a:lnTo>
                <a:close/>
                <a:moveTo>
                  <a:pt x="41" y="386"/>
                </a:moveTo>
                <a:lnTo>
                  <a:pt x="41" y="386"/>
                </a:lnTo>
                <a:lnTo>
                  <a:pt x="43" y="386"/>
                </a:lnTo>
                <a:lnTo>
                  <a:pt x="41" y="384"/>
                </a:lnTo>
                <a:lnTo>
                  <a:pt x="41" y="386"/>
                </a:lnTo>
                <a:close/>
                <a:moveTo>
                  <a:pt x="134" y="160"/>
                </a:moveTo>
                <a:lnTo>
                  <a:pt x="134" y="160"/>
                </a:lnTo>
                <a:lnTo>
                  <a:pt x="136" y="159"/>
                </a:lnTo>
                <a:lnTo>
                  <a:pt x="136" y="157"/>
                </a:lnTo>
                <a:lnTo>
                  <a:pt x="134" y="160"/>
                </a:lnTo>
                <a:close/>
                <a:moveTo>
                  <a:pt x="108" y="208"/>
                </a:moveTo>
                <a:lnTo>
                  <a:pt x="108" y="208"/>
                </a:lnTo>
                <a:lnTo>
                  <a:pt x="105" y="208"/>
                </a:lnTo>
                <a:lnTo>
                  <a:pt x="106" y="208"/>
                </a:lnTo>
                <a:lnTo>
                  <a:pt x="108" y="208"/>
                </a:lnTo>
                <a:close/>
                <a:moveTo>
                  <a:pt x="60" y="329"/>
                </a:moveTo>
                <a:lnTo>
                  <a:pt x="60" y="329"/>
                </a:lnTo>
                <a:lnTo>
                  <a:pt x="63" y="328"/>
                </a:lnTo>
                <a:lnTo>
                  <a:pt x="60" y="328"/>
                </a:lnTo>
                <a:lnTo>
                  <a:pt x="60" y="329"/>
                </a:lnTo>
                <a:close/>
                <a:moveTo>
                  <a:pt x="224" y="198"/>
                </a:moveTo>
                <a:lnTo>
                  <a:pt x="224" y="198"/>
                </a:lnTo>
                <a:lnTo>
                  <a:pt x="226" y="198"/>
                </a:lnTo>
                <a:lnTo>
                  <a:pt x="223" y="195"/>
                </a:lnTo>
                <a:lnTo>
                  <a:pt x="223" y="197"/>
                </a:lnTo>
                <a:lnTo>
                  <a:pt x="224" y="198"/>
                </a:lnTo>
                <a:close/>
                <a:moveTo>
                  <a:pt x="205" y="167"/>
                </a:moveTo>
                <a:lnTo>
                  <a:pt x="205" y="167"/>
                </a:lnTo>
                <a:lnTo>
                  <a:pt x="205" y="168"/>
                </a:lnTo>
                <a:lnTo>
                  <a:pt x="207" y="168"/>
                </a:lnTo>
                <a:lnTo>
                  <a:pt x="205" y="167"/>
                </a:lnTo>
                <a:close/>
                <a:moveTo>
                  <a:pt x="120" y="395"/>
                </a:moveTo>
                <a:lnTo>
                  <a:pt x="120" y="395"/>
                </a:lnTo>
                <a:lnTo>
                  <a:pt x="123" y="394"/>
                </a:lnTo>
                <a:lnTo>
                  <a:pt x="120" y="394"/>
                </a:lnTo>
                <a:lnTo>
                  <a:pt x="120" y="395"/>
                </a:lnTo>
                <a:close/>
                <a:moveTo>
                  <a:pt x="49" y="383"/>
                </a:moveTo>
                <a:lnTo>
                  <a:pt x="49" y="383"/>
                </a:lnTo>
                <a:lnTo>
                  <a:pt x="45" y="381"/>
                </a:lnTo>
                <a:lnTo>
                  <a:pt x="48" y="383"/>
                </a:lnTo>
                <a:lnTo>
                  <a:pt x="49" y="383"/>
                </a:lnTo>
                <a:close/>
                <a:moveTo>
                  <a:pt x="108" y="31"/>
                </a:moveTo>
                <a:lnTo>
                  <a:pt x="108" y="31"/>
                </a:lnTo>
                <a:lnTo>
                  <a:pt x="109" y="33"/>
                </a:lnTo>
                <a:lnTo>
                  <a:pt x="111" y="34"/>
                </a:lnTo>
                <a:lnTo>
                  <a:pt x="112" y="33"/>
                </a:lnTo>
                <a:lnTo>
                  <a:pt x="108" y="31"/>
                </a:lnTo>
                <a:close/>
                <a:moveTo>
                  <a:pt x="120" y="216"/>
                </a:moveTo>
                <a:lnTo>
                  <a:pt x="120" y="216"/>
                </a:lnTo>
                <a:lnTo>
                  <a:pt x="119" y="216"/>
                </a:lnTo>
                <a:lnTo>
                  <a:pt x="114" y="216"/>
                </a:lnTo>
                <a:lnTo>
                  <a:pt x="120" y="216"/>
                </a:lnTo>
                <a:close/>
                <a:moveTo>
                  <a:pt x="56" y="386"/>
                </a:moveTo>
                <a:lnTo>
                  <a:pt x="56" y="386"/>
                </a:lnTo>
                <a:lnTo>
                  <a:pt x="57" y="389"/>
                </a:lnTo>
                <a:lnTo>
                  <a:pt x="57" y="388"/>
                </a:lnTo>
                <a:lnTo>
                  <a:pt x="56" y="386"/>
                </a:lnTo>
                <a:close/>
                <a:moveTo>
                  <a:pt x="38" y="293"/>
                </a:moveTo>
                <a:lnTo>
                  <a:pt x="38" y="293"/>
                </a:lnTo>
                <a:lnTo>
                  <a:pt x="38" y="290"/>
                </a:lnTo>
                <a:lnTo>
                  <a:pt x="38" y="293"/>
                </a:lnTo>
                <a:close/>
                <a:moveTo>
                  <a:pt x="100" y="343"/>
                </a:moveTo>
                <a:lnTo>
                  <a:pt x="100" y="343"/>
                </a:lnTo>
                <a:lnTo>
                  <a:pt x="101" y="342"/>
                </a:lnTo>
                <a:lnTo>
                  <a:pt x="100" y="340"/>
                </a:lnTo>
                <a:lnTo>
                  <a:pt x="100" y="343"/>
                </a:lnTo>
                <a:close/>
                <a:moveTo>
                  <a:pt x="131" y="89"/>
                </a:moveTo>
                <a:lnTo>
                  <a:pt x="131" y="89"/>
                </a:lnTo>
                <a:lnTo>
                  <a:pt x="130" y="86"/>
                </a:lnTo>
                <a:lnTo>
                  <a:pt x="131" y="89"/>
                </a:lnTo>
                <a:close/>
                <a:moveTo>
                  <a:pt x="100" y="129"/>
                </a:moveTo>
                <a:lnTo>
                  <a:pt x="100" y="129"/>
                </a:lnTo>
                <a:lnTo>
                  <a:pt x="101" y="132"/>
                </a:lnTo>
                <a:lnTo>
                  <a:pt x="101" y="130"/>
                </a:lnTo>
                <a:lnTo>
                  <a:pt x="100" y="129"/>
                </a:lnTo>
                <a:close/>
                <a:moveTo>
                  <a:pt x="194" y="347"/>
                </a:moveTo>
                <a:lnTo>
                  <a:pt x="194" y="347"/>
                </a:lnTo>
                <a:lnTo>
                  <a:pt x="198" y="345"/>
                </a:lnTo>
                <a:lnTo>
                  <a:pt x="194" y="345"/>
                </a:lnTo>
                <a:lnTo>
                  <a:pt x="194" y="347"/>
                </a:lnTo>
                <a:close/>
                <a:moveTo>
                  <a:pt x="231" y="260"/>
                </a:moveTo>
                <a:lnTo>
                  <a:pt x="231" y="260"/>
                </a:lnTo>
                <a:lnTo>
                  <a:pt x="231" y="261"/>
                </a:lnTo>
                <a:lnTo>
                  <a:pt x="231" y="260"/>
                </a:lnTo>
                <a:close/>
                <a:moveTo>
                  <a:pt x="182" y="149"/>
                </a:moveTo>
                <a:lnTo>
                  <a:pt x="182" y="149"/>
                </a:lnTo>
                <a:lnTo>
                  <a:pt x="180" y="149"/>
                </a:lnTo>
                <a:lnTo>
                  <a:pt x="180" y="151"/>
                </a:lnTo>
                <a:lnTo>
                  <a:pt x="180" y="153"/>
                </a:lnTo>
                <a:lnTo>
                  <a:pt x="182" y="149"/>
                </a:lnTo>
                <a:close/>
                <a:moveTo>
                  <a:pt x="105" y="82"/>
                </a:moveTo>
                <a:lnTo>
                  <a:pt x="105" y="82"/>
                </a:lnTo>
                <a:lnTo>
                  <a:pt x="105" y="83"/>
                </a:lnTo>
                <a:lnTo>
                  <a:pt x="105" y="85"/>
                </a:lnTo>
                <a:lnTo>
                  <a:pt x="105" y="82"/>
                </a:lnTo>
                <a:close/>
                <a:moveTo>
                  <a:pt x="198" y="181"/>
                </a:moveTo>
                <a:lnTo>
                  <a:pt x="198" y="181"/>
                </a:lnTo>
                <a:lnTo>
                  <a:pt x="198" y="179"/>
                </a:lnTo>
                <a:lnTo>
                  <a:pt x="198" y="178"/>
                </a:lnTo>
                <a:lnTo>
                  <a:pt x="196" y="179"/>
                </a:lnTo>
                <a:lnTo>
                  <a:pt x="198" y="181"/>
                </a:lnTo>
                <a:close/>
                <a:moveTo>
                  <a:pt x="32" y="320"/>
                </a:moveTo>
                <a:lnTo>
                  <a:pt x="32" y="320"/>
                </a:lnTo>
                <a:lnTo>
                  <a:pt x="34" y="317"/>
                </a:lnTo>
                <a:lnTo>
                  <a:pt x="32" y="318"/>
                </a:lnTo>
                <a:lnTo>
                  <a:pt x="32" y="320"/>
                </a:lnTo>
                <a:close/>
                <a:moveTo>
                  <a:pt x="150" y="200"/>
                </a:moveTo>
                <a:lnTo>
                  <a:pt x="150" y="200"/>
                </a:lnTo>
                <a:lnTo>
                  <a:pt x="150" y="201"/>
                </a:lnTo>
                <a:lnTo>
                  <a:pt x="152" y="201"/>
                </a:lnTo>
                <a:lnTo>
                  <a:pt x="150" y="200"/>
                </a:lnTo>
                <a:close/>
                <a:moveTo>
                  <a:pt x="100" y="348"/>
                </a:moveTo>
                <a:lnTo>
                  <a:pt x="100" y="348"/>
                </a:lnTo>
                <a:lnTo>
                  <a:pt x="101" y="348"/>
                </a:lnTo>
                <a:lnTo>
                  <a:pt x="101" y="345"/>
                </a:lnTo>
                <a:lnTo>
                  <a:pt x="100" y="347"/>
                </a:lnTo>
                <a:lnTo>
                  <a:pt x="100" y="348"/>
                </a:lnTo>
                <a:close/>
                <a:moveTo>
                  <a:pt x="164" y="324"/>
                </a:moveTo>
                <a:lnTo>
                  <a:pt x="164" y="324"/>
                </a:lnTo>
                <a:lnTo>
                  <a:pt x="163" y="326"/>
                </a:lnTo>
                <a:lnTo>
                  <a:pt x="163" y="328"/>
                </a:lnTo>
                <a:lnTo>
                  <a:pt x="164" y="328"/>
                </a:lnTo>
                <a:lnTo>
                  <a:pt x="164" y="324"/>
                </a:lnTo>
                <a:close/>
                <a:moveTo>
                  <a:pt x="22" y="321"/>
                </a:moveTo>
                <a:lnTo>
                  <a:pt x="22" y="321"/>
                </a:lnTo>
                <a:lnTo>
                  <a:pt x="21" y="323"/>
                </a:lnTo>
                <a:lnTo>
                  <a:pt x="22" y="323"/>
                </a:lnTo>
                <a:lnTo>
                  <a:pt x="22" y="321"/>
                </a:lnTo>
                <a:close/>
                <a:moveTo>
                  <a:pt x="101" y="64"/>
                </a:moveTo>
                <a:lnTo>
                  <a:pt x="101" y="64"/>
                </a:lnTo>
                <a:lnTo>
                  <a:pt x="100" y="64"/>
                </a:lnTo>
                <a:lnTo>
                  <a:pt x="101" y="66"/>
                </a:lnTo>
                <a:lnTo>
                  <a:pt x="103" y="64"/>
                </a:lnTo>
                <a:lnTo>
                  <a:pt x="101" y="64"/>
                </a:lnTo>
                <a:close/>
                <a:moveTo>
                  <a:pt x="191" y="242"/>
                </a:moveTo>
                <a:lnTo>
                  <a:pt x="191" y="242"/>
                </a:lnTo>
                <a:lnTo>
                  <a:pt x="188" y="242"/>
                </a:lnTo>
                <a:lnTo>
                  <a:pt x="191" y="242"/>
                </a:lnTo>
                <a:close/>
                <a:moveTo>
                  <a:pt x="188" y="340"/>
                </a:moveTo>
                <a:lnTo>
                  <a:pt x="188" y="340"/>
                </a:lnTo>
                <a:lnTo>
                  <a:pt x="187" y="340"/>
                </a:lnTo>
                <a:lnTo>
                  <a:pt x="187" y="342"/>
                </a:lnTo>
                <a:lnTo>
                  <a:pt x="188" y="342"/>
                </a:lnTo>
                <a:lnTo>
                  <a:pt x="188" y="340"/>
                </a:lnTo>
                <a:close/>
                <a:moveTo>
                  <a:pt x="116" y="395"/>
                </a:moveTo>
                <a:lnTo>
                  <a:pt x="116" y="395"/>
                </a:lnTo>
                <a:lnTo>
                  <a:pt x="117" y="395"/>
                </a:lnTo>
                <a:lnTo>
                  <a:pt x="117" y="394"/>
                </a:lnTo>
                <a:lnTo>
                  <a:pt x="116" y="394"/>
                </a:lnTo>
                <a:lnTo>
                  <a:pt x="116" y="395"/>
                </a:lnTo>
                <a:close/>
                <a:moveTo>
                  <a:pt x="73" y="15"/>
                </a:moveTo>
                <a:lnTo>
                  <a:pt x="73" y="15"/>
                </a:lnTo>
                <a:lnTo>
                  <a:pt x="71" y="15"/>
                </a:lnTo>
                <a:lnTo>
                  <a:pt x="68" y="14"/>
                </a:lnTo>
                <a:lnTo>
                  <a:pt x="73" y="15"/>
                </a:lnTo>
                <a:close/>
                <a:moveTo>
                  <a:pt x="98" y="373"/>
                </a:moveTo>
                <a:lnTo>
                  <a:pt x="98" y="373"/>
                </a:lnTo>
                <a:lnTo>
                  <a:pt x="98" y="370"/>
                </a:lnTo>
                <a:lnTo>
                  <a:pt x="98" y="369"/>
                </a:lnTo>
                <a:lnTo>
                  <a:pt x="97" y="370"/>
                </a:lnTo>
                <a:lnTo>
                  <a:pt x="98" y="373"/>
                </a:lnTo>
                <a:close/>
                <a:moveTo>
                  <a:pt x="119" y="377"/>
                </a:moveTo>
                <a:lnTo>
                  <a:pt x="119" y="377"/>
                </a:lnTo>
                <a:lnTo>
                  <a:pt x="114" y="377"/>
                </a:lnTo>
                <a:lnTo>
                  <a:pt x="119" y="377"/>
                </a:lnTo>
                <a:close/>
                <a:moveTo>
                  <a:pt x="171" y="179"/>
                </a:moveTo>
                <a:lnTo>
                  <a:pt x="171" y="179"/>
                </a:lnTo>
                <a:lnTo>
                  <a:pt x="169" y="179"/>
                </a:lnTo>
                <a:lnTo>
                  <a:pt x="168" y="183"/>
                </a:lnTo>
                <a:lnTo>
                  <a:pt x="169" y="183"/>
                </a:lnTo>
                <a:lnTo>
                  <a:pt x="171" y="179"/>
                </a:lnTo>
                <a:close/>
                <a:moveTo>
                  <a:pt x="51" y="402"/>
                </a:moveTo>
                <a:lnTo>
                  <a:pt x="51" y="402"/>
                </a:lnTo>
                <a:lnTo>
                  <a:pt x="51" y="400"/>
                </a:lnTo>
                <a:lnTo>
                  <a:pt x="45" y="397"/>
                </a:lnTo>
                <a:lnTo>
                  <a:pt x="45" y="399"/>
                </a:lnTo>
                <a:lnTo>
                  <a:pt x="51" y="402"/>
                </a:lnTo>
                <a:close/>
                <a:moveTo>
                  <a:pt x="112" y="119"/>
                </a:moveTo>
                <a:lnTo>
                  <a:pt x="112" y="119"/>
                </a:lnTo>
                <a:lnTo>
                  <a:pt x="112" y="118"/>
                </a:lnTo>
                <a:lnTo>
                  <a:pt x="111" y="116"/>
                </a:lnTo>
                <a:lnTo>
                  <a:pt x="112" y="119"/>
                </a:lnTo>
                <a:close/>
                <a:moveTo>
                  <a:pt x="79" y="369"/>
                </a:moveTo>
                <a:lnTo>
                  <a:pt x="79" y="369"/>
                </a:lnTo>
                <a:lnTo>
                  <a:pt x="79" y="370"/>
                </a:lnTo>
                <a:lnTo>
                  <a:pt x="79" y="369"/>
                </a:lnTo>
                <a:close/>
                <a:moveTo>
                  <a:pt x="152" y="162"/>
                </a:moveTo>
                <a:lnTo>
                  <a:pt x="152" y="162"/>
                </a:lnTo>
                <a:lnTo>
                  <a:pt x="150" y="164"/>
                </a:lnTo>
                <a:lnTo>
                  <a:pt x="152" y="164"/>
                </a:lnTo>
                <a:lnTo>
                  <a:pt x="152" y="162"/>
                </a:lnTo>
                <a:close/>
                <a:moveTo>
                  <a:pt x="220" y="287"/>
                </a:moveTo>
                <a:lnTo>
                  <a:pt x="220" y="287"/>
                </a:lnTo>
                <a:lnTo>
                  <a:pt x="221" y="285"/>
                </a:lnTo>
                <a:lnTo>
                  <a:pt x="220" y="283"/>
                </a:lnTo>
                <a:lnTo>
                  <a:pt x="220" y="287"/>
                </a:lnTo>
                <a:close/>
                <a:moveTo>
                  <a:pt x="212" y="170"/>
                </a:moveTo>
                <a:lnTo>
                  <a:pt x="212" y="170"/>
                </a:lnTo>
                <a:lnTo>
                  <a:pt x="213" y="173"/>
                </a:lnTo>
                <a:lnTo>
                  <a:pt x="215" y="171"/>
                </a:lnTo>
                <a:lnTo>
                  <a:pt x="212" y="170"/>
                </a:lnTo>
                <a:close/>
                <a:moveTo>
                  <a:pt x="180" y="359"/>
                </a:moveTo>
                <a:lnTo>
                  <a:pt x="180" y="359"/>
                </a:lnTo>
                <a:lnTo>
                  <a:pt x="180" y="361"/>
                </a:lnTo>
                <a:lnTo>
                  <a:pt x="180" y="362"/>
                </a:lnTo>
                <a:lnTo>
                  <a:pt x="180" y="361"/>
                </a:lnTo>
                <a:lnTo>
                  <a:pt x="180" y="359"/>
                </a:lnTo>
                <a:close/>
                <a:moveTo>
                  <a:pt x="13" y="326"/>
                </a:moveTo>
                <a:lnTo>
                  <a:pt x="13" y="326"/>
                </a:lnTo>
                <a:lnTo>
                  <a:pt x="11" y="329"/>
                </a:lnTo>
                <a:lnTo>
                  <a:pt x="13" y="329"/>
                </a:lnTo>
                <a:lnTo>
                  <a:pt x="13" y="326"/>
                </a:lnTo>
                <a:close/>
                <a:moveTo>
                  <a:pt x="205" y="347"/>
                </a:moveTo>
                <a:lnTo>
                  <a:pt x="205" y="347"/>
                </a:lnTo>
                <a:lnTo>
                  <a:pt x="204" y="347"/>
                </a:lnTo>
                <a:lnTo>
                  <a:pt x="204" y="348"/>
                </a:lnTo>
                <a:lnTo>
                  <a:pt x="205" y="347"/>
                </a:lnTo>
                <a:close/>
                <a:moveTo>
                  <a:pt x="22" y="334"/>
                </a:moveTo>
                <a:lnTo>
                  <a:pt x="22" y="334"/>
                </a:lnTo>
                <a:lnTo>
                  <a:pt x="22" y="336"/>
                </a:lnTo>
                <a:lnTo>
                  <a:pt x="22" y="334"/>
                </a:lnTo>
                <a:close/>
                <a:moveTo>
                  <a:pt x="45" y="318"/>
                </a:moveTo>
                <a:lnTo>
                  <a:pt x="45" y="318"/>
                </a:lnTo>
                <a:lnTo>
                  <a:pt x="45" y="320"/>
                </a:lnTo>
                <a:lnTo>
                  <a:pt x="45" y="321"/>
                </a:lnTo>
                <a:lnTo>
                  <a:pt x="45" y="318"/>
                </a:lnTo>
                <a:close/>
                <a:moveTo>
                  <a:pt x="27" y="321"/>
                </a:moveTo>
                <a:lnTo>
                  <a:pt x="27" y="321"/>
                </a:lnTo>
                <a:lnTo>
                  <a:pt x="29" y="320"/>
                </a:lnTo>
                <a:lnTo>
                  <a:pt x="27" y="321"/>
                </a:lnTo>
                <a:close/>
                <a:moveTo>
                  <a:pt x="142" y="402"/>
                </a:moveTo>
                <a:lnTo>
                  <a:pt x="142" y="402"/>
                </a:lnTo>
                <a:lnTo>
                  <a:pt x="147" y="402"/>
                </a:lnTo>
                <a:lnTo>
                  <a:pt x="142" y="402"/>
                </a:lnTo>
                <a:close/>
                <a:moveTo>
                  <a:pt x="169" y="104"/>
                </a:moveTo>
                <a:lnTo>
                  <a:pt x="169" y="104"/>
                </a:lnTo>
                <a:lnTo>
                  <a:pt x="168" y="104"/>
                </a:lnTo>
                <a:lnTo>
                  <a:pt x="168" y="105"/>
                </a:lnTo>
                <a:lnTo>
                  <a:pt x="169" y="104"/>
                </a:lnTo>
                <a:close/>
                <a:moveTo>
                  <a:pt x="97" y="351"/>
                </a:moveTo>
                <a:lnTo>
                  <a:pt x="97" y="351"/>
                </a:lnTo>
                <a:lnTo>
                  <a:pt x="98" y="353"/>
                </a:lnTo>
                <a:lnTo>
                  <a:pt x="98" y="351"/>
                </a:lnTo>
                <a:lnTo>
                  <a:pt x="97" y="351"/>
                </a:lnTo>
                <a:close/>
                <a:moveTo>
                  <a:pt x="106" y="143"/>
                </a:moveTo>
                <a:lnTo>
                  <a:pt x="106" y="143"/>
                </a:lnTo>
                <a:lnTo>
                  <a:pt x="106" y="137"/>
                </a:lnTo>
                <a:lnTo>
                  <a:pt x="106" y="143"/>
                </a:lnTo>
                <a:close/>
                <a:moveTo>
                  <a:pt x="112" y="112"/>
                </a:moveTo>
                <a:lnTo>
                  <a:pt x="112" y="112"/>
                </a:lnTo>
                <a:lnTo>
                  <a:pt x="109" y="112"/>
                </a:lnTo>
                <a:lnTo>
                  <a:pt x="111" y="113"/>
                </a:lnTo>
                <a:lnTo>
                  <a:pt x="112" y="112"/>
                </a:lnTo>
                <a:close/>
                <a:moveTo>
                  <a:pt x="149" y="153"/>
                </a:moveTo>
                <a:lnTo>
                  <a:pt x="149" y="153"/>
                </a:lnTo>
                <a:lnTo>
                  <a:pt x="147" y="154"/>
                </a:lnTo>
                <a:lnTo>
                  <a:pt x="147" y="156"/>
                </a:lnTo>
                <a:lnTo>
                  <a:pt x="149" y="153"/>
                </a:lnTo>
                <a:close/>
                <a:moveTo>
                  <a:pt x="59" y="246"/>
                </a:moveTo>
                <a:lnTo>
                  <a:pt x="59" y="246"/>
                </a:lnTo>
                <a:lnTo>
                  <a:pt x="60" y="247"/>
                </a:lnTo>
                <a:lnTo>
                  <a:pt x="59" y="246"/>
                </a:lnTo>
                <a:close/>
                <a:moveTo>
                  <a:pt x="106" y="171"/>
                </a:moveTo>
                <a:lnTo>
                  <a:pt x="106" y="171"/>
                </a:lnTo>
                <a:lnTo>
                  <a:pt x="108" y="171"/>
                </a:lnTo>
                <a:lnTo>
                  <a:pt x="106" y="170"/>
                </a:lnTo>
                <a:lnTo>
                  <a:pt x="105" y="170"/>
                </a:lnTo>
                <a:lnTo>
                  <a:pt x="106" y="171"/>
                </a:lnTo>
                <a:close/>
                <a:moveTo>
                  <a:pt x="202" y="231"/>
                </a:moveTo>
                <a:lnTo>
                  <a:pt x="202" y="231"/>
                </a:lnTo>
                <a:lnTo>
                  <a:pt x="201" y="230"/>
                </a:lnTo>
                <a:lnTo>
                  <a:pt x="201" y="231"/>
                </a:lnTo>
                <a:lnTo>
                  <a:pt x="202" y="231"/>
                </a:lnTo>
                <a:close/>
                <a:moveTo>
                  <a:pt x="198" y="167"/>
                </a:moveTo>
                <a:lnTo>
                  <a:pt x="198" y="167"/>
                </a:lnTo>
                <a:lnTo>
                  <a:pt x="199" y="167"/>
                </a:lnTo>
                <a:lnTo>
                  <a:pt x="198" y="164"/>
                </a:lnTo>
                <a:lnTo>
                  <a:pt x="198" y="167"/>
                </a:lnTo>
                <a:close/>
                <a:moveTo>
                  <a:pt x="226" y="220"/>
                </a:moveTo>
                <a:lnTo>
                  <a:pt x="226" y="220"/>
                </a:lnTo>
                <a:lnTo>
                  <a:pt x="224" y="220"/>
                </a:lnTo>
                <a:lnTo>
                  <a:pt x="224" y="222"/>
                </a:lnTo>
                <a:lnTo>
                  <a:pt x="226" y="220"/>
                </a:lnTo>
                <a:close/>
                <a:moveTo>
                  <a:pt x="95" y="71"/>
                </a:moveTo>
                <a:lnTo>
                  <a:pt x="95" y="71"/>
                </a:lnTo>
                <a:lnTo>
                  <a:pt x="95" y="72"/>
                </a:lnTo>
                <a:lnTo>
                  <a:pt x="95" y="74"/>
                </a:lnTo>
                <a:lnTo>
                  <a:pt x="95" y="71"/>
                </a:lnTo>
                <a:close/>
                <a:moveTo>
                  <a:pt x="177" y="249"/>
                </a:moveTo>
                <a:lnTo>
                  <a:pt x="177" y="249"/>
                </a:lnTo>
                <a:lnTo>
                  <a:pt x="177" y="247"/>
                </a:lnTo>
                <a:lnTo>
                  <a:pt x="175" y="247"/>
                </a:lnTo>
                <a:lnTo>
                  <a:pt x="177" y="249"/>
                </a:lnTo>
                <a:close/>
                <a:moveTo>
                  <a:pt x="146" y="148"/>
                </a:moveTo>
                <a:lnTo>
                  <a:pt x="146" y="148"/>
                </a:lnTo>
                <a:lnTo>
                  <a:pt x="146" y="145"/>
                </a:lnTo>
                <a:lnTo>
                  <a:pt x="144" y="146"/>
                </a:lnTo>
                <a:lnTo>
                  <a:pt x="146" y="148"/>
                </a:lnTo>
                <a:close/>
                <a:moveTo>
                  <a:pt x="75" y="217"/>
                </a:moveTo>
                <a:lnTo>
                  <a:pt x="75" y="217"/>
                </a:lnTo>
                <a:lnTo>
                  <a:pt x="73" y="219"/>
                </a:lnTo>
                <a:lnTo>
                  <a:pt x="73" y="220"/>
                </a:lnTo>
                <a:lnTo>
                  <a:pt x="75" y="217"/>
                </a:lnTo>
                <a:close/>
                <a:moveTo>
                  <a:pt x="106" y="203"/>
                </a:moveTo>
                <a:lnTo>
                  <a:pt x="106" y="203"/>
                </a:lnTo>
                <a:lnTo>
                  <a:pt x="108" y="203"/>
                </a:lnTo>
                <a:lnTo>
                  <a:pt x="106" y="203"/>
                </a:lnTo>
                <a:lnTo>
                  <a:pt x="106" y="201"/>
                </a:lnTo>
                <a:lnTo>
                  <a:pt x="106" y="203"/>
                </a:lnTo>
                <a:close/>
                <a:moveTo>
                  <a:pt x="228" y="263"/>
                </a:moveTo>
                <a:lnTo>
                  <a:pt x="228" y="263"/>
                </a:lnTo>
                <a:lnTo>
                  <a:pt x="228" y="265"/>
                </a:lnTo>
                <a:lnTo>
                  <a:pt x="228" y="263"/>
                </a:lnTo>
                <a:close/>
                <a:moveTo>
                  <a:pt x="79" y="246"/>
                </a:moveTo>
                <a:lnTo>
                  <a:pt x="79" y="246"/>
                </a:lnTo>
                <a:lnTo>
                  <a:pt x="79" y="242"/>
                </a:lnTo>
                <a:lnTo>
                  <a:pt x="79" y="246"/>
                </a:lnTo>
                <a:close/>
                <a:moveTo>
                  <a:pt x="164" y="173"/>
                </a:moveTo>
                <a:lnTo>
                  <a:pt x="164" y="173"/>
                </a:lnTo>
                <a:lnTo>
                  <a:pt x="164" y="171"/>
                </a:lnTo>
                <a:lnTo>
                  <a:pt x="164" y="170"/>
                </a:lnTo>
                <a:lnTo>
                  <a:pt x="164" y="173"/>
                </a:lnTo>
                <a:close/>
                <a:moveTo>
                  <a:pt x="215" y="235"/>
                </a:moveTo>
                <a:lnTo>
                  <a:pt x="215" y="235"/>
                </a:lnTo>
                <a:lnTo>
                  <a:pt x="217" y="231"/>
                </a:lnTo>
                <a:lnTo>
                  <a:pt x="215" y="233"/>
                </a:lnTo>
                <a:lnTo>
                  <a:pt x="215" y="235"/>
                </a:lnTo>
                <a:close/>
                <a:moveTo>
                  <a:pt x="114" y="206"/>
                </a:moveTo>
                <a:lnTo>
                  <a:pt x="114" y="206"/>
                </a:lnTo>
                <a:lnTo>
                  <a:pt x="116" y="208"/>
                </a:lnTo>
                <a:lnTo>
                  <a:pt x="117" y="206"/>
                </a:lnTo>
                <a:lnTo>
                  <a:pt x="114" y="206"/>
                </a:lnTo>
                <a:close/>
                <a:moveTo>
                  <a:pt x="16" y="336"/>
                </a:moveTo>
                <a:lnTo>
                  <a:pt x="16" y="336"/>
                </a:lnTo>
                <a:lnTo>
                  <a:pt x="18" y="334"/>
                </a:lnTo>
                <a:lnTo>
                  <a:pt x="16" y="332"/>
                </a:lnTo>
                <a:lnTo>
                  <a:pt x="16" y="336"/>
                </a:lnTo>
                <a:close/>
                <a:moveTo>
                  <a:pt x="87" y="203"/>
                </a:moveTo>
                <a:lnTo>
                  <a:pt x="87" y="203"/>
                </a:lnTo>
                <a:lnTo>
                  <a:pt x="89" y="205"/>
                </a:lnTo>
                <a:lnTo>
                  <a:pt x="87" y="201"/>
                </a:lnTo>
                <a:lnTo>
                  <a:pt x="87" y="203"/>
                </a:lnTo>
                <a:close/>
                <a:moveTo>
                  <a:pt x="101" y="214"/>
                </a:moveTo>
                <a:lnTo>
                  <a:pt x="101" y="214"/>
                </a:lnTo>
                <a:lnTo>
                  <a:pt x="101" y="212"/>
                </a:lnTo>
                <a:lnTo>
                  <a:pt x="101" y="214"/>
                </a:lnTo>
                <a:close/>
                <a:moveTo>
                  <a:pt x="120" y="110"/>
                </a:moveTo>
                <a:lnTo>
                  <a:pt x="120" y="110"/>
                </a:lnTo>
                <a:lnTo>
                  <a:pt x="120" y="113"/>
                </a:lnTo>
                <a:lnTo>
                  <a:pt x="122" y="112"/>
                </a:lnTo>
                <a:lnTo>
                  <a:pt x="120" y="110"/>
                </a:lnTo>
                <a:close/>
                <a:moveTo>
                  <a:pt x="209" y="189"/>
                </a:moveTo>
                <a:lnTo>
                  <a:pt x="209" y="189"/>
                </a:lnTo>
                <a:lnTo>
                  <a:pt x="207" y="189"/>
                </a:lnTo>
                <a:lnTo>
                  <a:pt x="205" y="190"/>
                </a:lnTo>
                <a:lnTo>
                  <a:pt x="205" y="192"/>
                </a:lnTo>
                <a:lnTo>
                  <a:pt x="209" y="189"/>
                </a:lnTo>
                <a:close/>
                <a:moveTo>
                  <a:pt x="86" y="34"/>
                </a:moveTo>
                <a:lnTo>
                  <a:pt x="86" y="34"/>
                </a:lnTo>
                <a:lnTo>
                  <a:pt x="84" y="31"/>
                </a:lnTo>
                <a:lnTo>
                  <a:pt x="84" y="33"/>
                </a:lnTo>
                <a:lnTo>
                  <a:pt x="86" y="34"/>
                </a:lnTo>
                <a:close/>
                <a:moveTo>
                  <a:pt x="166" y="268"/>
                </a:moveTo>
                <a:lnTo>
                  <a:pt x="166" y="268"/>
                </a:lnTo>
                <a:lnTo>
                  <a:pt x="164" y="268"/>
                </a:lnTo>
                <a:lnTo>
                  <a:pt x="166" y="268"/>
                </a:lnTo>
                <a:close/>
                <a:moveTo>
                  <a:pt x="198" y="375"/>
                </a:moveTo>
                <a:lnTo>
                  <a:pt x="198" y="375"/>
                </a:lnTo>
                <a:lnTo>
                  <a:pt x="196" y="373"/>
                </a:lnTo>
                <a:lnTo>
                  <a:pt x="196" y="375"/>
                </a:lnTo>
                <a:lnTo>
                  <a:pt x="198" y="375"/>
                </a:lnTo>
                <a:close/>
                <a:moveTo>
                  <a:pt x="180" y="145"/>
                </a:moveTo>
                <a:lnTo>
                  <a:pt x="180" y="145"/>
                </a:lnTo>
                <a:lnTo>
                  <a:pt x="180" y="143"/>
                </a:lnTo>
                <a:lnTo>
                  <a:pt x="182" y="143"/>
                </a:lnTo>
                <a:lnTo>
                  <a:pt x="180" y="145"/>
                </a:lnTo>
                <a:close/>
                <a:moveTo>
                  <a:pt x="146" y="391"/>
                </a:moveTo>
                <a:lnTo>
                  <a:pt x="146" y="391"/>
                </a:lnTo>
                <a:lnTo>
                  <a:pt x="144" y="391"/>
                </a:lnTo>
                <a:lnTo>
                  <a:pt x="146" y="391"/>
                </a:lnTo>
                <a:close/>
                <a:moveTo>
                  <a:pt x="122" y="138"/>
                </a:moveTo>
                <a:lnTo>
                  <a:pt x="122" y="138"/>
                </a:lnTo>
                <a:lnTo>
                  <a:pt x="120" y="140"/>
                </a:lnTo>
                <a:lnTo>
                  <a:pt x="122" y="140"/>
                </a:lnTo>
                <a:lnTo>
                  <a:pt x="122" y="138"/>
                </a:lnTo>
                <a:close/>
                <a:moveTo>
                  <a:pt x="152" y="137"/>
                </a:moveTo>
                <a:lnTo>
                  <a:pt x="152" y="137"/>
                </a:lnTo>
                <a:lnTo>
                  <a:pt x="152" y="140"/>
                </a:lnTo>
                <a:lnTo>
                  <a:pt x="152" y="138"/>
                </a:lnTo>
                <a:lnTo>
                  <a:pt x="152" y="137"/>
                </a:lnTo>
                <a:close/>
                <a:moveTo>
                  <a:pt x="171" y="201"/>
                </a:moveTo>
                <a:lnTo>
                  <a:pt x="171" y="201"/>
                </a:lnTo>
                <a:lnTo>
                  <a:pt x="171" y="198"/>
                </a:lnTo>
                <a:lnTo>
                  <a:pt x="169" y="201"/>
                </a:lnTo>
                <a:lnTo>
                  <a:pt x="171" y="201"/>
                </a:lnTo>
                <a:close/>
                <a:moveTo>
                  <a:pt x="182" y="124"/>
                </a:moveTo>
                <a:lnTo>
                  <a:pt x="182" y="124"/>
                </a:lnTo>
                <a:lnTo>
                  <a:pt x="183" y="123"/>
                </a:lnTo>
                <a:lnTo>
                  <a:pt x="182" y="123"/>
                </a:lnTo>
                <a:lnTo>
                  <a:pt x="182" y="124"/>
                </a:lnTo>
                <a:close/>
                <a:moveTo>
                  <a:pt x="109" y="64"/>
                </a:moveTo>
                <a:lnTo>
                  <a:pt x="109" y="64"/>
                </a:lnTo>
                <a:lnTo>
                  <a:pt x="108" y="66"/>
                </a:lnTo>
                <a:lnTo>
                  <a:pt x="109" y="67"/>
                </a:lnTo>
                <a:lnTo>
                  <a:pt x="109" y="64"/>
                </a:lnTo>
                <a:close/>
                <a:moveTo>
                  <a:pt x="108" y="389"/>
                </a:moveTo>
                <a:lnTo>
                  <a:pt x="108" y="389"/>
                </a:lnTo>
                <a:lnTo>
                  <a:pt x="108" y="391"/>
                </a:lnTo>
                <a:lnTo>
                  <a:pt x="109" y="391"/>
                </a:lnTo>
                <a:lnTo>
                  <a:pt x="108" y="389"/>
                </a:lnTo>
                <a:close/>
                <a:moveTo>
                  <a:pt x="34" y="290"/>
                </a:moveTo>
                <a:lnTo>
                  <a:pt x="34" y="290"/>
                </a:lnTo>
                <a:lnTo>
                  <a:pt x="35" y="291"/>
                </a:lnTo>
                <a:lnTo>
                  <a:pt x="35" y="290"/>
                </a:lnTo>
                <a:lnTo>
                  <a:pt x="34" y="290"/>
                </a:lnTo>
                <a:close/>
                <a:moveTo>
                  <a:pt x="125" y="178"/>
                </a:moveTo>
                <a:lnTo>
                  <a:pt x="125" y="178"/>
                </a:lnTo>
                <a:lnTo>
                  <a:pt x="123" y="181"/>
                </a:lnTo>
                <a:lnTo>
                  <a:pt x="125" y="178"/>
                </a:lnTo>
                <a:close/>
                <a:moveTo>
                  <a:pt x="62" y="250"/>
                </a:moveTo>
                <a:lnTo>
                  <a:pt x="62" y="250"/>
                </a:lnTo>
                <a:lnTo>
                  <a:pt x="63" y="250"/>
                </a:lnTo>
                <a:lnTo>
                  <a:pt x="62" y="250"/>
                </a:lnTo>
                <a:close/>
                <a:moveTo>
                  <a:pt x="60" y="269"/>
                </a:moveTo>
                <a:lnTo>
                  <a:pt x="60" y="269"/>
                </a:lnTo>
                <a:lnTo>
                  <a:pt x="60" y="271"/>
                </a:lnTo>
                <a:lnTo>
                  <a:pt x="60" y="269"/>
                </a:lnTo>
                <a:close/>
                <a:moveTo>
                  <a:pt x="21" y="306"/>
                </a:moveTo>
                <a:lnTo>
                  <a:pt x="21" y="306"/>
                </a:lnTo>
                <a:lnTo>
                  <a:pt x="21" y="307"/>
                </a:lnTo>
                <a:lnTo>
                  <a:pt x="22" y="306"/>
                </a:lnTo>
                <a:lnTo>
                  <a:pt x="21" y="306"/>
                </a:lnTo>
                <a:close/>
                <a:moveTo>
                  <a:pt x="34" y="307"/>
                </a:moveTo>
                <a:lnTo>
                  <a:pt x="34" y="307"/>
                </a:lnTo>
                <a:lnTo>
                  <a:pt x="32" y="309"/>
                </a:lnTo>
                <a:lnTo>
                  <a:pt x="34" y="307"/>
                </a:lnTo>
                <a:close/>
                <a:moveTo>
                  <a:pt x="97" y="48"/>
                </a:moveTo>
                <a:lnTo>
                  <a:pt x="97" y="48"/>
                </a:lnTo>
                <a:lnTo>
                  <a:pt x="98" y="47"/>
                </a:lnTo>
                <a:lnTo>
                  <a:pt x="97" y="47"/>
                </a:lnTo>
                <a:lnTo>
                  <a:pt x="97" y="48"/>
                </a:lnTo>
                <a:close/>
                <a:moveTo>
                  <a:pt x="134" y="80"/>
                </a:moveTo>
                <a:lnTo>
                  <a:pt x="134" y="80"/>
                </a:lnTo>
                <a:lnTo>
                  <a:pt x="133" y="80"/>
                </a:lnTo>
                <a:lnTo>
                  <a:pt x="131" y="80"/>
                </a:lnTo>
                <a:lnTo>
                  <a:pt x="131" y="82"/>
                </a:lnTo>
                <a:lnTo>
                  <a:pt x="134" y="80"/>
                </a:lnTo>
                <a:close/>
                <a:moveTo>
                  <a:pt x="101" y="48"/>
                </a:moveTo>
                <a:lnTo>
                  <a:pt x="101" y="48"/>
                </a:lnTo>
                <a:lnTo>
                  <a:pt x="103" y="48"/>
                </a:lnTo>
                <a:lnTo>
                  <a:pt x="105" y="48"/>
                </a:lnTo>
                <a:lnTo>
                  <a:pt x="101" y="48"/>
                </a:lnTo>
                <a:close/>
                <a:moveTo>
                  <a:pt x="228" y="287"/>
                </a:moveTo>
                <a:lnTo>
                  <a:pt x="228" y="287"/>
                </a:lnTo>
                <a:lnTo>
                  <a:pt x="226" y="287"/>
                </a:lnTo>
                <a:lnTo>
                  <a:pt x="224" y="288"/>
                </a:lnTo>
                <a:lnTo>
                  <a:pt x="228" y="287"/>
                </a:lnTo>
                <a:close/>
                <a:moveTo>
                  <a:pt x="212" y="336"/>
                </a:moveTo>
                <a:lnTo>
                  <a:pt x="212" y="336"/>
                </a:lnTo>
                <a:lnTo>
                  <a:pt x="210" y="336"/>
                </a:lnTo>
                <a:lnTo>
                  <a:pt x="210" y="337"/>
                </a:lnTo>
                <a:lnTo>
                  <a:pt x="212" y="336"/>
                </a:lnTo>
                <a:close/>
                <a:moveTo>
                  <a:pt x="87" y="209"/>
                </a:moveTo>
                <a:lnTo>
                  <a:pt x="87" y="209"/>
                </a:lnTo>
                <a:lnTo>
                  <a:pt x="89" y="208"/>
                </a:lnTo>
                <a:lnTo>
                  <a:pt x="87" y="206"/>
                </a:lnTo>
                <a:lnTo>
                  <a:pt x="87" y="209"/>
                </a:lnTo>
                <a:close/>
                <a:moveTo>
                  <a:pt x="62" y="17"/>
                </a:moveTo>
                <a:lnTo>
                  <a:pt x="62" y="17"/>
                </a:lnTo>
                <a:lnTo>
                  <a:pt x="63" y="17"/>
                </a:lnTo>
                <a:lnTo>
                  <a:pt x="62" y="15"/>
                </a:lnTo>
                <a:lnTo>
                  <a:pt x="62" y="17"/>
                </a:lnTo>
                <a:close/>
                <a:moveTo>
                  <a:pt x="117" y="99"/>
                </a:moveTo>
                <a:lnTo>
                  <a:pt x="117" y="99"/>
                </a:lnTo>
                <a:lnTo>
                  <a:pt x="117" y="100"/>
                </a:lnTo>
                <a:lnTo>
                  <a:pt x="117" y="102"/>
                </a:lnTo>
                <a:lnTo>
                  <a:pt x="117" y="99"/>
                </a:lnTo>
                <a:close/>
                <a:moveTo>
                  <a:pt x="152" y="129"/>
                </a:moveTo>
                <a:lnTo>
                  <a:pt x="152" y="129"/>
                </a:lnTo>
                <a:lnTo>
                  <a:pt x="152" y="130"/>
                </a:lnTo>
                <a:lnTo>
                  <a:pt x="152" y="132"/>
                </a:lnTo>
                <a:lnTo>
                  <a:pt x="152" y="12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0" y="279"/>
                </a:lnTo>
                <a:lnTo>
                  <a:pt x="32" y="280"/>
                </a:lnTo>
                <a:lnTo>
                  <a:pt x="32" y="277"/>
                </a:lnTo>
                <a:close/>
                <a:moveTo>
                  <a:pt x="65" y="378"/>
                </a:moveTo>
                <a:lnTo>
                  <a:pt x="65" y="378"/>
                </a:lnTo>
                <a:lnTo>
                  <a:pt x="67" y="381"/>
                </a:lnTo>
                <a:lnTo>
                  <a:pt x="67" y="380"/>
                </a:lnTo>
                <a:lnTo>
                  <a:pt x="65" y="378"/>
                </a:lnTo>
                <a:close/>
                <a:moveTo>
                  <a:pt x="46" y="258"/>
                </a:moveTo>
                <a:lnTo>
                  <a:pt x="46" y="258"/>
                </a:lnTo>
                <a:lnTo>
                  <a:pt x="45" y="260"/>
                </a:lnTo>
                <a:lnTo>
                  <a:pt x="46" y="258"/>
                </a:lnTo>
                <a:close/>
                <a:moveTo>
                  <a:pt x="103" y="334"/>
                </a:moveTo>
                <a:lnTo>
                  <a:pt x="103" y="334"/>
                </a:lnTo>
                <a:lnTo>
                  <a:pt x="103" y="331"/>
                </a:lnTo>
                <a:lnTo>
                  <a:pt x="103" y="334"/>
                </a:lnTo>
                <a:close/>
                <a:moveTo>
                  <a:pt x="220" y="219"/>
                </a:moveTo>
                <a:lnTo>
                  <a:pt x="220" y="219"/>
                </a:lnTo>
                <a:lnTo>
                  <a:pt x="218" y="220"/>
                </a:lnTo>
                <a:lnTo>
                  <a:pt x="220" y="220"/>
                </a:lnTo>
                <a:lnTo>
                  <a:pt x="220" y="219"/>
                </a:lnTo>
                <a:close/>
                <a:moveTo>
                  <a:pt x="46" y="254"/>
                </a:moveTo>
                <a:lnTo>
                  <a:pt x="46" y="254"/>
                </a:lnTo>
                <a:lnTo>
                  <a:pt x="45" y="254"/>
                </a:lnTo>
                <a:lnTo>
                  <a:pt x="45" y="255"/>
                </a:lnTo>
                <a:lnTo>
                  <a:pt x="46" y="254"/>
                </a:lnTo>
                <a:close/>
                <a:moveTo>
                  <a:pt x="212" y="222"/>
                </a:moveTo>
                <a:lnTo>
                  <a:pt x="212" y="222"/>
                </a:lnTo>
                <a:lnTo>
                  <a:pt x="212" y="224"/>
                </a:lnTo>
                <a:lnTo>
                  <a:pt x="213" y="222"/>
                </a:lnTo>
                <a:lnTo>
                  <a:pt x="212" y="222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71" y="265"/>
                </a:lnTo>
                <a:lnTo>
                  <a:pt x="73" y="265"/>
                </a:lnTo>
                <a:lnTo>
                  <a:pt x="75" y="265"/>
                </a:lnTo>
                <a:lnTo>
                  <a:pt x="75" y="263"/>
                </a:lnTo>
                <a:lnTo>
                  <a:pt x="71" y="263"/>
                </a:lnTo>
                <a:close/>
                <a:moveTo>
                  <a:pt x="164" y="265"/>
                </a:moveTo>
                <a:lnTo>
                  <a:pt x="164" y="265"/>
                </a:lnTo>
                <a:lnTo>
                  <a:pt x="166" y="265"/>
                </a:lnTo>
                <a:lnTo>
                  <a:pt x="164" y="263"/>
                </a:lnTo>
                <a:lnTo>
                  <a:pt x="164" y="265"/>
                </a:lnTo>
                <a:close/>
                <a:moveTo>
                  <a:pt x="182" y="157"/>
                </a:moveTo>
                <a:lnTo>
                  <a:pt x="182" y="157"/>
                </a:lnTo>
                <a:lnTo>
                  <a:pt x="180" y="157"/>
                </a:lnTo>
                <a:lnTo>
                  <a:pt x="180" y="159"/>
                </a:lnTo>
                <a:lnTo>
                  <a:pt x="182" y="157"/>
                </a:lnTo>
                <a:close/>
                <a:moveTo>
                  <a:pt x="89" y="359"/>
                </a:moveTo>
                <a:lnTo>
                  <a:pt x="89" y="359"/>
                </a:lnTo>
                <a:lnTo>
                  <a:pt x="90" y="359"/>
                </a:lnTo>
                <a:lnTo>
                  <a:pt x="89" y="358"/>
                </a:lnTo>
                <a:lnTo>
                  <a:pt x="89" y="359"/>
                </a:lnTo>
                <a:close/>
                <a:moveTo>
                  <a:pt x="166" y="113"/>
                </a:moveTo>
                <a:lnTo>
                  <a:pt x="166" y="113"/>
                </a:lnTo>
                <a:lnTo>
                  <a:pt x="168" y="113"/>
                </a:lnTo>
                <a:lnTo>
                  <a:pt x="168" y="112"/>
                </a:lnTo>
                <a:lnTo>
                  <a:pt x="166" y="113"/>
                </a:lnTo>
                <a:close/>
                <a:moveTo>
                  <a:pt x="89" y="187"/>
                </a:moveTo>
                <a:lnTo>
                  <a:pt x="89" y="187"/>
                </a:lnTo>
                <a:lnTo>
                  <a:pt x="89" y="186"/>
                </a:lnTo>
                <a:lnTo>
                  <a:pt x="89" y="187"/>
                </a:lnTo>
                <a:close/>
                <a:moveTo>
                  <a:pt x="234" y="304"/>
                </a:moveTo>
                <a:lnTo>
                  <a:pt x="234" y="304"/>
                </a:lnTo>
                <a:lnTo>
                  <a:pt x="235" y="302"/>
                </a:lnTo>
                <a:lnTo>
                  <a:pt x="234" y="302"/>
                </a:lnTo>
                <a:lnTo>
                  <a:pt x="234" y="304"/>
                </a:lnTo>
                <a:close/>
                <a:moveTo>
                  <a:pt x="144" y="209"/>
                </a:moveTo>
                <a:lnTo>
                  <a:pt x="144" y="209"/>
                </a:lnTo>
                <a:lnTo>
                  <a:pt x="142" y="209"/>
                </a:lnTo>
                <a:lnTo>
                  <a:pt x="142" y="211"/>
                </a:lnTo>
                <a:lnTo>
                  <a:pt x="144" y="209"/>
                </a:lnTo>
                <a:close/>
                <a:moveTo>
                  <a:pt x="87" y="195"/>
                </a:moveTo>
                <a:lnTo>
                  <a:pt x="87" y="195"/>
                </a:lnTo>
                <a:lnTo>
                  <a:pt x="89" y="194"/>
                </a:lnTo>
                <a:lnTo>
                  <a:pt x="87" y="195"/>
                </a:lnTo>
                <a:close/>
                <a:moveTo>
                  <a:pt x="187" y="345"/>
                </a:moveTo>
                <a:lnTo>
                  <a:pt x="187" y="345"/>
                </a:lnTo>
                <a:lnTo>
                  <a:pt x="188" y="343"/>
                </a:lnTo>
                <a:lnTo>
                  <a:pt x="187" y="343"/>
                </a:lnTo>
                <a:lnTo>
                  <a:pt x="187" y="345"/>
                </a:lnTo>
                <a:close/>
                <a:moveTo>
                  <a:pt x="117" y="82"/>
                </a:moveTo>
                <a:lnTo>
                  <a:pt x="117" y="82"/>
                </a:lnTo>
                <a:lnTo>
                  <a:pt x="119" y="82"/>
                </a:lnTo>
                <a:lnTo>
                  <a:pt x="119" y="80"/>
                </a:lnTo>
                <a:lnTo>
                  <a:pt x="117" y="82"/>
                </a:lnTo>
                <a:close/>
                <a:moveTo>
                  <a:pt x="224" y="347"/>
                </a:moveTo>
                <a:lnTo>
                  <a:pt x="224" y="347"/>
                </a:lnTo>
                <a:lnTo>
                  <a:pt x="224" y="348"/>
                </a:lnTo>
                <a:lnTo>
                  <a:pt x="223" y="350"/>
                </a:lnTo>
                <a:lnTo>
                  <a:pt x="224" y="347"/>
                </a:lnTo>
                <a:close/>
                <a:moveTo>
                  <a:pt x="34" y="361"/>
                </a:moveTo>
                <a:lnTo>
                  <a:pt x="34" y="361"/>
                </a:lnTo>
                <a:lnTo>
                  <a:pt x="34" y="358"/>
                </a:lnTo>
                <a:lnTo>
                  <a:pt x="34" y="359"/>
                </a:lnTo>
                <a:lnTo>
                  <a:pt x="34" y="361"/>
                </a:lnTo>
                <a:close/>
                <a:moveTo>
                  <a:pt x="169" y="214"/>
                </a:moveTo>
                <a:lnTo>
                  <a:pt x="169" y="214"/>
                </a:lnTo>
                <a:lnTo>
                  <a:pt x="169" y="211"/>
                </a:lnTo>
                <a:lnTo>
                  <a:pt x="169" y="212"/>
                </a:lnTo>
                <a:lnTo>
                  <a:pt x="169" y="214"/>
                </a:lnTo>
                <a:close/>
                <a:moveTo>
                  <a:pt x="174" y="247"/>
                </a:moveTo>
                <a:lnTo>
                  <a:pt x="174" y="247"/>
                </a:lnTo>
                <a:lnTo>
                  <a:pt x="172" y="249"/>
                </a:lnTo>
                <a:lnTo>
                  <a:pt x="174" y="249"/>
                </a:lnTo>
                <a:lnTo>
                  <a:pt x="174" y="247"/>
                </a:lnTo>
                <a:close/>
                <a:moveTo>
                  <a:pt x="103" y="380"/>
                </a:moveTo>
                <a:lnTo>
                  <a:pt x="103" y="380"/>
                </a:lnTo>
                <a:lnTo>
                  <a:pt x="103" y="381"/>
                </a:lnTo>
                <a:lnTo>
                  <a:pt x="103" y="380"/>
                </a:lnTo>
                <a:close/>
                <a:moveTo>
                  <a:pt x="18" y="312"/>
                </a:moveTo>
                <a:lnTo>
                  <a:pt x="18" y="312"/>
                </a:lnTo>
                <a:lnTo>
                  <a:pt x="18" y="313"/>
                </a:lnTo>
                <a:lnTo>
                  <a:pt x="18" y="315"/>
                </a:lnTo>
                <a:lnTo>
                  <a:pt x="18" y="313"/>
                </a:lnTo>
                <a:lnTo>
                  <a:pt x="18" y="312"/>
                </a:lnTo>
                <a:close/>
                <a:moveTo>
                  <a:pt x="93" y="146"/>
                </a:moveTo>
                <a:lnTo>
                  <a:pt x="93" y="146"/>
                </a:lnTo>
                <a:lnTo>
                  <a:pt x="92" y="146"/>
                </a:lnTo>
                <a:lnTo>
                  <a:pt x="92" y="149"/>
                </a:lnTo>
                <a:lnTo>
                  <a:pt x="93" y="146"/>
                </a:lnTo>
                <a:close/>
                <a:moveTo>
                  <a:pt x="123" y="55"/>
                </a:moveTo>
                <a:lnTo>
                  <a:pt x="123" y="55"/>
                </a:lnTo>
                <a:lnTo>
                  <a:pt x="123" y="56"/>
                </a:lnTo>
                <a:lnTo>
                  <a:pt x="123" y="55"/>
                </a:lnTo>
                <a:close/>
                <a:moveTo>
                  <a:pt x="24" y="342"/>
                </a:moveTo>
                <a:lnTo>
                  <a:pt x="24" y="342"/>
                </a:lnTo>
                <a:lnTo>
                  <a:pt x="26" y="342"/>
                </a:lnTo>
                <a:lnTo>
                  <a:pt x="27" y="342"/>
                </a:lnTo>
                <a:lnTo>
                  <a:pt x="26" y="342"/>
                </a:lnTo>
                <a:lnTo>
                  <a:pt x="24" y="342"/>
                </a:lnTo>
                <a:close/>
                <a:moveTo>
                  <a:pt x="76" y="18"/>
                </a:moveTo>
                <a:lnTo>
                  <a:pt x="76" y="18"/>
                </a:lnTo>
                <a:lnTo>
                  <a:pt x="78" y="18"/>
                </a:lnTo>
                <a:lnTo>
                  <a:pt x="79" y="18"/>
                </a:lnTo>
                <a:lnTo>
                  <a:pt x="76" y="18"/>
                </a:lnTo>
                <a:close/>
                <a:moveTo>
                  <a:pt x="188" y="347"/>
                </a:moveTo>
                <a:lnTo>
                  <a:pt x="188" y="347"/>
                </a:lnTo>
                <a:lnTo>
                  <a:pt x="187" y="348"/>
                </a:lnTo>
                <a:lnTo>
                  <a:pt x="188" y="347"/>
                </a:lnTo>
                <a:close/>
                <a:moveTo>
                  <a:pt x="128" y="138"/>
                </a:moveTo>
                <a:lnTo>
                  <a:pt x="128" y="138"/>
                </a:lnTo>
                <a:lnTo>
                  <a:pt x="130" y="135"/>
                </a:lnTo>
                <a:lnTo>
                  <a:pt x="128" y="137"/>
                </a:lnTo>
                <a:lnTo>
                  <a:pt x="128" y="138"/>
                </a:lnTo>
                <a:close/>
                <a:moveTo>
                  <a:pt x="49" y="380"/>
                </a:moveTo>
                <a:lnTo>
                  <a:pt x="49" y="380"/>
                </a:lnTo>
                <a:lnTo>
                  <a:pt x="51" y="381"/>
                </a:lnTo>
                <a:lnTo>
                  <a:pt x="52" y="381"/>
                </a:lnTo>
                <a:lnTo>
                  <a:pt x="49" y="380"/>
                </a:lnTo>
                <a:close/>
                <a:moveTo>
                  <a:pt x="48" y="290"/>
                </a:moveTo>
                <a:lnTo>
                  <a:pt x="48" y="290"/>
                </a:lnTo>
                <a:lnTo>
                  <a:pt x="48" y="285"/>
                </a:lnTo>
                <a:lnTo>
                  <a:pt x="48" y="290"/>
                </a:lnTo>
                <a:close/>
                <a:moveTo>
                  <a:pt x="46" y="353"/>
                </a:moveTo>
                <a:lnTo>
                  <a:pt x="46" y="353"/>
                </a:lnTo>
                <a:lnTo>
                  <a:pt x="46" y="354"/>
                </a:lnTo>
                <a:lnTo>
                  <a:pt x="46" y="356"/>
                </a:lnTo>
                <a:lnTo>
                  <a:pt x="46" y="353"/>
                </a:lnTo>
                <a:close/>
                <a:moveTo>
                  <a:pt x="161" y="214"/>
                </a:moveTo>
                <a:lnTo>
                  <a:pt x="161" y="214"/>
                </a:lnTo>
                <a:lnTo>
                  <a:pt x="161" y="217"/>
                </a:lnTo>
                <a:lnTo>
                  <a:pt x="161" y="214"/>
                </a:lnTo>
                <a:close/>
                <a:moveTo>
                  <a:pt x="30" y="306"/>
                </a:moveTo>
                <a:lnTo>
                  <a:pt x="30" y="306"/>
                </a:lnTo>
                <a:lnTo>
                  <a:pt x="32" y="304"/>
                </a:lnTo>
                <a:lnTo>
                  <a:pt x="30" y="306"/>
                </a:lnTo>
                <a:close/>
                <a:moveTo>
                  <a:pt x="106" y="329"/>
                </a:moveTo>
                <a:lnTo>
                  <a:pt x="106" y="329"/>
                </a:lnTo>
                <a:lnTo>
                  <a:pt x="106" y="334"/>
                </a:lnTo>
                <a:lnTo>
                  <a:pt x="106" y="329"/>
                </a:lnTo>
                <a:close/>
                <a:moveTo>
                  <a:pt x="93" y="33"/>
                </a:moveTo>
                <a:lnTo>
                  <a:pt x="93" y="33"/>
                </a:lnTo>
                <a:lnTo>
                  <a:pt x="93" y="34"/>
                </a:lnTo>
                <a:lnTo>
                  <a:pt x="93" y="33"/>
                </a:lnTo>
                <a:close/>
                <a:moveTo>
                  <a:pt x="122" y="171"/>
                </a:moveTo>
                <a:lnTo>
                  <a:pt x="122" y="171"/>
                </a:lnTo>
                <a:lnTo>
                  <a:pt x="123" y="168"/>
                </a:lnTo>
                <a:lnTo>
                  <a:pt x="122" y="168"/>
                </a:lnTo>
                <a:lnTo>
                  <a:pt x="122" y="171"/>
                </a:lnTo>
                <a:close/>
                <a:moveTo>
                  <a:pt x="194" y="337"/>
                </a:moveTo>
                <a:lnTo>
                  <a:pt x="194" y="337"/>
                </a:lnTo>
                <a:lnTo>
                  <a:pt x="194" y="339"/>
                </a:lnTo>
                <a:lnTo>
                  <a:pt x="196" y="339"/>
                </a:lnTo>
                <a:lnTo>
                  <a:pt x="194" y="337"/>
                </a:lnTo>
                <a:close/>
                <a:moveTo>
                  <a:pt x="125" y="85"/>
                </a:moveTo>
                <a:lnTo>
                  <a:pt x="125" y="85"/>
                </a:lnTo>
                <a:lnTo>
                  <a:pt x="125" y="82"/>
                </a:lnTo>
                <a:lnTo>
                  <a:pt x="123" y="83"/>
                </a:lnTo>
                <a:lnTo>
                  <a:pt x="125" y="85"/>
                </a:lnTo>
                <a:close/>
                <a:moveTo>
                  <a:pt x="43" y="272"/>
                </a:moveTo>
                <a:lnTo>
                  <a:pt x="43" y="272"/>
                </a:lnTo>
                <a:lnTo>
                  <a:pt x="41" y="272"/>
                </a:lnTo>
                <a:lnTo>
                  <a:pt x="41" y="274"/>
                </a:lnTo>
                <a:lnTo>
                  <a:pt x="43" y="272"/>
                </a:lnTo>
                <a:close/>
                <a:moveTo>
                  <a:pt x="76" y="359"/>
                </a:moveTo>
                <a:lnTo>
                  <a:pt x="76" y="359"/>
                </a:lnTo>
                <a:lnTo>
                  <a:pt x="76" y="358"/>
                </a:lnTo>
                <a:lnTo>
                  <a:pt x="76" y="359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2" y="186"/>
                </a:lnTo>
                <a:lnTo>
                  <a:pt x="114" y="183"/>
                </a:lnTo>
                <a:close/>
                <a:moveTo>
                  <a:pt x="149" y="126"/>
                </a:moveTo>
                <a:lnTo>
                  <a:pt x="149" y="126"/>
                </a:lnTo>
                <a:lnTo>
                  <a:pt x="150" y="126"/>
                </a:lnTo>
                <a:lnTo>
                  <a:pt x="150" y="124"/>
                </a:lnTo>
                <a:lnTo>
                  <a:pt x="149" y="126"/>
                </a:lnTo>
                <a:close/>
                <a:moveTo>
                  <a:pt x="38" y="372"/>
                </a:moveTo>
                <a:lnTo>
                  <a:pt x="38" y="372"/>
                </a:lnTo>
                <a:lnTo>
                  <a:pt x="38" y="370"/>
                </a:lnTo>
                <a:lnTo>
                  <a:pt x="38" y="372"/>
                </a:lnTo>
                <a:close/>
                <a:moveTo>
                  <a:pt x="231" y="280"/>
                </a:moveTo>
                <a:lnTo>
                  <a:pt x="231" y="280"/>
                </a:lnTo>
                <a:lnTo>
                  <a:pt x="232" y="280"/>
                </a:lnTo>
                <a:lnTo>
                  <a:pt x="231" y="280"/>
                </a:lnTo>
                <a:close/>
                <a:moveTo>
                  <a:pt x="127" y="124"/>
                </a:moveTo>
                <a:lnTo>
                  <a:pt x="127" y="124"/>
                </a:lnTo>
                <a:lnTo>
                  <a:pt x="125" y="124"/>
                </a:lnTo>
                <a:lnTo>
                  <a:pt x="127" y="126"/>
                </a:lnTo>
                <a:lnTo>
                  <a:pt x="127" y="124"/>
                </a:lnTo>
                <a:close/>
                <a:moveTo>
                  <a:pt x="191" y="269"/>
                </a:moveTo>
                <a:lnTo>
                  <a:pt x="191" y="269"/>
                </a:lnTo>
                <a:lnTo>
                  <a:pt x="194" y="269"/>
                </a:lnTo>
                <a:lnTo>
                  <a:pt x="191" y="269"/>
                </a:lnTo>
                <a:close/>
                <a:moveTo>
                  <a:pt x="37" y="354"/>
                </a:moveTo>
                <a:lnTo>
                  <a:pt x="37" y="354"/>
                </a:lnTo>
                <a:lnTo>
                  <a:pt x="35" y="356"/>
                </a:lnTo>
                <a:lnTo>
                  <a:pt x="37" y="354"/>
                </a:lnTo>
                <a:close/>
                <a:moveTo>
                  <a:pt x="136" y="107"/>
                </a:moveTo>
                <a:lnTo>
                  <a:pt x="136" y="107"/>
                </a:lnTo>
                <a:lnTo>
                  <a:pt x="134" y="105"/>
                </a:lnTo>
                <a:lnTo>
                  <a:pt x="134" y="107"/>
                </a:lnTo>
                <a:lnTo>
                  <a:pt x="136" y="107"/>
                </a:lnTo>
                <a:close/>
                <a:moveTo>
                  <a:pt x="168" y="170"/>
                </a:moveTo>
                <a:lnTo>
                  <a:pt x="168" y="170"/>
                </a:lnTo>
                <a:lnTo>
                  <a:pt x="168" y="167"/>
                </a:lnTo>
                <a:lnTo>
                  <a:pt x="166" y="168"/>
                </a:lnTo>
                <a:lnTo>
                  <a:pt x="168" y="170"/>
                </a:lnTo>
                <a:close/>
                <a:moveTo>
                  <a:pt x="63" y="269"/>
                </a:moveTo>
                <a:lnTo>
                  <a:pt x="63" y="269"/>
                </a:lnTo>
                <a:lnTo>
                  <a:pt x="63" y="271"/>
                </a:lnTo>
                <a:lnTo>
                  <a:pt x="63" y="268"/>
                </a:lnTo>
                <a:lnTo>
                  <a:pt x="63" y="269"/>
                </a:lnTo>
                <a:close/>
                <a:moveTo>
                  <a:pt x="188" y="162"/>
                </a:moveTo>
                <a:lnTo>
                  <a:pt x="188" y="162"/>
                </a:lnTo>
                <a:lnTo>
                  <a:pt x="188" y="164"/>
                </a:lnTo>
                <a:lnTo>
                  <a:pt x="190" y="162"/>
                </a:lnTo>
                <a:lnTo>
                  <a:pt x="188" y="162"/>
                </a:lnTo>
                <a:close/>
                <a:moveTo>
                  <a:pt x="153" y="389"/>
                </a:moveTo>
                <a:lnTo>
                  <a:pt x="153" y="389"/>
                </a:lnTo>
                <a:lnTo>
                  <a:pt x="153" y="391"/>
                </a:lnTo>
                <a:lnTo>
                  <a:pt x="155" y="391"/>
                </a:lnTo>
                <a:lnTo>
                  <a:pt x="153" y="389"/>
                </a:lnTo>
                <a:close/>
                <a:moveTo>
                  <a:pt x="111" y="200"/>
                </a:moveTo>
                <a:lnTo>
                  <a:pt x="111" y="200"/>
                </a:lnTo>
                <a:lnTo>
                  <a:pt x="111" y="201"/>
                </a:lnTo>
                <a:lnTo>
                  <a:pt x="111" y="200"/>
                </a:lnTo>
                <a:close/>
                <a:moveTo>
                  <a:pt x="79" y="236"/>
                </a:moveTo>
                <a:lnTo>
                  <a:pt x="79" y="236"/>
                </a:lnTo>
                <a:lnTo>
                  <a:pt x="79" y="238"/>
                </a:lnTo>
                <a:lnTo>
                  <a:pt x="79" y="236"/>
                </a:lnTo>
                <a:close/>
                <a:moveTo>
                  <a:pt x="117" y="399"/>
                </a:moveTo>
                <a:lnTo>
                  <a:pt x="117" y="399"/>
                </a:lnTo>
                <a:lnTo>
                  <a:pt x="116" y="399"/>
                </a:lnTo>
                <a:lnTo>
                  <a:pt x="117" y="399"/>
                </a:lnTo>
                <a:close/>
                <a:moveTo>
                  <a:pt x="141" y="184"/>
                </a:moveTo>
                <a:lnTo>
                  <a:pt x="141" y="184"/>
                </a:lnTo>
                <a:lnTo>
                  <a:pt x="139" y="181"/>
                </a:lnTo>
                <a:lnTo>
                  <a:pt x="139" y="183"/>
                </a:lnTo>
                <a:lnTo>
                  <a:pt x="141" y="184"/>
                </a:lnTo>
                <a:close/>
                <a:moveTo>
                  <a:pt x="98" y="384"/>
                </a:moveTo>
                <a:lnTo>
                  <a:pt x="98" y="384"/>
                </a:lnTo>
                <a:lnTo>
                  <a:pt x="98" y="388"/>
                </a:lnTo>
                <a:lnTo>
                  <a:pt x="98" y="386"/>
                </a:lnTo>
                <a:lnTo>
                  <a:pt x="98" y="384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47" y="388"/>
                </a:lnTo>
                <a:lnTo>
                  <a:pt x="149" y="388"/>
                </a:lnTo>
                <a:close/>
                <a:moveTo>
                  <a:pt x="123" y="211"/>
                </a:moveTo>
                <a:lnTo>
                  <a:pt x="123" y="211"/>
                </a:lnTo>
                <a:lnTo>
                  <a:pt x="125" y="211"/>
                </a:lnTo>
                <a:lnTo>
                  <a:pt x="123" y="211"/>
                </a:lnTo>
                <a:close/>
                <a:moveTo>
                  <a:pt x="210" y="260"/>
                </a:moveTo>
                <a:lnTo>
                  <a:pt x="210" y="260"/>
                </a:lnTo>
                <a:lnTo>
                  <a:pt x="212" y="258"/>
                </a:lnTo>
                <a:lnTo>
                  <a:pt x="210" y="258"/>
                </a:lnTo>
                <a:lnTo>
                  <a:pt x="210" y="260"/>
                </a:lnTo>
                <a:close/>
                <a:moveTo>
                  <a:pt x="93" y="45"/>
                </a:moveTo>
                <a:lnTo>
                  <a:pt x="93" y="45"/>
                </a:lnTo>
                <a:close/>
                <a:moveTo>
                  <a:pt x="160" y="220"/>
                </a:moveTo>
                <a:lnTo>
                  <a:pt x="160" y="220"/>
                </a:lnTo>
                <a:lnTo>
                  <a:pt x="160" y="219"/>
                </a:lnTo>
                <a:lnTo>
                  <a:pt x="160" y="217"/>
                </a:lnTo>
                <a:lnTo>
                  <a:pt x="160" y="220"/>
                </a:lnTo>
                <a:close/>
                <a:moveTo>
                  <a:pt x="160" y="263"/>
                </a:moveTo>
                <a:lnTo>
                  <a:pt x="160" y="263"/>
                </a:lnTo>
                <a:lnTo>
                  <a:pt x="160" y="265"/>
                </a:lnTo>
                <a:lnTo>
                  <a:pt x="160" y="263"/>
                </a:lnTo>
                <a:close/>
                <a:moveTo>
                  <a:pt x="103" y="39"/>
                </a:moveTo>
                <a:lnTo>
                  <a:pt x="103" y="39"/>
                </a:lnTo>
                <a:lnTo>
                  <a:pt x="105" y="41"/>
                </a:lnTo>
                <a:lnTo>
                  <a:pt x="103" y="39"/>
                </a:lnTo>
                <a:close/>
                <a:moveTo>
                  <a:pt x="210" y="324"/>
                </a:moveTo>
                <a:lnTo>
                  <a:pt x="210" y="324"/>
                </a:lnTo>
                <a:lnTo>
                  <a:pt x="210" y="323"/>
                </a:lnTo>
                <a:lnTo>
                  <a:pt x="210" y="324"/>
                </a:lnTo>
                <a:close/>
                <a:moveTo>
                  <a:pt x="68" y="246"/>
                </a:moveTo>
                <a:lnTo>
                  <a:pt x="68" y="246"/>
                </a:lnTo>
                <a:lnTo>
                  <a:pt x="70" y="244"/>
                </a:lnTo>
                <a:lnTo>
                  <a:pt x="70" y="242"/>
                </a:lnTo>
                <a:lnTo>
                  <a:pt x="68" y="246"/>
                </a:lnTo>
                <a:close/>
                <a:moveTo>
                  <a:pt x="22" y="296"/>
                </a:moveTo>
                <a:lnTo>
                  <a:pt x="22" y="296"/>
                </a:lnTo>
                <a:lnTo>
                  <a:pt x="19" y="298"/>
                </a:lnTo>
                <a:lnTo>
                  <a:pt x="21" y="298"/>
                </a:lnTo>
                <a:lnTo>
                  <a:pt x="22" y="296"/>
                </a:lnTo>
                <a:close/>
                <a:moveTo>
                  <a:pt x="114" y="173"/>
                </a:moveTo>
                <a:lnTo>
                  <a:pt x="114" y="173"/>
                </a:lnTo>
                <a:lnTo>
                  <a:pt x="114" y="171"/>
                </a:lnTo>
                <a:lnTo>
                  <a:pt x="114" y="173"/>
                </a:lnTo>
                <a:close/>
                <a:moveTo>
                  <a:pt x="119" y="170"/>
                </a:moveTo>
                <a:lnTo>
                  <a:pt x="119" y="170"/>
                </a:lnTo>
                <a:lnTo>
                  <a:pt x="119" y="171"/>
                </a:lnTo>
                <a:lnTo>
                  <a:pt x="119" y="170"/>
                </a:lnTo>
                <a:close/>
                <a:moveTo>
                  <a:pt x="125" y="175"/>
                </a:moveTo>
                <a:lnTo>
                  <a:pt x="125" y="175"/>
                </a:lnTo>
                <a:lnTo>
                  <a:pt x="127" y="173"/>
                </a:lnTo>
                <a:lnTo>
                  <a:pt x="125" y="175"/>
                </a:lnTo>
                <a:close/>
                <a:moveTo>
                  <a:pt x="131" y="389"/>
                </a:moveTo>
                <a:lnTo>
                  <a:pt x="131" y="389"/>
                </a:lnTo>
                <a:lnTo>
                  <a:pt x="133" y="389"/>
                </a:lnTo>
                <a:lnTo>
                  <a:pt x="133" y="388"/>
                </a:lnTo>
                <a:lnTo>
                  <a:pt x="131" y="389"/>
                </a:lnTo>
                <a:close/>
                <a:moveTo>
                  <a:pt x="198" y="228"/>
                </a:moveTo>
                <a:lnTo>
                  <a:pt x="198" y="228"/>
                </a:lnTo>
                <a:lnTo>
                  <a:pt x="199" y="228"/>
                </a:lnTo>
                <a:lnTo>
                  <a:pt x="198" y="228"/>
                </a:lnTo>
                <a:close/>
                <a:moveTo>
                  <a:pt x="210" y="233"/>
                </a:moveTo>
                <a:lnTo>
                  <a:pt x="210" y="233"/>
                </a:lnTo>
                <a:lnTo>
                  <a:pt x="207" y="231"/>
                </a:lnTo>
                <a:lnTo>
                  <a:pt x="209" y="233"/>
                </a:lnTo>
                <a:lnTo>
                  <a:pt x="210" y="233"/>
                </a:lnTo>
                <a:close/>
                <a:moveTo>
                  <a:pt x="130" y="209"/>
                </a:moveTo>
                <a:lnTo>
                  <a:pt x="130" y="209"/>
                </a:lnTo>
                <a:lnTo>
                  <a:pt x="128" y="211"/>
                </a:lnTo>
                <a:lnTo>
                  <a:pt x="130" y="211"/>
                </a:lnTo>
                <a:lnTo>
                  <a:pt x="130" y="209"/>
                </a:lnTo>
                <a:close/>
                <a:moveTo>
                  <a:pt x="190" y="154"/>
                </a:moveTo>
                <a:lnTo>
                  <a:pt x="190" y="154"/>
                </a:lnTo>
                <a:lnTo>
                  <a:pt x="190" y="156"/>
                </a:lnTo>
                <a:lnTo>
                  <a:pt x="190" y="157"/>
                </a:lnTo>
                <a:lnTo>
                  <a:pt x="190" y="154"/>
                </a:lnTo>
                <a:close/>
                <a:moveTo>
                  <a:pt x="120" y="399"/>
                </a:moveTo>
                <a:lnTo>
                  <a:pt x="120" y="399"/>
                </a:lnTo>
                <a:lnTo>
                  <a:pt x="123" y="399"/>
                </a:lnTo>
                <a:lnTo>
                  <a:pt x="120" y="399"/>
                </a:lnTo>
                <a:close/>
                <a:moveTo>
                  <a:pt x="29" y="347"/>
                </a:moveTo>
                <a:lnTo>
                  <a:pt x="29" y="347"/>
                </a:lnTo>
                <a:lnTo>
                  <a:pt x="29" y="348"/>
                </a:lnTo>
                <a:lnTo>
                  <a:pt x="30" y="348"/>
                </a:lnTo>
                <a:lnTo>
                  <a:pt x="29" y="347"/>
                </a:lnTo>
                <a:close/>
                <a:moveTo>
                  <a:pt x="87" y="400"/>
                </a:moveTo>
                <a:lnTo>
                  <a:pt x="87" y="400"/>
                </a:lnTo>
                <a:lnTo>
                  <a:pt x="86" y="402"/>
                </a:lnTo>
                <a:lnTo>
                  <a:pt x="87" y="402"/>
                </a:lnTo>
                <a:lnTo>
                  <a:pt x="87" y="400"/>
                </a:lnTo>
                <a:close/>
                <a:moveTo>
                  <a:pt x="41" y="263"/>
                </a:moveTo>
                <a:lnTo>
                  <a:pt x="41" y="263"/>
                </a:lnTo>
                <a:lnTo>
                  <a:pt x="43" y="265"/>
                </a:lnTo>
                <a:lnTo>
                  <a:pt x="41" y="263"/>
                </a:lnTo>
                <a:close/>
                <a:moveTo>
                  <a:pt x="130" y="392"/>
                </a:moveTo>
                <a:lnTo>
                  <a:pt x="130" y="392"/>
                </a:lnTo>
                <a:lnTo>
                  <a:pt x="133" y="391"/>
                </a:lnTo>
                <a:lnTo>
                  <a:pt x="130" y="392"/>
                </a:lnTo>
                <a:close/>
                <a:moveTo>
                  <a:pt x="187" y="176"/>
                </a:moveTo>
                <a:lnTo>
                  <a:pt x="187" y="176"/>
                </a:lnTo>
                <a:lnTo>
                  <a:pt x="188" y="175"/>
                </a:lnTo>
                <a:lnTo>
                  <a:pt x="187" y="175"/>
                </a:lnTo>
                <a:lnTo>
                  <a:pt x="187" y="176"/>
                </a:lnTo>
                <a:close/>
                <a:moveTo>
                  <a:pt x="45" y="397"/>
                </a:moveTo>
                <a:lnTo>
                  <a:pt x="45" y="397"/>
                </a:lnTo>
                <a:lnTo>
                  <a:pt x="41" y="395"/>
                </a:lnTo>
                <a:lnTo>
                  <a:pt x="45" y="397"/>
                </a:lnTo>
                <a:close/>
                <a:moveTo>
                  <a:pt x="150" y="402"/>
                </a:moveTo>
                <a:lnTo>
                  <a:pt x="150" y="402"/>
                </a:lnTo>
                <a:close/>
                <a:moveTo>
                  <a:pt x="150" y="159"/>
                </a:moveTo>
                <a:lnTo>
                  <a:pt x="150" y="159"/>
                </a:lnTo>
                <a:lnTo>
                  <a:pt x="152" y="157"/>
                </a:lnTo>
                <a:lnTo>
                  <a:pt x="152" y="156"/>
                </a:lnTo>
                <a:lnTo>
                  <a:pt x="150" y="159"/>
                </a:lnTo>
                <a:close/>
                <a:moveTo>
                  <a:pt x="141" y="200"/>
                </a:moveTo>
                <a:lnTo>
                  <a:pt x="141" y="200"/>
                </a:lnTo>
                <a:lnTo>
                  <a:pt x="141" y="201"/>
                </a:lnTo>
                <a:lnTo>
                  <a:pt x="141" y="200"/>
                </a:lnTo>
                <a:close/>
                <a:moveTo>
                  <a:pt x="190" y="124"/>
                </a:moveTo>
                <a:lnTo>
                  <a:pt x="190" y="124"/>
                </a:lnTo>
                <a:lnTo>
                  <a:pt x="191" y="127"/>
                </a:lnTo>
                <a:lnTo>
                  <a:pt x="190" y="124"/>
                </a:lnTo>
                <a:close/>
                <a:moveTo>
                  <a:pt x="136" y="143"/>
                </a:moveTo>
                <a:lnTo>
                  <a:pt x="136" y="143"/>
                </a:lnTo>
                <a:lnTo>
                  <a:pt x="138" y="142"/>
                </a:lnTo>
                <a:lnTo>
                  <a:pt x="136" y="143"/>
                </a:lnTo>
                <a:close/>
                <a:moveTo>
                  <a:pt x="92" y="350"/>
                </a:moveTo>
                <a:lnTo>
                  <a:pt x="92" y="350"/>
                </a:lnTo>
                <a:lnTo>
                  <a:pt x="93" y="351"/>
                </a:lnTo>
                <a:lnTo>
                  <a:pt x="93" y="348"/>
                </a:lnTo>
                <a:lnTo>
                  <a:pt x="92" y="350"/>
                </a:lnTo>
                <a:close/>
                <a:moveTo>
                  <a:pt x="175" y="258"/>
                </a:moveTo>
                <a:lnTo>
                  <a:pt x="175" y="258"/>
                </a:lnTo>
                <a:lnTo>
                  <a:pt x="174" y="260"/>
                </a:lnTo>
                <a:lnTo>
                  <a:pt x="175" y="260"/>
                </a:lnTo>
                <a:lnTo>
                  <a:pt x="175" y="258"/>
                </a:lnTo>
                <a:close/>
                <a:moveTo>
                  <a:pt x="190" y="351"/>
                </a:moveTo>
                <a:lnTo>
                  <a:pt x="190" y="351"/>
                </a:lnTo>
                <a:lnTo>
                  <a:pt x="190" y="350"/>
                </a:lnTo>
                <a:lnTo>
                  <a:pt x="190" y="351"/>
                </a:lnTo>
                <a:close/>
                <a:moveTo>
                  <a:pt x="210" y="164"/>
                </a:moveTo>
                <a:lnTo>
                  <a:pt x="210" y="164"/>
                </a:lnTo>
                <a:lnTo>
                  <a:pt x="210" y="165"/>
                </a:lnTo>
                <a:lnTo>
                  <a:pt x="212" y="164"/>
                </a:lnTo>
                <a:lnTo>
                  <a:pt x="210" y="164"/>
                </a:lnTo>
                <a:close/>
                <a:moveTo>
                  <a:pt x="172" y="129"/>
                </a:moveTo>
                <a:lnTo>
                  <a:pt x="172" y="129"/>
                </a:lnTo>
                <a:lnTo>
                  <a:pt x="171" y="130"/>
                </a:lnTo>
                <a:lnTo>
                  <a:pt x="172" y="129"/>
                </a:lnTo>
                <a:close/>
                <a:moveTo>
                  <a:pt x="90" y="380"/>
                </a:moveTo>
                <a:lnTo>
                  <a:pt x="90" y="380"/>
                </a:lnTo>
                <a:lnTo>
                  <a:pt x="90" y="381"/>
                </a:lnTo>
                <a:lnTo>
                  <a:pt x="90" y="380"/>
                </a:lnTo>
                <a:close/>
                <a:moveTo>
                  <a:pt x="202" y="246"/>
                </a:moveTo>
                <a:lnTo>
                  <a:pt x="202" y="246"/>
                </a:lnTo>
                <a:lnTo>
                  <a:pt x="204" y="247"/>
                </a:lnTo>
                <a:lnTo>
                  <a:pt x="202" y="246"/>
                </a:lnTo>
                <a:close/>
                <a:moveTo>
                  <a:pt x="49" y="365"/>
                </a:moveTo>
                <a:lnTo>
                  <a:pt x="49" y="365"/>
                </a:lnTo>
                <a:lnTo>
                  <a:pt x="48" y="364"/>
                </a:lnTo>
                <a:lnTo>
                  <a:pt x="48" y="365"/>
                </a:lnTo>
                <a:lnTo>
                  <a:pt x="48" y="367"/>
                </a:lnTo>
                <a:lnTo>
                  <a:pt x="49" y="365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108" y="214"/>
                </a:lnTo>
                <a:lnTo>
                  <a:pt x="105" y="214"/>
                </a:lnTo>
                <a:close/>
                <a:moveTo>
                  <a:pt x="98" y="77"/>
                </a:moveTo>
                <a:lnTo>
                  <a:pt x="98" y="77"/>
                </a:lnTo>
                <a:lnTo>
                  <a:pt x="98" y="78"/>
                </a:lnTo>
                <a:lnTo>
                  <a:pt x="98" y="77"/>
                </a:lnTo>
                <a:close/>
                <a:moveTo>
                  <a:pt x="183" y="257"/>
                </a:moveTo>
                <a:lnTo>
                  <a:pt x="183" y="257"/>
                </a:lnTo>
                <a:lnTo>
                  <a:pt x="185" y="257"/>
                </a:lnTo>
                <a:lnTo>
                  <a:pt x="183" y="257"/>
                </a:lnTo>
                <a:close/>
                <a:moveTo>
                  <a:pt x="134" y="165"/>
                </a:moveTo>
                <a:lnTo>
                  <a:pt x="134" y="165"/>
                </a:lnTo>
                <a:lnTo>
                  <a:pt x="136" y="164"/>
                </a:lnTo>
                <a:lnTo>
                  <a:pt x="134" y="164"/>
                </a:lnTo>
                <a:lnTo>
                  <a:pt x="134" y="165"/>
                </a:lnTo>
                <a:close/>
                <a:moveTo>
                  <a:pt x="155" y="268"/>
                </a:moveTo>
                <a:lnTo>
                  <a:pt x="155" y="268"/>
                </a:lnTo>
                <a:lnTo>
                  <a:pt x="157" y="269"/>
                </a:lnTo>
                <a:lnTo>
                  <a:pt x="155" y="268"/>
                </a:lnTo>
                <a:close/>
                <a:moveTo>
                  <a:pt x="161" y="115"/>
                </a:moveTo>
                <a:lnTo>
                  <a:pt x="161" y="115"/>
                </a:lnTo>
                <a:lnTo>
                  <a:pt x="163" y="115"/>
                </a:lnTo>
                <a:lnTo>
                  <a:pt x="163" y="113"/>
                </a:lnTo>
                <a:lnTo>
                  <a:pt x="161" y="115"/>
                </a:lnTo>
                <a:close/>
                <a:moveTo>
                  <a:pt x="27" y="296"/>
                </a:moveTo>
                <a:lnTo>
                  <a:pt x="27" y="296"/>
                </a:lnTo>
                <a:lnTo>
                  <a:pt x="27" y="295"/>
                </a:lnTo>
                <a:lnTo>
                  <a:pt x="27" y="296"/>
                </a:lnTo>
                <a:close/>
                <a:moveTo>
                  <a:pt x="127" y="148"/>
                </a:moveTo>
                <a:lnTo>
                  <a:pt x="127" y="148"/>
                </a:lnTo>
                <a:lnTo>
                  <a:pt x="127" y="146"/>
                </a:lnTo>
                <a:lnTo>
                  <a:pt x="127" y="148"/>
                </a:lnTo>
                <a:close/>
                <a:moveTo>
                  <a:pt x="209" y="151"/>
                </a:moveTo>
                <a:lnTo>
                  <a:pt x="209" y="151"/>
                </a:lnTo>
                <a:lnTo>
                  <a:pt x="207" y="149"/>
                </a:lnTo>
                <a:lnTo>
                  <a:pt x="209" y="151"/>
                </a:lnTo>
                <a:close/>
                <a:moveTo>
                  <a:pt x="160" y="195"/>
                </a:moveTo>
                <a:lnTo>
                  <a:pt x="160" y="195"/>
                </a:lnTo>
                <a:lnTo>
                  <a:pt x="160" y="197"/>
                </a:lnTo>
                <a:lnTo>
                  <a:pt x="160" y="195"/>
                </a:lnTo>
                <a:close/>
                <a:moveTo>
                  <a:pt x="114" y="115"/>
                </a:moveTo>
                <a:lnTo>
                  <a:pt x="114" y="115"/>
                </a:lnTo>
                <a:lnTo>
                  <a:pt x="112" y="115"/>
                </a:lnTo>
                <a:lnTo>
                  <a:pt x="114" y="116"/>
                </a:lnTo>
                <a:lnTo>
                  <a:pt x="114" y="115"/>
                </a:lnTo>
                <a:close/>
                <a:moveTo>
                  <a:pt x="79" y="25"/>
                </a:moveTo>
                <a:lnTo>
                  <a:pt x="79" y="25"/>
                </a:lnTo>
                <a:lnTo>
                  <a:pt x="78" y="26"/>
                </a:lnTo>
                <a:lnTo>
                  <a:pt x="79" y="26"/>
                </a:lnTo>
                <a:lnTo>
                  <a:pt x="79" y="25"/>
                </a:lnTo>
                <a:close/>
                <a:moveTo>
                  <a:pt x="175" y="388"/>
                </a:moveTo>
                <a:lnTo>
                  <a:pt x="175" y="388"/>
                </a:lnTo>
                <a:lnTo>
                  <a:pt x="177" y="386"/>
                </a:lnTo>
                <a:lnTo>
                  <a:pt x="175" y="386"/>
                </a:lnTo>
                <a:lnTo>
                  <a:pt x="175" y="388"/>
                </a:lnTo>
                <a:close/>
                <a:moveTo>
                  <a:pt x="95" y="365"/>
                </a:moveTo>
                <a:lnTo>
                  <a:pt x="95" y="365"/>
                </a:lnTo>
                <a:close/>
                <a:moveTo>
                  <a:pt x="27" y="315"/>
                </a:moveTo>
                <a:lnTo>
                  <a:pt x="27" y="315"/>
                </a:lnTo>
                <a:lnTo>
                  <a:pt x="29" y="313"/>
                </a:lnTo>
                <a:lnTo>
                  <a:pt x="27" y="315"/>
                </a:lnTo>
                <a:close/>
                <a:moveTo>
                  <a:pt x="97" y="148"/>
                </a:moveTo>
                <a:lnTo>
                  <a:pt x="97" y="148"/>
                </a:lnTo>
                <a:close/>
                <a:moveTo>
                  <a:pt x="168" y="178"/>
                </a:moveTo>
                <a:lnTo>
                  <a:pt x="168" y="178"/>
                </a:lnTo>
                <a:lnTo>
                  <a:pt x="166" y="179"/>
                </a:lnTo>
                <a:lnTo>
                  <a:pt x="168" y="178"/>
                </a:lnTo>
                <a:close/>
                <a:moveTo>
                  <a:pt x="103" y="145"/>
                </a:moveTo>
                <a:lnTo>
                  <a:pt x="103" y="145"/>
                </a:lnTo>
                <a:lnTo>
                  <a:pt x="103" y="143"/>
                </a:lnTo>
                <a:lnTo>
                  <a:pt x="103" y="145"/>
                </a:lnTo>
                <a:close/>
                <a:moveTo>
                  <a:pt x="34" y="312"/>
                </a:moveTo>
                <a:lnTo>
                  <a:pt x="34" y="312"/>
                </a:lnTo>
                <a:lnTo>
                  <a:pt x="32" y="312"/>
                </a:lnTo>
                <a:lnTo>
                  <a:pt x="34" y="312"/>
                </a:lnTo>
                <a:close/>
                <a:moveTo>
                  <a:pt x="202" y="153"/>
                </a:moveTo>
                <a:lnTo>
                  <a:pt x="202" y="153"/>
                </a:lnTo>
                <a:lnTo>
                  <a:pt x="201" y="151"/>
                </a:lnTo>
                <a:lnTo>
                  <a:pt x="202" y="153"/>
                </a:lnTo>
                <a:close/>
                <a:moveTo>
                  <a:pt x="191" y="170"/>
                </a:moveTo>
                <a:lnTo>
                  <a:pt x="191" y="170"/>
                </a:lnTo>
                <a:lnTo>
                  <a:pt x="190" y="170"/>
                </a:lnTo>
                <a:lnTo>
                  <a:pt x="191" y="170"/>
                </a:lnTo>
                <a:close/>
                <a:moveTo>
                  <a:pt x="194" y="171"/>
                </a:moveTo>
                <a:lnTo>
                  <a:pt x="194" y="171"/>
                </a:lnTo>
                <a:lnTo>
                  <a:pt x="194" y="173"/>
                </a:lnTo>
                <a:lnTo>
                  <a:pt x="194" y="171"/>
                </a:lnTo>
                <a:close/>
                <a:moveTo>
                  <a:pt x="123" y="80"/>
                </a:moveTo>
                <a:lnTo>
                  <a:pt x="123" y="80"/>
                </a:lnTo>
                <a:lnTo>
                  <a:pt x="122" y="80"/>
                </a:lnTo>
                <a:lnTo>
                  <a:pt x="123" y="80"/>
                </a:lnTo>
                <a:close/>
                <a:moveTo>
                  <a:pt x="166" y="381"/>
                </a:moveTo>
                <a:lnTo>
                  <a:pt x="166" y="381"/>
                </a:lnTo>
                <a:lnTo>
                  <a:pt x="169" y="381"/>
                </a:lnTo>
                <a:lnTo>
                  <a:pt x="166" y="381"/>
                </a:lnTo>
                <a:close/>
                <a:moveTo>
                  <a:pt x="100" y="53"/>
                </a:moveTo>
                <a:lnTo>
                  <a:pt x="100" y="53"/>
                </a:lnTo>
                <a:lnTo>
                  <a:pt x="100" y="52"/>
                </a:lnTo>
                <a:lnTo>
                  <a:pt x="100" y="53"/>
                </a:lnTo>
                <a:close/>
                <a:moveTo>
                  <a:pt x="161" y="403"/>
                </a:moveTo>
                <a:lnTo>
                  <a:pt x="161" y="403"/>
                </a:lnTo>
                <a:lnTo>
                  <a:pt x="161" y="405"/>
                </a:lnTo>
                <a:lnTo>
                  <a:pt x="161" y="403"/>
                </a:lnTo>
                <a:close/>
                <a:moveTo>
                  <a:pt x="68" y="214"/>
                </a:moveTo>
                <a:lnTo>
                  <a:pt x="68" y="214"/>
                </a:lnTo>
                <a:lnTo>
                  <a:pt x="70" y="212"/>
                </a:lnTo>
                <a:lnTo>
                  <a:pt x="68" y="212"/>
                </a:lnTo>
                <a:lnTo>
                  <a:pt x="68" y="214"/>
                </a:lnTo>
                <a:close/>
                <a:moveTo>
                  <a:pt x="90" y="52"/>
                </a:moveTo>
                <a:lnTo>
                  <a:pt x="90" y="52"/>
                </a:lnTo>
                <a:lnTo>
                  <a:pt x="92" y="52"/>
                </a:lnTo>
                <a:lnTo>
                  <a:pt x="92" y="50"/>
                </a:lnTo>
                <a:lnTo>
                  <a:pt x="90" y="52"/>
                </a:lnTo>
                <a:close/>
                <a:moveTo>
                  <a:pt x="73" y="361"/>
                </a:moveTo>
                <a:lnTo>
                  <a:pt x="73" y="361"/>
                </a:lnTo>
                <a:lnTo>
                  <a:pt x="73" y="362"/>
                </a:lnTo>
                <a:lnTo>
                  <a:pt x="73" y="361"/>
                </a:lnTo>
                <a:close/>
                <a:moveTo>
                  <a:pt x="49" y="249"/>
                </a:moveTo>
                <a:lnTo>
                  <a:pt x="49" y="249"/>
                </a:lnTo>
                <a:lnTo>
                  <a:pt x="48" y="247"/>
                </a:lnTo>
                <a:lnTo>
                  <a:pt x="48" y="249"/>
                </a:lnTo>
                <a:lnTo>
                  <a:pt x="49" y="249"/>
                </a:lnTo>
                <a:close/>
                <a:moveTo>
                  <a:pt x="52" y="367"/>
                </a:moveTo>
                <a:lnTo>
                  <a:pt x="52" y="367"/>
                </a:lnTo>
                <a:lnTo>
                  <a:pt x="54" y="367"/>
                </a:lnTo>
                <a:lnTo>
                  <a:pt x="52" y="365"/>
                </a:lnTo>
                <a:lnTo>
                  <a:pt x="52" y="367"/>
                </a:lnTo>
                <a:close/>
                <a:moveTo>
                  <a:pt x="34" y="353"/>
                </a:moveTo>
                <a:lnTo>
                  <a:pt x="34" y="353"/>
                </a:lnTo>
                <a:lnTo>
                  <a:pt x="35" y="351"/>
                </a:lnTo>
                <a:lnTo>
                  <a:pt x="34" y="351"/>
                </a:lnTo>
                <a:lnTo>
                  <a:pt x="34" y="353"/>
                </a:lnTo>
                <a:close/>
                <a:moveTo>
                  <a:pt x="116" y="123"/>
                </a:moveTo>
                <a:lnTo>
                  <a:pt x="116" y="123"/>
                </a:lnTo>
                <a:lnTo>
                  <a:pt x="114" y="124"/>
                </a:lnTo>
                <a:lnTo>
                  <a:pt x="116" y="123"/>
                </a:lnTo>
                <a:close/>
                <a:moveTo>
                  <a:pt x="84" y="369"/>
                </a:moveTo>
                <a:lnTo>
                  <a:pt x="84" y="369"/>
                </a:lnTo>
                <a:lnTo>
                  <a:pt x="84" y="370"/>
                </a:lnTo>
                <a:lnTo>
                  <a:pt x="84" y="369"/>
                </a:lnTo>
                <a:close/>
                <a:moveTo>
                  <a:pt x="146" y="135"/>
                </a:moveTo>
                <a:lnTo>
                  <a:pt x="146" y="135"/>
                </a:lnTo>
                <a:lnTo>
                  <a:pt x="144" y="137"/>
                </a:lnTo>
                <a:lnTo>
                  <a:pt x="146" y="137"/>
                </a:lnTo>
                <a:lnTo>
                  <a:pt x="146" y="135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68" y="227"/>
                </a:lnTo>
                <a:close/>
                <a:moveTo>
                  <a:pt x="86" y="399"/>
                </a:moveTo>
                <a:lnTo>
                  <a:pt x="86" y="399"/>
                </a:lnTo>
                <a:lnTo>
                  <a:pt x="87" y="397"/>
                </a:lnTo>
                <a:lnTo>
                  <a:pt x="86" y="397"/>
                </a:lnTo>
                <a:lnTo>
                  <a:pt x="86" y="399"/>
                </a:lnTo>
                <a:close/>
                <a:moveTo>
                  <a:pt x="81" y="397"/>
                </a:moveTo>
                <a:lnTo>
                  <a:pt x="81" y="397"/>
                </a:lnTo>
                <a:lnTo>
                  <a:pt x="81" y="395"/>
                </a:lnTo>
                <a:lnTo>
                  <a:pt x="81" y="397"/>
                </a:lnTo>
                <a:close/>
                <a:moveTo>
                  <a:pt x="161" y="269"/>
                </a:moveTo>
                <a:lnTo>
                  <a:pt x="161" y="269"/>
                </a:lnTo>
                <a:lnTo>
                  <a:pt x="160" y="269"/>
                </a:lnTo>
                <a:lnTo>
                  <a:pt x="161" y="269"/>
                </a:lnTo>
                <a:close/>
                <a:moveTo>
                  <a:pt x="70" y="394"/>
                </a:moveTo>
                <a:lnTo>
                  <a:pt x="70" y="394"/>
                </a:lnTo>
                <a:lnTo>
                  <a:pt x="71" y="392"/>
                </a:lnTo>
                <a:lnTo>
                  <a:pt x="70" y="392"/>
                </a:lnTo>
                <a:lnTo>
                  <a:pt x="70" y="394"/>
                </a:lnTo>
                <a:close/>
                <a:moveTo>
                  <a:pt x="76" y="197"/>
                </a:moveTo>
                <a:lnTo>
                  <a:pt x="76" y="197"/>
                </a:lnTo>
                <a:lnTo>
                  <a:pt x="75" y="200"/>
                </a:lnTo>
                <a:lnTo>
                  <a:pt x="76" y="197"/>
                </a:lnTo>
                <a:close/>
                <a:moveTo>
                  <a:pt x="221" y="233"/>
                </a:moveTo>
                <a:lnTo>
                  <a:pt x="221" y="233"/>
                </a:lnTo>
                <a:lnTo>
                  <a:pt x="220" y="233"/>
                </a:lnTo>
                <a:lnTo>
                  <a:pt x="220" y="235"/>
                </a:lnTo>
                <a:lnTo>
                  <a:pt x="221" y="233"/>
                </a:lnTo>
                <a:close/>
                <a:moveTo>
                  <a:pt x="90" y="348"/>
                </a:moveTo>
                <a:lnTo>
                  <a:pt x="90" y="348"/>
                </a:lnTo>
                <a:lnTo>
                  <a:pt x="89" y="348"/>
                </a:lnTo>
                <a:lnTo>
                  <a:pt x="89" y="350"/>
                </a:lnTo>
                <a:lnTo>
                  <a:pt x="90" y="348"/>
                </a:lnTo>
                <a:close/>
                <a:moveTo>
                  <a:pt x="223" y="288"/>
                </a:moveTo>
                <a:lnTo>
                  <a:pt x="223" y="288"/>
                </a:lnTo>
                <a:lnTo>
                  <a:pt x="221" y="288"/>
                </a:lnTo>
                <a:lnTo>
                  <a:pt x="223" y="288"/>
                </a:lnTo>
                <a:close/>
                <a:moveTo>
                  <a:pt x="201" y="187"/>
                </a:moveTo>
                <a:lnTo>
                  <a:pt x="201" y="187"/>
                </a:lnTo>
                <a:lnTo>
                  <a:pt x="201" y="189"/>
                </a:lnTo>
                <a:lnTo>
                  <a:pt x="201" y="187"/>
                </a:lnTo>
                <a:close/>
                <a:moveTo>
                  <a:pt x="175" y="129"/>
                </a:moveTo>
                <a:lnTo>
                  <a:pt x="175" y="129"/>
                </a:lnTo>
                <a:close/>
                <a:moveTo>
                  <a:pt x="174" y="400"/>
                </a:moveTo>
                <a:lnTo>
                  <a:pt x="174" y="400"/>
                </a:lnTo>
                <a:lnTo>
                  <a:pt x="174" y="402"/>
                </a:lnTo>
                <a:lnTo>
                  <a:pt x="174" y="400"/>
                </a:lnTo>
                <a:close/>
                <a:moveTo>
                  <a:pt x="224" y="310"/>
                </a:moveTo>
                <a:lnTo>
                  <a:pt x="224" y="310"/>
                </a:lnTo>
                <a:close/>
                <a:moveTo>
                  <a:pt x="78" y="362"/>
                </a:moveTo>
                <a:lnTo>
                  <a:pt x="78" y="362"/>
                </a:lnTo>
                <a:lnTo>
                  <a:pt x="78" y="364"/>
                </a:lnTo>
                <a:lnTo>
                  <a:pt x="78" y="362"/>
                </a:lnTo>
                <a:close/>
                <a:moveTo>
                  <a:pt x="56" y="285"/>
                </a:moveTo>
                <a:lnTo>
                  <a:pt x="56" y="285"/>
                </a:lnTo>
                <a:lnTo>
                  <a:pt x="56" y="287"/>
                </a:lnTo>
                <a:lnTo>
                  <a:pt x="56" y="285"/>
                </a:lnTo>
                <a:close/>
                <a:moveTo>
                  <a:pt x="180" y="386"/>
                </a:moveTo>
                <a:lnTo>
                  <a:pt x="180" y="386"/>
                </a:lnTo>
                <a:lnTo>
                  <a:pt x="182" y="388"/>
                </a:lnTo>
                <a:lnTo>
                  <a:pt x="182" y="386"/>
                </a:lnTo>
                <a:lnTo>
                  <a:pt x="180" y="386"/>
                </a:lnTo>
                <a:close/>
                <a:moveTo>
                  <a:pt x="164" y="159"/>
                </a:moveTo>
                <a:lnTo>
                  <a:pt x="164" y="159"/>
                </a:lnTo>
                <a:lnTo>
                  <a:pt x="164" y="157"/>
                </a:lnTo>
                <a:lnTo>
                  <a:pt x="163" y="159"/>
                </a:lnTo>
                <a:lnTo>
                  <a:pt x="164" y="159"/>
                </a:lnTo>
                <a:close/>
                <a:moveTo>
                  <a:pt x="120" y="384"/>
                </a:moveTo>
                <a:lnTo>
                  <a:pt x="120" y="384"/>
                </a:lnTo>
                <a:lnTo>
                  <a:pt x="119" y="383"/>
                </a:lnTo>
                <a:lnTo>
                  <a:pt x="120" y="384"/>
                </a:lnTo>
                <a:close/>
                <a:moveTo>
                  <a:pt x="76" y="375"/>
                </a:moveTo>
                <a:lnTo>
                  <a:pt x="76" y="375"/>
                </a:lnTo>
                <a:lnTo>
                  <a:pt x="76" y="373"/>
                </a:lnTo>
                <a:lnTo>
                  <a:pt x="76" y="375"/>
                </a:lnTo>
                <a:close/>
                <a:moveTo>
                  <a:pt x="95" y="99"/>
                </a:moveTo>
                <a:lnTo>
                  <a:pt x="95" y="99"/>
                </a:lnTo>
                <a:lnTo>
                  <a:pt x="95" y="97"/>
                </a:lnTo>
                <a:lnTo>
                  <a:pt x="95" y="99"/>
                </a:lnTo>
                <a:close/>
                <a:moveTo>
                  <a:pt x="117" y="389"/>
                </a:moveTo>
                <a:lnTo>
                  <a:pt x="117" y="389"/>
                </a:lnTo>
                <a:lnTo>
                  <a:pt x="117" y="391"/>
                </a:lnTo>
                <a:lnTo>
                  <a:pt x="117" y="389"/>
                </a:lnTo>
                <a:close/>
                <a:moveTo>
                  <a:pt x="109" y="157"/>
                </a:moveTo>
                <a:lnTo>
                  <a:pt x="109" y="157"/>
                </a:lnTo>
                <a:lnTo>
                  <a:pt x="109" y="156"/>
                </a:lnTo>
                <a:lnTo>
                  <a:pt x="109" y="157"/>
                </a:lnTo>
                <a:close/>
                <a:moveTo>
                  <a:pt x="188" y="392"/>
                </a:moveTo>
                <a:lnTo>
                  <a:pt x="188" y="392"/>
                </a:lnTo>
                <a:lnTo>
                  <a:pt x="190" y="392"/>
                </a:lnTo>
                <a:lnTo>
                  <a:pt x="188" y="392"/>
                </a:lnTo>
                <a:close/>
                <a:moveTo>
                  <a:pt x="62" y="263"/>
                </a:moveTo>
                <a:lnTo>
                  <a:pt x="62" y="263"/>
                </a:lnTo>
                <a:lnTo>
                  <a:pt x="62" y="265"/>
                </a:lnTo>
                <a:lnTo>
                  <a:pt x="62" y="263"/>
                </a:lnTo>
                <a:close/>
                <a:moveTo>
                  <a:pt x="123" y="165"/>
                </a:moveTo>
                <a:lnTo>
                  <a:pt x="123" y="165"/>
                </a:lnTo>
                <a:lnTo>
                  <a:pt x="122" y="165"/>
                </a:lnTo>
                <a:lnTo>
                  <a:pt x="123" y="165"/>
                </a:lnTo>
                <a:close/>
                <a:moveTo>
                  <a:pt x="75" y="353"/>
                </a:moveTo>
                <a:lnTo>
                  <a:pt x="75" y="353"/>
                </a:lnTo>
                <a:lnTo>
                  <a:pt x="75" y="354"/>
                </a:lnTo>
                <a:lnTo>
                  <a:pt x="75" y="353"/>
                </a:lnTo>
                <a:close/>
                <a:moveTo>
                  <a:pt x="141" y="121"/>
                </a:moveTo>
                <a:lnTo>
                  <a:pt x="141" y="121"/>
                </a:lnTo>
                <a:close/>
                <a:moveTo>
                  <a:pt x="199" y="200"/>
                </a:moveTo>
                <a:lnTo>
                  <a:pt x="199" y="200"/>
                </a:lnTo>
                <a:lnTo>
                  <a:pt x="199" y="201"/>
                </a:lnTo>
                <a:lnTo>
                  <a:pt x="201" y="201"/>
                </a:lnTo>
                <a:lnTo>
                  <a:pt x="199" y="200"/>
                </a:lnTo>
                <a:close/>
                <a:moveTo>
                  <a:pt x="226" y="217"/>
                </a:moveTo>
                <a:lnTo>
                  <a:pt x="226" y="217"/>
                </a:lnTo>
                <a:lnTo>
                  <a:pt x="228" y="217"/>
                </a:lnTo>
                <a:lnTo>
                  <a:pt x="228" y="216"/>
                </a:lnTo>
                <a:lnTo>
                  <a:pt x="226" y="217"/>
                </a:lnTo>
                <a:close/>
                <a:moveTo>
                  <a:pt x="120" y="402"/>
                </a:moveTo>
                <a:lnTo>
                  <a:pt x="120" y="402"/>
                </a:lnTo>
                <a:lnTo>
                  <a:pt x="122" y="402"/>
                </a:lnTo>
                <a:lnTo>
                  <a:pt x="120" y="402"/>
                </a:lnTo>
                <a:close/>
                <a:moveTo>
                  <a:pt x="117" y="137"/>
                </a:moveTo>
                <a:lnTo>
                  <a:pt x="117" y="137"/>
                </a:lnTo>
                <a:lnTo>
                  <a:pt x="117" y="138"/>
                </a:lnTo>
                <a:lnTo>
                  <a:pt x="117" y="137"/>
                </a:lnTo>
                <a:close/>
                <a:moveTo>
                  <a:pt x="175" y="383"/>
                </a:moveTo>
                <a:lnTo>
                  <a:pt x="175" y="383"/>
                </a:lnTo>
                <a:lnTo>
                  <a:pt x="175" y="384"/>
                </a:lnTo>
                <a:lnTo>
                  <a:pt x="177" y="383"/>
                </a:lnTo>
                <a:lnTo>
                  <a:pt x="175" y="383"/>
                </a:lnTo>
                <a:close/>
                <a:moveTo>
                  <a:pt x="81" y="353"/>
                </a:moveTo>
                <a:lnTo>
                  <a:pt x="81" y="353"/>
                </a:lnTo>
                <a:lnTo>
                  <a:pt x="81" y="354"/>
                </a:lnTo>
                <a:lnTo>
                  <a:pt x="82" y="353"/>
                </a:lnTo>
                <a:lnTo>
                  <a:pt x="81" y="353"/>
                </a:lnTo>
                <a:close/>
                <a:moveTo>
                  <a:pt x="109" y="194"/>
                </a:moveTo>
                <a:lnTo>
                  <a:pt x="109" y="194"/>
                </a:lnTo>
                <a:lnTo>
                  <a:pt x="109" y="195"/>
                </a:lnTo>
                <a:lnTo>
                  <a:pt x="109" y="194"/>
                </a:lnTo>
                <a:close/>
                <a:moveTo>
                  <a:pt x="205" y="239"/>
                </a:moveTo>
                <a:lnTo>
                  <a:pt x="205" y="239"/>
                </a:lnTo>
                <a:lnTo>
                  <a:pt x="204" y="239"/>
                </a:lnTo>
                <a:lnTo>
                  <a:pt x="205" y="239"/>
                </a:lnTo>
                <a:close/>
                <a:moveTo>
                  <a:pt x="133" y="205"/>
                </a:moveTo>
                <a:lnTo>
                  <a:pt x="133" y="205"/>
                </a:lnTo>
                <a:close/>
                <a:moveTo>
                  <a:pt x="166" y="189"/>
                </a:moveTo>
                <a:lnTo>
                  <a:pt x="166" y="189"/>
                </a:lnTo>
                <a:lnTo>
                  <a:pt x="166" y="187"/>
                </a:lnTo>
                <a:lnTo>
                  <a:pt x="166" y="189"/>
                </a:lnTo>
                <a:close/>
                <a:moveTo>
                  <a:pt x="171" y="112"/>
                </a:moveTo>
                <a:lnTo>
                  <a:pt x="171" y="112"/>
                </a:lnTo>
                <a:lnTo>
                  <a:pt x="172" y="110"/>
                </a:lnTo>
                <a:lnTo>
                  <a:pt x="171" y="112"/>
                </a:lnTo>
                <a:close/>
                <a:moveTo>
                  <a:pt x="82" y="184"/>
                </a:moveTo>
                <a:lnTo>
                  <a:pt x="82" y="184"/>
                </a:lnTo>
                <a:lnTo>
                  <a:pt x="84" y="184"/>
                </a:lnTo>
                <a:lnTo>
                  <a:pt x="82" y="184"/>
                </a:lnTo>
                <a:close/>
                <a:moveTo>
                  <a:pt x="157" y="214"/>
                </a:moveTo>
                <a:lnTo>
                  <a:pt x="157" y="214"/>
                </a:lnTo>
                <a:lnTo>
                  <a:pt x="155" y="214"/>
                </a:lnTo>
                <a:lnTo>
                  <a:pt x="155" y="216"/>
                </a:lnTo>
                <a:lnTo>
                  <a:pt x="157" y="214"/>
                </a:lnTo>
                <a:close/>
                <a:moveTo>
                  <a:pt x="95" y="195"/>
                </a:moveTo>
                <a:lnTo>
                  <a:pt x="95" y="195"/>
                </a:lnTo>
                <a:close/>
                <a:moveTo>
                  <a:pt x="213" y="313"/>
                </a:moveTo>
                <a:lnTo>
                  <a:pt x="213" y="313"/>
                </a:lnTo>
                <a:lnTo>
                  <a:pt x="212" y="315"/>
                </a:lnTo>
                <a:lnTo>
                  <a:pt x="213" y="313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28" y="71"/>
                </a:lnTo>
                <a:lnTo>
                  <a:pt x="130" y="69"/>
                </a:lnTo>
                <a:close/>
                <a:moveTo>
                  <a:pt x="84" y="195"/>
                </a:moveTo>
                <a:lnTo>
                  <a:pt x="84" y="195"/>
                </a:lnTo>
                <a:lnTo>
                  <a:pt x="82" y="195"/>
                </a:lnTo>
                <a:lnTo>
                  <a:pt x="84" y="195"/>
                </a:lnTo>
                <a:close/>
                <a:moveTo>
                  <a:pt x="141" y="145"/>
                </a:moveTo>
                <a:lnTo>
                  <a:pt x="141" y="145"/>
                </a:lnTo>
                <a:lnTo>
                  <a:pt x="141" y="146"/>
                </a:lnTo>
                <a:lnTo>
                  <a:pt x="141" y="145"/>
                </a:lnTo>
                <a:close/>
                <a:moveTo>
                  <a:pt x="163" y="375"/>
                </a:moveTo>
                <a:lnTo>
                  <a:pt x="163" y="375"/>
                </a:lnTo>
                <a:close/>
                <a:moveTo>
                  <a:pt x="81" y="384"/>
                </a:moveTo>
                <a:lnTo>
                  <a:pt x="81" y="384"/>
                </a:lnTo>
                <a:lnTo>
                  <a:pt x="79" y="383"/>
                </a:lnTo>
                <a:lnTo>
                  <a:pt x="81" y="384"/>
                </a:lnTo>
                <a:close/>
                <a:moveTo>
                  <a:pt x="183" y="247"/>
                </a:moveTo>
                <a:lnTo>
                  <a:pt x="183" y="247"/>
                </a:lnTo>
                <a:lnTo>
                  <a:pt x="185" y="247"/>
                </a:lnTo>
                <a:lnTo>
                  <a:pt x="183" y="246"/>
                </a:lnTo>
                <a:lnTo>
                  <a:pt x="183" y="247"/>
                </a:lnTo>
                <a:close/>
                <a:moveTo>
                  <a:pt x="97" y="77"/>
                </a:moveTo>
                <a:lnTo>
                  <a:pt x="97" y="77"/>
                </a:lnTo>
                <a:lnTo>
                  <a:pt x="95" y="77"/>
                </a:lnTo>
                <a:lnTo>
                  <a:pt x="97" y="77"/>
                </a:lnTo>
                <a:close/>
                <a:moveTo>
                  <a:pt x="193" y="195"/>
                </a:moveTo>
                <a:lnTo>
                  <a:pt x="193" y="195"/>
                </a:lnTo>
                <a:lnTo>
                  <a:pt x="193" y="194"/>
                </a:lnTo>
                <a:lnTo>
                  <a:pt x="193" y="195"/>
                </a:lnTo>
                <a:close/>
                <a:moveTo>
                  <a:pt x="149" y="399"/>
                </a:moveTo>
                <a:lnTo>
                  <a:pt x="149" y="399"/>
                </a:lnTo>
                <a:lnTo>
                  <a:pt x="150" y="399"/>
                </a:lnTo>
                <a:lnTo>
                  <a:pt x="149" y="399"/>
                </a:lnTo>
                <a:close/>
                <a:moveTo>
                  <a:pt x="198" y="198"/>
                </a:moveTo>
                <a:lnTo>
                  <a:pt x="198" y="198"/>
                </a:lnTo>
                <a:lnTo>
                  <a:pt x="198" y="197"/>
                </a:lnTo>
                <a:lnTo>
                  <a:pt x="198" y="198"/>
                </a:lnTo>
                <a:close/>
                <a:moveTo>
                  <a:pt x="198" y="365"/>
                </a:moveTo>
                <a:lnTo>
                  <a:pt x="198" y="365"/>
                </a:lnTo>
                <a:close/>
                <a:moveTo>
                  <a:pt x="26" y="332"/>
                </a:moveTo>
                <a:lnTo>
                  <a:pt x="26" y="332"/>
                </a:lnTo>
                <a:lnTo>
                  <a:pt x="26" y="331"/>
                </a:lnTo>
                <a:lnTo>
                  <a:pt x="26" y="332"/>
                </a:lnTo>
                <a:close/>
                <a:moveTo>
                  <a:pt x="101" y="353"/>
                </a:moveTo>
                <a:lnTo>
                  <a:pt x="101" y="353"/>
                </a:lnTo>
                <a:lnTo>
                  <a:pt x="101" y="351"/>
                </a:lnTo>
                <a:lnTo>
                  <a:pt x="101" y="353"/>
                </a:lnTo>
                <a:close/>
                <a:moveTo>
                  <a:pt x="196" y="176"/>
                </a:moveTo>
                <a:lnTo>
                  <a:pt x="196" y="176"/>
                </a:lnTo>
                <a:lnTo>
                  <a:pt x="196" y="175"/>
                </a:lnTo>
                <a:lnTo>
                  <a:pt x="196" y="176"/>
                </a:lnTo>
                <a:close/>
                <a:moveTo>
                  <a:pt x="35" y="301"/>
                </a:moveTo>
                <a:lnTo>
                  <a:pt x="35" y="301"/>
                </a:lnTo>
                <a:lnTo>
                  <a:pt x="34" y="301"/>
                </a:lnTo>
                <a:lnTo>
                  <a:pt x="35" y="301"/>
                </a:lnTo>
                <a:close/>
                <a:moveTo>
                  <a:pt x="183" y="351"/>
                </a:moveTo>
                <a:lnTo>
                  <a:pt x="183" y="351"/>
                </a:lnTo>
                <a:lnTo>
                  <a:pt x="183" y="350"/>
                </a:lnTo>
                <a:lnTo>
                  <a:pt x="183" y="351"/>
                </a:lnTo>
                <a:close/>
                <a:moveTo>
                  <a:pt x="37" y="361"/>
                </a:moveTo>
                <a:lnTo>
                  <a:pt x="37" y="361"/>
                </a:lnTo>
                <a:lnTo>
                  <a:pt x="37" y="359"/>
                </a:lnTo>
                <a:lnTo>
                  <a:pt x="37" y="361"/>
                </a:lnTo>
                <a:close/>
                <a:moveTo>
                  <a:pt x="215" y="181"/>
                </a:moveTo>
                <a:lnTo>
                  <a:pt x="215" y="181"/>
                </a:lnTo>
                <a:lnTo>
                  <a:pt x="215" y="183"/>
                </a:lnTo>
                <a:lnTo>
                  <a:pt x="215" y="181"/>
                </a:lnTo>
                <a:close/>
                <a:moveTo>
                  <a:pt x="232" y="287"/>
                </a:moveTo>
                <a:lnTo>
                  <a:pt x="232" y="287"/>
                </a:lnTo>
                <a:lnTo>
                  <a:pt x="232" y="288"/>
                </a:lnTo>
                <a:lnTo>
                  <a:pt x="232" y="287"/>
                </a:lnTo>
                <a:close/>
                <a:moveTo>
                  <a:pt x="149" y="187"/>
                </a:moveTo>
                <a:lnTo>
                  <a:pt x="149" y="187"/>
                </a:lnTo>
                <a:lnTo>
                  <a:pt x="149" y="189"/>
                </a:lnTo>
                <a:lnTo>
                  <a:pt x="149" y="187"/>
                </a:lnTo>
                <a:close/>
                <a:moveTo>
                  <a:pt x="52" y="266"/>
                </a:moveTo>
                <a:lnTo>
                  <a:pt x="52" y="266"/>
                </a:lnTo>
                <a:lnTo>
                  <a:pt x="52" y="268"/>
                </a:lnTo>
                <a:lnTo>
                  <a:pt x="54" y="268"/>
                </a:lnTo>
                <a:lnTo>
                  <a:pt x="52" y="266"/>
                </a:lnTo>
                <a:close/>
                <a:moveTo>
                  <a:pt x="11" y="354"/>
                </a:moveTo>
                <a:lnTo>
                  <a:pt x="11" y="354"/>
                </a:lnTo>
                <a:lnTo>
                  <a:pt x="13" y="356"/>
                </a:lnTo>
                <a:lnTo>
                  <a:pt x="11" y="354"/>
                </a:lnTo>
                <a:close/>
                <a:moveTo>
                  <a:pt x="59" y="350"/>
                </a:moveTo>
                <a:lnTo>
                  <a:pt x="59" y="350"/>
                </a:lnTo>
                <a:close/>
                <a:moveTo>
                  <a:pt x="78" y="205"/>
                </a:moveTo>
                <a:lnTo>
                  <a:pt x="78" y="205"/>
                </a:lnTo>
                <a:lnTo>
                  <a:pt x="78" y="203"/>
                </a:lnTo>
                <a:lnTo>
                  <a:pt x="78" y="205"/>
                </a:lnTo>
                <a:close/>
                <a:moveTo>
                  <a:pt x="164" y="107"/>
                </a:moveTo>
                <a:lnTo>
                  <a:pt x="164" y="107"/>
                </a:lnTo>
                <a:lnTo>
                  <a:pt x="164" y="108"/>
                </a:lnTo>
                <a:lnTo>
                  <a:pt x="164" y="107"/>
                </a:lnTo>
                <a:close/>
                <a:moveTo>
                  <a:pt x="179" y="389"/>
                </a:moveTo>
                <a:lnTo>
                  <a:pt x="179" y="389"/>
                </a:lnTo>
                <a:lnTo>
                  <a:pt x="179" y="388"/>
                </a:lnTo>
                <a:lnTo>
                  <a:pt x="179" y="389"/>
                </a:lnTo>
                <a:close/>
                <a:moveTo>
                  <a:pt x="209" y="254"/>
                </a:moveTo>
                <a:lnTo>
                  <a:pt x="209" y="254"/>
                </a:lnTo>
                <a:close/>
                <a:moveTo>
                  <a:pt x="103" y="370"/>
                </a:moveTo>
                <a:lnTo>
                  <a:pt x="103" y="370"/>
                </a:lnTo>
                <a:lnTo>
                  <a:pt x="103" y="372"/>
                </a:lnTo>
                <a:lnTo>
                  <a:pt x="103" y="370"/>
                </a:lnTo>
                <a:close/>
                <a:moveTo>
                  <a:pt x="22" y="339"/>
                </a:moveTo>
                <a:lnTo>
                  <a:pt x="22" y="339"/>
                </a:lnTo>
                <a:close/>
                <a:moveTo>
                  <a:pt x="202" y="175"/>
                </a:moveTo>
                <a:lnTo>
                  <a:pt x="202" y="175"/>
                </a:lnTo>
                <a:close/>
                <a:moveTo>
                  <a:pt x="75" y="26"/>
                </a:moveTo>
                <a:lnTo>
                  <a:pt x="75" y="26"/>
                </a:lnTo>
                <a:close/>
                <a:moveTo>
                  <a:pt x="18" y="309"/>
                </a:moveTo>
                <a:lnTo>
                  <a:pt x="18" y="309"/>
                </a:lnTo>
                <a:close/>
                <a:moveTo>
                  <a:pt x="122" y="52"/>
                </a:moveTo>
                <a:lnTo>
                  <a:pt x="122" y="52"/>
                </a:lnTo>
                <a:lnTo>
                  <a:pt x="122" y="53"/>
                </a:lnTo>
                <a:lnTo>
                  <a:pt x="122" y="52"/>
                </a:lnTo>
                <a:close/>
                <a:moveTo>
                  <a:pt x="136" y="391"/>
                </a:moveTo>
                <a:lnTo>
                  <a:pt x="136" y="391"/>
                </a:lnTo>
                <a:lnTo>
                  <a:pt x="134" y="391"/>
                </a:lnTo>
                <a:lnTo>
                  <a:pt x="134" y="392"/>
                </a:lnTo>
                <a:lnTo>
                  <a:pt x="136" y="392"/>
                </a:lnTo>
                <a:lnTo>
                  <a:pt x="136" y="391"/>
                </a:lnTo>
                <a:close/>
                <a:moveTo>
                  <a:pt x="177" y="238"/>
                </a:moveTo>
                <a:lnTo>
                  <a:pt x="177" y="238"/>
                </a:lnTo>
                <a:lnTo>
                  <a:pt x="177" y="239"/>
                </a:lnTo>
                <a:lnTo>
                  <a:pt x="177" y="238"/>
                </a:lnTo>
                <a:close/>
                <a:moveTo>
                  <a:pt x="160" y="272"/>
                </a:moveTo>
                <a:lnTo>
                  <a:pt x="160" y="272"/>
                </a:lnTo>
                <a:lnTo>
                  <a:pt x="158" y="272"/>
                </a:lnTo>
                <a:lnTo>
                  <a:pt x="160" y="272"/>
                </a:lnTo>
                <a:close/>
                <a:moveTo>
                  <a:pt x="215" y="323"/>
                </a:moveTo>
                <a:lnTo>
                  <a:pt x="215" y="323"/>
                </a:lnTo>
                <a:close/>
                <a:moveTo>
                  <a:pt x="130" y="130"/>
                </a:moveTo>
                <a:lnTo>
                  <a:pt x="130" y="130"/>
                </a:lnTo>
                <a:lnTo>
                  <a:pt x="128" y="130"/>
                </a:lnTo>
                <a:lnTo>
                  <a:pt x="128" y="132"/>
                </a:lnTo>
                <a:lnTo>
                  <a:pt x="130" y="130"/>
                </a:lnTo>
                <a:close/>
                <a:moveTo>
                  <a:pt x="48" y="263"/>
                </a:moveTo>
                <a:lnTo>
                  <a:pt x="48" y="263"/>
                </a:lnTo>
                <a:lnTo>
                  <a:pt x="46" y="263"/>
                </a:lnTo>
                <a:lnTo>
                  <a:pt x="48" y="263"/>
                </a:lnTo>
                <a:close/>
                <a:moveTo>
                  <a:pt x="128" y="402"/>
                </a:moveTo>
                <a:lnTo>
                  <a:pt x="128" y="402"/>
                </a:lnTo>
                <a:lnTo>
                  <a:pt x="127" y="402"/>
                </a:lnTo>
                <a:lnTo>
                  <a:pt x="128" y="402"/>
                </a:lnTo>
                <a:close/>
                <a:moveTo>
                  <a:pt x="40" y="266"/>
                </a:moveTo>
                <a:lnTo>
                  <a:pt x="40" y="266"/>
                </a:lnTo>
                <a:close/>
                <a:moveTo>
                  <a:pt x="125" y="399"/>
                </a:moveTo>
                <a:lnTo>
                  <a:pt x="125" y="399"/>
                </a:lnTo>
                <a:lnTo>
                  <a:pt x="127" y="399"/>
                </a:lnTo>
                <a:lnTo>
                  <a:pt x="125" y="399"/>
                </a:lnTo>
                <a:close/>
                <a:moveTo>
                  <a:pt x="63" y="236"/>
                </a:moveTo>
                <a:lnTo>
                  <a:pt x="63" y="236"/>
                </a:lnTo>
                <a:lnTo>
                  <a:pt x="62" y="238"/>
                </a:lnTo>
                <a:lnTo>
                  <a:pt x="63" y="238"/>
                </a:lnTo>
                <a:lnTo>
                  <a:pt x="63" y="236"/>
                </a:lnTo>
                <a:close/>
                <a:moveTo>
                  <a:pt x="32" y="342"/>
                </a:moveTo>
                <a:lnTo>
                  <a:pt x="32" y="342"/>
                </a:lnTo>
                <a:close/>
                <a:moveTo>
                  <a:pt x="201" y="369"/>
                </a:moveTo>
                <a:lnTo>
                  <a:pt x="201" y="369"/>
                </a:lnTo>
                <a:close/>
                <a:moveTo>
                  <a:pt x="204" y="164"/>
                </a:moveTo>
                <a:lnTo>
                  <a:pt x="204" y="164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13" name="Freeform 58"/>
          <p:cNvSpPr>
            <a:spLocks noEditPoints="1"/>
          </p:cNvSpPr>
          <p:nvPr/>
        </p:nvSpPr>
        <p:spPr bwMode="auto">
          <a:xfrm>
            <a:off x="6102351" y="1820334"/>
            <a:ext cx="789516" cy="808567"/>
          </a:xfrm>
          <a:custGeom>
            <a:avLst/>
            <a:gdLst>
              <a:gd name="T0" fmla="*/ 2147483646 w 373"/>
              <a:gd name="T1" fmla="*/ 2147483646 h 382"/>
              <a:gd name="T2" fmla="*/ 2147483646 w 373"/>
              <a:gd name="T3" fmla="*/ 2147483646 h 382"/>
              <a:gd name="T4" fmla="*/ 2147483646 w 373"/>
              <a:gd name="T5" fmla="*/ 2147483646 h 382"/>
              <a:gd name="T6" fmla="*/ 2147483646 w 373"/>
              <a:gd name="T7" fmla="*/ 2147483646 h 382"/>
              <a:gd name="T8" fmla="*/ 2147483646 w 373"/>
              <a:gd name="T9" fmla="*/ 2147483646 h 382"/>
              <a:gd name="T10" fmla="*/ 2147483646 w 373"/>
              <a:gd name="T11" fmla="*/ 2147483646 h 382"/>
              <a:gd name="T12" fmla="*/ 2147483646 w 373"/>
              <a:gd name="T13" fmla="*/ 2147483646 h 382"/>
              <a:gd name="T14" fmla="*/ 2147483646 w 373"/>
              <a:gd name="T15" fmla="*/ 2147483646 h 382"/>
              <a:gd name="T16" fmla="*/ 2147483646 w 373"/>
              <a:gd name="T17" fmla="*/ 2147483646 h 382"/>
              <a:gd name="T18" fmla="*/ 2147483646 w 373"/>
              <a:gd name="T19" fmla="*/ 2147483646 h 382"/>
              <a:gd name="T20" fmla="*/ 2147483646 w 373"/>
              <a:gd name="T21" fmla="*/ 2147483646 h 382"/>
              <a:gd name="T22" fmla="*/ 2147483646 w 373"/>
              <a:gd name="T23" fmla="*/ 2147483646 h 382"/>
              <a:gd name="T24" fmla="*/ 2147483646 w 373"/>
              <a:gd name="T25" fmla="*/ 2147483646 h 382"/>
              <a:gd name="T26" fmla="*/ 2147483646 w 373"/>
              <a:gd name="T27" fmla="*/ 2147483646 h 382"/>
              <a:gd name="T28" fmla="*/ 2147483646 w 373"/>
              <a:gd name="T29" fmla="*/ 2147483646 h 382"/>
              <a:gd name="T30" fmla="*/ 2147483646 w 373"/>
              <a:gd name="T31" fmla="*/ 2147483646 h 382"/>
              <a:gd name="T32" fmla="*/ 2147483646 w 373"/>
              <a:gd name="T33" fmla="*/ 2147483646 h 382"/>
              <a:gd name="T34" fmla="*/ 2147483646 w 373"/>
              <a:gd name="T35" fmla="*/ 2147483646 h 382"/>
              <a:gd name="T36" fmla="*/ 2147483646 w 373"/>
              <a:gd name="T37" fmla="*/ 2147483646 h 382"/>
              <a:gd name="T38" fmla="*/ 2147483646 w 373"/>
              <a:gd name="T39" fmla="*/ 2147483646 h 382"/>
              <a:gd name="T40" fmla="*/ 2147483646 w 373"/>
              <a:gd name="T41" fmla="*/ 2147483646 h 382"/>
              <a:gd name="T42" fmla="*/ 2147483646 w 373"/>
              <a:gd name="T43" fmla="*/ 2147483646 h 382"/>
              <a:gd name="T44" fmla="*/ 2147483646 w 373"/>
              <a:gd name="T45" fmla="*/ 2147483646 h 382"/>
              <a:gd name="T46" fmla="*/ 2147483646 w 373"/>
              <a:gd name="T47" fmla="*/ 2147483646 h 382"/>
              <a:gd name="T48" fmla="*/ 2147483646 w 373"/>
              <a:gd name="T49" fmla="*/ 2147483646 h 382"/>
              <a:gd name="T50" fmla="*/ 2147483646 w 373"/>
              <a:gd name="T51" fmla="*/ 2147483646 h 382"/>
              <a:gd name="T52" fmla="*/ 2147483646 w 373"/>
              <a:gd name="T53" fmla="*/ 2147483646 h 382"/>
              <a:gd name="T54" fmla="*/ 2147483646 w 373"/>
              <a:gd name="T55" fmla="*/ 2147483646 h 382"/>
              <a:gd name="T56" fmla="*/ 2147483646 w 373"/>
              <a:gd name="T57" fmla="*/ 2147483646 h 382"/>
              <a:gd name="T58" fmla="*/ 2147483646 w 373"/>
              <a:gd name="T59" fmla="*/ 2147483646 h 382"/>
              <a:gd name="T60" fmla="*/ 2147483646 w 373"/>
              <a:gd name="T61" fmla="*/ 2147483646 h 382"/>
              <a:gd name="T62" fmla="*/ 2147483646 w 373"/>
              <a:gd name="T63" fmla="*/ 2147483646 h 382"/>
              <a:gd name="T64" fmla="*/ 2147483646 w 373"/>
              <a:gd name="T65" fmla="*/ 2147483646 h 382"/>
              <a:gd name="T66" fmla="*/ 2147483646 w 373"/>
              <a:gd name="T67" fmla="*/ 2147483646 h 382"/>
              <a:gd name="T68" fmla="*/ 2147483646 w 373"/>
              <a:gd name="T69" fmla="*/ 2147483646 h 382"/>
              <a:gd name="T70" fmla="*/ 2147483646 w 373"/>
              <a:gd name="T71" fmla="*/ 2147483646 h 382"/>
              <a:gd name="T72" fmla="*/ 2147483646 w 373"/>
              <a:gd name="T73" fmla="*/ 2147483646 h 382"/>
              <a:gd name="T74" fmla="*/ 2147483646 w 373"/>
              <a:gd name="T75" fmla="*/ 2147483646 h 382"/>
              <a:gd name="T76" fmla="*/ 2147483646 w 373"/>
              <a:gd name="T77" fmla="*/ 2147483646 h 382"/>
              <a:gd name="T78" fmla="*/ 2147483646 w 373"/>
              <a:gd name="T79" fmla="*/ 2147483646 h 382"/>
              <a:gd name="T80" fmla="*/ 2147483646 w 373"/>
              <a:gd name="T81" fmla="*/ 2147483646 h 382"/>
              <a:gd name="T82" fmla="*/ 2147483646 w 373"/>
              <a:gd name="T83" fmla="*/ 2147483646 h 382"/>
              <a:gd name="T84" fmla="*/ 2147483646 w 373"/>
              <a:gd name="T85" fmla="*/ 2147483646 h 382"/>
              <a:gd name="T86" fmla="*/ 2147483646 w 373"/>
              <a:gd name="T87" fmla="*/ 2147483646 h 382"/>
              <a:gd name="T88" fmla="*/ 2147483646 w 373"/>
              <a:gd name="T89" fmla="*/ 2147483646 h 382"/>
              <a:gd name="T90" fmla="*/ 2147483646 w 373"/>
              <a:gd name="T91" fmla="*/ 2147483646 h 382"/>
              <a:gd name="T92" fmla="*/ 2147483646 w 373"/>
              <a:gd name="T93" fmla="*/ 2147483646 h 382"/>
              <a:gd name="T94" fmla="*/ 2147483646 w 373"/>
              <a:gd name="T95" fmla="*/ 2147483646 h 382"/>
              <a:gd name="T96" fmla="*/ 2147483646 w 373"/>
              <a:gd name="T97" fmla="*/ 2147483646 h 382"/>
              <a:gd name="T98" fmla="*/ 2147483646 w 373"/>
              <a:gd name="T99" fmla="*/ 2147483646 h 382"/>
              <a:gd name="T100" fmla="*/ 2147483646 w 373"/>
              <a:gd name="T101" fmla="*/ 2147483646 h 382"/>
              <a:gd name="T102" fmla="*/ 2147483646 w 373"/>
              <a:gd name="T103" fmla="*/ 2147483646 h 382"/>
              <a:gd name="T104" fmla="*/ 2147483646 w 373"/>
              <a:gd name="T105" fmla="*/ 2147483646 h 382"/>
              <a:gd name="T106" fmla="*/ 2147483646 w 373"/>
              <a:gd name="T107" fmla="*/ 2147483646 h 382"/>
              <a:gd name="T108" fmla="*/ 2147483646 w 373"/>
              <a:gd name="T109" fmla="*/ 2147483646 h 382"/>
              <a:gd name="T110" fmla="*/ 2147483646 w 373"/>
              <a:gd name="T111" fmla="*/ 2147483646 h 382"/>
              <a:gd name="T112" fmla="*/ 2147483646 w 373"/>
              <a:gd name="T113" fmla="*/ 2147483646 h 382"/>
              <a:gd name="T114" fmla="*/ 2147483646 w 373"/>
              <a:gd name="T115" fmla="*/ 2147483646 h 382"/>
              <a:gd name="T116" fmla="*/ 2147483646 w 373"/>
              <a:gd name="T117" fmla="*/ 2147483646 h 382"/>
              <a:gd name="T118" fmla="*/ 2147483646 w 373"/>
              <a:gd name="T119" fmla="*/ 2147483646 h 382"/>
              <a:gd name="T120" fmla="*/ 2147483646 w 373"/>
              <a:gd name="T121" fmla="*/ 2147483646 h 382"/>
              <a:gd name="T122" fmla="*/ 2147483646 w 373"/>
              <a:gd name="T123" fmla="*/ 2147483646 h 382"/>
              <a:gd name="T124" fmla="*/ 2147483646 w 373"/>
              <a:gd name="T125" fmla="*/ 2147483646 h 38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73" h="382">
                <a:moveTo>
                  <a:pt x="373" y="286"/>
                </a:moveTo>
                <a:lnTo>
                  <a:pt x="373" y="286"/>
                </a:lnTo>
                <a:lnTo>
                  <a:pt x="373" y="316"/>
                </a:lnTo>
                <a:lnTo>
                  <a:pt x="371" y="335"/>
                </a:lnTo>
                <a:lnTo>
                  <a:pt x="368" y="347"/>
                </a:lnTo>
                <a:lnTo>
                  <a:pt x="363" y="358"/>
                </a:lnTo>
                <a:lnTo>
                  <a:pt x="355" y="366"/>
                </a:lnTo>
                <a:lnTo>
                  <a:pt x="350" y="371"/>
                </a:lnTo>
                <a:lnTo>
                  <a:pt x="346" y="374"/>
                </a:lnTo>
                <a:lnTo>
                  <a:pt x="339" y="376"/>
                </a:lnTo>
                <a:lnTo>
                  <a:pt x="333" y="376"/>
                </a:lnTo>
                <a:lnTo>
                  <a:pt x="305" y="376"/>
                </a:lnTo>
                <a:lnTo>
                  <a:pt x="289" y="376"/>
                </a:lnTo>
                <a:lnTo>
                  <a:pt x="261" y="379"/>
                </a:lnTo>
                <a:lnTo>
                  <a:pt x="240" y="380"/>
                </a:lnTo>
                <a:lnTo>
                  <a:pt x="218" y="382"/>
                </a:lnTo>
                <a:lnTo>
                  <a:pt x="144" y="382"/>
                </a:lnTo>
                <a:lnTo>
                  <a:pt x="120" y="382"/>
                </a:lnTo>
                <a:lnTo>
                  <a:pt x="89" y="382"/>
                </a:lnTo>
                <a:lnTo>
                  <a:pt x="70" y="380"/>
                </a:lnTo>
                <a:lnTo>
                  <a:pt x="65" y="379"/>
                </a:lnTo>
                <a:lnTo>
                  <a:pt x="55" y="377"/>
                </a:lnTo>
                <a:lnTo>
                  <a:pt x="48" y="376"/>
                </a:lnTo>
                <a:lnTo>
                  <a:pt x="35" y="371"/>
                </a:lnTo>
                <a:lnTo>
                  <a:pt x="29" y="366"/>
                </a:lnTo>
                <a:lnTo>
                  <a:pt x="24" y="361"/>
                </a:lnTo>
                <a:lnTo>
                  <a:pt x="21" y="357"/>
                </a:lnTo>
                <a:lnTo>
                  <a:pt x="13" y="347"/>
                </a:lnTo>
                <a:lnTo>
                  <a:pt x="10" y="335"/>
                </a:lnTo>
                <a:lnTo>
                  <a:pt x="7" y="319"/>
                </a:lnTo>
                <a:lnTo>
                  <a:pt x="5" y="309"/>
                </a:lnTo>
                <a:lnTo>
                  <a:pt x="3" y="297"/>
                </a:lnTo>
                <a:lnTo>
                  <a:pt x="2" y="290"/>
                </a:lnTo>
                <a:lnTo>
                  <a:pt x="2" y="272"/>
                </a:lnTo>
                <a:lnTo>
                  <a:pt x="2" y="270"/>
                </a:lnTo>
                <a:lnTo>
                  <a:pt x="2" y="267"/>
                </a:lnTo>
                <a:lnTo>
                  <a:pt x="2" y="253"/>
                </a:lnTo>
                <a:lnTo>
                  <a:pt x="0" y="215"/>
                </a:lnTo>
                <a:lnTo>
                  <a:pt x="2" y="180"/>
                </a:lnTo>
                <a:lnTo>
                  <a:pt x="2" y="150"/>
                </a:lnTo>
                <a:lnTo>
                  <a:pt x="2" y="147"/>
                </a:lnTo>
                <a:lnTo>
                  <a:pt x="0" y="145"/>
                </a:lnTo>
                <a:lnTo>
                  <a:pt x="0" y="137"/>
                </a:lnTo>
                <a:lnTo>
                  <a:pt x="2" y="114"/>
                </a:lnTo>
                <a:lnTo>
                  <a:pt x="2" y="101"/>
                </a:lnTo>
                <a:lnTo>
                  <a:pt x="2" y="85"/>
                </a:lnTo>
                <a:lnTo>
                  <a:pt x="5" y="66"/>
                </a:lnTo>
                <a:lnTo>
                  <a:pt x="7" y="57"/>
                </a:lnTo>
                <a:lnTo>
                  <a:pt x="11" y="46"/>
                </a:lnTo>
                <a:lnTo>
                  <a:pt x="14" y="41"/>
                </a:lnTo>
                <a:lnTo>
                  <a:pt x="19" y="33"/>
                </a:lnTo>
                <a:lnTo>
                  <a:pt x="24" y="29"/>
                </a:lnTo>
                <a:lnTo>
                  <a:pt x="30" y="24"/>
                </a:lnTo>
                <a:lnTo>
                  <a:pt x="37" y="19"/>
                </a:lnTo>
                <a:lnTo>
                  <a:pt x="41" y="18"/>
                </a:lnTo>
                <a:lnTo>
                  <a:pt x="52" y="13"/>
                </a:lnTo>
                <a:lnTo>
                  <a:pt x="63" y="10"/>
                </a:lnTo>
                <a:lnTo>
                  <a:pt x="73" y="8"/>
                </a:lnTo>
                <a:lnTo>
                  <a:pt x="82" y="7"/>
                </a:lnTo>
                <a:lnTo>
                  <a:pt x="89" y="7"/>
                </a:lnTo>
                <a:lnTo>
                  <a:pt x="111" y="3"/>
                </a:lnTo>
                <a:lnTo>
                  <a:pt x="125" y="2"/>
                </a:lnTo>
                <a:lnTo>
                  <a:pt x="141" y="0"/>
                </a:lnTo>
                <a:lnTo>
                  <a:pt x="158" y="0"/>
                </a:lnTo>
                <a:lnTo>
                  <a:pt x="183" y="2"/>
                </a:lnTo>
                <a:lnTo>
                  <a:pt x="204" y="2"/>
                </a:lnTo>
                <a:lnTo>
                  <a:pt x="235" y="3"/>
                </a:lnTo>
                <a:lnTo>
                  <a:pt x="259" y="7"/>
                </a:lnTo>
                <a:lnTo>
                  <a:pt x="272" y="8"/>
                </a:lnTo>
                <a:lnTo>
                  <a:pt x="279" y="8"/>
                </a:lnTo>
                <a:lnTo>
                  <a:pt x="300" y="10"/>
                </a:lnTo>
                <a:lnTo>
                  <a:pt x="311" y="11"/>
                </a:lnTo>
                <a:lnTo>
                  <a:pt x="320" y="13"/>
                </a:lnTo>
                <a:lnTo>
                  <a:pt x="330" y="16"/>
                </a:lnTo>
                <a:lnTo>
                  <a:pt x="338" y="21"/>
                </a:lnTo>
                <a:lnTo>
                  <a:pt x="346" y="25"/>
                </a:lnTo>
                <a:lnTo>
                  <a:pt x="354" y="30"/>
                </a:lnTo>
                <a:lnTo>
                  <a:pt x="358" y="37"/>
                </a:lnTo>
                <a:lnTo>
                  <a:pt x="361" y="43"/>
                </a:lnTo>
                <a:lnTo>
                  <a:pt x="366" y="57"/>
                </a:lnTo>
                <a:lnTo>
                  <a:pt x="366" y="70"/>
                </a:lnTo>
                <a:lnTo>
                  <a:pt x="368" y="82"/>
                </a:lnTo>
                <a:lnTo>
                  <a:pt x="368" y="87"/>
                </a:lnTo>
                <a:lnTo>
                  <a:pt x="368" y="126"/>
                </a:lnTo>
                <a:lnTo>
                  <a:pt x="369" y="142"/>
                </a:lnTo>
                <a:lnTo>
                  <a:pt x="369" y="153"/>
                </a:lnTo>
                <a:lnTo>
                  <a:pt x="371" y="188"/>
                </a:lnTo>
                <a:lnTo>
                  <a:pt x="371" y="226"/>
                </a:lnTo>
                <a:lnTo>
                  <a:pt x="373" y="248"/>
                </a:lnTo>
                <a:lnTo>
                  <a:pt x="373" y="265"/>
                </a:lnTo>
                <a:lnTo>
                  <a:pt x="373" y="286"/>
                </a:lnTo>
                <a:close/>
                <a:moveTo>
                  <a:pt x="8" y="119"/>
                </a:moveTo>
                <a:lnTo>
                  <a:pt x="8" y="119"/>
                </a:lnTo>
                <a:lnTo>
                  <a:pt x="8" y="115"/>
                </a:lnTo>
                <a:lnTo>
                  <a:pt x="8" y="114"/>
                </a:lnTo>
                <a:lnTo>
                  <a:pt x="8" y="119"/>
                </a:lnTo>
                <a:lnTo>
                  <a:pt x="8" y="122"/>
                </a:lnTo>
                <a:lnTo>
                  <a:pt x="8" y="119"/>
                </a:lnTo>
                <a:close/>
                <a:moveTo>
                  <a:pt x="166" y="81"/>
                </a:moveTo>
                <a:lnTo>
                  <a:pt x="166" y="81"/>
                </a:lnTo>
                <a:lnTo>
                  <a:pt x="163" y="82"/>
                </a:lnTo>
                <a:lnTo>
                  <a:pt x="161" y="84"/>
                </a:lnTo>
                <a:lnTo>
                  <a:pt x="161" y="85"/>
                </a:lnTo>
                <a:lnTo>
                  <a:pt x="161" y="87"/>
                </a:lnTo>
                <a:lnTo>
                  <a:pt x="166" y="81"/>
                </a:lnTo>
                <a:lnTo>
                  <a:pt x="167" y="78"/>
                </a:lnTo>
                <a:lnTo>
                  <a:pt x="166" y="79"/>
                </a:lnTo>
                <a:lnTo>
                  <a:pt x="166" y="81"/>
                </a:lnTo>
                <a:close/>
                <a:moveTo>
                  <a:pt x="167" y="150"/>
                </a:moveTo>
                <a:lnTo>
                  <a:pt x="167" y="150"/>
                </a:lnTo>
                <a:lnTo>
                  <a:pt x="144" y="152"/>
                </a:lnTo>
                <a:lnTo>
                  <a:pt x="136" y="152"/>
                </a:lnTo>
                <a:lnTo>
                  <a:pt x="133" y="152"/>
                </a:lnTo>
                <a:lnTo>
                  <a:pt x="133" y="149"/>
                </a:lnTo>
                <a:lnTo>
                  <a:pt x="131" y="147"/>
                </a:lnTo>
                <a:lnTo>
                  <a:pt x="131" y="141"/>
                </a:lnTo>
                <a:lnTo>
                  <a:pt x="131" y="109"/>
                </a:lnTo>
                <a:lnTo>
                  <a:pt x="130" y="84"/>
                </a:lnTo>
                <a:lnTo>
                  <a:pt x="128" y="70"/>
                </a:lnTo>
                <a:lnTo>
                  <a:pt x="128" y="68"/>
                </a:lnTo>
                <a:lnTo>
                  <a:pt x="128" y="78"/>
                </a:lnTo>
                <a:lnTo>
                  <a:pt x="130" y="96"/>
                </a:lnTo>
                <a:lnTo>
                  <a:pt x="130" y="133"/>
                </a:lnTo>
                <a:lnTo>
                  <a:pt x="131" y="149"/>
                </a:lnTo>
                <a:lnTo>
                  <a:pt x="131" y="152"/>
                </a:lnTo>
                <a:lnTo>
                  <a:pt x="136" y="152"/>
                </a:lnTo>
                <a:lnTo>
                  <a:pt x="144" y="152"/>
                </a:lnTo>
                <a:lnTo>
                  <a:pt x="167" y="152"/>
                </a:lnTo>
                <a:lnTo>
                  <a:pt x="167" y="150"/>
                </a:lnTo>
                <a:lnTo>
                  <a:pt x="169" y="150"/>
                </a:lnTo>
                <a:lnTo>
                  <a:pt x="167" y="150"/>
                </a:lnTo>
                <a:close/>
                <a:moveTo>
                  <a:pt x="52" y="66"/>
                </a:moveTo>
                <a:lnTo>
                  <a:pt x="52" y="66"/>
                </a:lnTo>
                <a:lnTo>
                  <a:pt x="52" y="68"/>
                </a:lnTo>
                <a:lnTo>
                  <a:pt x="52" y="70"/>
                </a:lnTo>
                <a:lnTo>
                  <a:pt x="52" y="71"/>
                </a:lnTo>
                <a:lnTo>
                  <a:pt x="52" y="73"/>
                </a:lnTo>
                <a:lnTo>
                  <a:pt x="52" y="76"/>
                </a:lnTo>
                <a:lnTo>
                  <a:pt x="52" y="78"/>
                </a:lnTo>
                <a:lnTo>
                  <a:pt x="52" y="79"/>
                </a:lnTo>
                <a:lnTo>
                  <a:pt x="52" y="81"/>
                </a:lnTo>
                <a:lnTo>
                  <a:pt x="54" y="82"/>
                </a:lnTo>
                <a:lnTo>
                  <a:pt x="54" y="84"/>
                </a:lnTo>
                <a:lnTo>
                  <a:pt x="52" y="85"/>
                </a:lnTo>
                <a:lnTo>
                  <a:pt x="52" y="95"/>
                </a:lnTo>
                <a:lnTo>
                  <a:pt x="52" y="133"/>
                </a:lnTo>
                <a:lnTo>
                  <a:pt x="52" y="144"/>
                </a:lnTo>
                <a:lnTo>
                  <a:pt x="54" y="163"/>
                </a:lnTo>
                <a:lnTo>
                  <a:pt x="55" y="178"/>
                </a:lnTo>
                <a:lnTo>
                  <a:pt x="57" y="199"/>
                </a:lnTo>
                <a:lnTo>
                  <a:pt x="57" y="218"/>
                </a:lnTo>
                <a:lnTo>
                  <a:pt x="59" y="232"/>
                </a:lnTo>
                <a:lnTo>
                  <a:pt x="59" y="249"/>
                </a:lnTo>
                <a:lnTo>
                  <a:pt x="60" y="259"/>
                </a:lnTo>
                <a:lnTo>
                  <a:pt x="60" y="286"/>
                </a:lnTo>
                <a:lnTo>
                  <a:pt x="62" y="311"/>
                </a:lnTo>
                <a:lnTo>
                  <a:pt x="63" y="325"/>
                </a:lnTo>
                <a:lnTo>
                  <a:pt x="63" y="330"/>
                </a:lnTo>
                <a:lnTo>
                  <a:pt x="66" y="330"/>
                </a:lnTo>
                <a:lnTo>
                  <a:pt x="81" y="331"/>
                </a:lnTo>
                <a:lnTo>
                  <a:pt x="133" y="331"/>
                </a:lnTo>
                <a:lnTo>
                  <a:pt x="134" y="331"/>
                </a:lnTo>
                <a:lnTo>
                  <a:pt x="134" y="330"/>
                </a:lnTo>
                <a:lnTo>
                  <a:pt x="134" y="265"/>
                </a:lnTo>
                <a:lnTo>
                  <a:pt x="134" y="251"/>
                </a:lnTo>
                <a:lnTo>
                  <a:pt x="134" y="237"/>
                </a:lnTo>
                <a:lnTo>
                  <a:pt x="133" y="227"/>
                </a:lnTo>
                <a:lnTo>
                  <a:pt x="131" y="221"/>
                </a:lnTo>
                <a:lnTo>
                  <a:pt x="131" y="219"/>
                </a:lnTo>
                <a:lnTo>
                  <a:pt x="133" y="218"/>
                </a:lnTo>
                <a:lnTo>
                  <a:pt x="134" y="218"/>
                </a:lnTo>
                <a:lnTo>
                  <a:pt x="136" y="216"/>
                </a:lnTo>
                <a:lnTo>
                  <a:pt x="137" y="215"/>
                </a:lnTo>
                <a:lnTo>
                  <a:pt x="139" y="216"/>
                </a:lnTo>
                <a:lnTo>
                  <a:pt x="141" y="216"/>
                </a:lnTo>
                <a:lnTo>
                  <a:pt x="142" y="218"/>
                </a:lnTo>
                <a:lnTo>
                  <a:pt x="158" y="219"/>
                </a:lnTo>
                <a:lnTo>
                  <a:pt x="164" y="219"/>
                </a:lnTo>
                <a:lnTo>
                  <a:pt x="186" y="219"/>
                </a:lnTo>
                <a:lnTo>
                  <a:pt x="202" y="219"/>
                </a:lnTo>
                <a:lnTo>
                  <a:pt x="227" y="218"/>
                </a:lnTo>
                <a:lnTo>
                  <a:pt x="242" y="216"/>
                </a:lnTo>
                <a:lnTo>
                  <a:pt x="245" y="216"/>
                </a:lnTo>
                <a:lnTo>
                  <a:pt x="245" y="215"/>
                </a:lnTo>
                <a:lnTo>
                  <a:pt x="246" y="213"/>
                </a:lnTo>
                <a:lnTo>
                  <a:pt x="248" y="213"/>
                </a:lnTo>
                <a:lnTo>
                  <a:pt x="249" y="213"/>
                </a:lnTo>
                <a:lnTo>
                  <a:pt x="251" y="215"/>
                </a:lnTo>
                <a:lnTo>
                  <a:pt x="253" y="215"/>
                </a:lnTo>
                <a:lnTo>
                  <a:pt x="254" y="216"/>
                </a:lnTo>
                <a:lnTo>
                  <a:pt x="256" y="218"/>
                </a:lnTo>
                <a:lnTo>
                  <a:pt x="256" y="219"/>
                </a:lnTo>
                <a:lnTo>
                  <a:pt x="256" y="221"/>
                </a:lnTo>
                <a:lnTo>
                  <a:pt x="254" y="223"/>
                </a:lnTo>
                <a:lnTo>
                  <a:pt x="254" y="226"/>
                </a:lnTo>
                <a:lnTo>
                  <a:pt x="254" y="245"/>
                </a:lnTo>
                <a:lnTo>
                  <a:pt x="256" y="251"/>
                </a:lnTo>
                <a:lnTo>
                  <a:pt x="256" y="264"/>
                </a:lnTo>
                <a:lnTo>
                  <a:pt x="257" y="270"/>
                </a:lnTo>
                <a:lnTo>
                  <a:pt x="257" y="272"/>
                </a:lnTo>
                <a:lnTo>
                  <a:pt x="256" y="272"/>
                </a:lnTo>
                <a:lnTo>
                  <a:pt x="254" y="272"/>
                </a:lnTo>
                <a:lnTo>
                  <a:pt x="253" y="272"/>
                </a:lnTo>
                <a:lnTo>
                  <a:pt x="253" y="273"/>
                </a:lnTo>
                <a:lnTo>
                  <a:pt x="254" y="290"/>
                </a:lnTo>
                <a:lnTo>
                  <a:pt x="257" y="316"/>
                </a:lnTo>
                <a:lnTo>
                  <a:pt x="257" y="322"/>
                </a:lnTo>
                <a:lnTo>
                  <a:pt x="259" y="328"/>
                </a:lnTo>
                <a:lnTo>
                  <a:pt x="272" y="328"/>
                </a:lnTo>
                <a:lnTo>
                  <a:pt x="294" y="325"/>
                </a:lnTo>
                <a:lnTo>
                  <a:pt x="309" y="325"/>
                </a:lnTo>
                <a:lnTo>
                  <a:pt x="325" y="325"/>
                </a:lnTo>
                <a:lnTo>
                  <a:pt x="328" y="325"/>
                </a:lnTo>
                <a:lnTo>
                  <a:pt x="327" y="324"/>
                </a:lnTo>
                <a:lnTo>
                  <a:pt x="327" y="320"/>
                </a:lnTo>
                <a:lnTo>
                  <a:pt x="327" y="316"/>
                </a:lnTo>
                <a:lnTo>
                  <a:pt x="327" y="311"/>
                </a:lnTo>
                <a:lnTo>
                  <a:pt x="325" y="290"/>
                </a:lnTo>
                <a:lnTo>
                  <a:pt x="324" y="264"/>
                </a:lnTo>
                <a:lnTo>
                  <a:pt x="320" y="234"/>
                </a:lnTo>
                <a:lnTo>
                  <a:pt x="319" y="205"/>
                </a:lnTo>
                <a:lnTo>
                  <a:pt x="319" y="188"/>
                </a:lnTo>
                <a:lnTo>
                  <a:pt x="317" y="174"/>
                </a:lnTo>
                <a:lnTo>
                  <a:pt x="316" y="145"/>
                </a:lnTo>
                <a:lnTo>
                  <a:pt x="316" y="131"/>
                </a:lnTo>
                <a:lnTo>
                  <a:pt x="314" y="119"/>
                </a:lnTo>
                <a:lnTo>
                  <a:pt x="314" y="93"/>
                </a:lnTo>
                <a:lnTo>
                  <a:pt x="313" y="90"/>
                </a:lnTo>
                <a:lnTo>
                  <a:pt x="311" y="87"/>
                </a:lnTo>
                <a:lnTo>
                  <a:pt x="311" y="82"/>
                </a:lnTo>
                <a:lnTo>
                  <a:pt x="311" y="79"/>
                </a:lnTo>
                <a:lnTo>
                  <a:pt x="311" y="76"/>
                </a:lnTo>
                <a:lnTo>
                  <a:pt x="311" y="71"/>
                </a:lnTo>
                <a:lnTo>
                  <a:pt x="311" y="70"/>
                </a:lnTo>
                <a:lnTo>
                  <a:pt x="311" y="66"/>
                </a:lnTo>
                <a:lnTo>
                  <a:pt x="311" y="63"/>
                </a:lnTo>
                <a:lnTo>
                  <a:pt x="309" y="60"/>
                </a:lnTo>
                <a:lnTo>
                  <a:pt x="306" y="60"/>
                </a:lnTo>
                <a:lnTo>
                  <a:pt x="297" y="59"/>
                </a:lnTo>
                <a:lnTo>
                  <a:pt x="273" y="60"/>
                </a:lnTo>
                <a:lnTo>
                  <a:pt x="257" y="59"/>
                </a:lnTo>
                <a:lnTo>
                  <a:pt x="242" y="59"/>
                </a:lnTo>
                <a:lnTo>
                  <a:pt x="240" y="59"/>
                </a:lnTo>
                <a:lnTo>
                  <a:pt x="238" y="60"/>
                </a:lnTo>
                <a:lnTo>
                  <a:pt x="237" y="63"/>
                </a:lnTo>
                <a:lnTo>
                  <a:pt x="237" y="66"/>
                </a:lnTo>
                <a:lnTo>
                  <a:pt x="237" y="79"/>
                </a:lnTo>
                <a:lnTo>
                  <a:pt x="238" y="103"/>
                </a:lnTo>
                <a:lnTo>
                  <a:pt x="240" y="120"/>
                </a:lnTo>
                <a:lnTo>
                  <a:pt x="240" y="123"/>
                </a:lnTo>
                <a:lnTo>
                  <a:pt x="240" y="137"/>
                </a:lnTo>
                <a:lnTo>
                  <a:pt x="240" y="141"/>
                </a:lnTo>
                <a:lnTo>
                  <a:pt x="242" y="147"/>
                </a:lnTo>
                <a:lnTo>
                  <a:pt x="242" y="149"/>
                </a:lnTo>
                <a:lnTo>
                  <a:pt x="240" y="150"/>
                </a:lnTo>
                <a:lnTo>
                  <a:pt x="238" y="152"/>
                </a:lnTo>
                <a:lnTo>
                  <a:pt x="235" y="153"/>
                </a:lnTo>
                <a:lnTo>
                  <a:pt x="234" y="153"/>
                </a:lnTo>
                <a:lnTo>
                  <a:pt x="231" y="153"/>
                </a:lnTo>
                <a:lnTo>
                  <a:pt x="229" y="153"/>
                </a:lnTo>
                <a:lnTo>
                  <a:pt x="226" y="153"/>
                </a:lnTo>
                <a:lnTo>
                  <a:pt x="220" y="153"/>
                </a:lnTo>
                <a:lnTo>
                  <a:pt x="188" y="153"/>
                </a:lnTo>
                <a:lnTo>
                  <a:pt x="166" y="155"/>
                </a:lnTo>
                <a:lnTo>
                  <a:pt x="149" y="155"/>
                </a:lnTo>
                <a:lnTo>
                  <a:pt x="136" y="155"/>
                </a:lnTo>
                <a:lnTo>
                  <a:pt x="133" y="156"/>
                </a:lnTo>
                <a:lnTo>
                  <a:pt x="131" y="158"/>
                </a:lnTo>
                <a:lnTo>
                  <a:pt x="130" y="160"/>
                </a:lnTo>
                <a:lnTo>
                  <a:pt x="128" y="160"/>
                </a:lnTo>
                <a:lnTo>
                  <a:pt x="126" y="158"/>
                </a:lnTo>
                <a:lnTo>
                  <a:pt x="126" y="155"/>
                </a:lnTo>
                <a:lnTo>
                  <a:pt x="126" y="145"/>
                </a:lnTo>
                <a:lnTo>
                  <a:pt x="126" y="136"/>
                </a:lnTo>
                <a:lnTo>
                  <a:pt x="126" y="104"/>
                </a:lnTo>
                <a:lnTo>
                  <a:pt x="125" y="79"/>
                </a:lnTo>
                <a:lnTo>
                  <a:pt x="125" y="71"/>
                </a:lnTo>
                <a:lnTo>
                  <a:pt x="125" y="66"/>
                </a:lnTo>
                <a:lnTo>
                  <a:pt x="125" y="65"/>
                </a:lnTo>
                <a:lnTo>
                  <a:pt x="122" y="63"/>
                </a:lnTo>
                <a:lnTo>
                  <a:pt x="120" y="63"/>
                </a:lnTo>
                <a:lnTo>
                  <a:pt x="117" y="62"/>
                </a:lnTo>
                <a:lnTo>
                  <a:pt x="115" y="63"/>
                </a:lnTo>
                <a:lnTo>
                  <a:pt x="112" y="63"/>
                </a:lnTo>
                <a:lnTo>
                  <a:pt x="104" y="63"/>
                </a:lnTo>
                <a:lnTo>
                  <a:pt x="76" y="63"/>
                </a:lnTo>
                <a:lnTo>
                  <a:pt x="63" y="63"/>
                </a:lnTo>
                <a:lnTo>
                  <a:pt x="60" y="65"/>
                </a:lnTo>
                <a:lnTo>
                  <a:pt x="52" y="66"/>
                </a:lnTo>
                <a:close/>
                <a:moveTo>
                  <a:pt x="246" y="219"/>
                </a:moveTo>
                <a:lnTo>
                  <a:pt x="246" y="219"/>
                </a:lnTo>
                <a:lnTo>
                  <a:pt x="240" y="219"/>
                </a:lnTo>
                <a:lnTo>
                  <a:pt x="242" y="223"/>
                </a:lnTo>
                <a:lnTo>
                  <a:pt x="243" y="232"/>
                </a:lnTo>
                <a:lnTo>
                  <a:pt x="245" y="235"/>
                </a:lnTo>
                <a:lnTo>
                  <a:pt x="245" y="237"/>
                </a:lnTo>
                <a:lnTo>
                  <a:pt x="245" y="238"/>
                </a:lnTo>
                <a:lnTo>
                  <a:pt x="243" y="240"/>
                </a:lnTo>
                <a:lnTo>
                  <a:pt x="245" y="245"/>
                </a:lnTo>
                <a:lnTo>
                  <a:pt x="248" y="264"/>
                </a:lnTo>
                <a:lnTo>
                  <a:pt x="249" y="283"/>
                </a:lnTo>
                <a:lnTo>
                  <a:pt x="248" y="284"/>
                </a:lnTo>
                <a:lnTo>
                  <a:pt x="246" y="286"/>
                </a:lnTo>
                <a:lnTo>
                  <a:pt x="248" y="297"/>
                </a:lnTo>
                <a:lnTo>
                  <a:pt x="248" y="308"/>
                </a:lnTo>
                <a:lnTo>
                  <a:pt x="249" y="325"/>
                </a:lnTo>
                <a:lnTo>
                  <a:pt x="249" y="330"/>
                </a:lnTo>
                <a:lnTo>
                  <a:pt x="256" y="330"/>
                </a:lnTo>
                <a:lnTo>
                  <a:pt x="256" y="325"/>
                </a:lnTo>
                <a:lnTo>
                  <a:pt x="254" y="316"/>
                </a:lnTo>
                <a:lnTo>
                  <a:pt x="254" y="313"/>
                </a:lnTo>
                <a:lnTo>
                  <a:pt x="253" y="297"/>
                </a:lnTo>
                <a:lnTo>
                  <a:pt x="251" y="281"/>
                </a:lnTo>
                <a:lnTo>
                  <a:pt x="249" y="264"/>
                </a:lnTo>
                <a:lnTo>
                  <a:pt x="248" y="248"/>
                </a:lnTo>
                <a:lnTo>
                  <a:pt x="246" y="234"/>
                </a:lnTo>
                <a:lnTo>
                  <a:pt x="246" y="221"/>
                </a:lnTo>
                <a:lnTo>
                  <a:pt x="246" y="219"/>
                </a:lnTo>
                <a:close/>
                <a:moveTo>
                  <a:pt x="60" y="333"/>
                </a:moveTo>
                <a:lnTo>
                  <a:pt x="60" y="333"/>
                </a:lnTo>
                <a:lnTo>
                  <a:pt x="63" y="338"/>
                </a:lnTo>
                <a:lnTo>
                  <a:pt x="65" y="338"/>
                </a:lnTo>
                <a:lnTo>
                  <a:pt x="70" y="339"/>
                </a:lnTo>
                <a:lnTo>
                  <a:pt x="112" y="338"/>
                </a:lnTo>
                <a:lnTo>
                  <a:pt x="134" y="336"/>
                </a:lnTo>
                <a:lnTo>
                  <a:pt x="139" y="336"/>
                </a:lnTo>
                <a:lnTo>
                  <a:pt x="141" y="336"/>
                </a:lnTo>
                <a:lnTo>
                  <a:pt x="141" y="335"/>
                </a:lnTo>
                <a:lnTo>
                  <a:pt x="139" y="335"/>
                </a:lnTo>
                <a:lnTo>
                  <a:pt x="128" y="335"/>
                </a:lnTo>
                <a:lnTo>
                  <a:pt x="103" y="335"/>
                </a:lnTo>
                <a:lnTo>
                  <a:pt x="82" y="335"/>
                </a:lnTo>
                <a:lnTo>
                  <a:pt x="63" y="333"/>
                </a:lnTo>
                <a:lnTo>
                  <a:pt x="62" y="333"/>
                </a:lnTo>
                <a:lnTo>
                  <a:pt x="60" y="333"/>
                </a:lnTo>
                <a:close/>
                <a:moveTo>
                  <a:pt x="141" y="331"/>
                </a:moveTo>
                <a:lnTo>
                  <a:pt x="141" y="331"/>
                </a:lnTo>
                <a:lnTo>
                  <a:pt x="141" y="330"/>
                </a:lnTo>
                <a:lnTo>
                  <a:pt x="142" y="311"/>
                </a:lnTo>
                <a:lnTo>
                  <a:pt x="141" y="300"/>
                </a:lnTo>
                <a:lnTo>
                  <a:pt x="139" y="273"/>
                </a:lnTo>
                <a:lnTo>
                  <a:pt x="139" y="234"/>
                </a:lnTo>
                <a:lnTo>
                  <a:pt x="141" y="224"/>
                </a:lnTo>
                <a:lnTo>
                  <a:pt x="139" y="223"/>
                </a:lnTo>
                <a:lnTo>
                  <a:pt x="139" y="234"/>
                </a:lnTo>
                <a:lnTo>
                  <a:pt x="137" y="253"/>
                </a:lnTo>
                <a:lnTo>
                  <a:pt x="137" y="262"/>
                </a:lnTo>
                <a:lnTo>
                  <a:pt x="137" y="297"/>
                </a:lnTo>
                <a:lnTo>
                  <a:pt x="137" y="330"/>
                </a:lnTo>
                <a:lnTo>
                  <a:pt x="137" y="331"/>
                </a:lnTo>
                <a:lnTo>
                  <a:pt x="141" y="331"/>
                </a:lnTo>
                <a:close/>
                <a:moveTo>
                  <a:pt x="57" y="328"/>
                </a:moveTo>
                <a:lnTo>
                  <a:pt x="57" y="328"/>
                </a:lnTo>
                <a:lnTo>
                  <a:pt x="59" y="320"/>
                </a:lnTo>
                <a:lnTo>
                  <a:pt x="59" y="311"/>
                </a:lnTo>
                <a:lnTo>
                  <a:pt x="57" y="289"/>
                </a:lnTo>
                <a:lnTo>
                  <a:pt x="57" y="259"/>
                </a:lnTo>
                <a:lnTo>
                  <a:pt x="55" y="224"/>
                </a:lnTo>
                <a:lnTo>
                  <a:pt x="54" y="197"/>
                </a:lnTo>
                <a:lnTo>
                  <a:pt x="52" y="171"/>
                </a:lnTo>
                <a:lnTo>
                  <a:pt x="52" y="164"/>
                </a:lnTo>
                <a:lnTo>
                  <a:pt x="51" y="172"/>
                </a:lnTo>
                <a:lnTo>
                  <a:pt x="52" y="172"/>
                </a:lnTo>
                <a:lnTo>
                  <a:pt x="52" y="175"/>
                </a:lnTo>
                <a:lnTo>
                  <a:pt x="52" y="193"/>
                </a:lnTo>
                <a:lnTo>
                  <a:pt x="54" y="216"/>
                </a:lnTo>
                <a:lnTo>
                  <a:pt x="54" y="237"/>
                </a:lnTo>
                <a:lnTo>
                  <a:pt x="54" y="245"/>
                </a:lnTo>
                <a:lnTo>
                  <a:pt x="55" y="249"/>
                </a:lnTo>
                <a:lnTo>
                  <a:pt x="55" y="270"/>
                </a:lnTo>
                <a:lnTo>
                  <a:pt x="55" y="295"/>
                </a:lnTo>
                <a:lnTo>
                  <a:pt x="57" y="319"/>
                </a:lnTo>
                <a:lnTo>
                  <a:pt x="57" y="328"/>
                </a:lnTo>
                <a:close/>
                <a:moveTo>
                  <a:pt x="325" y="245"/>
                </a:moveTo>
                <a:lnTo>
                  <a:pt x="325" y="245"/>
                </a:lnTo>
                <a:lnTo>
                  <a:pt x="325" y="238"/>
                </a:lnTo>
                <a:lnTo>
                  <a:pt x="325" y="221"/>
                </a:lnTo>
                <a:lnTo>
                  <a:pt x="325" y="216"/>
                </a:lnTo>
                <a:lnTo>
                  <a:pt x="324" y="196"/>
                </a:lnTo>
                <a:lnTo>
                  <a:pt x="324" y="180"/>
                </a:lnTo>
                <a:lnTo>
                  <a:pt x="322" y="164"/>
                </a:lnTo>
                <a:lnTo>
                  <a:pt x="320" y="153"/>
                </a:lnTo>
                <a:lnTo>
                  <a:pt x="319" y="136"/>
                </a:lnTo>
                <a:lnTo>
                  <a:pt x="319" y="123"/>
                </a:lnTo>
                <a:lnTo>
                  <a:pt x="317" y="112"/>
                </a:lnTo>
                <a:lnTo>
                  <a:pt x="317" y="108"/>
                </a:lnTo>
                <a:lnTo>
                  <a:pt x="317" y="109"/>
                </a:lnTo>
                <a:lnTo>
                  <a:pt x="317" y="125"/>
                </a:lnTo>
                <a:lnTo>
                  <a:pt x="320" y="155"/>
                </a:lnTo>
                <a:lnTo>
                  <a:pt x="322" y="188"/>
                </a:lnTo>
                <a:lnTo>
                  <a:pt x="322" y="201"/>
                </a:lnTo>
                <a:lnTo>
                  <a:pt x="324" y="219"/>
                </a:lnTo>
                <a:lnTo>
                  <a:pt x="324" y="242"/>
                </a:lnTo>
                <a:lnTo>
                  <a:pt x="325" y="245"/>
                </a:lnTo>
                <a:close/>
                <a:moveTo>
                  <a:pt x="193" y="147"/>
                </a:moveTo>
                <a:lnTo>
                  <a:pt x="193" y="147"/>
                </a:lnTo>
                <a:lnTo>
                  <a:pt x="191" y="147"/>
                </a:lnTo>
                <a:lnTo>
                  <a:pt x="186" y="145"/>
                </a:lnTo>
                <a:lnTo>
                  <a:pt x="172" y="145"/>
                </a:lnTo>
                <a:lnTo>
                  <a:pt x="161" y="145"/>
                </a:lnTo>
                <a:lnTo>
                  <a:pt x="142" y="144"/>
                </a:lnTo>
                <a:lnTo>
                  <a:pt x="141" y="144"/>
                </a:lnTo>
                <a:lnTo>
                  <a:pt x="139" y="144"/>
                </a:lnTo>
                <a:lnTo>
                  <a:pt x="137" y="142"/>
                </a:lnTo>
                <a:lnTo>
                  <a:pt x="136" y="141"/>
                </a:lnTo>
                <a:lnTo>
                  <a:pt x="136" y="139"/>
                </a:lnTo>
                <a:lnTo>
                  <a:pt x="136" y="134"/>
                </a:lnTo>
                <a:lnTo>
                  <a:pt x="134" y="134"/>
                </a:lnTo>
                <a:lnTo>
                  <a:pt x="134" y="141"/>
                </a:lnTo>
                <a:lnTo>
                  <a:pt x="136" y="145"/>
                </a:lnTo>
                <a:lnTo>
                  <a:pt x="137" y="147"/>
                </a:lnTo>
                <a:lnTo>
                  <a:pt x="142" y="149"/>
                </a:lnTo>
                <a:lnTo>
                  <a:pt x="150" y="149"/>
                </a:lnTo>
                <a:lnTo>
                  <a:pt x="164" y="149"/>
                </a:lnTo>
                <a:lnTo>
                  <a:pt x="186" y="147"/>
                </a:lnTo>
                <a:lnTo>
                  <a:pt x="193" y="147"/>
                </a:lnTo>
                <a:close/>
                <a:moveTo>
                  <a:pt x="114" y="5"/>
                </a:moveTo>
                <a:lnTo>
                  <a:pt x="114" y="5"/>
                </a:lnTo>
                <a:lnTo>
                  <a:pt x="114" y="7"/>
                </a:lnTo>
                <a:lnTo>
                  <a:pt x="115" y="7"/>
                </a:lnTo>
                <a:lnTo>
                  <a:pt x="183" y="5"/>
                </a:lnTo>
                <a:lnTo>
                  <a:pt x="185" y="5"/>
                </a:lnTo>
                <a:lnTo>
                  <a:pt x="186" y="5"/>
                </a:lnTo>
                <a:lnTo>
                  <a:pt x="190" y="7"/>
                </a:lnTo>
                <a:lnTo>
                  <a:pt x="215" y="7"/>
                </a:lnTo>
                <a:lnTo>
                  <a:pt x="220" y="7"/>
                </a:lnTo>
                <a:lnTo>
                  <a:pt x="205" y="5"/>
                </a:lnTo>
                <a:lnTo>
                  <a:pt x="191" y="5"/>
                </a:lnTo>
                <a:lnTo>
                  <a:pt x="169" y="3"/>
                </a:lnTo>
                <a:lnTo>
                  <a:pt x="152" y="3"/>
                </a:lnTo>
                <a:lnTo>
                  <a:pt x="133" y="3"/>
                </a:lnTo>
                <a:lnTo>
                  <a:pt x="114" y="5"/>
                </a:lnTo>
                <a:close/>
                <a:moveTo>
                  <a:pt x="324" y="79"/>
                </a:moveTo>
                <a:lnTo>
                  <a:pt x="324" y="79"/>
                </a:lnTo>
                <a:lnTo>
                  <a:pt x="320" y="81"/>
                </a:lnTo>
                <a:lnTo>
                  <a:pt x="319" y="79"/>
                </a:lnTo>
                <a:lnTo>
                  <a:pt x="317" y="79"/>
                </a:lnTo>
                <a:lnTo>
                  <a:pt x="317" y="81"/>
                </a:lnTo>
                <a:lnTo>
                  <a:pt x="320" y="101"/>
                </a:lnTo>
                <a:lnTo>
                  <a:pt x="322" y="115"/>
                </a:lnTo>
                <a:lnTo>
                  <a:pt x="324" y="131"/>
                </a:lnTo>
                <a:lnTo>
                  <a:pt x="324" y="119"/>
                </a:lnTo>
                <a:lnTo>
                  <a:pt x="322" y="119"/>
                </a:lnTo>
                <a:lnTo>
                  <a:pt x="322" y="115"/>
                </a:lnTo>
                <a:lnTo>
                  <a:pt x="324" y="114"/>
                </a:lnTo>
                <a:lnTo>
                  <a:pt x="324" y="93"/>
                </a:lnTo>
                <a:lnTo>
                  <a:pt x="324" y="92"/>
                </a:lnTo>
                <a:lnTo>
                  <a:pt x="322" y="92"/>
                </a:lnTo>
                <a:lnTo>
                  <a:pt x="319" y="90"/>
                </a:lnTo>
                <a:lnTo>
                  <a:pt x="319" y="89"/>
                </a:lnTo>
                <a:lnTo>
                  <a:pt x="320" y="87"/>
                </a:lnTo>
                <a:lnTo>
                  <a:pt x="322" y="85"/>
                </a:lnTo>
                <a:lnTo>
                  <a:pt x="324" y="84"/>
                </a:lnTo>
                <a:lnTo>
                  <a:pt x="324" y="79"/>
                </a:lnTo>
                <a:close/>
                <a:moveTo>
                  <a:pt x="275" y="330"/>
                </a:moveTo>
                <a:lnTo>
                  <a:pt x="275" y="330"/>
                </a:lnTo>
                <a:lnTo>
                  <a:pt x="275" y="331"/>
                </a:lnTo>
                <a:lnTo>
                  <a:pt x="278" y="331"/>
                </a:lnTo>
                <a:lnTo>
                  <a:pt x="295" y="331"/>
                </a:lnTo>
                <a:lnTo>
                  <a:pt x="305" y="331"/>
                </a:lnTo>
                <a:lnTo>
                  <a:pt x="313" y="330"/>
                </a:lnTo>
                <a:lnTo>
                  <a:pt x="319" y="330"/>
                </a:lnTo>
                <a:lnTo>
                  <a:pt x="320" y="328"/>
                </a:lnTo>
                <a:lnTo>
                  <a:pt x="322" y="328"/>
                </a:lnTo>
                <a:lnTo>
                  <a:pt x="328" y="328"/>
                </a:lnTo>
                <a:lnTo>
                  <a:pt x="330" y="328"/>
                </a:lnTo>
                <a:lnTo>
                  <a:pt x="327" y="328"/>
                </a:lnTo>
                <a:lnTo>
                  <a:pt x="309" y="328"/>
                </a:lnTo>
                <a:lnTo>
                  <a:pt x="295" y="328"/>
                </a:lnTo>
                <a:lnTo>
                  <a:pt x="281" y="330"/>
                </a:lnTo>
                <a:lnTo>
                  <a:pt x="275" y="330"/>
                </a:lnTo>
                <a:close/>
                <a:moveTo>
                  <a:pt x="249" y="219"/>
                </a:moveTo>
                <a:lnTo>
                  <a:pt x="249" y="219"/>
                </a:lnTo>
                <a:lnTo>
                  <a:pt x="249" y="221"/>
                </a:lnTo>
                <a:lnTo>
                  <a:pt x="249" y="232"/>
                </a:lnTo>
                <a:lnTo>
                  <a:pt x="249" y="248"/>
                </a:lnTo>
                <a:lnTo>
                  <a:pt x="251" y="265"/>
                </a:lnTo>
                <a:lnTo>
                  <a:pt x="251" y="267"/>
                </a:lnTo>
                <a:lnTo>
                  <a:pt x="253" y="265"/>
                </a:lnTo>
                <a:lnTo>
                  <a:pt x="253" y="261"/>
                </a:lnTo>
                <a:lnTo>
                  <a:pt x="253" y="246"/>
                </a:lnTo>
                <a:lnTo>
                  <a:pt x="251" y="226"/>
                </a:lnTo>
                <a:lnTo>
                  <a:pt x="251" y="221"/>
                </a:lnTo>
                <a:lnTo>
                  <a:pt x="251" y="219"/>
                </a:lnTo>
                <a:lnTo>
                  <a:pt x="249" y="219"/>
                </a:lnTo>
                <a:close/>
                <a:moveTo>
                  <a:pt x="365" y="92"/>
                </a:moveTo>
                <a:lnTo>
                  <a:pt x="365" y="92"/>
                </a:lnTo>
                <a:lnTo>
                  <a:pt x="365" y="87"/>
                </a:lnTo>
                <a:lnTo>
                  <a:pt x="365" y="70"/>
                </a:lnTo>
                <a:lnTo>
                  <a:pt x="363" y="59"/>
                </a:lnTo>
                <a:lnTo>
                  <a:pt x="361" y="51"/>
                </a:lnTo>
                <a:lnTo>
                  <a:pt x="360" y="44"/>
                </a:lnTo>
                <a:lnTo>
                  <a:pt x="357" y="38"/>
                </a:lnTo>
                <a:lnTo>
                  <a:pt x="350" y="32"/>
                </a:lnTo>
                <a:lnTo>
                  <a:pt x="354" y="37"/>
                </a:lnTo>
                <a:lnTo>
                  <a:pt x="357" y="43"/>
                </a:lnTo>
                <a:lnTo>
                  <a:pt x="360" y="49"/>
                </a:lnTo>
                <a:lnTo>
                  <a:pt x="363" y="68"/>
                </a:lnTo>
                <a:lnTo>
                  <a:pt x="365" y="87"/>
                </a:lnTo>
                <a:lnTo>
                  <a:pt x="365" y="92"/>
                </a:lnTo>
                <a:close/>
                <a:moveTo>
                  <a:pt x="163" y="106"/>
                </a:moveTo>
                <a:lnTo>
                  <a:pt x="163" y="106"/>
                </a:lnTo>
                <a:lnTo>
                  <a:pt x="166" y="103"/>
                </a:lnTo>
                <a:lnTo>
                  <a:pt x="167" y="100"/>
                </a:lnTo>
                <a:lnTo>
                  <a:pt x="171" y="96"/>
                </a:lnTo>
                <a:lnTo>
                  <a:pt x="171" y="92"/>
                </a:lnTo>
                <a:lnTo>
                  <a:pt x="172" y="85"/>
                </a:lnTo>
                <a:lnTo>
                  <a:pt x="171" y="87"/>
                </a:lnTo>
                <a:lnTo>
                  <a:pt x="163" y="96"/>
                </a:lnTo>
                <a:lnTo>
                  <a:pt x="163" y="98"/>
                </a:lnTo>
                <a:lnTo>
                  <a:pt x="163" y="100"/>
                </a:lnTo>
                <a:lnTo>
                  <a:pt x="163" y="106"/>
                </a:lnTo>
                <a:close/>
                <a:moveTo>
                  <a:pt x="30" y="55"/>
                </a:moveTo>
                <a:lnTo>
                  <a:pt x="30" y="55"/>
                </a:lnTo>
                <a:lnTo>
                  <a:pt x="32" y="54"/>
                </a:lnTo>
                <a:lnTo>
                  <a:pt x="35" y="54"/>
                </a:lnTo>
                <a:lnTo>
                  <a:pt x="38" y="52"/>
                </a:lnTo>
                <a:lnTo>
                  <a:pt x="40" y="49"/>
                </a:lnTo>
                <a:lnTo>
                  <a:pt x="41" y="46"/>
                </a:lnTo>
                <a:lnTo>
                  <a:pt x="43" y="43"/>
                </a:lnTo>
                <a:lnTo>
                  <a:pt x="44" y="38"/>
                </a:lnTo>
                <a:lnTo>
                  <a:pt x="44" y="37"/>
                </a:lnTo>
                <a:lnTo>
                  <a:pt x="38" y="41"/>
                </a:lnTo>
                <a:lnTo>
                  <a:pt x="30" y="52"/>
                </a:lnTo>
                <a:lnTo>
                  <a:pt x="30" y="55"/>
                </a:lnTo>
                <a:close/>
                <a:moveTo>
                  <a:pt x="212" y="117"/>
                </a:moveTo>
                <a:lnTo>
                  <a:pt x="212" y="117"/>
                </a:lnTo>
                <a:lnTo>
                  <a:pt x="210" y="120"/>
                </a:lnTo>
                <a:lnTo>
                  <a:pt x="210" y="126"/>
                </a:lnTo>
                <a:lnTo>
                  <a:pt x="215" y="126"/>
                </a:lnTo>
                <a:lnTo>
                  <a:pt x="215" y="123"/>
                </a:lnTo>
                <a:lnTo>
                  <a:pt x="213" y="109"/>
                </a:lnTo>
                <a:lnTo>
                  <a:pt x="213" y="108"/>
                </a:lnTo>
                <a:lnTo>
                  <a:pt x="212" y="106"/>
                </a:lnTo>
                <a:lnTo>
                  <a:pt x="210" y="103"/>
                </a:lnTo>
                <a:lnTo>
                  <a:pt x="210" y="109"/>
                </a:lnTo>
                <a:lnTo>
                  <a:pt x="212" y="114"/>
                </a:lnTo>
                <a:lnTo>
                  <a:pt x="213" y="114"/>
                </a:lnTo>
                <a:lnTo>
                  <a:pt x="213" y="115"/>
                </a:lnTo>
                <a:lnTo>
                  <a:pt x="213" y="117"/>
                </a:lnTo>
                <a:lnTo>
                  <a:pt x="212" y="117"/>
                </a:lnTo>
                <a:close/>
                <a:moveTo>
                  <a:pt x="332" y="257"/>
                </a:moveTo>
                <a:lnTo>
                  <a:pt x="332" y="257"/>
                </a:lnTo>
                <a:lnTo>
                  <a:pt x="332" y="283"/>
                </a:lnTo>
                <a:lnTo>
                  <a:pt x="335" y="268"/>
                </a:lnTo>
                <a:lnTo>
                  <a:pt x="335" y="267"/>
                </a:lnTo>
                <a:lnTo>
                  <a:pt x="333" y="265"/>
                </a:lnTo>
                <a:lnTo>
                  <a:pt x="333" y="264"/>
                </a:lnTo>
                <a:lnTo>
                  <a:pt x="335" y="264"/>
                </a:lnTo>
                <a:lnTo>
                  <a:pt x="335" y="262"/>
                </a:lnTo>
                <a:lnTo>
                  <a:pt x="336" y="257"/>
                </a:lnTo>
                <a:lnTo>
                  <a:pt x="336" y="256"/>
                </a:lnTo>
                <a:lnTo>
                  <a:pt x="333" y="256"/>
                </a:lnTo>
                <a:lnTo>
                  <a:pt x="332" y="257"/>
                </a:lnTo>
                <a:close/>
                <a:moveTo>
                  <a:pt x="149" y="227"/>
                </a:moveTo>
                <a:lnTo>
                  <a:pt x="149" y="227"/>
                </a:lnTo>
                <a:lnTo>
                  <a:pt x="147" y="234"/>
                </a:lnTo>
                <a:lnTo>
                  <a:pt x="149" y="235"/>
                </a:lnTo>
                <a:lnTo>
                  <a:pt x="152" y="238"/>
                </a:lnTo>
                <a:lnTo>
                  <a:pt x="152" y="237"/>
                </a:lnTo>
                <a:lnTo>
                  <a:pt x="153" y="235"/>
                </a:lnTo>
                <a:lnTo>
                  <a:pt x="152" y="232"/>
                </a:lnTo>
                <a:lnTo>
                  <a:pt x="150" y="231"/>
                </a:lnTo>
                <a:lnTo>
                  <a:pt x="152" y="229"/>
                </a:lnTo>
                <a:lnTo>
                  <a:pt x="153" y="229"/>
                </a:lnTo>
                <a:lnTo>
                  <a:pt x="155" y="229"/>
                </a:lnTo>
                <a:lnTo>
                  <a:pt x="155" y="231"/>
                </a:lnTo>
                <a:lnTo>
                  <a:pt x="163" y="231"/>
                </a:lnTo>
                <a:lnTo>
                  <a:pt x="163" y="229"/>
                </a:lnTo>
                <a:lnTo>
                  <a:pt x="156" y="229"/>
                </a:lnTo>
                <a:lnTo>
                  <a:pt x="155" y="229"/>
                </a:lnTo>
                <a:lnTo>
                  <a:pt x="153" y="227"/>
                </a:lnTo>
                <a:lnTo>
                  <a:pt x="155" y="226"/>
                </a:lnTo>
                <a:lnTo>
                  <a:pt x="156" y="226"/>
                </a:lnTo>
                <a:lnTo>
                  <a:pt x="160" y="224"/>
                </a:lnTo>
                <a:lnTo>
                  <a:pt x="150" y="224"/>
                </a:lnTo>
                <a:lnTo>
                  <a:pt x="150" y="227"/>
                </a:lnTo>
                <a:lnTo>
                  <a:pt x="150" y="229"/>
                </a:lnTo>
                <a:lnTo>
                  <a:pt x="149" y="227"/>
                </a:lnTo>
                <a:close/>
                <a:moveTo>
                  <a:pt x="216" y="130"/>
                </a:moveTo>
                <a:lnTo>
                  <a:pt x="216" y="130"/>
                </a:lnTo>
                <a:lnTo>
                  <a:pt x="210" y="130"/>
                </a:lnTo>
                <a:lnTo>
                  <a:pt x="208" y="134"/>
                </a:lnTo>
                <a:lnTo>
                  <a:pt x="216" y="136"/>
                </a:lnTo>
                <a:lnTo>
                  <a:pt x="220" y="136"/>
                </a:lnTo>
                <a:lnTo>
                  <a:pt x="221" y="136"/>
                </a:lnTo>
                <a:lnTo>
                  <a:pt x="221" y="133"/>
                </a:lnTo>
                <a:lnTo>
                  <a:pt x="221" y="131"/>
                </a:lnTo>
                <a:lnTo>
                  <a:pt x="220" y="130"/>
                </a:lnTo>
                <a:lnTo>
                  <a:pt x="220" y="131"/>
                </a:lnTo>
                <a:lnTo>
                  <a:pt x="218" y="133"/>
                </a:lnTo>
                <a:lnTo>
                  <a:pt x="216" y="131"/>
                </a:lnTo>
                <a:lnTo>
                  <a:pt x="216" y="130"/>
                </a:lnTo>
                <a:close/>
                <a:moveTo>
                  <a:pt x="25" y="100"/>
                </a:moveTo>
                <a:lnTo>
                  <a:pt x="25" y="100"/>
                </a:lnTo>
                <a:lnTo>
                  <a:pt x="21" y="103"/>
                </a:lnTo>
                <a:lnTo>
                  <a:pt x="18" y="104"/>
                </a:lnTo>
                <a:lnTo>
                  <a:pt x="13" y="104"/>
                </a:lnTo>
                <a:lnTo>
                  <a:pt x="11" y="106"/>
                </a:lnTo>
                <a:lnTo>
                  <a:pt x="11" y="108"/>
                </a:lnTo>
                <a:lnTo>
                  <a:pt x="11" y="111"/>
                </a:lnTo>
                <a:lnTo>
                  <a:pt x="13" y="111"/>
                </a:lnTo>
                <a:lnTo>
                  <a:pt x="25" y="101"/>
                </a:lnTo>
                <a:lnTo>
                  <a:pt x="25" y="100"/>
                </a:lnTo>
                <a:close/>
                <a:moveTo>
                  <a:pt x="172" y="41"/>
                </a:moveTo>
                <a:lnTo>
                  <a:pt x="172" y="41"/>
                </a:lnTo>
                <a:lnTo>
                  <a:pt x="178" y="41"/>
                </a:lnTo>
                <a:lnTo>
                  <a:pt x="178" y="40"/>
                </a:lnTo>
                <a:lnTo>
                  <a:pt x="180" y="38"/>
                </a:lnTo>
                <a:lnTo>
                  <a:pt x="182" y="38"/>
                </a:lnTo>
                <a:lnTo>
                  <a:pt x="185" y="35"/>
                </a:lnTo>
                <a:lnTo>
                  <a:pt x="175" y="35"/>
                </a:lnTo>
                <a:lnTo>
                  <a:pt x="174" y="38"/>
                </a:lnTo>
                <a:lnTo>
                  <a:pt x="174" y="41"/>
                </a:lnTo>
                <a:lnTo>
                  <a:pt x="172" y="41"/>
                </a:lnTo>
                <a:close/>
                <a:moveTo>
                  <a:pt x="332" y="207"/>
                </a:moveTo>
                <a:lnTo>
                  <a:pt x="332" y="207"/>
                </a:lnTo>
                <a:lnTo>
                  <a:pt x="338" y="205"/>
                </a:lnTo>
                <a:lnTo>
                  <a:pt x="336" y="204"/>
                </a:lnTo>
                <a:lnTo>
                  <a:pt x="335" y="202"/>
                </a:lnTo>
                <a:lnTo>
                  <a:pt x="335" y="201"/>
                </a:lnTo>
                <a:lnTo>
                  <a:pt x="338" y="199"/>
                </a:lnTo>
                <a:lnTo>
                  <a:pt x="336" y="196"/>
                </a:lnTo>
                <a:lnTo>
                  <a:pt x="335" y="194"/>
                </a:lnTo>
                <a:lnTo>
                  <a:pt x="335" y="193"/>
                </a:lnTo>
                <a:lnTo>
                  <a:pt x="335" y="191"/>
                </a:lnTo>
                <a:lnTo>
                  <a:pt x="336" y="191"/>
                </a:lnTo>
                <a:lnTo>
                  <a:pt x="336" y="188"/>
                </a:lnTo>
                <a:lnTo>
                  <a:pt x="335" y="186"/>
                </a:lnTo>
                <a:lnTo>
                  <a:pt x="333" y="186"/>
                </a:lnTo>
                <a:lnTo>
                  <a:pt x="332" y="207"/>
                </a:lnTo>
                <a:close/>
                <a:moveTo>
                  <a:pt x="8" y="111"/>
                </a:moveTo>
                <a:lnTo>
                  <a:pt x="8" y="111"/>
                </a:lnTo>
                <a:lnTo>
                  <a:pt x="8" y="112"/>
                </a:lnTo>
                <a:lnTo>
                  <a:pt x="8" y="109"/>
                </a:lnTo>
                <a:lnTo>
                  <a:pt x="10" y="93"/>
                </a:lnTo>
                <a:lnTo>
                  <a:pt x="10" y="92"/>
                </a:lnTo>
                <a:lnTo>
                  <a:pt x="10" y="90"/>
                </a:lnTo>
                <a:lnTo>
                  <a:pt x="10" y="87"/>
                </a:lnTo>
                <a:lnTo>
                  <a:pt x="10" y="84"/>
                </a:lnTo>
                <a:lnTo>
                  <a:pt x="11" y="73"/>
                </a:lnTo>
                <a:lnTo>
                  <a:pt x="13" y="71"/>
                </a:lnTo>
                <a:lnTo>
                  <a:pt x="14" y="71"/>
                </a:lnTo>
                <a:lnTo>
                  <a:pt x="16" y="63"/>
                </a:lnTo>
                <a:lnTo>
                  <a:pt x="14" y="63"/>
                </a:lnTo>
                <a:lnTo>
                  <a:pt x="11" y="71"/>
                </a:lnTo>
                <a:lnTo>
                  <a:pt x="8" y="89"/>
                </a:lnTo>
                <a:lnTo>
                  <a:pt x="8" y="100"/>
                </a:lnTo>
                <a:lnTo>
                  <a:pt x="8" y="104"/>
                </a:lnTo>
                <a:lnTo>
                  <a:pt x="8" y="111"/>
                </a:lnTo>
                <a:close/>
                <a:moveTo>
                  <a:pt x="339" y="371"/>
                </a:moveTo>
                <a:lnTo>
                  <a:pt x="339" y="371"/>
                </a:lnTo>
                <a:lnTo>
                  <a:pt x="336" y="369"/>
                </a:lnTo>
                <a:lnTo>
                  <a:pt x="320" y="369"/>
                </a:lnTo>
                <a:lnTo>
                  <a:pt x="311" y="369"/>
                </a:lnTo>
                <a:lnTo>
                  <a:pt x="309" y="368"/>
                </a:lnTo>
                <a:lnTo>
                  <a:pt x="303" y="368"/>
                </a:lnTo>
                <a:lnTo>
                  <a:pt x="303" y="369"/>
                </a:lnTo>
                <a:lnTo>
                  <a:pt x="306" y="369"/>
                </a:lnTo>
                <a:lnTo>
                  <a:pt x="308" y="371"/>
                </a:lnTo>
                <a:lnTo>
                  <a:pt x="309" y="371"/>
                </a:lnTo>
                <a:lnTo>
                  <a:pt x="339" y="371"/>
                </a:lnTo>
                <a:close/>
                <a:moveTo>
                  <a:pt x="108" y="377"/>
                </a:moveTo>
                <a:lnTo>
                  <a:pt x="108" y="377"/>
                </a:lnTo>
                <a:lnTo>
                  <a:pt x="96" y="376"/>
                </a:lnTo>
                <a:lnTo>
                  <a:pt x="85" y="376"/>
                </a:lnTo>
                <a:lnTo>
                  <a:pt x="84" y="376"/>
                </a:lnTo>
                <a:lnTo>
                  <a:pt x="79" y="374"/>
                </a:lnTo>
                <a:lnTo>
                  <a:pt x="73" y="374"/>
                </a:lnTo>
                <a:lnTo>
                  <a:pt x="71" y="377"/>
                </a:lnTo>
                <a:lnTo>
                  <a:pt x="108" y="377"/>
                </a:lnTo>
                <a:close/>
                <a:moveTo>
                  <a:pt x="235" y="147"/>
                </a:moveTo>
                <a:lnTo>
                  <a:pt x="235" y="147"/>
                </a:lnTo>
                <a:lnTo>
                  <a:pt x="234" y="147"/>
                </a:lnTo>
                <a:lnTo>
                  <a:pt x="218" y="149"/>
                </a:lnTo>
                <a:lnTo>
                  <a:pt x="204" y="149"/>
                </a:lnTo>
                <a:lnTo>
                  <a:pt x="201" y="149"/>
                </a:lnTo>
                <a:lnTo>
                  <a:pt x="202" y="149"/>
                </a:lnTo>
                <a:lnTo>
                  <a:pt x="220" y="150"/>
                </a:lnTo>
                <a:lnTo>
                  <a:pt x="224" y="150"/>
                </a:lnTo>
                <a:lnTo>
                  <a:pt x="229" y="149"/>
                </a:lnTo>
                <a:lnTo>
                  <a:pt x="231" y="149"/>
                </a:lnTo>
                <a:lnTo>
                  <a:pt x="232" y="150"/>
                </a:lnTo>
                <a:lnTo>
                  <a:pt x="235" y="150"/>
                </a:lnTo>
                <a:lnTo>
                  <a:pt x="235" y="147"/>
                </a:lnTo>
                <a:close/>
                <a:moveTo>
                  <a:pt x="41" y="122"/>
                </a:moveTo>
                <a:lnTo>
                  <a:pt x="41" y="122"/>
                </a:lnTo>
                <a:lnTo>
                  <a:pt x="37" y="125"/>
                </a:lnTo>
                <a:lnTo>
                  <a:pt x="35" y="126"/>
                </a:lnTo>
                <a:lnTo>
                  <a:pt x="35" y="130"/>
                </a:lnTo>
                <a:lnTo>
                  <a:pt x="35" y="133"/>
                </a:lnTo>
                <a:lnTo>
                  <a:pt x="41" y="130"/>
                </a:lnTo>
                <a:lnTo>
                  <a:pt x="41" y="122"/>
                </a:lnTo>
                <a:close/>
                <a:moveTo>
                  <a:pt x="122" y="55"/>
                </a:moveTo>
                <a:lnTo>
                  <a:pt x="122" y="55"/>
                </a:lnTo>
                <a:lnTo>
                  <a:pt x="125" y="51"/>
                </a:lnTo>
                <a:lnTo>
                  <a:pt x="123" y="51"/>
                </a:lnTo>
                <a:lnTo>
                  <a:pt x="115" y="51"/>
                </a:lnTo>
                <a:lnTo>
                  <a:pt x="114" y="51"/>
                </a:lnTo>
                <a:lnTo>
                  <a:pt x="111" y="55"/>
                </a:lnTo>
                <a:lnTo>
                  <a:pt x="122" y="55"/>
                </a:lnTo>
                <a:close/>
                <a:moveTo>
                  <a:pt x="333" y="343"/>
                </a:moveTo>
                <a:lnTo>
                  <a:pt x="333" y="343"/>
                </a:lnTo>
                <a:lnTo>
                  <a:pt x="332" y="343"/>
                </a:lnTo>
                <a:lnTo>
                  <a:pt x="330" y="343"/>
                </a:lnTo>
                <a:lnTo>
                  <a:pt x="327" y="344"/>
                </a:lnTo>
                <a:lnTo>
                  <a:pt x="330" y="350"/>
                </a:lnTo>
                <a:lnTo>
                  <a:pt x="335" y="349"/>
                </a:lnTo>
                <a:lnTo>
                  <a:pt x="333" y="343"/>
                </a:lnTo>
                <a:close/>
                <a:moveTo>
                  <a:pt x="125" y="32"/>
                </a:moveTo>
                <a:lnTo>
                  <a:pt x="125" y="32"/>
                </a:lnTo>
                <a:lnTo>
                  <a:pt x="119" y="32"/>
                </a:lnTo>
                <a:lnTo>
                  <a:pt x="115" y="40"/>
                </a:lnTo>
                <a:lnTo>
                  <a:pt x="117" y="41"/>
                </a:lnTo>
                <a:lnTo>
                  <a:pt x="120" y="40"/>
                </a:lnTo>
                <a:lnTo>
                  <a:pt x="125" y="33"/>
                </a:lnTo>
                <a:lnTo>
                  <a:pt x="125" y="32"/>
                </a:lnTo>
                <a:close/>
                <a:moveTo>
                  <a:pt x="66" y="371"/>
                </a:moveTo>
                <a:lnTo>
                  <a:pt x="66" y="371"/>
                </a:lnTo>
                <a:lnTo>
                  <a:pt x="65" y="365"/>
                </a:lnTo>
                <a:lnTo>
                  <a:pt x="63" y="363"/>
                </a:lnTo>
                <a:lnTo>
                  <a:pt x="62" y="363"/>
                </a:lnTo>
                <a:lnTo>
                  <a:pt x="62" y="368"/>
                </a:lnTo>
                <a:lnTo>
                  <a:pt x="63" y="369"/>
                </a:lnTo>
                <a:lnTo>
                  <a:pt x="63" y="373"/>
                </a:lnTo>
                <a:lnTo>
                  <a:pt x="62" y="374"/>
                </a:lnTo>
                <a:lnTo>
                  <a:pt x="68" y="376"/>
                </a:lnTo>
                <a:lnTo>
                  <a:pt x="68" y="374"/>
                </a:lnTo>
                <a:lnTo>
                  <a:pt x="66" y="373"/>
                </a:lnTo>
                <a:lnTo>
                  <a:pt x="66" y="371"/>
                </a:lnTo>
                <a:close/>
                <a:moveTo>
                  <a:pt x="177" y="95"/>
                </a:moveTo>
                <a:lnTo>
                  <a:pt x="177" y="95"/>
                </a:lnTo>
                <a:lnTo>
                  <a:pt x="180" y="93"/>
                </a:lnTo>
                <a:lnTo>
                  <a:pt x="183" y="92"/>
                </a:lnTo>
                <a:lnTo>
                  <a:pt x="185" y="84"/>
                </a:lnTo>
                <a:lnTo>
                  <a:pt x="182" y="84"/>
                </a:lnTo>
                <a:lnTo>
                  <a:pt x="180" y="85"/>
                </a:lnTo>
                <a:lnTo>
                  <a:pt x="177" y="90"/>
                </a:lnTo>
                <a:lnTo>
                  <a:pt x="177" y="92"/>
                </a:lnTo>
                <a:lnTo>
                  <a:pt x="177" y="95"/>
                </a:lnTo>
                <a:close/>
                <a:moveTo>
                  <a:pt x="366" y="234"/>
                </a:moveTo>
                <a:lnTo>
                  <a:pt x="366" y="234"/>
                </a:lnTo>
                <a:lnTo>
                  <a:pt x="366" y="186"/>
                </a:lnTo>
                <a:lnTo>
                  <a:pt x="366" y="188"/>
                </a:lnTo>
                <a:lnTo>
                  <a:pt x="366" y="208"/>
                </a:lnTo>
                <a:lnTo>
                  <a:pt x="366" y="212"/>
                </a:lnTo>
                <a:lnTo>
                  <a:pt x="366" y="213"/>
                </a:lnTo>
                <a:lnTo>
                  <a:pt x="366" y="215"/>
                </a:lnTo>
                <a:lnTo>
                  <a:pt x="366" y="231"/>
                </a:lnTo>
                <a:lnTo>
                  <a:pt x="366" y="234"/>
                </a:lnTo>
                <a:close/>
                <a:moveTo>
                  <a:pt x="25" y="87"/>
                </a:moveTo>
                <a:lnTo>
                  <a:pt x="25" y="87"/>
                </a:lnTo>
                <a:lnTo>
                  <a:pt x="14" y="93"/>
                </a:lnTo>
                <a:lnTo>
                  <a:pt x="13" y="100"/>
                </a:lnTo>
                <a:lnTo>
                  <a:pt x="14" y="98"/>
                </a:lnTo>
                <a:lnTo>
                  <a:pt x="19" y="93"/>
                </a:lnTo>
                <a:lnTo>
                  <a:pt x="25" y="89"/>
                </a:lnTo>
                <a:lnTo>
                  <a:pt x="25" y="87"/>
                </a:lnTo>
                <a:close/>
                <a:moveTo>
                  <a:pt x="38" y="212"/>
                </a:moveTo>
                <a:lnTo>
                  <a:pt x="38" y="212"/>
                </a:lnTo>
                <a:lnTo>
                  <a:pt x="35" y="215"/>
                </a:lnTo>
                <a:lnTo>
                  <a:pt x="35" y="216"/>
                </a:lnTo>
                <a:lnTo>
                  <a:pt x="35" y="218"/>
                </a:lnTo>
                <a:lnTo>
                  <a:pt x="37" y="219"/>
                </a:lnTo>
                <a:lnTo>
                  <a:pt x="38" y="221"/>
                </a:lnTo>
                <a:lnTo>
                  <a:pt x="41" y="218"/>
                </a:lnTo>
                <a:lnTo>
                  <a:pt x="41" y="213"/>
                </a:lnTo>
                <a:lnTo>
                  <a:pt x="40" y="213"/>
                </a:lnTo>
                <a:lnTo>
                  <a:pt x="38" y="212"/>
                </a:lnTo>
                <a:close/>
                <a:moveTo>
                  <a:pt x="41" y="297"/>
                </a:moveTo>
                <a:lnTo>
                  <a:pt x="41" y="297"/>
                </a:lnTo>
                <a:lnTo>
                  <a:pt x="40" y="298"/>
                </a:lnTo>
                <a:lnTo>
                  <a:pt x="37" y="302"/>
                </a:lnTo>
                <a:lnTo>
                  <a:pt x="37" y="303"/>
                </a:lnTo>
                <a:lnTo>
                  <a:pt x="37" y="308"/>
                </a:lnTo>
                <a:lnTo>
                  <a:pt x="37" y="309"/>
                </a:lnTo>
                <a:lnTo>
                  <a:pt x="40" y="306"/>
                </a:lnTo>
                <a:lnTo>
                  <a:pt x="41" y="305"/>
                </a:lnTo>
                <a:lnTo>
                  <a:pt x="41" y="303"/>
                </a:lnTo>
                <a:lnTo>
                  <a:pt x="41" y="297"/>
                </a:lnTo>
                <a:close/>
                <a:moveTo>
                  <a:pt x="319" y="76"/>
                </a:moveTo>
                <a:lnTo>
                  <a:pt x="319" y="76"/>
                </a:lnTo>
                <a:lnTo>
                  <a:pt x="320" y="74"/>
                </a:lnTo>
                <a:lnTo>
                  <a:pt x="320" y="73"/>
                </a:lnTo>
                <a:lnTo>
                  <a:pt x="322" y="71"/>
                </a:lnTo>
                <a:lnTo>
                  <a:pt x="324" y="68"/>
                </a:lnTo>
                <a:lnTo>
                  <a:pt x="322" y="66"/>
                </a:lnTo>
                <a:lnTo>
                  <a:pt x="320" y="66"/>
                </a:lnTo>
                <a:lnTo>
                  <a:pt x="317" y="66"/>
                </a:lnTo>
                <a:lnTo>
                  <a:pt x="317" y="74"/>
                </a:lnTo>
                <a:lnTo>
                  <a:pt x="319" y="76"/>
                </a:lnTo>
                <a:close/>
                <a:moveTo>
                  <a:pt x="119" y="11"/>
                </a:moveTo>
                <a:lnTo>
                  <a:pt x="119" y="11"/>
                </a:lnTo>
                <a:lnTo>
                  <a:pt x="100" y="10"/>
                </a:lnTo>
                <a:lnTo>
                  <a:pt x="101" y="13"/>
                </a:lnTo>
                <a:lnTo>
                  <a:pt x="119" y="13"/>
                </a:lnTo>
                <a:lnTo>
                  <a:pt x="119" y="11"/>
                </a:lnTo>
                <a:close/>
                <a:moveTo>
                  <a:pt x="231" y="320"/>
                </a:moveTo>
                <a:lnTo>
                  <a:pt x="231" y="320"/>
                </a:lnTo>
                <a:lnTo>
                  <a:pt x="234" y="317"/>
                </a:lnTo>
                <a:lnTo>
                  <a:pt x="234" y="313"/>
                </a:lnTo>
                <a:lnTo>
                  <a:pt x="234" y="306"/>
                </a:lnTo>
                <a:lnTo>
                  <a:pt x="231" y="309"/>
                </a:lnTo>
                <a:lnTo>
                  <a:pt x="231" y="320"/>
                </a:lnTo>
                <a:close/>
                <a:moveTo>
                  <a:pt x="111" y="32"/>
                </a:moveTo>
                <a:lnTo>
                  <a:pt x="111" y="32"/>
                </a:lnTo>
                <a:lnTo>
                  <a:pt x="104" y="32"/>
                </a:lnTo>
                <a:lnTo>
                  <a:pt x="101" y="40"/>
                </a:lnTo>
                <a:lnTo>
                  <a:pt x="103" y="40"/>
                </a:lnTo>
                <a:lnTo>
                  <a:pt x="104" y="38"/>
                </a:lnTo>
                <a:lnTo>
                  <a:pt x="109" y="33"/>
                </a:lnTo>
                <a:lnTo>
                  <a:pt x="111" y="32"/>
                </a:lnTo>
                <a:close/>
                <a:moveTo>
                  <a:pt x="358" y="235"/>
                </a:moveTo>
                <a:lnTo>
                  <a:pt x="358" y="235"/>
                </a:lnTo>
                <a:lnTo>
                  <a:pt x="354" y="235"/>
                </a:lnTo>
                <a:lnTo>
                  <a:pt x="354" y="243"/>
                </a:lnTo>
                <a:lnTo>
                  <a:pt x="358" y="243"/>
                </a:lnTo>
                <a:lnTo>
                  <a:pt x="358" y="235"/>
                </a:lnTo>
                <a:close/>
                <a:moveTo>
                  <a:pt x="48" y="63"/>
                </a:moveTo>
                <a:lnTo>
                  <a:pt x="48" y="63"/>
                </a:lnTo>
                <a:lnTo>
                  <a:pt x="49" y="63"/>
                </a:lnTo>
                <a:lnTo>
                  <a:pt x="51" y="63"/>
                </a:lnTo>
                <a:lnTo>
                  <a:pt x="52" y="65"/>
                </a:lnTo>
                <a:lnTo>
                  <a:pt x="57" y="62"/>
                </a:lnTo>
                <a:lnTo>
                  <a:pt x="63" y="62"/>
                </a:lnTo>
                <a:lnTo>
                  <a:pt x="78" y="60"/>
                </a:lnTo>
                <a:lnTo>
                  <a:pt x="79" y="60"/>
                </a:lnTo>
                <a:lnTo>
                  <a:pt x="81" y="60"/>
                </a:lnTo>
                <a:lnTo>
                  <a:pt x="68" y="60"/>
                </a:lnTo>
                <a:lnTo>
                  <a:pt x="57" y="60"/>
                </a:lnTo>
                <a:lnTo>
                  <a:pt x="54" y="62"/>
                </a:lnTo>
                <a:lnTo>
                  <a:pt x="54" y="63"/>
                </a:lnTo>
                <a:lnTo>
                  <a:pt x="51" y="63"/>
                </a:lnTo>
                <a:lnTo>
                  <a:pt x="49" y="62"/>
                </a:lnTo>
                <a:lnTo>
                  <a:pt x="48" y="62"/>
                </a:lnTo>
                <a:lnTo>
                  <a:pt x="46" y="62"/>
                </a:lnTo>
                <a:lnTo>
                  <a:pt x="46" y="63"/>
                </a:lnTo>
                <a:lnTo>
                  <a:pt x="48" y="63"/>
                </a:lnTo>
                <a:close/>
                <a:moveTo>
                  <a:pt x="350" y="37"/>
                </a:moveTo>
                <a:lnTo>
                  <a:pt x="350" y="37"/>
                </a:lnTo>
                <a:lnTo>
                  <a:pt x="343" y="30"/>
                </a:lnTo>
                <a:lnTo>
                  <a:pt x="335" y="24"/>
                </a:lnTo>
                <a:lnTo>
                  <a:pt x="336" y="24"/>
                </a:lnTo>
                <a:lnTo>
                  <a:pt x="338" y="27"/>
                </a:lnTo>
                <a:lnTo>
                  <a:pt x="339" y="27"/>
                </a:lnTo>
                <a:lnTo>
                  <a:pt x="339" y="29"/>
                </a:lnTo>
                <a:lnTo>
                  <a:pt x="341" y="30"/>
                </a:lnTo>
                <a:lnTo>
                  <a:pt x="343" y="32"/>
                </a:lnTo>
                <a:lnTo>
                  <a:pt x="346" y="37"/>
                </a:lnTo>
                <a:lnTo>
                  <a:pt x="347" y="40"/>
                </a:lnTo>
                <a:lnTo>
                  <a:pt x="349" y="38"/>
                </a:lnTo>
                <a:lnTo>
                  <a:pt x="350" y="37"/>
                </a:lnTo>
                <a:close/>
                <a:moveTo>
                  <a:pt x="346" y="328"/>
                </a:moveTo>
                <a:lnTo>
                  <a:pt x="346" y="328"/>
                </a:lnTo>
                <a:lnTo>
                  <a:pt x="344" y="333"/>
                </a:lnTo>
                <a:lnTo>
                  <a:pt x="343" y="338"/>
                </a:lnTo>
                <a:lnTo>
                  <a:pt x="347" y="336"/>
                </a:lnTo>
                <a:lnTo>
                  <a:pt x="347" y="335"/>
                </a:lnTo>
                <a:lnTo>
                  <a:pt x="350" y="330"/>
                </a:lnTo>
                <a:lnTo>
                  <a:pt x="346" y="328"/>
                </a:lnTo>
                <a:close/>
                <a:moveTo>
                  <a:pt x="186" y="33"/>
                </a:moveTo>
                <a:lnTo>
                  <a:pt x="186" y="33"/>
                </a:lnTo>
                <a:lnTo>
                  <a:pt x="190" y="33"/>
                </a:lnTo>
                <a:lnTo>
                  <a:pt x="191" y="33"/>
                </a:lnTo>
                <a:lnTo>
                  <a:pt x="193" y="32"/>
                </a:lnTo>
                <a:lnTo>
                  <a:pt x="191" y="27"/>
                </a:lnTo>
                <a:lnTo>
                  <a:pt x="186" y="27"/>
                </a:lnTo>
                <a:lnTo>
                  <a:pt x="186" y="33"/>
                </a:lnTo>
                <a:close/>
                <a:moveTo>
                  <a:pt x="93" y="21"/>
                </a:moveTo>
                <a:lnTo>
                  <a:pt x="93" y="21"/>
                </a:lnTo>
                <a:lnTo>
                  <a:pt x="92" y="25"/>
                </a:lnTo>
                <a:lnTo>
                  <a:pt x="96" y="25"/>
                </a:lnTo>
                <a:lnTo>
                  <a:pt x="98" y="25"/>
                </a:lnTo>
                <a:lnTo>
                  <a:pt x="101" y="21"/>
                </a:lnTo>
                <a:lnTo>
                  <a:pt x="101" y="19"/>
                </a:lnTo>
                <a:lnTo>
                  <a:pt x="93" y="21"/>
                </a:lnTo>
                <a:close/>
                <a:moveTo>
                  <a:pt x="156" y="264"/>
                </a:moveTo>
                <a:lnTo>
                  <a:pt x="156" y="264"/>
                </a:lnTo>
                <a:lnTo>
                  <a:pt x="156" y="272"/>
                </a:lnTo>
                <a:lnTo>
                  <a:pt x="158" y="273"/>
                </a:lnTo>
                <a:lnTo>
                  <a:pt x="161" y="276"/>
                </a:lnTo>
                <a:lnTo>
                  <a:pt x="163" y="272"/>
                </a:lnTo>
                <a:lnTo>
                  <a:pt x="156" y="264"/>
                </a:lnTo>
                <a:close/>
                <a:moveTo>
                  <a:pt x="344" y="76"/>
                </a:moveTo>
                <a:lnTo>
                  <a:pt x="344" y="76"/>
                </a:lnTo>
                <a:lnTo>
                  <a:pt x="349" y="73"/>
                </a:lnTo>
                <a:lnTo>
                  <a:pt x="349" y="68"/>
                </a:lnTo>
                <a:lnTo>
                  <a:pt x="349" y="66"/>
                </a:lnTo>
                <a:lnTo>
                  <a:pt x="349" y="65"/>
                </a:lnTo>
                <a:lnTo>
                  <a:pt x="344" y="68"/>
                </a:lnTo>
                <a:lnTo>
                  <a:pt x="344" y="70"/>
                </a:lnTo>
                <a:lnTo>
                  <a:pt x="344" y="76"/>
                </a:lnTo>
                <a:close/>
                <a:moveTo>
                  <a:pt x="332" y="251"/>
                </a:moveTo>
                <a:lnTo>
                  <a:pt x="332" y="251"/>
                </a:lnTo>
                <a:lnTo>
                  <a:pt x="339" y="248"/>
                </a:lnTo>
                <a:lnTo>
                  <a:pt x="338" y="245"/>
                </a:lnTo>
                <a:lnTo>
                  <a:pt x="332" y="243"/>
                </a:lnTo>
                <a:lnTo>
                  <a:pt x="332" y="251"/>
                </a:lnTo>
                <a:close/>
                <a:moveTo>
                  <a:pt x="178" y="112"/>
                </a:moveTo>
                <a:lnTo>
                  <a:pt x="178" y="112"/>
                </a:lnTo>
                <a:lnTo>
                  <a:pt x="180" y="109"/>
                </a:lnTo>
                <a:lnTo>
                  <a:pt x="180" y="101"/>
                </a:lnTo>
                <a:lnTo>
                  <a:pt x="180" y="98"/>
                </a:lnTo>
                <a:lnTo>
                  <a:pt x="178" y="100"/>
                </a:lnTo>
                <a:lnTo>
                  <a:pt x="177" y="101"/>
                </a:lnTo>
                <a:lnTo>
                  <a:pt x="177" y="114"/>
                </a:lnTo>
                <a:lnTo>
                  <a:pt x="178" y="112"/>
                </a:lnTo>
                <a:close/>
                <a:moveTo>
                  <a:pt x="46" y="346"/>
                </a:moveTo>
                <a:lnTo>
                  <a:pt x="46" y="346"/>
                </a:lnTo>
                <a:lnTo>
                  <a:pt x="43" y="339"/>
                </a:lnTo>
                <a:lnTo>
                  <a:pt x="38" y="346"/>
                </a:lnTo>
                <a:lnTo>
                  <a:pt x="40" y="349"/>
                </a:lnTo>
                <a:lnTo>
                  <a:pt x="46" y="346"/>
                </a:lnTo>
                <a:close/>
                <a:moveTo>
                  <a:pt x="41" y="106"/>
                </a:moveTo>
                <a:lnTo>
                  <a:pt x="41" y="106"/>
                </a:lnTo>
                <a:lnTo>
                  <a:pt x="38" y="108"/>
                </a:lnTo>
                <a:lnTo>
                  <a:pt x="38" y="109"/>
                </a:lnTo>
                <a:lnTo>
                  <a:pt x="37" y="115"/>
                </a:lnTo>
                <a:lnTo>
                  <a:pt x="41" y="114"/>
                </a:lnTo>
                <a:lnTo>
                  <a:pt x="41" y="106"/>
                </a:lnTo>
                <a:close/>
                <a:moveTo>
                  <a:pt x="7" y="160"/>
                </a:moveTo>
                <a:lnTo>
                  <a:pt x="7" y="160"/>
                </a:lnTo>
                <a:lnTo>
                  <a:pt x="7" y="163"/>
                </a:lnTo>
                <a:lnTo>
                  <a:pt x="7" y="178"/>
                </a:lnTo>
                <a:lnTo>
                  <a:pt x="7" y="199"/>
                </a:lnTo>
                <a:lnTo>
                  <a:pt x="7" y="205"/>
                </a:lnTo>
                <a:lnTo>
                  <a:pt x="7" y="194"/>
                </a:lnTo>
                <a:lnTo>
                  <a:pt x="7" y="160"/>
                </a:lnTo>
                <a:close/>
                <a:moveTo>
                  <a:pt x="164" y="371"/>
                </a:moveTo>
                <a:lnTo>
                  <a:pt x="164" y="371"/>
                </a:lnTo>
                <a:lnTo>
                  <a:pt x="174" y="373"/>
                </a:lnTo>
                <a:lnTo>
                  <a:pt x="172" y="369"/>
                </a:lnTo>
                <a:lnTo>
                  <a:pt x="172" y="368"/>
                </a:lnTo>
                <a:lnTo>
                  <a:pt x="166" y="368"/>
                </a:lnTo>
                <a:lnTo>
                  <a:pt x="164" y="368"/>
                </a:lnTo>
                <a:lnTo>
                  <a:pt x="164" y="371"/>
                </a:lnTo>
                <a:close/>
                <a:moveTo>
                  <a:pt x="144" y="133"/>
                </a:moveTo>
                <a:lnTo>
                  <a:pt x="144" y="133"/>
                </a:lnTo>
                <a:lnTo>
                  <a:pt x="147" y="130"/>
                </a:lnTo>
                <a:lnTo>
                  <a:pt x="147" y="128"/>
                </a:lnTo>
                <a:lnTo>
                  <a:pt x="147" y="123"/>
                </a:lnTo>
                <a:lnTo>
                  <a:pt x="144" y="125"/>
                </a:lnTo>
                <a:lnTo>
                  <a:pt x="142" y="126"/>
                </a:lnTo>
                <a:lnTo>
                  <a:pt x="142" y="131"/>
                </a:lnTo>
                <a:lnTo>
                  <a:pt x="142" y="133"/>
                </a:lnTo>
                <a:lnTo>
                  <a:pt x="144" y="133"/>
                </a:lnTo>
                <a:close/>
                <a:moveTo>
                  <a:pt x="186" y="71"/>
                </a:moveTo>
                <a:lnTo>
                  <a:pt x="186" y="71"/>
                </a:lnTo>
                <a:lnTo>
                  <a:pt x="185" y="73"/>
                </a:lnTo>
                <a:lnTo>
                  <a:pt x="177" y="81"/>
                </a:lnTo>
                <a:lnTo>
                  <a:pt x="175" y="82"/>
                </a:lnTo>
                <a:lnTo>
                  <a:pt x="177" y="85"/>
                </a:lnTo>
                <a:lnTo>
                  <a:pt x="178" y="82"/>
                </a:lnTo>
                <a:lnTo>
                  <a:pt x="180" y="81"/>
                </a:lnTo>
                <a:lnTo>
                  <a:pt x="180" y="79"/>
                </a:lnTo>
                <a:lnTo>
                  <a:pt x="182" y="79"/>
                </a:lnTo>
                <a:lnTo>
                  <a:pt x="186" y="71"/>
                </a:lnTo>
                <a:close/>
                <a:moveTo>
                  <a:pt x="180" y="122"/>
                </a:moveTo>
                <a:lnTo>
                  <a:pt x="180" y="122"/>
                </a:lnTo>
                <a:lnTo>
                  <a:pt x="188" y="119"/>
                </a:lnTo>
                <a:lnTo>
                  <a:pt x="188" y="115"/>
                </a:lnTo>
                <a:lnTo>
                  <a:pt x="182" y="114"/>
                </a:lnTo>
                <a:lnTo>
                  <a:pt x="180" y="122"/>
                </a:lnTo>
                <a:close/>
                <a:moveTo>
                  <a:pt x="96" y="30"/>
                </a:moveTo>
                <a:lnTo>
                  <a:pt x="96" y="30"/>
                </a:lnTo>
                <a:lnTo>
                  <a:pt x="93" y="38"/>
                </a:lnTo>
                <a:lnTo>
                  <a:pt x="98" y="38"/>
                </a:lnTo>
                <a:lnTo>
                  <a:pt x="101" y="32"/>
                </a:lnTo>
                <a:lnTo>
                  <a:pt x="96" y="30"/>
                </a:lnTo>
                <a:close/>
                <a:moveTo>
                  <a:pt x="27" y="84"/>
                </a:moveTo>
                <a:lnTo>
                  <a:pt x="27" y="84"/>
                </a:lnTo>
                <a:lnTo>
                  <a:pt x="27" y="82"/>
                </a:lnTo>
                <a:lnTo>
                  <a:pt x="27" y="79"/>
                </a:lnTo>
                <a:lnTo>
                  <a:pt x="25" y="81"/>
                </a:lnTo>
                <a:lnTo>
                  <a:pt x="19" y="84"/>
                </a:lnTo>
                <a:lnTo>
                  <a:pt x="18" y="85"/>
                </a:lnTo>
                <a:lnTo>
                  <a:pt x="18" y="89"/>
                </a:lnTo>
                <a:lnTo>
                  <a:pt x="27" y="84"/>
                </a:lnTo>
                <a:close/>
                <a:moveTo>
                  <a:pt x="191" y="139"/>
                </a:moveTo>
                <a:lnTo>
                  <a:pt x="191" y="139"/>
                </a:lnTo>
                <a:lnTo>
                  <a:pt x="191" y="137"/>
                </a:lnTo>
                <a:lnTo>
                  <a:pt x="185" y="136"/>
                </a:lnTo>
                <a:lnTo>
                  <a:pt x="178" y="136"/>
                </a:lnTo>
                <a:lnTo>
                  <a:pt x="177" y="137"/>
                </a:lnTo>
                <a:lnTo>
                  <a:pt x="175" y="137"/>
                </a:lnTo>
                <a:lnTo>
                  <a:pt x="172" y="139"/>
                </a:lnTo>
                <a:lnTo>
                  <a:pt x="191" y="139"/>
                </a:lnTo>
                <a:close/>
                <a:moveTo>
                  <a:pt x="336" y="366"/>
                </a:moveTo>
                <a:lnTo>
                  <a:pt x="336" y="366"/>
                </a:lnTo>
                <a:lnTo>
                  <a:pt x="336" y="365"/>
                </a:lnTo>
                <a:lnTo>
                  <a:pt x="335" y="363"/>
                </a:lnTo>
                <a:lnTo>
                  <a:pt x="332" y="363"/>
                </a:lnTo>
                <a:lnTo>
                  <a:pt x="328" y="365"/>
                </a:lnTo>
                <a:lnTo>
                  <a:pt x="328" y="368"/>
                </a:lnTo>
                <a:lnTo>
                  <a:pt x="336" y="366"/>
                </a:lnTo>
                <a:close/>
                <a:moveTo>
                  <a:pt x="35" y="294"/>
                </a:moveTo>
                <a:lnTo>
                  <a:pt x="35" y="294"/>
                </a:lnTo>
                <a:lnTo>
                  <a:pt x="41" y="290"/>
                </a:lnTo>
                <a:lnTo>
                  <a:pt x="41" y="284"/>
                </a:lnTo>
                <a:lnTo>
                  <a:pt x="35" y="289"/>
                </a:lnTo>
                <a:lnTo>
                  <a:pt x="35" y="294"/>
                </a:lnTo>
                <a:close/>
                <a:moveTo>
                  <a:pt x="243" y="355"/>
                </a:moveTo>
                <a:lnTo>
                  <a:pt x="243" y="355"/>
                </a:lnTo>
                <a:lnTo>
                  <a:pt x="243" y="349"/>
                </a:lnTo>
                <a:lnTo>
                  <a:pt x="242" y="347"/>
                </a:lnTo>
                <a:lnTo>
                  <a:pt x="240" y="346"/>
                </a:lnTo>
                <a:lnTo>
                  <a:pt x="240" y="349"/>
                </a:lnTo>
                <a:lnTo>
                  <a:pt x="240" y="350"/>
                </a:lnTo>
                <a:lnTo>
                  <a:pt x="240" y="352"/>
                </a:lnTo>
                <a:lnTo>
                  <a:pt x="238" y="354"/>
                </a:lnTo>
                <a:lnTo>
                  <a:pt x="240" y="357"/>
                </a:lnTo>
                <a:lnTo>
                  <a:pt x="243" y="355"/>
                </a:lnTo>
                <a:close/>
                <a:moveTo>
                  <a:pt x="126" y="22"/>
                </a:moveTo>
                <a:lnTo>
                  <a:pt x="126" y="22"/>
                </a:lnTo>
                <a:lnTo>
                  <a:pt x="137" y="22"/>
                </a:lnTo>
                <a:lnTo>
                  <a:pt x="137" y="19"/>
                </a:lnTo>
                <a:lnTo>
                  <a:pt x="125" y="19"/>
                </a:lnTo>
                <a:lnTo>
                  <a:pt x="126" y="22"/>
                </a:lnTo>
                <a:close/>
                <a:moveTo>
                  <a:pt x="221" y="308"/>
                </a:moveTo>
                <a:lnTo>
                  <a:pt x="221" y="308"/>
                </a:lnTo>
                <a:lnTo>
                  <a:pt x="220" y="298"/>
                </a:lnTo>
                <a:lnTo>
                  <a:pt x="218" y="302"/>
                </a:lnTo>
                <a:lnTo>
                  <a:pt x="216" y="303"/>
                </a:lnTo>
                <a:lnTo>
                  <a:pt x="216" y="305"/>
                </a:lnTo>
                <a:lnTo>
                  <a:pt x="218" y="306"/>
                </a:lnTo>
                <a:lnTo>
                  <a:pt x="216" y="308"/>
                </a:lnTo>
                <a:lnTo>
                  <a:pt x="218" y="309"/>
                </a:lnTo>
                <a:lnTo>
                  <a:pt x="221" y="308"/>
                </a:lnTo>
                <a:close/>
                <a:moveTo>
                  <a:pt x="190" y="294"/>
                </a:moveTo>
                <a:lnTo>
                  <a:pt x="190" y="294"/>
                </a:lnTo>
                <a:lnTo>
                  <a:pt x="193" y="290"/>
                </a:lnTo>
                <a:lnTo>
                  <a:pt x="194" y="287"/>
                </a:lnTo>
                <a:lnTo>
                  <a:pt x="196" y="286"/>
                </a:lnTo>
                <a:lnTo>
                  <a:pt x="188" y="286"/>
                </a:lnTo>
                <a:lnTo>
                  <a:pt x="190" y="294"/>
                </a:lnTo>
                <a:close/>
                <a:moveTo>
                  <a:pt x="24" y="207"/>
                </a:moveTo>
                <a:lnTo>
                  <a:pt x="24" y="207"/>
                </a:lnTo>
                <a:lnTo>
                  <a:pt x="27" y="204"/>
                </a:lnTo>
                <a:lnTo>
                  <a:pt x="29" y="204"/>
                </a:lnTo>
                <a:lnTo>
                  <a:pt x="30" y="201"/>
                </a:lnTo>
                <a:lnTo>
                  <a:pt x="30" y="197"/>
                </a:lnTo>
                <a:lnTo>
                  <a:pt x="24" y="202"/>
                </a:lnTo>
                <a:lnTo>
                  <a:pt x="24" y="204"/>
                </a:lnTo>
                <a:lnTo>
                  <a:pt x="24" y="207"/>
                </a:lnTo>
                <a:close/>
                <a:moveTo>
                  <a:pt x="336" y="231"/>
                </a:moveTo>
                <a:lnTo>
                  <a:pt x="336" y="231"/>
                </a:lnTo>
                <a:lnTo>
                  <a:pt x="332" y="231"/>
                </a:lnTo>
                <a:lnTo>
                  <a:pt x="332" y="238"/>
                </a:lnTo>
                <a:lnTo>
                  <a:pt x="338" y="237"/>
                </a:lnTo>
                <a:lnTo>
                  <a:pt x="336" y="231"/>
                </a:lnTo>
                <a:close/>
                <a:moveTo>
                  <a:pt x="224" y="264"/>
                </a:moveTo>
                <a:lnTo>
                  <a:pt x="224" y="264"/>
                </a:lnTo>
                <a:lnTo>
                  <a:pt x="221" y="267"/>
                </a:lnTo>
                <a:lnTo>
                  <a:pt x="220" y="267"/>
                </a:lnTo>
                <a:lnTo>
                  <a:pt x="221" y="273"/>
                </a:lnTo>
                <a:lnTo>
                  <a:pt x="223" y="273"/>
                </a:lnTo>
                <a:lnTo>
                  <a:pt x="226" y="272"/>
                </a:lnTo>
                <a:lnTo>
                  <a:pt x="224" y="265"/>
                </a:lnTo>
                <a:lnTo>
                  <a:pt x="224" y="264"/>
                </a:lnTo>
                <a:close/>
                <a:moveTo>
                  <a:pt x="341" y="366"/>
                </a:moveTo>
                <a:lnTo>
                  <a:pt x="341" y="366"/>
                </a:lnTo>
                <a:lnTo>
                  <a:pt x="346" y="365"/>
                </a:lnTo>
                <a:lnTo>
                  <a:pt x="350" y="361"/>
                </a:lnTo>
                <a:lnTo>
                  <a:pt x="347" y="361"/>
                </a:lnTo>
                <a:lnTo>
                  <a:pt x="347" y="360"/>
                </a:lnTo>
                <a:lnTo>
                  <a:pt x="344" y="361"/>
                </a:lnTo>
                <a:lnTo>
                  <a:pt x="341" y="361"/>
                </a:lnTo>
                <a:lnTo>
                  <a:pt x="343" y="365"/>
                </a:lnTo>
                <a:lnTo>
                  <a:pt x="341" y="366"/>
                </a:lnTo>
                <a:close/>
                <a:moveTo>
                  <a:pt x="237" y="224"/>
                </a:moveTo>
                <a:lnTo>
                  <a:pt x="237" y="224"/>
                </a:lnTo>
                <a:lnTo>
                  <a:pt x="213" y="224"/>
                </a:lnTo>
                <a:lnTo>
                  <a:pt x="215" y="224"/>
                </a:lnTo>
                <a:lnTo>
                  <a:pt x="224" y="224"/>
                </a:lnTo>
                <a:lnTo>
                  <a:pt x="227" y="226"/>
                </a:lnTo>
                <a:lnTo>
                  <a:pt x="229" y="226"/>
                </a:lnTo>
                <a:lnTo>
                  <a:pt x="231" y="226"/>
                </a:lnTo>
                <a:lnTo>
                  <a:pt x="232" y="224"/>
                </a:lnTo>
                <a:lnTo>
                  <a:pt x="234" y="224"/>
                </a:lnTo>
                <a:lnTo>
                  <a:pt x="235" y="226"/>
                </a:lnTo>
                <a:lnTo>
                  <a:pt x="237" y="226"/>
                </a:lnTo>
                <a:lnTo>
                  <a:pt x="237" y="224"/>
                </a:lnTo>
                <a:close/>
                <a:moveTo>
                  <a:pt x="40" y="278"/>
                </a:moveTo>
                <a:lnTo>
                  <a:pt x="40" y="278"/>
                </a:lnTo>
                <a:lnTo>
                  <a:pt x="40" y="270"/>
                </a:lnTo>
                <a:lnTo>
                  <a:pt x="37" y="273"/>
                </a:lnTo>
                <a:lnTo>
                  <a:pt x="37" y="281"/>
                </a:lnTo>
                <a:lnTo>
                  <a:pt x="40" y="278"/>
                </a:lnTo>
                <a:close/>
                <a:moveTo>
                  <a:pt x="27" y="43"/>
                </a:moveTo>
                <a:lnTo>
                  <a:pt x="27" y="43"/>
                </a:lnTo>
                <a:lnTo>
                  <a:pt x="22" y="44"/>
                </a:lnTo>
                <a:lnTo>
                  <a:pt x="18" y="52"/>
                </a:lnTo>
                <a:lnTo>
                  <a:pt x="18" y="54"/>
                </a:lnTo>
                <a:lnTo>
                  <a:pt x="25" y="48"/>
                </a:lnTo>
                <a:lnTo>
                  <a:pt x="27" y="43"/>
                </a:lnTo>
                <a:close/>
                <a:moveTo>
                  <a:pt x="175" y="314"/>
                </a:moveTo>
                <a:lnTo>
                  <a:pt x="175" y="314"/>
                </a:lnTo>
                <a:lnTo>
                  <a:pt x="178" y="313"/>
                </a:lnTo>
                <a:lnTo>
                  <a:pt x="178" y="308"/>
                </a:lnTo>
                <a:lnTo>
                  <a:pt x="177" y="308"/>
                </a:lnTo>
                <a:lnTo>
                  <a:pt x="175" y="308"/>
                </a:lnTo>
                <a:lnTo>
                  <a:pt x="172" y="306"/>
                </a:lnTo>
                <a:lnTo>
                  <a:pt x="172" y="311"/>
                </a:lnTo>
                <a:lnTo>
                  <a:pt x="175" y="314"/>
                </a:lnTo>
                <a:close/>
                <a:moveTo>
                  <a:pt x="272" y="344"/>
                </a:moveTo>
                <a:lnTo>
                  <a:pt x="272" y="344"/>
                </a:lnTo>
                <a:lnTo>
                  <a:pt x="273" y="346"/>
                </a:lnTo>
                <a:lnTo>
                  <a:pt x="275" y="347"/>
                </a:lnTo>
                <a:lnTo>
                  <a:pt x="278" y="347"/>
                </a:lnTo>
                <a:lnTo>
                  <a:pt x="283" y="349"/>
                </a:lnTo>
                <a:lnTo>
                  <a:pt x="283" y="344"/>
                </a:lnTo>
                <a:lnTo>
                  <a:pt x="272" y="344"/>
                </a:lnTo>
                <a:close/>
                <a:moveTo>
                  <a:pt x="335" y="286"/>
                </a:moveTo>
                <a:lnTo>
                  <a:pt x="335" y="286"/>
                </a:lnTo>
                <a:lnTo>
                  <a:pt x="333" y="292"/>
                </a:lnTo>
                <a:lnTo>
                  <a:pt x="333" y="298"/>
                </a:lnTo>
                <a:lnTo>
                  <a:pt x="333" y="300"/>
                </a:lnTo>
                <a:lnTo>
                  <a:pt x="333" y="305"/>
                </a:lnTo>
                <a:lnTo>
                  <a:pt x="335" y="300"/>
                </a:lnTo>
                <a:lnTo>
                  <a:pt x="335" y="289"/>
                </a:lnTo>
                <a:lnTo>
                  <a:pt x="335" y="286"/>
                </a:lnTo>
                <a:close/>
                <a:moveTo>
                  <a:pt x="144" y="286"/>
                </a:moveTo>
                <a:lnTo>
                  <a:pt x="144" y="286"/>
                </a:lnTo>
                <a:lnTo>
                  <a:pt x="145" y="305"/>
                </a:lnTo>
                <a:lnTo>
                  <a:pt x="147" y="320"/>
                </a:lnTo>
                <a:lnTo>
                  <a:pt x="144" y="286"/>
                </a:lnTo>
                <a:close/>
                <a:moveTo>
                  <a:pt x="355" y="306"/>
                </a:moveTo>
                <a:lnTo>
                  <a:pt x="355" y="306"/>
                </a:lnTo>
                <a:lnTo>
                  <a:pt x="352" y="306"/>
                </a:lnTo>
                <a:lnTo>
                  <a:pt x="350" y="308"/>
                </a:lnTo>
                <a:lnTo>
                  <a:pt x="349" y="311"/>
                </a:lnTo>
                <a:lnTo>
                  <a:pt x="347" y="313"/>
                </a:lnTo>
                <a:lnTo>
                  <a:pt x="350" y="313"/>
                </a:lnTo>
                <a:lnTo>
                  <a:pt x="354" y="313"/>
                </a:lnTo>
                <a:lnTo>
                  <a:pt x="354" y="311"/>
                </a:lnTo>
                <a:lnTo>
                  <a:pt x="354" y="309"/>
                </a:lnTo>
                <a:lnTo>
                  <a:pt x="355" y="306"/>
                </a:lnTo>
                <a:close/>
                <a:moveTo>
                  <a:pt x="246" y="22"/>
                </a:moveTo>
                <a:lnTo>
                  <a:pt x="246" y="22"/>
                </a:lnTo>
                <a:lnTo>
                  <a:pt x="251" y="18"/>
                </a:lnTo>
                <a:lnTo>
                  <a:pt x="251" y="14"/>
                </a:lnTo>
                <a:lnTo>
                  <a:pt x="245" y="14"/>
                </a:lnTo>
                <a:lnTo>
                  <a:pt x="246" y="22"/>
                </a:lnTo>
                <a:close/>
                <a:moveTo>
                  <a:pt x="117" y="24"/>
                </a:moveTo>
                <a:lnTo>
                  <a:pt x="117" y="24"/>
                </a:lnTo>
                <a:lnTo>
                  <a:pt x="112" y="24"/>
                </a:lnTo>
                <a:lnTo>
                  <a:pt x="108" y="22"/>
                </a:lnTo>
                <a:lnTo>
                  <a:pt x="106" y="25"/>
                </a:lnTo>
                <a:lnTo>
                  <a:pt x="111" y="27"/>
                </a:lnTo>
                <a:lnTo>
                  <a:pt x="114" y="25"/>
                </a:lnTo>
                <a:lnTo>
                  <a:pt x="115" y="25"/>
                </a:lnTo>
                <a:lnTo>
                  <a:pt x="117" y="24"/>
                </a:lnTo>
                <a:close/>
                <a:moveTo>
                  <a:pt x="117" y="46"/>
                </a:moveTo>
                <a:lnTo>
                  <a:pt x="117" y="46"/>
                </a:lnTo>
                <a:lnTo>
                  <a:pt x="119" y="48"/>
                </a:lnTo>
                <a:lnTo>
                  <a:pt x="126" y="48"/>
                </a:lnTo>
                <a:lnTo>
                  <a:pt x="126" y="46"/>
                </a:lnTo>
                <a:lnTo>
                  <a:pt x="128" y="44"/>
                </a:lnTo>
                <a:lnTo>
                  <a:pt x="126" y="44"/>
                </a:lnTo>
                <a:lnTo>
                  <a:pt x="120" y="44"/>
                </a:lnTo>
                <a:lnTo>
                  <a:pt x="117" y="46"/>
                </a:lnTo>
                <a:close/>
                <a:moveTo>
                  <a:pt x="358" y="360"/>
                </a:moveTo>
                <a:lnTo>
                  <a:pt x="358" y="360"/>
                </a:lnTo>
                <a:lnTo>
                  <a:pt x="361" y="354"/>
                </a:lnTo>
                <a:lnTo>
                  <a:pt x="366" y="347"/>
                </a:lnTo>
                <a:lnTo>
                  <a:pt x="368" y="338"/>
                </a:lnTo>
                <a:lnTo>
                  <a:pt x="369" y="333"/>
                </a:lnTo>
                <a:lnTo>
                  <a:pt x="365" y="346"/>
                </a:lnTo>
                <a:lnTo>
                  <a:pt x="358" y="360"/>
                </a:lnTo>
                <a:close/>
                <a:moveTo>
                  <a:pt x="297" y="51"/>
                </a:moveTo>
                <a:lnTo>
                  <a:pt x="297" y="51"/>
                </a:lnTo>
                <a:lnTo>
                  <a:pt x="270" y="52"/>
                </a:lnTo>
                <a:lnTo>
                  <a:pt x="295" y="52"/>
                </a:lnTo>
                <a:lnTo>
                  <a:pt x="297" y="52"/>
                </a:lnTo>
                <a:lnTo>
                  <a:pt x="297" y="51"/>
                </a:lnTo>
                <a:close/>
                <a:moveTo>
                  <a:pt x="355" y="248"/>
                </a:moveTo>
                <a:lnTo>
                  <a:pt x="355" y="248"/>
                </a:lnTo>
                <a:lnTo>
                  <a:pt x="355" y="256"/>
                </a:lnTo>
                <a:lnTo>
                  <a:pt x="358" y="256"/>
                </a:lnTo>
                <a:lnTo>
                  <a:pt x="358" y="254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6"/>
                </a:lnTo>
                <a:lnTo>
                  <a:pt x="355" y="248"/>
                </a:lnTo>
                <a:close/>
                <a:moveTo>
                  <a:pt x="212" y="246"/>
                </a:moveTo>
                <a:lnTo>
                  <a:pt x="212" y="246"/>
                </a:lnTo>
                <a:lnTo>
                  <a:pt x="215" y="246"/>
                </a:lnTo>
                <a:lnTo>
                  <a:pt x="215" y="245"/>
                </a:lnTo>
                <a:lnTo>
                  <a:pt x="215" y="243"/>
                </a:lnTo>
                <a:lnTo>
                  <a:pt x="213" y="240"/>
                </a:lnTo>
                <a:lnTo>
                  <a:pt x="205" y="232"/>
                </a:lnTo>
                <a:lnTo>
                  <a:pt x="207" y="234"/>
                </a:lnTo>
                <a:lnTo>
                  <a:pt x="208" y="237"/>
                </a:lnTo>
                <a:lnTo>
                  <a:pt x="210" y="240"/>
                </a:lnTo>
                <a:lnTo>
                  <a:pt x="212" y="240"/>
                </a:lnTo>
                <a:lnTo>
                  <a:pt x="212" y="243"/>
                </a:lnTo>
                <a:lnTo>
                  <a:pt x="212" y="246"/>
                </a:lnTo>
                <a:close/>
                <a:moveTo>
                  <a:pt x="215" y="264"/>
                </a:moveTo>
                <a:lnTo>
                  <a:pt x="215" y="264"/>
                </a:lnTo>
                <a:lnTo>
                  <a:pt x="213" y="259"/>
                </a:lnTo>
                <a:lnTo>
                  <a:pt x="208" y="262"/>
                </a:lnTo>
                <a:lnTo>
                  <a:pt x="208" y="264"/>
                </a:lnTo>
                <a:lnTo>
                  <a:pt x="210" y="265"/>
                </a:lnTo>
                <a:lnTo>
                  <a:pt x="210" y="267"/>
                </a:lnTo>
                <a:lnTo>
                  <a:pt x="215" y="264"/>
                </a:lnTo>
                <a:close/>
                <a:moveTo>
                  <a:pt x="207" y="98"/>
                </a:moveTo>
                <a:lnTo>
                  <a:pt x="207" y="98"/>
                </a:lnTo>
                <a:lnTo>
                  <a:pt x="207" y="96"/>
                </a:lnTo>
                <a:lnTo>
                  <a:pt x="204" y="92"/>
                </a:lnTo>
                <a:lnTo>
                  <a:pt x="204" y="90"/>
                </a:lnTo>
                <a:lnTo>
                  <a:pt x="205" y="89"/>
                </a:lnTo>
                <a:lnTo>
                  <a:pt x="208" y="89"/>
                </a:lnTo>
                <a:lnTo>
                  <a:pt x="208" y="90"/>
                </a:lnTo>
                <a:lnTo>
                  <a:pt x="208" y="87"/>
                </a:lnTo>
                <a:lnTo>
                  <a:pt x="201" y="90"/>
                </a:lnTo>
                <a:lnTo>
                  <a:pt x="202" y="95"/>
                </a:lnTo>
                <a:lnTo>
                  <a:pt x="204" y="95"/>
                </a:lnTo>
                <a:lnTo>
                  <a:pt x="205" y="96"/>
                </a:lnTo>
                <a:lnTo>
                  <a:pt x="207" y="98"/>
                </a:lnTo>
                <a:close/>
                <a:moveTo>
                  <a:pt x="43" y="141"/>
                </a:moveTo>
                <a:lnTo>
                  <a:pt x="43" y="141"/>
                </a:lnTo>
                <a:lnTo>
                  <a:pt x="40" y="144"/>
                </a:lnTo>
                <a:lnTo>
                  <a:pt x="38" y="144"/>
                </a:lnTo>
                <a:lnTo>
                  <a:pt x="38" y="147"/>
                </a:lnTo>
                <a:lnTo>
                  <a:pt x="38" y="150"/>
                </a:lnTo>
                <a:lnTo>
                  <a:pt x="41" y="149"/>
                </a:lnTo>
                <a:lnTo>
                  <a:pt x="43" y="141"/>
                </a:lnTo>
                <a:close/>
                <a:moveTo>
                  <a:pt x="197" y="54"/>
                </a:moveTo>
                <a:lnTo>
                  <a:pt x="197" y="54"/>
                </a:lnTo>
                <a:lnTo>
                  <a:pt x="202" y="44"/>
                </a:lnTo>
                <a:lnTo>
                  <a:pt x="196" y="44"/>
                </a:lnTo>
                <a:lnTo>
                  <a:pt x="197" y="54"/>
                </a:lnTo>
                <a:close/>
                <a:moveTo>
                  <a:pt x="338" y="212"/>
                </a:moveTo>
                <a:lnTo>
                  <a:pt x="338" y="212"/>
                </a:lnTo>
                <a:lnTo>
                  <a:pt x="332" y="210"/>
                </a:lnTo>
                <a:lnTo>
                  <a:pt x="332" y="216"/>
                </a:lnTo>
                <a:lnTo>
                  <a:pt x="338" y="215"/>
                </a:lnTo>
                <a:lnTo>
                  <a:pt x="338" y="212"/>
                </a:lnTo>
                <a:close/>
                <a:moveTo>
                  <a:pt x="347" y="325"/>
                </a:moveTo>
                <a:lnTo>
                  <a:pt x="347" y="325"/>
                </a:lnTo>
                <a:lnTo>
                  <a:pt x="352" y="327"/>
                </a:lnTo>
                <a:lnTo>
                  <a:pt x="354" y="319"/>
                </a:lnTo>
                <a:lnTo>
                  <a:pt x="347" y="324"/>
                </a:lnTo>
                <a:lnTo>
                  <a:pt x="347" y="325"/>
                </a:lnTo>
                <a:close/>
                <a:moveTo>
                  <a:pt x="21" y="303"/>
                </a:moveTo>
                <a:lnTo>
                  <a:pt x="21" y="303"/>
                </a:lnTo>
                <a:lnTo>
                  <a:pt x="22" y="305"/>
                </a:lnTo>
                <a:lnTo>
                  <a:pt x="24" y="306"/>
                </a:lnTo>
                <a:lnTo>
                  <a:pt x="24" y="308"/>
                </a:lnTo>
                <a:lnTo>
                  <a:pt x="25" y="309"/>
                </a:lnTo>
                <a:lnTo>
                  <a:pt x="27" y="306"/>
                </a:lnTo>
                <a:lnTo>
                  <a:pt x="29" y="305"/>
                </a:lnTo>
                <a:lnTo>
                  <a:pt x="27" y="302"/>
                </a:lnTo>
                <a:lnTo>
                  <a:pt x="21" y="303"/>
                </a:lnTo>
                <a:close/>
                <a:moveTo>
                  <a:pt x="14" y="207"/>
                </a:moveTo>
                <a:lnTo>
                  <a:pt x="14" y="207"/>
                </a:lnTo>
                <a:lnTo>
                  <a:pt x="19" y="202"/>
                </a:lnTo>
                <a:lnTo>
                  <a:pt x="21" y="202"/>
                </a:lnTo>
                <a:lnTo>
                  <a:pt x="19" y="197"/>
                </a:lnTo>
                <a:lnTo>
                  <a:pt x="14" y="201"/>
                </a:lnTo>
                <a:lnTo>
                  <a:pt x="14" y="207"/>
                </a:lnTo>
                <a:close/>
                <a:moveTo>
                  <a:pt x="330" y="89"/>
                </a:moveTo>
                <a:lnTo>
                  <a:pt x="330" y="89"/>
                </a:lnTo>
                <a:lnTo>
                  <a:pt x="327" y="90"/>
                </a:lnTo>
                <a:lnTo>
                  <a:pt x="325" y="92"/>
                </a:lnTo>
                <a:lnTo>
                  <a:pt x="325" y="98"/>
                </a:lnTo>
                <a:lnTo>
                  <a:pt x="330" y="93"/>
                </a:lnTo>
                <a:lnTo>
                  <a:pt x="330" y="89"/>
                </a:lnTo>
                <a:close/>
                <a:moveTo>
                  <a:pt x="295" y="344"/>
                </a:moveTo>
                <a:lnTo>
                  <a:pt x="295" y="344"/>
                </a:lnTo>
                <a:lnTo>
                  <a:pt x="286" y="344"/>
                </a:lnTo>
                <a:lnTo>
                  <a:pt x="287" y="347"/>
                </a:lnTo>
                <a:lnTo>
                  <a:pt x="295" y="347"/>
                </a:lnTo>
                <a:lnTo>
                  <a:pt x="295" y="344"/>
                </a:lnTo>
                <a:close/>
                <a:moveTo>
                  <a:pt x="175" y="130"/>
                </a:moveTo>
                <a:lnTo>
                  <a:pt x="175" y="130"/>
                </a:lnTo>
                <a:lnTo>
                  <a:pt x="175" y="122"/>
                </a:lnTo>
                <a:lnTo>
                  <a:pt x="174" y="122"/>
                </a:lnTo>
                <a:lnTo>
                  <a:pt x="169" y="128"/>
                </a:lnTo>
                <a:lnTo>
                  <a:pt x="175" y="130"/>
                </a:lnTo>
                <a:close/>
                <a:moveTo>
                  <a:pt x="166" y="33"/>
                </a:moveTo>
                <a:lnTo>
                  <a:pt x="166" y="33"/>
                </a:lnTo>
                <a:lnTo>
                  <a:pt x="164" y="38"/>
                </a:lnTo>
                <a:lnTo>
                  <a:pt x="164" y="40"/>
                </a:lnTo>
                <a:lnTo>
                  <a:pt x="166" y="41"/>
                </a:lnTo>
                <a:lnTo>
                  <a:pt x="169" y="37"/>
                </a:lnTo>
                <a:lnTo>
                  <a:pt x="169" y="33"/>
                </a:lnTo>
                <a:lnTo>
                  <a:pt x="166" y="33"/>
                </a:lnTo>
                <a:close/>
                <a:moveTo>
                  <a:pt x="218" y="232"/>
                </a:moveTo>
                <a:lnTo>
                  <a:pt x="218" y="232"/>
                </a:lnTo>
                <a:lnTo>
                  <a:pt x="223" y="245"/>
                </a:lnTo>
                <a:lnTo>
                  <a:pt x="226" y="243"/>
                </a:lnTo>
                <a:lnTo>
                  <a:pt x="226" y="242"/>
                </a:lnTo>
                <a:lnTo>
                  <a:pt x="218" y="232"/>
                </a:lnTo>
                <a:close/>
                <a:moveTo>
                  <a:pt x="40" y="331"/>
                </a:moveTo>
                <a:lnTo>
                  <a:pt x="40" y="331"/>
                </a:lnTo>
                <a:lnTo>
                  <a:pt x="33" y="338"/>
                </a:lnTo>
                <a:lnTo>
                  <a:pt x="35" y="339"/>
                </a:lnTo>
                <a:lnTo>
                  <a:pt x="41" y="335"/>
                </a:lnTo>
                <a:lnTo>
                  <a:pt x="40" y="331"/>
                </a:lnTo>
                <a:close/>
                <a:moveTo>
                  <a:pt x="141" y="41"/>
                </a:moveTo>
                <a:lnTo>
                  <a:pt x="141" y="41"/>
                </a:lnTo>
                <a:lnTo>
                  <a:pt x="144" y="38"/>
                </a:lnTo>
                <a:lnTo>
                  <a:pt x="142" y="33"/>
                </a:lnTo>
                <a:lnTo>
                  <a:pt x="139" y="35"/>
                </a:lnTo>
                <a:lnTo>
                  <a:pt x="139" y="40"/>
                </a:lnTo>
                <a:lnTo>
                  <a:pt x="141" y="41"/>
                </a:lnTo>
                <a:close/>
                <a:moveTo>
                  <a:pt x="186" y="268"/>
                </a:moveTo>
                <a:lnTo>
                  <a:pt x="186" y="268"/>
                </a:lnTo>
                <a:lnTo>
                  <a:pt x="188" y="268"/>
                </a:lnTo>
                <a:lnTo>
                  <a:pt x="191" y="265"/>
                </a:lnTo>
                <a:lnTo>
                  <a:pt x="191" y="261"/>
                </a:lnTo>
                <a:lnTo>
                  <a:pt x="186" y="265"/>
                </a:lnTo>
                <a:lnTo>
                  <a:pt x="186" y="267"/>
                </a:lnTo>
                <a:lnTo>
                  <a:pt x="186" y="268"/>
                </a:lnTo>
                <a:close/>
                <a:moveTo>
                  <a:pt x="279" y="43"/>
                </a:moveTo>
                <a:lnTo>
                  <a:pt x="279" y="43"/>
                </a:lnTo>
                <a:lnTo>
                  <a:pt x="286" y="44"/>
                </a:lnTo>
                <a:lnTo>
                  <a:pt x="289" y="41"/>
                </a:lnTo>
                <a:lnTo>
                  <a:pt x="283" y="41"/>
                </a:lnTo>
                <a:lnTo>
                  <a:pt x="281" y="41"/>
                </a:lnTo>
                <a:lnTo>
                  <a:pt x="279" y="43"/>
                </a:lnTo>
                <a:close/>
                <a:moveTo>
                  <a:pt x="84" y="37"/>
                </a:moveTo>
                <a:lnTo>
                  <a:pt x="84" y="37"/>
                </a:lnTo>
                <a:lnTo>
                  <a:pt x="87" y="30"/>
                </a:lnTo>
                <a:lnTo>
                  <a:pt x="84" y="30"/>
                </a:lnTo>
                <a:lnTo>
                  <a:pt x="82" y="32"/>
                </a:lnTo>
                <a:lnTo>
                  <a:pt x="81" y="35"/>
                </a:lnTo>
                <a:lnTo>
                  <a:pt x="79" y="35"/>
                </a:lnTo>
                <a:lnTo>
                  <a:pt x="84" y="37"/>
                </a:lnTo>
                <a:close/>
                <a:moveTo>
                  <a:pt x="226" y="85"/>
                </a:moveTo>
                <a:lnTo>
                  <a:pt x="226" y="85"/>
                </a:lnTo>
                <a:lnTo>
                  <a:pt x="226" y="84"/>
                </a:lnTo>
                <a:lnTo>
                  <a:pt x="227" y="71"/>
                </a:lnTo>
                <a:lnTo>
                  <a:pt x="227" y="70"/>
                </a:lnTo>
                <a:lnTo>
                  <a:pt x="226" y="68"/>
                </a:lnTo>
                <a:lnTo>
                  <a:pt x="226" y="73"/>
                </a:lnTo>
                <a:lnTo>
                  <a:pt x="226" y="76"/>
                </a:lnTo>
                <a:lnTo>
                  <a:pt x="226" y="78"/>
                </a:lnTo>
                <a:lnTo>
                  <a:pt x="224" y="79"/>
                </a:lnTo>
                <a:lnTo>
                  <a:pt x="226" y="85"/>
                </a:lnTo>
                <a:close/>
                <a:moveTo>
                  <a:pt x="335" y="27"/>
                </a:moveTo>
                <a:lnTo>
                  <a:pt x="335" y="27"/>
                </a:lnTo>
                <a:lnTo>
                  <a:pt x="330" y="22"/>
                </a:lnTo>
                <a:lnTo>
                  <a:pt x="324" y="21"/>
                </a:lnTo>
                <a:lnTo>
                  <a:pt x="325" y="21"/>
                </a:lnTo>
                <a:lnTo>
                  <a:pt x="325" y="22"/>
                </a:lnTo>
                <a:lnTo>
                  <a:pt x="327" y="24"/>
                </a:lnTo>
                <a:lnTo>
                  <a:pt x="327" y="25"/>
                </a:lnTo>
                <a:lnTo>
                  <a:pt x="327" y="27"/>
                </a:lnTo>
                <a:lnTo>
                  <a:pt x="327" y="29"/>
                </a:lnTo>
                <a:lnTo>
                  <a:pt x="328" y="25"/>
                </a:lnTo>
                <a:lnTo>
                  <a:pt x="330" y="24"/>
                </a:lnTo>
                <a:lnTo>
                  <a:pt x="332" y="25"/>
                </a:lnTo>
                <a:lnTo>
                  <a:pt x="333" y="27"/>
                </a:lnTo>
                <a:lnTo>
                  <a:pt x="333" y="29"/>
                </a:lnTo>
                <a:lnTo>
                  <a:pt x="335" y="27"/>
                </a:lnTo>
                <a:close/>
                <a:moveTo>
                  <a:pt x="320" y="41"/>
                </a:moveTo>
                <a:lnTo>
                  <a:pt x="320" y="41"/>
                </a:lnTo>
                <a:lnTo>
                  <a:pt x="320" y="43"/>
                </a:lnTo>
                <a:lnTo>
                  <a:pt x="319" y="43"/>
                </a:lnTo>
                <a:lnTo>
                  <a:pt x="317" y="44"/>
                </a:lnTo>
                <a:lnTo>
                  <a:pt x="314" y="46"/>
                </a:lnTo>
                <a:lnTo>
                  <a:pt x="313" y="46"/>
                </a:lnTo>
                <a:lnTo>
                  <a:pt x="319" y="48"/>
                </a:lnTo>
                <a:lnTo>
                  <a:pt x="324" y="43"/>
                </a:lnTo>
                <a:lnTo>
                  <a:pt x="322" y="41"/>
                </a:lnTo>
                <a:lnTo>
                  <a:pt x="320" y="41"/>
                </a:lnTo>
                <a:close/>
                <a:moveTo>
                  <a:pt x="212" y="141"/>
                </a:moveTo>
                <a:lnTo>
                  <a:pt x="212" y="141"/>
                </a:lnTo>
                <a:lnTo>
                  <a:pt x="175" y="142"/>
                </a:lnTo>
                <a:lnTo>
                  <a:pt x="180" y="142"/>
                </a:lnTo>
                <a:lnTo>
                  <a:pt x="199" y="142"/>
                </a:lnTo>
                <a:lnTo>
                  <a:pt x="210" y="142"/>
                </a:lnTo>
                <a:lnTo>
                  <a:pt x="212" y="141"/>
                </a:lnTo>
                <a:close/>
                <a:moveTo>
                  <a:pt x="137" y="13"/>
                </a:moveTo>
                <a:lnTo>
                  <a:pt x="137" y="13"/>
                </a:lnTo>
                <a:lnTo>
                  <a:pt x="136" y="11"/>
                </a:lnTo>
                <a:lnTo>
                  <a:pt x="125" y="11"/>
                </a:lnTo>
                <a:lnTo>
                  <a:pt x="125" y="13"/>
                </a:lnTo>
                <a:lnTo>
                  <a:pt x="137" y="13"/>
                </a:lnTo>
                <a:close/>
                <a:moveTo>
                  <a:pt x="220" y="262"/>
                </a:moveTo>
                <a:lnTo>
                  <a:pt x="220" y="262"/>
                </a:lnTo>
                <a:lnTo>
                  <a:pt x="221" y="259"/>
                </a:lnTo>
                <a:lnTo>
                  <a:pt x="223" y="257"/>
                </a:lnTo>
                <a:lnTo>
                  <a:pt x="221" y="251"/>
                </a:lnTo>
                <a:lnTo>
                  <a:pt x="220" y="253"/>
                </a:lnTo>
                <a:lnTo>
                  <a:pt x="218" y="254"/>
                </a:lnTo>
                <a:lnTo>
                  <a:pt x="220" y="262"/>
                </a:lnTo>
                <a:close/>
                <a:moveTo>
                  <a:pt x="85" y="21"/>
                </a:moveTo>
                <a:lnTo>
                  <a:pt x="85" y="21"/>
                </a:lnTo>
                <a:lnTo>
                  <a:pt x="76" y="21"/>
                </a:lnTo>
                <a:lnTo>
                  <a:pt x="76" y="24"/>
                </a:lnTo>
                <a:lnTo>
                  <a:pt x="84" y="24"/>
                </a:lnTo>
                <a:lnTo>
                  <a:pt x="85" y="21"/>
                </a:lnTo>
                <a:close/>
                <a:moveTo>
                  <a:pt x="18" y="257"/>
                </a:moveTo>
                <a:lnTo>
                  <a:pt x="18" y="257"/>
                </a:lnTo>
                <a:lnTo>
                  <a:pt x="19" y="256"/>
                </a:lnTo>
                <a:lnTo>
                  <a:pt x="19" y="254"/>
                </a:lnTo>
                <a:lnTo>
                  <a:pt x="19" y="248"/>
                </a:lnTo>
                <a:lnTo>
                  <a:pt x="19" y="246"/>
                </a:lnTo>
                <a:lnTo>
                  <a:pt x="16" y="248"/>
                </a:lnTo>
                <a:lnTo>
                  <a:pt x="18" y="257"/>
                </a:lnTo>
                <a:close/>
                <a:moveTo>
                  <a:pt x="29" y="208"/>
                </a:moveTo>
                <a:lnTo>
                  <a:pt x="29" y="208"/>
                </a:lnTo>
                <a:lnTo>
                  <a:pt x="24" y="212"/>
                </a:lnTo>
                <a:lnTo>
                  <a:pt x="24" y="213"/>
                </a:lnTo>
                <a:lnTo>
                  <a:pt x="24" y="216"/>
                </a:lnTo>
                <a:lnTo>
                  <a:pt x="25" y="215"/>
                </a:lnTo>
                <a:lnTo>
                  <a:pt x="29" y="213"/>
                </a:lnTo>
                <a:lnTo>
                  <a:pt x="29" y="212"/>
                </a:lnTo>
                <a:lnTo>
                  <a:pt x="29" y="210"/>
                </a:lnTo>
                <a:lnTo>
                  <a:pt x="29" y="208"/>
                </a:lnTo>
                <a:close/>
                <a:moveTo>
                  <a:pt x="16" y="101"/>
                </a:moveTo>
                <a:lnTo>
                  <a:pt x="16" y="101"/>
                </a:lnTo>
                <a:lnTo>
                  <a:pt x="25" y="96"/>
                </a:lnTo>
                <a:lnTo>
                  <a:pt x="25" y="92"/>
                </a:lnTo>
                <a:lnTo>
                  <a:pt x="16" y="101"/>
                </a:lnTo>
                <a:close/>
                <a:moveTo>
                  <a:pt x="224" y="131"/>
                </a:moveTo>
                <a:lnTo>
                  <a:pt x="224" y="131"/>
                </a:lnTo>
                <a:lnTo>
                  <a:pt x="226" y="125"/>
                </a:lnTo>
                <a:lnTo>
                  <a:pt x="224" y="123"/>
                </a:lnTo>
                <a:lnTo>
                  <a:pt x="223" y="120"/>
                </a:lnTo>
                <a:lnTo>
                  <a:pt x="221" y="119"/>
                </a:lnTo>
                <a:lnTo>
                  <a:pt x="220" y="117"/>
                </a:lnTo>
                <a:lnTo>
                  <a:pt x="224" y="130"/>
                </a:lnTo>
                <a:lnTo>
                  <a:pt x="224" y="131"/>
                </a:lnTo>
                <a:close/>
                <a:moveTo>
                  <a:pt x="327" y="119"/>
                </a:moveTo>
                <a:lnTo>
                  <a:pt x="327" y="119"/>
                </a:lnTo>
                <a:lnTo>
                  <a:pt x="327" y="125"/>
                </a:lnTo>
                <a:lnTo>
                  <a:pt x="332" y="123"/>
                </a:lnTo>
                <a:lnTo>
                  <a:pt x="332" y="119"/>
                </a:lnTo>
                <a:lnTo>
                  <a:pt x="327" y="119"/>
                </a:lnTo>
                <a:close/>
                <a:moveTo>
                  <a:pt x="35" y="210"/>
                </a:moveTo>
                <a:lnTo>
                  <a:pt x="35" y="210"/>
                </a:lnTo>
                <a:lnTo>
                  <a:pt x="38" y="208"/>
                </a:lnTo>
                <a:lnTo>
                  <a:pt x="38" y="207"/>
                </a:lnTo>
                <a:lnTo>
                  <a:pt x="38" y="201"/>
                </a:lnTo>
                <a:lnTo>
                  <a:pt x="35" y="204"/>
                </a:lnTo>
                <a:lnTo>
                  <a:pt x="35" y="210"/>
                </a:lnTo>
                <a:close/>
                <a:moveTo>
                  <a:pt x="115" y="32"/>
                </a:moveTo>
                <a:lnTo>
                  <a:pt x="115" y="32"/>
                </a:lnTo>
                <a:lnTo>
                  <a:pt x="114" y="32"/>
                </a:lnTo>
                <a:lnTo>
                  <a:pt x="114" y="33"/>
                </a:lnTo>
                <a:lnTo>
                  <a:pt x="108" y="40"/>
                </a:lnTo>
                <a:lnTo>
                  <a:pt x="112" y="40"/>
                </a:lnTo>
                <a:lnTo>
                  <a:pt x="115" y="32"/>
                </a:lnTo>
                <a:close/>
                <a:moveTo>
                  <a:pt x="242" y="259"/>
                </a:moveTo>
                <a:lnTo>
                  <a:pt x="242" y="259"/>
                </a:lnTo>
                <a:lnTo>
                  <a:pt x="240" y="259"/>
                </a:lnTo>
                <a:lnTo>
                  <a:pt x="240" y="261"/>
                </a:lnTo>
                <a:lnTo>
                  <a:pt x="238" y="264"/>
                </a:lnTo>
                <a:lnTo>
                  <a:pt x="238" y="270"/>
                </a:lnTo>
                <a:lnTo>
                  <a:pt x="240" y="273"/>
                </a:lnTo>
                <a:lnTo>
                  <a:pt x="240" y="270"/>
                </a:lnTo>
                <a:lnTo>
                  <a:pt x="242" y="267"/>
                </a:lnTo>
                <a:lnTo>
                  <a:pt x="242" y="264"/>
                </a:lnTo>
                <a:lnTo>
                  <a:pt x="242" y="259"/>
                </a:lnTo>
                <a:close/>
                <a:moveTo>
                  <a:pt x="212" y="46"/>
                </a:moveTo>
                <a:lnTo>
                  <a:pt x="212" y="46"/>
                </a:lnTo>
                <a:lnTo>
                  <a:pt x="213" y="44"/>
                </a:lnTo>
                <a:lnTo>
                  <a:pt x="215" y="41"/>
                </a:lnTo>
                <a:lnTo>
                  <a:pt x="215" y="35"/>
                </a:lnTo>
                <a:lnTo>
                  <a:pt x="212" y="40"/>
                </a:lnTo>
                <a:lnTo>
                  <a:pt x="212" y="46"/>
                </a:lnTo>
                <a:close/>
                <a:moveTo>
                  <a:pt x="333" y="51"/>
                </a:moveTo>
                <a:lnTo>
                  <a:pt x="333" y="51"/>
                </a:lnTo>
                <a:lnTo>
                  <a:pt x="328" y="54"/>
                </a:lnTo>
                <a:lnTo>
                  <a:pt x="328" y="55"/>
                </a:lnTo>
                <a:lnTo>
                  <a:pt x="328" y="59"/>
                </a:lnTo>
                <a:lnTo>
                  <a:pt x="333" y="55"/>
                </a:lnTo>
                <a:lnTo>
                  <a:pt x="333" y="51"/>
                </a:lnTo>
                <a:close/>
                <a:moveTo>
                  <a:pt x="37" y="169"/>
                </a:moveTo>
                <a:lnTo>
                  <a:pt x="37" y="169"/>
                </a:lnTo>
                <a:lnTo>
                  <a:pt x="33" y="172"/>
                </a:lnTo>
                <a:lnTo>
                  <a:pt x="33" y="174"/>
                </a:lnTo>
                <a:lnTo>
                  <a:pt x="33" y="177"/>
                </a:lnTo>
                <a:lnTo>
                  <a:pt x="33" y="178"/>
                </a:lnTo>
                <a:lnTo>
                  <a:pt x="37" y="177"/>
                </a:lnTo>
                <a:lnTo>
                  <a:pt x="37" y="175"/>
                </a:lnTo>
                <a:lnTo>
                  <a:pt x="37" y="169"/>
                </a:lnTo>
                <a:close/>
                <a:moveTo>
                  <a:pt x="13" y="114"/>
                </a:moveTo>
                <a:lnTo>
                  <a:pt x="13" y="114"/>
                </a:lnTo>
                <a:lnTo>
                  <a:pt x="19" y="112"/>
                </a:lnTo>
                <a:lnTo>
                  <a:pt x="19" y="111"/>
                </a:lnTo>
                <a:lnTo>
                  <a:pt x="21" y="111"/>
                </a:lnTo>
                <a:lnTo>
                  <a:pt x="22" y="111"/>
                </a:lnTo>
                <a:lnTo>
                  <a:pt x="24" y="109"/>
                </a:lnTo>
                <a:lnTo>
                  <a:pt x="25" y="109"/>
                </a:lnTo>
                <a:lnTo>
                  <a:pt x="25" y="106"/>
                </a:lnTo>
                <a:lnTo>
                  <a:pt x="13" y="114"/>
                </a:lnTo>
                <a:close/>
                <a:moveTo>
                  <a:pt x="160" y="57"/>
                </a:moveTo>
                <a:lnTo>
                  <a:pt x="160" y="57"/>
                </a:lnTo>
                <a:lnTo>
                  <a:pt x="161" y="55"/>
                </a:lnTo>
                <a:lnTo>
                  <a:pt x="161" y="52"/>
                </a:lnTo>
                <a:lnTo>
                  <a:pt x="161" y="44"/>
                </a:lnTo>
                <a:lnTo>
                  <a:pt x="158" y="48"/>
                </a:lnTo>
                <a:lnTo>
                  <a:pt x="160" y="49"/>
                </a:lnTo>
                <a:lnTo>
                  <a:pt x="160" y="51"/>
                </a:lnTo>
                <a:lnTo>
                  <a:pt x="160" y="55"/>
                </a:lnTo>
                <a:lnTo>
                  <a:pt x="160" y="57"/>
                </a:lnTo>
                <a:close/>
                <a:moveTo>
                  <a:pt x="144" y="52"/>
                </a:moveTo>
                <a:lnTo>
                  <a:pt x="144" y="52"/>
                </a:lnTo>
                <a:lnTo>
                  <a:pt x="147" y="49"/>
                </a:lnTo>
                <a:lnTo>
                  <a:pt x="149" y="48"/>
                </a:lnTo>
                <a:lnTo>
                  <a:pt x="147" y="46"/>
                </a:lnTo>
                <a:lnTo>
                  <a:pt x="147" y="44"/>
                </a:lnTo>
                <a:lnTo>
                  <a:pt x="144" y="48"/>
                </a:lnTo>
                <a:lnTo>
                  <a:pt x="142" y="49"/>
                </a:lnTo>
                <a:lnTo>
                  <a:pt x="142" y="52"/>
                </a:lnTo>
                <a:lnTo>
                  <a:pt x="144" y="52"/>
                </a:lnTo>
                <a:close/>
                <a:moveTo>
                  <a:pt x="66" y="40"/>
                </a:moveTo>
                <a:lnTo>
                  <a:pt x="66" y="40"/>
                </a:lnTo>
                <a:lnTo>
                  <a:pt x="65" y="40"/>
                </a:lnTo>
                <a:lnTo>
                  <a:pt x="63" y="41"/>
                </a:lnTo>
                <a:lnTo>
                  <a:pt x="60" y="46"/>
                </a:lnTo>
                <a:lnTo>
                  <a:pt x="60" y="48"/>
                </a:lnTo>
                <a:lnTo>
                  <a:pt x="65" y="44"/>
                </a:lnTo>
                <a:lnTo>
                  <a:pt x="66" y="44"/>
                </a:lnTo>
                <a:lnTo>
                  <a:pt x="66" y="40"/>
                </a:lnTo>
                <a:close/>
                <a:moveTo>
                  <a:pt x="48" y="292"/>
                </a:moveTo>
                <a:lnTo>
                  <a:pt x="48" y="292"/>
                </a:lnTo>
                <a:lnTo>
                  <a:pt x="46" y="294"/>
                </a:lnTo>
                <a:lnTo>
                  <a:pt x="44" y="295"/>
                </a:lnTo>
                <a:lnTo>
                  <a:pt x="46" y="302"/>
                </a:lnTo>
                <a:lnTo>
                  <a:pt x="46" y="303"/>
                </a:lnTo>
                <a:lnTo>
                  <a:pt x="48" y="302"/>
                </a:lnTo>
                <a:lnTo>
                  <a:pt x="48" y="300"/>
                </a:lnTo>
                <a:lnTo>
                  <a:pt x="48" y="294"/>
                </a:lnTo>
                <a:lnTo>
                  <a:pt x="48" y="292"/>
                </a:lnTo>
                <a:close/>
                <a:moveTo>
                  <a:pt x="68" y="54"/>
                </a:moveTo>
                <a:lnTo>
                  <a:pt x="68" y="54"/>
                </a:lnTo>
                <a:lnTo>
                  <a:pt x="66" y="52"/>
                </a:lnTo>
                <a:lnTo>
                  <a:pt x="65" y="51"/>
                </a:lnTo>
                <a:lnTo>
                  <a:pt x="63" y="51"/>
                </a:lnTo>
                <a:lnTo>
                  <a:pt x="59" y="52"/>
                </a:lnTo>
                <a:lnTo>
                  <a:pt x="57" y="54"/>
                </a:lnTo>
                <a:lnTo>
                  <a:pt x="60" y="54"/>
                </a:lnTo>
                <a:lnTo>
                  <a:pt x="62" y="54"/>
                </a:lnTo>
                <a:lnTo>
                  <a:pt x="68" y="54"/>
                </a:lnTo>
                <a:close/>
                <a:moveTo>
                  <a:pt x="137" y="366"/>
                </a:moveTo>
                <a:lnTo>
                  <a:pt x="137" y="366"/>
                </a:lnTo>
                <a:lnTo>
                  <a:pt x="133" y="366"/>
                </a:lnTo>
                <a:lnTo>
                  <a:pt x="133" y="371"/>
                </a:lnTo>
                <a:lnTo>
                  <a:pt x="136" y="371"/>
                </a:lnTo>
                <a:lnTo>
                  <a:pt x="137" y="371"/>
                </a:lnTo>
                <a:lnTo>
                  <a:pt x="139" y="369"/>
                </a:lnTo>
                <a:lnTo>
                  <a:pt x="137" y="366"/>
                </a:lnTo>
                <a:close/>
                <a:moveTo>
                  <a:pt x="196" y="35"/>
                </a:moveTo>
                <a:lnTo>
                  <a:pt x="196" y="35"/>
                </a:lnTo>
                <a:lnTo>
                  <a:pt x="201" y="37"/>
                </a:lnTo>
                <a:lnTo>
                  <a:pt x="202" y="35"/>
                </a:lnTo>
                <a:lnTo>
                  <a:pt x="204" y="35"/>
                </a:lnTo>
                <a:lnTo>
                  <a:pt x="205" y="33"/>
                </a:lnTo>
                <a:lnTo>
                  <a:pt x="202" y="32"/>
                </a:lnTo>
                <a:lnTo>
                  <a:pt x="202" y="30"/>
                </a:lnTo>
                <a:lnTo>
                  <a:pt x="196" y="35"/>
                </a:lnTo>
                <a:close/>
                <a:moveTo>
                  <a:pt x="153" y="114"/>
                </a:moveTo>
                <a:lnTo>
                  <a:pt x="153" y="114"/>
                </a:lnTo>
                <a:lnTo>
                  <a:pt x="155" y="112"/>
                </a:lnTo>
                <a:lnTo>
                  <a:pt x="156" y="111"/>
                </a:lnTo>
                <a:lnTo>
                  <a:pt x="156" y="104"/>
                </a:lnTo>
                <a:lnTo>
                  <a:pt x="156" y="103"/>
                </a:lnTo>
                <a:lnTo>
                  <a:pt x="155" y="106"/>
                </a:lnTo>
                <a:lnTo>
                  <a:pt x="153" y="108"/>
                </a:lnTo>
                <a:lnTo>
                  <a:pt x="153" y="109"/>
                </a:lnTo>
                <a:lnTo>
                  <a:pt x="153" y="114"/>
                </a:lnTo>
                <a:close/>
                <a:moveTo>
                  <a:pt x="256" y="27"/>
                </a:moveTo>
                <a:lnTo>
                  <a:pt x="256" y="27"/>
                </a:lnTo>
                <a:lnTo>
                  <a:pt x="257" y="27"/>
                </a:lnTo>
                <a:lnTo>
                  <a:pt x="257" y="25"/>
                </a:lnTo>
                <a:lnTo>
                  <a:pt x="257" y="18"/>
                </a:lnTo>
                <a:lnTo>
                  <a:pt x="257" y="14"/>
                </a:lnTo>
                <a:lnTo>
                  <a:pt x="254" y="14"/>
                </a:lnTo>
                <a:lnTo>
                  <a:pt x="254" y="16"/>
                </a:lnTo>
                <a:lnTo>
                  <a:pt x="256" y="18"/>
                </a:lnTo>
                <a:lnTo>
                  <a:pt x="256" y="19"/>
                </a:lnTo>
                <a:lnTo>
                  <a:pt x="256" y="21"/>
                </a:lnTo>
                <a:lnTo>
                  <a:pt x="256" y="22"/>
                </a:lnTo>
                <a:lnTo>
                  <a:pt x="256" y="27"/>
                </a:lnTo>
                <a:close/>
                <a:moveTo>
                  <a:pt x="290" y="44"/>
                </a:moveTo>
                <a:lnTo>
                  <a:pt x="290" y="44"/>
                </a:lnTo>
                <a:lnTo>
                  <a:pt x="295" y="46"/>
                </a:lnTo>
                <a:lnTo>
                  <a:pt x="295" y="44"/>
                </a:lnTo>
                <a:lnTo>
                  <a:pt x="298" y="41"/>
                </a:lnTo>
                <a:lnTo>
                  <a:pt x="295" y="41"/>
                </a:lnTo>
                <a:lnTo>
                  <a:pt x="294" y="41"/>
                </a:lnTo>
                <a:lnTo>
                  <a:pt x="292" y="43"/>
                </a:lnTo>
                <a:lnTo>
                  <a:pt x="290" y="44"/>
                </a:lnTo>
                <a:close/>
                <a:moveTo>
                  <a:pt x="19" y="273"/>
                </a:moveTo>
                <a:lnTo>
                  <a:pt x="19" y="273"/>
                </a:lnTo>
                <a:lnTo>
                  <a:pt x="21" y="272"/>
                </a:lnTo>
                <a:lnTo>
                  <a:pt x="21" y="270"/>
                </a:lnTo>
                <a:lnTo>
                  <a:pt x="19" y="262"/>
                </a:lnTo>
                <a:lnTo>
                  <a:pt x="18" y="261"/>
                </a:lnTo>
                <a:lnTo>
                  <a:pt x="19" y="273"/>
                </a:lnTo>
                <a:close/>
                <a:moveTo>
                  <a:pt x="147" y="134"/>
                </a:moveTo>
                <a:lnTo>
                  <a:pt x="147" y="134"/>
                </a:lnTo>
                <a:lnTo>
                  <a:pt x="149" y="136"/>
                </a:lnTo>
                <a:lnTo>
                  <a:pt x="150" y="134"/>
                </a:lnTo>
                <a:lnTo>
                  <a:pt x="156" y="131"/>
                </a:lnTo>
                <a:lnTo>
                  <a:pt x="156" y="130"/>
                </a:lnTo>
                <a:lnTo>
                  <a:pt x="158" y="128"/>
                </a:lnTo>
                <a:lnTo>
                  <a:pt x="160" y="128"/>
                </a:lnTo>
                <a:lnTo>
                  <a:pt x="161" y="126"/>
                </a:lnTo>
                <a:lnTo>
                  <a:pt x="163" y="125"/>
                </a:lnTo>
                <a:lnTo>
                  <a:pt x="161" y="123"/>
                </a:lnTo>
                <a:lnTo>
                  <a:pt x="155" y="131"/>
                </a:lnTo>
                <a:lnTo>
                  <a:pt x="153" y="133"/>
                </a:lnTo>
                <a:lnTo>
                  <a:pt x="150" y="133"/>
                </a:lnTo>
                <a:lnTo>
                  <a:pt x="149" y="134"/>
                </a:lnTo>
                <a:lnTo>
                  <a:pt x="147" y="134"/>
                </a:lnTo>
                <a:close/>
                <a:moveTo>
                  <a:pt x="202" y="126"/>
                </a:moveTo>
                <a:lnTo>
                  <a:pt x="202" y="126"/>
                </a:lnTo>
                <a:lnTo>
                  <a:pt x="201" y="119"/>
                </a:lnTo>
                <a:lnTo>
                  <a:pt x="199" y="120"/>
                </a:lnTo>
                <a:lnTo>
                  <a:pt x="199" y="126"/>
                </a:lnTo>
                <a:lnTo>
                  <a:pt x="202" y="126"/>
                </a:lnTo>
                <a:close/>
                <a:moveTo>
                  <a:pt x="322" y="352"/>
                </a:moveTo>
                <a:lnTo>
                  <a:pt x="322" y="352"/>
                </a:lnTo>
                <a:lnTo>
                  <a:pt x="320" y="346"/>
                </a:lnTo>
                <a:lnTo>
                  <a:pt x="316" y="346"/>
                </a:lnTo>
                <a:lnTo>
                  <a:pt x="317" y="352"/>
                </a:lnTo>
                <a:lnTo>
                  <a:pt x="322" y="352"/>
                </a:lnTo>
                <a:close/>
                <a:moveTo>
                  <a:pt x="357" y="229"/>
                </a:moveTo>
                <a:lnTo>
                  <a:pt x="357" y="229"/>
                </a:lnTo>
                <a:lnTo>
                  <a:pt x="357" y="223"/>
                </a:lnTo>
                <a:lnTo>
                  <a:pt x="354" y="224"/>
                </a:lnTo>
                <a:lnTo>
                  <a:pt x="354" y="229"/>
                </a:lnTo>
                <a:lnTo>
                  <a:pt x="357" y="229"/>
                </a:lnTo>
                <a:close/>
                <a:moveTo>
                  <a:pt x="327" y="109"/>
                </a:moveTo>
                <a:lnTo>
                  <a:pt x="327" y="109"/>
                </a:lnTo>
                <a:lnTo>
                  <a:pt x="327" y="114"/>
                </a:lnTo>
                <a:lnTo>
                  <a:pt x="332" y="112"/>
                </a:lnTo>
                <a:lnTo>
                  <a:pt x="330" y="109"/>
                </a:lnTo>
                <a:lnTo>
                  <a:pt x="327" y="109"/>
                </a:lnTo>
                <a:close/>
                <a:moveTo>
                  <a:pt x="76" y="35"/>
                </a:moveTo>
                <a:lnTo>
                  <a:pt x="76" y="35"/>
                </a:lnTo>
                <a:lnTo>
                  <a:pt x="78" y="33"/>
                </a:lnTo>
                <a:lnTo>
                  <a:pt x="79" y="30"/>
                </a:lnTo>
                <a:lnTo>
                  <a:pt x="74" y="30"/>
                </a:lnTo>
                <a:lnTo>
                  <a:pt x="73" y="33"/>
                </a:lnTo>
                <a:lnTo>
                  <a:pt x="76" y="35"/>
                </a:lnTo>
                <a:close/>
                <a:moveTo>
                  <a:pt x="37" y="191"/>
                </a:moveTo>
                <a:lnTo>
                  <a:pt x="37" y="191"/>
                </a:lnTo>
                <a:lnTo>
                  <a:pt x="37" y="193"/>
                </a:lnTo>
                <a:lnTo>
                  <a:pt x="35" y="194"/>
                </a:lnTo>
                <a:lnTo>
                  <a:pt x="33" y="196"/>
                </a:lnTo>
                <a:lnTo>
                  <a:pt x="33" y="201"/>
                </a:lnTo>
                <a:lnTo>
                  <a:pt x="37" y="197"/>
                </a:lnTo>
                <a:lnTo>
                  <a:pt x="38" y="196"/>
                </a:lnTo>
                <a:lnTo>
                  <a:pt x="38" y="193"/>
                </a:lnTo>
                <a:lnTo>
                  <a:pt x="37" y="191"/>
                </a:lnTo>
                <a:close/>
                <a:moveTo>
                  <a:pt x="229" y="303"/>
                </a:moveTo>
                <a:lnTo>
                  <a:pt x="229" y="303"/>
                </a:lnTo>
                <a:lnTo>
                  <a:pt x="232" y="302"/>
                </a:lnTo>
                <a:lnTo>
                  <a:pt x="234" y="300"/>
                </a:lnTo>
                <a:lnTo>
                  <a:pt x="234" y="294"/>
                </a:lnTo>
                <a:lnTo>
                  <a:pt x="232" y="294"/>
                </a:lnTo>
                <a:lnTo>
                  <a:pt x="229" y="298"/>
                </a:lnTo>
                <a:lnTo>
                  <a:pt x="229" y="303"/>
                </a:lnTo>
                <a:close/>
                <a:moveTo>
                  <a:pt x="188" y="373"/>
                </a:moveTo>
                <a:lnTo>
                  <a:pt x="188" y="373"/>
                </a:lnTo>
                <a:lnTo>
                  <a:pt x="186" y="369"/>
                </a:lnTo>
                <a:lnTo>
                  <a:pt x="185" y="369"/>
                </a:lnTo>
                <a:lnTo>
                  <a:pt x="180" y="369"/>
                </a:lnTo>
                <a:lnTo>
                  <a:pt x="180" y="373"/>
                </a:lnTo>
                <a:lnTo>
                  <a:pt x="188" y="373"/>
                </a:lnTo>
                <a:close/>
                <a:moveTo>
                  <a:pt x="350" y="300"/>
                </a:moveTo>
                <a:lnTo>
                  <a:pt x="350" y="300"/>
                </a:lnTo>
                <a:lnTo>
                  <a:pt x="354" y="295"/>
                </a:lnTo>
                <a:lnTo>
                  <a:pt x="347" y="295"/>
                </a:lnTo>
                <a:lnTo>
                  <a:pt x="347" y="297"/>
                </a:lnTo>
                <a:lnTo>
                  <a:pt x="346" y="298"/>
                </a:lnTo>
                <a:lnTo>
                  <a:pt x="350" y="300"/>
                </a:lnTo>
                <a:close/>
                <a:moveTo>
                  <a:pt x="350" y="272"/>
                </a:moveTo>
                <a:lnTo>
                  <a:pt x="350" y="272"/>
                </a:lnTo>
                <a:lnTo>
                  <a:pt x="350" y="276"/>
                </a:lnTo>
                <a:lnTo>
                  <a:pt x="355" y="276"/>
                </a:lnTo>
                <a:lnTo>
                  <a:pt x="355" y="272"/>
                </a:lnTo>
                <a:lnTo>
                  <a:pt x="350" y="272"/>
                </a:lnTo>
                <a:close/>
                <a:moveTo>
                  <a:pt x="175" y="302"/>
                </a:moveTo>
                <a:lnTo>
                  <a:pt x="175" y="302"/>
                </a:lnTo>
                <a:lnTo>
                  <a:pt x="177" y="300"/>
                </a:lnTo>
                <a:lnTo>
                  <a:pt x="178" y="300"/>
                </a:lnTo>
                <a:lnTo>
                  <a:pt x="178" y="295"/>
                </a:lnTo>
                <a:lnTo>
                  <a:pt x="177" y="294"/>
                </a:lnTo>
                <a:lnTo>
                  <a:pt x="175" y="295"/>
                </a:lnTo>
                <a:lnTo>
                  <a:pt x="174" y="298"/>
                </a:lnTo>
                <a:lnTo>
                  <a:pt x="174" y="300"/>
                </a:lnTo>
                <a:lnTo>
                  <a:pt x="175" y="302"/>
                </a:lnTo>
                <a:close/>
                <a:moveTo>
                  <a:pt x="175" y="336"/>
                </a:moveTo>
                <a:lnTo>
                  <a:pt x="175" y="336"/>
                </a:lnTo>
                <a:lnTo>
                  <a:pt x="177" y="343"/>
                </a:lnTo>
                <a:lnTo>
                  <a:pt x="180" y="336"/>
                </a:lnTo>
                <a:lnTo>
                  <a:pt x="180" y="335"/>
                </a:lnTo>
                <a:lnTo>
                  <a:pt x="177" y="335"/>
                </a:lnTo>
                <a:lnTo>
                  <a:pt x="175" y="336"/>
                </a:lnTo>
                <a:close/>
                <a:moveTo>
                  <a:pt x="87" y="37"/>
                </a:moveTo>
                <a:lnTo>
                  <a:pt x="87" y="37"/>
                </a:lnTo>
                <a:lnTo>
                  <a:pt x="90" y="38"/>
                </a:lnTo>
                <a:lnTo>
                  <a:pt x="93" y="30"/>
                </a:lnTo>
                <a:lnTo>
                  <a:pt x="90" y="30"/>
                </a:lnTo>
                <a:lnTo>
                  <a:pt x="87" y="37"/>
                </a:lnTo>
                <a:close/>
                <a:moveTo>
                  <a:pt x="172" y="232"/>
                </a:moveTo>
                <a:lnTo>
                  <a:pt x="172" y="232"/>
                </a:lnTo>
                <a:lnTo>
                  <a:pt x="175" y="237"/>
                </a:lnTo>
                <a:lnTo>
                  <a:pt x="180" y="237"/>
                </a:lnTo>
                <a:lnTo>
                  <a:pt x="177" y="232"/>
                </a:lnTo>
                <a:lnTo>
                  <a:pt x="172" y="232"/>
                </a:lnTo>
                <a:close/>
                <a:moveTo>
                  <a:pt x="14" y="131"/>
                </a:moveTo>
                <a:lnTo>
                  <a:pt x="14" y="131"/>
                </a:lnTo>
                <a:lnTo>
                  <a:pt x="14" y="137"/>
                </a:lnTo>
                <a:lnTo>
                  <a:pt x="16" y="136"/>
                </a:lnTo>
                <a:lnTo>
                  <a:pt x="18" y="134"/>
                </a:lnTo>
                <a:lnTo>
                  <a:pt x="18" y="131"/>
                </a:lnTo>
                <a:lnTo>
                  <a:pt x="18" y="130"/>
                </a:lnTo>
                <a:lnTo>
                  <a:pt x="14" y="131"/>
                </a:lnTo>
                <a:close/>
                <a:moveTo>
                  <a:pt x="171" y="295"/>
                </a:moveTo>
                <a:lnTo>
                  <a:pt x="171" y="295"/>
                </a:lnTo>
                <a:lnTo>
                  <a:pt x="172" y="292"/>
                </a:lnTo>
                <a:lnTo>
                  <a:pt x="172" y="290"/>
                </a:lnTo>
                <a:lnTo>
                  <a:pt x="169" y="287"/>
                </a:lnTo>
                <a:lnTo>
                  <a:pt x="169" y="292"/>
                </a:lnTo>
                <a:lnTo>
                  <a:pt x="169" y="294"/>
                </a:lnTo>
                <a:lnTo>
                  <a:pt x="171" y="295"/>
                </a:lnTo>
                <a:close/>
                <a:moveTo>
                  <a:pt x="152" y="257"/>
                </a:moveTo>
                <a:lnTo>
                  <a:pt x="152" y="257"/>
                </a:lnTo>
                <a:lnTo>
                  <a:pt x="152" y="267"/>
                </a:lnTo>
                <a:lnTo>
                  <a:pt x="153" y="270"/>
                </a:lnTo>
                <a:lnTo>
                  <a:pt x="153" y="261"/>
                </a:lnTo>
                <a:lnTo>
                  <a:pt x="153" y="259"/>
                </a:lnTo>
                <a:lnTo>
                  <a:pt x="152" y="257"/>
                </a:lnTo>
                <a:close/>
                <a:moveTo>
                  <a:pt x="147" y="240"/>
                </a:moveTo>
                <a:lnTo>
                  <a:pt x="147" y="240"/>
                </a:lnTo>
                <a:lnTo>
                  <a:pt x="147" y="248"/>
                </a:lnTo>
                <a:lnTo>
                  <a:pt x="149" y="248"/>
                </a:lnTo>
                <a:lnTo>
                  <a:pt x="150" y="249"/>
                </a:lnTo>
                <a:lnTo>
                  <a:pt x="150" y="245"/>
                </a:lnTo>
                <a:lnTo>
                  <a:pt x="147" y="240"/>
                </a:lnTo>
                <a:close/>
                <a:moveTo>
                  <a:pt x="126" y="41"/>
                </a:moveTo>
                <a:lnTo>
                  <a:pt x="126" y="41"/>
                </a:lnTo>
                <a:lnTo>
                  <a:pt x="128" y="37"/>
                </a:lnTo>
                <a:lnTo>
                  <a:pt x="128" y="35"/>
                </a:lnTo>
                <a:lnTo>
                  <a:pt x="128" y="33"/>
                </a:lnTo>
                <a:lnTo>
                  <a:pt x="123" y="41"/>
                </a:lnTo>
                <a:lnTo>
                  <a:pt x="126" y="41"/>
                </a:lnTo>
                <a:close/>
                <a:moveTo>
                  <a:pt x="355" y="81"/>
                </a:moveTo>
                <a:lnTo>
                  <a:pt x="355" y="81"/>
                </a:lnTo>
                <a:lnTo>
                  <a:pt x="355" y="71"/>
                </a:lnTo>
                <a:lnTo>
                  <a:pt x="355" y="70"/>
                </a:lnTo>
                <a:lnTo>
                  <a:pt x="354" y="70"/>
                </a:lnTo>
                <a:lnTo>
                  <a:pt x="355" y="81"/>
                </a:lnTo>
                <a:close/>
                <a:moveTo>
                  <a:pt x="197" y="295"/>
                </a:moveTo>
                <a:lnTo>
                  <a:pt x="197" y="295"/>
                </a:lnTo>
                <a:lnTo>
                  <a:pt x="191" y="302"/>
                </a:lnTo>
                <a:lnTo>
                  <a:pt x="197" y="302"/>
                </a:lnTo>
                <a:lnTo>
                  <a:pt x="197" y="295"/>
                </a:lnTo>
                <a:close/>
                <a:moveTo>
                  <a:pt x="204" y="303"/>
                </a:moveTo>
                <a:lnTo>
                  <a:pt x="204" y="303"/>
                </a:lnTo>
                <a:lnTo>
                  <a:pt x="208" y="300"/>
                </a:lnTo>
                <a:lnTo>
                  <a:pt x="210" y="298"/>
                </a:lnTo>
                <a:lnTo>
                  <a:pt x="208" y="295"/>
                </a:lnTo>
                <a:lnTo>
                  <a:pt x="204" y="300"/>
                </a:lnTo>
                <a:lnTo>
                  <a:pt x="204" y="302"/>
                </a:lnTo>
                <a:lnTo>
                  <a:pt x="204" y="303"/>
                </a:lnTo>
                <a:close/>
                <a:moveTo>
                  <a:pt x="153" y="73"/>
                </a:moveTo>
                <a:lnTo>
                  <a:pt x="153" y="73"/>
                </a:lnTo>
                <a:lnTo>
                  <a:pt x="152" y="74"/>
                </a:lnTo>
                <a:lnTo>
                  <a:pt x="150" y="76"/>
                </a:lnTo>
                <a:lnTo>
                  <a:pt x="150" y="79"/>
                </a:lnTo>
                <a:lnTo>
                  <a:pt x="152" y="82"/>
                </a:lnTo>
                <a:lnTo>
                  <a:pt x="153" y="81"/>
                </a:lnTo>
                <a:lnTo>
                  <a:pt x="153" y="73"/>
                </a:lnTo>
                <a:close/>
                <a:moveTo>
                  <a:pt x="49" y="306"/>
                </a:moveTo>
                <a:lnTo>
                  <a:pt x="49" y="306"/>
                </a:lnTo>
                <a:lnTo>
                  <a:pt x="48" y="306"/>
                </a:lnTo>
                <a:lnTo>
                  <a:pt x="46" y="309"/>
                </a:lnTo>
                <a:lnTo>
                  <a:pt x="48" y="311"/>
                </a:lnTo>
                <a:lnTo>
                  <a:pt x="48" y="319"/>
                </a:lnTo>
                <a:lnTo>
                  <a:pt x="49" y="317"/>
                </a:lnTo>
                <a:lnTo>
                  <a:pt x="49" y="316"/>
                </a:lnTo>
                <a:lnTo>
                  <a:pt x="49" y="306"/>
                </a:lnTo>
                <a:close/>
                <a:moveTo>
                  <a:pt x="201" y="229"/>
                </a:moveTo>
                <a:lnTo>
                  <a:pt x="201" y="229"/>
                </a:lnTo>
                <a:lnTo>
                  <a:pt x="199" y="226"/>
                </a:lnTo>
                <a:lnTo>
                  <a:pt x="191" y="226"/>
                </a:lnTo>
                <a:lnTo>
                  <a:pt x="194" y="227"/>
                </a:lnTo>
                <a:lnTo>
                  <a:pt x="201" y="229"/>
                </a:lnTo>
                <a:close/>
                <a:moveTo>
                  <a:pt x="327" y="128"/>
                </a:moveTo>
                <a:lnTo>
                  <a:pt x="327" y="128"/>
                </a:lnTo>
                <a:lnTo>
                  <a:pt x="327" y="134"/>
                </a:lnTo>
                <a:lnTo>
                  <a:pt x="332" y="133"/>
                </a:lnTo>
                <a:lnTo>
                  <a:pt x="332" y="128"/>
                </a:lnTo>
                <a:lnTo>
                  <a:pt x="327" y="128"/>
                </a:lnTo>
                <a:close/>
                <a:moveTo>
                  <a:pt x="33" y="166"/>
                </a:moveTo>
                <a:lnTo>
                  <a:pt x="33" y="166"/>
                </a:lnTo>
                <a:lnTo>
                  <a:pt x="37" y="164"/>
                </a:lnTo>
                <a:lnTo>
                  <a:pt x="35" y="158"/>
                </a:lnTo>
                <a:lnTo>
                  <a:pt x="33" y="160"/>
                </a:lnTo>
                <a:lnTo>
                  <a:pt x="33" y="166"/>
                </a:lnTo>
                <a:close/>
                <a:moveTo>
                  <a:pt x="43" y="313"/>
                </a:moveTo>
                <a:lnTo>
                  <a:pt x="43" y="313"/>
                </a:lnTo>
                <a:lnTo>
                  <a:pt x="41" y="313"/>
                </a:lnTo>
                <a:lnTo>
                  <a:pt x="38" y="317"/>
                </a:lnTo>
                <a:lnTo>
                  <a:pt x="40" y="324"/>
                </a:lnTo>
                <a:lnTo>
                  <a:pt x="41" y="322"/>
                </a:lnTo>
                <a:lnTo>
                  <a:pt x="40" y="320"/>
                </a:lnTo>
                <a:lnTo>
                  <a:pt x="41" y="319"/>
                </a:lnTo>
                <a:lnTo>
                  <a:pt x="41" y="317"/>
                </a:lnTo>
                <a:lnTo>
                  <a:pt x="43" y="317"/>
                </a:lnTo>
                <a:lnTo>
                  <a:pt x="43" y="313"/>
                </a:lnTo>
                <a:close/>
                <a:moveTo>
                  <a:pt x="208" y="278"/>
                </a:moveTo>
                <a:lnTo>
                  <a:pt x="208" y="278"/>
                </a:lnTo>
                <a:lnTo>
                  <a:pt x="201" y="284"/>
                </a:lnTo>
                <a:lnTo>
                  <a:pt x="204" y="284"/>
                </a:lnTo>
                <a:lnTo>
                  <a:pt x="208" y="283"/>
                </a:lnTo>
                <a:lnTo>
                  <a:pt x="208" y="278"/>
                </a:lnTo>
                <a:close/>
                <a:moveTo>
                  <a:pt x="133" y="347"/>
                </a:moveTo>
                <a:lnTo>
                  <a:pt x="133" y="347"/>
                </a:lnTo>
                <a:lnTo>
                  <a:pt x="139" y="347"/>
                </a:lnTo>
                <a:lnTo>
                  <a:pt x="137" y="344"/>
                </a:lnTo>
                <a:lnTo>
                  <a:pt x="131" y="344"/>
                </a:lnTo>
                <a:lnTo>
                  <a:pt x="133" y="347"/>
                </a:lnTo>
                <a:close/>
                <a:moveTo>
                  <a:pt x="212" y="76"/>
                </a:moveTo>
                <a:lnTo>
                  <a:pt x="212" y="76"/>
                </a:lnTo>
                <a:lnTo>
                  <a:pt x="202" y="82"/>
                </a:lnTo>
                <a:lnTo>
                  <a:pt x="210" y="82"/>
                </a:lnTo>
                <a:lnTo>
                  <a:pt x="212" y="76"/>
                </a:lnTo>
                <a:close/>
                <a:moveTo>
                  <a:pt x="350" y="261"/>
                </a:moveTo>
                <a:lnTo>
                  <a:pt x="350" y="261"/>
                </a:lnTo>
                <a:lnTo>
                  <a:pt x="350" y="267"/>
                </a:lnTo>
                <a:lnTo>
                  <a:pt x="354" y="267"/>
                </a:lnTo>
                <a:lnTo>
                  <a:pt x="354" y="261"/>
                </a:lnTo>
                <a:lnTo>
                  <a:pt x="350" y="261"/>
                </a:lnTo>
                <a:close/>
                <a:moveTo>
                  <a:pt x="41" y="133"/>
                </a:moveTo>
                <a:lnTo>
                  <a:pt x="41" y="133"/>
                </a:lnTo>
                <a:lnTo>
                  <a:pt x="37" y="136"/>
                </a:lnTo>
                <a:lnTo>
                  <a:pt x="37" y="139"/>
                </a:lnTo>
                <a:lnTo>
                  <a:pt x="41" y="137"/>
                </a:lnTo>
                <a:lnTo>
                  <a:pt x="41" y="133"/>
                </a:lnTo>
                <a:close/>
                <a:moveTo>
                  <a:pt x="41" y="93"/>
                </a:moveTo>
                <a:lnTo>
                  <a:pt x="41" y="93"/>
                </a:lnTo>
                <a:lnTo>
                  <a:pt x="40" y="95"/>
                </a:lnTo>
                <a:lnTo>
                  <a:pt x="40" y="96"/>
                </a:lnTo>
                <a:lnTo>
                  <a:pt x="38" y="101"/>
                </a:lnTo>
                <a:lnTo>
                  <a:pt x="38" y="103"/>
                </a:lnTo>
                <a:lnTo>
                  <a:pt x="41" y="101"/>
                </a:lnTo>
                <a:lnTo>
                  <a:pt x="41" y="100"/>
                </a:lnTo>
                <a:lnTo>
                  <a:pt x="41" y="96"/>
                </a:lnTo>
                <a:lnTo>
                  <a:pt x="41" y="93"/>
                </a:lnTo>
                <a:close/>
                <a:moveTo>
                  <a:pt x="311" y="338"/>
                </a:moveTo>
                <a:lnTo>
                  <a:pt x="311" y="338"/>
                </a:lnTo>
                <a:lnTo>
                  <a:pt x="313" y="339"/>
                </a:lnTo>
                <a:lnTo>
                  <a:pt x="319" y="339"/>
                </a:lnTo>
                <a:lnTo>
                  <a:pt x="322" y="339"/>
                </a:lnTo>
                <a:lnTo>
                  <a:pt x="324" y="339"/>
                </a:lnTo>
                <a:lnTo>
                  <a:pt x="327" y="339"/>
                </a:lnTo>
                <a:lnTo>
                  <a:pt x="328" y="339"/>
                </a:lnTo>
                <a:lnTo>
                  <a:pt x="320" y="338"/>
                </a:lnTo>
                <a:lnTo>
                  <a:pt x="311" y="338"/>
                </a:lnTo>
                <a:close/>
                <a:moveTo>
                  <a:pt x="178" y="59"/>
                </a:moveTo>
                <a:lnTo>
                  <a:pt x="178" y="59"/>
                </a:lnTo>
                <a:lnTo>
                  <a:pt x="174" y="63"/>
                </a:lnTo>
                <a:lnTo>
                  <a:pt x="174" y="66"/>
                </a:lnTo>
                <a:lnTo>
                  <a:pt x="177" y="65"/>
                </a:lnTo>
                <a:lnTo>
                  <a:pt x="178" y="62"/>
                </a:lnTo>
                <a:lnTo>
                  <a:pt x="178" y="59"/>
                </a:lnTo>
                <a:close/>
                <a:moveTo>
                  <a:pt x="327" y="145"/>
                </a:moveTo>
                <a:lnTo>
                  <a:pt x="327" y="145"/>
                </a:lnTo>
                <a:lnTo>
                  <a:pt x="332" y="144"/>
                </a:lnTo>
                <a:lnTo>
                  <a:pt x="332" y="139"/>
                </a:lnTo>
                <a:lnTo>
                  <a:pt x="327" y="139"/>
                </a:lnTo>
                <a:lnTo>
                  <a:pt x="327" y="145"/>
                </a:lnTo>
                <a:close/>
                <a:moveTo>
                  <a:pt x="339" y="139"/>
                </a:moveTo>
                <a:lnTo>
                  <a:pt x="339" y="139"/>
                </a:lnTo>
                <a:lnTo>
                  <a:pt x="333" y="139"/>
                </a:lnTo>
                <a:lnTo>
                  <a:pt x="333" y="144"/>
                </a:lnTo>
                <a:lnTo>
                  <a:pt x="339" y="142"/>
                </a:lnTo>
                <a:lnTo>
                  <a:pt x="339" y="139"/>
                </a:lnTo>
                <a:close/>
                <a:moveTo>
                  <a:pt x="278" y="35"/>
                </a:moveTo>
                <a:lnTo>
                  <a:pt x="278" y="35"/>
                </a:lnTo>
                <a:lnTo>
                  <a:pt x="283" y="35"/>
                </a:lnTo>
                <a:lnTo>
                  <a:pt x="284" y="33"/>
                </a:lnTo>
                <a:lnTo>
                  <a:pt x="284" y="30"/>
                </a:lnTo>
                <a:lnTo>
                  <a:pt x="281" y="30"/>
                </a:lnTo>
                <a:lnTo>
                  <a:pt x="278" y="35"/>
                </a:lnTo>
                <a:close/>
                <a:moveTo>
                  <a:pt x="38" y="257"/>
                </a:moveTo>
                <a:lnTo>
                  <a:pt x="38" y="257"/>
                </a:lnTo>
                <a:lnTo>
                  <a:pt x="37" y="259"/>
                </a:lnTo>
                <a:lnTo>
                  <a:pt x="35" y="262"/>
                </a:lnTo>
                <a:lnTo>
                  <a:pt x="37" y="265"/>
                </a:lnTo>
                <a:lnTo>
                  <a:pt x="37" y="267"/>
                </a:lnTo>
                <a:lnTo>
                  <a:pt x="38" y="265"/>
                </a:lnTo>
                <a:lnTo>
                  <a:pt x="38" y="264"/>
                </a:lnTo>
                <a:lnTo>
                  <a:pt x="38" y="257"/>
                </a:lnTo>
                <a:close/>
                <a:moveTo>
                  <a:pt x="303" y="349"/>
                </a:moveTo>
                <a:lnTo>
                  <a:pt x="303" y="349"/>
                </a:lnTo>
                <a:lnTo>
                  <a:pt x="305" y="350"/>
                </a:lnTo>
                <a:lnTo>
                  <a:pt x="306" y="350"/>
                </a:lnTo>
                <a:lnTo>
                  <a:pt x="309" y="352"/>
                </a:lnTo>
                <a:lnTo>
                  <a:pt x="309" y="347"/>
                </a:lnTo>
                <a:lnTo>
                  <a:pt x="303" y="349"/>
                </a:lnTo>
                <a:close/>
                <a:moveTo>
                  <a:pt x="14" y="123"/>
                </a:moveTo>
                <a:lnTo>
                  <a:pt x="14" y="123"/>
                </a:lnTo>
                <a:lnTo>
                  <a:pt x="18" y="120"/>
                </a:lnTo>
                <a:lnTo>
                  <a:pt x="18" y="119"/>
                </a:lnTo>
                <a:lnTo>
                  <a:pt x="18" y="115"/>
                </a:lnTo>
                <a:lnTo>
                  <a:pt x="13" y="117"/>
                </a:lnTo>
                <a:lnTo>
                  <a:pt x="14" y="123"/>
                </a:lnTo>
                <a:close/>
                <a:moveTo>
                  <a:pt x="171" y="120"/>
                </a:moveTo>
                <a:lnTo>
                  <a:pt x="171" y="120"/>
                </a:lnTo>
                <a:lnTo>
                  <a:pt x="174" y="117"/>
                </a:lnTo>
                <a:lnTo>
                  <a:pt x="175" y="115"/>
                </a:lnTo>
                <a:lnTo>
                  <a:pt x="174" y="111"/>
                </a:lnTo>
                <a:lnTo>
                  <a:pt x="171" y="115"/>
                </a:lnTo>
                <a:lnTo>
                  <a:pt x="171" y="120"/>
                </a:lnTo>
                <a:close/>
                <a:moveTo>
                  <a:pt x="210" y="308"/>
                </a:moveTo>
                <a:lnTo>
                  <a:pt x="210" y="308"/>
                </a:lnTo>
                <a:lnTo>
                  <a:pt x="207" y="313"/>
                </a:lnTo>
                <a:lnTo>
                  <a:pt x="208" y="316"/>
                </a:lnTo>
                <a:lnTo>
                  <a:pt x="210" y="314"/>
                </a:lnTo>
                <a:lnTo>
                  <a:pt x="210" y="308"/>
                </a:lnTo>
                <a:close/>
                <a:moveTo>
                  <a:pt x="128" y="346"/>
                </a:moveTo>
                <a:lnTo>
                  <a:pt x="128" y="346"/>
                </a:lnTo>
                <a:lnTo>
                  <a:pt x="120" y="347"/>
                </a:lnTo>
                <a:lnTo>
                  <a:pt x="122" y="349"/>
                </a:lnTo>
                <a:lnTo>
                  <a:pt x="128" y="349"/>
                </a:lnTo>
                <a:lnTo>
                  <a:pt x="128" y="346"/>
                </a:lnTo>
                <a:close/>
                <a:moveTo>
                  <a:pt x="123" y="373"/>
                </a:moveTo>
                <a:lnTo>
                  <a:pt x="123" y="373"/>
                </a:lnTo>
                <a:lnTo>
                  <a:pt x="128" y="374"/>
                </a:lnTo>
                <a:lnTo>
                  <a:pt x="125" y="368"/>
                </a:lnTo>
                <a:lnTo>
                  <a:pt x="123" y="368"/>
                </a:lnTo>
                <a:lnTo>
                  <a:pt x="123" y="373"/>
                </a:lnTo>
                <a:close/>
                <a:moveTo>
                  <a:pt x="346" y="55"/>
                </a:moveTo>
                <a:lnTo>
                  <a:pt x="346" y="55"/>
                </a:lnTo>
                <a:lnTo>
                  <a:pt x="343" y="57"/>
                </a:lnTo>
                <a:lnTo>
                  <a:pt x="343" y="59"/>
                </a:lnTo>
                <a:lnTo>
                  <a:pt x="343" y="62"/>
                </a:lnTo>
                <a:lnTo>
                  <a:pt x="344" y="62"/>
                </a:lnTo>
                <a:lnTo>
                  <a:pt x="347" y="60"/>
                </a:lnTo>
                <a:lnTo>
                  <a:pt x="347" y="59"/>
                </a:lnTo>
                <a:lnTo>
                  <a:pt x="346" y="57"/>
                </a:lnTo>
                <a:lnTo>
                  <a:pt x="346" y="55"/>
                </a:lnTo>
                <a:close/>
                <a:moveTo>
                  <a:pt x="153" y="11"/>
                </a:moveTo>
                <a:lnTo>
                  <a:pt x="153" y="11"/>
                </a:lnTo>
                <a:lnTo>
                  <a:pt x="139" y="11"/>
                </a:lnTo>
                <a:lnTo>
                  <a:pt x="141" y="13"/>
                </a:lnTo>
                <a:lnTo>
                  <a:pt x="145" y="13"/>
                </a:lnTo>
                <a:lnTo>
                  <a:pt x="152" y="13"/>
                </a:lnTo>
                <a:lnTo>
                  <a:pt x="153" y="11"/>
                </a:lnTo>
                <a:close/>
                <a:moveTo>
                  <a:pt x="33" y="186"/>
                </a:moveTo>
                <a:lnTo>
                  <a:pt x="33" y="186"/>
                </a:lnTo>
                <a:lnTo>
                  <a:pt x="37" y="185"/>
                </a:lnTo>
                <a:lnTo>
                  <a:pt x="37" y="180"/>
                </a:lnTo>
                <a:lnTo>
                  <a:pt x="33" y="182"/>
                </a:lnTo>
                <a:lnTo>
                  <a:pt x="33" y="183"/>
                </a:lnTo>
                <a:lnTo>
                  <a:pt x="33" y="186"/>
                </a:lnTo>
                <a:close/>
                <a:moveTo>
                  <a:pt x="63" y="350"/>
                </a:moveTo>
                <a:lnTo>
                  <a:pt x="63" y="350"/>
                </a:lnTo>
                <a:lnTo>
                  <a:pt x="68" y="350"/>
                </a:lnTo>
                <a:lnTo>
                  <a:pt x="66" y="349"/>
                </a:lnTo>
                <a:lnTo>
                  <a:pt x="66" y="347"/>
                </a:lnTo>
                <a:lnTo>
                  <a:pt x="65" y="346"/>
                </a:lnTo>
                <a:lnTo>
                  <a:pt x="62" y="346"/>
                </a:lnTo>
                <a:lnTo>
                  <a:pt x="63" y="350"/>
                </a:lnTo>
                <a:close/>
                <a:moveTo>
                  <a:pt x="141" y="357"/>
                </a:moveTo>
                <a:lnTo>
                  <a:pt x="141" y="357"/>
                </a:lnTo>
                <a:lnTo>
                  <a:pt x="139" y="350"/>
                </a:lnTo>
                <a:lnTo>
                  <a:pt x="134" y="352"/>
                </a:lnTo>
                <a:lnTo>
                  <a:pt x="136" y="354"/>
                </a:lnTo>
                <a:lnTo>
                  <a:pt x="137" y="355"/>
                </a:lnTo>
                <a:lnTo>
                  <a:pt x="141" y="357"/>
                </a:lnTo>
                <a:close/>
                <a:moveTo>
                  <a:pt x="29" y="175"/>
                </a:moveTo>
                <a:lnTo>
                  <a:pt x="29" y="175"/>
                </a:lnTo>
                <a:lnTo>
                  <a:pt x="25" y="177"/>
                </a:lnTo>
                <a:lnTo>
                  <a:pt x="25" y="178"/>
                </a:lnTo>
                <a:lnTo>
                  <a:pt x="25" y="182"/>
                </a:lnTo>
                <a:lnTo>
                  <a:pt x="29" y="180"/>
                </a:lnTo>
                <a:lnTo>
                  <a:pt x="30" y="180"/>
                </a:lnTo>
                <a:lnTo>
                  <a:pt x="29" y="175"/>
                </a:lnTo>
                <a:close/>
                <a:moveTo>
                  <a:pt x="218" y="79"/>
                </a:moveTo>
                <a:lnTo>
                  <a:pt x="218" y="79"/>
                </a:lnTo>
                <a:lnTo>
                  <a:pt x="220" y="76"/>
                </a:lnTo>
                <a:lnTo>
                  <a:pt x="220" y="74"/>
                </a:lnTo>
                <a:lnTo>
                  <a:pt x="218" y="71"/>
                </a:lnTo>
                <a:lnTo>
                  <a:pt x="215" y="74"/>
                </a:lnTo>
                <a:lnTo>
                  <a:pt x="218" y="79"/>
                </a:lnTo>
                <a:close/>
                <a:moveTo>
                  <a:pt x="62" y="27"/>
                </a:moveTo>
                <a:lnTo>
                  <a:pt x="62" y="27"/>
                </a:lnTo>
                <a:lnTo>
                  <a:pt x="66" y="27"/>
                </a:lnTo>
                <a:lnTo>
                  <a:pt x="68" y="27"/>
                </a:lnTo>
                <a:lnTo>
                  <a:pt x="70" y="25"/>
                </a:lnTo>
                <a:lnTo>
                  <a:pt x="63" y="24"/>
                </a:lnTo>
                <a:lnTo>
                  <a:pt x="62" y="27"/>
                </a:lnTo>
                <a:close/>
                <a:moveTo>
                  <a:pt x="197" y="85"/>
                </a:moveTo>
                <a:lnTo>
                  <a:pt x="197" y="85"/>
                </a:lnTo>
                <a:lnTo>
                  <a:pt x="191" y="85"/>
                </a:lnTo>
                <a:lnTo>
                  <a:pt x="191" y="90"/>
                </a:lnTo>
                <a:lnTo>
                  <a:pt x="193" y="89"/>
                </a:lnTo>
                <a:lnTo>
                  <a:pt x="194" y="87"/>
                </a:lnTo>
                <a:lnTo>
                  <a:pt x="194" y="89"/>
                </a:lnTo>
                <a:lnTo>
                  <a:pt x="196" y="89"/>
                </a:lnTo>
                <a:lnTo>
                  <a:pt x="197" y="89"/>
                </a:lnTo>
                <a:lnTo>
                  <a:pt x="197" y="87"/>
                </a:lnTo>
                <a:lnTo>
                  <a:pt x="197" y="85"/>
                </a:lnTo>
                <a:close/>
                <a:moveTo>
                  <a:pt x="237" y="347"/>
                </a:moveTo>
                <a:lnTo>
                  <a:pt x="237" y="347"/>
                </a:lnTo>
                <a:lnTo>
                  <a:pt x="238" y="341"/>
                </a:lnTo>
                <a:lnTo>
                  <a:pt x="237" y="341"/>
                </a:lnTo>
                <a:lnTo>
                  <a:pt x="234" y="344"/>
                </a:lnTo>
                <a:lnTo>
                  <a:pt x="235" y="347"/>
                </a:lnTo>
                <a:lnTo>
                  <a:pt x="237" y="347"/>
                </a:lnTo>
                <a:close/>
                <a:moveTo>
                  <a:pt x="183" y="101"/>
                </a:moveTo>
                <a:lnTo>
                  <a:pt x="183" y="101"/>
                </a:lnTo>
                <a:lnTo>
                  <a:pt x="183" y="108"/>
                </a:lnTo>
                <a:lnTo>
                  <a:pt x="188" y="104"/>
                </a:lnTo>
                <a:lnTo>
                  <a:pt x="188" y="103"/>
                </a:lnTo>
                <a:lnTo>
                  <a:pt x="183" y="101"/>
                </a:lnTo>
                <a:close/>
                <a:moveTo>
                  <a:pt x="251" y="352"/>
                </a:moveTo>
                <a:lnTo>
                  <a:pt x="251" y="352"/>
                </a:lnTo>
                <a:lnTo>
                  <a:pt x="254" y="352"/>
                </a:lnTo>
                <a:lnTo>
                  <a:pt x="254" y="347"/>
                </a:lnTo>
                <a:lnTo>
                  <a:pt x="248" y="347"/>
                </a:lnTo>
                <a:lnTo>
                  <a:pt x="251" y="352"/>
                </a:lnTo>
                <a:close/>
                <a:moveTo>
                  <a:pt x="336" y="81"/>
                </a:moveTo>
                <a:lnTo>
                  <a:pt x="336" y="81"/>
                </a:lnTo>
                <a:lnTo>
                  <a:pt x="336" y="76"/>
                </a:lnTo>
                <a:lnTo>
                  <a:pt x="333" y="78"/>
                </a:lnTo>
                <a:lnTo>
                  <a:pt x="332" y="79"/>
                </a:lnTo>
                <a:lnTo>
                  <a:pt x="332" y="81"/>
                </a:lnTo>
                <a:lnTo>
                  <a:pt x="335" y="82"/>
                </a:lnTo>
                <a:lnTo>
                  <a:pt x="336" y="81"/>
                </a:lnTo>
                <a:close/>
                <a:moveTo>
                  <a:pt x="96" y="10"/>
                </a:moveTo>
                <a:lnTo>
                  <a:pt x="96" y="10"/>
                </a:lnTo>
                <a:lnTo>
                  <a:pt x="85" y="10"/>
                </a:lnTo>
                <a:lnTo>
                  <a:pt x="76" y="11"/>
                </a:lnTo>
                <a:lnTo>
                  <a:pt x="78" y="11"/>
                </a:lnTo>
                <a:lnTo>
                  <a:pt x="89" y="11"/>
                </a:lnTo>
                <a:lnTo>
                  <a:pt x="95" y="10"/>
                </a:lnTo>
                <a:lnTo>
                  <a:pt x="96" y="10"/>
                </a:lnTo>
                <a:close/>
                <a:moveTo>
                  <a:pt x="155" y="41"/>
                </a:moveTo>
                <a:lnTo>
                  <a:pt x="155" y="41"/>
                </a:lnTo>
                <a:lnTo>
                  <a:pt x="158" y="41"/>
                </a:lnTo>
                <a:lnTo>
                  <a:pt x="161" y="40"/>
                </a:lnTo>
                <a:lnTo>
                  <a:pt x="160" y="37"/>
                </a:lnTo>
                <a:lnTo>
                  <a:pt x="156" y="38"/>
                </a:lnTo>
                <a:lnTo>
                  <a:pt x="155" y="38"/>
                </a:lnTo>
                <a:lnTo>
                  <a:pt x="155" y="41"/>
                </a:lnTo>
                <a:close/>
                <a:moveTo>
                  <a:pt x="21" y="215"/>
                </a:moveTo>
                <a:lnTo>
                  <a:pt x="21" y="215"/>
                </a:lnTo>
                <a:lnTo>
                  <a:pt x="16" y="219"/>
                </a:lnTo>
                <a:lnTo>
                  <a:pt x="16" y="221"/>
                </a:lnTo>
                <a:lnTo>
                  <a:pt x="21" y="218"/>
                </a:lnTo>
                <a:lnTo>
                  <a:pt x="21" y="215"/>
                </a:lnTo>
                <a:close/>
                <a:moveTo>
                  <a:pt x="40" y="231"/>
                </a:moveTo>
                <a:lnTo>
                  <a:pt x="40" y="231"/>
                </a:lnTo>
                <a:lnTo>
                  <a:pt x="41" y="231"/>
                </a:lnTo>
                <a:lnTo>
                  <a:pt x="41" y="227"/>
                </a:lnTo>
                <a:lnTo>
                  <a:pt x="41" y="226"/>
                </a:lnTo>
                <a:lnTo>
                  <a:pt x="41" y="223"/>
                </a:lnTo>
                <a:lnTo>
                  <a:pt x="38" y="226"/>
                </a:lnTo>
                <a:lnTo>
                  <a:pt x="40" y="231"/>
                </a:lnTo>
                <a:close/>
                <a:moveTo>
                  <a:pt x="352" y="287"/>
                </a:moveTo>
                <a:lnTo>
                  <a:pt x="352" y="287"/>
                </a:lnTo>
                <a:lnTo>
                  <a:pt x="357" y="287"/>
                </a:lnTo>
                <a:lnTo>
                  <a:pt x="355" y="283"/>
                </a:lnTo>
                <a:lnTo>
                  <a:pt x="352" y="284"/>
                </a:lnTo>
                <a:lnTo>
                  <a:pt x="352" y="287"/>
                </a:lnTo>
                <a:close/>
                <a:moveTo>
                  <a:pt x="82" y="344"/>
                </a:moveTo>
                <a:lnTo>
                  <a:pt x="82" y="344"/>
                </a:lnTo>
                <a:lnTo>
                  <a:pt x="84" y="344"/>
                </a:lnTo>
                <a:lnTo>
                  <a:pt x="90" y="344"/>
                </a:lnTo>
                <a:lnTo>
                  <a:pt x="100" y="344"/>
                </a:lnTo>
                <a:lnTo>
                  <a:pt x="104" y="343"/>
                </a:lnTo>
                <a:lnTo>
                  <a:pt x="82" y="344"/>
                </a:lnTo>
                <a:close/>
                <a:moveTo>
                  <a:pt x="292" y="361"/>
                </a:moveTo>
                <a:lnTo>
                  <a:pt x="292" y="361"/>
                </a:lnTo>
                <a:lnTo>
                  <a:pt x="290" y="360"/>
                </a:lnTo>
                <a:lnTo>
                  <a:pt x="290" y="358"/>
                </a:lnTo>
                <a:lnTo>
                  <a:pt x="287" y="358"/>
                </a:lnTo>
                <a:lnTo>
                  <a:pt x="287" y="361"/>
                </a:lnTo>
                <a:lnTo>
                  <a:pt x="292" y="361"/>
                </a:lnTo>
                <a:close/>
                <a:moveTo>
                  <a:pt x="160" y="371"/>
                </a:moveTo>
                <a:lnTo>
                  <a:pt x="160" y="371"/>
                </a:lnTo>
                <a:lnTo>
                  <a:pt x="158" y="368"/>
                </a:lnTo>
                <a:lnTo>
                  <a:pt x="155" y="366"/>
                </a:lnTo>
                <a:lnTo>
                  <a:pt x="155" y="371"/>
                </a:lnTo>
                <a:lnTo>
                  <a:pt x="160" y="371"/>
                </a:lnTo>
                <a:close/>
                <a:moveTo>
                  <a:pt x="152" y="32"/>
                </a:moveTo>
                <a:lnTo>
                  <a:pt x="152" y="32"/>
                </a:lnTo>
                <a:lnTo>
                  <a:pt x="145" y="32"/>
                </a:lnTo>
                <a:lnTo>
                  <a:pt x="147" y="37"/>
                </a:lnTo>
                <a:lnTo>
                  <a:pt x="152" y="33"/>
                </a:lnTo>
                <a:lnTo>
                  <a:pt x="152" y="32"/>
                </a:lnTo>
                <a:close/>
                <a:moveTo>
                  <a:pt x="289" y="37"/>
                </a:moveTo>
                <a:lnTo>
                  <a:pt x="289" y="37"/>
                </a:lnTo>
                <a:lnTo>
                  <a:pt x="290" y="37"/>
                </a:lnTo>
                <a:lnTo>
                  <a:pt x="292" y="35"/>
                </a:lnTo>
                <a:lnTo>
                  <a:pt x="292" y="33"/>
                </a:lnTo>
                <a:lnTo>
                  <a:pt x="292" y="30"/>
                </a:lnTo>
                <a:lnTo>
                  <a:pt x="290" y="32"/>
                </a:lnTo>
                <a:lnTo>
                  <a:pt x="289" y="33"/>
                </a:lnTo>
                <a:lnTo>
                  <a:pt x="289" y="35"/>
                </a:lnTo>
                <a:lnTo>
                  <a:pt x="289" y="37"/>
                </a:lnTo>
                <a:close/>
                <a:moveTo>
                  <a:pt x="30" y="185"/>
                </a:moveTo>
                <a:lnTo>
                  <a:pt x="30" y="185"/>
                </a:lnTo>
                <a:lnTo>
                  <a:pt x="25" y="188"/>
                </a:lnTo>
                <a:lnTo>
                  <a:pt x="25" y="191"/>
                </a:lnTo>
                <a:lnTo>
                  <a:pt x="30" y="190"/>
                </a:lnTo>
                <a:lnTo>
                  <a:pt x="30" y="188"/>
                </a:lnTo>
                <a:lnTo>
                  <a:pt x="30" y="185"/>
                </a:lnTo>
                <a:close/>
                <a:moveTo>
                  <a:pt x="221" y="344"/>
                </a:moveTo>
                <a:lnTo>
                  <a:pt x="221" y="344"/>
                </a:lnTo>
                <a:lnTo>
                  <a:pt x="223" y="336"/>
                </a:lnTo>
                <a:lnTo>
                  <a:pt x="220" y="338"/>
                </a:lnTo>
                <a:lnTo>
                  <a:pt x="218" y="339"/>
                </a:lnTo>
                <a:lnTo>
                  <a:pt x="221" y="344"/>
                </a:lnTo>
                <a:close/>
                <a:moveTo>
                  <a:pt x="87" y="358"/>
                </a:moveTo>
                <a:lnTo>
                  <a:pt x="87" y="358"/>
                </a:lnTo>
                <a:lnTo>
                  <a:pt x="87" y="354"/>
                </a:lnTo>
                <a:lnTo>
                  <a:pt x="82" y="354"/>
                </a:lnTo>
                <a:lnTo>
                  <a:pt x="84" y="358"/>
                </a:lnTo>
                <a:lnTo>
                  <a:pt x="87" y="358"/>
                </a:lnTo>
                <a:close/>
                <a:moveTo>
                  <a:pt x="156" y="115"/>
                </a:moveTo>
                <a:lnTo>
                  <a:pt x="156" y="115"/>
                </a:lnTo>
                <a:lnTo>
                  <a:pt x="155" y="117"/>
                </a:lnTo>
                <a:lnTo>
                  <a:pt x="152" y="119"/>
                </a:lnTo>
                <a:lnTo>
                  <a:pt x="152" y="122"/>
                </a:lnTo>
                <a:lnTo>
                  <a:pt x="152" y="123"/>
                </a:lnTo>
                <a:lnTo>
                  <a:pt x="156" y="119"/>
                </a:lnTo>
                <a:lnTo>
                  <a:pt x="156" y="117"/>
                </a:lnTo>
                <a:lnTo>
                  <a:pt x="156" y="115"/>
                </a:lnTo>
                <a:close/>
                <a:moveTo>
                  <a:pt x="226" y="238"/>
                </a:moveTo>
                <a:lnTo>
                  <a:pt x="226" y="238"/>
                </a:lnTo>
                <a:lnTo>
                  <a:pt x="227" y="237"/>
                </a:lnTo>
                <a:lnTo>
                  <a:pt x="227" y="235"/>
                </a:lnTo>
                <a:lnTo>
                  <a:pt x="226" y="232"/>
                </a:lnTo>
                <a:lnTo>
                  <a:pt x="221" y="232"/>
                </a:lnTo>
                <a:lnTo>
                  <a:pt x="226" y="238"/>
                </a:lnTo>
                <a:close/>
                <a:moveTo>
                  <a:pt x="248" y="55"/>
                </a:moveTo>
                <a:lnTo>
                  <a:pt x="248" y="55"/>
                </a:lnTo>
                <a:lnTo>
                  <a:pt x="267" y="55"/>
                </a:lnTo>
                <a:lnTo>
                  <a:pt x="287" y="55"/>
                </a:lnTo>
                <a:lnTo>
                  <a:pt x="248" y="55"/>
                </a:lnTo>
                <a:close/>
                <a:moveTo>
                  <a:pt x="73" y="371"/>
                </a:moveTo>
                <a:lnTo>
                  <a:pt x="73" y="371"/>
                </a:lnTo>
                <a:lnTo>
                  <a:pt x="76" y="369"/>
                </a:lnTo>
                <a:lnTo>
                  <a:pt x="74" y="365"/>
                </a:lnTo>
                <a:lnTo>
                  <a:pt x="71" y="365"/>
                </a:lnTo>
                <a:lnTo>
                  <a:pt x="73" y="371"/>
                </a:lnTo>
                <a:close/>
                <a:moveTo>
                  <a:pt x="339" y="352"/>
                </a:moveTo>
                <a:lnTo>
                  <a:pt x="339" y="352"/>
                </a:lnTo>
                <a:lnTo>
                  <a:pt x="339" y="357"/>
                </a:lnTo>
                <a:lnTo>
                  <a:pt x="344" y="355"/>
                </a:lnTo>
                <a:lnTo>
                  <a:pt x="343" y="350"/>
                </a:lnTo>
                <a:lnTo>
                  <a:pt x="339" y="352"/>
                </a:lnTo>
                <a:close/>
                <a:moveTo>
                  <a:pt x="216" y="96"/>
                </a:moveTo>
                <a:lnTo>
                  <a:pt x="216" y="96"/>
                </a:lnTo>
                <a:lnTo>
                  <a:pt x="218" y="96"/>
                </a:lnTo>
                <a:lnTo>
                  <a:pt x="218" y="92"/>
                </a:lnTo>
                <a:lnTo>
                  <a:pt x="215" y="85"/>
                </a:lnTo>
                <a:lnTo>
                  <a:pt x="215" y="84"/>
                </a:lnTo>
                <a:lnTo>
                  <a:pt x="215" y="85"/>
                </a:lnTo>
                <a:lnTo>
                  <a:pt x="215" y="90"/>
                </a:lnTo>
                <a:lnTo>
                  <a:pt x="216" y="93"/>
                </a:lnTo>
                <a:lnTo>
                  <a:pt x="216" y="96"/>
                </a:lnTo>
                <a:close/>
                <a:moveTo>
                  <a:pt x="229" y="68"/>
                </a:moveTo>
                <a:lnTo>
                  <a:pt x="229" y="68"/>
                </a:lnTo>
                <a:lnTo>
                  <a:pt x="231" y="70"/>
                </a:lnTo>
                <a:lnTo>
                  <a:pt x="231" y="71"/>
                </a:lnTo>
                <a:lnTo>
                  <a:pt x="231" y="74"/>
                </a:lnTo>
                <a:lnTo>
                  <a:pt x="231" y="81"/>
                </a:lnTo>
                <a:lnTo>
                  <a:pt x="231" y="79"/>
                </a:lnTo>
                <a:lnTo>
                  <a:pt x="232" y="71"/>
                </a:lnTo>
                <a:lnTo>
                  <a:pt x="232" y="68"/>
                </a:lnTo>
                <a:lnTo>
                  <a:pt x="232" y="65"/>
                </a:lnTo>
                <a:lnTo>
                  <a:pt x="231" y="66"/>
                </a:lnTo>
                <a:lnTo>
                  <a:pt x="229" y="68"/>
                </a:lnTo>
                <a:close/>
                <a:moveTo>
                  <a:pt x="336" y="163"/>
                </a:moveTo>
                <a:lnTo>
                  <a:pt x="336" y="163"/>
                </a:lnTo>
                <a:lnTo>
                  <a:pt x="335" y="166"/>
                </a:lnTo>
                <a:lnTo>
                  <a:pt x="339" y="166"/>
                </a:lnTo>
                <a:lnTo>
                  <a:pt x="339" y="161"/>
                </a:lnTo>
                <a:lnTo>
                  <a:pt x="336" y="163"/>
                </a:lnTo>
                <a:close/>
                <a:moveTo>
                  <a:pt x="210" y="327"/>
                </a:moveTo>
                <a:lnTo>
                  <a:pt x="210" y="327"/>
                </a:lnTo>
                <a:lnTo>
                  <a:pt x="210" y="325"/>
                </a:lnTo>
                <a:lnTo>
                  <a:pt x="212" y="324"/>
                </a:lnTo>
                <a:lnTo>
                  <a:pt x="210" y="319"/>
                </a:lnTo>
                <a:lnTo>
                  <a:pt x="210" y="317"/>
                </a:lnTo>
                <a:lnTo>
                  <a:pt x="207" y="320"/>
                </a:lnTo>
                <a:lnTo>
                  <a:pt x="210" y="327"/>
                </a:lnTo>
                <a:close/>
                <a:moveTo>
                  <a:pt x="352" y="160"/>
                </a:moveTo>
                <a:lnTo>
                  <a:pt x="352" y="160"/>
                </a:lnTo>
                <a:lnTo>
                  <a:pt x="349" y="160"/>
                </a:lnTo>
                <a:lnTo>
                  <a:pt x="349" y="167"/>
                </a:lnTo>
                <a:lnTo>
                  <a:pt x="352" y="167"/>
                </a:lnTo>
                <a:lnTo>
                  <a:pt x="352" y="160"/>
                </a:lnTo>
                <a:close/>
                <a:moveTo>
                  <a:pt x="49" y="256"/>
                </a:moveTo>
                <a:lnTo>
                  <a:pt x="49" y="256"/>
                </a:lnTo>
                <a:lnTo>
                  <a:pt x="48" y="253"/>
                </a:lnTo>
                <a:lnTo>
                  <a:pt x="48" y="249"/>
                </a:lnTo>
                <a:lnTo>
                  <a:pt x="46" y="249"/>
                </a:lnTo>
                <a:lnTo>
                  <a:pt x="46" y="251"/>
                </a:lnTo>
                <a:lnTo>
                  <a:pt x="46" y="259"/>
                </a:lnTo>
                <a:lnTo>
                  <a:pt x="46" y="261"/>
                </a:lnTo>
                <a:lnTo>
                  <a:pt x="46" y="257"/>
                </a:lnTo>
                <a:lnTo>
                  <a:pt x="46" y="256"/>
                </a:lnTo>
                <a:lnTo>
                  <a:pt x="48" y="256"/>
                </a:lnTo>
                <a:lnTo>
                  <a:pt x="49" y="256"/>
                </a:lnTo>
                <a:close/>
                <a:moveTo>
                  <a:pt x="317" y="52"/>
                </a:moveTo>
                <a:lnTo>
                  <a:pt x="317" y="52"/>
                </a:lnTo>
                <a:lnTo>
                  <a:pt x="319" y="52"/>
                </a:lnTo>
                <a:lnTo>
                  <a:pt x="324" y="51"/>
                </a:lnTo>
                <a:lnTo>
                  <a:pt x="325" y="49"/>
                </a:lnTo>
                <a:lnTo>
                  <a:pt x="324" y="46"/>
                </a:lnTo>
                <a:lnTo>
                  <a:pt x="317" y="52"/>
                </a:lnTo>
                <a:close/>
                <a:moveTo>
                  <a:pt x="335" y="65"/>
                </a:moveTo>
                <a:lnTo>
                  <a:pt x="335" y="65"/>
                </a:lnTo>
                <a:lnTo>
                  <a:pt x="330" y="68"/>
                </a:lnTo>
                <a:lnTo>
                  <a:pt x="330" y="70"/>
                </a:lnTo>
                <a:lnTo>
                  <a:pt x="330" y="71"/>
                </a:lnTo>
                <a:lnTo>
                  <a:pt x="333" y="70"/>
                </a:lnTo>
                <a:lnTo>
                  <a:pt x="335" y="68"/>
                </a:lnTo>
                <a:lnTo>
                  <a:pt x="335" y="65"/>
                </a:lnTo>
                <a:close/>
                <a:moveTo>
                  <a:pt x="29" y="163"/>
                </a:moveTo>
                <a:lnTo>
                  <a:pt x="29" y="163"/>
                </a:lnTo>
                <a:lnTo>
                  <a:pt x="25" y="164"/>
                </a:lnTo>
                <a:lnTo>
                  <a:pt x="25" y="171"/>
                </a:lnTo>
                <a:lnTo>
                  <a:pt x="29" y="169"/>
                </a:lnTo>
                <a:lnTo>
                  <a:pt x="29" y="167"/>
                </a:lnTo>
                <a:lnTo>
                  <a:pt x="29" y="163"/>
                </a:lnTo>
                <a:close/>
                <a:moveTo>
                  <a:pt x="309" y="41"/>
                </a:moveTo>
                <a:lnTo>
                  <a:pt x="309" y="41"/>
                </a:lnTo>
                <a:lnTo>
                  <a:pt x="308" y="41"/>
                </a:lnTo>
                <a:lnTo>
                  <a:pt x="305" y="41"/>
                </a:lnTo>
                <a:lnTo>
                  <a:pt x="302" y="46"/>
                </a:lnTo>
                <a:lnTo>
                  <a:pt x="305" y="46"/>
                </a:lnTo>
                <a:lnTo>
                  <a:pt x="306" y="44"/>
                </a:lnTo>
                <a:lnTo>
                  <a:pt x="308" y="43"/>
                </a:lnTo>
                <a:lnTo>
                  <a:pt x="309" y="41"/>
                </a:lnTo>
                <a:close/>
                <a:moveTo>
                  <a:pt x="55" y="49"/>
                </a:moveTo>
                <a:lnTo>
                  <a:pt x="55" y="49"/>
                </a:lnTo>
                <a:lnTo>
                  <a:pt x="57" y="46"/>
                </a:lnTo>
                <a:lnTo>
                  <a:pt x="59" y="43"/>
                </a:lnTo>
                <a:lnTo>
                  <a:pt x="62" y="40"/>
                </a:lnTo>
                <a:lnTo>
                  <a:pt x="60" y="40"/>
                </a:lnTo>
                <a:lnTo>
                  <a:pt x="59" y="40"/>
                </a:lnTo>
                <a:lnTo>
                  <a:pt x="59" y="41"/>
                </a:lnTo>
                <a:lnTo>
                  <a:pt x="57" y="41"/>
                </a:lnTo>
                <a:lnTo>
                  <a:pt x="55" y="48"/>
                </a:lnTo>
                <a:lnTo>
                  <a:pt x="55" y="49"/>
                </a:lnTo>
                <a:close/>
                <a:moveTo>
                  <a:pt x="231" y="120"/>
                </a:moveTo>
                <a:lnTo>
                  <a:pt x="231" y="120"/>
                </a:lnTo>
                <a:lnTo>
                  <a:pt x="229" y="101"/>
                </a:lnTo>
                <a:lnTo>
                  <a:pt x="229" y="120"/>
                </a:lnTo>
                <a:lnTo>
                  <a:pt x="231" y="120"/>
                </a:lnTo>
                <a:close/>
                <a:moveTo>
                  <a:pt x="276" y="358"/>
                </a:moveTo>
                <a:lnTo>
                  <a:pt x="276" y="358"/>
                </a:lnTo>
                <a:lnTo>
                  <a:pt x="273" y="358"/>
                </a:lnTo>
                <a:lnTo>
                  <a:pt x="273" y="361"/>
                </a:lnTo>
                <a:lnTo>
                  <a:pt x="278" y="361"/>
                </a:lnTo>
                <a:lnTo>
                  <a:pt x="276" y="358"/>
                </a:lnTo>
                <a:close/>
                <a:moveTo>
                  <a:pt x="339" y="120"/>
                </a:moveTo>
                <a:lnTo>
                  <a:pt x="339" y="120"/>
                </a:lnTo>
                <a:lnTo>
                  <a:pt x="339" y="119"/>
                </a:lnTo>
                <a:lnTo>
                  <a:pt x="333" y="119"/>
                </a:lnTo>
                <a:lnTo>
                  <a:pt x="333" y="123"/>
                </a:lnTo>
                <a:lnTo>
                  <a:pt x="339" y="120"/>
                </a:lnTo>
                <a:close/>
                <a:moveTo>
                  <a:pt x="268" y="368"/>
                </a:moveTo>
                <a:lnTo>
                  <a:pt x="268" y="368"/>
                </a:lnTo>
                <a:lnTo>
                  <a:pt x="267" y="365"/>
                </a:lnTo>
                <a:lnTo>
                  <a:pt x="261" y="365"/>
                </a:lnTo>
                <a:lnTo>
                  <a:pt x="261" y="366"/>
                </a:lnTo>
                <a:lnTo>
                  <a:pt x="262" y="366"/>
                </a:lnTo>
                <a:lnTo>
                  <a:pt x="264" y="366"/>
                </a:lnTo>
                <a:lnTo>
                  <a:pt x="265" y="368"/>
                </a:lnTo>
                <a:lnTo>
                  <a:pt x="264" y="368"/>
                </a:lnTo>
                <a:lnTo>
                  <a:pt x="268" y="368"/>
                </a:lnTo>
                <a:close/>
                <a:moveTo>
                  <a:pt x="213" y="283"/>
                </a:moveTo>
                <a:lnTo>
                  <a:pt x="213" y="283"/>
                </a:lnTo>
                <a:lnTo>
                  <a:pt x="213" y="286"/>
                </a:lnTo>
                <a:lnTo>
                  <a:pt x="215" y="286"/>
                </a:lnTo>
                <a:lnTo>
                  <a:pt x="218" y="283"/>
                </a:lnTo>
                <a:lnTo>
                  <a:pt x="218" y="281"/>
                </a:lnTo>
                <a:lnTo>
                  <a:pt x="218" y="279"/>
                </a:lnTo>
                <a:lnTo>
                  <a:pt x="213" y="283"/>
                </a:lnTo>
                <a:close/>
                <a:moveTo>
                  <a:pt x="207" y="27"/>
                </a:moveTo>
                <a:lnTo>
                  <a:pt x="207" y="27"/>
                </a:lnTo>
                <a:lnTo>
                  <a:pt x="205" y="32"/>
                </a:lnTo>
                <a:lnTo>
                  <a:pt x="208" y="32"/>
                </a:lnTo>
                <a:lnTo>
                  <a:pt x="210" y="29"/>
                </a:lnTo>
                <a:lnTo>
                  <a:pt x="210" y="27"/>
                </a:lnTo>
                <a:lnTo>
                  <a:pt x="207" y="27"/>
                </a:lnTo>
                <a:close/>
                <a:moveTo>
                  <a:pt x="142" y="19"/>
                </a:moveTo>
                <a:lnTo>
                  <a:pt x="142" y="19"/>
                </a:lnTo>
                <a:lnTo>
                  <a:pt x="142" y="22"/>
                </a:lnTo>
                <a:lnTo>
                  <a:pt x="147" y="22"/>
                </a:lnTo>
                <a:lnTo>
                  <a:pt x="149" y="22"/>
                </a:lnTo>
                <a:lnTo>
                  <a:pt x="150" y="21"/>
                </a:lnTo>
                <a:lnTo>
                  <a:pt x="142" y="19"/>
                </a:lnTo>
                <a:close/>
                <a:moveTo>
                  <a:pt x="111" y="373"/>
                </a:moveTo>
                <a:lnTo>
                  <a:pt x="111" y="373"/>
                </a:lnTo>
                <a:lnTo>
                  <a:pt x="117" y="373"/>
                </a:lnTo>
                <a:lnTo>
                  <a:pt x="117" y="369"/>
                </a:lnTo>
                <a:lnTo>
                  <a:pt x="112" y="369"/>
                </a:lnTo>
                <a:lnTo>
                  <a:pt x="111" y="373"/>
                </a:lnTo>
                <a:close/>
                <a:moveTo>
                  <a:pt x="204" y="119"/>
                </a:moveTo>
                <a:lnTo>
                  <a:pt x="204" y="119"/>
                </a:lnTo>
                <a:lnTo>
                  <a:pt x="205" y="126"/>
                </a:lnTo>
                <a:lnTo>
                  <a:pt x="207" y="126"/>
                </a:lnTo>
                <a:lnTo>
                  <a:pt x="207" y="122"/>
                </a:lnTo>
                <a:lnTo>
                  <a:pt x="207" y="120"/>
                </a:lnTo>
                <a:lnTo>
                  <a:pt x="205" y="119"/>
                </a:lnTo>
                <a:lnTo>
                  <a:pt x="204" y="119"/>
                </a:lnTo>
                <a:close/>
                <a:moveTo>
                  <a:pt x="145" y="366"/>
                </a:moveTo>
                <a:lnTo>
                  <a:pt x="145" y="366"/>
                </a:lnTo>
                <a:lnTo>
                  <a:pt x="145" y="371"/>
                </a:lnTo>
                <a:lnTo>
                  <a:pt x="150" y="371"/>
                </a:lnTo>
                <a:lnTo>
                  <a:pt x="149" y="366"/>
                </a:lnTo>
                <a:lnTo>
                  <a:pt x="145" y="366"/>
                </a:lnTo>
                <a:close/>
                <a:moveTo>
                  <a:pt x="153" y="136"/>
                </a:moveTo>
                <a:lnTo>
                  <a:pt x="153" y="136"/>
                </a:lnTo>
                <a:lnTo>
                  <a:pt x="158" y="136"/>
                </a:lnTo>
                <a:lnTo>
                  <a:pt x="161" y="133"/>
                </a:lnTo>
                <a:lnTo>
                  <a:pt x="158" y="131"/>
                </a:lnTo>
                <a:lnTo>
                  <a:pt x="153" y="136"/>
                </a:lnTo>
                <a:close/>
                <a:moveTo>
                  <a:pt x="163" y="317"/>
                </a:moveTo>
                <a:lnTo>
                  <a:pt x="163" y="317"/>
                </a:lnTo>
                <a:lnTo>
                  <a:pt x="163" y="314"/>
                </a:lnTo>
                <a:lnTo>
                  <a:pt x="161" y="311"/>
                </a:lnTo>
                <a:lnTo>
                  <a:pt x="160" y="309"/>
                </a:lnTo>
                <a:lnTo>
                  <a:pt x="160" y="314"/>
                </a:lnTo>
                <a:lnTo>
                  <a:pt x="160" y="316"/>
                </a:lnTo>
                <a:lnTo>
                  <a:pt x="163" y="317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35" y="85"/>
                </a:lnTo>
                <a:lnTo>
                  <a:pt x="35" y="87"/>
                </a:lnTo>
                <a:lnTo>
                  <a:pt x="35" y="89"/>
                </a:lnTo>
                <a:lnTo>
                  <a:pt x="35" y="92"/>
                </a:lnTo>
                <a:lnTo>
                  <a:pt x="37" y="90"/>
                </a:lnTo>
                <a:lnTo>
                  <a:pt x="38" y="90"/>
                </a:lnTo>
                <a:lnTo>
                  <a:pt x="38" y="84"/>
                </a:lnTo>
                <a:close/>
                <a:moveTo>
                  <a:pt x="349" y="131"/>
                </a:moveTo>
                <a:lnTo>
                  <a:pt x="349" y="131"/>
                </a:lnTo>
                <a:lnTo>
                  <a:pt x="349" y="136"/>
                </a:lnTo>
                <a:lnTo>
                  <a:pt x="352" y="136"/>
                </a:lnTo>
                <a:lnTo>
                  <a:pt x="352" y="131"/>
                </a:lnTo>
                <a:lnTo>
                  <a:pt x="349" y="131"/>
                </a:lnTo>
                <a:close/>
                <a:moveTo>
                  <a:pt x="278" y="21"/>
                </a:moveTo>
                <a:lnTo>
                  <a:pt x="278" y="21"/>
                </a:lnTo>
                <a:lnTo>
                  <a:pt x="273" y="19"/>
                </a:lnTo>
                <a:lnTo>
                  <a:pt x="275" y="25"/>
                </a:lnTo>
                <a:lnTo>
                  <a:pt x="276" y="24"/>
                </a:lnTo>
                <a:lnTo>
                  <a:pt x="278" y="24"/>
                </a:lnTo>
                <a:lnTo>
                  <a:pt x="278" y="21"/>
                </a:lnTo>
                <a:close/>
                <a:moveTo>
                  <a:pt x="37" y="327"/>
                </a:moveTo>
                <a:lnTo>
                  <a:pt x="37" y="327"/>
                </a:lnTo>
                <a:lnTo>
                  <a:pt x="32" y="324"/>
                </a:lnTo>
                <a:lnTo>
                  <a:pt x="30" y="327"/>
                </a:lnTo>
                <a:lnTo>
                  <a:pt x="30" y="330"/>
                </a:lnTo>
                <a:lnTo>
                  <a:pt x="37" y="327"/>
                </a:lnTo>
                <a:close/>
                <a:moveTo>
                  <a:pt x="122" y="19"/>
                </a:moveTo>
                <a:lnTo>
                  <a:pt x="122" y="19"/>
                </a:lnTo>
                <a:lnTo>
                  <a:pt x="112" y="21"/>
                </a:lnTo>
                <a:lnTo>
                  <a:pt x="123" y="22"/>
                </a:lnTo>
                <a:lnTo>
                  <a:pt x="122" y="19"/>
                </a:lnTo>
                <a:close/>
                <a:moveTo>
                  <a:pt x="204" y="103"/>
                </a:moveTo>
                <a:lnTo>
                  <a:pt x="204" y="103"/>
                </a:lnTo>
                <a:lnTo>
                  <a:pt x="202" y="103"/>
                </a:lnTo>
                <a:lnTo>
                  <a:pt x="204" y="109"/>
                </a:lnTo>
                <a:lnTo>
                  <a:pt x="204" y="114"/>
                </a:lnTo>
                <a:lnTo>
                  <a:pt x="205" y="114"/>
                </a:lnTo>
                <a:lnTo>
                  <a:pt x="204" y="103"/>
                </a:lnTo>
                <a:close/>
                <a:moveTo>
                  <a:pt x="178" y="226"/>
                </a:moveTo>
                <a:lnTo>
                  <a:pt x="178" y="226"/>
                </a:lnTo>
                <a:lnTo>
                  <a:pt x="182" y="227"/>
                </a:lnTo>
                <a:lnTo>
                  <a:pt x="186" y="227"/>
                </a:lnTo>
                <a:lnTo>
                  <a:pt x="186" y="226"/>
                </a:lnTo>
                <a:lnTo>
                  <a:pt x="178" y="226"/>
                </a:lnTo>
                <a:close/>
                <a:moveTo>
                  <a:pt x="213" y="232"/>
                </a:moveTo>
                <a:lnTo>
                  <a:pt x="213" y="232"/>
                </a:lnTo>
                <a:lnTo>
                  <a:pt x="210" y="232"/>
                </a:lnTo>
                <a:lnTo>
                  <a:pt x="215" y="237"/>
                </a:lnTo>
                <a:lnTo>
                  <a:pt x="215" y="235"/>
                </a:lnTo>
                <a:lnTo>
                  <a:pt x="213" y="232"/>
                </a:lnTo>
                <a:close/>
                <a:moveTo>
                  <a:pt x="193" y="273"/>
                </a:moveTo>
                <a:lnTo>
                  <a:pt x="193" y="273"/>
                </a:lnTo>
                <a:lnTo>
                  <a:pt x="190" y="272"/>
                </a:lnTo>
                <a:lnTo>
                  <a:pt x="186" y="273"/>
                </a:lnTo>
                <a:lnTo>
                  <a:pt x="186" y="276"/>
                </a:lnTo>
                <a:lnTo>
                  <a:pt x="190" y="275"/>
                </a:lnTo>
                <a:lnTo>
                  <a:pt x="193" y="273"/>
                </a:lnTo>
                <a:close/>
                <a:moveTo>
                  <a:pt x="156" y="240"/>
                </a:moveTo>
                <a:lnTo>
                  <a:pt x="156" y="240"/>
                </a:lnTo>
                <a:lnTo>
                  <a:pt x="156" y="243"/>
                </a:lnTo>
                <a:lnTo>
                  <a:pt x="158" y="246"/>
                </a:lnTo>
                <a:lnTo>
                  <a:pt x="161" y="245"/>
                </a:lnTo>
                <a:lnTo>
                  <a:pt x="156" y="240"/>
                </a:lnTo>
                <a:close/>
                <a:moveTo>
                  <a:pt x="234" y="24"/>
                </a:moveTo>
                <a:lnTo>
                  <a:pt x="234" y="24"/>
                </a:lnTo>
                <a:lnTo>
                  <a:pt x="231" y="29"/>
                </a:lnTo>
                <a:lnTo>
                  <a:pt x="232" y="32"/>
                </a:lnTo>
                <a:lnTo>
                  <a:pt x="234" y="27"/>
                </a:lnTo>
                <a:lnTo>
                  <a:pt x="234" y="24"/>
                </a:lnTo>
                <a:close/>
                <a:moveTo>
                  <a:pt x="188" y="112"/>
                </a:moveTo>
                <a:lnTo>
                  <a:pt x="188" y="112"/>
                </a:lnTo>
                <a:lnTo>
                  <a:pt x="188" y="109"/>
                </a:lnTo>
                <a:lnTo>
                  <a:pt x="182" y="112"/>
                </a:lnTo>
                <a:lnTo>
                  <a:pt x="188" y="112"/>
                </a:lnTo>
                <a:close/>
                <a:moveTo>
                  <a:pt x="147" y="358"/>
                </a:moveTo>
                <a:lnTo>
                  <a:pt x="147" y="358"/>
                </a:lnTo>
                <a:lnTo>
                  <a:pt x="149" y="354"/>
                </a:lnTo>
                <a:lnTo>
                  <a:pt x="149" y="352"/>
                </a:lnTo>
                <a:lnTo>
                  <a:pt x="147" y="352"/>
                </a:lnTo>
                <a:lnTo>
                  <a:pt x="145" y="350"/>
                </a:lnTo>
                <a:lnTo>
                  <a:pt x="144" y="350"/>
                </a:lnTo>
                <a:lnTo>
                  <a:pt x="147" y="357"/>
                </a:lnTo>
                <a:lnTo>
                  <a:pt x="147" y="358"/>
                </a:lnTo>
                <a:close/>
                <a:moveTo>
                  <a:pt x="303" y="32"/>
                </a:moveTo>
                <a:lnTo>
                  <a:pt x="303" y="32"/>
                </a:lnTo>
                <a:lnTo>
                  <a:pt x="302" y="32"/>
                </a:lnTo>
                <a:lnTo>
                  <a:pt x="297" y="37"/>
                </a:lnTo>
                <a:lnTo>
                  <a:pt x="302" y="37"/>
                </a:lnTo>
                <a:lnTo>
                  <a:pt x="303" y="35"/>
                </a:lnTo>
                <a:lnTo>
                  <a:pt x="303" y="32"/>
                </a:lnTo>
                <a:close/>
                <a:moveTo>
                  <a:pt x="32" y="119"/>
                </a:moveTo>
                <a:lnTo>
                  <a:pt x="32" y="119"/>
                </a:lnTo>
                <a:lnTo>
                  <a:pt x="32" y="112"/>
                </a:lnTo>
                <a:lnTo>
                  <a:pt x="30" y="114"/>
                </a:lnTo>
                <a:lnTo>
                  <a:pt x="29" y="115"/>
                </a:lnTo>
                <a:lnTo>
                  <a:pt x="29" y="117"/>
                </a:lnTo>
                <a:lnTo>
                  <a:pt x="29" y="120"/>
                </a:lnTo>
                <a:lnTo>
                  <a:pt x="32" y="119"/>
                </a:lnTo>
                <a:close/>
                <a:moveTo>
                  <a:pt x="191" y="54"/>
                </a:moveTo>
                <a:lnTo>
                  <a:pt x="191" y="54"/>
                </a:lnTo>
                <a:lnTo>
                  <a:pt x="194" y="52"/>
                </a:lnTo>
                <a:lnTo>
                  <a:pt x="193" y="46"/>
                </a:lnTo>
                <a:lnTo>
                  <a:pt x="191" y="46"/>
                </a:lnTo>
                <a:lnTo>
                  <a:pt x="191" y="54"/>
                </a:lnTo>
                <a:close/>
                <a:moveTo>
                  <a:pt x="193" y="24"/>
                </a:moveTo>
                <a:lnTo>
                  <a:pt x="193" y="24"/>
                </a:lnTo>
                <a:lnTo>
                  <a:pt x="194" y="24"/>
                </a:lnTo>
                <a:lnTo>
                  <a:pt x="194" y="18"/>
                </a:lnTo>
                <a:lnTo>
                  <a:pt x="191" y="18"/>
                </a:lnTo>
                <a:lnTo>
                  <a:pt x="193" y="24"/>
                </a:lnTo>
                <a:close/>
                <a:moveTo>
                  <a:pt x="248" y="363"/>
                </a:moveTo>
                <a:lnTo>
                  <a:pt x="248" y="363"/>
                </a:lnTo>
                <a:lnTo>
                  <a:pt x="249" y="366"/>
                </a:lnTo>
                <a:lnTo>
                  <a:pt x="254" y="366"/>
                </a:lnTo>
                <a:lnTo>
                  <a:pt x="253" y="365"/>
                </a:lnTo>
                <a:lnTo>
                  <a:pt x="253" y="363"/>
                </a:lnTo>
                <a:lnTo>
                  <a:pt x="248" y="363"/>
                </a:lnTo>
                <a:close/>
                <a:moveTo>
                  <a:pt x="332" y="44"/>
                </a:moveTo>
                <a:lnTo>
                  <a:pt x="332" y="44"/>
                </a:lnTo>
                <a:lnTo>
                  <a:pt x="330" y="38"/>
                </a:lnTo>
                <a:lnTo>
                  <a:pt x="328" y="41"/>
                </a:lnTo>
                <a:lnTo>
                  <a:pt x="328" y="48"/>
                </a:lnTo>
                <a:lnTo>
                  <a:pt x="332" y="44"/>
                </a:lnTo>
                <a:close/>
                <a:moveTo>
                  <a:pt x="343" y="229"/>
                </a:moveTo>
                <a:lnTo>
                  <a:pt x="343" y="229"/>
                </a:lnTo>
                <a:lnTo>
                  <a:pt x="349" y="229"/>
                </a:lnTo>
                <a:lnTo>
                  <a:pt x="347" y="226"/>
                </a:lnTo>
                <a:lnTo>
                  <a:pt x="343" y="226"/>
                </a:lnTo>
                <a:lnTo>
                  <a:pt x="343" y="229"/>
                </a:lnTo>
                <a:close/>
                <a:moveTo>
                  <a:pt x="210" y="354"/>
                </a:moveTo>
                <a:lnTo>
                  <a:pt x="210" y="354"/>
                </a:lnTo>
                <a:lnTo>
                  <a:pt x="212" y="358"/>
                </a:lnTo>
                <a:lnTo>
                  <a:pt x="215" y="358"/>
                </a:lnTo>
                <a:lnTo>
                  <a:pt x="215" y="354"/>
                </a:lnTo>
                <a:lnTo>
                  <a:pt x="210" y="354"/>
                </a:lnTo>
                <a:close/>
                <a:moveTo>
                  <a:pt x="358" y="336"/>
                </a:moveTo>
                <a:lnTo>
                  <a:pt x="358" y="336"/>
                </a:lnTo>
                <a:lnTo>
                  <a:pt x="357" y="346"/>
                </a:lnTo>
                <a:lnTo>
                  <a:pt x="358" y="343"/>
                </a:lnTo>
                <a:lnTo>
                  <a:pt x="360" y="339"/>
                </a:lnTo>
                <a:lnTo>
                  <a:pt x="360" y="338"/>
                </a:lnTo>
                <a:lnTo>
                  <a:pt x="360" y="336"/>
                </a:lnTo>
                <a:lnTo>
                  <a:pt x="358" y="336"/>
                </a:lnTo>
                <a:close/>
                <a:moveTo>
                  <a:pt x="279" y="358"/>
                </a:moveTo>
                <a:lnTo>
                  <a:pt x="279" y="358"/>
                </a:lnTo>
                <a:lnTo>
                  <a:pt x="281" y="361"/>
                </a:lnTo>
                <a:lnTo>
                  <a:pt x="281" y="363"/>
                </a:lnTo>
                <a:lnTo>
                  <a:pt x="284" y="363"/>
                </a:lnTo>
                <a:lnTo>
                  <a:pt x="284" y="358"/>
                </a:lnTo>
                <a:lnTo>
                  <a:pt x="279" y="358"/>
                </a:lnTo>
                <a:close/>
                <a:moveTo>
                  <a:pt x="205" y="51"/>
                </a:moveTo>
                <a:lnTo>
                  <a:pt x="205" y="51"/>
                </a:lnTo>
                <a:lnTo>
                  <a:pt x="208" y="49"/>
                </a:lnTo>
                <a:lnTo>
                  <a:pt x="208" y="46"/>
                </a:lnTo>
                <a:lnTo>
                  <a:pt x="208" y="44"/>
                </a:lnTo>
                <a:lnTo>
                  <a:pt x="207" y="44"/>
                </a:lnTo>
                <a:lnTo>
                  <a:pt x="205" y="48"/>
                </a:lnTo>
                <a:lnTo>
                  <a:pt x="205" y="51"/>
                </a:lnTo>
                <a:close/>
                <a:moveTo>
                  <a:pt x="16" y="242"/>
                </a:moveTo>
                <a:lnTo>
                  <a:pt x="16" y="242"/>
                </a:lnTo>
                <a:lnTo>
                  <a:pt x="18" y="238"/>
                </a:lnTo>
                <a:lnTo>
                  <a:pt x="18" y="234"/>
                </a:lnTo>
                <a:lnTo>
                  <a:pt x="14" y="235"/>
                </a:lnTo>
                <a:lnTo>
                  <a:pt x="16" y="242"/>
                </a:lnTo>
                <a:close/>
                <a:moveTo>
                  <a:pt x="40" y="163"/>
                </a:moveTo>
                <a:lnTo>
                  <a:pt x="40" y="163"/>
                </a:lnTo>
                <a:lnTo>
                  <a:pt x="41" y="153"/>
                </a:lnTo>
                <a:lnTo>
                  <a:pt x="40" y="155"/>
                </a:lnTo>
                <a:lnTo>
                  <a:pt x="38" y="156"/>
                </a:lnTo>
                <a:lnTo>
                  <a:pt x="38" y="161"/>
                </a:lnTo>
                <a:lnTo>
                  <a:pt x="38" y="163"/>
                </a:lnTo>
                <a:lnTo>
                  <a:pt x="40" y="163"/>
                </a:lnTo>
                <a:close/>
                <a:moveTo>
                  <a:pt x="308" y="361"/>
                </a:moveTo>
                <a:lnTo>
                  <a:pt x="308" y="361"/>
                </a:lnTo>
                <a:lnTo>
                  <a:pt x="306" y="360"/>
                </a:lnTo>
                <a:lnTo>
                  <a:pt x="300" y="360"/>
                </a:lnTo>
                <a:lnTo>
                  <a:pt x="302" y="361"/>
                </a:lnTo>
                <a:lnTo>
                  <a:pt x="308" y="361"/>
                </a:lnTo>
                <a:close/>
                <a:moveTo>
                  <a:pt x="46" y="279"/>
                </a:moveTo>
                <a:lnTo>
                  <a:pt x="46" y="279"/>
                </a:lnTo>
                <a:lnTo>
                  <a:pt x="46" y="281"/>
                </a:lnTo>
                <a:lnTo>
                  <a:pt x="44" y="281"/>
                </a:lnTo>
                <a:lnTo>
                  <a:pt x="44" y="283"/>
                </a:lnTo>
                <a:lnTo>
                  <a:pt x="44" y="287"/>
                </a:lnTo>
                <a:lnTo>
                  <a:pt x="46" y="287"/>
                </a:lnTo>
                <a:lnTo>
                  <a:pt x="48" y="286"/>
                </a:lnTo>
                <a:lnTo>
                  <a:pt x="48" y="283"/>
                </a:lnTo>
                <a:lnTo>
                  <a:pt x="46" y="279"/>
                </a:lnTo>
                <a:close/>
                <a:moveTo>
                  <a:pt x="275" y="368"/>
                </a:moveTo>
                <a:lnTo>
                  <a:pt x="275" y="368"/>
                </a:lnTo>
                <a:lnTo>
                  <a:pt x="278" y="368"/>
                </a:lnTo>
                <a:lnTo>
                  <a:pt x="279" y="368"/>
                </a:lnTo>
                <a:lnTo>
                  <a:pt x="279" y="366"/>
                </a:lnTo>
                <a:lnTo>
                  <a:pt x="279" y="365"/>
                </a:lnTo>
                <a:lnTo>
                  <a:pt x="273" y="365"/>
                </a:lnTo>
                <a:lnTo>
                  <a:pt x="275" y="368"/>
                </a:lnTo>
                <a:close/>
                <a:moveTo>
                  <a:pt x="191" y="303"/>
                </a:moveTo>
                <a:lnTo>
                  <a:pt x="191" y="303"/>
                </a:lnTo>
                <a:lnTo>
                  <a:pt x="191" y="308"/>
                </a:lnTo>
                <a:lnTo>
                  <a:pt x="194" y="308"/>
                </a:lnTo>
                <a:lnTo>
                  <a:pt x="196" y="306"/>
                </a:lnTo>
                <a:lnTo>
                  <a:pt x="196" y="305"/>
                </a:lnTo>
                <a:lnTo>
                  <a:pt x="191" y="303"/>
                </a:lnTo>
                <a:close/>
                <a:moveTo>
                  <a:pt x="208" y="287"/>
                </a:moveTo>
                <a:lnTo>
                  <a:pt x="208" y="287"/>
                </a:lnTo>
                <a:lnTo>
                  <a:pt x="207" y="287"/>
                </a:lnTo>
                <a:lnTo>
                  <a:pt x="204" y="287"/>
                </a:lnTo>
                <a:lnTo>
                  <a:pt x="202" y="289"/>
                </a:lnTo>
                <a:lnTo>
                  <a:pt x="202" y="290"/>
                </a:lnTo>
                <a:lnTo>
                  <a:pt x="208" y="290"/>
                </a:lnTo>
                <a:lnTo>
                  <a:pt x="208" y="287"/>
                </a:lnTo>
                <a:close/>
                <a:moveTo>
                  <a:pt x="188" y="125"/>
                </a:moveTo>
                <a:lnTo>
                  <a:pt x="188" y="125"/>
                </a:lnTo>
                <a:lnTo>
                  <a:pt x="188" y="122"/>
                </a:lnTo>
                <a:lnTo>
                  <a:pt x="180" y="125"/>
                </a:lnTo>
                <a:lnTo>
                  <a:pt x="185" y="125"/>
                </a:lnTo>
                <a:lnTo>
                  <a:pt x="188" y="125"/>
                </a:lnTo>
                <a:close/>
                <a:moveTo>
                  <a:pt x="226" y="338"/>
                </a:moveTo>
                <a:lnTo>
                  <a:pt x="226" y="338"/>
                </a:lnTo>
                <a:lnTo>
                  <a:pt x="224" y="346"/>
                </a:lnTo>
                <a:lnTo>
                  <a:pt x="227" y="346"/>
                </a:lnTo>
                <a:lnTo>
                  <a:pt x="226" y="338"/>
                </a:lnTo>
                <a:close/>
                <a:moveTo>
                  <a:pt x="235" y="19"/>
                </a:moveTo>
                <a:lnTo>
                  <a:pt x="235" y="19"/>
                </a:lnTo>
                <a:lnTo>
                  <a:pt x="237" y="16"/>
                </a:lnTo>
                <a:lnTo>
                  <a:pt x="238" y="14"/>
                </a:lnTo>
                <a:lnTo>
                  <a:pt x="232" y="14"/>
                </a:lnTo>
                <a:lnTo>
                  <a:pt x="235" y="19"/>
                </a:lnTo>
                <a:close/>
                <a:moveTo>
                  <a:pt x="35" y="251"/>
                </a:moveTo>
                <a:lnTo>
                  <a:pt x="35" y="251"/>
                </a:lnTo>
                <a:lnTo>
                  <a:pt x="37" y="251"/>
                </a:lnTo>
                <a:lnTo>
                  <a:pt x="37" y="249"/>
                </a:lnTo>
                <a:lnTo>
                  <a:pt x="37" y="248"/>
                </a:lnTo>
                <a:lnTo>
                  <a:pt x="37" y="243"/>
                </a:lnTo>
                <a:lnTo>
                  <a:pt x="37" y="242"/>
                </a:lnTo>
                <a:lnTo>
                  <a:pt x="35" y="243"/>
                </a:lnTo>
                <a:lnTo>
                  <a:pt x="35" y="251"/>
                </a:lnTo>
                <a:close/>
                <a:moveTo>
                  <a:pt x="204" y="226"/>
                </a:moveTo>
                <a:lnTo>
                  <a:pt x="204" y="226"/>
                </a:lnTo>
                <a:lnTo>
                  <a:pt x="205" y="227"/>
                </a:lnTo>
                <a:lnTo>
                  <a:pt x="207" y="229"/>
                </a:lnTo>
                <a:lnTo>
                  <a:pt x="212" y="229"/>
                </a:lnTo>
                <a:lnTo>
                  <a:pt x="212" y="226"/>
                </a:lnTo>
                <a:lnTo>
                  <a:pt x="204" y="226"/>
                </a:lnTo>
                <a:close/>
                <a:moveTo>
                  <a:pt x="332" y="219"/>
                </a:moveTo>
                <a:lnTo>
                  <a:pt x="332" y="219"/>
                </a:lnTo>
                <a:lnTo>
                  <a:pt x="332" y="226"/>
                </a:lnTo>
                <a:lnTo>
                  <a:pt x="336" y="224"/>
                </a:lnTo>
                <a:lnTo>
                  <a:pt x="335" y="223"/>
                </a:lnTo>
                <a:lnTo>
                  <a:pt x="335" y="221"/>
                </a:lnTo>
                <a:lnTo>
                  <a:pt x="332" y="219"/>
                </a:lnTo>
                <a:close/>
                <a:moveTo>
                  <a:pt x="332" y="87"/>
                </a:moveTo>
                <a:lnTo>
                  <a:pt x="332" y="87"/>
                </a:lnTo>
                <a:lnTo>
                  <a:pt x="332" y="90"/>
                </a:lnTo>
                <a:lnTo>
                  <a:pt x="336" y="87"/>
                </a:lnTo>
                <a:lnTo>
                  <a:pt x="336" y="85"/>
                </a:lnTo>
                <a:lnTo>
                  <a:pt x="335" y="85"/>
                </a:lnTo>
                <a:lnTo>
                  <a:pt x="332" y="87"/>
                </a:lnTo>
                <a:close/>
                <a:moveTo>
                  <a:pt x="24" y="227"/>
                </a:moveTo>
                <a:lnTo>
                  <a:pt x="24" y="227"/>
                </a:lnTo>
                <a:lnTo>
                  <a:pt x="27" y="227"/>
                </a:lnTo>
                <a:lnTo>
                  <a:pt x="27" y="226"/>
                </a:lnTo>
                <a:lnTo>
                  <a:pt x="27" y="221"/>
                </a:lnTo>
                <a:lnTo>
                  <a:pt x="25" y="223"/>
                </a:lnTo>
                <a:lnTo>
                  <a:pt x="24" y="226"/>
                </a:lnTo>
                <a:lnTo>
                  <a:pt x="24" y="227"/>
                </a:lnTo>
                <a:close/>
                <a:moveTo>
                  <a:pt x="185" y="59"/>
                </a:moveTo>
                <a:lnTo>
                  <a:pt x="185" y="59"/>
                </a:lnTo>
                <a:lnTo>
                  <a:pt x="183" y="59"/>
                </a:lnTo>
                <a:lnTo>
                  <a:pt x="182" y="63"/>
                </a:lnTo>
                <a:lnTo>
                  <a:pt x="180" y="66"/>
                </a:lnTo>
                <a:lnTo>
                  <a:pt x="182" y="65"/>
                </a:lnTo>
                <a:lnTo>
                  <a:pt x="183" y="65"/>
                </a:lnTo>
                <a:lnTo>
                  <a:pt x="183" y="63"/>
                </a:lnTo>
                <a:lnTo>
                  <a:pt x="185" y="62"/>
                </a:lnTo>
                <a:lnTo>
                  <a:pt x="185" y="60"/>
                </a:lnTo>
                <a:lnTo>
                  <a:pt x="185" y="59"/>
                </a:lnTo>
                <a:close/>
                <a:moveTo>
                  <a:pt x="246" y="37"/>
                </a:moveTo>
                <a:lnTo>
                  <a:pt x="246" y="37"/>
                </a:lnTo>
                <a:lnTo>
                  <a:pt x="246" y="33"/>
                </a:lnTo>
                <a:lnTo>
                  <a:pt x="245" y="29"/>
                </a:lnTo>
                <a:lnTo>
                  <a:pt x="243" y="30"/>
                </a:lnTo>
                <a:lnTo>
                  <a:pt x="245" y="33"/>
                </a:lnTo>
                <a:lnTo>
                  <a:pt x="246" y="37"/>
                </a:lnTo>
                <a:close/>
                <a:moveTo>
                  <a:pt x="333" y="136"/>
                </a:moveTo>
                <a:lnTo>
                  <a:pt x="333" y="136"/>
                </a:lnTo>
                <a:lnTo>
                  <a:pt x="339" y="136"/>
                </a:lnTo>
                <a:lnTo>
                  <a:pt x="339" y="133"/>
                </a:lnTo>
                <a:lnTo>
                  <a:pt x="333" y="134"/>
                </a:lnTo>
                <a:lnTo>
                  <a:pt x="333" y="136"/>
                </a:lnTo>
                <a:close/>
                <a:moveTo>
                  <a:pt x="153" y="284"/>
                </a:moveTo>
                <a:lnTo>
                  <a:pt x="153" y="284"/>
                </a:lnTo>
                <a:lnTo>
                  <a:pt x="155" y="284"/>
                </a:lnTo>
                <a:lnTo>
                  <a:pt x="155" y="279"/>
                </a:lnTo>
                <a:lnTo>
                  <a:pt x="153" y="279"/>
                </a:lnTo>
                <a:lnTo>
                  <a:pt x="152" y="275"/>
                </a:lnTo>
                <a:lnTo>
                  <a:pt x="150" y="275"/>
                </a:lnTo>
                <a:lnTo>
                  <a:pt x="150" y="281"/>
                </a:lnTo>
                <a:lnTo>
                  <a:pt x="150" y="283"/>
                </a:lnTo>
                <a:lnTo>
                  <a:pt x="152" y="281"/>
                </a:lnTo>
                <a:lnTo>
                  <a:pt x="152" y="279"/>
                </a:lnTo>
                <a:lnTo>
                  <a:pt x="153" y="281"/>
                </a:lnTo>
                <a:lnTo>
                  <a:pt x="153" y="283"/>
                </a:lnTo>
                <a:lnTo>
                  <a:pt x="153" y="284"/>
                </a:lnTo>
                <a:close/>
                <a:moveTo>
                  <a:pt x="330" y="65"/>
                </a:moveTo>
                <a:lnTo>
                  <a:pt x="330" y="65"/>
                </a:lnTo>
                <a:lnTo>
                  <a:pt x="333" y="62"/>
                </a:lnTo>
                <a:lnTo>
                  <a:pt x="335" y="60"/>
                </a:lnTo>
                <a:lnTo>
                  <a:pt x="335" y="59"/>
                </a:lnTo>
                <a:lnTo>
                  <a:pt x="330" y="62"/>
                </a:lnTo>
                <a:lnTo>
                  <a:pt x="330" y="65"/>
                </a:lnTo>
                <a:close/>
                <a:moveTo>
                  <a:pt x="57" y="369"/>
                </a:moveTo>
                <a:lnTo>
                  <a:pt x="57" y="369"/>
                </a:lnTo>
                <a:lnTo>
                  <a:pt x="55" y="363"/>
                </a:lnTo>
                <a:lnTo>
                  <a:pt x="54" y="363"/>
                </a:lnTo>
                <a:lnTo>
                  <a:pt x="54" y="371"/>
                </a:lnTo>
                <a:lnTo>
                  <a:pt x="57" y="369"/>
                </a:lnTo>
                <a:close/>
                <a:moveTo>
                  <a:pt x="194" y="106"/>
                </a:moveTo>
                <a:lnTo>
                  <a:pt x="194" y="106"/>
                </a:lnTo>
                <a:lnTo>
                  <a:pt x="193" y="106"/>
                </a:lnTo>
                <a:lnTo>
                  <a:pt x="191" y="114"/>
                </a:lnTo>
                <a:lnTo>
                  <a:pt x="194" y="114"/>
                </a:lnTo>
                <a:lnTo>
                  <a:pt x="194" y="106"/>
                </a:lnTo>
                <a:close/>
                <a:moveTo>
                  <a:pt x="199" y="270"/>
                </a:moveTo>
                <a:lnTo>
                  <a:pt x="199" y="270"/>
                </a:lnTo>
                <a:lnTo>
                  <a:pt x="202" y="272"/>
                </a:lnTo>
                <a:lnTo>
                  <a:pt x="204" y="270"/>
                </a:lnTo>
                <a:lnTo>
                  <a:pt x="204" y="267"/>
                </a:lnTo>
                <a:lnTo>
                  <a:pt x="199" y="270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6" y="73"/>
                </a:lnTo>
                <a:lnTo>
                  <a:pt x="48" y="74"/>
                </a:lnTo>
                <a:lnTo>
                  <a:pt x="48" y="76"/>
                </a:lnTo>
                <a:lnTo>
                  <a:pt x="48" y="85"/>
                </a:lnTo>
                <a:lnTo>
                  <a:pt x="48" y="78"/>
                </a:lnTo>
                <a:lnTo>
                  <a:pt x="48" y="68"/>
                </a:lnTo>
                <a:lnTo>
                  <a:pt x="46" y="70"/>
                </a:lnTo>
                <a:lnTo>
                  <a:pt x="44" y="73"/>
                </a:lnTo>
                <a:close/>
                <a:moveTo>
                  <a:pt x="85" y="369"/>
                </a:moveTo>
                <a:lnTo>
                  <a:pt x="85" y="369"/>
                </a:lnTo>
                <a:lnTo>
                  <a:pt x="84" y="366"/>
                </a:lnTo>
                <a:lnTo>
                  <a:pt x="81" y="366"/>
                </a:lnTo>
                <a:lnTo>
                  <a:pt x="81" y="369"/>
                </a:lnTo>
                <a:lnTo>
                  <a:pt x="85" y="369"/>
                </a:lnTo>
                <a:close/>
                <a:moveTo>
                  <a:pt x="29" y="279"/>
                </a:moveTo>
                <a:lnTo>
                  <a:pt x="29" y="279"/>
                </a:lnTo>
                <a:lnTo>
                  <a:pt x="27" y="281"/>
                </a:lnTo>
                <a:lnTo>
                  <a:pt x="27" y="286"/>
                </a:lnTo>
                <a:lnTo>
                  <a:pt x="30" y="284"/>
                </a:lnTo>
                <a:lnTo>
                  <a:pt x="29" y="279"/>
                </a:lnTo>
                <a:close/>
                <a:moveTo>
                  <a:pt x="240" y="22"/>
                </a:moveTo>
                <a:lnTo>
                  <a:pt x="240" y="22"/>
                </a:lnTo>
                <a:lnTo>
                  <a:pt x="238" y="27"/>
                </a:lnTo>
                <a:lnTo>
                  <a:pt x="238" y="29"/>
                </a:lnTo>
                <a:lnTo>
                  <a:pt x="238" y="32"/>
                </a:lnTo>
                <a:lnTo>
                  <a:pt x="240" y="29"/>
                </a:lnTo>
                <a:lnTo>
                  <a:pt x="240" y="22"/>
                </a:lnTo>
                <a:close/>
                <a:moveTo>
                  <a:pt x="103" y="46"/>
                </a:moveTo>
                <a:lnTo>
                  <a:pt x="103" y="46"/>
                </a:lnTo>
                <a:lnTo>
                  <a:pt x="109" y="46"/>
                </a:lnTo>
                <a:lnTo>
                  <a:pt x="111" y="44"/>
                </a:lnTo>
                <a:lnTo>
                  <a:pt x="106" y="44"/>
                </a:lnTo>
                <a:lnTo>
                  <a:pt x="104" y="44"/>
                </a:lnTo>
                <a:lnTo>
                  <a:pt x="103" y="46"/>
                </a:lnTo>
                <a:close/>
                <a:moveTo>
                  <a:pt x="350" y="90"/>
                </a:moveTo>
                <a:lnTo>
                  <a:pt x="350" y="90"/>
                </a:lnTo>
                <a:lnTo>
                  <a:pt x="352" y="92"/>
                </a:lnTo>
                <a:lnTo>
                  <a:pt x="352" y="93"/>
                </a:lnTo>
                <a:lnTo>
                  <a:pt x="352" y="95"/>
                </a:lnTo>
                <a:lnTo>
                  <a:pt x="350" y="95"/>
                </a:lnTo>
                <a:lnTo>
                  <a:pt x="352" y="95"/>
                </a:lnTo>
                <a:lnTo>
                  <a:pt x="354" y="95"/>
                </a:lnTo>
                <a:lnTo>
                  <a:pt x="354" y="90"/>
                </a:lnTo>
                <a:lnTo>
                  <a:pt x="354" y="89"/>
                </a:lnTo>
                <a:lnTo>
                  <a:pt x="350" y="90"/>
                </a:lnTo>
                <a:close/>
                <a:moveTo>
                  <a:pt x="317" y="62"/>
                </a:moveTo>
                <a:lnTo>
                  <a:pt x="317" y="62"/>
                </a:lnTo>
                <a:lnTo>
                  <a:pt x="320" y="59"/>
                </a:lnTo>
                <a:lnTo>
                  <a:pt x="320" y="57"/>
                </a:lnTo>
                <a:lnTo>
                  <a:pt x="322" y="55"/>
                </a:lnTo>
                <a:lnTo>
                  <a:pt x="317" y="57"/>
                </a:lnTo>
                <a:lnTo>
                  <a:pt x="317" y="62"/>
                </a:lnTo>
                <a:close/>
                <a:moveTo>
                  <a:pt x="339" y="131"/>
                </a:moveTo>
                <a:lnTo>
                  <a:pt x="339" y="131"/>
                </a:lnTo>
                <a:lnTo>
                  <a:pt x="339" y="130"/>
                </a:lnTo>
                <a:lnTo>
                  <a:pt x="333" y="130"/>
                </a:lnTo>
                <a:lnTo>
                  <a:pt x="333" y="131"/>
                </a:lnTo>
                <a:lnTo>
                  <a:pt x="339" y="131"/>
                </a:lnTo>
                <a:close/>
                <a:moveTo>
                  <a:pt x="339" y="79"/>
                </a:moveTo>
                <a:lnTo>
                  <a:pt x="339" y="79"/>
                </a:lnTo>
                <a:lnTo>
                  <a:pt x="341" y="78"/>
                </a:lnTo>
                <a:lnTo>
                  <a:pt x="343" y="76"/>
                </a:lnTo>
                <a:lnTo>
                  <a:pt x="341" y="71"/>
                </a:lnTo>
                <a:lnTo>
                  <a:pt x="339" y="73"/>
                </a:lnTo>
                <a:lnTo>
                  <a:pt x="339" y="79"/>
                </a:lnTo>
                <a:close/>
                <a:moveTo>
                  <a:pt x="197" y="136"/>
                </a:moveTo>
                <a:lnTo>
                  <a:pt x="197" y="136"/>
                </a:lnTo>
                <a:lnTo>
                  <a:pt x="204" y="137"/>
                </a:lnTo>
                <a:lnTo>
                  <a:pt x="204" y="136"/>
                </a:lnTo>
                <a:lnTo>
                  <a:pt x="201" y="134"/>
                </a:lnTo>
                <a:lnTo>
                  <a:pt x="199" y="134"/>
                </a:lnTo>
                <a:lnTo>
                  <a:pt x="197" y="136"/>
                </a:lnTo>
                <a:close/>
                <a:moveTo>
                  <a:pt x="201" y="104"/>
                </a:moveTo>
                <a:lnTo>
                  <a:pt x="201" y="104"/>
                </a:lnTo>
                <a:lnTo>
                  <a:pt x="199" y="109"/>
                </a:lnTo>
                <a:lnTo>
                  <a:pt x="199" y="114"/>
                </a:lnTo>
                <a:lnTo>
                  <a:pt x="201" y="114"/>
                </a:lnTo>
                <a:lnTo>
                  <a:pt x="201" y="104"/>
                </a:lnTo>
                <a:close/>
                <a:moveTo>
                  <a:pt x="131" y="66"/>
                </a:moveTo>
                <a:lnTo>
                  <a:pt x="131" y="66"/>
                </a:lnTo>
                <a:lnTo>
                  <a:pt x="131" y="73"/>
                </a:lnTo>
                <a:lnTo>
                  <a:pt x="133" y="70"/>
                </a:lnTo>
                <a:lnTo>
                  <a:pt x="133" y="65"/>
                </a:lnTo>
                <a:lnTo>
                  <a:pt x="131" y="66"/>
                </a:lnTo>
                <a:close/>
                <a:moveTo>
                  <a:pt x="24" y="199"/>
                </a:moveTo>
                <a:lnTo>
                  <a:pt x="24" y="199"/>
                </a:lnTo>
                <a:lnTo>
                  <a:pt x="30" y="193"/>
                </a:lnTo>
                <a:lnTo>
                  <a:pt x="25" y="196"/>
                </a:lnTo>
                <a:lnTo>
                  <a:pt x="24" y="196"/>
                </a:lnTo>
                <a:lnTo>
                  <a:pt x="24" y="199"/>
                </a:lnTo>
                <a:close/>
                <a:moveTo>
                  <a:pt x="216" y="322"/>
                </a:moveTo>
                <a:lnTo>
                  <a:pt x="216" y="322"/>
                </a:lnTo>
                <a:lnTo>
                  <a:pt x="215" y="325"/>
                </a:lnTo>
                <a:lnTo>
                  <a:pt x="213" y="327"/>
                </a:lnTo>
                <a:lnTo>
                  <a:pt x="213" y="330"/>
                </a:lnTo>
                <a:lnTo>
                  <a:pt x="218" y="327"/>
                </a:lnTo>
                <a:lnTo>
                  <a:pt x="216" y="322"/>
                </a:lnTo>
                <a:close/>
                <a:moveTo>
                  <a:pt x="336" y="357"/>
                </a:moveTo>
                <a:lnTo>
                  <a:pt x="336" y="357"/>
                </a:lnTo>
                <a:lnTo>
                  <a:pt x="336" y="354"/>
                </a:lnTo>
                <a:lnTo>
                  <a:pt x="332" y="354"/>
                </a:lnTo>
                <a:lnTo>
                  <a:pt x="335" y="357"/>
                </a:lnTo>
                <a:lnTo>
                  <a:pt x="336" y="357"/>
                </a:lnTo>
                <a:close/>
                <a:moveTo>
                  <a:pt x="256" y="43"/>
                </a:moveTo>
                <a:lnTo>
                  <a:pt x="256" y="43"/>
                </a:lnTo>
                <a:lnTo>
                  <a:pt x="256" y="40"/>
                </a:lnTo>
                <a:lnTo>
                  <a:pt x="254" y="37"/>
                </a:lnTo>
                <a:lnTo>
                  <a:pt x="253" y="40"/>
                </a:lnTo>
                <a:lnTo>
                  <a:pt x="253" y="43"/>
                </a:lnTo>
                <a:lnTo>
                  <a:pt x="256" y="43"/>
                </a:lnTo>
                <a:close/>
                <a:moveTo>
                  <a:pt x="213" y="371"/>
                </a:moveTo>
                <a:lnTo>
                  <a:pt x="213" y="371"/>
                </a:lnTo>
                <a:lnTo>
                  <a:pt x="205" y="371"/>
                </a:lnTo>
                <a:lnTo>
                  <a:pt x="207" y="373"/>
                </a:lnTo>
                <a:lnTo>
                  <a:pt x="213" y="373"/>
                </a:lnTo>
                <a:lnTo>
                  <a:pt x="213" y="371"/>
                </a:lnTo>
                <a:close/>
                <a:moveTo>
                  <a:pt x="194" y="358"/>
                </a:moveTo>
                <a:lnTo>
                  <a:pt x="194" y="358"/>
                </a:lnTo>
                <a:lnTo>
                  <a:pt x="193" y="355"/>
                </a:lnTo>
                <a:lnTo>
                  <a:pt x="190" y="355"/>
                </a:lnTo>
                <a:lnTo>
                  <a:pt x="190" y="358"/>
                </a:lnTo>
                <a:lnTo>
                  <a:pt x="194" y="358"/>
                </a:lnTo>
                <a:close/>
                <a:moveTo>
                  <a:pt x="51" y="33"/>
                </a:moveTo>
                <a:lnTo>
                  <a:pt x="51" y="33"/>
                </a:lnTo>
                <a:lnTo>
                  <a:pt x="49" y="32"/>
                </a:lnTo>
                <a:lnTo>
                  <a:pt x="48" y="38"/>
                </a:lnTo>
                <a:lnTo>
                  <a:pt x="49" y="38"/>
                </a:lnTo>
                <a:lnTo>
                  <a:pt x="51" y="33"/>
                </a:lnTo>
                <a:close/>
                <a:moveTo>
                  <a:pt x="344" y="265"/>
                </a:moveTo>
                <a:lnTo>
                  <a:pt x="344" y="265"/>
                </a:lnTo>
                <a:lnTo>
                  <a:pt x="347" y="267"/>
                </a:lnTo>
                <a:lnTo>
                  <a:pt x="347" y="262"/>
                </a:lnTo>
                <a:lnTo>
                  <a:pt x="344" y="262"/>
                </a:lnTo>
                <a:lnTo>
                  <a:pt x="344" y="265"/>
                </a:lnTo>
                <a:close/>
                <a:moveTo>
                  <a:pt x="147" y="343"/>
                </a:moveTo>
                <a:lnTo>
                  <a:pt x="147" y="343"/>
                </a:lnTo>
                <a:lnTo>
                  <a:pt x="142" y="343"/>
                </a:lnTo>
                <a:lnTo>
                  <a:pt x="147" y="347"/>
                </a:lnTo>
                <a:lnTo>
                  <a:pt x="147" y="343"/>
                </a:lnTo>
                <a:close/>
                <a:moveTo>
                  <a:pt x="163" y="262"/>
                </a:moveTo>
                <a:lnTo>
                  <a:pt x="163" y="262"/>
                </a:lnTo>
                <a:lnTo>
                  <a:pt x="163" y="261"/>
                </a:lnTo>
                <a:lnTo>
                  <a:pt x="156" y="253"/>
                </a:lnTo>
                <a:lnTo>
                  <a:pt x="156" y="256"/>
                </a:lnTo>
                <a:lnTo>
                  <a:pt x="163" y="262"/>
                </a:lnTo>
                <a:close/>
                <a:moveTo>
                  <a:pt x="221" y="59"/>
                </a:moveTo>
                <a:lnTo>
                  <a:pt x="221" y="59"/>
                </a:lnTo>
                <a:lnTo>
                  <a:pt x="218" y="60"/>
                </a:lnTo>
                <a:lnTo>
                  <a:pt x="220" y="63"/>
                </a:lnTo>
                <a:lnTo>
                  <a:pt x="221" y="63"/>
                </a:lnTo>
                <a:lnTo>
                  <a:pt x="221" y="62"/>
                </a:lnTo>
                <a:lnTo>
                  <a:pt x="221" y="59"/>
                </a:lnTo>
                <a:close/>
                <a:moveTo>
                  <a:pt x="221" y="317"/>
                </a:moveTo>
                <a:lnTo>
                  <a:pt x="221" y="317"/>
                </a:lnTo>
                <a:lnTo>
                  <a:pt x="220" y="320"/>
                </a:lnTo>
                <a:lnTo>
                  <a:pt x="220" y="325"/>
                </a:lnTo>
                <a:lnTo>
                  <a:pt x="221" y="324"/>
                </a:lnTo>
                <a:lnTo>
                  <a:pt x="223" y="324"/>
                </a:lnTo>
                <a:lnTo>
                  <a:pt x="221" y="317"/>
                </a:lnTo>
                <a:close/>
                <a:moveTo>
                  <a:pt x="251" y="22"/>
                </a:moveTo>
                <a:lnTo>
                  <a:pt x="251" y="22"/>
                </a:lnTo>
                <a:lnTo>
                  <a:pt x="248" y="25"/>
                </a:lnTo>
                <a:lnTo>
                  <a:pt x="249" y="30"/>
                </a:lnTo>
                <a:lnTo>
                  <a:pt x="251" y="27"/>
                </a:lnTo>
                <a:lnTo>
                  <a:pt x="251" y="22"/>
                </a:lnTo>
                <a:close/>
                <a:moveTo>
                  <a:pt x="133" y="79"/>
                </a:moveTo>
                <a:lnTo>
                  <a:pt x="133" y="79"/>
                </a:lnTo>
                <a:lnTo>
                  <a:pt x="133" y="92"/>
                </a:lnTo>
                <a:lnTo>
                  <a:pt x="134" y="90"/>
                </a:lnTo>
                <a:lnTo>
                  <a:pt x="134" y="81"/>
                </a:lnTo>
                <a:lnTo>
                  <a:pt x="134" y="79"/>
                </a:lnTo>
                <a:lnTo>
                  <a:pt x="133" y="79"/>
                </a:lnTo>
                <a:close/>
                <a:moveTo>
                  <a:pt x="27" y="314"/>
                </a:moveTo>
                <a:lnTo>
                  <a:pt x="27" y="314"/>
                </a:lnTo>
                <a:lnTo>
                  <a:pt x="30" y="313"/>
                </a:lnTo>
                <a:lnTo>
                  <a:pt x="29" y="309"/>
                </a:lnTo>
                <a:lnTo>
                  <a:pt x="27" y="311"/>
                </a:lnTo>
                <a:lnTo>
                  <a:pt x="25" y="313"/>
                </a:lnTo>
                <a:lnTo>
                  <a:pt x="27" y="314"/>
                </a:lnTo>
                <a:close/>
                <a:moveTo>
                  <a:pt x="166" y="341"/>
                </a:moveTo>
                <a:lnTo>
                  <a:pt x="166" y="341"/>
                </a:lnTo>
                <a:lnTo>
                  <a:pt x="166" y="344"/>
                </a:lnTo>
                <a:lnTo>
                  <a:pt x="167" y="347"/>
                </a:lnTo>
                <a:lnTo>
                  <a:pt x="169" y="343"/>
                </a:lnTo>
                <a:lnTo>
                  <a:pt x="167" y="341"/>
                </a:lnTo>
                <a:lnTo>
                  <a:pt x="166" y="341"/>
                </a:lnTo>
                <a:close/>
                <a:moveTo>
                  <a:pt x="205" y="254"/>
                </a:moveTo>
                <a:lnTo>
                  <a:pt x="205" y="254"/>
                </a:lnTo>
                <a:lnTo>
                  <a:pt x="205" y="249"/>
                </a:lnTo>
                <a:lnTo>
                  <a:pt x="202" y="249"/>
                </a:lnTo>
                <a:lnTo>
                  <a:pt x="201" y="251"/>
                </a:lnTo>
                <a:lnTo>
                  <a:pt x="202" y="254"/>
                </a:lnTo>
                <a:lnTo>
                  <a:pt x="205" y="254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32" y="331"/>
                </a:lnTo>
                <a:lnTo>
                  <a:pt x="32" y="335"/>
                </a:lnTo>
                <a:lnTo>
                  <a:pt x="40" y="328"/>
                </a:lnTo>
                <a:close/>
                <a:moveTo>
                  <a:pt x="349" y="234"/>
                </a:moveTo>
                <a:lnTo>
                  <a:pt x="349" y="234"/>
                </a:lnTo>
                <a:lnTo>
                  <a:pt x="349" y="232"/>
                </a:lnTo>
                <a:lnTo>
                  <a:pt x="343" y="231"/>
                </a:lnTo>
                <a:lnTo>
                  <a:pt x="344" y="234"/>
                </a:lnTo>
                <a:lnTo>
                  <a:pt x="346" y="234"/>
                </a:lnTo>
                <a:lnTo>
                  <a:pt x="349" y="234"/>
                </a:lnTo>
                <a:close/>
                <a:moveTo>
                  <a:pt x="224" y="287"/>
                </a:moveTo>
                <a:lnTo>
                  <a:pt x="224" y="287"/>
                </a:lnTo>
                <a:lnTo>
                  <a:pt x="224" y="279"/>
                </a:lnTo>
                <a:lnTo>
                  <a:pt x="223" y="281"/>
                </a:lnTo>
                <a:lnTo>
                  <a:pt x="223" y="283"/>
                </a:lnTo>
                <a:lnTo>
                  <a:pt x="223" y="287"/>
                </a:lnTo>
                <a:lnTo>
                  <a:pt x="224" y="287"/>
                </a:lnTo>
                <a:close/>
                <a:moveTo>
                  <a:pt x="215" y="314"/>
                </a:moveTo>
                <a:lnTo>
                  <a:pt x="215" y="314"/>
                </a:lnTo>
                <a:lnTo>
                  <a:pt x="215" y="316"/>
                </a:lnTo>
                <a:lnTo>
                  <a:pt x="213" y="316"/>
                </a:lnTo>
                <a:lnTo>
                  <a:pt x="213" y="317"/>
                </a:lnTo>
                <a:lnTo>
                  <a:pt x="213" y="320"/>
                </a:lnTo>
                <a:lnTo>
                  <a:pt x="213" y="322"/>
                </a:lnTo>
                <a:lnTo>
                  <a:pt x="216" y="320"/>
                </a:lnTo>
                <a:lnTo>
                  <a:pt x="216" y="319"/>
                </a:lnTo>
                <a:lnTo>
                  <a:pt x="215" y="314"/>
                </a:lnTo>
                <a:close/>
                <a:moveTo>
                  <a:pt x="354" y="357"/>
                </a:moveTo>
                <a:lnTo>
                  <a:pt x="354" y="357"/>
                </a:lnTo>
                <a:lnTo>
                  <a:pt x="358" y="347"/>
                </a:lnTo>
                <a:lnTo>
                  <a:pt x="355" y="350"/>
                </a:lnTo>
                <a:lnTo>
                  <a:pt x="355" y="352"/>
                </a:lnTo>
                <a:lnTo>
                  <a:pt x="354" y="357"/>
                </a:lnTo>
                <a:close/>
                <a:moveTo>
                  <a:pt x="303" y="21"/>
                </a:moveTo>
                <a:lnTo>
                  <a:pt x="303" y="21"/>
                </a:lnTo>
                <a:lnTo>
                  <a:pt x="303" y="24"/>
                </a:lnTo>
                <a:lnTo>
                  <a:pt x="305" y="24"/>
                </a:lnTo>
                <a:lnTo>
                  <a:pt x="308" y="22"/>
                </a:lnTo>
                <a:lnTo>
                  <a:pt x="303" y="21"/>
                </a:lnTo>
                <a:close/>
                <a:moveTo>
                  <a:pt x="352" y="142"/>
                </a:moveTo>
                <a:lnTo>
                  <a:pt x="352" y="142"/>
                </a:lnTo>
                <a:lnTo>
                  <a:pt x="347" y="144"/>
                </a:lnTo>
                <a:lnTo>
                  <a:pt x="349" y="145"/>
                </a:lnTo>
                <a:lnTo>
                  <a:pt x="352" y="145"/>
                </a:lnTo>
                <a:lnTo>
                  <a:pt x="352" y="142"/>
                </a:lnTo>
                <a:close/>
                <a:moveTo>
                  <a:pt x="212" y="338"/>
                </a:moveTo>
                <a:lnTo>
                  <a:pt x="212" y="338"/>
                </a:lnTo>
                <a:lnTo>
                  <a:pt x="212" y="336"/>
                </a:lnTo>
                <a:lnTo>
                  <a:pt x="210" y="335"/>
                </a:lnTo>
                <a:lnTo>
                  <a:pt x="207" y="338"/>
                </a:lnTo>
                <a:lnTo>
                  <a:pt x="205" y="339"/>
                </a:lnTo>
                <a:lnTo>
                  <a:pt x="208" y="339"/>
                </a:lnTo>
                <a:lnTo>
                  <a:pt x="210" y="338"/>
                </a:lnTo>
                <a:lnTo>
                  <a:pt x="212" y="338"/>
                </a:lnTo>
                <a:close/>
                <a:moveTo>
                  <a:pt x="221" y="32"/>
                </a:moveTo>
                <a:lnTo>
                  <a:pt x="221" y="32"/>
                </a:lnTo>
                <a:lnTo>
                  <a:pt x="223" y="29"/>
                </a:lnTo>
                <a:lnTo>
                  <a:pt x="223" y="27"/>
                </a:lnTo>
                <a:lnTo>
                  <a:pt x="223" y="25"/>
                </a:lnTo>
                <a:lnTo>
                  <a:pt x="223" y="27"/>
                </a:lnTo>
                <a:lnTo>
                  <a:pt x="221" y="27"/>
                </a:lnTo>
                <a:lnTo>
                  <a:pt x="220" y="27"/>
                </a:lnTo>
                <a:lnTo>
                  <a:pt x="218" y="29"/>
                </a:lnTo>
                <a:lnTo>
                  <a:pt x="221" y="32"/>
                </a:lnTo>
                <a:close/>
                <a:moveTo>
                  <a:pt x="32" y="246"/>
                </a:moveTo>
                <a:lnTo>
                  <a:pt x="32" y="246"/>
                </a:lnTo>
                <a:lnTo>
                  <a:pt x="30" y="249"/>
                </a:lnTo>
                <a:lnTo>
                  <a:pt x="30" y="253"/>
                </a:lnTo>
                <a:lnTo>
                  <a:pt x="32" y="253"/>
                </a:lnTo>
                <a:lnTo>
                  <a:pt x="32" y="246"/>
                </a:lnTo>
                <a:close/>
                <a:moveTo>
                  <a:pt x="133" y="363"/>
                </a:moveTo>
                <a:lnTo>
                  <a:pt x="133" y="363"/>
                </a:lnTo>
                <a:lnTo>
                  <a:pt x="137" y="363"/>
                </a:lnTo>
                <a:lnTo>
                  <a:pt x="136" y="360"/>
                </a:lnTo>
                <a:lnTo>
                  <a:pt x="133" y="360"/>
                </a:lnTo>
                <a:lnTo>
                  <a:pt x="133" y="363"/>
                </a:lnTo>
                <a:close/>
                <a:moveTo>
                  <a:pt x="238" y="325"/>
                </a:moveTo>
                <a:lnTo>
                  <a:pt x="238" y="325"/>
                </a:lnTo>
                <a:lnTo>
                  <a:pt x="238" y="314"/>
                </a:lnTo>
                <a:lnTo>
                  <a:pt x="237" y="317"/>
                </a:lnTo>
                <a:lnTo>
                  <a:pt x="237" y="319"/>
                </a:lnTo>
                <a:lnTo>
                  <a:pt x="237" y="325"/>
                </a:lnTo>
                <a:lnTo>
                  <a:pt x="238" y="325"/>
                </a:lnTo>
                <a:close/>
                <a:moveTo>
                  <a:pt x="335" y="152"/>
                </a:moveTo>
                <a:lnTo>
                  <a:pt x="335" y="152"/>
                </a:lnTo>
                <a:lnTo>
                  <a:pt x="339" y="152"/>
                </a:lnTo>
                <a:lnTo>
                  <a:pt x="339" y="149"/>
                </a:lnTo>
                <a:lnTo>
                  <a:pt x="336" y="149"/>
                </a:lnTo>
                <a:lnTo>
                  <a:pt x="335" y="150"/>
                </a:lnTo>
                <a:lnTo>
                  <a:pt x="335" y="152"/>
                </a:lnTo>
                <a:close/>
                <a:moveTo>
                  <a:pt x="330" y="355"/>
                </a:moveTo>
                <a:lnTo>
                  <a:pt x="330" y="355"/>
                </a:lnTo>
                <a:lnTo>
                  <a:pt x="327" y="357"/>
                </a:lnTo>
                <a:lnTo>
                  <a:pt x="327" y="358"/>
                </a:lnTo>
                <a:lnTo>
                  <a:pt x="332" y="358"/>
                </a:lnTo>
                <a:lnTo>
                  <a:pt x="330" y="355"/>
                </a:lnTo>
                <a:close/>
                <a:moveTo>
                  <a:pt x="59" y="19"/>
                </a:moveTo>
                <a:lnTo>
                  <a:pt x="59" y="19"/>
                </a:lnTo>
                <a:lnTo>
                  <a:pt x="55" y="21"/>
                </a:lnTo>
                <a:lnTo>
                  <a:pt x="54" y="22"/>
                </a:lnTo>
                <a:lnTo>
                  <a:pt x="52" y="22"/>
                </a:lnTo>
                <a:lnTo>
                  <a:pt x="52" y="25"/>
                </a:lnTo>
                <a:lnTo>
                  <a:pt x="57" y="22"/>
                </a:lnTo>
                <a:lnTo>
                  <a:pt x="59" y="19"/>
                </a:lnTo>
                <a:close/>
                <a:moveTo>
                  <a:pt x="292" y="18"/>
                </a:moveTo>
                <a:lnTo>
                  <a:pt x="292" y="18"/>
                </a:lnTo>
                <a:lnTo>
                  <a:pt x="294" y="21"/>
                </a:lnTo>
                <a:lnTo>
                  <a:pt x="294" y="22"/>
                </a:lnTo>
                <a:lnTo>
                  <a:pt x="295" y="21"/>
                </a:lnTo>
                <a:lnTo>
                  <a:pt x="297" y="21"/>
                </a:lnTo>
                <a:lnTo>
                  <a:pt x="297" y="19"/>
                </a:lnTo>
                <a:lnTo>
                  <a:pt x="294" y="18"/>
                </a:lnTo>
                <a:lnTo>
                  <a:pt x="292" y="18"/>
                </a:lnTo>
                <a:close/>
                <a:moveTo>
                  <a:pt x="25" y="117"/>
                </a:moveTo>
                <a:lnTo>
                  <a:pt x="25" y="117"/>
                </a:lnTo>
                <a:lnTo>
                  <a:pt x="22" y="120"/>
                </a:lnTo>
                <a:lnTo>
                  <a:pt x="22" y="123"/>
                </a:lnTo>
                <a:lnTo>
                  <a:pt x="24" y="122"/>
                </a:lnTo>
                <a:lnTo>
                  <a:pt x="25" y="120"/>
                </a:lnTo>
                <a:lnTo>
                  <a:pt x="25" y="117"/>
                </a:lnTo>
                <a:close/>
                <a:moveTo>
                  <a:pt x="234" y="338"/>
                </a:moveTo>
                <a:lnTo>
                  <a:pt x="234" y="338"/>
                </a:lnTo>
                <a:lnTo>
                  <a:pt x="232" y="336"/>
                </a:lnTo>
                <a:lnTo>
                  <a:pt x="231" y="335"/>
                </a:lnTo>
                <a:lnTo>
                  <a:pt x="229" y="333"/>
                </a:lnTo>
                <a:lnTo>
                  <a:pt x="234" y="341"/>
                </a:lnTo>
                <a:lnTo>
                  <a:pt x="232" y="339"/>
                </a:lnTo>
                <a:lnTo>
                  <a:pt x="234" y="338"/>
                </a:lnTo>
                <a:close/>
                <a:moveTo>
                  <a:pt x="164" y="123"/>
                </a:moveTo>
                <a:lnTo>
                  <a:pt x="164" y="123"/>
                </a:lnTo>
                <a:lnTo>
                  <a:pt x="167" y="122"/>
                </a:lnTo>
                <a:lnTo>
                  <a:pt x="167" y="117"/>
                </a:lnTo>
                <a:lnTo>
                  <a:pt x="164" y="119"/>
                </a:lnTo>
                <a:lnTo>
                  <a:pt x="164" y="122"/>
                </a:lnTo>
                <a:lnTo>
                  <a:pt x="164" y="123"/>
                </a:lnTo>
                <a:close/>
                <a:moveTo>
                  <a:pt x="172" y="22"/>
                </a:moveTo>
                <a:lnTo>
                  <a:pt x="172" y="22"/>
                </a:lnTo>
                <a:lnTo>
                  <a:pt x="172" y="21"/>
                </a:lnTo>
                <a:lnTo>
                  <a:pt x="172" y="18"/>
                </a:lnTo>
                <a:lnTo>
                  <a:pt x="169" y="18"/>
                </a:lnTo>
                <a:lnTo>
                  <a:pt x="169" y="22"/>
                </a:lnTo>
                <a:lnTo>
                  <a:pt x="172" y="22"/>
                </a:lnTo>
                <a:close/>
                <a:moveTo>
                  <a:pt x="202" y="18"/>
                </a:moveTo>
                <a:lnTo>
                  <a:pt x="202" y="18"/>
                </a:lnTo>
                <a:lnTo>
                  <a:pt x="202" y="22"/>
                </a:lnTo>
                <a:lnTo>
                  <a:pt x="204" y="24"/>
                </a:lnTo>
                <a:lnTo>
                  <a:pt x="205" y="19"/>
                </a:lnTo>
                <a:lnTo>
                  <a:pt x="205" y="18"/>
                </a:lnTo>
                <a:lnTo>
                  <a:pt x="202" y="18"/>
                </a:lnTo>
                <a:close/>
                <a:moveTo>
                  <a:pt x="339" y="306"/>
                </a:moveTo>
                <a:lnTo>
                  <a:pt x="339" y="306"/>
                </a:lnTo>
                <a:lnTo>
                  <a:pt x="343" y="305"/>
                </a:lnTo>
                <a:lnTo>
                  <a:pt x="343" y="303"/>
                </a:lnTo>
                <a:lnTo>
                  <a:pt x="341" y="302"/>
                </a:lnTo>
                <a:lnTo>
                  <a:pt x="339" y="302"/>
                </a:lnTo>
                <a:lnTo>
                  <a:pt x="339" y="306"/>
                </a:lnTo>
                <a:close/>
                <a:moveTo>
                  <a:pt x="300" y="344"/>
                </a:moveTo>
                <a:lnTo>
                  <a:pt x="300" y="344"/>
                </a:lnTo>
                <a:lnTo>
                  <a:pt x="302" y="346"/>
                </a:lnTo>
                <a:lnTo>
                  <a:pt x="308" y="344"/>
                </a:lnTo>
                <a:lnTo>
                  <a:pt x="300" y="344"/>
                </a:lnTo>
                <a:close/>
                <a:moveTo>
                  <a:pt x="343" y="161"/>
                </a:moveTo>
                <a:lnTo>
                  <a:pt x="343" y="161"/>
                </a:lnTo>
                <a:lnTo>
                  <a:pt x="343" y="166"/>
                </a:lnTo>
                <a:lnTo>
                  <a:pt x="344" y="166"/>
                </a:lnTo>
                <a:lnTo>
                  <a:pt x="344" y="161"/>
                </a:lnTo>
                <a:lnTo>
                  <a:pt x="343" y="161"/>
                </a:lnTo>
                <a:close/>
                <a:moveTo>
                  <a:pt x="145" y="106"/>
                </a:moveTo>
                <a:lnTo>
                  <a:pt x="145" y="106"/>
                </a:lnTo>
                <a:lnTo>
                  <a:pt x="145" y="108"/>
                </a:lnTo>
                <a:lnTo>
                  <a:pt x="144" y="112"/>
                </a:lnTo>
                <a:lnTo>
                  <a:pt x="147" y="111"/>
                </a:lnTo>
                <a:lnTo>
                  <a:pt x="147" y="109"/>
                </a:lnTo>
                <a:lnTo>
                  <a:pt x="147" y="108"/>
                </a:lnTo>
                <a:lnTo>
                  <a:pt x="145" y="106"/>
                </a:lnTo>
                <a:close/>
                <a:moveTo>
                  <a:pt x="344" y="276"/>
                </a:moveTo>
                <a:lnTo>
                  <a:pt x="344" y="276"/>
                </a:lnTo>
                <a:lnTo>
                  <a:pt x="347" y="276"/>
                </a:lnTo>
                <a:lnTo>
                  <a:pt x="347" y="273"/>
                </a:lnTo>
                <a:lnTo>
                  <a:pt x="344" y="273"/>
                </a:lnTo>
                <a:lnTo>
                  <a:pt x="344" y="276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3" y="128"/>
                </a:lnTo>
                <a:lnTo>
                  <a:pt x="156" y="125"/>
                </a:lnTo>
                <a:lnTo>
                  <a:pt x="156" y="123"/>
                </a:lnTo>
                <a:lnTo>
                  <a:pt x="156" y="122"/>
                </a:lnTo>
                <a:lnTo>
                  <a:pt x="152" y="128"/>
                </a:lnTo>
                <a:lnTo>
                  <a:pt x="152" y="130"/>
                </a:lnTo>
                <a:close/>
                <a:moveTo>
                  <a:pt x="41" y="71"/>
                </a:moveTo>
                <a:lnTo>
                  <a:pt x="41" y="71"/>
                </a:lnTo>
                <a:lnTo>
                  <a:pt x="40" y="71"/>
                </a:lnTo>
                <a:lnTo>
                  <a:pt x="35" y="81"/>
                </a:lnTo>
                <a:lnTo>
                  <a:pt x="40" y="79"/>
                </a:lnTo>
                <a:lnTo>
                  <a:pt x="40" y="78"/>
                </a:lnTo>
                <a:lnTo>
                  <a:pt x="40" y="76"/>
                </a:lnTo>
                <a:lnTo>
                  <a:pt x="40" y="73"/>
                </a:lnTo>
                <a:lnTo>
                  <a:pt x="41" y="71"/>
                </a:lnTo>
                <a:close/>
                <a:moveTo>
                  <a:pt x="221" y="311"/>
                </a:moveTo>
                <a:lnTo>
                  <a:pt x="221" y="311"/>
                </a:lnTo>
                <a:lnTo>
                  <a:pt x="218" y="313"/>
                </a:lnTo>
                <a:lnTo>
                  <a:pt x="218" y="317"/>
                </a:lnTo>
                <a:lnTo>
                  <a:pt x="220" y="317"/>
                </a:lnTo>
                <a:lnTo>
                  <a:pt x="220" y="316"/>
                </a:lnTo>
                <a:lnTo>
                  <a:pt x="221" y="314"/>
                </a:lnTo>
                <a:lnTo>
                  <a:pt x="221" y="311"/>
                </a:lnTo>
                <a:close/>
                <a:moveTo>
                  <a:pt x="52" y="38"/>
                </a:moveTo>
                <a:lnTo>
                  <a:pt x="52" y="38"/>
                </a:lnTo>
                <a:lnTo>
                  <a:pt x="55" y="37"/>
                </a:lnTo>
                <a:lnTo>
                  <a:pt x="57" y="35"/>
                </a:lnTo>
                <a:lnTo>
                  <a:pt x="54" y="33"/>
                </a:lnTo>
                <a:lnTo>
                  <a:pt x="52" y="38"/>
                </a:lnTo>
                <a:close/>
                <a:moveTo>
                  <a:pt x="167" y="243"/>
                </a:moveTo>
                <a:lnTo>
                  <a:pt x="167" y="243"/>
                </a:lnTo>
                <a:lnTo>
                  <a:pt x="169" y="245"/>
                </a:lnTo>
                <a:lnTo>
                  <a:pt x="169" y="246"/>
                </a:lnTo>
                <a:lnTo>
                  <a:pt x="172" y="246"/>
                </a:lnTo>
                <a:lnTo>
                  <a:pt x="171" y="243"/>
                </a:lnTo>
                <a:lnTo>
                  <a:pt x="167" y="243"/>
                </a:lnTo>
                <a:close/>
                <a:moveTo>
                  <a:pt x="178" y="245"/>
                </a:moveTo>
                <a:lnTo>
                  <a:pt x="178" y="245"/>
                </a:lnTo>
                <a:lnTo>
                  <a:pt x="177" y="243"/>
                </a:lnTo>
                <a:lnTo>
                  <a:pt x="175" y="242"/>
                </a:lnTo>
                <a:lnTo>
                  <a:pt x="174" y="242"/>
                </a:lnTo>
                <a:lnTo>
                  <a:pt x="175" y="245"/>
                </a:lnTo>
                <a:lnTo>
                  <a:pt x="177" y="246"/>
                </a:lnTo>
                <a:lnTo>
                  <a:pt x="178" y="245"/>
                </a:lnTo>
                <a:close/>
                <a:moveTo>
                  <a:pt x="169" y="82"/>
                </a:moveTo>
                <a:lnTo>
                  <a:pt x="169" y="82"/>
                </a:lnTo>
                <a:lnTo>
                  <a:pt x="175" y="76"/>
                </a:lnTo>
                <a:lnTo>
                  <a:pt x="174" y="74"/>
                </a:lnTo>
                <a:lnTo>
                  <a:pt x="169" y="82"/>
                </a:lnTo>
                <a:close/>
                <a:moveTo>
                  <a:pt x="265" y="361"/>
                </a:moveTo>
                <a:lnTo>
                  <a:pt x="265" y="361"/>
                </a:lnTo>
                <a:lnTo>
                  <a:pt x="264" y="358"/>
                </a:lnTo>
                <a:lnTo>
                  <a:pt x="262" y="358"/>
                </a:lnTo>
                <a:lnTo>
                  <a:pt x="261" y="358"/>
                </a:lnTo>
                <a:lnTo>
                  <a:pt x="261" y="360"/>
                </a:lnTo>
                <a:lnTo>
                  <a:pt x="259" y="361"/>
                </a:lnTo>
                <a:lnTo>
                  <a:pt x="265" y="361"/>
                </a:lnTo>
                <a:close/>
                <a:moveTo>
                  <a:pt x="201" y="281"/>
                </a:moveTo>
                <a:lnTo>
                  <a:pt x="201" y="281"/>
                </a:lnTo>
                <a:lnTo>
                  <a:pt x="204" y="276"/>
                </a:lnTo>
                <a:lnTo>
                  <a:pt x="199" y="278"/>
                </a:lnTo>
                <a:lnTo>
                  <a:pt x="201" y="281"/>
                </a:lnTo>
                <a:close/>
                <a:moveTo>
                  <a:pt x="243" y="305"/>
                </a:moveTo>
                <a:lnTo>
                  <a:pt x="243" y="305"/>
                </a:lnTo>
                <a:lnTo>
                  <a:pt x="243" y="322"/>
                </a:lnTo>
                <a:lnTo>
                  <a:pt x="245" y="322"/>
                </a:lnTo>
                <a:lnTo>
                  <a:pt x="243" y="305"/>
                </a:lnTo>
                <a:close/>
                <a:moveTo>
                  <a:pt x="355" y="215"/>
                </a:moveTo>
                <a:lnTo>
                  <a:pt x="355" y="215"/>
                </a:lnTo>
                <a:lnTo>
                  <a:pt x="354" y="215"/>
                </a:lnTo>
                <a:lnTo>
                  <a:pt x="354" y="219"/>
                </a:lnTo>
                <a:lnTo>
                  <a:pt x="357" y="219"/>
                </a:lnTo>
                <a:lnTo>
                  <a:pt x="355" y="215"/>
                </a:lnTo>
                <a:close/>
                <a:moveTo>
                  <a:pt x="232" y="275"/>
                </a:moveTo>
                <a:lnTo>
                  <a:pt x="232" y="275"/>
                </a:lnTo>
                <a:lnTo>
                  <a:pt x="231" y="275"/>
                </a:lnTo>
                <a:lnTo>
                  <a:pt x="229" y="279"/>
                </a:lnTo>
                <a:lnTo>
                  <a:pt x="227" y="281"/>
                </a:lnTo>
                <a:lnTo>
                  <a:pt x="232" y="279"/>
                </a:lnTo>
                <a:lnTo>
                  <a:pt x="232" y="278"/>
                </a:lnTo>
                <a:lnTo>
                  <a:pt x="232" y="275"/>
                </a:lnTo>
                <a:close/>
                <a:moveTo>
                  <a:pt x="27" y="37"/>
                </a:moveTo>
                <a:lnTo>
                  <a:pt x="27" y="37"/>
                </a:lnTo>
                <a:lnTo>
                  <a:pt x="32" y="35"/>
                </a:lnTo>
                <a:lnTo>
                  <a:pt x="33" y="32"/>
                </a:lnTo>
                <a:lnTo>
                  <a:pt x="35" y="30"/>
                </a:lnTo>
                <a:lnTo>
                  <a:pt x="27" y="37"/>
                </a:lnTo>
                <a:close/>
                <a:moveTo>
                  <a:pt x="30" y="316"/>
                </a:moveTo>
                <a:lnTo>
                  <a:pt x="30" y="316"/>
                </a:lnTo>
                <a:lnTo>
                  <a:pt x="27" y="317"/>
                </a:lnTo>
                <a:lnTo>
                  <a:pt x="32" y="320"/>
                </a:lnTo>
                <a:lnTo>
                  <a:pt x="32" y="319"/>
                </a:lnTo>
                <a:lnTo>
                  <a:pt x="30" y="316"/>
                </a:lnTo>
                <a:close/>
                <a:moveTo>
                  <a:pt x="346" y="193"/>
                </a:moveTo>
                <a:lnTo>
                  <a:pt x="346" y="193"/>
                </a:lnTo>
                <a:lnTo>
                  <a:pt x="352" y="194"/>
                </a:lnTo>
                <a:lnTo>
                  <a:pt x="352" y="191"/>
                </a:lnTo>
                <a:lnTo>
                  <a:pt x="346" y="193"/>
                </a:lnTo>
                <a:close/>
                <a:moveTo>
                  <a:pt x="229" y="54"/>
                </a:moveTo>
                <a:lnTo>
                  <a:pt x="229" y="54"/>
                </a:lnTo>
                <a:lnTo>
                  <a:pt x="229" y="62"/>
                </a:lnTo>
                <a:lnTo>
                  <a:pt x="232" y="62"/>
                </a:lnTo>
                <a:lnTo>
                  <a:pt x="231" y="60"/>
                </a:lnTo>
                <a:lnTo>
                  <a:pt x="231" y="59"/>
                </a:lnTo>
                <a:lnTo>
                  <a:pt x="231" y="57"/>
                </a:lnTo>
                <a:lnTo>
                  <a:pt x="231" y="55"/>
                </a:lnTo>
                <a:lnTo>
                  <a:pt x="232" y="55"/>
                </a:lnTo>
                <a:lnTo>
                  <a:pt x="231" y="54"/>
                </a:lnTo>
                <a:lnTo>
                  <a:pt x="229" y="54"/>
                </a:lnTo>
                <a:close/>
                <a:moveTo>
                  <a:pt x="336" y="169"/>
                </a:moveTo>
                <a:lnTo>
                  <a:pt x="336" y="169"/>
                </a:lnTo>
                <a:lnTo>
                  <a:pt x="336" y="172"/>
                </a:lnTo>
                <a:lnTo>
                  <a:pt x="339" y="172"/>
                </a:lnTo>
                <a:lnTo>
                  <a:pt x="339" y="169"/>
                </a:lnTo>
                <a:lnTo>
                  <a:pt x="336" y="169"/>
                </a:lnTo>
                <a:close/>
                <a:moveTo>
                  <a:pt x="174" y="287"/>
                </a:moveTo>
                <a:lnTo>
                  <a:pt x="174" y="287"/>
                </a:lnTo>
                <a:lnTo>
                  <a:pt x="169" y="281"/>
                </a:lnTo>
                <a:lnTo>
                  <a:pt x="169" y="283"/>
                </a:lnTo>
                <a:lnTo>
                  <a:pt x="174" y="287"/>
                </a:lnTo>
                <a:close/>
                <a:moveTo>
                  <a:pt x="27" y="152"/>
                </a:moveTo>
                <a:lnTo>
                  <a:pt x="27" y="152"/>
                </a:lnTo>
                <a:lnTo>
                  <a:pt x="25" y="153"/>
                </a:lnTo>
                <a:lnTo>
                  <a:pt x="25" y="158"/>
                </a:lnTo>
                <a:lnTo>
                  <a:pt x="27" y="156"/>
                </a:lnTo>
                <a:lnTo>
                  <a:pt x="29" y="156"/>
                </a:lnTo>
                <a:lnTo>
                  <a:pt x="27" y="152"/>
                </a:lnTo>
                <a:close/>
                <a:moveTo>
                  <a:pt x="322" y="37"/>
                </a:moveTo>
                <a:lnTo>
                  <a:pt x="322" y="37"/>
                </a:lnTo>
                <a:lnTo>
                  <a:pt x="324" y="35"/>
                </a:lnTo>
                <a:lnTo>
                  <a:pt x="324" y="33"/>
                </a:lnTo>
                <a:lnTo>
                  <a:pt x="324" y="32"/>
                </a:lnTo>
                <a:lnTo>
                  <a:pt x="324" y="30"/>
                </a:lnTo>
                <a:lnTo>
                  <a:pt x="322" y="33"/>
                </a:lnTo>
                <a:lnTo>
                  <a:pt x="322" y="37"/>
                </a:lnTo>
                <a:close/>
                <a:moveTo>
                  <a:pt x="328" y="149"/>
                </a:moveTo>
                <a:lnTo>
                  <a:pt x="328" y="149"/>
                </a:lnTo>
                <a:lnTo>
                  <a:pt x="328" y="153"/>
                </a:lnTo>
                <a:lnTo>
                  <a:pt x="330" y="153"/>
                </a:lnTo>
                <a:lnTo>
                  <a:pt x="330" y="149"/>
                </a:lnTo>
                <a:lnTo>
                  <a:pt x="328" y="149"/>
                </a:lnTo>
                <a:close/>
                <a:moveTo>
                  <a:pt x="327" y="350"/>
                </a:moveTo>
                <a:lnTo>
                  <a:pt x="327" y="350"/>
                </a:lnTo>
                <a:lnTo>
                  <a:pt x="324" y="344"/>
                </a:lnTo>
                <a:lnTo>
                  <a:pt x="325" y="350"/>
                </a:lnTo>
                <a:lnTo>
                  <a:pt x="327" y="350"/>
                </a:lnTo>
                <a:close/>
                <a:moveTo>
                  <a:pt x="197" y="24"/>
                </a:moveTo>
                <a:lnTo>
                  <a:pt x="197" y="24"/>
                </a:lnTo>
                <a:lnTo>
                  <a:pt x="201" y="24"/>
                </a:lnTo>
                <a:lnTo>
                  <a:pt x="199" y="21"/>
                </a:lnTo>
                <a:lnTo>
                  <a:pt x="199" y="19"/>
                </a:lnTo>
                <a:lnTo>
                  <a:pt x="199" y="18"/>
                </a:lnTo>
                <a:lnTo>
                  <a:pt x="197" y="19"/>
                </a:lnTo>
                <a:lnTo>
                  <a:pt x="197" y="24"/>
                </a:lnTo>
                <a:close/>
                <a:moveTo>
                  <a:pt x="229" y="268"/>
                </a:moveTo>
                <a:lnTo>
                  <a:pt x="229" y="268"/>
                </a:lnTo>
                <a:lnTo>
                  <a:pt x="231" y="268"/>
                </a:lnTo>
                <a:lnTo>
                  <a:pt x="231" y="265"/>
                </a:lnTo>
                <a:lnTo>
                  <a:pt x="231" y="262"/>
                </a:lnTo>
                <a:lnTo>
                  <a:pt x="231" y="261"/>
                </a:lnTo>
                <a:lnTo>
                  <a:pt x="229" y="262"/>
                </a:lnTo>
                <a:lnTo>
                  <a:pt x="229" y="268"/>
                </a:lnTo>
                <a:close/>
                <a:moveTo>
                  <a:pt x="46" y="245"/>
                </a:moveTo>
                <a:lnTo>
                  <a:pt x="46" y="245"/>
                </a:lnTo>
                <a:lnTo>
                  <a:pt x="48" y="243"/>
                </a:lnTo>
                <a:lnTo>
                  <a:pt x="48" y="242"/>
                </a:lnTo>
                <a:lnTo>
                  <a:pt x="48" y="235"/>
                </a:lnTo>
                <a:lnTo>
                  <a:pt x="48" y="234"/>
                </a:lnTo>
                <a:lnTo>
                  <a:pt x="46" y="245"/>
                </a:lnTo>
                <a:close/>
                <a:moveTo>
                  <a:pt x="232" y="357"/>
                </a:moveTo>
                <a:lnTo>
                  <a:pt x="232" y="357"/>
                </a:lnTo>
                <a:lnTo>
                  <a:pt x="234" y="357"/>
                </a:lnTo>
                <a:lnTo>
                  <a:pt x="235" y="355"/>
                </a:lnTo>
                <a:lnTo>
                  <a:pt x="235" y="352"/>
                </a:lnTo>
                <a:lnTo>
                  <a:pt x="232" y="354"/>
                </a:lnTo>
                <a:lnTo>
                  <a:pt x="232" y="357"/>
                </a:lnTo>
                <a:close/>
                <a:moveTo>
                  <a:pt x="84" y="40"/>
                </a:moveTo>
                <a:lnTo>
                  <a:pt x="84" y="40"/>
                </a:lnTo>
                <a:lnTo>
                  <a:pt x="79" y="38"/>
                </a:lnTo>
                <a:lnTo>
                  <a:pt x="78" y="38"/>
                </a:lnTo>
                <a:lnTo>
                  <a:pt x="78" y="40"/>
                </a:lnTo>
                <a:lnTo>
                  <a:pt x="82" y="40"/>
                </a:lnTo>
                <a:lnTo>
                  <a:pt x="84" y="40"/>
                </a:lnTo>
                <a:close/>
                <a:moveTo>
                  <a:pt x="270" y="361"/>
                </a:moveTo>
                <a:lnTo>
                  <a:pt x="270" y="361"/>
                </a:lnTo>
                <a:lnTo>
                  <a:pt x="270" y="358"/>
                </a:lnTo>
                <a:lnTo>
                  <a:pt x="267" y="358"/>
                </a:lnTo>
                <a:lnTo>
                  <a:pt x="268" y="361"/>
                </a:lnTo>
                <a:lnTo>
                  <a:pt x="270" y="361"/>
                </a:lnTo>
                <a:close/>
                <a:moveTo>
                  <a:pt x="29" y="237"/>
                </a:moveTo>
                <a:lnTo>
                  <a:pt x="29" y="237"/>
                </a:lnTo>
                <a:lnTo>
                  <a:pt x="32" y="235"/>
                </a:lnTo>
                <a:lnTo>
                  <a:pt x="32" y="231"/>
                </a:lnTo>
                <a:lnTo>
                  <a:pt x="30" y="232"/>
                </a:lnTo>
                <a:lnTo>
                  <a:pt x="30" y="234"/>
                </a:lnTo>
                <a:lnTo>
                  <a:pt x="29" y="237"/>
                </a:lnTo>
                <a:close/>
                <a:moveTo>
                  <a:pt x="43" y="186"/>
                </a:moveTo>
                <a:lnTo>
                  <a:pt x="43" y="186"/>
                </a:lnTo>
                <a:lnTo>
                  <a:pt x="41" y="188"/>
                </a:lnTo>
                <a:lnTo>
                  <a:pt x="41" y="193"/>
                </a:lnTo>
                <a:lnTo>
                  <a:pt x="41" y="194"/>
                </a:lnTo>
                <a:lnTo>
                  <a:pt x="43" y="194"/>
                </a:lnTo>
                <a:lnTo>
                  <a:pt x="43" y="193"/>
                </a:lnTo>
                <a:lnTo>
                  <a:pt x="43" y="186"/>
                </a:lnTo>
                <a:close/>
                <a:moveTo>
                  <a:pt x="190" y="254"/>
                </a:moveTo>
                <a:lnTo>
                  <a:pt x="190" y="254"/>
                </a:lnTo>
                <a:lnTo>
                  <a:pt x="186" y="254"/>
                </a:lnTo>
                <a:lnTo>
                  <a:pt x="183" y="257"/>
                </a:lnTo>
                <a:lnTo>
                  <a:pt x="185" y="257"/>
                </a:lnTo>
                <a:lnTo>
                  <a:pt x="188" y="256"/>
                </a:lnTo>
                <a:lnTo>
                  <a:pt x="190" y="254"/>
                </a:lnTo>
                <a:close/>
                <a:moveTo>
                  <a:pt x="218" y="24"/>
                </a:moveTo>
                <a:lnTo>
                  <a:pt x="218" y="24"/>
                </a:lnTo>
                <a:lnTo>
                  <a:pt x="220" y="24"/>
                </a:lnTo>
                <a:lnTo>
                  <a:pt x="221" y="22"/>
                </a:lnTo>
                <a:lnTo>
                  <a:pt x="221" y="21"/>
                </a:lnTo>
                <a:lnTo>
                  <a:pt x="221" y="19"/>
                </a:lnTo>
                <a:lnTo>
                  <a:pt x="218" y="21"/>
                </a:lnTo>
                <a:lnTo>
                  <a:pt x="218" y="24"/>
                </a:lnTo>
                <a:close/>
                <a:moveTo>
                  <a:pt x="158" y="284"/>
                </a:moveTo>
                <a:lnTo>
                  <a:pt x="158" y="284"/>
                </a:lnTo>
                <a:lnTo>
                  <a:pt x="156" y="284"/>
                </a:lnTo>
                <a:lnTo>
                  <a:pt x="156" y="286"/>
                </a:lnTo>
                <a:lnTo>
                  <a:pt x="158" y="289"/>
                </a:lnTo>
                <a:lnTo>
                  <a:pt x="160" y="290"/>
                </a:lnTo>
                <a:lnTo>
                  <a:pt x="160" y="287"/>
                </a:lnTo>
                <a:lnTo>
                  <a:pt x="160" y="286"/>
                </a:lnTo>
                <a:lnTo>
                  <a:pt x="158" y="284"/>
                </a:lnTo>
                <a:close/>
                <a:moveTo>
                  <a:pt x="171" y="57"/>
                </a:moveTo>
                <a:lnTo>
                  <a:pt x="171" y="57"/>
                </a:lnTo>
                <a:lnTo>
                  <a:pt x="178" y="48"/>
                </a:lnTo>
                <a:lnTo>
                  <a:pt x="177" y="48"/>
                </a:lnTo>
                <a:lnTo>
                  <a:pt x="171" y="54"/>
                </a:lnTo>
                <a:lnTo>
                  <a:pt x="171" y="55"/>
                </a:lnTo>
                <a:lnTo>
                  <a:pt x="171" y="57"/>
                </a:lnTo>
                <a:close/>
                <a:moveTo>
                  <a:pt x="202" y="264"/>
                </a:moveTo>
                <a:lnTo>
                  <a:pt x="202" y="264"/>
                </a:lnTo>
                <a:lnTo>
                  <a:pt x="202" y="262"/>
                </a:lnTo>
                <a:lnTo>
                  <a:pt x="199" y="264"/>
                </a:lnTo>
                <a:lnTo>
                  <a:pt x="197" y="265"/>
                </a:lnTo>
                <a:lnTo>
                  <a:pt x="197" y="267"/>
                </a:lnTo>
                <a:lnTo>
                  <a:pt x="202" y="264"/>
                </a:lnTo>
                <a:close/>
                <a:moveTo>
                  <a:pt x="164" y="302"/>
                </a:moveTo>
                <a:lnTo>
                  <a:pt x="164" y="302"/>
                </a:lnTo>
                <a:lnTo>
                  <a:pt x="164" y="300"/>
                </a:lnTo>
                <a:lnTo>
                  <a:pt x="164" y="298"/>
                </a:lnTo>
                <a:lnTo>
                  <a:pt x="161" y="295"/>
                </a:lnTo>
                <a:lnTo>
                  <a:pt x="161" y="298"/>
                </a:lnTo>
                <a:lnTo>
                  <a:pt x="164" y="302"/>
                </a:lnTo>
                <a:close/>
                <a:moveTo>
                  <a:pt x="29" y="126"/>
                </a:moveTo>
                <a:lnTo>
                  <a:pt x="29" y="126"/>
                </a:lnTo>
                <a:lnTo>
                  <a:pt x="30" y="125"/>
                </a:lnTo>
                <a:lnTo>
                  <a:pt x="30" y="122"/>
                </a:lnTo>
                <a:lnTo>
                  <a:pt x="29" y="123"/>
                </a:lnTo>
                <a:lnTo>
                  <a:pt x="29" y="126"/>
                </a:lnTo>
                <a:close/>
                <a:moveTo>
                  <a:pt x="188" y="52"/>
                </a:moveTo>
                <a:lnTo>
                  <a:pt x="188" y="52"/>
                </a:lnTo>
                <a:lnTo>
                  <a:pt x="186" y="55"/>
                </a:lnTo>
                <a:lnTo>
                  <a:pt x="188" y="59"/>
                </a:lnTo>
                <a:lnTo>
                  <a:pt x="188" y="57"/>
                </a:lnTo>
                <a:lnTo>
                  <a:pt x="188" y="52"/>
                </a:lnTo>
                <a:close/>
                <a:moveTo>
                  <a:pt x="130" y="360"/>
                </a:moveTo>
                <a:lnTo>
                  <a:pt x="130" y="360"/>
                </a:lnTo>
                <a:lnTo>
                  <a:pt x="126" y="360"/>
                </a:lnTo>
                <a:lnTo>
                  <a:pt x="126" y="363"/>
                </a:lnTo>
                <a:lnTo>
                  <a:pt x="130" y="363"/>
                </a:lnTo>
                <a:lnTo>
                  <a:pt x="130" y="360"/>
                </a:lnTo>
                <a:close/>
                <a:moveTo>
                  <a:pt x="29" y="245"/>
                </a:moveTo>
                <a:lnTo>
                  <a:pt x="29" y="245"/>
                </a:lnTo>
                <a:lnTo>
                  <a:pt x="32" y="242"/>
                </a:lnTo>
                <a:lnTo>
                  <a:pt x="32" y="238"/>
                </a:lnTo>
                <a:lnTo>
                  <a:pt x="29" y="240"/>
                </a:lnTo>
                <a:lnTo>
                  <a:pt x="29" y="242"/>
                </a:lnTo>
                <a:lnTo>
                  <a:pt x="29" y="245"/>
                </a:lnTo>
                <a:close/>
                <a:moveTo>
                  <a:pt x="352" y="155"/>
                </a:moveTo>
                <a:lnTo>
                  <a:pt x="352" y="155"/>
                </a:lnTo>
                <a:lnTo>
                  <a:pt x="352" y="152"/>
                </a:lnTo>
                <a:lnTo>
                  <a:pt x="349" y="152"/>
                </a:lnTo>
                <a:lnTo>
                  <a:pt x="349" y="155"/>
                </a:lnTo>
                <a:lnTo>
                  <a:pt x="352" y="155"/>
                </a:lnTo>
                <a:close/>
                <a:moveTo>
                  <a:pt x="311" y="37"/>
                </a:moveTo>
                <a:lnTo>
                  <a:pt x="311" y="37"/>
                </a:lnTo>
                <a:lnTo>
                  <a:pt x="313" y="38"/>
                </a:lnTo>
                <a:lnTo>
                  <a:pt x="314" y="37"/>
                </a:lnTo>
                <a:lnTo>
                  <a:pt x="316" y="35"/>
                </a:lnTo>
                <a:lnTo>
                  <a:pt x="316" y="33"/>
                </a:lnTo>
                <a:lnTo>
                  <a:pt x="311" y="37"/>
                </a:lnTo>
                <a:close/>
                <a:moveTo>
                  <a:pt x="166" y="63"/>
                </a:moveTo>
                <a:lnTo>
                  <a:pt x="166" y="63"/>
                </a:lnTo>
                <a:lnTo>
                  <a:pt x="167" y="60"/>
                </a:lnTo>
                <a:lnTo>
                  <a:pt x="169" y="59"/>
                </a:lnTo>
                <a:lnTo>
                  <a:pt x="167" y="57"/>
                </a:lnTo>
                <a:lnTo>
                  <a:pt x="166" y="60"/>
                </a:lnTo>
                <a:lnTo>
                  <a:pt x="166" y="63"/>
                </a:lnTo>
                <a:close/>
                <a:moveTo>
                  <a:pt x="95" y="366"/>
                </a:moveTo>
                <a:lnTo>
                  <a:pt x="95" y="366"/>
                </a:lnTo>
                <a:lnTo>
                  <a:pt x="92" y="366"/>
                </a:lnTo>
                <a:lnTo>
                  <a:pt x="92" y="369"/>
                </a:lnTo>
                <a:lnTo>
                  <a:pt x="96" y="369"/>
                </a:lnTo>
                <a:lnTo>
                  <a:pt x="95" y="366"/>
                </a:lnTo>
                <a:close/>
                <a:moveTo>
                  <a:pt x="44" y="352"/>
                </a:moveTo>
                <a:lnTo>
                  <a:pt x="44" y="352"/>
                </a:lnTo>
                <a:lnTo>
                  <a:pt x="46" y="354"/>
                </a:lnTo>
                <a:lnTo>
                  <a:pt x="48" y="352"/>
                </a:lnTo>
                <a:lnTo>
                  <a:pt x="48" y="349"/>
                </a:lnTo>
                <a:lnTo>
                  <a:pt x="44" y="352"/>
                </a:lnTo>
                <a:close/>
                <a:moveTo>
                  <a:pt x="152" y="27"/>
                </a:moveTo>
                <a:lnTo>
                  <a:pt x="152" y="27"/>
                </a:lnTo>
                <a:lnTo>
                  <a:pt x="149" y="27"/>
                </a:lnTo>
                <a:lnTo>
                  <a:pt x="145" y="29"/>
                </a:lnTo>
                <a:lnTo>
                  <a:pt x="152" y="30"/>
                </a:lnTo>
                <a:lnTo>
                  <a:pt x="152" y="27"/>
                </a:lnTo>
                <a:close/>
                <a:moveTo>
                  <a:pt x="156" y="276"/>
                </a:moveTo>
                <a:lnTo>
                  <a:pt x="156" y="276"/>
                </a:lnTo>
                <a:lnTo>
                  <a:pt x="156" y="278"/>
                </a:lnTo>
                <a:lnTo>
                  <a:pt x="158" y="279"/>
                </a:lnTo>
                <a:lnTo>
                  <a:pt x="160" y="283"/>
                </a:lnTo>
                <a:lnTo>
                  <a:pt x="161" y="283"/>
                </a:lnTo>
                <a:lnTo>
                  <a:pt x="161" y="281"/>
                </a:lnTo>
                <a:lnTo>
                  <a:pt x="161" y="279"/>
                </a:lnTo>
                <a:lnTo>
                  <a:pt x="156" y="276"/>
                </a:lnTo>
                <a:close/>
                <a:moveTo>
                  <a:pt x="98" y="354"/>
                </a:moveTo>
                <a:lnTo>
                  <a:pt x="98" y="354"/>
                </a:lnTo>
                <a:lnTo>
                  <a:pt x="93" y="354"/>
                </a:lnTo>
                <a:lnTo>
                  <a:pt x="95" y="357"/>
                </a:lnTo>
                <a:lnTo>
                  <a:pt x="98" y="357"/>
                </a:lnTo>
                <a:lnTo>
                  <a:pt x="98" y="354"/>
                </a:lnTo>
                <a:close/>
                <a:moveTo>
                  <a:pt x="215" y="295"/>
                </a:moveTo>
                <a:lnTo>
                  <a:pt x="215" y="295"/>
                </a:lnTo>
                <a:lnTo>
                  <a:pt x="220" y="292"/>
                </a:lnTo>
                <a:lnTo>
                  <a:pt x="215" y="292"/>
                </a:lnTo>
                <a:lnTo>
                  <a:pt x="215" y="295"/>
                </a:lnTo>
                <a:close/>
                <a:moveTo>
                  <a:pt x="202" y="297"/>
                </a:moveTo>
                <a:lnTo>
                  <a:pt x="202" y="297"/>
                </a:lnTo>
                <a:lnTo>
                  <a:pt x="207" y="294"/>
                </a:lnTo>
                <a:lnTo>
                  <a:pt x="202" y="294"/>
                </a:lnTo>
                <a:lnTo>
                  <a:pt x="202" y="297"/>
                </a:lnTo>
                <a:close/>
                <a:moveTo>
                  <a:pt x="349" y="125"/>
                </a:moveTo>
                <a:lnTo>
                  <a:pt x="349" y="125"/>
                </a:lnTo>
                <a:lnTo>
                  <a:pt x="352" y="125"/>
                </a:lnTo>
                <a:lnTo>
                  <a:pt x="352" y="120"/>
                </a:lnTo>
                <a:lnTo>
                  <a:pt x="350" y="122"/>
                </a:lnTo>
                <a:lnTo>
                  <a:pt x="349" y="125"/>
                </a:lnTo>
                <a:close/>
                <a:moveTo>
                  <a:pt x="267" y="18"/>
                </a:moveTo>
                <a:lnTo>
                  <a:pt x="267" y="18"/>
                </a:lnTo>
                <a:lnTo>
                  <a:pt x="262" y="16"/>
                </a:lnTo>
                <a:lnTo>
                  <a:pt x="264" y="21"/>
                </a:lnTo>
                <a:lnTo>
                  <a:pt x="267" y="18"/>
                </a:lnTo>
                <a:close/>
                <a:moveTo>
                  <a:pt x="229" y="24"/>
                </a:moveTo>
                <a:lnTo>
                  <a:pt x="229" y="24"/>
                </a:lnTo>
                <a:lnTo>
                  <a:pt x="231" y="24"/>
                </a:lnTo>
                <a:lnTo>
                  <a:pt x="232" y="22"/>
                </a:lnTo>
                <a:lnTo>
                  <a:pt x="232" y="19"/>
                </a:lnTo>
                <a:lnTo>
                  <a:pt x="232" y="18"/>
                </a:lnTo>
                <a:lnTo>
                  <a:pt x="231" y="18"/>
                </a:lnTo>
                <a:lnTo>
                  <a:pt x="229" y="24"/>
                </a:lnTo>
                <a:close/>
                <a:moveTo>
                  <a:pt x="202" y="59"/>
                </a:moveTo>
                <a:lnTo>
                  <a:pt x="202" y="59"/>
                </a:lnTo>
                <a:lnTo>
                  <a:pt x="202" y="55"/>
                </a:lnTo>
                <a:lnTo>
                  <a:pt x="201" y="57"/>
                </a:lnTo>
                <a:lnTo>
                  <a:pt x="199" y="59"/>
                </a:lnTo>
                <a:lnTo>
                  <a:pt x="202" y="59"/>
                </a:lnTo>
                <a:close/>
                <a:moveTo>
                  <a:pt x="186" y="238"/>
                </a:moveTo>
                <a:lnTo>
                  <a:pt x="186" y="238"/>
                </a:lnTo>
                <a:lnTo>
                  <a:pt x="186" y="237"/>
                </a:lnTo>
                <a:lnTo>
                  <a:pt x="182" y="232"/>
                </a:lnTo>
                <a:lnTo>
                  <a:pt x="180" y="232"/>
                </a:lnTo>
                <a:lnTo>
                  <a:pt x="183" y="238"/>
                </a:lnTo>
                <a:lnTo>
                  <a:pt x="185" y="238"/>
                </a:lnTo>
                <a:lnTo>
                  <a:pt x="186" y="238"/>
                </a:lnTo>
                <a:close/>
                <a:moveTo>
                  <a:pt x="240" y="295"/>
                </a:moveTo>
                <a:lnTo>
                  <a:pt x="240" y="295"/>
                </a:lnTo>
                <a:lnTo>
                  <a:pt x="242" y="281"/>
                </a:lnTo>
                <a:lnTo>
                  <a:pt x="240" y="287"/>
                </a:lnTo>
                <a:lnTo>
                  <a:pt x="240" y="295"/>
                </a:lnTo>
                <a:close/>
                <a:moveTo>
                  <a:pt x="328" y="188"/>
                </a:moveTo>
                <a:lnTo>
                  <a:pt x="328" y="188"/>
                </a:lnTo>
                <a:lnTo>
                  <a:pt x="330" y="188"/>
                </a:lnTo>
                <a:lnTo>
                  <a:pt x="330" y="183"/>
                </a:lnTo>
                <a:lnTo>
                  <a:pt x="330" y="175"/>
                </a:lnTo>
                <a:lnTo>
                  <a:pt x="330" y="169"/>
                </a:lnTo>
                <a:lnTo>
                  <a:pt x="330" y="167"/>
                </a:lnTo>
                <a:lnTo>
                  <a:pt x="328" y="169"/>
                </a:lnTo>
                <a:lnTo>
                  <a:pt x="328" y="188"/>
                </a:lnTo>
                <a:close/>
                <a:moveTo>
                  <a:pt x="272" y="22"/>
                </a:moveTo>
                <a:lnTo>
                  <a:pt x="272" y="22"/>
                </a:lnTo>
                <a:lnTo>
                  <a:pt x="270" y="24"/>
                </a:lnTo>
                <a:lnTo>
                  <a:pt x="270" y="27"/>
                </a:lnTo>
                <a:lnTo>
                  <a:pt x="272" y="27"/>
                </a:lnTo>
                <a:lnTo>
                  <a:pt x="272" y="22"/>
                </a:lnTo>
                <a:close/>
                <a:moveTo>
                  <a:pt x="155" y="377"/>
                </a:moveTo>
                <a:lnTo>
                  <a:pt x="155" y="377"/>
                </a:lnTo>
                <a:lnTo>
                  <a:pt x="167" y="377"/>
                </a:lnTo>
                <a:lnTo>
                  <a:pt x="156" y="376"/>
                </a:lnTo>
                <a:lnTo>
                  <a:pt x="155" y="377"/>
                </a:lnTo>
                <a:close/>
                <a:moveTo>
                  <a:pt x="30" y="130"/>
                </a:moveTo>
                <a:lnTo>
                  <a:pt x="30" y="130"/>
                </a:lnTo>
                <a:lnTo>
                  <a:pt x="29" y="130"/>
                </a:lnTo>
                <a:lnTo>
                  <a:pt x="29" y="131"/>
                </a:lnTo>
                <a:lnTo>
                  <a:pt x="29" y="136"/>
                </a:lnTo>
                <a:lnTo>
                  <a:pt x="30" y="134"/>
                </a:lnTo>
                <a:lnTo>
                  <a:pt x="30" y="130"/>
                </a:lnTo>
                <a:close/>
                <a:moveTo>
                  <a:pt x="349" y="84"/>
                </a:moveTo>
                <a:lnTo>
                  <a:pt x="349" y="84"/>
                </a:lnTo>
                <a:lnTo>
                  <a:pt x="347" y="84"/>
                </a:lnTo>
                <a:lnTo>
                  <a:pt x="346" y="84"/>
                </a:lnTo>
                <a:lnTo>
                  <a:pt x="346" y="89"/>
                </a:lnTo>
                <a:lnTo>
                  <a:pt x="349" y="87"/>
                </a:lnTo>
                <a:lnTo>
                  <a:pt x="349" y="84"/>
                </a:lnTo>
                <a:close/>
                <a:moveTo>
                  <a:pt x="268" y="350"/>
                </a:moveTo>
                <a:lnTo>
                  <a:pt x="268" y="350"/>
                </a:lnTo>
                <a:lnTo>
                  <a:pt x="268" y="349"/>
                </a:lnTo>
                <a:lnTo>
                  <a:pt x="267" y="349"/>
                </a:lnTo>
                <a:lnTo>
                  <a:pt x="264" y="349"/>
                </a:lnTo>
                <a:lnTo>
                  <a:pt x="262" y="349"/>
                </a:lnTo>
                <a:lnTo>
                  <a:pt x="262" y="350"/>
                </a:lnTo>
                <a:lnTo>
                  <a:pt x="267" y="350"/>
                </a:lnTo>
                <a:lnTo>
                  <a:pt x="268" y="350"/>
                </a:lnTo>
                <a:close/>
                <a:moveTo>
                  <a:pt x="161" y="248"/>
                </a:moveTo>
                <a:lnTo>
                  <a:pt x="161" y="248"/>
                </a:lnTo>
                <a:lnTo>
                  <a:pt x="167" y="256"/>
                </a:lnTo>
                <a:lnTo>
                  <a:pt x="167" y="254"/>
                </a:lnTo>
                <a:lnTo>
                  <a:pt x="164" y="249"/>
                </a:lnTo>
                <a:lnTo>
                  <a:pt x="163" y="249"/>
                </a:lnTo>
                <a:lnTo>
                  <a:pt x="161" y="248"/>
                </a:lnTo>
                <a:close/>
                <a:moveTo>
                  <a:pt x="197" y="243"/>
                </a:moveTo>
                <a:lnTo>
                  <a:pt x="197" y="243"/>
                </a:lnTo>
                <a:lnTo>
                  <a:pt x="197" y="246"/>
                </a:lnTo>
                <a:lnTo>
                  <a:pt x="199" y="246"/>
                </a:lnTo>
                <a:lnTo>
                  <a:pt x="201" y="246"/>
                </a:lnTo>
                <a:lnTo>
                  <a:pt x="204" y="245"/>
                </a:lnTo>
                <a:lnTo>
                  <a:pt x="197" y="243"/>
                </a:lnTo>
                <a:close/>
                <a:moveTo>
                  <a:pt x="226" y="106"/>
                </a:moveTo>
                <a:lnTo>
                  <a:pt x="226" y="106"/>
                </a:lnTo>
                <a:lnTo>
                  <a:pt x="226" y="96"/>
                </a:lnTo>
                <a:lnTo>
                  <a:pt x="224" y="96"/>
                </a:lnTo>
                <a:lnTo>
                  <a:pt x="226" y="106"/>
                </a:lnTo>
                <a:close/>
                <a:moveTo>
                  <a:pt x="16" y="224"/>
                </a:moveTo>
                <a:lnTo>
                  <a:pt x="16" y="224"/>
                </a:lnTo>
                <a:lnTo>
                  <a:pt x="16" y="229"/>
                </a:lnTo>
                <a:lnTo>
                  <a:pt x="18" y="227"/>
                </a:lnTo>
                <a:lnTo>
                  <a:pt x="18" y="226"/>
                </a:lnTo>
                <a:lnTo>
                  <a:pt x="18" y="224"/>
                </a:lnTo>
                <a:lnTo>
                  <a:pt x="16" y="224"/>
                </a:lnTo>
                <a:close/>
                <a:moveTo>
                  <a:pt x="343" y="218"/>
                </a:moveTo>
                <a:lnTo>
                  <a:pt x="343" y="218"/>
                </a:lnTo>
                <a:lnTo>
                  <a:pt x="347" y="218"/>
                </a:lnTo>
                <a:lnTo>
                  <a:pt x="347" y="216"/>
                </a:lnTo>
                <a:lnTo>
                  <a:pt x="343" y="216"/>
                </a:lnTo>
                <a:lnTo>
                  <a:pt x="343" y="218"/>
                </a:lnTo>
                <a:close/>
                <a:moveTo>
                  <a:pt x="33" y="153"/>
                </a:moveTo>
                <a:lnTo>
                  <a:pt x="33" y="153"/>
                </a:lnTo>
                <a:lnTo>
                  <a:pt x="35" y="152"/>
                </a:lnTo>
                <a:lnTo>
                  <a:pt x="35" y="145"/>
                </a:lnTo>
                <a:lnTo>
                  <a:pt x="33" y="147"/>
                </a:lnTo>
                <a:lnTo>
                  <a:pt x="33" y="153"/>
                </a:lnTo>
                <a:close/>
                <a:moveTo>
                  <a:pt x="205" y="325"/>
                </a:moveTo>
                <a:lnTo>
                  <a:pt x="205" y="325"/>
                </a:lnTo>
                <a:lnTo>
                  <a:pt x="202" y="325"/>
                </a:lnTo>
                <a:lnTo>
                  <a:pt x="202" y="328"/>
                </a:lnTo>
                <a:lnTo>
                  <a:pt x="204" y="327"/>
                </a:lnTo>
                <a:lnTo>
                  <a:pt x="207" y="327"/>
                </a:lnTo>
                <a:lnTo>
                  <a:pt x="205" y="325"/>
                </a:lnTo>
                <a:close/>
                <a:moveTo>
                  <a:pt x="144" y="93"/>
                </a:moveTo>
                <a:lnTo>
                  <a:pt x="144" y="93"/>
                </a:lnTo>
                <a:lnTo>
                  <a:pt x="142" y="93"/>
                </a:lnTo>
                <a:lnTo>
                  <a:pt x="142" y="95"/>
                </a:lnTo>
                <a:lnTo>
                  <a:pt x="142" y="100"/>
                </a:lnTo>
                <a:lnTo>
                  <a:pt x="144" y="95"/>
                </a:lnTo>
                <a:lnTo>
                  <a:pt x="144" y="93"/>
                </a:lnTo>
                <a:close/>
                <a:moveTo>
                  <a:pt x="253" y="374"/>
                </a:moveTo>
                <a:lnTo>
                  <a:pt x="253" y="374"/>
                </a:lnTo>
                <a:lnTo>
                  <a:pt x="256" y="374"/>
                </a:lnTo>
                <a:lnTo>
                  <a:pt x="257" y="374"/>
                </a:lnTo>
                <a:lnTo>
                  <a:pt x="257" y="373"/>
                </a:lnTo>
                <a:lnTo>
                  <a:pt x="256" y="373"/>
                </a:lnTo>
                <a:lnTo>
                  <a:pt x="253" y="373"/>
                </a:lnTo>
                <a:lnTo>
                  <a:pt x="251" y="373"/>
                </a:lnTo>
                <a:lnTo>
                  <a:pt x="253" y="374"/>
                </a:lnTo>
                <a:close/>
                <a:moveTo>
                  <a:pt x="355" y="336"/>
                </a:moveTo>
                <a:lnTo>
                  <a:pt x="355" y="336"/>
                </a:lnTo>
                <a:lnTo>
                  <a:pt x="354" y="336"/>
                </a:lnTo>
                <a:lnTo>
                  <a:pt x="352" y="338"/>
                </a:lnTo>
                <a:lnTo>
                  <a:pt x="352" y="343"/>
                </a:lnTo>
                <a:lnTo>
                  <a:pt x="350" y="343"/>
                </a:lnTo>
                <a:lnTo>
                  <a:pt x="355" y="336"/>
                </a:lnTo>
                <a:close/>
                <a:moveTo>
                  <a:pt x="243" y="363"/>
                </a:moveTo>
                <a:lnTo>
                  <a:pt x="243" y="363"/>
                </a:lnTo>
                <a:lnTo>
                  <a:pt x="243" y="365"/>
                </a:lnTo>
                <a:lnTo>
                  <a:pt x="245" y="366"/>
                </a:lnTo>
                <a:lnTo>
                  <a:pt x="246" y="366"/>
                </a:lnTo>
                <a:lnTo>
                  <a:pt x="245" y="363"/>
                </a:lnTo>
                <a:lnTo>
                  <a:pt x="243" y="363"/>
                </a:lnTo>
                <a:close/>
                <a:moveTo>
                  <a:pt x="347" y="237"/>
                </a:moveTo>
                <a:lnTo>
                  <a:pt x="347" y="237"/>
                </a:lnTo>
                <a:lnTo>
                  <a:pt x="347" y="242"/>
                </a:lnTo>
                <a:lnTo>
                  <a:pt x="349" y="242"/>
                </a:lnTo>
                <a:lnTo>
                  <a:pt x="349" y="240"/>
                </a:lnTo>
                <a:lnTo>
                  <a:pt x="349" y="237"/>
                </a:lnTo>
                <a:lnTo>
                  <a:pt x="347" y="237"/>
                </a:lnTo>
                <a:close/>
                <a:moveTo>
                  <a:pt x="136" y="32"/>
                </a:moveTo>
                <a:lnTo>
                  <a:pt x="136" y="32"/>
                </a:lnTo>
                <a:lnTo>
                  <a:pt x="134" y="38"/>
                </a:lnTo>
                <a:lnTo>
                  <a:pt x="136" y="37"/>
                </a:lnTo>
                <a:lnTo>
                  <a:pt x="136" y="33"/>
                </a:lnTo>
                <a:lnTo>
                  <a:pt x="136" y="32"/>
                </a:lnTo>
                <a:close/>
                <a:moveTo>
                  <a:pt x="197" y="38"/>
                </a:moveTo>
                <a:lnTo>
                  <a:pt x="197" y="38"/>
                </a:lnTo>
                <a:lnTo>
                  <a:pt x="194" y="37"/>
                </a:lnTo>
                <a:lnTo>
                  <a:pt x="193" y="38"/>
                </a:lnTo>
                <a:lnTo>
                  <a:pt x="194" y="41"/>
                </a:lnTo>
                <a:lnTo>
                  <a:pt x="197" y="38"/>
                </a:lnTo>
                <a:close/>
                <a:moveTo>
                  <a:pt x="308" y="46"/>
                </a:moveTo>
                <a:lnTo>
                  <a:pt x="308" y="46"/>
                </a:lnTo>
                <a:lnTo>
                  <a:pt x="316" y="41"/>
                </a:lnTo>
                <a:lnTo>
                  <a:pt x="314" y="41"/>
                </a:lnTo>
                <a:lnTo>
                  <a:pt x="313" y="43"/>
                </a:lnTo>
                <a:lnTo>
                  <a:pt x="311" y="44"/>
                </a:lnTo>
                <a:lnTo>
                  <a:pt x="308" y="46"/>
                </a:lnTo>
                <a:close/>
                <a:moveTo>
                  <a:pt x="196" y="327"/>
                </a:moveTo>
                <a:lnTo>
                  <a:pt x="196" y="327"/>
                </a:lnTo>
                <a:lnTo>
                  <a:pt x="197" y="331"/>
                </a:lnTo>
                <a:lnTo>
                  <a:pt x="199" y="330"/>
                </a:lnTo>
                <a:lnTo>
                  <a:pt x="199" y="325"/>
                </a:lnTo>
                <a:lnTo>
                  <a:pt x="196" y="327"/>
                </a:lnTo>
                <a:close/>
                <a:moveTo>
                  <a:pt x="65" y="33"/>
                </a:moveTo>
                <a:lnTo>
                  <a:pt x="65" y="33"/>
                </a:lnTo>
                <a:lnTo>
                  <a:pt x="66" y="30"/>
                </a:lnTo>
                <a:lnTo>
                  <a:pt x="60" y="30"/>
                </a:lnTo>
                <a:lnTo>
                  <a:pt x="60" y="32"/>
                </a:lnTo>
                <a:lnTo>
                  <a:pt x="65" y="33"/>
                </a:lnTo>
                <a:close/>
                <a:moveTo>
                  <a:pt x="46" y="275"/>
                </a:moveTo>
                <a:lnTo>
                  <a:pt x="46" y="275"/>
                </a:lnTo>
                <a:lnTo>
                  <a:pt x="46" y="265"/>
                </a:lnTo>
                <a:lnTo>
                  <a:pt x="44" y="265"/>
                </a:lnTo>
                <a:lnTo>
                  <a:pt x="46" y="275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2" y="52"/>
                </a:lnTo>
                <a:lnTo>
                  <a:pt x="21" y="55"/>
                </a:lnTo>
                <a:lnTo>
                  <a:pt x="21" y="59"/>
                </a:lnTo>
                <a:close/>
                <a:moveTo>
                  <a:pt x="294" y="358"/>
                </a:moveTo>
                <a:lnTo>
                  <a:pt x="294" y="358"/>
                </a:lnTo>
                <a:lnTo>
                  <a:pt x="295" y="361"/>
                </a:lnTo>
                <a:lnTo>
                  <a:pt x="297" y="361"/>
                </a:lnTo>
                <a:lnTo>
                  <a:pt x="298" y="361"/>
                </a:lnTo>
                <a:lnTo>
                  <a:pt x="298" y="360"/>
                </a:lnTo>
                <a:lnTo>
                  <a:pt x="294" y="358"/>
                </a:lnTo>
                <a:close/>
                <a:moveTo>
                  <a:pt x="343" y="85"/>
                </a:moveTo>
                <a:lnTo>
                  <a:pt x="343" y="85"/>
                </a:lnTo>
                <a:lnTo>
                  <a:pt x="341" y="87"/>
                </a:lnTo>
                <a:lnTo>
                  <a:pt x="341" y="90"/>
                </a:lnTo>
                <a:lnTo>
                  <a:pt x="343" y="89"/>
                </a:lnTo>
                <a:lnTo>
                  <a:pt x="343" y="85"/>
                </a:lnTo>
                <a:close/>
                <a:moveTo>
                  <a:pt x="229" y="357"/>
                </a:moveTo>
                <a:lnTo>
                  <a:pt x="229" y="357"/>
                </a:lnTo>
                <a:lnTo>
                  <a:pt x="229" y="354"/>
                </a:lnTo>
                <a:lnTo>
                  <a:pt x="227" y="354"/>
                </a:lnTo>
                <a:lnTo>
                  <a:pt x="226" y="355"/>
                </a:lnTo>
                <a:lnTo>
                  <a:pt x="227" y="357"/>
                </a:lnTo>
                <a:lnTo>
                  <a:pt x="229" y="357"/>
                </a:lnTo>
                <a:close/>
                <a:moveTo>
                  <a:pt x="14" y="289"/>
                </a:moveTo>
                <a:lnTo>
                  <a:pt x="14" y="289"/>
                </a:lnTo>
                <a:lnTo>
                  <a:pt x="14" y="290"/>
                </a:lnTo>
                <a:lnTo>
                  <a:pt x="16" y="305"/>
                </a:lnTo>
                <a:lnTo>
                  <a:pt x="14" y="289"/>
                </a:lnTo>
                <a:close/>
                <a:moveTo>
                  <a:pt x="360" y="325"/>
                </a:moveTo>
                <a:lnTo>
                  <a:pt x="360" y="325"/>
                </a:lnTo>
                <a:lnTo>
                  <a:pt x="361" y="325"/>
                </a:lnTo>
                <a:lnTo>
                  <a:pt x="363" y="319"/>
                </a:lnTo>
                <a:lnTo>
                  <a:pt x="361" y="317"/>
                </a:lnTo>
                <a:lnTo>
                  <a:pt x="361" y="319"/>
                </a:lnTo>
                <a:lnTo>
                  <a:pt x="360" y="325"/>
                </a:lnTo>
                <a:close/>
                <a:moveTo>
                  <a:pt x="134" y="221"/>
                </a:moveTo>
                <a:lnTo>
                  <a:pt x="134" y="221"/>
                </a:lnTo>
                <a:lnTo>
                  <a:pt x="136" y="227"/>
                </a:lnTo>
                <a:lnTo>
                  <a:pt x="136" y="224"/>
                </a:lnTo>
                <a:lnTo>
                  <a:pt x="136" y="221"/>
                </a:lnTo>
                <a:lnTo>
                  <a:pt x="134" y="221"/>
                </a:lnTo>
                <a:close/>
                <a:moveTo>
                  <a:pt x="352" y="81"/>
                </a:moveTo>
                <a:lnTo>
                  <a:pt x="352" y="81"/>
                </a:lnTo>
                <a:lnTo>
                  <a:pt x="352" y="76"/>
                </a:lnTo>
                <a:lnTo>
                  <a:pt x="350" y="78"/>
                </a:lnTo>
                <a:lnTo>
                  <a:pt x="350" y="81"/>
                </a:lnTo>
                <a:lnTo>
                  <a:pt x="352" y="81"/>
                </a:lnTo>
                <a:close/>
                <a:moveTo>
                  <a:pt x="231" y="11"/>
                </a:moveTo>
                <a:lnTo>
                  <a:pt x="231" y="11"/>
                </a:lnTo>
                <a:lnTo>
                  <a:pt x="257" y="11"/>
                </a:lnTo>
                <a:lnTo>
                  <a:pt x="231" y="11"/>
                </a:lnTo>
                <a:close/>
                <a:moveTo>
                  <a:pt x="145" y="377"/>
                </a:moveTo>
                <a:lnTo>
                  <a:pt x="145" y="377"/>
                </a:lnTo>
                <a:lnTo>
                  <a:pt x="152" y="377"/>
                </a:lnTo>
                <a:lnTo>
                  <a:pt x="152" y="376"/>
                </a:lnTo>
                <a:lnTo>
                  <a:pt x="147" y="376"/>
                </a:lnTo>
                <a:lnTo>
                  <a:pt x="145" y="377"/>
                </a:lnTo>
                <a:close/>
                <a:moveTo>
                  <a:pt x="212" y="253"/>
                </a:moveTo>
                <a:lnTo>
                  <a:pt x="212" y="253"/>
                </a:lnTo>
                <a:lnTo>
                  <a:pt x="212" y="251"/>
                </a:lnTo>
                <a:lnTo>
                  <a:pt x="207" y="249"/>
                </a:lnTo>
                <a:lnTo>
                  <a:pt x="208" y="254"/>
                </a:lnTo>
                <a:lnTo>
                  <a:pt x="212" y="253"/>
                </a:lnTo>
                <a:close/>
                <a:moveTo>
                  <a:pt x="325" y="81"/>
                </a:moveTo>
                <a:lnTo>
                  <a:pt x="325" y="81"/>
                </a:lnTo>
                <a:lnTo>
                  <a:pt x="327" y="81"/>
                </a:lnTo>
                <a:lnTo>
                  <a:pt x="328" y="79"/>
                </a:lnTo>
                <a:lnTo>
                  <a:pt x="328" y="76"/>
                </a:lnTo>
                <a:lnTo>
                  <a:pt x="327" y="78"/>
                </a:lnTo>
                <a:lnTo>
                  <a:pt x="325" y="78"/>
                </a:lnTo>
                <a:lnTo>
                  <a:pt x="325" y="81"/>
                </a:lnTo>
                <a:close/>
                <a:moveTo>
                  <a:pt x="160" y="100"/>
                </a:moveTo>
                <a:lnTo>
                  <a:pt x="160" y="100"/>
                </a:lnTo>
                <a:lnTo>
                  <a:pt x="160" y="109"/>
                </a:lnTo>
                <a:lnTo>
                  <a:pt x="161" y="108"/>
                </a:lnTo>
                <a:lnTo>
                  <a:pt x="160" y="106"/>
                </a:lnTo>
                <a:lnTo>
                  <a:pt x="160" y="100"/>
                </a:lnTo>
                <a:close/>
                <a:moveTo>
                  <a:pt x="96" y="349"/>
                </a:moveTo>
                <a:lnTo>
                  <a:pt x="96" y="349"/>
                </a:lnTo>
                <a:lnTo>
                  <a:pt x="92" y="349"/>
                </a:lnTo>
                <a:lnTo>
                  <a:pt x="92" y="350"/>
                </a:lnTo>
                <a:lnTo>
                  <a:pt x="93" y="350"/>
                </a:lnTo>
                <a:lnTo>
                  <a:pt x="96" y="350"/>
                </a:lnTo>
                <a:lnTo>
                  <a:pt x="96" y="349"/>
                </a:lnTo>
                <a:close/>
                <a:moveTo>
                  <a:pt x="70" y="40"/>
                </a:moveTo>
                <a:lnTo>
                  <a:pt x="70" y="40"/>
                </a:lnTo>
                <a:lnTo>
                  <a:pt x="73" y="40"/>
                </a:lnTo>
                <a:lnTo>
                  <a:pt x="74" y="38"/>
                </a:lnTo>
                <a:lnTo>
                  <a:pt x="71" y="37"/>
                </a:lnTo>
                <a:lnTo>
                  <a:pt x="70" y="40"/>
                </a:lnTo>
                <a:close/>
                <a:moveTo>
                  <a:pt x="32" y="65"/>
                </a:moveTo>
                <a:lnTo>
                  <a:pt x="32" y="65"/>
                </a:lnTo>
                <a:lnTo>
                  <a:pt x="33" y="60"/>
                </a:lnTo>
                <a:lnTo>
                  <a:pt x="29" y="65"/>
                </a:lnTo>
                <a:lnTo>
                  <a:pt x="30" y="65"/>
                </a:lnTo>
                <a:lnTo>
                  <a:pt x="32" y="65"/>
                </a:lnTo>
                <a:close/>
                <a:moveTo>
                  <a:pt x="87" y="347"/>
                </a:moveTo>
                <a:lnTo>
                  <a:pt x="87" y="347"/>
                </a:lnTo>
                <a:lnTo>
                  <a:pt x="81" y="349"/>
                </a:lnTo>
                <a:lnTo>
                  <a:pt x="82" y="349"/>
                </a:lnTo>
                <a:lnTo>
                  <a:pt x="85" y="350"/>
                </a:lnTo>
                <a:lnTo>
                  <a:pt x="87" y="350"/>
                </a:lnTo>
                <a:lnTo>
                  <a:pt x="87" y="347"/>
                </a:lnTo>
                <a:close/>
                <a:moveTo>
                  <a:pt x="177" y="264"/>
                </a:moveTo>
                <a:lnTo>
                  <a:pt x="177" y="264"/>
                </a:lnTo>
                <a:lnTo>
                  <a:pt x="180" y="262"/>
                </a:lnTo>
                <a:lnTo>
                  <a:pt x="182" y="261"/>
                </a:lnTo>
                <a:lnTo>
                  <a:pt x="178" y="261"/>
                </a:lnTo>
                <a:lnTo>
                  <a:pt x="177" y="264"/>
                </a:lnTo>
                <a:close/>
                <a:moveTo>
                  <a:pt x="196" y="73"/>
                </a:moveTo>
                <a:lnTo>
                  <a:pt x="196" y="73"/>
                </a:lnTo>
                <a:lnTo>
                  <a:pt x="191" y="74"/>
                </a:lnTo>
                <a:lnTo>
                  <a:pt x="191" y="76"/>
                </a:lnTo>
                <a:lnTo>
                  <a:pt x="193" y="76"/>
                </a:lnTo>
                <a:lnTo>
                  <a:pt x="197" y="74"/>
                </a:lnTo>
                <a:lnTo>
                  <a:pt x="196" y="73"/>
                </a:lnTo>
                <a:close/>
                <a:moveTo>
                  <a:pt x="336" y="71"/>
                </a:moveTo>
                <a:lnTo>
                  <a:pt x="336" y="71"/>
                </a:lnTo>
                <a:lnTo>
                  <a:pt x="335" y="71"/>
                </a:lnTo>
                <a:lnTo>
                  <a:pt x="332" y="74"/>
                </a:lnTo>
                <a:lnTo>
                  <a:pt x="330" y="74"/>
                </a:lnTo>
                <a:lnTo>
                  <a:pt x="332" y="76"/>
                </a:lnTo>
                <a:lnTo>
                  <a:pt x="335" y="73"/>
                </a:lnTo>
                <a:lnTo>
                  <a:pt x="336" y="71"/>
                </a:lnTo>
                <a:close/>
                <a:moveTo>
                  <a:pt x="287" y="339"/>
                </a:moveTo>
                <a:lnTo>
                  <a:pt x="287" y="339"/>
                </a:lnTo>
                <a:lnTo>
                  <a:pt x="267" y="339"/>
                </a:lnTo>
                <a:lnTo>
                  <a:pt x="284" y="339"/>
                </a:lnTo>
                <a:lnTo>
                  <a:pt x="287" y="339"/>
                </a:lnTo>
                <a:close/>
                <a:moveTo>
                  <a:pt x="169" y="44"/>
                </a:moveTo>
                <a:lnTo>
                  <a:pt x="169" y="44"/>
                </a:lnTo>
                <a:lnTo>
                  <a:pt x="169" y="48"/>
                </a:lnTo>
                <a:lnTo>
                  <a:pt x="174" y="44"/>
                </a:lnTo>
                <a:lnTo>
                  <a:pt x="169" y="44"/>
                </a:lnTo>
                <a:close/>
                <a:moveTo>
                  <a:pt x="128" y="55"/>
                </a:moveTo>
                <a:lnTo>
                  <a:pt x="128" y="55"/>
                </a:lnTo>
                <a:lnTo>
                  <a:pt x="133" y="57"/>
                </a:lnTo>
                <a:lnTo>
                  <a:pt x="131" y="52"/>
                </a:lnTo>
                <a:lnTo>
                  <a:pt x="128" y="55"/>
                </a:lnTo>
                <a:close/>
                <a:moveTo>
                  <a:pt x="232" y="145"/>
                </a:moveTo>
                <a:lnTo>
                  <a:pt x="232" y="145"/>
                </a:lnTo>
                <a:lnTo>
                  <a:pt x="235" y="145"/>
                </a:lnTo>
                <a:lnTo>
                  <a:pt x="235" y="141"/>
                </a:lnTo>
                <a:lnTo>
                  <a:pt x="234" y="142"/>
                </a:lnTo>
                <a:lnTo>
                  <a:pt x="232" y="145"/>
                </a:lnTo>
                <a:close/>
                <a:moveTo>
                  <a:pt x="16" y="210"/>
                </a:moveTo>
                <a:lnTo>
                  <a:pt x="16" y="210"/>
                </a:lnTo>
                <a:lnTo>
                  <a:pt x="16" y="212"/>
                </a:lnTo>
                <a:lnTo>
                  <a:pt x="19" y="210"/>
                </a:lnTo>
                <a:lnTo>
                  <a:pt x="21" y="208"/>
                </a:lnTo>
                <a:lnTo>
                  <a:pt x="21" y="207"/>
                </a:lnTo>
                <a:lnTo>
                  <a:pt x="21" y="205"/>
                </a:lnTo>
                <a:lnTo>
                  <a:pt x="16" y="210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45" y="60"/>
                </a:lnTo>
                <a:lnTo>
                  <a:pt x="145" y="62"/>
                </a:lnTo>
                <a:lnTo>
                  <a:pt x="147" y="65"/>
                </a:lnTo>
                <a:lnTo>
                  <a:pt x="147" y="66"/>
                </a:lnTo>
                <a:lnTo>
                  <a:pt x="147" y="59"/>
                </a:lnTo>
                <a:close/>
                <a:moveTo>
                  <a:pt x="43" y="30"/>
                </a:moveTo>
                <a:lnTo>
                  <a:pt x="43" y="30"/>
                </a:lnTo>
                <a:lnTo>
                  <a:pt x="44" y="30"/>
                </a:lnTo>
                <a:lnTo>
                  <a:pt x="46" y="29"/>
                </a:lnTo>
                <a:lnTo>
                  <a:pt x="48" y="27"/>
                </a:lnTo>
                <a:lnTo>
                  <a:pt x="49" y="25"/>
                </a:lnTo>
                <a:lnTo>
                  <a:pt x="43" y="30"/>
                </a:lnTo>
                <a:close/>
                <a:moveTo>
                  <a:pt x="41" y="246"/>
                </a:moveTo>
                <a:lnTo>
                  <a:pt x="41" y="246"/>
                </a:lnTo>
                <a:lnTo>
                  <a:pt x="41" y="237"/>
                </a:lnTo>
                <a:lnTo>
                  <a:pt x="41" y="238"/>
                </a:lnTo>
                <a:lnTo>
                  <a:pt x="41" y="245"/>
                </a:lnTo>
                <a:lnTo>
                  <a:pt x="41" y="246"/>
                </a:lnTo>
                <a:close/>
                <a:moveTo>
                  <a:pt x="133" y="96"/>
                </a:moveTo>
                <a:lnTo>
                  <a:pt x="133" y="96"/>
                </a:lnTo>
                <a:lnTo>
                  <a:pt x="134" y="108"/>
                </a:lnTo>
                <a:lnTo>
                  <a:pt x="134" y="104"/>
                </a:lnTo>
                <a:lnTo>
                  <a:pt x="134" y="98"/>
                </a:lnTo>
                <a:lnTo>
                  <a:pt x="134" y="96"/>
                </a:lnTo>
                <a:lnTo>
                  <a:pt x="133" y="96"/>
                </a:lnTo>
                <a:close/>
                <a:moveTo>
                  <a:pt x="175" y="324"/>
                </a:moveTo>
                <a:lnTo>
                  <a:pt x="175" y="324"/>
                </a:lnTo>
                <a:lnTo>
                  <a:pt x="178" y="320"/>
                </a:lnTo>
                <a:lnTo>
                  <a:pt x="177" y="320"/>
                </a:lnTo>
                <a:lnTo>
                  <a:pt x="177" y="319"/>
                </a:lnTo>
                <a:lnTo>
                  <a:pt x="175" y="320"/>
                </a:lnTo>
                <a:lnTo>
                  <a:pt x="174" y="322"/>
                </a:lnTo>
                <a:lnTo>
                  <a:pt x="175" y="324"/>
                </a:lnTo>
                <a:close/>
                <a:moveTo>
                  <a:pt x="41" y="294"/>
                </a:moveTo>
                <a:lnTo>
                  <a:pt x="41" y="294"/>
                </a:lnTo>
                <a:lnTo>
                  <a:pt x="40" y="294"/>
                </a:lnTo>
                <a:lnTo>
                  <a:pt x="37" y="295"/>
                </a:lnTo>
                <a:lnTo>
                  <a:pt x="35" y="297"/>
                </a:lnTo>
                <a:lnTo>
                  <a:pt x="35" y="298"/>
                </a:lnTo>
                <a:lnTo>
                  <a:pt x="37" y="298"/>
                </a:lnTo>
                <a:lnTo>
                  <a:pt x="41" y="294"/>
                </a:lnTo>
                <a:close/>
                <a:moveTo>
                  <a:pt x="338" y="278"/>
                </a:moveTo>
                <a:lnTo>
                  <a:pt x="338" y="278"/>
                </a:lnTo>
                <a:lnTo>
                  <a:pt x="338" y="286"/>
                </a:lnTo>
                <a:lnTo>
                  <a:pt x="339" y="279"/>
                </a:lnTo>
                <a:lnTo>
                  <a:pt x="338" y="278"/>
                </a:lnTo>
                <a:close/>
                <a:moveTo>
                  <a:pt x="240" y="249"/>
                </a:moveTo>
                <a:lnTo>
                  <a:pt x="240" y="249"/>
                </a:lnTo>
                <a:lnTo>
                  <a:pt x="238" y="242"/>
                </a:lnTo>
                <a:lnTo>
                  <a:pt x="238" y="249"/>
                </a:lnTo>
                <a:lnTo>
                  <a:pt x="240" y="249"/>
                </a:lnTo>
                <a:close/>
                <a:moveTo>
                  <a:pt x="335" y="33"/>
                </a:moveTo>
                <a:lnTo>
                  <a:pt x="335" y="33"/>
                </a:lnTo>
                <a:lnTo>
                  <a:pt x="338" y="35"/>
                </a:lnTo>
                <a:lnTo>
                  <a:pt x="338" y="33"/>
                </a:lnTo>
                <a:lnTo>
                  <a:pt x="339" y="32"/>
                </a:lnTo>
                <a:lnTo>
                  <a:pt x="338" y="30"/>
                </a:lnTo>
                <a:lnTo>
                  <a:pt x="335" y="33"/>
                </a:lnTo>
                <a:close/>
                <a:moveTo>
                  <a:pt x="152" y="93"/>
                </a:moveTo>
                <a:lnTo>
                  <a:pt x="152" y="93"/>
                </a:lnTo>
                <a:lnTo>
                  <a:pt x="150" y="95"/>
                </a:lnTo>
                <a:lnTo>
                  <a:pt x="150" y="96"/>
                </a:lnTo>
                <a:lnTo>
                  <a:pt x="150" y="98"/>
                </a:lnTo>
                <a:lnTo>
                  <a:pt x="153" y="96"/>
                </a:lnTo>
                <a:lnTo>
                  <a:pt x="153" y="95"/>
                </a:lnTo>
                <a:lnTo>
                  <a:pt x="152" y="93"/>
                </a:lnTo>
                <a:close/>
                <a:moveTo>
                  <a:pt x="344" y="249"/>
                </a:moveTo>
                <a:lnTo>
                  <a:pt x="344" y="249"/>
                </a:lnTo>
                <a:lnTo>
                  <a:pt x="346" y="253"/>
                </a:lnTo>
                <a:lnTo>
                  <a:pt x="344" y="254"/>
                </a:lnTo>
                <a:lnTo>
                  <a:pt x="347" y="254"/>
                </a:lnTo>
                <a:lnTo>
                  <a:pt x="346" y="249"/>
                </a:lnTo>
                <a:lnTo>
                  <a:pt x="344" y="249"/>
                </a:lnTo>
                <a:close/>
                <a:moveTo>
                  <a:pt x="59" y="37"/>
                </a:moveTo>
                <a:lnTo>
                  <a:pt x="59" y="37"/>
                </a:lnTo>
                <a:lnTo>
                  <a:pt x="62" y="38"/>
                </a:lnTo>
                <a:lnTo>
                  <a:pt x="63" y="35"/>
                </a:lnTo>
                <a:lnTo>
                  <a:pt x="60" y="35"/>
                </a:lnTo>
                <a:lnTo>
                  <a:pt x="59" y="37"/>
                </a:lnTo>
                <a:close/>
                <a:moveTo>
                  <a:pt x="355" y="87"/>
                </a:moveTo>
                <a:lnTo>
                  <a:pt x="355" y="87"/>
                </a:lnTo>
                <a:lnTo>
                  <a:pt x="357" y="90"/>
                </a:lnTo>
                <a:lnTo>
                  <a:pt x="357" y="93"/>
                </a:lnTo>
                <a:lnTo>
                  <a:pt x="357" y="95"/>
                </a:lnTo>
                <a:lnTo>
                  <a:pt x="357" y="87"/>
                </a:lnTo>
                <a:lnTo>
                  <a:pt x="355" y="87"/>
                </a:lnTo>
                <a:close/>
                <a:moveTo>
                  <a:pt x="24" y="352"/>
                </a:moveTo>
                <a:lnTo>
                  <a:pt x="24" y="352"/>
                </a:lnTo>
                <a:lnTo>
                  <a:pt x="22" y="349"/>
                </a:lnTo>
                <a:lnTo>
                  <a:pt x="22" y="347"/>
                </a:lnTo>
                <a:lnTo>
                  <a:pt x="21" y="344"/>
                </a:lnTo>
                <a:lnTo>
                  <a:pt x="19" y="344"/>
                </a:lnTo>
                <a:lnTo>
                  <a:pt x="21" y="347"/>
                </a:lnTo>
                <a:lnTo>
                  <a:pt x="24" y="352"/>
                </a:lnTo>
                <a:close/>
                <a:moveTo>
                  <a:pt x="37" y="66"/>
                </a:moveTo>
                <a:lnTo>
                  <a:pt x="37" y="66"/>
                </a:lnTo>
                <a:lnTo>
                  <a:pt x="37" y="68"/>
                </a:lnTo>
                <a:lnTo>
                  <a:pt x="38" y="66"/>
                </a:lnTo>
                <a:lnTo>
                  <a:pt x="40" y="63"/>
                </a:lnTo>
                <a:lnTo>
                  <a:pt x="40" y="62"/>
                </a:lnTo>
                <a:lnTo>
                  <a:pt x="38" y="63"/>
                </a:lnTo>
                <a:lnTo>
                  <a:pt x="37" y="66"/>
                </a:lnTo>
                <a:close/>
                <a:moveTo>
                  <a:pt x="141" y="82"/>
                </a:moveTo>
                <a:lnTo>
                  <a:pt x="141" y="82"/>
                </a:lnTo>
                <a:lnTo>
                  <a:pt x="142" y="81"/>
                </a:lnTo>
                <a:lnTo>
                  <a:pt x="142" y="79"/>
                </a:lnTo>
                <a:lnTo>
                  <a:pt x="142" y="76"/>
                </a:lnTo>
                <a:lnTo>
                  <a:pt x="142" y="74"/>
                </a:lnTo>
                <a:lnTo>
                  <a:pt x="141" y="74"/>
                </a:lnTo>
                <a:lnTo>
                  <a:pt x="141" y="76"/>
                </a:lnTo>
                <a:lnTo>
                  <a:pt x="141" y="82"/>
                </a:lnTo>
                <a:close/>
                <a:moveTo>
                  <a:pt x="178" y="270"/>
                </a:moveTo>
                <a:lnTo>
                  <a:pt x="178" y="270"/>
                </a:lnTo>
                <a:lnTo>
                  <a:pt x="178" y="268"/>
                </a:lnTo>
                <a:lnTo>
                  <a:pt x="177" y="268"/>
                </a:lnTo>
                <a:lnTo>
                  <a:pt x="174" y="272"/>
                </a:lnTo>
                <a:lnTo>
                  <a:pt x="175" y="273"/>
                </a:lnTo>
                <a:lnTo>
                  <a:pt x="178" y="270"/>
                </a:lnTo>
                <a:close/>
                <a:moveTo>
                  <a:pt x="343" y="213"/>
                </a:moveTo>
                <a:lnTo>
                  <a:pt x="343" y="213"/>
                </a:lnTo>
                <a:lnTo>
                  <a:pt x="346" y="213"/>
                </a:lnTo>
                <a:lnTo>
                  <a:pt x="346" y="212"/>
                </a:lnTo>
                <a:lnTo>
                  <a:pt x="343" y="212"/>
                </a:lnTo>
                <a:lnTo>
                  <a:pt x="343" y="213"/>
                </a:lnTo>
                <a:close/>
                <a:moveTo>
                  <a:pt x="177" y="22"/>
                </a:moveTo>
                <a:lnTo>
                  <a:pt x="177" y="22"/>
                </a:lnTo>
                <a:lnTo>
                  <a:pt x="175" y="18"/>
                </a:lnTo>
                <a:lnTo>
                  <a:pt x="174" y="18"/>
                </a:lnTo>
                <a:lnTo>
                  <a:pt x="174" y="22"/>
                </a:lnTo>
                <a:lnTo>
                  <a:pt x="177" y="22"/>
                </a:lnTo>
                <a:close/>
                <a:moveTo>
                  <a:pt x="186" y="281"/>
                </a:moveTo>
                <a:lnTo>
                  <a:pt x="186" y="281"/>
                </a:lnTo>
                <a:lnTo>
                  <a:pt x="186" y="283"/>
                </a:lnTo>
                <a:lnTo>
                  <a:pt x="188" y="283"/>
                </a:lnTo>
                <a:lnTo>
                  <a:pt x="194" y="278"/>
                </a:lnTo>
                <a:lnTo>
                  <a:pt x="191" y="278"/>
                </a:lnTo>
                <a:lnTo>
                  <a:pt x="186" y="281"/>
                </a:lnTo>
                <a:close/>
                <a:moveTo>
                  <a:pt x="267" y="346"/>
                </a:moveTo>
                <a:lnTo>
                  <a:pt x="267" y="346"/>
                </a:lnTo>
                <a:lnTo>
                  <a:pt x="265" y="346"/>
                </a:lnTo>
                <a:lnTo>
                  <a:pt x="262" y="344"/>
                </a:lnTo>
                <a:lnTo>
                  <a:pt x="259" y="346"/>
                </a:lnTo>
                <a:lnTo>
                  <a:pt x="261" y="346"/>
                </a:lnTo>
                <a:lnTo>
                  <a:pt x="267" y="346"/>
                </a:lnTo>
                <a:close/>
                <a:moveTo>
                  <a:pt x="240" y="333"/>
                </a:moveTo>
                <a:lnTo>
                  <a:pt x="240" y="333"/>
                </a:lnTo>
                <a:lnTo>
                  <a:pt x="237" y="333"/>
                </a:lnTo>
                <a:lnTo>
                  <a:pt x="237" y="335"/>
                </a:lnTo>
                <a:lnTo>
                  <a:pt x="240" y="336"/>
                </a:lnTo>
                <a:lnTo>
                  <a:pt x="240" y="333"/>
                </a:lnTo>
                <a:close/>
                <a:moveTo>
                  <a:pt x="194" y="237"/>
                </a:moveTo>
                <a:lnTo>
                  <a:pt x="194" y="237"/>
                </a:lnTo>
                <a:lnTo>
                  <a:pt x="194" y="240"/>
                </a:lnTo>
                <a:lnTo>
                  <a:pt x="197" y="237"/>
                </a:lnTo>
                <a:lnTo>
                  <a:pt x="197" y="235"/>
                </a:lnTo>
                <a:lnTo>
                  <a:pt x="194" y="237"/>
                </a:lnTo>
                <a:close/>
                <a:moveTo>
                  <a:pt x="213" y="279"/>
                </a:moveTo>
                <a:lnTo>
                  <a:pt x="213" y="279"/>
                </a:lnTo>
                <a:lnTo>
                  <a:pt x="216" y="276"/>
                </a:lnTo>
                <a:lnTo>
                  <a:pt x="212" y="276"/>
                </a:lnTo>
                <a:lnTo>
                  <a:pt x="213" y="279"/>
                </a:lnTo>
                <a:close/>
                <a:moveTo>
                  <a:pt x="183" y="13"/>
                </a:moveTo>
                <a:lnTo>
                  <a:pt x="183" y="13"/>
                </a:lnTo>
                <a:lnTo>
                  <a:pt x="177" y="13"/>
                </a:lnTo>
                <a:lnTo>
                  <a:pt x="177" y="14"/>
                </a:lnTo>
                <a:lnTo>
                  <a:pt x="183" y="13"/>
                </a:lnTo>
                <a:close/>
                <a:moveTo>
                  <a:pt x="145" y="78"/>
                </a:moveTo>
                <a:lnTo>
                  <a:pt x="145" y="78"/>
                </a:lnTo>
                <a:lnTo>
                  <a:pt x="147" y="76"/>
                </a:lnTo>
                <a:lnTo>
                  <a:pt x="145" y="71"/>
                </a:lnTo>
                <a:lnTo>
                  <a:pt x="144" y="73"/>
                </a:lnTo>
                <a:lnTo>
                  <a:pt x="145" y="78"/>
                </a:lnTo>
                <a:close/>
                <a:moveTo>
                  <a:pt x="346" y="305"/>
                </a:moveTo>
                <a:lnTo>
                  <a:pt x="346" y="305"/>
                </a:lnTo>
                <a:lnTo>
                  <a:pt x="347" y="305"/>
                </a:lnTo>
                <a:lnTo>
                  <a:pt x="349" y="303"/>
                </a:lnTo>
                <a:lnTo>
                  <a:pt x="346" y="302"/>
                </a:lnTo>
                <a:lnTo>
                  <a:pt x="346" y="305"/>
                </a:lnTo>
                <a:close/>
                <a:moveTo>
                  <a:pt x="369" y="328"/>
                </a:moveTo>
                <a:lnTo>
                  <a:pt x="369" y="328"/>
                </a:lnTo>
                <a:lnTo>
                  <a:pt x="371" y="316"/>
                </a:lnTo>
                <a:lnTo>
                  <a:pt x="369" y="316"/>
                </a:lnTo>
                <a:lnTo>
                  <a:pt x="369" y="324"/>
                </a:lnTo>
                <a:lnTo>
                  <a:pt x="369" y="327"/>
                </a:lnTo>
                <a:lnTo>
                  <a:pt x="369" y="328"/>
                </a:lnTo>
                <a:close/>
                <a:moveTo>
                  <a:pt x="22" y="131"/>
                </a:moveTo>
                <a:lnTo>
                  <a:pt x="22" y="131"/>
                </a:lnTo>
                <a:lnTo>
                  <a:pt x="24" y="130"/>
                </a:lnTo>
                <a:lnTo>
                  <a:pt x="24" y="126"/>
                </a:lnTo>
                <a:lnTo>
                  <a:pt x="22" y="126"/>
                </a:lnTo>
                <a:lnTo>
                  <a:pt x="22" y="131"/>
                </a:lnTo>
                <a:close/>
                <a:moveTo>
                  <a:pt x="142" y="377"/>
                </a:moveTo>
                <a:lnTo>
                  <a:pt x="142" y="377"/>
                </a:lnTo>
                <a:lnTo>
                  <a:pt x="142" y="376"/>
                </a:lnTo>
                <a:lnTo>
                  <a:pt x="139" y="376"/>
                </a:lnTo>
                <a:lnTo>
                  <a:pt x="137" y="376"/>
                </a:lnTo>
                <a:lnTo>
                  <a:pt x="136" y="377"/>
                </a:lnTo>
                <a:lnTo>
                  <a:pt x="137" y="377"/>
                </a:lnTo>
                <a:lnTo>
                  <a:pt x="142" y="377"/>
                </a:lnTo>
                <a:close/>
                <a:moveTo>
                  <a:pt x="220" y="373"/>
                </a:moveTo>
                <a:lnTo>
                  <a:pt x="220" y="373"/>
                </a:lnTo>
                <a:lnTo>
                  <a:pt x="231" y="371"/>
                </a:lnTo>
                <a:lnTo>
                  <a:pt x="220" y="371"/>
                </a:lnTo>
                <a:lnTo>
                  <a:pt x="220" y="373"/>
                </a:lnTo>
                <a:close/>
                <a:moveTo>
                  <a:pt x="32" y="311"/>
                </a:moveTo>
                <a:lnTo>
                  <a:pt x="32" y="311"/>
                </a:lnTo>
                <a:lnTo>
                  <a:pt x="33" y="311"/>
                </a:lnTo>
                <a:lnTo>
                  <a:pt x="33" y="309"/>
                </a:lnTo>
                <a:lnTo>
                  <a:pt x="33" y="306"/>
                </a:lnTo>
                <a:lnTo>
                  <a:pt x="32" y="305"/>
                </a:lnTo>
                <a:lnTo>
                  <a:pt x="32" y="306"/>
                </a:lnTo>
                <a:lnTo>
                  <a:pt x="32" y="308"/>
                </a:lnTo>
                <a:lnTo>
                  <a:pt x="32" y="311"/>
                </a:lnTo>
                <a:close/>
                <a:moveTo>
                  <a:pt x="207" y="66"/>
                </a:moveTo>
                <a:lnTo>
                  <a:pt x="207" y="66"/>
                </a:lnTo>
                <a:lnTo>
                  <a:pt x="212" y="66"/>
                </a:lnTo>
                <a:lnTo>
                  <a:pt x="212" y="63"/>
                </a:lnTo>
                <a:lnTo>
                  <a:pt x="207" y="66"/>
                </a:lnTo>
                <a:close/>
                <a:moveTo>
                  <a:pt x="343" y="136"/>
                </a:moveTo>
                <a:lnTo>
                  <a:pt x="343" y="136"/>
                </a:lnTo>
                <a:lnTo>
                  <a:pt x="344" y="136"/>
                </a:lnTo>
                <a:lnTo>
                  <a:pt x="344" y="133"/>
                </a:lnTo>
                <a:lnTo>
                  <a:pt x="343" y="133"/>
                </a:lnTo>
                <a:lnTo>
                  <a:pt x="343" y="136"/>
                </a:lnTo>
                <a:close/>
                <a:moveTo>
                  <a:pt x="366" y="319"/>
                </a:moveTo>
                <a:lnTo>
                  <a:pt x="366" y="319"/>
                </a:lnTo>
                <a:lnTo>
                  <a:pt x="363" y="328"/>
                </a:lnTo>
                <a:lnTo>
                  <a:pt x="366" y="322"/>
                </a:lnTo>
                <a:lnTo>
                  <a:pt x="366" y="319"/>
                </a:lnTo>
                <a:close/>
                <a:moveTo>
                  <a:pt x="235" y="32"/>
                </a:moveTo>
                <a:lnTo>
                  <a:pt x="235" y="32"/>
                </a:lnTo>
                <a:lnTo>
                  <a:pt x="234" y="35"/>
                </a:lnTo>
                <a:lnTo>
                  <a:pt x="234" y="38"/>
                </a:lnTo>
                <a:lnTo>
                  <a:pt x="235" y="35"/>
                </a:lnTo>
                <a:lnTo>
                  <a:pt x="237" y="33"/>
                </a:lnTo>
                <a:lnTo>
                  <a:pt x="235" y="32"/>
                </a:lnTo>
                <a:close/>
                <a:moveTo>
                  <a:pt x="30" y="106"/>
                </a:moveTo>
                <a:lnTo>
                  <a:pt x="30" y="106"/>
                </a:lnTo>
                <a:lnTo>
                  <a:pt x="32" y="106"/>
                </a:lnTo>
                <a:lnTo>
                  <a:pt x="32" y="104"/>
                </a:lnTo>
                <a:lnTo>
                  <a:pt x="32" y="101"/>
                </a:lnTo>
                <a:lnTo>
                  <a:pt x="30" y="101"/>
                </a:lnTo>
                <a:lnTo>
                  <a:pt x="30" y="106"/>
                </a:lnTo>
                <a:close/>
                <a:moveTo>
                  <a:pt x="205" y="14"/>
                </a:moveTo>
                <a:lnTo>
                  <a:pt x="205" y="14"/>
                </a:lnTo>
                <a:lnTo>
                  <a:pt x="205" y="13"/>
                </a:lnTo>
                <a:lnTo>
                  <a:pt x="201" y="13"/>
                </a:lnTo>
                <a:lnTo>
                  <a:pt x="201" y="14"/>
                </a:lnTo>
                <a:lnTo>
                  <a:pt x="205" y="14"/>
                </a:lnTo>
                <a:close/>
                <a:moveTo>
                  <a:pt x="111" y="360"/>
                </a:moveTo>
                <a:lnTo>
                  <a:pt x="111" y="360"/>
                </a:lnTo>
                <a:lnTo>
                  <a:pt x="111" y="363"/>
                </a:lnTo>
                <a:lnTo>
                  <a:pt x="114" y="363"/>
                </a:lnTo>
                <a:lnTo>
                  <a:pt x="112" y="360"/>
                </a:lnTo>
                <a:lnTo>
                  <a:pt x="111" y="360"/>
                </a:lnTo>
                <a:close/>
                <a:moveTo>
                  <a:pt x="333" y="115"/>
                </a:moveTo>
                <a:lnTo>
                  <a:pt x="333" y="115"/>
                </a:lnTo>
                <a:lnTo>
                  <a:pt x="339" y="115"/>
                </a:lnTo>
                <a:lnTo>
                  <a:pt x="339" y="114"/>
                </a:lnTo>
                <a:lnTo>
                  <a:pt x="335" y="115"/>
                </a:lnTo>
                <a:lnTo>
                  <a:pt x="333" y="115"/>
                </a:lnTo>
                <a:close/>
                <a:moveTo>
                  <a:pt x="150" y="73"/>
                </a:moveTo>
                <a:lnTo>
                  <a:pt x="150" y="73"/>
                </a:lnTo>
                <a:lnTo>
                  <a:pt x="152" y="70"/>
                </a:lnTo>
                <a:lnTo>
                  <a:pt x="152" y="66"/>
                </a:lnTo>
                <a:lnTo>
                  <a:pt x="150" y="68"/>
                </a:lnTo>
                <a:lnTo>
                  <a:pt x="150" y="73"/>
                </a:lnTo>
                <a:close/>
                <a:moveTo>
                  <a:pt x="227" y="361"/>
                </a:moveTo>
                <a:lnTo>
                  <a:pt x="227" y="361"/>
                </a:lnTo>
                <a:lnTo>
                  <a:pt x="231" y="366"/>
                </a:lnTo>
                <a:lnTo>
                  <a:pt x="231" y="365"/>
                </a:lnTo>
                <a:lnTo>
                  <a:pt x="231" y="363"/>
                </a:lnTo>
                <a:lnTo>
                  <a:pt x="231" y="361"/>
                </a:lnTo>
                <a:lnTo>
                  <a:pt x="229" y="361"/>
                </a:lnTo>
                <a:lnTo>
                  <a:pt x="227" y="361"/>
                </a:lnTo>
                <a:close/>
                <a:moveTo>
                  <a:pt x="347" y="201"/>
                </a:moveTo>
                <a:lnTo>
                  <a:pt x="347" y="201"/>
                </a:lnTo>
                <a:lnTo>
                  <a:pt x="347" y="202"/>
                </a:lnTo>
                <a:lnTo>
                  <a:pt x="350" y="202"/>
                </a:lnTo>
                <a:lnTo>
                  <a:pt x="350" y="199"/>
                </a:lnTo>
                <a:lnTo>
                  <a:pt x="347" y="201"/>
                </a:lnTo>
                <a:close/>
                <a:moveTo>
                  <a:pt x="194" y="373"/>
                </a:moveTo>
                <a:lnTo>
                  <a:pt x="194" y="373"/>
                </a:lnTo>
                <a:lnTo>
                  <a:pt x="194" y="369"/>
                </a:lnTo>
                <a:lnTo>
                  <a:pt x="191" y="369"/>
                </a:lnTo>
                <a:lnTo>
                  <a:pt x="191" y="373"/>
                </a:lnTo>
                <a:lnTo>
                  <a:pt x="194" y="373"/>
                </a:lnTo>
                <a:close/>
                <a:moveTo>
                  <a:pt x="196" y="279"/>
                </a:moveTo>
                <a:lnTo>
                  <a:pt x="196" y="279"/>
                </a:lnTo>
                <a:lnTo>
                  <a:pt x="191" y="283"/>
                </a:lnTo>
                <a:lnTo>
                  <a:pt x="196" y="284"/>
                </a:lnTo>
                <a:lnTo>
                  <a:pt x="196" y="279"/>
                </a:lnTo>
                <a:close/>
                <a:moveTo>
                  <a:pt x="172" y="253"/>
                </a:moveTo>
                <a:lnTo>
                  <a:pt x="172" y="253"/>
                </a:lnTo>
                <a:lnTo>
                  <a:pt x="169" y="251"/>
                </a:lnTo>
                <a:lnTo>
                  <a:pt x="167" y="249"/>
                </a:lnTo>
                <a:lnTo>
                  <a:pt x="171" y="254"/>
                </a:lnTo>
                <a:lnTo>
                  <a:pt x="172" y="253"/>
                </a:lnTo>
                <a:close/>
                <a:moveTo>
                  <a:pt x="131" y="48"/>
                </a:moveTo>
                <a:lnTo>
                  <a:pt x="131" y="48"/>
                </a:lnTo>
                <a:lnTo>
                  <a:pt x="133" y="48"/>
                </a:lnTo>
                <a:lnTo>
                  <a:pt x="134" y="46"/>
                </a:lnTo>
                <a:lnTo>
                  <a:pt x="133" y="44"/>
                </a:lnTo>
                <a:lnTo>
                  <a:pt x="131" y="48"/>
                </a:lnTo>
                <a:close/>
                <a:moveTo>
                  <a:pt x="139" y="52"/>
                </a:moveTo>
                <a:lnTo>
                  <a:pt x="139" y="52"/>
                </a:lnTo>
                <a:lnTo>
                  <a:pt x="137" y="55"/>
                </a:lnTo>
                <a:lnTo>
                  <a:pt x="137" y="57"/>
                </a:lnTo>
                <a:lnTo>
                  <a:pt x="141" y="55"/>
                </a:lnTo>
                <a:lnTo>
                  <a:pt x="139" y="52"/>
                </a:lnTo>
                <a:close/>
                <a:moveTo>
                  <a:pt x="216" y="227"/>
                </a:moveTo>
                <a:lnTo>
                  <a:pt x="216" y="227"/>
                </a:lnTo>
                <a:lnTo>
                  <a:pt x="218" y="229"/>
                </a:lnTo>
                <a:lnTo>
                  <a:pt x="223" y="229"/>
                </a:lnTo>
                <a:lnTo>
                  <a:pt x="224" y="229"/>
                </a:lnTo>
                <a:lnTo>
                  <a:pt x="224" y="227"/>
                </a:lnTo>
                <a:lnTo>
                  <a:pt x="216" y="227"/>
                </a:lnTo>
                <a:close/>
                <a:moveTo>
                  <a:pt x="21" y="169"/>
                </a:moveTo>
                <a:lnTo>
                  <a:pt x="21" y="169"/>
                </a:lnTo>
                <a:lnTo>
                  <a:pt x="19" y="171"/>
                </a:lnTo>
                <a:lnTo>
                  <a:pt x="19" y="174"/>
                </a:lnTo>
                <a:lnTo>
                  <a:pt x="21" y="172"/>
                </a:lnTo>
                <a:lnTo>
                  <a:pt x="21" y="169"/>
                </a:lnTo>
                <a:close/>
                <a:moveTo>
                  <a:pt x="237" y="38"/>
                </a:moveTo>
                <a:lnTo>
                  <a:pt x="237" y="38"/>
                </a:lnTo>
                <a:lnTo>
                  <a:pt x="235" y="40"/>
                </a:lnTo>
                <a:lnTo>
                  <a:pt x="234" y="41"/>
                </a:lnTo>
                <a:lnTo>
                  <a:pt x="234" y="43"/>
                </a:lnTo>
                <a:lnTo>
                  <a:pt x="235" y="43"/>
                </a:lnTo>
                <a:lnTo>
                  <a:pt x="237" y="40"/>
                </a:lnTo>
                <a:lnTo>
                  <a:pt x="237" y="38"/>
                </a:lnTo>
                <a:close/>
                <a:moveTo>
                  <a:pt x="37" y="98"/>
                </a:moveTo>
                <a:lnTo>
                  <a:pt x="37" y="98"/>
                </a:lnTo>
                <a:lnTo>
                  <a:pt x="35" y="98"/>
                </a:lnTo>
                <a:lnTo>
                  <a:pt x="35" y="100"/>
                </a:lnTo>
                <a:lnTo>
                  <a:pt x="35" y="103"/>
                </a:lnTo>
                <a:lnTo>
                  <a:pt x="35" y="104"/>
                </a:lnTo>
                <a:lnTo>
                  <a:pt x="35" y="103"/>
                </a:lnTo>
                <a:lnTo>
                  <a:pt x="37" y="98"/>
                </a:lnTo>
                <a:close/>
                <a:moveTo>
                  <a:pt x="155" y="30"/>
                </a:moveTo>
                <a:lnTo>
                  <a:pt x="155" y="30"/>
                </a:lnTo>
                <a:lnTo>
                  <a:pt x="158" y="30"/>
                </a:lnTo>
                <a:lnTo>
                  <a:pt x="158" y="27"/>
                </a:lnTo>
                <a:lnTo>
                  <a:pt x="155" y="27"/>
                </a:lnTo>
                <a:lnTo>
                  <a:pt x="155" y="30"/>
                </a:lnTo>
                <a:close/>
                <a:moveTo>
                  <a:pt x="142" y="363"/>
                </a:moveTo>
                <a:lnTo>
                  <a:pt x="142" y="363"/>
                </a:lnTo>
                <a:lnTo>
                  <a:pt x="141" y="360"/>
                </a:lnTo>
                <a:lnTo>
                  <a:pt x="139" y="360"/>
                </a:lnTo>
                <a:lnTo>
                  <a:pt x="141" y="363"/>
                </a:lnTo>
                <a:lnTo>
                  <a:pt x="142" y="363"/>
                </a:lnTo>
                <a:close/>
                <a:moveTo>
                  <a:pt x="227" y="40"/>
                </a:moveTo>
                <a:lnTo>
                  <a:pt x="227" y="40"/>
                </a:lnTo>
                <a:lnTo>
                  <a:pt x="229" y="37"/>
                </a:lnTo>
                <a:lnTo>
                  <a:pt x="229" y="35"/>
                </a:lnTo>
                <a:lnTo>
                  <a:pt x="229" y="33"/>
                </a:lnTo>
                <a:lnTo>
                  <a:pt x="227" y="37"/>
                </a:lnTo>
                <a:lnTo>
                  <a:pt x="227" y="40"/>
                </a:lnTo>
                <a:close/>
                <a:moveTo>
                  <a:pt x="357" y="295"/>
                </a:moveTo>
                <a:lnTo>
                  <a:pt x="357" y="295"/>
                </a:lnTo>
                <a:lnTo>
                  <a:pt x="354" y="300"/>
                </a:lnTo>
                <a:lnTo>
                  <a:pt x="357" y="300"/>
                </a:lnTo>
                <a:lnTo>
                  <a:pt x="357" y="295"/>
                </a:lnTo>
                <a:close/>
                <a:moveTo>
                  <a:pt x="202" y="234"/>
                </a:moveTo>
                <a:lnTo>
                  <a:pt x="202" y="234"/>
                </a:lnTo>
                <a:lnTo>
                  <a:pt x="202" y="232"/>
                </a:lnTo>
                <a:lnTo>
                  <a:pt x="201" y="232"/>
                </a:lnTo>
                <a:lnTo>
                  <a:pt x="199" y="234"/>
                </a:lnTo>
                <a:lnTo>
                  <a:pt x="201" y="235"/>
                </a:lnTo>
                <a:lnTo>
                  <a:pt x="202" y="234"/>
                </a:lnTo>
                <a:close/>
                <a:moveTo>
                  <a:pt x="30" y="303"/>
                </a:moveTo>
                <a:lnTo>
                  <a:pt x="30" y="303"/>
                </a:lnTo>
                <a:lnTo>
                  <a:pt x="32" y="302"/>
                </a:lnTo>
                <a:lnTo>
                  <a:pt x="32" y="298"/>
                </a:lnTo>
                <a:lnTo>
                  <a:pt x="30" y="300"/>
                </a:lnTo>
                <a:lnTo>
                  <a:pt x="30" y="303"/>
                </a:lnTo>
                <a:close/>
                <a:moveTo>
                  <a:pt x="220" y="357"/>
                </a:moveTo>
                <a:lnTo>
                  <a:pt x="220" y="357"/>
                </a:lnTo>
                <a:lnTo>
                  <a:pt x="221" y="357"/>
                </a:lnTo>
                <a:lnTo>
                  <a:pt x="223" y="355"/>
                </a:lnTo>
                <a:lnTo>
                  <a:pt x="221" y="354"/>
                </a:lnTo>
                <a:lnTo>
                  <a:pt x="220" y="357"/>
                </a:lnTo>
                <a:close/>
                <a:moveTo>
                  <a:pt x="316" y="352"/>
                </a:moveTo>
                <a:lnTo>
                  <a:pt x="316" y="352"/>
                </a:lnTo>
                <a:lnTo>
                  <a:pt x="313" y="347"/>
                </a:lnTo>
                <a:lnTo>
                  <a:pt x="311" y="347"/>
                </a:lnTo>
                <a:lnTo>
                  <a:pt x="313" y="352"/>
                </a:lnTo>
                <a:lnTo>
                  <a:pt x="316" y="352"/>
                </a:lnTo>
                <a:close/>
                <a:moveTo>
                  <a:pt x="161" y="234"/>
                </a:moveTo>
                <a:lnTo>
                  <a:pt x="161" y="234"/>
                </a:lnTo>
                <a:lnTo>
                  <a:pt x="166" y="235"/>
                </a:lnTo>
                <a:lnTo>
                  <a:pt x="166" y="234"/>
                </a:lnTo>
                <a:lnTo>
                  <a:pt x="161" y="234"/>
                </a:lnTo>
                <a:close/>
                <a:moveTo>
                  <a:pt x="142" y="90"/>
                </a:moveTo>
                <a:lnTo>
                  <a:pt x="142" y="90"/>
                </a:lnTo>
                <a:lnTo>
                  <a:pt x="144" y="89"/>
                </a:lnTo>
                <a:lnTo>
                  <a:pt x="142" y="85"/>
                </a:lnTo>
                <a:lnTo>
                  <a:pt x="142" y="87"/>
                </a:lnTo>
                <a:lnTo>
                  <a:pt x="142" y="90"/>
                </a:lnTo>
                <a:close/>
                <a:moveTo>
                  <a:pt x="289" y="24"/>
                </a:moveTo>
                <a:lnTo>
                  <a:pt x="289" y="24"/>
                </a:lnTo>
                <a:lnTo>
                  <a:pt x="289" y="27"/>
                </a:lnTo>
                <a:lnTo>
                  <a:pt x="290" y="25"/>
                </a:lnTo>
                <a:lnTo>
                  <a:pt x="290" y="24"/>
                </a:lnTo>
                <a:lnTo>
                  <a:pt x="289" y="24"/>
                </a:lnTo>
                <a:close/>
                <a:moveTo>
                  <a:pt x="160" y="251"/>
                </a:moveTo>
                <a:lnTo>
                  <a:pt x="160" y="251"/>
                </a:lnTo>
                <a:lnTo>
                  <a:pt x="164" y="259"/>
                </a:lnTo>
                <a:lnTo>
                  <a:pt x="166" y="259"/>
                </a:lnTo>
                <a:lnTo>
                  <a:pt x="160" y="251"/>
                </a:lnTo>
                <a:close/>
                <a:moveTo>
                  <a:pt x="339" y="123"/>
                </a:moveTo>
                <a:lnTo>
                  <a:pt x="339" y="123"/>
                </a:lnTo>
                <a:lnTo>
                  <a:pt x="333" y="126"/>
                </a:lnTo>
                <a:lnTo>
                  <a:pt x="339" y="125"/>
                </a:lnTo>
                <a:lnTo>
                  <a:pt x="339" y="123"/>
                </a:lnTo>
                <a:close/>
                <a:moveTo>
                  <a:pt x="37" y="122"/>
                </a:moveTo>
                <a:lnTo>
                  <a:pt x="37" y="122"/>
                </a:lnTo>
                <a:lnTo>
                  <a:pt x="41" y="117"/>
                </a:lnTo>
                <a:lnTo>
                  <a:pt x="37" y="119"/>
                </a:lnTo>
                <a:lnTo>
                  <a:pt x="37" y="122"/>
                </a:lnTo>
                <a:close/>
                <a:moveTo>
                  <a:pt x="117" y="363"/>
                </a:moveTo>
                <a:lnTo>
                  <a:pt x="117" y="363"/>
                </a:lnTo>
                <a:lnTo>
                  <a:pt x="119" y="363"/>
                </a:lnTo>
                <a:lnTo>
                  <a:pt x="119" y="360"/>
                </a:lnTo>
                <a:lnTo>
                  <a:pt x="115" y="360"/>
                </a:lnTo>
                <a:lnTo>
                  <a:pt x="117" y="363"/>
                </a:lnTo>
                <a:close/>
                <a:moveTo>
                  <a:pt x="350" y="101"/>
                </a:moveTo>
                <a:lnTo>
                  <a:pt x="350" y="101"/>
                </a:lnTo>
                <a:lnTo>
                  <a:pt x="352" y="101"/>
                </a:lnTo>
                <a:lnTo>
                  <a:pt x="354" y="103"/>
                </a:lnTo>
                <a:lnTo>
                  <a:pt x="354" y="104"/>
                </a:lnTo>
                <a:lnTo>
                  <a:pt x="354" y="100"/>
                </a:lnTo>
                <a:lnTo>
                  <a:pt x="350" y="101"/>
                </a:lnTo>
                <a:close/>
                <a:moveTo>
                  <a:pt x="171" y="278"/>
                </a:moveTo>
                <a:lnTo>
                  <a:pt x="171" y="278"/>
                </a:lnTo>
                <a:lnTo>
                  <a:pt x="172" y="276"/>
                </a:lnTo>
                <a:lnTo>
                  <a:pt x="171" y="275"/>
                </a:lnTo>
                <a:lnTo>
                  <a:pt x="169" y="275"/>
                </a:lnTo>
                <a:lnTo>
                  <a:pt x="171" y="278"/>
                </a:lnTo>
                <a:close/>
                <a:moveTo>
                  <a:pt x="164" y="295"/>
                </a:moveTo>
                <a:lnTo>
                  <a:pt x="164" y="295"/>
                </a:lnTo>
                <a:lnTo>
                  <a:pt x="164" y="292"/>
                </a:lnTo>
                <a:lnTo>
                  <a:pt x="163" y="289"/>
                </a:lnTo>
                <a:lnTo>
                  <a:pt x="161" y="292"/>
                </a:lnTo>
                <a:lnTo>
                  <a:pt x="163" y="292"/>
                </a:lnTo>
                <a:lnTo>
                  <a:pt x="164" y="295"/>
                </a:lnTo>
                <a:close/>
                <a:moveTo>
                  <a:pt x="101" y="363"/>
                </a:moveTo>
                <a:lnTo>
                  <a:pt x="101" y="363"/>
                </a:lnTo>
                <a:lnTo>
                  <a:pt x="104" y="363"/>
                </a:lnTo>
                <a:lnTo>
                  <a:pt x="104" y="360"/>
                </a:lnTo>
                <a:lnTo>
                  <a:pt x="101" y="360"/>
                </a:lnTo>
                <a:lnTo>
                  <a:pt x="101" y="363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8" y="40"/>
                </a:lnTo>
                <a:lnTo>
                  <a:pt x="46" y="40"/>
                </a:lnTo>
                <a:lnTo>
                  <a:pt x="44" y="48"/>
                </a:lnTo>
                <a:close/>
                <a:moveTo>
                  <a:pt x="314" y="358"/>
                </a:moveTo>
                <a:lnTo>
                  <a:pt x="314" y="358"/>
                </a:lnTo>
                <a:lnTo>
                  <a:pt x="316" y="358"/>
                </a:lnTo>
                <a:lnTo>
                  <a:pt x="317" y="358"/>
                </a:lnTo>
                <a:lnTo>
                  <a:pt x="317" y="357"/>
                </a:lnTo>
                <a:lnTo>
                  <a:pt x="316" y="355"/>
                </a:lnTo>
                <a:lnTo>
                  <a:pt x="314" y="355"/>
                </a:lnTo>
                <a:lnTo>
                  <a:pt x="314" y="358"/>
                </a:lnTo>
                <a:close/>
                <a:moveTo>
                  <a:pt x="163" y="22"/>
                </a:moveTo>
                <a:lnTo>
                  <a:pt x="163" y="22"/>
                </a:lnTo>
                <a:lnTo>
                  <a:pt x="163" y="21"/>
                </a:lnTo>
                <a:lnTo>
                  <a:pt x="161" y="21"/>
                </a:lnTo>
                <a:lnTo>
                  <a:pt x="158" y="21"/>
                </a:lnTo>
                <a:lnTo>
                  <a:pt x="160" y="22"/>
                </a:lnTo>
                <a:lnTo>
                  <a:pt x="163" y="22"/>
                </a:lnTo>
                <a:close/>
                <a:moveTo>
                  <a:pt x="111" y="347"/>
                </a:moveTo>
                <a:lnTo>
                  <a:pt x="111" y="347"/>
                </a:lnTo>
                <a:lnTo>
                  <a:pt x="117" y="346"/>
                </a:lnTo>
                <a:lnTo>
                  <a:pt x="115" y="344"/>
                </a:lnTo>
                <a:lnTo>
                  <a:pt x="111" y="346"/>
                </a:lnTo>
                <a:lnTo>
                  <a:pt x="111" y="347"/>
                </a:lnTo>
                <a:close/>
                <a:moveTo>
                  <a:pt x="171" y="66"/>
                </a:moveTo>
                <a:lnTo>
                  <a:pt x="171" y="66"/>
                </a:lnTo>
                <a:lnTo>
                  <a:pt x="166" y="71"/>
                </a:lnTo>
                <a:lnTo>
                  <a:pt x="171" y="68"/>
                </a:lnTo>
                <a:lnTo>
                  <a:pt x="171" y="66"/>
                </a:lnTo>
                <a:close/>
                <a:moveTo>
                  <a:pt x="115" y="44"/>
                </a:moveTo>
                <a:lnTo>
                  <a:pt x="115" y="44"/>
                </a:lnTo>
                <a:lnTo>
                  <a:pt x="114" y="44"/>
                </a:lnTo>
                <a:lnTo>
                  <a:pt x="112" y="46"/>
                </a:lnTo>
                <a:lnTo>
                  <a:pt x="114" y="46"/>
                </a:lnTo>
                <a:lnTo>
                  <a:pt x="115" y="44"/>
                </a:lnTo>
                <a:close/>
                <a:moveTo>
                  <a:pt x="224" y="37"/>
                </a:moveTo>
                <a:lnTo>
                  <a:pt x="224" y="37"/>
                </a:lnTo>
                <a:lnTo>
                  <a:pt x="223" y="40"/>
                </a:lnTo>
                <a:lnTo>
                  <a:pt x="223" y="41"/>
                </a:lnTo>
                <a:lnTo>
                  <a:pt x="224" y="41"/>
                </a:lnTo>
                <a:lnTo>
                  <a:pt x="224" y="37"/>
                </a:lnTo>
                <a:close/>
                <a:moveTo>
                  <a:pt x="32" y="218"/>
                </a:moveTo>
                <a:lnTo>
                  <a:pt x="32" y="218"/>
                </a:lnTo>
                <a:lnTo>
                  <a:pt x="30" y="221"/>
                </a:lnTo>
                <a:lnTo>
                  <a:pt x="30" y="224"/>
                </a:lnTo>
                <a:lnTo>
                  <a:pt x="32" y="223"/>
                </a:lnTo>
                <a:lnTo>
                  <a:pt x="32" y="218"/>
                </a:lnTo>
                <a:close/>
                <a:moveTo>
                  <a:pt x="87" y="24"/>
                </a:moveTo>
                <a:lnTo>
                  <a:pt x="87" y="24"/>
                </a:lnTo>
                <a:lnTo>
                  <a:pt x="89" y="24"/>
                </a:lnTo>
                <a:lnTo>
                  <a:pt x="90" y="21"/>
                </a:lnTo>
                <a:lnTo>
                  <a:pt x="89" y="22"/>
                </a:lnTo>
                <a:lnTo>
                  <a:pt x="87" y="24"/>
                </a:lnTo>
                <a:close/>
                <a:moveTo>
                  <a:pt x="347" y="221"/>
                </a:moveTo>
                <a:lnTo>
                  <a:pt x="347" y="221"/>
                </a:lnTo>
                <a:lnTo>
                  <a:pt x="343" y="221"/>
                </a:lnTo>
                <a:lnTo>
                  <a:pt x="343" y="223"/>
                </a:lnTo>
                <a:lnTo>
                  <a:pt x="347" y="223"/>
                </a:lnTo>
                <a:lnTo>
                  <a:pt x="347" y="221"/>
                </a:lnTo>
                <a:close/>
                <a:moveTo>
                  <a:pt x="44" y="201"/>
                </a:moveTo>
                <a:lnTo>
                  <a:pt x="44" y="201"/>
                </a:lnTo>
                <a:lnTo>
                  <a:pt x="44" y="197"/>
                </a:lnTo>
                <a:lnTo>
                  <a:pt x="41" y="197"/>
                </a:lnTo>
                <a:lnTo>
                  <a:pt x="43" y="201"/>
                </a:lnTo>
                <a:lnTo>
                  <a:pt x="44" y="201"/>
                </a:lnTo>
                <a:close/>
                <a:moveTo>
                  <a:pt x="226" y="363"/>
                </a:moveTo>
                <a:lnTo>
                  <a:pt x="226" y="363"/>
                </a:lnTo>
                <a:lnTo>
                  <a:pt x="224" y="361"/>
                </a:lnTo>
                <a:lnTo>
                  <a:pt x="224" y="360"/>
                </a:lnTo>
                <a:lnTo>
                  <a:pt x="223" y="361"/>
                </a:lnTo>
                <a:lnTo>
                  <a:pt x="223" y="363"/>
                </a:lnTo>
                <a:lnTo>
                  <a:pt x="226" y="363"/>
                </a:lnTo>
                <a:close/>
                <a:moveTo>
                  <a:pt x="35" y="57"/>
                </a:moveTo>
                <a:lnTo>
                  <a:pt x="35" y="57"/>
                </a:lnTo>
                <a:lnTo>
                  <a:pt x="35" y="55"/>
                </a:lnTo>
                <a:lnTo>
                  <a:pt x="30" y="57"/>
                </a:lnTo>
                <a:lnTo>
                  <a:pt x="30" y="59"/>
                </a:lnTo>
                <a:lnTo>
                  <a:pt x="30" y="60"/>
                </a:lnTo>
                <a:lnTo>
                  <a:pt x="35" y="57"/>
                </a:lnTo>
                <a:close/>
                <a:moveTo>
                  <a:pt x="261" y="30"/>
                </a:moveTo>
                <a:lnTo>
                  <a:pt x="261" y="30"/>
                </a:lnTo>
                <a:lnTo>
                  <a:pt x="261" y="32"/>
                </a:lnTo>
                <a:lnTo>
                  <a:pt x="262" y="32"/>
                </a:lnTo>
                <a:lnTo>
                  <a:pt x="262" y="30"/>
                </a:lnTo>
                <a:lnTo>
                  <a:pt x="261" y="30"/>
                </a:lnTo>
                <a:close/>
                <a:moveTo>
                  <a:pt x="71" y="346"/>
                </a:moveTo>
                <a:lnTo>
                  <a:pt x="71" y="346"/>
                </a:lnTo>
                <a:lnTo>
                  <a:pt x="76" y="346"/>
                </a:lnTo>
                <a:lnTo>
                  <a:pt x="68" y="344"/>
                </a:lnTo>
                <a:lnTo>
                  <a:pt x="68" y="346"/>
                </a:lnTo>
                <a:lnTo>
                  <a:pt x="70" y="346"/>
                </a:lnTo>
                <a:lnTo>
                  <a:pt x="71" y="346"/>
                </a:lnTo>
                <a:close/>
                <a:moveTo>
                  <a:pt x="95" y="18"/>
                </a:moveTo>
                <a:lnTo>
                  <a:pt x="95" y="18"/>
                </a:lnTo>
                <a:lnTo>
                  <a:pt x="104" y="16"/>
                </a:lnTo>
                <a:lnTo>
                  <a:pt x="95" y="16"/>
                </a:lnTo>
                <a:lnTo>
                  <a:pt x="95" y="18"/>
                </a:lnTo>
                <a:close/>
                <a:moveTo>
                  <a:pt x="178" y="52"/>
                </a:moveTo>
                <a:lnTo>
                  <a:pt x="178" y="52"/>
                </a:lnTo>
                <a:lnTo>
                  <a:pt x="172" y="60"/>
                </a:lnTo>
                <a:lnTo>
                  <a:pt x="178" y="54"/>
                </a:lnTo>
                <a:lnTo>
                  <a:pt x="178" y="52"/>
                </a:lnTo>
                <a:close/>
                <a:moveTo>
                  <a:pt x="208" y="52"/>
                </a:moveTo>
                <a:lnTo>
                  <a:pt x="208" y="52"/>
                </a:lnTo>
                <a:lnTo>
                  <a:pt x="207" y="54"/>
                </a:lnTo>
                <a:lnTo>
                  <a:pt x="205" y="54"/>
                </a:lnTo>
                <a:lnTo>
                  <a:pt x="205" y="57"/>
                </a:lnTo>
                <a:lnTo>
                  <a:pt x="208" y="52"/>
                </a:lnTo>
                <a:close/>
                <a:moveTo>
                  <a:pt x="311" y="27"/>
                </a:moveTo>
                <a:lnTo>
                  <a:pt x="311" y="27"/>
                </a:lnTo>
                <a:lnTo>
                  <a:pt x="314" y="27"/>
                </a:lnTo>
                <a:lnTo>
                  <a:pt x="314" y="25"/>
                </a:lnTo>
                <a:lnTo>
                  <a:pt x="314" y="24"/>
                </a:lnTo>
                <a:lnTo>
                  <a:pt x="313" y="24"/>
                </a:lnTo>
                <a:lnTo>
                  <a:pt x="311" y="27"/>
                </a:lnTo>
                <a:close/>
                <a:moveTo>
                  <a:pt x="346" y="185"/>
                </a:moveTo>
                <a:lnTo>
                  <a:pt x="346" y="185"/>
                </a:lnTo>
                <a:lnTo>
                  <a:pt x="346" y="182"/>
                </a:lnTo>
                <a:lnTo>
                  <a:pt x="344" y="182"/>
                </a:lnTo>
                <a:lnTo>
                  <a:pt x="344" y="183"/>
                </a:lnTo>
                <a:lnTo>
                  <a:pt x="344" y="185"/>
                </a:lnTo>
                <a:lnTo>
                  <a:pt x="346" y="185"/>
                </a:lnTo>
                <a:close/>
                <a:moveTo>
                  <a:pt x="186" y="96"/>
                </a:moveTo>
                <a:lnTo>
                  <a:pt x="186" y="96"/>
                </a:lnTo>
                <a:lnTo>
                  <a:pt x="185" y="98"/>
                </a:lnTo>
                <a:lnTo>
                  <a:pt x="185" y="100"/>
                </a:lnTo>
                <a:lnTo>
                  <a:pt x="186" y="100"/>
                </a:lnTo>
                <a:lnTo>
                  <a:pt x="186" y="96"/>
                </a:lnTo>
                <a:close/>
                <a:moveTo>
                  <a:pt x="144" y="55"/>
                </a:moveTo>
                <a:lnTo>
                  <a:pt x="144" y="55"/>
                </a:lnTo>
                <a:lnTo>
                  <a:pt x="144" y="59"/>
                </a:lnTo>
                <a:lnTo>
                  <a:pt x="147" y="55"/>
                </a:lnTo>
                <a:lnTo>
                  <a:pt x="147" y="54"/>
                </a:lnTo>
                <a:lnTo>
                  <a:pt x="144" y="55"/>
                </a:lnTo>
                <a:close/>
                <a:moveTo>
                  <a:pt x="27" y="32"/>
                </a:moveTo>
                <a:lnTo>
                  <a:pt x="27" y="32"/>
                </a:lnTo>
                <a:lnTo>
                  <a:pt x="19" y="41"/>
                </a:lnTo>
                <a:lnTo>
                  <a:pt x="24" y="37"/>
                </a:lnTo>
                <a:lnTo>
                  <a:pt x="27" y="32"/>
                </a:lnTo>
                <a:close/>
                <a:moveTo>
                  <a:pt x="41" y="82"/>
                </a:moveTo>
                <a:lnTo>
                  <a:pt x="41" y="82"/>
                </a:lnTo>
                <a:lnTo>
                  <a:pt x="41" y="89"/>
                </a:lnTo>
                <a:lnTo>
                  <a:pt x="41" y="87"/>
                </a:lnTo>
                <a:lnTo>
                  <a:pt x="41" y="82"/>
                </a:lnTo>
                <a:close/>
                <a:moveTo>
                  <a:pt x="3" y="207"/>
                </a:moveTo>
                <a:lnTo>
                  <a:pt x="3" y="207"/>
                </a:lnTo>
                <a:lnTo>
                  <a:pt x="3" y="224"/>
                </a:lnTo>
                <a:lnTo>
                  <a:pt x="3" y="207"/>
                </a:lnTo>
                <a:close/>
                <a:moveTo>
                  <a:pt x="74" y="27"/>
                </a:moveTo>
                <a:lnTo>
                  <a:pt x="74" y="27"/>
                </a:lnTo>
                <a:lnTo>
                  <a:pt x="81" y="27"/>
                </a:lnTo>
                <a:lnTo>
                  <a:pt x="82" y="27"/>
                </a:lnTo>
                <a:lnTo>
                  <a:pt x="74" y="25"/>
                </a:lnTo>
                <a:lnTo>
                  <a:pt x="74" y="27"/>
                </a:lnTo>
                <a:close/>
                <a:moveTo>
                  <a:pt x="167" y="227"/>
                </a:moveTo>
                <a:lnTo>
                  <a:pt x="167" y="227"/>
                </a:lnTo>
                <a:lnTo>
                  <a:pt x="175" y="227"/>
                </a:lnTo>
                <a:lnTo>
                  <a:pt x="175" y="226"/>
                </a:lnTo>
                <a:lnTo>
                  <a:pt x="169" y="226"/>
                </a:lnTo>
                <a:lnTo>
                  <a:pt x="167" y="227"/>
                </a:lnTo>
                <a:close/>
                <a:moveTo>
                  <a:pt x="197" y="262"/>
                </a:moveTo>
                <a:lnTo>
                  <a:pt x="197" y="262"/>
                </a:lnTo>
                <a:lnTo>
                  <a:pt x="201" y="259"/>
                </a:lnTo>
                <a:lnTo>
                  <a:pt x="197" y="259"/>
                </a:lnTo>
                <a:lnTo>
                  <a:pt x="197" y="262"/>
                </a:lnTo>
                <a:close/>
                <a:moveTo>
                  <a:pt x="357" y="190"/>
                </a:moveTo>
                <a:lnTo>
                  <a:pt x="357" y="190"/>
                </a:lnTo>
                <a:lnTo>
                  <a:pt x="355" y="191"/>
                </a:lnTo>
                <a:lnTo>
                  <a:pt x="355" y="194"/>
                </a:lnTo>
                <a:lnTo>
                  <a:pt x="357" y="194"/>
                </a:lnTo>
                <a:lnTo>
                  <a:pt x="357" y="193"/>
                </a:lnTo>
                <a:lnTo>
                  <a:pt x="357" y="190"/>
                </a:lnTo>
                <a:close/>
                <a:moveTo>
                  <a:pt x="164" y="283"/>
                </a:moveTo>
                <a:lnTo>
                  <a:pt x="164" y="283"/>
                </a:lnTo>
                <a:lnTo>
                  <a:pt x="163" y="286"/>
                </a:lnTo>
                <a:lnTo>
                  <a:pt x="164" y="287"/>
                </a:lnTo>
                <a:lnTo>
                  <a:pt x="164" y="284"/>
                </a:lnTo>
                <a:lnTo>
                  <a:pt x="164" y="283"/>
                </a:lnTo>
                <a:close/>
                <a:moveTo>
                  <a:pt x="30" y="292"/>
                </a:moveTo>
                <a:lnTo>
                  <a:pt x="30" y="292"/>
                </a:lnTo>
                <a:lnTo>
                  <a:pt x="29" y="294"/>
                </a:lnTo>
                <a:lnTo>
                  <a:pt x="29" y="297"/>
                </a:lnTo>
                <a:lnTo>
                  <a:pt x="32" y="295"/>
                </a:lnTo>
                <a:lnTo>
                  <a:pt x="30" y="292"/>
                </a:lnTo>
                <a:close/>
                <a:moveTo>
                  <a:pt x="344" y="257"/>
                </a:moveTo>
                <a:lnTo>
                  <a:pt x="344" y="257"/>
                </a:lnTo>
                <a:lnTo>
                  <a:pt x="344" y="259"/>
                </a:lnTo>
                <a:lnTo>
                  <a:pt x="347" y="259"/>
                </a:lnTo>
                <a:lnTo>
                  <a:pt x="347" y="257"/>
                </a:lnTo>
                <a:lnTo>
                  <a:pt x="344" y="257"/>
                </a:lnTo>
                <a:close/>
                <a:moveTo>
                  <a:pt x="354" y="363"/>
                </a:moveTo>
                <a:lnTo>
                  <a:pt x="354" y="363"/>
                </a:lnTo>
                <a:lnTo>
                  <a:pt x="352" y="363"/>
                </a:lnTo>
                <a:lnTo>
                  <a:pt x="349" y="366"/>
                </a:lnTo>
                <a:lnTo>
                  <a:pt x="349" y="368"/>
                </a:lnTo>
                <a:lnTo>
                  <a:pt x="352" y="366"/>
                </a:lnTo>
                <a:lnTo>
                  <a:pt x="354" y="363"/>
                </a:lnTo>
                <a:close/>
                <a:moveTo>
                  <a:pt x="352" y="292"/>
                </a:moveTo>
                <a:lnTo>
                  <a:pt x="352" y="292"/>
                </a:lnTo>
                <a:lnTo>
                  <a:pt x="357" y="290"/>
                </a:lnTo>
                <a:lnTo>
                  <a:pt x="352" y="290"/>
                </a:lnTo>
                <a:lnTo>
                  <a:pt x="352" y="292"/>
                </a:lnTo>
                <a:close/>
                <a:moveTo>
                  <a:pt x="213" y="308"/>
                </a:moveTo>
                <a:lnTo>
                  <a:pt x="213" y="308"/>
                </a:lnTo>
                <a:lnTo>
                  <a:pt x="213" y="313"/>
                </a:lnTo>
                <a:lnTo>
                  <a:pt x="215" y="311"/>
                </a:lnTo>
                <a:lnTo>
                  <a:pt x="215" y="308"/>
                </a:lnTo>
                <a:lnTo>
                  <a:pt x="213" y="308"/>
                </a:lnTo>
                <a:close/>
                <a:moveTo>
                  <a:pt x="215" y="19"/>
                </a:moveTo>
                <a:lnTo>
                  <a:pt x="215" y="19"/>
                </a:lnTo>
                <a:lnTo>
                  <a:pt x="213" y="21"/>
                </a:lnTo>
                <a:lnTo>
                  <a:pt x="212" y="22"/>
                </a:lnTo>
                <a:lnTo>
                  <a:pt x="213" y="24"/>
                </a:lnTo>
                <a:lnTo>
                  <a:pt x="215" y="19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50" y="103"/>
                </a:lnTo>
                <a:lnTo>
                  <a:pt x="150" y="106"/>
                </a:lnTo>
                <a:lnTo>
                  <a:pt x="152" y="103"/>
                </a:lnTo>
                <a:lnTo>
                  <a:pt x="152" y="101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3" y="25"/>
                </a:lnTo>
                <a:lnTo>
                  <a:pt x="120" y="24"/>
                </a:lnTo>
                <a:lnTo>
                  <a:pt x="120" y="25"/>
                </a:lnTo>
                <a:lnTo>
                  <a:pt x="125" y="25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25" y="114"/>
                </a:lnTo>
                <a:lnTo>
                  <a:pt x="25" y="112"/>
                </a:lnTo>
                <a:lnTo>
                  <a:pt x="22" y="114"/>
                </a:lnTo>
                <a:lnTo>
                  <a:pt x="22" y="115"/>
                </a:lnTo>
                <a:close/>
                <a:moveTo>
                  <a:pt x="272" y="29"/>
                </a:moveTo>
                <a:lnTo>
                  <a:pt x="272" y="29"/>
                </a:lnTo>
                <a:lnTo>
                  <a:pt x="268" y="29"/>
                </a:lnTo>
                <a:lnTo>
                  <a:pt x="268" y="33"/>
                </a:lnTo>
                <a:lnTo>
                  <a:pt x="272" y="29"/>
                </a:lnTo>
                <a:close/>
                <a:moveTo>
                  <a:pt x="229" y="294"/>
                </a:moveTo>
                <a:lnTo>
                  <a:pt x="229" y="294"/>
                </a:lnTo>
                <a:lnTo>
                  <a:pt x="232" y="287"/>
                </a:lnTo>
                <a:lnTo>
                  <a:pt x="231" y="290"/>
                </a:lnTo>
                <a:lnTo>
                  <a:pt x="229" y="292"/>
                </a:lnTo>
                <a:lnTo>
                  <a:pt x="229" y="294"/>
                </a:lnTo>
                <a:close/>
                <a:moveTo>
                  <a:pt x="343" y="145"/>
                </a:moveTo>
                <a:lnTo>
                  <a:pt x="343" y="145"/>
                </a:lnTo>
                <a:lnTo>
                  <a:pt x="346" y="145"/>
                </a:lnTo>
                <a:lnTo>
                  <a:pt x="346" y="144"/>
                </a:lnTo>
                <a:lnTo>
                  <a:pt x="343" y="144"/>
                </a:lnTo>
                <a:lnTo>
                  <a:pt x="343" y="145"/>
                </a:lnTo>
                <a:close/>
                <a:moveTo>
                  <a:pt x="268" y="373"/>
                </a:moveTo>
                <a:lnTo>
                  <a:pt x="268" y="373"/>
                </a:lnTo>
                <a:lnTo>
                  <a:pt x="261" y="373"/>
                </a:lnTo>
                <a:lnTo>
                  <a:pt x="261" y="374"/>
                </a:lnTo>
                <a:lnTo>
                  <a:pt x="268" y="373"/>
                </a:lnTo>
                <a:close/>
                <a:moveTo>
                  <a:pt x="24" y="331"/>
                </a:moveTo>
                <a:lnTo>
                  <a:pt x="24" y="331"/>
                </a:lnTo>
                <a:lnTo>
                  <a:pt x="22" y="331"/>
                </a:lnTo>
                <a:lnTo>
                  <a:pt x="24" y="336"/>
                </a:lnTo>
                <a:lnTo>
                  <a:pt x="25" y="341"/>
                </a:lnTo>
                <a:lnTo>
                  <a:pt x="24" y="331"/>
                </a:lnTo>
                <a:close/>
                <a:moveTo>
                  <a:pt x="341" y="44"/>
                </a:moveTo>
                <a:lnTo>
                  <a:pt x="341" y="44"/>
                </a:lnTo>
                <a:lnTo>
                  <a:pt x="341" y="51"/>
                </a:lnTo>
                <a:lnTo>
                  <a:pt x="343" y="49"/>
                </a:lnTo>
                <a:lnTo>
                  <a:pt x="341" y="44"/>
                </a:lnTo>
                <a:close/>
                <a:moveTo>
                  <a:pt x="19" y="194"/>
                </a:moveTo>
                <a:lnTo>
                  <a:pt x="19" y="194"/>
                </a:lnTo>
                <a:lnTo>
                  <a:pt x="19" y="193"/>
                </a:lnTo>
                <a:lnTo>
                  <a:pt x="14" y="197"/>
                </a:lnTo>
                <a:lnTo>
                  <a:pt x="19" y="194"/>
                </a:lnTo>
                <a:close/>
                <a:moveTo>
                  <a:pt x="190" y="21"/>
                </a:moveTo>
                <a:lnTo>
                  <a:pt x="190" y="21"/>
                </a:lnTo>
                <a:lnTo>
                  <a:pt x="186" y="22"/>
                </a:lnTo>
                <a:lnTo>
                  <a:pt x="190" y="24"/>
                </a:lnTo>
                <a:lnTo>
                  <a:pt x="190" y="21"/>
                </a:lnTo>
                <a:close/>
                <a:moveTo>
                  <a:pt x="163" y="30"/>
                </a:moveTo>
                <a:lnTo>
                  <a:pt x="163" y="30"/>
                </a:lnTo>
                <a:lnTo>
                  <a:pt x="163" y="27"/>
                </a:lnTo>
                <a:lnTo>
                  <a:pt x="160" y="27"/>
                </a:lnTo>
                <a:lnTo>
                  <a:pt x="161" y="30"/>
                </a:lnTo>
                <a:lnTo>
                  <a:pt x="163" y="30"/>
                </a:lnTo>
                <a:close/>
                <a:moveTo>
                  <a:pt x="242" y="43"/>
                </a:moveTo>
                <a:lnTo>
                  <a:pt x="242" y="43"/>
                </a:lnTo>
                <a:lnTo>
                  <a:pt x="243" y="40"/>
                </a:lnTo>
                <a:lnTo>
                  <a:pt x="243" y="37"/>
                </a:lnTo>
                <a:lnTo>
                  <a:pt x="242" y="43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2" y="363"/>
                </a:lnTo>
                <a:lnTo>
                  <a:pt x="123" y="363"/>
                </a:lnTo>
                <a:lnTo>
                  <a:pt x="123" y="360"/>
                </a:lnTo>
                <a:lnTo>
                  <a:pt x="122" y="360"/>
                </a:lnTo>
                <a:close/>
                <a:moveTo>
                  <a:pt x="106" y="357"/>
                </a:moveTo>
                <a:lnTo>
                  <a:pt x="106" y="357"/>
                </a:lnTo>
                <a:lnTo>
                  <a:pt x="108" y="357"/>
                </a:lnTo>
                <a:lnTo>
                  <a:pt x="108" y="355"/>
                </a:lnTo>
                <a:lnTo>
                  <a:pt x="104" y="355"/>
                </a:lnTo>
                <a:lnTo>
                  <a:pt x="106" y="357"/>
                </a:lnTo>
                <a:close/>
                <a:moveTo>
                  <a:pt x="355" y="205"/>
                </a:moveTo>
                <a:lnTo>
                  <a:pt x="355" y="205"/>
                </a:lnTo>
                <a:lnTo>
                  <a:pt x="354" y="205"/>
                </a:lnTo>
                <a:lnTo>
                  <a:pt x="354" y="208"/>
                </a:lnTo>
                <a:lnTo>
                  <a:pt x="355" y="210"/>
                </a:lnTo>
                <a:lnTo>
                  <a:pt x="355" y="205"/>
                </a:lnTo>
                <a:close/>
                <a:moveTo>
                  <a:pt x="355" y="152"/>
                </a:moveTo>
                <a:lnTo>
                  <a:pt x="355" y="152"/>
                </a:lnTo>
                <a:lnTo>
                  <a:pt x="355" y="155"/>
                </a:lnTo>
                <a:lnTo>
                  <a:pt x="355" y="152"/>
                </a:lnTo>
                <a:close/>
                <a:moveTo>
                  <a:pt x="180" y="272"/>
                </a:moveTo>
                <a:lnTo>
                  <a:pt x="180" y="272"/>
                </a:lnTo>
                <a:lnTo>
                  <a:pt x="177" y="275"/>
                </a:lnTo>
                <a:lnTo>
                  <a:pt x="177" y="276"/>
                </a:lnTo>
                <a:lnTo>
                  <a:pt x="180" y="275"/>
                </a:lnTo>
                <a:lnTo>
                  <a:pt x="180" y="272"/>
                </a:lnTo>
                <a:close/>
                <a:moveTo>
                  <a:pt x="18" y="123"/>
                </a:moveTo>
                <a:lnTo>
                  <a:pt x="18" y="123"/>
                </a:lnTo>
                <a:lnTo>
                  <a:pt x="16" y="125"/>
                </a:lnTo>
                <a:lnTo>
                  <a:pt x="14" y="126"/>
                </a:lnTo>
                <a:lnTo>
                  <a:pt x="14" y="128"/>
                </a:lnTo>
                <a:lnTo>
                  <a:pt x="18" y="126"/>
                </a:lnTo>
                <a:lnTo>
                  <a:pt x="18" y="125"/>
                </a:lnTo>
                <a:lnTo>
                  <a:pt x="18" y="123"/>
                </a:lnTo>
                <a:close/>
                <a:moveTo>
                  <a:pt x="153" y="363"/>
                </a:moveTo>
                <a:lnTo>
                  <a:pt x="153" y="363"/>
                </a:lnTo>
                <a:lnTo>
                  <a:pt x="155" y="363"/>
                </a:lnTo>
                <a:lnTo>
                  <a:pt x="156" y="363"/>
                </a:lnTo>
                <a:lnTo>
                  <a:pt x="155" y="360"/>
                </a:lnTo>
                <a:lnTo>
                  <a:pt x="153" y="361"/>
                </a:lnTo>
                <a:lnTo>
                  <a:pt x="153" y="363"/>
                </a:lnTo>
                <a:close/>
                <a:moveTo>
                  <a:pt x="160" y="320"/>
                </a:moveTo>
                <a:lnTo>
                  <a:pt x="160" y="320"/>
                </a:lnTo>
                <a:lnTo>
                  <a:pt x="161" y="322"/>
                </a:lnTo>
                <a:lnTo>
                  <a:pt x="163" y="322"/>
                </a:lnTo>
                <a:lnTo>
                  <a:pt x="160" y="319"/>
                </a:lnTo>
                <a:lnTo>
                  <a:pt x="160" y="320"/>
                </a:lnTo>
                <a:close/>
                <a:moveTo>
                  <a:pt x="169" y="111"/>
                </a:moveTo>
                <a:lnTo>
                  <a:pt x="169" y="111"/>
                </a:lnTo>
                <a:lnTo>
                  <a:pt x="167" y="111"/>
                </a:lnTo>
                <a:lnTo>
                  <a:pt x="164" y="114"/>
                </a:lnTo>
                <a:lnTo>
                  <a:pt x="164" y="115"/>
                </a:lnTo>
                <a:lnTo>
                  <a:pt x="167" y="111"/>
                </a:lnTo>
                <a:lnTo>
                  <a:pt x="169" y="111"/>
                </a:lnTo>
                <a:close/>
                <a:moveTo>
                  <a:pt x="325" y="68"/>
                </a:moveTo>
                <a:lnTo>
                  <a:pt x="325" y="68"/>
                </a:lnTo>
                <a:lnTo>
                  <a:pt x="327" y="68"/>
                </a:lnTo>
                <a:lnTo>
                  <a:pt x="327" y="66"/>
                </a:lnTo>
                <a:lnTo>
                  <a:pt x="327" y="63"/>
                </a:lnTo>
                <a:lnTo>
                  <a:pt x="325" y="65"/>
                </a:lnTo>
                <a:lnTo>
                  <a:pt x="325" y="68"/>
                </a:lnTo>
                <a:close/>
                <a:moveTo>
                  <a:pt x="232" y="283"/>
                </a:moveTo>
                <a:lnTo>
                  <a:pt x="232" y="283"/>
                </a:lnTo>
                <a:lnTo>
                  <a:pt x="229" y="284"/>
                </a:lnTo>
                <a:lnTo>
                  <a:pt x="229" y="286"/>
                </a:lnTo>
                <a:lnTo>
                  <a:pt x="232" y="283"/>
                </a:lnTo>
                <a:close/>
                <a:moveTo>
                  <a:pt x="19" y="279"/>
                </a:moveTo>
                <a:lnTo>
                  <a:pt x="19" y="279"/>
                </a:lnTo>
                <a:lnTo>
                  <a:pt x="19" y="284"/>
                </a:lnTo>
                <a:lnTo>
                  <a:pt x="21" y="281"/>
                </a:lnTo>
                <a:lnTo>
                  <a:pt x="21" y="279"/>
                </a:lnTo>
                <a:lnTo>
                  <a:pt x="19" y="279"/>
                </a:lnTo>
                <a:close/>
                <a:moveTo>
                  <a:pt x="106" y="368"/>
                </a:moveTo>
                <a:lnTo>
                  <a:pt x="106" y="368"/>
                </a:lnTo>
                <a:lnTo>
                  <a:pt x="106" y="366"/>
                </a:lnTo>
                <a:lnTo>
                  <a:pt x="101" y="366"/>
                </a:lnTo>
                <a:lnTo>
                  <a:pt x="101" y="368"/>
                </a:lnTo>
                <a:lnTo>
                  <a:pt x="106" y="368"/>
                </a:lnTo>
                <a:close/>
                <a:moveTo>
                  <a:pt x="178" y="327"/>
                </a:moveTo>
                <a:lnTo>
                  <a:pt x="178" y="327"/>
                </a:lnTo>
                <a:lnTo>
                  <a:pt x="178" y="324"/>
                </a:lnTo>
                <a:lnTo>
                  <a:pt x="177" y="325"/>
                </a:lnTo>
                <a:lnTo>
                  <a:pt x="177" y="328"/>
                </a:lnTo>
                <a:lnTo>
                  <a:pt x="178" y="327"/>
                </a:lnTo>
                <a:close/>
                <a:moveTo>
                  <a:pt x="103" y="371"/>
                </a:moveTo>
                <a:lnTo>
                  <a:pt x="103" y="371"/>
                </a:lnTo>
                <a:lnTo>
                  <a:pt x="109" y="373"/>
                </a:lnTo>
                <a:lnTo>
                  <a:pt x="108" y="371"/>
                </a:lnTo>
                <a:lnTo>
                  <a:pt x="103" y="371"/>
                </a:lnTo>
                <a:close/>
                <a:moveTo>
                  <a:pt x="352" y="316"/>
                </a:moveTo>
                <a:lnTo>
                  <a:pt x="352" y="316"/>
                </a:lnTo>
                <a:lnTo>
                  <a:pt x="347" y="316"/>
                </a:lnTo>
                <a:lnTo>
                  <a:pt x="347" y="317"/>
                </a:lnTo>
                <a:lnTo>
                  <a:pt x="352" y="316"/>
                </a:lnTo>
                <a:close/>
                <a:moveTo>
                  <a:pt x="37" y="324"/>
                </a:moveTo>
                <a:lnTo>
                  <a:pt x="37" y="324"/>
                </a:lnTo>
                <a:lnTo>
                  <a:pt x="35" y="320"/>
                </a:lnTo>
                <a:lnTo>
                  <a:pt x="33" y="322"/>
                </a:lnTo>
                <a:lnTo>
                  <a:pt x="37" y="324"/>
                </a:lnTo>
                <a:close/>
                <a:moveTo>
                  <a:pt x="65" y="355"/>
                </a:moveTo>
                <a:lnTo>
                  <a:pt x="65" y="355"/>
                </a:lnTo>
                <a:lnTo>
                  <a:pt x="66" y="358"/>
                </a:lnTo>
                <a:lnTo>
                  <a:pt x="68" y="358"/>
                </a:lnTo>
                <a:lnTo>
                  <a:pt x="68" y="357"/>
                </a:lnTo>
                <a:lnTo>
                  <a:pt x="66" y="357"/>
                </a:lnTo>
                <a:lnTo>
                  <a:pt x="65" y="355"/>
                </a:lnTo>
                <a:close/>
                <a:moveTo>
                  <a:pt x="194" y="311"/>
                </a:moveTo>
                <a:lnTo>
                  <a:pt x="194" y="311"/>
                </a:lnTo>
                <a:lnTo>
                  <a:pt x="193" y="313"/>
                </a:lnTo>
                <a:lnTo>
                  <a:pt x="193" y="316"/>
                </a:lnTo>
                <a:lnTo>
                  <a:pt x="194" y="311"/>
                </a:lnTo>
                <a:close/>
                <a:moveTo>
                  <a:pt x="46" y="366"/>
                </a:moveTo>
                <a:lnTo>
                  <a:pt x="46" y="366"/>
                </a:lnTo>
                <a:lnTo>
                  <a:pt x="48" y="365"/>
                </a:lnTo>
                <a:lnTo>
                  <a:pt x="44" y="363"/>
                </a:lnTo>
                <a:lnTo>
                  <a:pt x="44" y="366"/>
                </a:lnTo>
                <a:lnTo>
                  <a:pt x="46" y="366"/>
                </a:lnTo>
                <a:close/>
                <a:moveTo>
                  <a:pt x="212" y="349"/>
                </a:moveTo>
                <a:lnTo>
                  <a:pt x="212" y="349"/>
                </a:lnTo>
                <a:lnTo>
                  <a:pt x="210" y="352"/>
                </a:lnTo>
                <a:lnTo>
                  <a:pt x="213" y="350"/>
                </a:lnTo>
                <a:lnTo>
                  <a:pt x="212" y="349"/>
                </a:lnTo>
                <a:close/>
                <a:moveTo>
                  <a:pt x="71" y="30"/>
                </a:moveTo>
                <a:lnTo>
                  <a:pt x="71" y="30"/>
                </a:lnTo>
                <a:lnTo>
                  <a:pt x="70" y="30"/>
                </a:lnTo>
                <a:lnTo>
                  <a:pt x="68" y="33"/>
                </a:lnTo>
                <a:lnTo>
                  <a:pt x="70" y="33"/>
                </a:lnTo>
                <a:lnTo>
                  <a:pt x="71" y="30"/>
                </a:lnTo>
                <a:close/>
                <a:moveTo>
                  <a:pt x="182" y="344"/>
                </a:moveTo>
                <a:lnTo>
                  <a:pt x="182" y="344"/>
                </a:lnTo>
                <a:lnTo>
                  <a:pt x="182" y="346"/>
                </a:lnTo>
                <a:lnTo>
                  <a:pt x="183" y="346"/>
                </a:lnTo>
                <a:lnTo>
                  <a:pt x="183" y="343"/>
                </a:lnTo>
                <a:lnTo>
                  <a:pt x="182" y="344"/>
                </a:lnTo>
                <a:close/>
                <a:moveTo>
                  <a:pt x="152" y="317"/>
                </a:moveTo>
                <a:lnTo>
                  <a:pt x="152" y="317"/>
                </a:lnTo>
                <a:lnTo>
                  <a:pt x="152" y="324"/>
                </a:lnTo>
                <a:lnTo>
                  <a:pt x="153" y="325"/>
                </a:lnTo>
                <a:lnTo>
                  <a:pt x="152" y="319"/>
                </a:lnTo>
                <a:lnTo>
                  <a:pt x="152" y="317"/>
                </a:lnTo>
                <a:close/>
                <a:moveTo>
                  <a:pt x="320" y="361"/>
                </a:moveTo>
                <a:lnTo>
                  <a:pt x="320" y="361"/>
                </a:lnTo>
                <a:lnTo>
                  <a:pt x="314" y="360"/>
                </a:lnTo>
                <a:lnTo>
                  <a:pt x="314" y="361"/>
                </a:lnTo>
                <a:lnTo>
                  <a:pt x="320" y="361"/>
                </a:lnTo>
                <a:close/>
                <a:moveTo>
                  <a:pt x="190" y="363"/>
                </a:moveTo>
                <a:lnTo>
                  <a:pt x="190" y="363"/>
                </a:lnTo>
                <a:lnTo>
                  <a:pt x="191" y="363"/>
                </a:lnTo>
                <a:lnTo>
                  <a:pt x="196" y="363"/>
                </a:lnTo>
                <a:lnTo>
                  <a:pt x="190" y="363"/>
                </a:lnTo>
                <a:close/>
                <a:moveTo>
                  <a:pt x="238" y="19"/>
                </a:moveTo>
                <a:lnTo>
                  <a:pt x="238" y="19"/>
                </a:lnTo>
                <a:lnTo>
                  <a:pt x="237" y="22"/>
                </a:lnTo>
                <a:lnTo>
                  <a:pt x="235" y="22"/>
                </a:lnTo>
                <a:lnTo>
                  <a:pt x="237" y="24"/>
                </a:lnTo>
                <a:lnTo>
                  <a:pt x="238" y="19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20" y="333"/>
                </a:lnTo>
                <a:lnTo>
                  <a:pt x="216" y="333"/>
                </a:lnTo>
                <a:lnTo>
                  <a:pt x="216" y="336"/>
                </a:lnTo>
                <a:close/>
                <a:moveTo>
                  <a:pt x="267" y="22"/>
                </a:moveTo>
                <a:lnTo>
                  <a:pt x="267" y="22"/>
                </a:lnTo>
                <a:lnTo>
                  <a:pt x="265" y="24"/>
                </a:lnTo>
                <a:lnTo>
                  <a:pt x="264" y="25"/>
                </a:lnTo>
                <a:lnTo>
                  <a:pt x="265" y="27"/>
                </a:lnTo>
                <a:lnTo>
                  <a:pt x="267" y="24"/>
                </a:lnTo>
                <a:lnTo>
                  <a:pt x="267" y="22"/>
                </a:lnTo>
                <a:close/>
                <a:moveTo>
                  <a:pt x="155" y="352"/>
                </a:moveTo>
                <a:lnTo>
                  <a:pt x="155" y="352"/>
                </a:lnTo>
                <a:lnTo>
                  <a:pt x="155" y="350"/>
                </a:lnTo>
                <a:lnTo>
                  <a:pt x="155" y="347"/>
                </a:lnTo>
                <a:lnTo>
                  <a:pt x="153" y="346"/>
                </a:lnTo>
                <a:lnTo>
                  <a:pt x="153" y="349"/>
                </a:lnTo>
                <a:lnTo>
                  <a:pt x="155" y="352"/>
                </a:lnTo>
                <a:close/>
                <a:moveTo>
                  <a:pt x="197" y="373"/>
                </a:moveTo>
                <a:lnTo>
                  <a:pt x="197" y="373"/>
                </a:lnTo>
                <a:lnTo>
                  <a:pt x="201" y="373"/>
                </a:lnTo>
                <a:lnTo>
                  <a:pt x="201" y="371"/>
                </a:lnTo>
                <a:lnTo>
                  <a:pt x="199" y="371"/>
                </a:lnTo>
                <a:lnTo>
                  <a:pt x="197" y="373"/>
                </a:lnTo>
                <a:close/>
                <a:moveTo>
                  <a:pt x="350" y="281"/>
                </a:moveTo>
                <a:lnTo>
                  <a:pt x="350" y="281"/>
                </a:lnTo>
                <a:lnTo>
                  <a:pt x="355" y="281"/>
                </a:lnTo>
                <a:lnTo>
                  <a:pt x="350" y="279"/>
                </a:lnTo>
                <a:lnTo>
                  <a:pt x="350" y="281"/>
                </a:lnTo>
                <a:close/>
                <a:moveTo>
                  <a:pt x="90" y="354"/>
                </a:moveTo>
                <a:lnTo>
                  <a:pt x="90" y="354"/>
                </a:lnTo>
                <a:lnTo>
                  <a:pt x="90" y="357"/>
                </a:lnTo>
                <a:lnTo>
                  <a:pt x="92" y="357"/>
                </a:lnTo>
                <a:lnTo>
                  <a:pt x="90" y="354"/>
                </a:lnTo>
                <a:close/>
                <a:moveTo>
                  <a:pt x="273" y="32"/>
                </a:moveTo>
                <a:lnTo>
                  <a:pt x="273" y="32"/>
                </a:lnTo>
                <a:lnTo>
                  <a:pt x="272" y="35"/>
                </a:lnTo>
                <a:lnTo>
                  <a:pt x="275" y="35"/>
                </a:lnTo>
                <a:lnTo>
                  <a:pt x="273" y="32"/>
                </a:lnTo>
                <a:close/>
                <a:moveTo>
                  <a:pt x="177" y="358"/>
                </a:moveTo>
                <a:lnTo>
                  <a:pt x="177" y="358"/>
                </a:lnTo>
                <a:lnTo>
                  <a:pt x="180" y="358"/>
                </a:lnTo>
                <a:lnTo>
                  <a:pt x="180" y="357"/>
                </a:lnTo>
                <a:lnTo>
                  <a:pt x="177" y="357"/>
                </a:lnTo>
                <a:lnTo>
                  <a:pt x="177" y="358"/>
                </a:lnTo>
                <a:close/>
                <a:moveTo>
                  <a:pt x="150" y="65"/>
                </a:moveTo>
                <a:lnTo>
                  <a:pt x="150" y="65"/>
                </a:lnTo>
                <a:lnTo>
                  <a:pt x="152" y="63"/>
                </a:lnTo>
                <a:lnTo>
                  <a:pt x="150" y="59"/>
                </a:lnTo>
                <a:lnTo>
                  <a:pt x="150" y="65"/>
                </a:lnTo>
                <a:close/>
                <a:moveTo>
                  <a:pt x="251" y="46"/>
                </a:moveTo>
                <a:lnTo>
                  <a:pt x="251" y="46"/>
                </a:lnTo>
                <a:lnTo>
                  <a:pt x="246" y="46"/>
                </a:lnTo>
                <a:lnTo>
                  <a:pt x="249" y="46"/>
                </a:lnTo>
                <a:lnTo>
                  <a:pt x="251" y="46"/>
                </a:lnTo>
                <a:close/>
                <a:moveTo>
                  <a:pt x="43" y="365"/>
                </a:moveTo>
                <a:lnTo>
                  <a:pt x="43" y="365"/>
                </a:lnTo>
                <a:lnTo>
                  <a:pt x="41" y="360"/>
                </a:lnTo>
                <a:lnTo>
                  <a:pt x="40" y="360"/>
                </a:lnTo>
                <a:lnTo>
                  <a:pt x="43" y="365"/>
                </a:lnTo>
                <a:close/>
                <a:moveTo>
                  <a:pt x="352" y="84"/>
                </a:moveTo>
                <a:lnTo>
                  <a:pt x="352" y="84"/>
                </a:lnTo>
                <a:lnTo>
                  <a:pt x="350" y="84"/>
                </a:lnTo>
                <a:lnTo>
                  <a:pt x="350" y="87"/>
                </a:lnTo>
                <a:lnTo>
                  <a:pt x="352" y="85"/>
                </a:lnTo>
                <a:lnTo>
                  <a:pt x="352" y="84"/>
                </a:lnTo>
                <a:close/>
                <a:moveTo>
                  <a:pt x="343" y="153"/>
                </a:moveTo>
                <a:lnTo>
                  <a:pt x="343" y="153"/>
                </a:lnTo>
                <a:lnTo>
                  <a:pt x="343" y="155"/>
                </a:lnTo>
                <a:lnTo>
                  <a:pt x="344" y="155"/>
                </a:lnTo>
                <a:lnTo>
                  <a:pt x="344" y="153"/>
                </a:lnTo>
                <a:lnTo>
                  <a:pt x="343" y="153"/>
                </a:lnTo>
                <a:close/>
                <a:moveTo>
                  <a:pt x="328" y="158"/>
                </a:moveTo>
                <a:lnTo>
                  <a:pt x="328" y="158"/>
                </a:lnTo>
                <a:lnTo>
                  <a:pt x="328" y="161"/>
                </a:lnTo>
                <a:lnTo>
                  <a:pt x="330" y="161"/>
                </a:lnTo>
                <a:lnTo>
                  <a:pt x="330" y="158"/>
                </a:lnTo>
                <a:lnTo>
                  <a:pt x="328" y="158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13" y="273"/>
                </a:lnTo>
                <a:lnTo>
                  <a:pt x="218" y="273"/>
                </a:lnTo>
                <a:lnTo>
                  <a:pt x="216" y="270"/>
                </a:lnTo>
                <a:close/>
                <a:moveTo>
                  <a:pt x="160" y="66"/>
                </a:moveTo>
                <a:lnTo>
                  <a:pt x="160" y="66"/>
                </a:lnTo>
                <a:lnTo>
                  <a:pt x="160" y="73"/>
                </a:lnTo>
                <a:lnTo>
                  <a:pt x="160" y="71"/>
                </a:lnTo>
                <a:lnTo>
                  <a:pt x="160" y="70"/>
                </a:lnTo>
                <a:lnTo>
                  <a:pt x="160" y="66"/>
                </a:lnTo>
                <a:close/>
                <a:moveTo>
                  <a:pt x="41" y="309"/>
                </a:moveTo>
                <a:lnTo>
                  <a:pt x="41" y="309"/>
                </a:lnTo>
                <a:lnTo>
                  <a:pt x="37" y="311"/>
                </a:lnTo>
                <a:lnTo>
                  <a:pt x="38" y="314"/>
                </a:lnTo>
                <a:lnTo>
                  <a:pt x="41" y="309"/>
                </a:lnTo>
                <a:close/>
                <a:moveTo>
                  <a:pt x="343" y="123"/>
                </a:moveTo>
                <a:lnTo>
                  <a:pt x="343" y="123"/>
                </a:lnTo>
                <a:lnTo>
                  <a:pt x="343" y="126"/>
                </a:lnTo>
                <a:lnTo>
                  <a:pt x="344" y="126"/>
                </a:lnTo>
                <a:lnTo>
                  <a:pt x="344" y="123"/>
                </a:lnTo>
                <a:lnTo>
                  <a:pt x="343" y="123"/>
                </a:lnTo>
                <a:close/>
                <a:moveTo>
                  <a:pt x="190" y="295"/>
                </a:moveTo>
                <a:lnTo>
                  <a:pt x="190" y="295"/>
                </a:lnTo>
                <a:lnTo>
                  <a:pt x="190" y="298"/>
                </a:lnTo>
                <a:lnTo>
                  <a:pt x="193" y="295"/>
                </a:lnTo>
                <a:lnTo>
                  <a:pt x="190" y="295"/>
                </a:lnTo>
                <a:close/>
                <a:moveTo>
                  <a:pt x="346" y="112"/>
                </a:moveTo>
                <a:lnTo>
                  <a:pt x="346" y="112"/>
                </a:lnTo>
                <a:lnTo>
                  <a:pt x="346" y="115"/>
                </a:lnTo>
                <a:lnTo>
                  <a:pt x="347" y="115"/>
                </a:lnTo>
                <a:lnTo>
                  <a:pt x="347" y="112"/>
                </a:lnTo>
                <a:lnTo>
                  <a:pt x="346" y="112"/>
                </a:lnTo>
                <a:close/>
                <a:moveTo>
                  <a:pt x="357" y="333"/>
                </a:moveTo>
                <a:lnTo>
                  <a:pt x="357" y="333"/>
                </a:lnTo>
                <a:lnTo>
                  <a:pt x="357" y="330"/>
                </a:lnTo>
                <a:lnTo>
                  <a:pt x="355" y="330"/>
                </a:lnTo>
                <a:lnTo>
                  <a:pt x="354" y="333"/>
                </a:lnTo>
                <a:lnTo>
                  <a:pt x="357" y="333"/>
                </a:lnTo>
                <a:close/>
                <a:moveTo>
                  <a:pt x="339" y="65"/>
                </a:moveTo>
                <a:lnTo>
                  <a:pt x="339" y="65"/>
                </a:lnTo>
                <a:lnTo>
                  <a:pt x="341" y="63"/>
                </a:lnTo>
                <a:lnTo>
                  <a:pt x="341" y="60"/>
                </a:lnTo>
                <a:lnTo>
                  <a:pt x="339" y="60"/>
                </a:lnTo>
                <a:lnTo>
                  <a:pt x="339" y="65"/>
                </a:lnTo>
                <a:close/>
                <a:moveTo>
                  <a:pt x="360" y="259"/>
                </a:moveTo>
                <a:lnTo>
                  <a:pt x="360" y="259"/>
                </a:lnTo>
                <a:lnTo>
                  <a:pt x="360" y="264"/>
                </a:lnTo>
                <a:lnTo>
                  <a:pt x="360" y="267"/>
                </a:lnTo>
                <a:lnTo>
                  <a:pt x="361" y="267"/>
                </a:lnTo>
                <a:lnTo>
                  <a:pt x="361" y="264"/>
                </a:lnTo>
                <a:lnTo>
                  <a:pt x="360" y="259"/>
                </a:lnTo>
                <a:close/>
                <a:moveTo>
                  <a:pt x="48" y="19"/>
                </a:moveTo>
                <a:lnTo>
                  <a:pt x="48" y="19"/>
                </a:lnTo>
                <a:lnTo>
                  <a:pt x="43" y="21"/>
                </a:lnTo>
                <a:lnTo>
                  <a:pt x="40" y="24"/>
                </a:lnTo>
                <a:lnTo>
                  <a:pt x="44" y="22"/>
                </a:lnTo>
                <a:lnTo>
                  <a:pt x="48" y="19"/>
                </a:lnTo>
                <a:close/>
                <a:moveTo>
                  <a:pt x="355" y="142"/>
                </a:moveTo>
                <a:lnTo>
                  <a:pt x="355" y="142"/>
                </a:lnTo>
                <a:lnTo>
                  <a:pt x="355" y="145"/>
                </a:lnTo>
                <a:lnTo>
                  <a:pt x="355" y="142"/>
                </a:lnTo>
                <a:close/>
                <a:moveTo>
                  <a:pt x="346" y="141"/>
                </a:moveTo>
                <a:lnTo>
                  <a:pt x="346" y="141"/>
                </a:lnTo>
                <a:lnTo>
                  <a:pt x="344" y="139"/>
                </a:lnTo>
                <a:lnTo>
                  <a:pt x="343" y="139"/>
                </a:lnTo>
                <a:lnTo>
                  <a:pt x="343" y="141"/>
                </a:lnTo>
                <a:lnTo>
                  <a:pt x="346" y="141"/>
                </a:lnTo>
                <a:close/>
                <a:moveTo>
                  <a:pt x="174" y="319"/>
                </a:moveTo>
                <a:lnTo>
                  <a:pt x="174" y="319"/>
                </a:lnTo>
                <a:lnTo>
                  <a:pt x="172" y="316"/>
                </a:lnTo>
                <a:lnTo>
                  <a:pt x="171" y="319"/>
                </a:lnTo>
                <a:lnTo>
                  <a:pt x="172" y="320"/>
                </a:lnTo>
                <a:lnTo>
                  <a:pt x="174" y="319"/>
                </a:lnTo>
                <a:close/>
                <a:moveTo>
                  <a:pt x="163" y="240"/>
                </a:moveTo>
                <a:lnTo>
                  <a:pt x="163" y="240"/>
                </a:lnTo>
                <a:lnTo>
                  <a:pt x="166" y="238"/>
                </a:lnTo>
                <a:lnTo>
                  <a:pt x="161" y="238"/>
                </a:lnTo>
                <a:lnTo>
                  <a:pt x="163" y="240"/>
                </a:lnTo>
                <a:close/>
                <a:moveTo>
                  <a:pt x="216" y="14"/>
                </a:moveTo>
                <a:lnTo>
                  <a:pt x="216" y="14"/>
                </a:lnTo>
                <a:lnTo>
                  <a:pt x="210" y="13"/>
                </a:lnTo>
                <a:lnTo>
                  <a:pt x="212" y="14"/>
                </a:lnTo>
                <a:lnTo>
                  <a:pt x="216" y="14"/>
                </a:lnTo>
                <a:close/>
                <a:moveTo>
                  <a:pt x="197" y="8"/>
                </a:moveTo>
                <a:lnTo>
                  <a:pt x="197" y="8"/>
                </a:lnTo>
                <a:lnTo>
                  <a:pt x="190" y="8"/>
                </a:lnTo>
                <a:lnTo>
                  <a:pt x="197" y="8"/>
                </a:lnTo>
                <a:close/>
                <a:moveTo>
                  <a:pt x="30" y="144"/>
                </a:moveTo>
                <a:lnTo>
                  <a:pt x="30" y="144"/>
                </a:lnTo>
                <a:lnTo>
                  <a:pt x="32" y="142"/>
                </a:lnTo>
                <a:lnTo>
                  <a:pt x="30" y="139"/>
                </a:lnTo>
                <a:lnTo>
                  <a:pt x="30" y="141"/>
                </a:lnTo>
                <a:lnTo>
                  <a:pt x="30" y="144"/>
                </a:lnTo>
                <a:close/>
                <a:moveTo>
                  <a:pt x="226" y="251"/>
                </a:moveTo>
                <a:lnTo>
                  <a:pt x="226" y="251"/>
                </a:lnTo>
                <a:lnTo>
                  <a:pt x="226" y="253"/>
                </a:lnTo>
                <a:lnTo>
                  <a:pt x="224" y="253"/>
                </a:lnTo>
                <a:lnTo>
                  <a:pt x="224" y="256"/>
                </a:lnTo>
                <a:lnTo>
                  <a:pt x="226" y="254"/>
                </a:lnTo>
                <a:lnTo>
                  <a:pt x="226" y="251"/>
                </a:lnTo>
                <a:close/>
                <a:moveTo>
                  <a:pt x="346" y="207"/>
                </a:moveTo>
                <a:lnTo>
                  <a:pt x="346" y="207"/>
                </a:lnTo>
                <a:lnTo>
                  <a:pt x="343" y="207"/>
                </a:lnTo>
                <a:lnTo>
                  <a:pt x="343" y="208"/>
                </a:lnTo>
                <a:lnTo>
                  <a:pt x="346" y="208"/>
                </a:lnTo>
                <a:lnTo>
                  <a:pt x="346" y="207"/>
                </a:lnTo>
                <a:close/>
                <a:moveTo>
                  <a:pt x="349" y="79"/>
                </a:moveTo>
                <a:lnTo>
                  <a:pt x="349" y="79"/>
                </a:lnTo>
                <a:lnTo>
                  <a:pt x="347" y="81"/>
                </a:lnTo>
                <a:lnTo>
                  <a:pt x="346" y="82"/>
                </a:lnTo>
                <a:lnTo>
                  <a:pt x="349" y="81"/>
                </a:lnTo>
                <a:lnTo>
                  <a:pt x="349" y="79"/>
                </a:lnTo>
                <a:close/>
                <a:moveTo>
                  <a:pt x="27" y="235"/>
                </a:moveTo>
                <a:lnTo>
                  <a:pt x="27" y="235"/>
                </a:lnTo>
                <a:lnTo>
                  <a:pt x="25" y="237"/>
                </a:lnTo>
                <a:lnTo>
                  <a:pt x="25" y="240"/>
                </a:lnTo>
                <a:lnTo>
                  <a:pt x="27" y="238"/>
                </a:lnTo>
                <a:lnTo>
                  <a:pt x="27" y="235"/>
                </a:lnTo>
                <a:close/>
                <a:moveTo>
                  <a:pt x="182" y="57"/>
                </a:moveTo>
                <a:lnTo>
                  <a:pt x="182" y="57"/>
                </a:lnTo>
                <a:lnTo>
                  <a:pt x="183" y="55"/>
                </a:lnTo>
                <a:lnTo>
                  <a:pt x="183" y="54"/>
                </a:lnTo>
                <a:lnTo>
                  <a:pt x="182" y="55"/>
                </a:lnTo>
                <a:lnTo>
                  <a:pt x="182" y="57"/>
                </a:lnTo>
                <a:close/>
                <a:moveTo>
                  <a:pt x="350" y="208"/>
                </a:moveTo>
                <a:lnTo>
                  <a:pt x="350" y="208"/>
                </a:lnTo>
                <a:lnTo>
                  <a:pt x="350" y="207"/>
                </a:lnTo>
                <a:lnTo>
                  <a:pt x="349" y="207"/>
                </a:lnTo>
                <a:lnTo>
                  <a:pt x="349" y="208"/>
                </a:lnTo>
                <a:lnTo>
                  <a:pt x="350" y="208"/>
                </a:lnTo>
                <a:close/>
                <a:moveTo>
                  <a:pt x="355" y="125"/>
                </a:moveTo>
                <a:lnTo>
                  <a:pt x="355" y="125"/>
                </a:lnTo>
                <a:lnTo>
                  <a:pt x="355" y="122"/>
                </a:lnTo>
                <a:lnTo>
                  <a:pt x="355" y="125"/>
                </a:lnTo>
                <a:close/>
                <a:moveTo>
                  <a:pt x="149" y="141"/>
                </a:moveTo>
                <a:lnTo>
                  <a:pt x="149" y="141"/>
                </a:lnTo>
                <a:lnTo>
                  <a:pt x="155" y="139"/>
                </a:lnTo>
                <a:lnTo>
                  <a:pt x="152" y="139"/>
                </a:lnTo>
                <a:lnTo>
                  <a:pt x="150" y="139"/>
                </a:lnTo>
                <a:lnTo>
                  <a:pt x="149" y="141"/>
                </a:lnTo>
                <a:close/>
                <a:moveTo>
                  <a:pt x="24" y="294"/>
                </a:moveTo>
                <a:lnTo>
                  <a:pt x="24" y="294"/>
                </a:lnTo>
                <a:lnTo>
                  <a:pt x="25" y="292"/>
                </a:lnTo>
                <a:lnTo>
                  <a:pt x="25" y="290"/>
                </a:lnTo>
                <a:lnTo>
                  <a:pt x="24" y="292"/>
                </a:lnTo>
                <a:lnTo>
                  <a:pt x="24" y="294"/>
                </a:lnTo>
                <a:close/>
                <a:moveTo>
                  <a:pt x="106" y="346"/>
                </a:moveTo>
                <a:lnTo>
                  <a:pt x="106" y="346"/>
                </a:lnTo>
                <a:lnTo>
                  <a:pt x="101" y="346"/>
                </a:lnTo>
                <a:lnTo>
                  <a:pt x="101" y="347"/>
                </a:lnTo>
                <a:lnTo>
                  <a:pt x="106" y="347"/>
                </a:lnTo>
                <a:lnTo>
                  <a:pt x="106" y="346"/>
                </a:lnTo>
                <a:close/>
                <a:moveTo>
                  <a:pt x="355" y="160"/>
                </a:moveTo>
                <a:lnTo>
                  <a:pt x="355" y="160"/>
                </a:lnTo>
                <a:lnTo>
                  <a:pt x="355" y="167"/>
                </a:lnTo>
                <a:lnTo>
                  <a:pt x="355" y="160"/>
                </a:lnTo>
                <a:close/>
                <a:moveTo>
                  <a:pt x="259" y="350"/>
                </a:moveTo>
                <a:lnTo>
                  <a:pt x="259" y="350"/>
                </a:lnTo>
                <a:lnTo>
                  <a:pt x="259" y="349"/>
                </a:lnTo>
                <a:lnTo>
                  <a:pt x="257" y="349"/>
                </a:lnTo>
                <a:lnTo>
                  <a:pt x="257" y="350"/>
                </a:lnTo>
                <a:lnTo>
                  <a:pt x="259" y="350"/>
                </a:lnTo>
                <a:close/>
                <a:moveTo>
                  <a:pt x="298" y="29"/>
                </a:moveTo>
                <a:lnTo>
                  <a:pt x="298" y="29"/>
                </a:lnTo>
                <a:lnTo>
                  <a:pt x="300" y="29"/>
                </a:lnTo>
                <a:lnTo>
                  <a:pt x="302" y="29"/>
                </a:lnTo>
                <a:lnTo>
                  <a:pt x="302" y="27"/>
                </a:lnTo>
                <a:lnTo>
                  <a:pt x="300" y="27"/>
                </a:lnTo>
                <a:lnTo>
                  <a:pt x="298" y="29"/>
                </a:lnTo>
                <a:close/>
                <a:moveTo>
                  <a:pt x="237" y="330"/>
                </a:moveTo>
                <a:lnTo>
                  <a:pt x="237" y="330"/>
                </a:lnTo>
                <a:lnTo>
                  <a:pt x="240" y="330"/>
                </a:lnTo>
                <a:lnTo>
                  <a:pt x="240" y="327"/>
                </a:lnTo>
                <a:lnTo>
                  <a:pt x="237" y="328"/>
                </a:lnTo>
                <a:lnTo>
                  <a:pt x="237" y="330"/>
                </a:lnTo>
                <a:close/>
                <a:moveTo>
                  <a:pt x="224" y="134"/>
                </a:moveTo>
                <a:lnTo>
                  <a:pt x="224" y="134"/>
                </a:lnTo>
                <a:lnTo>
                  <a:pt x="224" y="136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4" y="134"/>
                </a:lnTo>
                <a:close/>
                <a:moveTo>
                  <a:pt x="267" y="41"/>
                </a:moveTo>
                <a:lnTo>
                  <a:pt x="267" y="41"/>
                </a:lnTo>
                <a:lnTo>
                  <a:pt x="272" y="41"/>
                </a:lnTo>
                <a:lnTo>
                  <a:pt x="273" y="41"/>
                </a:lnTo>
                <a:lnTo>
                  <a:pt x="267" y="41"/>
                </a:lnTo>
                <a:close/>
                <a:moveTo>
                  <a:pt x="139" y="60"/>
                </a:moveTo>
                <a:lnTo>
                  <a:pt x="139" y="60"/>
                </a:lnTo>
                <a:lnTo>
                  <a:pt x="137" y="62"/>
                </a:lnTo>
                <a:lnTo>
                  <a:pt x="137" y="65"/>
                </a:lnTo>
                <a:lnTo>
                  <a:pt x="139" y="60"/>
                </a:lnTo>
                <a:close/>
                <a:moveTo>
                  <a:pt x="355" y="186"/>
                </a:moveTo>
                <a:lnTo>
                  <a:pt x="355" y="186"/>
                </a:lnTo>
                <a:lnTo>
                  <a:pt x="357" y="186"/>
                </a:lnTo>
                <a:lnTo>
                  <a:pt x="357" y="183"/>
                </a:lnTo>
                <a:lnTo>
                  <a:pt x="355" y="183"/>
                </a:lnTo>
                <a:lnTo>
                  <a:pt x="355" y="186"/>
                </a:lnTo>
                <a:close/>
                <a:moveTo>
                  <a:pt x="238" y="366"/>
                </a:moveTo>
                <a:lnTo>
                  <a:pt x="238" y="366"/>
                </a:lnTo>
                <a:lnTo>
                  <a:pt x="242" y="366"/>
                </a:lnTo>
                <a:lnTo>
                  <a:pt x="240" y="363"/>
                </a:lnTo>
                <a:lnTo>
                  <a:pt x="238" y="366"/>
                </a:lnTo>
                <a:close/>
                <a:moveTo>
                  <a:pt x="314" y="85"/>
                </a:moveTo>
                <a:lnTo>
                  <a:pt x="314" y="85"/>
                </a:lnTo>
                <a:lnTo>
                  <a:pt x="314" y="81"/>
                </a:lnTo>
                <a:lnTo>
                  <a:pt x="313" y="84"/>
                </a:lnTo>
                <a:lnTo>
                  <a:pt x="314" y="85"/>
                </a:lnTo>
                <a:close/>
                <a:moveTo>
                  <a:pt x="59" y="363"/>
                </a:moveTo>
                <a:lnTo>
                  <a:pt x="59" y="363"/>
                </a:lnTo>
                <a:lnTo>
                  <a:pt x="59" y="368"/>
                </a:lnTo>
                <a:lnTo>
                  <a:pt x="60" y="365"/>
                </a:lnTo>
                <a:lnTo>
                  <a:pt x="60" y="363"/>
                </a:lnTo>
                <a:lnTo>
                  <a:pt x="59" y="363"/>
                </a:lnTo>
                <a:close/>
                <a:moveTo>
                  <a:pt x="202" y="317"/>
                </a:moveTo>
                <a:lnTo>
                  <a:pt x="202" y="317"/>
                </a:lnTo>
                <a:lnTo>
                  <a:pt x="202" y="320"/>
                </a:lnTo>
                <a:lnTo>
                  <a:pt x="204" y="319"/>
                </a:lnTo>
                <a:lnTo>
                  <a:pt x="202" y="317"/>
                </a:lnTo>
                <a:close/>
                <a:moveTo>
                  <a:pt x="253" y="338"/>
                </a:moveTo>
                <a:lnTo>
                  <a:pt x="253" y="338"/>
                </a:lnTo>
                <a:lnTo>
                  <a:pt x="249" y="338"/>
                </a:lnTo>
                <a:lnTo>
                  <a:pt x="248" y="338"/>
                </a:lnTo>
                <a:lnTo>
                  <a:pt x="249" y="338"/>
                </a:lnTo>
                <a:lnTo>
                  <a:pt x="253" y="338"/>
                </a:lnTo>
                <a:close/>
                <a:moveTo>
                  <a:pt x="51" y="336"/>
                </a:moveTo>
                <a:lnTo>
                  <a:pt x="51" y="336"/>
                </a:lnTo>
                <a:lnTo>
                  <a:pt x="52" y="341"/>
                </a:lnTo>
                <a:lnTo>
                  <a:pt x="52" y="339"/>
                </a:lnTo>
                <a:lnTo>
                  <a:pt x="51" y="336"/>
                </a:lnTo>
                <a:close/>
                <a:moveTo>
                  <a:pt x="161" y="117"/>
                </a:moveTo>
                <a:lnTo>
                  <a:pt x="161" y="117"/>
                </a:lnTo>
                <a:lnTo>
                  <a:pt x="160" y="119"/>
                </a:lnTo>
                <a:lnTo>
                  <a:pt x="160" y="120"/>
                </a:lnTo>
                <a:lnTo>
                  <a:pt x="161" y="119"/>
                </a:lnTo>
                <a:lnTo>
                  <a:pt x="161" y="117"/>
                </a:lnTo>
                <a:close/>
                <a:moveTo>
                  <a:pt x="180" y="73"/>
                </a:moveTo>
                <a:lnTo>
                  <a:pt x="180" y="73"/>
                </a:lnTo>
                <a:lnTo>
                  <a:pt x="182" y="71"/>
                </a:lnTo>
                <a:lnTo>
                  <a:pt x="182" y="70"/>
                </a:lnTo>
                <a:lnTo>
                  <a:pt x="180" y="70"/>
                </a:lnTo>
                <a:lnTo>
                  <a:pt x="180" y="73"/>
                </a:lnTo>
                <a:close/>
                <a:moveTo>
                  <a:pt x="180" y="22"/>
                </a:moveTo>
                <a:lnTo>
                  <a:pt x="180" y="22"/>
                </a:lnTo>
                <a:lnTo>
                  <a:pt x="182" y="22"/>
                </a:lnTo>
                <a:lnTo>
                  <a:pt x="183" y="22"/>
                </a:lnTo>
                <a:lnTo>
                  <a:pt x="183" y="21"/>
                </a:lnTo>
                <a:lnTo>
                  <a:pt x="180" y="22"/>
                </a:lnTo>
                <a:close/>
                <a:moveTo>
                  <a:pt x="183" y="30"/>
                </a:moveTo>
                <a:lnTo>
                  <a:pt x="183" y="30"/>
                </a:lnTo>
                <a:lnTo>
                  <a:pt x="183" y="27"/>
                </a:lnTo>
                <a:lnTo>
                  <a:pt x="182" y="27"/>
                </a:lnTo>
                <a:lnTo>
                  <a:pt x="183" y="30"/>
                </a:lnTo>
                <a:close/>
                <a:moveTo>
                  <a:pt x="199" y="130"/>
                </a:moveTo>
                <a:lnTo>
                  <a:pt x="199" y="130"/>
                </a:lnTo>
                <a:lnTo>
                  <a:pt x="201" y="131"/>
                </a:lnTo>
                <a:lnTo>
                  <a:pt x="204" y="130"/>
                </a:lnTo>
                <a:lnTo>
                  <a:pt x="201" y="130"/>
                </a:lnTo>
                <a:lnTo>
                  <a:pt x="199" y="130"/>
                </a:lnTo>
                <a:close/>
                <a:moveTo>
                  <a:pt x="335" y="240"/>
                </a:moveTo>
                <a:lnTo>
                  <a:pt x="335" y="240"/>
                </a:lnTo>
                <a:lnTo>
                  <a:pt x="338" y="242"/>
                </a:lnTo>
                <a:lnTo>
                  <a:pt x="338" y="238"/>
                </a:lnTo>
                <a:lnTo>
                  <a:pt x="335" y="240"/>
                </a:lnTo>
                <a:close/>
                <a:moveTo>
                  <a:pt x="327" y="71"/>
                </a:moveTo>
                <a:lnTo>
                  <a:pt x="327" y="71"/>
                </a:lnTo>
                <a:lnTo>
                  <a:pt x="327" y="73"/>
                </a:lnTo>
                <a:lnTo>
                  <a:pt x="325" y="74"/>
                </a:lnTo>
                <a:lnTo>
                  <a:pt x="328" y="73"/>
                </a:lnTo>
                <a:lnTo>
                  <a:pt x="327" y="71"/>
                </a:lnTo>
                <a:close/>
                <a:moveTo>
                  <a:pt x="360" y="306"/>
                </a:moveTo>
                <a:lnTo>
                  <a:pt x="360" y="306"/>
                </a:lnTo>
                <a:lnTo>
                  <a:pt x="358" y="306"/>
                </a:lnTo>
                <a:lnTo>
                  <a:pt x="358" y="309"/>
                </a:lnTo>
                <a:lnTo>
                  <a:pt x="360" y="311"/>
                </a:lnTo>
                <a:lnTo>
                  <a:pt x="360" y="306"/>
                </a:lnTo>
                <a:close/>
                <a:moveTo>
                  <a:pt x="130" y="51"/>
                </a:moveTo>
                <a:lnTo>
                  <a:pt x="130" y="51"/>
                </a:lnTo>
                <a:lnTo>
                  <a:pt x="128" y="51"/>
                </a:lnTo>
                <a:lnTo>
                  <a:pt x="126" y="54"/>
                </a:lnTo>
                <a:lnTo>
                  <a:pt x="130" y="51"/>
                </a:lnTo>
                <a:close/>
                <a:moveTo>
                  <a:pt x="137" y="130"/>
                </a:moveTo>
                <a:lnTo>
                  <a:pt x="137" y="130"/>
                </a:lnTo>
                <a:lnTo>
                  <a:pt x="139" y="136"/>
                </a:lnTo>
                <a:lnTo>
                  <a:pt x="139" y="133"/>
                </a:lnTo>
                <a:lnTo>
                  <a:pt x="137" y="130"/>
                </a:lnTo>
                <a:close/>
                <a:moveTo>
                  <a:pt x="70" y="18"/>
                </a:moveTo>
                <a:lnTo>
                  <a:pt x="70" y="18"/>
                </a:lnTo>
                <a:lnTo>
                  <a:pt x="63" y="19"/>
                </a:lnTo>
                <a:lnTo>
                  <a:pt x="70" y="18"/>
                </a:lnTo>
                <a:close/>
                <a:moveTo>
                  <a:pt x="152" y="335"/>
                </a:moveTo>
                <a:lnTo>
                  <a:pt x="152" y="335"/>
                </a:lnTo>
                <a:lnTo>
                  <a:pt x="152" y="336"/>
                </a:lnTo>
                <a:lnTo>
                  <a:pt x="152" y="338"/>
                </a:lnTo>
                <a:lnTo>
                  <a:pt x="153" y="335"/>
                </a:lnTo>
                <a:lnTo>
                  <a:pt x="152" y="335"/>
                </a:lnTo>
                <a:close/>
                <a:moveTo>
                  <a:pt x="24" y="73"/>
                </a:moveTo>
                <a:lnTo>
                  <a:pt x="24" y="73"/>
                </a:lnTo>
                <a:lnTo>
                  <a:pt x="24" y="71"/>
                </a:lnTo>
                <a:lnTo>
                  <a:pt x="25" y="66"/>
                </a:lnTo>
                <a:lnTo>
                  <a:pt x="24" y="73"/>
                </a:lnTo>
                <a:close/>
                <a:moveTo>
                  <a:pt x="191" y="249"/>
                </a:moveTo>
                <a:lnTo>
                  <a:pt x="191" y="249"/>
                </a:lnTo>
                <a:lnTo>
                  <a:pt x="191" y="251"/>
                </a:lnTo>
                <a:lnTo>
                  <a:pt x="193" y="253"/>
                </a:lnTo>
                <a:lnTo>
                  <a:pt x="193" y="251"/>
                </a:lnTo>
                <a:lnTo>
                  <a:pt x="193" y="249"/>
                </a:lnTo>
                <a:lnTo>
                  <a:pt x="191" y="249"/>
                </a:lnTo>
                <a:close/>
                <a:moveTo>
                  <a:pt x="93" y="360"/>
                </a:moveTo>
                <a:lnTo>
                  <a:pt x="93" y="360"/>
                </a:lnTo>
                <a:lnTo>
                  <a:pt x="90" y="360"/>
                </a:lnTo>
                <a:lnTo>
                  <a:pt x="90" y="361"/>
                </a:lnTo>
                <a:lnTo>
                  <a:pt x="93" y="361"/>
                </a:lnTo>
                <a:lnTo>
                  <a:pt x="93" y="360"/>
                </a:lnTo>
                <a:close/>
                <a:moveTo>
                  <a:pt x="19" y="161"/>
                </a:moveTo>
                <a:lnTo>
                  <a:pt x="19" y="161"/>
                </a:lnTo>
                <a:lnTo>
                  <a:pt x="21" y="160"/>
                </a:lnTo>
                <a:lnTo>
                  <a:pt x="21" y="156"/>
                </a:lnTo>
                <a:lnTo>
                  <a:pt x="19" y="160"/>
                </a:lnTo>
                <a:lnTo>
                  <a:pt x="19" y="161"/>
                </a:lnTo>
                <a:close/>
                <a:moveTo>
                  <a:pt x="357" y="261"/>
                </a:moveTo>
                <a:lnTo>
                  <a:pt x="357" y="261"/>
                </a:lnTo>
                <a:lnTo>
                  <a:pt x="357" y="265"/>
                </a:lnTo>
                <a:lnTo>
                  <a:pt x="357" y="261"/>
                </a:lnTo>
                <a:close/>
                <a:moveTo>
                  <a:pt x="186" y="93"/>
                </a:moveTo>
                <a:lnTo>
                  <a:pt x="186" y="93"/>
                </a:lnTo>
                <a:lnTo>
                  <a:pt x="186" y="89"/>
                </a:lnTo>
                <a:lnTo>
                  <a:pt x="185" y="93"/>
                </a:lnTo>
                <a:lnTo>
                  <a:pt x="186" y="93"/>
                </a:lnTo>
                <a:close/>
                <a:moveTo>
                  <a:pt x="286" y="27"/>
                </a:moveTo>
                <a:lnTo>
                  <a:pt x="286" y="27"/>
                </a:lnTo>
                <a:lnTo>
                  <a:pt x="287" y="24"/>
                </a:lnTo>
                <a:lnTo>
                  <a:pt x="286" y="22"/>
                </a:lnTo>
                <a:lnTo>
                  <a:pt x="286" y="25"/>
                </a:lnTo>
                <a:lnTo>
                  <a:pt x="286" y="27"/>
                </a:lnTo>
                <a:close/>
                <a:moveTo>
                  <a:pt x="201" y="27"/>
                </a:moveTo>
                <a:lnTo>
                  <a:pt x="201" y="27"/>
                </a:lnTo>
                <a:lnTo>
                  <a:pt x="197" y="27"/>
                </a:lnTo>
                <a:lnTo>
                  <a:pt x="197" y="30"/>
                </a:lnTo>
                <a:lnTo>
                  <a:pt x="201" y="27"/>
                </a:lnTo>
                <a:close/>
                <a:moveTo>
                  <a:pt x="32" y="349"/>
                </a:moveTo>
                <a:lnTo>
                  <a:pt x="32" y="349"/>
                </a:lnTo>
                <a:lnTo>
                  <a:pt x="33" y="347"/>
                </a:lnTo>
                <a:lnTo>
                  <a:pt x="32" y="344"/>
                </a:lnTo>
                <a:lnTo>
                  <a:pt x="32" y="346"/>
                </a:lnTo>
                <a:lnTo>
                  <a:pt x="32" y="349"/>
                </a:lnTo>
                <a:close/>
                <a:moveTo>
                  <a:pt x="172" y="108"/>
                </a:moveTo>
                <a:lnTo>
                  <a:pt x="172" y="108"/>
                </a:lnTo>
                <a:lnTo>
                  <a:pt x="174" y="106"/>
                </a:lnTo>
                <a:lnTo>
                  <a:pt x="174" y="104"/>
                </a:lnTo>
                <a:lnTo>
                  <a:pt x="172" y="106"/>
                </a:lnTo>
                <a:lnTo>
                  <a:pt x="172" y="108"/>
                </a:lnTo>
                <a:close/>
                <a:moveTo>
                  <a:pt x="207" y="21"/>
                </a:moveTo>
                <a:lnTo>
                  <a:pt x="207" y="21"/>
                </a:lnTo>
                <a:lnTo>
                  <a:pt x="207" y="22"/>
                </a:lnTo>
                <a:lnTo>
                  <a:pt x="208" y="21"/>
                </a:lnTo>
                <a:lnTo>
                  <a:pt x="208" y="18"/>
                </a:lnTo>
                <a:lnTo>
                  <a:pt x="207" y="21"/>
                </a:lnTo>
                <a:close/>
                <a:moveTo>
                  <a:pt x="262" y="38"/>
                </a:moveTo>
                <a:lnTo>
                  <a:pt x="262" y="38"/>
                </a:lnTo>
                <a:lnTo>
                  <a:pt x="264" y="38"/>
                </a:lnTo>
                <a:lnTo>
                  <a:pt x="264" y="37"/>
                </a:lnTo>
                <a:lnTo>
                  <a:pt x="262" y="37"/>
                </a:lnTo>
                <a:lnTo>
                  <a:pt x="262" y="38"/>
                </a:lnTo>
                <a:close/>
                <a:moveTo>
                  <a:pt x="103" y="357"/>
                </a:moveTo>
                <a:lnTo>
                  <a:pt x="103" y="357"/>
                </a:lnTo>
                <a:lnTo>
                  <a:pt x="101" y="355"/>
                </a:lnTo>
                <a:lnTo>
                  <a:pt x="100" y="355"/>
                </a:lnTo>
                <a:lnTo>
                  <a:pt x="101" y="357"/>
                </a:lnTo>
                <a:lnTo>
                  <a:pt x="103" y="357"/>
                </a:lnTo>
                <a:close/>
                <a:moveTo>
                  <a:pt x="33" y="268"/>
                </a:moveTo>
                <a:lnTo>
                  <a:pt x="33" y="268"/>
                </a:lnTo>
                <a:lnTo>
                  <a:pt x="33" y="262"/>
                </a:lnTo>
                <a:lnTo>
                  <a:pt x="32" y="264"/>
                </a:lnTo>
                <a:lnTo>
                  <a:pt x="32" y="267"/>
                </a:lnTo>
                <a:lnTo>
                  <a:pt x="33" y="268"/>
                </a:lnTo>
                <a:close/>
                <a:moveTo>
                  <a:pt x="197" y="358"/>
                </a:moveTo>
                <a:lnTo>
                  <a:pt x="197" y="358"/>
                </a:lnTo>
                <a:lnTo>
                  <a:pt x="199" y="355"/>
                </a:lnTo>
                <a:lnTo>
                  <a:pt x="196" y="355"/>
                </a:lnTo>
                <a:lnTo>
                  <a:pt x="197" y="358"/>
                </a:lnTo>
                <a:close/>
                <a:moveTo>
                  <a:pt x="153" y="89"/>
                </a:moveTo>
                <a:lnTo>
                  <a:pt x="153" y="89"/>
                </a:lnTo>
                <a:lnTo>
                  <a:pt x="155" y="87"/>
                </a:lnTo>
                <a:lnTo>
                  <a:pt x="153" y="85"/>
                </a:lnTo>
                <a:lnTo>
                  <a:pt x="153" y="89"/>
                </a:lnTo>
                <a:close/>
                <a:moveTo>
                  <a:pt x="167" y="27"/>
                </a:moveTo>
                <a:lnTo>
                  <a:pt x="167" y="27"/>
                </a:lnTo>
                <a:lnTo>
                  <a:pt x="166" y="27"/>
                </a:lnTo>
                <a:lnTo>
                  <a:pt x="166" y="29"/>
                </a:lnTo>
                <a:lnTo>
                  <a:pt x="167" y="29"/>
                </a:lnTo>
                <a:lnTo>
                  <a:pt x="167" y="27"/>
                </a:lnTo>
                <a:close/>
                <a:moveTo>
                  <a:pt x="177" y="74"/>
                </a:moveTo>
                <a:lnTo>
                  <a:pt x="177" y="74"/>
                </a:lnTo>
                <a:lnTo>
                  <a:pt x="177" y="71"/>
                </a:lnTo>
                <a:lnTo>
                  <a:pt x="175" y="71"/>
                </a:lnTo>
                <a:lnTo>
                  <a:pt x="177" y="74"/>
                </a:lnTo>
                <a:close/>
                <a:moveTo>
                  <a:pt x="188" y="343"/>
                </a:moveTo>
                <a:lnTo>
                  <a:pt x="188" y="343"/>
                </a:lnTo>
                <a:lnTo>
                  <a:pt x="186" y="344"/>
                </a:lnTo>
                <a:lnTo>
                  <a:pt x="186" y="346"/>
                </a:lnTo>
                <a:lnTo>
                  <a:pt x="190" y="346"/>
                </a:lnTo>
                <a:lnTo>
                  <a:pt x="188" y="343"/>
                </a:lnTo>
                <a:close/>
                <a:moveTo>
                  <a:pt x="352" y="139"/>
                </a:moveTo>
                <a:lnTo>
                  <a:pt x="352" y="139"/>
                </a:lnTo>
                <a:lnTo>
                  <a:pt x="349" y="139"/>
                </a:lnTo>
                <a:lnTo>
                  <a:pt x="349" y="141"/>
                </a:lnTo>
                <a:lnTo>
                  <a:pt x="350" y="139"/>
                </a:lnTo>
                <a:lnTo>
                  <a:pt x="352" y="139"/>
                </a:lnTo>
                <a:close/>
                <a:moveTo>
                  <a:pt x="201" y="87"/>
                </a:moveTo>
                <a:lnTo>
                  <a:pt x="201" y="87"/>
                </a:lnTo>
                <a:lnTo>
                  <a:pt x="204" y="85"/>
                </a:lnTo>
                <a:lnTo>
                  <a:pt x="201" y="85"/>
                </a:lnTo>
                <a:lnTo>
                  <a:pt x="201" y="87"/>
                </a:lnTo>
                <a:close/>
                <a:moveTo>
                  <a:pt x="32" y="256"/>
                </a:moveTo>
                <a:lnTo>
                  <a:pt x="32" y="256"/>
                </a:lnTo>
                <a:lnTo>
                  <a:pt x="32" y="259"/>
                </a:lnTo>
                <a:lnTo>
                  <a:pt x="33" y="257"/>
                </a:lnTo>
                <a:lnTo>
                  <a:pt x="32" y="256"/>
                </a:lnTo>
                <a:close/>
                <a:moveTo>
                  <a:pt x="186" y="46"/>
                </a:moveTo>
                <a:lnTo>
                  <a:pt x="186" y="46"/>
                </a:lnTo>
                <a:lnTo>
                  <a:pt x="185" y="44"/>
                </a:lnTo>
                <a:lnTo>
                  <a:pt x="185" y="48"/>
                </a:lnTo>
                <a:lnTo>
                  <a:pt x="186" y="46"/>
                </a:lnTo>
                <a:close/>
                <a:moveTo>
                  <a:pt x="350" y="175"/>
                </a:moveTo>
                <a:lnTo>
                  <a:pt x="350" y="175"/>
                </a:lnTo>
                <a:lnTo>
                  <a:pt x="350" y="174"/>
                </a:lnTo>
                <a:lnTo>
                  <a:pt x="349" y="174"/>
                </a:lnTo>
                <a:lnTo>
                  <a:pt x="349" y="175"/>
                </a:lnTo>
                <a:lnTo>
                  <a:pt x="350" y="175"/>
                </a:lnTo>
                <a:close/>
                <a:moveTo>
                  <a:pt x="161" y="346"/>
                </a:moveTo>
                <a:lnTo>
                  <a:pt x="161" y="346"/>
                </a:lnTo>
                <a:lnTo>
                  <a:pt x="164" y="347"/>
                </a:lnTo>
                <a:lnTo>
                  <a:pt x="163" y="344"/>
                </a:lnTo>
                <a:lnTo>
                  <a:pt x="161" y="346"/>
                </a:lnTo>
                <a:close/>
                <a:moveTo>
                  <a:pt x="182" y="18"/>
                </a:moveTo>
                <a:lnTo>
                  <a:pt x="182" y="18"/>
                </a:lnTo>
                <a:lnTo>
                  <a:pt x="178" y="18"/>
                </a:lnTo>
                <a:lnTo>
                  <a:pt x="178" y="19"/>
                </a:lnTo>
                <a:lnTo>
                  <a:pt x="182" y="18"/>
                </a:lnTo>
                <a:close/>
                <a:moveTo>
                  <a:pt x="101" y="25"/>
                </a:moveTo>
                <a:lnTo>
                  <a:pt x="101" y="25"/>
                </a:lnTo>
                <a:lnTo>
                  <a:pt x="103" y="25"/>
                </a:lnTo>
                <a:lnTo>
                  <a:pt x="103" y="22"/>
                </a:lnTo>
                <a:lnTo>
                  <a:pt x="101" y="25"/>
                </a:lnTo>
                <a:close/>
                <a:moveTo>
                  <a:pt x="52" y="311"/>
                </a:moveTo>
                <a:lnTo>
                  <a:pt x="52" y="311"/>
                </a:lnTo>
                <a:lnTo>
                  <a:pt x="52" y="316"/>
                </a:lnTo>
                <a:lnTo>
                  <a:pt x="54" y="316"/>
                </a:lnTo>
                <a:lnTo>
                  <a:pt x="54" y="311"/>
                </a:lnTo>
                <a:lnTo>
                  <a:pt x="52" y="311"/>
                </a:lnTo>
                <a:close/>
                <a:moveTo>
                  <a:pt x="339" y="158"/>
                </a:moveTo>
                <a:lnTo>
                  <a:pt x="339" y="158"/>
                </a:lnTo>
                <a:lnTo>
                  <a:pt x="336" y="158"/>
                </a:lnTo>
                <a:lnTo>
                  <a:pt x="336" y="160"/>
                </a:lnTo>
                <a:lnTo>
                  <a:pt x="339" y="158"/>
                </a:lnTo>
                <a:close/>
                <a:moveTo>
                  <a:pt x="191" y="115"/>
                </a:moveTo>
                <a:lnTo>
                  <a:pt x="191" y="115"/>
                </a:lnTo>
                <a:lnTo>
                  <a:pt x="191" y="119"/>
                </a:lnTo>
                <a:lnTo>
                  <a:pt x="193" y="119"/>
                </a:lnTo>
                <a:lnTo>
                  <a:pt x="193" y="115"/>
                </a:lnTo>
                <a:lnTo>
                  <a:pt x="191" y="115"/>
                </a:lnTo>
                <a:close/>
                <a:moveTo>
                  <a:pt x="29" y="290"/>
                </a:moveTo>
                <a:lnTo>
                  <a:pt x="29" y="290"/>
                </a:lnTo>
                <a:lnTo>
                  <a:pt x="30" y="289"/>
                </a:lnTo>
                <a:lnTo>
                  <a:pt x="30" y="287"/>
                </a:lnTo>
                <a:lnTo>
                  <a:pt x="29" y="289"/>
                </a:lnTo>
                <a:lnTo>
                  <a:pt x="29" y="290"/>
                </a:lnTo>
                <a:close/>
                <a:moveTo>
                  <a:pt x="166" y="354"/>
                </a:moveTo>
                <a:lnTo>
                  <a:pt x="166" y="354"/>
                </a:lnTo>
                <a:lnTo>
                  <a:pt x="163" y="354"/>
                </a:lnTo>
                <a:lnTo>
                  <a:pt x="163" y="355"/>
                </a:lnTo>
                <a:lnTo>
                  <a:pt x="166" y="355"/>
                </a:lnTo>
                <a:lnTo>
                  <a:pt x="166" y="354"/>
                </a:lnTo>
                <a:close/>
                <a:moveTo>
                  <a:pt x="183" y="349"/>
                </a:moveTo>
                <a:lnTo>
                  <a:pt x="183" y="349"/>
                </a:lnTo>
                <a:lnTo>
                  <a:pt x="180" y="349"/>
                </a:lnTo>
                <a:lnTo>
                  <a:pt x="180" y="350"/>
                </a:lnTo>
                <a:lnTo>
                  <a:pt x="182" y="350"/>
                </a:lnTo>
                <a:lnTo>
                  <a:pt x="183" y="349"/>
                </a:lnTo>
                <a:close/>
                <a:moveTo>
                  <a:pt x="330" y="98"/>
                </a:moveTo>
                <a:lnTo>
                  <a:pt x="330" y="98"/>
                </a:lnTo>
                <a:lnTo>
                  <a:pt x="328" y="101"/>
                </a:lnTo>
                <a:lnTo>
                  <a:pt x="330" y="100"/>
                </a:lnTo>
                <a:lnTo>
                  <a:pt x="330" y="98"/>
                </a:lnTo>
                <a:close/>
                <a:moveTo>
                  <a:pt x="246" y="352"/>
                </a:moveTo>
                <a:lnTo>
                  <a:pt x="246" y="352"/>
                </a:lnTo>
                <a:lnTo>
                  <a:pt x="248" y="352"/>
                </a:lnTo>
                <a:lnTo>
                  <a:pt x="246" y="349"/>
                </a:lnTo>
                <a:lnTo>
                  <a:pt x="245" y="349"/>
                </a:lnTo>
                <a:lnTo>
                  <a:pt x="246" y="352"/>
                </a:lnTo>
                <a:close/>
                <a:moveTo>
                  <a:pt x="204" y="40"/>
                </a:moveTo>
                <a:lnTo>
                  <a:pt x="204" y="40"/>
                </a:lnTo>
                <a:lnTo>
                  <a:pt x="201" y="41"/>
                </a:lnTo>
                <a:lnTo>
                  <a:pt x="201" y="43"/>
                </a:lnTo>
                <a:lnTo>
                  <a:pt x="202" y="43"/>
                </a:lnTo>
                <a:lnTo>
                  <a:pt x="204" y="41"/>
                </a:lnTo>
                <a:lnTo>
                  <a:pt x="204" y="40"/>
                </a:lnTo>
                <a:close/>
                <a:moveTo>
                  <a:pt x="235" y="361"/>
                </a:moveTo>
                <a:lnTo>
                  <a:pt x="235" y="361"/>
                </a:lnTo>
                <a:lnTo>
                  <a:pt x="235" y="366"/>
                </a:lnTo>
                <a:lnTo>
                  <a:pt x="237" y="363"/>
                </a:lnTo>
                <a:lnTo>
                  <a:pt x="235" y="361"/>
                </a:lnTo>
                <a:close/>
                <a:moveTo>
                  <a:pt x="207" y="355"/>
                </a:moveTo>
                <a:lnTo>
                  <a:pt x="207" y="355"/>
                </a:lnTo>
                <a:lnTo>
                  <a:pt x="205" y="358"/>
                </a:lnTo>
                <a:lnTo>
                  <a:pt x="208" y="358"/>
                </a:lnTo>
                <a:lnTo>
                  <a:pt x="207" y="355"/>
                </a:lnTo>
                <a:close/>
                <a:moveTo>
                  <a:pt x="196" y="343"/>
                </a:moveTo>
                <a:lnTo>
                  <a:pt x="196" y="343"/>
                </a:lnTo>
                <a:lnTo>
                  <a:pt x="194" y="346"/>
                </a:lnTo>
                <a:lnTo>
                  <a:pt x="196" y="346"/>
                </a:lnTo>
                <a:lnTo>
                  <a:pt x="196" y="343"/>
                </a:lnTo>
                <a:close/>
                <a:moveTo>
                  <a:pt x="188" y="232"/>
                </a:moveTo>
                <a:lnTo>
                  <a:pt x="188" y="232"/>
                </a:lnTo>
                <a:lnTo>
                  <a:pt x="185" y="232"/>
                </a:lnTo>
                <a:lnTo>
                  <a:pt x="186" y="234"/>
                </a:lnTo>
                <a:lnTo>
                  <a:pt x="188" y="232"/>
                </a:lnTo>
                <a:close/>
                <a:moveTo>
                  <a:pt x="336" y="41"/>
                </a:moveTo>
                <a:lnTo>
                  <a:pt x="336" y="41"/>
                </a:lnTo>
                <a:lnTo>
                  <a:pt x="338" y="41"/>
                </a:lnTo>
                <a:lnTo>
                  <a:pt x="335" y="38"/>
                </a:lnTo>
                <a:lnTo>
                  <a:pt x="336" y="41"/>
                </a:lnTo>
                <a:close/>
                <a:moveTo>
                  <a:pt x="150" y="92"/>
                </a:moveTo>
                <a:lnTo>
                  <a:pt x="150" y="92"/>
                </a:lnTo>
                <a:lnTo>
                  <a:pt x="152" y="90"/>
                </a:lnTo>
                <a:lnTo>
                  <a:pt x="150" y="87"/>
                </a:lnTo>
                <a:lnTo>
                  <a:pt x="150" y="92"/>
                </a:lnTo>
                <a:close/>
                <a:moveTo>
                  <a:pt x="40" y="174"/>
                </a:moveTo>
                <a:lnTo>
                  <a:pt x="40" y="174"/>
                </a:lnTo>
                <a:lnTo>
                  <a:pt x="40" y="167"/>
                </a:lnTo>
                <a:lnTo>
                  <a:pt x="40" y="169"/>
                </a:lnTo>
                <a:lnTo>
                  <a:pt x="40" y="174"/>
                </a:lnTo>
                <a:close/>
                <a:moveTo>
                  <a:pt x="223" y="104"/>
                </a:moveTo>
                <a:lnTo>
                  <a:pt x="223" y="104"/>
                </a:lnTo>
                <a:lnTo>
                  <a:pt x="221" y="100"/>
                </a:lnTo>
                <a:lnTo>
                  <a:pt x="220" y="101"/>
                </a:lnTo>
                <a:lnTo>
                  <a:pt x="223" y="104"/>
                </a:lnTo>
                <a:close/>
                <a:moveTo>
                  <a:pt x="339" y="153"/>
                </a:moveTo>
                <a:lnTo>
                  <a:pt x="339" y="153"/>
                </a:lnTo>
                <a:lnTo>
                  <a:pt x="336" y="155"/>
                </a:lnTo>
                <a:lnTo>
                  <a:pt x="339" y="155"/>
                </a:lnTo>
                <a:lnTo>
                  <a:pt x="339" y="153"/>
                </a:lnTo>
                <a:close/>
                <a:moveTo>
                  <a:pt x="344" y="270"/>
                </a:moveTo>
                <a:lnTo>
                  <a:pt x="344" y="270"/>
                </a:lnTo>
                <a:lnTo>
                  <a:pt x="346" y="270"/>
                </a:lnTo>
                <a:lnTo>
                  <a:pt x="347" y="268"/>
                </a:lnTo>
                <a:lnTo>
                  <a:pt x="344" y="268"/>
                </a:lnTo>
                <a:lnTo>
                  <a:pt x="344" y="270"/>
                </a:lnTo>
                <a:close/>
                <a:moveTo>
                  <a:pt x="199" y="8"/>
                </a:moveTo>
                <a:lnTo>
                  <a:pt x="199" y="8"/>
                </a:lnTo>
                <a:lnTo>
                  <a:pt x="199" y="10"/>
                </a:lnTo>
                <a:lnTo>
                  <a:pt x="210" y="10"/>
                </a:lnTo>
                <a:lnTo>
                  <a:pt x="210" y="8"/>
                </a:lnTo>
                <a:lnTo>
                  <a:pt x="199" y="8"/>
                </a:lnTo>
                <a:close/>
                <a:moveTo>
                  <a:pt x="163" y="79"/>
                </a:moveTo>
                <a:lnTo>
                  <a:pt x="163" y="79"/>
                </a:lnTo>
                <a:lnTo>
                  <a:pt x="161" y="79"/>
                </a:lnTo>
                <a:lnTo>
                  <a:pt x="160" y="81"/>
                </a:lnTo>
                <a:lnTo>
                  <a:pt x="158" y="82"/>
                </a:lnTo>
                <a:lnTo>
                  <a:pt x="160" y="82"/>
                </a:lnTo>
                <a:lnTo>
                  <a:pt x="163" y="79"/>
                </a:lnTo>
                <a:close/>
                <a:moveTo>
                  <a:pt x="24" y="287"/>
                </a:moveTo>
                <a:lnTo>
                  <a:pt x="24" y="287"/>
                </a:lnTo>
                <a:lnTo>
                  <a:pt x="25" y="287"/>
                </a:lnTo>
                <a:lnTo>
                  <a:pt x="24" y="284"/>
                </a:lnTo>
                <a:lnTo>
                  <a:pt x="24" y="287"/>
                </a:lnTo>
                <a:close/>
                <a:moveTo>
                  <a:pt x="128" y="368"/>
                </a:moveTo>
                <a:lnTo>
                  <a:pt x="128" y="368"/>
                </a:lnTo>
                <a:lnTo>
                  <a:pt x="130" y="369"/>
                </a:lnTo>
                <a:lnTo>
                  <a:pt x="131" y="369"/>
                </a:lnTo>
                <a:lnTo>
                  <a:pt x="130" y="366"/>
                </a:lnTo>
                <a:lnTo>
                  <a:pt x="128" y="368"/>
                </a:lnTo>
                <a:close/>
                <a:moveTo>
                  <a:pt x="220" y="43"/>
                </a:moveTo>
                <a:lnTo>
                  <a:pt x="220" y="43"/>
                </a:lnTo>
                <a:lnTo>
                  <a:pt x="218" y="46"/>
                </a:lnTo>
                <a:lnTo>
                  <a:pt x="221" y="44"/>
                </a:lnTo>
                <a:lnTo>
                  <a:pt x="220" y="43"/>
                </a:lnTo>
                <a:close/>
                <a:moveTo>
                  <a:pt x="335" y="145"/>
                </a:moveTo>
                <a:lnTo>
                  <a:pt x="335" y="145"/>
                </a:lnTo>
                <a:lnTo>
                  <a:pt x="339" y="145"/>
                </a:lnTo>
                <a:lnTo>
                  <a:pt x="335" y="145"/>
                </a:lnTo>
                <a:close/>
                <a:moveTo>
                  <a:pt x="147" y="137"/>
                </a:moveTo>
                <a:lnTo>
                  <a:pt x="147" y="137"/>
                </a:lnTo>
                <a:lnTo>
                  <a:pt x="144" y="137"/>
                </a:lnTo>
                <a:lnTo>
                  <a:pt x="142" y="139"/>
                </a:lnTo>
                <a:lnTo>
                  <a:pt x="142" y="141"/>
                </a:lnTo>
                <a:lnTo>
                  <a:pt x="147" y="137"/>
                </a:lnTo>
                <a:close/>
                <a:moveTo>
                  <a:pt x="229" y="14"/>
                </a:moveTo>
                <a:lnTo>
                  <a:pt x="229" y="14"/>
                </a:lnTo>
                <a:lnTo>
                  <a:pt x="224" y="14"/>
                </a:lnTo>
                <a:lnTo>
                  <a:pt x="229" y="16"/>
                </a:lnTo>
                <a:lnTo>
                  <a:pt x="229" y="14"/>
                </a:lnTo>
                <a:close/>
                <a:moveTo>
                  <a:pt x="339" y="191"/>
                </a:moveTo>
                <a:lnTo>
                  <a:pt x="339" y="191"/>
                </a:lnTo>
                <a:lnTo>
                  <a:pt x="339" y="190"/>
                </a:lnTo>
                <a:lnTo>
                  <a:pt x="339" y="188"/>
                </a:lnTo>
                <a:lnTo>
                  <a:pt x="339" y="191"/>
                </a:lnTo>
                <a:close/>
                <a:moveTo>
                  <a:pt x="335" y="101"/>
                </a:moveTo>
                <a:lnTo>
                  <a:pt x="335" y="101"/>
                </a:lnTo>
                <a:lnTo>
                  <a:pt x="336" y="101"/>
                </a:lnTo>
                <a:lnTo>
                  <a:pt x="338" y="100"/>
                </a:lnTo>
                <a:lnTo>
                  <a:pt x="336" y="100"/>
                </a:lnTo>
                <a:lnTo>
                  <a:pt x="335" y="101"/>
                </a:lnTo>
                <a:close/>
                <a:moveTo>
                  <a:pt x="96" y="360"/>
                </a:moveTo>
                <a:lnTo>
                  <a:pt x="96" y="360"/>
                </a:lnTo>
                <a:lnTo>
                  <a:pt x="96" y="363"/>
                </a:lnTo>
                <a:lnTo>
                  <a:pt x="98" y="363"/>
                </a:lnTo>
                <a:lnTo>
                  <a:pt x="98" y="360"/>
                </a:lnTo>
                <a:lnTo>
                  <a:pt x="96" y="360"/>
                </a:lnTo>
                <a:close/>
                <a:moveTo>
                  <a:pt x="287" y="18"/>
                </a:moveTo>
                <a:lnTo>
                  <a:pt x="287" y="18"/>
                </a:lnTo>
                <a:lnTo>
                  <a:pt x="284" y="18"/>
                </a:lnTo>
                <a:lnTo>
                  <a:pt x="286" y="18"/>
                </a:lnTo>
                <a:lnTo>
                  <a:pt x="287" y="19"/>
                </a:lnTo>
                <a:lnTo>
                  <a:pt x="287" y="18"/>
                </a:lnTo>
                <a:close/>
                <a:moveTo>
                  <a:pt x="347" y="101"/>
                </a:moveTo>
                <a:lnTo>
                  <a:pt x="347" y="101"/>
                </a:lnTo>
                <a:lnTo>
                  <a:pt x="349" y="106"/>
                </a:lnTo>
                <a:lnTo>
                  <a:pt x="349" y="101"/>
                </a:lnTo>
                <a:lnTo>
                  <a:pt x="347" y="101"/>
                </a:lnTo>
                <a:close/>
                <a:moveTo>
                  <a:pt x="89" y="18"/>
                </a:moveTo>
                <a:lnTo>
                  <a:pt x="89" y="18"/>
                </a:lnTo>
                <a:lnTo>
                  <a:pt x="82" y="18"/>
                </a:lnTo>
                <a:lnTo>
                  <a:pt x="87" y="18"/>
                </a:lnTo>
                <a:lnTo>
                  <a:pt x="89" y="18"/>
                </a:lnTo>
                <a:close/>
                <a:moveTo>
                  <a:pt x="10" y="240"/>
                </a:moveTo>
                <a:lnTo>
                  <a:pt x="10" y="240"/>
                </a:lnTo>
                <a:lnTo>
                  <a:pt x="10" y="243"/>
                </a:lnTo>
                <a:lnTo>
                  <a:pt x="11" y="243"/>
                </a:lnTo>
                <a:lnTo>
                  <a:pt x="11" y="240"/>
                </a:lnTo>
                <a:lnTo>
                  <a:pt x="11" y="238"/>
                </a:lnTo>
                <a:lnTo>
                  <a:pt x="10" y="240"/>
                </a:lnTo>
                <a:close/>
                <a:moveTo>
                  <a:pt x="52" y="41"/>
                </a:moveTo>
                <a:lnTo>
                  <a:pt x="52" y="41"/>
                </a:lnTo>
                <a:lnTo>
                  <a:pt x="52" y="40"/>
                </a:lnTo>
                <a:lnTo>
                  <a:pt x="51" y="41"/>
                </a:lnTo>
                <a:lnTo>
                  <a:pt x="49" y="44"/>
                </a:lnTo>
                <a:lnTo>
                  <a:pt x="52" y="41"/>
                </a:lnTo>
                <a:close/>
                <a:moveTo>
                  <a:pt x="343" y="149"/>
                </a:moveTo>
                <a:lnTo>
                  <a:pt x="343" y="149"/>
                </a:lnTo>
                <a:lnTo>
                  <a:pt x="343" y="150"/>
                </a:lnTo>
                <a:lnTo>
                  <a:pt x="344" y="150"/>
                </a:lnTo>
                <a:lnTo>
                  <a:pt x="346" y="150"/>
                </a:lnTo>
                <a:lnTo>
                  <a:pt x="344" y="149"/>
                </a:lnTo>
                <a:lnTo>
                  <a:pt x="343" y="149"/>
                </a:lnTo>
                <a:close/>
                <a:moveTo>
                  <a:pt x="243" y="25"/>
                </a:moveTo>
                <a:lnTo>
                  <a:pt x="243" y="25"/>
                </a:lnTo>
                <a:lnTo>
                  <a:pt x="245" y="24"/>
                </a:lnTo>
                <a:lnTo>
                  <a:pt x="243" y="22"/>
                </a:lnTo>
                <a:lnTo>
                  <a:pt x="243" y="25"/>
                </a:lnTo>
                <a:close/>
                <a:moveTo>
                  <a:pt x="218" y="346"/>
                </a:moveTo>
                <a:lnTo>
                  <a:pt x="218" y="346"/>
                </a:lnTo>
                <a:lnTo>
                  <a:pt x="216" y="343"/>
                </a:lnTo>
                <a:lnTo>
                  <a:pt x="216" y="344"/>
                </a:lnTo>
                <a:lnTo>
                  <a:pt x="216" y="346"/>
                </a:lnTo>
                <a:lnTo>
                  <a:pt x="218" y="346"/>
                </a:lnTo>
                <a:close/>
                <a:moveTo>
                  <a:pt x="295" y="29"/>
                </a:moveTo>
                <a:lnTo>
                  <a:pt x="295" y="29"/>
                </a:lnTo>
                <a:lnTo>
                  <a:pt x="295" y="25"/>
                </a:lnTo>
                <a:lnTo>
                  <a:pt x="295" y="27"/>
                </a:lnTo>
                <a:lnTo>
                  <a:pt x="295" y="29"/>
                </a:lnTo>
                <a:close/>
                <a:moveTo>
                  <a:pt x="344" y="196"/>
                </a:moveTo>
                <a:lnTo>
                  <a:pt x="344" y="196"/>
                </a:lnTo>
                <a:lnTo>
                  <a:pt x="343" y="196"/>
                </a:lnTo>
                <a:lnTo>
                  <a:pt x="343" y="199"/>
                </a:lnTo>
                <a:lnTo>
                  <a:pt x="344" y="197"/>
                </a:lnTo>
                <a:lnTo>
                  <a:pt x="344" y="196"/>
                </a:lnTo>
                <a:close/>
                <a:moveTo>
                  <a:pt x="231" y="235"/>
                </a:moveTo>
                <a:lnTo>
                  <a:pt x="231" y="235"/>
                </a:lnTo>
                <a:lnTo>
                  <a:pt x="231" y="234"/>
                </a:lnTo>
                <a:lnTo>
                  <a:pt x="227" y="231"/>
                </a:lnTo>
                <a:lnTo>
                  <a:pt x="231" y="235"/>
                </a:lnTo>
                <a:close/>
                <a:moveTo>
                  <a:pt x="35" y="256"/>
                </a:moveTo>
                <a:lnTo>
                  <a:pt x="35" y="256"/>
                </a:lnTo>
                <a:lnTo>
                  <a:pt x="38" y="254"/>
                </a:lnTo>
                <a:lnTo>
                  <a:pt x="38" y="253"/>
                </a:lnTo>
                <a:lnTo>
                  <a:pt x="35" y="254"/>
                </a:lnTo>
                <a:lnTo>
                  <a:pt x="35" y="256"/>
                </a:lnTo>
                <a:close/>
                <a:moveTo>
                  <a:pt x="16" y="145"/>
                </a:moveTo>
                <a:lnTo>
                  <a:pt x="16" y="145"/>
                </a:lnTo>
                <a:lnTo>
                  <a:pt x="18" y="145"/>
                </a:lnTo>
                <a:lnTo>
                  <a:pt x="18" y="144"/>
                </a:lnTo>
                <a:lnTo>
                  <a:pt x="16" y="144"/>
                </a:lnTo>
                <a:lnTo>
                  <a:pt x="16" y="145"/>
                </a:lnTo>
                <a:close/>
                <a:moveTo>
                  <a:pt x="55" y="347"/>
                </a:moveTo>
                <a:lnTo>
                  <a:pt x="55" y="347"/>
                </a:lnTo>
                <a:lnTo>
                  <a:pt x="54" y="346"/>
                </a:lnTo>
                <a:lnTo>
                  <a:pt x="54" y="343"/>
                </a:lnTo>
                <a:lnTo>
                  <a:pt x="54" y="344"/>
                </a:lnTo>
                <a:lnTo>
                  <a:pt x="55" y="347"/>
                </a:lnTo>
                <a:close/>
                <a:moveTo>
                  <a:pt x="169" y="305"/>
                </a:moveTo>
                <a:lnTo>
                  <a:pt x="169" y="305"/>
                </a:lnTo>
                <a:lnTo>
                  <a:pt x="171" y="303"/>
                </a:lnTo>
                <a:lnTo>
                  <a:pt x="169" y="303"/>
                </a:lnTo>
                <a:lnTo>
                  <a:pt x="169" y="305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0" y="22"/>
                </a:lnTo>
                <a:lnTo>
                  <a:pt x="71" y="21"/>
                </a:lnTo>
                <a:lnTo>
                  <a:pt x="66" y="22"/>
                </a:lnTo>
                <a:close/>
                <a:moveTo>
                  <a:pt x="212" y="98"/>
                </a:moveTo>
                <a:lnTo>
                  <a:pt x="212" y="98"/>
                </a:lnTo>
                <a:lnTo>
                  <a:pt x="213" y="98"/>
                </a:lnTo>
                <a:lnTo>
                  <a:pt x="212" y="95"/>
                </a:lnTo>
                <a:lnTo>
                  <a:pt x="212" y="98"/>
                </a:lnTo>
                <a:close/>
                <a:moveTo>
                  <a:pt x="346" y="202"/>
                </a:moveTo>
                <a:lnTo>
                  <a:pt x="346" y="202"/>
                </a:lnTo>
                <a:lnTo>
                  <a:pt x="344" y="201"/>
                </a:lnTo>
                <a:lnTo>
                  <a:pt x="343" y="201"/>
                </a:lnTo>
                <a:lnTo>
                  <a:pt x="343" y="202"/>
                </a:lnTo>
                <a:lnTo>
                  <a:pt x="346" y="202"/>
                </a:lnTo>
                <a:close/>
                <a:moveTo>
                  <a:pt x="163" y="68"/>
                </a:moveTo>
                <a:lnTo>
                  <a:pt x="163" y="68"/>
                </a:lnTo>
                <a:lnTo>
                  <a:pt x="163" y="63"/>
                </a:lnTo>
                <a:lnTo>
                  <a:pt x="161" y="65"/>
                </a:lnTo>
                <a:lnTo>
                  <a:pt x="163" y="68"/>
                </a:lnTo>
                <a:close/>
                <a:moveTo>
                  <a:pt x="24" y="76"/>
                </a:moveTo>
                <a:lnTo>
                  <a:pt x="24" y="76"/>
                </a:lnTo>
                <a:lnTo>
                  <a:pt x="22" y="76"/>
                </a:lnTo>
                <a:lnTo>
                  <a:pt x="24" y="78"/>
                </a:lnTo>
                <a:lnTo>
                  <a:pt x="24" y="76"/>
                </a:lnTo>
                <a:close/>
                <a:moveTo>
                  <a:pt x="355" y="136"/>
                </a:moveTo>
                <a:lnTo>
                  <a:pt x="355" y="136"/>
                </a:lnTo>
                <a:lnTo>
                  <a:pt x="355" y="133"/>
                </a:lnTo>
                <a:lnTo>
                  <a:pt x="355" y="131"/>
                </a:lnTo>
                <a:lnTo>
                  <a:pt x="355" y="136"/>
                </a:lnTo>
                <a:close/>
                <a:moveTo>
                  <a:pt x="27" y="231"/>
                </a:moveTo>
                <a:lnTo>
                  <a:pt x="27" y="231"/>
                </a:lnTo>
                <a:lnTo>
                  <a:pt x="25" y="231"/>
                </a:lnTo>
                <a:lnTo>
                  <a:pt x="25" y="232"/>
                </a:lnTo>
                <a:lnTo>
                  <a:pt x="27" y="232"/>
                </a:lnTo>
                <a:lnTo>
                  <a:pt x="27" y="231"/>
                </a:lnTo>
                <a:close/>
                <a:moveTo>
                  <a:pt x="194" y="81"/>
                </a:moveTo>
                <a:lnTo>
                  <a:pt x="194" y="81"/>
                </a:lnTo>
                <a:lnTo>
                  <a:pt x="193" y="81"/>
                </a:lnTo>
                <a:lnTo>
                  <a:pt x="191" y="82"/>
                </a:lnTo>
                <a:lnTo>
                  <a:pt x="193" y="82"/>
                </a:lnTo>
                <a:lnTo>
                  <a:pt x="194" y="81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27" y="144"/>
                </a:lnTo>
                <a:lnTo>
                  <a:pt x="27" y="142"/>
                </a:lnTo>
                <a:lnTo>
                  <a:pt x="25" y="142"/>
                </a:lnTo>
                <a:lnTo>
                  <a:pt x="25" y="145"/>
                </a:lnTo>
                <a:close/>
                <a:moveTo>
                  <a:pt x="212" y="270"/>
                </a:moveTo>
                <a:lnTo>
                  <a:pt x="212" y="270"/>
                </a:lnTo>
                <a:lnTo>
                  <a:pt x="215" y="267"/>
                </a:lnTo>
                <a:lnTo>
                  <a:pt x="212" y="270"/>
                </a:lnTo>
                <a:close/>
                <a:moveTo>
                  <a:pt x="18" y="213"/>
                </a:moveTo>
                <a:lnTo>
                  <a:pt x="18" y="213"/>
                </a:lnTo>
                <a:lnTo>
                  <a:pt x="16" y="215"/>
                </a:lnTo>
                <a:lnTo>
                  <a:pt x="16" y="216"/>
                </a:lnTo>
                <a:lnTo>
                  <a:pt x="18" y="213"/>
                </a:lnTo>
                <a:close/>
                <a:moveTo>
                  <a:pt x="43" y="182"/>
                </a:moveTo>
                <a:lnTo>
                  <a:pt x="43" y="182"/>
                </a:lnTo>
                <a:lnTo>
                  <a:pt x="43" y="180"/>
                </a:lnTo>
                <a:lnTo>
                  <a:pt x="43" y="177"/>
                </a:lnTo>
                <a:lnTo>
                  <a:pt x="43" y="182"/>
                </a:lnTo>
                <a:close/>
                <a:moveTo>
                  <a:pt x="341" y="185"/>
                </a:moveTo>
                <a:lnTo>
                  <a:pt x="341" y="185"/>
                </a:lnTo>
                <a:lnTo>
                  <a:pt x="339" y="183"/>
                </a:lnTo>
                <a:lnTo>
                  <a:pt x="338" y="183"/>
                </a:lnTo>
                <a:lnTo>
                  <a:pt x="338" y="185"/>
                </a:lnTo>
                <a:lnTo>
                  <a:pt x="341" y="185"/>
                </a:lnTo>
                <a:close/>
                <a:moveTo>
                  <a:pt x="349" y="339"/>
                </a:moveTo>
                <a:lnTo>
                  <a:pt x="349" y="339"/>
                </a:lnTo>
                <a:lnTo>
                  <a:pt x="347" y="343"/>
                </a:lnTo>
                <a:lnTo>
                  <a:pt x="349" y="341"/>
                </a:lnTo>
                <a:lnTo>
                  <a:pt x="349" y="339"/>
                </a:lnTo>
                <a:close/>
                <a:moveTo>
                  <a:pt x="115" y="357"/>
                </a:moveTo>
                <a:lnTo>
                  <a:pt x="115" y="357"/>
                </a:lnTo>
                <a:lnTo>
                  <a:pt x="115" y="358"/>
                </a:lnTo>
                <a:lnTo>
                  <a:pt x="119" y="358"/>
                </a:lnTo>
                <a:lnTo>
                  <a:pt x="119" y="357"/>
                </a:lnTo>
                <a:lnTo>
                  <a:pt x="117" y="357"/>
                </a:lnTo>
                <a:lnTo>
                  <a:pt x="115" y="357"/>
                </a:lnTo>
                <a:close/>
                <a:moveTo>
                  <a:pt x="229" y="341"/>
                </a:moveTo>
                <a:lnTo>
                  <a:pt x="229" y="341"/>
                </a:lnTo>
                <a:lnTo>
                  <a:pt x="231" y="346"/>
                </a:lnTo>
                <a:lnTo>
                  <a:pt x="231" y="344"/>
                </a:lnTo>
                <a:lnTo>
                  <a:pt x="229" y="341"/>
                </a:lnTo>
                <a:close/>
                <a:moveTo>
                  <a:pt x="197" y="314"/>
                </a:moveTo>
                <a:lnTo>
                  <a:pt x="197" y="314"/>
                </a:lnTo>
                <a:lnTo>
                  <a:pt x="196" y="317"/>
                </a:lnTo>
                <a:lnTo>
                  <a:pt x="197" y="316"/>
                </a:lnTo>
                <a:lnTo>
                  <a:pt x="197" y="314"/>
                </a:lnTo>
                <a:close/>
                <a:moveTo>
                  <a:pt x="238" y="254"/>
                </a:moveTo>
                <a:lnTo>
                  <a:pt x="238" y="254"/>
                </a:lnTo>
                <a:lnTo>
                  <a:pt x="238" y="256"/>
                </a:lnTo>
                <a:lnTo>
                  <a:pt x="240" y="253"/>
                </a:lnTo>
                <a:lnTo>
                  <a:pt x="238" y="254"/>
                </a:lnTo>
                <a:close/>
                <a:moveTo>
                  <a:pt x="48" y="373"/>
                </a:moveTo>
                <a:lnTo>
                  <a:pt x="48" y="373"/>
                </a:lnTo>
                <a:lnTo>
                  <a:pt x="54" y="374"/>
                </a:lnTo>
                <a:lnTo>
                  <a:pt x="48" y="373"/>
                </a:lnTo>
                <a:close/>
                <a:moveTo>
                  <a:pt x="270" y="365"/>
                </a:moveTo>
                <a:lnTo>
                  <a:pt x="270" y="365"/>
                </a:lnTo>
                <a:lnTo>
                  <a:pt x="272" y="368"/>
                </a:lnTo>
                <a:lnTo>
                  <a:pt x="270" y="365"/>
                </a:lnTo>
                <a:close/>
                <a:moveTo>
                  <a:pt x="25" y="297"/>
                </a:moveTo>
                <a:lnTo>
                  <a:pt x="25" y="297"/>
                </a:lnTo>
                <a:lnTo>
                  <a:pt x="24" y="298"/>
                </a:lnTo>
                <a:lnTo>
                  <a:pt x="27" y="298"/>
                </a:lnTo>
                <a:lnTo>
                  <a:pt x="25" y="297"/>
                </a:lnTo>
                <a:close/>
                <a:moveTo>
                  <a:pt x="343" y="115"/>
                </a:moveTo>
                <a:lnTo>
                  <a:pt x="343" y="115"/>
                </a:lnTo>
                <a:lnTo>
                  <a:pt x="343" y="112"/>
                </a:lnTo>
                <a:lnTo>
                  <a:pt x="343" y="114"/>
                </a:lnTo>
                <a:lnTo>
                  <a:pt x="343" y="115"/>
                </a:lnTo>
                <a:close/>
                <a:moveTo>
                  <a:pt x="350" y="183"/>
                </a:moveTo>
                <a:lnTo>
                  <a:pt x="350" y="183"/>
                </a:lnTo>
                <a:lnTo>
                  <a:pt x="350" y="182"/>
                </a:lnTo>
                <a:lnTo>
                  <a:pt x="350" y="180"/>
                </a:lnTo>
                <a:lnTo>
                  <a:pt x="350" y="183"/>
                </a:lnTo>
                <a:close/>
                <a:moveTo>
                  <a:pt x="350" y="115"/>
                </a:moveTo>
                <a:lnTo>
                  <a:pt x="350" y="115"/>
                </a:lnTo>
                <a:lnTo>
                  <a:pt x="352" y="115"/>
                </a:lnTo>
                <a:lnTo>
                  <a:pt x="350" y="111"/>
                </a:lnTo>
                <a:lnTo>
                  <a:pt x="350" y="115"/>
                </a:lnTo>
                <a:close/>
                <a:moveTo>
                  <a:pt x="347" y="197"/>
                </a:moveTo>
                <a:lnTo>
                  <a:pt x="347" y="197"/>
                </a:lnTo>
                <a:lnTo>
                  <a:pt x="350" y="197"/>
                </a:lnTo>
                <a:lnTo>
                  <a:pt x="350" y="196"/>
                </a:lnTo>
                <a:lnTo>
                  <a:pt x="347" y="196"/>
                </a:lnTo>
                <a:lnTo>
                  <a:pt x="347" y="197"/>
                </a:lnTo>
                <a:close/>
                <a:moveTo>
                  <a:pt x="16" y="311"/>
                </a:moveTo>
                <a:lnTo>
                  <a:pt x="16" y="311"/>
                </a:lnTo>
                <a:lnTo>
                  <a:pt x="18" y="316"/>
                </a:lnTo>
                <a:lnTo>
                  <a:pt x="16" y="311"/>
                </a:lnTo>
                <a:close/>
                <a:moveTo>
                  <a:pt x="279" y="27"/>
                </a:moveTo>
                <a:lnTo>
                  <a:pt x="279" y="27"/>
                </a:lnTo>
                <a:lnTo>
                  <a:pt x="283" y="24"/>
                </a:lnTo>
                <a:lnTo>
                  <a:pt x="281" y="25"/>
                </a:lnTo>
                <a:lnTo>
                  <a:pt x="279" y="27"/>
                </a:lnTo>
                <a:close/>
                <a:moveTo>
                  <a:pt x="343" y="171"/>
                </a:moveTo>
                <a:lnTo>
                  <a:pt x="343" y="171"/>
                </a:lnTo>
                <a:lnTo>
                  <a:pt x="346" y="171"/>
                </a:lnTo>
                <a:lnTo>
                  <a:pt x="346" y="169"/>
                </a:lnTo>
                <a:lnTo>
                  <a:pt x="343" y="169"/>
                </a:lnTo>
                <a:lnTo>
                  <a:pt x="343" y="171"/>
                </a:lnTo>
                <a:close/>
                <a:moveTo>
                  <a:pt x="240" y="52"/>
                </a:moveTo>
                <a:lnTo>
                  <a:pt x="240" y="52"/>
                </a:lnTo>
                <a:lnTo>
                  <a:pt x="243" y="52"/>
                </a:lnTo>
                <a:lnTo>
                  <a:pt x="242" y="51"/>
                </a:lnTo>
                <a:lnTo>
                  <a:pt x="240" y="52"/>
                </a:lnTo>
                <a:close/>
                <a:moveTo>
                  <a:pt x="183" y="248"/>
                </a:moveTo>
                <a:lnTo>
                  <a:pt x="183" y="248"/>
                </a:lnTo>
                <a:lnTo>
                  <a:pt x="180" y="248"/>
                </a:lnTo>
                <a:lnTo>
                  <a:pt x="178" y="249"/>
                </a:lnTo>
                <a:lnTo>
                  <a:pt x="182" y="249"/>
                </a:lnTo>
                <a:lnTo>
                  <a:pt x="183" y="248"/>
                </a:lnTo>
                <a:close/>
                <a:moveTo>
                  <a:pt x="174" y="254"/>
                </a:moveTo>
                <a:lnTo>
                  <a:pt x="174" y="254"/>
                </a:lnTo>
                <a:lnTo>
                  <a:pt x="172" y="256"/>
                </a:lnTo>
                <a:lnTo>
                  <a:pt x="172" y="257"/>
                </a:lnTo>
                <a:lnTo>
                  <a:pt x="174" y="254"/>
                </a:lnTo>
                <a:close/>
                <a:moveTo>
                  <a:pt x="275" y="43"/>
                </a:moveTo>
                <a:lnTo>
                  <a:pt x="275" y="43"/>
                </a:lnTo>
                <a:lnTo>
                  <a:pt x="278" y="41"/>
                </a:lnTo>
                <a:lnTo>
                  <a:pt x="276" y="41"/>
                </a:lnTo>
                <a:lnTo>
                  <a:pt x="275" y="43"/>
                </a:lnTo>
                <a:close/>
                <a:moveTo>
                  <a:pt x="141" y="366"/>
                </a:moveTo>
                <a:lnTo>
                  <a:pt x="141" y="366"/>
                </a:lnTo>
                <a:lnTo>
                  <a:pt x="142" y="369"/>
                </a:lnTo>
                <a:lnTo>
                  <a:pt x="142" y="368"/>
                </a:lnTo>
                <a:lnTo>
                  <a:pt x="142" y="366"/>
                </a:lnTo>
                <a:lnTo>
                  <a:pt x="141" y="366"/>
                </a:lnTo>
                <a:close/>
                <a:moveTo>
                  <a:pt x="341" y="95"/>
                </a:moveTo>
                <a:lnTo>
                  <a:pt x="341" y="95"/>
                </a:lnTo>
                <a:lnTo>
                  <a:pt x="343" y="93"/>
                </a:lnTo>
                <a:lnTo>
                  <a:pt x="343" y="92"/>
                </a:lnTo>
                <a:lnTo>
                  <a:pt x="341" y="93"/>
                </a:lnTo>
                <a:lnTo>
                  <a:pt x="341" y="95"/>
                </a:lnTo>
                <a:close/>
                <a:moveTo>
                  <a:pt x="78" y="355"/>
                </a:moveTo>
                <a:lnTo>
                  <a:pt x="78" y="355"/>
                </a:lnTo>
                <a:lnTo>
                  <a:pt x="78" y="354"/>
                </a:lnTo>
                <a:lnTo>
                  <a:pt x="76" y="354"/>
                </a:lnTo>
                <a:lnTo>
                  <a:pt x="78" y="355"/>
                </a:lnTo>
                <a:close/>
                <a:moveTo>
                  <a:pt x="171" y="350"/>
                </a:moveTo>
                <a:lnTo>
                  <a:pt x="171" y="350"/>
                </a:lnTo>
                <a:lnTo>
                  <a:pt x="172" y="350"/>
                </a:lnTo>
                <a:lnTo>
                  <a:pt x="171" y="350"/>
                </a:lnTo>
                <a:close/>
                <a:moveTo>
                  <a:pt x="302" y="350"/>
                </a:moveTo>
                <a:lnTo>
                  <a:pt x="302" y="350"/>
                </a:lnTo>
                <a:lnTo>
                  <a:pt x="300" y="349"/>
                </a:lnTo>
                <a:lnTo>
                  <a:pt x="298" y="349"/>
                </a:lnTo>
                <a:lnTo>
                  <a:pt x="298" y="350"/>
                </a:lnTo>
                <a:lnTo>
                  <a:pt x="302" y="350"/>
                </a:lnTo>
                <a:close/>
                <a:moveTo>
                  <a:pt x="325" y="87"/>
                </a:moveTo>
                <a:lnTo>
                  <a:pt x="325" y="87"/>
                </a:lnTo>
                <a:lnTo>
                  <a:pt x="328" y="85"/>
                </a:lnTo>
                <a:lnTo>
                  <a:pt x="327" y="85"/>
                </a:lnTo>
                <a:lnTo>
                  <a:pt x="325" y="85"/>
                </a:lnTo>
                <a:lnTo>
                  <a:pt x="325" y="87"/>
                </a:lnTo>
                <a:close/>
                <a:moveTo>
                  <a:pt x="343" y="40"/>
                </a:moveTo>
                <a:lnTo>
                  <a:pt x="343" y="40"/>
                </a:lnTo>
                <a:lnTo>
                  <a:pt x="341" y="38"/>
                </a:lnTo>
                <a:lnTo>
                  <a:pt x="341" y="35"/>
                </a:lnTo>
                <a:lnTo>
                  <a:pt x="341" y="38"/>
                </a:lnTo>
                <a:lnTo>
                  <a:pt x="343" y="40"/>
                </a:lnTo>
                <a:close/>
                <a:moveTo>
                  <a:pt x="229" y="249"/>
                </a:moveTo>
                <a:lnTo>
                  <a:pt x="229" y="249"/>
                </a:lnTo>
                <a:lnTo>
                  <a:pt x="231" y="248"/>
                </a:lnTo>
                <a:lnTo>
                  <a:pt x="229" y="246"/>
                </a:lnTo>
                <a:lnTo>
                  <a:pt x="229" y="249"/>
                </a:lnTo>
                <a:close/>
                <a:moveTo>
                  <a:pt x="224" y="275"/>
                </a:moveTo>
                <a:lnTo>
                  <a:pt x="224" y="275"/>
                </a:lnTo>
                <a:lnTo>
                  <a:pt x="223" y="276"/>
                </a:lnTo>
                <a:lnTo>
                  <a:pt x="223" y="278"/>
                </a:lnTo>
                <a:lnTo>
                  <a:pt x="224" y="275"/>
                </a:lnTo>
                <a:close/>
                <a:moveTo>
                  <a:pt x="44" y="328"/>
                </a:moveTo>
                <a:lnTo>
                  <a:pt x="44" y="328"/>
                </a:lnTo>
                <a:lnTo>
                  <a:pt x="43" y="330"/>
                </a:lnTo>
                <a:lnTo>
                  <a:pt x="44" y="333"/>
                </a:lnTo>
                <a:lnTo>
                  <a:pt x="44" y="328"/>
                </a:lnTo>
                <a:close/>
                <a:moveTo>
                  <a:pt x="161" y="361"/>
                </a:moveTo>
                <a:lnTo>
                  <a:pt x="161" y="361"/>
                </a:lnTo>
                <a:lnTo>
                  <a:pt x="158" y="361"/>
                </a:lnTo>
                <a:lnTo>
                  <a:pt x="160" y="363"/>
                </a:lnTo>
                <a:lnTo>
                  <a:pt x="161" y="363"/>
                </a:lnTo>
                <a:lnTo>
                  <a:pt x="161" y="361"/>
                </a:lnTo>
                <a:close/>
                <a:moveTo>
                  <a:pt x="169" y="338"/>
                </a:moveTo>
                <a:lnTo>
                  <a:pt x="169" y="338"/>
                </a:lnTo>
                <a:lnTo>
                  <a:pt x="167" y="336"/>
                </a:lnTo>
                <a:lnTo>
                  <a:pt x="167" y="338"/>
                </a:lnTo>
                <a:lnTo>
                  <a:pt x="169" y="338"/>
                </a:lnTo>
                <a:close/>
                <a:moveTo>
                  <a:pt x="81" y="358"/>
                </a:moveTo>
                <a:lnTo>
                  <a:pt x="81" y="358"/>
                </a:lnTo>
                <a:lnTo>
                  <a:pt x="82" y="358"/>
                </a:lnTo>
                <a:lnTo>
                  <a:pt x="81" y="354"/>
                </a:lnTo>
                <a:lnTo>
                  <a:pt x="81" y="358"/>
                </a:lnTo>
                <a:close/>
                <a:moveTo>
                  <a:pt x="238" y="51"/>
                </a:moveTo>
                <a:lnTo>
                  <a:pt x="238" y="51"/>
                </a:lnTo>
                <a:lnTo>
                  <a:pt x="237" y="51"/>
                </a:lnTo>
                <a:lnTo>
                  <a:pt x="237" y="52"/>
                </a:lnTo>
                <a:lnTo>
                  <a:pt x="238" y="52"/>
                </a:lnTo>
                <a:lnTo>
                  <a:pt x="238" y="51"/>
                </a:lnTo>
                <a:close/>
                <a:moveTo>
                  <a:pt x="24" y="136"/>
                </a:moveTo>
                <a:lnTo>
                  <a:pt x="24" y="136"/>
                </a:lnTo>
                <a:lnTo>
                  <a:pt x="22" y="134"/>
                </a:lnTo>
                <a:lnTo>
                  <a:pt x="22" y="136"/>
                </a:lnTo>
                <a:lnTo>
                  <a:pt x="22" y="139"/>
                </a:lnTo>
                <a:lnTo>
                  <a:pt x="24" y="137"/>
                </a:lnTo>
                <a:lnTo>
                  <a:pt x="24" y="136"/>
                </a:lnTo>
                <a:close/>
                <a:moveTo>
                  <a:pt x="338" y="180"/>
                </a:moveTo>
                <a:lnTo>
                  <a:pt x="338" y="180"/>
                </a:lnTo>
                <a:lnTo>
                  <a:pt x="339" y="178"/>
                </a:lnTo>
                <a:lnTo>
                  <a:pt x="338" y="178"/>
                </a:lnTo>
                <a:lnTo>
                  <a:pt x="338" y="180"/>
                </a:lnTo>
                <a:close/>
                <a:moveTo>
                  <a:pt x="60" y="25"/>
                </a:moveTo>
                <a:lnTo>
                  <a:pt x="60" y="25"/>
                </a:lnTo>
                <a:lnTo>
                  <a:pt x="59" y="25"/>
                </a:lnTo>
                <a:lnTo>
                  <a:pt x="57" y="27"/>
                </a:lnTo>
                <a:lnTo>
                  <a:pt x="59" y="27"/>
                </a:lnTo>
                <a:lnTo>
                  <a:pt x="60" y="25"/>
                </a:lnTo>
                <a:close/>
                <a:moveTo>
                  <a:pt x="223" y="330"/>
                </a:moveTo>
                <a:lnTo>
                  <a:pt x="223" y="330"/>
                </a:lnTo>
                <a:lnTo>
                  <a:pt x="223" y="328"/>
                </a:lnTo>
                <a:lnTo>
                  <a:pt x="221" y="328"/>
                </a:lnTo>
                <a:lnTo>
                  <a:pt x="223" y="330"/>
                </a:lnTo>
                <a:close/>
                <a:moveTo>
                  <a:pt x="3" y="231"/>
                </a:moveTo>
                <a:lnTo>
                  <a:pt x="3" y="231"/>
                </a:lnTo>
                <a:lnTo>
                  <a:pt x="3" y="234"/>
                </a:lnTo>
                <a:lnTo>
                  <a:pt x="3" y="237"/>
                </a:lnTo>
                <a:lnTo>
                  <a:pt x="3" y="231"/>
                </a:lnTo>
                <a:close/>
                <a:moveTo>
                  <a:pt x="167" y="22"/>
                </a:moveTo>
                <a:lnTo>
                  <a:pt x="167" y="22"/>
                </a:lnTo>
                <a:lnTo>
                  <a:pt x="166" y="19"/>
                </a:lnTo>
                <a:lnTo>
                  <a:pt x="166" y="22"/>
                </a:lnTo>
                <a:lnTo>
                  <a:pt x="167" y="22"/>
                </a:lnTo>
                <a:close/>
                <a:moveTo>
                  <a:pt x="108" y="363"/>
                </a:moveTo>
                <a:lnTo>
                  <a:pt x="108" y="363"/>
                </a:lnTo>
                <a:lnTo>
                  <a:pt x="108" y="360"/>
                </a:lnTo>
                <a:lnTo>
                  <a:pt x="106" y="360"/>
                </a:lnTo>
                <a:lnTo>
                  <a:pt x="108" y="363"/>
                </a:lnTo>
                <a:close/>
                <a:moveTo>
                  <a:pt x="160" y="114"/>
                </a:moveTo>
                <a:lnTo>
                  <a:pt x="160" y="114"/>
                </a:lnTo>
                <a:lnTo>
                  <a:pt x="161" y="114"/>
                </a:lnTo>
                <a:lnTo>
                  <a:pt x="161" y="112"/>
                </a:lnTo>
                <a:lnTo>
                  <a:pt x="160" y="112"/>
                </a:lnTo>
                <a:lnTo>
                  <a:pt x="160" y="114"/>
                </a:lnTo>
                <a:close/>
                <a:moveTo>
                  <a:pt x="150" y="289"/>
                </a:moveTo>
                <a:lnTo>
                  <a:pt x="150" y="289"/>
                </a:lnTo>
                <a:lnTo>
                  <a:pt x="150" y="292"/>
                </a:lnTo>
                <a:lnTo>
                  <a:pt x="150" y="290"/>
                </a:lnTo>
                <a:lnTo>
                  <a:pt x="150" y="289"/>
                </a:lnTo>
                <a:close/>
                <a:moveTo>
                  <a:pt x="182" y="48"/>
                </a:moveTo>
                <a:lnTo>
                  <a:pt x="182" y="48"/>
                </a:lnTo>
                <a:lnTo>
                  <a:pt x="182" y="51"/>
                </a:lnTo>
                <a:lnTo>
                  <a:pt x="182" y="49"/>
                </a:lnTo>
                <a:lnTo>
                  <a:pt x="182" y="48"/>
                </a:lnTo>
                <a:close/>
                <a:moveTo>
                  <a:pt x="145" y="120"/>
                </a:moveTo>
                <a:lnTo>
                  <a:pt x="145" y="120"/>
                </a:lnTo>
                <a:lnTo>
                  <a:pt x="147" y="119"/>
                </a:lnTo>
                <a:lnTo>
                  <a:pt x="147" y="117"/>
                </a:lnTo>
                <a:lnTo>
                  <a:pt x="145" y="120"/>
                </a:lnTo>
                <a:close/>
                <a:moveTo>
                  <a:pt x="180" y="32"/>
                </a:moveTo>
                <a:lnTo>
                  <a:pt x="180" y="32"/>
                </a:lnTo>
                <a:lnTo>
                  <a:pt x="180" y="30"/>
                </a:lnTo>
                <a:lnTo>
                  <a:pt x="178" y="32"/>
                </a:lnTo>
                <a:lnTo>
                  <a:pt x="180" y="32"/>
                </a:lnTo>
                <a:close/>
                <a:moveTo>
                  <a:pt x="174" y="357"/>
                </a:moveTo>
                <a:lnTo>
                  <a:pt x="174" y="357"/>
                </a:lnTo>
                <a:lnTo>
                  <a:pt x="172" y="357"/>
                </a:lnTo>
                <a:lnTo>
                  <a:pt x="172" y="358"/>
                </a:lnTo>
                <a:lnTo>
                  <a:pt x="174" y="358"/>
                </a:lnTo>
                <a:lnTo>
                  <a:pt x="174" y="357"/>
                </a:lnTo>
                <a:close/>
                <a:moveTo>
                  <a:pt x="229" y="254"/>
                </a:moveTo>
                <a:lnTo>
                  <a:pt x="229" y="254"/>
                </a:lnTo>
                <a:lnTo>
                  <a:pt x="231" y="254"/>
                </a:lnTo>
                <a:lnTo>
                  <a:pt x="231" y="253"/>
                </a:lnTo>
                <a:lnTo>
                  <a:pt x="229" y="254"/>
                </a:lnTo>
                <a:close/>
                <a:moveTo>
                  <a:pt x="346" y="246"/>
                </a:moveTo>
                <a:lnTo>
                  <a:pt x="346" y="246"/>
                </a:lnTo>
                <a:lnTo>
                  <a:pt x="346" y="245"/>
                </a:lnTo>
                <a:lnTo>
                  <a:pt x="344" y="245"/>
                </a:lnTo>
                <a:lnTo>
                  <a:pt x="344" y="246"/>
                </a:lnTo>
                <a:lnTo>
                  <a:pt x="346" y="246"/>
                </a:lnTo>
                <a:close/>
                <a:moveTo>
                  <a:pt x="131" y="25"/>
                </a:moveTo>
                <a:lnTo>
                  <a:pt x="131" y="25"/>
                </a:lnTo>
                <a:lnTo>
                  <a:pt x="128" y="25"/>
                </a:lnTo>
                <a:lnTo>
                  <a:pt x="130" y="25"/>
                </a:lnTo>
                <a:lnTo>
                  <a:pt x="131" y="25"/>
                </a:lnTo>
                <a:close/>
                <a:moveTo>
                  <a:pt x="234" y="242"/>
                </a:moveTo>
                <a:lnTo>
                  <a:pt x="234" y="242"/>
                </a:lnTo>
                <a:lnTo>
                  <a:pt x="234" y="238"/>
                </a:lnTo>
                <a:lnTo>
                  <a:pt x="234" y="237"/>
                </a:lnTo>
                <a:lnTo>
                  <a:pt x="234" y="242"/>
                </a:lnTo>
                <a:close/>
                <a:moveTo>
                  <a:pt x="155" y="311"/>
                </a:moveTo>
                <a:lnTo>
                  <a:pt x="155" y="311"/>
                </a:lnTo>
                <a:lnTo>
                  <a:pt x="155" y="303"/>
                </a:lnTo>
                <a:lnTo>
                  <a:pt x="155" y="311"/>
                </a:lnTo>
                <a:close/>
                <a:moveTo>
                  <a:pt x="144" y="221"/>
                </a:moveTo>
                <a:lnTo>
                  <a:pt x="144" y="221"/>
                </a:lnTo>
                <a:lnTo>
                  <a:pt x="147" y="221"/>
                </a:lnTo>
                <a:lnTo>
                  <a:pt x="149" y="221"/>
                </a:lnTo>
                <a:lnTo>
                  <a:pt x="147" y="221"/>
                </a:lnTo>
                <a:lnTo>
                  <a:pt x="144" y="221"/>
                </a:lnTo>
                <a:close/>
                <a:moveTo>
                  <a:pt x="68" y="365"/>
                </a:moveTo>
                <a:lnTo>
                  <a:pt x="68" y="365"/>
                </a:lnTo>
                <a:lnTo>
                  <a:pt x="68" y="368"/>
                </a:lnTo>
                <a:lnTo>
                  <a:pt x="68" y="365"/>
                </a:lnTo>
                <a:close/>
                <a:moveTo>
                  <a:pt x="313" y="51"/>
                </a:moveTo>
                <a:lnTo>
                  <a:pt x="313" y="51"/>
                </a:lnTo>
                <a:lnTo>
                  <a:pt x="314" y="52"/>
                </a:lnTo>
                <a:lnTo>
                  <a:pt x="316" y="51"/>
                </a:lnTo>
                <a:lnTo>
                  <a:pt x="313" y="51"/>
                </a:lnTo>
                <a:close/>
                <a:moveTo>
                  <a:pt x="185" y="81"/>
                </a:moveTo>
                <a:lnTo>
                  <a:pt x="185" y="81"/>
                </a:lnTo>
                <a:lnTo>
                  <a:pt x="186" y="81"/>
                </a:lnTo>
                <a:lnTo>
                  <a:pt x="186" y="79"/>
                </a:lnTo>
                <a:lnTo>
                  <a:pt x="185" y="81"/>
                </a:lnTo>
                <a:close/>
                <a:moveTo>
                  <a:pt x="309" y="360"/>
                </a:moveTo>
                <a:lnTo>
                  <a:pt x="309" y="360"/>
                </a:lnTo>
                <a:lnTo>
                  <a:pt x="311" y="361"/>
                </a:lnTo>
                <a:lnTo>
                  <a:pt x="313" y="361"/>
                </a:lnTo>
                <a:lnTo>
                  <a:pt x="311" y="360"/>
                </a:lnTo>
                <a:lnTo>
                  <a:pt x="309" y="360"/>
                </a:lnTo>
                <a:close/>
                <a:moveTo>
                  <a:pt x="350" y="41"/>
                </a:moveTo>
                <a:lnTo>
                  <a:pt x="350" y="41"/>
                </a:lnTo>
                <a:lnTo>
                  <a:pt x="350" y="43"/>
                </a:lnTo>
                <a:lnTo>
                  <a:pt x="350" y="44"/>
                </a:lnTo>
                <a:lnTo>
                  <a:pt x="350" y="41"/>
                </a:lnTo>
                <a:close/>
                <a:moveTo>
                  <a:pt x="216" y="108"/>
                </a:moveTo>
                <a:lnTo>
                  <a:pt x="216" y="108"/>
                </a:lnTo>
                <a:lnTo>
                  <a:pt x="216" y="106"/>
                </a:lnTo>
                <a:lnTo>
                  <a:pt x="216" y="103"/>
                </a:lnTo>
                <a:lnTo>
                  <a:pt x="216" y="106"/>
                </a:lnTo>
                <a:lnTo>
                  <a:pt x="216" y="108"/>
                </a:lnTo>
                <a:close/>
                <a:moveTo>
                  <a:pt x="112" y="357"/>
                </a:moveTo>
                <a:lnTo>
                  <a:pt x="112" y="357"/>
                </a:lnTo>
                <a:lnTo>
                  <a:pt x="111" y="357"/>
                </a:lnTo>
                <a:lnTo>
                  <a:pt x="111" y="355"/>
                </a:lnTo>
                <a:lnTo>
                  <a:pt x="111" y="357"/>
                </a:lnTo>
                <a:lnTo>
                  <a:pt x="112" y="357"/>
                </a:lnTo>
                <a:close/>
                <a:moveTo>
                  <a:pt x="283" y="13"/>
                </a:moveTo>
                <a:lnTo>
                  <a:pt x="283" y="13"/>
                </a:lnTo>
                <a:lnTo>
                  <a:pt x="287" y="13"/>
                </a:lnTo>
                <a:lnTo>
                  <a:pt x="283" y="13"/>
                </a:lnTo>
                <a:close/>
                <a:moveTo>
                  <a:pt x="221" y="93"/>
                </a:moveTo>
                <a:lnTo>
                  <a:pt x="221" y="93"/>
                </a:lnTo>
                <a:lnTo>
                  <a:pt x="221" y="92"/>
                </a:lnTo>
                <a:lnTo>
                  <a:pt x="221" y="90"/>
                </a:lnTo>
                <a:lnTo>
                  <a:pt x="221" y="93"/>
                </a:lnTo>
                <a:close/>
                <a:moveTo>
                  <a:pt x="21" y="81"/>
                </a:moveTo>
                <a:lnTo>
                  <a:pt x="21" y="81"/>
                </a:lnTo>
                <a:lnTo>
                  <a:pt x="21" y="78"/>
                </a:lnTo>
                <a:lnTo>
                  <a:pt x="19" y="78"/>
                </a:lnTo>
                <a:lnTo>
                  <a:pt x="19" y="81"/>
                </a:lnTo>
                <a:lnTo>
                  <a:pt x="21" y="81"/>
                </a:lnTo>
                <a:close/>
                <a:moveTo>
                  <a:pt x="193" y="122"/>
                </a:moveTo>
                <a:lnTo>
                  <a:pt x="193" y="122"/>
                </a:lnTo>
                <a:lnTo>
                  <a:pt x="191" y="122"/>
                </a:lnTo>
                <a:lnTo>
                  <a:pt x="191" y="125"/>
                </a:lnTo>
                <a:lnTo>
                  <a:pt x="193" y="125"/>
                </a:lnTo>
                <a:lnTo>
                  <a:pt x="193" y="122"/>
                </a:lnTo>
                <a:close/>
                <a:moveTo>
                  <a:pt x="213" y="343"/>
                </a:moveTo>
                <a:lnTo>
                  <a:pt x="213" y="343"/>
                </a:lnTo>
                <a:lnTo>
                  <a:pt x="210" y="344"/>
                </a:lnTo>
                <a:lnTo>
                  <a:pt x="212" y="344"/>
                </a:lnTo>
                <a:lnTo>
                  <a:pt x="213" y="343"/>
                </a:lnTo>
                <a:close/>
                <a:moveTo>
                  <a:pt x="208" y="137"/>
                </a:moveTo>
                <a:lnTo>
                  <a:pt x="208" y="137"/>
                </a:lnTo>
                <a:lnTo>
                  <a:pt x="212" y="137"/>
                </a:lnTo>
                <a:lnTo>
                  <a:pt x="208" y="137"/>
                </a:lnTo>
                <a:close/>
                <a:moveTo>
                  <a:pt x="354" y="347"/>
                </a:moveTo>
                <a:lnTo>
                  <a:pt x="354" y="347"/>
                </a:lnTo>
                <a:lnTo>
                  <a:pt x="354" y="344"/>
                </a:lnTo>
                <a:lnTo>
                  <a:pt x="354" y="346"/>
                </a:lnTo>
                <a:lnTo>
                  <a:pt x="354" y="347"/>
                </a:lnTo>
                <a:close/>
                <a:moveTo>
                  <a:pt x="161" y="302"/>
                </a:moveTo>
                <a:lnTo>
                  <a:pt x="161" y="302"/>
                </a:lnTo>
                <a:lnTo>
                  <a:pt x="161" y="303"/>
                </a:lnTo>
                <a:lnTo>
                  <a:pt x="163" y="305"/>
                </a:lnTo>
                <a:lnTo>
                  <a:pt x="161" y="302"/>
                </a:lnTo>
                <a:close/>
                <a:moveTo>
                  <a:pt x="193" y="339"/>
                </a:moveTo>
                <a:lnTo>
                  <a:pt x="193" y="339"/>
                </a:lnTo>
                <a:lnTo>
                  <a:pt x="193" y="341"/>
                </a:lnTo>
                <a:lnTo>
                  <a:pt x="196" y="338"/>
                </a:lnTo>
                <a:lnTo>
                  <a:pt x="193" y="339"/>
                </a:lnTo>
                <a:close/>
                <a:moveTo>
                  <a:pt x="62" y="358"/>
                </a:moveTo>
                <a:lnTo>
                  <a:pt x="62" y="358"/>
                </a:lnTo>
                <a:lnTo>
                  <a:pt x="63" y="358"/>
                </a:lnTo>
                <a:lnTo>
                  <a:pt x="63" y="357"/>
                </a:lnTo>
                <a:lnTo>
                  <a:pt x="62" y="355"/>
                </a:lnTo>
                <a:lnTo>
                  <a:pt x="62" y="358"/>
                </a:lnTo>
                <a:close/>
                <a:moveTo>
                  <a:pt x="49" y="355"/>
                </a:moveTo>
                <a:lnTo>
                  <a:pt x="49" y="355"/>
                </a:lnTo>
                <a:lnTo>
                  <a:pt x="48" y="357"/>
                </a:lnTo>
                <a:lnTo>
                  <a:pt x="49" y="357"/>
                </a:lnTo>
                <a:lnTo>
                  <a:pt x="49" y="355"/>
                </a:lnTo>
                <a:close/>
                <a:moveTo>
                  <a:pt x="261" y="21"/>
                </a:moveTo>
                <a:lnTo>
                  <a:pt x="261" y="21"/>
                </a:lnTo>
                <a:lnTo>
                  <a:pt x="261" y="25"/>
                </a:lnTo>
                <a:lnTo>
                  <a:pt x="261" y="22"/>
                </a:lnTo>
                <a:lnTo>
                  <a:pt x="261" y="21"/>
                </a:lnTo>
                <a:close/>
                <a:moveTo>
                  <a:pt x="339" y="338"/>
                </a:moveTo>
                <a:lnTo>
                  <a:pt x="339" y="338"/>
                </a:lnTo>
                <a:lnTo>
                  <a:pt x="339" y="331"/>
                </a:lnTo>
                <a:lnTo>
                  <a:pt x="339" y="338"/>
                </a:lnTo>
                <a:close/>
                <a:moveTo>
                  <a:pt x="38" y="341"/>
                </a:moveTo>
                <a:lnTo>
                  <a:pt x="38" y="341"/>
                </a:lnTo>
                <a:lnTo>
                  <a:pt x="37" y="341"/>
                </a:lnTo>
                <a:lnTo>
                  <a:pt x="37" y="343"/>
                </a:lnTo>
                <a:lnTo>
                  <a:pt x="38" y="341"/>
                </a:lnTo>
                <a:close/>
                <a:moveTo>
                  <a:pt x="49" y="322"/>
                </a:moveTo>
                <a:lnTo>
                  <a:pt x="49" y="322"/>
                </a:lnTo>
                <a:lnTo>
                  <a:pt x="49" y="327"/>
                </a:lnTo>
                <a:lnTo>
                  <a:pt x="49" y="325"/>
                </a:lnTo>
                <a:lnTo>
                  <a:pt x="49" y="322"/>
                </a:lnTo>
                <a:close/>
                <a:moveTo>
                  <a:pt x="158" y="295"/>
                </a:moveTo>
                <a:lnTo>
                  <a:pt x="158" y="295"/>
                </a:lnTo>
                <a:lnTo>
                  <a:pt x="158" y="294"/>
                </a:lnTo>
                <a:lnTo>
                  <a:pt x="158" y="292"/>
                </a:lnTo>
                <a:lnTo>
                  <a:pt x="158" y="294"/>
                </a:lnTo>
                <a:lnTo>
                  <a:pt x="158" y="295"/>
                </a:lnTo>
                <a:close/>
                <a:moveTo>
                  <a:pt x="29" y="267"/>
                </a:moveTo>
                <a:lnTo>
                  <a:pt x="29" y="267"/>
                </a:lnTo>
                <a:lnTo>
                  <a:pt x="29" y="272"/>
                </a:lnTo>
                <a:lnTo>
                  <a:pt x="29" y="267"/>
                </a:lnTo>
                <a:close/>
                <a:moveTo>
                  <a:pt x="346" y="188"/>
                </a:moveTo>
                <a:lnTo>
                  <a:pt x="346" y="188"/>
                </a:lnTo>
                <a:lnTo>
                  <a:pt x="346" y="190"/>
                </a:lnTo>
                <a:lnTo>
                  <a:pt x="347" y="190"/>
                </a:lnTo>
                <a:lnTo>
                  <a:pt x="349" y="188"/>
                </a:lnTo>
                <a:lnTo>
                  <a:pt x="346" y="188"/>
                </a:lnTo>
                <a:close/>
                <a:moveTo>
                  <a:pt x="344" y="175"/>
                </a:moveTo>
                <a:lnTo>
                  <a:pt x="344" y="175"/>
                </a:lnTo>
                <a:lnTo>
                  <a:pt x="346" y="175"/>
                </a:lnTo>
                <a:lnTo>
                  <a:pt x="346" y="174"/>
                </a:lnTo>
                <a:lnTo>
                  <a:pt x="344" y="174"/>
                </a:lnTo>
                <a:lnTo>
                  <a:pt x="344" y="175"/>
                </a:lnTo>
                <a:close/>
                <a:moveTo>
                  <a:pt x="308" y="29"/>
                </a:moveTo>
                <a:lnTo>
                  <a:pt x="308" y="29"/>
                </a:lnTo>
                <a:lnTo>
                  <a:pt x="306" y="29"/>
                </a:lnTo>
                <a:lnTo>
                  <a:pt x="305" y="29"/>
                </a:lnTo>
                <a:lnTo>
                  <a:pt x="308" y="29"/>
                </a:lnTo>
                <a:close/>
                <a:moveTo>
                  <a:pt x="344" y="371"/>
                </a:moveTo>
                <a:lnTo>
                  <a:pt x="344" y="371"/>
                </a:lnTo>
                <a:lnTo>
                  <a:pt x="347" y="369"/>
                </a:lnTo>
                <a:lnTo>
                  <a:pt x="346" y="369"/>
                </a:lnTo>
                <a:lnTo>
                  <a:pt x="344" y="371"/>
                </a:lnTo>
                <a:close/>
                <a:moveTo>
                  <a:pt x="172" y="98"/>
                </a:moveTo>
                <a:lnTo>
                  <a:pt x="172" y="98"/>
                </a:lnTo>
                <a:lnTo>
                  <a:pt x="174" y="98"/>
                </a:lnTo>
                <a:lnTo>
                  <a:pt x="174" y="96"/>
                </a:lnTo>
                <a:lnTo>
                  <a:pt x="172" y="98"/>
                </a:lnTo>
                <a:close/>
                <a:moveTo>
                  <a:pt x="68" y="37"/>
                </a:moveTo>
                <a:lnTo>
                  <a:pt x="68" y="37"/>
                </a:lnTo>
                <a:lnTo>
                  <a:pt x="66" y="37"/>
                </a:lnTo>
                <a:lnTo>
                  <a:pt x="68" y="37"/>
                </a:lnTo>
                <a:close/>
                <a:moveTo>
                  <a:pt x="199" y="349"/>
                </a:moveTo>
                <a:lnTo>
                  <a:pt x="199" y="349"/>
                </a:lnTo>
                <a:lnTo>
                  <a:pt x="197" y="350"/>
                </a:lnTo>
                <a:lnTo>
                  <a:pt x="199" y="350"/>
                </a:lnTo>
                <a:lnTo>
                  <a:pt x="199" y="349"/>
                </a:lnTo>
                <a:close/>
                <a:moveTo>
                  <a:pt x="218" y="33"/>
                </a:moveTo>
                <a:lnTo>
                  <a:pt x="218" y="33"/>
                </a:lnTo>
                <a:lnTo>
                  <a:pt x="218" y="37"/>
                </a:lnTo>
                <a:lnTo>
                  <a:pt x="218" y="35"/>
                </a:lnTo>
                <a:lnTo>
                  <a:pt x="218" y="33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69" y="235"/>
                </a:lnTo>
                <a:lnTo>
                  <a:pt x="171" y="235"/>
                </a:lnTo>
                <a:lnTo>
                  <a:pt x="169" y="234"/>
                </a:lnTo>
                <a:close/>
                <a:moveTo>
                  <a:pt x="188" y="133"/>
                </a:moveTo>
                <a:lnTo>
                  <a:pt x="188" y="133"/>
                </a:lnTo>
                <a:lnTo>
                  <a:pt x="188" y="131"/>
                </a:lnTo>
                <a:lnTo>
                  <a:pt x="186" y="133"/>
                </a:lnTo>
                <a:lnTo>
                  <a:pt x="188" y="133"/>
                </a:lnTo>
                <a:close/>
                <a:moveTo>
                  <a:pt x="155" y="11"/>
                </a:moveTo>
                <a:lnTo>
                  <a:pt x="155" y="11"/>
                </a:lnTo>
                <a:lnTo>
                  <a:pt x="156" y="11"/>
                </a:lnTo>
                <a:lnTo>
                  <a:pt x="160" y="11"/>
                </a:lnTo>
                <a:lnTo>
                  <a:pt x="155" y="11"/>
                </a:lnTo>
                <a:close/>
                <a:moveTo>
                  <a:pt x="344" y="120"/>
                </a:moveTo>
                <a:lnTo>
                  <a:pt x="344" y="120"/>
                </a:lnTo>
                <a:lnTo>
                  <a:pt x="343" y="119"/>
                </a:lnTo>
                <a:lnTo>
                  <a:pt x="343" y="120"/>
                </a:lnTo>
                <a:lnTo>
                  <a:pt x="344" y="120"/>
                </a:lnTo>
                <a:close/>
                <a:moveTo>
                  <a:pt x="220" y="49"/>
                </a:moveTo>
                <a:lnTo>
                  <a:pt x="220" y="49"/>
                </a:lnTo>
                <a:lnTo>
                  <a:pt x="216" y="49"/>
                </a:lnTo>
                <a:lnTo>
                  <a:pt x="220" y="49"/>
                </a:lnTo>
                <a:close/>
                <a:moveTo>
                  <a:pt x="89" y="361"/>
                </a:moveTo>
                <a:lnTo>
                  <a:pt x="89" y="361"/>
                </a:lnTo>
                <a:lnTo>
                  <a:pt x="87" y="360"/>
                </a:lnTo>
                <a:lnTo>
                  <a:pt x="85" y="360"/>
                </a:lnTo>
                <a:lnTo>
                  <a:pt x="87" y="361"/>
                </a:lnTo>
                <a:lnTo>
                  <a:pt x="89" y="361"/>
                </a:lnTo>
                <a:close/>
                <a:moveTo>
                  <a:pt x="278" y="18"/>
                </a:moveTo>
                <a:lnTo>
                  <a:pt x="278" y="18"/>
                </a:lnTo>
                <a:lnTo>
                  <a:pt x="278" y="16"/>
                </a:lnTo>
                <a:lnTo>
                  <a:pt x="275" y="16"/>
                </a:lnTo>
                <a:lnTo>
                  <a:pt x="278" y="18"/>
                </a:lnTo>
                <a:close/>
                <a:moveTo>
                  <a:pt x="164" y="331"/>
                </a:moveTo>
                <a:lnTo>
                  <a:pt x="164" y="331"/>
                </a:lnTo>
                <a:lnTo>
                  <a:pt x="163" y="330"/>
                </a:lnTo>
                <a:lnTo>
                  <a:pt x="163" y="331"/>
                </a:lnTo>
                <a:lnTo>
                  <a:pt x="164" y="331"/>
                </a:lnTo>
                <a:close/>
                <a:moveTo>
                  <a:pt x="197" y="92"/>
                </a:moveTo>
                <a:lnTo>
                  <a:pt x="197" y="92"/>
                </a:lnTo>
                <a:lnTo>
                  <a:pt x="196" y="92"/>
                </a:lnTo>
                <a:lnTo>
                  <a:pt x="196" y="95"/>
                </a:lnTo>
                <a:lnTo>
                  <a:pt x="197" y="92"/>
                </a:lnTo>
                <a:close/>
                <a:moveTo>
                  <a:pt x="268" y="38"/>
                </a:moveTo>
                <a:lnTo>
                  <a:pt x="268" y="38"/>
                </a:lnTo>
                <a:lnTo>
                  <a:pt x="272" y="38"/>
                </a:lnTo>
                <a:lnTo>
                  <a:pt x="270" y="37"/>
                </a:lnTo>
                <a:lnTo>
                  <a:pt x="268" y="38"/>
                </a:lnTo>
                <a:close/>
                <a:moveTo>
                  <a:pt x="51" y="253"/>
                </a:moveTo>
                <a:lnTo>
                  <a:pt x="51" y="253"/>
                </a:lnTo>
                <a:lnTo>
                  <a:pt x="52" y="259"/>
                </a:lnTo>
                <a:lnTo>
                  <a:pt x="51" y="253"/>
                </a:lnTo>
                <a:close/>
                <a:moveTo>
                  <a:pt x="347" y="46"/>
                </a:moveTo>
                <a:lnTo>
                  <a:pt x="347" y="46"/>
                </a:lnTo>
                <a:lnTo>
                  <a:pt x="347" y="44"/>
                </a:lnTo>
                <a:lnTo>
                  <a:pt x="346" y="43"/>
                </a:lnTo>
                <a:lnTo>
                  <a:pt x="346" y="44"/>
                </a:lnTo>
                <a:lnTo>
                  <a:pt x="347" y="46"/>
                </a:lnTo>
                <a:close/>
                <a:moveTo>
                  <a:pt x="350" y="73"/>
                </a:moveTo>
                <a:lnTo>
                  <a:pt x="350" y="73"/>
                </a:lnTo>
                <a:lnTo>
                  <a:pt x="350" y="71"/>
                </a:lnTo>
                <a:lnTo>
                  <a:pt x="350" y="70"/>
                </a:lnTo>
                <a:lnTo>
                  <a:pt x="350" y="73"/>
                </a:lnTo>
                <a:close/>
                <a:moveTo>
                  <a:pt x="238" y="48"/>
                </a:moveTo>
                <a:lnTo>
                  <a:pt x="238" y="48"/>
                </a:lnTo>
                <a:lnTo>
                  <a:pt x="240" y="48"/>
                </a:lnTo>
                <a:lnTo>
                  <a:pt x="240" y="46"/>
                </a:lnTo>
                <a:lnTo>
                  <a:pt x="238" y="46"/>
                </a:lnTo>
                <a:lnTo>
                  <a:pt x="238" y="48"/>
                </a:lnTo>
                <a:close/>
                <a:moveTo>
                  <a:pt x="37" y="237"/>
                </a:moveTo>
                <a:lnTo>
                  <a:pt x="37" y="237"/>
                </a:lnTo>
                <a:lnTo>
                  <a:pt x="35" y="237"/>
                </a:lnTo>
                <a:lnTo>
                  <a:pt x="35" y="238"/>
                </a:lnTo>
                <a:lnTo>
                  <a:pt x="37" y="238"/>
                </a:lnTo>
                <a:lnTo>
                  <a:pt x="37" y="237"/>
                </a:lnTo>
                <a:close/>
                <a:moveTo>
                  <a:pt x="144" y="65"/>
                </a:moveTo>
                <a:lnTo>
                  <a:pt x="144" y="65"/>
                </a:lnTo>
                <a:lnTo>
                  <a:pt x="144" y="70"/>
                </a:lnTo>
                <a:lnTo>
                  <a:pt x="144" y="65"/>
                </a:lnTo>
                <a:close/>
                <a:moveTo>
                  <a:pt x="237" y="126"/>
                </a:moveTo>
                <a:lnTo>
                  <a:pt x="237" y="126"/>
                </a:lnTo>
                <a:lnTo>
                  <a:pt x="237" y="123"/>
                </a:lnTo>
                <a:lnTo>
                  <a:pt x="237" y="126"/>
                </a:lnTo>
                <a:close/>
                <a:moveTo>
                  <a:pt x="344" y="279"/>
                </a:moveTo>
                <a:lnTo>
                  <a:pt x="344" y="279"/>
                </a:lnTo>
                <a:lnTo>
                  <a:pt x="344" y="281"/>
                </a:lnTo>
                <a:lnTo>
                  <a:pt x="346" y="279"/>
                </a:lnTo>
                <a:lnTo>
                  <a:pt x="344" y="279"/>
                </a:lnTo>
                <a:close/>
                <a:moveTo>
                  <a:pt x="171" y="51"/>
                </a:moveTo>
                <a:lnTo>
                  <a:pt x="171" y="51"/>
                </a:lnTo>
                <a:lnTo>
                  <a:pt x="172" y="49"/>
                </a:lnTo>
                <a:lnTo>
                  <a:pt x="169" y="51"/>
                </a:lnTo>
                <a:lnTo>
                  <a:pt x="171" y="51"/>
                </a:lnTo>
                <a:close/>
                <a:moveTo>
                  <a:pt x="21" y="164"/>
                </a:moveTo>
                <a:lnTo>
                  <a:pt x="21" y="164"/>
                </a:lnTo>
                <a:lnTo>
                  <a:pt x="19" y="164"/>
                </a:lnTo>
                <a:lnTo>
                  <a:pt x="19" y="166"/>
                </a:lnTo>
                <a:lnTo>
                  <a:pt x="21" y="164"/>
                </a:lnTo>
                <a:close/>
                <a:moveTo>
                  <a:pt x="197" y="68"/>
                </a:moveTo>
                <a:lnTo>
                  <a:pt x="197" y="68"/>
                </a:lnTo>
                <a:lnTo>
                  <a:pt x="197" y="66"/>
                </a:lnTo>
                <a:lnTo>
                  <a:pt x="196" y="68"/>
                </a:lnTo>
                <a:lnTo>
                  <a:pt x="197" y="68"/>
                </a:lnTo>
                <a:close/>
                <a:moveTo>
                  <a:pt x="16" y="150"/>
                </a:moveTo>
                <a:lnTo>
                  <a:pt x="16" y="150"/>
                </a:lnTo>
                <a:lnTo>
                  <a:pt x="16" y="149"/>
                </a:lnTo>
                <a:lnTo>
                  <a:pt x="16" y="150"/>
                </a:lnTo>
                <a:close/>
                <a:moveTo>
                  <a:pt x="185" y="41"/>
                </a:moveTo>
                <a:lnTo>
                  <a:pt x="185" y="41"/>
                </a:lnTo>
                <a:lnTo>
                  <a:pt x="186" y="41"/>
                </a:lnTo>
                <a:lnTo>
                  <a:pt x="188" y="40"/>
                </a:lnTo>
                <a:lnTo>
                  <a:pt x="185" y="41"/>
                </a:lnTo>
                <a:close/>
                <a:moveTo>
                  <a:pt x="210" y="302"/>
                </a:moveTo>
                <a:lnTo>
                  <a:pt x="210" y="302"/>
                </a:lnTo>
                <a:lnTo>
                  <a:pt x="208" y="303"/>
                </a:lnTo>
                <a:lnTo>
                  <a:pt x="210" y="303"/>
                </a:lnTo>
                <a:lnTo>
                  <a:pt x="210" y="302"/>
                </a:lnTo>
                <a:close/>
                <a:moveTo>
                  <a:pt x="16" y="243"/>
                </a:moveTo>
                <a:lnTo>
                  <a:pt x="16" y="243"/>
                </a:lnTo>
                <a:lnTo>
                  <a:pt x="16" y="245"/>
                </a:lnTo>
                <a:lnTo>
                  <a:pt x="18" y="243"/>
                </a:lnTo>
                <a:lnTo>
                  <a:pt x="16" y="243"/>
                </a:lnTo>
                <a:close/>
                <a:moveTo>
                  <a:pt x="366" y="286"/>
                </a:moveTo>
                <a:lnTo>
                  <a:pt x="366" y="286"/>
                </a:lnTo>
                <a:lnTo>
                  <a:pt x="366" y="290"/>
                </a:lnTo>
                <a:lnTo>
                  <a:pt x="366" y="286"/>
                </a:lnTo>
                <a:close/>
                <a:moveTo>
                  <a:pt x="16" y="153"/>
                </a:moveTo>
                <a:lnTo>
                  <a:pt x="16" y="153"/>
                </a:lnTo>
                <a:lnTo>
                  <a:pt x="16" y="155"/>
                </a:lnTo>
                <a:lnTo>
                  <a:pt x="16" y="156"/>
                </a:lnTo>
                <a:lnTo>
                  <a:pt x="16" y="153"/>
                </a:lnTo>
                <a:close/>
                <a:moveTo>
                  <a:pt x="98" y="46"/>
                </a:moveTo>
                <a:lnTo>
                  <a:pt x="98" y="46"/>
                </a:lnTo>
                <a:lnTo>
                  <a:pt x="100" y="44"/>
                </a:lnTo>
                <a:lnTo>
                  <a:pt x="98" y="46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2" y="90"/>
                </a:lnTo>
                <a:lnTo>
                  <a:pt x="32" y="93"/>
                </a:lnTo>
                <a:close/>
                <a:moveTo>
                  <a:pt x="338" y="265"/>
                </a:moveTo>
                <a:lnTo>
                  <a:pt x="338" y="265"/>
                </a:lnTo>
                <a:lnTo>
                  <a:pt x="339" y="265"/>
                </a:lnTo>
                <a:lnTo>
                  <a:pt x="339" y="264"/>
                </a:lnTo>
                <a:lnTo>
                  <a:pt x="338" y="265"/>
                </a:lnTo>
                <a:close/>
                <a:moveTo>
                  <a:pt x="35" y="231"/>
                </a:moveTo>
                <a:lnTo>
                  <a:pt x="35" y="231"/>
                </a:lnTo>
                <a:lnTo>
                  <a:pt x="35" y="234"/>
                </a:lnTo>
                <a:lnTo>
                  <a:pt x="35" y="231"/>
                </a:lnTo>
                <a:close/>
                <a:moveTo>
                  <a:pt x="182" y="253"/>
                </a:moveTo>
                <a:lnTo>
                  <a:pt x="182" y="253"/>
                </a:lnTo>
                <a:lnTo>
                  <a:pt x="182" y="254"/>
                </a:lnTo>
                <a:lnTo>
                  <a:pt x="182" y="253"/>
                </a:lnTo>
                <a:close/>
                <a:moveTo>
                  <a:pt x="357" y="175"/>
                </a:moveTo>
                <a:lnTo>
                  <a:pt x="357" y="175"/>
                </a:lnTo>
                <a:lnTo>
                  <a:pt x="357" y="174"/>
                </a:lnTo>
                <a:lnTo>
                  <a:pt x="355" y="174"/>
                </a:lnTo>
                <a:lnTo>
                  <a:pt x="357" y="175"/>
                </a:lnTo>
                <a:close/>
                <a:moveTo>
                  <a:pt x="355" y="48"/>
                </a:moveTo>
                <a:lnTo>
                  <a:pt x="355" y="48"/>
                </a:lnTo>
                <a:lnTo>
                  <a:pt x="357" y="51"/>
                </a:lnTo>
                <a:lnTo>
                  <a:pt x="355" y="48"/>
                </a:lnTo>
                <a:close/>
                <a:moveTo>
                  <a:pt x="204" y="261"/>
                </a:moveTo>
                <a:lnTo>
                  <a:pt x="204" y="261"/>
                </a:lnTo>
                <a:lnTo>
                  <a:pt x="205" y="262"/>
                </a:lnTo>
                <a:lnTo>
                  <a:pt x="205" y="261"/>
                </a:lnTo>
                <a:lnTo>
                  <a:pt x="205" y="259"/>
                </a:lnTo>
                <a:lnTo>
                  <a:pt x="204" y="261"/>
                </a:lnTo>
                <a:close/>
                <a:moveTo>
                  <a:pt x="152" y="357"/>
                </a:moveTo>
                <a:lnTo>
                  <a:pt x="152" y="357"/>
                </a:lnTo>
                <a:lnTo>
                  <a:pt x="153" y="355"/>
                </a:lnTo>
                <a:lnTo>
                  <a:pt x="152" y="354"/>
                </a:lnTo>
                <a:lnTo>
                  <a:pt x="152" y="357"/>
                </a:lnTo>
                <a:close/>
                <a:moveTo>
                  <a:pt x="335" y="182"/>
                </a:moveTo>
                <a:lnTo>
                  <a:pt x="335" y="182"/>
                </a:lnTo>
                <a:lnTo>
                  <a:pt x="335" y="180"/>
                </a:lnTo>
                <a:lnTo>
                  <a:pt x="335" y="182"/>
                </a:lnTo>
                <a:close/>
                <a:moveTo>
                  <a:pt x="186" y="314"/>
                </a:moveTo>
                <a:lnTo>
                  <a:pt x="186" y="314"/>
                </a:lnTo>
                <a:lnTo>
                  <a:pt x="188" y="313"/>
                </a:lnTo>
                <a:lnTo>
                  <a:pt x="186" y="311"/>
                </a:lnTo>
                <a:lnTo>
                  <a:pt x="186" y="314"/>
                </a:lnTo>
                <a:close/>
                <a:moveTo>
                  <a:pt x="215" y="298"/>
                </a:moveTo>
                <a:lnTo>
                  <a:pt x="215" y="298"/>
                </a:lnTo>
                <a:lnTo>
                  <a:pt x="216" y="298"/>
                </a:lnTo>
                <a:lnTo>
                  <a:pt x="218" y="297"/>
                </a:lnTo>
                <a:lnTo>
                  <a:pt x="215" y="298"/>
                </a:lnTo>
                <a:close/>
                <a:moveTo>
                  <a:pt x="14" y="193"/>
                </a:moveTo>
                <a:lnTo>
                  <a:pt x="14" y="193"/>
                </a:lnTo>
                <a:lnTo>
                  <a:pt x="16" y="191"/>
                </a:lnTo>
                <a:lnTo>
                  <a:pt x="14" y="191"/>
                </a:lnTo>
                <a:lnTo>
                  <a:pt x="14" y="193"/>
                </a:lnTo>
                <a:close/>
                <a:moveTo>
                  <a:pt x="205" y="349"/>
                </a:moveTo>
                <a:lnTo>
                  <a:pt x="205" y="349"/>
                </a:lnTo>
                <a:lnTo>
                  <a:pt x="204" y="349"/>
                </a:lnTo>
                <a:lnTo>
                  <a:pt x="204" y="350"/>
                </a:lnTo>
                <a:lnTo>
                  <a:pt x="205" y="349"/>
                </a:lnTo>
                <a:close/>
                <a:moveTo>
                  <a:pt x="343" y="130"/>
                </a:moveTo>
                <a:lnTo>
                  <a:pt x="343" y="130"/>
                </a:lnTo>
                <a:lnTo>
                  <a:pt x="344" y="130"/>
                </a:lnTo>
                <a:lnTo>
                  <a:pt x="344" y="128"/>
                </a:lnTo>
                <a:lnTo>
                  <a:pt x="343" y="128"/>
                </a:lnTo>
                <a:lnTo>
                  <a:pt x="343" y="130"/>
                </a:lnTo>
                <a:close/>
                <a:moveTo>
                  <a:pt x="78" y="48"/>
                </a:moveTo>
                <a:lnTo>
                  <a:pt x="78" y="48"/>
                </a:lnTo>
                <a:lnTo>
                  <a:pt x="79" y="48"/>
                </a:lnTo>
                <a:lnTo>
                  <a:pt x="81" y="46"/>
                </a:lnTo>
                <a:lnTo>
                  <a:pt x="78" y="48"/>
                </a:lnTo>
                <a:close/>
                <a:moveTo>
                  <a:pt x="55" y="30"/>
                </a:moveTo>
                <a:lnTo>
                  <a:pt x="55" y="30"/>
                </a:lnTo>
                <a:lnTo>
                  <a:pt x="57" y="32"/>
                </a:lnTo>
                <a:lnTo>
                  <a:pt x="57" y="30"/>
                </a:lnTo>
                <a:lnTo>
                  <a:pt x="55" y="30"/>
                </a:lnTo>
                <a:close/>
                <a:moveTo>
                  <a:pt x="338" y="270"/>
                </a:moveTo>
                <a:lnTo>
                  <a:pt x="338" y="270"/>
                </a:lnTo>
                <a:lnTo>
                  <a:pt x="339" y="268"/>
                </a:lnTo>
                <a:lnTo>
                  <a:pt x="338" y="268"/>
                </a:lnTo>
                <a:lnTo>
                  <a:pt x="338" y="270"/>
                </a:lnTo>
                <a:close/>
                <a:moveTo>
                  <a:pt x="175" y="283"/>
                </a:moveTo>
                <a:lnTo>
                  <a:pt x="175" y="283"/>
                </a:lnTo>
                <a:lnTo>
                  <a:pt x="174" y="283"/>
                </a:lnTo>
                <a:lnTo>
                  <a:pt x="175" y="284"/>
                </a:lnTo>
                <a:lnTo>
                  <a:pt x="175" y="283"/>
                </a:lnTo>
                <a:close/>
                <a:moveTo>
                  <a:pt x="344" y="240"/>
                </a:moveTo>
                <a:lnTo>
                  <a:pt x="344" y="240"/>
                </a:lnTo>
                <a:lnTo>
                  <a:pt x="344" y="242"/>
                </a:lnTo>
                <a:lnTo>
                  <a:pt x="346" y="242"/>
                </a:lnTo>
                <a:lnTo>
                  <a:pt x="344" y="240"/>
                </a:lnTo>
                <a:close/>
                <a:moveTo>
                  <a:pt x="227" y="325"/>
                </a:moveTo>
                <a:lnTo>
                  <a:pt x="227" y="325"/>
                </a:lnTo>
                <a:lnTo>
                  <a:pt x="226" y="327"/>
                </a:lnTo>
                <a:lnTo>
                  <a:pt x="226" y="328"/>
                </a:lnTo>
                <a:lnTo>
                  <a:pt x="227" y="325"/>
                </a:lnTo>
                <a:close/>
                <a:moveTo>
                  <a:pt x="172" y="330"/>
                </a:moveTo>
                <a:lnTo>
                  <a:pt x="172" y="330"/>
                </a:lnTo>
                <a:lnTo>
                  <a:pt x="174" y="330"/>
                </a:lnTo>
                <a:lnTo>
                  <a:pt x="172" y="328"/>
                </a:lnTo>
                <a:lnTo>
                  <a:pt x="172" y="330"/>
                </a:lnTo>
                <a:close/>
                <a:moveTo>
                  <a:pt x="204" y="240"/>
                </a:moveTo>
                <a:lnTo>
                  <a:pt x="204" y="240"/>
                </a:lnTo>
                <a:lnTo>
                  <a:pt x="204" y="237"/>
                </a:lnTo>
                <a:lnTo>
                  <a:pt x="202" y="238"/>
                </a:lnTo>
                <a:lnTo>
                  <a:pt x="204" y="240"/>
                </a:lnTo>
                <a:close/>
                <a:moveTo>
                  <a:pt x="336" y="90"/>
                </a:moveTo>
                <a:lnTo>
                  <a:pt x="336" y="90"/>
                </a:lnTo>
                <a:lnTo>
                  <a:pt x="335" y="92"/>
                </a:lnTo>
                <a:lnTo>
                  <a:pt x="336" y="92"/>
                </a:lnTo>
                <a:lnTo>
                  <a:pt x="336" y="90"/>
                </a:lnTo>
                <a:close/>
                <a:moveTo>
                  <a:pt x="153" y="253"/>
                </a:moveTo>
                <a:lnTo>
                  <a:pt x="153" y="253"/>
                </a:lnTo>
                <a:lnTo>
                  <a:pt x="153" y="249"/>
                </a:lnTo>
                <a:lnTo>
                  <a:pt x="153" y="251"/>
                </a:lnTo>
                <a:lnTo>
                  <a:pt x="153" y="253"/>
                </a:lnTo>
                <a:close/>
                <a:moveTo>
                  <a:pt x="354" y="202"/>
                </a:moveTo>
                <a:lnTo>
                  <a:pt x="354" y="202"/>
                </a:lnTo>
                <a:lnTo>
                  <a:pt x="354" y="201"/>
                </a:lnTo>
                <a:lnTo>
                  <a:pt x="354" y="202"/>
                </a:lnTo>
                <a:close/>
                <a:moveTo>
                  <a:pt x="347" y="308"/>
                </a:moveTo>
                <a:lnTo>
                  <a:pt x="347" y="308"/>
                </a:lnTo>
                <a:lnTo>
                  <a:pt x="346" y="308"/>
                </a:lnTo>
                <a:lnTo>
                  <a:pt x="346" y="309"/>
                </a:lnTo>
                <a:lnTo>
                  <a:pt x="347" y="308"/>
                </a:lnTo>
                <a:close/>
                <a:moveTo>
                  <a:pt x="48" y="336"/>
                </a:moveTo>
                <a:lnTo>
                  <a:pt x="48" y="336"/>
                </a:lnTo>
                <a:lnTo>
                  <a:pt x="46" y="336"/>
                </a:lnTo>
                <a:lnTo>
                  <a:pt x="48" y="339"/>
                </a:lnTo>
                <a:lnTo>
                  <a:pt x="48" y="336"/>
                </a:lnTo>
                <a:close/>
                <a:moveTo>
                  <a:pt x="49" y="361"/>
                </a:moveTo>
                <a:lnTo>
                  <a:pt x="49" y="361"/>
                </a:lnTo>
                <a:lnTo>
                  <a:pt x="49" y="360"/>
                </a:lnTo>
                <a:lnTo>
                  <a:pt x="49" y="361"/>
                </a:lnTo>
                <a:close/>
                <a:moveTo>
                  <a:pt x="309" y="57"/>
                </a:moveTo>
                <a:lnTo>
                  <a:pt x="309" y="57"/>
                </a:lnTo>
                <a:lnTo>
                  <a:pt x="311" y="59"/>
                </a:lnTo>
                <a:lnTo>
                  <a:pt x="311" y="57"/>
                </a:lnTo>
                <a:lnTo>
                  <a:pt x="309" y="57"/>
                </a:lnTo>
                <a:close/>
                <a:moveTo>
                  <a:pt x="347" y="109"/>
                </a:moveTo>
                <a:lnTo>
                  <a:pt x="347" y="109"/>
                </a:lnTo>
                <a:lnTo>
                  <a:pt x="349" y="108"/>
                </a:lnTo>
                <a:lnTo>
                  <a:pt x="347" y="109"/>
                </a:lnTo>
                <a:close/>
                <a:moveTo>
                  <a:pt x="344" y="350"/>
                </a:moveTo>
                <a:lnTo>
                  <a:pt x="344" y="350"/>
                </a:lnTo>
                <a:lnTo>
                  <a:pt x="346" y="352"/>
                </a:lnTo>
                <a:lnTo>
                  <a:pt x="346" y="350"/>
                </a:lnTo>
                <a:lnTo>
                  <a:pt x="344" y="350"/>
                </a:lnTo>
                <a:close/>
                <a:moveTo>
                  <a:pt x="54" y="27"/>
                </a:moveTo>
                <a:lnTo>
                  <a:pt x="54" y="27"/>
                </a:lnTo>
                <a:lnTo>
                  <a:pt x="52" y="29"/>
                </a:lnTo>
                <a:lnTo>
                  <a:pt x="54" y="29"/>
                </a:lnTo>
                <a:lnTo>
                  <a:pt x="54" y="27"/>
                </a:lnTo>
                <a:close/>
                <a:moveTo>
                  <a:pt x="29" y="276"/>
                </a:moveTo>
                <a:lnTo>
                  <a:pt x="29" y="276"/>
                </a:lnTo>
                <a:lnTo>
                  <a:pt x="29" y="275"/>
                </a:lnTo>
                <a:lnTo>
                  <a:pt x="29" y="276"/>
                </a:lnTo>
                <a:close/>
                <a:moveTo>
                  <a:pt x="254" y="331"/>
                </a:moveTo>
                <a:lnTo>
                  <a:pt x="254" y="331"/>
                </a:lnTo>
                <a:lnTo>
                  <a:pt x="256" y="331"/>
                </a:lnTo>
                <a:lnTo>
                  <a:pt x="254" y="331"/>
                </a:lnTo>
                <a:close/>
                <a:moveTo>
                  <a:pt x="319" y="22"/>
                </a:moveTo>
                <a:lnTo>
                  <a:pt x="319" y="22"/>
                </a:lnTo>
                <a:lnTo>
                  <a:pt x="319" y="24"/>
                </a:lnTo>
                <a:lnTo>
                  <a:pt x="320" y="24"/>
                </a:lnTo>
                <a:lnTo>
                  <a:pt x="320" y="22"/>
                </a:lnTo>
                <a:lnTo>
                  <a:pt x="319" y="22"/>
                </a:lnTo>
                <a:close/>
                <a:moveTo>
                  <a:pt x="344" y="178"/>
                </a:moveTo>
                <a:lnTo>
                  <a:pt x="344" y="178"/>
                </a:lnTo>
                <a:lnTo>
                  <a:pt x="346" y="178"/>
                </a:lnTo>
                <a:lnTo>
                  <a:pt x="344" y="178"/>
                </a:lnTo>
                <a:close/>
                <a:moveTo>
                  <a:pt x="194" y="259"/>
                </a:moveTo>
                <a:lnTo>
                  <a:pt x="194" y="259"/>
                </a:lnTo>
                <a:lnTo>
                  <a:pt x="194" y="262"/>
                </a:lnTo>
                <a:lnTo>
                  <a:pt x="194" y="259"/>
                </a:lnTo>
                <a:close/>
                <a:moveTo>
                  <a:pt x="339" y="275"/>
                </a:moveTo>
                <a:lnTo>
                  <a:pt x="339" y="275"/>
                </a:lnTo>
                <a:lnTo>
                  <a:pt x="339" y="276"/>
                </a:lnTo>
                <a:lnTo>
                  <a:pt x="339" y="275"/>
                </a:lnTo>
                <a:close/>
                <a:moveTo>
                  <a:pt x="249" y="343"/>
                </a:moveTo>
                <a:lnTo>
                  <a:pt x="249" y="343"/>
                </a:lnTo>
                <a:lnTo>
                  <a:pt x="248" y="343"/>
                </a:lnTo>
                <a:lnTo>
                  <a:pt x="246" y="343"/>
                </a:lnTo>
                <a:lnTo>
                  <a:pt x="249" y="343"/>
                </a:lnTo>
                <a:close/>
                <a:moveTo>
                  <a:pt x="25" y="246"/>
                </a:moveTo>
                <a:lnTo>
                  <a:pt x="25" y="246"/>
                </a:lnTo>
                <a:lnTo>
                  <a:pt x="25" y="243"/>
                </a:lnTo>
                <a:lnTo>
                  <a:pt x="25" y="246"/>
                </a:lnTo>
                <a:close/>
                <a:moveTo>
                  <a:pt x="193" y="98"/>
                </a:moveTo>
                <a:lnTo>
                  <a:pt x="193" y="98"/>
                </a:lnTo>
                <a:lnTo>
                  <a:pt x="193" y="100"/>
                </a:lnTo>
                <a:lnTo>
                  <a:pt x="193" y="98"/>
                </a:lnTo>
                <a:close/>
                <a:moveTo>
                  <a:pt x="358" y="322"/>
                </a:moveTo>
                <a:lnTo>
                  <a:pt x="358" y="322"/>
                </a:lnTo>
                <a:lnTo>
                  <a:pt x="358" y="324"/>
                </a:lnTo>
                <a:lnTo>
                  <a:pt x="358" y="322"/>
                </a:lnTo>
                <a:close/>
                <a:moveTo>
                  <a:pt x="194" y="133"/>
                </a:moveTo>
                <a:lnTo>
                  <a:pt x="194" y="133"/>
                </a:lnTo>
                <a:lnTo>
                  <a:pt x="194" y="131"/>
                </a:lnTo>
                <a:lnTo>
                  <a:pt x="193" y="133"/>
                </a:lnTo>
                <a:lnTo>
                  <a:pt x="194" y="133"/>
                </a:lnTo>
                <a:close/>
                <a:moveTo>
                  <a:pt x="49" y="57"/>
                </a:moveTo>
                <a:lnTo>
                  <a:pt x="49" y="57"/>
                </a:lnTo>
                <a:lnTo>
                  <a:pt x="51" y="57"/>
                </a:lnTo>
                <a:lnTo>
                  <a:pt x="51" y="55"/>
                </a:lnTo>
                <a:lnTo>
                  <a:pt x="49" y="57"/>
                </a:lnTo>
                <a:close/>
                <a:moveTo>
                  <a:pt x="78" y="368"/>
                </a:moveTo>
                <a:lnTo>
                  <a:pt x="78" y="368"/>
                </a:lnTo>
                <a:lnTo>
                  <a:pt x="78" y="366"/>
                </a:lnTo>
                <a:lnTo>
                  <a:pt x="78" y="368"/>
                </a:lnTo>
                <a:close/>
                <a:moveTo>
                  <a:pt x="163" y="361"/>
                </a:moveTo>
                <a:lnTo>
                  <a:pt x="163" y="361"/>
                </a:lnTo>
                <a:lnTo>
                  <a:pt x="164" y="361"/>
                </a:lnTo>
                <a:lnTo>
                  <a:pt x="163" y="361"/>
                </a:lnTo>
                <a:close/>
                <a:moveTo>
                  <a:pt x="341" y="311"/>
                </a:moveTo>
                <a:lnTo>
                  <a:pt x="341" y="311"/>
                </a:lnTo>
                <a:lnTo>
                  <a:pt x="341" y="309"/>
                </a:lnTo>
                <a:lnTo>
                  <a:pt x="339" y="309"/>
                </a:lnTo>
                <a:lnTo>
                  <a:pt x="341" y="311"/>
                </a:lnTo>
                <a:close/>
                <a:moveTo>
                  <a:pt x="141" y="29"/>
                </a:moveTo>
                <a:lnTo>
                  <a:pt x="141" y="29"/>
                </a:lnTo>
                <a:lnTo>
                  <a:pt x="139" y="29"/>
                </a:lnTo>
                <a:lnTo>
                  <a:pt x="141" y="29"/>
                </a:lnTo>
                <a:close/>
                <a:moveTo>
                  <a:pt x="29" y="324"/>
                </a:moveTo>
                <a:lnTo>
                  <a:pt x="29" y="324"/>
                </a:lnTo>
                <a:lnTo>
                  <a:pt x="29" y="322"/>
                </a:lnTo>
                <a:lnTo>
                  <a:pt x="29" y="324"/>
                </a:lnTo>
                <a:close/>
                <a:moveTo>
                  <a:pt x="325" y="104"/>
                </a:moveTo>
                <a:lnTo>
                  <a:pt x="325" y="104"/>
                </a:lnTo>
                <a:lnTo>
                  <a:pt x="327" y="104"/>
                </a:lnTo>
                <a:lnTo>
                  <a:pt x="328" y="104"/>
                </a:lnTo>
                <a:lnTo>
                  <a:pt x="325" y="104"/>
                </a:lnTo>
                <a:close/>
                <a:moveTo>
                  <a:pt x="308" y="35"/>
                </a:moveTo>
                <a:lnTo>
                  <a:pt x="308" y="35"/>
                </a:lnTo>
                <a:lnTo>
                  <a:pt x="306" y="35"/>
                </a:lnTo>
                <a:lnTo>
                  <a:pt x="306" y="37"/>
                </a:lnTo>
                <a:lnTo>
                  <a:pt x="308" y="35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3" y="232"/>
                </a:lnTo>
                <a:lnTo>
                  <a:pt x="191" y="232"/>
                </a:lnTo>
                <a:lnTo>
                  <a:pt x="191" y="234"/>
                </a:lnTo>
                <a:close/>
                <a:moveTo>
                  <a:pt x="85" y="40"/>
                </a:moveTo>
                <a:lnTo>
                  <a:pt x="85" y="40"/>
                </a:lnTo>
                <a:lnTo>
                  <a:pt x="87" y="40"/>
                </a:lnTo>
                <a:lnTo>
                  <a:pt x="85" y="40"/>
                </a:lnTo>
                <a:close/>
                <a:moveTo>
                  <a:pt x="339" y="218"/>
                </a:moveTo>
                <a:lnTo>
                  <a:pt x="339" y="218"/>
                </a:lnTo>
                <a:lnTo>
                  <a:pt x="338" y="218"/>
                </a:lnTo>
                <a:lnTo>
                  <a:pt x="336" y="218"/>
                </a:lnTo>
                <a:lnTo>
                  <a:pt x="339" y="218"/>
                </a:lnTo>
                <a:close/>
                <a:moveTo>
                  <a:pt x="25" y="174"/>
                </a:moveTo>
                <a:lnTo>
                  <a:pt x="25" y="174"/>
                </a:lnTo>
                <a:lnTo>
                  <a:pt x="29" y="172"/>
                </a:lnTo>
                <a:lnTo>
                  <a:pt x="25" y="174"/>
                </a:lnTo>
                <a:close/>
                <a:moveTo>
                  <a:pt x="155" y="54"/>
                </a:moveTo>
                <a:lnTo>
                  <a:pt x="155" y="54"/>
                </a:lnTo>
                <a:lnTo>
                  <a:pt x="155" y="52"/>
                </a:lnTo>
                <a:lnTo>
                  <a:pt x="153" y="52"/>
                </a:lnTo>
                <a:lnTo>
                  <a:pt x="155" y="54"/>
                </a:lnTo>
                <a:close/>
                <a:moveTo>
                  <a:pt x="220" y="286"/>
                </a:moveTo>
                <a:lnTo>
                  <a:pt x="220" y="286"/>
                </a:lnTo>
                <a:lnTo>
                  <a:pt x="218" y="284"/>
                </a:lnTo>
                <a:lnTo>
                  <a:pt x="218" y="286"/>
                </a:lnTo>
                <a:lnTo>
                  <a:pt x="220" y="286"/>
                </a:lnTo>
                <a:close/>
                <a:moveTo>
                  <a:pt x="73" y="358"/>
                </a:moveTo>
                <a:lnTo>
                  <a:pt x="73" y="358"/>
                </a:lnTo>
                <a:lnTo>
                  <a:pt x="71" y="357"/>
                </a:lnTo>
                <a:lnTo>
                  <a:pt x="71" y="358"/>
                </a:lnTo>
                <a:lnTo>
                  <a:pt x="73" y="358"/>
                </a:lnTo>
                <a:close/>
                <a:moveTo>
                  <a:pt x="175" y="368"/>
                </a:moveTo>
                <a:lnTo>
                  <a:pt x="175" y="368"/>
                </a:lnTo>
                <a:lnTo>
                  <a:pt x="177" y="371"/>
                </a:lnTo>
                <a:lnTo>
                  <a:pt x="177" y="369"/>
                </a:lnTo>
                <a:lnTo>
                  <a:pt x="175" y="36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87" y="27"/>
                </a:lnTo>
                <a:lnTo>
                  <a:pt x="85" y="27"/>
                </a:lnTo>
                <a:close/>
                <a:moveTo>
                  <a:pt x="347" y="290"/>
                </a:moveTo>
                <a:lnTo>
                  <a:pt x="347" y="290"/>
                </a:lnTo>
                <a:lnTo>
                  <a:pt x="347" y="294"/>
                </a:lnTo>
                <a:lnTo>
                  <a:pt x="349" y="292"/>
                </a:lnTo>
                <a:lnTo>
                  <a:pt x="347" y="290"/>
                </a:lnTo>
                <a:close/>
                <a:moveTo>
                  <a:pt x="158" y="300"/>
                </a:moveTo>
                <a:lnTo>
                  <a:pt x="158" y="300"/>
                </a:lnTo>
                <a:lnTo>
                  <a:pt x="158" y="298"/>
                </a:lnTo>
                <a:lnTo>
                  <a:pt x="158" y="300"/>
                </a:lnTo>
                <a:close/>
                <a:moveTo>
                  <a:pt x="224" y="22"/>
                </a:moveTo>
                <a:lnTo>
                  <a:pt x="224" y="22"/>
                </a:lnTo>
                <a:lnTo>
                  <a:pt x="226" y="21"/>
                </a:lnTo>
                <a:lnTo>
                  <a:pt x="224" y="21"/>
                </a:lnTo>
                <a:lnTo>
                  <a:pt x="224" y="22"/>
                </a:lnTo>
                <a:close/>
                <a:moveTo>
                  <a:pt x="276" y="32"/>
                </a:moveTo>
                <a:lnTo>
                  <a:pt x="276" y="32"/>
                </a:lnTo>
                <a:lnTo>
                  <a:pt x="276" y="30"/>
                </a:lnTo>
                <a:lnTo>
                  <a:pt x="276" y="32"/>
                </a:lnTo>
                <a:close/>
                <a:moveTo>
                  <a:pt x="199" y="320"/>
                </a:moveTo>
                <a:lnTo>
                  <a:pt x="199" y="320"/>
                </a:lnTo>
                <a:lnTo>
                  <a:pt x="197" y="322"/>
                </a:lnTo>
                <a:lnTo>
                  <a:pt x="199" y="322"/>
                </a:lnTo>
                <a:lnTo>
                  <a:pt x="199" y="320"/>
                </a:lnTo>
                <a:close/>
                <a:moveTo>
                  <a:pt x="32" y="343"/>
                </a:moveTo>
                <a:lnTo>
                  <a:pt x="32" y="343"/>
                </a:lnTo>
                <a:lnTo>
                  <a:pt x="32" y="341"/>
                </a:lnTo>
                <a:lnTo>
                  <a:pt x="32" y="339"/>
                </a:lnTo>
                <a:lnTo>
                  <a:pt x="32" y="343"/>
                </a:lnTo>
                <a:close/>
                <a:moveTo>
                  <a:pt x="191" y="341"/>
                </a:moveTo>
                <a:lnTo>
                  <a:pt x="191" y="341"/>
                </a:lnTo>
                <a:lnTo>
                  <a:pt x="190" y="341"/>
                </a:lnTo>
                <a:lnTo>
                  <a:pt x="191" y="343"/>
                </a:lnTo>
                <a:lnTo>
                  <a:pt x="191" y="341"/>
                </a:lnTo>
                <a:close/>
                <a:moveTo>
                  <a:pt x="49" y="218"/>
                </a:moveTo>
                <a:lnTo>
                  <a:pt x="49" y="218"/>
                </a:lnTo>
                <a:lnTo>
                  <a:pt x="48" y="219"/>
                </a:lnTo>
                <a:lnTo>
                  <a:pt x="49" y="219"/>
                </a:lnTo>
                <a:lnTo>
                  <a:pt x="49" y="218"/>
                </a:lnTo>
                <a:close/>
                <a:moveTo>
                  <a:pt x="27" y="134"/>
                </a:moveTo>
                <a:lnTo>
                  <a:pt x="27" y="134"/>
                </a:lnTo>
                <a:lnTo>
                  <a:pt x="27" y="136"/>
                </a:lnTo>
                <a:lnTo>
                  <a:pt x="27" y="134"/>
                </a:lnTo>
                <a:close/>
                <a:moveTo>
                  <a:pt x="349" y="90"/>
                </a:moveTo>
                <a:lnTo>
                  <a:pt x="349" y="90"/>
                </a:lnTo>
                <a:lnTo>
                  <a:pt x="346" y="92"/>
                </a:lnTo>
                <a:lnTo>
                  <a:pt x="349" y="90"/>
                </a:lnTo>
                <a:close/>
                <a:moveTo>
                  <a:pt x="155" y="98"/>
                </a:moveTo>
                <a:lnTo>
                  <a:pt x="155" y="98"/>
                </a:lnTo>
                <a:lnTo>
                  <a:pt x="155" y="100"/>
                </a:lnTo>
                <a:lnTo>
                  <a:pt x="156" y="100"/>
                </a:lnTo>
                <a:lnTo>
                  <a:pt x="155" y="98"/>
                </a:lnTo>
                <a:close/>
                <a:moveTo>
                  <a:pt x="336" y="253"/>
                </a:moveTo>
                <a:lnTo>
                  <a:pt x="336" y="253"/>
                </a:lnTo>
                <a:lnTo>
                  <a:pt x="335" y="253"/>
                </a:lnTo>
                <a:lnTo>
                  <a:pt x="336" y="253"/>
                </a:lnTo>
                <a:close/>
                <a:moveTo>
                  <a:pt x="171" y="344"/>
                </a:moveTo>
                <a:lnTo>
                  <a:pt x="171" y="344"/>
                </a:lnTo>
                <a:lnTo>
                  <a:pt x="171" y="347"/>
                </a:lnTo>
                <a:lnTo>
                  <a:pt x="172" y="346"/>
                </a:lnTo>
                <a:lnTo>
                  <a:pt x="171" y="344"/>
                </a:lnTo>
                <a:close/>
                <a:moveTo>
                  <a:pt x="169" y="13"/>
                </a:moveTo>
                <a:lnTo>
                  <a:pt x="169" y="13"/>
                </a:lnTo>
                <a:lnTo>
                  <a:pt x="172" y="13"/>
                </a:lnTo>
                <a:lnTo>
                  <a:pt x="169" y="13"/>
                </a:lnTo>
                <a:close/>
                <a:moveTo>
                  <a:pt x="183" y="305"/>
                </a:moveTo>
                <a:lnTo>
                  <a:pt x="183" y="305"/>
                </a:lnTo>
                <a:lnTo>
                  <a:pt x="183" y="306"/>
                </a:lnTo>
                <a:lnTo>
                  <a:pt x="183" y="305"/>
                </a:lnTo>
                <a:close/>
                <a:moveTo>
                  <a:pt x="218" y="330"/>
                </a:moveTo>
                <a:lnTo>
                  <a:pt x="218" y="330"/>
                </a:lnTo>
                <a:lnTo>
                  <a:pt x="216" y="331"/>
                </a:lnTo>
                <a:lnTo>
                  <a:pt x="220" y="331"/>
                </a:lnTo>
                <a:lnTo>
                  <a:pt x="220" y="330"/>
                </a:lnTo>
                <a:lnTo>
                  <a:pt x="218" y="330"/>
                </a:lnTo>
                <a:close/>
                <a:moveTo>
                  <a:pt x="341" y="82"/>
                </a:moveTo>
                <a:lnTo>
                  <a:pt x="341" y="82"/>
                </a:lnTo>
                <a:lnTo>
                  <a:pt x="343" y="81"/>
                </a:lnTo>
                <a:lnTo>
                  <a:pt x="341" y="82"/>
                </a:lnTo>
                <a:close/>
                <a:moveTo>
                  <a:pt x="30" y="229"/>
                </a:moveTo>
                <a:lnTo>
                  <a:pt x="30" y="229"/>
                </a:lnTo>
                <a:lnTo>
                  <a:pt x="32" y="227"/>
                </a:lnTo>
                <a:lnTo>
                  <a:pt x="30" y="229"/>
                </a:lnTo>
                <a:close/>
                <a:moveTo>
                  <a:pt x="24" y="279"/>
                </a:moveTo>
                <a:lnTo>
                  <a:pt x="24" y="279"/>
                </a:lnTo>
                <a:lnTo>
                  <a:pt x="24" y="278"/>
                </a:lnTo>
                <a:lnTo>
                  <a:pt x="24" y="279"/>
                </a:lnTo>
                <a:close/>
                <a:moveTo>
                  <a:pt x="278" y="13"/>
                </a:moveTo>
                <a:lnTo>
                  <a:pt x="278" y="13"/>
                </a:lnTo>
                <a:lnTo>
                  <a:pt x="275" y="13"/>
                </a:lnTo>
                <a:lnTo>
                  <a:pt x="278" y="13"/>
                </a:lnTo>
                <a:close/>
                <a:moveTo>
                  <a:pt x="193" y="136"/>
                </a:moveTo>
                <a:lnTo>
                  <a:pt x="193" y="136"/>
                </a:lnTo>
                <a:lnTo>
                  <a:pt x="194" y="136"/>
                </a:lnTo>
                <a:lnTo>
                  <a:pt x="193" y="136"/>
                </a:lnTo>
                <a:close/>
                <a:moveTo>
                  <a:pt x="41" y="59"/>
                </a:moveTo>
                <a:lnTo>
                  <a:pt x="41" y="59"/>
                </a:lnTo>
                <a:lnTo>
                  <a:pt x="43" y="57"/>
                </a:lnTo>
                <a:lnTo>
                  <a:pt x="43" y="55"/>
                </a:lnTo>
                <a:lnTo>
                  <a:pt x="41" y="59"/>
                </a:lnTo>
                <a:close/>
                <a:moveTo>
                  <a:pt x="177" y="303"/>
                </a:moveTo>
                <a:lnTo>
                  <a:pt x="177" y="303"/>
                </a:lnTo>
                <a:lnTo>
                  <a:pt x="178" y="305"/>
                </a:lnTo>
                <a:lnTo>
                  <a:pt x="178" y="303"/>
                </a:lnTo>
                <a:lnTo>
                  <a:pt x="177" y="303"/>
                </a:lnTo>
                <a:close/>
                <a:moveTo>
                  <a:pt x="231" y="52"/>
                </a:moveTo>
                <a:lnTo>
                  <a:pt x="231" y="52"/>
                </a:lnTo>
                <a:lnTo>
                  <a:pt x="229" y="51"/>
                </a:lnTo>
                <a:lnTo>
                  <a:pt x="231" y="52"/>
                </a:lnTo>
                <a:close/>
                <a:moveTo>
                  <a:pt x="134" y="25"/>
                </a:moveTo>
                <a:lnTo>
                  <a:pt x="134" y="25"/>
                </a:lnTo>
                <a:lnTo>
                  <a:pt x="136" y="25"/>
                </a:lnTo>
                <a:lnTo>
                  <a:pt x="134" y="25"/>
                </a:lnTo>
                <a:close/>
                <a:moveTo>
                  <a:pt x="349" y="212"/>
                </a:moveTo>
                <a:lnTo>
                  <a:pt x="349" y="212"/>
                </a:lnTo>
                <a:lnTo>
                  <a:pt x="350" y="213"/>
                </a:lnTo>
                <a:lnTo>
                  <a:pt x="350" y="212"/>
                </a:lnTo>
                <a:lnTo>
                  <a:pt x="349" y="212"/>
                </a:lnTo>
                <a:close/>
                <a:moveTo>
                  <a:pt x="350" y="218"/>
                </a:moveTo>
                <a:lnTo>
                  <a:pt x="350" y="218"/>
                </a:lnTo>
                <a:lnTo>
                  <a:pt x="350" y="216"/>
                </a:lnTo>
                <a:lnTo>
                  <a:pt x="350" y="218"/>
                </a:lnTo>
                <a:close/>
                <a:moveTo>
                  <a:pt x="180" y="267"/>
                </a:moveTo>
                <a:lnTo>
                  <a:pt x="180" y="267"/>
                </a:lnTo>
                <a:lnTo>
                  <a:pt x="180" y="265"/>
                </a:lnTo>
                <a:lnTo>
                  <a:pt x="178" y="267"/>
                </a:lnTo>
                <a:lnTo>
                  <a:pt x="180" y="267"/>
                </a:lnTo>
                <a:close/>
                <a:moveTo>
                  <a:pt x="366" y="294"/>
                </a:moveTo>
                <a:lnTo>
                  <a:pt x="366" y="294"/>
                </a:lnTo>
                <a:lnTo>
                  <a:pt x="366" y="292"/>
                </a:lnTo>
                <a:lnTo>
                  <a:pt x="366" y="294"/>
                </a:lnTo>
                <a:close/>
                <a:moveTo>
                  <a:pt x="163" y="134"/>
                </a:moveTo>
                <a:lnTo>
                  <a:pt x="163" y="134"/>
                </a:lnTo>
                <a:lnTo>
                  <a:pt x="163" y="136"/>
                </a:lnTo>
                <a:lnTo>
                  <a:pt x="163" y="134"/>
                </a:lnTo>
                <a:close/>
                <a:moveTo>
                  <a:pt x="21" y="62"/>
                </a:moveTo>
                <a:lnTo>
                  <a:pt x="21" y="62"/>
                </a:lnTo>
                <a:lnTo>
                  <a:pt x="19" y="63"/>
                </a:lnTo>
                <a:lnTo>
                  <a:pt x="21" y="62"/>
                </a:lnTo>
                <a:close/>
                <a:moveTo>
                  <a:pt x="19" y="153"/>
                </a:moveTo>
                <a:lnTo>
                  <a:pt x="19" y="153"/>
                </a:lnTo>
                <a:lnTo>
                  <a:pt x="21" y="152"/>
                </a:lnTo>
                <a:lnTo>
                  <a:pt x="19" y="153"/>
                </a:lnTo>
                <a:close/>
                <a:moveTo>
                  <a:pt x="25" y="327"/>
                </a:moveTo>
                <a:lnTo>
                  <a:pt x="25" y="327"/>
                </a:lnTo>
                <a:lnTo>
                  <a:pt x="25" y="325"/>
                </a:lnTo>
                <a:lnTo>
                  <a:pt x="25" y="327"/>
                </a:lnTo>
                <a:close/>
                <a:moveTo>
                  <a:pt x="175" y="257"/>
                </a:moveTo>
                <a:lnTo>
                  <a:pt x="175" y="257"/>
                </a:lnTo>
                <a:lnTo>
                  <a:pt x="177" y="257"/>
                </a:lnTo>
                <a:lnTo>
                  <a:pt x="175" y="257"/>
                </a:lnTo>
                <a:close/>
                <a:moveTo>
                  <a:pt x="161" y="139"/>
                </a:moveTo>
                <a:lnTo>
                  <a:pt x="161" y="139"/>
                </a:lnTo>
                <a:lnTo>
                  <a:pt x="163" y="139"/>
                </a:lnTo>
                <a:lnTo>
                  <a:pt x="161" y="139"/>
                </a:lnTo>
                <a:close/>
                <a:moveTo>
                  <a:pt x="305" y="339"/>
                </a:moveTo>
                <a:lnTo>
                  <a:pt x="305" y="339"/>
                </a:lnTo>
                <a:lnTo>
                  <a:pt x="306" y="339"/>
                </a:lnTo>
                <a:lnTo>
                  <a:pt x="305" y="339"/>
                </a:lnTo>
                <a:close/>
                <a:moveTo>
                  <a:pt x="120" y="369"/>
                </a:moveTo>
                <a:lnTo>
                  <a:pt x="120" y="369"/>
                </a:lnTo>
                <a:lnTo>
                  <a:pt x="119" y="369"/>
                </a:lnTo>
                <a:lnTo>
                  <a:pt x="120" y="371"/>
                </a:lnTo>
                <a:lnTo>
                  <a:pt x="120" y="369"/>
                </a:lnTo>
                <a:close/>
                <a:moveTo>
                  <a:pt x="335" y="106"/>
                </a:moveTo>
                <a:lnTo>
                  <a:pt x="335" y="106"/>
                </a:lnTo>
                <a:lnTo>
                  <a:pt x="336" y="106"/>
                </a:lnTo>
                <a:lnTo>
                  <a:pt x="335" y="104"/>
                </a:lnTo>
                <a:lnTo>
                  <a:pt x="335" y="106"/>
                </a:lnTo>
                <a:close/>
                <a:moveTo>
                  <a:pt x="142" y="111"/>
                </a:moveTo>
                <a:lnTo>
                  <a:pt x="142" y="111"/>
                </a:lnTo>
                <a:lnTo>
                  <a:pt x="141" y="111"/>
                </a:lnTo>
                <a:lnTo>
                  <a:pt x="142" y="112"/>
                </a:lnTo>
                <a:lnTo>
                  <a:pt x="142" y="111"/>
                </a:lnTo>
                <a:close/>
                <a:moveTo>
                  <a:pt x="14" y="60"/>
                </a:moveTo>
                <a:lnTo>
                  <a:pt x="14" y="60"/>
                </a:lnTo>
                <a:lnTo>
                  <a:pt x="16" y="59"/>
                </a:lnTo>
                <a:lnTo>
                  <a:pt x="14" y="60"/>
                </a:lnTo>
                <a:close/>
                <a:moveTo>
                  <a:pt x="194" y="331"/>
                </a:moveTo>
                <a:lnTo>
                  <a:pt x="194" y="331"/>
                </a:lnTo>
                <a:lnTo>
                  <a:pt x="194" y="330"/>
                </a:lnTo>
                <a:lnTo>
                  <a:pt x="194" y="331"/>
                </a:lnTo>
                <a:close/>
                <a:moveTo>
                  <a:pt x="155" y="21"/>
                </a:moveTo>
                <a:lnTo>
                  <a:pt x="155" y="21"/>
                </a:lnTo>
                <a:lnTo>
                  <a:pt x="155" y="22"/>
                </a:lnTo>
                <a:lnTo>
                  <a:pt x="156" y="22"/>
                </a:lnTo>
                <a:lnTo>
                  <a:pt x="155" y="21"/>
                </a:lnTo>
                <a:close/>
                <a:moveTo>
                  <a:pt x="152" y="40"/>
                </a:moveTo>
                <a:lnTo>
                  <a:pt x="152" y="40"/>
                </a:lnTo>
                <a:lnTo>
                  <a:pt x="150" y="41"/>
                </a:lnTo>
                <a:lnTo>
                  <a:pt x="152" y="41"/>
                </a:lnTo>
                <a:lnTo>
                  <a:pt x="152" y="40"/>
                </a:lnTo>
                <a:close/>
                <a:moveTo>
                  <a:pt x="51" y="350"/>
                </a:moveTo>
                <a:lnTo>
                  <a:pt x="51" y="350"/>
                </a:lnTo>
                <a:lnTo>
                  <a:pt x="49" y="349"/>
                </a:lnTo>
                <a:lnTo>
                  <a:pt x="51" y="350"/>
                </a:lnTo>
                <a:close/>
                <a:moveTo>
                  <a:pt x="180" y="130"/>
                </a:moveTo>
                <a:lnTo>
                  <a:pt x="180" y="130"/>
                </a:lnTo>
                <a:lnTo>
                  <a:pt x="182" y="128"/>
                </a:lnTo>
                <a:lnTo>
                  <a:pt x="180" y="128"/>
                </a:lnTo>
                <a:lnTo>
                  <a:pt x="180" y="130"/>
                </a:lnTo>
                <a:close/>
                <a:moveTo>
                  <a:pt x="188" y="350"/>
                </a:moveTo>
                <a:lnTo>
                  <a:pt x="188" y="350"/>
                </a:lnTo>
                <a:lnTo>
                  <a:pt x="188" y="349"/>
                </a:lnTo>
                <a:lnTo>
                  <a:pt x="188" y="350"/>
                </a:lnTo>
                <a:close/>
                <a:moveTo>
                  <a:pt x="343" y="100"/>
                </a:moveTo>
                <a:lnTo>
                  <a:pt x="343" y="100"/>
                </a:lnTo>
                <a:lnTo>
                  <a:pt x="341" y="100"/>
                </a:lnTo>
                <a:lnTo>
                  <a:pt x="343" y="100"/>
                </a:lnTo>
                <a:close/>
                <a:moveTo>
                  <a:pt x="226" y="29"/>
                </a:moveTo>
                <a:lnTo>
                  <a:pt x="226" y="29"/>
                </a:lnTo>
                <a:lnTo>
                  <a:pt x="226" y="27"/>
                </a:lnTo>
                <a:lnTo>
                  <a:pt x="226" y="29"/>
                </a:lnTo>
                <a:close/>
                <a:moveTo>
                  <a:pt x="141" y="71"/>
                </a:moveTo>
                <a:lnTo>
                  <a:pt x="141" y="71"/>
                </a:lnTo>
                <a:lnTo>
                  <a:pt x="141" y="70"/>
                </a:lnTo>
                <a:lnTo>
                  <a:pt x="141" y="71"/>
                </a:lnTo>
                <a:close/>
                <a:moveTo>
                  <a:pt x="172" y="268"/>
                </a:moveTo>
                <a:lnTo>
                  <a:pt x="172" y="268"/>
                </a:lnTo>
                <a:lnTo>
                  <a:pt x="174" y="267"/>
                </a:lnTo>
                <a:lnTo>
                  <a:pt x="172" y="268"/>
                </a:lnTo>
                <a:close/>
                <a:moveTo>
                  <a:pt x="171" y="131"/>
                </a:moveTo>
                <a:lnTo>
                  <a:pt x="171" y="131"/>
                </a:lnTo>
                <a:lnTo>
                  <a:pt x="169" y="131"/>
                </a:lnTo>
                <a:lnTo>
                  <a:pt x="171" y="131"/>
                </a:lnTo>
                <a:close/>
                <a:moveTo>
                  <a:pt x="224" y="60"/>
                </a:moveTo>
                <a:lnTo>
                  <a:pt x="224" y="60"/>
                </a:lnTo>
                <a:lnTo>
                  <a:pt x="224" y="62"/>
                </a:lnTo>
                <a:lnTo>
                  <a:pt x="224" y="60"/>
                </a:lnTo>
                <a:close/>
                <a:moveTo>
                  <a:pt x="350" y="171"/>
                </a:moveTo>
                <a:lnTo>
                  <a:pt x="350" y="171"/>
                </a:lnTo>
                <a:lnTo>
                  <a:pt x="349" y="171"/>
                </a:lnTo>
                <a:lnTo>
                  <a:pt x="350" y="171"/>
                </a:lnTo>
                <a:close/>
                <a:moveTo>
                  <a:pt x="71" y="25"/>
                </a:moveTo>
                <a:lnTo>
                  <a:pt x="71" y="25"/>
                </a:lnTo>
                <a:lnTo>
                  <a:pt x="71" y="27"/>
                </a:lnTo>
                <a:lnTo>
                  <a:pt x="71" y="25"/>
                </a:lnTo>
                <a:close/>
                <a:moveTo>
                  <a:pt x="311" y="33"/>
                </a:moveTo>
                <a:lnTo>
                  <a:pt x="311" y="33"/>
                </a:lnTo>
                <a:lnTo>
                  <a:pt x="311" y="32"/>
                </a:lnTo>
                <a:lnTo>
                  <a:pt x="311" y="33"/>
                </a:lnTo>
                <a:close/>
                <a:moveTo>
                  <a:pt x="207" y="131"/>
                </a:moveTo>
                <a:lnTo>
                  <a:pt x="207" y="131"/>
                </a:lnTo>
                <a:lnTo>
                  <a:pt x="207" y="133"/>
                </a:lnTo>
                <a:lnTo>
                  <a:pt x="207" y="130"/>
                </a:lnTo>
                <a:lnTo>
                  <a:pt x="207" y="131"/>
                </a:lnTo>
                <a:close/>
                <a:moveTo>
                  <a:pt x="177" y="287"/>
                </a:moveTo>
                <a:lnTo>
                  <a:pt x="177" y="287"/>
                </a:lnTo>
                <a:lnTo>
                  <a:pt x="177" y="286"/>
                </a:lnTo>
                <a:lnTo>
                  <a:pt x="177" y="287"/>
                </a:lnTo>
                <a:close/>
                <a:moveTo>
                  <a:pt x="218" y="354"/>
                </a:moveTo>
                <a:lnTo>
                  <a:pt x="218" y="354"/>
                </a:lnTo>
                <a:lnTo>
                  <a:pt x="218" y="355"/>
                </a:lnTo>
                <a:lnTo>
                  <a:pt x="218" y="354"/>
                </a:lnTo>
                <a:close/>
                <a:moveTo>
                  <a:pt x="89" y="46"/>
                </a:moveTo>
                <a:lnTo>
                  <a:pt x="89" y="46"/>
                </a:lnTo>
                <a:lnTo>
                  <a:pt x="90" y="46"/>
                </a:lnTo>
                <a:lnTo>
                  <a:pt x="90" y="44"/>
                </a:lnTo>
                <a:lnTo>
                  <a:pt x="89" y="46"/>
                </a:lnTo>
                <a:close/>
                <a:moveTo>
                  <a:pt x="193" y="268"/>
                </a:moveTo>
                <a:lnTo>
                  <a:pt x="193" y="268"/>
                </a:lnTo>
                <a:lnTo>
                  <a:pt x="191" y="270"/>
                </a:lnTo>
                <a:lnTo>
                  <a:pt x="193" y="270"/>
                </a:lnTo>
                <a:lnTo>
                  <a:pt x="193" y="268"/>
                </a:lnTo>
                <a:close/>
                <a:moveTo>
                  <a:pt x="234" y="333"/>
                </a:moveTo>
                <a:lnTo>
                  <a:pt x="234" y="333"/>
                </a:lnTo>
                <a:lnTo>
                  <a:pt x="234" y="335"/>
                </a:lnTo>
                <a:lnTo>
                  <a:pt x="234" y="333"/>
                </a:lnTo>
                <a:close/>
                <a:moveTo>
                  <a:pt x="352" y="303"/>
                </a:moveTo>
                <a:lnTo>
                  <a:pt x="352" y="303"/>
                </a:lnTo>
                <a:lnTo>
                  <a:pt x="354" y="303"/>
                </a:lnTo>
                <a:lnTo>
                  <a:pt x="352" y="303"/>
                </a:lnTo>
                <a:close/>
                <a:moveTo>
                  <a:pt x="205" y="363"/>
                </a:moveTo>
                <a:lnTo>
                  <a:pt x="205" y="363"/>
                </a:lnTo>
                <a:lnTo>
                  <a:pt x="207" y="363"/>
                </a:lnTo>
                <a:lnTo>
                  <a:pt x="205" y="363"/>
                </a:lnTo>
                <a:close/>
                <a:moveTo>
                  <a:pt x="48" y="90"/>
                </a:moveTo>
                <a:lnTo>
                  <a:pt x="48" y="90"/>
                </a:lnTo>
                <a:lnTo>
                  <a:pt x="48" y="92"/>
                </a:lnTo>
                <a:lnTo>
                  <a:pt x="48" y="90"/>
                </a:lnTo>
                <a:close/>
                <a:moveTo>
                  <a:pt x="178" y="120"/>
                </a:moveTo>
                <a:lnTo>
                  <a:pt x="178" y="120"/>
                </a:lnTo>
                <a:lnTo>
                  <a:pt x="178" y="119"/>
                </a:lnTo>
                <a:lnTo>
                  <a:pt x="177" y="120"/>
                </a:lnTo>
                <a:lnTo>
                  <a:pt x="178" y="120"/>
                </a:lnTo>
                <a:close/>
                <a:moveTo>
                  <a:pt x="360" y="270"/>
                </a:moveTo>
                <a:lnTo>
                  <a:pt x="360" y="270"/>
                </a:lnTo>
                <a:lnTo>
                  <a:pt x="360" y="272"/>
                </a:lnTo>
                <a:lnTo>
                  <a:pt x="360" y="270"/>
                </a:lnTo>
                <a:close/>
                <a:moveTo>
                  <a:pt x="194" y="59"/>
                </a:moveTo>
                <a:lnTo>
                  <a:pt x="194" y="59"/>
                </a:lnTo>
                <a:lnTo>
                  <a:pt x="196" y="59"/>
                </a:lnTo>
                <a:lnTo>
                  <a:pt x="194" y="59"/>
                </a:lnTo>
                <a:close/>
                <a:moveTo>
                  <a:pt x="201" y="357"/>
                </a:moveTo>
                <a:lnTo>
                  <a:pt x="201" y="357"/>
                </a:lnTo>
                <a:lnTo>
                  <a:pt x="201" y="358"/>
                </a:lnTo>
                <a:lnTo>
                  <a:pt x="201" y="357"/>
                </a:lnTo>
                <a:close/>
                <a:moveTo>
                  <a:pt x="309" y="24"/>
                </a:moveTo>
                <a:lnTo>
                  <a:pt x="309" y="24"/>
                </a:lnTo>
                <a:lnTo>
                  <a:pt x="308" y="25"/>
                </a:lnTo>
                <a:lnTo>
                  <a:pt x="309" y="25"/>
                </a:lnTo>
                <a:lnTo>
                  <a:pt x="309" y="24"/>
                </a:lnTo>
                <a:close/>
                <a:moveTo>
                  <a:pt x="350" y="149"/>
                </a:moveTo>
                <a:lnTo>
                  <a:pt x="350" y="149"/>
                </a:lnTo>
                <a:lnTo>
                  <a:pt x="349" y="149"/>
                </a:lnTo>
                <a:lnTo>
                  <a:pt x="349" y="150"/>
                </a:lnTo>
                <a:lnTo>
                  <a:pt x="350" y="149"/>
                </a:lnTo>
                <a:close/>
                <a:moveTo>
                  <a:pt x="205" y="355"/>
                </a:moveTo>
                <a:lnTo>
                  <a:pt x="205" y="355"/>
                </a:lnTo>
                <a:lnTo>
                  <a:pt x="204" y="355"/>
                </a:lnTo>
                <a:lnTo>
                  <a:pt x="205" y="355"/>
                </a:lnTo>
                <a:close/>
                <a:moveTo>
                  <a:pt x="229" y="41"/>
                </a:moveTo>
                <a:lnTo>
                  <a:pt x="229" y="41"/>
                </a:lnTo>
                <a:lnTo>
                  <a:pt x="231" y="41"/>
                </a:lnTo>
                <a:lnTo>
                  <a:pt x="231" y="40"/>
                </a:lnTo>
                <a:lnTo>
                  <a:pt x="229" y="41"/>
                </a:lnTo>
                <a:close/>
                <a:moveTo>
                  <a:pt x="144" y="360"/>
                </a:moveTo>
                <a:lnTo>
                  <a:pt x="144" y="360"/>
                </a:lnTo>
                <a:lnTo>
                  <a:pt x="144" y="361"/>
                </a:lnTo>
                <a:lnTo>
                  <a:pt x="145" y="360"/>
                </a:lnTo>
                <a:lnTo>
                  <a:pt x="144" y="360"/>
                </a:lnTo>
                <a:close/>
                <a:moveTo>
                  <a:pt x="32" y="96"/>
                </a:moveTo>
                <a:lnTo>
                  <a:pt x="32" y="96"/>
                </a:lnTo>
                <a:lnTo>
                  <a:pt x="30" y="96"/>
                </a:lnTo>
                <a:lnTo>
                  <a:pt x="32" y="98"/>
                </a:lnTo>
                <a:lnTo>
                  <a:pt x="32" y="96"/>
                </a:lnTo>
                <a:close/>
                <a:moveTo>
                  <a:pt x="224" y="295"/>
                </a:moveTo>
                <a:lnTo>
                  <a:pt x="224" y="295"/>
                </a:lnTo>
                <a:close/>
                <a:moveTo>
                  <a:pt x="153" y="273"/>
                </a:moveTo>
                <a:lnTo>
                  <a:pt x="153" y="273"/>
                </a:lnTo>
                <a:lnTo>
                  <a:pt x="153" y="275"/>
                </a:lnTo>
                <a:lnTo>
                  <a:pt x="153" y="273"/>
                </a:lnTo>
                <a:close/>
                <a:moveTo>
                  <a:pt x="21" y="287"/>
                </a:moveTo>
                <a:lnTo>
                  <a:pt x="21" y="287"/>
                </a:lnTo>
                <a:lnTo>
                  <a:pt x="21" y="289"/>
                </a:lnTo>
                <a:lnTo>
                  <a:pt x="21" y="287"/>
                </a:lnTo>
                <a:close/>
                <a:moveTo>
                  <a:pt x="33" y="316"/>
                </a:moveTo>
                <a:lnTo>
                  <a:pt x="33" y="316"/>
                </a:lnTo>
                <a:lnTo>
                  <a:pt x="33" y="314"/>
                </a:lnTo>
                <a:lnTo>
                  <a:pt x="33" y="316"/>
                </a:lnTo>
                <a:close/>
                <a:moveTo>
                  <a:pt x="182" y="243"/>
                </a:moveTo>
                <a:lnTo>
                  <a:pt x="182" y="243"/>
                </a:lnTo>
                <a:lnTo>
                  <a:pt x="182" y="242"/>
                </a:lnTo>
                <a:lnTo>
                  <a:pt x="180" y="242"/>
                </a:lnTo>
                <a:lnTo>
                  <a:pt x="182" y="243"/>
                </a:lnTo>
                <a:close/>
                <a:moveTo>
                  <a:pt x="54" y="320"/>
                </a:moveTo>
                <a:lnTo>
                  <a:pt x="54" y="320"/>
                </a:lnTo>
                <a:lnTo>
                  <a:pt x="54" y="317"/>
                </a:lnTo>
                <a:lnTo>
                  <a:pt x="54" y="320"/>
                </a:lnTo>
                <a:close/>
                <a:moveTo>
                  <a:pt x="35" y="112"/>
                </a:moveTo>
                <a:lnTo>
                  <a:pt x="35" y="112"/>
                </a:lnTo>
                <a:lnTo>
                  <a:pt x="35" y="111"/>
                </a:lnTo>
                <a:lnTo>
                  <a:pt x="35" y="112"/>
                </a:lnTo>
                <a:close/>
                <a:moveTo>
                  <a:pt x="152" y="331"/>
                </a:moveTo>
                <a:lnTo>
                  <a:pt x="152" y="331"/>
                </a:lnTo>
                <a:close/>
                <a:moveTo>
                  <a:pt x="27" y="335"/>
                </a:moveTo>
                <a:lnTo>
                  <a:pt x="27" y="335"/>
                </a:lnTo>
                <a:lnTo>
                  <a:pt x="27" y="333"/>
                </a:lnTo>
                <a:lnTo>
                  <a:pt x="27" y="335"/>
                </a:lnTo>
                <a:close/>
                <a:moveTo>
                  <a:pt x="19" y="338"/>
                </a:moveTo>
                <a:lnTo>
                  <a:pt x="19" y="338"/>
                </a:lnTo>
                <a:lnTo>
                  <a:pt x="21" y="338"/>
                </a:lnTo>
                <a:lnTo>
                  <a:pt x="19" y="336"/>
                </a:lnTo>
                <a:lnTo>
                  <a:pt x="19" y="338"/>
                </a:lnTo>
                <a:close/>
                <a:moveTo>
                  <a:pt x="166" y="358"/>
                </a:moveTo>
                <a:lnTo>
                  <a:pt x="166" y="358"/>
                </a:lnTo>
                <a:lnTo>
                  <a:pt x="164" y="358"/>
                </a:lnTo>
                <a:lnTo>
                  <a:pt x="166" y="358"/>
                </a:lnTo>
                <a:close/>
                <a:moveTo>
                  <a:pt x="33" y="355"/>
                </a:moveTo>
                <a:lnTo>
                  <a:pt x="33" y="355"/>
                </a:lnTo>
                <a:lnTo>
                  <a:pt x="35" y="357"/>
                </a:lnTo>
                <a:lnTo>
                  <a:pt x="33" y="355"/>
                </a:lnTo>
                <a:close/>
                <a:moveTo>
                  <a:pt x="133" y="76"/>
                </a:moveTo>
                <a:lnTo>
                  <a:pt x="133" y="76"/>
                </a:lnTo>
                <a:lnTo>
                  <a:pt x="134" y="74"/>
                </a:lnTo>
                <a:lnTo>
                  <a:pt x="133" y="76"/>
                </a:lnTo>
                <a:close/>
                <a:moveTo>
                  <a:pt x="22" y="147"/>
                </a:moveTo>
                <a:lnTo>
                  <a:pt x="22" y="147"/>
                </a:lnTo>
                <a:lnTo>
                  <a:pt x="22" y="145"/>
                </a:lnTo>
                <a:lnTo>
                  <a:pt x="22" y="147"/>
                </a:lnTo>
                <a:close/>
                <a:moveTo>
                  <a:pt x="7" y="150"/>
                </a:moveTo>
                <a:lnTo>
                  <a:pt x="7" y="150"/>
                </a:lnTo>
                <a:lnTo>
                  <a:pt x="7" y="149"/>
                </a:lnTo>
                <a:lnTo>
                  <a:pt x="7" y="150"/>
                </a:lnTo>
                <a:close/>
                <a:moveTo>
                  <a:pt x="145" y="81"/>
                </a:moveTo>
                <a:lnTo>
                  <a:pt x="145" y="81"/>
                </a:lnTo>
                <a:lnTo>
                  <a:pt x="145" y="82"/>
                </a:lnTo>
                <a:lnTo>
                  <a:pt x="145" y="81"/>
                </a:lnTo>
                <a:close/>
                <a:moveTo>
                  <a:pt x="18" y="231"/>
                </a:moveTo>
                <a:lnTo>
                  <a:pt x="18" y="231"/>
                </a:lnTo>
                <a:lnTo>
                  <a:pt x="18" y="232"/>
                </a:lnTo>
                <a:lnTo>
                  <a:pt x="18" y="231"/>
                </a:lnTo>
                <a:close/>
                <a:moveTo>
                  <a:pt x="226" y="57"/>
                </a:moveTo>
                <a:lnTo>
                  <a:pt x="226" y="57"/>
                </a:lnTo>
                <a:lnTo>
                  <a:pt x="226" y="59"/>
                </a:lnTo>
                <a:lnTo>
                  <a:pt x="226" y="57"/>
                </a:lnTo>
                <a:close/>
                <a:moveTo>
                  <a:pt x="201" y="242"/>
                </a:moveTo>
                <a:lnTo>
                  <a:pt x="201" y="242"/>
                </a:lnTo>
                <a:lnTo>
                  <a:pt x="201" y="240"/>
                </a:lnTo>
                <a:lnTo>
                  <a:pt x="201" y="242"/>
                </a:lnTo>
                <a:close/>
                <a:moveTo>
                  <a:pt x="137" y="51"/>
                </a:moveTo>
                <a:lnTo>
                  <a:pt x="137" y="51"/>
                </a:lnTo>
                <a:lnTo>
                  <a:pt x="136" y="51"/>
                </a:lnTo>
                <a:lnTo>
                  <a:pt x="137" y="51"/>
                </a:lnTo>
                <a:close/>
                <a:moveTo>
                  <a:pt x="343" y="316"/>
                </a:moveTo>
                <a:lnTo>
                  <a:pt x="343" y="316"/>
                </a:lnTo>
                <a:lnTo>
                  <a:pt x="343" y="314"/>
                </a:lnTo>
                <a:lnTo>
                  <a:pt x="343" y="316"/>
                </a:lnTo>
                <a:close/>
                <a:moveTo>
                  <a:pt x="223" y="33"/>
                </a:moveTo>
                <a:lnTo>
                  <a:pt x="223" y="33"/>
                </a:lnTo>
                <a:lnTo>
                  <a:pt x="224" y="32"/>
                </a:lnTo>
                <a:lnTo>
                  <a:pt x="223" y="33"/>
                </a:lnTo>
                <a:close/>
                <a:moveTo>
                  <a:pt x="327" y="33"/>
                </a:moveTo>
                <a:lnTo>
                  <a:pt x="327" y="33"/>
                </a:lnTo>
                <a:lnTo>
                  <a:pt x="327" y="32"/>
                </a:lnTo>
                <a:lnTo>
                  <a:pt x="327" y="33"/>
                </a:lnTo>
                <a:close/>
                <a:moveTo>
                  <a:pt x="186" y="309"/>
                </a:moveTo>
                <a:lnTo>
                  <a:pt x="186" y="309"/>
                </a:lnTo>
                <a:lnTo>
                  <a:pt x="186" y="306"/>
                </a:lnTo>
                <a:lnTo>
                  <a:pt x="186" y="309"/>
                </a:lnTo>
                <a:close/>
                <a:moveTo>
                  <a:pt x="117" y="349"/>
                </a:moveTo>
                <a:lnTo>
                  <a:pt x="117" y="349"/>
                </a:lnTo>
                <a:lnTo>
                  <a:pt x="115" y="349"/>
                </a:lnTo>
                <a:lnTo>
                  <a:pt x="117" y="349"/>
                </a:lnTo>
                <a:close/>
                <a:moveTo>
                  <a:pt x="343" y="109"/>
                </a:moveTo>
                <a:lnTo>
                  <a:pt x="343" y="109"/>
                </a:lnTo>
                <a:lnTo>
                  <a:pt x="343" y="111"/>
                </a:lnTo>
                <a:lnTo>
                  <a:pt x="343" y="109"/>
                </a:lnTo>
                <a:close/>
                <a:moveTo>
                  <a:pt x="213" y="300"/>
                </a:moveTo>
                <a:lnTo>
                  <a:pt x="213" y="300"/>
                </a:lnTo>
                <a:lnTo>
                  <a:pt x="213" y="302"/>
                </a:lnTo>
                <a:lnTo>
                  <a:pt x="213" y="300"/>
                </a:lnTo>
                <a:close/>
                <a:moveTo>
                  <a:pt x="341" y="298"/>
                </a:moveTo>
                <a:lnTo>
                  <a:pt x="341" y="298"/>
                </a:lnTo>
                <a:close/>
                <a:moveTo>
                  <a:pt x="155" y="297"/>
                </a:moveTo>
                <a:lnTo>
                  <a:pt x="155" y="297"/>
                </a:lnTo>
                <a:lnTo>
                  <a:pt x="155" y="295"/>
                </a:lnTo>
                <a:lnTo>
                  <a:pt x="155" y="297"/>
                </a:lnTo>
                <a:close/>
                <a:moveTo>
                  <a:pt x="208" y="349"/>
                </a:moveTo>
                <a:lnTo>
                  <a:pt x="208" y="349"/>
                </a:lnTo>
                <a:lnTo>
                  <a:pt x="207" y="349"/>
                </a:lnTo>
                <a:lnTo>
                  <a:pt x="208" y="349"/>
                </a:lnTo>
                <a:close/>
                <a:moveTo>
                  <a:pt x="328" y="164"/>
                </a:moveTo>
                <a:lnTo>
                  <a:pt x="328" y="164"/>
                </a:lnTo>
                <a:lnTo>
                  <a:pt x="328" y="166"/>
                </a:lnTo>
                <a:lnTo>
                  <a:pt x="330" y="164"/>
                </a:lnTo>
                <a:lnTo>
                  <a:pt x="328" y="164"/>
                </a:lnTo>
                <a:close/>
                <a:moveTo>
                  <a:pt x="46" y="167"/>
                </a:moveTo>
                <a:lnTo>
                  <a:pt x="46" y="167"/>
                </a:lnTo>
                <a:close/>
                <a:moveTo>
                  <a:pt x="183" y="357"/>
                </a:moveTo>
                <a:lnTo>
                  <a:pt x="183" y="357"/>
                </a:lnTo>
                <a:lnTo>
                  <a:pt x="185" y="355"/>
                </a:lnTo>
                <a:lnTo>
                  <a:pt x="183" y="357"/>
                </a:lnTo>
                <a:close/>
                <a:moveTo>
                  <a:pt x="160" y="355"/>
                </a:moveTo>
                <a:lnTo>
                  <a:pt x="160" y="355"/>
                </a:lnTo>
                <a:lnTo>
                  <a:pt x="158" y="354"/>
                </a:lnTo>
                <a:lnTo>
                  <a:pt x="160" y="355"/>
                </a:lnTo>
                <a:close/>
                <a:moveTo>
                  <a:pt x="223" y="71"/>
                </a:moveTo>
                <a:lnTo>
                  <a:pt x="223" y="71"/>
                </a:lnTo>
                <a:lnTo>
                  <a:pt x="223" y="70"/>
                </a:lnTo>
                <a:lnTo>
                  <a:pt x="223" y="71"/>
                </a:lnTo>
                <a:close/>
                <a:moveTo>
                  <a:pt x="152" y="366"/>
                </a:moveTo>
                <a:lnTo>
                  <a:pt x="152" y="366"/>
                </a:lnTo>
                <a:lnTo>
                  <a:pt x="152" y="368"/>
                </a:lnTo>
                <a:lnTo>
                  <a:pt x="152" y="366"/>
                </a:lnTo>
                <a:close/>
                <a:moveTo>
                  <a:pt x="194" y="27"/>
                </a:moveTo>
                <a:lnTo>
                  <a:pt x="194" y="27"/>
                </a:lnTo>
                <a:close/>
                <a:moveTo>
                  <a:pt x="354" y="232"/>
                </a:moveTo>
                <a:lnTo>
                  <a:pt x="354" y="232"/>
                </a:lnTo>
                <a:close/>
                <a:moveTo>
                  <a:pt x="166" y="126"/>
                </a:moveTo>
                <a:lnTo>
                  <a:pt x="166" y="126"/>
                </a:lnTo>
                <a:lnTo>
                  <a:pt x="166" y="128"/>
                </a:lnTo>
                <a:lnTo>
                  <a:pt x="166" y="126"/>
                </a:lnTo>
                <a:close/>
                <a:moveTo>
                  <a:pt x="186" y="363"/>
                </a:moveTo>
                <a:lnTo>
                  <a:pt x="186" y="363"/>
                </a:lnTo>
                <a:close/>
                <a:moveTo>
                  <a:pt x="213" y="54"/>
                </a:moveTo>
                <a:lnTo>
                  <a:pt x="213" y="54"/>
                </a:lnTo>
                <a:lnTo>
                  <a:pt x="213" y="52"/>
                </a:lnTo>
                <a:lnTo>
                  <a:pt x="213" y="54"/>
                </a:lnTo>
                <a:close/>
                <a:moveTo>
                  <a:pt x="224" y="316"/>
                </a:moveTo>
                <a:lnTo>
                  <a:pt x="224" y="316"/>
                </a:lnTo>
                <a:close/>
                <a:moveTo>
                  <a:pt x="343" y="54"/>
                </a:moveTo>
                <a:lnTo>
                  <a:pt x="343" y="54"/>
                </a:lnTo>
                <a:lnTo>
                  <a:pt x="343" y="52"/>
                </a:lnTo>
                <a:lnTo>
                  <a:pt x="343" y="54"/>
                </a:lnTo>
                <a:close/>
                <a:moveTo>
                  <a:pt x="171" y="30"/>
                </a:moveTo>
                <a:lnTo>
                  <a:pt x="171" y="30"/>
                </a:lnTo>
                <a:lnTo>
                  <a:pt x="171" y="29"/>
                </a:lnTo>
                <a:lnTo>
                  <a:pt x="171" y="30"/>
                </a:lnTo>
                <a:close/>
                <a:moveTo>
                  <a:pt x="19" y="149"/>
                </a:moveTo>
                <a:lnTo>
                  <a:pt x="19" y="149"/>
                </a:lnTo>
                <a:lnTo>
                  <a:pt x="19" y="147"/>
                </a:lnTo>
                <a:lnTo>
                  <a:pt x="19" y="149"/>
                </a:lnTo>
                <a:close/>
                <a:moveTo>
                  <a:pt x="216" y="350"/>
                </a:moveTo>
                <a:lnTo>
                  <a:pt x="216" y="350"/>
                </a:lnTo>
                <a:lnTo>
                  <a:pt x="218" y="350"/>
                </a:lnTo>
                <a:lnTo>
                  <a:pt x="216" y="350"/>
                </a:lnTo>
                <a:close/>
                <a:moveTo>
                  <a:pt x="137" y="128"/>
                </a:moveTo>
                <a:lnTo>
                  <a:pt x="137" y="128"/>
                </a:lnTo>
                <a:close/>
                <a:moveTo>
                  <a:pt x="163" y="267"/>
                </a:moveTo>
                <a:lnTo>
                  <a:pt x="163" y="267"/>
                </a:lnTo>
                <a:close/>
                <a:moveTo>
                  <a:pt x="186" y="324"/>
                </a:moveTo>
                <a:lnTo>
                  <a:pt x="186" y="324"/>
                </a:lnTo>
                <a:close/>
                <a:moveTo>
                  <a:pt x="13" y="158"/>
                </a:moveTo>
                <a:lnTo>
                  <a:pt x="13" y="158"/>
                </a:lnTo>
                <a:lnTo>
                  <a:pt x="13" y="156"/>
                </a:lnTo>
                <a:lnTo>
                  <a:pt x="13" y="158"/>
                </a:lnTo>
                <a:close/>
                <a:moveTo>
                  <a:pt x="156" y="33"/>
                </a:moveTo>
                <a:lnTo>
                  <a:pt x="156" y="33"/>
                </a:lnTo>
                <a:lnTo>
                  <a:pt x="155" y="33"/>
                </a:lnTo>
                <a:lnTo>
                  <a:pt x="156" y="33"/>
                </a:lnTo>
                <a:close/>
                <a:moveTo>
                  <a:pt x="253" y="33"/>
                </a:moveTo>
                <a:lnTo>
                  <a:pt x="253" y="33"/>
                </a:lnTo>
                <a:lnTo>
                  <a:pt x="253" y="32"/>
                </a:lnTo>
                <a:lnTo>
                  <a:pt x="253" y="33"/>
                </a:lnTo>
                <a:close/>
                <a:moveTo>
                  <a:pt x="317" y="25"/>
                </a:moveTo>
                <a:lnTo>
                  <a:pt x="317" y="25"/>
                </a:lnTo>
                <a:lnTo>
                  <a:pt x="317" y="27"/>
                </a:lnTo>
                <a:lnTo>
                  <a:pt x="319" y="27"/>
                </a:lnTo>
                <a:lnTo>
                  <a:pt x="317" y="25"/>
                </a:lnTo>
                <a:close/>
                <a:moveTo>
                  <a:pt x="232" y="46"/>
                </a:moveTo>
                <a:lnTo>
                  <a:pt x="232" y="46"/>
                </a:lnTo>
                <a:lnTo>
                  <a:pt x="232" y="48"/>
                </a:lnTo>
                <a:lnTo>
                  <a:pt x="232" y="46"/>
                </a:lnTo>
                <a:close/>
                <a:moveTo>
                  <a:pt x="18" y="73"/>
                </a:moveTo>
                <a:lnTo>
                  <a:pt x="18" y="73"/>
                </a:lnTo>
                <a:lnTo>
                  <a:pt x="18" y="74"/>
                </a:lnTo>
                <a:lnTo>
                  <a:pt x="18" y="73"/>
                </a:lnTo>
                <a:close/>
                <a:moveTo>
                  <a:pt x="191" y="71"/>
                </a:moveTo>
                <a:lnTo>
                  <a:pt x="191" y="71"/>
                </a:lnTo>
                <a:lnTo>
                  <a:pt x="193" y="71"/>
                </a:lnTo>
                <a:lnTo>
                  <a:pt x="191" y="71"/>
                </a:lnTo>
                <a:close/>
                <a:moveTo>
                  <a:pt x="164" y="335"/>
                </a:moveTo>
                <a:lnTo>
                  <a:pt x="164" y="335"/>
                </a:lnTo>
                <a:close/>
                <a:moveTo>
                  <a:pt x="344" y="341"/>
                </a:moveTo>
                <a:lnTo>
                  <a:pt x="344" y="341"/>
                </a:lnTo>
                <a:close/>
                <a:moveTo>
                  <a:pt x="341" y="68"/>
                </a:moveTo>
                <a:lnTo>
                  <a:pt x="341" y="68"/>
                </a:lnTo>
                <a:lnTo>
                  <a:pt x="339" y="68"/>
                </a:lnTo>
                <a:lnTo>
                  <a:pt x="341" y="68"/>
                </a:lnTo>
                <a:close/>
                <a:moveTo>
                  <a:pt x="46" y="68"/>
                </a:moveTo>
                <a:lnTo>
                  <a:pt x="46" y="68"/>
                </a:lnTo>
                <a:lnTo>
                  <a:pt x="44" y="70"/>
                </a:lnTo>
                <a:lnTo>
                  <a:pt x="46" y="68"/>
                </a:lnTo>
                <a:close/>
                <a:moveTo>
                  <a:pt x="332" y="136"/>
                </a:moveTo>
                <a:lnTo>
                  <a:pt x="332" y="136"/>
                </a:lnTo>
                <a:lnTo>
                  <a:pt x="330" y="136"/>
                </a:lnTo>
                <a:lnTo>
                  <a:pt x="332" y="136"/>
                </a:lnTo>
                <a:close/>
                <a:moveTo>
                  <a:pt x="122" y="358"/>
                </a:moveTo>
                <a:lnTo>
                  <a:pt x="122" y="358"/>
                </a:lnTo>
                <a:lnTo>
                  <a:pt x="122" y="357"/>
                </a:lnTo>
                <a:lnTo>
                  <a:pt x="120" y="357"/>
                </a:lnTo>
                <a:lnTo>
                  <a:pt x="122" y="358"/>
                </a:lnTo>
                <a:close/>
                <a:moveTo>
                  <a:pt x="125" y="357"/>
                </a:moveTo>
                <a:lnTo>
                  <a:pt x="125" y="357"/>
                </a:lnTo>
                <a:lnTo>
                  <a:pt x="125" y="358"/>
                </a:lnTo>
                <a:lnTo>
                  <a:pt x="125" y="357"/>
                </a:lnTo>
                <a:close/>
                <a:moveTo>
                  <a:pt x="171" y="231"/>
                </a:moveTo>
                <a:lnTo>
                  <a:pt x="171" y="231"/>
                </a:lnTo>
                <a:close/>
                <a:moveTo>
                  <a:pt x="324" y="358"/>
                </a:moveTo>
                <a:lnTo>
                  <a:pt x="324" y="358"/>
                </a:lnTo>
                <a:lnTo>
                  <a:pt x="324" y="357"/>
                </a:lnTo>
                <a:lnTo>
                  <a:pt x="324" y="35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116" name="组合 115"/>
          <p:cNvGrpSpPr>
            <a:grpSpLocks/>
          </p:cNvGrpSpPr>
          <p:nvPr/>
        </p:nvGrpSpPr>
        <p:grpSpPr bwMode="auto">
          <a:xfrm>
            <a:off x="6000751" y="3837518"/>
            <a:ext cx="891116" cy="808567"/>
            <a:chOff x="5902423" y="1943448"/>
            <a:chExt cx="668338" cy="606426"/>
          </a:xfrm>
        </p:grpSpPr>
        <p:sp>
          <p:nvSpPr>
            <p:cNvPr id="12305" name="Freeform 175"/>
            <p:cNvSpPr>
              <a:spLocks noEditPoints="1"/>
            </p:cNvSpPr>
            <p:nvPr/>
          </p:nvSpPr>
          <p:spPr bwMode="auto">
            <a:xfrm>
              <a:off x="5904011" y="2072036"/>
              <a:ext cx="666750" cy="477838"/>
            </a:xfrm>
            <a:custGeom>
              <a:avLst/>
              <a:gdLst>
                <a:gd name="T0" fmla="*/ 2147483646 w 420"/>
                <a:gd name="T1" fmla="*/ 2147483646 h 301"/>
                <a:gd name="T2" fmla="*/ 2147483646 w 420"/>
                <a:gd name="T3" fmla="*/ 2147483646 h 301"/>
                <a:gd name="T4" fmla="*/ 2147483646 w 420"/>
                <a:gd name="T5" fmla="*/ 2147483646 h 301"/>
                <a:gd name="T6" fmla="*/ 2147483646 w 420"/>
                <a:gd name="T7" fmla="*/ 2147483646 h 301"/>
                <a:gd name="T8" fmla="*/ 2147483646 w 420"/>
                <a:gd name="T9" fmla="*/ 2147483646 h 301"/>
                <a:gd name="T10" fmla="*/ 2147483646 w 420"/>
                <a:gd name="T11" fmla="*/ 2147483646 h 301"/>
                <a:gd name="T12" fmla="*/ 2147483646 w 420"/>
                <a:gd name="T13" fmla="*/ 2147483646 h 301"/>
                <a:gd name="T14" fmla="*/ 2147483646 w 420"/>
                <a:gd name="T15" fmla="*/ 2147483646 h 301"/>
                <a:gd name="T16" fmla="*/ 2147483646 w 420"/>
                <a:gd name="T17" fmla="*/ 2147483646 h 301"/>
                <a:gd name="T18" fmla="*/ 2147483646 w 420"/>
                <a:gd name="T19" fmla="*/ 2147483646 h 301"/>
                <a:gd name="T20" fmla="*/ 2147483646 w 420"/>
                <a:gd name="T21" fmla="*/ 2147483646 h 301"/>
                <a:gd name="T22" fmla="*/ 2147483646 w 420"/>
                <a:gd name="T23" fmla="*/ 2147483646 h 301"/>
                <a:gd name="T24" fmla="*/ 2147483646 w 420"/>
                <a:gd name="T25" fmla="*/ 2147483646 h 301"/>
                <a:gd name="T26" fmla="*/ 2147483646 w 420"/>
                <a:gd name="T27" fmla="*/ 2147483646 h 301"/>
                <a:gd name="T28" fmla="*/ 2147483646 w 420"/>
                <a:gd name="T29" fmla="*/ 2147483646 h 301"/>
                <a:gd name="T30" fmla="*/ 2147483646 w 420"/>
                <a:gd name="T31" fmla="*/ 2147483646 h 301"/>
                <a:gd name="T32" fmla="*/ 2147483646 w 420"/>
                <a:gd name="T33" fmla="*/ 2147483646 h 301"/>
                <a:gd name="T34" fmla="*/ 2147483646 w 420"/>
                <a:gd name="T35" fmla="*/ 2147483646 h 301"/>
                <a:gd name="T36" fmla="*/ 2147483646 w 420"/>
                <a:gd name="T37" fmla="*/ 2147483646 h 301"/>
                <a:gd name="T38" fmla="*/ 2147483646 w 420"/>
                <a:gd name="T39" fmla="*/ 2147483646 h 301"/>
                <a:gd name="T40" fmla="*/ 2147483646 w 420"/>
                <a:gd name="T41" fmla="*/ 2147483646 h 301"/>
                <a:gd name="T42" fmla="*/ 2147483646 w 420"/>
                <a:gd name="T43" fmla="*/ 2147483646 h 301"/>
                <a:gd name="T44" fmla="*/ 2147483646 w 420"/>
                <a:gd name="T45" fmla="*/ 2147483646 h 301"/>
                <a:gd name="T46" fmla="*/ 2147483646 w 420"/>
                <a:gd name="T47" fmla="*/ 2147483646 h 301"/>
                <a:gd name="T48" fmla="*/ 2147483646 w 420"/>
                <a:gd name="T49" fmla="*/ 2147483646 h 301"/>
                <a:gd name="T50" fmla="*/ 2147483646 w 420"/>
                <a:gd name="T51" fmla="*/ 2147483646 h 301"/>
                <a:gd name="T52" fmla="*/ 2147483646 w 420"/>
                <a:gd name="T53" fmla="*/ 2147483646 h 301"/>
                <a:gd name="T54" fmla="*/ 2147483646 w 420"/>
                <a:gd name="T55" fmla="*/ 2147483646 h 301"/>
                <a:gd name="T56" fmla="*/ 2147483646 w 420"/>
                <a:gd name="T57" fmla="*/ 2147483646 h 301"/>
                <a:gd name="T58" fmla="*/ 2147483646 w 420"/>
                <a:gd name="T59" fmla="*/ 2147483646 h 301"/>
                <a:gd name="T60" fmla="*/ 2147483646 w 420"/>
                <a:gd name="T61" fmla="*/ 2147483646 h 301"/>
                <a:gd name="T62" fmla="*/ 2147483646 w 420"/>
                <a:gd name="T63" fmla="*/ 2147483646 h 301"/>
                <a:gd name="T64" fmla="*/ 2147483646 w 420"/>
                <a:gd name="T65" fmla="*/ 2147483646 h 301"/>
                <a:gd name="T66" fmla="*/ 2147483646 w 420"/>
                <a:gd name="T67" fmla="*/ 2147483646 h 301"/>
                <a:gd name="T68" fmla="*/ 2147483646 w 420"/>
                <a:gd name="T69" fmla="*/ 2147483646 h 301"/>
                <a:gd name="T70" fmla="*/ 2147483646 w 420"/>
                <a:gd name="T71" fmla="*/ 2147483646 h 301"/>
                <a:gd name="T72" fmla="*/ 2147483646 w 420"/>
                <a:gd name="T73" fmla="*/ 2147483646 h 301"/>
                <a:gd name="T74" fmla="*/ 2147483646 w 420"/>
                <a:gd name="T75" fmla="*/ 2147483646 h 301"/>
                <a:gd name="T76" fmla="*/ 2147483646 w 420"/>
                <a:gd name="T77" fmla="*/ 2147483646 h 301"/>
                <a:gd name="T78" fmla="*/ 2147483646 w 420"/>
                <a:gd name="T79" fmla="*/ 2147483646 h 301"/>
                <a:gd name="T80" fmla="*/ 2147483646 w 420"/>
                <a:gd name="T81" fmla="*/ 2147483646 h 301"/>
                <a:gd name="T82" fmla="*/ 2147483646 w 420"/>
                <a:gd name="T83" fmla="*/ 2147483646 h 301"/>
                <a:gd name="T84" fmla="*/ 2147483646 w 420"/>
                <a:gd name="T85" fmla="*/ 2147483646 h 301"/>
                <a:gd name="T86" fmla="*/ 2147483646 w 420"/>
                <a:gd name="T87" fmla="*/ 2147483646 h 301"/>
                <a:gd name="T88" fmla="*/ 2147483646 w 420"/>
                <a:gd name="T89" fmla="*/ 2147483646 h 301"/>
                <a:gd name="T90" fmla="*/ 2147483646 w 420"/>
                <a:gd name="T91" fmla="*/ 2147483646 h 301"/>
                <a:gd name="T92" fmla="*/ 2147483646 w 420"/>
                <a:gd name="T93" fmla="*/ 2147483646 h 301"/>
                <a:gd name="T94" fmla="*/ 2147483646 w 420"/>
                <a:gd name="T95" fmla="*/ 2147483646 h 301"/>
                <a:gd name="T96" fmla="*/ 2147483646 w 420"/>
                <a:gd name="T97" fmla="*/ 2147483646 h 301"/>
                <a:gd name="T98" fmla="*/ 2147483646 w 420"/>
                <a:gd name="T99" fmla="*/ 2147483646 h 301"/>
                <a:gd name="T100" fmla="*/ 2147483646 w 420"/>
                <a:gd name="T101" fmla="*/ 2147483646 h 301"/>
                <a:gd name="T102" fmla="*/ 2147483646 w 420"/>
                <a:gd name="T103" fmla="*/ 2147483646 h 301"/>
                <a:gd name="T104" fmla="*/ 2147483646 w 420"/>
                <a:gd name="T105" fmla="*/ 2147483646 h 301"/>
                <a:gd name="T106" fmla="*/ 2147483646 w 420"/>
                <a:gd name="T107" fmla="*/ 2147483646 h 301"/>
                <a:gd name="T108" fmla="*/ 2147483646 w 420"/>
                <a:gd name="T109" fmla="*/ 2147483646 h 301"/>
                <a:gd name="T110" fmla="*/ 2147483646 w 420"/>
                <a:gd name="T111" fmla="*/ 2147483646 h 301"/>
                <a:gd name="T112" fmla="*/ 2147483646 w 420"/>
                <a:gd name="T113" fmla="*/ 2147483646 h 301"/>
                <a:gd name="T114" fmla="*/ 2147483646 w 420"/>
                <a:gd name="T115" fmla="*/ 2147483646 h 301"/>
                <a:gd name="T116" fmla="*/ 2147483646 w 420"/>
                <a:gd name="T117" fmla="*/ 2147483646 h 301"/>
                <a:gd name="T118" fmla="*/ 2147483646 w 420"/>
                <a:gd name="T119" fmla="*/ 2147483646 h 301"/>
                <a:gd name="T120" fmla="*/ 2147483646 w 420"/>
                <a:gd name="T121" fmla="*/ 2147483646 h 301"/>
                <a:gd name="T122" fmla="*/ 2147483646 w 420"/>
                <a:gd name="T123" fmla="*/ 2147483646 h 301"/>
                <a:gd name="T124" fmla="*/ 2147483646 w 420"/>
                <a:gd name="T125" fmla="*/ 2147483646 h 3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20" h="301">
                  <a:moveTo>
                    <a:pt x="158" y="104"/>
                  </a:moveTo>
                  <a:lnTo>
                    <a:pt x="158" y="104"/>
                  </a:lnTo>
                  <a:lnTo>
                    <a:pt x="160" y="106"/>
                  </a:lnTo>
                  <a:lnTo>
                    <a:pt x="161" y="109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8" y="110"/>
                  </a:lnTo>
                  <a:lnTo>
                    <a:pt x="171" y="107"/>
                  </a:lnTo>
                  <a:lnTo>
                    <a:pt x="172" y="96"/>
                  </a:lnTo>
                  <a:lnTo>
                    <a:pt x="177" y="82"/>
                  </a:lnTo>
                  <a:lnTo>
                    <a:pt x="177" y="80"/>
                  </a:lnTo>
                  <a:lnTo>
                    <a:pt x="179" y="79"/>
                  </a:lnTo>
                  <a:lnTo>
                    <a:pt x="180" y="77"/>
                  </a:lnTo>
                  <a:lnTo>
                    <a:pt x="180" y="76"/>
                  </a:lnTo>
                  <a:lnTo>
                    <a:pt x="179" y="76"/>
                  </a:lnTo>
                  <a:lnTo>
                    <a:pt x="183" y="58"/>
                  </a:lnTo>
                  <a:lnTo>
                    <a:pt x="183" y="61"/>
                  </a:lnTo>
                  <a:lnTo>
                    <a:pt x="183" y="63"/>
                  </a:lnTo>
                  <a:lnTo>
                    <a:pt x="185" y="64"/>
                  </a:lnTo>
                  <a:lnTo>
                    <a:pt x="188" y="63"/>
                  </a:lnTo>
                  <a:lnTo>
                    <a:pt x="191" y="64"/>
                  </a:lnTo>
                  <a:lnTo>
                    <a:pt x="193" y="63"/>
                  </a:lnTo>
                  <a:lnTo>
                    <a:pt x="193" y="61"/>
                  </a:lnTo>
                  <a:lnTo>
                    <a:pt x="190" y="50"/>
                  </a:lnTo>
                  <a:lnTo>
                    <a:pt x="185" y="55"/>
                  </a:lnTo>
                  <a:lnTo>
                    <a:pt x="185" y="50"/>
                  </a:lnTo>
                  <a:lnTo>
                    <a:pt x="186" y="47"/>
                  </a:lnTo>
                  <a:lnTo>
                    <a:pt x="188" y="46"/>
                  </a:lnTo>
                  <a:lnTo>
                    <a:pt x="186" y="46"/>
                  </a:lnTo>
                  <a:lnTo>
                    <a:pt x="190" y="35"/>
                  </a:lnTo>
                  <a:lnTo>
                    <a:pt x="193" y="35"/>
                  </a:lnTo>
                  <a:lnTo>
                    <a:pt x="191" y="30"/>
                  </a:lnTo>
                  <a:lnTo>
                    <a:pt x="190" y="30"/>
                  </a:lnTo>
                  <a:lnTo>
                    <a:pt x="194" y="14"/>
                  </a:lnTo>
                  <a:lnTo>
                    <a:pt x="199" y="0"/>
                  </a:lnTo>
                  <a:lnTo>
                    <a:pt x="201" y="8"/>
                  </a:lnTo>
                  <a:lnTo>
                    <a:pt x="198" y="11"/>
                  </a:lnTo>
                  <a:lnTo>
                    <a:pt x="196" y="14"/>
                  </a:lnTo>
                  <a:lnTo>
                    <a:pt x="199" y="17"/>
                  </a:lnTo>
                  <a:lnTo>
                    <a:pt x="201" y="20"/>
                  </a:lnTo>
                  <a:lnTo>
                    <a:pt x="201" y="27"/>
                  </a:lnTo>
                  <a:lnTo>
                    <a:pt x="198" y="28"/>
                  </a:lnTo>
                  <a:lnTo>
                    <a:pt x="199" y="33"/>
                  </a:lnTo>
                  <a:lnTo>
                    <a:pt x="201" y="31"/>
                  </a:lnTo>
                  <a:lnTo>
                    <a:pt x="201" y="35"/>
                  </a:lnTo>
                  <a:lnTo>
                    <a:pt x="201" y="42"/>
                  </a:lnTo>
                  <a:lnTo>
                    <a:pt x="201" y="46"/>
                  </a:lnTo>
                  <a:lnTo>
                    <a:pt x="201" y="50"/>
                  </a:lnTo>
                  <a:lnTo>
                    <a:pt x="201" y="55"/>
                  </a:lnTo>
                  <a:lnTo>
                    <a:pt x="201" y="77"/>
                  </a:lnTo>
                  <a:lnTo>
                    <a:pt x="202" y="107"/>
                  </a:lnTo>
                  <a:lnTo>
                    <a:pt x="202" y="121"/>
                  </a:lnTo>
                  <a:lnTo>
                    <a:pt x="204" y="145"/>
                  </a:lnTo>
                  <a:lnTo>
                    <a:pt x="204" y="147"/>
                  </a:lnTo>
                  <a:lnTo>
                    <a:pt x="204" y="148"/>
                  </a:lnTo>
                  <a:lnTo>
                    <a:pt x="202" y="151"/>
                  </a:lnTo>
                  <a:lnTo>
                    <a:pt x="201" y="154"/>
                  </a:lnTo>
                  <a:lnTo>
                    <a:pt x="202" y="156"/>
                  </a:lnTo>
                  <a:lnTo>
                    <a:pt x="205" y="153"/>
                  </a:lnTo>
                  <a:lnTo>
                    <a:pt x="205" y="156"/>
                  </a:lnTo>
                  <a:lnTo>
                    <a:pt x="205" y="158"/>
                  </a:lnTo>
                  <a:lnTo>
                    <a:pt x="204" y="159"/>
                  </a:lnTo>
                  <a:lnTo>
                    <a:pt x="205" y="159"/>
                  </a:lnTo>
                  <a:lnTo>
                    <a:pt x="207" y="170"/>
                  </a:lnTo>
                  <a:lnTo>
                    <a:pt x="209" y="183"/>
                  </a:lnTo>
                  <a:lnTo>
                    <a:pt x="209" y="191"/>
                  </a:lnTo>
                  <a:lnTo>
                    <a:pt x="209" y="194"/>
                  </a:lnTo>
                  <a:lnTo>
                    <a:pt x="210" y="208"/>
                  </a:lnTo>
                  <a:lnTo>
                    <a:pt x="212" y="216"/>
                  </a:lnTo>
                  <a:lnTo>
                    <a:pt x="212" y="221"/>
                  </a:lnTo>
                  <a:lnTo>
                    <a:pt x="215" y="218"/>
                  </a:lnTo>
                  <a:lnTo>
                    <a:pt x="218" y="218"/>
                  </a:lnTo>
                  <a:lnTo>
                    <a:pt x="218" y="214"/>
                  </a:lnTo>
                  <a:lnTo>
                    <a:pt x="220" y="211"/>
                  </a:lnTo>
                  <a:lnTo>
                    <a:pt x="221" y="208"/>
                  </a:lnTo>
                  <a:lnTo>
                    <a:pt x="221" y="205"/>
                  </a:lnTo>
                  <a:lnTo>
                    <a:pt x="220" y="205"/>
                  </a:lnTo>
                  <a:lnTo>
                    <a:pt x="220" y="202"/>
                  </a:lnTo>
                  <a:lnTo>
                    <a:pt x="221" y="200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23" y="169"/>
                  </a:lnTo>
                  <a:lnTo>
                    <a:pt x="226" y="139"/>
                  </a:lnTo>
                  <a:lnTo>
                    <a:pt x="232" y="112"/>
                  </a:lnTo>
                  <a:lnTo>
                    <a:pt x="237" y="90"/>
                  </a:lnTo>
                  <a:lnTo>
                    <a:pt x="237" y="91"/>
                  </a:lnTo>
                  <a:lnTo>
                    <a:pt x="239" y="98"/>
                  </a:lnTo>
                  <a:lnTo>
                    <a:pt x="240" y="101"/>
                  </a:lnTo>
                  <a:lnTo>
                    <a:pt x="243" y="102"/>
                  </a:lnTo>
                  <a:lnTo>
                    <a:pt x="242" y="104"/>
                  </a:lnTo>
                  <a:lnTo>
                    <a:pt x="240" y="107"/>
                  </a:lnTo>
                  <a:lnTo>
                    <a:pt x="242" y="109"/>
                  </a:lnTo>
                  <a:lnTo>
                    <a:pt x="243" y="107"/>
                  </a:lnTo>
                  <a:lnTo>
                    <a:pt x="243" y="106"/>
                  </a:lnTo>
                  <a:lnTo>
                    <a:pt x="243" y="104"/>
                  </a:lnTo>
                  <a:lnTo>
                    <a:pt x="245" y="104"/>
                  </a:lnTo>
                  <a:lnTo>
                    <a:pt x="248" y="104"/>
                  </a:lnTo>
                  <a:lnTo>
                    <a:pt x="250" y="102"/>
                  </a:lnTo>
                  <a:lnTo>
                    <a:pt x="253" y="101"/>
                  </a:lnTo>
                  <a:lnTo>
                    <a:pt x="254" y="99"/>
                  </a:lnTo>
                  <a:lnTo>
                    <a:pt x="257" y="99"/>
                  </a:lnTo>
                  <a:lnTo>
                    <a:pt x="257" y="98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57" y="94"/>
                  </a:lnTo>
                  <a:lnTo>
                    <a:pt x="259" y="90"/>
                  </a:lnTo>
                  <a:lnTo>
                    <a:pt x="259" y="88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64" y="74"/>
                  </a:lnTo>
                  <a:lnTo>
                    <a:pt x="265" y="76"/>
                  </a:lnTo>
                  <a:lnTo>
                    <a:pt x="269" y="71"/>
                  </a:lnTo>
                  <a:lnTo>
                    <a:pt x="265" y="71"/>
                  </a:lnTo>
                  <a:lnTo>
                    <a:pt x="269" y="63"/>
                  </a:lnTo>
                  <a:lnTo>
                    <a:pt x="272" y="60"/>
                  </a:lnTo>
                  <a:lnTo>
                    <a:pt x="270" y="60"/>
                  </a:lnTo>
                  <a:lnTo>
                    <a:pt x="273" y="57"/>
                  </a:lnTo>
                  <a:lnTo>
                    <a:pt x="275" y="58"/>
                  </a:lnTo>
                  <a:lnTo>
                    <a:pt x="276" y="64"/>
                  </a:lnTo>
                  <a:lnTo>
                    <a:pt x="278" y="66"/>
                  </a:lnTo>
                  <a:lnTo>
                    <a:pt x="278" y="68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1" y="79"/>
                  </a:lnTo>
                  <a:lnTo>
                    <a:pt x="283" y="87"/>
                  </a:lnTo>
                  <a:lnTo>
                    <a:pt x="283" y="88"/>
                  </a:lnTo>
                  <a:lnTo>
                    <a:pt x="281" y="90"/>
                  </a:lnTo>
                  <a:lnTo>
                    <a:pt x="280" y="94"/>
                  </a:lnTo>
                  <a:lnTo>
                    <a:pt x="281" y="91"/>
                  </a:lnTo>
                  <a:lnTo>
                    <a:pt x="284" y="90"/>
                  </a:lnTo>
                  <a:lnTo>
                    <a:pt x="286" y="91"/>
                  </a:lnTo>
                  <a:lnTo>
                    <a:pt x="287" y="93"/>
                  </a:lnTo>
                  <a:lnTo>
                    <a:pt x="291" y="93"/>
                  </a:lnTo>
                  <a:lnTo>
                    <a:pt x="294" y="91"/>
                  </a:lnTo>
                  <a:lnTo>
                    <a:pt x="294" y="93"/>
                  </a:lnTo>
                  <a:lnTo>
                    <a:pt x="294" y="96"/>
                  </a:lnTo>
                  <a:lnTo>
                    <a:pt x="297" y="98"/>
                  </a:lnTo>
                  <a:lnTo>
                    <a:pt x="297" y="99"/>
                  </a:lnTo>
                  <a:lnTo>
                    <a:pt x="298" y="98"/>
                  </a:lnTo>
                  <a:lnTo>
                    <a:pt x="300" y="96"/>
                  </a:lnTo>
                  <a:lnTo>
                    <a:pt x="298" y="93"/>
                  </a:lnTo>
                  <a:lnTo>
                    <a:pt x="298" y="90"/>
                  </a:lnTo>
                  <a:lnTo>
                    <a:pt x="295" y="90"/>
                  </a:lnTo>
                  <a:lnTo>
                    <a:pt x="294" y="90"/>
                  </a:lnTo>
                  <a:lnTo>
                    <a:pt x="295" y="85"/>
                  </a:lnTo>
                  <a:lnTo>
                    <a:pt x="297" y="80"/>
                  </a:lnTo>
                  <a:lnTo>
                    <a:pt x="298" y="80"/>
                  </a:lnTo>
                  <a:lnTo>
                    <a:pt x="303" y="74"/>
                  </a:lnTo>
                  <a:lnTo>
                    <a:pt x="298" y="77"/>
                  </a:lnTo>
                  <a:lnTo>
                    <a:pt x="298" y="76"/>
                  </a:lnTo>
                  <a:lnTo>
                    <a:pt x="300" y="69"/>
                  </a:lnTo>
                  <a:lnTo>
                    <a:pt x="302" y="68"/>
                  </a:lnTo>
                  <a:lnTo>
                    <a:pt x="306" y="64"/>
                  </a:lnTo>
                  <a:lnTo>
                    <a:pt x="306" y="63"/>
                  </a:lnTo>
                  <a:lnTo>
                    <a:pt x="305" y="60"/>
                  </a:lnTo>
                  <a:lnTo>
                    <a:pt x="303" y="58"/>
                  </a:lnTo>
                  <a:lnTo>
                    <a:pt x="303" y="57"/>
                  </a:lnTo>
                  <a:lnTo>
                    <a:pt x="305" y="55"/>
                  </a:lnTo>
                  <a:lnTo>
                    <a:pt x="310" y="61"/>
                  </a:lnTo>
                  <a:lnTo>
                    <a:pt x="310" y="50"/>
                  </a:lnTo>
                  <a:lnTo>
                    <a:pt x="306" y="53"/>
                  </a:lnTo>
                  <a:lnTo>
                    <a:pt x="306" y="52"/>
                  </a:lnTo>
                  <a:lnTo>
                    <a:pt x="308" y="44"/>
                  </a:lnTo>
                  <a:lnTo>
                    <a:pt x="310" y="42"/>
                  </a:lnTo>
                  <a:lnTo>
                    <a:pt x="313" y="25"/>
                  </a:lnTo>
                  <a:lnTo>
                    <a:pt x="316" y="12"/>
                  </a:lnTo>
                  <a:lnTo>
                    <a:pt x="316" y="14"/>
                  </a:lnTo>
                  <a:lnTo>
                    <a:pt x="316" y="53"/>
                  </a:lnTo>
                  <a:lnTo>
                    <a:pt x="316" y="63"/>
                  </a:lnTo>
                  <a:lnTo>
                    <a:pt x="316" y="77"/>
                  </a:lnTo>
                  <a:lnTo>
                    <a:pt x="314" y="115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9"/>
                  </a:lnTo>
                  <a:lnTo>
                    <a:pt x="313" y="142"/>
                  </a:lnTo>
                  <a:lnTo>
                    <a:pt x="310" y="139"/>
                  </a:lnTo>
                  <a:lnTo>
                    <a:pt x="308" y="142"/>
                  </a:lnTo>
                  <a:lnTo>
                    <a:pt x="308" y="145"/>
                  </a:lnTo>
                  <a:lnTo>
                    <a:pt x="308" y="150"/>
                  </a:lnTo>
                  <a:lnTo>
                    <a:pt x="308" y="153"/>
                  </a:lnTo>
                  <a:lnTo>
                    <a:pt x="310" y="151"/>
                  </a:lnTo>
                  <a:lnTo>
                    <a:pt x="313" y="151"/>
                  </a:lnTo>
                  <a:lnTo>
                    <a:pt x="313" y="153"/>
                  </a:lnTo>
                  <a:lnTo>
                    <a:pt x="313" y="158"/>
                  </a:lnTo>
                  <a:lnTo>
                    <a:pt x="314" y="159"/>
                  </a:lnTo>
                  <a:lnTo>
                    <a:pt x="316" y="161"/>
                  </a:lnTo>
                  <a:lnTo>
                    <a:pt x="317" y="159"/>
                  </a:lnTo>
                  <a:lnTo>
                    <a:pt x="321" y="159"/>
                  </a:lnTo>
                  <a:lnTo>
                    <a:pt x="321" y="156"/>
                  </a:lnTo>
                  <a:lnTo>
                    <a:pt x="322" y="154"/>
                  </a:lnTo>
                  <a:lnTo>
                    <a:pt x="322" y="159"/>
                  </a:lnTo>
                  <a:lnTo>
                    <a:pt x="322" y="165"/>
                  </a:lnTo>
                  <a:lnTo>
                    <a:pt x="324" y="165"/>
                  </a:lnTo>
                  <a:lnTo>
                    <a:pt x="328" y="165"/>
                  </a:lnTo>
                  <a:lnTo>
                    <a:pt x="330" y="162"/>
                  </a:lnTo>
                  <a:lnTo>
                    <a:pt x="330" y="161"/>
                  </a:lnTo>
                  <a:lnTo>
                    <a:pt x="330" y="126"/>
                  </a:lnTo>
                  <a:lnTo>
                    <a:pt x="332" y="102"/>
                  </a:lnTo>
                  <a:lnTo>
                    <a:pt x="332" y="98"/>
                  </a:lnTo>
                  <a:lnTo>
                    <a:pt x="333" y="90"/>
                  </a:lnTo>
                  <a:lnTo>
                    <a:pt x="335" y="83"/>
                  </a:lnTo>
                  <a:lnTo>
                    <a:pt x="335" y="82"/>
                  </a:lnTo>
                  <a:lnTo>
                    <a:pt x="335" y="80"/>
                  </a:lnTo>
                  <a:lnTo>
                    <a:pt x="335" y="79"/>
                  </a:lnTo>
                  <a:lnTo>
                    <a:pt x="336" y="77"/>
                  </a:lnTo>
                  <a:lnTo>
                    <a:pt x="336" y="76"/>
                  </a:lnTo>
                  <a:lnTo>
                    <a:pt x="341" y="61"/>
                  </a:lnTo>
                  <a:lnTo>
                    <a:pt x="341" y="60"/>
                  </a:lnTo>
                  <a:lnTo>
                    <a:pt x="343" y="66"/>
                  </a:lnTo>
                  <a:lnTo>
                    <a:pt x="344" y="82"/>
                  </a:lnTo>
                  <a:lnTo>
                    <a:pt x="347" y="90"/>
                  </a:lnTo>
                  <a:lnTo>
                    <a:pt x="347" y="91"/>
                  </a:lnTo>
                  <a:lnTo>
                    <a:pt x="351" y="93"/>
                  </a:lnTo>
                  <a:lnTo>
                    <a:pt x="352" y="93"/>
                  </a:lnTo>
                  <a:lnTo>
                    <a:pt x="354" y="93"/>
                  </a:lnTo>
                  <a:lnTo>
                    <a:pt x="355" y="91"/>
                  </a:lnTo>
                  <a:lnTo>
                    <a:pt x="357" y="88"/>
                  </a:lnTo>
                  <a:lnTo>
                    <a:pt x="358" y="87"/>
                  </a:lnTo>
                  <a:lnTo>
                    <a:pt x="360" y="85"/>
                  </a:lnTo>
                  <a:lnTo>
                    <a:pt x="362" y="83"/>
                  </a:lnTo>
                  <a:lnTo>
                    <a:pt x="363" y="76"/>
                  </a:lnTo>
                  <a:lnTo>
                    <a:pt x="365" y="72"/>
                  </a:lnTo>
                  <a:lnTo>
                    <a:pt x="366" y="72"/>
                  </a:lnTo>
                  <a:lnTo>
                    <a:pt x="366" y="69"/>
                  </a:lnTo>
                  <a:lnTo>
                    <a:pt x="366" y="66"/>
                  </a:lnTo>
                  <a:lnTo>
                    <a:pt x="365" y="72"/>
                  </a:lnTo>
                  <a:lnTo>
                    <a:pt x="365" y="66"/>
                  </a:lnTo>
                  <a:lnTo>
                    <a:pt x="369" y="46"/>
                  </a:lnTo>
                  <a:lnTo>
                    <a:pt x="371" y="42"/>
                  </a:lnTo>
                  <a:lnTo>
                    <a:pt x="374" y="44"/>
                  </a:lnTo>
                  <a:lnTo>
                    <a:pt x="377" y="47"/>
                  </a:lnTo>
                  <a:lnTo>
                    <a:pt x="382" y="50"/>
                  </a:lnTo>
                  <a:lnTo>
                    <a:pt x="387" y="52"/>
                  </a:lnTo>
                  <a:lnTo>
                    <a:pt x="388" y="52"/>
                  </a:lnTo>
                  <a:lnTo>
                    <a:pt x="392" y="53"/>
                  </a:lnTo>
                  <a:lnTo>
                    <a:pt x="396" y="53"/>
                  </a:lnTo>
                  <a:lnTo>
                    <a:pt x="399" y="53"/>
                  </a:lnTo>
                  <a:lnTo>
                    <a:pt x="398" y="58"/>
                  </a:lnTo>
                  <a:lnTo>
                    <a:pt x="398" y="61"/>
                  </a:lnTo>
                  <a:lnTo>
                    <a:pt x="396" y="71"/>
                  </a:lnTo>
                  <a:lnTo>
                    <a:pt x="396" y="72"/>
                  </a:lnTo>
                  <a:lnTo>
                    <a:pt x="401" y="72"/>
                  </a:lnTo>
                  <a:lnTo>
                    <a:pt x="403" y="63"/>
                  </a:lnTo>
                  <a:lnTo>
                    <a:pt x="403" y="58"/>
                  </a:lnTo>
                  <a:lnTo>
                    <a:pt x="401" y="53"/>
                  </a:lnTo>
                  <a:lnTo>
                    <a:pt x="412" y="53"/>
                  </a:lnTo>
                  <a:lnTo>
                    <a:pt x="412" y="61"/>
                  </a:lnTo>
                  <a:lnTo>
                    <a:pt x="414" y="53"/>
                  </a:lnTo>
                  <a:lnTo>
                    <a:pt x="417" y="52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72"/>
                  </a:lnTo>
                  <a:lnTo>
                    <a:pt x="418" y="85"/>
                  </a:lnTo>
                  <a:lnTo>
                    <a:pt x="417" y="98"/>
                  </a:lnTo>
                  <a:lnTo>
                    <a:pt x="410" y="113"/>
                  </a:lnTo>
                  <a:lnTo>
                    <a:pt x="401" y="129"/>
                  </a:lnTo>
                  <a:lnTo>
                    <a:pt x="392" y="145"/>
                  </a:lnTo>
                  <a:lnTo>
                    <a:pt x="382" y="159"/>
                  </a:lnTo>
                  <a:lnTo>
                    <a:pt x="379" y="162"/>
                  </a:lnTo>
                  <a:lnTo>
                    <a:pt x="376" y="164"/>
                  </a:lnTo>
                  <a:lnTo>
                    <a:pt x="374" y="165"/>
                  </a:lnTo>
                  <a:lnTo>
                    <a:pt x="363" y="178"/>
                  </a:lnTo>
                  <a:lnTo>
                    <a:pt x="354" y="191"/>
                  </a:lnTo>
                  <a:lnTo>
                    <a:pt x="340" y="205"/>
                  </a:lnTo>
                  <a:lnTo>
                    <a:pt x="324" y="221"/>
                  </a:lnTo>
                  <a:lnTo>
                    <a:pt x="306" y="236"/>
                  </a:lnTo>
                  <a:lnTo>
                    <a:pt x="292" y="249"/>
                  </a:lnTo>
                  <a:lnTo>
                    <a:pt x="275" y="265"/>
                  </a:lnTo>
                  <a:lnTo>
                    <a:pt x="254" y="279"/>
                  </a:lnTo>
                  <a:lnTo>
                    <a:pt x="246" y="285"/>
                  </a:lnTo>
                  <a:lnTo>
                    <a:pt x="239" y="292"/>
                  </a:lnTo>
                  <a:lnTo>
                    <a:pt x="235" y="296"/>
                  </a:lnTo>
                  <a:lnTo>
                    <a:pt x="232" y="296"/>
                  </a:lnTo>
                  <a:lnTo>
                    <a:pt x="231" y="298"/>
                  </a:lnTo>
                  <a:lnTo>
                    <a:pt x="229" y="296"/>
                  </a:lnTo>
                  <a:lnTo>
                    <a:pt x="229" y="295"/>
                  </a:lnTo>
                  <a:lnTo>
                    <a:pt x="227" y="296"/>
                  </a:lnTo>
                  <a:lnTo>
                    <a:pt x="229" y="298"/>
                  </a:lnTo>
                  <a:lnTo>
                    <a:pt x="229" y="301"/>
                  </a:lnTo>
                  <a:lnTo>
                    <a:pt x="226" y="301"/>
                  </a:lnTo>
                  <a:lnTo>
                    <a:pt x="221" y="298"/>
                  </a:lnTo>
                  <a:lnTo>
                    <a:pt x="207" y="288"/>
                  </a:lnTo>
                  <a:lnTo>
                    <a:pt x="199" y="282"/>
                  </a:lnTo>
                  <a:lnTo>
                    <a:pt x="174" y="270"/>
                  </a:lnTo>
                  <a:lnTo>
                    <a:pt x="169" y="266"/>
                  </a:lnTo>
                  <a:lnTo>
                    <a:pt x="157" y="260"/>
                  </a:lnTo>
                  <a:lnTo>
                    <a:pt x="144" y="252"/>
                  </a:lnTo>
                  <a:lnTo>
                    <a:pt x="138" y="249"/>
                  </a:lnTo>
                  <a:lnTo>
                    <a:pt x="123" y="241"/>
                  </a:lnTo>
                  <a:lnTo>
                    <a:pt x="112" y="233"/>
                  </a:lnTo>
                  <a:lnTo>
                    <a:pt x="95" y="221"/>
                  </a:lnTo>
                  <a:lnTo>
                    <a:pt x="87" y="216"/>
                  </a:lnTo>
                  <a:lnTo>
                    <a:pt x="65" y="199"/>
                  </a:lnTo>
                  <a:lnTo>
                    <a:pt x="44" y="181"/>
                  </a:lnTo>
                  <a:lnTo>
                    <a:pt x="38" y="175"/>
                  </a:lnTo>
                  <a:lnTo>
                    <a:pt x="29" y="164"/>
                  </a:lnTo>
                  <a:lnTo>
                    <a:pt x="22" y="156"/>
                  </a:lnTo>
                  <a:lnTo>
                    <a:pt x="16" y="142"/>
                  </a:lnTo>
                  <a:lnTo>
                    <a:pt x="10" y="128"/>
                  </a:lnTo>
                  <a:lnTo>
                    <a:pt x="7" y="117"/>
                  </a:lnTo>
                  <a:lnTo>
                    <a:pt x="3" y="104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15" y="85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30" y="94"/>
                  </a:lnTo>
                  <a:lnTo>
                    <a:pt x="30" y="93"/>
                  </a:lnTo>
                  <a:lnTo>
                    <a:pt x="32" y="91"/>
                  </a:lnTo>
                  <a:lnTo>
                    <a:pt x="33" y="91"/>
                  </a:lnTo>
                  <a:lnTo>
                    <a:pt x="35" y="90"/>
                  </a:lnTo>
                  <a:lnTo>
                    <a:pt x="33" y="85"/>
                  </a:lnTo>
                  <a:lnTo>
                    <a:pt x="37" y="83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40" y="93"/>
                  </a:lnTo>
                  <a:lnTo>
                    <a:pt x="41" y="109"/>
                  </a:lnTo>
                  <a:lnTo>
                    <a:pt x="43" y="113"/>
                  </a:lnTo>
                  <a:lnTo>
                    <a:pt x="41" y="115"/>
                  </a:lnTo>
                  <a:lnTo>
                    <a:pt x="40" y="117"/>
                  </a:lnTo>
                  <a:lnTo>
                    <a:pt x="38" y="118"/>
                  </a:lnTo>
                  <a:lnTo>
                    <a:pt x="38" y="123"/>
                  </a:lnTo>
                  <a:lnTo>
                    <a:pt x="40" y="121"/>
                  </a:lnTo>
                  <a:lnTo>
                    <a:pt x="40" y="120"/>
                  </a:lnTo>
                  <a:lnTo>
                    <a:pt x="41" y="120"/>
                  </a:lnTo>
                  <a:lnTo>
                    <a:pt x="43" y="118"/>
                  </a:lnTo>
                  <a:lnTo>
                    <a:pt x="44" y="129"/>
                  </a:lnTo>
                  <a:lnTo>
                    <a:pt x="43" y="128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3" y="131"/>
                  </a:lnTo>
                  <a:lnTo>
                    <a:pt x="44" y="132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8" y="137"/>
                  </a:lnTo>
                  <a:lnTo>
                    <a:pt x="49" y="137"/>
                  </a:lnTo>
                  <a:lnTo>
                    <a:pt x="51" y="135"/>
                  </a:lnTo>
                  <a:lnTo>
                    <a:pt x="52" y="129"/>
                  </a:lnTo>
                  <a:lnTo>
                    <a:pt x="54" y="123"/>
                  </a:lnTo>
                  <a:lnTo>
                    <a:pt x="62" y="98"/>
                  </a:lnTo>
                  <a:lnTo>
                    <a:pt x="62" y="99"/>
                  </a:lnTo>
                  <a:lnTo>
                    <a:pt x="63" y="102"/>
                  </a:lnTo>
                  <a:lnTo>
                    <a:pt x="67" y="107"/>
                  </a:lnTo>
                  <a:lnTo>
                    <a:pt x="63" y="107"/>
                  </a:lnTo>
                  <a:lnTo>
                    <a:pt x="63" y="113"/>
                  </a:lnTo>
                  <a:lnTo>
                    <a:pt x="67" y="110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73" y="107"/>
                  </a:lnTo>
                  <a:lnTo>
                    <a:pt x="74" y="106"/>
                  </a:lnTo>
                  <a:lnTo>
                    <a:pt x="76" y="106"/>
                  </a:lnTo>
                  <a:lnTo>
                    <a:pt x="78" y="104"/>
                  </a:lnTo>
                  <a:lnTo>
                    <a:pt x="79" y="102"/>
                  </a:lnTo>
                  <a:lnTo>
                    <a:pt x="79" y="101"/>
                  </a:lnTo>
                  <a:lnTo>
                    <a:pt x="82" y="90"/>
                  </a:lnTo>
                  <a:lnTo>
                    <a:pt x="82" y="83"/>
                  </a:lnTo>
                  <a:lnTo>
                    <a:pt x="84" y="80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9" y="46"/>
                  </a:lnTo>
                  <a:lnTo>
                    <a:pt x="92" y="31"/>
                  </a:lnTo>
                  <a:lnTo>
                    <a:pt x="93" y="19"/>
                  </a:lnTo>
                  <a:lnTo>
                    <a:pt x="95" y="16"/>
                  </a:lnTo>
                  <a:lnTo>
                    <a:pt x="95" y="17"/>
                  </a:lnTo>
                  <a:lnTo>
                    <a:pt x="95" y="44"/>
                  </a:lnTo>
                  <a:lnTo>
                    <a:pt x="95" y="46"/>
                  </a:lnTo>
                  <a:lnTo>
                    <a:pt x="90" y="53"/>
                  </a:lnTo>
                  <a:lnTo>
                    <a:pt x="89" y="63"/>
                  </a:lnTo>
                  <a:lnTo>
                    <a:pt x="95" y="53"/>
                  </a:lnTo>
                  <a:lnTo>
                    <a:pt x="95" y="57"/>
                  </a:lnTo>
                  <a:lnTo>
                    <a:pt x="95" y="61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3" y="68"/>
                  </a:lnTo>
                  <a:lnTo>
                    <a:pt x="93" y="71"/>
                  </a:lnTo>
                  <a:lnTo>
                    <a:pt x="95" y="68"/>
                  </a:lnTo>
                  <a:lnTo>
                    <a:pt x="95" y="74"/>
                  </a:lnTo>
                  <a:lnTo>
                    <a:pt x="95" y="80"/>
                  </a:lnTo>
                  <a:lnTo>
                    <a:pt x="95" y="87"/>
                  </a:lnTo>
                  <a:lnTo>
                    <a:pt x="93" y="83"/>
                  </a:lnTo>
                  <a:lnTo>
                    <a:pt x="90" y="91"/>
                  </a:lnTo>
                  <a:lnTo>
                    <a:pt x="93" y="93"/>
                  </a:lnTo>
                  <a:lnTo>
                    <a:pt x="95" y="88"/>
                  </a:lnTo>
                  <a:lnTo>
                    <a:pt x="95" y="147"/>
                  </a:lnTo>
                  <a:lnTo>
                    <a:pt x="92" y="143"/>
                  </a:lnTo>
                  <a:lnTo>
                    <a:pt x="90" y="140"/>
                  </a:lnTo>
                  <a:lnTo>
                    <a:pt x="89" y="142"/>
                  </a:lnTo>
                  <a:lnTo>
                    <a:pt x="89" y="143"/>
                  </a:lnTo>
                  <a:lnTo>
                    <a:pt x="92" y="150"/>
                  </a:lnTo>
                  <a:lnTo>
                    <a:pt x="95" y="148"/>
                  </a:lnTo>
                  <a:lnTo>
                    <a:pt x="95" y="151"/>
                  </a:lnTo>
                  <a:lnTo>
                    <a:pt x="95" y="153"/>
                  </a:lnTo>
                  <a:lnTo>
                    <a:pt x="95" y="154"/>
                  </a:lnTo>
                  <a:lnTo>
                    <a:pt x="95" y="159"/>
                  </a:lnTo>
                  <a:lnTo>
                    <a:pt x="92" y="162"/>
                  </a:lnTo>
                  <a:lnTo>
                    <a:pt x="95" y="165"/>
                  </a:lnTo>
                  <a:lnTo>
                    <a:pt x="95" y="167"/>
                  </a:lnTo>
                  <a:lnTo>
                    <a:pt x="97" y="176"/>
                  </a:lnTo>
                  <a:lnTo>
                    <a:pt x="95" y="175"/>
                  </a:lnTo>
                  <a:lnTo>
                    <a:pt x="95" y="176"/>
                  </a:lnTo>
                  <a:lnTo>
                    <a:pt x="97" y="180"/>
                  </a:lnTo>
                  <a:lnTo>
                    <a:pt x="97" y="186"/>
                  </a:lnTo>
                  <a:lnTo>
                    <a:pt x="98" y="189"/>
                  </a:lnTo>
                  <a:lnTo>
                    <a:pt x="98" y="191"/>
                  </a:lnTo>
                  <a:lnTo>
                    <a:pt x="101" y="191"/>
                  </a:lnTo>
                  <a:lnTo>
                    <a:pt x="103" y="191"/>
                  </a:lnTo>
                  <a:lnTo>
                    <a:pt x="104" y="189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09" y="184"/>
                  </a:lnTo>
                  <a:lnTo>
                    <a:pt x="109" y="183"/>
                  </a:lnTo>
                  <a:lnTo>
                    <a:pt x="109" y="167"/>
                  </a:lnTo>
                  <a:lnTo>
                    <a:pt x="109" y="165"/>
                  </a:lnTo>
                  <a:lnTo>
                    <a:pt x="109" y="167"/>
                  </a:lnTo>
                  <a:lnTo>
                    <a:pt x="109" y="164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62"/>
                  </a:lnTo>
                  <a:lnTo>
                    <a:pt x="111" y="158"/>
                  </a:lnTo>
                  <a:lnTo>
                    <a:pt x="109" y="154"/>
                  </a:lnTo>
                  <a:lnTo>
                    <a:pt x="111" y="151"/>
                  </a:lnTo>
                  <a:lnTo>
                    <a:pt x="111" y="147"/>
                  </a:lnTo>
                  <a:lnTo>
                    <a:pt x="112" y="143"/>
                  </a:lnTo>
                  <a:lnTo>
                    <a:pt x="114" y="140"/>
                  </a:lnTo>
                  <a:lnTo>
                    <a:pt x="117" y="137"/>
                  </a:lnTo>
                  <a:lnTo>
                    <a:pt x="114" y="132"/>
                  </a:lnTo>
                  <a:lnTo>
                    <a:pt x="114" y="131"/>
                  </a:lnTo>
                  <a:lnTo>
                    <a:pt x="117" y="113"/>
                  </a:lnTo>
                  <a:lnTo>
                    <a:pt x="120" y="113"/>
                  </a:lnTo>
                  <a:lnTo>
                    <a:pt x="122" y="110"/>
                  </a:lnTo>
                  <a:lnTo>
                    <a:pt x="123" y="107"/>
                  </a:lnTo>
                  <a:lnTo>
                    <a:pt x="123" y="106"/>
                  </a:lnTo>
                  <a:lnTo>
                    <a:pt x="119" y="112"/>
                  </a:lnTo>
                  <a:lnTo>
                    <a:pt x="119" y="107"/>
                  </a:lnTo>
                  <a:lnTo>
                    <a:pt x="119" y="106"/>
                  </a:lnTo>
                  <a:lnTo>
                    <a:pt x="122" y="102"/>
                  </a:lnTo>
                  <a:lnTo>
                    <a:pt x="122" y="101"/>
                  </a:lnTo>
                  <a:lnTo>
                    <a:pt x="119" y="104"/>
                  </a:lnTo>
                  <a:lnTo>
                    <a:pt x="120" y="91"/>
                  </a:lnTo>
                  <a:lnTo>
                    <a:pt x="123" y="80"/>
                  </a:lnTo>
                  <a:lnTo>
                    <a:pt x="123" y="82"/>
                  </a:lnTo>
                  <a:lnTo>
                    <a:pt x="125" y="104"/>
                  </a:lnTo>
                  <a:lnTo>
                    <a:pt x="125" y="107"/>
                  </a:lnTo>
                  <a:lnTo>
                    <a:pt x="128" y="109"/>
                  </a:lnTo>
                  <a:lnTo>
                    <a:pt x="131" y="110"/>
                  </a:lnTo>
                  <a:lnTo>
                    <a:pt x="134" y="109"/>
                  </a:lnTo>
                  <a:lnTo>
                    <a:pt x="134" y="107"/>
                  </a:lnTo>
                  <a:lnTo>
                    <a:pt x="136" y="107"/>
                  </a:lnTo>
                  <a:lnTo>
                    <a:pt x="134" y="109"/>
                  </a:lnTo>
                  <a:lnTo>
                    <a:pt x="136" y="110"/>
                  </a:lnTo>
                  <a:lnTo>
                    <a:pt x="138" y="110"/>
                  </a:lnTo>
                  <a:lnTo>
                    <a:pt x="139" y="109"/>
                  </a:lnTo>
                  <a:lnTo>
                    <a:pt x="141" y="99"/>
                  </a:lnTo>
                  <a:lnTo>
                    <a:pt x="142" y="91"/>
                  </a:lnTo>
                  <a:lnTo>
                    <a:pt x="145" y="85"/>
                  </a:lnTo>
                  <a:lnTo>
                    <a:pt x="147" y="83"/>
                  </a:lnTo>
                  <a:lnTo>
                    <a:pt x="150" y="82"/>
                  </a:lnTo>
                  <a:lnTo>
                    <a:pt x="152" y="82"/>
                  </a:lnTo>
                  <a:lnTo>
                    <a:pt x="152" y="80"/>
                  </a:lnTo>
                  <a:lnTo>
                    <a:pt x="152" y="79"/>
                  </a:lnTo>
                  <a:lnTo>
                    <a:pt x="152" y="77"/>
                  </a:lnTo>
                  <a:lnTo>
                    <a:pt x="145" y="82"/>
                  </a:lnTo>
                  <a:lnTo>
                    <a:pt x="152" y="71"/>
                  </a:lnTo>
                  <a:lnTo>
                    <a:pt x="157" y="91"/>
                  </a:lnTo>
                  <a:lnTo>
                    <a:pt x="155" y="93"/>
                  </a:lnTo>
                  <a:lnTo>
                    <a:pt x="155" y="94"/>
                  </a:lnTo>
                  <a:lnTo>
                    <a:pt x="157" y="93"/>
                  </a:lnTo>
                  <a:lnTo>
                    <a:pt x="157" y="94"/>
                  </a:lnTo>
                  <a:lnTo>
                    <a:pt x="158" y="102"/>
                  </a:lnTo>
                  <a:lnTo>
                    <a:pt x="158" y="104"/>
                  </a:lnTo>
                  <a:lnTo>
                    <a:pt x="157" y="106"/>
                  </a:lnTo>
                  <a:lnTo>
                    <a:pt x="158" y="106"/>
                  </a:lnTo>
                  <a:lnTo>
                    <a:pt x="158" y="104"/>
                  </a:lnTo>
                  <a:close/>
                  <a:moveTo>
                    <a:pt x="395" y="135"/>
                  </a:moveTo>
                  <a:lnTo>
                    <a:pt x="395" y="135"/>
                  </a:lnTo>
                  <a:lnTo>
                    <a:pt x="395" y="134"/>
                  </a:lnTo>
                  <a:lnTo>
                    <a:pt x="398" y="129"/>
                  </a:lnTo>
                  <a:lnTo>
                    <a:pt x="399" y="128"/>
                  </a:lnTo>
                  <a:lnTo>
                    <a:pt x="398" y="128"/>
                  </a:lnTo>
                  <a:lnTo>
                    <a:pt x="395" y="134"/>
                  </a:lnTo>
                  <a:lnTo>
                    <a:pt x="395" y="135"/>
                  </a:lnTo>
                  <a:lnTo>
                    <a:pt x="393" y="137"/>
                  </a:lnTo>
                  <a:lnTo>
                    <a:pt x="395" y="135"/>
                  </a:lnTo>
                  <a:close/>
                  <a:moveTo>
                    <a:pt x="19" y="118"/>
                  </a:moveTo>
                  <a:lnTo>
                    <a:pt x="19" y="118"/>
                  </a:lnTo>
                  <a:lnTo>
                    <a:pt x="18" y="118"/>
                  </a:lnTo>
                  <a:lnTo>
                    <a:pt x="19" y="118"/>
                  </a:lnTo>
                  <a:lnTo>
                    <a:pt x="21" y="123"/>
                  </a:lnTo>
                  <a:lnTo>
                    <a:pt x="22" y="128"/>
                  </a:lnTo>
                  <a:lnTo>
                    <a:pt x="19" y="118"/>
                  </a:lnTo>
                  <a:close/>
                  <a:moveTo>
                    <a:pt x="62" y="183"/>
                  </a:moveTo>
                  <a:lnTo>
                    <a:pt x="62" y="183"/>
                  </a:lnTo>
                  <a:lnTo>
                    <a:pt x="63" y="184"/>
                  </a:lnTo>
                  <a:lnTo>
                    <a:pt x="65" y="183"/>
                  </a:lnTo>
                  <a:lnTo>
                    <a:pt x="68" y="184"/>
                  </a:lnTo>
                  <a:lnTo>
                    <a:pt x="65" y="181"/>
                  </a:lnTo>
                  <a:lnTo>
                    <a:pt x="63" y="183"/>
                  </a:lnTo>
                  <a:lnTo>
                    <a:pt x="62" y="183"/>
                  </a:lnTo>
                  <a:lnTo>
                    <a:pt x="60" y="178"/>
                  </a:lnTo>
                  <a:lnTo>
                    <a:pt x="59" y="175"/>
                  </a:lnTo>
                  <a:lnTo>
                    <a:pt x="57" y="173"/>
                  </a:lnTo>
                  <a:lnTo>
                    <a:pt x="51" y="165"/>
                  </a:lnTo>
                  <a:lnTo>
                    <a:pt x="49" y="164"/>
                  </a:lnTo>
                  <a:lnTo>
                    <a:pt x="48" y="169"/>
                  </a:lnTo>
                  <a:lnTo>
                    <a:pt x="48" y="170"/>
                  </a:lnTo>
                  <a:lnTo>
                    <a:pt x="54" y="176"/>
                  </a:lnTo>
                  <a:lnTo>
                    <a:pt x="60" y="181"/>
                  </a:lnTo>
                  <a:lnTo>
                    <a:pt x="62" y="183"/>
                  </a:lnTo>
                  <a:close/>
                  <a:moveTo>
                    <a:pt x="153" y="247"/>
                  </a:moveTo>
                  <a:lnTo>
                    <a:pt x="153" y="247"/>
                  </a:lnTo>
                  <a:lnTo>
                    <a:pt x="134" y="238"/>
                  </a:lnTo>
                  <a:lnTo>
                    <a:pt x="133" y="238"/>
                  </a:lnTo>
                  <a:lnTo>
                    <a:pt x="130" y="236"/>
                  </a:lnTo>
                  <a:lnTo>
                    <a:pt x="125" y="233"/>
                  </a:lnTo>
                  <a:lnTo>
                    <a:pt x="112" y="224"/>
                  </a:lnTo>
                  <a:lnTo>
                    <a:pt x="111" y="222"/>
                  </a:lnTo>
                  <a:lnTo>
                    <a:pt x="103" y="218"/>
                  </a:lnTo>
                  <a:lnTo>
                    <a:pt x="92" y="211"/>
                  </a:lnTo>
                  <a:lnTo>
                    <a:pt x="90" y="210"/>
                  </a:lnTo>
                  <a:lnTo>
                    <a:pt x="90" y="211"/>
                  </a:lnTo>
                  <a:lnTo>
                    <a:pt x="100" y="219"/>
                  </a:lnTo>
                  <a:lnTo>
                    <a:pt x="104" y="224"/>
                  </a:lnTo>
                  <a:lnTo>
                    <a:pt x="111" y="229"/>
                  </a:lnTo>
                  <a:lnTo>
                    <a:pt x="120" y="233"/>
                  </a:lnTo>
                  <a:lnTo>
                    <a:pt x="136" y="241"/>
                  </a:lnTo>
                  <a:lnTo>
                    <a:pt x="153" y="247"/>
                  </a:lnTo>
                  <a:close/>
                  <a:moveTo>
                    <a:pt x="412" y="72"/>
                  </a:moveTo>
                  <a:lnTo>
                    <a:pt x="412" y="72"/>
                  </a:lnTo>
                  <a:lnTo>
                    <a:pt x="412" y="74"/>
                  </a:lnTo>
                  <a:lnTo>
                    <a:pt x="406" y="91"/>
                  </a:lnTo>
                  <a:lnTo>
                    <a:pt x="404" y="94"/>
                  </a:lnTo>
                  <a:lnTo>
                    <a:pt x="401" y="102"/>
                  </a:lnTo>
                  <a:lnTo>
                    <a:pt x="401" y="104"/>
                  </a:lnTo>
                  <a:lnTo>
                    <a:pt x="399" y="113"/>
                  </a:lnTo>
                  <a:lnTo>
                    <a:pt x="399" y="115"/>
                  </a:lnTo>
                  <a:lnTo>
                    <a:pt x="401" y="115"/>
                  </a:lnTo>
                  <a:lnTo>
                    <a:pt x="404" y="109"/>
                  </a:lnTo>
                  <a:lnTo>
                    <a:pt x="409" y="94"/>
                  </a:lnTo>
                  <a:lnTo>
                    <a:pt x="412" y="82"/>
                  </a:lnTo>
                  <a:lnTo>
                    <a:pt x="412" y="72"/>
                  </a:lnTo>
                  <a:close/>
                  <a:moveTo>
                    <a:pt x="204" y="281"/>
                  </a:moveTo>
                  <a:lnTo>
                    <a:pt x="204" y="281"/>
                  </a:lnTo>
                  <a:lnTo>
                    <a:pt x="202" y="279"/>
                  </a:lnTo>
                  <a:lnTo>
                    <a:pt x="198" y="276"/>
                  </a:lnTo>
                  <a:lnTo>
                    <a:pt x="186" y="270"/>
                  </a:lnTo>
                  <a:lnTo>
                    <a:pt x="171" y="260"/>
                  </a:lnTo>
                  <a:lnTo>
                    <a:pt x="161" y="255"/>
                  </a:lnTo>
                  <a:lnTo>
                    <a:pt x="152" y="251"/>
                  </a:lnTo>
                  <a:lnTo>
                    <a:pt x="142" y="247"/>
                  </a:lnTo>
                  <a:lnTo>
                    <a:pt x="141" y="246"/>
                  </a:lnTo>
                  <a:lnTo>
                    <a:pt x="145" y="249"/>
                  </a:lnTo>
                  <a:lnTo>
                    <a:pt x="158" y="257"/>
                  </a:lnTo>
                  <a:lnTo>
                    <a:pt x="171" y="263"/>
                  </a:lnTo>
                  <a:lnTo>
                    <a:pt x="175" y="266"/>
                  </a:lnTo>
                  <a:lnTo>
                    <a:pt x="202" y="281"/>
                  </a:lnTo>
                  <a:lnTo>
                    <a:pt x="204" y="281"/>
                  </a:lnTo>
                  <a:close/>
                  <a:moveTo>
                    <a:pt x="369" y="165"/>
                  </a:moveTo>
                  <a:lnTo>
                    <a:pt x="369" y="165"/>
                  </a:lnTo>
                  <a:lnTo>
                    <a:pt x="366" y="165"/>
                  </a:lnTo>
                  <a:lnTo>
                    <a:pt x="365" y="167"/>
                  </a:lnTo>
                  <a:lnTo>
                    <a:pt x="354" y="178"/>
                  </a:lnTo>
                  <a:lnTo>
                    <a:pt x="343" y="191"/>
                  </a:lnTo>
                  <a:lnTo>
                    <a:pt x="341" y="192"/>
                  </a:lnTo>
                  <a:lnTo>
                    <a:pt x="335" y="202"/>
                  </a:lnTo>
                  <a:lnTo>
                    <a:pt x="354" y="184"/>
                  </a:lnTo>
                  <a:lnTo>
                    <a:pt x="369" y="165"/>
                  </a:lnTo>
                  <a:close/>
                  <a:moveTo>
                    <a:pt x="163" y="249"/>
                  </a:moveTo>
                  <a:lnTo>
                    <a:pt x="163" y="249"/>
                  </a:lnTo>
                  <a:lnTo>
                    <a:pt x="163" y="247"/>
                  </a:lnTo>
                  <a:lnTo>
                    <a:pt x="160" y="246"/>
                  </a:lnTo>
                  <a:lnTo>
                    <a:pt x="149" y="235"/>
                  </a:lnTo>
                  <a:lnTo>
                    <a:pt x="147" y="233"/>
                  </a:lnTo>
                  <a:lnTo>
                    <a:pt x="149" y="230"/>
                  </a:lnTo>
                  <a:lnTo>
                    <a:pt x="142" y="227"/>
                  </a:lnTo>
                  <a:lnTo>
                    <a:pt x="142" y="232"/>
                  </a:lnTo>
                  <a:lnTo>
                    <a:pt x="145" y="236"/>
                  </a:lnTo>
                  <a:lnTo>
                    <a:pt x="147" y="238"/>
                  </a:lnTo>
                  <a:lnTo>
                    <a:pt x="147" y="240"/>
                  </a:lnTo>
                  <a:lnTo>
                    <a:pt x="160" y="246"/>
                  </a:lnTo>
                  <a:lnTo>
                    <a:pt x="163" y="249"/>
                  </a:lnTo>
                  <a:close/>
                  <a:moveTo>
                    <a:pt x="8" y="94"/>
                  </a:moveTo>
                  <a:lnTo>
                    <a:pt x="8" y="94"/>
                  </a:lnTo>
                  <a:lnTo>
                    <a:pt x="10" y="106"/>
                  </a:lnTo>
                  <a:lnTo>
                    <a:pt x="13" y="118"/>
                  </a:lnTo>
                  <a:lnTo>
                    <a:pt x="18" y="129"/>
                  </a:lnTo>
                  <a:lnTo>
                    <a:pt x="24" y="139"/>
                  </a:lnTo>
                  <a:lnTo>
                    <a:pt x="24" y="137"/>
                  </a:lnTo>
                  <a:lnTo>
                    <a:pt x="18" y="124"/>
                  </a:lnTo>
                  <a:lnTo>
                    <a:pt x="13" y="112"/>
                  </a:lnTo>
                  <a:lnTo>
                    <a:pt x="11" y="107"/>
                  </a:lnTo>
                  <a:lnTo>
                    <a:pt x="11" y="102"/>
                  </a:lnTo>
                  <a:lnTo>
                    <a:pt x="11" y="101"/>
                  </a:lnTo>
                  <a:lnTo>
                    <a:pt x="8" y="94"/>
                  </a:lnTo>
                  <a:close/>
                  <a:moveTo>
                    <a:pt x="213" y="271"/>
                  </a:moveTo>
                  <a:lnTo>
                    <a:pt x="213" y="271"/>
                  </a:lnTo>
                  <a:lnTo>
                    <a:pt x="213" y="270"/>
                  </a:lnTo>
                  <a:lnTo>
                    <a:pt x="216" y="266"/>
                  </a:lnTo>
                  <a:lnTo>
                    <a:pt x="218" y="266"/>
                  </a:lnTo>
                  <a:lnTo>
                    <a:pt x="220" y="268"/>
                  </a:lnTo>
                  <a:lnTo>
                    <a:pt x="221" y="270"/>
                  </a:lnTo>
                  <a:lnTo>
                    <a:pt x="223" y="268"/>
                  </a:lnTo>
                  <a:lnTo>
                    <a:pt x="221" y="265"/>
                  </a:lnTo>
                  <a:lnTo>
                    <a:pt x="212" y="255"/>
                  </a:lnTo>
                  <a:lnTo>
                    <a:pt x="210" y="254"/>
                  </a:lnTo>
                  <a:lnTo>
                    <a:pt x="209" y="257"/>
                  </a:lnTo>
                  <a:lnTo>
                    <a:pt x="210" y="259"/>
                  </a:lnTo>
                  <a:lnTo>
                    <a:pt x="213" y="265"/>
                  </a:lnTo>
                  <a:lnTo>
                    <a:pt x="213" y="268"/>
                  </a:lnTo>
                  <a:lnTo>
                    <a:pt x="210" y="268"/>
                  </a:lnTo>
                  <a:lnTo>
                    <a:pt x="210" y="271"/>
                  </a:lnTo>
                  <a:lnTo>
                    <a:pt x="213" y="271"/>
                  </a:lnTo>
                  <a:close/>
                  <a:moveTo>
                    <a:pt x="198" y="229"/>
                  </a:moveTo>
                  <a:lnTo>
                    <a:pt x="198" y="229"/>
                  </a:lnTo>
                  <a:lnTo>
                    <a:pt x="201" y="224"/>
                  </a:lnTo>
                  <a:lnTo>
                    <a:pt x="201" y="222"/>
                  </a:lnTo>
                  <a:lnTo>
                    <a:pt x="199" y="221"/>
                  </a:lnTo>
                  <a:lnTo>
                    <a:pt x="196" y="213"/>
                  </a:lnTo>
                  <a:lnTo>
                    <a:pt x="194" y="211"/>
                  </a:lnTo>
                  <a:lnTo>
                    <a:pt x="193" y="213"/>
                  </a:lnTo>
                  <a:lnTo>
                    <a:pt x="191" y="219"/>
                  </a:lnTo>
                  <a:lnTo>
                    <a:pt x="193" y="221"/>
                  </a:lnTo>
                  <a:lnTo>
                    <a:pt x="198" y="229"/>
                  </a:lnTo>
                  <a:close/>
                  <a:moveTo>
                    <a:pt x="302" y="110"/>
                  </a:moveTo>
                  <a:lnTo>
                    <a:pt x="302" y="110"/>
                  </a:lnTo>
                  <a:lnTo>
                    <a:pt x="306" y="109"/>
                  </a:lnTo>
                  <a:lnTo>
                    <a:pt x="310" y="107"/>
                  </a:lnTo>
                  <a:lnTo>
                    <a:pt x="311" y="104"/>
                  </a:lnTo>
                  <a:lnTo>
                    <a:pt x="311" y="102"/>
                  </a:lnTo>
                  <a:lnTo>
                    <a:pt x="311" y="101"/>
                  </a:lnTo>
                  <a:lnTo>
                    <a:pt x="311" y="96"/>
                  </a:lnTo>
                  <a:lnTo>
                    <a:pt x="311" y="93"/>
                  </a:lnTo>
                  <a:lnTo>
                    <a:pt x="308" y="94"/>
                  </a:lnTo>
                  <a:lnTo>
                    <a:pt x="305" y="101"/>
                  </a:lnTo>
                  <a:lnTo>
                    <a:pt x="306" y="102"/>
                  </a:lnTo>
                  <a:lnTo>
                    <a:pt x="306" y="104"/>
                  </a:lnTo>
                  <a:lnTo>
                    <a:pt x="306" y="107"/>
                  </a:lnTo>
                  <a:lnTo>
                    <a:pt x="305" y="109"/>
                  </a:lnTo>
                  <a:lnTo>
                    <a:pt x="303" y="109"/>
                  </a:lnTo>
                  <a:lnTo>
                    <a:pt x="302" y="109"/>
                  </a:lnTo>
                  <a:lnTo>
                    <a:pt x="302" y="110"/>
                  </a:lnTo>
                  <a:close/>
                  <a:moveTo>
                    <a:pt x="351" y="142"/>
                  </a:moveTo>
                  <a:lnTo>
                    <a:pt x="351" y="142"/>
                  </a:lnTo>
                  <a:lnTo>
                    <a:pt x="349" y="143"/>
                  </a:lnTo>
                  <a:lnTo>
                    <a:pt x="346" y="156"/>
                  </a:lnTo>
                  <a:lnTo>
                    <a:pt x="346" y="158"/>
                  </a:lnTo>
                  <a:lnTo>
                    <a:pt x="351" y="158"/>
                  </a:lnTo>
                  <a:lnTo>
                    <a:pt x="352" y="151"/>
                  </a:lnTo>
                  <a:lnTo>
                    <a:pt x="352" y="145"/>
                  </a:lnTo>
                  <a:lnTo>
                    <a:pt x="351" y="143"/>
                  </a:lnTo>
                  <a:lnTo>
                    <a:pt x="351" y="142"/>
                  </a:lnTo>
                  <a:close/>
                  <a:moveTo>
                    <a:pt x="213" y="236"/>
                  </a:moveTo>
                  <a:lnTo>
                    <a:pt x="213" y="236"/>
                  </a:lnTo>
                  <a:lnTo>
                    <a:pt x="209" y="240"/>
                  </a:lnTo>
                  <a:lnTo>
                    <a:pt x="209" y="241"/>
                  </a:lnTo>
                  <a:lnTo>
                    <a:pt x="209" y="243"/>
                  </a:lnTo>
                  <a:lnTo>
                    <a:pt x="216" y="252"/>
                  </a:lnTo>
                  <a:lnTo>
                    <a:pt x="218" y="254"/>
                  </a:lnTo>
                  <a:lnTo>
                    <a:pt x="215" y="244"/>
                  </a:lnTo>
                  <a:lnTo>
                    <a:pt x="213" y="236"/>
                  </a:lnTo>
                  <a:close/>
                  <a:moveTo>
                    <a:pt x="379" y="53"/>
                  </a:moveTo>
                  <a:lnTo>
                    <a:pt x="379" y="53"/>
                  </a:lnTo>
                  <a:lnTo>
                    <a:pt x="379" y="55"/>
                  </a:lnTo>
                  <a:lnTo>
                    <a:pt x="376" y="64"/>
                  </a:lnTo>
                  <a:lnTo>
                    <a:pt x="376" y="68"/>
                  </a:lnTo>
                  <a:lnTo>
                    <a:pt x="376" y="69"/>
                  </a:lnTo>
                  <a:lnTo>
                    <a:pt x="379" y="69"/>
                  </a:lnTo>
                  <a:lnTo>
                    <a:pt x="382" y="68"/>
                  </a:lnTo>
                  <a:lnTo>
                    <a:pt x="379" y="53"/>
                  </a:lnTo>
                  <a:close/>
                  <a:moveTo>
                    <a:pt x="261" y="252"/>
                  </a:moveTo>
                  <a:lnTo>
                    <a:pt x="261" y="252"/>
                  </a:lnTo>
                  <a:lnTo>
                    <a:pt x="262" y="252"/>
                  </a:lnTo>
                  <a:lnTo>
                    <a:pt x="264" y="251"/>
                  </a:lnTo>
                  <a:lnTo>
                    <a:pt x="276" y="235"/>
                  </a:lnTo>
                  <a:lnTo>
                    <a:pt x="278" y="233"/>
                  </a:lnTo>
                  <a:lnTo>
                    <a:pt x="275" y="230"/>
                  </a:lnTo>
                  <a:lnTo>
                    <a:pt x="273" y="233"/>
                  </a:lnTo>
                  <a:lnTo>
                    <a:pt x="267" y="243"/>
                  </a:lnTo>
                  <a:lnTo>
                    <a:pt x="261" y="252"/>
                  </a:lnTo>
                  <a:close/>
                  <a:moveTo>
                    <a:pt x="27" y="151"/>
                  </a:moveTo>
                  <a:lnTo>
                    <a:pt x="27" y="151"/>
                  </a:lnTo>
                  <a:lnTo>
                    <a:pt x="26" y="151"/>
                  </a:lnTo>
                  <a:lnTo>
                    <a:pt x="27" y="153"/>
                  </a:lnTo>
                  <a:lnTo>
                    <a:pt x="32" y="161"/>
                  </a:lnTo>
                  <a:lnTo>
                    <a:pt x="41" y="170"/>
                  </a:lnTo>
                  <a:lnTo>
                    <a:pt x="51" y="180"/>
                  </a:lnTo>
                  <a:lnTo>
                    <a:pt x="52" y="181"/>
                  </a:lnTo>
                  <a:lnTo>
                    <a:pt x="49" y="178"/>
                  </a:lnTo>
                  <a:lnTo>
                    <a:pt x="44" y="172"/>
                  </a:lnTo>
                  <a:lnTo>
                    <a:pt x="27" y="151"/>
                  </a:lnTo>
                  <a:close/>
                  <a:moveTo>
                    <a:pt x="120" y="161"/>
                  </a:moveTo>
                  <a:lnTo>
                    <a:pt x="120" y="161"/>
                  </a:lnTo>
                  <a:lnTo>
                    <a:pt x="120" y="162"/>
                  </a:lnTo>
                  <a:lnTo>
                    <a:pt x="120" y="164"/>
                  </a:lnTo>
                  <a:lnTo>
                    <a:pt x="120" y="167"/>
                  </a:lnTo>
                  <a:lnTo>
                    <a:pt x="125" y="175"/>
                  </a:lnTo>
                  <a:lnTo>
                    <a:pt x="127" y="176"/>
                  </a:lnTo>
                  <a:lnTo>
                    <a:pt x="128" y="172"/>
                  </a:lnTo>
                  <a:lnTo>
                    <a:pt x="128" y="170"/>
                  </a:lnTo>
                  <a:lnTo>
                    <a:pt x="122" y="162"/>
                  </a:lnTo>
                  <a:lnTo>
                    <a:pt x="120" y="161"/>
                  </a:lnTo>
                  <a:close/>
                  <a:moveTo>
                    <a:pt x="78" y="131"/>
                  </a:moveTo>
                  <a:lnTo>
                    <a:pt x="78" y="131"/>
                  </a:lnTo>
                  <a:lnTo>
                    <a:pt x="74" y="137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2" y="145"/>
                  </a:lnTo>
                  <a:lnTo>
                    <a:pt x="81" y="139"/>
                  </a:lnTo>
                  <a:lnTo>
                    <a:pt x="81" y="137"/>
                  </a:lnTo>
                  <a:lnTo>
                    <a:pt x="78" y="131"/>
                  </a:lnTo>
                  <a:close/>
                  <a:moveTo>
                    <a:pt x="395" y="123"/>
                  </a:moveTo>
                  <a:lnTo>
                    <a:pt x="395" y="123"/>
                  </a:lnTo>
                  <a:lnTo>
                    <a:pt x="395" y="113"/>
                  </a:lnTo>
                  <a:lnTo>
                    <a:pt x="390" y="120"/>
                  </a:lnTo>
                  <a:lnTo>
                    <a:pt x="388" y="123"/>
                  </a:lnTo>
                  <a:lnTo>
                    <a:pt x="388" y="128"/>
                  </a:lnTo>
                  <a:lnTo>
                    <a:pt x="392" y="124"/>
                  </a:lnTo>
                  <a:lnTo>
                    <a:pt x="395" y="123"/>
                  </a:lnTo>
                  <a:close/>
                  <a:moveTo>
                    <a:pt x="70" y="115"/>
                  </a:moveTo>
                  <a:lnTo>
                    <a:pt x="70" y="115"/>
                  </a:lnTo>
                  <a:lnTo>
                    <a:pt x="68" y="115"/>
                  </a:lnTo>
                  <a:lnTo>
                    <a:pt x="67" y="117"/>
                  </a:lnTo>
                  <a:lnTo>
                    <a:pt x="67" y="120"/>
                  </a:lnTo>
                  <a:lnTo>
                    <a:pt x="70" y="129"/>
                  </a:lnTo>
                  <a:lnTo>
                    <a:pt x="71" y="131"/>
                  </a:lnTo>
                  <a:lnTo>
                    <a:pt x="73" y="126"/>
                  </a:lnTo>
                  <a:lnTo>
                    <a:pt x="73" y="124"/>
                  </a:lnTo>
                  <a:lnTo>
                    <a:pt x="70" y="118"/>
                  </a:lnTo>
                  <a:lnTo>
                    <a:pt x="68" y="117"/>
                  </a:lnTo>
                  <a:lnTo>
                    <a:pt x="70" y="115"/>
                  </a:lnTo>
                  <a:close/>
                  <a:moveTo>
                    <a:pt x="335" y="150"/>
                  </a:moveTo>
                  <a:lnTo>
                    <a:pt x="335" y="150"/>
                  </a:lnTo>
                  <a:lnTo>
                    <a:pt x="335" y="148"/>
                  </a:lnTo>
                  <a:lnTo>
                    <a:pt x="338" y="142"/>
                  </a:lnTo>
                  <a:lnTo>
                    <a:pt x="340" y="139"/>
                  </a:lnTo>
                  <a:lnTo>
                    <a:pt x="340" y="135"/>
                  </a:lnTo>
                  <a:lnTo>
                    <a:pt x="332" y="142"/>
                  </a:lnTo>
                  <a:lnTo>
                    <a:pt x="335" y="150"/>
                  </a:lnTo>
                  <a:close/>
                  <a:moveTo>
                    <a:pt x="177" y="225"/>
                  </a:moveTo>
                  <a:lnTo>
                    <a:pt x="177" y="225"/>
                  </a:lnTo>
                  <a:lnTo>
                    <a:pt x="183" y="238"/>
                  </a:lnTo>
                  <a:lnTo>
                    <a:pt x="186" y="244"/>
                  </a:lnTo>
                  <a:lnTo>
                    <a:pt x="191" y="249"/>
                  </a:lnTo>
                  <a:lnTo>
                    <a:pt x="179" y="224"/>
                  </a:lnTo>
                  <a:lnTo>
                    <a:pt x="177" y="225"/>
                  </a:lnTo>
                  <a:close/>
                  <a:moveTo>
                    <a:pt x="180" y="218"/>
                  </a:moveTo>
                  <a:lnTo>
                    <a:pt x="180" y="218"/>
                  </a:lnTo>
                  <a:lnTo>
                    <a:pt x="180" y="211"/>
                  </a:lnTo>
                  <a:lnTo>
                    <a:pt x="175" y="203"/>
                  </a:lnTo>
                  <a:lnTo>
                    <a:pt x="172" y="208"/>
                  </a:lnTo>
                  <a:lnTo>
                    <a:pt x="177" y="213"/>
                  </a:lnTo>
                  <a:lnTo>
                    <a:pt x="180" y="218"/>
                  </a:lnTo>
                  <a:close/>
                  <a:moveTo>
                    <a:pt x="89" y="194"/>
                  </a:moveTo>
                  <a:lnTo>
                    <a:pt x="89" y="194"/>
                  </a:lnTo>
                  <a:lnTo>
                    <a:pt x="90" y="195"/>
                  </a:lnTo>
                  <a:lnTo>
                    <a:pt x="98" y="203"/>
                  </a:lnTo>
                  <a:lnTo>
                    <a:pt x="103" y="206"/>
                  </a:lnTo>
                  <a:lnTo>
                    <a:pt x="114" y="216"/>
                  </a:lnTo>
                  <a:lnTo>
                    <a:pt x="115" y="216"/>
                  </a:lnTo>
                  <a:lnTo>
                    <a:pt x="108" y="208"/>
                  </a:lnTo>
                  <a:lnTo>
                    <a:pt x="106" y="208"/>
                  </a:lnTo>
                  <a:lnTo>
                    <a:pt x="103" y="206"/>
                  </a:lnTo>
                  <a:lnTo>
                    <a:pt x="101" y="205"/>
                  </a:lnTo>
                  <a:lnTo>
                    <a:pt x="100" y="202"/>
                  </a:lnTo>
                  <a:lnTo>
                    <a:pt x="90" y="194"/>
                  </a:lnTo>
                  <a:lnTo>
                    <a:pt x="89" y="194"/>
                  </a:lnTo>
                  <a:close/>
                  <a:moveTo>
                    <a:pt x="281" y="169"/>
                  </a:moveTo>
                  <a:lnTo>
                    <a:pt x="281" y="169"/>
                  </a:lnTo>
                  <a:lnTo>
                    <a:pt x="286" y="167"/>
                  </a:lnTo>
                  <a:lnTo>
                    <a:pt x="284" y="159"/>
                  </a:lnTo>
                  <a:lnTo>
                    <a:pt x="284" y="158"/>
                  </a:lnTo>
                  <a:lnTo>
                    <a:pt x="281" y="162"/>
                  </a:lnTo>
                  <a:lnTo>
                    <a:pt x="281" y="167"/>
                  </a:lnTo>
                  <a:lnTo>
                    <a:pt x="281" y="169"/>
                  </a:lnTo>
                  <a:close/>
                  <a:moveTo>
                    <a:pt x="65" y="143"/>
                  </a:moveTo>
                  <a:lnTo>
                    <a:pt x="65" y="143"/>
                  </a:lnTo>
                  <a:lnTo>
                    <a:pt x="65" y="145"/>
                  </a:lnTo>
                  <a:lnTo>
                    <a:pt x="70" y="154"/>
                  </a:lnTo>
                  <a:lnTo>
                    <a:pt x="71" y="158"/>
                  </a:lnTo>
                  <a:lnTo>
                    <a:pt x="73" y="159"/>
                  </a:lnTo>
                  <a:lnTo>
                    <a:pt x="74" y="156"/>
                  </a:lnTo>
                  <a:lnTo>
                    <a:pt x="71" y="150"/>
                  </a:lnTo>
                  <a:lnTo>
                    <a:pt x="68" y="147"/>
                  </a:lnTo>
                  <a:lnTo>
                    <a:pt x="65" y="143"/>
                  </a:lnTo>
                  <a:close/>
                  <a:moveTo>
                    <a:pt x="123" y="156"/>
                  </a:moveTo>
                  <a:lnTo>
                    <a:pt x="123" y="156"/>
                  </a:lnTo>
                  <a:lnTo>
                    <a:pt x="131" y="165"/>
                  </a:lnTo>
                  <a:lnTo>
                    <a:pt x="131" y="164"/>
                  </a:lnTo>
                  <a:lnTo>
                    <a:pt x="131" y="162"/>
                  </a:lnTo>
                  <a:lnTo>
                    <a:pt x="131" y="161"/>
                  </a:lnTo>
                  <a:lnTo>
                    <a:pt x="130" y="158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6"/>
                  </a:lnTo>
                  <a:close/>
                  <a:moveTo>
                    <a:pt x="340" y="120"/>
                  </a:moveTo>
                  <a:lnTo>
                    <a:pt x="340" y="120"/>
                  </a:lnTo>
                  <a:lnTo>
                    <a:pt x="333" y="134"/>
                  </a:lnTo>
                  <a:lnTo>
                    <a:pt x="338" y="131"/>
                  </a:lnTo>
                  <a:lnTo>
                    <a:pt x="340" y="129"/>
                  </a:lnTo>
                  <a:lnTo>
                    <a:pt x="341" y="126"/>
                  </a:lnTo>
                  <a:lnTo>
                    <a:pt x="341" y="123"/>
                  </a:lnTo>
                  <a:lnTo>
                    <a:pt x="341" y="121"/>
                  </a:lnTo>
                  <a:lnTo>
                    <a:pt x="340" y="120"/>
                  </a:lnTo>
                  <a:close/>
                  <a:moveTo>
                    <a:pt x="161" y="161"/>
                  </a:moveTo>
                  <a:lnTo>
                    <a:pt x="161" y="161"/>
                  </a:lnTo>
                  <a:lnTo>
                    <a:pt x="161" y="164"/>
                  </a:lnTo>
                  <a:lnTo>
                    <a:pt x="161" y="165"/>
                  </a:lnTo>
                  <a:lnTo>
                    <a:pt x="166" y="170"/>
                  </a:lnTo>
                  <a:lnTo>
                    <a:pt x="168" y="172"/>
                  </a:lnTo>
                  <a:lnTo>
                    <a:pt x="168" y="165"/>
                  </a:lnTo>
                  <a:lnTo>
                    <a:pt x="166" y="162"/>
                  </a:lnTo>
                  <a:lnTo>
                    <a:pt x="164" y="162"/>
                  </a:lnTo>
                  <a:lnTo>
                    <a:pt x="161" y="161"/>
                  </a:lnTo>
                  <a:close/>
                  <a:moveTo>
                    <a:pt x="111" y="203"/>
                  </a:moveTo>
                  <a:lnTo>
                    <a:pt x="111" y="203"/>
                  </a:lnTo>
                  <a:lnTo>
                    <a:pt x="112" y="206"/>
                  </a:lnTo>
                  <a:lnTo>
                    <a:pt x="117" y="210"/>
                  </a:lnTo>
                  <a:lnTo>
                    <a:pt x="120" y="213"/>
                  </a:lnTo>
                  <a:lnTo>
                    <a:pt x="123" y="216"/>
                  </a:lnTo>
                  <a:lnTo>
                    <a:pt x="127" y="219"/>
                  </a:lnTo>
                  <a:lnTo>
                    <a:pt x="127" y="216"/>
                  </a:lnTo>
                  <a:lnTo>
                    <a:pt x="123" y="213"/>
                  </a:lnTo>
                  <a:lnTo>
                    <a:pt x="111" y="203"/>
                  </a:lnTo>
                  <a:close/>
                  <a:moveTo>
                    <a:pt x="84" y="102"/>
                  </a:moveTo>
                  <a:lnTo>
                    <a:pt x="84" y="102"/>
                  </a:lnTo>
                  <a:lnTo>
                    <a:pt x="86" y="98"/>
                  </a:lnTo>
                  <a:lnTo>
                    <a:pt x="84" y="93"/>
                  </a:lnTo>
                  <a:lnTo>
                    <a:pt x="84" y="91"/>
                  </a:lnTo>
                  <a:lnTo>
                    <a:pt x="86" y="88"/>
                  </a:lnTo>
                  <a:lnTo>
                    <a:pt x="86" y="85"/>
                  </a:lnTo>
                  <a:lnTo>
                    <a:pt x="84" y="87"/>
                  </a:lnTo>
                  <a:lnTo>
                    <a:pt x="82" y="87"/>
                  </a:lnTo>
                  <a:lnTo>
                    <a:pt x="84" y="90"/>
                  </a:lnTo>
                  <a:lnTo>
                    <a:pt x="84" y="91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4" y="102"/>
                  </a:lnTo>
                  <a:close/>
                  <a:moveTo>
                    <a:pt x="141" y="186"/>
                  </a:moveTo>
                  <a:lnTo>
                    <a:pt x="141" y="186"/>
                  </a:lnTo>
                  <a:lnTo>
                    <a:pt x="144" y="192"/>
                  </a:lnTo>
                  <a:lnTo>
                    <a:pt x="149" y="195"/>
                  </a:lnTo>
                  <a:lnTo>
                    <a:pt x="147" y="191"/>
                  </a:lnTo>
                  <a:lnTo>
                    <a:pt x="145" y="188"/>
                  </a:lnTo>
                  <a:lnTo>
                    <a:pt x="144" y="186"/>
                  </a:lnTo>
                  <a:lnTo>
                    <a:pt x="142" y="184"/>
                  </a:lnTo>
                  <a:lnTo>
                    <a:pt x="141" y="186"/>
                  </a:lnTo>
                  <a:close/>
                  <a:moveTo>
                    <a:pt x="153" y="143"/>
                  </a:moveTo>
                  <a:lnTo>
                    <a:pt x="153" y="143"/>
                  </a:lnTo>
                  <a:lnTo>
                    <a:pt x="149" y="137"/>
                  </a:lnTo>
                  <a:lnTo>
                    <a:pt x="147" y="139"/>
                  </a:lnTo>
                  <a:lnTo>
                    <a:pt x="147" y="140"/>
                  </a:lnTo>
                  <a:lnTo>
                    <a:pt x="149" y="143"/>
                  </a:lnTo>
                  <a:lnTo>
                    <a:pt x="152" y="147"/>
                  </a:lnTo>
                  <a:lnTo>
                    <a:pt x="153" y="143"/>
                  </a:lnTo>
                  <a:close/>
                  <a:moveTo>
                    <a:pt x="76" y="112"/>
                  </a:moveTo>
                  <a:lnTo>
                    <a:pt x="76" y="112"/>
                  </a:lnTo>
                  <a:lnTo>
                    <a:pt x="70" y="113"/>
                  </a:lnTo>
                  <a:lnTo>
                    <a:pt x="74" y="117"/>
                  </a:lnTo>
                  <a:lnTo>
                    <a:pt x="78" y="121"/>
                  </a:lnTo>
                  <a:lnTo>
                    <a:pt x="78" y="120"/>
                  </a:lnTo>
                  <a:lnTo>
                    <a:pt x="78" y="115"/>
                  </a:lnTo>
                  <a:lnTo>
                    <a:pt x="76" y="112"/>
                  </a:lnTo>
                  <a:close/>
                  <a:moveTo>
                    <a:pt x="365" y="145"/>
                  </a:moveTo>
                  <a:lnTo>
                    <a:pt x="365" y="145"/>
                  </a:lnTo>
                  <a:lnTo>
                    <a:pt x="366" y="145"/>
                  </a:lnTo>
                  <a:lnTo>
                    <a:pt x="373" y="135"/>
                  </a:lnTo>
                  <a:lnTo>
                    <a:pt x="373" y="129"/>
                  </a:lnTo>
                  <a:lnTo>
                    <a:pt x="371" y="131"/>
                  </a:lnTo>
                  <a:lnTo>
                    <a:pt x="365" y="142"/>
                  </a:lnTo>
                  <a:lnTo>
                    <a:pt x="365" y="143"/>
                  </a:lnTo>
                  <a:lnTo>
                    <a:pt x="365" y="145"/>
                  </a:lnTo>
                  <a:close/>
                  <a:moveTo>
                    <a:pt x="191" y="197"/>
                  </a:moveTo>
                  <a:lnTo>
                    <a:pt x="191" y="197"/>
                  </a:lnTo>
                  <a:lnTo>
                    <a:pt x="191" y="195"/>
                  </a:lnTo>
                  <a:lnTo>
                    <a:pt x="191" y="192"/>
                  </a:lnTo>
                  <a:lnTo>
                    <a:pt x="191" y="188"/>
                  </a:lnTo>
                  <a:lnTo>
                    <a:pt x="191" y="186"/>
                  </a:lnTo>
                  <a:lnTo>
                    <a:pt x="188" y="186"/>
                  </a:lnTo>
                  <a:lnTo>
                    <a:pt x="188" y="192"/>
                  </a:lnTo>
                  <a:lnTo>
                    <a:pt x="190" y="195"/>
                  </a:lnTo>
                  <a:lnTo>
                    <a:pt x="191" y="197"/>
                  </a:lnTo>
                  <a:close/>
                  <a:moveTo>
                    <a:pt x="297" y="164"/>
                  </a:moveTo>
                  <a:lnTo>
                    <a:pt x="297" y="164"/>
                  </a:lnTo>
                  <a:lnTo>
                    <a:pt x="300" y="164"/>
                  </a:lnTo>
                  <a:lnTo>
                    <a:pt x="302" y="162"/>
                  </a:lnTo>
                  <a:lnTo>
                    <a:pt x="303" y="159"/>
                  </a:lnTo>
                  <a:lnTo>
                    <a:pt x="303" y="154"/>
                  </a:lnTo>
                  <a:lnTo>
                    <a:pt x="303" y="153"/>
                  </a:lnTo>
                  <a:lnTo>
                    <a:pt x="300" y="159"/>
                  </a:lnTo>
                  <a:lnTo>
                    <a:pt x="298" y="161"/>
                  </a:lnTo>
                  <a:lnTo>
                    <a:pt x="297" y="164"/>
                  </a:lnTo>
                  <a:close/>
                  <a:moveTo>
                    <a:pt x="232" y="252"/>
                  </a:moveTo>
                  <a:lnTo>
                    <a:pt x="232" y="252"/>
                  </a:lnTo>
                  <a:lnTo>
                    <a:pt x="229" y="259"/>
                  </a:lnTo>
                  <a:lnTo>
                    <a:pt x="229" y="260"/>
                  </a:lnTo>
                  <a:lnTo>
                    <a:pt x="231" y="265"/>
                  </a:lnTo>
                  <a:lnTo>
                    <a:pt x="232" y="266"/>
                  </a:lnTo>
                  <a:lnTo>
                    <a:pt x="232" y="260"/>
                  </a:lnTo>
                  <a:lnTo>
                    <a:pt x="232" y="252"/>
                  </a:lnTo>
                  <a:close/>
                  <a:moveTo>
                    <a:pt x="196" y="255"/>
                  </a:moveTo>
                  <a:lnTo>
                    <a:pt x="196" y="255"/>
                  </a:lnTo>
                  <a:lnTo>
                    <a:pt x="199" y="259"/>
                  </a:lnTo>
                  <a:lnTo>
                    <a:pt x="204" y="262"/>
                  </a:lnTo>
                  <a:lnTo>
                    <a:pt x="199" y="252"/>
                  </a:lnTo>
                  <a:lnTo>
                    <a:pt x="196" y="255"/>
                  </a:lnTo>
                  <a:close/>
                  <a:moveTo>
                    <a:pt x="68" y="134"/>
                  </a:moveTo>
                  <a:lnTo>
                    <a:pt x="68" y="134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3" y="132"/>
                  </a:lnTo>
                  <a:lnTo>
                    <a:pt x="67" y="135"/>
                  </a:lnTo>
                  <a:lnTo>
                    <a:pt x="68" y="134"/>
                  </a:lnTo>
                  <a:close/>
                  <a:moveTo>
                    <a:pt x="366" y="109"/>
                  </a:moveTo>
                  <a:lnTo>
                    <a:pt x="366" y="109"/>
                  </a:lnTo>
                  <a:lnTo>
                    <a:pt x="365" y="120"/>
                  </a:lnTo>
                  <a:lnTo>
                    <a:pt x="366" y="118"/>
                  </a:lnTo>
                  <a:lnTo>
                    <a:pt x="369" y="112"/>
                  </a:lnTo>
                  <a:lnTo>
                    <a:pt x="371" y="110"/>
                  </a:lnTo>
                  <a:lnTo>
                    <a:pt x="369" y="109"/>
                  </a:lnTo>
                  <a:lnTo>
                    <a:pt x="366" y="109"/>
                  </a:lnTo>
                  <a:close/>
                  <a:moveTo>
                    <a:pt x="86" y="173"/>
                  </a:moveTo>
                  <a:lnTo>
                    <a:pt x="86" y="173"/>
                  </a:lnTo>
                  <a:lnTo>
                    <a:pt x="86" y="176"/>
                  </a:lnTo>
                  <a:lnTo>
                    <a:pt x="87" y="178"/>
                  </a:lnTo>
                  <a:lnTo>
                    <a:pt x="92" y="183"/>
                  </a:lnTo>
                  <a:lnTo>
                    <a:pt x="93" y="184"/>
                  </a:lnTo>
                  <a:lnTo>
                    <a:pt x="92" y="180"/>
                  </a:lnTo>
                  <a:lnTo>
                    <a:pt x="89" y="175"/>
                  </a:lnTo>
                  <a:lnTo>
                    <a:pt x="86" y="173"/>
                  </a:lnTo>
                  <a:close/>
                  <a:moveTo>
                    <a:pt x="248" y="232"/>
                  </a:moveTo>
                  <a:lnTo>
                    <a:pt x="248" y="232"/>
                  </a:lnTo>
                  <a:lnTo>
                    <a:pt x="248" y="233"/>
                  </a:lnTo>
                  <a:lnTo>
                    <a:pt x="248" y="236"/>
                  </a:lnTo>
                  <a:lnTo>
                    <a:pt x="250" y="241"/>
                  </a:lnTo>
                  <a:lnTo>
                    <a:pt x="251" y="236"/>
                  </a:lnTo>
                  <a:lnTo>
                    <a:pt x="251" y="232"/>
                  </a:lnTo>
                  <a:lnTo>
                    <a:pt x="248" y="232"/>
                  </a:lnTo>
                  <a:close/>
                  <a:moveTo>
                    <a:pt x="248" y="186"/>
                  </a:moveTo>
                  <a:lnTo>
                    <a:pt x="248" y="186"/>
                  </a:lnTo>
                  <a:lnTo>
                    <a:pt x="246" y="191"/>
                  </a:lnTo>
                  <a:lnTo>
                    <a:pt x="245" y="194"/>
                  </a:lnTo>
                  <a:lnTo>
                    <a:pt x="245" y="195"/>
                  </a:lnTo>
                  <a:lnTo>
                    <a:pt x="246" y="200"/>
                  </a:lnTo>
                  <a:lnTo>
                    <a:pt x="248" y="199"/>
                  </a:lnTo>
                  <a:lnTo>
                    <a:pt x="248" y="197"/>
                  </a:lnTo>
                  <a:lnTo>
                    <a:pt x="248" y="188"/>
                  </a:lnTo>
                  <a:lnTo>
                    <a:pt x="248" y="186"/>
                  </a:lnTo>
                  <a:close/>
                  <a:moveTo>
                    <a:pt x="175" y="104"/>
                  </a:moveTo>
                  <a:lnTo>
                    <a:pt x="175" y="104"/>
                  </a:lnTo>
                  <a:lnTo>
                    <a:pt x="177" y="102"/>
                  </a:lnTo>
                  <a:lnTo>
                    <a:pt x="177" y="99"/>
                  </a:lnTo>
                  <a:lnTo>
                    <a:pt x="174" y="93"/>
                  </a:lnTo>
                  <a:lnTo>
                    <a:pt x="174" y="91"/>
                  </a:lnTo>
                  <a:lnTo>
                    <a:pt x="174" y="101"/>
                  </a:lnTo>
                  <a:lnTo>
                    <a:pt x="175" y="104"/>
                  </a:lnTo>
                  <a:close/>
                  <a:moveTo>
                    <a:pt x="128" y="200"/>
                  </a:moveTo>
                  <a:lnTo>
                    <a:pt x="128" y="200"/>
                  </a:lnTo>
                  <a:lnTo>
                    <a:pt x="125" y="194"/>
                  </a:lnTo>
                  <a:lnTo>
                    <a:pt x="122" y="189"/>
                  </a:lnTo>
                  <a:lnTo>
                    <a:pt x="127" y="203"/>
                  </a:lnTo>
                  <a:lnTo>
                    <a:pt x="128" y="200"/>
                  </a:lnTo>
                  <a:close/>
                  <a:moveTo>
                    <a:pt x="298" y="191"/>
                  </a:moveTo>
                  <a:lnTo>
                    <a:pt x="298" y="191"/>
                  </a:lnTo>
                  <a:lnTo>
                    <a:pt x="292" y="197"/>
                  </a:lnTo>
                  <a:lnTo>
                    <a:pt x="292" y="199"/>
                  </a:lnTo>
                  <a:lnTo>
                    <a:pt x="294" y="202"/>
                  </a:lnTo>
                  <a:lnTo>
                    <a:pt x="298" y="195"/>
                  </a:lnTo>
                  <a:lnTo>
                    <a:pt x="298" y="192"/>
                  </a:lnTo>
                  <a:lnTo>
                    <a:pt x="298" y="191"/>
                  </a:lnTo>
                  <a:close/>
                  <a:moveTo>
                    <a:pt x="52" y="137"/>
                  </a:moveTo>
                  <a:lnTo>
                    <a:pt x="52" y="137"/>
                  </a:lnTo>
                  <a:lnTo>
                    <a:pt x="59" y="140"/>
                  </a:lnTo>
                  <a:lnTo>
                    <a:pt x="59" y="137"/>
                  </a:lnTo>
                  <a:lnTo>
                    <a:pt x="56" y="132"/>
                  </a:lnTo>
                  <a:lnTo>
                    <a:pt x="52" y="137"/>
                  </a:lnTo>
                  <a:close/>
                  <a:moveTo>
                    <a:pt x="141" y="173"/>
                  </a:moveTo>
                  <a:lnTo>
                    <a:pt x="141" y="173"/>
                  </a:lnTo>
                  <a:lnTo>
                    <a:pt x="142" y="178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5" y="170"/>
                  </a:lnTo>
                  <a:lnTo>
                    <a:pt x="142" y="172"/>
                  </a:lnTo>
                  <a:lnTo>
                    <a:pt x="141" y="173"/>
                  </a:lnTo>
                  <a:close/>
                  <a:moveTo>
                    <a:pt x="166" y="203"/>
                  </a:moveTo>
                  <a:lnTo>
                    <a:pt x="166" y="203"/>
                  </a:lnTo>
                  <a:lnTo>
                    <a:pt x="168" y="202"/>
                  </a:lnTo>
                  <a:lnTo>
                    <a:pt x="168" y="192"/>
                  </a:lnTo>
                  <a:lnTo>
                    <a:pt x="164" y="194"/>
                  </a:lnTo>
                  <a:lnTo>
                    <a:pt x="164" y="197"/>
                  </a:lnTo>
                  <a:lnTo>
                    <a:pt x="166" y="199"/>
                  </a:lnTo>
                  <a:lnTo>
                    <a:pt x="166" y="203"/>
                  </a:lnTo>
                  <a:close/>
                  <a:moveTo>
                    <a:pt x="243" y="251"/>
                  </a:moveTo>
                  <a:lnTo>
                    <a:pt x="243" y="251"/>
                  </a:lnTo>
                  <a:lnTo>
                    <a:pt x="240" y="251"/>
                  </a:lnTo>
                  <a:lnTo>
                    <a:pt x="239" y="257"/>
                  </a:lnTo>
                  <a:lnTo>
                    <a:pt x="240" y="263"/>
                  </a:lnTo>
                  <a:lnTo>
                    <a:pt x="242" y="260"/>
                  </a:lnTo>
                  <a:lnTo>
                    <a:pt x="240" y="259"/>
                  </a:lnTo>
                  <a:lnTo>
                    <a:pt x="240" y="255"/>
                  </a:lnTo>
                  <a:lnTo>
                    <a:pt x="242" y="254"/>
                  </a:lnTo>
                  <a:lnTo>
                    <a:pt x="243" y="254"/>
                  </a:lnTo>
                  <a:lnTo>
                    <a:pt x="243" y="251"/>
                  </a:lnTo>
                  <a:close/>
                  <a:moveTo>
                    <a:pt x="382" y="140"/>
                  </a:moveTo>
                  <a:lnTo>
                    <a:pt x="382" y="140"/>
                  </a:lnTo>
                  <a:lnTo>
                    <a:pt x="381" y="140"/>
                  </a:lnTo>
                  <a:lnTo>
                    <a:pt x="376" y="147"/>
                  </a:lnTo>
                  <a:lnTo>
                    <a:pt x="374" y="148"/>
                  </a:lnTo>
                  <a:lnTo>
                    <a:pt x="374" y="150"/>
                  </a:lnTo>
                  <a:lnTo>
                    <a:pt x="382" y="143"/>
                  </a:lnTo>
                  <a:lnTo>
                    <a:pt x="382" y="142"/>
                  </a:lnTo>
                  <a:lnTo>
                    <a:pt x="382" y="140"/>
                  </a:lnTo>
                  <a:close/>
                  <a:moveTo>
                    <a:pt x="265" y="170"/>
                  </a:moveTo>
                  <a:lnTo>
                    <a:pt x="265" y="170"/>
                  </a:lnTo>
                  <a:lnTo>
                    <a:pt x="267" y="172"/>
                  </a:lnTo>
                  <a:lnTo>
                    <a:pt x="269" y="170"/>
                  </a:lnTo>
                  <a:lnTo>
                    <a:pt x="272" y="167"/>
                  </a:lnTo>
                  <a:lnTo>
                    <a:pt x="275" y="165"/>
                  </a:lnTo>
                  <a:lnTo>
                    <a:pt x="275" y="162"/>
                  </a:lnTo>
                  <a:lnTo>
                    <a:pt x="270" y="167"/>
                  </a:lnTo>
                  <a:lnTo>
                    <a:pt x="265" y="170"/>
                  </a:lnTo>
                  <a:close/>
                  <a:moveTo>
                    <a:pt x="385" y="96"/>
                  </a:moveTo>
                  <a:lnTo>
                    <a:pt x="385" y="96"/>
                  </a:lnTo>
                  <a:lnTo>
                    <a:pt x="384" y="101"/>
                  </a:lnTo>
                  <a:lnTo>
                    <a:pt x="381" y="107"/>
                  </a:lnTo>
                  <a:lnTo>
                    <a:pt x="384" y="104"/>
                  </a:lnTo>
                  <a:lnTo>
                    <a:pt x="387" y="99"/>
                  </a:lnTo>
                  <a:lnTo>
                    <a:pt x="385" y="96"/>
                  </a:lnTo>
                  <a:close/>
                  <a:moveTo>
                    <a:pt x="172" y="230"/>
                  </a:moveTo>
                  <a:lnTo>
                    <a:pt x="172" y="230"/>
                  </a:lnTo>
                  <a:lnTo>
                    <a:pt x="179" y="236"/>
                  </a:lnTo>
                  <a:lnTo>
                    <a:pt x="180" y="236"/>
                  </a:lnTo>
                  <a:lnTo>
                    <a:pt x="175" y="227"/>
                  </a:lnTo>
                  <a:lnTo>
                    <a:pt x="172" y="230"/>
                  </a:lnTo>
                  <a:close/>
                  <a:moveTo>
                    <a:pt x="254" y="240"/>
                  </a:moveTo>
                  <a:lnTo>
                    <a:pt x="254" y="240"/>
                  </a:lnTo>
                  <a:lnTo>
                    <a:pt x="256" y="238"/>
                  </a:lnTo>
                  <a:lnTo>
                    <a:pt x="257" y="233"/>
                  </a:lnTo>
                  <a:lnTo>
                    <a:pt x="256" y="227"/>
                  </a:lnTo>
                  <a:lnTo>
                    <a:pt x="254" y="227"/>
                  </a:lnTo>
                  <a:lnTo>
                    <a:pt x="256" y="233"/>
                  </a:lnTo>
                  <a:lnTo>
                    <a:pt x="254" y="240"/>
                  </a:lnTo>
                  <a:close/>
                  <a:moveTo>
                    <a:pt x="343" y="99"/>
                  </a:moveTo>
                  <a:lnTo>
                    <a:pt x="343" y="99"/>
                  </a:lnTo>
                  <a:lnTo>
                    <a:pt x="338" y="102"/>
                  </a:lnTo>
                  <a:lnTo>
                    <a:pt x="335" y="107"/>
                  </a:lnTo>
                  <a:lnTo>
                    <a:pt x="341" y="104"/>
                  </a:lnTo>
                  <a:lnTo>
                    <a:pt x="343" y="99"/>
                  </a:lnTo>
                  <a:close/>
                  <a:moveTo>
                    <a:pt x="302" y="126"/>
                  </a:moveTo>
                  <a:lnTo>
                    <a:pt x="302" y="126"/>
                  </a:lnTo>
                  <a:lnTo>
                    <a:pt x="300" y="128"/>
                  </a:lnTo>
                  <a:lnTo>
                    <a:pt x="300" y="129"/>
                  </a:lnTo>
                  <a:lnTo>
                    <a:pt x="302" y="134"/>
                  </a:lnTo>
                  <a:lnTo>
                    <a:pt x="303" y="137"/>
                  </a:lnTo>
                  <a:lnTo>
                    <a:pt x="303" y="134"/>
                  </a:lnTo>
                  <a:lnTo>
                    <a:pt x="305" y="131"/>
                  </a:lnTo>
                  <a:lnTo>
                    <a:pt x="302" y="126"/>
                  </a:lnTo>
                  <a:close/>
                  <a:moveTo>
                    <a:pt x="262" y="131"/>
                  </a:moveTo>
                  <a:lnTo>
                    <a:pt x="262" y="131"/>
                  </a:lnTo>
                  <a:lnTo>
                    <a:pt x="265" y="124"/>
                  </a:lnTo>
                  <a:lnTo>
                    <a:pt x="262" y="121"/>
                  </a:lnTo>
                  <a:lnTo>
                    <a:pt x="261" y="124"/>
                  </a:lnTo>
                  <a:lnTo>
                    <a:pt x="261" y="126"/>
                  </a:lnTo>
                  <a:lnTo>
                    <a:pt x="262" y="128"/>
                  </a:lnTo>
                  <a:lnTo>
                    <a:pt x="262" y="131"/>
                  </a:lnTo>
                  <a:close/>
                  <a:moveTo>
                    <a:pt x="234" y="221"/>
                  </a:moveTo>
                  <a:lnTo>
                    <a:pt x="234" y="221"/>
                  </a:lnTo>
                  <a:lnTo>
                    <a:pt x="231" y="225"/>
                  </a:lnTo>
                  <a:lnTo>
                    <a:pt x="229" y="227"/>
                  </a:lnTo>
                  <a:lnTo>
                    <a:pt x="231" y="229"/>
                  </a:lnTo>
                  <a:lnTo>
                    <a:pt x="235" y="224"/>
                  </a:lnTo>
                  <a:lnTo>
                    <a:pt x="234" y="221"/>
                  </a:lnTo>
                  <a:close/>
                  <a:moveTo>
                    <a:pt x="379" y="74"/>
                  </a:moveTo>
                  <a:lnTo>
                    <a:pt x="379" y="74"/>
                  </a:lnTo>
                  <a:lnTo>
                    <a:pt x="381" y="77"/>
                  </a:lnTo>
                  <a:lnTo>
                    <a:pt x="385" y="77"/>
                  </a:lnTo>
                  <a:lnTo>
                    <a:pt x="384" y="71"/>
                  </a:lnTo>
                  <a:lnTo>
                    <a:pt x="379" y="74"/>
                  </a:lnTo>
                  <a:close/>
                  <a:moveTo>
                    <a:pt x="182" y="186"/>
                  </a:moveTo>
                  <a:lnTo>
                    <a:pt x="182" y="186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77" y="181"/>
                  </a:lnTo>
                  <a:lnTo>
                    <a:pt x="182" y="186"/>
                  </a:lnTo>
                  <a:close/>
                  <a:moveTo>
                    <a:pt x="310" y="131"/>
                  </a:moveTo>
                  <a:lnTo>
                    <a:pt x="310" y="131"/>
                  </a:lnTo>
                  <a:lnTo>
                    <a:pt x="313" y="123"/>
                  </a:lnTo>
                  <a:lnTo>
                    <a:pt x="313" y="118"/>
                  </a:lnTo>
                  <a:lnTo>
                    <a:pt x="311" y="120"/>
                  </a:lnTo>
                  <a:lnTo>
                    <a:pt x="310" y="131"/>
                  </a:lnTo>
                  <a:close/>
                  <a:moveTo>
                    <a:pt x="276" y="210"/>
                  </a:moveTo>
                  <a:lnTo>
                    <a:pt x="276" y="210"/>
                  </a:lnTo>
                  <a:lnTo>
                    <a:pt x="280" y="208"/>
                  </a:lnTo>
                  <a:lnTo>
                    <a:pt x="281" y="208"/>
                  </a:lnTo>
                  <a:lnTo>
                    <a:pt x="283" y="206"/>
                  </a:lnTo>
                  <a:lnTo>
                    <a:pt x="281" y="203"/>
                  </a:lnTo>
                  <a:lnTo>
                    <a:pt x="278" y="206"/>
                  </a:lnTo>
                  <a:lnTo>
                    <a:pt x="276" y="210"/>
                  </a:lnTo>
                  <a:close/>
                  <a:moveTo>
                    <a:pt x="193" y="164"/>
                  </a:moveTo>
                  <a:lnTo>
                    <a:pt x="193" y="164"/>
                  </a:lnTo>
                  <a:lnTo>
                    <a:pt x="194" y="161"/>
                  </a:lnTo>
                  <a:lnTo>
                    <a:pt x="196" y="159"/>
                  </a:lnTo>
                  <a:lnTo>
                    <a:pt x="196" y="158"/>
                  </a:lnTo>
                  <a:lnTo>
                    <a:pt x="196" y="156"/>
                  </a:lnTo>
                  <a:lnTo>
                    <a:pt x="191" y="161"/>
                  </a:lnTo>
                  <a:lnTo>
                    <a:pt x="191" y="162"/>
                  </a:lnTo>
                  <a:lnTo>
                    <a:pt x="193" y="164"/>
                  </a:lnTo>
                  <a:close/>
                  <a:moveTo>
                    <a:pt x="198" y="87"/>
                  </a:moveTo>
                  <a:lnTo>
                    <a:pt x="198" y="87"/>
                  </a:lnTo>
                  <a:lnTo>
                    <a:pt x="199" y="85"/>
                  </a:lnTo>
                  <a:lnTo>
                    <a:pt x="198" y="79"/>
                  </a:lnTo>
                  <a:lnTo>
                    <a:pt x="196" y="82"/>
                  </a:lnTo>
                  <a:lnTo>
                    <a:pt x="198" y="85"/>
                  </a:lnTo>
                  <a:lnTo>
                    <a:pt x="198" y="87"/>
                  </a:lnTo>
                  <a:close/>
                  <a:moveTo>
                    <a:pt x="276" y="224"/>
                  </a:moveTo>
                  <a:lnTo>
                    <a:pt x="276" y="224"/>
                  </a:lnTo>
                  <a:lnTo>
                    <a:pt x="280" y="221"/>
                  </a:lnTo>
                  <a:lnTo>
                    <a:pt x="281" y="218"/>
                  </a:lnTo>
                  <a:lnTo>
                    <a:pt x="281" y="214"/>
                  </a:lnTo>
                  <a:lnTo>
                    <a:pt x="275" y="222"/>
                  </a:lnTo>
                  <a:lnTo>
                    <a:pt x="276" y="224"/>
                  </a:lnTo>
                  <a:close/>
                  <a:moveTo>
                    <a:pt x="153" y="85"/>
                  </a:moveTo>
                  <a:lnTo>
                    <a:pt x="153" y="85"/>
                  </a:lnTo>
                  <a:lnTo>
                    <a:pt x="147" y="91"/>
                  </a:lnTo>
                  <a:lnTo>
                    <a:pt x="150" y="94"/>
                  </a:lnTo>
                  <a:lnTo>
                    <a:pt x="152" y="90"/>
                  </a:lnTo>
                  <a:lnTo>
                    <a:pt x="153" y="85"/>
                  </a:lnTo>
                  <a:close/>
                  <a:moveTo>
                    <a:pt x="114" y="180"/>
                  </a:moveTo>
                  <a:lnTo>
                    <a:pt x="114" y="180"/>
                  </a:lnTo>
                  <a:lnTo>
                    <a:pt x="112" y="189"/>
                  </a:lnTo>
                  <a:lnTo>
                    <a:pt x="117" y="186"/>
                  </a:lnTo>
                  <a:lnTo>
                    <a:pt x="114" y="180"/>
                  </a:lnTo>
                  <a:close/>
                  <a:moveTo>
                    <a:pt x="35" y="109"/>
                  </a:moveTo>
                  <a:lnTo>
                    <a:pt x="35" y="109"/>
                  </a:lnTo>
                  <a:lnTo>
                    <a:pt x="35" y="102"/>
                  </a:lnTo>
                  <a:lnTo>
                    <a:pt x="33" y="101"/>
                  </a:lnTo>
                  <a:lnTo>
                    <a:pt x="32" y="99"/>
                  </a:lnTo>
                  <a:lnTo>
                    <a:pt x="32" y="98"/>
                  </a:lnTo>
                  <a:lnTo>
                    <a:pt x="32" y="99"/>
                  </a:lnTo>
                  <a:lnTo>
                    <a:pt x="33" y="106"/>
                  </a:lnTo>
                  <a:lnTo>
                    <a:pt x="35" y="109"/>
                  </a:lnTo>
                  <a:close/>
                  <a:moveTo>
                    <a:pt x="120" y="124"/>
                  </a:moveTo>
                  <a:lnTo>
                    <a:pt x="120" y="124"/>
                  </a:lnTo>
                  <a:lnTo>
                    <a:pt x="123" y="118"/>
                  </a:lnTo>
                  <a:lnTo>
                    <a:pt x="125" y="115"/>
                  </a:lnTo>
                  <a:lnTo>
                    <a:pt x="122" y="117"/>
                  </a:lnTo>
                  <a:lnTo>
                    <a:pt x="119" y="121"/>
                  </a:lnTo>
                  <a:lnTo>
                    <a:pt x="120" y="124"/>
                  </a:lnTo>
                  <a:close/>
                  <a:moveTo>
                    <a:pt x="297" y="154"/>
                  </a:moveTo>
                  <a:lnTo>
                    <a:pt x="297" y="154"/>
                  </a:lnTo>
                  <a:lnTo>
                    <a:pt x="300" y="143"/>
                  </a:lnTo>
                  <a:lnTo>
                    <a:pt x="297" y="145"/>
                  </a:lnTo>
                  <a:lnTo>
                    <a:pt x="297" y="147"/>
                  </a:lnTo>
                  <a:lnTo>
                    <a:pt x="297" y="154"/>
                  </a:lnTo>
                  <a:close/>
                  <a:moveTo>
                    <a:pt x="287" y="205"/>
                  </a:moveTo>
                  <a:lnTo>
                    <a:pt x="287" y="205"/>
                  </a:lnTo>
                  <a:lnTo>
                    <a:pt x="291" y="210"/>
                  </a:lnTo>
                  <a:lnTo>
                    <a:pt x="292" y="208"/>
                  </a:lnTo>
                  <a:lnTo>
                    <a:pt x="291" y="202"/>
                  </a:lnTo>
                  <a:lnTo>
                    <a:pt x="287" y="205"/>
                  </a:lnTo>
                  <a:close/>
                  <a:moveTo>
                    <a:pt x="234" y="151"/>
                  </a:moveTo>
                  <a:lnTo>
                    <a:pt x="234" y="151"/>
                  </a:lnTo>
                  <a:lnTo>
                    <a:pt x="231" y="148"/>
                  </a:lnTo>
                  <a:lnTo>
                    <a:pt x="227" y="154"/>
                  </a:lnTo>
                  <a:lnTo>
                    <a:pt x="231" y="153"/>
                  </a:lnTo>
                  <a:lnTo>
                    <a:pt x="232" y="153"/>
                  </a:lnTo>
                  <a:lnTo>
                    <a:pt x="234" y="153"/>
                  </a:lnTo>
                  <a:lnTo>
                    <a:pt x="234" y="151"/>
                  </a:lnTo>
                  <a:close/>
                  <a:moveTo>
                    <a:pt x="59" y="159"/>
                  </a:moveTo>
                  <a:lnTo>
                    <a:pt x="59" y="159"/>
                  </a:lnTo>
                  <a:lnTo>
                    <a:pt x="60" y="165"/>
                  </a:lnTo>
                  <a:lnTo>
                    <a:pt x="62" y="169"/>
                  </a:lnTo>
                  <a:lnTo>
                    <a:pt x="62" y="165"/>
                  </a:lnTo>
                  <a:lnTo>
                    <a:pt x="59" y="159"/>
                  </a:lnTo>
                  <a:close/>
                  <a:moveTo>
                    <a:pt x="193" y="154"/>
                  </a:moveTo>
                  <a:lnTo>
                    <a:pt x="193" y="154"/>
                  </a:lnTo>
                  <a:lnTo>
                    <a:pt x="188" y="150"/>
                  </a:lnTo>
                  <a:lnTo>
                    <a:pt x="188" y="154"/>
                  </a:lnTo>
                  <a:lnTo>
                    <a:pt x="190" y="158"/>
                  </a:lnTo>
                  <a:lnTo>
                    <a:pt x="193" y="154"/>
                  </a:lnTo>
                  <a:close/>
                  <a:moveTo>
                    <a:pt x="35" y="147"/>
                  </a:moveTo>
                  <a:lnTo>
                    <a:pt x="35" y="147"/>
                  </a:lnTo>
                  <a:lnTo>
                    <a:pt x="35" y="148"/>
                  </a:lnTo>
                  <a:lnTo>
                    <a:pt x="41" y="159"/>
                  </a:lnTo>
                  <a:lnTo>
                    <a:pt x="40" y="153"/>
                  </a:lnTo>
                  <a:lnTo>
                    <a:pt x="38" y="151"/>
                  </a:lnTo>
                  <a:lnTo>
                    <a:pt x="37" y="150"/>
                  </a:lnTo>
                  <a:lnTo>
                    <a:pt x="35" y="147"/>
                  </a:lnTo>
                  <a:close/>
                  <a:moveTo>
                    <a:pt x="157" y="126"/>
                  </a:moveTo>
                  <a:lnTo>
                    <a:pt x="157" y="126"/>
                  </a:lnTo>
                  <a:lnTo>
                    <a:pt x="160" y="131"/>
                  </a:lnTo>
                  <a:lnTo>
                    <a:pt x="161" y="131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1" y="124"/>
                  </a:lnTo>
                  <a:lnTo>
                    <a:pt x="163" y="124"/>
                  </a:lnTo>
                  <a:lnTo>
                    <a:pt x="161" y="121"/>
                  </a:lnTo>
                  <a:lnTo>
                    <a:pt x="157" y="126"/>
                  </a:lnTo>
                  <a:close/>
                  <a:moveTo>
                    <a:pt x="169" y="156"/>
                  </a:moveTo>
                  <a:lnTo>
                    <a:pt x="169" y="156"/>
                  </a:lnTo>
                  <a:lnTo>
                    <a:pt x="174" y="151"/>
                  </a:lnTo>
                  <a:lnTo>
                    <a:pt x="171" y="150"/>
                  </a:lnTo>
                  <a:lnTo>
                    <a:pt x="169" y="153"/>
                  </a:lnTo>
                  <a:lnTo>
                    <a:pt x="169" y="156"/>
                  </a:lnTo>
                  <a:close/>
                  <a:moveTo>
                    <a:pt x="234" y="175"/>
                  </a:moveTo>
                  <a:lnTo>
                    <a:pt x="234" y="175"/>
                  </a:lnTo>
                  <a:lnTo>
                    <a:pt x="234" y="180"/>
                  </a:lnTo>
                  <a:lnTo>
                    <a:pt x="234" y="181"/>
                  </a:lnTo>
                  <a:lnTo>
                    <a:pt x="235" y="183"/>
                  </a:lnTo>
                  <a:lnTo>
                    <a:pt x="239" y="184"/>
                  </a:lnTo>
                  <a:lnTo>
                    <a:pt x="237" y="180"/>
                  </a:lnTo>
                  <a:lnTo>
                    <a:pt x="235" y="178"/>
                  </a:lnTo>
                  <a:lnTo>
                    <a:pt x="235" y="176"/>
                  </a:lnTo>
                  <a:lnTo>
                    <a:pt x="234" y="175"/>
                  </a:lnTo>
                  <a:close/>
                  <a:moveTo>
                    <a:pt x="284" y="139"/>
                  </a:moveTo>
                  <a:lnTo>
                    <a:pt x="284" y="139"/>
                  </a:lnTo>
                  <a:lnTo>
                    <a:pt x="283" y="148"/>
                  </a:lnTo>
                  <a:lnTo>
                    <a:pt x="283" y="151"/>
                  </a:lnTo>
                  <a:lnTo>
                    <a:pt x="284" y="148"/>
                  </a:lnTo>
                  <a:lnTo>
                    <a:pt x="284" y="139"/>
                  </a:lnTo>
                  <a:close/>
                  <a:moveTo>
                    <a:pt x="235" y="235"/>
                  </a:moveTo>
                  <a:lnTo>
                    <a:pt x="235" y="235"/>
                  </a:lnTo>
                  <a:lnTo>
                    <a:pt x="239" y="238"/>
                  </a:lnTo>
                  <a:lnTo>
                    <a:pt x="240" y="232"/>
                  </a:lnTo>
                  <a:lnTo>
                    <a:pt x="239" y="230"/>
                  </a:lnTo>
                  <a:lnTo>
                    <a:pt x="235" y="23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22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9" y="22"/>
                  </a:lnTo>
                  <a:lnTo>
                    <a:pt x="194" y="17"/>
                  </a:lnTo>
                  <a:close/>
                  <a:moveTo>
                    <a:pt x="182" y="129"/>
                  </a:moveTo>
                  <a:lnTo>
                    <a:pt x="182" y="129"/>
                  </a:lnTo>
                  <a:lnTo>
                    <a:pt x="180" y="129"/>
                  </a:lnTo>
                  <a:lnTo>
                    <a:pt x="180" y="131"/>
                  </a:lnTo>
                  <a:lnTo>
                    <a:pt x="180" y="135"/>
                  </a:lnTo>
                  <a:lnTo>
                    <a:pt x="182" y="134"/>
                  </a:lnTo>
                  <a:lnTo>
                    <a:pt x="183" y="132"/>
                  </a:lnTo>
                  <a:lnTo>
                    <a:pt x="182" y="129"/>
                  </a:lnTo>
                  <a:close/>
                  <a:moveTo>
                    <a:pt x="256" y="188"/>
                  </a:moveTo>
                  <a:lnTo>
                    <a:pt x="256" y="188"/>
                  </a:lnTo>
                  <a:lnTo>
                    <a:pt x="257" y="184"/>
                  </a:lnTo>
                  <a:lnTo>
                    <a:pt x="257" y="180"/>
                  </a:lnTo>
                  <a:lnTo>
                    <a:pt x="254" y="183"/>
                  </a:lnTo>
                  <a:lnTo>
                    <a:pt x="256" y="188"/>
                  </a:lnTo>
                  <a:close/>
                  <a:moveTo>
                    <a:pt x="297" y="109"/>
                  </a:moveTo>
                  <a:lnTo>
                    <a:pt x="297" y="109"/>
                  </a:lnTo>
                  <a:lnTo>
                    <a:pt x="295" y="112"/>
                  </a:lnTo>
                  <a:lnTo>
                    <a:pt x="295" y="117"/>
                  </a:lnTo>
                  <a:lnTo>
                    <a:pt x="297" y="117"/>
                  </a:lnTo>
                  <a:lnTo>
                    <a:pt x="297" y="113"/>
                  </a:lnTo>
                  <a:lnTo>
                    <a:pt x="297" y="109"/>
                  </a:lnTo>
                  <a:close/>
                  <a:moveTo>
                    <a:pt x="65" y="151"/>
                  </a:moveTo>
                  <a:lnTo>
                    <a:pt x="65" y="151"/>
                  </a:lnTo>
                  <a:lnTo>
                    <a:pt x="62" y="143"/>
                  </a:lnTo>
                  <a:lnTo>
                    <a:pt x="59" y="147"/>
                  </a:lnTo>
                  <a:lnTo>
                    <a:pt x="65" y="151"/>
                  </a:lnTo>
                  <a:close/>
                  <a:moveTo>
                    <a:pt x="376" y="91"/>
                  </a:moveTo>
                  <a:lnTo>
                    <a:pt x="376" y="91"/>
                  </a:lnTo>
                  <a:lnTo>
                    <a:pt x="379" y="85"/>
                  </a:lnTo>
                  <a:lnTo>
                    <a:pt x="379" y="83"/>
                  </a:lnTo>
                  <a:lnTo>
                    <a:pt x="379" y="82"/>
                  </a:lnTo>
                  <a:lnTo>
                    <a:pt x="376" y="88"/>
                  </a:lnTo>
                  <a:lnTo>
                    <a:pt x="376" y="91"/>
                  </a:lnTo>
                  <a:close/>
                  <a:moveTo>
                    <a:pt x="224" y="290"/>
                  </a:moveTo>
                  <a:lnTo>
                    <a:pt x="224" y="290"/>
                  </a:lnTo>
                  <a:lnTo>
                    <a:pt x="221" y="290"/>
                  </a:lnTo>
                  <a:lnTo>
                    <a:pt x="226" y="295"/>
                  </a:lnTo>
                  <a:lnTo>
                    <a:pt x="226" y="293"/>
                  </a:lnTo>
                  <a:lnTo>
                    <a:pt x="227" y="292"/>
                  </a:lnTo>
                  <a:lnTo>
                    <a:pt x="224" y="290"/>
                  </a:lnTo>
                  <a:close/>
                  <a:moveTo>
                    <a:pt x="368" y="131"/>
                  </a:moveTo>
                  <a:lnTo>
                    <a:pt x="368" y="131"/>
                  </a:lnTo>
                  <a:lnTo>
                    <a:pt x="365" y="131"/>
                  </a:lnTo>
                  <a:lnTo>
                    <a:pt x="363" y="132"/>
                  </a:lnTo>
                  <a:lnTo>
                    <a:pt x="363" y="137"/>
                  </a:lnTo>
                  <a:lnTo>
                    <a:pt x="363" y="139"/>
                  </a:lnTo>
                  <a:lnTo>
                    <a:pt x="368" y="131"/>
                  </a:lnTo>
                  <a:close/>
                  <a:moveTo>
                    <a:pt x="139" y="208"/>
                  </a:moveTo>
                  <a:lnTo>
                    <a:pt x="139" y="208"/>
                  </a:lnTo>
                  <a:lnTo>
                    <a:pt x="145" y="214"/>
                  </a:lnTo>
                  <a:lnTo>
                    <a:pt x="147" y="214"/>
                  </a:lnTo>
                  <a:lnTo>
                    <a:pt x="145" y="211"/>
                  </a:lnTo>
                  <a:lnTo>
                    <a:pt x="141" y="206"/>
                  </a:lnTo>
                  <a:lnTo>
                    <a:pt x="139" y="208"/>
                  </a:lnTo>
                  <a:close/>
                  <a:moveTo>
                    <a:pt x="300" y="87"/>
                  </a:moveTo>
                  <a:lnTo>
                    <a:pt x="300" y="87"/>
                  </a:lnTo>
                  <a:lnTo>
                    <a:pt x="303" y="85"/>
                  </a:lnTo>
                  <a:lnTo>
                    <a:pt x="303" y="83"/>
                  </a:lnTo>
                  <a:lnTo>
                    <a:pt x="305" y="79"/>
                  </a:lnTo>
                  <a:lnTo>
                    <a:pt x="298" y="83"/>
                  </a:lnTo>
                  <a:lnTo>
                    <a:pt x="300" y="87"/>
                  </a:lnTo>
                  <a:close/>
                  <a:moveTo>
                    <a:pt x="133" y="206"/>
                  </a:moveTo>
                  <a:lnTo>
                    <a:pt x="133" y="206"/>
                  </a:lnTo>
                  <a:lnTo>
                    <a:pt x="130" y="203"/>
                  </a:lnTo>
                  <a:lnTo>
                    <a:pt x="128" y="206"/>
                  </a:lnTo>
                  <a:lnTo>
                    <a:pt x="130" y="208"/>
                  </a:lnTo>
                  <a:lnTo>
                    <a:pt x="131" y="208"/>
                  </a:lnTo>
                  <a:lnTo>
                    <a:pt x="133" y="206"/>
                  </a:lnTo>
                  <a:close/>
                  <a:moveTo>
                    <a:pt x="82" y="150"/>
                  </a:moveTo>
                  <a:lnTo>
                    <a:pt x="82" y="150"/>
                  </a:lnTo>
                  <a:lnTo>
                    <a:pt x="82" y="151"/>
                  </a:lnTo>
                  <a:lnTo>
                    <a:pt x="87" y="158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6" y="153"/>
                  </a:lnTo>
                  <a:lnTo>
                    <a:pt x="84" y="151"/>
                  </a:lnTo>
                  <a:lnTo>
                    <a:pt x="82" y="150"/>
                  </a:lnTo>
                  <a:close/>
                  <a:moveTo>
                    <a:pt x="310" y="203"/>
                  </a:moveTo>
                  <a:lnTo>
                    <a:pt x="310" y="203"/>
                  </a:lnTo>
                  <a:lnTo>
                    <a:pt x="317" y="194"/>
                  </a:lnTo>
                  <a:lnTo>
                    <a:pt x="316" y="194"/>
                  </a:lnTo>
                  <a:lnTo>
                    <a:pt x="310" y="202"/>
                  </a:lnTo>
                  <a:lnTo>
                    <a:pt x="310" y="203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lnTo>
                    <a:pt x="376" y="154"/>
                  </a:lnTo>
                  <a:lnTo>
                    <a:pt x="374" y="156"/>
                  </a:lnTo>
                  <a:lnTo>
                    <a:pt x="374" y="159"/>
                  </a:lnTo>
                  <a:lnTo>
                    <a:pt x="382" y="147"/>
                  </a:lnTo>
                  <a:close/>
                  <a:moveTo>
                    <a:pt x="308" y="76"/>
                  </a:moveTo>
                  <a:lnTo>
                    <a:pt x="308" y="76"/>
                  </a:lnTo>
                  <a:lnTo>
                    <a:pt x="311" y="79"/>
                  </a:lnTo>
                  <a:lnTo>
                    <a:pt x="313" y="77"/>
                  </a:lnTo>
                  <a:lnTo>
                    <a:pt x="313" y="72"/>
                  </a:lnTo>
                  <a:lnTo>
                    <a:pt x="311" y="72"/>
                  </a:lnTo>
                  <a:lnTo>
                    <a:pt x="308" y="76"/>
                  </a:lnTo>
                  <a:close/>
                  <a:moveTo>
                    <a:pt x="399" y="77"/>
                  </a:moveTo>
                  <a:lnTo>
                    <a:pt x="399" y="77"/>
                  </a:lnTo>
                  <a:lnTo>
                    <a:pt x="396" y="76"/>
                  </a:lnTo>
                  <a:lnTo>
                    <a:pt x="396" y="85"/>
                  </a:lnTo>
                  <a:lnTo>
                    <a:pt x="399" y="77"/>
                  </a:lnTo>
                  <a:close/>
                  <a:moveTo>
                    <a:pt x="237" y="263"/>
                  </a:moveTo>
                  <a:lnTo>
                    <a:pt x="237" y="263"/>
                  </a:lnTo>
                  <a:lnTo>
                    <a:pt x="235" y="263"/>
                  </a:lnTo>
                  <a:lnTo>
                    <a:pt x="235" y="273"/>
                  </a:lnTo>
                  <a:lnTo>
                    <a:pt x="239" y="268"/>
                  </a:lnTo>
                  <a:lnTo>
                    <a:pt x="237" y="263"/>
                  </a:lnTo>
                  <a:close/>
                  <a:moveTo>
                    <a:pt x="270" y="151"/>
                  </a:moveTo>
                  <a:lnTo>
                    <a:pt x="270" y="151"/>
                  </a:lnTo>
                  <a:lnTo>
                    <a:pt x="265" y="156"/>
                  </a:lnTo>
                  <a:lnTo>
                    <a:pt x="264" y="158"/>
                  </a:lnTo>
                  <a:lnTo>
                    <a:pt x="264" y="159"/>
                  </a:lnTo>
                  <a:lnTo>
                    <a:pt x="270" y="153"/>
                  </a:lnTo>
                  <a:lnTo>
                    <a:pt x="270" y="151"/>
                  </a:lnTo>
                  <a:close/>
                  <a:moveTo>
                    <a:pt x="188" y="260"/>
                  </a:moveTo>
                  <a:lnTo>
                    <a:pt x="188" y="260"/>
                  </a:lnTo>
                  <a:lnTo>
                    <a:pt x="186" y="259"/>
                  </a:lnTo>
                  <a:lnTo>
                    <a:pt x="182" y="255"/>
                  </a:lnTo>
                  <a:lnTo>
                    <a:pt x="182" y="257"/>
                  </a:lnTo>
                  <a:lnTo>
                    <a:pt x="188" y="260"/>
                  </a:lnTo>
                  <a:close/>
                  <a:moveTo>
                    <a:pt x="164" y="175"/>
                  </a:moveTo>
                  <a:lnTo>
                    <a:pt x="164" y="175"/>
                  </a:lnTo>
                  <a:lnTo>
                    <a:pt x="163" y="173"/>
                  </a:lnTo>
                  <a:lnTo>
                    <a:pt x="161" y="172"/>
                  </a:lnTo>
                  <a:lnTo>
                    <a:pt x="161" y="175"/>
                  </a:lnTo>
                  <a:lnTo>
                    <a:pt x="164" y="178"/>
                  </a:lnTo>
                  <a:lnTo>
                    <a:pt x="164" y="175"/>
                  </a:lnTo>
                  <a:close/>
                  <a:moveTo>
                    <a:pt x="257" y="129"/>
                  </a:moveTo>
                  <a:lnTo>
                    <a:pt x="257" y="129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7" y="137"/>
                  </a:lnTo>
                  <a:lnTo>
                    <a:pt x="257" y="132"/>
                  </a:lnTo>
                  <a:lnTo>
                    <a:pt x="257" y="129"/>
                  </a:lnTo>
                  <a:close/>
                  <a:moveTo>
                    <a:pt x="144" y="181"/>
                  </a:moveTo>
                  <a:lnTo>
                    <a:pt x="144" y="181"/>
                  </a:lnTo>
                  <a:lnTo>
                    <a:pt x="147" y="184"/>
                  </a:lnTo>
                  <a:lnTo>
                    <a:pt x="149" y="181"/>
                  </a:lnTo>
                  <a:lnTo>
                    <a:pt x="147" y="178"/>
                  </a:lnTo>
                  <a:lnTo>
                    <a:pt x="144" y="181"/>
                  </a:lnTo>
                  <a:close/>
                  <a:moveTo>
                    <a:pt x="280" y="230"/>
                  </a:moveTo>
                  <a:lnTo>
                    <a:pt x="280" y="230"/>
                  </a:lnTo>
                  <a:lnTo>
                    <a:pt x="283" y="227"/>
                  </a:lnTo>
                  <a:lnTo>
                    <a:pt x="280" y="225"/>
                  </a:lnTo>
                  <a:lnTo>
                    <a:pt x="278" y="227"/>
                  </a:lnTo>
                  <a:lnTo>
                    <a:pt x="280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32" y="206"/>
                  </a:lnTo>
                  <a:lnTo>
                    <a:pt x="232" y="203"/>
                  </a:lnTo>
                  <a:lnTo>
                    <a:pt x="234" y="202"/>
                  </a:lnTo>
                  <a:lnTo>
                    <a:pt x="234" y="200"/>
                  </a:lnTo>
                  <a:lnTo>
                    <a:pt x="231" y="205"/>
                  </a:lnTo>
                  <a:lnTo>
                    <a:pt x="232" y="208"/>
                  </a:lnTo>
                  <a:close/>
                  <a:moveTo>
                    <a:pt x="265" y="120"/>
                  </a:moveTo>
                  <a:lnTo>
                    <a:pt x="265" y="120"/>
                  </a:lnTo>
                  <a:lnTo>
                    <a:pt x="267" y="121"/>
                  </a:lnTo>
                  <a:lnTo>
                    <a:pt x="269" y="117"/>
                  </a:lnTo>
                  <a:lnTo>
                    <a:pt x="269" y="115"/>
                  </a:lnTo>
                  <a:lnTo>
                    <a:pt x="265" y="120"/>
                  </a:lnTo>
                  <a:close/>
                  <a:moveTo>
                    <a:pt x="157" y="112"/>
                  </a:moveTo>
                  <a:lnTo>
                    <a:pt x="157" y="112"/>
                  </a:lnTo>
                  <a:lnTo>
                    <a:pt x="152" y="118"/>
                  </a:lnTo>
                  <a:lnTo>
                    <a:pt x="158" y="113"/>
                  </a:lnTo>
                  <a:lnTo>
                    <a:pt x="157" y="112"/>
                  </a:lnTo>
                  <a:close/>
                  <a:moveTo>
                    <a:pt x="269" y="91"/>
                  </a:moveTo>
                  <a:lnTo>
                    <a:pt x="269" y="91"/>
                  </a:lnTo>
                  <a:lnTo>
                    <a:pt x="270" y="91"/>
                  </a:lnTo>
                  <a:lnTo>
                    <a:pt x="272" y="88"/>
                  </a:lnTo>
                  <a:lnTo>
                    <a:pt x="273" y="87"/>
                  </a:lnTo>
                  <a:lnTo>
                    <a:pt x="273" y="83"/>
                  </a:lnTo>
                  <a:lnTo>
                    <a:pt x="272" y="83"/>
                  </a:lnTo>
                  <a:lnTo>
                    <a:pt x="272" y="85"/>
                  </a:lnTo>
                  <a:lnTo>
                    <a:pt x="269" y="91"/>
                  </a:lnTo>
                  <a:close/>
                  <a:moveTo>
                    <a:pt x="136" y="210"/>
                  </a:moveTo>
                  <a:lnTo>
                    <a:pt x="136" y="210"/>
                  </a:lnTo>
                  <a:lnTo>
                    <a:pt x="136" y="211"/>
                  </a:lnTo>
                  <a:lnTo>
                    <a:pt x="138" y="213"/>
                  </a:lnTo>
                  <a:lnTo>
                    <a:pt x="149" y="222"/>
                  </a:lnTo>
                  <a:lnTo>
                    <a:pt x="150" y="224"/>
                  </a:lnTo>
                  <a:lnTo>
                    <a:pt x="149" y="221"/>
                  </a:lnTo>
                  <a:lnTo>
                    <a:pt x="138" y="211"/>
                  </a:lnTo>
                  <a:lnTo>
                    <a:pt x="136" y="210"/>
                  </a:lnTo>
                  <a:close/>
                  <a:moveTo>
                    <a:pt x="286" y="181"/>
                  </a:moveTo>
                  <a:lnTo>
                    <a:pt x="286" y="181"/>
                  </a:lnTo>
                  <a:lnTo>
                    <a:pt x="287" y="176"/>
                  </a:lnTo>
                  <a:lnTo>
                    <a:pt x="287" y="173"/>
                  </a:lnTo>
                  <a:lnTo>
                    <a:pt x="286" y="176"/>
                  </a:lnTo>
                  <a:lnTo>
                    <a:pt x="284" y="178"/>
                  </a:lnTo>
                  <a:lnTo>
                    <a:pt x="286" y="181"/>
                  </a:lnTo>
                  <a:close/>
                  <a:moveTo>
                    <a:pt x="354" y="112"/>
                  </a:moveTo>
                  <a:lnTo>
                    <a:pt x="354" y="112"/>
                  </a:lnTo>
                  <a:lnTo>
                    <a:pt x="352" y="120"/>
                  </a:lnTo>
                  <a:lnTo>
                    <a:pt x="355" y="118"/>
                  </a:lnTo>
                  <a:lnTo>
                    <a:pt x="355" y="115"/>
                  </a:lnTo>
                  <a:lnTo>
                    <a:pt x="354" y="112"/>
                  </a:lnTo>
                  <a:close/>
                  <a:moveTo>
                    <a:pt x="278" y="113"/>
                  </a:moveTo>
                  <a:lnTo>
                    <a:pt x="278" y="113"/>
                  </a:lnTo>
                  <a:lnTo>
                    <a:pt x="283" y="110"/>
                  </a:lnTo>
                  <a:lnTo>
                    <a:pt x="283" y="106"/>
                  </a:lnTo>
                  <a:lnTo>
                    <a:pt x="278" y="112"/>
                  </a:lnTo>
                  <a:lnTo>
                    <a:pt x="278" y="113"/>
                  </a:lnTo>
                  <a:close/>
                  <a:moveTo>
                    <a:pt x="114" y="191"/>
                  </a:moveTo>
                  <a:lnTo>
                    <a:pt x="114" y="191"/>
                  </a:lnTo>
                  <a:lnTo>
                    <a:pt x="119" y="197"/>
                  </a:lnTo>
                  <a:lnTo>
                    <a:pt x="117" y="189"/>
                  </a:lnTo>
                  <a:lnTo>
                    <a:pt x="114" y="191"/>
                  </a:lnTo>
                  <a:close/>
                  <a:moveTo>
                    <a:pt x="136" y="137"/>
                  </a:moveTo>
                  <a:lnTo>
                    <a:pt x="136" y="137"/>
                  </a:lnTo>
                  <a:lnTo>
                    <a:pt x="133" y="142"/>
                  </a:lnTo>
                  <a:lnTo>
                    <a:pt x="134" y="143"/>
                  </a:lnTo>
                  <a:lnTo>
                    <a:pt x="136" y="140"/>
                  </a:lnTo>
                  <a:lnTo>
                    <a:pt x="136" y="137"/>
                  </a:lnTo>
                  <a:close/>
                  <a:moveTo>
                    <a:pt x="128" y="189"/>
                  </a:moveTo>
                  <a:lnTo>
                    <a:pt x="128" y="189"/>
                  </a:lnTo>
                  <a:lnTo>
                    <a:pt x="131" y="192"/>
                  </a:lnTo>
                  <a:lnTo>
                    <a:pt x="133" y="191"/>
                  </a:lnTo>
                  <a:lnTo>
                    <a:pt x="128" y="186"/>
                  </a:lnTo>
                  <a:lnTo>
                    <a:pt x="128" y="189"/>
                  </a:lnTo>
                  <a:close/>
                  <a:moveTo>
                    <a:pt x="248" y="134"/>
                  </a:moveTo>
                  <a:lnTo>
                    <a:pt x="248" y="134"/>
                  </a:lnTo>
                  <a:lnTo>
                    <a:pt x="246" y="132"/>
                  </a:lnTo>
                  <a:lnTo>
                    <a:pt x="243" y="135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8" y="134"/>
                  </a:lnTo>
                  <a:close/>
                  <a:moveTo>
                    <a:pt x="303" y="124"/>
                  </a:moveTo>
                  <a:lnTo>
                    <a:pt x="303" y="124"/>
                  </a:lnTo>
                  <a:lnTo>
                    <a:pt x="306" y="128"/>
                  </a:lnTo>
                  <a:lnTo>
                    <a:pt x="308" y="121"/>
                  </a:lnTo>
                  <a:lnTo>
                    <a:pt x="305" y="121"/>
                  </a:lnTo>
                  <a:lnTo>
                    <a:pt x="303" y="124"/>
                  </a:lnTo>
                  <a:close/>
                  <a:moveTo>
                    <a:pt x="265" y="191"/>
                  </a:moveTo>
                  <a:lnTo>
                    <a:pt x="265" y="191"/>
                  </a:lnTo>
                  <a:lnTo>
                    <a:pt x="262" y="197"/>
                  </a:lnTo>
                  <a:lnTo>
                    <a:pt x="262" y="199"/>
                  </a:lnTo>
                  <a:lnTo>
                    <a:pt x="265" y="195"/>
                  </a:lnTo>
                  <a:lnTo>
                    <a:pt x="265" y="194"/>
                  </a:lnTo>
                  <a:lnTo>
                    <a:pt x="265" y="191"/>
                  </a:lnTo>
                  <a:close/>
                  <a:moveTo>
                    <a:pt x="300" y="213"/>
                  </a:moveTo>
                  <a:lnTo>
                    <a:pt x="300" y="213"/>
                  </a:lnTo>
                  <a:lnTo>
                    <a:pt x="298" y="214"/>
                  </a:lnTo>
                  <a:lnTo>
                    <a:pt x="294" y="219"/>
                  </a:lnTo>
                  <a:lnTo>
                    <a:pt x="294" y="221"/>
                  </a:lnTo>
                  <a:lnTo>
                    <a:pt x="300" y="214"/>
                  </a:lnTo>
                  <a:lnTo>
                    <a:pt x="300" y="213"/>
                  </a:lnTo>
                  <a:close/>
                  <a:moveTo>
                    <a:pt x="163" y="225"/>
                  </a:moveTo>
                  <a:lnTo>
                    <a:pt x="163" y="225"/>
                  </a:lnTo>
                  <a:lnTo>
                    <a:pt x="161" y="229"/>
                  </a:lnTo>
                  <a:lnTo>
                    <a:pt x="161" y="230"/>
                  </a:lnTo>
                  <a:lnTo>
                    <a:pt x="163" y="230"/>
                  </a:lnTo>
                  <a:lnTo>
                    <a:pt x="164" y="230"/>
                  </a:lnTo>
                  <a:lnTo>
                    <a:pt x="164" y="227"/>
                  </a:lnTo>
                  <a:lnTo>
                    <a:pt x="163" y="225"/>
                  </a:lnTo>
                  <a:close/>
                  <a:moveTo>
                    <a:pt x="366" y="151"/>
                  </a:moveTo>
                  <a:lnTo>
                    <a:pt x="366" y="151"/>
                  </a:lnTo>
                  <a:lnTo>
                    <a:pt x="371" y="147"/>
                  </a:lnTo>
                  <a:lnTo>
                    <a:pt x="371" y="145"/>
                  </a:lnTo>
                  <a:lnTo>
                    <a:pt x="371" y="142"/>
                  </a:lnTo>
                  <a:lnTo>
                    <a:pt x="366" y="150"/>
                  </a:lnTo>
                  <a:lnTo>
                    <a:pt x="366" y="151"/>
                  </a:lnTo>
                  <a:close/>
                  <a:moveTo>
                    <a:pt x="250" y="139"/>
                  </a:moveTo>
                  <a:lnTo>
                    <a:pt x="250" y="139"/>
                  </a:lnTo>
                  <a:lnTo>
                    <a:pt x="246" y="142"/>
                  </a:lnTo>
                  <a:lnTo>
                    <a:pt x="250" y="145"/>
                  </a:lnTo>
                  <a:lnTo>
                    <a:pt x="250" y="139"/>
                  </a:lnTo>
                  <a:close/>
                  <a:moveTo>
                    <a:pt x="357" y="170"/>
                  </a:moveTo>
                  <a:lnTo>
                    <a:pt x="357" y="170"/>
                  </a:lnTo>
                  <a:lnTo>
                    <a:pt x="362" y="164"/>
                  </a:lnTo>
                  <a:lnTo>
                    <a:pt x="360" y="164"/>
                  </a:lnTo>
                  <a:lnTo>
                    <a:pt x="358" y="167"/>
                  </a:lnTo>
                  <a:lnTo>
                    <a:pt x="357" y="170"/>
                  </a:lnTo>
                  <a:close/>
                  <a:moveTo>
                    <a:pt x="115" y="143"/>
                  </a:moveTo>
                  <a:lnTo>
                    <a:pt x="115" y="143"/>
                  </a:lnTo>
                  <a:lnTo>
                    <a:pt x="119" y="145"/>
                  </a:lnTo>
                  <a:lnTo>
                    <a:pt x="119" y="142"/>
                  </a:lnTo>
                  <a:lnTo>
                    <a:pt x="119" y="140"/>
                  </a:lnTo>
                  <a:lnTo>
                    <a:pt x="115" y="143"/>
                  </a:lnTo>
                  <a:close/>
                  <a:moveTo>
                    <a:pt x="199" y="106"/>
                  </a:moveTo>
                  <a:lnTo>
                    <a:pt x="199" y="106"/>
                  </a:lnTo>
                  <a:lnTo>
                    <a:pt x="199" y="102"/>
                  </a:lnTo>
                  <a:lnTo>
                    <a:pt x="199" y="99"/>
                  </a:lnTo>
                  <a:lnTo>
                    <a:pt x="198" y="102"/>
                  </a:lnTo>
                  <a:lnTo>
                    <a:pt x="198" y="106"/>
                  </a:lnTo>
                  <a:lnTo>
                    <a:pt x="199" y="106"/>
                  </a:lnTo>
                  <a:close/>
                  <a:moveTo>
                    <a:pt x="158" y="181"/>
                  </a:moveTo>
                  <a:lnTo>
                    <a:pt x="158" y="181"/>
                  </a:lnTo>
                  <a:lnTo>
                    <a:pt x="158" y="189"/>
                  </a:lnTo>
                  <a:lnTo>
                    <a:pt x="160" y="186"/>
                  </a:lnTo>
                  <a:lnTo>
                    <a:pt x="158" y="181"/>
                  </a:lnTo>
                  <a:close/>
                  <a:moveTo>
                    <a:pt x="300" y="120"/>
                  </a:moveTo>
                  <a:lnTo>
                    <a:pt x="300" y="120"/>
                  </a:lnTo>
                  <a:lnTo>
                    <a:pt x="305" y="113"/>
                  </a:lnTo>
                  <a:lnTo>
                    <a:pt x="302" y="113"/>
                  </a:lnTo>
                  <a:lnTo>
                    <a:pt x="300" y="120"/>
                  </a:lnTo>
                  <a:close/>
                  <a:moveTo>
                    <a:pt x="130" y="150"/>
                  </a:moveTo>
                  <a:lnTo>
                    <a:pt x="130" y="150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4" y="156"/>
                  </a:lnTo>
                  <a:lnTo>
                    <a:pt x="134" y="154"/>
                  </a:lnTo>
                  <a:lnTo>
                    <a:pt x="130" y="150"/>
                  </a:lnTo>
                  <a:close/>
                  <a:moveTo>
                    <a:pt x="390" y="90"/>
                  </a:moveTo>
                  <a:lnTo>
                    <a:pt x="390" y="90"/>
                  </a:lnTo>
                  <a:lnTo>
                    <a:pt x="392" y="90"/>
                  </a:lnTo>
                  <a:lnTo>
                    <a:pt x="393" y="80"/>
                  </a:lnTo>
                  <a:lnTo>
                    <a:pt x="392" y="80"/>
                  </a:lnTo>
                  <a:lnTo>
                    <a:pt x="390" y="85"/>
                  </a:lnTo>
                  <a:lnTo>
                    <a:pt x="390" y="90"/>
                  </a:lnTo>
                  <a:close/>
                  <a:moveTo>
                    <a:pt x="190" y="117"/>
                  </a:moveTo>
                  <a:lnTo>
                    <a:pt x="190" y="117"/>
                  </a:lnTo>
                  <a:lnTo>
                    <a:pt x="193" y="121"/>
                  </a:lnTo>
                  <a:lnTo>
                    <a:pt x="194" y="120"/>
                  </a:lnTo>
                  <a:lnTo>
                    <a:pt x="191" y="115"/>
                  </a:lnTo>
                  <a:lnTo>
                    <a:pt x="190" y="117"/>
                  </a:lnTo>
                  <a:close/>
                  <a:moveTo>
                    <a:pt x="179" y="94"/>
                  </a:moveTo>
                  <a:lnTo>
                    <a:pt x="179" y="94"/>
                  </a:lnTo>
                  <a:lnTo>
                    <a:pt x="180" y="90"/>
                  </a:lnTo>
                  <a:lnTo>
                    <a:pt x="179" y="87"/>
                  </a:lnTo>
                  <a:lnTo>
                    <a:pt x="177" y="88"/>
                  </a:lnTo>
                  <a:lnTo>
                    <a:pt x="177" y="90"/>
                  </a:lnTo>
                  <a:lnTo>
                    <a:pt x="179" y="94"/>
                  </a:lnTo>
                  <a:close/>
                  <a:moveTo>
                    <a:pt x="185" y="162"/>
                  </a:moveTo>
                  <a:lnTo>
                    <a:pt x="185" y="162"/>
                  </a:lnTo>
                  <a:lnTo>
                    <a:pt x="186" y="158"/>
                  </a:lnTo>
                  <a:lnTo>
                    <a:pt x="185" y="156"/>
                  </a:lnTo>
                  <a:lnTo>
                    <a:pt x="183" y="158"/>
                  </a:lnTo>
                  <a:lnTo>
                    <a:pt x="183" y="159"/>
                  </a:lnTo>
                  <a:lnTo>
                    <a:pt x="185" y="162"/>
                  </a:lnTo>
                  <a:close/>
                  <a:moveTo>
                    <a:pt x="245" y="145"/>
                  </a:moveTo>
                  <a:lnTo>
                    <a:pt x="245" y="145"/>
                  </a:lnTo>
                  <a:lnTo>
                    <a:pt x="242" y="148"/>
                  </a:lnTo>
                  <a:lnTo>
                    <a:pt x="242" y="150"/>
                  </a:lnTo>
                  <a:lnTo>
                    <a:pt x="246" y="147"/>
                  </a:lnTo>
                  <a:lnTo>
                    <a:pt x="245" y="145"/>
                  </a:lnTo>
                  <a:close/>
                  <a:moveTo>
                    <a:pt x="284" y="203"/>
                  </a:moveTo>
                  <a:lnTo>
                    <a:pt x="284" y="203"/>
                  </a:lnTo>
                  <a:lnTo>
                    <a:pt x="289" y="197"/>
                  </a:lnTo>
                  <a:lnTo>
                    <a:pt x="283" y="202"/>
                  </a:lnTo>
                  <a:lnTo>
                    <a:pt x="284" y="203"/>
                  </a:lnTo>
                  <a:close/>
                  <a:moveTo>
                    <a:pt x="272" y="257"/>
                  </a:moveTo>
                  <a:lnTo>
                    <a:pt x="272" y="257"/>
                  </a:lnTo>
                  <a:lnTo>
                    <a:pt x="259" y="268"/>
                  </a:lnTo>
                  <a:lnTo>
                    <a:pt x="265" y="263"/>
                  </a:lnTo>
                  <a:lnTo>
                    <a:pt x="272" y="257"/>
                  </a:lnTo>
                  <a:close/>
                  <a:moveTo>
                    <a:pt x="270" y="181"/>
                  </a:moveTo>
                  <a:lnTo>
                    <a:pt x="270" y="181"/>
                  </a:lnTo>
                  <a:lnTo>
                    <a:pt x="272" y="181"/>
                  </a:lnTo>
                  <a:lnTo>
                    <a:pt x="275" y="178"/>
                  </a:lnTo>
                  <a:lnTo>
                    <a:pt x="275" y="175"/>
                  </a:lnTo>
                  <a:lnTo>
                    <a:pt x="270" y="181"/>
                  </a:lnTo>
                  <a:close/>
                  <a:moveTo>
                    <a:pt x="305" y="195"/>
                  </a:moveTo>
                  <a:lnTo>
                    <a:pt x="305" y="195"/>
                  </a:lnTo>
                  <a:lnTo>
                    <a:pt x="311" y="189"/>
                  </a:lnTo>
                  <a:lnTo>
                    <a:pt x="310" y="188"/>
                  </a:lnTo>
                  <a:lnTo>
                    <a:pt x="305" y="195"/>
                  </a:lnTo>
                  <a:close/>
                  <a:moveTo>
                    <a:pt x="155" y="227"/>
                  </a:moveTo>
                  <a:lnTo>
                    <a:pt x="155" y="227"/>
                  </a:lnTo>
                  <a:lnTo>
                    <a:pt x="157" y="230"/>
                  </a:lnTo>
                  <a:lnTo>
                    <a:pt x="158" y="232"/>
                  </a:lnTo>
                  <a:lnTo>
                    <a:pt x="158" y="227"/>
                  </a:lnTo>
                  <a:lnTo>
                    <a:pt x="155" y="227"/>
                  </a:lnTo>
                  <a:close/>
                  <a:moveTo>
                    <a:pt x="149" y="129"/>
                  </a:moveTo>
                  <a:lnTo>
                    <a:pt x="149" y="129"/>
                  </a:lnTo>
                  <a:lnTo>
                    <a:pt x="150" y="124"/>
                  </a:lnTo>
                  <a:lnTo>
                    <a:pt x="150" y="123"/>
                  </a:lnTo>
                  <a:lnTo>
                    <a:pt x="145" y="126"/>
                  </a:lnTo>
                  <a:lnTo>
                    <a:pt x="149" y="129"/>
                  </a:lnTo>
                  <a:close/>
                  <a:moveTo>
                    <a:pt x="78" y="170"/>
                  </a:moveTo>
                  <a:lnTo>
                    <a:pt x="78" y="170"/>
                  </a:lnTo>
                  <a:lnTo>
                    <a:pt x="79" y="169"/>
                  </a:lnTo>
                  <a:lnTo>
                    <a:pt x="74" y="164"/>
                  </a:lnTo>
                  <a:lnTo>
                    <a:pt x="78" y="170"/>
                  </a:lnTo>
                  <a:close/>
                  <a:moveTo>
                    <a:pt x="29" y="147"/>
                  </a:moveTo>
                  <a:lnTo>
                    <a:pt x="29" y="147"/>
                  </a:lnTo>
                  <a:lnTo>
                    <a:pt x="33" y="154"/>
                  </a:lnTo>
                  <a:lnTo>
                    <a:pt x="30" y="148"/>
                  </a:lnTo>
                  <a:lnTo>
                    <a:pt x="29" y="147"/>
                  </a:lnTo>
                  <a:close/>
                  <a:moveTo>
                    <a:pt x="313" y="186"/>
                  </a:moveTo>
                  <a:lnTo>
                    <a:pt x="313" y="186"/>
                  </a:lnTo>
                  <a:lnTo>
                    <a:pt x="316" y="184"/>
                  </a:lnTo>
                  <a:lnTo>
                    <a:pt x="314" y="181"/>
                  </a:lnTo>
                  <a:lnTo>
                    <a:pt x="311" y="184"/>
                  </a:lnTo>
                  <a:lnTo>
                    <a:pt x="313" y="186"/>
                  </a:lnTo>
                  <a:close/>
                  <a:moveTo>
                    <a:pt x="333" y="113"/>
                  </a:moveTo>
                  <a:lnTo>
                    <a:pt x="333" y="113"/>
                  </a:lnTo>
                  <a:lnTo>
                    <a:pt x="333" y="118"/>
                  </a:lnTo>
                  <a:lnTo>
                    <a:pt x="336" y="117"/>
                  </a:lnTo>
                  <a:lnTo>
                    <a:pt x="336" y="113"/>
                  </a:lnTo>
                  <a:lnTo>
                    <a:pt x="333" y="113"/>
                  </a:lnTo>
                  <a:close/>
                  <a:moveTo>
                    <a:pt x="81" y="206"/>
                  </a:moveTo>
                  <a:lnTo>
                    <a:pt x="81" y="206"/>
                  </a:lnTo>
                  <a:lnTo>
                    <a:pt x="78" y="203"/>
                  </a:lnTo>
                  <a:lnTo>
                    <a:pt x="71" y="199"/>
                  </a:lnTo>
                  <a:lnTo>
                    <a:pt x="81" y="206"/>
                  </a:lnTo>
                  <a:close/>
                  <a:moveTo>
                    <a:pt x="377" y="96"/>
                  </a:moveTo>
                  <a:lnTo>
                    <a:pt x="377" y="96"/>
                  </a:lnTo>
                  <a:lnTo>
                    <a:pt x="382" y="91"/>
                  </a:lnTo>
                  <a:lnTo>
                    <a:pt x="382" y="90"/>
                  </a:lnTo>
                  <a:lnTo>
                    <a:pt x="382" y="88"/>
                  </a:lnTo>
                  <a:lnTo>
                    <a:pt x="377" y="96"/>
                  </a:lnTo>
                  <a:close/>
                  <a:moveTo>
                    <a:pt x="185" y="208"/>
                  </a:moveTo>
                  <a:lnTo>
                    <a:pt x="185" y="208"/>
                  </a:lnTo>
                  <a:lnTo>
                    <a:pt x="185" y="205"/>
                  </a:lnTo>
                  <a:lnTo>
                    <a:pt x="182" y="202"/>
                  </a:lnTo>
                  <a:lnTo>
                    <a:pt x="183" y="205"/>
                  </a:lnTo>
                  <a:lnTo>
                    <a:pt x="185" y="208"/>
                  </a:lnTo>
                  <a:close/>
                  <a:moveTo>
                    <a:pt x="406" y="79"/>
                  </a:moveTo>
                  <a:lnTo>
                    <a:pt x="406" y="79"/>
                  </a:lnTo>
                  <a:lnTo>
                    <a:pt x="407" y="71"/>
                  </a:lnTo>
                  <a:lnTo>
                    <a:pt x="406" y="71"/>
                  </a:lnTo>
                  <a:lnTo>
                    <a:pt x="406" y="76"/>
                  </a:lnTo>
                  <a:lnTo>
                    <a:pt x="406" y="79"/>
                  </a:lnTo>
                  <a:close/>
                  <a:moveTo>
                    <a:pt x="216" y="271"/>
                  </a:moveTo>
                  <a:lnTo>
                    <a:pt x="216" y="271"/>
                  </a:lnTo>
                  <a:lnTo>
                    <a:pt x="216" y="273"/>
                  </a:lnTo>
                  <a:lnTo>
                    <a:pt x="221" y="274"/>
                  </a:lnTo>
                  <a:lnTo>
                    <a:pt x="220" y="273"/>
                  </a:lnTo>
                  <a:lnTo>
                    <a:pt x="216" y="271"/>
                  </a:lnTo>
                  <a:close/>
                  <a:moveTo>
                    <a:pt x="387" y="69"/>
                  </a:moveTo>
                  <a:lnTo>
                    <a:pt x="387" y="69"/>
                  </a:lnTo>
                  <a:lnTo>
                    <a:pt x="388" y="76"/>
                  </a:lnTo>
                  <a:lnTo>
                    <a:pt x="388" y="74"/>
                  </a:lnTo>
                  <a:lnTo>
                    <a:pt x="388" y="69"/>
                  </a:lnTo>
                  <a:lnTo>
                    <a:pt x="387" y="69"/>
                  </a:lnTo>
                  <a:close/>
                  <a:moveTo>
                    <a:pt x="377" y="79"/>
                  </a:moveTo>
                  <a:lnTo>
                    <a:pt x="377" y="79"/>
                  </a:lnTo>
                  <a:lnTo>
                    <a:pt x="376" y="77"/>
                  </a:lnTo>
                  <a:lnTo>
                    <a:pt x="374" y="82"/>
                  </a:lnTo>
                  <a:lnTo>
                    <a:pt x="374" y="83"/>
                  </a:lnTo>
                  <a:lnTo>
                    <a:pt x="377" y="79"/>
                  </a:lnTo>
                  <a:close/>
                  <a:moveTo>
                    <a:pt x="253" y="118"/>
                  </a:moveTo>
                  <a:lnTo>
                    <a:pt x="253" y="118"/>
                  </a:lnTo>
                  <a:lnTo>
                    <a:pt x="253" y="123"/>
                  </a:lnTo>
                  <a:lnTo>
                    <a:pt x="256" y="120"/>
                  </a:lnTo>
                  <a:lnTo>
                    <a:pt x="256" y="118"/>
                  </a:lnTo>
                  <a:lnTo>
                    <a:pt x="253" y="118"/>
                  </a:lnTo>
                  <a:close/>
                  <a:moveTo>
                    <a:pt x="387" y="66"/>
                  </a:moveTo>
                  <a:lnTo>
                    <a:pt x="387" y="66"/>
                  </a:lnTo>
                  <a:lnTo>
                    <a:pt x="384" y="57"/>
                  </a:lnTo>
                  <a:lnTo>
                    <a:pt x="385" y="66"/>
                  </a:lnTo>
                  <a:lnTo>
                    <a:pt x="387" y="66"/>
                  </a:lnTo>
                  <a:close/>
                  <a:moveTo>
                    <a:pt x="267" y="145"/>
                  </a:moveTo>
                  <a:lnTo>
                    <a:pt x="267" y="145"/>
                  </a:lnTo>
                  <a:lnTo>
                    <a:pt x="265" y="150"/>
                  </a:lnTo>
                  <a:lnTo>
                    <a:pt x="269" y="148"/>
                  </a:lnTo>
                  <a:lnTo>
                    <a:pt x="267" y="145"/>
                  </a:lnTo>
                  <a:close/>
                  <a:moveTo>
                    <a:pt x="365" y="93"/>
                  </a:moveTo>
                  <a:lnTo>
                    <a:pt x="365" y="93"/>
                  </a:lnTo>
                  <a:lnTo>
                    <a:pt x="368" y="85"/>
                  </a:lnTo>
                  <a:lnTo>
                    <a:pt x="368" y="83"/>
                  </a:lnTo>
                  <a:lnTo>
                    <a:pt x="366" y="87"/>
                  </a:lnTo>
                  <a:lnTo>
                    <a:pt x="365" y="90"/>
                  </a:lnTo>
                  <a:lnTo>
                    <a:pt x="365" y="93"/>
                  </a:lnTo>
                  <a:close/>
                  <a:moveTo>
                    <a:pt x="138" y="180"/>
                  </a:moveTo>
                  <a:lnTo>
                    <a:pt x="138" y="180"/>
                  </a:lnTo>
                  <a:lnTo>
                    <a:pt x="138" y="186"/>
                  </a:lnTo>
                  <a:lnTo>
                    <a:pt x="141" y="181"/>
                  </a:lnTo>
                  <a:lnTo>
                    <a:pt x="138" y="180"/>
                  </a:lnTo>
                  <a:close/>
                  <a:moveTo>
                    <a:pt x="142" y="134"/>
                  </a:moveTo>
                  <a:lnTo>
                    <a:pt x="142" y="134"/>
                  </a:lnTo>
                  <a:lnTo>
                    <a:pt x="144" y="129"/>
                  </a:lnTo>
                  <a:lnTo>
                    <a:pt x="141" y="131"/>
                  </a:lnTo>
                  <a:lnTo>
                    <a:pt x="142" y="134"/>
                  </a:lnTo>
                  <a:close/>
                  <a:moveTo>
                    <a:pt x="153" y="135"/>
                  </a:moveTo>
                  <a:lnTo>
                    <a:pt x="153" y="135"/>
                  </a:lnTo>
                  <a:lnTo>
                    <a:pt x="155" y="140"/>
                  </a:lnTo>
                  <a:lnTo>
                    <a:pt x="157" y="137"/>
                  </a:lnTo>
                  <a:lnTo>
                    <a:pt x="155" y="135"/>
                  </a:lnTo>
                  <a:lnTo>
                    <a:pt x="153" y="135"/>
                  </a:lnTo>
                  <a:close/>
                  <a:moveTo>
                    <a:pt x="264" y="107"/>
                  </a:moveTo>
                  <a:lnTo>
                    <a:pt x="264" y="107"/>
                  </a:lnTo>
                  <a:lnTo>
                    <a:pt x="269" y="106"/>
                  </a:lnTo>
                  <a:lnTo>
                    <a:pt x="265" y="104"/>
                  </a:lnTo>
                  <a:lnTo>
                    <a:pt x="264" y="107"/>
                  </a:lnTo>
                  <a:close/>
                  <a:moveTo>
                    <a:pt x="305" y="178"/>
                  </a:moveTo>
                  <a:lnTo>
                    <a:pt x="305" y="178"/>
                  </a:lnTo>
                  <a:lnTo>
                    <a:pt x="306" y="176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06" y="175"/>
                  </a:lnTo>
                  <a:lnTo>
                    <a:pt x="305" y="178"/>
                  </a:lnTo>
                  <a:close/>
                  <a:moveTo>
                    <a:pt x="325" y="172"/>
                  </a:moveTo>
                  <a:lnTo>
                    <a:pt x="325" y="172"/>
                  </a:lnTo>
                  <a:lnTo>
                    <a:pt x="327" y="169"/>
                  </a:lnTo>
                  <a:lnTo>
                    <a:pt x="325" y="167"/>
                  </a:lnTo>
                  <a:lnTo>
                    <a:pt x="322" y="172"/>
                  </a:lnTo>
                  <a:lnTo>
                    <a:pt x="325" y="172"/>
                  </a:lnTo>
                  <a:close/>
                  <a:moveTo>
                    <a:pt x="229" y="274"/>
                  </a:moveTo>
                  <a:lnTo>
                    <a:pt x="229" y="274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4"/>
                  </a:lnTo>
                  <a:lnTo>
                    <a:pt x="229" y="277"/>
                  </a:lnTo>
                  <a:lnTo>
                    <a:pt x="229" y="274"/>
                  </a:lnTo>
                  <a:close/>
                  <a:moveTo>
                    <a:pt x="171" y="188"/>
                  </a:moveTo>
                  <a:lnTo>
                    <a:pt x="171" y="188"/>
                  </a:lnTo>
                  <a:lnTo>
                    <a:pt x="175" y="191"/>
                  </a:lnTo>
                  <a:lnTo>
                    <a:pt x="175" y="189"/>
                  </a:lnTo>
                  <a:lnTo>
                    <a:pt x="172" y="184"/>
                  </a:lnTo>
                  <a:lnTo>
                    <a:pt x="171" y="188"/>
                  </a:lnTo>
                  <a:close/>
                  <a:moveTo>
                    <a:pt x="298" y="135"/>
                  </a:moveTo>
                  <a:lnTo>
                    <a:pt x="298" y="135"/>
                  </a:lnTo>
                  <a:lnTo>
                    <a:pt x="297" y="142"/>
                  </a:lnTo>
                  <a:lnTo>
                    <a:pt x="300" y="140"/>
                  </a:lnTo>
                  <a:lnTo>
                    <a:pt x="298" y="135"/>
                  </a:lnTo>
                  <a:close/>
                  <a:moveTo>
                    <a:pt x="310" y="213"/>
                  </a:moveTo>
                  <a:lnTo>
                    <a:pt x="310" y="213"/>
                  </a:lnTo>
                  <a:lnTo>
                    <a:pt x="305" y="219"/>
                  </a:lnTo>
                  <a:lnTo>
                    <a:pt x="303" y="221"/>
                  </a:lnTo>
                  <a:lnTo>
                    <a:pt x="310" y="213"/>
                  </a:lnTo>
                  <a:close/>
                  <a:moveTo>
                    <a:pt x="190" y="82"/>
                  </a:moveTo>
                  <a:lnTo>
                    <a:pt x="190" y="82"/>
                  </a:lnTo>
                  <a:lnTo>
                    <a:pt x="188" y="85"/>
                  </a:lnTo>
                  <a:lnTo>
                    <a:pt x="188" y="88"/>
                  </a:lnTo>
                  <a:lnTo>
                    <a:pt x="190" y="85"/>
                  </a:lnTo>
                  <a:lnTo>
                    <a:pt x="190" y="83"/>
                  </a:lnTo>
                  <a:lnTo>
                    <a:pt x="190" y="82"/>
                  </a:lnTo>
                  <a:close/>
                  <a:moveTo>
                    <a:pt x="51" y="151"/>
                  </a:moveTo>
                  <a:lnTo>
                    <a:pt x="51" y="151"/>
                  </a:lnTo>
                  <a:lnTo>
                    <a:pt x="49" y="153"/>
                  </a:lnTo>
                  <a:lnTo>
                    <a:pt x="54" y="158"/>
                  </a:lnTo>
                  <a:lnTo>
                    <a:pt x="51" y="151"/>
                  </a:lnTo>
                  <a:close/>
                  <a:moveTo>
                    <a:pt x="82" y="175"/>
                  </a:moveTo>
                  <a:lnTo>
                    <a:pt x="82" y="175"/>
                  </a:lnTo>
                  <a:lnTo>
                    <a:pt x="82" y="172"/>
                  </a:lnTo>
                  <a:lnTo>
                    <a:pt x="82" y="170"/>
                  </a:lnTo>
                  <a:lnTo>
                    <a:pt x="81" y="170"/>
                  </a:lnTo>
                  <a:lnTo>
                    <a:pt x="79" y="172"/>
                  </a:lnTo>
                  <a:lnTo>
                    <a:pt x="82" y="175"/>
                  </a:lnTo>
                  <a:close/>
                  <a:moveTo>
                    <a:pt x="324" y="200"/>
                  </a:moveTo>
                  <a:lnTo>
                    <a:pt x="324" y="200"/>
                  </a:lnTo>
                  <a:lnTo>
                    <a:pt x="332" y="191"/>
                  </a:lnTo>
                  <a:lnTo>
                    <a:pt x="324" y="200"/>
                  </a:lnTo>
                  <a:close/>
                  <a:moveTo>
                    <a:pt x="368" y="154"/>
                  </a:moveTo>
                  <a:lnTo>
                    <a:pt x="368" y="154"/>
                  </a:lnTo>
                  <a:lnTo>
                    <a:pt x="369" y="158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68" y="154"/>
                  </a:lnTo>
                  <a:close/>
                  <a:moveTo>
                    <a:pt x="87" y="71"/>
                  </a:moveTo>
                  <a:lnTo>
                    <a:pt x="87" y="71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9" y="76"/>
                  </a:lnTo>
                  <a:lnTo>
                    <a:pt x="87" y="71"/>
                  </a:lnTo>
                  <a:close/>
                  <a:moveTo>
                    <a:pt x="220" y="281"/>
                  </a:moveTo>
                  <a:lnTo>
                    <a:pt x="220" y="281"/>
                  </a:lnTo>
                  <a:lnTo>
                    <a:pt x="220" y="279"/>
                  </a:lnTo>
                  <a:lnTo>
                    <a:pt x="216" y="277"/>
                  </a:lnTo>
                  <a:lnTo>
                    <a:pt x="218" y="281"/>
                  </a:lnTo>
                  <a:lnTo>
                    <a:pt x="220" y="281"/>
                  </a:lnTo>
                  <a:close/>
                  <a:moveTo>
                    <a:pt x="172" y="161"/>
                  </a:moveTo>
                  <a:lnTo>
                    <a:pt x="172" y="161"/>
                  </a:lnTo>
                  <a:lnTo>
                    <a:pt x="175" y="156"/>
                  </a:lnTo>
                  <a:lnTo>
                    <a:pt x="171" y="159"/>
                  </a:lnTo>
                  <a:lnTo>
                    <a:pt x="172" y="161"/>
                  </a:lnTo>
                  <a:close/>
                  <a:moveTo>
                    <a:pt x="133" y="184"/>
                  </a:moveTo>
                  <a:lnTo>
                    <a:pt x="133" y="184"/>
                  </a:lnTo>
                  <a:lnTo>
                    <a:pt x="133" y="180"/>
                  </a:lnTo>
                  <a:lnTo>
                    <a:pt x="131" y="181"/>
                  </a:lnTo>
                  <a:lnTo>
                    <a:pt x="131" y="183"/>
                  </a:lnTo>
                  <a:lnTo>
                    <a:pt x="133" y="184"/>
                  </a:lnTo>
                  <a:close/>
                  <a:moveTo>
                    <a:pt x="257" y="110"/>
                  </a:moveTo>
                  <a:lnTo>
                    <a:pt x="257" y="110"/>
                  </a:lnTo>
                  <a:lnTo>
                    <a:pt x="259" y="110"/>
                  </a:lnTo>
                  <a:lnTo>
                    <a:pt x="261" y="109"/>
                  </a:lnTo>
                  <a:lnTo>
                    <a:pt x="259" y="107"/>
                  </a:lnTo>
                  <a:lnTo>
                    <a:pt x="257" y="109"/>
                  </a:lnTo>
                  <a:lnTo>
                    <a:pt x="257" y="110"/>
                  </a:lnTo>
                  <a:close/>
                  <a:moveTo>
                    <a:pt x="280" y="184"/>
                  </a:moveTo>
                  <a:lnTo>
                    <a:pt x="280" y="184"/>
                  </a:lnTo>
                  <a:lnTo>
                    <a:pt x="278" y="184"/>
                  </a:lnTo>
                  <a:lnTo>
                    <a:pt x="278" y="186"/>
                  </a:lnTo>
                  <a:lnTo>
                    <a:pt x="276" y="191"/>
                  </a:lnTo>
                  <a:lnTo>
                    <a:pt x="278" y="191"/>
                  </a:lnTo>
                  <a:lnTo>
                    <a:pt x="280" y="184"/>
                  </a:lnTo>
                  <a:close/>
                  <a:moveTo>
                    <a:pt x="363" y="161"/>
                  </a:moveTo>
                  <a:lnTo>
                    <a:pt x="363" y="161"/>
                  </a:lnTo>
                  <a:lnTo>
                    <a:pt x="365" y="161"/>
                  </a:lnTo>
                  <a:lnTo>
                    <a:pt x="366" y="161"/>
                  </a:lnTo>
                  <a:lnTo>
                    <a:pt x="366" y="159"/>
                  </a:lnTo>
                  <a:lnTo>
                    <a:pt x="365" y="158"/>
                  </a:lnTo>
                  <a:lnTo>
                    <a:pt x="363" y="161"/>
                  </a:lnTo>
                  <a:close/>
                  <a:moveTo>
                    <a:pt x="360" y="110"/>
                  </a:moveTo>
                  <a:lnTo>
                    <a:pt x="360" y="110"/>
                  </a:lnTo>
                  <a:lnTo>
                    <a:pt x="360" y="112"/>
                  </a:lnTo>
                  <a:lnTo>
                    <a:pt x="358" y="117"/>
                  </a:lnTo>
                  <a:lnTo>
                    <a:pt x="358" y="118"/>
                  </a:lnTo>
                  <a:lnTo>
                    <a:pt x="360" y="118"/>
                  </a:lnTo>
                  <a:lnTo>
                    <a:pt x="360" y="110"/>
                  </a:lnTo>
                  <a:close/>
                  <a:moveTo>
                    <a:pt x="313" y="178"/>
                  </a:moveTo>
                  <a:lnTo>
                    <a:pt x="313" y="178"/>
                  </a:lnTo>
                  <a:lnTo>
                    <a:pt x="310" y="180"/>
                  </a:lnTo>
                  <a:lnTo>
                    <a:pt x="308" y="181"/>
                  </a:lnTo>
                  <a:lnTo>
                    <a:pt x="310" y="183"/>
                  </a:lnTo>
                  <a:lnTo>
                    <a:pt x="313" y="178"/>
                  </a:lnTo>
                  <a:close/>
                  <a:moveTo>
                    <a:pt x="347" y="181"/>
                  </a:moveTo>
                  <a:lnTo>
                    <a:pt x="347" y="181"/>
                  </a:lnTo>
                  <a:lnTo>
                    <a:pt x="352" y="176"/>
                  </a:lnTo>
                  <a:lnTo>
                    <a:pt x="351" y="175"/>
                  </a:lnTo>
                  <a:lnTo>
                    <a:pt x="347" y="180"/>
                  </a:lnTo>
                  <a:lnTo>
                    <a:pt x="347" y="181"/>
                  </a:lnTo>
                  <a:close/>
                  <a:moveTo>
                    <a:pt x="407" y="57"/>
                  </a:moveTo>
                  <a:lnTo>
                    <a:pt x="407" y="57"/>
                  </a:lnTo>
                  <a:lnTo>
                    <a:pt x="407" y="64"/>
                  </a:lnTo>
                  <a:lnTo>
                    <a:pt x="407" y="61"/>
                  </a:lnTo>
                  <a:lnTo>
                    <a:pt x="407" y="57"/>
                  </a:lnTo>
                  <a:close/>
                  <a:moveTo>
                    <a:pt x="190" y="38"/>
                  </a:moveTo>
                  <a:lnTo>
                    <a:pt x="190" y="38"/>
                  </a:lnTo>
                  <a:lnTo>
                    <a:pt x="190" y="39"/>
                  </a:lnTo>
                  <a:lnTo>
                    <a:pt x="191" y="39"/>
                  </a:lnTo>
                  <a:lnTo>
                    <a:pt x="193" y="38"/>
                  </a:lnTo>
                  <a:lnTo>
                    <a:pt x="190" y="38"/>
                  </a:lnTo>
                  <a:close/>
                  <a:moveTo>
                    <a:pt x="261" y="98"/>
                  </a:moveTo>
                  <a:lnTo>
                    <a:pt x="261" y="98"/>
                  </a:lnTo>
                  <a:lnTo>
                    <a:pt x="262" y="99"/>
                  </a:lnTo>
                  <a:lnTo>
                    <a:pt x="264" y="98"/>
                  </a:lnTo>
                  <a:lnTo>
                    <a:pt x="264" y="93"/>
                  </a:lnTo>
                  <a:lnTo>
                    <a:pt x="261" y="98"/>
                  </a:lnTo>
                  <a:close/>
                  <a:moveTo>
                    <a:pt x="242" y="218"/>
                  </a:moveTo>
                  <a:lnTo>
                    <a:pt x="242" y="218"/>
                  </a:lnTo>
                  <a:lnTo>
                    <a:pt x="243" y="214"/>
                  </a:lnTo>
                  <a:lnTo>
                    <a:pt x="242" y="213"/>
                  </a:lnTo>
                  <a:lnTo>
                    <a:pt x="242" y="214"/>
                  </a:lnTo>
                  <a:lnTo>
                    <a:pt x="242" y="218"/>
                  </a:lnTo>
                  <a:close/>
                  <a:moveTo>
                    <a:pt x="321" y="191"/>
                  </a:moveTo>
                  <a:lnTo>
                    <a:pt x="321" y="191"/>
                  </a:lnTo>
                  <a:lnTo>
                    <a:pt x="321" y="189"/>
                  </a:lnTo>
                  <a:lnTo>
                    <a:pt x="322" y="189"/>
                  </a:lnTo>
                  <a:lnTo>
                    <a:pt x="324" y="188"/>
                  </a:lnTo>
                  <a:lnTo>
                    <a:pt x="322" y="186"/>
                  </a:lnTo>
                  <a:lnTo>
                    <a:pt x="321" y="188"/>
                  </a:lnTo>
                  <a:lnTo>
                    <a:pt x="321" y="191"/>
                  </a:lnTo>
                  <a:close/>
                  <a:moveTo>
                    <a:pt x="242" y="197"/>
                  </a:moveTo>
                  <a:lnTo>
                    <a:pt x="242" y="197"/>
                  </a:lnTo>
                  <a:lnTo>
                    <a:pt x="240" y="200"/>
                  </a:lnTo>
                  <a:lnTo>
                    <a:pt x="242" y="203"/>
                  </a:lnTo>
                  <a:lnTo>
                    <a:pt x="242" y="197"/>
                  </a:lnTo>
                  <a:close/>
                  <a:moveTo>
                    <a:pt x="289" y="181"/>
                  </a:moveTo>
                  <a:lnTo>
                    <a:pt x="289" y="181"/>
                  </a:lnTo>
                  <a:lnTo>
                    <a:pt x="287" y="184"/>
                  </a:lnTo>
                  <a:lnTo>
                    <a:pt x="287" y="186"/>
                  </a:lnTo>
                  <a:lnTo>
                    <a:pt x="291" y="183"/>
                  </a:lnTo>
                  <a:lnTo>
                    <a:pt x="289" y="181"/>
                  </a:lnTo>
                  <a:close/>
                  <a:moveTo>
                    <a:pt x="332" y="154"/>
                  </a:moveTo>
                  <a:lnTo>
                    <a:pt x="332" y="154"/>
                  </a:lnTo>
                  <a:lnTo>
                    <a:pt x="332" y="151"/>
                  </a:lnTo>
                  <a:lnTo>
                    <a:pt x="332" y="150"/>
                  </a:lnTo>
                  <a:lnTo>
                    <a:pt x="330" y="150"/>
                  </a:lnTo>
                  <a:lnTo>
                    <a:pt x="330" y="154"/>
                  </a:lnTo>
                  <a:lnTo>
                    <a:pt x="332" y="154"/>
                  </a:lnTo>
                  <a:close/>
                  <a:moveTo>
                    <a:pt x="294" y="175"/>
                  </a:moveTo>
                  <a:lnTo>
                    <a:pt x="294" y="175"/>
                  </a:lnTo>
                  <a:lnTo>
                    <a:pt x="295" y="173"/>
                  </a:lnTo>
                  <a:lnTo>
                    <a:pt x="294" y="170"/>
                  </a:lnTo>
                  <a:lnTo>
                    <a:pt x="294" y="172"/>
                  </a:lnTo>
                  <a:lnTo>
                    <a:pt x="292" y="173"/>
                  </a:lnTo>
                  <a:lnTo>
                    <a:pt x="294" y="175"/>
                  </a:lnTo>
                  <a:close/>
                  <a:moveTo>
                    <a:pt x="157" y="121"/>
                  </a:moveTo>
                  <a:lnTo>
                    <a:pt x="157" y="121"/>
                  </a:lnTo>
                  <a:lnTo>
                    <a:pt x="160" y="118"/>
                  </a:lnTo>
                  <a:lnTo>
                    <a:pt x="161" y="118"/>
                  </a:lnTo>
                  <a:lnTo>
                    <a:pt x="160" y="117"/>
                  </a:lnTo>
                  <a:lnTo>
                    <a:pt x="158" y="120"/>
                  </a:lnTo>
                  <a:lnTo>
                    <a:pt x="157" y="121"/>
                  </a:lnTo>
                  <a:close/>
                  <a:moveTo>
                    <a:pt x="349" y="106"/>
                  </a:moveTo>
                  <a:lnTo>
                    <a:pt x="349" y="106"/>
                  </a:lnTo>
                  <a:lnTo>
                    <a:pt x="349" y="109"/>
                  </a:lnTo>
                  <a:lnTo>
                    <a:pt x="351" y="107"/>
                  </a:lnTo>
                  <a:lnTo>
                    <a:pt x="351" y="106"/>
                  </a:lnTo>
                  <a:lnTo>
                    <a:pt x="349" y="106"/>
                  </a:lnTo>
                  <a:close/>
                  <a:moveTo>
                    <a:pt x="153" y="129"/>
                  </a:moveTo>
                  <a:lnTo>
                    <a:pt x="153" y="129"/>
                  </a:lnTo>
                  <a:lnTo>
                    <a:pt x="150" y="132"/>
                  </a:lnTo>
                  <a:lnTo>
                    <a:pt x="153" y="132"/>
                  </a:lnTo>
                  <a:lnTo>
                    <a:pt x="153" y="129"/>
                  </a:lnTo>
                  <a:close/>
                  <a:moveTo>
                    <a:pt x="183" y="140"/>
                  </a:moveTo>
                  <a:lnTo>
                    <a:pt x="183" y="140"/>
                  </a:lnTo>
                  <a:lnTo>
                    <a:pt x="183" y="139"/>
                  </a:lnTo>
                  <a:lnTo>
                    <a:pt x="183" y="137"/>
                  </a:lnTo>
                  <a:lnTo>
                    <a:pt x="182" y="139"/>
                  </a:lnTo>
                  <a:lnTo>
                    <a:pt x="183" y="140"/>
                  </a:lnTo>
                  <a:close/>
                  <a:moveTo>
                    <a:pt x="269" y="161"/>
                  </a:moveTo>
                  <a:lnTo>
                    <a:pt x="269" y="161"/>
                  </a:lnTo>
                  <a:lnTo>
                    <a:pt x="265" y="164"/>
                  </a:lnTo>
                  <a:lnTo>
                    <a:pt x="265" y="165"/>
                  </a:lnTo>
                  <a:lnTo>
                    <a:pt x="269" y="161"/>
                  </a:lnTo>
                  <a:close/>
                  <a:moveTo>
                    <a:pt x="87" y="167"/>
                  </a:moveTo>
                  <a:lnTo>
                    <a:pt x="87" y="167"/>
                  </a:lnTo>
                  <a:lnTo>
                    <a:pt x="90" y="172"/>
                  </a:lnTo>
                  <a:lnTo>
                    <a:pt x="89" y="169"/>
                  </a:lnTo>
                  <a:lnTo>
                    <a:pt x="87" y="167"/>
                  </a:lnTo>
                  <a:close/>
                  <a:moveTo>
                    <a:pt x="130" y="135"/>
                  </a:moveTo>
                  <a:lnTo>
                    <a:pt x="130" y="135"/>
                  </a:lnTo>
                  <a:lnTo>
                    <a:pt x="130" y="132"/>
                  </a:lnTo>
                  <a:lnTo>
                    <a:pt x="127" y="134"/>
                  </a:lnTo>
                  <a:lnTo>
                    <a:pt x="130" y="135"/>
                  </a:lnTo>
                  <a:close/>
                  <a:moveTo>
                    <a:pt x="259" y="153"/>
                  </a:moveTo>
                  <a:lnTo>
                    <a:pt x="259" y="153"/>
                  </a:lnTo>
                  <a:lnTo>
                    <a:pt x="256" y="154"/>
                  </a:lnTo>
                  <a:lnTo>
                    <a:pt x="256" y="156"/>
                  </a:lnTo>
                  <a:lnTo>
                    <a:pt x="257" y="154"/>
                  </a:lnTo>
                  <a:lnTo>
                    <a:pt x="259" y="153"/>
                  </a:lnTo>
                  <a:close/>
                  <a:moveTo>
                    <a:pt x="74" y="183"/>
                  </a:moveTo>
                  <a:lnTo>
                    <a:pt x="74" y="183"/>
                  </a:lnTo>
                  <a:lnTo>
                    <a:pt x="76" y="183"/>
                  </a:lnTo>
                  <a:lnTo>
                    <a:pt x="76" y="184"/>
                  </a:lnTo>
                  <a:lnTo>
                    <a:pt x="74" y="180"/>
                  </a:lnTo>
                  <a:lnTo>
                    <a:pt x="74" y="181"/>
                  </a:lnTo>
                  <a:lnTo>
                    <a:pt x="74" y="183"/>
                  </a:lnTo>
                  <a:close/>
                  <a:moveTo>
                    <a:pt x="168" y="235"/>
                  </a:moveTo>
                  <a:lnTo>
                    <a:pt x="168" y="235"/>
                  </a:lnTo>
                  <a:lnTo>
                    <a:pt x="168" y="238"/>
                  </a:lnTo>
                  <a:lnTo>
                    <a:pt x="168" y="240"/>
                  </a:lnTo>
                  <a:lnTo>
                    <a:pt x="169" y="240"/>
                  </a:lnTo>
                  <a:lnTo>
                    <a:pt x="171" y="240"/>
                  </a:lnTo>
                  <a:lnTo>
                    <a:pt x="168" y="235"/>
                  </a:lnTo>
                  <a:close/>
                  <a:moveTo>
                    <a:pt x="297" y="227"/>
                  </a:moveTo>
                  <a:lnTo>
                    <a:pt x="297" y="227"/>
                  </a:lnTo>
                  <a:lnTo>
                    <a:pt x="300" y="224"/>
                  </a:lnTo>
                  <a:lnTo>
                    <a:pt x="300" y="222"/>
                  </a:lnTo>
                  <a:lnTo>
                    <a:pt x="297" y="227"/>
                  </a:lnTo>
                  <a:close/>
                  <a:moveTo>
                    <a:pt x="390" y="131"/>
                  </a:moveTo>
                  <a:lnTo>
                    <a:pt x="390" y="131"/>
                  </a:lnTo>
                  <a:lnTo>
                    <a:pt x="388" y="132"/>
                  </a:lnTo>
                  <a:lnTo>
                    <a:pt x="387" y="135"/>
                  </a:lnTo>
                  <a:lnTo>
                    <a:pt x="390" y="131"/>
                  </a:lnTo>
                  <a:close/>
                  <a:moveTo>
                    <a:pt x="257" y="148"/>
                  </a:moveTo>
                  <a:lnTo>
                    <a:pt x="257" y="148"/>
                  </a:lnTo>
                  <a:lnTo>
                    <a:pt x="259" y="147"/>
                  </a:lnTo>
                  <a:lnTo>
                    <a:pt x="259" y="143"/>
                  </a:lnTo>
                  <a:lnTo>
                    <a:pt x="257" y="148"/>
                  </a:lnTo>
                  <a:close/>
                  <a:moveTo>
                    <a:pt x="82" y="181"/>
                  </a:moveTo>
                  <a:lnTo>
                    <a:pt x="82" y="181"/>
                  </a:lnTo>
                  <a:lnTo>
                    <a:pt x="81" y="178"/>
                  </a:lnTo>
                  <a:lnTo>
                    <a:pt x="79" y="176"/>
                  </a:lnTo>
                  <a:lnTo>
                    <a:pt x="82" y="181"/>
                  </a:lnTo>
                  <a:close/>
                  <a:moveTo>
                    <a:pt x="224" y="183"/>
                  </a:moveTo>
                  <a:lnTo>
                    <a:pt x="224" y="183"/>
                  </a:lnTo>
                  <a:lnTo>
                    <a:pt x="226" y="183"/>
                  </a:lnTo>
                  <a:lnTo>
                    <a:pt x="226" y="181"/>
                  </a:lnTo>
                  <a:lnTo>
                    <a:pt x="226" y="176"/>
                  </a:lnTo>
                  <a:lnTo>
                    <a:pt x="224" y="176"/>
                  </a:lnTo>
                  <a:lnTo>
                    <a:pt x="224" y="183"/>
                  </a:lnTo>
                  <a:close/>
                  <a:moveTo>
                    <a:pt x="245" y="156"/>
                  </a:moveTo>
                  <a:lnTo>
                    <a:pt x="245" y="156"/>
                  </a:lnTo>
                  <a:lnTo>
                    <a:pt x="242" y="154"/>
                  </a:lnTo>
                  <a:lnTo>
                    <a:pt x="240" y="156"/>
                  </a:lnTo>
                  <a:lnTo>
                    <a:pt x="243" y="156"/>
                  </a:lnTo>
                  <a:lnTo>
                    <a:pt x="245" y="156"/>
                  </a:lnTo>
                  <a:close/>
                  <a:moveTo>
                    <a:pt x="346" y="120"/>
                  </a:moveTo>
                  <a:lnTo>
                    <a:pt x="346" y="120"/>
                  </a:lnTo>
                  <a:lnTo>
                    <a:pt x="346" y="121"/>
                  </a:lnTo>
                  <a:lnTo>
                    <a:pt x="347" y="123"/>
                  </a:lnTo>
                  <a:lnTo>
                    <a:pt x="347" y="121"/>
                  </a:lnTo>
                  <a:lnTo>
                    <a:pt x="346" y="120"/>
                  </a:lnTo>
                  <a:close/>
                  <a:moveTo>
                    <a:pt x="41" y="109"/>
                  </a:moveTo>
                  <a:lnTo>
                    <a:pt x="41" y="109"/>
                  </a:lnTo>
                  <a:lnTo>
                    <a:pt x="38" y="113"/>
                  </a:lnTo>
                  <a:lnTo>
                    <a:pt x="40" y="112"/>
                  </a:lnTo>
                  <a:lnTo>
                    <a:pt x="41" y="109"/>
                  </a:lnTo>
                  <a:close/>
                  <a:moveTo>
                    <a:pt x="272" y="98"/>
                  </a:moveTo>
                  <a:lnTo>
                    <a:pt x="272" y="98"/>
                  </a:lnTo>
                  <a:lnTo>
                    <a:pt x="272" y="94"/>
                  </a:lnTo>
                  <a:lnTo>
                    <a:pt x="272" y="93"/>
                  </a:lnTo>
                  <a:lnTo>
                    <a:pt x="270" y="94"/>
                  </a:lnTo>
                  <a:lnTo>
                    <a:pt x="270" y="96"/>
                  </a:lnTo>
                  <a:lnTo>
                    <a:pt x="272" y="98"/>
                  </a:lnTo>
                  <a:close/>
                  <a:moveTo>
                    <a:pt x="303" y="210"/>
                  </a:moveTo>
                  <a:lnTo>
                    <a:pt x="303" y="210"/>
                  </a:lnTo>
                  <a:lnTo>
                    <a:pt x="306" y="206"/>
                  </a:lnTo>
                  <a:lnTo>
                    <a:pt x="306" y="205"/>
                  </a:lnTo>
                  <a:lnTo>
                    <a:pt x="303" y="206"/>
                  </a:lnTo>
                  <a:lnTo>
                    <a:pt x="303" y="210"/>
                  </a:lnTo>
                  <a:close/>
                  <a:moveTo>
                    <a:pt x="257" y="210"/>
                  </a:moveTo>
                  <a:lnTo>
                    <a:pt x="257" y="210"/>
                  </a:lnTo>
                  <a:lnTo>
                    <a:pt x="257" y="211"/>
                  </a:lnTo>
                  <a:lnTo>
                    <a:pt x="257" y="213"/>
                  </a:lnTo>
                  <a:lnTo>
                    <a:pt x="257" y="214"/>
                  </a:lnTo>
                  <a:lnTo>
                    <a:pt x="259" y="214"/>
                  </a:lnTo>
                  <a:lnTo>
                    <a:pt x="257" y="210"/>
                  </a:lnTo>
                  <a:close/>
                  <a:moveTo>
                    <a:pt x="179" y="165"/>
                  </a:moveTo>
                  <a:lnTo>
                    <a:pt x="179" y="165"/>
                  </a:lnTo>
                  <a:lnTo>
                    <a:pt x="177" y="167"/>
                  </a:lnTo>
                  <a:lnTo>
                    <a:pt x="179" y="169"/>
                  </a:lnTo>
                  <a:lnTo>
                    <a:pt x="180" y="169"/>
                  </a:lnTo>
                  <a:lnTo>
                    <a:pt x="179" y="165"/>
                  </a:lnTo>
                  <a:close/>
                  <a:moveTo>
                    <a:pt x="188" y="113"/>
                  </a:moveTo>
                  <a:lnTo>
                    <a:pt x="188" y="113"/>
                  </a:lnTo>
                  <a:lnTo>
                    <a:pt x="190" y="112"/>
                  </a:lnTo>
                  <a:lnTo>
                    <a:pt x="188" y="110"/>
                  </a:lnTo>
                  <a:lnTo>
                    <a:pt x="188" y="113"/>
                  </a:lnTo>
                  <a:close/>
                  <a:moveTo>
                    <a:pt x="253" y="222"/>
                  </a:moveTo>
                  <a:lnTo>
                    <a:pt x="253" y="222"/>
                  </a:lnTo>
                  <a:lnTo>
                    <a:pt x="254" y="221"/>
                  </a:lnTo>
                  <a:lnTo>
                    <a:pt x="253" y="219"/>
                  </a:lnTo>
                  <a:lnTo>
                    <a:pt x="253" y="221"/>
                  </a:lnTo>
                  <a:lnTo>
                    <a:pt x="253" y="2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69" y="98"/>
                  </a:lnTo>
                  <a:lnTo>
                    <a:pt x="267" y="99"/>
                  </a:lnTo>
                  <a:lnTo>
                    <a:pt x="269" y="101"/>
                  </a:lnTo>
                  <a:lnTo>
                    <a:pt x="270" y="101"/>
                  </a:lnTo>
                  <a:close/>
                  <a:moveTo>
                    <a:pt x="194" y="69"/>
                  </a:moveTo>
                  <a:lnTo>
                    <a:pt x="194" y="69"/>
                  </a:lnTo>
                  <a:lnTo>
                    <a:pt x="194" y="71"/>
                  </a:lnTo>
                  <a:lnTo>
                    <a:pt x="194" y="72"/>
                  </a:lnTo>
                  <a:lnTo>
                    <a:pt x="196" y="72"/>
                  </a:lnTo>
                  <a:lnTo>
                    <a:pt x="194" y="69"/>
                  </a:lnTo>
                  <a:close/>
                  <a:moveTo>
                    <a:pt x="347" y="134"/>
                  </a:moveTo>
                  <a:lnTo>
                    <a:pt x="347" y="134"/>
                  </a:lnTo>
                  <a:lnTo>
                    <a:pt x="346" y="132"/>
                  </a:lnTo>
                  <a:lnTo>
                    <a:pt x="346" y="135"/>
                  </a:lnTo>
                  <a:lnTo>
                    <a:pt x="347" y="134"/>
                  </a:lnTo>
                  <a:close/>
                  <a:moveTo>
                    <a:pt x="172" y="197"/>
                  </a:moveTo>
                  <a:lnTo>
                    <a:pt x="172" y="197"/>
                  </a:lnTo>
                  <a:lnTo>
                    <a:pt x="171" y="195"/>
                  </a:lnTo>
                  <a:lnTo>
                    <a:pt x="171" y="199"/>
                  </a:lnTo>
                  <a:lnTo>
                    <a:pt x="172" y="197"/>
                  </a:lnTo>
                  <a:close/>
                  <a:moveTo>
                    <a:pt x="340" y="109"/>
                  </a:moveTo>
                  <a:lnTo>
                    <a:pt x="340" y="109"/>
                  </a:lnTo>
                  <a:lnTo>
                    <a:pt x="336" y="110"/>
                  </a:lnTo>
                  <a:lnTo>
                    <a:pt x="338" y="110"/>
                  </a:lnTo>
                  <a:lnTo>
                    <a:pt x="340" y="110"/>
                  </a:lnTo>
                  <a:lnTo>
                    <a:pt x="340" y="109"/>
                  </a:lnTo>
                  <a:close/>
                  <a:moveTo>
                    <a:pt x="163" y="216"/>
                  </a:moveTo>
                  <a:lnTo>
                    <a:pt x="163" y="216"/>
                  </a:lnTo>
                  <a:lnTo>
                    <a:pt x="164" y="214"/>
                  </a:lnTo>
                  <a:lnTo>
                    <a:pt x="164" y="213"/>
                  </a:lnTo>
                  <a:lnTo>
                    <a:pt x="163" y="211"/>
                  </a:lnTo>
                  <a:lnTo>
                    <a:pt x="163" y="216"/>
                  </a:lnTo>
                  <a:close/>
                  <a:moveTo>
                    <a:pt x="246" y="124"/>
                  </a:moveTo>
                  <a:lnTo>
                    <a:pt x="246" y="124"/>
                  </a:lnTo>
                  <a:lnTo>
                    <a:pt x="245" y="126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6" y="124"/>
                  </a:lnTo>
                  <a:close/>
                  <a:moveTo>
                    <a:pt x="169" y="247"/>
                  </a:moveTo>
                  <a:lnTo>
                    <a:pt x="169" y="247"/>
                  </a:lnTo>
                  <a:lnTo>
                    <a:pt x="166" y="244"/>
                  </a:lnTo>
                  <a:lnTo>
                    <a:pt x="164" y="244"/>
                  </a:lnTo>
                  <a:lnTo>
                    <a:pt x="169" y="247"/>
                  </a:lnTo>
                  <a:close/>
                  <a:moveTo>
                    <a:pt x="246" y="153"/>
                  </a:moveTo>
                  <a:lnTo>
                    <a:pt x="246" y="153"/>
                  </a:lnTo>
                  <a:lnTo>
                    <a:pt x="248" y="150"/>
                  </a:lnTo>
                  <a:lnTo>
                    <a:pt x="245" y="151"/>
                  </a:lnTo>
                  <a:lnTo>
                    <a:pt x="246" y="153"/>
                  </a:lnTo>
                  <a:close/>
                  <a:moveTo>
                    <a:pt x="253" y="254"/>
                  </a:moveTo>
                  <a:lnTo>
                    <a:pt x="253" y="254"/>
                  </a:lnTo>
                  <a:lnTo>
                    <a:pt x="251" y="257"/>
                  </a:lnTo>
                  <a:lnTo>
                    <a:pt x="248" y="260"/>
                  </a:lnTo>
                  <a:lnTo>
                    <a:pt x="250" y="260"/>
                  </a:lnTo>
                  <a:lnTo>
                    <a:pt x="253" y="254"/>
                  </a:lnTo>
                  <a:close/>
                  <a:moveTo>
                    <a:pt x="227" y="287"/>
                  </a:moveTo>
                  <a:lnTo>
                    <a:pt x="227" y="287"/>
                  </a:lnTo>
                  <a:lnTo>
                    <a:pt x="229" y="288"/>
                  </a:lnTo>
                  <a:lnTo>
                    <a:pt x="229" y="287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27" y="287"/>
                  </a:lnTo>
                  <a:close/>
                  <a:moveTo>
                    <a:pt x="177" y="159"/>
                  </a:moveTo>
                  <a:lnTo>
                    <a:pt x="177" y="159"/>
                  </a:lnTo>
                  <a:lnTo>
                    <a:pt x="174" y="165"/>
                  </a:lnTo>
                  <a:lnTo>
                    <a:pt x="177" y="161"/>
                  </a:lnTo>
                  <a:lnTo>
                    <a:pt x="177" y="159"/>
                  </a:lnTo>
                  <a:close/>
                  <a:moveTo>
                    <a:pt x="242" y="172"/>
                  </a:moveTo>
                  <a:lnTo>
                    <a:pt x="242" y="172"/>
                  </a:lnTo>
                  <a:lnTo>
                    <a:pt x="239" y="175"/>
                  </a:lnTo>
                  <a:lnTo>
                    <a:pt x="242" y="173"/>
                  </a:lnTo>
                  <a:lnTo>
                    <a:pt x="242" y="172"/>
                  </a:lnTo>
                  <a:close/>
                  <a:moveTo>
                    <a:pt x="382" y="126"/>
                  </a:moveTo>
                  <a:lnTo>
                    <a:pt x="382" y="126"/>
                  </a:lnTo>
                  <a:lnTo>
                    <a:pt x="384" y="129"/>
                  </a:lnTo>
                  <a:lnTo>
                    <a:pt x="385" y="126"/>
                  </a:lnTo>
                  <a:lnTo>
                    <a:pt x="382" y="126"/>
                  </a:lnTo>
                  <a:close/>
                  <a:moveTo>
                    <a:pt x="344" y="140"/>
                  </a:moveTo>
                  <a:lnTo>
                    <a:pt x="344" y="140"/>
                  </a:lnTo>
                  <a:lnTo>
                    <a:pt x="346" y="140"/>
                  </a:lnTo>
                  <a:lnTo>
                    <a:pt x="347" y="137"/>
                  </a:lnTo>
                  <a:lnTo>
                    <a:pt x="346" y="139"/>
                  </a:lnTo>
                  <a:lnTo>
                    <a:pt x="344" y="140"/>
                  </a:lnTo>
                  <a:close/>
                  <a:moveTo>
                    <a:pt x="152" y="218"/>
                  </a:moveTo>
                  <a:lnTo>
                    <a:pt x="152" y="218"/>
                  </a:lnTo>
                  <a:lnTo>
                    <a:pt x="152" y="219"/>
                  </a:lnTo>
                  <a:lnTo>
                    <a:pt x="155" y="222"/>
                  </a:lnTo>
                  <a:lnTo>
                    <a:pt x="153" y="219"/>
                  </a:lnTo>
                  <a:lnTo>
                    <a:pt x="152" y="218"/>
                  </a:lnTo>
                  <a:close/>
                  <a:moveTo>
                    <a:pt x="201" y="192"/>
                  </a:moveTo>
                  <a:lnTo>
                    <a:pt x="201" y="192"/>
                  </a:lnTo>
                  <a:lnTo>
                    <a:pt x="199" y="191"/>
                  </a:lnTo>
                  <a:lnTo>
                    <a:pt x="199" y="192"/>
                  </a:lnTo>
                  <a:lnTo>
                    <a:pt x="199" y="194"/>
                  </a:lnTo>
                  <a:lnTo>
                    <a:pt x="201" y="192"/>
                  </a:lnTo>
                  <a:close/>
                  <a:moveTo>
                    <a:pt x="131" y="121"/>
                  </a:moveTo>
                  <a:lnTo>
                    <a:pt x="131" y="121"/>
                  </a:lnTo>
                  <a:lnTo>
                    <a:pt x="130" y="118"/>
                  </a:lnTo>
                  <a:lnTo>
                    <a:pt x="128" y="121"/>
                  </a:lnTo>
                  <a:lnTo>
                    <a:pt x="131" y="121"/>
                  </a:lnTo>
                  <a:close/>
                  <a:moveTo>
                    <a:pt x="202" y="229"/>
                  </a:moveTo>
                  <a:lnTo>
                    <a:pt x="202" y="229"/>
                  </a:lnTo>
                  <a:lnTo>
                    <a:pt x="201" y="229"/>
                  </a:lnTo>
                  <a:lnTo>
                    <a:pt x="201" y="232"/>
                  </a:lnTo>
                  <a:lnTo>
                    <a:pt x="202" y="232"/>
                  </a:lnTo>
                  <a:lnTo>
                    <a:pt x="202" y="229"/>
                  </a:lnTo>
                  <a:close/>
                  <a:moveTo>
                    <a:pt x="177" y="173"/>
                  </a:moveTo>
                  <a:lnTo>
                    <a:pt x="177" y="173"/>
                  </a:lnTo>
                  <a:lnTo>
                    <a:pt x="175" y="170"/>
                  </a:lnTo>
                  <a:lnTo>
                    <a:pt x="175" y="173"/>
                  </a:lnTo>
                  <a:lnTo>
                    <a:pt x="177" y="175"/>
                  </a:lnTo>
                  <a:lnTo>
                    <a:pt x="177" y="173"/>
                  </a:lnTo>
                  <a:close/>
                  <a:moveTo>
                    <a:pt x="142" y="151"/>
                  </a:moveTo>
                  <a:lnTo>
                    <a:pt x="142" y="151"/>
                  </a:lnTo>
                  <a:lnTo>
                    <a:pt x="142" y="153"/>
                  </a:lnTo>
                  <a:lnTo>
                    <a:pt x="144" y="154"/>
                  </a:lnTo>
                  <a:lnTo>
                    <a:pt x="142" y="151"/>
                  </a:lnTo>
                  <a:close/>
                  <a:moveTo>
                    <a:pt x="286" y="208"/>
                  </a:moveTo>
                  <a:lnTo>
                    <a:pt x="286" y="208"/>
                  </a:lnTo>
                  <a:lnTo>
                    <a:pt x="284" y="210"/>
                  </a:lnTo>
                  <a:lnTo>
                    <a:pt x="287" y="211"/>
                  </a:lnTo>
                  <a:lnTo>
                    <a:pt x="289" y="211"/>
                  </a:lnTo>
                  <a:lnTo>
                    <a:pt x="286" y="208"/>
                  </a:lnTo>
                  <a:close/>
                  <a:moveTo>
                    <a:pt x="272" y="188"/>
                  </a:moveTo>
                  <a:lnTo>
                    <a:pt x="272" y="188"/>
                  </a:lnTo>
                  <a:lnTo>
                    <a:pt x="273" y="186"/>
                  </a:lnTo>
                  <a:lnTo>
                    <a:pt x="273" y="184"/>
                  </a:lnTo>
                  <a:lnTo>
                    <a:pt x="270" y="186"/>
                  </a:lnTo>
                  <a:lnTo>
                    <a:pt x="272" y="188"/>
                  </a:lnTo>
                  <a:close/>
                  <a:moveTo>
                    <a:pt x="147" y="87"/>
                  </a:moveTo>
                  <a:lnTo>
                    <a:pt x="147" y="87"/>
                  </a:lnTo>
                  <a:lnTo>
                    <a:pt x="144" y="87"/>
                  </a:lnTo>
                  <a:lnTo>
                    <a:pt x="145" y="88"/>
                  </a:lnTo>
                  <a:lnTo>
                    <a:pt x="147" y="87"/>
                  </a:lnTo>
                  <a:close/>
                  <a:moveTo>
                    <a:pt x="310" y="68"/>
                  </a:moveTo>
                  <a:lnTo>
                    <a:pt x="310" y="68"/>
                  </a:lnTo>
                  <a:lnTo>
                    <a:pt x="306" y="69"/>
                  </a:lnTo>
                  <a:lnTo>
                    <a:pt x="308" y="69"/>
                  </a:lnTo>
                  <a:lnTo>
                    <a:pt x="310" y="69"/>
                  </a:lnTo>
                  <a:lnTo>
                    <a:pt x="310" y="68"/>
                  </a:lnTo>
                  <a:close/>
                  <a:moveTo>
                    <a:pt x="366" y="102"/>
                  </a:moveTo>
                  <a:lnTo>
                    <a:pt x="366" y="102"/>
                  </a:lnTo>
                  <a:lnTo>
                    <a:pt x="366" y="106"/>
                  </a:lnTo>
                  <a:lnTo>
                    <a:pt x="368" y="106"/>
                  </a:lnTo>
                  <a:lnTo>
                    <a:pt x="366" y="102"/>
                  </a:lnTo>
                  <a:close/>
                  <a:moveTo>
                    <a:pt x="163" y="206"/>
                  </a:moveTo>
                  <a:lnTo>
                    <a:pt x="163" y="206"/>
                  </a:lnTo>
                  <a:lnTo>
                    <a:pt x="160" y="203"/>
                  </a:lnTo>
                  <a:lnTo>
                    <a:pt x="161" y="206"/>
                  </a:lnTo>
                  <a:lnTo>
                    <a:pt x="163" y="206"/>
                  </a:lnTo>
                  <a:close/>
                  <a:moveTo>
                    <a:pt x="60" y="118"/>
                  </a:moveTo>
                  <a:lnTo>
                    <a:pt x="60" y="118"/>
                  </a:lnTo>
                  <a:lnTo>
                    <a:pt x="59" y="118"/>
                  </a:lnTo>
                  <a:lnTo>
                    <a:pt x="60" y="120"/>
                  </a:lnTo>
                  <a:lnTo>
                    <a:pt x="60" y="118"/>
                  </a:lnTo>
                  <a:close/>
                  <a:moveTo>
                    <a:pt x="256" y="200"/>
                  </a:moveTo>
                  <a:lnTo>
                    <a:pt x="256" y="200"/>
                  </a:lnTo>
                  <a:lnTo>
                    <a:pt x="256" y="199"/>
                  </a:lnTo>
                  <a:lnTo>
                    <a:pt x="256" y="197"/>
                  </a:lnTo>
                  <a:lnTo>
                    <a:pt x="256" y="199"/>
                  </a:lnTo>
                  <a:lnTo>
                    <a:pt x="256" y="200"/>
                  </a:lnTo>
                  <a:close/>
                  <a:moveTo>
                    <a:pt x="41" y="139"/>
                  </a:moveTo>
                  <a:lnTo>
                    <a:pt x="41" y="139"/>
                  </a:lnTo>
                  <a:lnTo>
                    <a:pt x="43" y="140"/>
                  </a:lnTo>
                  <a:lnTo>
                    <a:pt x="44" y="140"/>
                  </a:lnTo>
                  <a:lnTo>
                    <a:pt x="41" y="139"/>
                  </a:lnTo>
                  <a:close/>
                  <a:moveTo>
                    <a:pt x="44" y="162"/>
                  </a:moveTo>
                  <a:lnTo>
                    <a:pt x="44" y="162"/>
                  </a:lnTo>
                  <a:lnTo>
                    <a:pt x="46" y="159"/>
                  </a:lnTo>
                  <a:lnTo>
                    <a:pt x="44" y="158"/>
                  </a:lnTo>
                  <a:lnTo>
                    <a:pt x="44" y="162"/>
                  </a:lnTo>
                  <a:close/>
                  <a:moveTo>
                    <a:pt x="377" y="134"/>
                  </a:moveTo>
                  <a:lnTo>
                    <a:pt x="377" y="134"/>
                  </a:lnTo>
                  <a:lnTo>
                    <a:pt x="376" y="135"/>
                  </a:lnTo>
                  <a:lnTo>
                    <a:pt x="376" y="137"/>
                  </a:lnTo>
                  <a:lnTo>
                    <a:pt x="377" y="134"/>
                  </a:lnTo>
                  <a:close/>
                  <a:moveTo>
                    <a:pt x="141" y="202"/>
                  </a:moveTo>
                  <a:lnTo>
                    <a:pt x="141" y="202"/>
                  </a:lnTo>
                  <a:lnTo>
                    <a:pt x="138" y="199"/>
                  </a:lnTo>
                  <a:lnTo>
                    <a:pt x="139" y="200"/>
                  </a:lnTo>
                  <a:lnTo>
                    <a:pt x="141" y="202"/>
                  </a:lnTo>
                  <a:close/>
                  <a:moveTo>
                    <a:pt x="242" y="178"/>
                  </a:moveTo>
                  <a:lnTo>
                    <a:pt x="242" y="178"/>
                  </a:lnTo>
                  <a:lnTo>
                    <a:pt x="240" y="180"/>
                  </a:lnTo>
                  <a:lnTo>
                    <a:pt x="242" y="181"/>
                  </a:lnTo>
                  <a:lnTo>
                    <a:pt x="242" y="178"/>
                  </a:lnTo>
                  <a:close/>
                  <a:moveTo>
                    <a:pt x="185" y="118"/>
                  </a:moveTo>
                  <a:lnTo>
                    <a:pt x="185" y="118"/>
                  </a:lnTo>
                  <a:lnTo>
                    <a:pt x="185" y="117"/>
                  </a:lnTo>
                  <a:lnTo>
                    <a:pt x="183" y="115"/>
                  </a:lnTo>
                  <a:lnTo>
                    <a:pt x="183" y="117"/>
                  </a:lnTo>
                  <a:lnTo>
                    <a:pt x="185" y="118"/>
                  </a:lnTo>
                  <a:close/>
                  <a:moveTo>
                    <a:pt x="168" y="183"/>
                  </a:moveTo>
                  <a:lnTo>
                    <a:pt x="168" y="183"/>
                  </a:lnTo>
                  <a:lnTo>
                    <a:pt x="168" y="180"/>
                  </a:lnTo>
                  <a:lnTo>
                    <a:pt x="166" y="181"/>
                  </a:lnTo>
                  <a:lnTo>
                    <a:pt x="168" y="183"/>
                  </a:lnTo>
                  <a:close/>
                  <a:moveTo>
                    <a:pt x="166" y="120"/>
                  </a:moveTo>
                  <a:lnTo>
                    <a:pt x="166" y="120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20"/>
                  </a:lnTo>
                  <a:close/>
                  <a:moveTo>
                    <a:pt x="292" y="159"/>
                  </a:moveTo>
                  <a:lnTo>
                    <a:pt x="292" y="159"/>
                  </a:lnTo>
                  <a:lnTo>
                    <a:pt x="292" y="161"/>
                  </a:lnTo>
                  <a:lnTo>
                    <a:pt x="292" y="162"/>
                  </a:lnTo>
                  <a:lnTo>
                    <a:pt x="292" y="159"/>
                  </a:lnTo>
                  <a:close/>
                  <a:moveTo>
                    <a:pt x="188" y="143"/>
                  </a:moveTo>
                  <a:lnTo>
                    <a:pt x="188" y="143"/>
                  </a:lnTo>
                  <a:lnTo>
                    <a:pt x="188" y="142"/>
                  </a:lnTo>
                  <a:lnTo>
                    <a:pt x="188" y="140"/>
                  </a:lnTo>
                  <a:lnTo>
                    <a:pt x="188" y="142"/>
                  </a:lnTo>
                  <a:lnTo>
                    <a:pt x="188" y="143"/>
                  </a:lnTo>
                  <a:close/>
                  <a:moveTo>
                    <a:pt x="365" y="77"/>
                  </a:moveTo>
                  <a:lnTo>
                    <a:pt x="365" y="77"/>
                  </a:lnTo>
                  <a:lnTo>
                    <a:pt x="363" y="77"/>
                  </a:lnTo>
                  <a:lnTo>
                    <a:pt x="363" y="79"/>
                  </a:lnTo>
                  <a:lnTo>
                    <a:pt x="365" y="77"/>
                  </a:lnTo>
                  <a:close/>
                  <a:moveTo>
                    <a:pt x="281" y="191"/>
                  </a:moveTo>
                  <a:lnTo>
                    <a:pt x="281" y="191"/>
                  </a:lnTo>
                  <a:lnTo>
                    <a:pt x="278" y="195"/>
                  </a:lnTo>
                  <a:lnTo>
                    <a:pt x="280" y="195"/>
                  </a:lnTo>
                  <a:lnTo>
                    <a:pt x="281" y="191"/>
                  </a:lnTo>
                  <a:close/>
                  <a:moveTo>
                    <a:pt x="79" y="162"/>
                  </a:moveTo>
                  <a:lnTo>
                    <a:pt x="79" y="162"/>
                  </a:lnTo>
                  <a:lnTo>
                    <a:pt x="76" y="159"/>
                  </a:lnTo>
                  <a:lnTo>
                    <a:pt x="76" y="161"/>
                  </a:lnTo>
                  <a:lnTo>
                    <a:pt x="79" y="162"/>
                  </a:lnTo>
                  <a:close/>
                  <a:moveTo>
                    <a:pt x="240" y="210"/>
                  </a:moveTo>
                  <a:lnTo>
                    <a:pt x="240" y="210"/>
                  </a:lnTo>
                  <a:lnTo>
                    <a:pt x="242" y="208"/>
                  </a:lnTo>
                  <a:lnTo>
                    <a:pt x="240" y="208"/>
                  </a:lnTo>
                  <a:lnTo>
                    <a:pt x="240" y="210"/>
                  </a:lnTo>
                  <a:close/>
                  <a:moveTo>
                    <a:pt x="335" y="121"/>
                  </a:moveTo>
                  <a:lnTo>
                    <a:pt x="335" y="121"/>
                  </a:lnTo>
                  <a:lnTo>
                    <a:pt x="333" y="123"/>
                  </a:lnTo>
                  <a:lnTo>
                    <a:pt x="333" y="124"/>
                  </a:lnTo>
                  <a:lnTo>
                    <a:pt x="335" y="121"/>
                  </a:lnTo>
                  <a:close/>
                  <a:moveTo>
                    <a:pt x="65" y="170"/>
                  </a:moveTo>
                  <a:lnTo>
                    <a:pt x="65" y="170"/>
                  </a:lnTo>
                  <a:lnTo>
                    <a:pt x="65" y="172"/>
                  </a:lnTo>
                  <a:lnTo>
                    <a:pt x="67" y="173"/>
                  </a:lnTo>
                  <a:lnTo>
                    <a:pt x="67" y="172"/>
                  </a:lnTo>
                  <a:lnTo>
                    <a:pt x="65" y="170"/>
                  </a:lnTo>
                  <a:close/>
                  <a:moveTo>
                    <a:pt x="316" y="164"/>
                  </a:moveTo>
                  <a:lnTo>
                    <a:pt x="316" y="164"/>
                  </a:lnTo>
                  <a:lnTo>
                    <a:pt x="316" y="170"/>
                  </a:lnTo>
                  <a:lnTo>
                    <a:pt x="316" y="164"/>
                  </a:lnTo>
                  <a:close/>
                  <a:moveTo>
                    <a:pt x="174" y="224"/>
                  </a:moveTo>
                  <a:lnTo>
                    <a:pt x="174" y="224"/>
                  </a:lnTo>
                  <a:lnTo>
                    <a:pt x="172" y="222"/>
                  </a:lnTo>
                  <a:lnTo>
                    <a:pt x="172" y="225"/>
                  </a:lnTo>
                  <a:lnTo>
                    <a:pt x="174" y="224"/>
                  </a:lnTo>
                  <a:close/>
                  <a:moveTo>
                    <a:pt x="358" y="93"/>
                  </a:moveTo>
                  <a:lnTo>
                    <a:pt x="358" y="93"/>
                  </a:lnTo>
                  <a:lnTo>
                    <a:pt x="357" y="98"/>
                  </a:lnTo>
                  <a:lnTo>
                    <a:pt x="357" y="96"/>
                  </a:lnTo>
                  <a:lnTo>
                    <a:pt x="358" y="93"/>
                  </a:lnTo>
                  <a:close/>
                  <a:moveTo>
                    <a:pt x="234" y="145"/>
                  </a:moveTo>
                  <a:lnTo>
                    <a:pt x="234" y="145"/>
                  </a:lnTo>
                  <a:lnTo>
                    <a:pt x="232" y="145"/>
                  </a:lnTo>
                  <a:lnTo>
                    <a:pt x="234" y="147"/>
                  </a:lnTo>
                  <a:lnTo>
                    <a:pt x="235" y="147"/>
                  </a:lnTo>
                  <a:lnTo>
                    <a:pt x="234" y="145"/>
                  </a:lnTo>
                  <a:close/>
                  <a:moveTo>
                    <a:pt x="251" y="263"/>
                  </a:moveTo>
                  <a:lnTo>
                    <a:pt x="251" y="263"/>
                  </a:lnTo>
                  <a:lnTo>
                    <a:pt x="254" y="262"/>
                  </a:lnTo>
                  <a:lnTo>
                    <a:pt x="253" y="262"/>
                  </a:lnTo>
                  <a:lnTo>
                    <a:pt x="251" y="263"/>
                  </a:lnTo>
                  <a:close/>
                  <a:moveTo>
                    <a:pt x="264" y="205"/>
                  </a:moveTo>
                  <a:lnTo>
                    <a:pt x="264" y="205"/>
                  </a:lnTo>
                  <a:lnTo>
                    <a:pt x="262" y="205"/>
                  </a:lnTo>
                  <a:lnTo>
                    <a:pt x="264" y="208"/>
                  </a:lnTo>
                  <a:lnTo>
                    <a:pt x="264" y="205"/>
                  </a:lnTo>
                  <a:close/>
                  <a:moveTo>
                    <a:pt x="235" y="115"/>
                  </a:moveTo>
                  <a:lnTo>
                    <a:pt x="235" y="115"/>
                  </a:lnTo>
                  <a:lnTo>
                    <a:pt x="237" y="117"/>
                  </a:lnTo>
                  <a:lnTo>
                    <a:pt x="237" y="115"/>
                  </a:lnTo>
                  <a:lnTo>
                    <a:pt x="235" y="115"/>
                  </a:lnTo>
                  <a:close/>
                  <a:moveTo>
                    <a:pt x="248" y="161"/>
                  </a:moveTo>
                  <a:lnTo>
                    <a:pt x="248" y="161"/>
                  </a:lnTo>
                  <a:lnTo>
                    <a:pt x="250" y="159"/>
                  </a:lnTo>
                  <a:lnTo>
                    <a:pt x="251" y="158"/>
                  </a:lnTo>
                  <a:lnTo>
                    <a:pt x="248" y="161"/>
                  </a:lnTo>
                  <a:close/>
                  <a:moveTo>
                    <a:pt x="160" y="199"/>
                  </a:moveTo>
                  <a:lnTo>
                    <a:pt x="160" y="199"/>
                  </a:lnTo>
                  <a:lnTo>
                    <a:pt x="163" y="200"/>
                  </a:lnTo>
                  <a:lnTo>
                    <a:pt x="161" y="197"/>
                  </a:lnTo>
                  <a:lnTo>
                    <a:pt x="160" y="199"/>
                  </a:lnTo>
                  <a:close/>
                  <a:moveTo>
                    <a:pt x="30" y="107"/>
                  </a:moveTo>
                  <a:lnTo>
                    <a:pt x="30" y="107"/>
                  </a:lnTo>
                  <a:lnTo>
                    <a:pt x="30" y="110"/>
                  </a:lnTo>
                  <a:lnTo>
                    <a:pt x="32" y="112"/>
                  </a:lnTo>
                  <a:lnTo>
                    <a:pt x="30" y="107"/>
                  </a:lnTo>
                  <a:close/>
                  <a:moveTo>
                    <a:pt x="92" y="158"/>
                  </a:moveTo>
                  <a:lnTo>
                    <a:pt x="92" y="158"/>
                  </a:lnTo>
                  <a:lnTo>
                    <a:pt x="90" y="156"/>
                  </a:lnTo>
                  <a:lnTo>
                    <a:pt x="90" y="159"/>
                  </a:lnTo>
                  <a:lnTo>
                    <a:pt x="92" y="159"/>
                  </a:lnTo>
                  <a:lnTo>
                    <a:pt x="92" y="158"/>
                  </a:lnTo>
                  <a:close/>
                  <a:moveTo>
                    <a:pt x="133" y="199"/>
                  </a:moveTo>
                  <a:lnTo>
                    <a:pt x="133" y="199"/>
                  </a:lnTo>
                  <a:lnTo>
                    <a:pt x="133" y="200"/>
                  </a:lnTo>
                  <a:lnTo>
                    <a:pt x="134" y="202"/>
                  </a:lnTo>
                  <a:lnTo>
                    <a:pt x="134" y="200"/>
                  </a:lnTo>
                  <a:lnTo>
                    <a:pt x="133" y="199"/>
                  </a:lnTo>
                  <a:close/>
                  <a:moveTo>
                    <a:pt x="351" y="101"/>
                  </a:moveTo>
                  <a:lnTo>
                    <a:pt x="351" y="101"/>
                  </a:lnTo>
                  <a:lnTo>
                    <a:pt x="352" y="101"/>
                  </a:lnTo>
                  <a:lnTo>
                    <a:pt x="351" y="99"/>
                  </a:lnTo>
                  <a:lnTo>
                    <a:pt x="351" y="101"/>
                  </a:lnTo>
                  <a:close/>
                  <a:moveTo>
                    <a:pt x="272" y="194"/>
                  </a:moveTo>
                  <a:lnTo>
                    <a:pt x="272" y="194"/>
                  </a:lnTo>
                  <a:lnTo>
                    <a:pt x="270" y="195"/>
                  </a:lnTo>
                  <a:lnTo>
                    <a:pt x="270" y="197"/>
                  </a:lnTo>
                  <a:lnTo>
                    <a:pt x="272" y="194"/>
                  </a:lnTo>
                  <a:close/>
                  <a:moveTo>
                    <a:pt x="160" y="216"/>
                  </a:moveTo>
                  <a:lnTo>
                    <a:pt x="160" y="216"/>
                  </a:lnTo>
                  <a:lnTo>
                    <a:pt x="160" y="214"/>
                  </a:lnTo>
                  <a:lnTo>
                    <a:pt x="160" y="213"/>
                  </a:lnTo>
                  <a:lnTo>
                    <a:pt x="158" y="213"/>
                  </a:lnTo>
                  <a:lnTo>
                    <a:pt x="160" y="216"/>
                  </a:lnTo>
                  <a:close/>
                  <a:moveTo>
                    <a:pt x="388" y="93"/>
                  </a:moveTo>
                  <a:lnTo>
                    <a:pt x="388" y="93"/>
                  </a:lnTo>
                  <a:lnTo>
                    <a:pt x="387" y="90"/>
                  </a:lnTo>
                  <a:lnTo>
                    <a:pt x="387" y="91"/>
                  </a:lnTo>
                  <a:lnTo>
                    <a:pt x="388" y="93"/>
                  </a:lnTo>
                  <a:close/>
                  <a:moveTo>
                    <a:pt x="316" y="208"/>
                  </a:moveTo>
                  <a:lnTo>
                    <a:pt x="316" y="208"/>
                  </a:lnTo>
                  <a:lnTo>
                    <a:pt x="313" y="210"/>
                  </a:lnTo>
                  <a:lnTo>
                    <a:pt x="316" y="208"/>
                  </a:lnTo>
                  <a:close/>
                  <a:moveTo>
                    <a:pt x="171" y="140"/>
                  </a:moveTo>
                  <a:lnTo>
                    <a:pt x="171" y="140"/>
                  </a:lnTo>
                  <a:lnTo>
                    <a:pt x="172" y="140"/>
                  </a:lnTo>
                  <a:lnTo>
                    <a:pt x="172" y="139"/>
                  </a:lnTo>
                  <a:lnTo>
                    <a:pt x="171" y="139"/>
                  </a:lnTo>
                  <a:lnTo>
                    <a:pt x="171" y="140"/>
                  </a:lnTo>
                  <a:close/>
                  <a:moveTo>
                    <a:pt x="286" y="123"/>
                  </a:moveTo>
                  <a:lnTo>
                    <a:pt x="286" y="123"/>
                  </a:lnTo>
                  <a:lnTo>
                    <a:pt x="284" y="124"/>
                  </a:lnTo>
                  <a:lnTo>
                    <a:pt x="286" y="126"/>
                  </a:lnTo>
                  <a:lnTo>
                    <a:pt x="286" y="123"/>
                  </a:lnTo>
                  <a:close/>
                  <a:moveTo>
                    <a:pt x="193" y="99"/>
                  </a:moveTo>
                  <a:lnTo>
                    <a:pt x="193" y="99"/>
                  </a:lnTo>
                  <a:lnTo>
                    <a:pt x="193" y="101"/>
                  </a:lnTo>
                  <a:lnTo>
                    <a:pt x="193" y="99"/>
                  </a:lnTo>
                  <a:close/>
                  <a:moveTo>
                    <a:pt x="314" y="172"/>
                  </a:moveTo>
                  <a:lnTo>
                    <a:pt x="314" y="172"/>
                  </a:lnTo>
                  <a:lnTo>
                    <a:pt x="314" y="169"/>
                  </a:lnTo>
                  <a:lnTo>
                    <a:pt x="314" y="170"/>
                  </a:lnTo>
                  <a:lnTo>
                    <a:pt x="314" y="172"/>
                  </a:lnTo>
                  <a:close/>
                  <a:moveTo>
                    <a:pt x="354" y="126"/>
                  </a:moveTo>
                  <a:lnTo>
                    <a:pt x="354" y="126"/>
                  </a:lnTo>
                  <a:lnTo>
                    <a:pt x="352" y="126"/>
                  </a:lnTo>
                  <a:lnTo>
                    <a:pt x="354" y="128"/>
                  </a:lnTo>
                  <a:lnTo>
                    <a:pt x="354" y="126"/>
                  </a:lnTo>
                  <a:close/>
                  <a:moveTo>
                    <a:pt x="194" y="49"/>
                  </a:moveTo>
                  <a:lnTo>
                    <a:pt x="194" y="49"/>
                  </a:lnTo>
                  <a:lnTo>
                    <a:pt x="194" y="46"/>
                  </a:lnTo>
                  <a:lnTo>
                    <a:pt x="193" y="46"/>
                  </a:lnTo>
                  <a:lnTo>
                    <a:pt x="194" y="49"/>
                  </a:lnTo>
                  <a:close/>
                  <a:moveTo>
                    <a:pt x="74" y="109"/>
                  </a:moveTo>
                  <a:lnTo>
                    <a:pt x="74" y="109"/>
                  </a:lnTo>
                  <a:lnTo>
                    <a:pt x="73" y="109"/>
                  </a:lnTo>
                  <a:lnTo>
                    <a:pt x="74" y="109"/>
                  </a:lnTo>
                  <a:close/>
                  <a:moveTo>
                    <a:pt x="221" y="259"/>
                  </a:moveTo>
                  <a:lnTo>
                    <a:pt x="221" y="259"/>
                  </a:lnTo>
                  <a:lnTo>
                    <a:pt x="221" y="255"/>
                  </a:lnTo>
                  <a:lnTo>
                    <a:pt x="220" y="257"/>
                  </a:lnTo>
                  <a:lnTo>
                    <a:pt x="221" y="259"/>
                  </a:lnTo>
                  <a:close/>
                  <a:moveTo>
                    <a:pt x="125" y="137"/>
                  </a:moveTo>
                  <a:lnTo>
                    <a:pt x="125" y="137"/>
                  </a:lnTo>
                  <a:lnTo>
                    <a:pt x="127" y="139"/>
                  </a:lnTo>
                  <a:lnTo>
                    <a:pt x="125" y="137"/>
                  </a:lnTo>
                  <a:close/>
                  <a:moveTo>
                    <a:pt x="164" y="233"/>
                  </a:moveTo>
                  <a:lnTo>
                    <a:pt x="164" y="233"/>
                  </a:lnTo>
                  <a:lnTo>
                    <a:pt x="161" y="235"/>
                  </a:lnTo>
                  <a:lnTo>
                    <a:pt x="164" y="235"/>
                  </a:lnTo>
                  <a:lnTo>
                    <a:pt x="164" y="233"/>
                  </a:lnTo>
                  <a:close/>
                  <a:moveTo>
                    <a:pt x="237" y="219"/>
                  </a:moveTo>
                  <a:lnTo>
                    <a:pt x="237" y="219"/>
                  </a:lnTo>
                  <a:lnTo>
                    <a:pt x="239" y="221"/>
                  </a:lnTo>
                  <a:lnTo>
                    <a:pt x="237" y="219"/>
                  </a:lnTo>
                  <a:close/>
                  <a:moveTo>
                    <a:pt x="133" y="148"/>
                  </a:moveTo>
                  <a:lnTo>
                    <a:pt x="133" y="148"/>
                  </a:lnTo>
                  <a:lnTo>
                    <a:pt x="134" y="150"/>
                  </a:lnTo>
                  <a:lnTo>
                    <a:pt x="133" y="148"/>
                  </a:lnTo>
                  <a:close/>
                  <a:moveTo>
                    <a:pt x="330" y="170"/>
                  </a:moveTo>
                  <a:lnTo>
                    <a:pt x="330" y="170"/>
                  </a:lnTo>
                  <a:lnTo>
                    <a:pt x="330" y="167"/>
                  </a:lnTo>
                  <a:lnTo>
                    <a:pt x="330" y="170"/>
                  </a:lnTo>
                  <a:close/>
                  <a:moveTo>
                    <a:pt x="202" y="169"/>
                  </a:moveTo>
                  <a:lnTo>
                    <a:pt x="202" y="169"/>
                  </a:lnTo>
                  <a:lnTo>
                    <a:pt x="202" y="165"/>
                  </a:lnTo>
                  <a:lnTo>
                    <a:pt x="202" y="167"/>
                  </a:lnTo>
                  <a:lnTo>
                    <a:pt x="202" y="169"/>
                  </a:lnTo>
                  <a:close/>
                  <a:moveTo>
                    <a:pt x="291" y="214"/>
                  </a:moveTo>
                  <a:lnTo>
                    <a:pt x="291" y="214"/>
                  </a:lnTo>
                  <a:lnTo>
                    <a:pt x="291" y="216"/>
                  </a:lnTo>
                  <a:lnTo>
                    <a:pt x="292" y="214"/>
                  </a:lnTo>
                  <a:lnTo>
                    <a:pt x="291" y="214"/>
                  </a:lnTo>
                  <a:close/>
                  <a:moveTo>
                    <a:pt x="227" y="236"/>
                  </a:moveTo>
                  <a:lnTo>
                    <a:pt x="227" y="236"/>
                  </a:lnTo>
                  <a:lnTo>
                    <a:pt x="226" y="238"/>
                  </a:lnTo>
                  <a:lnTo>
                    <a:pt x="226" y="240"/>
                  </a:lnTo>
                  <a:lnTo>
                    <a:pt x="227" y="236"/>
                  </a:lnTo>
                  <a:close/>
                  <a:moveTo>
                    <a:pt x="234" y="118"/>
                  </a:moveTo>
                  <a:lnTo>
                    <a:pt x="234" y="118"/>
                  </a:lnTo>
                  <a:lnTo>
                    <a:pt x="232" y="117"/>
                  </a:lnTo>
                  <a:lnTo>
                    <a:pt x="232" y="118"/>
                  </a:lnTo>
                  <a:lnTo>
                    <a:pt x="234" y="118"/>
                  </a:lnTo>
                  <a:close/>
                  <a:moveTo>
                    <a:pt x="289" y="153"/>
                  </a:moveTo>
                  <a:lnTo>
                    <a:pt x="289" y="153"/>
                  </a:lnTo>
                  <a:lnTo>
                    <a:pt x="287" y="153"/>
                  </a:lnTo>
                  <a:lnTo>
                    <a:pt x="289" y="156"/>
                  </a:lnTo>
                  <a:lnTo>
                    <a:pt x="289" y="153"/>
                  </a:lnTo>
                  <a:close/>
                  <a:moveTo>
                    <a:pt x="141" y="158"/>
                  </a:moveTo>
                  <a:lnTo>
                    <a:pt x="141" y="158"/>
                  </a:lnTo>
                  <a:lnTo>
                    <a:pt x="141" y="159"/>
                  </a:lnTo>
                  <a:lnTo>
                    <a:pt x="142" y="159"/>
                  </a:lnTo>
                  <a:lnTo>
                    <a:pt x="141" y="158"/>
                  </a:lnTo>
                  <a:close/>
                  <a:moveTo>
                    <a:pt x="254" y="110"/>
                  </a:moveTo>
                  <a:lnTo>
                    <a:pt x="254" y="110"/>
                  </a:lnTo>
                  <a:lnTo>
                    <a:pt x="253" y="113"/>
                  </a:lnTo>
                  <a:lnTo>
                    <a:pt x="254" y="112"/>
                  </a:lnTo>
                  <a:lnTo>
                    <a:pt x="254" y="110"/>
                  </a:lnTo>
                  <a:close/>
                  <a:moveTo>
                    <a:pt x="111" y="175"/>
                  </a:moveTo>
                  <a:lnTo>
                    <a:pt x="111" y="175"/>
                  </a:lnTo>
                  <a:lnTo>
                    <a:pt x="109" y="176"/>
                  </a:lnTo>
                  <a:lnTo>
                    <a:pt x="111" y="178"/>
                  </a:lnTo>
                  <a:lnTo>
                    <a:pt x="111" y="175"/>
                  </a:lnTo>
                  <a:close/>
                  <a:moveTo>
                    <a:pt x="123" y="126"/>
                  </a:moveTo>
                  <a:lnTo>
                    <a:pt x="123" y="126"/>
                  </a:lnTo>
                  <a:lnTo>
                    <a:pt x="122" y="126"/>
                  </a:lnTo>
                  <a:lnTo>
                    <a:pt x="123" y="128"/>
                  </a:lnTo>
                  <a:lnTo>
                    <a:pt x="123" y="126"/>
                  </a:lnTo>
                  <a:close/>
                  <a:moveTo>
                    <a:pt x="128" y="128"/>
                  </a:moveTo>
                  <a:lnTo>
                    <a:pt x="128" y="128"/>
                  </a:lnTo>
                  <a:lnTo>
                    <a:pt x="131" y="126"/>
                  </a:lnTo>
                  <a:lnTo>
                    <a:pt x="128" y="128"/>
                  </a:lnTo>
                  <a:close/>
                  <a:moveTo>
                    <a:pt x="79" y="150"/>
                  </a:moveTo>
                  <a:lnTo>
                    <a:pt x="79" y="150"/>
                  </a:lnTo>
                  <a:lnTo>
                    <a:pt x="79" y="148"/>
                  </a:lnTo>
                  <a:lnTo>
                    <a:pt x="78" y="148"/>
                  </a:lnTo>
                  <a:lnTo>
                    <a:pt x="79" y="150"/>
                  </a:lnTo>
                  <a:close/>
                  <a:moveTo>
                    <a:pt x="232" y="191"/>
                  </a:moveTo>
                  <a:lnTo>
                    <a:pt x="232" y="191"/>
                  </a:lnTo>
                  <a:lnTo>
                    <a:pt x="231" y="191"/>
                  </a:lnTo>
                  <a:lnTo>
                    <a:pt x="232" y="192"/>
                  </a:lnTo>
                  <a:lnTo>
                    <a:pt x="232" y="191"/>
                  </a:lnTo>
                  <a:close/>
                  <a:moveTo>
                    <a:pt x="226" y="233"/>
                  </a:moveTo>
                  <a:lnTo>
                    <a:pt x="226" y="233"/>
                  </a:lnTo>
                  <a:lnTo>
                    <a:pt x="227" y="232"/>
                  </a:lnTo>
                  <a:lnTo>
                    <a:pt x="226" y="230"/>
                  </a:lnTo>
                  <a:lnTo>
                    <a:pt x="226" y="233"/>
                  </a:lnTo>
                  <a:close/>
                  <a:moveTo>
                    <a:pt x="317" y="180"/>
                  </a:moveTo>
                  <a:lnTo>
                    <a:pt x="317" y="180"/>
                  </a:lnTo>
                  <a:lnTo>
                    <a:pt x="317" y="178"/>
                  </a:lnTo>
                  <a:lnTo>
                    <a:pt x="317" y="180"/>
                  </a:lnTo>
                  <a:close/>
                  <a:moveTo>
                    <a:pt x="86" y="183"/>
                  </a:moveTo>
                  <a:lnTo>
                    <a:pt x="86" y="183"/>
                  </a:lnTo>
                  <a:lnTo>
                    <a:pt x="84" y="186"/>
                  </a:lnTo>
                  <a:lnTo>
                    <a:pt x="86" y="186"/>
                  </a:lnTo>
                  <a:lnTo>
                    <a:pt x="86" y="184"/>
                  </a:lnTo>
                  <a:lnTo>
                    <a:pt x="86" y="183"/>
                  </a:lnTo>
                  <a:close/>
                  <a:moveTo>
                    <a:pt x="313" y="113"/>
                  </a:moveTo>
                  <a:lnTo>
                    <a:pt x="313" y="113"/>
                  </a:lnTo>
                  <a:lnTo>
                    <a:pt x="311" y="115"/>
                  </a:lnTo>
                  <a:lnTo>
                    <a:pt x="313" y="115"/>
                  </a:lnTo>
                  <a:lnTo>
                    <a:pt x="313" y="113"/>
                  </a:lnTo>
                  <a:close/>
                  <a:moveTo>
                    <a:pt x="180" y="112"/>
                  </a:moveTo>
                  <a:lnTo>
                    <a:pt x="180" y="112"/>
                  </a:lnTo>
                  <a:lnTo>
                    <a:pt x="182" y="110"/>
                  </a:lnTo>
                  <a:lnTo>
                    <a:pt x="180" y="112"/>
                  </a:lnTo>
                  <a:close/>
                  <a:moveTo>
                    <a:pt x="322" y="176"/>
                  </a:moveTo>
                  <a:lnTo>
                    <a:pt x="322" y="176"/>
                  </a:lnTo>
                  <a:lnTo>
                    <a:pt x="324" y="176"/>
                  </a:lnTo>
                  <a:lnTo>
                    <a:pt x="322" y="175"/>
                  </a:lnTo>
                  <a:lnTo>
                    <a:pt x="322" y="176"/>
                  </a:lnTo>
                  <a:close/>
                  <a:moveTo>
                    <a:pt x="368" y="96"/>
                  </a:moveTo>
                  <a:lnTo>
                    <a:pt x="368" y="96"/>
                  </a:lnTo>
                  <a:lnTo>
                    <a:pt x="369" y="99"/>
                  </a:lnTo>
                  <a:lnTo>
                    <a:pt x="369" y="98"/>
                  </a:lnTo>
                  <a:lnTo>
                    <a:pt x="368" y="96"/>
                  </a:lnTo>
                  <a:close/>
                  <a:moveTo>
                    <a:pt x="360" y="107"/>
                  </a:moveTo>
                  <a:lnTo>
                    <a:pt x="360" y="107"/>
                  </a:lnTo>
                  <a:lnTo>
                    <a:pt x="360" y="106"/>
                  </a:lnTo>
                  <a:lnTo>
                    <a:pt x="360" y="107"/>
                  </a:lnTo>
                  <a:close/>
                  <a:moveTo>
                    <a:pt x="182" y="153"/>
                  </a:moveTo>
                  <a:lnTo>
                    <a:pt x="182" y="153"/>
                  </a:lnTo>
                  <a:lnTo>
                    <a:pt x="182" y="151"/>
                  </a:lnTo>
                  <a:lnTo>
                    <a:pt x="182" y="153"/>
                  </a:lnTo>
                  <a:close/>
                  <a:moveTo>
                    <a:pt x="191" y="147"/>
                  </a:moveTo>
                  <a:lnTo>
                    <a:pt x="191" y="147"/>
                  </a:lnTo>
                  <a:lnTo>
                    <a:pt x="190" y="147"/>
                  </a:lnTo>
                  <a:lnTo>
                    <a:pt x="191" y="148"/>
                  </a:lnTo>
                  <a:lnTo>
                    <a:pt x="191" y="147"/>
                  </a:lnTo>
                  <a:close/>
                  <a:moveTo>
                    <a:pt x="84" y="109"/>
                  </a:moveTo>
                  <a:lnTo>
                    <a:pt x="84" y="109"/>
                  </a:lnTo>
                  <a:lnTo>
                    <a:pt x="82" y="109"/>
                  </a:lnTo>
                  <a:lnTo>
                    <a:pt x="84" y="109"/>
                  </a:lnTo>
                  <a:close/>
                  <a:moveTo>
                    <a:pt x="278" y="79"/>
                  </a:moveTo>
                  <a:lnTo>
                    <a:pt x="278" y="79"/>
                  </a:lnTo>
                  <a:lnTo>
                    <a:pt x="278" y="77"/>
                  </a:lnTo>
                  <a:lnTo>
                    <a:pt x="278" y="76"/>
                  </a:lnTo>
                  <a:lnTo>
                    <a:pt x="278" y="79"/>
                  </a:lnTo>
                  <a:close/>
                  <a:moveTo>
                    <a:pt x="201" y="266"/>
                  </a:moveTo>
                  <a:lnTo>
                    <a:pt x="201" y="266"/>
                  </a:lnTo>
                  <a:lnTo>
                    <a:pt x="202" y="266"/>
                  </a:lnTo>
                  <a:lnTo>
                    <a:pt x="201" y="265"/>
                  </a:lnTo>
                  <a:lnTo>
                    <a:pt x="201" y="266"/>
                  </a:lnTo>
                  <a:close/>
                  <a:moveTo>
                    <a:pt x="229" y="213"/>
                  </a:moveTo>
                  <a:lnTo>
                    <a:pt x="229" y="213"/>
                  </a:lnTo>
                  <a:lnTo>
                    <a:pt x="229" y="211"/>
                  </a:lnTo>
                  <a:lnTo>
                    <a:pt x="229" y="213"/>
                  </a:lnTo>
                  <a:close/>
                  <a:moveTo>
                    <a:pt x="265" y="200"/>
                  </a:moveTo>
                  <a:lnTo>
                    <a:pt x="265" y="200"/>
                  </a:lnTo>
                  <a:lnTo>
                    <a:pt x="267" y="200"/>
                  </a:lnTo>
                  <a:lnTo>
                    <a:pt x="267" y="199"/>
                  </a:lnTo>
                  <a:lnTo>
                    <a:pt x="265" y="200"/>
                  </a:lnTo>
                  <a:close/>
                  <a:moveTo>
                    <a:pt x="239" y="135"/>
                  </a:moveTo>
                  <a:lnTo>
                    <a:pt x="239" y="135"/>
                  </a:lnTo>
                  <a:lnTo>
                    <a:pt x="240" y="135"/>
                  </a:lnTo>
                  <a:lnTo>
                    <a:pt x="239" y="134"/>
                  </a:lnTo>
                  <a:lnTo>
                    <a:pt x="239" y="135"/>
                  </a:lnTo>
                  <a:close/>
                  <a:moveTo>
                    <a:pt x="303" y="202"/>
                  </a:moveTo>
                  <a:lnTo>
                    <a:pt x="303" y="202"/>
                  </a:lnTo>
                  <a:lnTo>
                    <a:pt x="305" y="200"/>
                  </a:lnTo>
                  <a:lnTo>
                    <a:pt x="303" y="202"/>
                  </a:lnTo>
                  <a:close/>
                  <a:moveTo>
                    <a:pt x="246" y="225"/>
                  </a:moveTo>
                  <a:lnTo>
                    <a:pt x="246" y="225"/>
                  </a:lnTo>
                  <a:lnTo>
                    <a:pt x="248" y="229"/>
                  </a:lnTo>
                  <a:lnTo>
                    <a:pt x="248" y="227"/>
                  </a:lnTo>
                  <a:lnTo>
                    <a:pt x="246" y="225"/>
                  </a:lnTo>
                  <a:close/>
                  <a:moveTo>
                    <a:pt x="291" y="224"/>
                  </a:moveTo>
                  <a:lnTo>
                    <a:pt x="291" y="224"/>
                  </a:lnTo>
                  <a:lnTo>
                    <a:pt x="291" y="225"/>
                  </a:lnTo>
                  <a:lnTo>
                    <a:pt x="291" y="224"/>
                  </a:lnTo>
                  <a:close/>
                  <a:moveTo>
                    <a:pt x="362" y="148"/>
                  </a:moveTo>
                  <a:lnTo>
                    <a:pt x="362" y="148"/>
                  </a:lnTo>
                  <a:lnTo>
                    <a:pt x="362" y="150"/>
                  </a:lnTo>
                  <a:lnTo>
                    <a:pt x="363" y="150"/>
                  </a:lnTo>
                  <a:lnTo>
                    <a:pt x="362" y="148"/>
                  </a:lnTo>
                  <a:close/>
                  <a:moveTo>
                    <a:pt x="43" y="150"/>
                  </a:moveTo>
                  <a:lnTo>
                    <a:pt x="43" y="150"/>
                  </a:lnTo>
                  <a:lnTo>
                    <a:pt x="43" y="148"/>
                  </a:lnTo>
                  <a:lnTo>
                    <a:pt x="41" y="147"/>
                  </a:lnTo>
                  <a:lnTo>
                    <a:pt x="43" y="150"/>
                  </a:lnTo>
                  <a:close/>
                  <a:moveTo>
                    <a:pt x="196" y="58"/>
                  </a:moveTo>
                  <a:lnTo>
                    <a:pt x="196" y="58"/>
                  </a:lnTo>
                  <a:lnTo>
                    <a:pt x="194" y="57"/>
                  </a:lnTo>
                  <a:lnTo>
                    <a:pt x="196" y="58"/>
                  </a:lnTo>
                  <a:close/>
                  <a:moveTo>
                    <a:pt x="253" y="206"/>
                  </a:moveTo>
                  <a:lnTo>
                    <a:pt x="253" y="206"/>
                  </a:lnTo>
                  <a:lnTo>
                    <a:pt x="253" y="205"/>
                  </a:lnTo>
                  <a:lnTo>
                    <a:pt x="253" y="206"/>
                  </a:lnTo>
                  <a:close/>
                  <a:moveTo>
                    <a:pt x="254" y="216"/>
                  </a:moveTo>
                  <a:lnTo>
                    <a:pt x="254" y="216"/>
                  </a:lnTo>
                  <a:lnTo>
                    <a:pt x="254" y="214"/>
                  </a:lnTo>
                  <a:lnTo>
                    <a:pt x="254" y="216"/>
                  </a:lnTo>
                  <a:close/>
                  <a:moveTo>
                    <a:pt x="89" y="82"/>
                  </a:moveTo>
                  <a:lnTo>
                    <a:pt x="89" y="82"/>
                  </a:lnTo>
                  <a:lnTo>
                    <a:pt x="89" y="83"/>
                  </a:lnTo>
                  <a:lnTo>
                    <a:pt x="89" y="82"/>
                  </a:lnTo>
                  <a:close/>
                  <a:moveTo>
                    <a:pt x="237" y="170"/>
                  </a:moveTo>
                  <a:lnTo>
                    <a:pt x="237" y="170"/>
                  </a:lnTo>
                  <a:lnTo>
                    <a:pt x="237" y="172"/>
                  </a:lnTo>
                  <a:lnTo>
                    <a:pt x="237" y="170"/>
                  </a:lnTo>
                  <a:close/>
                  <a:moveTo>
                    <a:pt x="377" y="126"/>
                  </a:moveTo>
                  <a:lnTo>
                    <a:pt x="377" y="126"/>
                  </a:lnTo>
                  <a:lnTo>
                    <a:pt x="377" y="124"/>
                  </a:lnTo>
                  <a:lnTo>
                    <a:pt x="377" y="126"/>
                  </a:lnTo>
                  <a:close/>
                  <a:moveTo>
                    <a:pt x="302" y="88"/>
                  </a:moveTo>
                  <a:lnTo>
                    <a:pt x="302" y="88"/>
                  </a:lnTo>
                  <a:lnTo>
                    <a:pt x="302" y="90"/>
                  </a:lnTo>
                  <a:lnTo>
                    <a:pt x="302" y="88"/>
                  </a:lnTo>
                  <a:close/>
                  <a:moveTo>
                    <a:pt x="254" y="104"/>
                  </a:moveTo>
                  <a:lnTo>
                    <a:pt x="254" y="104"/>
                  </a:lnTo>
                  <a:lnTo>
                    <a:pt x="254" y="106"/>
                  </a:lnTo>
                  <a:lnTo>
                    <a:pt x="254" y="104"/>
                  </a:lnTo>
                  <a:close/>
                  <a:moveTo>
                    <a:pt x="81" y="104"/>
                  </a:moveTo>
                  <a:lnTo>
                    <a:pt x="81" y="104"/>
                  </a:lnTo>
                  <a:lnTo>
                    <a:pt x="81" y="106"/>
                  </a:lnTo>
                  <a:lnTo>
                    <a:pt x="81" y="104"/>
                  </a:lnTo>
                  <a:close/>
                  <a:moveTo>
                    <a:pt x="246" y="115"/>
                  </a:moveTo>
                  <a:lnTo>
                    <a:pt x="246" y="115"/>
                  </a:lnTo>
                  <a:lnTo>
                    <a:pt x="245" y="115"/>
                  </a:lnTo>
                  <a:lnTo>
                    <a:pt x="245" y="117"/>
                  </a:lnTo>
                  <a:lnTo>
                    <a:pt x="246" y="115"/>
                  </a:lnTo>
                  <a:close/>
                  <a:moveTo>
                    <a:pt x="242" y="117"/>
                  </a:moveTo>
                  <a:lnTo>
                    <a:pt x="242" y="117"/>
                  </a:lnTo>
                  <a:lnTo>
                    <a:pt x="242" y="118"/>
                  </a:lnTo>
                  <a:lnTo>
                    <a:pt x="242" y="117"/>
                  </a:lnTo>
                  <a:close/>
                  <a:moveTo>
                    <a:pt x="262" y="189"/>
                  </a:moveTo>
                  <a:lnTo>
                    <a:pt x="262" y="189"/>
                  </a:lnTo>
                  <a:lnTo>
                    <a:pt x="262" y="188"/>
                  </a:lnTo>
                  <a:lnTo>
                    <a:pt x="261" y="188"/>
                  </a:lnTo>
                  <a:lnTo>
                    <a:pt x="262" y="189"/>
                  </a:lnTo>
                  <a:close/>
                  <a:moveTo>
                    <a:pt x="257" y="192"/>
                  </a:moveTo>
                  <a:lnTo>
                    <a:pt x="257" y="192"/>
                  </a:lnTo>
                  <a:lnTo>
                    <a:pt x="257" y="191"/>
                  </a:lnTo>
                  <a:lnTo>
                    <a:pt x="257" y="192"/>
                  </a:lnTo>
                  <a:close/>
                  <a:moveTo>
                    <a:pt x="138" y="203"/>
                  </a:moveTo>
                  <a:lnTo>
                    <a:pt x="138" y="203"/>
                  </a:lnTo>
                  <a:lnTo>
                    <a:pt x="138" y="205"/>
                  </a:lnTo>
                  <a:lnTo>
                    <a:pt x="138" y="203"/>
                  </a:lnTo>
                  <a:close/>
                  <a:moveTo>
                    <a:pt x="306" y="199"/>
                  </a:moveTo>
                  <a:lnTo>
                    <a:pt x="306" y="199"/>
                  </a:lnTo>
                  <a:lnTo>
                    <a:pt x="308" y="197"/>
                  </a:lnTo>
                  <a:lnTo>
                    <a:pt x="306" y="199"/>
                  </a:lnTo>
                  <a:close/>
                  <a:moveTo>
                    <a:pt x="218" y="235"/>
                  </a:moveTo>
                  <a:lnTo>
                    <a:pt x="218" y="235"/>
                  </a:lnTo>
                  <a:lnTo>
                    <a:pt x="216" y="233"/>
                  </a:lnTo>
                  <a:lnTo>
                    <a:pt x="218" y="235"/>
                  </a:lnTo>
                  <a:close/>
                  <a:moveTo>
                    <a:pt x="210" y="235"/>
                  </a:moveTo>
                  <a:lnTo>
                    <a:pt x="210" y="235"/>
                  </a:lnTo>
                  <a:lnTo>
                    <a:pt x="209" y="235"/>
                  </a:lnTo>
                  <a:lnTo>
                    <a:pt x="210" y="235"/>
                  </a:lnTo>
                  <a:close/>
                  <a:moveTo>
                    <a:pt x="381" y="135"/>
                  </a:moveTo>
                  <a:lnTo>
                    <a:pt x="381" y="135"/>
                  </a:lnTo>
                  <a:lnTo>
                    <a:pt x="381" y="134"/>
                  </a:lnTo>
                  <a:lnTo>
                    <a:pt x="381" y="135"/>
                  </a:lnTo>
                  <a:close/>
                  <a:moveTo>
                    <a:pt x="347" y="162"/>
                  </a:moveTo>
                  <a:lnTo>
                    <a:pt x="347" y="162"/>
                  </a:lnTo>
                  <a:lnTo>
                    <a:pt x="347" y="161"/>
                  </a:lnTo>
                  <a:lnTo>
                    <a:pt x="347" y="162"/>
                  </a:lnTo>
                  <a:close/>
                  <a:moveTo>
                    <a:pt x="139" y="165"/>
                  </a:moveTo>
                  <a:lnTo>
                    <a:pt x="139" y="165"/>
                  </a:lnTo>
                  <a:lnTo>
                    <a:pt x="139" y="167"/>
                  </a:lnTo>
                  <a:lnTo>
                    <a:pt x="139" y="165"/>
                  </a:lnTo>
                  <a:close/>
                  <a:moveTo>
                    <a:pt x="273" y="202"/>
                  </a:moveTo>
                  <a:lnTo>
                    <a:pt x="273" y="202"/>
                  </a:lnTo>
                  <a:lnTo>
                    <a:pt x="272" y="203"/>
                  </a:lnTo>
                  <a:lnTo>
                    <a:pt x="273" y="203"/>
                  </a:lnTo>
                  <a:lnTo>
                    <a:pt x="273" y="202"/>
                  </a:lnTo>
                  <a:close/>
                  <a:moveTo>
                    <a:pt x="343" y="90"/>
                  </a:moveTo>
                  <a:lnTo>
                    <a:pt x="343" y="90"/>
                  </a:lnTo>
                  <a:lnTo>
                    <a:pt x="341" y="91"/>
                  </a:lnTo>
                  <a:lnTo>
                    <a:pt x="343" y="91"/>
                  </a:lnTo>
                  <a:lnTo>
                    <a:pt x="343" y="90"/>
                  </a:lnTo>
                  <a:close/>
                  <a:moveTo>
                    <a:pt x="297" y="169"/>
                  </a:moveTo>
                  <a:lnTo>
                    <a:pt x="297" y="169"/>
                  </a:lnTo>
                  <a:lnTo>
                    <a:pt x="298" y="169"/>
                  </a:lnTo>
                  <a:lnTo>
                    <a:pt x="297" y="169"/>
                  </a:lnTo>
                  <a:close/>
                  <a:moveTo>
                    <a:pt x="138" y="113"/>
                  </a:moveTo>
                  <a:lnTo>
                    <a:pt x="138" y="113"/>
                  </a:lnTo>
                  <a:lnTo>
                    <a:pt x="139" y="113"/>
                  </a:lnTo>
                  <a:lnTo>
                    <a:pt x="138" y="113"/>
                  </a:lnTo>
                  <a:close/>
                  <a:moveTo>
                    <a:pt x="335" y="188"/>
                  </a:moveTo>
                  <a:lnTo>
                    <a:pt x="335" y="188"/>
                  </a:lnTo>
                  <a:close/>
                  <a:moveTo>
                    <a:pt x="198" y="172"/>
                  </a:moveTo>
                  <a:lnTo>
                    <a:pt x="198" y="172"/>
                  </a:lnTo>
                  <a:lnTo>
                    <a:pt x="198" y="173"/>
                  </a:lnTo>
                  <a:lnTo>
                    <a:pt x="198" y="172"/>
                  </a:lnTo>
                  <a:close/>
                  <a:moveTo>
                    <a:pt x="399" y="126"/>
                  </a:moveTo>
                  <a:lnTo>
                    <a:pt x="399" y="126"/>
                  </a:lnTo>
                  <a:lnTo>
                    <a:pt x="401" y="126"/>
                  </a:lnTo>
                  <a:lnTo>
                    <a:pt x="399" y="124"/>
                  </a:lnTo>
                  <a:lnTo>
                    <a:pt x="399" y="126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close/>
                  <a:moveTo>
                    <a:pt x="325" y="192"/>
                  </a:moveTo>
                  <a:lnTo>
                    <a:pt x="325" y="192"/>
                  </a:lnTo>
                  <a:lnTo>
                    <a:pt x="325" y="191"/>
                  </a:lnTo>
                  <a:lnTo>
                    <a:pt x="325" y="192"/>
                  </a:lnTo>
                  <a:close/>
                  <a:moveTo>
                    <a:pt x="193" y="178"/>
                  </a:moveTo>
                  <a:lnTo>
                    <a:pt x="193" y="178"/>
                  </a:lnTo>
                  <a:lnTo>
                    <a:pt x="191" y="180"/>
                  </a:lnTo>
                  <a:lnTo>
                    <a:pt x="193" y="178"/>
                  </a:lnTo>
                  <a:close/>
                  <a:moveTo>
                    <a:pt x="355" y="104"/>
                  </a:moveTo>
                  <a:lnTo>
                    <a:pt x="355" y="104"/>
                  </a:lnTo>
                  <a:lnTo>
                    <a:pt x="357" y="104"/>
                  </a:lnTo>
                  <a:lnTo>
                    <a:pt x="357" y="102"/>
                  </a:lnTo>
                  <a:lnTo>
                    <a:pt x="355" y="104"/>
                  </a:lnTo>
                  <a:close/>
                  <a:moveTo>
                    <a:pt x="357" y="129"/>
                  </a:moveTo>
                  <a:lnTo>
                    <a:pt x="357" y="129"/>
                  </a:lnTo>
                  <a:lnTo>
                    <a:pt x="357" y="128"/>
                  </a:lnTo>
                  <a:lnTo>
                    <a:pt x="357" y="129"/>
                  </a:lnTo>
                  <a:close/>
                  <a:moveTo>
                    <a:pt x="232" y="232"/>
                  </a:moveTo>
                  <a:lnTo>
                    <a:pt x="232" y="232"/>
                  </a:lnTo>
                  <a:lnTo>
                    <a:pt x="234" y="232"/>
                  </a:lnTo>
                  <a:lnTo>
                    <a:pt x="234" y="230"/>
                  </a:lnTo>
                  <a:lnTo>
                    <a:pt x="232" y="232"/>
                  </a:lnTo>
                  <a:close/>
                  <a:moveTo>
                    <a:pt x="131" y="145"/>
                  </a:moveTo>
                  <a:lnTo>
                    <a:pt x="131" y="145"/>
                  </a:lnTo>
                  <a:lnTo>
                    <a:pt x="130" y="145"/>
                  </a:lnTo>
                  <a:lnTo>
                    <a:pt x="131" y="145"/>
                  </a:lnTo>
                  <a:close/>
                  <a:moveTo>
                    <a:pt x="294" y="230"/>
                  </a:moveTo>
                  <a:lnTo>
                    <a:pt x="294" y="230"/>
                  </a:lnTo>
                  <a:close/>
                  <a:moveTo>
                    <a:pt x="382" y="117"/>
                  </a:moveTo>
                  <a:lnTo>
                    <a:pt x="382" y="117"/>
                  </a:lnTo>
                  <a:lnTo>
                    <a:pt x="382" y="115"/>
                  </a:lnTo>
                  <a:lnTo>
                    <a:pt x="382" y="117"/>
                  </a:lnTo>
                  <a:close/>
                  <a:moveTo>
                    <a:pt x="164" y="222"/>
                  </a:moveTo>
                  <a:lnTo>
                    <a:pt x="164" y="222"/>
                  </a:lnTo>
                  <a:lnTo>
                    <a:pt x="164" y="221"/>
                  </a:lnTo>
                  <a:lnTo>
                    <a:pt x="164" y="222"/>
                  </a:lnTo>
                  <a:close/>
                  <a:moveTo>
                    <a:pt x="177" y="222"/>
                  </a:moveTo>
                  <a:lnTo>
                    <a:pt x="177" y="222"/>
                  </a:lnTo>
                  <a:lnTo>
                    <a:pt x="175" y="221"/>
                  </a:lnTo>
                  <a:lnTo>
                    <a:pt x="175" y="222"/>
                  </a:lnTo>
                  <a:lnTo>
                    <a:pt x="177" y="222"/>
                  </a:lnTo>
                  <a:close/>
                  <a:moveTo>
                    <a:pt x="287" y="112"/>
                  </a:moveTo>
                  <a:lnTo>
                    <a:pt x="287" y="112"/>
                  </a:lnTo>
                  <a:lnTo>
                    <a:pt x="286" y="112"/>
                  </a:lnTo>
                  <a:lnTo>
                    <a:pt x="286" y="113"/>
                  </a:lnTo>
                  <a:lnTo>
                    <a:pt x="287" y="113"/>
                  </a:lnTo>
                  <a:lnTo>
                    <a:pt x="287" y="112"/>
                  </a:lnTo>
                  <a:close/>
                  <a:moveTo>
                    <a:pt x="125" y="112"/>
                  </a:moveTo>
                  <a:lnTo>
                    <a:pt x="125" y="112"/>
                  </a:lnTo>
                  <a:lnTo>
                    <a:pt x="125" y="110"/>
                  </a:lnTo>
                  <a:lnTo>
                    <a:pt x="125" y="112"/>
                  </a:lnTo>
                  <a:close/>
                  <a:moveTo>
                    <a:pt x="149" y="169"/>
                  </a:moveTo>
                  <a:lnTo>
                    <a:pt x="149" y="169"/>
                  </a:lnTo>
                  <a:lnTo>
                    <a:pt x="150" y="169"/>
                  </a:lnTo>
                  <a:lnTo>
                    <a:pt x="149" y="169"/>
                  </a:lnTo>
                  <a:close/>
                  <a:moveTo>
                    <a:pt x="56" y="124"/>
                  </a:moveTo>
                  <a:lnTo>
                    <a:pt x="56" y="124"/>
                  </a:lnTo>
                  <a:lnTo>
                    <a:pt x="56" y="123"/>
                  </a:lnTo>
                  <a:lnTo>
                    <a:pt x="56" y="124"/>
                  </a:lnTo>
                  <a:close/>
                  <a:moveTo>
                    <a:pt x="275" y="251"/>
                  </a:moveTo>
                  <a:lnTo>
                    <a:pt x="275" y="251"/>
                  </a:lnTo>
                  <a:lnTo>
                    <a:pt x="275" y="249"/>
                  </a:lnTo>
                  <a:lnTo>
                    <a:pt x="275" y="251"/>
                  </a:lnTo>
                  <a:close/>
                  <a:moveTo>
                    <a:pt x="231" y="123"/>
                  </a:moveTo>
                  <a:lnTo>
                    <a:pt x="231" y="123"/>
                  </a:lnTo>
                  <a:lnTo>
                    <a:pt x="232" y="123"/>
                  </a:lnTo>
                  <a:lnTo>
                    <a:pt x="232" y="121"/>
                  </a:lnTo>
                  <a:lnTo>
                    <a:pt x="231" y="123"/>
                  </a:lnTo>
                  <a:close/>
                  <a:moveTo>
                    <a:pt x="106" y="200"/>
                  </a:moveTo>
                  <a:lnTo>
                    <a:pt x="106" y="200"/>
                  </a:lnTo>
                  <a:lnTo>
                    <a:pt x="108" y="200"/>
                  </a:lnTo>
                  <a:lnTo>
                    <a:pt x="106" y="2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06" name="Freeform 176"/>
            <p:cNvSpPr>
              <a:spLocks noEditPoints="1"/>
            </p:cNvSpPr>
            <p:nvPr/>
          </p:nvSpPr>
          <p:spPr bwMode="auto">
            <a:xfrm>
              <a:off x="5902423" y="1943448"/>
              <a:ext cx="665163" cy="328613"/>
            </a:xfrm>
            <a:custGeom>
              <a:avLst/>
              <a:gdLst>
                <a:gd name="T0" fmla="*/ 2147483646 w 419"/>
                <a:gd name="T1" fmla="*/ 2147483646 h 207"/>
                <a:gd name="T2" fmla="*/ 2147483646 w 419"/>
                <a:gd name="T3" fmla="*/ 2147483646 h 207"/>
                <a:gd name="T4" fmla="*/ 2147483646 w 419"/>
                <a:gd name="T5" fmla="*/ 2147483646 h 207"/>
                <a:gd name="T6" fmla="*/ 2147483646 w 419"/>
                <a:gd name="T7" fmla="*/ 2147483646 h 207"/>
                <a:gd name="T8" fmla="*/ 2147483646 w 419"/>
                <a:gd name="T9" fmla="*/ 2147483646 h 207"/>
                <a:gd name="T10" fmla="*/ 2147483646 w 419"/>
                <a:gd name="T11" fmla="*/ 2147483646 h 207"/>
                <a:gd name="T12" fmla="*/ 2147483646 w 419"/>
                <a:gd name="T13" fmla="*/ 2147483646 h 207"/>
                <a:gd name="T14" fmla="*/ 2147483646 w 419"/>
                <a:gd name="T15" fmla="*/ 2147483646 h 207"/>
                <a:gd name="T16" fmla="*/ 2147483646 w 419"/>
                <a:gd name="T17" fmla="*/ 2147483646 h 207"/>
                <a:gd name="T18" fmla="*/ 2147483646 w 419"/>
                <a:gd name="T19" fmla="*/ 2147483646 h 207"/>
                <a:gd name="T20" fmla="*/ 2147483646 w 419"/>
                <a:gd name="T21" fmla="*/ 2147483646 h 207"/>
                <a:gd name="T22" fmla="*/ 2147483646 w 419"/>
                <a:gd name="T23" fmla="*/ 2147483646 h 207"/>
                <a:gd name="T24" fmla="*/ 2147483646 w 419"/>
                <a:gd name="T25" fmla="*/ 2147483646 h 207"/>
                <a:gd name="T26" fmla="*/ 2147483646 w 419"/>
                <a:gd name="T27" fmla="*/ 2147483646 h 207"/>
                <a:gd name="T28" fmla="*/ 2147483646 w 419"/>
                <a:gd name="T29" fmla="*/ 2147483646 h 207"/>
                <a:gd name="T30" fmla="*/ 2147483646 w 419"/>
                <a:gd name="T31" fmla="*/ 2147483646 h 207"/>
                <a:gd name="T32" fmla="*/ 2147483646 w 419"/>
                <a:gd name="T33" fmla="*/ 2147483646 h 207"/>
                <a:gd name="T34" fmla="*/ 2147483646 w 419"/>
                <a:gd name="T35" fmla="*/ 2147483646 h 207"/>
                <a:gd name="T36" fmla="*/ 2147483646 w 419"/>
                <a:gd name="T37" fmla="*/ 2147483646 h 207"/>
                <a:gd name="T38" fmla="*/ 2147483646 w 419"/>
                <a:gd name="T39" fmla="*/ 2147483646 h 207"/>
                <a:gd name="T40" fmla="*/ 2147483646 w 419"/>
                <a:gd name="T41" fmla="*/ 2147483646 h 207"/>
                <a:gd name="T42" fmla="*/ 2147483646 w 419"/>
                <a:gd name="T43" fmla="*/ 2147483646 h 207"/>
                <a:gd name="T44" fmla="*/ 2147483646 w 419"/>
                <a:gd name="T45" fmla="*/ 2147483646 h 207"/>
                <a:gd name="T46" fmla="*/ 2147483646 w 419"/>
                <a:gd name="T47" fmla="*/ 2147483646 h 207"/>
                <a:gd name="T48" fmla="*/ 2147483646 w 419"/>
                <a:gd name="T49" fmla="*/ 2147483646 h 207"/>
                <a:gd name="T50" fmla="*/ 2147483646 w 419"/>
                <a:gd name="T51" fmla="*/ 2147483646 h 207"/>
                <a:gd name="T52" fmla="*/ 2147483646 w 419"/>
                <a:gd name="T53" fmla="*/ 2147483646 h 207"/>
                <a:gd name="T54" fmla="*/ 2147483646 w 419"/>
                <a:gd name="T55" fmla="*/ 2147483646 h 207"/>
                <a:gd name="T56" fmla="*/ 2147483646 w 419"/>
                <a:gd name="T57" fmla="*/ 2147483646 h 207"/>
                <a:gd name="T58" fmla="*/ 2147483646 w 419"/>
                <a:gd name="T59" fmla="*/ 2147483646 h 207"/>
                <a:gd name="T60" fmla="*/ 2147483646 w 419"/>
                <a:gd name="T61" fmla="*/ 2147483646 h 207"/>
                <a:gd name="T62" fmla="*/ 2147483646 w 419"/>
                <a:gd name="T63" fmla="*/ 2147483646 h 207"/>
                <a:gd name="T64" fmla="*/ 2147483646 w 419"/>
                <a:gd name="T65" fmla="*/ 2147483646 h 207"/>
                <a:gd name="T66" fmla="*/ 2147483646 w 419"/>
                <a:gd name="T67" fmla="*/ 2147483646 h 207"/>
                <a:gd name="T68" fmla="*/ 2147483646 w 419"/>
                <a:gd name="T69" fmla="*/ 2147483646 h 207"/>
                <a:gd name="T70" fmla="*/ 2147483646 w 419"/>
                <a:gd name="T71" fmla="*/ 2147483646 h 207"/>
                <a:gd name="T72" fmla="*/ 2147483646 w 419"/>
                <a:gd name="T73" fmla="*/ 2147483646 h 207"/>
                <a:gd name="T74" fmla="*/ 2147483646 w 419"/>
                <a:gd name="T75" fmla="*/ 2147483646 h 207"/>
                <a:gd name="T76" fmla="*/ 2147483646 w 419"/>
                <a:gd name="T77" fmla="*/ 2147483646 h 207"/>
                <a:gd name="T78" fmla="*/ 2147483646 w 419"/>
                <a:gd name="T79" fmla="*/ 2147483646 h 207"/>
                <a:gd name="T80" fmla="*/ 2147483646 w 419"/>
                <a:gd name="T81" fmla="*/ 2147483646 h 207"/>
                <a:gd name="T82" fmla="*/ 2147483646 w 419"/>
                <a:gd name="T83" fmla="*/ 2147483646 h 207"/>
                <a:gd name="T84" fmla="*/ 2147483646 w 419"/>
                <a:gd name="T85" fmla="*/ 2147483646 h 207"/>
                <a:gd name="T86" fmla="*/ 2147483646 w 419"/>
                <a:gd name="T87" fmla="*/ 2147483646 h 207"/>
                <a:gd name="T88" fmla="*/ 2147483646 w 419"/>
                <a:gd name="T89" fmla="*/ 2147483646 h 207"/>
                <a:gd name="T90" fmla="*/ 2147483646 w 419"/>
                <a:gd name="T91" fmla="*/ 2147483646 h 207"/>
                <a:gd name="T92" fmla="*/ 2147483646 w 419"/>
                <a:gd name="T93" fmla="*/ 2147483646 h 207"/>
                <a:gd name="T94" fmla="*/ 2147483646 w 419"/>
                <a:gd name="T95" fmla="*/ 2147483646 h 207"/>
                <a:gd name="T96" fmla="*/ 2147483646 w 419"/>
                <a:gd name="T97" fmla="*/ 2147483646 h 207"/>
                <a:gd name="T98" fmla="*/ 2147483646 w 419"/>
                <a:gd name="T99" fmla="*/ 2147483646 h 207"/>
                <a:gd name="T100" fmla="*/ 2147483646 w 419"/>
                <a:gd name="T101" fmla="*/ 2147483646 h 207"/>
                <a:gd name="T102" fmla="*/ 2147483646 w 419"/>
                <a:gd name="T103" fmla="*/ 2147483646 h 207"/>
                <a:gd name="T104" fmla="*/ 2147483646 w 419"/>
                <a:gd name="T105" fmla="*/ 2147483646 h 207"/>
                <a:gd name="T106" fmla="*/ 2147483646 w 419"/>
                <a:gd name="T107" fmla="*/ 2147483646 h 207"/>
                <a:gd name="T108" fmla="*/ 2147483646 w 419"/>
                <a:gd name="T109" fmla="*/ 2147483646 h 207"/>
                <a:gd name="T110" fmla="*/ 2147483646 w 419"/>
                <a:gd name="T111" fmla="*/ 2147483646 h 207"/>
                <a:gd name="T112" fmla="*/ 2147483646 w 419"/>
                <a:gd name="T113" fmla="*/ 2147483646 h 207"/>
                <a:gd name="T114" fmla="*/ 2147483646 w 419"/>
                <a:gd name="T115" fmla="*/ 2147483646 h 207"/>
                <a:gd name="T116" fmla="*/ 2147483646 w 419"/>
                <a:gd name="T117" fmla="*/ 2147483646 h 207"/>
                <a:gd name="T118" fmla="*/ 2147483646 w 419"/>
                <a:gd name="T119" fmla="*/ 2147483646 h 207"/>
                <a:gd name="T120" fmla="*/ 2147483646 w 419"/>
                <a:gd name="T121" fmla="*/ 2147483646 h 207"/>
                <a:gd name="T122" fmla="*/ 2147483646 w 419"/>
                <a:gd name="T123" fmla="*/ 2147483646 h 207"/>
                <a:gd name="T124" fmla="*/ 2147483646 w 419"/>
                <a:gd name="T125" fmla="*/ 2147483646 h 2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207">
                  <a:moveTo>
                    <a:pt x="178" y="120"/>
                  </a:moveTo>
                  <a:lnTo>
                    <a:pt x="178" y="120"/>
                  </a:lnTo>
                  <a:lnTo>
                    <a:pt x="175" y="122"/>
                  </a:lnTo>
                  <a:lnTo>
                    <a:pt x="173" y="125"/>
                  </a:lnTo>
                  <a:lnTo>
                    <a:pt x="175" y="127"/>
                  </a:lnTo>
                  <a:lnTo>
                    <a:pt x="176" y="128"/>
                  </a:lnTo>
                  <a:lnTo>
                    <a:pt x="175" y="136"/>
                  </a:lnTo>
                  <a:lnTo>
                    <a:pt x="173" y="138"/>
                  </a:lnTo>
                  <a:lnTo>
                    <a:pt x="173" y="139"/>
                  </a:lnTo>
                  <a:lnTo>
                    <a:pt x="173" y="141"/>
                  </a:lnTo>
                  <a:lnTo>
                    <a:pt x="172" y="152"/>
                  </a:lnTo>
                  <a:lnTo>
                    <a:pt x="170" y="158"/>
                  </a:lnTo>
                  <a:lnTo>
                    <a:pt x="169" y="155"/>
                  </a:lnTo>
                  <a:lnTo>
                    <a:pt x="167" y="157"/>
                  </a:lnTo>
                  <a:lnTo>
                    <a:pt x="167" y="158"/>
                  </a:lnTo>
                  <a:lnTo>
                    <a:pt x="169" y="160"/>
                  </a:lnTo>
                  <a:lnTo>
                    <a:pt x="170" y="161"/>
                  </a:lnTo>
                  <a:lnTo>
                    <a:pt x="169" y="168"/>
                  </a:lnTo>
                  <a:lnTo>
                    <a:pt x="167" y="168"/>
                  </a:lnTo>
                  <a:lnTo>
                    <a:pt x="167" y="164"/>
                  </a:lnTo>
                  <a:lnTo>
                    <a:pt x="165" y="157"/>
                  </a:lnTo>
                  <a:lnTo>
                    <a:pt x="162" y="149"/>
                  </a:lnTo>
                  <a:lnTo>
                    <a:pt x="159" y="139"/>
                  </a:lnTo>
                  <a:lnTo>
                    <a:pt x="158" y="136"/>
                  </a:lnTo>
                  <a:lnTo>
                    <a:pt x="156" y="134"/>
                  </a:lnTo>
                  <a:lnTo>
                    <a:pt x="154" y="127"/>
                  </a:lnTo>
                  <a:lnTo>
                    <a:pt x="153" y="125"/>
                  </a:lnTo>
                  <a:lnTo>
                    <a:pt x="151" y="127"/>
                  </a:lnTo>
                  <a:lnTo>
                    <a:pt x="150" y="133"/>
                  </a:lnTo>
                  <a:lnTo>
                    <a:pt x="153" y="134"/>
                  </a:lnTo>
                  <a:lnTo>
                    <a:pt x="150" y="138"/>
                  </a:lnTo>
                  <a:lnTo>
                    <a:pt x="148" y="138"/>
                  </a:lnTo>
                  <a:lnTo>
                    <a:pt x="148" y="141"/>
                  </a:lnTo>
                  <a:lnTo>
                    <a:pt x="146" y="142"/>
                  </a:lnTo>
                  <a:lnTo>
                    <a:pt x="143" y="149"/>
                  </a:lnTo>
                  <a:lnTo>
                    <a:pt x="140" y="155"/>
                  </a:lnTo>
                  <a:lnTo>
                    <a:pt x="139" y="157"/>
                  </a:lnTo>
                  <a:lnTo>
                    <a:pt x="139" y="150"/>
                  </a:lnTo>
                  <a:lnTo>
                    <a:pt x="135" y="136"/>
                  </a:lnTo>
                  <a:lnTo>
                    <a:pt x="135" y="133"/>
                  </a:lnTo>
                  <a:lnTo>
                    <a:pt x="137" y="131"/>
                  </a:lnTo>
                  <a:lnTo>
                    <a:pt x="132" y="130"/>
                  </a:lnTo>
                  <a:lnTo>
                    <a:pt x="131" y="128"/>
                  </a:lnTo>
                  <a:lnTo>
                    <a:pt x="128" y="130"/>
                  </a:lnTo>
                  <a:lnTo>
                    <a:pt x="123" y="136"/>
                  </a:lnTo>
                  <a:lnTo>
                    <a:pt x="123" y="138"/>
                  </a:lnTo>
                  <a:lnTo>
                    <a:pt x="121" y="141"/>
                  </a:lnTo>
                  <a:lnTo>
                    <a:pt x="118" y="147"/>
                  </a:lnTo>
                  <a:lnTo>
                    <a:pt x="116" y="149"/>
                  </a:lnTo>
                  <a:lnTo>
                    <a:pt x="118" y="142"/>
                  </a:lnTo>
                  <a:lnTo>
                    <a:pt x="116" y="144"/>
                  </a:lnTo>
                  <a:lnTo>
                    <a:pt x="110" y="158"/>
                  </a:lnTo>
                  <a:lnTo>
                    <a:pt x="110" y="160"/>
                  </a:lnTo>
                  <a:lnTo>
                    <a:pt x="110" y="109"/>
                  </a:lnTo>
                  <a:lnTo>
                    <a:pt x="110" y="108"/>
                  </a:lnTo>
                  <a:lnTo>
                    <a:pt x="110" y="106"/>
                  </a:lnTo>
                  <a:lnTo>
                    <a:pt x="110" y="101"/>
                  </a:lnTo>
                  <a:lnTo>
                    <a:pt x="113" y="98"/>
                  </a:lnTo>
                  <a:lnTo>
                    <a:pt x="112" y="97"/>
                  </a:lnTo>
                  <a:lnTo>
                    <a:pt x="110" y="100"/>
                  </a:lnTo>
                  <a:lnTo>
                    <a:pt x="109" y="95"/>
                  </a:lnTo>
                  <a:lnTo>
                    <a:pt x="109" y="90"/>
                  </a:lnTo>
                  <a:lnTo>
                    <a:pt x="110" y="90"/>
                  </a:lnTo>
                  <a:lnTo>
                    <a:pt x="112" y="89"/>
                  </a:lnTo>
                  <a:lnTo>
                    <a:pt x="113" y="89"/>
                  </a:lnTo>
                  <a:lnTo>
                    <a:pt x="118" y="86"/>
                  </a:lnTo>
                  <a:lnTo>
                    <a:pt x="121" y="82"/>
                  </a:lnTo>
                  <a:lnTo>
                    <a:pt x="121" y="81"/>
                  </a:lnTo>
                  <a:lnTo>
                    <a:pt x="115" y="84"/>
                  </a:lnTo>
                  <a:lnTo>
                    <a:pt x="112" y="84"/>
                  </a:lnTo>
                  <a:lnTo>
                    <a:pt x="110" y="86"/>
                  </a:lnTo>
                  <a:lnTo>
                    <a:pt x="110" y="87"/>
                  </a:lnTo>
                  <a:lnTo>
                    <a:pt x="109" y="86"/>
                  </a:lnTo>
                  <a:lnTo>
                    <a:pt x="109" y="63"/>
                  </a:lnTo>
                  <a:lnTo>
                    <a:pt x="107" y="45"/>
                  </a:lnTo>
                  <a:lnTo>
                    <a:pt x="105" y="40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2" y="38"/>
                  </a:lnTo>
                  <a:lnTo>
                    <a:pt x="99" y="38"/>
                  </a:lnTo>
                  <a:lnTo>
                    <a:pt x="96" y="41"/>
                  </a:lnTo>
                  <a:lnTo>
                    <a:pt x="98" y="41"/>
                  </a:lnTo>
                  <a:lnTo>
                    <a:pt x="96" y="48"/>
                  </a:lnTo>
                  <a:lnTo>
                    <a:pt x="94" y="49"/>
                  </a:lnTo>
                  <a:lnTo>
                    <a:pt x="94" y="51"/>
                  </a:lnTo>
                  <a:lnTo>
                    <a:pt x="94" y="52"/>
                  </a:lnTo>
                  <a:lnTo>
                    <a:pt x="93" y="56"/>
                  </a:lnTo>
                  <a:lnTo>
                    <a:pt x="91" y="57"/>
                  </a:lnTo>
                  <a:lnTo>
                    <a:pt x="90" y="59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0" y="63"/>
                  </a:lnTo>
                  <a:lnTo>
                    <a:pt x="88" y="62"/>
                  </a:lnTo>
                  <a:lnTo>
                    <a:pt x="87" y="60"/>
                  </a:lnTo>
                  <a:lnTo>
                    <a:pt x="87" y="62"/>
                  </a:lnTo>
                  <a:lnTo>
                    <a:pt x="88" y="70"/>
                  </a:lnTo>
                  <a:lnTo>
                    <a:pt x="88" y="73"/>
                  </a:lnTo>
                  <a:lnTo>
                    <a:pt x="83" y="95"/>
                  </a:lnTo>
                  <a:lnTo>
                    <a:pt x="82" y="116"/>
                  </a:lnTo>
                  <a:lnTo>
                    <a:pt x="79" y="133"/>
                  </a:lnTo>
                  <a:lnTo>
                    <a:pt x="79" y="136"/>
                  </a:lnTo>
                  <a:lnTo>
                    <a:pt x="77" y="133"/>
                  </a:lnTo>
                  <a:lnTo>
                    <a:pt x="74" y="134"/>
                  </a:lnTo>
                  <a:lnTo>
                    <a:pt x="75" y="138"/>
                  </a:lnTo>
                  <a:lnTo>
                    <a:pt x="79" y="138"/>
                  </a:lnTo>
                  <a:lnTo>
                    <a:pt x="75" y="158"/>
                  </a:lnTo>
                  <a:lnTo>
                    <a:pt x="74" y="155"/>
                  </a:lnTo>
                  <a:lnTo>
                    <a:pt x="72" y="160"/>
                  </a:lnTo>
                  <a:lnTo>
                    <a:pt x="69" y="153"/>
                  </a:lnTo>
                  <a:lnTo>
                    <a:pt x="71" y="153"/>
                  </a:lnTo>
                  <a:lnTo>
                    <a:pt x="71" y="150"/>
                  </a:lnTo>
                  <a:lnTo>
                    <a:pt x="71" y="147"/>
                  </a:lnTo>
                  <a:lnTo>
                    <a:pt x="69" y="144"/>
                  </a:lnTo>
                  <a:lnTo>
                    <a:pt x="68" y="142"/>
                  </a:lnTo>
                  <a:lnTo>
                    <a:pt x="66" y="152"/>
                  </a:lnTo>
                  <a:lnTo>
                    <a:pt x="63" y="152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52"/>
                  </a:lnTo>
                  <a:lnTo>
                    <a:pt x="61" y="155"/>
                  </a:lnTo>
                  <a:lnTo>
                    <a:pt x="61" y="158"/>
                  </a:lnTo>
                  <a:lnTo>
                    <a:pt x="58" y="168"/>
                  </a:lnTo>
                  <a:lnTo>
                    <a:pt x="55" y="174"/>
                  </a:lnTo>
                  <a:lnTo>
                    <a:pt x="55" y="177"/>
                  </a:lnTo>
                  <a:lnTo>
                    <a:pt x="52" y="174"/>
                  </a:lnTo>
                  <a:lnTo>
                    <a:pt x="50" y="180"/>
                  </a:lnTo>
                  <a:lnTo>
                    <a:pt x="49" y="172"/>
                  </a:lnTo>
                  <a:lnTo>
                    <a:pt x="49" y="158"/>
                  </a:lnTo>
                  <a:lnTo>
                    <a:pt x="49" y="155"/>
                  </a:lnTo>
                  <a:lnTo>
                    <a:pt x="47" y="153"/>
                  </a:lnTo>
                  <a:lnTo>
                    <a:pt x="47" y="145"/>
                  </a:lnTo>
                  <a:lnTo>
                    <a:pt x="45" y="133"/>
                  </a:lnTo>
                  <a:lnTo>
                    <a:pt x="44" y="131"/>
                  </a:lnTo>
                  <a:lnTo>
                    <a:pt x="42" y="130"/>
                  </a:lnTo>
                  <a:lnTo>
                    <a:pt x="39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4" y="134"/>
                  </a:lnTo>
                  <a:lnTo>
                    <a:pt x="33" y="138"/>
                  </a:lnTo>
                  <a:lnTo>
                    <a:pt x="33" y="139"/>
                  </a:lnTo>
                  <a:lnTo>
                    <a:pt x="31" y="141"/>
                  </a:lnTo>
                  <a:lnTo>
                    <a:pt x="30" y="142"/>
                  </a:lnTo>
                  <a:lnTo>
                    <a:pt x="28" y="142"/>
                  </a:lnTo>
                  <a:lnTo>
                    <a:pt x="28" y="147"/>
                  </a:lnTo>
                  <a:lnTo>
                    <a:pt x="30" y="147"/>
                  </a:lnTo>
                  <a:lnTo>
                    <a:pt x="28" y="155"/>
                  </a:lnTo>
                  <a:lnTo>
                    <a:pt x="9" y="155"/>
                  </a:lnTo>
                  <a:lnTo>
                    <a:pt x="9" y="149"/>
                  </a:lnTo>
                  <a:lnTo>
                    <a:pt x="9" y="144"/>
                  </a:lnTo>
                  <a:lnTo>
                    <a:pt x="8" y="141"/>
                  </a:lnTo>
                  <a:lnTo>
                    <a:pt x="8" y="147"/>
                  </a:lnTo>
                  <a:lnTo>
                    <a:pt x="8" y="155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1" y="139"/>
                  </a:lnTo>
                  <a:lnTo>
                    <a:pt x="3" y="127"/>
                  </a:lnTo>
                  <a:lnTo>
                    <a:pt x="6" y="114"/>
                  </a:lnTo>
                  <a:lnTo>
                    <a:pt x="11" y="101"/>
                  </a:lnTo>
                  <a:lnTo>
                    <a:pt x="19" y="84"/>
                  </a:lnTo>
                  <a:lnTo>
                    <a:pt x="30" y="68"/>
                  </a:lnTo>
                  <a:lnTo>
                    <a:pt x="39" y="56"/>
                  </a:lnTo>
                  <a:lnTo>
                    <a:pt x="50" y="45"/>
                  </a:lnTo>
                  <a:lnTo>
                    <a:pt x="64" y="35"/>
                  </a:lnTo>
                  <a:lnTo>
                    <a:pt x="75" y="29"/>
                  </a:lnTo>
                  <a:lnTo>
                    <a:pt x="83" y="24"/>
                  </a:lnTo>
                  <a:lnTo>
                    <a:pt x="104" y="18"/>
                  </a:lnTo>
                  <a:lnTo>
                    <a:pt x="116" y="16"/>
                  </a:lnTo>
                  <a:lnTo>
                    <a:pt x="129" y="16"/>
                  </a:lnTo>
                  <a:lnTo>
                    <a:pt x="143" y="16"/>
                  </a:lnTo>
                  <a:lnTo>
                    <a:pt x="158" y="19"/>
                  </a:lnTo>
                  <a:lnTo>
                    <a:pt x="167" y="19"/>
                  </a:lnTo>
                  <a:lnTo>
                    <a:pt x="183" y="22"/>
                  </a:lnTo>
                  <a:lnTo>
                    <a:pt x="195" y="27"/>
                  </a:lnTo>
                  <a:lnTo>
                    <a:pt x="208" y="34"/>
                  </a:lnTo>
                  <a:lnTo>
                    <a:pt x="216" y="38"/>
                  </a:lnTo>
                  <a:lnTo>
                    <a:pt x="221" y="35"/>
                  </a:lnTo>
                  <a:lnTo>
                    <a:pt x="228" y="27"/>
                  </a:lnTo>
                  <a:lnTo>
                    <a:pt x="236" y="21"/>
                  </a:lnTo>
                  <a:lnTo>
                    <a:pt x="254" y="11"/>
                  </a:lnTo>
                  <a:lnTo>
                    <a:pt x="260" y="8"/>
                  </a:lnTo>
                  <a:lnTo>
                    <a:pt x="268" y="5"/>
                  </a:lnTo>
                  <a:lnTo>
                    <a:pt x="282" y="2"/>
                  </a:lnTo>
                  <a:lnTo>
                    <a:pt x="295" y="0"/>
                  </a:lnTo>
                  <a:lnTo>
                    <a:pt x="317" y="0"/>
                  </a:lnTo>
                  <a:lnTo>
                    <a:pt x="334" y="2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9" y="16"/>
                  </a:lnTo>
                  <a:lnTo>
                    <a:pt x="375" y="22"/>
                  </a:lnTo>
                  <a:lnTo>
                    <a:pt x="383" y="29"/>
                  </a:lnTo>
                  <a:lnTo>
                    <a:pt x="386" y="34"/>
                  </a:lnTo>
                  <a:lnTo>
                    <a:pt x="393" y="41"/>
                  </a:lnTo>
                  <a:lnTo>
                    <a:pt x="397" y="49"/>
                  </a:lnTo>
                  <a:lnTo>
                    <a:pt x="407" y="68"/>
                  </a:lnTo>
                  <a:lnTo>
                    <a:pt x="411" y="78"/>
                  </a:lnTo>
                  <a:lnTo>
                    <a:pt x="415" y="89"/>
                  </a:lnTo>
                  <a:lnTo>
                    <a:pt x="418" y="109"/>
                  </a:lnTo>
                  <a:lnTo>
                    <a:pt x="419" y="123"/>
                  </a:lnTo>
                  <a:lnTo>
                    <a:pt x="419" y="125"/>
                  </a:lnTo>
                  <a:lnTo>
                    <a:pt x="415" y="125"/>
                  </a:lnTo>
                  <a:lnTo>
                    <a:pt x="413" y="120"/>
                  </a:lnTo>
                  <a:lnTo>
                    <a:pt x="411" y="108"/>
                  </a:lnTo>
                  <a:lnTo>
                    <a:pt x="410" y="95"/>
                  </a:lnTo>
                  <a:lnTo>
                    <a:pt x="407" y="86"/>
                  </a:lnTo>
                  <a:lnTo>
                    <a:pt x="400" y="71"/>
                  </a:lnTo>
                  <a:lnTo>
                    <a:pt x="397" y="63"/>
                  </a:lnTo>
                  <a:lnTo>
                    <a:pt x="391" y="57"/>
                  </a:lnTo>
                  <a:lnTo>
                    <a:pt x="391" y="56"/>
                  </a:lnTo>
                  <a:lnTo>
                    <a:pt x="391" y="57"/>
                  </a:lnTo>
                  <a:lnTo>
                    <a:pt x="399" y="73"/>
                  </a:lnTo>
                  <a:lnTo>
                    <a:pt x="404" y="89"/>
                  </a:lnTo>
                  <a:lnTo>
                    <a:pt x="404" y="90"/>
                  </a:lnTo>
                  <a:lnTo>
                    <a:pt x="407" y="98"/>
                  </a:lnTo>
                  <a:lnTo>
                    <a:pt x="410" y="106"/>
                  </a:lnTo>
                  <a:lnTo>
                    <a:pt x="411" y="125"/>
                  </a:lnTo>
                  <a:lnTo>
                    <a:pt x="405" y="123"/>
                  </a:lnTo>
                  <a:lnTo>
                    <a:pt x="404" y="120"/>
                  </a:lnTo>
                  <a:lnTo>
                    <a:pt x="404" y="123"/>
                  </a:lnTo>
                  <a:lnTo>
                    <a:pt x="400" y="122"/>
                  </a:lnTo>
                  <a:lnTo>
                    <a:pt x="391" y="117"/>
                  </a:lnTo>
                  <a:lnTo>
                    <a:pt x="389" y="116"/>
                  </a:lnTo>
                  <a:lnTo>
                    <a:pt x="388" y="109"/>
                  </a:lnTo>
                  <a:lnTo>
                    <a:pt x="386" y="108"/>
                  </a:lnTo>
                  <a:lnTo>
                    <a:pt x="385" y="114"/>
                  </a:lnTo>
                  <a:lnTo>
                    <a:pt x="383" y="114"/>
                  </a:lnTo>
                  <a:lnTo>
                    <a:pt x="378" y="111"/>
                  </a:lnTo>
                  <a:lnTo>
                    <a:pt x="377" y="111"/>
                  </a:lnTo>
                  <a:lnTo>
                    <a:pt x="372" y="112"/>
                  </a:lnTo>
                  <a:lnTo>
                    <a:pt x="367" y="114"/>
                  </a:lnTo>
                  <a:lnTo>
                    <a:pt x="366" y="117"/>
                  </a:lnTo>
                  <a:lnTo>
                    <a:pt x="366" y="119"/>
                  </a:lnTo>
                  <a:lnTo>
                    <a:pt x="361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38"/>
                  </a:lnTo>
                  <a:lnTo>
                    <a:pt x="355" y="128"/>
                  </a:lnTo>
                  <a:lnTo>
                    <a:pt x="355" y="127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2" y="117"/>
                  </a:lnTo>
                  <a:lnTo>
                    <a:pt x="348" y="111"/>
                  </a:lnTo>
                  <a:lnTo>
                    <a:pt x="347" y="112"/>
                  </a:lnTo>
                  <a:lnTo>
                    <a:pt x="345" y="112"/>
                  </a:lnTo>
                  <a:lnTo>
                    <a:pt x="342" y="114"/>
                  </a:lnTo>
                  <a:lnTo>
                    <a:pt x="337" y="119"/>
                  </a:lnTo>
                  <a:lnTo>
                    <a:pt x="337" y="120"/>
                  </a:lnTo>
                  <a:lnTo>
                    <a:pt x="337" y="122"/>
                  </a:lnTo>
                  <a:lnTo>
                    <a:pt x="337" y="123"/>
                  </a:lnTo>
                  <a:lnTo>
                    <a:pt x="331" y="134"/>
                  </a:lnTo>
                  <a:lnTo>
                    <a:pt x="329" y="136"/>
                  </a:lnTo>
                  <a:lnTo>
                    <a:pt x="329" y="123"/>
                  </a:lnTo>
                  <a:lnTo>
                    <a:pt x="331" y="125"/>
                  </a:lnTo>
                  <a:lnTo>
                    <a:pt x="333" y="122"/>
                  </a:lnTo>
                  <a:lnTo>
                    <a:pt x="333" y="120"/>
                  </a:lnTo>
                  <a:lnTo>
                    <a:pt x="331" y="117"/>
                  </a:lnTo>
                  <a:lnTo>
                    <a:pt x="329" y="119"/>
                  </a:lnTo>
                  <a:lnTo>
                    <a:pt x="329" y="104"/>
                  </a:lnTo>
                  <a:lnTo>
                    <a:pt x="331" y="108"/>
                  </a:lnTo>
                  <a:lnTo>
                    <a:pt x="329" y="103"/>
                  </a:lnTo>
                  <a:lnTo>
                    <a:pt x="328" y="101"/>
                  </a:lnTo>
                  <a:lnTo>
                    <a:pt x="328" y="81"/>
                  </a:lnTo>
                  <a:lnTo>
                    <a:pt x="328" y="76"/>
                  </a:lnTo>
                  <a:lnTo>
                    <a:pt x="329" y="76"/>
                  </a:lnTo>
                  <a:lnTo>
                    <a:pt x="329" y="73"/>
                  </a:lnTo>
                  <a:lnTo>
                    <a:pt x="328" y="73"/>
                  </a:lnTo>
                  <a:lnTo>
                    <a:pt x="328" y="67"/>
                  </a:lnTo>
                  <a:lnTo>
                    <a:pt x="329" y="67"/>
                  </a:lnTo>
                  <a:lnTo>
                    <a:pt x="331" y="68"/>
                  </a:lnTo>
                  <a:lnTo>
                    <a:pt x="331" y="62"/>
                  </a:lnTo>
                  <a:lnTo>
                    <a:pt x="328" y="62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31" y="51"/>
                  </a:lnTo>
                  <a:lnTo>
                    <a:pt x="331" y="49"/>
                  </a:lnTo>
                  <a:lnTo>
                    <a:pt x="331" y="46"/>
                  </a:lnTo>
                  <a:lnTo>
                    <a:pt x="326" y="49"/>
                  </a:lnTo>
                  <a:lnTo>
                    <a:pt x="325" y="48"/>
                  </a:lnTo>
                  <a:lnTo>
                    <a:pt x="329" y="43"/>
                  </a:lnTo>
                  <a:lnTo>
                    <a:pt x="328" y="40"/>
                  </a:lnTo>
                  <a:lnTo>
                    <a:pt x="328" y="38"/>
                  </a:lnTo>
                  <a:lnTo>
                    <a:pt x="325" y="43"/>
                  </a:lnTo>
                  <a:lnTo>
                    <a:pt x="323" y="46"/>
                  </a:lnTo>
                  <a:lnTo>
                    <a:pt x="320" y="48"/>
                  </a:lnTo>
                  <a:lnTo>
                    <a:pt x="318" y="51"/>
                  </a:lnTo>
                  <a:lnTo>
                    <a:pt x="315" y="57"/>
                  </a:lnTo>
                  <a:lnTo>
                    <a:pt x="314" y="63"/>
                  </a:lnTo>
                  <a:lnTo>
                    <a:pt x="311" y="76"/>
                  </a:lnTo>
                  <a:lnTo>
                    <a:pt x="309" y="79"/>
                  </a:lnTo>
                  <a:lnTo>
                    <a:pt x="307" y="87"/>
                  </a:lnTo>
                  <a:lnTo>
                    <a:pt x="307" y="90"/>
                  </a:lnTo>
                  <a:lnTo>
                    <a:pt x="306" y="90"/>
                  </a:lnTo>
                  <a:lnTo>
                    <a:pt x="306" y="92"/>
                  </a:lnTo>
                  <a:lnTo>
                    <a:pt x="306" y="95"/>
                  </a:lnTo>
                  <a:lnTo>
                    <a:pt x="301" y="122"/>
                  </a:lnTo>
                  <a:lnTo>
                    <a:pt x="301" y="123"/>
                  </a:lnTo>
                  <a:lnTo>
                    <a:pt x="299" y="125"/>
                  </a:lnTo>
                  <a:lnTo>
                    <a:pt x="298" y="127"/>
                  </a:lnTo>
                  <a:lnTo>
                    <a:pt x="299" y="127"/>
                  </a:lnTo>
                  <a:lnTo>
                    <a:pt x="296" y="138"/>
                  </a:lnTo>
                  <a:lnTo>
                    <a:pt x="295" y="144"/>
                  </a:lnTo>
                  <a:lnTo>
                    <a:pt x="292" y="152"/>
                  </a:lnTo>
                  <a:lnTo>
                    <a:pt x="292" y="153"/>
                  </a:lnTo>
                  <a:lnTo>
                    <a:pt x="290" y="153"/>
                  </a:lnTo>
                  <a:lnTo>
                    <a:pt x="288" y="147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5" y="142"/>
                  </a:lnTo>
                  <a:lnTo>
                    <a:pt x="281" y="134"/>
                  </a:lnTo>
                  <a:lnTo>
                    <a:pt x="281" y="133"/>
                  </a:lnTo>
                  <a:lnTo>
                    <a:pt x="279" y="128"/>
                  </a:lnTo>
                  <a:lnTo>
                    <a:pt x="281" y="130"/>
                  </a:lnTo>
                  <a:lnTo>
                    <a:pt x="277" y="125"/>
                  </a:lnTo>
                  <a:lnTo>
                    <a:pt x="276" y="127"/>
                  </a:lnTo>
                  <a:lnTo>
                    <a:pt x="274" y="128"/>
                  </a:lnTo>
                  <a:lnTo>
                    <a:pt x="271" y="130"/>
                  </a:lnTo>
                  <a:lnTo>
                    <a:pt x="274" y="123"/>
                  </a:lnTo>
                  <a:lnTo>
                    <a:pt x="270" y="125"/>
                  </a:lnTo>
                  <a:lnTo>
                    <a:pt x="270" y="127"/>
                  </a:lnTo>
                  <a:lnTo>
                    <a:pt x="266" y="131"/>
                  </a:lnTo>
                  <a:lnTo>
                    <a:pt x="258" y="150"/>
                  </a:lnTo>
                  <a:lnTo>
                    <a:pt x="254" y="160"/>
                  </a:lnTo>
                  <a:lnTo>
                    <a:pt x="254" y="161"/>
                  </a:lnTo>
                  <a:lnTo>
                    <a:pt x="252" y="158"/>
                  </a:lnTo>
                  <a:lnTo>
                    <a:pt x="251" y="153"/>
                  </a:lnTo>
                  <a:lnTo>
                    <a:pt x="251" y="152"/>
                  </a:lnTo>
                  <a:lnTo>
                    <a:pt x="251" y="150"/>
                  </a:lnTo>
                  <a:lnTo>
                    <a:pt x="249" y="149"/>
                  </a:lnTo>
                  <a:lnTo>
                    <a:pt x="247" y="138"/>
                  </a:lnTo>
                  <a:lnTo>
                    <a:pt x="247" y="136"/>
                  </a:lnTo>
                  <a:lnTo>
                    <a:pt x="247" y="134"/>
                  </a:lnTo>
                  <a:lnTo>
                    <a:pt x="246" y="136"/>
                  </a:lnTo>
                  <a:lnTo>
                    <a:pt x="246" y="133"/>
                  </a:lnTo>
                  <a:lnTo>
                    <a:pt x="246" y="130"/>
                  </a:lnTo>
                  <a:lnTo>
                    <a:pt x="244" y="130"/>
                  </a:lnTo>
                  <a:lnTo>
                    <a:pt x="243" y="130"/>
                  </a:lnTo>
                  <a:lnTo>
                    <a:pt x="240" y="130"/>
                  </a:lnTo>
                  <a:lnTo>
                    <a:pt x="238" y="131"/>
                  </a:lnTo>
                  <a:lnTo>
                    <a:pt x="236" y="133"/>
                  </a:lnTo>
                  <a:lnTo>
                    <a:pt x="233" y="134"/>
                  </a:lnTo>
                  <a:lnTo>
                    <a:pt x="230" y="136"/>
                  </a:lnTo>
                  <a:lnTo>
                    <a:pt x="227" y="145"/>
                  </a:lnTo>
                  <a:lnTo>
                    <a:pt x="225" y="149"/>
                  </a:lnTo>
                  <a:lnTo>
                    <a:pt x="224" y="152"/>
                  </a:lnTo>
                  <a:lnTo>
                    <a:pt x="221" y="164"/>
                  </a:lnTo>
                  <a:lnTo>
                    <a:pt x="219" y="166"/>
                  </a:lnTo>
                  <a:lnTo>
                    <a:pt x="217" y="168"/>
                  </a:lnTo>
                  <a:lnTo>
                    <a:pt x="217" y="169"/>
                  </a:lnTo>
                  <a:lnTo>
                    <a:pt x="219" y="171"/>
                  </a:lnTo>
                  <a:lnTo>
                    <a:pt x="217" y="174"/>
                  </a:lnTo>
                  <a:lnTo>
                    <a:pt x="216" y="190"/>
                  </a:lnTo>
                  <a:lnTo>
                    <a:pt x="214" y="205"/>
                  </a:lnTo>
                  <a:lnTo>
                    <a:pt x="214" y="207"/>
                  </a:lnTo>
                  <a:lnTo>
                    <a:pt x="211" y="202"/>
                  </a:lnTo>
                  <a:lnTo>
                    <a:pt x="211" y="180"/>
                  </a:lnTo>
                  <a:lnTo>
                    <a:pt x="211" y="177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6" y="179"/>
                  </a:lnTo>
                  <a:lnTo>
                    <a:pt x="213" y="175"/>
                  </a:lnTo>
                  <a:lnTo>
                    <a:pt x="211" y="174"/>
                  </a:lnTo>
                  <a:lnTo>
                    <a:pt x="211" y="153"/>
                  </a:lnTo>
                  <a:lnTo>
                    <a:pt x="213" y="152"/>
                  </a:lnTo>
                  <a:lnTo>
                    <a:pt x="213" y="150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17"/>
                  </a:lnTo>
                  <a:lnTo>
                    <a:pt x="211" y="109"/>
                  </a:lnTo>
                  <a:lnTo>
                    <a:pt x="213" y="106"/>
                  </a:lnTo>
                  <a:lnTo>
                    <a:pt x="213" y="104"/>
                  </a:lnTo>
                  <a:lnTo>
                    <a:pt x="214" y="103"/>
                  </a:lnTo>
                  <a:lnTo>
                    <a:pt x="214" y="101"/>
                  </a:lnTo>
                  <a:lnTo>
                    <a:pt x="211" y="103"/>
                  </a:lnTo>
                  <a:lnTo>
                    <a:pt x="211" y="95"/>
                  </a:lnTo>
                  <a:lnTo>
                    <a:pt x="211" y="86"/>
                  </a:lnTo>
                  <a:lnTo>
                    <a:pt x="213" y="89"/>
                  </a:lnTo>
                  <a:lnTo>
                    <a:pt x="214" y="89"/>
                  </a:lnTo>
                  <a:lnTo>
                    <a:pt x="214" y="84"/>
                  </a:lnTo>
                  <a:lnTo>
                    <a:pt x="211" y="86"/>
                  </a:lnTo>
                  <a:lnTo>
                    <a:pt x="211" y="79"/>
                  </a:lnTo>
                  <a:lnTo>
                    <a:pt x="214" y="79"/>
                  </a:lnTo>
                  <a:lnTo>
                    <a:pt x="213" y="76"/>
                  </a:lnTo>
                  <a:lnTo>
                    <a:pt x="211" y="75"/>
                  </a:lnTo>
                  <a:lnTo>
                    <a:pt x="210" y="70"/>
                  </a:lnTo>
                  <a:lnTo>
                    <a:pt x="208" y="59"/>
                  </a:lnTo>
                  <a:lnTo>
                    <a:pt x="208" y="56"/>
                  </a:lnTo>
                  <a:lnTo>
                    <a:pt x="206" y="54"/>
                  </a:lnTo>
                  <a:lnTo>
                    <a:pt x="205" y="54"/>
                  </a:lnTo>
                  <a:lnTo>
                    <a:pt x="202" y="54"/>
                  </a:lnTo>
                  <a:lnTo>
                    <a:pt x="200" y="56"/>
                  </a:lnTo>
                  <a:lnTo>
                    <a:pt x="199" y="57"/>
                  </a:lnTo>
                  <a:lnTo>
                    <a:pt x="199" y="60"/>
                  </a:lnTo>
                  <a:lnTo>
                    <a:pt x="195" y="62"/>
                  </a:lnTo>
                  <a:lnTo>
                    <a:pt x="195" y="63"/>
                  </a:lnTo>
                  <a:lnTo>
                    <a:pt x="194" y="63"/>
                  </a:lnTo>
                  <a:lnTo>
                    <a:pt x="192" y="63"/>
                  </a:lnTo>
                  <a:lnTo>
                    <a:pt x="194" y="65"/>
                  </a:lnTo>
                  <a:lnTo>
                    <a:pt x="189" y="73"/>
                  </a:lnTo>
                  <a:lnTo>
                    <a:pt x="189" y="70"/>
                  </a:lnTo>
                  <a:lnTo>
                    <a:pt x="187" y="70"/>
                  </a:lnTo>
                  <a:lnTo>
                    <a:pt x="186" y="76"/>
                  </a:lnTo>
                  <a:lnTo>
                    <a:pt x="186" y="78"/>
                  </a:lnTo>
                  <a:lnTo>
                    <a:pt x="186" y="81"/>
                  </a:lnTo>
                  <a:lnTo>
                    <a:pt x="186" y="84"/>
                  </a:lnTo>
                  <a:lnTo>
                    <a:pt x="183" y="98"/>
                  </a:lnTo>
                  <a:lnTo>
                    <a:pt x="180" y="112"/>
                  </a:lnTo>
                  <a:lnTo>
                    <a:pt x="178" y="120"/>
                  </a:lnTo>
                  <a:close/>
                  <a:moveTo>
                    <a:pt x="268" y="29"/>
                  </a:moveTo>
                  <a:lnTo>
                    <a:pt x="268" y="29"/>
                  </a:lnTo>
                  <a:lnTo>
                    <a:pt x="262" y="32"/>
                  </a:lnTo>
                  <a:lnTo>
                    <a:pt x="265" y="32"/>
                  </a:lnTo>
                  <a:lnTo>
                    <a:pt x="266" y="32"/>
                  </a:lnTo>
                  <a:lnTo>
                    <a:pt x="268" y="29"/>
                  </a:lnTo>
                  <a:lnTo>
                    <a:pt x="271" y="30"/>
                  </a:lnTo>
                  <a:lnTo>
                    <a:pt x="273" y="30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68" y="29"/>
                  </a:lnTo>
                  <a:close/>
                  <a:moveTo>
                    <a:pt x="47" y="57"/>
                  </a:moveTo>
                  <a:lnTo>
                    <a:pt x="47" y="57"/>
                  </a:lnTo>
                  <a:lnTo>
                    <a:pt x="39" y="65"/>
                  </a:lnTo>
                  <a:lnTo>
                    <a:pt x="33" y="73"/>
                  </a:lnTo>
                  <a:lnTo>
                    <a:pt x="47" y="59"/>
                  </a:lnTo>
                  <a:lnTo>
                    <a:pt x="47" y="57"/>
                  </a:lnTo>
                  <a:lnTo>
                    <a:pt x="49" y="57"/>
                  </a:lnTo>
                  <a:lnTo>
                    <a:pt x="47" y="57"/>
                  </a:lnTo>
                  <a:close/>
                  <a:moveTo>
                    <a:pt x="110" y="21"/>
                  </a:moveTo>
                  <a:lnTo>
                    <a:pt x="110" y="21"/>
                  </a:lnTo>
                  <a:lnTo>
                    <a:pt x="107" y="21"/>
                  </a:lnTo>
                  <a:lnTo>
                    <a:pt x="96" y="24"/>
                  </a:lnTo>
                  <a:lnTo>
                    <a:pt x="85" y="27"/>
                  </a:lnTo>
                  <a:lnTo>
                    <a:pt x="75" y="32"/>
                  </a:lnTo>
                  <a:lnTo>
                    <a:pt x="68" y="37"/>
                  </a:lnTo>
                  <a:lnTo>
                    <a:pt x="57" y="45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9" y="52"/>
                  </a:lnTo>
                  <a:lnTo>
                    <a:pt x="63" y="41"/>
                  </a:lnTo>
                  <a:lnTo>
                    <a:pt x="71" y="37"/>
                  </a:lnTo>
                  <a:lnTo>
                    <a:pt x="82" y="32"/>
                  </a:lnTo>
                  <a:lnTo>
                    <a:pt x="94" y="27"/>
                  </a:lnTo>
                  <a:lnTo>
                    <a:pt x="105" y="24"/>
                  </a:lnTo>
                  <a:lnTo>
                    <a:pt x="107" y="24"/>
                  </a:lnTo>
                  <a:lnTo>
                    <a:pt x="110" y="21"/>
                  </a:lnTo>
                  <a:lnTo>
                    <a:pt x="113" y="21"/>
                  </a:lnTo>
                  <a:lnTo>
                    <a:pt x="115" y="22"/>
                  </a:lnTo>
                  <a:lnTo>
                    <a:pt x="124" y="21"/>
                  </a:lnTo>
                  <a:lnTo>
                    <a:pt x="132" y="19"/>
                  </a:lnTo>
                  <a:lnTo>
                    <a:pt x="118" y="19"/>
                  </a:lnTo>
                  <a:lnTo>
                    <a:pt x="110" y="21"/>
                  </a:lnTo>
                  <a:close/>
                  <a:moveTo>
                    <a:pt x="382" y="38"/>
                  </a:moveTo>
                  <a:lnTo>
                    <a:pt x="382" y="38"/>
                  </a:lnTo>
                  <a:lnTo>
                    <a:pt x="369" y="27"/>
                  </a:lnTo>
                  <a:lnTo>
                    <a:pt x="356" y="18"/>
                  </a:lnTo>
                  <a:lnTo>
                    <a:pt x="342" y="11"/>
                  </a:lnTo>
                  <a:lnTo>
                    <a:pt x="331" y="8"/>
                  </a:lnTo>
                  <a:lnTo>
                    <a:pt x="320" y="5"/>
                  </a:lnTo>
                  <a:lnTo>
                    <a:pt x="306" y="5"/>
                  </a:lnTo>
                  <a:lnTo>
                    <a:pt x="298" y="5"/>
                  </a:lnTo>
                  <a:lnTo>
                    <a:pt x="288" y="5"/>
                  </a:lnTo>
                  <a:lnTo>
                    <a:pt x="273" y="10"/>
                  </a:lnTo>
                  <a:lnTo>
                    <a:pt x="255" y="18"/>
                  </a:lnTo>
                  <a:lnTo>
                    <a:pt x="247" y="24"/>
                  </a:lnTo>
                  <a:lnTo>
                    <a:pt x="249" y="22"/>
                  </a:lnTo>
                  <a:lnTo>
                    <a:pt x="258" y="18"/>
                  </a:lnTo>
                  <a:lnTo>
                    <a:pt x="277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95" y="8"/>
                  </a:lnTo>
                  <a:lnTo>
                    <a:pt x="309" y="8"/>
                  </a:lnTo>
                  <a:lnTo>
                    <a:pt x="322" y="8"/>
                  </a:lnTo>
                  <a:lnTo>
                    <a:pt x="334" y="10"/>
                  </a:lnTo>
                  <a:lnTo>
                    <a:pt x="347" y="15"/>
                  </a:lnTo>
                  <a:lnTo>
                    <a:pt x="359" y="21"/>
                  </a:lnTo>
                  <a:lnTo>
                    <a:pt x="375" y="34"/>
                  </a:lnTo>
                  <a:lnTo>
                    <a:pt x="382" y="38"/>
                  </a:lnTo>
                  <a:close/>
                  <a:moveTo>
                    <a:pt x="169" y="86"/>
                  </a:moveTo>
                  <a:lnTo>
                    <a:pt x="169" y="86"/>
                  </a:lnTo>
                  <a:lnTo>
                    <a:pt x="165" y="87"/>
                  </a:lnTo>
                  <a:lnTo>
                    <a:pt x="161" y="87"/>
                  </a:lnTo>
                  <a:lnTo>
                    <a:pt x="159" y="92"/>
                  </a:lnTo>
                  <a:lnTo>
                    <a:pt x="158" y="93"/>
                  </a:lnTo>
                  <a:lnTo>
                    <a:pt x="158" y="97"/>
                  </a:lnTo>
                  <a:lnTo>
                    <a:pt x="159" y="100"/>
                  </a:lnTo>
                  <a:lnTo>
                    <a:pt x="169" y="97"/>
                  </a:lnTo>
                  <a:lnTo>
                    <a:pt x="170" y="95"/>
                  </a:lnTo>
                  <a:lnTo>
                    <a:pt x="170" y="92"/>
                  </a:lnTo>
                  <a:lnTo>
                    <a:pt x="169" y="86"/>
                  </a:lnTo>
                  <a:close/>
                  <a:moveTo>
                    <a:pt x="352" y="67"/>
                  </a:moveTo>
                  <a:lnTo>
                    <a:pt x="352" y="67"/>
                  </a:lnTo>
                  <a:lnTo>
                    <a:pt x="355" y="75"/>
                  </a:lnTo>
                  <a:lnTo>
                    <a:pt x="359" y="84"/>
                  </a:lnTo>
                  <a:lnTo>
                    <a:pt x="361" y="82"/>
                  </a:lnTo>
                  <a:lnTo>
                    <a:pt x="361" y="78"/>
                  </a:lnTo>
                  <a:lnTo>
                    <a:pt x="361" y="76"/>
                  </a:lnTo>
                  <a:lnTo>
                    <a:pt x="358" y="63"/>
                  </a:lnTo>
                  <a:lnTo>
                    <a:pt x="358" y="62"/>
                  </a:lnTo>
                  <a:lnTo>
                    <a:pt x="352" y="67"/>
                  </a:lnTo>
                  <a:close/>
                  <a:moveTo>
                    <a:pt x="314" y="54"/>
                  </a:moveTo>
                  <a:lnTo>
                    <a:pt x="314" y="54"/>
                  </a:lnTo>
                  <a:lnTo>
                    <a:pt x="315" y="51"/>
                  </a:lnTo>
                  <a:lnTo>
                    <a:pt x="317" y="46"/>
                  </a:lnTo>
                  <a:lnTo>
                    <a:pt x="317" y="41"/>
                  </a:lnTo>
                  <a:lnTo>
                    <a:pt x="317" y="40"/>
                  </a:lnTo>
                  <a:lnTo>
                    <a:pt x="317" y="38"/>
                  </a:lnTo>
                  <a:lnTo>
                    <a:pt x="309" y="40"/>
                  </a:lnTo>
                  <a:lnTo>
                    <a:pt x="309" y="41"/>
                  </a:lnTo>
                  <a:lnTo>
                    <a:pt x="309" y="45"/>
                  </a:lnTo>
                  <a:lnTo>
                    <a:pt x="309" y="48"/>
                  </a:lnTo>
                  <a:lnTo>
                    <a:pt x="311" y="49"/>
                  </a:lnTo>
                  <a:lnTo>
                    <a:pt x="311" y="51"/>
                  </a:lnTo>
                  <a:lnTo>
                    <a:pt x="314" y="54"/>
                  </a:lnTo>
                  <a:close/>
                  <a:moveTo>
                    <a:pt x="63" y="67"/>
                  </a:moveTo>
                  <a:lnTo>
                    <a:pt x="63" y="67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1"/>
                  </a:lnTo>
                  <a:lnTo>
                    <a:pt x="66" y="79"/>
                  </a:lnTo>
                  <a:lnTo>
                    <a:pt x="68" y="76"/>
                  </a:lnTo>
                  <a:lnTo>
                    <a:pt x="68" y="73"/>
                  </a:lnTo>
                  <a:lnTo>
                    <a:pt x="66" y="68"/>
                  </a:lnTo>
                  <a:lnTo>
                    <a:pt x="63" y="67"/>
                  </a:lnTo>
                  <a:close/>
                  <a:moveTo>
                    <a:pt x="393" y="108"/>
                  </a:moveTo>
                  <a:lnTo>
                    <a:pt x="393" y="108"/>
                  </a:lnTo>
                  <a:lnTo>
                    <a:pt x="393" y="106"/>
                  </a:lnTo>
                  <a:lnTo>
                    <a:pt x="394" y="98"/>
                  </a:lnTo>
                  <a:lnTo>
                    <a:pt x="396" y="92"/>
                  </a:lnTo>
                  <a:lnTo>
                    <a:pt x="396" y="90"/>
                  </a:lnTo>
                  <a:lnTo>
                    <a:pt x="394" y="82"/>
                  </a:lnTo>
                  <a:lnTo>
                    <a:pt x="391" y="75"/>
                  </a:lnTo>
                  <a:lnTo>
                    <a:pt x="391" y="78"/>
                  </a:lnTo>
                  <a:lnTo>
                    <a:pt x="391" y="81"/>
                  </a:lnTo>
                  <a:lnTo>
                    <a:pt x="393" y="86"/>
                  </a:lnTo>
                  <a:lnTo>
                    <a:pt x="393" y="92"/>
                  </a:lnTo>
                  <a:lnTo>
                    <a:pt x="391" y="95"/>
                  </a:lnTo>
                  <a:lnTo>
                    <a:pt x="389" y="95"/>
                  </a:lnTo>
                  <a:lnTo>
                    <a:pt x="389" y="100"/>
                  </a:lnTo>
                  <a:lnTo>
                    <a:pt x="393" y="108"/>
                  </a:lnTo>
                  <a:close/>
                  <a:moveTo>
                    <a:pt x="189" y="32"/>
                  </a:moveTo>
                  <a:lnTo>
                    <a:pt x="189" y="32"/>
                  </a:lnTo>
                  <a:lnTo>
                    <a:pt x="187" y="32"/>
                  </a:lnTo>
                  <a:lnTo>
                    <a:pt x="165" y="24"/>
                  </a:lnTo>
                  <a:lnTo>
                    <a:pt x="159" y="22"/>
                  </a:lnTo>
                  <a:lnTo>
                    <a:pt x="151" y="22"/>
                  </a:lnTo>
                  <a:lnTo>
                    <a:pt x="142" y="22"/>
                  </a:lnTo>
                  <a:lnTo>
                    <a:pt x="132" y="22"/>
                  </a:lnTo>
                  <a:lnTo>
                    <a:pt x="154" y="24"/>
                  </a:lnTo>
                  <a:lnTo>
                    <a:pt x="159" y="24"/>
                  </a:lnTo>
                  <a:lnTo>
                    <a:pt x="165" y="26"/>
                  </a:lnTo>
                  <a:lnTo>
                    <a:pt x="173" y="27"/>
                  </a:lnTo>
                  <a:lnTo>
                    <a:pt x="187" y="32"/>
                  </a:lnTo>
                  <a:lnTo>
                    <a:pt x="189" y="32"/>
                  </a:lnTo>
                  <a:close/>
                  <a:moveTo>
                    <a:pt x="355" y="30"/>
                  </a:moveTo>
                  <a:lnTo>
                    <a:pt x="355" y="30"/>
                  </a:lnTo>
                  <a:lnTo>
                    <a:pt x="359" y="37"/>
                  </a:lnTo>
                  <a:lnTo>
                    <a:pt x="361" y="37"/>
                  </a:lnTo>
                  <a:lnTo>
                    <a:pt x="364" y="37"/>
                  </a:lnTo>
                  <a:lnTo>
                    <a:pt x="367" y="38"/>
                  </a:lnTo>
                  <a:lnTo>
                    <a:pt x="370" y="41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67" y="35"/>
                  </a:lnTo>
                  <a:lnTo>
                    <a:pt x="363" y="32"/>
                  </a:lnTo>
                  <a:lnTo>
                    <a:pt x="358" y="27"/>
                  </a:lnTo>
                  <a:lnTo>
                    <a:pt x="355" y="30"/>
                  </a:lnTo>
                  <a:close/>
                  <a:moveTo>
                    <a:pt x="265" y="26"/>
                  </a:moveTo>
                  <a:lnTo>
                    <a:pt x="265" y="26"/>
                  </a:lnTo>
                  <a:lnTo>
                    <a:pt x="266" y="26"/>
                  </a:lnTo>
                  <a:lnTo>
                    <a:pt x="277" y="22"/>
                  </a:lnTo>
                  <a:lnTo>
                    <a:pt x="282" y="21"/>
                  </a:lnTo>
                  <a:lnTo>
                    <a:pt x="285" y="21"/>
                  </a:lnTo>
                  <a:lnTo>
                    <a:pt x="290" y="18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70" y="22"/>
                  </a:lnTo>
                  <a:lnTo>
                    <a:pt x="266" y="22"/>
                  </a:lnTo>
                  <a:lnTo>
                    <a:pt x="265" y="26"/>
                  </a:lnTo>
                  <a:close/>
                  <a:moveTo>
                    <a:pt x="145" y="106"/>
                  </a:moveTo>
                  <a:lnTo>
                    <a:pt x="145" y="106"/>
                  </a:lnTo>
                  <a:lnTo>
                    <a:pt x="135" y="103"/>
                  </a:lnTo>
                  <a:lnTo>
                    <a:pt x="134" y="106"/>
                  </a:lnTo>
                  <a:lnTo>
                    <a:pt x="132" y="106"/>
                  </a:lnTo>
                  <a:lnTo>
                    <a:pt x="131" y="106"/>
                  </a:lnTo>
                  <a:lnTo>
                    <a:pt x="129" y="109"/>
                  </a:lnTo>
                  <a:lnTo>
                    <a:pt x="131" y="111"/>
                  </a:lnTo>
                  <a:lnTo>
                    <a:pt x="134" y="111"/>
                  </a:lnTo>
                  <a:lnTo>
                    <a:pt x="143" y="106"/>
                  </a:lnTo>
                  <a:lnTo>
                    <a:pt x="145" y="106"/>
                  </a:lnTo>
                  <a:close/>
                  <a:moveTo>
                    <a:pt x="57" y="108"/>
                  </a:moveTo>
                  <a:lnTo>
                    <a:pt x="57" y="108"/>
                  </a:lnTo>
                  <a:lnTo>
                    <a:pt x="58" y="106"/>
                  </a:lnTo>
                  <a:lnTo>
                    <a:pt x="60" y="103"/>
                  </a:lnTo>
                  <a:lnTo>
                    <a:pt x="57" y="92"/>
                  </a:lnTo>
                  <a:lnTo>
                    <a:pt x="55" y="90"/>
                  </a:lnTo>
                  <a:lnTo>
                    <a:pt x="53" y="89"/>
                  </a:lnTo>
                  <a:lnTo>
                    <a:pt x="55" y="106"/>
                  </a:lnTo>
                  <a:lnTo>
                    <a:pt x="55" y="108"/>
                  </a:lnTo>
                  <a:lnTo>
                    <a:pt x="57" y="108"/>
                  </a:lnTo>
                  <a:close/>
                  <a:moveTo>
                    <a:pt x="296" y="97"/>
                  </a:moveTo>
                  <a:lnTo>
                    <a:pt x="296" y="97"/>
                  </a:lnTo>
                  <a:lnTo>
                    <a:pt x="288" y="103"/>
                  </a:lnTo>
                  <a:lnTo>
                    <a:pt x="290" y="112"/>
                  </a:lnTo>
                  <a:lnTo>
                    <a:pt x="293" y="111"/>
                  </a:lnTo>
                  <a:lnTo>
                    <a:pt x="295" y="103"/>
                  </a:lnTo>
                  <a:lnTo>
                    <a:pt x="296" y="97"/>
                  </a:lnTo>
                  <a:close/>
                  <a:moveTo>
                    <a:pt x="9" y="134"/>
                  </a:moveTo>
                  <a:lnTo>
                    <a:pt x="9" y="134"/>
                  </a:lnTo>
                  <a:lnTo>
                    <a:pt x="11" y="136"/>
                  </a:lnTo>
                  <a:lnTo>
                    <a:pt x="12" y="130"/>
                  </a:lnTo>
                  <a:lnTo>
                    <a:pt x="14" y="119"/>
                  </a:lnTo>
                  <a:lnTo>
                    <a:pt x="17" y="108"/>
                  </a:lnTo>
                  <a:lnTo>
                    <a:pt x="19" y="101"/>
                  </a:lnTo>
                  <a:lnTo>
                    <a:pt x="16" y="109"/>
                  </a:lnTo>
                  <a:lnTo>
                    <a:pt x="12" y="119"/>
                  </a:lnTo>
                  <a:lnTo>
                    <a:pt x="9" y="134"/>
                  </a:lnTo>
                  <a:close/>
                  <a:moveTo>
                    <a:pt x="50" y="125"/>
                  </a:moveTo>
                  <a:lnTo>
                    <a:pt x="50" y="125"/>
                  </a:lnTo>
                  <a:lnTo>
                    <a:pt x="57" y="141"/>
                  </a:lnTo>
                  <a:lnTo>
                    <a:pt x="58" y="134"/>
                  </a:lnTo>
                  <a:lnTo>
                    <a:pt x="60" y="131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5" y="130"/>
                  </a:lnTo>
                  <a:lnTo>
                    <a:pt x="55" y="128"/>
                  </a:lnTo>
                  <a:lnTo>
                    <a:pt x="55" y="125"/>
                  </a:lnTo>
                  <a:lnTo>
                    <a:pt x="55" y="123"/>
                  </a:lnTo>
                  <a:lnTo>
                    <a:pt x="53" y="125"/>
                  </a:lnTo>
                  <a:lnTo>
                    <a:pt x="50" y="125"/>
                  </a:lnTo>
                  <a:close/>
                  <a:moveTo>
                    <a:pt x="342" y="27"/>
                  </a:moveTo>
                  <a:lnTo>
                    <a:pt x="342" y="27"/>
                  </a:lnTo>
                  <a:lnTo>
                    <a:pt x="342" y="26"/>
                  </a:lnTo>
                  <a:lnTo>
                    <a:pt x="336" y="19"/>
                  </a:lnTo>
                  <a:lnTo>
                    <a:pt x="336" y="18"/>
                  </a:lnTo>
                  <a:lnTo>
                    <a:pt x="329" y="16"/>
                  </a:lnTo>
                  <a:lnTo>
                    <a:pt x="325" y="16"/>
                  </a:lnTo>
                  <a:lnTo>
                    <a:pt x="329" y="19"/>
                  </a:lnTo>
                  <a:lnTo>
                    <a:pt x="334" y="22"/>
                  </a:lnTo>
                  <a:lnTo>
                    <a:pt x="336" y="24"/>
                  </a:lnTo>
                  <a:lnTo>
                    <a:pt x="342" y="26"/>
                  </a:lnTo>
                  <a:lnTo>
                    <a:pt x="342" y="27"/>
                  </a:lnTo>
                  <a:close/>
                  <a:moveTo>
                    <a:pt x="82" y="40"/>
                  </a:moveTo>
                  <a:lnTo>
                    <a:pt x="82" y="40"/>
                  </a:lnTo>
                  <a:lnTo>
                    <a:pt x="69" y="49"/>
                  </a:lnTo>
                  <a:lnTo>
                    <a:pt x="71" y="51"/>
                  </a:lnTo>
                  <a:lnTo>
                    <a:pt x="72" y="51"/>
                  </a:lnTo>
                  <a:lnTo>
                    <a:pt x="82" y="45"/>
                  </a:lnTo>
                  <a:lnTo>
                    <a:pt x="82" y="40"/>
                  </a:lnTo>
                  <a:close/>
                  <a:moveTo>
                    <a:pt x="222" y="38"/>
                  </a:moveTo>
                  <a:lnTo>
                    <a:pt x="222" y="38"/>
                  </a:lnTo>
                  <a:lnTo>
                    <a:pt x="224" y="37"/>
                  </a:lnTo>
                  <a:lnTo>
                    <a:pt x="232" y="32"/>
                  </a:lnTo>
                  <a:lnTo>
                    <a:pt x="233" y="30"/>
                  </a:lnTo>
                  <a:lnTo>
                    <a:pt x="247" y="19"/>
                  </a:lnTo>
                  <a:lnTo>
                    <a:pt x="247" y="18"/>
                  </a:lnTo>
                  <a:lnTo>
                    <a:pt x="235" y="27"/>
                  </a:lnTo>
                  <a:lnTo>
                    <a:pt x="222" y="38"/>
                  </a:lnTo>
                  <a:close/>
                  <a:moveTo>
                    <a:pt x="50" y="89"/>
                  </a:moveTo>
                  <a:lnTo>
                    <a:pt x="50" y="89"/>
                  </a:lnTo>
                  <a:lnTo>
                    <a:pt x="49" y="89"/>
                  </a:lnTo>
                  <a:lnTo>
                    <a:pt x="49" y="90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52" y="103"/>
                  </a:lnTo>
                  <a:lnTo>
                    <a:pt x="50" y="89"/>
                  </a:lnTo>
                  <a:close/>
                  <a:moveTo>
                    <a:pt x="45" y="68"/>
                  </a:moveTo>
                  <a:lnTo>
                    <a:pt x="45" y="68"/>
                  </a:lnTo>
                  <a:lnTo>
                    <a:pt x="42" y="75"/>
                  </a:lnTo>
                  <a:lnTo>
                    <a:pt x="39" y="81"/>
                  </a:lnTo>
                  <a:lnTo>
                    <a:pt x="38" y="82"/>
                  </a:lnTo>
                  <a:lnTo>
                    <a:pt x="39" y="86"/>
                  </a:lnTo>
                  <a:lnTo>
                    <a:pt x="45" y="73"/>
                  </a:lnTo>
                  <a:lnTo>
                    <a:pt x="47" y="70"/>
                  </a:lnTo>
                  <a:lnTo>
                    <a:pt x="45" y="68"/>
                  </a:lnTo>
                  <a:close/>
                  <a:moveTo>
                    <a:pt x="260" y="56"/>
                  </a:moveTo>
                  <a:lnTo>
                    <a:pt x="260" y="56"/>
                  </a:lnTo>
                  <a:lnTo>
                    <a:pt x="258" y="56"/>
                  </a:lnTo>
                  <a:lnTo>
                    <a:pt x="257" y="65"/>
                  </a:lnTo>
                  <a:lnTo>
                    <a:pt x="257" y="67"/>
                  </a:lnTo>
                  <a:lnTo>
                    <a:pt x="263" y="63"/>
                  </a:lnTo>
                  <a:lnTo>
                    <a:pt x="260" y="56"/>
                  </a:lnTo>
                  <a:close/>
                  <a:moveTo>
                    <a:pt x="164" y="133"/>
                  </a:moveTo>
                  <a:lnTo>
                    <a:pt x="164" y="133"/>
                  </a:lnTo>
                  <a:lnTo>
                    <a:pt x="161" y="123"/>
                  </a:lnTo>
                  <a:lnTo>
                    <a:pt x="156" y="125"/>
                  </a:lnTo>
                  <a:lnTo>
                    <a:pt x="161" y="136"/>
                  </a:lnTo>
                  <a:lnTo>
                    <a:pt x="164" y="133"/>
                  </a:lnTo>
                  <a:close/>
                  <a:moveTo>
                    <a:pt x="213" y="41"/>
                  </a:moveTo>
                  <a:lnTo>
                    <a:pt x="213" y="41"/>
                  </a:lnTo>
                  <a:lnTo>
                    <a:pt x="206" y="37"/>
                  </a:lnTo>
                  <a:lnTo>
                    <a:pt x="199" y="32"/>
                  </a:lnTo>
                  <a:lnTo>
                    <a:pt x="189" y="27"/>
                  </a:lnTo>
                  <a:lnTo>
                    <a:pt x="184" y="26"/>
                  </a:lnTo>
                  <a:lnTo>
                    <a:pt x="184" y="27"/>
                  </a:lnTo>
                  <a:lnTo>
                    <a:pt x="197" y="32"/>
                  </a:lnTo>
                  <a:lnTo>
                    <a:pt x="202" y="35"/>
                  </a:lnTo>
                  <a:lnTo>
                    <a:pt x="206" y="38"/>
                  </a:lnTo>
                  <a:lnTo>
                    <a:pt x="210" y="41"/>
                  </a:lnTo>
                  <a:lnTo>
                    <a:pt x="211" y="41"/>
                  </a:lnTo>
                  <a:lnTo>
                    <a:pt x="213" y="41"/>
                  </a:lnTo>
                  <a:close/>
                  <a:moveTo>
                    <a:pt x="265" y="41"/>
                  </a:moveTo>
                  <a:lnTo>
                    <a:pt x="265" y="41"/>
                  </a:lnTo>
                  <a:lnTo>
                    <a:pt x="262" y="45"/>
                  </a:lnTo>
                  <a:lnTo>
                    <a:pt x="260" y="46"/>
                  </a:lnTo>
                  <a:lnTo>
                    <a:pt x="262" y="51"/>
                  </a:lnTo>
                  <a:lnTo>
                    <a:pt x="268" y="46"/>
                  </a:lnTo>
                  <a:lnTo>
                    <a:pt x="266" y="43"/>
                  </a:lnTo>
                  <a:lnTo>
                    <a:pt x="265" y="41"/>
                  </a:lnTo>
                  <a:close/>
                  <a:moveTo>
                    <a:pt x="150" y="57"/>
                  </a:moveTo>
                  <a:lnTo>
                    <a:pt x="150" y="57"/>
                  </a:lnTo>
                  <a:lnTo>
                    <a:pt x="148" y="54"/>
                  </a:lnTo>
                  <a:lnTo>
                    <a:pt x="145" y="54"/>
                  </a:lnTo>
                  <a:lnTo>
                    <a:pt x="139" y="54"/>
                  </a:lnTo>
                  <a:lnTo>
                    <a:pt x="137" y="54"/>
                  </a:lnTo>
                  <a:lnTo>
                    <a:pt x="137" y="59"/>
                  </a:lnTo>
                  <a:lnTo>
                    <a:pt x="150" y="57"/>
                  </a:lnTo>
                  <a:close/>
                  <a:moveTo>
                    <a:pt x="388" y="65"/>
                  </a:moveTo>
                  <a:lnTo>
                    <a:pt x="388" y="65"/>
                  </a:lnTo>
                  <a:lnTo>
                    <a:pt x="388" y="63"/>
                  </a:lnTo>
                  <a:lnTo>
                    <a:pt x="380" y="49"/>
                  </a:lnTo>
                  <a:lnTo>
                    <a:pt x="380" y="48"/>
                  </a:lnTo>
                  <a:lnTo>
                    <a:pt x="378" y="48"/>
                  </a:lnTo>
                  <a:lnTo>
                    <a:pt x="378" y="49"/>
                  </a:lnTo>
                  <a:lnTo>
                    <a:pt x="380" y="56"/>
                  </a:lnTo>
                  <a:lnTo>
                    <a:pt x="382" y="57"/>
                  </a:lnTo>
                  <a:lnTo>
                    <a:pt x="386" y="63"/>
                  </a:lnTo>
                  <a:lnTo>
                    <a:pt x="388" y="65"/>
                  </a:lnTo>
                  <a:close/>
                  <a:moveTo>
                    <a:pt x="244" y="54"/>
                  </a:moveTo>
                  <a:lnTo>
                    <a:pt x="244" y="54"/>
                  </a:lnTo>
                  <a:lnTo>
                    <a:pt x="241" y="59"/>
                  </a:lnTo>
                  <a:lnTo>
                    <a:pt x="240" y="62"/>
                  </a:lnTo>
                  <a:lnTo>
                    <a:pt x="241" y="68"/>
                  </a:lnTo>
                  <a:lnTo>
                    <a:pt x="241" y="70"/>
                  </a:lnTo>
                  <a:lnTo>
                    <a:pt x="246" y="60"/>
                  </a:lnTo>
                  <a:lnTo>
                    <a:pt x="244" y="54"/>
                  </a:lnTo>
                  <a:close/>
                  <a:moveTo>
                    <a:pt x="293" y="24"/>
                  </a:moveTo>
                  <a:lnTo>
                    <a:pt x="293" y="24"/>
                  </a:lnTo>
                  <a:lnTo>
                    <a:pt x="285" y="26"/>
                  </a:lnTo>
                  <a:lnTo>
                    <a:pt x="282" y="29"/>
                  </a:lnTo>
                  <a:lnTo>
                    <a:pt x="293" y="29"/>
                  </a:lnTo>
                  <a:lnTo>
                    <a:pt x="293" y="24"/>
                  </a:lnTo>
                  <a:close/>
                  <a:moveTo>
                    <a:pt x="383" y="35"/>
                  </a:moveTo>
                  <a:lnTo>
                    <a:pt x="383" y="35"/>
                  </a:lnTo>
                  <a:lnTo>
                    <a:pt x="374" y="26"/>
                  </a:lnTo>
                  <a:lnTo>
                    <a:pt x="367" y="19"/>
                  </a:lnTo>
                  <a:lnTo>
                    <a:pt x="361" y="16"/>
                  </a:lnTo>
                  <a:lnTo>
                    <a:pt x="345" y="8"/>
                  </a:lnTo>
                  <a:lnTo>
                    <a:pt x="355" y="13"/>
                  </a:lnTo>
                  <a:lnTo>
                    <a:pt x="366" y="19"/>
                  </a:lnTo>
                  <a:lnTo>
                    <a:pt x="375" y="27"/>
                  </a:lnTo>
                  <a:lnTo>
                    <a:pt x="383" y="35"/>
                  </a:lnTo>
                  <a:close/>
                  <a:moveTo>
                    <a:pt x="246" y="125"/>
                  </a:moveTo>
                  <a:lnTo>
                    <a:pt x="246" y="125"/>
                  </a:lnTo>
                  <a:lnTo>
                    <a:pt x="249" y="122"/>
                  </a:lnTo>
                  <a:lnTo>
                    <a:pt x="251" y="119"/>
                  </a:lnTo>
                  <a:lnTo>
                    <a:pt x="252" y="116"/>
                  </a:lnTo>
                  <a:lnTo>
                    <a:pt x="251" y="112"/>
                  </a:lnTo>
                  <a:lnTo>
                    <a:pt x="249" y="117"/>
                  </a:lnTo>
                  <a:lnTo>
                    <a:pt x="247" y="119"/>
                  </a:lnTo>
                  <a:lnTo>
                    <a:pt x="247" y="117"/>
                  </a:lnTo>
                  <a:lnTo>
                    <a:pt x="249" y="116"/>
                  </a:lnTo>
                  <a:lnTo>
                    <a:pt x="247" y="116"/>
                  </a:lnTo>
                  <a:lnTo>
                    <a:pt x="246" y="119"/>
                  </a:lnTo>
                  <a:lnTo>
                    <a:pt x="244" y="122"/>
                  </a:lnTo>
                  <a:lnTo>
                    <a:pt x="246" y="125"/>
                  </a:lnTo>
                  <a:close/>
                  <a:moveTo>
                    <a:pt x="47" y="103"/>
                  </a:moveTo>
                  <a:lnTo>
                    <a:pt x="47" y="103"/>
                  </a:lnTo>
                  <a:lnTo>
                    <a:pt x="45" y="103"/>
                  </a:lnTo>
                  <a:lnTo>
                    <a:pt x="47" y="109"/>
                  </a:lnTo>
                  <a:lnTo>
                    <a:pt x="50" y="116"/>
                  </a:lnTo>
                  <a:lnTo>
                    <a:pt x="52" y="114"/>
                  </a:lnTo>
                  <a:lnTo>
                    <a:pt x="52" y="112"/>
                  </a:lnTo>
                  <a:lnTo>
                    <a:pt x="52" y="109"/>
                  </a:lnTo>
                  <a:lnTo>
                    <a:pt x="52" y="108"/>
                  </a:lnTo>
                  <a:lnTo>
                    <a:pt x="47" y="103"/>
                  </a:lnTo>
                  <a:close/>
                  <a:moveTo>
                    <a:pt x="135" y="100"/>
                  </a:moveTo>
                  <a:lnTo>
                    <a:pt x="135" y="100"/>
                  </a:lnTo>
                  <a:lnTo>
                    <a:pt x="140" y="101"/>
                  </a:lnTo>
                  <a:lnTo>
                    <a:pt x="146" y="103"/>
                  </a:lnTo>
                  <a:lnTo>
                    <a:pt x="145" y="101"/>
                  </a:lnTo>
                  <a:lnTo>
                    <a:pt x="143" y="101"/>
                  </a:lnTo>
                  <a:lnTo>
                    <a:pt x="142" y="98"/>
                  </a:lnTo>
                  <a:lnTo>
                    <a:pt x="142" y="97"/>
                  </a:lnTo>
                  <a:lnTo>
                    <a:pt x="143" y="92"/>
                  </a:lnTo>
                  <a:lnTo>
                    <a:pt x="143" y="90"/>
                  </a:lnTo>
                  <a:lnTo>
                    <a:pt x="137" y="97"/>
                  </a:lnTo>
                  <a:lnTo>
                    <a:pt x="135" y="100"/>
                  </a:lnTo>
                  <a:close/>
                  <a:moveTo>
                    <a:pt x="285" y="60"/>
                  </a:moveTo>
                  <a:lnTo>
                    <a:pt x="285" y="60"/>
                  </a:lnTo>
                  <a:lnTo>
                    <a:pt x="282" y="60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7"/>
                  </a:lnTo>
                  <a:lnTo>
                    <a:pt x="282" y="70"/>
                  </a:lnTo>
                  <a:lnTo>
                    <a:pt x="287" y="63"/>
                  </a:lnTo>
                  <a:lnTo>
                    <a:pt x="285" y="60"/>
                  </a:lnTo>
                  <a:close/>
                  <a:moveTo>
                    <a:pt x="326" y="21"/>
                  </a:moveTo>
                  <a:lnTo>
                    <a:pt x="326" y="21"/>
                  </a:lnTo>
                  <a:lnTo>
                    <a:pt x="323" y="19"/>
                  </a:lnTo>
                  <a:lnTo>
                    <a:pt x="317" y="18"/>
                  </a:lnTo>
                  <a:lnTo>
                    <a:pt x="311" y="16"/>
                  </a:lnTo>
                  <a:lnTo>
                    <a:pt x="306" y="16"/>
                  </a:lnTo>
                  <a:lnTo>
                    <a:pt x="311" y="19"/>
                  </a:lnTo>
                  <a:lnTo>
                    <a:pt x="312" y="19"/>
                  </a:lnTo>
                  <a:lnTo>
                    <a:pt x="318" y="19"/>
                  </a:lnTo>
                  <a:lnTo>
                    <a:pt x="322" y="19"/>
                  </a:lnTo>
                  <a:lnTo>
                    <a:pt x="323" y="21"/>
                  </a:lnTo>
                  <a:lnTo>
                    <a:pt x="326" y="21"/>
                  </a:lnTo>
                  <a:close/>
                  <a:moveTo>
                    <a:pt x="363" y="100"/>
                  </a:moveTo>
                  <a:lnTo>
                    <a:pt x="363" y="100"/>
                  </a:lnTo>
                  <a:lnTo>
                    <a:pt x="361" y="101"/>
                  </a:lnTo>
                  <a:lnTo>
                    <a:pt x="358" y="111"/>
                  </a:lnTo>
                  <a:lnTo>
                    <a:pt x="358" y="112"/>
                  </a:lnTo>
                  <a:lnTo>
                    <a:pt x="359" y="114"/>
                  </a:lnTo>
                  <a:lnTo>
                    <a:pt x="364" y="103"/>
                  </a:lnTo>
                  <a:lnTo>
                    <a:pt x="364" y="101"/>
                  </a:lnTo>
                  <a:lnTo>
                    <a:pt x="363" y="100"/>
                  </a:lnTo>
                  <a:close/>
                  <a:moveTo>
                    <a:pt x="238" y="51"/>
                  </a:moveTo>
                  <a:lnTo>
                    <a:pt x="238" y="51"/>
                  </a:lnTo>
                  <a:lnTo>
                    <a:pt x="230" y="56"/>
                  </a:lnTo>
                  <a:lnTo>
                    <a:pt x="228" y="59"/>
                  </a:lnTo>
                  <a:lnTo>
                    <a:pt x="228" y="62"/>
                  </a:lnTo>
                  <a:lnTo>
                    <a:pt x="230" y="60"/>
                  </a:lnTo>
                  <a:lnTo>
                    <a:pt x="236" y="56"/>
                  </a:lnTo>
                  <a:lnTo>
                    <a:pt x="236" y="52"/>
                  </a:lnTo>
                  <a:lnTo>
                    <a:pt x="238" y="51"/>
                  </a:lnTo>
                  <a:close/>
                  <a:moveTo>
                    <a:pt x="282" y="34"/>
                  </a:moveTo>
                  <a:lnTo>
                    <a:pt x="282" y="34"/>
                  </a:lnTo>
                  <a:lnTo>
                    <a:pt x="284" y="37"/>
                  </a:lnTo>
                  <a:lnTo>
                    <a:pt x="285" y="37"/>
                  </a:lnTo>
                  <a:lnTo>
                    <a:pt x="288" y="35"/>
                  </a:lnTo>
                  <a:lnTo>
                    <a:pt x="292" y="32"/>
                  </a:lnTo>
                  <a:lnTo>
                    <a:pt x="282" y="34"/>
                  </a:lnTo>
                  <a:close/>
                  <a:moveTo>
                    <a:pt x="247" y="101"/>
                  </a:moveTo>
                  <a:lnTo>
                    <a:pt x="247" y="101"/>
                  </a:lnTo>
                  <a:lnTo>
                    <a:pt x="244" y="114"/>
                  </a:lnTo>
                  <a:lnTo>
                    <a:pt x="249" y="109"/>
                  </a:lnTo>
                  <a:lnTo>
                    <a:pt x="249" y="108"/>
                  </a:lnTo>
                  <a:lnTo>
                    <a:pt x="247" y="101"/>
                  </a:lnTo>
                  <a:close/>
                  <a:moveTo>
                    <a:pt x="164" y="123"/>
                  </a:moveTo>
                  <a:lnTo>
                    <a:pt x="164" y="123"/>
                  </a:lnTo>
                  <a:lnTo>
                    <a:pt x="167" y="131"/>
                  </a:lnTo>
                  <a:lnTo>
                    <a:pt x="169" y="131"/>
                  </a:lnTo>
                  <a:lnTo>
                    <a:pt x="169" y="130"/>
                  </a:lnTo>
                  <a:lnTo>
                    <a:pt x="170" y="127"/>
                  </a:lnTo>
                  <a:lnTo>
                    <a:pt x="167" y="123"/>
                  </a:lnTo>
                  <a:lnTo>
                    <a:pt x="164" y="123"/>
                  </a:lnTo>
                  <a:close/>
                  <a:moveTo>
                    <a:pt x="268" y="51"/>
                  </a:moveTo>
                  <a:lnTo>
                    <a:pt x="268" y="51"/>
                  </a:lnTo>
                  <a:lnTo>
                    <a:pt x="262" y="54"/>
                  </a:lnTo>
                  <a:lnTo>
                    <a:pt x="265" y="60"/>
                  </a:lnTo>
                  <a:lnTo>
                    <a:pt x="268" y="56"/>
                  </a:lnTo>
                  <a:lnTo>
                    <a:pt x="268" y="51"/>
                  </a:lnTo>
                  <a:close/>
                  <a:moveTo>
                    <a:pt x="175" y="76"/>
                  </a:moveTo>
                  <a:lnTo>
                    <a:pt x="175" y="76"/>
                  </a:lnTo>
                  <a:lnTo>
                    <a:pt x="173" y="75"/>
                  </a:lnTo>
                  <a:lnTo>
                    <a:pt x="169" y="68"/>
                  </a:lnTo>
                  <a:lnTo>
                    <a:pt x="167" y="68"/>
                  </a:lnTo>
                  <a:lnTo>
                    <a:pt x="170" y="76"/>
                  </a:lnTo>
                  <a:lnTo>
                    <a:pt x="175" y="76"/>
                  </a:lnTo>
                  <a:close/>
                  <a:moveTo>
                    <a:pt x="352" y="46"/>
                  </a:moveTo>
                  <a:lnTo>
                    <a:pt x="352" y="46"/>
                  </a:lnTo>
                  <a:lnTo>
                    <a:pt x="347" y="43"/>
                  </a:lnTo>
                  <a:lnTo>
                    <a:pt x="347" y="52"/>
                  </a:lnTo>
                  <a:lnTo>
                    <a:pt x="350" y="51"/>
                  </a:lnTo>
                  <a:lnTo>
                    <a:pt x="352" y="49"/>
                  </a:lnTo>
                  <a:lnTo>
                    <a:pt x="352" y="46"/>
                  </a:lnTo>
                  <a:close/>
                  <a:moveTo>
                    <a:pt x="342" y="79"/>
                  </a:moveTo>
                  <a:lnTo>
                    <a:pt x="342" y="79"/>
                  </a:lnTo>
                  <a:lnTo>
                    <a:pt x="341" y="82"/>
                  </a:lnTo>
                  <a:lnTo>
                    <a:pt x="339" y="84"/>
                  </a:lnTo>
                  <a:lnTo>
                    <a:pt x="336" y="84"/>
                  </a:lnTo>
                  <a:lnTo>
                    <a:pt x="336" y="86"/>
                  </a:lnTo>
                  <a:lnTo>
                    <a:pt x="337" y="87"/>
                  </a:lnTo>
                  <a:lnTo>
                    <a:pt x="341" y="87"/>
                  </a:lnTo>
                  <a:lnTo>
                    <a:pt x="342" y="87"/>
                  </a:lnTo>
                  <a:lnTo>
                    <a:pt x="344" y="84"/>
                  </a:lnTo>
                  <a:lnTo>
                    <a:pt x="344" y="82"/>
                  </a:lnTo>
                  <a:lnTo>
                    <a:pt x="342" y="79"/>
                  </a:lnTo>
                  <a:close/>
                  <a:moveTo>
                    <a:pt x="356" y="59"/>
                  </a:moveTo>
                  <a:lnTo>
                    <a:pt x="356" y="59"/>
                  </a:lnTo>
                  <a:lnTo>
                    <a:pt x="356" y="52"/>
                  </a:lnTo>
                  <a:lnTo>
                    <a:pt x="353" y="54"/>
                  </a:lnTo>
                  <a:lnTo>
                    <a:pt x="353" y="56"/>
                  </a:lnTo>
                  <a:lnTo>
                    <a:pt x="352" y="60"/>
                  </a:lnTo>
                  <a:lnTo>
                    <a:pt x="352" y="63"/>
                  </a:lnTo>
                  <a:lnTo>
                    <a:pt x="356" y="59"/>
                  </a:lnTo>
                  <a:close/>
                  <a:moveTo>
                    <a:pt x="143" y="27"/>
                  </a:move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61" y="32"/>
                  </a:lnTo>
                  <a:lnTo>
                    <a:pt x="162" y="30"/>
                  </a:lnTo>
                  <a:lnTo>
                    <a:pt x="158" y="29"/>
                  </a:lnTo>
                  <a:lnTo>
                    <a:pt x="154" y="29"/>
                  </a:lnTo>
                  <a:lnTo>
                    <a:pt x="148" y="27"/>
                  </a:lnTo>
                  <a:lnTo>
                    <a:pt x="143" y="27"/>
                  </a:lnTo>
                  <a:close/>
                  <a:moveTo>
                    <a:pt x="227" y="106"/>
                  </a:moveTo>
                  <a:lnTo>
                    <a:pt x="227" y="106"/>
                  </a:lnTo>
                  <a:lnTo>
                    <a:pt x="228" y="106"/>
                  </a:lnTo>
                  <a:lnTo>
                    <a:pt x="232" y="103"/>
                  </a:lnTo>
                  <a:lnTo>
                    <a:pt x="233" y="101"/>
                  </a:lnTo>
                  <a:lnTo>
                    <a:pt x="235" y="92"/>
                  </a:lnTo>
                  <a:lnTo>
                    <a:pt x="235" y="90"/>
                  </a:lnTo>
                  <a:lnTo>
                    <a:pt x="233" y="92"/>
                  </a:lnTo>
                  <a:lnTo>
                    <a:pt x="227" y="106"/>
                  </a:lnTo>
                  <a:close/>
                  <a:moveTo>
                    <a:pt x="99" y="34"/>
                  </a:moveTo>
                  <a:lnTo>
                    <a:pt x="99" y="34"/>
                  </a:lnTo>
                  <a:lnTo>
                    <a:pt x="99" y="32"/>
                  </a:lnTo>
                  <a:lnTo>
                    <a:pt x="96" y="34"/>
                  </a:lnTo>
                  <a:lnTo>
                    <a:pt x="87" y="37"/>
                  </a:lnTo>
                  <a:lnTo>
                    <a:pt x="90" y="40"/>
                  </a:lnTo>
                  <a:lnTo>
                    <a:pt x="94" y="37"/>
                  </a:lnTo>
                  <a:lnTo>
                    <a:pt x="99" y="34"/>
                  </a:lnTo>
                  <a:close/>
                  <a:moveTo>
                    <a:pt x="221" y="101"/>
                  </a:moveTo>
                  <a:lnTo>
                    <a:pt x="221" y="101"/>
                  </a:lnTo>
                  <a:lnTo>
                    <a:pt x="219" y="103"/>
                  </a:lnTo>
                  <a:lnTo>
                    <a:pt x="219" y="106"/>
                  </a:lnTo>
                  <a:lnTo>
                    <a:pt x="221" y="109"/>
                  </a:lnTo>
                  <a:lnTo>
                    <a:pt x="221" y="112"/>
                  </a:lnTo>
                  <a:lnTo>
                    <a:pt x="224" y="108"/>
                  </a:lnTo>
                  <a:lnTo>
                    <a:pt x="224" y="106"/>
                  </a:lnTo>
                  <a:lnTo>
                    <a:pt x="221" y="101"/>
                  </a:lnTo>
                  <a:close/>
                  <a:moveTo>
                    <a:pt x="124" y="65"/>
                  </a:moveTo>
                  <a:lnTo>
                    <a:pt x="124" y="65"/>
                  </a:lnTo>
                  <a:lnTo>
                    <a:pt x="120" y="65"/>
                  </a:lnTo>
                  <a:lnTo>
                    <a:pt x="118" y="65"/>
                  </a:lnTo>
                  <a:lnTo>
                    <a:pt x="120" y="70"/>
                  </a:lnTo>
                  <a:lnTo>
                    <a:pt x="121" y="71"/>
                  </a:lnTo>
                  <a:lnTo>
                    <a:pt x="124" y="71"/>
                  </a:lnTo>
                  <a:lnTo>
                    <a:pt x="124" y="70"/>
                  </a:lnTo>
                  <a:lnTo>
                    <a:pt x="124" y="65"/>
                  </a:lnTo>
                  <a:close/>
                  <a:moveTo>
                    <a:pt x="173" y="104"/>
                  </a:moveTo>
                  <a:lnTo>
                    <a:pt x="173" y="104"/>
                  </a:lnTo>
                  <a:lnTo>
                    <a:pt x="167" y="111"/>
                  </a:lnTo>
                  <a:lnTo>
                    <a:pt x="173" y="112"/>
                  </a:lnTo>
                  <a:lnTo>
                    <a:pt x="175" y="106"/>
                  </a:lnTo>
                  <a:lnTo>
                    <a:pt x="173" y="104"/>
                  </a:lnTo>
                  <a:close/>
                  <a:moveTo>
                    <a:pt x="230" y="122"/>
                  </a:moveTo>
                  <a:lnTo>
                    <a:pt x="230" y="122"/>
                  </a:lnTo>
                  <a:lnTo>
                    <a:pt x="225" y="127"/>
                  </a:lnTo>
                  <a:lnTo>
                    <a:pt x="225" y="128"/>
                  </a:lnTo>
                  <a:lnTo>
                    <a:pt x="227" y="133"/>
                  </a:lnTo>
                  <a:lnTo>
                    <a:pt x="228" y="134"/>
                  </a:lnTo>
                  <a:lnTo>
                    <a:pt x="230" y="122"/>
                  </a:lnTo>
                  <a:close/>
                  <a:moveTo>
                    <a:pt x="288" y="68"/>
                  </a:moveTo>
                  <a:lnTo>
                    <a:pt x="288" y="68"/>
                  </a:lnTo>
                  <a:lnTo>
                    <a:pt x="285" y="71"/>
                  </a:lnTo>
                  <a:lnTo>
                    <a:pt x="282" y="75"/>
                  </a:lnTo>
                  <a:lnTo>
                    <a:pt x="290" y="75"/>
                  </a:lnTo>
                  <a:lnTo>
                    <a:pt x="288" y="68"/>
                  </a:lnTo>
                  <a:close/>
                  <a:moveTo>
                    <a:pt x="339" y="71"/>
                  </a:moveTo>
                  <a:lnTo>
                    <a:pt x="339" y="71"/>
                  </a:lnTo>
                  <a:lnTo>
                    <a:pt x="339" y="68"/>
                  </a:lnTo>
                  <a:lnTo>
                    <a:pt x="337" y="65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7"/>
                  </a:lnTo>
                  <a:lnTo>
                    <a:pt x="336" y="70"/>
                  </a:lnTo>
                  <a:lnTo>
                    <a:pt x="336" y="71"/>
                  </a:lnTo>
                  <a:lnTo>
                    <a:pt x="339" y="71"/>
                  </a:lnTo>
                  <a:close/>
                  <a:moveTo>
                    <a:pt x="295" y="89"/>
                  </a:moveTo>
                  <a:lnTo>
                    <a:pt x="295" y="89"/>
                  </a:lnTo>
                  <a:lnTo>
                    <a:pt x="292" y="92"/>
                  </a:lnTo>
                  <a:lnTo>
                    <a:pt x="287" y="98"/>
                  </a:lnTo>
                  <a:lnTo>
                    <a:pt x="287" y="100"/>
                  </a:lnTo>
                  <a:lnTo>
                    <a:pt x="296" y="93"/>
                  </a:lnTo>
                  <a:lnTo>
                    <a:pt x="295" y="89"/>
                  </a:lnTo>
                  <a:close/>
                  <a:moveTo>
                    <a:pt x="146" y="45"/>
                  </a:moveTo>
                  <a:lnTo>
                    <a:pt x="146" y="45"/>
                  </a:lnTo>
                  <a:lnTo>
                    <a:pt x="140" y="45"/>
                  </a:lnTo>
                  <a:lnTo>
                    <a:pt x="148" y="49"/>
                  </a:lnTo>
                  <a:lnTo>
                    <a:pt x="150" y="51"/>
                  </a:lnTo>
                  <a:lnTo>
                    <a:pt x="146" y="45"/>
                  </a:lnTo>
                  <a:close/>
                  <a:moveTo>
                    <a:pt x="273" y="86"/>
                  </a:moveTo>
                  <a:lnTo>
                    <a:pt x="273" y="86"/>
                  </a:lnTo>
                  <a:lnTo>
                    <a:pt x="276" y="82"/>
                  </a:lnTo>
                  <a:lnTo>
                    <a:pt x="279" y="79"/>
                  </a:lnTo>
                  <a:lnTo>
                    <a:pt x="277" y="78"/>
                  </a:lnTo>
                  <a:lnTo>
                    <a:pt x="276" y="78"/>
                  </a:lnTo>
                  <a:lnTo>
                    <a:pt x="274" y="79"/>
                  </a:lnTo>
                  <a:lnTo>
                    <a:pt x="273" y="81"/>
                  </a:lnTo>
                  <a:lnTo>
                    <a:pt x="273" y="82"/>
                  </a:lnTo>
                  <a:lnTo>
                    <a:pt x="273" y="86"/>
                  </a:lnTo>
                  <a:close/>
                  <a:moveTo>
                    <a:pt x="31" y="125"/>
                  </a:moveTo>
                  <a:lnTo>
                    <a:pt x="31" y="125"/>
                  </a:lnTo>
                  <a:lnTo>
                    <a:pt x="33" y="125"/>
                  </a:lnTo>
                  <a:lnTo>
                    <a:pt x="33" y="123"/>
                  </a:lnTo>
                  <a:lnTo>
                    <a:pt x="36" y="117"/>
                  </a:lnTo>
                  <a:lnTo>
                    <a:pt x="36" y="116"/>
                  </a:lnTo>
                  <a:lnTo>
                    <a:pt x="34" y="112"/>
                  </a:lnTo>
                  <a:lnTo>
                    <a:pt x="31" y="123"/>
                  </a:lnTo>
                  <a:lnTo>
                    <a:pt x="31" y="125"/>
                  </a:lnTo>
                  <a:close/>
                  <a:moveTo>
                    <a:pt x="71" y="109"/>
                  </a:moveTo>
                  <a:lnTo>
                    <a:pt x="71" y="109"/>
                  </a:lnTo>
                  <a:lnTo>
                    <a:pt x="72" y="106"/>
                  </a:lnTo>
                  <a:lnTo>
                    <a:pt x="71" y="101"/>
                  </a:lnTo>
                  <a:lnTo>
                    <a:pt x="71" y="97"/>
                  </a:lnTo>
                  <a:lnTo>
                    <a:pt x="68" y="100"/>
                  </a:lnTo>
                  <a:lnTo>
                    <a:pt x="68" y="101"/>
                  </a:lnTo>
                  <a:lnTo>
                    <a:pt x="71" y="109"/>
                  </a:lnTo>
                  <a:close/>
                  <a:moveTo>
                    <a:pt x="251" y="98"/>
                  </a:moveTo>
                  <a:lnTo>
                    <a:pt x="251" y="98"/>
                  </a:lnTo>
                  <a:lnTo>
                    <a:pt x="252" y="106"/>
                  </a:lnTo>
                  <a:lnTo>
                    <a:pt x="255" y="103"/>
                  </a:lnTo>
                  <a:lnTo>
                    <a:pt x="255" y="98"/>
                  </a:lnTo>
                  <a:lnTo>
                    <a:pt x="251" y="98"/>
                  </a:lnTo>
                  <a:close/>
                  <a:moveTo>
                    <a:pt x="197" y="43"/>
                  </a:moveTo>
                  <a:lnTo>
                    <a:pt x="197" y="43"/>
                  </a:lnTo>
                  <a:lnTo>
                    <a:pt x="199" y="43"/>
                  </a:lnTo>
                  <a:lnTo>
                    <a:pt x="205" y="51"/>
                  </a:lnTo>
                  <a:lnTo>
                    <a:pt x="208" y="52"/>
                  </a:lnTo>
                  <a:lnTo>
                    <a:pt x="211" y="54"/>
                  </a:lnTo>
                  <a:lnTo>
                    <a:pt x="205" y="48"/>
                  </a:lnTo>
                  <a:lnTo>
                    <a:pt x="197" y="43"/>
                  </a:lnTo>
                  <a:close/>
                  <a:moveTo>
                    <a:pt x="116" y="45"/>
                  </a:moveTo>
                  <a:lnTo>
                    <a:pt x="116" y="45"/>
                  </a:lnTo>
                  <a:lnTo>
                    <a:pt x="112" y="45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2" y="49"/>
                  </a:lnTo>
                  <a:lnTo>
                    <a:pt x="113" y="49"/>
                  </a:lnTo>
                  <a:lnTo>
                    <a:pt x="116" y="45"/>
                  </a:lnTo>
                  <a:close/>
                  <a:moveTo>
                    <a:pt x="25" y="133"/>
                  </a:moveTo>
                  <a:lnTo>
                    <a:pt x="25" y="133"/>
                  </a:lnTo>
                  <a:lnTo>
                    <a:pt x="27" y="127"/>
                  </a:lnTo>
                  <a:lnTo>
                    <a:pt x="27" y="125"/>
                  </a:lnTo>
                  <a:lnTo>
                    <a:pt x="25" y="123"/>
                  </a:lnTo>
                  <a:lnTo>
                    <a:pt x="25" y="122"/>
                  </a:lnTo>
                  <a:lnTo>
                    <a:pt x="23" y="117"/>
                  </a:lnTo>
                  <a:lnTo>
                    <a:pt x="23" y="120"/>
                  </a:lnTo>
                  <a:lnTo>
                    <a:pt x="25" y="133"/>
                  </a:lnTo>
                  <a:close/>
                  <a:moveTo>
                    <a:pt x="222" y="87"/>
                  </a:moveTo>
                  <a:lnTo>
                    <a:pt x="222" y="87"/>
                  </a:lnTo>
                  <a:lnTo>
                    <a:pt x="228" y="82"/>
                  </a:lnTo>
                  <a:lnTo>
                    <a:pt x="224" y="78"/>
                  </a:lnTo>
                  <a:lnTo>
                    <a:pt x="222" y="87"/>
                  </a:lnTo>
                  <a:close/>
                  <a:moveTo>
                    <a:pt x="299" y="100"/>
                  </a:moveTo>
                  <a:lnTo>
                    <a:pt x="299" y="100"/>
                  </a:lnTo>
                  <a:lnTo>
                    <a:pt x="298" y="104"/>
                  </a:lnTo>
                  <a:lnTo>
                    <a:pt x="296" y="109"/>
                  </a:lnTo>
                  <a:lnTo>
                    <a:pt x="303" y="108"/>
                  </a:lnTo>
                  <a:lnTo>
                    <a:pt x="299" y="100"/>
                  </a:lnTo>
                  <a:close/>
                  <a:moveTo>
                    <a:pt x="222" y="98"/>
                  </a:moveTo>
                  <a:lnTo>
                    <a:pt x="222" y="98"/>
                  </a:lnTo>
                  <a:lnTo>
                    <a:pt x="225" y="103"/>
                  </a:lnTo>
                  <a:lnTo>
                    <a:pt x="228" y="93"/>
                  </a:lnTo>
                  <a:lnTo>
                    <a:pt x="225" y="95"/>
                  </a:lnTo>
                  <a:lnTo>
                    <a:pt x="222" y="98"/>
                  </a:lnTo>
                  <a:close/>
                  <a:moveTo>
                    <a:pt x="79" y="95"/>
                  </a:moveTo>
                  <a:lnTo>
                    <a:pt x="79" y="95"/>
                  </a:lnTo>
                  <a:lnTo>
                    <a:pt x="74" y="95"/>
                  </a:lnTo>
                  <a:lnTo>
                    <a:pt x="75" y="101"/>
                  </a:lnTo>
                  <a:lnTo>
                    <a:pt x="79" y="97"/>
                  </a:lnTo>
                  <a:lnTo>
                    <a:pt x="79" y="95"/>
                  </a:lnTo>
                  <a:close/>
                  <a:moveTo>
                    <a:pt x="341" y="54"/>
                  </a:moveTo>
                  <a:lnTo>
                    <a:pt x="341" y="54"/>
                  </a:lnTo>
                  <a:lnTo>
                    <a:pt x="341" y="52"/>
                  </a:lnTo>
                  <a:lnTo>
                    <a:pt x="336" y="48"/>
                  </a:lnTo>
                  <a:lnTo>
                    <a:pt x="336" y="49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41" y="54"/>
                  </a:lnTo>
                  <a:close/>
                  <a:moveTo>
                    <a:pt x="329" y="87"/>
                  </a:moveTo>
                  <a:lnTo>
                    <a:pt x="329" y="87"/>
                  </a:lnTo>
                  <a:lnTo>
                    <a:pt x="329" y="89"/>
                  </a:lnTo>
                  <a:lnTo>
                    <a:pt x="329" y="90"/>
                  </a:lnTo>
                  <a:lnTo>
                    <a:pt x="331" y="95"/>
                  </a:lnTo>
                  <a:lnTo>
                    <a:pt x="331" y="97"/>
                  </a:lnTo>
                  <a:lnTo>
                    <a:pt x="333" y="95"/>
                  </a:lnTo>
                  <a:lnTo>
                    <a:pt x="333" y="90"/>
                  </a:lnTo>
                  <a:lnTo>
                    <a:pt x="331" y="89"/>
                  </a:lnTo>
                  <a:lnTo>
                    <a:pt x="329" y="87"/>
                  </a:lnTo>
                  <a:close/>
                  <a:moveTo>
                    <a:pt x="176" y="63"/>
                  </a:moveTo>
                  <a:lnTo>
                    <a:pt x="176" y="63"/>
                  </a:lnTo>
                  <a:lnTo>
                    <a:pt x="176" y="60"/>
                  </a:lnTo>
                  <a:lnTo>
                    <a:pt x="173" y="59"/>
                  </a:lnTo>
                  <a:lnTo>
                    <a:pt x="170" y="63"/>
                  </a:lnTo>
                  <a:lnTo>
                    <a:pt x="176" y="63"/>
                  </a:lnTo>
                  <a:close/>
                  <a:moveTo>
                    <a:pt x="146" y="81"/>
                  </a:moveTo>
                  <a:lnTo>
                    <a:pt x="146" y="81"/>
                  </a:lnTo>
                  <a:lnTo>
                    <a:pt x="143" y="81"/>
                  </a:lnTo>
                  <a:lnTo>
                    <a:pt x="142" y="81"/>
                  </a:lnTo>
                  <a:lnTo>
                    <a:pt x="142" y="86"/>
                  </a:lnTo>
                  <a:lnTo>
                    <a:pt x="145" y="84"/>
                  </a:lnTo>
                  <a:lnTo>
                    <a:pt x="146" y="81"/>
                  </a:lnTo>
                  <a:close/>
                  <a:moveTo>
                    <a:pt x="129" y="54"/>
                  </a:moveTo>
                  <a:lnTo>
                    <a:pt x="129" y="54"/>
                  </a:lnTo>
                  <a:lnTo>
                    <a:pt x="131" y="60"/>
                  </a:lnTo>
                  <a:lnTo>
                    <a:pt x="134" y="59"/>
                  </a:lnTo>
                  <a:lnTo>
                    <a:pt x="132" y="54"/>
                  </a:lnTo>
                  <a:lnTo>
                    <a:pt x="129" y="54"/>
                  </a:lnTo>
                  <a:close/>
                  <a:moveTo>
                    <a:pt x="128" y="92"/>
                  </a:moveTo>
                  <a:lnTo>
                    <a:pt x="128" y="92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2" y="92"/>
                  </a:lnTo>
                  <a:lnTo>
                    <a:pt x="128" y="92"/>
                  </a:lnTo>
                  <a:close/>
                  <a:moveTo>
                    <a:pt x="181" y="65"/>
                  </a:moveTo>
                  <a:lnTo>
                    <a:pt x="181" y="65"/>
                  </a:lnTo>
                  <a:lnTo>
                    <a:pt x="184" y="71"/>
                  </a:lnTo>
                  <a:lnTo>
                    <a:pt x="187" y="65"/>
                  </a:lnTo>
                  <a:lnTo>
                    <a:pt x="184" y="65"/>
                  </a:lnTo>
                  <a:lnTo>
                    <a:pt x="181" y="65"/>
                  </a:lnTo>
                  <a:close/>
                  <a:moveTo>
                    <a:pt x="27" y="89"/>
                  </a:moveTo>
                  <a:lnTo>
                    <a:pt x="27" y="89"/>
                  </a:lnTo>
                  <a:lnTo>
                    <a:pt x="20" y="100"/>
                  </a:lnTo>
                  <a:lnTo>
                    <a:pt x="22" y="100"/>
                  </a:lnTo>
                  <a:lnTo>
                    <a:pt x="27" y="90"/>
                  </a:lnTo>
                  <a:lnTo>
                    <a:pt x="27" y="89"/>
                  </a:lnTo>
                  <a:close/>
                  <a:moveTo>
                    <a:pt x="110" y="38"/>
                  </a:moveTo>
                  <a:lnTo>
                    <a:pt x="110" y="38"/>
                  </a:lnTo>
                  <a:lnTo>
                    <a:pt x="113" y="38"/>
                  </a:lnTo>
                  <a:lnTo>
                    <a:pt x="116" y="37"/>
                  </a:lnTo>
                  <a:lnTo>
                    <a:pt x="113" y="37"/>
                  </a:lnTo>
                  <a:lnTo>
                    <a:pt x="110" y="37"/>
                  </a:lnTo>
                  <a:lnTo>
                    <a:pt x="110" y="38"/>
                  </a:lnTo>
                  <a:close/>
                  <a:moveTo>
                    <a:pt x="408" y="120"/>
                  </a:moveTo>
                  <a:lnTo>
                    <a:pt x="408" y="120"/>
                  </a:lnTo>
                  <a:lnTo>
                    <a:pt x="407" y="111"/>
                  </a:lnTo>
                  <a:lnTo>
                    <a:pt x="405" y="103"/>
                  </a:lnTo>
                  <a:lnTo>
                    <a:pt x="405" y="108"/>
                  </a:lnTo>
                  <a:lnTo>
                    <a:pt x="407" y="119"/>
                  </a:lnTo>
                  <a:lnTo>
                    <a:pt x="408" y="120"/>
                  </a:lnTo>
                  <a:close/>
                  <a:moveTo>
                    <a:pt x="255" y="95"/>
                  </a:moveTo>
                  <a:lnTo>
                    <a:pt x="255" y="95"/>
                  </a:lnTo>
                  <a:lnTo>
                    <a:pt x="257" y="90"/>
                  </a:lnTo>
                  <a:lnTo>
                    <a:pt x="257" y="87"/>
                  </a:lnTo>
                  <a:lnTo>
                    <a:pt x="257" y="89"/>
                  </a:lnTo>
                  <a:lnTo>
                    <a:pt x="255" y="90"/>
                  </a:lnTo>
                  <a:lnTo>
                    <a:pt x="254" y="92"/>
                  </a:lnTo>
                  <a:lnTo>
                    <a:pt x="252" y="95"/>
                  </a:lnTo>
                  <a:lnTo>
                    <a:pt x="255" y="95"/>
                  </a:lnTo>
                  <a:close/>
                  <a:moveTo>
                    <a:pt x="251" y="131"/>
                  </a:moveTo>
                  <a:lnTo>
                    <a:pt x="251" y="131"/>
                  </a:lnTo>
                  <a:lnTo>
                    <a:pt x="252" y="128"/>
                  </a:lnTo>
                  <a:lnTo>
                    <a:pt x="254" y="125"/>
                  </a:lnTo>
                  <a:lnTo>
                    <a:pt x="254" y="122"/>
                  </a:lnTo>
                  <a:lnTo>
                    <a:pt x="252" y="123"/>
                  </a:lnTo>
                  <a:lnTo>
                    <a:pt x="249" y="128"/>
                  </a:lnTo>
                  <a:lnTo>
                    <a:pt x="249" y="130"/>
                  </a:lnTo>
                  <a:lnTo>
                    <a:pt x="251" y="131"/>
                  </a:lnTo>
                  <a:close/>
                  <a:moveTo>
                    <a:pt x="227" y="45"/>
                  </a:moveTo>
                  <a:lnTo>
                    <a:pt x="227" y="45"/>
                  </a:lnTo>
                  <a:lnTo>
                    <a:pt x="238" y="32"/>
                  </a:lnTo>
                  <a:lnTo>
                    <a:pt x="233" y="35"/>
                  </a:lnTo>
                  <a:lnTo>
                    <a:pt x="230" y="40"/>
                  </a:lnTo>
                  <a:lnTo>
                    <a:pt x="227" y="45"/>
                  </a:lnTo>
                  <a:close/>
                  <a:moveTo>
                    <a:pt x="249" y="38"/>
                  </a:moveTo>
                  <a:lnTo>
                    <a:pt x="249" y="38"/>
                  </a:lnTo>
                  <a:lnTo>
                    <a:pt x="244" y="41"/>
                  </a:lnTo>
                  <a:lnTo>
                    <a:pt x="247" y="43"/>
                  </a:lnTo>
                  <a:lnTo>
                    <a:pt x="247" y="45"/>
                  </a:lnTo>
                  <a:lnTo>
                    <a:pt x="249" y="43"/>
                  </a:lnTo>
                  <a:lnTo>
                    <a:pt x="251" y="43"/>
                  </a:lnTo>
                  <a:lnTo>
                    <a:pt x="249" y="38"/>
                  </a:lnTo>
                  <a:close/>
                  <a:moveTo>
                    <a:pt x="60" y="52"/>
                  </a:moveTo>
                  <a:lnTo>
                    <a:pt x="60" y="52"/>
                  </a:lnTo>
                  <a:lnTo>
                    <a:pt x="58" y="54"/>
                  </a:lnTo>
                  <a:lnTo>
                    <a:pt x="52" y="60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50" y="63"/>
                  </a:lnTo>
                  <a:lnTo>
                    <a:pt x="52" y="62"/>
                  </a:lnTo>
                  <a:lnTo>
                    <a:pt x="53" y="62"/>
                  </a:lnTo>
                  <a:lnTo>
                    <a:pt x="60" y="52"/>
                  </a:lnTo>
                  <a:close/>
                  <a:moveTo>
                    <a:pt x="361" y="119"/>
                  </a:moveTo>
                  <a:lnTo>
                    <a:pt x="361" y="119"/>
                  </a:lnTo>
                  <a:lnTo>
                    <a:pt x="363" y="119"/>
                  </a:lnTo>
                  <a:lnTo>
                    <a:pt x="364" y="116"/>
                  </a:lnTo>
                  <a:lnTo>
                    <a:pt x="366" y="112"/>
                  </a:lnTo>
                  <a:lnTo>
                    <a:pt x="367" y="112"/>
                  </a:lnTo>
                  <a:lnTo>
                    <a:pt x="366" y="108"/>
                  </a:lnTo>
                  <a:lnTo>
                    <a:pt x="361" y="119"/>
                  </a:lnTo>
                  <a:close/>
                  <a:moveTo>
                    <a:pt x="85" y="76"/>
                  </a:moveTo>
                  <a:lnTo>
                    <a:pt x="85" y="76"/>
                  </a:lnTo>
                  <a:lnTo>
                    <a:pt x="85" y="75"/>
                  </a:lnTo>
                  <a:lnTo>
                    <a:pt x="83" y="67"/>
                  </a:lnTo>
                  <a:lnTo>
                    <a:pt x="82" y="70"/>
                  </a:lnTo>
                  <a:lnTo>
                    <a:pt x="82" y="71"/>
                  </a:lnTo>
                  <a:lnTo>
                    <a:pt x="85" y="76"/>
                  </a:lnTo>
                  <a:close/>
                  <a:moveTo>
                    <a:pt x="292" y="52"/>
                  </a:moveTo>
                  <a:lnTo>
                    <a:pt x="292" y="52"/>
                  </a:lnTo>
                  <a:lnTo>
                    <a:pt x="292" y="49"/>
                  </a:lnTo>
                  <a:lnTo>
                    <a:pt x="292" y="48"/>
                  </a:lnTo>
                  <a:lnTo>
                    <a:pt x="288" y="48"/>
                  </a:lnTo>
                  <a:lnTo>
                    <a:pt x="288" y="51"/>
                  </a:lnTo>
                  <a:lnTo>
                    <a:pt x="290" y="52"/>
                  </a:lnTo>
                  <a:lnTo>
                    <a:pt x="292" y="52"/>
                  </a:lnTo>
                  <a:close/>
                  <a:moveTo>
                    <a:pt x="233" y="46"/>
                  </a:moveTo>
                  <a:lnTo>
                    <a:pt x="233" y="46"/>
                  </a:lnTo>
                  <a:lnTo>
                    <a:pt x="227" y="51"/>
                  </a:lnTo>
                  <a:lnTo>
                    <a:pt x="227" y="54"/>
                  </a:lnTo>
                  <a:lnTo>
                    <a:pt x="228" y="52"/>
                  </a:lnTo>
                  <a:lnTo>
                    <a:pt x="233" y="46"/>
                  </a:lnTo>
                  <a:close/>
                  <a:moveTo>
                    <a:pt x="244" y="29"/>
                  </a:moveTo>
                  <a:lnTo>
                    <a:pt x="244" y="29"/>
                  </a:lnTo>
                  <a:lnTo>
                    <a:pt x="243" y="30"/>
                  </a:lnTo>
                  <a:lnTo>
                    <a:pt x="244" y="32"/>
                  </a:lnTo>
                  <a:lnTo>
                    <a:pt x="244" y="35"/>
                  </a:lnTo>
                  <a:lnTo>
                    <a:pt x="244" y="37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6" y="32"/>
                  </a:lnTo>
                  <a:lnTo>
                    <a:pt x="244" y="29"/>
                  </a:lnTo>
                  <a:close/>
                  <a:moveTo>
                    <a:pt x="219" y="164"/>
                  </a:moveTo>
                  <a:lnTo>
                    <a:pt x="219" y="164"/>
                  </a:lnTo>
                  <a:lnTo>
                    <a:pt x="216" y="158"/>
                  </a:lnTo>
                  <a:lnTo>
                    <a:pt x="214" y="161"/>
                  </a:lnTo>
                  <a:lnTo>
                    <a:pt x="214" y="163"/>
                  </a:lnTo>
                  <a:lnTo>
                    <a:pt x="216" y="164"/>
                  </a:lnTo>
                  <a:lnTo>
                    <a:pt x="219" y="164"/>
                  </a:lnTo>
                  <a:close/>
                  <a:moveTo>
                    <a:pt x="165" y="49"/>
                  </a:moveTo>
                  <a:lnTo>
                    <a:pt x="165" y="49"/>
                  </a:lnTo>
                  <a:lnTo>
                    <a:pt x="165" y="52"/>
                  </a:lnTo>
                  <a:lnTo>
                    <a:pt x="170" y="54"/>
                  </a:lnTo>
                  <a:lnTo>
                    <a:pt x="173" y="54"/>
                  </a:lnTo>
                  <a:lnTo>
                    <a:pt x="172" y="52"/>
                  </a:lnTo>
                  <a:lnTo>
                    <a:pt x="165" y="49"/>
                  </a:lnTo>
                  <a:close/>
                  <a:moveTo>
                    <a:pt x="352" y="41"/>
                  </a:moveTo>
                  <a:lnTo>
                    <a:pt x="352" y="41"/>
                  </a:lnTo>
                  <a:lnTo>
                    <a:pt x="350" y="35"/>
                  </a:lnTo>
                  <a:lnTo>
                    <a:pt x="348" y="35"/>
                  </a:lnTo>
                  <a:lnTo>
                    <a:pt x="347" y="37"/>
                  </a:lnTo>
                  <a:lnTo>
                    <a:pt x="348" y="38"/>
                  </a:lnTo>
                  <a:lnTo>
                    <a:pt x="352" y="41"/>
                  </a:lnTo>
                  <a:close/>
                  <a:moveTo>
                    <a:pt x="268" y="38"/>
                  </a:moveTo>
                  <a:lnTo>
                    <a:pt x="268" y="38"/>
                  </a:lnTo>
                  <a:lnTo>
                    <a:pt x="270" y="43"/>
                  </a:lnTo>
                  <a:lnTo>
                    <a:pt x="273" y="37"/>
                  </a:lnTo>
                  <a:lnTo>
                    <a:pt x="270" y="37"/>
                  </a:lnTo>
                  <a:lnTo>
                    <a:pt x="268" y="38"/>
                  </a:lnTo>
                  <a:close/>
                  <a:moveTo>
                    <a:pt x="331" y="35"/>
                  </a:moveTo>
                  <a:lnTo>
                    <a:pt x="331" y="35"/>
                  </a:lnTo>
                  <a:lnTo>
                    <a:pt x="333" y="38"/>
                  </a:lnTo>
                  <a:lnTo>
                    <a:pt x="334" y="40"/>
                  </a:lnTo>
                  <a:lnTo>
                    <a:pt x="336" y="35"/>
                  </a:lnTo>
                  <a:lnTo>
                    <a:pt x="333" y="35"/>
                  </a:lnTo>
                  <a:lnTo>
                    <a:pt x="331" y="35"/>
                  </a:lnTo>
                  <a:close/>
                  <a:moveTo>
                    <a:pt x="158" y="111"/>
                  </a:moveTo>
                  <a:lnTo>
                    <a:pt x="158" y="111"/>
                  </a:lnTo>
                  <a:lnTo>
                    <a:pt x="156" y="111"/>
                  </a:lnTo>
                  <a:lnTo>
                    <a:pt x="153" y="111"/>
                  </a:lnTo>
                  <a:lnTo>
                    <a:pt x="153" y="112"/>
                  </a:lnTo>
                  <a:lnTo>
                    <a:pt x="154" y="117"/>
                  </a:lnTo>
                  <a:lnTo>
                    <a:pt x="158" y="111"/>
                  </a:lnTo>
                  <a:close/>
                  <a:moveTo>
                    <a:pt x="235" y="63"/>
                  </a:moveTo>
                  <a:lnTo>
                    <a:pt x="235" y="63"/>
                  </a:lnTo>
                  <a:lnTo>
                    <a:pt x="230" y="68"/>
                  </a:lnTo>
                  <a:lnTo>
                    <a:pt x="232" y="73"/>
                  </a:lnTo>
                  <a:lnTo>
                    <a:pt x="235" y="63"/>
                  </a:lnTo>
                  <a:close/>
                  <a:moveTo>
                    <a:pt x="148" y="68"/>
                  </a:moveTo>
                  <a:lnTo>
                    <a:pt x="148" y="68"/>
                  </a:lnTo>
                  <a:lnTo>
                    <a:pt x="151" y="68"/>
                  </a:lnTo>
                  <a:lnTo>
                    <a:pt x="151" y="67"/>
                  </a:lnTo>
                  <a:lnTo>
                    <a:pt x="153" y="63"/>
                  </a:lnTo>
                  <a:lnTo>
                    <a:pt x="151" y="63"/>
                  </a:lnTo>
                  <a:lnTo>
                    <a:pt x="150" y="65"/>
                  </a:lnTo>
                  <a:lnTo>
                    <a:pt x="148" y="67"/>
                  </a:lnTo>
                  <a:lnTo>
                    <a:pt x="148" y="68"/>
                  </a:lnTo>
                  <a:close/>
                  <a:moveTo>
                    <a:pt x="298" y="40"/>
                  </a:moveTo>
                  <a:lnTo>
                    <a:pt x="298" y="40"/>
                  </a:lnTo>
                  <a:lnTo>
                    <a:pt x="301" y="38"/>
                  </a:lnTo>
                  <a:lnTo>
                    <a:pt x="299" y="34"/>
                  </a:lnTo>
                  <a:lnTo>
                    <a:pt x="298" y="35"/>
                  </a:lnTo>
                  <a:lnTo>
                    <a:pt x="298" y="40"/>
                  </a:lnTo>
                  <a:close/>
                  <a:moveTo>
                    <a:pt x="386" y="76"/>
                  </a:moveTo>
                  <a:lnTo>
                    <a:pt x="386" y="76"/>
                  </a:lnTo>
                  <a:lnTo>
                    <a:pt x="386" y="73"/>
                  </a:lnTo>
                  <a:lnTo>
                    <a:pt x="385" y="68"/>
                  </a:lnTo>
                  <a:lnTo>
                    <a:pt x="383" y="70"/>
                  </a:lnTo>
                  <a:lnTo>
                    <a:pt x="385" y="76"/>
                  </a:lnTo>
                  <a:lnTo>
                    <a:pt x="385" y="78"/>
                  </a:lnTo>
                  <a:lnTo>
                    <a:pt x="386" y="76"/>
                  </a:lnTo>
                  <a:close/>
                  <a:moveTo>
                    <a:pt x="153" y="45"/>
                  </a:moveTo>
                  <a:lnTo>
                    <a:pt x="153" y="45"/>
                  </a:lnTo>
                  <a:lnTo>
                    <a:pt x="153" y="46"/>
                  </a:lnTo>
                  <a:lnTo>
                    <a:pt x="158" y="51"/>
                  </a:lnTo>
                  <a:lnTo>
                    <a:pt x="159" y="46"/>
                  </a:lnTo>
                  <a:lnTo>
                    <a:pt x="153" y="45"/>
                  </a:lnTo>
                  <a:close/>
                  <a:moveTo>
                    <a:pt x="153" y="75"/>
                  </a:moveTo>
                  <a:lnTo>
                    <a:pt x="153" y="75"/>
                  </a:lnTo>
                  <a:lnTo>
                    <a:pt x="154" y="76"/>
                  </a:lnTo>
                  <a:lnTo>
                    <a:pt x="154" y="78"/>
                  </a:lnTo>
                  <a:lnTo>
                    <a:pt x="156" y="78"/>
                  </a:lnTo>
                  <a:lnTo>
                    <a:pt x="156" y="70"/>
                  </a:lnTo>
                  <a:lnTo>
                    <a:pt x="154" y="71"/>
                  </a:lnTo>
                  <a:lnTo>
                    <a:pt x="153" y="71"/>
                  </a:lnTo>
                  <a:lnTo>
                    <a:pt x="153" y="75"/>
                  </a:lnTo>
                  <a:close/>
                  <a:moveTo>
                    <a:pt x="172" y="116"/>
                  </a:moveTo>
                  <a:lnTo>
                    <a:pt x="172" y="116"/>
                  </a:lnTo>
                  <a:lnTo>
                    <a:pt x="167" y="114"/>
                  </a:lnTo>
                  <a:lnTo>
                    <a:pt x="169" y="119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2" y="116"/>
                  </a:lnTo>
                  <a:close/>
                  <a:moveTo>
                    <a:pt x="306" y="82"/>
                  </a:moveTo>
                  <a:lnTo>
                    <a:pt x="306" y="82"/>
                  </a:lnTo>
                  <a:lnTo>
                    <a:pt x="303" y="84"/>
                  </a:lnTo>
                  <a:lnTo>
                    <a:pt x="301" y="86"/>
                  </a:lnTo>
                  <a:lnTo>
                    <a:pt x="303" y="87"/>
                  </a:lnTo>
                  <a:lnTo>
                    <a:pt x="306" y="86"/>
                  </a:lnTo>
                  <a:lnTo>
                    <a:pt x="306" y="84"/>
                  </a:lnTo>
                  <a:lnTo>
                    <a:pt x="306" y="82"/>
                  </a:lnTo>
                  <a:close/>
                  <a:moveTo>
                    <a:pt x="304" y="19"/>
                  </a:moveTo>
                  <a:lnTo>
                    <a:pt x="304" y="19"/>
                  </a:lnTo>
                  <a:lnTo>
                    <a:pt x="299" y="16"/>
                  </a:lnTo>
                  <a:lnTo>
                    <a:pt x="296" y="18"/>
                  </a:lnTo>
                  <a:lnTo>
                    <a:pt x="298" y="19"/>
                  </a:lnTo>
                  <a:lnTo>
                    <a:pt x="304" y="19"/>
                  </a:lnTo>
                  <a:close/>
                  <a:moveTo>
                    <a:pt x="266" y="82"/>
                  </a:moveTo>
                  <a:lnTo>
                    <a:pt x="266" y="82"/>
                  </a:lnTo>
                  <a:lnTo>
                    <a:pt x="268" y="86"/>
                  </a:lnTo>
                  <a:lnTo>
                    <a:pt x="270" y="89"/>
                  </a:lnTo>
                  <a:lnTo>
                    <a:pt x="270" y="81"/>
                  </a:lnTo>
                  <a:lnTo>
                    <a:pt x="268" y="82"/>
                  </a:lnTo>
                  <a:lnTo>
                    <a:pt x="266" y="82"/>
                  </a:lnTo>
                  <a:close/>
                  <a:moveTo>
                    <a:pt x="121" y="62"/>
                  </a:moveTo>
                  <a:lnTo>
                    <a:pt x="121" y="62"/>
                  </a:lnTo>
                  <a:lnTo>
                    <a:pt x="120" y="59"/>
                  </a:lnTo>
                  <a:lnTo>
                    <a:pt x="116" y="60"/>
                  </a:lnTo>
                  <a:lnTo>
                    <a:pt x="116" y="62"/>
                  </a:lnTo>
                  <a:lnTo>
                    <a:pt x="121" y="62"/>
                  </a:lnTo>
                  <a:close/>
                  <a:moveTo>
                    <a:pt x="295" y="59"/>
                  </a:moveTo>
                  <a:lnTo>
                    <a:pt x="295" y="59"/>
                  </a:lnTo>
                  <a:lnTo>
                    <a:pt x="293" y="62"/>
                  </a:lnTo>
                  <a:lnTo>
                    <a:pt x="296" y="67"/>
                  </a:lnTo>
                  <a:lnTo>
                    <a:pt x="296" y="63"/>
                  </a:lnTo>
                  <a:lnTo>
                    <a:pt x="295" y="59"/>
                  </a:lnTo>
                  <a:close/>
                  <a:moveTo>
                    <a:pt x="16" y="141"/>
                  </a:moveTo>
                  <a:lnTo>
                    <a:pt x="16" y="141"/>
                  </a:lnTo>
                  <a:lnTo>
                    <a:pt x="17" y="119"/>
                  </a:lnTo>
                  <a:lnTo>
                    <a:pt x="16" y="130"/>
                  </a:lnTo>
                  <a:lnTo>
                    <a:pt x="16" y="141"/>
                  </a:lnTo>
                  <a:close/>
                  <a:moveTo>
                    <a:pt x="299" y="49"/>
                  </a:moveTo>
                  <a:lnTo>
                    <a:pt x="299" y="49"/>
                  </a:lnTo>
                  <a:lnTo>
                    <a:pt x="299" y="51"/>
                  </a:lnTo>
                  <a:lnTo>
                    <a:pt x="299" y="56"/>
                  </a:lnTo>
                  <a:lnTo>
                    <a:pt x="303" y="56"/>
                  </a:lnTo>
                  <a:lnTo>
                    <a:pt x="303" y="54"/>
                  </a:lnTo>
                  <a:lnTo>
                    <a:pt x="301" y="52"/>
                  </a:lnTo>
                  <a:lnTo>
                    <a:pt x="299" y="49"/>
                  </a:lnTo>
                  <a:close/>
                  <a:moveTo>
                    <a:pt x="77" y="81"/>
                  </a:moveTo>
                  <a:lnTo>
                    <a:pt x="77" y="81"/>
                  </a:lnTo>
                  <a:lnTo>
                    <a:pt x="75" y="81"/>
                  </a:lnTo>
                  <a:lnTo>
                    <a:pt x="72" y="87"/>
                  </a:lnTo>
                  <a:lnTo>
                    <a:pt x="75" y="87"/>
                  </a:lnTo>
                  <a:lnTo>
                    <a:pt x="77" y="86"/>
                  </a:lnTo>
                  <a:lnTo>
                    <a:pt x="77" y="84"/>
                  </a:lnTo>
                  <a:lnTo>
                    <a:pt x="77" y="81"/>
                  </a:lnTo>
                  <a:close/>
                  <a:moveTo>
                    <a:pt x="139" y="65"/>
                  </a:moveTo>
                  <a:lnTo>
                    <a:pt x="139" y="65"/>
                  </a:lnTo>
                  <a:lnTo>
                    <a:pt x="142" y="67"/>
                  </a:lnTo>
                  <a:lnTo>
                    <a:pt x="143" y="65"/>
                  </a:lnTo>
                  <a:lnTo>
                    <a:pt x="142" y="63"/>
                  </a:lnTo>
                  <a:lnTo>
                    <a:pt x="140" y="62"/>
                  </a:lnTo>
                  <a:lnTo>
                    <a:pt x="139" y="65"/>
                  </a:lnTo>
                  <a:close/>
                  <a:moveTo>
                    <a:pt x="128" y="51"/>
                  </a:moveTo>
                  <a:lnTo>
                    <a:pt x="128" y="51"/>
                  </a:lnTo>
                  <a:lnTo>
                    <a:pt x="132" y="51"/>
                  </a:lnTo>
                  <a:lnTo>
                    <a:pt x="132" y="48"/>
                  </a:lnTo>
                  <a:lnTo>
                    <a:pt x="128" y="49"/>
                  </a:lnTo>
                  <a:lnTo>
                    <a:pt x="128" y="51"/>
                  </a:lnTo>
                  <a:close/>
                  <a:moveTo>
                    <a:pt x="374" y="79"/>
                  </a:moveTo>
                  <a:lnTo>
                    <a:pt x="374" y="79"/>
                  </a:lnTo>
                  <a:lnTo>
                    <a:pt x="372" y="75"/>
                  </a:lnTo>
                  <a:lnTo>
                    <a:pt x="370" y="81"/>
                  </a:lnTo>
                  <a:lnTo>
                    <a:pt x="374" y="79"/>
                  </a:lnTo>
                  <a:close/>
                  <a:moveTo>
                    <a:pt x="281" y="84"/>
                  </a:moveTo>
                  <a:lnTo>
                    <a:pt x="281" y="84"/>
                  </a:lnTo>
                  <a:lnTo>
                    <a:pt x="277" y="87"/>
                  </a:lnTo>
                  <a:lnTo>
                    <a:pt x="276" y="89"/>
                  </a:lnTo>
                  <a:lnTo>
                    <a:pt x="279" y="87"/>
                  </a:lnTo>
                  <a:lnTo>
                    <a:pt x="281" y="86"/>
                  </a:lnTo>
                  <a:lnTo>
                    <a:pt x="281" y="84"/>
                  </a:lnTo>
                  <a:close/>
                  <a:moveTo>
                    <a:pt x="337" y="43"/>
                  </a:moveTo>
                  <a:lnTo>
                    <a:pt x="337" y="43"/>
                  </a:lnTo>
                  <a:lnTo>
                    <a:pt x="341" y="46"/>
                  </a:lnTo>
                  <a:lnTo>
                    <a:pt x="341" y="41"/>
                  </a:lnTo>
                  <a:lnTo>
                    <a:pt x="339" y="41"/>
                  </a:lnTo>
                  <a:lnTo>
                    <a:pt x="337" y="43"/>
                  </a:lnTo>
                  <a:close/>
                  <a:moveTo>
                    <a:pt x="172" y="67"/>
                  </a:moveTo>
                  <a:lnTo>
                    <a:pt x="172" y="67"/>
                  </a:lnTo>
                  <a:lnTo>
                    <a:pt x="176" y="71"/>
                  </a:lnTo>
                  <a:lnTo>
                    <a:pt x="178" y="67"/>
                  </a:lnTo>
                  <a:lnTo>
                    <a:pt x="172" y="67"/>
                  </a:lnTo>
                  <a:close/>
                  <a:moveTo>
                    <a:pt x="142" y="51"/>
                  </a:moveTo>
                  <a:lnTo>
                    <a:pt x="142" y="51"/>
                  </a:lnTo>
                  <a:lnTo>
                    <a:pt x="142" y="49"/>
                  </a:lnTo>
                  <a:lnTo>
                    <a:pt x="137" y="48"/>
                  </a:lnTo>
                  <a:lnTo>
                    <a:pt x="137" y="51"/>
                  </a:lnTo>
                  <a:lnTo>
                    <a:pt x="142" y="51"/>
                  </a:lnTo>
                  <a:close/>
                  <a:moveTo>
                    <a:pt x="189" y="54"/>
                  </a:moveTo>
                  <a:lnTo>
                    <a:pt x="189" y="54"/>
                  </a:lnTo>
                  <a:lnTo>
                    <a:pt x="189" y="51"/>
                  </a:lnTo>
                  <a:lnTo>
                    <a:pt x="186" y="49"/>
                  </a:lnTo>
                  <a:lnTo>
                    <a:pt x="186" y="52"/>
                  </a:lnTo>
                  <a:lnTo>
                    <a:pt x="189" y="54"/>
                  </a:lnTo>
                  <a:close/>
                  <a:moveTo>
                    <a:pt x="265" y="93"/>
                  </a:moveTo>
                  <a:lnTo>
                    <a:pt x="265" y="93"/>
                  </a:lnTo>
                  <a:lnTo>
                    <a:pt x="265" y="89"/>
                  </a:lnTo>
                  <a:lnTo>
                    <a:pt x="262" y="86"/>
                  </a:lnTo>
                  <a:lnTo>
                    <a:pt x="262" y="89"/>
                  </a:lnTo>
                  <a:lnTo>
                    <a:pt x="265" y="93"/>
                  </a:lnTo>
                  <a:close/>
                  <a:moveTo>
                    <a:pt x="281" y="109"/>
                  </a:moveTo>
                  <a:lnTo>
                    <a:pt x="281" y="109"/>
                  </a:lnTo>
                  <a:lnTo>
                    <a:pt x="281" y="111"/>
                  </a:lnTo>
                  <a:lnTo>
                    <a:pt x="282" y="112"/>
                  </a:lnTo>
                  <a:lnTo>
                    <a:pt x="284" y="112"/>
                  </a:lnTo>
                  <a:lnTo>
                    <a:pt x="281" y="108"/>
                  </a:lnTo>
                  <a:lnTo>
                    <a:pt x="281" y="109"/>
                  </a:lnTo>
                  <a:close/>
                  <a:moveTo>
                    <a:pt x="374" y="93"/>
                  </a:moveTo>
                  <a:lnTo>
                    <a:pt x="374" y="93"/>
                  </a:lnTo>
                  <a:lnTo>
                    <a:pt x="372" y="93"/>
                  </a:lnTo>
                  <a:lnTo>
                    <a:pt x="372" y="95"/>
                  </a:lnTo>
                  <a:lnTo>
                    <a:pt x="372" y="101"/>
                  </a:lnTo>
                  <a:lnTo>
                    <a:pt x="374" y="93"/>
                  </a:lnTo>
                  <a:close/>
                  <a:moveTo>
                    <a:pt x="344" y="104"/>
                  </a:moveTo>
                  <a:lnTo>
                    <a:pt x="344" y="104"/>
                  </a:lnTo>
                  <a:lnTo>
                    <a:pt x="342" y="101"/>
                  </a:lnTo>
                  <a:lnTo>
                    <a:pt x="341" y="101"/>
                  </a:lnTo>
                  <a:lnTo>
                    <a:pt x="341" y="108"/>
                  </a:lnTo>
                  <a:lnTo>
                    <a:pt x="344" y="104"/>
                  </a:lnTo>
                  <a:close/>
                  <a:moveTo>
                    <a:pt x="27" y="98"/>
                  </a:moveTo>
                  <a:lnTo>
                    <a:pt x="27" y="98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7" y="101"/>
                  </a:lnTo>
                  <a:lnTo>
                    <a:pt x="27" y="98"/>
                  </a:lnTo>
                  <a:close/>
                  <a:moveTo>
                    <a:pt x="49" y="147"/>
                  </a:moveTo>
                  <a:lnTo>
                    <a:pt x="49" y="147"/>
                  </a:lnTo>
                  <a:lnTo>
                    <a:pt x="50" y="152"/>
                  </a:lnTo>
                  <a:lnTo>
                    <a:pt x="52" y="150"/>
                  </a:lnTo>
                  <a:lnTo>
                    <a:pt x="53" y="149"/>
                  </a:lnTo>
                  <a:lnTo>
                    <a:pt x="49" y="147"/>
                  </a:lnTo>
                  <a:close/>
                  <a:moveTo>
                    <a:pt x="266" y="114"/>
                  </a:moveTo>
                  <a:lnTo>
                    <a:pt x="266" y="114"/>
                  </a:lnTo>
                  <a:lnTo>
                    <a:pt x="268" y="112"/>
                  </a:lnTo>
                  <a:lnTo>
                    <a:pt x="268" y="111"/>
                  </a:lnTo>
                  <a:lnTo>
                    <a:pt x="270" y="109"/>
                  </a:lnTo>
                  <a:lnTo>
                    <a:pt x="268" y="108"/>
                  </a:lnTo>
                  <a:lnTo>
                    <a:pt x="266" y="111"/>
                  </a:lnTo>
                  <a:lnTo>
                    <a:pt x="266" y="114"/>
                  </a:lnTo>
                  <a:close/>
                  <a:moveTo>
                    <a:pt x="120" y="119"/>
                  </a:moveTo>
                  <a:lnTo>
                    <a:pt x="120" y="119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8" y="125"/>
                  </a:lnTo>
                  <a:lnTo>
                    <a:pt x="120" y="120"/>
                  </a:lnTo>
                  <a:lnTo>
                    <a:pt x="120" y="119"/>
                  </a:lnTo>
                  <a:close/>
                  <a:moveTo>
                    <a:pt x="270" y="76"/>
                  </a:moveTo>
                  <a:lnTo>
                    <a:pt x="270" y="76"/>
                  </a:lnTo>
                  <a:lnTo>
                    <a:pt x="266" y="71"/>
                  </a:lnTo>
                  <a:lnTo>
                    <a:pt x="265" y="76"/>
                  </a:lnTo>
                  <a:lnTo>
                    <a:pt x="270" y="76"/>
                  </a:lnTo>
                  <a:close/>
                  <a:moveTo>
                    <a:pt x="276" y="38"/>
                  </a:moveTo>
                  <a:lnTo>
                    <a:pt x="276" y="38"/>
                  </a:lnTo>
                  <a:lnTo>
                    <a:pt x="276" y="41"/>
                  </a:lnTo>
                  <a:lnTo>
                    <a:pt x="281" y="40"/>
                  </a:lnTo>
                  <a:lnTo>
                    <a:pt x="276" y="38"/>
                  </a:lnTo>
                  <a:close/>
                  <a:moveTo>
                    <a:pt x="77" y="116"/>
                  </a:moveTo>
                  <a:lnTo>
                    <a:pt x="77" y="116"/>
                  </a:lnTo>
                  <a:lnTo>
                    <a:pt x="79" y="111"/>
                  </a:lnTo>
                  <a:lnTo>
                    <a:pt x="79" y="106"/>
                  </a:lnTo>
                  <a:lnTo>
                    <a:pt x="77" y="112"/>
                  </a:lnTo>
                  <a:lnTo>
                    <a:pt x="77" y="116"/>
                  </a:lnTo>
                  <a:close/>
                  <a:moveTo>
                    <a:pt x="167" y="104"/>
                  </a:moveTo>
                  <a:lnTo>
                    <a:pt x="167" y="104"/>
                  </a:lnTo>
                  <a:lnTo>
                    <a:pt x="165" y="106"/>
                  </a:lnTo>
                  <a:lnTo>
                    <a:pt x="164" y="106"/>
                  </a:lnTo>
                  <a:lnTo>
                    <a:pt x="162" y="108"/>
                  </a:lnTo>
                  <a:lnTo>
                    <a:pt x="164" y="109"/>
                  </a:lnTo>
                  <a:lnTo>
                    <a:pt x="167" y="104"/>
                  </a:lnTo>
                  <a:close/>
                  <a:moveTo>
                    <a:pt x="295" y="37"/>
                  </a:moveTo>
                  <a:lnTo>
                    <a:pt x="295" y="37"/>
                  </a:lnTo>
                  <a:lnTo>
                    <a:pt x="292" y="38"/>
                  </a:lnTo>
                  <a:lnTo>
                    <a:pt x="290" y="40"/>
                  </a:lnTo>
                  <a:lnTo>
                    <a:pt x="295" y="40"/>
                  </a:lnTo>
                  <a:lnTo>
                    <a:pt x="295" y="37"/>
                  </a:lnTo>
                  <a:close/>
                  <a:moveTo>
                    <a:pt x="58" y="114"/>
                  </a:moveTo>
                  <a:lnTo>
                    <a:pt x="58" y="114"/>
                  </a:lnTo>
                  <a:lnTo>
                    <a:pt x="55" y="116"/>
                  </a:lnTo>
                  <a:lnTo>
                    <a:pt x="55" y="119"/>
                  </a:lnTo>
                  <a:lnTo>
                    <a:pt x="57" y="120"/>
                  </a:lnTo>
                  <a:lnTo>
                    <a:pt x="58" y="114"/>
                  </a:lnTo>
                  <a:close/>
                  <a:moveTo>
                    <a:pt x="370" y="84"/>
                  </a:moveTo>
                  <a:lnTo>
                    <a:pt x="370" y="84"/>
                  </a:lnTo>
                  <a:lnTo>
                    <a:pt x="370" y="87"/>
                  </a:lnTo>
                  <a:lnTo>
                    <a:pt x="374" y="87"/>
                  </a:lnTo>
                  <a:lnTo>
                    <a:pt x="374" y="84"/>
                  </a:lnTo>
                  <a:lnTo>
                    <a:pt x="370" y="84"/>
                  </a:lnTo>
                  <a:close/>
                  <a:moveTo>
                    <a:pt x="63" y="59"/>
                  </a:moveTo>
                  <a:lnTo>
                    <a:pt x="63" y="59"/>
                  </a:lnTo>
                  <a:lnTo>
                    <a:pt x="58" y="62"/>
                  </a:lnTo>
                  <a:lnTo>
                    <a:pt x="55" y="67"/>
                  </a:lnTo>
                  <a:lnTo>
                    <a:pt x="63" y="59"/>
                  </a:lnTo>
                  <a:close/>
                  <a:moveTo>
                    <a:pt x="227" y="112"/>
                  </a:moveTo>
                  <a:lnTo>
                    <a:pt x="227" y="112"/>
                  </a:lnTo>
                  <a:lnTo>
                    <a:pt x="224" y="116"/>
                  </a:lnTo>
                  <a:lnTo>
                    <a:pt x="228" y="114"/>
                  </a:lnTo>
                  <a:lnTo>
                    <a:pt x="227" y="112"/>
                  </a:lnTo>
                  <a:close/>
                  <a:moveTo>
                    <a:pt x="276" y="101"/>
                  </a:moveTo>
                  <a:lnTo>
                    <a:pt x="276" y="101"/>
                  </a:lnTo>
                  <a:lnTo>
                    <a:pt x="277" y="100"/>
                  </a:lnTo>
                  <a:lnTo>
                    <a:pt x="279" y="97"/>
                  </a:lnTo>
                  <a:lnTo>
                    <a:pt x="279" y="95"/>
                  </a:lnTo>
                  <a:lnTo>
                    <a:pt x="277" y="98"/>
                  </a:lnTo>
                  <a:lnTo>
                    <a:pt x="276" y="101"/>
                  </a:lnTo>
                  <a:close/>
                  <a:moveTo>
                    <a:pt x="221" y="78"/>
                  </a:moveTo>
                  <a:lnTo>
                    <a:pt x="221" y="78"/>
                  </a:lnTo>
                  <a:lnTo>
                    <a:pt x="217" y="76"/>
                  </a:lnTo>
                  <a:lnTo>
                    <a:pt x="217" y="82"/>
                  </a:lnTo>
                  <a:lnTo>
                    <a:pt x="219" y="82"/>
                  </a:lnTo>
                  <a:lnTo>
                    <a:pt x="221" y="78"/>
                  </a:lnTo>
                  <a:close/>
                  <a:moveTo>
                    <a:pt x="167" y="62"/>
                  </a:moveTo>
                  <a:lnTo>
                    <a:pt x="167" y="62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5" y="60"/>
                  </a:lnTo>
                  <a:lnTo>
                    <a:pt x="167" y="62"/>
                  </a:lnTo>
                  <a:close/>
                  <a:moveTo>
                    <a:pt x="150" y="95"/>
                  </a:moveTo>
                  <a:lnTo>
                    <a:pt x="150" y="95"/>
                  </a:lnTo>
                  <a:lnTo>
                    <a:pt x="148" y="98"/>
                  </a:lnTo>
                  <a:lnTo>
                    <a:pt x="150" y="101"/>
                  </a:lnTo>
                  <a:lnTo>
                    <a:pt x="151" y="97"/>
                  </a:lnTo>
                  <a:lnTo>
                    <a:pt x="150" y="95"/>
                  </a:lnTo>
                  <a:close/>
                  <a:moveTo>
                    <a:pt x="143" y="76"/>
                  </a:moveTo>
                  <a:lnTo>
                    <a:pt x="143" y="76"/>
                  </a:lnTo>
                  <a:lnTo>
                    <a:pt x="148" y="75"/>
                  </a:lnTo>
                  <a:lnTo>
                    <a:pt x="146" y="73"/>
                  </a:lnTo>
                  <a:lnTo>
                    <a:pt x="145" y="73"/>
                  </a:lnTo>
                  <a:lnTo>
                    <a:pt x="143" y="76"/>
                  </a:lnTo>
                  <a:close/>
                  <a:moveTo>
                    <a:pt x="240" y="119"/>
                  </a:moveTo>
                  <a:lnTo>
                    <a:pt x="240" y="119"/>
                  </a:lnTo>
                  <a:lnTo>
                    <a:pt x="243" y="109"/>
                  </a:lnTo>
                  <a:lnTo>
                    <a:pt x="241" y="109"/>
                  </a:lnTo>
                  <a:lnTo>
                    <a:pt x="240" y="117"/>
                  </a:lnTo>
                  <a:lnTo>
                    <a:pt x="240" y="119"/>
                  </a:lnTo>
                  <a:close/>
                  <a:moveTo>
                    <a:pt x="366" y="60"/>
                  </a:moveTo>
                  <a:lnTo>
                    <a:pt x="366" y="60"/>
                  </a:lnTo>
                  <a:lnTo>
                    <a:pt x="366" y="71"/>
                  </a:lnTo>
                  <a:lnTo>
                    <a:pt x="367" y="65"/>
                  </a:lnTo>
                  <a:lnTo>
                    <a:pt x="367" y="63"/>
                  </a:lnTo>
                  <a:lnTo>
                    <a:pt x="366" y="60"/>
                  </a:lnTo>
                  <a:close/>
                  <a:moveTo>
                    <a:pt x="347" y="97"/>
                  </a:moveTo>
                  <a:lnTo>
                    <a:pt x="347" y="97"/>
                  </a:lnTo>
                  <a:lnTo>
                    <a:pt x="344" y="98"/>
                  </a:lnTo>
                  <a:lnTo>
                    <a:pt x="345" y="101"/>
                  </a:lnTo>
                  <a:lnTo>
                    <a:pt x="347" y="101"/>
                  </a:lnTo>
                  <a:lnTo>
                    <a:pt x="347" y="97"/>
                  </a:lnTo>
                  <a:close/>
                  <a:moveTo>
                    <a:pt x="44" y="123"/>
                  </a:moveTo>
                  <a:lnTo>
                    <a:pt x="44" y="123"/>
                  </a:lnTo>
                  <a:lnTo>
                    <a:pt x="45" y="122"/>
                  </a:lnTo>
                  <a:lnTo>
                    <a:pt x="45" y="120"/>
                  </a:lnTo>
                  <a:lnTo>
                    <a:pt x="44" y="116"/>
                  </a:lnTo>
                  <a:lnTo>
                    <a:pt x="42" y="117"/>
                  </a:lnTo>
                  <a:lnTo>
                    <a:pt x="44" y="120"/>
                  </a:lnTo>
                  <a:lnTo>
                    <a:pt x="44" y="123"/>
                  </a:lnTo>
                  <a:close/>
                  <a:moveTo>
                    <a:pt x="112" y="125"/>
                  </a:moveTo>
                  <a:lnTo>
                    <a:pt x="112" y="125"/>
                  </a:lnTo>
                  <a:lnTo>
                    <a:pt x="116" y="117"/>
                  </a:lnTo>
                  <a:lnTo>
                    <a:pt x="112" y="123"/>
                  </a:lnTo>
                  <a:lnTo>
                    <a:pt x="112" y="125"/>
                  </a:lnTo>
                  <a:close/>
                  <a:moveTo>
                    <a:pt x="222" y="119"/>
                  </a:moveTo>
                  <a:lnTo>
                    <a:pt x="222" y="119"/>
                  </a:lnTo>
                  <a:lnTo>
                    <a:pt x="224" y="123"/>
                  </a:lnTo>
                  <a:lnTo>
                    <a:pt x="227" y="119"/>
                  </a:lnTo>
                  <a:lnTo>
                    <a:pt x="222" y="119"/>
                  </a:lnTo>
                  <a:close/>
                  <a:moveTo>
                    <a:pt x="139" y="112"/>
                  </a:moveTo>
                  <a:lnTo>
                    <a:pt x="139" y="112"/>
                  </a:lnTo>
                  <a:lnTo>
                    <a:pt x="140" y="114"/>
                  </a:lnTo>
                  <a:lnTo>
                    <a:pt x="140" y="112"/>
                  </a:lnTo>
                  <a:lnTo>
                    <a:pt x="145" y="112"/>
                  </a:lnTo>
                  <a:lnTo>
                    <a:pt x="145" y="109"/>
                  </a:lnTo>
                  <a:lnTo>
                    <a:pt x="139" y="112"/>
                  </a:lnTo>
                  <a:close/>
                  <a:moveTo>
                    <a:pt x="214" y="134"/>
                  </a:moveTo>
                  <a:lnTo>
                    <a:pt x="214" y="134"/>
                  </a:lnTo>
                  <a:lnTo>
                    <a:pt x="216" y="134"/>
                  </a:lnTo>
                  <a:lnTo>
                    <a:pt x="217" y="131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4" y="134"/>
                  </a:lnTo>
                  <a:close/>
                  <a:moveTo>
                    <a:pt x="80" y="56"/>
                  </a:moveTo>
                  <a:lnTo>
                    <a:pt x="80" y="56"/>
                  </a:lnTo>
                  <a:lnTo>
                    <a:pt x="75" y="59"/>
                  </a:lnTo>
                  <a:lnTo>
                    <a:pt x="77" y="60"/>
                  </a:lnTo>
                  <a:lnTo>
                    <a:pt x="79" y="57"/>
                  </a:lnTo>
                  <a:lnTo>
                    <a:pt x="80" y="56"/>
                  </a:lnTo>
                  <a:close/>
                  <a:moveTo>
                    <a:pt x="243" y="82"/>
                  </a:moveTo>
                  <a:lnTo>
                    <a:pt x="243" y="82"/>
                  </a:lnTo>
                  <a:lnTo>
                    <a:pt x="244" y="81"/>
                  </a:lnTo>
                  <a:lnTo>
                    <a:pt x="243" y="79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3" y="82"/>
                  </a:lnTo>
                  <a:close/>
                  <a:moveTo>
                    <a:pt x="314" y="27"/>
                  </a:moveTo>
                  <a:lnTo>
                    <a:pt x="314" y="27"/>
                  </a:lnTo>
                  <a:lnTo>
                    <a:pt x="311" y="29"/>
                  </a:lnTo>
                  <a:lnTo>
                    <a:pt x="315" y="30"/>
                  </a:lnTo>
                  <a:lnTo>
                    <a:pt x="314" y="27"/>
                  </a:lnTo>
                  <a:close/>
                  <a:moveTo>
                    <a:pt x="176" y="37"/>
                  </a:moveTo>
                  <a:lnTo>
                    <a:pt x="176" y="37"/>
                  </a:lnTo>
                  <a:lnTo>
                    <a:pt x="170" y="34"/>
                  </a:lnTo>
                  <a:lnTo>
                    <a:pt x="170" y="35"/>
                  </a:lnTo>
                  <a:lnTo>
                    <a:pt x="176" y="37"/>
                  </a:lnTo>
                  <a:close/>
                  <a:moveTo>
                    <a:pt x="131" y="63"/>
                  </a:moveTo>
                  <a:lnTo>
                    <a:pt x="131" y="63"/>
                  </a:lnTo>
                  <a:lnTo>
                    <a:pt x="132" y="68"/>
                  </a:lnTo>
                  <a:lnTo>
                    <a:pt x="134" y="67"/>
                  </a:lnTo>
                  <a:lnTo>
                    <a:pt x="134" y="63"/>
                  </a:lnTo>
                  <a:lnTo>
                    <a:pt x="131" y="63"/>
                  </a:lnTo>
                  <a:close/>
                  <a:moveTo>
                    <a:pt x="320" y="27"/>
                  </a:moveTo>
                  <a:lnTo>
                    <a:pt x="320" y="27"/>
                  </a:lnTo>
                  <a:lnTo>
                    <a:pt x="320" y="30"/>
                  </a:lnTo>
                  <a:lnTo>
                    <a:pt x="323" y="30"/>
                  </a:lnTo>
                  <a:lnTo>
                    <a:pt x="323" y="27"/>
                  </a:lnTo>
                  <a:lnTo>
                    <a:pt x="320" y="27"/>
                  </a:lnTo>
                  <a:close/>
                  <a:moveTo>
                    <a:pt x="257" y="71"/>
                  </a:moveTo>
                  <a:lnTo>
                    <a:pt x="257" y="71"/>
                  </a:lnTo>
                  <a:lnTo>
                    <a:pt x="258" y="75"/>
                  </a:lnTo>
                  <a:lnTo>
                    <a:pt x="260" y="68"/>
                  </a:lnTo>
                  <a:lnTo>
                    <a:pt x="257" y="71"/>
                  </a:lnTo>
                  <a:close/>
                  <a:moveTo>
                    <a:pt x="36" y="127"/>
                  </a:moveTo>
                  <a:lnTo>
                    <a:pt x="36" y="127"/>
                  </a:lnTo>
                  <a:lnTo>
                    <a:pt x="33" y="128"/>
                  </a:lnTo>
                  <a:lnTo>
                    <a:pt x="36" y="131"/>
                  </a:lnTo>
                  <a:lnTo>
                    <a:pt x="36" y="127"/>
                  </a:lnTo>
                  <a:close/>
                  <a:moveTo>
                    <a:pt x="181" y="76"/>
                  </a:moveTo>
                  <a:lnTo>
                    <a:pt x="181" y="76"/>
                  </a:lnTo>
                  <a:lnTo>
                    <a:pt x="180" y="71"/>
                  </a:lnTo>
                  <a:lnTo>
                    <a:pt x="180" y="73"/>
                  </a:lnTo>
                  <a:lnTo>
                    <a:pt x="180" y="75"/>
                  </a:lnTo>
                  <a:lnTo>
                    <a:pt x="181" y="76"/>
                  </a:lnTo>
                  <a:close/>
                  <a:moveTo>
                    <a:pt x="271" y="119"/>
                  </a:moveTo>
                  <a:lnTo>
                    <a:pt x="271" y="119"/>
                  </a:lnTo>
                  <a:lnTo>
                    <a:pt x="274" y="117"/>
                  </a:lnTo>
                  <a:lnTo>
                    <a:pt x="273" y="116"/>
                  </a:lnTo>
                  <a:lnTo>
                    <a:pt x="271" y="119"/>
                  </a:lnTo>
                  <a:close/>
                  <a:moveTo>
                    <a:pt x="142" y="145"/>
                  </a:moveTo>
                  <a:lnTo>
                    <a:pt x="142" y="145"/>
                  </a:lnTo>
                  <a:lnTo>
                    <a:pt x="143" y="141"/>
                  </a:lnTo>
                  <a:lnTo>
                    <a:pt x="143" y="139"/>
                  </a:lnTo>
                  <a:lnTo>
                    <a:pt x="142" y="142"/>
                  </a:lnTo>
                  <a:lnTo>
                    <a:pt x="142" y="145"/>
                  </a:lnTo>
                  <a:close/>
                  <a:moveTo>
                    <a:pt x="301" y="63"/>
                  </a:moveTo>
                  <a:lnTo>
                    <a:pt x="301" y="63"/>
                  </a:lnTo>
                  <a:lnTo>
                    <a:pt x="301" y="59"/>
                  </a:lnTo>
                  <a:lnTo>
                    <a:pt x="299" y="59"/>
                  </a:lnTo>
                  <a:lnTo>
                    <a:pt x="301" y="63"/>
                  </a:lnTo>
                  <a:close/>
                  <a:moveTo>
                    <a:pt x="217" y="175"/>
                  </a:moveTo>
                  <a:lnTo>
                    <a:pt x="217" y="175"/>
                  </a:lnTo>
                  <a:lnTo>
                    <a:pt x="214" y="171"/>
                  </a:lnTo>
                  <a:lnTo>
                    <a:pt x="213" y="171"/>
                  </a:lnTo>
                  <a:lnTo>
                    <a:pt x="217" y="175"/>
                  </a:lnTo>
                  <a:close/>
                  <a:moveTo>
                    <a:pt x="276" y="112"/>
                  </a:moveTo>
                  <a:lnTo>
                    <a:pt x="276" y="112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6" y="111"/>
                  </a:lnTo>
                  <a:lnTo>
                    <a:pt x="276" y="112"/>
                  </a:lnTo>
                  <a:close/>
                  <a:moveTo>
                    <a:pt x="116" y="70"/>
                  </a:moveTo>
                  <a:lnTo>
                    <a:pt x="116" y="70"/>
                  </a:lnTo>
                  <a:lnTo>
                    <a:pt x="115" y="67"/>
                  </a:lnTo>
                  <a:lnTo>
                    <a:pt x="113" y="67"/>
                  </a:lnTo>
                  <a:lnTo>
                    <a:pt x="113" y="70"/>
                  </a:lnTo>
                  <a:lnTo>
                    <a:pt x="116" y="70"/>
                  </a:lnTo>
                  <a:close/>
                  <a:moveTo>
                    <a:pt x="326" y="27"/>
                  </a:moveTo>
                  <a:lnTo>
                    <a:pt x="326" y="27"/>
                  </a:lnTo>
                  <a:lnTo>
                    <a:pt x="328" y="30"/>
                  </a:lnTo>
                  <a:lnTo>
                    <a:pt x="331" y="29"/>
                  </a:lnTo>
                  <a:lnTo>
                    <a:pt x="326" y="27"/>
                  </a:lnTo>
                  <a:close/>
                  <a:moveTo>
                    <a:pt x="352" y="24"/>
                  </a:moveTo>
                  <a:lnTo>
                    <a:pt x="352" y="24"/>
                  </a:lnTo>
                  <a:lnTo>
                    <a:pt x="347" y="21"/>
                  </a:lnTo>
                  <a:lnTo>
                    <a:pt x="347" y="22"/>
                  </a:lnTo>
                  <a:lnTo>
                    <a:pt x="347" y="24"/>
                  </a:lnTo>
                  <a:lnTo>
                    <a:pt x="350" y="24"/>
                  </a:lnTo>
                  <a:lnTo>
                    <a:pt x="352" y="24"/>
                  </a:lnTo>
                  <a:close/>
                  <a:moveTo>
                    <a:pt x="247" y="81"/>
                  </a:moveTo>
                  <a:lnTo>
                    <a:pt x="247" y="81"/>
                  </a:lnTo>
                  <a:lnTo>
                    <a:pt x="249" y="81"/>
                  </a:lnTo>
                  <a:lnTo>
                    <a:pt x="249" y="76"/>
                  </a:lnTo>
                  <a:lnTo>
                    <a:pt x="247" y="76"/>
                  </a:lnTo>
                  <a:lnTo>
                    <a:pt x="247" y="79"/>
                  </a:lnTo>
                  <a:lnTo>
                    <a:pt x="247" y="81"/>
                  </a:lnTo>
                  <a:close/>
                  <a:moveTo>
                    <a:pt x="293" y="136"/>
                  </a:moveTo>
                  <a:lnTo>
                    <a:pt x="293" y="136"/>
                  </a:lnTo>
                  <a:lnTo>
                    <a:pt x="296" y="134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3" y="136"/>
                  </a:lnTo>
                  <a:close/>
                  <a:moveTo>
                    <a:pt x="260" y="123"/>
                  </a:moveTo>
                  <a:lnTo>
                    <a:pt x="260" y="123"/>
                  </a:lnTo>
                  <a:lnTo>
                    <a:pt x="258" y="127"/>
                  </a:lnTo>
                  <a:lnTo>
                    <a:pt x="258" y="130"/>
                  </a:lnTo>
                  <a:lnTo>
                    <a:pt x="260" y="123"/>
                  </a:lnTo>
                  <a:close/>
                  <a:moveTo>
                    <a:pt x="293" y="123"/>
                  </a:moveTo>
                  <a:lnTo>
                    <a:pt x="293" y="123"/>
                  </a:lnTo>
                  <a:lnTo>
                    <a:pt x="292" y="125"/>
                  </a:lnTo>
                  <a:lnTo>
                    <a:pt x="292" y="128"/>
                  </a:lnTo>
                  <a:lnTo>
                    <a:pt x="295" y="125"/>
                  </a:lnTo>
                  <a:lnTo>
                    <a:pt x="293" y="123"/>
                  </a:lnTo>
                  <a:close/>
                  <a:moveTo>
                    <a:pt x="304" y="35"/>
                  </a:moveTo>
                  <a:lnTo>
                    <a:pt x="304" y="35"/>
                  </a:lnTo>
                  <a:lnTo>
                    <a:pt x="306" y="34"/>
                  </a:lnTo>
                  <a:lnTo>
                    <a:pt x="306" y="32"/>
                  </a:lnTo>
                  <a:lnTo>
                    <a:pt x="303" y="32"/>
                  </a:lnTo>
                  <a:lnTo>
                    <a:pt x="304" y="35"/>
                  </a:lnTo>
                  <a:close/>
                  <a:moveTo>
                    <a:pt x="358" y="43"/>
                  </a:moveTo>
                  <a:lnTo>
                    <a:pt x="358" y="43"/>
                  </a:lnTo>
                  <a:lnTo>
                    <a:pt x="356" y="45"/>
                  </a:lnTo>
                  <a:lnTo>
                    <a:pt x="358" y="46"/>
                  </a:lnTo>
                  <a:lnTo>
                    <a:pt x="359" y="48"/>
                  </a:lnTo>
                  <a:lnTo>
                    <a:pt x="361" y="48"/>
                  </a:lnTo>
                  <a:lnTo>
                    <a:pt x="358" y="43"/>
                  </a:lnTo>
                  <a:close/>
                  <a:moveTo>
                    <a:pt x="33" y="101"/>
                  </a:moveTo>
                  <a:lnTo>
                    <a:pt x="33" y="101"/>
                  </a:lnTo>
                  <a:lnTo>
                    <a:pt x="31" y="108"/>
                  </a:lnTo>
                  <a:lnTo>
                    <a:pt x="33" y="103"/>
                  </a:lnTo>
                  <a:lnTo>
                    <a:pt x="33" y="101"/>
                  </a:lnTo>
                  <a:close/>
                  <a:moveTo>
                    <a:pt x="285" y="119"/>
                  </a:moveTo>
                  <a:lnTo>
                    <a:pt x="285" y="119"/>
                  </a:lnTo>
                  <a:lnTo>
                    <a:pt x="282" y="120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19"/>
                  </a:lnTo>
                  <a:close/>
                  <a:moveTo>
                    <a:pt x="131" y="81"/>
                  </a:moveTo>
                  <a:lnTo>
                    <a:pt x="131" y="81"/>
                  </a:lnTo>
                  <a:lnTo>
                    <a:pt x="129" y="82"/>
                  </a:lnTo>
                  <a:lnTo>
                    <a:pt x="129" y="84"/>
                  </a:lnTo>
                  <a:lnTo>
                    <a:pt x="131" y="82"/>
                  </a:lnTo>
                  <a:lnTo>
                    <a:pt x="131" y="81"/>
                  </a:lnTo>
                  <a:close/>
                  <a:moveTo>
                    <a:pt x="129" y="38"/>
                  </a:moveTo>
                  <a:lnTo>
                    <a:pt x="129" y="38"/>
                  </a:lnTo>
                  <a:lnTo>
                    <a:pt x="123" y="38"/>
                  </a:lnTo>
                  <a:lnTo>
                    <a:pt x="124" y="38"/>
                  </a:lnTo>
                  <a:lnTo>
                    <a:pt x="129" y="38"/>
                  </a:lnTo>
                  <a:close/>
                  <a:moveTo>
                    <a:pt x="82" y="87"/>
                  </a:moveTo>
                  <a:lnTo>
                    <a:pt x="82" y="87"/>
                  </a:lnTo>
                  <a:lnTo>
                    <a:pt x="83" y="87"/>
                  </a:lnTo>
                  <a:lnTo>
                    <a:pt x="82" y="84"/>
                  </a:lnTo>
                  <a:lnTo>
                    <a:pt x="80" y="86"/>
                  </a:lnTo>
                  <a:lnTo>
                    <a:pt x="82" y="87"/>
                  </a:lnTo>
                  <a:close/>
                  <a:moveTo>
                    <a:pt x="135" y="87"/>
                  </a:moveTo>
                  <a:lnTo>
                    <a:pt x="135" y="87"/>
                  </a:lnTo>
                  <a:lnTo>
                    <a:pt x="137" y="86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5" y="87"/>
                  </a:lnTo>
                  <a:close/>
                  <a:moveTo>
                    <a:pt x="317" y="35"/>
                  </a:moveTo>
                  <a:lnTo>
                    <a:pt x="317" y="35"/>
                  </a:lnTo>
                  <a:lnTo>
                    <a:pt x="314" y="34"/>
                  </a:lnTo>
                  <a:lnTo>
                    <a:pt x="314" y="35"/>
                  </a:lnTo>
                  <a:lnTo>
                    <a:pt x="309" y="37"/>
                  </a:lnTo>
                  <a:lnTo>
                    <a:pt x="317" y="35"/>
                  </a:lnTo>
                  <a:close/>
                  <a:moveTo>
                    <a:pt x="115" y="104"/>
                  </a:moveTo>
                  <a:lnTo>
                    <a:pt x="115" y="104"/>
                  </a:lnTo>
                  <a:lnTo>
                    <a:pt x="116" y="104"/>
                  </a:lnTo>
                  <a:lnTo>
                    <a:pt x="118" y="101"/>
                  </a:lnTo>
                  <a:lnTo>
                    <a:pt x="116" y="98"/>
                  </a:lnTo>
                  <a:lnTo>
                    <a:pt x="115" y="104"/>
                  </a:lnTo>
                  <a:close/>
                  <a:moveTo>
                    <a:pt x="221" y="142"/>
                  </a:moveTo>
                  <a:lnTo>
                    <a:pt x="221" y="142"/>
                  </a:lnTo>
                  <a:lnTo>
                    <a:pt x="219" y="144"/>
                  </a:lnTo>
                  <a:lnTo>
                    <a:pt x="219" y="145"/>
                  </a:lnTo>
                  <a:lnTo>
                    <a:pt x="221" y="144"/>
                  </a:lnTo>
                  <a:lnTo>
                    <a:pt x="221" y="142"/>
                  </a:lnTo>
                  <a:close/>
                  <a:moveTo>
                    <a:pt x="158" y="120"/>
                  </a:moveTo>
                  <a:lnTo>
                    <a:pt x="158" y="120"/>
                  </a:lnTo>
                  <a:lnTo>
                    <a:pt x="161" y="120"/>
                  </a:lnTo>
                  <a:lnTo>
                    <a:pt x="159" y="117"/>
                  </a:lnTo>
                  <a:lnTo>
                    <a:pt x="158" y="120"/>
                  </a:lnTo>
                  <a:close/>
                  <a:moveTo>
                    <a:pt x="367" y="87"/>
                  </a:moveTo>
                  <a:lnTo>
                    <a:pt x="367" y="87"/>
                  </a:lnTo>
                  <a:lnTo>
                    <a:pt x="367" y="86"/>
                  </a:lnTo>
                  <a:lnTo>
                    <a:pt x="366" y="86"/>
                  </a:lnTo>
                  <a:lnTo>
                    <a:pt x="364" y="86"/>
                  </a:lnTo>
                  <a:lnTo>
                    <a:pt x="364" y="87"/>
                  </a:lnTo>
                  <a:lnTo>
                    <a:pt x="367" y="87"/>
                  </a:lnTo>
                  <a:close/>
                  <a:moveTo>
                    <a:pt x="247" y="141"/>
                  </a:moveTo>
                  <a:lnTo>
                    <a:pt x="247" y="141"/>
                  </a:lnTo>
                  <a:lnTo>
                    <a:pt x="251" y="144"/>
                  </a:lnTo>
                  <a:lnTo>
                    <a:pt x="249" y="139"/>
                  </a:lnTo>
                  <a:lnTo>
                    <a:pt x="247" y="141"/>
                  </a:lnTo>
                  <a:close/>
                  <a:moveTo>
                    <a:pt x="189" y="60"/>
                  </a:moveTo>
                  <a:lnTo>
                    <a:pt x="189" y="60"/>
                  </a:lnTo>
                  <a:lnTo>
                    <a:pt x="189" y="57"/>
                  </a:lnTo>
                  <a:lnTo>
                    <a:pt x="186" y="57"/>
                  </a:lnTo>
                  <a:lnTo>
                    <a:pt x="189" y="60"/>
                  </a:lnTo>
                  <a:close/>
                  <a:moveTo>
                    <a:pt x="165" y="119"/>
                  </a:moveTo>
                  <a:lnTo>
                    <a:pt x="165" y="119"/>
                  </a:lnTo>
                  <a:lnTo>
                    <a:pt x="164" y="116"/>
                  </a:lnTo>
                  <a:lnTo>
                    <a:pt x="162" y="116"/>
                  </a:lnTo>
                  <a:lnTo>
                    <a:pt x="164" y="120"/>
                  </a:lnTo>
                  <a:lnTo>
                    <a:pt x="165" y="120"/>
                  </a:lnTo>
                  <a:lnTo>
                    <a:pt x="165" y="119"/>
                  </a:lnTo>
                  <a:close/>
                  <a:moveTo>
                    <a:pt x="254" y="112"/>
                  </a:moveTo>
                  <a:lnTo>
                    <a:pt x="254" y="112"/>
                  </a:lnTo>
                  <a:lnTo>
                    <a:pt x="255" y="109"/>
                  </a:lnTo>
                  <a:lnTo>
                    <a:pt x="255" y="108"/>
                  </a:lnTo>
                  <a:lnTo>
                    <a:pt x="254" y="109"/>
                  </a:lnTo>
                  <a:lnTo>
                    <a:pt x="255" y="109"/>
                  </a:lnTo>
                  <a:lnTo>
                    <a:pt x="254" y="111"/>
                  </a:lnTo>
                  <a:lnTo>
                    <a:pt x="254" y="112"/>
                  </a:lnTo>
                  <a:close/>
                  <a:moveTo>
                    <a:pt x="375" y="70"/>
                  </a:moveTo>
                  <a:lnTo>
                    <a:pt x="375" y="70"/>
                  </a:lnTo>
                  <a:lnTo>
                    <a:pt x="374" y="67"/>
                  </a:lnTo>
                  <a:lnTo>
                    <a:pt x="370" y="62"/>
                  </a:lnTo>
                  <a:lnTo>
                    <a:pt x="375" y="70"/>
                  </a:lnTo>
                  <a:close/>
                  <a:moveTo>
                    <a:pt x="176" y="89"/>
                  </a:moveTo>
                  <a:lnTo>
                    <a:pt x="176" y="89"/>
                  </a:lnTo>
                  <a:lnTo>
                    <a:pt x="178" y="86"/>
                  </a:lnTo>
                  <a:lnTo>
                    <a:pt x="175" y="86"/>
                  </a:lnTo>
                  <a:lnTo>
                    <a:pt x="175" y="87"/>
                  </a:lnTo>
                  <a:lnTo>
                    <a:pt x="176" y="89"/>
                  </a:lnTo>
                  <a:close/>
                  <a:moveTo>
                    <a:pt x="112" y="76"/>
                  </a:moveTo>
                  <a:lnTo>
                    <a:pt x="112" y="76"/>
                  </a:lnTo>
                  <a:lnTo>
                    <a:pt x="113" y="76"/>
                  </a:lnTo>
                  <a:lnTo>
                    <a:pt x="115" y="75"/>
                  </a:lnTo>
                  <a:lnTo>
                    <a:pt x="112" y="73"/>
                  </a:lnTo>
                  <a:lnTo>
                    <a:pt x="112" y="76"/>
                  </a:lnTo>
                  <a:close/>
                  <a:moveTo>
                    <a:pt x="262" y="26"/>
                  </a:moveTo>
                  <a:lnTo>
                    <a:pt x="262" y="26"/>
                  </a:lnTo>
                  <a:lnTo>
                    <a:pt x="260" y="26"/>
                  </a:lnTo>
                  <a:lnTo>
                    <a:pt x="255" y="27"/>
                  </a:lnTo>
                  <a:lnTo>
                    <a:pt x="258" y="27"/>
                  </a:lnTo>
                  <a:lnTo>
                    <a:pt x="262" y="26"/>
                  </a:lnTo>
                  <a:close/>
                  <a:moveTo>
                    <a:pt x="124" y="93"/>
                  </a:moveTo>
                  <a:lnTo>
                    <a:pt x="124" y="93"/>
                  </a:lnTo>
                  <a:lnTo>
                    <a:pt x="124" y="97"/>
                  </a:lnTo>
                  <a:lnTo>
                    <a:pt x="126" y="97"/>
                  </a:lnTo>
                  <a:lnTo>
                    <a:pt x="124" y="93"/>
                  </a:lnTo>
                  <a:close/>
                  <a:moveTo>
                    <a:pt x="246" y="68"/>
                  </a:moveTo>
                  <a:lnTo>
                    <a:pt x="246" y="68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7" y="65"/>
                  </a:lnTo>
                  <a:lnTo>
                    <a:pt x="246" y="68"/>
                  </a:lnTo>
                  <a:close/>
                  <a:moveTo>
                    <a:pt x="228" y="109"/>
                  </a:moveTo>
                  <a:lnTo>
                    <a:pt x="228" y="109"/>
                  </a:lnTo>
                  <a:lnTo>
                    <a:pt x="232" y="112"/>
                  </a:lnTo>
                  <a:lnTo>
                    <a:pt x="232" y="108"/>
                  </a:lnTo>
                  <a:lnTo>
                    <a:pt x="228" y="109"/>
                  </a:lnTo>
                  <a:close/>
                  <a:moveTo>
                    <a:pt x="79" y="76"/>
                  </a:moveTo>
                  <a:lnTo>
                    <a:pt x="79" y="76"/>
                  </a:lnTo>
                  <a:lnTo>
                    <a:pt x="79" y="78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79" y="76"/>
                  </a:lnTo>
                  <a:close/>
                  <a:moveTo>
                    <a:pt x="137" y="122"/>
                  </a:moveTo>
                  <a:lnTo>
                    <a:pt x="137" y="122"/>
                  </a:lnTo>
                  <a:lnTo>
                    <a:pt x="137" y="123"/>
                  </a:lnTo>
                  <a:lnTo>
                    <a:pt x="139" y="123"/>
                  </a:lnTo>
                  <a:lnTo>
                    <a:pt x="139" y="120"/>
                  </a:lnTo>
                  <a:lnTo>
                    <a:pt x="137" y="122"/>
                  </a:lnTo>
                  <a:close/>
                  <a:moveTo>
                    <a:pt x="270" y="101"/>
                  </a:moveTo>
                  <a:lnTo>
                    <a:pt x="270" y="101"/>
                  </a:lnTo>
                  <a:lnTo>
                    <a:pt x="271" y="100"/>
                  </a:lnTo>
                  <a:lnTo>
                    <a:pt x="270" y="98"/>
                  </a:lnTo>
                  <a:lnTo>
                    <a:pt x="268" y="100"/>
                  </a:lnTo>
                  <a:lnTo>
                    <a:pt x="270" y="101"/>
                  </a:lnTo>
                  <a:close/>
                  <a:moveTo>
                    <a:pt x="66" y="95"/>
                  </a:moveTo>
                  <a:lnTo>
                    <a:pt x="66" y="95"/>
                  </a:lnTo>
                  <a:lnTo>
                    <a:pt x="66" y="93"/>
                  </a:lnTo>
                  <a:lnTo>
                    <a:pt x="64" y="90"/>
                  </a:lnTo>
                  <a:lnTo>
                    <a:pt x="66" y="95"/>
                  </a:lnTo>
                  <a:close/>
                  <a:moveTo>
                    <a:pt x="341" y="90"/>
                  </a:moveTo>
                  <a:lnTo>
                    <a:pt x="341" y="90"/>
                  </a:lnTo>
                  <a:lnTo>
                    <a:pt x="339" y="90"/>
                  </a:lnTo>
                  <a:lnTo>
                    <a:pt x="341" y="93"/>
                  </a:lnTo>
                  <a:lnTo>
                    <a:pt x="341" y="90"/>
                  </a:lnTo>
                  <a:close/>
                  <a:moveTo>
                    <a:pt x="225" y="75"/>
                  </a:moveTo>
                  <a:lnTo>
                    <a:pt x="225" y="75"/>
                  </a:lnTo>
                  <a:lnTo>
                    <a:pt x="228" y="76"/>
                  </a:lnTo>
                  <a:lnTo>
                    <a:pt x="230" y="75"/>
                  </a:lnTo>
                  <a:lnTo>
                    <a:pt x="227" y="73"/>
                  </a:lnTo>
                  <a:lnTo>
                    <a:pt x="225" y="75"/>
                  </a:lnTo>
                  <a:close/>
                  <a:moveTo>
                    <a:pt x="293" y="70"/>
                  </a:moveTo>
                  <a:lnTo>
                    <a:pt x="293" y="70"/>
                  </a:lnTo>
                  <a:lnTo>
                    <a:pt x="296" y="75"/>
                  </a:lnTo>
                  <a:lnTo>
                    <a:pt x="296" y="73"/>
                  </a:lnTo>
                  <a:lnTo>
                    <a:pt x="293" y="70"/>
                  </a:lnTo>
                  <a:close/>
                  <a:moveTo>
                    <a:pt x="353" y="98"/>
                  </a:moveTo>
                  <a:lnTo>
                    <a:pt x="353" y="98"/>
                  </a:lnTo>
                  <a:lnTo>
                    <a:pt x="353" y="95"/>
                  </a:lnTo>
                  <a:lnTo>
                    <a:pt x="352" y="95"/>
                  </a:lnTo>
                  <a:lnTo>
                    <a:pt x="353" y="98"/>
                  </a:lnTo>
                  <a:close/>
                  <a:moveTo>
                    <a:pt x="247" y="51"/>
                  </a:moveTo>
                  <a:lnTo>
                    <a:pt x="247" y="51"/>
                  </a:lnTo>
                  <a:lnTo>
                    <a:pt x="251" y="48"/>
                  </a:lnTo>
                  <a:lnTo>
                    <a:pt x="247" y="51"/>
                  </a:lnTo>
                  <a:close/>
                  <a:moveTo>
                    <a:pt x="162" y="52"/>
                  </a:moveTo>
                  <a:lnTo>
                    <a:pt x="162" y="52"/>
                  </a:lnTo>
                  <a:lnTo>
                    <a:pt x="162" y="49"/>
                  </a:lnTo>
                  <a:lnTo>
                    <a:pt x="161" y="52"/>
                  </a:lnTo>
                  <a:lnTo>
                    <a:pt x="162" y="52"/>
                  </a:lnTo>
                  <a:close/>
                  <a:moveTo>
                    <a:pt x="222" y="133"/>
                  </a:moveTo>
                  <a:lnTo>
                    <a:pt x="222" y="133"/>
                  </a:lnTo>
                  <a:lnTo>
                    <a:pt x="222" y="134"/>
                  </a:lnTo>
                  <a:lnTo>
                    <a:pt x="222" y="138"/>
                  </a:lnTo>
                  <a:lnTo>
                    <a:pt x="224" y="136"/>
                  </a:lnTo>
                  <a:lnTo>
                    <a:pt x="222" y="133"/>
                  </a:lnTo>
                  <a:close/>
                  <a:moveTo>
                    <a:pt x="71" y="123"/>
                  </a:moveTo>
                  <a:lnTo>
                    <a:pt x="71" y="123"/>
                  </a:lnTo>
                  <a:lnTo>
                    <a:pt x="74" y="120"/>
                  </a:lnTo>
                  <a:lnTo>
                    <a:pt x="72" y="120"/>
                  </a:lnTo>
                  <a:lnTo>
                    <a:pt x="71" y="123"/>
                  </a:lnTo>
                  <a:close/>
                  <a:moveTo>
                    <a:pt x="345" y="89"/>
                  </a:moveTo>
                  <a:lnTo>
                    <a:pt x="345" y="89"/>
                  </a:lnTo>
                  <a:lnTo>
                    <a:pt x="345" y="90"/>
                  </a:lnTo>
                  <a:lnTo>
                    <a:pt x="344" y="92"/>
                  </a:lnTo>
                  <a:lnTo>
                    <a:pt x="347" y="92"/>
                  </a:lnTo>
                  <a:lnTo>
                    <a:pt x="347" y="90"/>
                  </a:lnTo>
                  <a:lnTo>
                    <a:pt x="345" y="89"/>
                  </a:lnTo>
                  <a:close/>
                  <a:moveTo>
                    <a:pt x="217" y="62"/>
                  </a:moveTo>
                  <a:lnTo>
                    <a:pt x="217" y="62"/>
                  </a:lnTo>
                  <a:lnTo>
                    <a:pt x="219" y="62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7" y="62"/>
                  </a:lnTo>
                  <a:close/>
                  <a:moveTo>
                    <a:pt x="47" y="138"/>
                  </a:moveTo>
                  <a:lnTo>
                    <a:pt x="47" y="138"/>
                  </a:lnTo>
                  <a:lnTo>
                    <a:pt x="49" y="141"/>
                  </a:lnTo>
                  <a:lnTo>
                    <a:pt x="50" y="142"/>
                  </a:lnTo>
                  <a:lnTo>
                    <a:pt x="47" y="138"/>
                  </a:lnTo>
                  <a:close/>
                  <a:moveTo>
                    <a:pt x="296" y="122"/>
                  </a:moveTo>
                  <a:lnTo>
                    <a:pt x="296" y="122"/>
                  </a:lnTo>
                  <a:lnTo>
                    <a:pt x="298" y="120"/>
                  </a:lnTo>
                  <a:lnTo>
                    <a:pt x="296" y="120"/>
                  </a:lnTo>
                  <a:lnTo>
                    <a:pt x="295" y="120"/>
                  </a:lnTo>
                  <a:lnTo>
                    <a:pt x="296" y="122"/>
                  </a:lnTo>
                  <a:close/>
                  <a:moveTo>
                    <a:pt x="266" y="119"/>
                  </a:moveTo>
                  <a:lnTo>
                    <a:pt x="266" y="119"/>
                  </a:lnTo>
                  <a:lnTo>
                    <a:pt x="265" y="120"/>
                  </a:lnTo>
                  <a:lnTo>
                    <a:pt x="265" y="123"/>
                  </a:lnTo>
                  <a:lnTo>
                    <a:pt x="266" y="119"/>
                  </a:lnTo>
                  <a:close/>
                  <a:moveTo>
                    <a:pt x="370" y="70"/>
                  </a:moveTo>
                  <a:lnTo>
                    <a:pt x="370" y="70"/>
                  </a:lnTo>
                  <a:lnTo>
                    <a:pt x="369" y="73"/>
                  </a:lnTo>
                  <a:lnTo>
                    <a:pt x="370" y="71"/>
                  </a:lnTo>
                  <a:lnTo>
                    <a:pt x="370" y="70"/>
                  </a:lnTo>
                  <a:close/>
                  <a:moveTo>
                    <a:pt x="348" y="56"/>
                  </a:moveTo>
                  <a:lnTo>
                    <a:pt x="348" y="56"/>
                  </a:lnTo>
                  <a:lnTo>
                    <a:pt x="347" y="56"/>
                  </a:lnTo>
                  <a:lnTo>
                    <a:pt x="348" y="59"/>
                  </a:lnTo>
                  <a:lnTo>
                    <a:pt x="348" y="56"/>
                  </a:lnTo>
                  <a:close/>
                  <a:moveTo>
                    <a:pt x="236" y="128"/>
                  </a:moveTo>
                  <a:lnTo>
                    <a:pt x="236" y="128"/>
                  </a:lnTo>
                  <a:lnTo>
                    <a:pt x="235" y="133"/>
                  </a:lnTo>
                  <a:lnTo>
                    <a:pt x="236" y="128"/>
                  </a:lnTo>
                  <a:close/>
                  <a:moveTo>
                    <a:pt x="121" y="56"/>
                  </a:moveTo>
                  <a:lnTo>
                    <a:pt x="121" y="56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1" y="56"/>
                  </a:lnTo>
                  <a:close/>
                  <a:moveTo>
                    <a:pt x="304" y="27"/>
                  </a:moveTo>
                  <a:lnTo>
                    <a:pt x="304" y="27"/>
                  </a:lnTo>
                  <a:lnTo>
                    <a:pt x="303" y="26"/>
                  </a:lnTo>
                  <a:lnTo>
                    <a:pt x="301" y="27"/>
                  </a:lnTo>
                  <a:lnTo>
                    <a:pt x="301" y="29"/>
                  </a:lnTo>
                  <a:lnTo>
                    <a:pt x="304" y="27"/>
                  </a:lnTo>
                  <a:close/>
                  <a:moveTo>
                    <a:pt x="238" y="123"/>
                  </a:moveTo>
                  <a:lnTo>
                    <a:pt x="238" y="123"/>
                  </a:lnTo>
                  <a:lnTo>
                    <a:pt x="240" y="122"/>
                  </a:lnTo>
                  <a:lnTo>
                    <a:pt x="238" y="122"/>
                  </a:lnTo>
                  <a:lnTo>
                    <a:pt x="238" y="123"/>
                  </a:lnTo>
                  <a:close/>
                  <a:moveTo>
                    <a:pt x="64" y="111"/>
                  </a:moveTo>
                  <a:lnTo>
                    <a:pt x="64" y="111"/>
                  </a:lnTo>
                  <a:lnTo>
                    <a:pt x="63" y="114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11"/>
                  </a:lnTo>
                  <a:close/>
                  <a:moveTo>
                    <a:pt x="273" y="48"/>
                  </a:moveTo>
                  <a:lnTo>
                    <a:pt x="273" y="48"/>
                  </a:lnTo>
                  <a:lnTo>
                    <a:pt x="273" y="49"/>
                  </a:lnTo>
                  <a:lnTo>
                    <a:pt x="271" y="51"/>
                  </a:lnTo>
                  <a:lnTo>
                    <a:pt x="273" y="49"/>
                  </a:lnTo>
                  <a:lnTo>
                    <a:pt x="273" y="48"/>
                  </a:lnTo>
                  <a:close/>
                  <a:moveTo>
                    <a:pt x="352" y="111"/>
                  </a:moveTo>
                  <a:lnTo>
                    <a:pt x="352" y="111"/>
                  </a:lnTo>
                  <a:lnTo>
                    <a:pt x="353" y="108"/>
                  </a:lnTo>
                  <a:lnTo>
                    <a:pt x="352" y="108"/>
                  </a:lnTo>
                  <a:lnTo>
                    <a:pt x="350" y="108"/>
                  </a:lnTo>
                  <a:lnTo>
                    <a:pt x="352" y="111"/>
                  </a:lnTo>
                  <a:close/>
                  <a:moveTo>
                    <a:pt x="285" y="51"/>
                  </a:moveTo>
                  <a:lnTo>
                    <a:pt x="285" y="51"/>
                  </a:lnTo>
                  <a:lnTo>
                    <a:pt x="284" y="54"/>
                  </a:lnTo>
                  <a:lnTo>
                    <a:pt x="285" y="52"/>
                  </a:lnTo>
                  <a:lnTo>
                    <a:pt x="285" y="51"/>
                  </a:lnTo>
                  <a:close/>
                  <a:moveTo>
                    <a:pt x="236" y="75"/>
                  </a:moveTo>
                  <a:lnTo>
                    <a:pt x="236" y="75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6" y="75"/>
                  </a:lnTo>
                  <a:close/>
                  <a:moveTo>
                    <a:pt x="173" y="81"/>
                  </a:moveTo>
                  <a:lnTo>
                    <a:pt x="173" y="81"/>
                  </a:lnTo>
                  <a:lnTo>
                    <a:pt x="173" y="79"/>
                  </a:lnTo>
                  <a:lnTo>
                    <a:pt x="172" y="79"/>
                  </a:lnTo>
                  <a:lnTo>
                    <a:pt x="173" y="81"/>
                  </a:lnTo>
                  <a:close/>
                  <a:moveTo>
                    <a:pt x="221" y="122"/>
                  </a:moveTo>
                  <a:lnTo>
                    <a:pt x="221" y="122"/>
                  </a:lnTo>
                  <a:lnTo>
                    <a:pt x="221" y="125"/>
                  </a:lnTo>
                  <a:lnTo>
                    <a:pt x="222" y="127"/>
                  </a:lnTo>
                  <a:lnTo>
                    <a:pt x="221" y="122"/>
                  </a:lnTo>
                  <a:close/>
                  <a:moveTo>
                    <a:pt x="143" y="37"/>
                  </a:moveTo>
                  <a:lnTo>
                    <a:pt x="143" y="37"/>
                  </a:lnTo>
                  <a:lnTo>
                    <a:pt x="142" y="35"/>
                  </a:lnTo>
                  <a:lnTo>
                    <a:pt x="140" y="35"/>
                  </a:lnTo>
                  <a:lnTo>
                    <a:pt x="143" y="37"/>
                  </a:lnTo>
                  <a:close/>
                  <a:moveTo>
                    <a:pt x="240" y="101"/>
                  </a:moveTo>
                  <a:lnTo>
                    <a:pt x="240" y="101"/>
                  </a:lnTo>
                  <a:lnTo>
                    <a:pt x="240" y="104"/>
                  </a:lnTo>
                  <a:lnTo>
                    <a:pt x="241" y="101"/>
                  </a:lnTo>
                  <a:lnTo>
                    <a:pt x="240" y="101"/>
                  </a:lnTo>
                  <a:close/>
                  <a:moveTo>
                    <a:pt x="30" y="138"/>
                  </a:moveTo>
                  <a:lnTo>
                    <a:pt x="30" y="138"/>
                  </a:lnTo>
                  <a:lnTo>
                    <a:pt x="31" y="138"/>
                  </a:lnTo>
                  <a:lnTo>
                    <a:pt x="30" y="136"/>
                  </a:lnTo>
                  <a:lnTo>
                    <a:pt x="30" y="138"/>
                  </a:lnTo>
                  <a:close/>
                  <a:moveTo>
                    <a:pt x="112" y="134"/>
                  </a:moveTo>
                  <a:lnTo>
                    <a:pt x="112" y="134"/>
                  </a:lnTo>
                  <a:lnTo>
                    <a:pt x="113" y="133"/>
                  </a:lnTo>
                  <a:lnTo>
                    <a:pt x="112" y="131"/>
                  </a:lnTo>
                  <a:lnTo>
                    <a:pt x="112" y="133"/>
                  </a:lnTo>
                  <a:lnTo>
                    <a:pt x="112" y="134"/>
                  </a:lnTo>
                  <a:close/>
                  <a:moveTo>
                    <a:pt x="64" y="54"/>
                  </a:moveTo>
                  <a:lnTo>
                    <a:pt x="64" y="54"/>
                  </a:lnTo>
                  <a:lnTo>
                    <a:pt x="66" y="52"/>
                  </a:lnTo>
                  <a:lnTo>
                    <a:pt x="64" y="52"/>
                  </a:lnTo>
                  <a:lnTo>
                    <a:pt x="63" y="54"/>
                  </a:lnTo>
                  <a:lnTo>
                    <a:pt x="64" y="54"/>
                  </a:lnTo>
                  <a:close/>
                  <a:moveTo>
                    <a:pt x="128" y="100"/>
                  </a:moveTo>
                  <a:lnTo>
                    <a:pt x="128" y="100"/>
                  </a:lnTo>
                  <a:lnTo>
                    <a:pt x="124" y="100"/>
                  </a:lnTo>
                  <a:lnTo>
                    <a:pt x="126" y="103"/>
                  </a:lnTo>
                  <a:lnTo>
                    <a:pt x="128" y="100"/>
                  </a:lnTo>
                  <a:close/>
                  <a:moveTo>
                    <a:pt x="281" y="103"/>
                  </a:moveTo>
                  <a:lnTo>
                    <a:pt x="281" y="103"/>
                  </a:lnTo>
                  <a:lnTo>
                    <a:pt x="282" y="103"/>
                  </a:lnTo>
                  <a:lnTo>
                    <a:pt x="284" y="101"/>
                  </a:lnTo>
                  <a:lnTo>
                    <a:pt x="284" y="100"/>
                  </a:lnTo>
                  <a:lnTo>
                    <a:pt x="281" y="103"/>
                  </a:lnTo>
                  <a:close/>
                  <a:moveTo>
                    <a:pt x="19" y="116"/>
                  </a:moveTo>
                  <a:lnTo>
                    <a:pt x="19" y="116"/>
                  </a:lnTo>
                  <a:lnTo>
                    <a:pt x="19" y="114"/>
                  </a:lnTo>
                  <a:lnTo>
                    <a:pt x="19" y="116"/>
                  </a:lnTo>
                  <a:close/>
                  <a:moveTo>
                    <a:pt x="20" y="131"/>
                  </a:moveTo>
                  <a:lnTo>
                    <a:pt x="20" y="131"/>
                  </a:lnTo>
                  <a:lnTo>
                    <a:pt x="20" y="133"/>
                  </a:lnTo>
                  <a:lnTo>
                    <a:pt x="20" y="134"/>
                  </a:lnTo>
                  <a:lnTo>
                    <a:pt x="20" y="131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83" y="49"/>
                  </a:lnTo>
                  <a:lnTo>
                    <a:pt x="183" y="48"/>
                  </a:lnTo>
                  <a:lnTo>
                    <a:pt x="181" y="48"/>
                  </a:lnTo>
                  <a:close/>
                  <a:moveTo>
                    <a:pt x="181" y="86"/>
                  </a:moveTo>
                  <a:lnTo>
                    <a:pt x="181" y="86"/>
                  </a:lnTo>
                  <a:lnTo>
                    <a:pt x="183" y="86"/>
                  </a:lnTo>
                  <a:lnTo>
                    <a:pt x="184" y="84"/>
                  </a:lnTo>
                  <a:lnTo>
                    <a:pt x="183" y="84"/>
                  </a:lnTo>
                  <a:lnTo>
                    <a:pt x="181" y="86"/>
                  </a:lnTo>
                  <a:close/>
                  <a:moveTo>
                    <a:pt x="68" y="89"/>
                  </a:moveTo>
                  <a:lnTo>
                    <a:pt x="68" y="89"/>
                  </a:lnTo>
                  <a:lnTo>
                    <a:pt x="68" y="87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68" y="89"/>
                  </a:lnTo>
                  <a:close/>
                  <a:moveTo>
                    <a:pt x="216" y="116"/>
                  </a:moveTo>
                  <a:lnTo>
                    <a:pt x="216" y="116"/>
                  </a:lnTo>
                  <a:lnTo>
                    <a:pt x="216" y="117"/>
                  </a:lnTo>
                  <a:lnTo>
                    <a:pt x="217" y="116"/>
                  </a:lnTo>
                  <a:lnTo>
                    <a:pt x="216" y="116"/>
                  </a:lnTo>
                  <a:close/>
                  <a:moveTo>
                    <a:pt x="180" y="81"/>
                  </a:moveTo>
                  <a:lnTo>
                    <a:pt x="180" y="81"/>
                  </a:lnTo>
                  <a:lnTo>
                    <a:pt x="180" y="79"/>
                  </a:lnTo>
                  <a:lnTo>
                    <a:pt x="178" y="78"/>
                  </a:lnTo>
                  <a:lnTo>
                    <a:pt x="180" y="81"/>
                  </a:lnTo>
                  <a:close/>
                  <a:moveTo>
                    <a:pt x="72" y="60"/>
                  </a:moveTo>
                  <a:lnTo>
                    <a:pt x="72" y="60"/>
                  </a:lnTo>
                  <a:lnTo>
                    <a:pt x="72" y="63"/>
                  </a:lnTo>
                  <a:lnTo>
                    <a:pt x="74" y="62"/>
                  </a:lnTo>
                  <a:lnTo>
                    <a:pt x="72" y="60"/>
                  </a:lnTo>
                  <a:close/>
                  <a:moveTo>
                    <a:pt x="176" y="114"/>
                  </a:moveTo>
                  <a:lnTo>
                    <a:pt x="176" y="114"/>
                  </a:lnTo>
                  <a:lnTo>
                    <a:pt x="178" y="114"/>
                  </a:lnTo>
                  <a:lnTo>
                    <a:pt x="176" y="112"/>
                  </a:lnTo>
                  <a:lnTo>
                    <a:pt x="176" y="114"/>
                  </a:lnTo>
                  <a:close/>
                  <a:moveTo>
                    <a:pt x="131" y="120"/>
                  </a:moveTo>
                  <a:lnTo>
                    <a:pt x="131" y="120"/>
                  </a:lnTo>
                  <a:lnTo>
                    <a:pt x="129" y="122"/>
                  </a:lnTo>
                  <a:lnTo>
                    <a:pt x="131" y="123"/>
                  </a:lnTo>
                  <a:lnTo>
                    <a:pt x="131" y="120"/>
                  </a:lnTo>
                  <a:close/>
                  <a:moveTo>
                    <a:pt x="288" y="128"/>
                  </a:moveTo>
                  <a:lnTo>
                    <a:pt x="288" y="128"/>
                  </a:lnTo>
                  <a:lnTo>
                    <a:pt x="287" y="130"/>
                  </a:lnTo>
                  <a:lnTo>
                    <a:pt x="288" y="130"/>
                  </a:lnTo>
                  <a:lnTo>
                    <a:pt x="288" y="128"/>
                  </a:lnTo>
                  <a:close/>
                  <a:moveTo>
                    <a:pt x="255" y="75"/>
                  </a:moveTo>
                  <a:lnTo>
                    <a:pt x="255" y="75"/>
                  </a:lnTo>
                  <a:lnTo>
                    <a:pt x="255" y="78"/>
                  </a:lnTo>
                  <a:lnTo>
                    <a:pt x="255" y="76"/>
                  </a:lnTo>
                  <a:lnTo>
                    <a:pt x="255" y="75"/>
                  </a:lnTo>
                  <a:close/>
                  <a:moveTo>
                    <a:pt x="213" y="60"/>
                  </a:moveTo>
                  <a:lnTo>
                    <a:pt x="213" y="60"/>
                  </a:lnTo>
                  <a:lnTo>
                    <a:pt x="213" y="59"/>
                  </a:lnTo>
                  <a:lnTo>
                    <a:pt x="211" y="59"/>
                  </a:lnTo>
                  <a:lnTo>
                    <a:pt x="213" y="60"/>
                  </a:lnTo>
                  <a:close/>
                  <a:moveTo>
                    <a:pt x="235" y="60"/>
                  </a:moveTo>
                  <a:lnTo>
                    <a:pt x="235" y="60"/>
                  </a:lnTo>
                  <a:lnTo>
                    <a:pt x="236" y="60"/>
                  </a:lnTo>
                  <a:lnTo>
                    <a:pt x="236" y="59"/>
                  </a:lnTo>
                  <a:lnTo>
                    <a:pt x="235" y="60"/>
                  </a:lnTo>
                  <a:close/>
                  <a:moveTo>
                    <a:pt x="295" y="116"/>
                  </a:moveTo>
                  <a:lnTo>
                    <a:pt x="295" y="116"/>
                  </a:lnTo>
                  <a:lnTo>
                    <a:pt x="292" y="117"/>
                  </a:lnTo>
                  <a:lnTo>
                    <a:pt x="293" y="117"/>
                  </a:lnTo>
                  <a:lnTo>
                    <a:pt x="295" y="116"/>
                  </a:lnTo>
                  <a:close/>
                  <a:moveTo>
                    <a:pt x="150" y="84"/>
                  </a:moveTo>
                  <a:lnTo>
                    <a:pt x="150" y="84"/>
                  </a:lnTo>
                  <a:lnTo>
                    <a:pt x="150" y="86"/>
                  </a:lnTo>
                  <a:lnTo>
                    <a:pt x="151" y="86"/>
                  </a:lnTo>
                  <a:lnTo>
                    <a:pt x="150" y="84"/>
                  </a:lnTo>
                  <a:close/>
                  <a:moveTo>
                    <a:pt x="216" y="123"/>
                  </a:moveTo>
                  <a:lnTo>
                    <a:pt x="216" y="123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6" y="123"/>
                  </a:lnTo>
                  <a:close/>
                  <a:moveTo>
                    <a:pt x="397" y="111"/>
                  </a:moveTo>
                  <a:lnTo>
                    <a:pt x="397" y="111"/>
                  </a:lnTo>
                  <a:lnTo>
                    <a:pt x="397" y="116"/>
                  </a:lnTo>
                  <a:lnTo>
                    <a:pt x="397" y="111"/>
                  </a:lnTo>
                  <a:close/>
                  <a:moveTo>
                    <a:pt x="241" y="87"/>
                  </a:moveTo>
                  <a:lnTo>
                    <a:pt x="241" y="87"/>
                  </a:lnTo>
                  <a:lnTo>
                    <a:pt x="241" y="89"/>
                  </a:lnTo>
                  <a:lnTo>
                    <a:pt x="241" y="90"/>
                  </a:lnTo>
                  <a:lnTo>
                    <a:pt x="241" y="87"/>
                  </a:lnTo>
                  <a:close/>
                  <a:moveTo>
                    <a:pt x="85" y="43"/>
                  </a:moveTo>
                  <a:lnTo>
                    <a:pt x="85" y="43"/>
                  </a:lnTo>
                  <a:lnTo>
                    <a:pt x="87" y="41"/>
                  </a:lnTo>
                  <a:lnTo>
                    <a:pt x="85" y="40"/>
                  </a:lnTo>
                  <a:lnTo>
                    <a:pt x="85" y="43"/>
                  </a:lnTo>
                  <a:close/>
                  <a:moveTo>
                    <a:pt x="277" y="73"/>
                  </a:moveTo>
                  <a:lnTo>
                    <a:pt x="277" y="73"/>
                  </a:lnTo>
                  <a:lnTo>
                    <a:pt x="279" y="71"/>
                  </a:lnTo>
                  <a:lnTo>
                    <a:pt x="277" y="70"/>
                  </a:lnTo>
                  <a:lnTo>
                    <a:pt x="277" y="73"/>
                  </a:lnTo>
                  <a:close/>
                  <a:moveTo>
                    <a:pt x="361" y="62"/>
                  </a:moveTo>
                  <a:lnTo>
                    <a:pt x="361" y="62"/>
                  </a:lnTo>
                  <a:lnTo>
                    <a:pt x="363" y="62"/>
                  </a:lnTo>
                  <a:lnTo>
                    <a:pt x="361" y="59"/>
                  </a:lnTo>
                  <a:lnTo>
                    <a:pt x="361" y="62"/>
                  </a:lnTo>
                  <a:close/>
                  <a:moveTo>
                    <a:pt x="134" y="27"/>
                  </a:moveTo>
                  <a:lnTo>
                    <a:pt x="134" y="27"/>
                  </a:lnTo>
                  <a:lnTo>
                    <a:pt x="129" y="27"/>
                  </a:lnTo>
                  <a:lnTo>
                    <a:pt x="134" y="27"/>
                  </a:lnTo>
                  <a:close/>
                  <a:moveTo>
                    <a:pt x="123" y="87"/>
                  </a:moveTo>
                  <a:lnTo>
                    <a:pt x="123" y="87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3" y="87"/>
                  </a:lnTo>
                  <a:close/>
                  <a:moveTo>
                    <a:pt x="246" y="89"/>
                  </a:moveTo>
                  <a:lnTo>
                    <a:pt x="246" y="89"/>
                  </a:lnTo>
                  <a:lnTo>
                    <a:pt x="244" y="90"/>
                  </a:lnTo>
                  <a:lnTo>
                    <a:pt x="246" y="90"/>
                  </a:lnTo>
                  <a:lnTo>
                    <a:pt x="246" y="89"/>
                  </a:lnTo>
                  <a:close/>
                  <a:moveTo>
                    <a:pt x="216" y="139"/>
                  </a:moveTo>
                  <a:lnTo>
                    <a:pt x="216" y="139"/>
                  </a:lnTo>
                  <a:lnTo>
                    <a:pt x="216" y="141"/>
                  </a:lnTo>
                  <a:lnTo>
                    <a:pt x="217" y="141"/>
                  </a:lnTo>
                  <a:lnTo>
                    <a:pt x="216" y="139"/>
                  </a:lnTo>
                  <a:close/>
                  <a:moveTo>
                    <a:pt x="63" y="125"/>
                  </a:moveTo>
                  <a:lnTo>
                    <a:pt x="63" y="125"/>
                  </a:lnTo>
                  <a:lnTo>
                    <a:pt x="63" y="123"/>
                  </a:lnTo>
                  <a:lnTo>
                    <a:pt x="63" y="122"/>
                  </a:lnTo>
                  <a:lnTo>
                    <a:pt x="63" y="125"/>
                  </a:lnTo>
                  <a:close/>
                  <a:moveTo>
                    <a:pt x="53" y="82"/>
                  </a:moveTo>
                  <a:lnTo>
                    <a:pt x="53" y="82"/>
                  </a:lnTo>
                  <a:lnTo>
                    <a:pt x="53" y="84"/>
                  </a:lnTo>
                  <a:lnTo>
                    <a:pt x="55" y="84"/>
                  </a:lnTo>
                  <a:lnTo>
                    <a:pt x="53" y="82"/>
                  </a:lnTo>
                  <a:close/>
                  <a:moveTo>
                    <a:pt x="367" y="93"/>
                  </a:moveTo>
                  <a:lnTo>
                    <a:pt x="367" y="93"/>
                  </a:lnTo>
                  <a:lnTo>
                    <a:pt x="367" y="92"/>
                  </a:lnTo>
                  <a:lnTo>
                    <a:pt x="367" y="90"/>
                  </a:lnTo>
                  <a:lnTo>
                    <a:pt x="367" y="93"/>
                  </a:lnTo>
                  <a:close/>
                  <a:moveTo>
                    <a:pt x="170" y="142"/>
                  </a:moveTo>
                  <a:lnTo>
                    <a:pt x="170" y="142"/>
                  </a:lnTo>
                  <a:lnTo>
                    <a:pt x="170" y="141"/>
                  </a:lnTo>
                  <a:lnTo>
                    <a:pt x="170" y="142"/>
                  </a:lnTo>
                  <a:close/>
                  <a:moveTo>
                    <a:pt x="285" y="93"/>
                  </a:moveTo>
                  <a:lnTo>
                    <a:pt x="285" y="93"/>
                  </a:lnTo>
                  <a:lnTo>
                    <a:pt x="287" y="93"/>
                  </a:lnTo>
                  <a:lnTo>
                    <a:pt x="285" y="93"/>
                  </a:lnTo>
                  <a:close/>
                  <a:moveTo>
                    <a:pt x="336" y="75"/>
                  </a:moveTo>
                  <a:lnTo>
                    <a:pt x="336" y="75"/>
                  </a:lnTo>
                  <a:lnTo>
                    <a:pt x="336" y="76"/>
                  </a:lnTo>
                  <a:lnTo>
                    <a:pt x="337" y="75"/>
                  </a:lnTo>
                  <a:lnTo>
                    <a:pt x="336" y="75"/>
                  </a:lnTo>
                  <a:close/>
                  <a:moveTo>
                    <a:pt x="285" y="78"/>
                  </a:moveTo>
                  <a:lnTo>
                    <a:pt x="285" y="78"/>
                  </a:lnTo>
                  <a:lnTo>
                    <a:pt x="287" y="78"/>
                  </a:lnTo>
                  <a:lnTo>
                    <a:pt x="285" y="78"/>
                  </a:lnTo>
                  <a:close/>
                  <a:moveTo>
                    <a:pt x="255" y="138"/>
                  </a:moveTo>
                  <a:lnTo>
                    <a:pt x="255" y="138"/>
                  </a:lnTo>
                  <a:lnTo>
                    <a:pt x="255" y="136"/>
                  </a:lnTo>
                  <a:lnTo>
                    <a:pt x="255" y="138"/>
                  </a:lnTo>
                  <a:close/>
                  <a:moveTo>
                    <a:pt x="153" y="93"/>
                  </a:moveTo>
                  <a:lnTo>
                    <a:pt x="153" y="93"/>
                  </a:lnTo>
                  <a:lnTo>
                    <a:pt x="153" y="92"/>
                  </a:lnTo>
                  <a:lnTo>
                    <a:pt x="153" y="93"/>
                  </a:lnTo>
                  <a:close/>
                  <a:moveTo>
                    <a:pt x="219" y="138"/>
                  </a:moveTo>
                  <a:lnTo>
                    <a:pt x="219" y="138"/>
                  </a:lnTo>
                  <a:lnTo>
                    <a:pt x="219" y="136"/>
                  </a:lnTo>
                  <a:lnTo>
                    <a:pt x="219" y="138"/>
                  </a:lnTo>
                  <a:close/>
                  <a:moveTo>
                    <a:pt x="221" y="73"/>
                  </a:moveTo>
                  <a:lnTo>
                    <a:pt x="221" y="73"/>
                  </a:lnTo>
                  <a:lnTo>
                    <a:pt x="219" y="73"/>
                  </a:lnTo>
                  <a:lnTo>
                    <a:pt x="221" y="75"/>
                  </a:lnTo>
                  <a:lnTo>
                    <a:pt x="221" y="73"/>
                  </a:lnTo>
                  <a:close/>
                  <a:moveTo>
                    <a:pt x="337" y="108"/>
                  </a:moveTo>
                  <a:lnTo>
                    <a:pt x="337" y="108"/>
                  </a:lnTo>
                  <a:lnTo>
                    <a:pt x="337" y="106"/>
                  </a:lnTo>
                  <a:lnTo>
                    <a:pt x="337" y="108"/>
                  </a:lnTo>
                  <a:close/>
                  <a:moveTo>
                    <a:pt x="123" y="104"/>
                  </a:moveTo>
                  <a:lnTo>
                    <a:pt x="123" y="104"/>
                  </a:lnTo>
                  <a:lnTo>
                    <a:pt x="123" y="106"/>
                  </a:lnTo>
                  <a:lnTo>
                    <a:pt x="123" y="104"/>
                  </a:lnTo>
                  <a:close/>
                  <a:moveTo>
                    <a:pt x="241" y="127"/>
                  </a:moveTo>
                  <a:lnTo>
                    <a:pt x="241" y="127"/>
                  </a:lnTo>
                  <a:lnTo>
                    <a:pt x="243" y="127"/>
                  </a:lnTo>
                  <a:lnTo>
                    <a:pt x="241" y="127"/>
                  </a:lnTo>
                  <a:close/>
                  <a:moveTo>
                    <a:pt x="145" y="62"/>
                  </a:moveTo>
                  <a:lnTo>
                    <a:pt x="145" y="62"/>
                  </a:lnTo>
                  <a:lnTo>
                    <a:pt x="146" y="60"/>
                  </a:lnTo>
                  <a:lnTo>
                    <a:pt x="145" y="60"/>
                  </a:lnTo>
                  <a:lnTo>
                    <a:pt x="145" y="62"/>
                  </a:lnTo>
                  <a:close/>
                  <a:moveTo>
                    <a:pt x="285" y="104"/>
                  </a:moveTo>
                  <a:lnTo>
                    <a:pt x="285" y="104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85" y="104"/>
                  </a:lnTo>
                  <a:close/>
                  <a:moveTo>
                    <a:pt x="128" y="114"/>
                  </a:moveTo>
                  <a:lnTo>
                    <a:pt x="128" y="114"/>
                  </a:lnTo>
                  <a:lnTo>
                    <a:pt x="128" y="116"/>
                  </a:lnTo>
                  <a:lnTo>
                    <a:pt x="128" y="114"/>
                  </a:lnTo>
                  <a:lnTo>
                    <a:pt x="128" y="112"/>
                  </a:lnTo>
                  <a:lnTo>
                    <a:pt x="128" y="114"/>
                  </a:lnTo>
                  <a:close/>
                  <a:moveTo>
                    <a:pt x="64" y="136"/>
                  </a:moveTo>
                  <a:lnTo>
                    <a:pt x="64" y="136"/>
                  </a:lnTo>
                  <a:lnTo>
                    <a:pt x="64" y="139"/>
                  </a:lnTo>
                  <a:lnTo>
                    <a:pt x="64" y="136"/>
                  </a:lnTo>
                  <a:close/>
                  <a:moveTo>
                    <a:pt x="225" y="141"/>
                  </a:moveTo>
                  <a:lnTo>
                    <a:pt x="225" y="141"/>
                  </a:lnTo>
                  <a:close/>
                  <a:moveTo>
                    <a:pt x="369" y="104"/>
                  </a:moveTo>
                  <a:lnTo>
                    <a:pt x="369" y="104"/>
                  </a:lnTo>
                  <a:lnTo>
                    <a:pt x="369" y="101"/>
                  </a:lnTo>
                  <a:lnTo>
                    <a:pt x="367" y="101"/>
                  </a:lnTo>
                  <a:lnTo>
                    <a:pt x="369" y="104"/>
                  </a:lnTo>
                  <a:close/>
                  <a:moveTo>
                    <a:pt x="363" y="51"/>
                  </a:moveTo>
                  <a:lnTo>
                    <a:pt x="363" y="51"/>
                  </a:lnTo>
                  <a:lnTo>
                    <a:pt x="364" y="52"/>
                  </a:lnTo>
                  <a:lnTo>
                    <a:pt x="363" y="51"/>
                  </a:lnTo>
                  <a:close/>
                  <a:moveTo>
                    <a:pt x="288" y="60"/>
                  </a:moveTo>
                  <a:lnTo>
                    <a:pt x="288" y="60"/>
                  </a:lnTo>
                  <a:lnTo>
                    <a:pt x="288" y="59"/>
                  </a:lnTo>
                  <a:lnTo>
                    <a:pt x="288" y="60"/>
                  </a:lnTo>
                  <a:close/>
                  <a:moveTo>
                    <a:pt x="219" y="48"/>
                  </a:moveTo>
                  <a:lnTo>
                    <a:pt x="219" y="48"/>
                  </a:lnTo>
                  <a:lnTo>
                    <a:pt x="219" y="49"/>
                  </a:lnTo>
                  <a:lnTo>
                    <a:pt x="221" y="49"/>
                  </a:lnTo>
                  <a:lnTo>
                    <a:pt x="219" y="48"/>
                  </a:lnTo>
                  <a:close/>
                  <a:moveTo>
                    <a:pt x="153" y="82"/>
                  </a:moveTo>
                  <a:lnTo>
                    <a:pt x="153" y="82"/>
                  </a:lnTo>
                  <a:lnTo>
                    <a:pt x="154" y="82"/>
                  </a:lnTo>
                  <a:lnTo>
                    <a:pt x="154" y="81"/>
                  </a:lnTo>
                  <a:lnTo>
                    <a:pt x="153" y="81"/>
                  </a:lnTo>
                  <a:lnTo>
                    <a:pt x="153" y="82"/>
                  </a:lnTo>
                  <a:close/>
                  <a:moveTo>
                    <a:pt x="375" y="48"/>
                  </a:moveTo>
                  <a:lnTo>
                    <a:pt x="375" y="48"/>
                  </a:lnTo>
                  <a:lnTo>
                    <a:pt x="374" y="46"/>
                  </a:lnTo>
                  <a:lnTo>
                    <a:pt x="375" y="48"/>
                  </a:lnTo>
                  <a:close/>
                  <a:moveTo>
                    <a:pt x="235" y="109"/>
                  </a:moveTo>
                  <a:lnTo>
                    <a:pt x="235" y="109"/>
                  </a:lnTo>
                  <a:lnTo>
                    <a:pt x="235" y="108"/>
                  </a:lnTo>
                  <a:lnTo>
                    <a:pt x="235" y="109"/>
                  </a:lnTo>
                  <a:close/>
                  <a:moveTo>
                    <a:pt x="240" y="38"/>
                  </a:moveTo>
                  <a:lnTo>
                    <a:pt x="240" y="38"/>
                  </a:lnTo>
                  <a:lnTo>
                    <a:pt x="238" y="38"/>
                  </a:lnTo>
                  <a:lnTo>
                    <a:pt x="240" y="38"/>
                  </a:lnTo>
                  <a:close/>
                  <a:moveTo>
                    <a:pt x="260" y="98"/>
                  </a:moveTo>
                  <a:lnTo>
                    <a:pt x="260" y="98"/>
                  </a:lnTo>
                  <a:lnTo>
                    <a:pt x="260" y="100"/>
                  </a:lnTo>
                  <a:lnTo>
                    <a:pt x="260" y="98"/>
                  </a:lnTo>
                  <a:close/>
                  <a:moveTo>
                    <a:pt x="293" y="19"/>
                  </a:moveTo>
                  <a:lnTo>
                    <a:pt x="293" y="19"/>
                  </a:lnTo>
                  <a:lnTo>
                    <a:pt x="292" y="19"/>
                  </a:lnTo>
                  <a:lnTo>
                    <a:pt x="293" y="19"/>
                  </a:lnTo>
                  <a:close/>
                  <a:moveTo>
                    <a:pt x="282" y="51"/>
                  </a:moveTo>
                  <a:lnTo>
                    <a:pt x="282" y="51"/>
                  </a:lnTo>
                  <a:lnTo>
                    <a:pt x="281" y="49"/>
                  </a:lnTo>
                  <a:lnTo>
                    <a:pt x="281" y="51"/>
                  </a:lnTo>
                  <a:lnTo>
                    <a:pt x="282" y="51"/>
                  </a:lnTo>
                  <a:close/>
                  <a:moveTo>
                    <a:pt x="385" y="37"/>
                  </a:moveTo>
                  <a:lnTo>
                    <a:pt x="385" y="37"/>
                  </a:lnTo>
                  <a:lnTo>
                    <a:pt x="386" y="38"/>
                  </a:lnTo>
                  <a:lnTo>
                    <a:pt x="385" y="37"/>
                  </a:lnTo>
                  <a:close/>
                  <a:moveTo>
                    <a:pt x="334" y="117"/>
                  </a:moveTo>
                  <a:lnTo>
                    <a:pt x="334" y="117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7"/>
                  </a:lnTo>
                  <a:close/>
                  <a:moveTo>
                    <a:pt x="192" y="52"/>
                  </a:moveTo>
                  <a:lnTo>
                    <a:pt x="192" y="52"/>
                  </a:lnTo>
                  <a:lnTo>
                    <a:pt x="192" y="54"/>
                  </a:lnTo>
                  <a:lnTo>
                    <a:pt x="192" y="52"/>
                  </a:lnTo>
                  <a:close/>
                  <a:moveTo>
                    <a:pt x="257" y="114"/>
                  </a:moveTo>
                  <a:lnTo>
                    <a:pt x="257" y="114"/>
                  </a:lnTo>
                  <a:lnTo>
                    <a:pt x="258" y="114"/>
                  </a:lnTo>
                  <a:lnTo>
                    <a:pt x="258" y="112"/>
                  </a:lnTo>
                  <a:lnTo>
                    <a:pt x="257" y="114"/>
                  </a:lnTo>
                  <a:close/>
                  <a:moveTo>
                    <a:pt x="197" y="56"/>
                  </a:moveTo>
                  <a:lnTo>
                    <a:pt x="197" y="56"/>
                  </a:lnTo>
                  <a:close/>
                  <a:moveTo>
                    <a:pt x="303" y="43"/>
                  </a:moveTo>
                  <a:lnTo>
                    <a:pt x="303" y="43"/>
                  </a:lnTo>
                  <a:lnTo>
                    <a:pt x="303" y="45"/>
                  </a:lnTo>
                  <a:lnTo>
                    <a:pt x="303" y="43"/>
                  </a:lnTo>
                  <a:close/>
                  <a:moveTo>
                    <a:pt x="164" y="141"/>
                  </a:moveTo>
                  <a:lnTo>
                    <a:pt x="164" y="141"/>
                  </a:lnTo>
                  <a:lnTo>
                    <a:pt x="162" y="141"/>
                  </a:lnTo>
                  <a:lnTo>
                    <a:pt x="162" y="142"/>
                  </a:lnTo>
                  <a:lnTo>
                    <a:pt x="164" y="141"/>
                  </a:lnTo>
                  <a:close/>
                  <a:moveTo>
                    <a:pt x="391" y="45"/>
                  </a:moveTo>
                  <a:lnTo>
                    <a:pt x="391" y="45"/>
                  </a:lnTo>
                  <a:lnTo>
                    <a:pt x="391" y="46"/>
                  </a:lnTo>
                  <a:lnTo>
                    <a:pt x="393" y="46"/>
                  </a:lnTo>
                  <a:lnTo>
                    <a:pt x="391" y="45"/>
                  </a:lnTo>
                  <a:close/>
                  <a:moveTo>
                    <a:pt x="139" y="27"/>
                  </a:moveTo>
                  <a:lnTo>
                    <a:pt x="139" y="27"/>
                  </a:lnTo>
                  <a:lnTo>
                    <a:pt x="137" y="27"/>
                  </a:lnTo>
                  <a:lnTo>
                    <a:pt x="139" y="27"/>
                  </a:lnTo>
                  <a:close/>
                  <a:moveTo>
                    <a:pt x="49" y="82"/>
                  </a:moveTo>
                  <a:lnTo>
                    <a:pt x="49" y="82"/>
                  </a:lnTo>
                  <a:lnTo>
                    <a:pt x="50" y="82"/>
                  </a:lnTo>
                  <a:lnTo>
                    <a:pt x="49" y="82"/>
                  </a:lnTo>
                  <a:close/>
                  <a:moveTo>
                    <a:pt x="213" y="112"/>
                  </a:moveTo>
                  <a:lnTo>
                    <a:pt x="213" y="112"/>
                  </a:lnTo>
                  <a:lnTo>
                    <a:pt x="213" y="111"/>
                  </a:lnTo>
                  <a:lnTo>
                    <a:pt x="213" y="112"/>
                  </a:lnTo>
                  <a:close/>
                  <a:moveTo>
                    <a:pt x="352" y="89"/>
                  </a:moveTo>
                  <a:lnTo>
                    <a:pt x="352" y="89"/>
                  </a:lnTo>
                  <a:lnTo>
                    <a:pt x="352" y="90"/>
                  </a:lnTo>
                  <a:lnTo>
                    <a:pt x="352" y="89"/>
                  </a:lnTo>
                  <a:close/>
                  <a:moveTo>
                    <a:pt x="307" y="62"/>
                  </a:moveTo>
                  <a:lnTo>
                    <a:pt x="307" y="62"/>
                  </a:lnTo>
                  <a:lnTo>
                    <a:pt x="307" y="63"/>
                  </a:lnTo>
                  <a:lnTo>
                    <a:pt x="307" y="62"/>
                  </a:lnTo>
                  <a:close/>
                  <a:moveTo>
                    <a:pt x="279" y="35"/>
                  </a:moveTo>
                  <a:lnTo>
                    <a:pt x="279" y="35"/>
                  </a:lnTo>
                  <a:lnTo>
                    <a:pt x="277" y="34"/>
                  </a:lnTo>
                  <a:lnTo>
                    <a:pt x="277" y="35"/>
                  </a:lnTo>
                  <a:lnTo>
                    <a:pt x="279" y="35"/>
                  </a:lnTo>
                  <a:close/>
                  <a:moveTo>
                    <a:pt x="180" y="100"/>
                  </a:moveTo>
                  <a:lnTo>
                    <a:pt x="180" y="10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07" name="Freeform 177"/>
            <p:cNvSpPr>
              <a:spLocks/>
            </p:cNvSpPr>
            <p:nvPr/>
          </p:nvSpPr>
          <p:spPr bwMode="auto">
            <a:xfrm>
              <a:off x="6258023" y="2184748"/>
              <a:ext cx="14288" cy="60325"/>
            </a:xfrm>
            <a:custGeom>
              <a:avLst/>
              <a:gdLst>
                <a:gd name="T0" fmla="*/ 2147483646 w 9"/>
                <a:gd name="T1" fmla="*/ 0 h 38"/>
                <a:gd name="T2" fmla="*/ 2147483646 w 9"/>
                <a:gd name="T3" fmla="*/ 0 h 38"/>
                <a:gd name="T4" fmla="*/ 2147483646 w 9"/>
                <a:gd name="T5" fmla="*/ 2147483646 h 38"/>
                <a:gd name="T6" fmla="*/ 2147483646 w 9"/>
                <a:gd name="T7" fmla="*/ 2147483646 h 38"/>
                <a:gd name="T8" fmla="*/ 2147483646 w 9"/>
                <a:gd name="T9" fmla="*/ 2147483646 h 38"/>
                <a:gd name="T10" fmla="*/ 2147483646 w 9"/>
                <a:gd name="T11" fmla="*/ 2147483646 h 38"/>
                <a:gd name="T12" fmla="*/ 2147483646 w 9"/>
                <a:gd name="T13" fmla="*/ 2147483646 h 38"/>
                <a:gd name="T14" fmla="*/ 2147483646 w 9"/>
                <a:gd name="T15" fmla="*/ 2147483646 h 38"/>
                <a:gd name="T16" fmla="*/ 2147483646 w 9"/>
                <a:gd name="T17" fmla="*/ 2147483646 h 38"/>
                <a:gd name="T18" fmla="*/ 2147483646 w 9"/>
                <a:gd name="T19" fmla="*/ 2147483646 h 38"/>
                <a:gd name="T20" fmla="*/ 2147483646 w 9"/>
                <a:gd name="T21" fmla="*/ 2147483646 h 38"/>
                <a:gd name="T22" fmla="*/ 2147483646 w 9"/>
                <a:gd name="T23" fmla="*/ 2147483646 h 38"/>
                <a:gd name="T24" fmla="*/ 2147483646 w 9"/>
                <a:gd name="T25" fmla="*/ 2147483646 h 38"/>
                <a:gd name="T26" fmla="*/ 2147483646 w 9"/>
                <a:gd name="T27" fmla="*/ 2147483646 h 38"/>
                <a:gd name="T28" fmla="*/ 2147483646 w 9"/>
                <a:gd name="T29" fmla="*/ 2147483646 h 38"/>
                <a:gd name="T30" fmla="*/ 2147483646 w 9"/>
                <a:gd name="T31" fmla="*/ 2147483646 h 38"/>
                <a:gd name="T32" fmla="*/ 0 w 9"/>
                <a:gd name="T33" fmla="*/ 2147483646 h 38"/>
                <a:gd name="T34" fmla="*/ 0 w 9"/>
                <a:gd name="T35" fmla="*/ 2147483646 h 38"/>
                <a:gd name="T36" fmla="*/ 2147483646 w 9"/>
                <a:gd name="T37" fmla="*/ 2147483646 h 38"/>
                <a:gd name="T38" fmla="*/ 2147483646 w 9"/>
                <a:gd name="T39" fmla="*/ 0 h 38"/>
                <a:gd name="T40" fmla="*/ 2147483646 w 9"/>
                <a:gd name="T41" fmla="*/ 0 h 38"/>
                <a:gd name="T42" fmla="*/ 2147483646 w 9"/>
                <a:gd name="T43" fmla="*/ 0 h 38"/>
                <a:gd name="T44" fmla="*/ 2147483646 w 9"/>
                <a:gd name="T45" fmla="*/ 0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lnTo>
                    <a:pt x="9" y="0"/>
                  </a:lnTo>
                  <a:lnTo>
                    <a:pt x="8" y="8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3" y="36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3" y="19"/>
                  </a:lnTo>
                  <a:lnTo>
                    <a:pt x="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08" name="Freeform 178"/>
            <p:cNvSpPr>
              <a:spLocks/>
            </p:cNvSpPr>
            <p:nvPr/>
          </p:nvSpPr>
          <p:spPr bwMode="auto">
            <a:xfrm>
              <a:off x="6288186" y="2186336"/>
              <a:ext cx="9525" cy="38100"/>
            </a:xfrm>
            <a:custGeom>
              <a:avLst/>
              <a:gdLst>
                <a:gd name="T0" fmla="*/ 2147483646 w 6"/>
                <a:gd name="T1" fmla="*/ 2147483646 h 24"/>
                <a:gd name="T2" fmla="*/ 2147483646 w 6"/>
                <a:gd name="T3" fmla="*/ 2147483646 h 24"/>
                <a:gd name="T4" fmla="*/ 2147483646 w 6"/>
                <a:gd name="T5" fmla="*/ 2147483646 h 24"/>
                <a:gd name="T6" fmla="*/ 2147483646 w 6"/>
                <a:gd name="T7" fmla="*/ 2147483646 h 24"/>
                <a:gd name="T8" fmla="*/ 2147483646 w 6"/>
                <a:gd name="T9" fmla="*/ 2147483646 h 24"/>
                <a:gd name="T10" fmla="*/ 2147483646 w 6"/>
                <a:gd name="T11" fmla="*/ 2147483646 h 24"/>
                <a:gd name="T12" fmla="*/ 2147483646 w 6"/>
                <a:gd name="T13" fmla="*/ 2147483646 h 24"/>
                <a:gd name="T14" fmla="*/ 2147483646 w 6"/>
                <a:gd name="T15" fmla="*/ 2147483646 h 24"/>
                <a:gd name="T16" fmla="*/ 2147483646 w 6"/>
                <a:gd name="T17" fmla="*/ 2147483646 h 24"/>
                <a:gd name="T18" fmla="*/ 0 w 6"/>
                <a:gd name="T19" fmla="*/ 2147483646 h 24"/>
                <a:gd name="T20" fmla="*/ 0 w 6"/>
                <a:gd name="T21" fmla="*/ 2147483646 h 24"/>
                <a:gd name="T22" fmla="*/ 0 w 6"/>
                <a:gd name="T23" fmla="*/ 0 h 24"/>
                <a:gd name="T24" fmla="*/ 0 w 6"/>
                <a:gd name="T25" fmla="*/ 0 h 24"/>
                <a:gd name="T26" fmla="*/ 2147483646 w 6"/>
                <a:gd name="T27" fmla="*/ 2147483646 h 24"/>
                <a:gd name="T28" fmla="*/ 2147483646 w 6"/>
                <a:gd name="T29" fmla="*/ 2147483646 h 24"/>
                <a:gd name="T30" fmla="*/ 2147483646 w 6"/>
                <a:gd name="T31" fmla="*/ 2147483646 h 24"/>
                <a:gd name="T32" fmla="*/ 2147483646 w 6"/>
                <a:gd name="T33" fmla="*/ 2147483646 h 24"/>
                <a:gd name="T34" fmla="*/ 2147483646 w 6"/>
                <a:gd name="T35" fmla="*/ 2147483646 h 24"/>
                <a:gd name="T36" fmla="*/ 2147483646 w 6"/>
                <a:gd name="T37" fmla="*/ 2147483646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" h="24">
                  <a:moveTo>
                    <a:pt x="4" y="16"/>
                  </a:moveTo>
                  <a:lnTo>
                    <a:pt x="4" y="16"/>
                  </a:lnTo>
                  <a:lnTo>
                    <a:pt x="6" y="19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4" y="15"/>
                  </a:lnTo>
                  <a:lnTo>
                    <a:pt x="4" y="16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09" name="Freeform 179"/>
            <p:cNvSpPr>
              <a:spLocks/>
            </p:cNvSpPr>
            <p:nvPr/>
          </p:nvSpPr>
          <p:spPr bwMode="auto">
            <a:xfrm>
              <a:off x="6254848" y="2251423"/>
              <a:ext cx="4763" cy="25400"/>
            </a:xfrm>
            <a:custGeom>
              <a:avLst/>
              <a:gdLst>
                <a:gd name="T0" fmla="*/ 2147483646 w 3"/>
                <a:gd name="T1" fmla="*/ 0 h 16"/>
                <a:gd name="T2" fmla="*/ 2147483646 w 3"/>
                <a:gd name="T3" fmla="*/ 0 h 16"/>
                <a:gd name="T4" fmla="*/ 0 w 3"/>
                <a:gd name="T5" fmla="*/ 2147483646 h 16"/>
                <a:gd name="T6" fmla="*/ 0 w 3"/>
                <a:gd name="T7" fmla="*/ 2147483646 h 16"/>
                <a:gd name="T8" fmla="*/ 0 w 3"/>
                <a:gd name="T9" fmla="*/ 2147483646 h 16"/>
                <a:gd name="T10" fmla="*/ 0 w 3"/>
                <a:gd name="T11" fmla="*/ 2147483646 h 16"/>
                <a:gd name="T12" fmla="*/ 0 w 3"/>
                <a:gd name="T13" fmla="*/ 2147483646 h 16"/>
                <a:gd name="T14" fmla="*/ 0 w 3"/>
                <a:gd name="T15" fmla="*/ 2147483646 h 16"/>
                <a:gd name="T16" fmla="*/ 0 w 3"/>
                <a:gd name="T17" fmla="*/ 2147483646 h 16"/>
                <a:gd name="T18" fmla="*/ 0 w 3"/>
                <a:gd name="T19" fmla="*/ 2147483646 h 16"/>
                <a:gd name="T20" fmla="*/ 0 w 3"/>
                <a:gd name="T21" fmla="*/ 0 h 16"/>
                <a:gd name="T22" fmla="*/ 2147483646 w 3"/>
                <a:gd name="T23" fmla="*/ 0 h 16"/>
                <a:gd name="T24" fmla="*/ 2147483646 w 3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lnTo>
                    <a:pt x="3" y="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0" name="Freeform 181"/>
            <p:cNvSpPr>
              <a:spLocks/>
            </p:cNvSpPr>
            <p:nvPr/>
          </p:nvSpPr>
          <p:spPr bwMode="auto">
            <a:xfrm>
              <a:off x="6077048" y="2203798"/>
              <a:ext cx="3175" cy="15875"/>
            </a:xfrm>
            <a:custGeom>
              <a:avLst/>
              <a:gdLst>
                <a:gd name="T0" fmla="*/ 0 w 2"/>
                <a:gd name="T1" fmla="*/ 2147483646 h 10"/>
                <a:gd name="T2" fmla="*/ 0 w 2"/>
                <a:gd name="T3" fmla="*/ 2147483646 h 10"/>
                <a:gd name="T4" fmla="*/ 0 w 2"/>
                <a:gd name="T5" fmla="*/ 0 h 10"/>
                <a:gd name="T6" fmla="*/ 0 w 2"/>
                <a:gd name="T7" fmla="*/ 0 h 10"/>
                <a:gd name="T8" fmla="*/ 0 w 2"/>
                <a:gd name="T9" fmla="*/ 0 h 10"/>
                <a:gd name="T10" fmla="*/ 0 w 2"/>
                <a:gd name="T11" fmla="*/ 0 h 10"/>
                <a:gd name="T12" fmla="*/ 0 w 2"/>
                <a:gd name="T13" fmla="*/ 2147483646 h 10"/>
                <a:gd name="T14" fmla="*/ 0 w 2"/>
                <a:gd name="T15" fmla="*/ 2147483646 h 10"/>
                <a:gd name="T16" fmla="*/ 2147483646 w 2"/>
                <a:gd name="T17" fmla="*/ 2147483646 h 10"/>
                <a:gd name="T18" fmla="*/ 2147483646 w 2"/>
                <a:gd name="T19" fmla="*/ 2147483646 h 10"/>
                <a:gd name="T20" fmla="*/ 0 w 2"/>
                <a:gd name="T21" fmla="*/ 2147483646 h 10"/>
                <a:gd name="T22" fmla="*/ 0 w 2"/>
                <a:gd name="T23" fmla="*/ 2147483646 h 10"/>
                <a:gd name="T24" fmla="*/ 0 w 2"/>
                <a:gd name="T25" fmla="*/ 2147483646 h 10"/>
                <a:gd name="T26" fmla="*/ 0 w 2"/>
                <a:gd name="T27" fmla="*/ 2147483646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lnTo>
                    <a:pt x="0" y="1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1" name="Freeform 182"/>
            <p:cNvSpPr>
              <a:spLocks/>
            </p:cNvSpPr>
            <p:nvPr/>
          </p:nvSpPr>
          <p:spPr bwMode="auto">
            <a:xfrm>
              <a:off x="6240561" y="2272061"/>
              <a:ext cx="1588" cy="17463"/>
            </a:xfrm>
            <a:custGeom>
              <a:avLst/>
              <a:gdLst>
                <a:gd name="T0" fmla="*/ 0 w 1"/>
                <a:gd name="T1" fmla="*/ 2147483646 h 11"/>
                <a:gd name="T2" fmla="*/ 0 w 1"/>
                <a:gd name="T3" fmla="*/ 2147483646 h 11"/>
                <a:gd name="T4" fmla="*/ 0 w 1"/>
                <a:gd name="T5" fmla="*/ 0 h 11"/>
                <a:gd name="T6" fmla="*/ 0 w 1"/>
                <a:gd name="T7" fmla="*/ 0 h 11"/>
                <a:gd name="T8" fmla="*/ 2147483646 w 1"/>
                <a:gd name="T9" fmla="*/ 2147483646 h 11"/>
                <a:gd name="T10" fmla="*/ 2147483646 w 1"/>
                <a:gd name="T11" fmla="*/ 2147483646 h 11"/>
                <a:gd name="T12" fmla="*/ 2147483646 w 1"/>
                <a:gd name="T13" fmla="*/ 2147483646 h 11"/>
                <a:gd name="T14" fmla="*/ 2147483646 w 1"/>
                <a:gd name="T15" fmla="*/ 2147483646 h 11"/>
                <a:gd name="T16" fmla="*/ 0 w 1"/>
                <a:gd name="T17" fmla="*/ 2147483646 h 11"/>
                <a:gd name="T18" fmla="*/ 0 w 1"/>
                <a:gd name="T19" fmla="*/ 214748364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" h="11">
                  <a:moveTo>
                    <a:pt x="0" y="11"/>
                  </a:moveTo>
                  <a:lnTo>
                    <a:pt x="0" y="11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2" name="Freeform 183"/>
            <p:cNvSpPr>
              <a:spLocks/>
            </p:cNvSpPr>
            <p:nvPr/>
          </p:nvSpPr>
          <p:spPr bwMode="auto">
            <a:xfrm>
              <a:off x="6016723" y="2197448"/>
              <a:ext cx="3175" cy="6350"/>
            </a:xfrm>
            <a:custGeom>
              <a:avLst/>
              <a:gdLst>
                <a:gd name="T0" fmla="*/ 2147483646 w 2"/>
                <a:gd name="T1" fmla="*/ 2147483646 h 4"/>
                <a:gd name="T2" fmla="*/ 2147483646 w 2"/>
                <a:gd name="T3" fmla="*/ 2147483646 h 4"/>
                <a:gd name="T4" fmla="*/ 0 w 2"/>
                <a:gd name="T5" fmla="*/ 2147483646 h 4"/>
                <a:gd name="T6" fmla="*/ 0 w 2"/>
                <a:gd name="T7" fmla="*/ 2147483646 h 4"/>
                <a:gd name="T8" fmla="*/ 2147483646 w 2"/>
                <a:gd name="T9" fmla="*/ 0 h 4"/>
                <a:gd name="T10" fmla="*/ 2147483646 w 2"/>
                <a:gd name="T11" fmla="*/ 0 h 4"/>
                <a:gd name="T12" fmla="*/ 2147483646 w 2"/>
                <a:gd name="T13" fmla="*/ 2147483646 h 4"/>
                <a:gd name="T14" fmla="*/ 2147483646 w 2"/>
                <a:gd name="T15" fmla="*/ 2147483646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3" name="Freeform 184"/>
            <p:cNvSpPr>
              <a:spLocks/>
            </p:cNvSpPr>
            <p:nvPr/>
          </p:nvSpPr>
          <p:spPr bwMode="auto">
            <a:xfrm>
              <a:off x="6054823" y="2327623"/>
              <a:ext cx="0" cy="6350"/>
            </a:xfrm>
            <a:custGeom>
              <a:avLst/>
              <a:gdLst>
                <a:gd name="T0" fmla="*/ 2147483646 h 4"/>
                <a:gd name="T1" fmla="*/ 2147483646 h 4"/>
                <a:gd name="T2" fmla="*/ 2147483646 h 4"/>
                <a:gd name="T3" fmla="*/ 0 h 4"/>
                <a:gd name="T4" fmla="*/ 0 h 4"/>
                <a:gd name="T5" fmla="*/ 2147483646 h 4"/>
                <a:gd name="T6" fmla="*/ 2147483646 h 4"/>
                <a:gd name="T7" fmla="*/ 0 60000 655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</a:gdLst>
              <a:ahLst/>
              <a:cxnLst>
                <a:cxn ang="T7">
                  <a:pos x="0" y="T0"/>
                </a:cxn>
                <a:cxn ang="T8">
                  <a:pos x="0" y="T1"/>
                </a:cxn>
                <a:cxn ang="T9">
                  <a:pos x="0" y="T2"/>
                </a:cxn>
                <a:cxn ang="T10">
                  <a:pos x="0" y="T3"/>
                </a:cxn>
                <a:cxn ang="T11">
                  <a:pos x="0" y="T4"/>
                </a:cxn>
                <a:cxn ang="T12">
                  <a:pos x="0" y="T5"/>
                </a:cxn>
                <a:cxn ang="T13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4" name="Freeform 186"/>
            <p:cNvSpPr>
              <a:spLocks/>
            </p:cNvSpPr>
            <p:nvPr/>
          </p:nvSpPr>
          <p:spPr bwMode="auto">
            <a:xfrm>
              <a:off x="5981798" y="2240311"/>
              <a:ext cx="3175" cy="1588"/>
            </a:xfrm>
            <a:custGeom>
              <a:avLst/>
              <a:gdLst>
                <a:gd name="T0" fmla="*/ 0 w 2"/>
                <a:gd name="T1" fmla="*/ 2147483646 h 1"/>
                <a:gd name="T2" fmla="*/ 0 w 2"/>
                <a:gd name="T3" fmla="*/ 2147483646 h 1"/>
                <a:gd name="T4" fmla="*/ 0 w 2"/>
                <a:gd name="T5" fmla="*/ 0 h 1"/>
                <a:gd name="T6" fmla="*/ 0 w 2"/>
                <a:gd name="T7" fmla="*/ 0 h 1"/>
                <a:gd name="T8" fmla="*/ 2147483646 w 2"/>
                <a:gd name="T9" fmla="*/ 2147483646 h 1"/>
                <a:gd name="T10" fmla="*/ 0 w 2"/>
                <a:gd name="T11" fmla="*/ 2147483646 h 1"/>
                <a:gd name="T12" fmla="*/ 0 w 2"/>
                <a:gd name="T13" fmla="*/ 2147483646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5" name="Freeform 187"/>
            <p:cNvSpPr>
              <a:spLocks/>
            </p:cNvSpPr>
            <p:nvPr/>
          </p:nvSpPr>
          <p:spPr bwMode="auto">
            <a:xfrm>
              <a:off x="6107211" y="2172048"/>
              <a:ext cx="3175" cy="1588"/>
            </a:xfrm>
            <a:custGeom>
              <a:avLst/>
              <a:gdLst>
                <a:gd name="T0" fmla="*/ 2147483646 w 2"/>
                <a:gd name="T1" fmla="*/ 0 h 1"/>
                <a:gd name="T2" fmla="*/ 2147483646 w 2"/>
                <a:gd name="T3" fmla="*/ 0 h 1"/>
                <a:gd name="T4" fmla="*/ 2147483646 w 2"/>
                <a:gd name="T5" fmla="*/ 2147483646 h 1"/>
                <a:gd name="T6" fmla="*/ 2147483646 w 2"/>
                <a:gd name="T7" fmla="*/ 2147483646 h 1"/>
                <a:gd name="T8" fmla="*/ 0 w 2"/>
                <a:gd name="T9" fmla="*/ 2147483646 h 1"/>
                <a:gd name="T10" fmla="*/ 0 w 2"/>
                <a:gd name="T11" fmla="*/ 2147483646 h 1"/>
                <a:gd name="T12" fmla="*/ 0 w 2"/>
                <a:gd name="T13" fmla="*/ 0 h 1"/>
                <a:gd name="T14" fmla="*/ 0 w 2"/>
                <a:gd name="T15" fmla="*/ 0 h 1"/>
                <a:gd name="T16" fmla="*/ 2147483646 w 2"/>
                <a:gd name="T17" fmla="*/ 0 h 1"/>
                <a:gd name="T18" fmla="*/ 2147483646 w 2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6" name="Freeform 188"/>
            <p:cNvSpPr>
              <a:spLocks/>
            </p:cNvSpPr>
            <p:nvPr/>
          </p:nvSpPr>
          <p:spPr bwMode="auto">
            <a:xfrm>
              <a:off x="6110386" y="2179986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2147483646 h 1"/>
                <a:gd name="T3" fmla="*/ 2147483646 h 1"/>
                <a:gd name="T4" fmla="*/ 2147483646 h 1"/>
                <a:gd name="T5" fmla="*/ 2147483646 h 1"/>
                <a:gd name="T6" fmla="*/ 2147483646 h 1"/>
                <a:gd name="T7" fmla="*/ 0 h 1"/>
                <a:gd name="T8" fmla="*/ 0 h 1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9">
                  <a:pos x="0" y="T0"/>
                </a:cxn>
                <a:cxn ang="T10">
                  <a:pos x="0" y="T1"/>
                </a:cxn>
                <a:cxn ang="T11">
                  <a:pos x="0" y="T2"/>
                </a:cxn>
                <a:cxn ang="T12">
                  <a:pos x="0" y="T3"/>
                </a:cxn>
                <a:cxn ang="T13">
                  <a:pos x="0" y="T4"/>
                </a:cxn>
                <a:cxn ang="T14">
                  <a:pos x="0" y="T5"/>
                </a:cxn>
                <a:cxn ang="T15">
                  <a:pos x="0" y="T6"/>
                </a:cxn>
                <a:cxn ang="T16">
                  <a:pos x="0" y="T7"/>
                </a:cxn>
                <a:cxn ang="T17">
                  <a:pos x="0" y="T8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7" name="Freeform 189"/>
            <p:cNvSpPr>
              <a:spLocks/>
            </p:cNvSpPr>
            <p:nvPr/>
          </p:nvSpPr>
          <p:spPr bwMode="auto">
            <a:xfrm>
              <a:off x="6110386" y="218157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147483646 h 2"/>
                <a:gd name="T3" fmla="*/ 2147483646 h 2"/>
                <a:gd name="T4" fmla="*/ 2147483646 h 2"/>
                <a:gd name="T5" fmla="*/ 2147483646 h 2"/>
                <a:gd name="T6" fmla="*/ 0 h 2"/>
                <a:gd name="T7" fmla="*/ 0 h 2"/>
                <a:gd name="T8" fmla="*/ 0 h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</a:gdLst>
              <a:ahLst/>
              <a:cxnLst>
                <a:cxn ang="T10">
                  <a:pos x="0" y="T0"/>
                </a:cxn>
                <a:cxn ang="T11">
                  <a:pos x="0" y="T1"/>
                </a:cxn>
                <a:cxn ang="T12">
                  <a:pos x="0" y="T2"/>
                </a:cxn>
                <a:cxn ang="T13">
                  <a:pos x="0" y="T3"/>
                </a:cxn>
                <a:cxn ang="T14">
                  <a:pos x="0" y="T4"/>
                </a:cxn>
                <a:cxn ang="T15">
                  <a:pos x="0" y="T5"/>
                </a:cxn>
                <a:cxn ang="T16">
                  <a:pos x="0" y="T6"/>
                </a:cxn>
                <a:cxn ang="T17">
                  <a:pos x="0" y="T7"/>
                </a:cxn>
                <a:cxn ang="T18">
                  <a:pos x="0" y="T8"/>
                </a:cxn>
                <a:cxn ang="T19">
                  <a:pos x="0" y="T9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2318" name="Freeform 190"/>
            <p:cNvSpPr>
              <a:spLocks/>
            </p:cNvSpPr>
            <p:nvPr/>
          </p:nvSpPr>
          <p:spPr bwMode="auto">
            <a:xfrm>
              <a:off x="6110386" y="2176811"/>
              <a:ext cx="0" cy="3175"/>
            </a:xfrm>
            <a:custGeom>
              <a:avLst/>
              <a:gdLst>
                <a:gd name="T0" fmla="*/ 2147483646 h 2"/>
                <a:gd name="T1" fmla="*/ 2147483646 h 2"/>
                <a:gd name="T2" fmla="*/ 0 h 2"/>
                <a:gd name="T3" fmla="*/ 0 h 2"/>
                <a:gd name="T4" fmla="*/ 0 h 2"/>
                <a:gd name="T5" fmla="*/ 0 h 2"/>
                <a:gd name="T6" fmla="*/ 2147483646 h 2"/>
                <a:gd name="T7" fmla="*/ 2147483646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60000 65536"/>
              </a:gdLst>
              <a:ahLst/>
              <a:cxnLst>
                <a:cxn ang="T8">
                  <a:pos x="0" y="T0"/>
                </a:cxn>
                <a:cxn ang="T9">
                  <a:pos x="0" y="T1"/>
                </a:cxn>
                <a:cxn ang="T10">
                  <a:pos x="0" y="T2"/>
                </a:cxn>
                <a:cxn ang="T11">
                  <a:pos x="0" y="T3"/>
                </a:cxn>
                <a:cxn ang="T12">
                  <a:pos x="0" y="T4"/>
                </a:cxn>
                <a:cxn ang="T13">
                  <a:pos x="0" y="T5"/>
                </a:cxn>
                <a:cxn ang="T14">
                  <a:pos x="0" y="T6"/>
                </a:cxn>
                <a:cxn ang="T15">
                  <a:pos x="0" y="T7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131" name="Freeform 259"/>
          <p:cNvSpPr>
            <a:spLocks noEditPoints="1"/>
          </p:cNvSpPr>
          <p:nvPr/>
        </p:nvSpPr>
        <p:spPr bwMode="auto">
          <a:xfrm>
            <a:off x="6182785" y="4701118"/>
            <a:ext cx="647700" cy="935567"/>
          </a:xfrm>
          <a:custGeom>
            <a:avLst/>
            <a:gdLst>
              <a:gd name="T0" fmla="*/ 2147483646 w 306"/>
              <a:gd name="T1" fmla="*/ 2147483646 h 442"/>
              <a:gd name="T2" fmla="*/ 2147483646 w 306"/>
              <a:gd name="T3" fmla="*/ 2147483646 h 442"/>
              <a:gd name="T4" fmla="*/ 2147483646 w 306"/>
              <a:gd name="T5" fmla="*/ 2147483646 h 442"/>
              <a:gd name="T6" fmla="*/ 2147483646 w 306"/>
              <a:gd name="T7" fmla="*/ 2147483646 h 442"/>
              <a:gd name="T8" fmla="*/ 2147483646 w 306"/>
              <a:gd name="T9" fmla="*/ 2147483646 h 442"/>
              <a:gd name="T10" fmla="*/ 2147483646 w 306"/>
              <a:gd name="T11" fmla="*/ 2147483646 h 442"/>
              <a:gd name="T12" fmla="*/ 2147483646 w 306"/>
              <a:gd name="T13" fmla="*/ 2147483646 h 442"/>
              <a:gd name="T14" fmla="*/ 2147483646 w 306"/>
              <a:gd name="T15" fmla="*/ 2147483646 h 442"/>
              <a:gd name="T16" fmla="*/ 2147483646 w 306"/>
              <a:gd name="T17" fmla="*/ 2147483646 h 442"/>
              <a:gd name="T18" fmla="*/ 2147483646 w 306"/>
              <a:gd name="T19" fmla="*/ 2147483646 h 442"/>
              <a:gd name="T20" fmla="*/ 2147483646 w 306"/>
              <a:gd name="T21" fmla="*/ 2147483646 h 442"/>
              <a:gd name="T22" fmla="*/ 2147483646 w 306"/>
              <a:gd name="T23" fmla="*/ 2147483646 h 442"/>
              <a:gd name="T24" fmla="*/ 2147483646 w 306"/>
              <a:gd name="T25" fmla="*/ 2147483646 h 442"/>
              <a:gd name="T26" fmla="*/ 2147483646 w 306"/>
              <a:gd name="T27" fmla="*/ 2147483646 h 442"/>
              <a:gd name="T28" fmla="*/ 2147483646 w 306"/>
              <a:gd name="T29" fmla="*/ 2147483646 h 442"/>
              <a:gd name="T30" fmla="*/ 2147483646 w 306"/>
              <a:gd name="T31" fmla="*/ 2147483646 h 442"/>
              <a:gd name="T32" fmla="*/ 2147483646 w 306"/>
              <a:gd name="T33" fmla="*/ 2147483646 h 442"/>
              <a:gd name="T34" fmla="*/ 2147483646 w 306"/>
              <a:gd name="T35" fmla="*/ 2147483646 h 442"/>
              <a:gd name="T36" fmla="*/ 2147483646 w 306"/>
              <a:gd name="T37" fmla="*/ 2147483646 h 442"/>
              <a:gd name="T38" fmla="*/ 2147483646 w 306"/>
              <a:gd name="T39" fmla="*/ 2147483646 h 442"/>
              <a:gd name="T40" fmla="*/ 2147483646 w 306"/>
              <a:gd name="T41" fmla="*/ 2147483646 h 442"/>
              <a:gd name="T42" fmla="*/ 2147483646 w 306"/>
              <a:gd name="T43" fmla="*/ 2147483646 h 442"/>
              <a:gd name="T44" fmla="*/ 2147483646 w 306"/>
              <a:gd name="T45" fmla="*/ 2147483646 h 442"/>
              <a:gd name="T46" fmla="*/ 2147483646 w 306"/>
              <a:gd name="T47" fmla="*/ 2147483646 h 442"/>
              <a:gd name="T48" fmla="*/ 2147483646 w 306"/>
              <a:gd name="T49" fmla="*/ 2147483646 h 442"/>
              <a:gd name="T50" fmla="*/ 2147483646 w 306"/>
              <a:gd name="T51" fmla="*/ 2147483646 h 442"/>
              <a:gd name="T52" fmla="*/ 2147483646 w 306"/>
              <a:gd name="T53" fmla="*/ 2147483646 h 442"/>
              <a:gd name="T54" fmla="*/ 2147483646 w 306"/>
              <a:gd name="T55" fmla="*/ 2147483646 h 442"/>
              <a:gd name="T56" fmla="*/ 2147483646 w 306"/>
              <a:gd name="T57" fmla="*/ 2147483646 h 442"/>
              <a:gd name="T58" fmla="*/ 2147483646 w 306"/>
              <a:gd name="T59" fmla="*/ 2147483646 h 442"/>
              <a:gd name="T60" fmla="*/ 2147483646 w 306"/>
              <a:gd name="T61" fmla="*/ 2147483646 h 442"/>
              <a:gd name="T62" fmla="*/ 2147483646 w 306"/>
              <a:gd name="T63" fmla="*/ 2147483646 h 442"/>
              <a:gd name="T64" fmla="*/ 2147483646 w 306"/>
              <a:gd name="T65" fmla="*/ 2147483646 h 442"/>
              <a:gd name="T66" fmla="*/ 2147483646 w 306"/>
              <a:gd name="T67" fmla="*/ 2147483646 h 442"/>
              <a:gd name="T68" fmla="*/ 2147483646 w 306"/>
              <a:gd name="T69" fmla="*/ 2147483646 h 442"/>
              <a:gd name="T70" fmla="*/ 2147483646 w 306"/>
              <a:gd name="T71" fmla="*/ 2147483646 h 442"/>
              <a:gd name="T72" fmla="*/ 2147483646 w 306"/>
              <a:gd name="T73" fmla="*/ 2147483646 h 442"/>
              <a:gd name="T74" fmla="*/ 2147483646 w 306"/>
              <a:gd name="T75" fmla="*/ 2147483646 h 442"/>
              <a:gd name="T76" fmla="*/ 2147483646 w 306"/>
              <a:gd name="T77" fmla="*/ 2147483646 h 442"/>
              <a:gd name="T78" fmla="*/ 2147483646 w 306"/>
              <a:gd name="T79" fmla="*/ 2147483646 h 442"/>
              <a:gd name="T80" fmla="*/ 2147483646 w 306"/>
              <a:gd name="T81" fmla="*/ 2147483646 h 442"/>
              <a:gd name="T82" fmla="*/ 2147483646 w 306"/>
              <a:gd name="T83" fmla="*/ 2147483646 h 442"/>
              <a:gd name="T84" fmla="*/ 2147483646 w 306"/>
              <a:gd name="T85" fmla="*/ 2147483646 h 442"/>
              <a:gd name="T86" fmla="*/ 2147483646 w 306"/>
              <a:gd name="T87" fmla="*/ 2147483646 h 442"/>
              <a:gd name="T88" fmla="*/ 2147483646 w 306"/>
              <a:gd name="T89" fmla="*/ 2147483646 h 442"/>
              <a:gd name="T90" fmla="*/ 2147483646 w 306"/>
              <a:gd name="T91" fmla="*/ 2147483646 h 442"/>
              <a:gd name="T92" fmla="*/ 2147483646 w 306"/>
              <a:gd name="T93" fmla="*/ 2147483646 h 442"/>
              <a:gd name="T94" fmla="*/ 2147483646 w 306"/>
              <a:gd name="T95" fmla="*/ 2147483646 h 442"/>
              <a:gd name="T96" fmla="*/ 2147483646 w 306"/>
              <a:gd name="T97" fmla="*/ 2147483646 h 442"/>
              <a:gd name="T98" fmla="*/ 2147483646 w 306"/>
              <a:gd name="T99" fmla="*/ 2147483646 h 442"/>
              <a:gd name="T100" fmla="*/ 2147483646 w 306"/>
              <a:gd name="T101" fmla="*/ 2147483646 h 442"/>
              <a:gd name="T102" fmla="*/ 2147483646 w 306"/>
              <a:gd name="T103" fmla="*/ 2147483646 h 442"/>
              <a:gd name="T104" fmla="*/ 2147483646 w 306"/>
              <a:gd name="T105" fmla="*/ 2147483646 h 442"/>
              <a:gd name="T106" fmla="*/ 2147483646 w 306"/>
              <a:gd name="T107" fmla="*/ 2147483646 h 442"/>
              <a:gd name="T108" fmla="*/ 2147483646 w 306"/>
              <a:gd name="T109" fmla="*/ 2147483646 h 442"/>
              <a:gd name="T110" fmla="*/ 2147483646 w 306"/>
              <a:gd name="T111" fmla="*/ 2147483646 h 442"/>
              <a:gd name="T112" fmla="*/ 2147483646 w 306"/>
              <a:gd name="T113" fmla="*/ 2147483646 h 442"/>
              <a:gd name="T114" fmla="*/ 2147483646 w 306"/>
              <a:gd name="T115" fmla="*/ 2147483646 h 442"/>
              <a:gd name="T116" fmla="*/ 2147483646 w 306"/>
              <a:gd name="T117" fmla="*/ 2147483646 h 442"/>
              <a:gd name="T118" fmla="*/ 2147483646 w 306"/>
              <a:gd name="T119" fmla="*/ 2147483646 h 442"/>
              <a:gd name="T120" fmla="*/ 2147483646 w 306"/>
              <a:gd name="T121" fmla="*/ 2147483646 h 442"/>
              <a:gd name="T122" fmla="*/ 2147483646 w 306"/>
              <a:gd name="T123" fmla="*/ 2147483646 h 442"/>
              <a:gd name="T124" fmla="*/ 2147483646 w 306"/>
              <a:gd name="T125" fmla="*/ 2147483646 h 44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06" h="442">
                <a:moveTo>
                  <a:pt x="231" y="439"/>
                </a:moveTo>
                <a:lnTo>
                  <a:pt x="231" y="439"/>
                </a:lnTo>
                <a:lnTo>
                  <a:pt x="229" y="440"/>
                </a:lnTo>
                <a:lnTo>
                  <a:pt x="228" y="440"/>
                </a:lnTo>
                <a:lnTo>
                  <a:pt x="216" y="439"/>
                </a:lnTo>
                <a:lnTo>
                  <a:pt x="199" y="439"/>
                </a:lnTo>
                <a:lnTo>
                  <a:pt x="163" y="439"/>
                </a:lnTo>
                <a:lnTo>
                  <a:pt x="136" y="439"/>
                </a:lnTo>
                <a:lnTo>
                  <a:pt x="98" y="439"/>
                </a:lnTo>
                <a:lnTo>
                  <a:pt x="95" y="440"/>
                </a:lnTo>
                <a:lnTo>
                  <a:pt x="93" y="440"/>
                </a:lnTo>
                <a:lnTo>
                  <a:pt x="92" y="439"/>
                </a:lnTo>
                <a:lnTo>
                  <a:pt x="84" y="439"/>
                </a:lnTo>
                <a:lnTo>
                  <a:pt x="82" y="440"/>
                </a:lnTo>
                <a:lnTo>
                  <a:pt x="81" y="442"/>
                </a:lnTo>
                <a:lnTo>
                  <a:pt x="79" y="440"/>
                </a:lnTo>
                <a:lnTo>
                  <a:pt x="78" y="439"/>
                </a:lnTo>
                <a:lnTo>
                  <a:pt x="75" y="439"/>
                </a:lnTo>
                <a:lnTo>
                  <a:pt x="75" y="440"/>
                </a:lnTo>
                <a:lnTo>
                  <a:pt x="71" y="440"/>
                </a:lnTo>
                <a:lnTo>
                  <a:pt x="70" y="440"/>
                </a:lnTo>
                <a:lnTo>
                  <a:pt x="68" y="439"/>
                </a:lnTo>
                <a:lnTo>
                  <a:pt x="57" y="437"/>
                </a:lnTo>
                <a:lnTo>
                  <a:pt x="40" y="435"/>
                </a:lnTo>
                <a:lnTo>
                  <a:pt x="30" y="432"/>
                </a:lnTo>
                <a:lnTo>
                  <a:pt x="24" y="429"/>
                </a:lnTo>
                <a:lnTo>
                  <a:pt x="19" y="428"/>
                </a:lnTo>
                <a:lnTo>
                  <a:pt x="11" y="424"/>
                </a:lnTo>
                <a:lnTo>
                  <a:pt x="8" y="424"/>
                </a:lnTo>
                <a:lnTo>
                  <a:pt x="7" y="423"/>
                </a:lnTo>
                <a:lnTo>
                  <a:pt x="5" y="420"/>
                </a:lnTo>
                <a:lnTo>
                  <a:pt x="4" y="418"/>
                </a:lnTo>
                <a:lnTo>
                  <a:pt x="2" y="415"/>
                </a:lnTo>
                <a:lnTo>
                  <a:pt x="0" y="410"/>
                </a:lnTo>
                <a:lnTo>
                  <a:pt x="2" y="405"/>
                </a:lnTo>
                <a:lnTo>
                  <a:pt x="2" y="402"/>
                </a:lnTo>
                <a:lnTo>
                  <a:pt x="2" y="394"/>
                </a:lnTo>
                <a:lnTo>
                  <a:pt x="4" y="385"/>
                </a:lnTo>
                <a:lnTo>
                  <a:pt x="7" y="372"/>
                </a:lnTo>
                <a:lnTo>
                  <a:pt x="8" y="368"/>
                </a:lnTo>
                <a:lnTo>
                  <a:pt x="13" y="353"/>
                </a:lnTo>
                <a:lnTo>
                  <a:pt x="18" y="333"/>
                </a:lnTo>
                <a:lnTo>
                  <a:pt x="24" y="314"/>
                </a:lnTo>
                <a:lnTo>
                  <a:pt x="30" y="290"/>
                </a:lnTo>
                <a:lnTo>
                  <a:pt x="37" y="260"/>
                </a:lnTo>
                <a:lnTo>
                  <a:pt x="45" y="238"/>
                </a:lnTo>
                <a:lnTo>
                  <a:pt x="48" y="227"/>
                </a:lnTo>
                <a:lnTo>
                  <a:pt x="51" y="218"/>
                </a:lnTo>
                <a:lnTo>
                  <a:pt x="54" y="207"/>
                </a:lnTo>
                <a:lnTo>
                  <a:pt x="57" y="191"/>
                </a:lnTo>
                <a:lnTo>
                  <a:pt x="62" y="177"/>
                </a:lnTo>
                <a:lnTo>
                  <a:pt x="63" y="169"/>
                </a:lnTo>
                <a:lnTo>
                  <a:pt x="70" y="148"/>
                </a:lnTo>
                <a:lnTo>
                  <a:pt x="71" y="142"/>
                </a:lnTo>
                <a:lnTo>
                  <a:pt x="73" y="133"/>
                </a:lnTo>
                <a:lnTo>
                  <a:pt x="75" y="131"/>
                </a:lnTo>
                <a:lnTo>
                  <a:pt x="75" y="129"/>
                </a:lnTo>
                <a:lnTo>
                  <a:pt x="75" y="125"/>
                </a:lnTo>
                <a:lnTo>
                  <a:pt x="75" y="115"/>
                </a:lnTo>
                <a:lnTo>
                  <a:pt x="76" y="103"/>
                </a:lnTo>
                <a:lnTo>
                  <a:pt x="78" y="90"/>
                </a:lnTo>
                <a:lnTo>
                  <a:pt x="79" y="79"/>
                </a:lnTo>
                <a:lnTo>
                  <a:pt x="79" y="76"/>
                </a:lnTo>
                <a:lnTo>
                  <a:pt x="79" y="71"/>
                </a:lnTo>
                <a:lnTo>
                  <a:pt x="79" y="66"/>
                </a:lnTo>
                <a:lnTo>
                  <a:pt x="79" y="63"/>
                </a:lnTo>
                <a:lnTo>
                  <a:pt x="82" y="58"/>
                </a:lnTo>
                <a:lnTo>
                  <a:pt x="87" y="55"/>
                </a:lnTo>
                <a:lnTo>
                  <a:pt x="97" y="51"/>
                </a:lnTo>
                <a:lnTo>
                  <a:pt x="106" y="47"/>
                </a:lnTo>
                <a:lnTo>
                  <a:pt x="122" y="46"/>
                </a:lnTo>
                <a:lnTo>
                  <a:pt x="125" y="46"/>
                </a:lnTo>
                <a:lnTo>
                  <a:pt x="144" y="44"/>
                </a:lnTo>
                <a:lnTo>
                  <a:pt x="157" y="44"/>
                </a:lnTo>
                <a:lnTo>
                  <a:pt x="158" y="44"/>
                </a:lnTo>
                <a:lnTo>
                  <a:pt x="158" y="43"/>
                </a:lnTo>
                <a:lnTo>
                  <a:pt x="161" y="33"/>
                </a:lnTo>
                <a:lnTo>
                  <a:pt x="164" y="17"/>
                </a:lnTo>
                <a:lnTo>
                  <a:pt x="166" y="10"/>
                </a:lnTo>
                <a:lnTo>
                  <a:pt x="168" y="8"/>
                </a:lnTo>
                <a:lnTo>
                  <a:pt x="168" y="6"/>
                </a:lnTo>
                <a:lnTo>
                  <a:pt x="168" y="5"/>
                </a:lnTo>
                <a:lnTo>
                  <a:pt x="171" y="2"/>
                </a:lnTo>
                <a:lnTo>
                  <a:pt x="172" y="0"/>
                </a:lnTo>
                <a:lnTo>
                  <a:pt x="174" y="2"/>
                </a:lnTo>
                <a:lnTo>
                  <a:pt x="175" y="2"/>
                </a:lnTo>
                <a:lnTo>
                  <a:pt x="177" y="2"/>
                </a:lnTo>
                <a:lnTo>
                  <a:pt x="179" y="2"/>
                </a:lnTo>
                <a:lnTo>
                  <a:pt x="180" y="2"/>
                </a:lnTo>
                <a:lnTo>
                  <a:pt x="183" y="2"/>
                </a:lnTo>
                <a:lnTo>
                  <a:pt x="185" y="2"/>
                </a:lnTo>
                <a:lnTo>
                  <a:pt x="188" y="2"/>
                </a:lnTo>
                <a:lnTo>
                  <a:pt x="190" y="3"/>
                </a:lnTo>
                <a:lnTo>
                  <a:pt x="191" y="5"/>
                </a:lnTo>
                <a:lnTo>
                  <a:pt x="187" y="22"/>
                </a:lnTo>
                <a:lnTo>
                  <a:pt x="182" y="33"/>
                </a:lnTo>
                <a:lnTo>
                  <a:pt x="179" y="47"/>
                </a:lnTo>
                <a:lnTo>
                  <a:pt x="180" y="49"/>
                </a:lnTo>
                <a:lnTo>
                  <a:pt x="185" y="51"/>
                </a:lnTo>
                <a:lnTo>
                  <a:pt x="190" y="54"/>
                </a:lnTo>
                <a:lnTo>
                  <a:pt x="194" y="55"/>
                </a:lnTo>
                <a:lnTo>
                  <a:pt x="196" y="57"/>
                </a:lnTo>
                <a:lnTo>
                  <a:pt x="198" y="58"/>
                </a:lnTo>
                <a:lnTo>
                  <a:pt x="199" y="58"/>
                </a:lnTo>
                <a:lnTo>
                  <a:pt x="201" y="60"/>
                </a:lnTo>
                <a:lnTo>
                  <a:pt x="201" y="62"/>
                </a:lnTo>
                <a:lnTo>
                  <a:pt x="201" y="66"/>
                </a:lnTo>
                <a:lnTo>
                  <a:pt x="201" y="71"/>
                </a:lnTo>
                <a:lnTo>
                  <a:pt x="204" y="79"/>
                </a:lnTo>
                <a:lnTo>
                  <a:pt x="207" y="93"/>
                </a:lnTo>
                <a:lnTo>
                  <a:pt x="210" y="106"/>
                </a:lnTo>
                <a:lnTo>
                  <a:pt x="212" y="115"/>
                </a:lnTo>
                <a:lnTo>
                  <a:pt x="213" y="117"/>
                </a:lnTo>
                <a:lnTo>
                  <a:pt x="215" y="118"/>
                </a:lnTo>
                <a:lnTo>
                  <a:pt x="213" y="122"/>
                </a:lnTo>
                <a:lnTo>
                  <a:pt x="213" y="123"/>
                </a:lnTo>
                <a:lnTo>
                  <a:pt x="215" y="123"/>
                </a:lnTo>
                <a:lnTo>
                  <a:pt x="215" y="125"/>
                </a:lnTo>
                <a:lnTo>
                  <a:pt x="216" y="126"/>
                </a:lnTo>
                <a:lnTo>
                  <a:pt x="216" y="129"/>
                </a:lnTo>
                <a:lnTo>
                  <a:pt x="216" y="131"/>
                </a:lnTo>
                <a:lnTo>
                  <a:pt x="221" y="136"/>
                </a:lnTo>
                <a:lnTo>
                  <a:pt x="221" y="139"/>
                </a:lnTo>
                <a:lnTo>
                  <a:pt x="221" y="140"/>
                </a:lnTo>
                <a:lnTo>
                  <a:pt x="226" y="156"/>
                </a:lnTo>
                <a:lnTo>
                  <a:pt x="229" y="161"/>
                </a:lnTo>
                <a:lnTo>
                  <a:pt x="235" y="181"/>
                </a:lnTo>
                <a:lnTo>
                  <a:pt x="242" y="193"/>
                </a:lnTo>
                <a:lnTo>
                  <a:pt x="246" y="204"/>
                </a:lnTo>
                <a:lnTo>
                  <a:pt x="257" y="235"/>
                </a:lnTo>
                <a:lnTo>
                  <a:pt x="259" y="243"/>
                </a:lnTo>
                <a:lnTo>
                  <a:pt x="261" y="248"/>
                </a:lnTo>
                <a:lnTo>
                  <a:pt x="262" y="248"/>
                </a:lnTo>
                <a:lnTo>
                  <a:pt x="264" y="248"/>
                </a:lnTo>
                <a:lnTo>
                  <a:pt x="269" y="252"/>
                </a:lnTo>
                <a:lnTo>
                  <a:pt x="269" y="259"/>
                </a:lnTo>
                <a:lnTo>
                  <a:pt x="265" y="265"/>
                </a:lnTo>
                <a:lnTo>
                  <a:pt x="265" y="267"/>
                </a:lnTo>
                <a:lnTo>
                  <a:pt x="267" y="278"/>
                </a:lnTo>
                <a:lnTo>
                  <a:pt x="270" y="287"/>
                </a:lnTo>
                <a:lnTo>
                  <a:pt x="281" y="317"/>
                </a:lnTo>
                <a:lnTo>
                  <a:pt x="287" y="333"/>
                </a:lnTo>
                <a:lnTo>
                  <a:pt x="294" y="352"/>
                </a:lnTo>
                <a:lnTo>
                  <a:pt x="297" y="360"/>
                </a:lnTo>
                <a:lnTo>
                  <a:pt x="300" y="368"/>
                </a:lnTo>
                <a:lnTo>
                  <a:pt x="302" y="377"/>
                </a:lnTo>
                <a:lnTo>
                  <a:pt x="303" y="388"/>
                </a:lnTo>
                <a:lnTo>
                  <a:pt x="303" y="391"/>
                </a:lnTo>
                <a:lnTo>
                  <a:pt x="306" y="401"/>
                </a:lnTo>
                <a:lnTo>
                  <a:pt x="306" y="409"/>
                </a:lnTo>
                <a:lnTo>
                  <a:pt x="306" y="413"/>
                </a:lnTo>
                <a:lnTo>
                  <a:pt x="303" y="417"/>
                </a:lnTo>
                <a:lnTo>
                  <a:pt x="303" y="418"/>
                </a:lnTo>
                <a:lnTo>
                  <a:pt x="302" y="423"/>
                </a:lnTo>
                <a:lnTo>
                  <a:pt x="300" y="426"/>
                </a:lnTo>
                <a:lnTo>
                  <a:pt x="297" y="428"/>
                </a:lnTo>
                <a:lnTo>
                  <a:pt x="294" y="429"/>
                </a:lnTo>
                <a:lnTo>
                  <a:pt x="286" y="431"/>
                </a:lnTo>
                <a:lnTo>
                  <a:pt x="273" y="432"/>
                </a:lnTo>
                <a:lnTo>
                  <a:pt x="270" y="432"/>
                </a:lnTo>
                <a:lnTo>
                  <a:pt x="269" y="432"/>
                </a:lnTo>
                <a:lnTo>
                  <a:pt x="248" y="437"/>
                </a:lnTo>
                <a:lnTo>
                  <a:pt x="234" y="439"/>
                </a:lnTo>
                <a:lnTo>
                  <a:pt x="231" y="439"/>
                </a:lnTo>
                <a:close/>
                <a:moveTo>
                  <a:pt x="215" y="424"/>
                </a:moveTo>
                <a:lnTo>
                  <a:pt x="215" y="424"/>
                </a:lnTo>
                <a:lnTo>
                  <a:pt x="218" y="424"/>
                </a:lnTo>
                <a:lnTo>
                  <a:pt x="215" y="424"/>
                </a:lnTo>
                <a:lnTo>
                  <a:pt x="213" y="424"/>
                </a:lnTo>
                <a:lnTo>
                  <a:pt x="213" y="426"/>
                </a:lnTo>
                <a:lnTo>
                  <a:pt x="215" y="424"/>
                </a:lnTo>
                <a:close/>
                <a:moveTo>
                  <a:pt x="169" y="234"/>
                </a:moveTo>
                <a:lnTo>
                  <a:pt x="169" y="234"/>
                </a:lnTo>
                <a:lnTo>
                  <a:pt x="175" y="234"/>
                </a:lnTo>
                <a:lnTo>
                  <a:pt x="177" y="232"/>
                </a:lnTo>
                <a:lnTo>
                  <a:pt x="180" y="232"/>
                </a:lnTo>
                <a:lnTo>
                  <a:pt x="194" y="230"/>
                </a:lnTo>
                <a:lnTo>
                  <a:pt x="209" y="227"/>
                </a:lnTo>
                <a:lnTo>
                  <a:pt x="228" y="221"/>
                </a:lnTo>
                <a:lnTo>
                  <a:pt x="232" y="219"/>
                </a:lnTo>
                <a:lnTo>
                  <a:pt x="223" y="193"/>
                </a:lnTo>
                <a:lnTo>
                  <a:pt x="218" y="194"/>
                </a:lnTo>
                <a:lnTo>
                  <a:pt x="205" y="199"/>
                </a:lnTo>
                <a:lnTo>
                  <a:pt x="187" y="204"/>
                </a:lnTo>
                <a:lnTo>
                  <a:pt x="172" y="205"/>
                </a:lnTo>
                <a:lnTo>
                  <a:pt x="171" y="205"/>
                </a:lnTo>
                <a:lnTo>
                  <a:pt x="171" y="204"/>
                </a:lnTo>
                <a:lnTo>
                  <a:pt x="172" y="202"/>
                </a:lnTo>
                <a:lnTo>
                  <a:pt x="177" y="202"/>
                </a:lnTo>
                <a:lnTo>
                  <a:pt x="188" y="200"/>
                </a:lnTo>
                <a:lnTo>
                  <a:pt x="202" y="197"/>
                </a:lnTo>
                <a:lnTo>
                  <a:pt x="216" y="193"/>
                </a:lnTo>
                <a:lnTo>
                  <a:pt x="220" y="191"/>
                </a:lnTo>
                <a:lnTo>
                  <a:pt x="223" y="189"/>
                </a:lnTo>
                <a:lnTo>
                  <a:pt x="221" y="186"/>
                </a:lnTo>
                <a:lnTo>
                  <a:pt x="216" y="188"/>
                </a:lnTo>
                <a:lnTo>
                  <a:pt x="196" y="191"/>
                </a:lnTo>
                <a:lnTo>
                  <a:pt x="185" y="193"/>
                </a:lnTo>
                <a:lnTo>
                  <a:pt x="172" y="196"/>
                </a:lnTo>
                <a:lnTo>
                  <a:pt x="171" y="194"/>
                </a:lnTo>
                <a:lnTo>
                  <a:pt x="169" y="194"/>
                </a:lnTo>
                <a:lnTo>
                  <a:pt x="169" y="193"/>
                </a:lnTo>
                <a:lnTo>
                  <a:pt x="171" y="191"/>
                </a:lnTo>
                <a:lnTo>
                  <a:pt x="174" y="191"/>
                </a:lnTo>
                <a:lnTo>
                  <a:pt x="187" y="191"/>
                </a:lnTo>
                <a:lnTo>
                  <a:pt x="212" y="186"/>
                </a:lnTo>
                <a:lnTo>
                  <a:pt x="218" y="185"/>
                </a:lnTo>
                <a:lnTo>
                  <a:pt x="220" y="185"/>
                </a:lnTo>
                <a:lnTo>
                  <a:pt x="221" y="183"/>
                </a:lnTo>
                <a:lnTo>
                  <a:pt x="221" y="181"/>
                </a:lnTo>
                <a:lnTo>
                  <a:pt x="218" y="166"/>
                </a:lnTo>
                <a:lnTo>
                  <a:pt x="210" y="136"/>
                </a:lnTo>
                <a:lnTo>
                  <a:pt x="210" y="133"/>
                </a:lnTo>
                <a:lnTo>
                  <a:pt x="209" y="129"/>
                </a:lnTo>
                <a:lnTo>
                  <a:pt x="209" y="128"/>
                </a:lnTo>
                <a:lnTo>
                  <a:pt x="207" y="125"/>
                </a:lnTo>
                <a:lnTo>
                  <a:pt x="205" y="123"/>
                </a:lnTo>
                <a:lnTo>
                  <a:pt x="201" y="120"/>
                </a:lnTo>
                <a:lnTo>
                  <a:pt x="198" y="117"/>
                </a:lnTo>
                <a:lnTo>
                  <a:pt x="198" y="112"/>
                </a:lnTo>
                <a:lnTo>
                  <a:pt x="198" y="109"/>
                </a:lnTo>
                <a:lnTo>
                  <a:pt x="196" y="109"/>
                </a:lnTo>
                <a:lnTo>
                  <a:pt x="188" y="112"/>
                </a:lnTo>
                <a:lnTo>
                  <a:pt x="179" y="115"/>
                </a:lnTo>
                <a:lnTo>
                  <a:pt x="164" y="120"/>
                </a:lnTo>
                <a:lnTo>
                  <a:pt x="163" y="120"/>
                </a:lnTo>
                <a:lnTo>
                  <a:pt x="161" y="118"/>
                </a:lnTo>
                <a:lnTo>
                  <a:pt x="163" y="117"/>
                </a:lnTo>
                <a:lnTo>
                  <a:pt x="168" y="115"/>
                </a:lnTo>
                <a:lnTo>
                  <a:pt x="175" y="114"/>
                </a:lnTo>
                <a:lnTo>
                  <a:pt x="193" y="109"/>
                </a:lnTo>
                <a:lnTo>
                  <a:pt x="196" y="107"/>
                </a:lnTo>
                <a:lnTo>
                  <a:pt x="198" y="106"/>
                </a:lnTo>
                <a:lnTo>
                  <a:pt x="198" y="104"/>
                </a:lnTo>
                <a:lnTo>
                  <a:pt x="198" y="88"/>
                </a:lnTo>
                <a:lnTo>
                  <a:pt x="198" y="87"/>
                </a:lnTo>
                <a:lnTo>
                  <a:pt x="194" y="79"/>
                </a:lnTo>
                <a:lnTo>
                  <a:pt x="193" y="73"/>
                </a:lnTo>
                <a:lnTo>
                  <a:pt x="191" y="73"/>
                </a:lnTo>
                <a:lnTo>
                  <a:pt x="187" y="76"/>
                </a:lnTo>
                <a:lnTo>
                  <a:pt x="179" y="79"/>
                </a:lnTo>
                <a:lnTo>
                  <a:pt x="171" y="84"/>
                </a:lnTo>
                <a:lnTo>
                  <a:pt x="169" y="84"/>
                </a:lnTo>
                <a:lnTo>
                  <a:pt x="168" y="93"/>
                </a:lnTo>
                <a:lnTo>
                  <a:pt x="168" y="95"/>
                </a:lnTo>
                <a:lnTo>
                  <a:pt x="171" y="93"/>
                </a:lnTo>
                <a:lnTo>
                  <a:pt x="172" y="92"/>
                </a:lnTo>
                <a:lnTo>
                  <a:pt x="174" y="90"/>
                </a:lnTo>
                <a:lnTo>
                  <a:pt x="175" y="93"/>
                </a:lnTo>
                <a:lnTo>
                  <a:pt x="174" y="93"/>
                </a:lnTo>
                <a:lnTo>
                  <a:pt x="171" y="95"/>
                </a:lnTo>
                <a:lnTo>
                  <a:pt x="168" y="96"/>
                </a:lnTo>
                <a:lnTo>
                  <a:pt x="166" y="96"/>
                </a:lnTo>
                <a:lnTo>
                  <a:pt x="166" y="98"/>
                </a:lnTo>
                <a:lnTo>
                  <a:pt x="171" y="96"/>
                </a:lnTo>
                <a:lnTo>
                  <a:pt x="185" y="92"/>
                </a:lnTo>
                <a:lnTo>
                  <a:pt x="187" y="88"/>
                </a:lnTo>
                <a:lnTo>
                  <a:pt x="188" y="88"/>
                </a:lnTo>
                <a:lnTo>
                  <a:pt x="190" y="88"/>
                </a:lnTo>
                <a:lnTo>
                  <a:pt x="190" y="90"/>
                </a:lnTo>
                <a:lnTo>
                  <a:pt x="190" y="93"/>
                </a:lnTo>
                <a:lnTo>
                  <a:pt x="188" y="93"/>
                </a:lnTo>
                <a:lnTo>
                  <a:pt x="185" y="93"/>
                </a:lnTo>
                <a:lnTo>
                  <a:pt x="175" y="98"/>
                </a:lnTo>
                <a:lnTo>
                  <a:pt x="166" y="103"/>
                </a:lnTo>
                <a:lnTo>
                  <a:pt x="164" y="104"/>
                </a:lnTo>
                <a:lnTo>
                  <a:pt x="163" y="107"/>
                </a:lnTo>
                <a:lnTo>
                  <a:pt x="166" y="106"/>
                </a:lnTo>
                <a:lnTo>
                  <a:pt x="174" y="104"/>
                </a:lnTo>
                <a:lnTo>
                  <a:pt x="188" y="98"/>
                </a:lnTo>
                <a:lnTo>
                  <a:pt x="193" y="95"/>
                </a:lnTo>
                <a:lnTo>
                  <a:pt x="194" y="95"/>
                </a:lnTo>
                <a:lnTo>
                  <a:pt x="196" y="95"/>
                </a:lnTo>
                <a:lnTo>
                  <a:pt x="196" y="98"/>
                </a:lnTo>
                <a:lnTo>
                  <a:pt x="194" y="99"/>
                </a:lnTo>
                <a:lnTo>
                  <a:pt x="190" y="101"/>
                </a:lnTo>
                <a:lnTo>
                  <a:pt x="174" y="107"/>
                </a:lnTo>
                <a:lnTo>
                  <a:pt x="166" y="110"/>
                </a:lnTo>
                <a:lnTo>
                  <a:pt x="163" y="112"/>
                </a:lnTo>
                <a:lnTo>
                  <a:pt x="160" y="125"/>
                </a:lnTo>
                <a:lnTo>
                  <a:pt x="164" y="125"/>
                </a:lnTo>
                <a:lnTo>
                  <a:pt x="171" y="125"/>
                </a:lnTo>
                <a:lnTo>
                  <a:pt x="182" y="122"/>
                </a:lnTo>
                <a:lnTo>
                  <a:pt x="187" y="122"/>
                </a:lnTo>
                <a:lnTo>
                  <a:pt x="191" y="118"/>
                </a:lnTo>
                <a:lnTo>
                  <a:pt x="193" y="118"/>
                </a:lnTo>
                <a:lnTo>
                  <a:pt x="194" y="120"/>
                </a:lnTo>
                <a:lnTo>
                  <a:pt x="194" y="122"/>
                </a:lnTo>
                <a:lnTo>
                  <a:pt x="193" y="122"/>
                </a:lnTo>
                <a:lnTo>
                  <a:pt x="188" y="123"/>
                </a:lnTo>
                <a:lnTo>
                  <a:pt x="175" y="125"/>
                </a:lnTo>
                <a:lnTo>
                  <a:pt x="169" y="126"/>
                </a:lnTo>
                <a:lnTo>
                  <a:pt x="161" y="128"/>
                </a:lnTo>
                <a:lnTo>
                  <a:pt x="160" y="128"/>
                </a:lnTo>
                <a:lnTo>
                  <a:pt x="158" y="133"/>
                </a:lnTo>
                <a:lnTo>
                  <a:pt x="155" y="145"/>
                </a:lnTo>
                <a:lnTo>
                  <a:pt x="152" y="156"/>
                </a:lnTo>
                <a:lnTo>
                  <a:pt x="145" y="186"/>
                </a:lnTo>
                <a:lnTo>
                  <a:pt x="138" y="218"/>
                </a:lnTo>
                <a:lnTo>
                  <a:pt x="131" y="235"/>
                </a:lnTo>
                <a:lnTo>
                  <a:pt x="131" y="237"/>
                </a:lnTo>
                <a:lnTo>
                  <a:pt x="150" y="235"/>
                </a:lnTo>
                <a:lnTo>
                  <a:pt x="150" y="234"/>
                </a:lnTo>
                <a:lnTo>
                  <a:pt x="150" y="232"/>
                </a:lnTo>
                <a:lnTo>
                  <a:pt x="153" y="232"/>
                </a:lnTo>
                <a:lnTo>
                  <a:pt x="155" y="234"/>
                </a:lnTo>
                <a:lnTo>
                  <a:pt x="155" y="235"/>
                </a:lnTo>
                <a:lnTo>
                  <a:pt x="161" y="235"/>
                </a:lnTo>
                <a:lnTo>
                  <a:pt x="163" y="235"/>
                </a:lnTo>
                <a:lnTo>
                  <a:pt x="164" y="232"/>
                </a:lnTo>
                <a:lnTo>
                  <a:pt x="166" y="230"/>
                </a:lnTo>
                <a:lnTo>
                  <a:pt x="168" y="230"/>
                </a:lnTo>
                <a:lnTo>
                  <a:pt x="169" y="234"/>
                </a:lnTo>
                <a:close/>
                <a:moveTo>
                  <a:pt x="52" y="249"/>
                </a:moveTo>
                <a:lnTo>
                  <a:pt x="52" y="249"/>
                </a:lnTo>
                <a:lnTo>
                  <a:pt x="57" y="248"/>
                </a:lnTo>
                <a:lnTo>
                  <a:pt x="67" y="245"/>
                </a:lnTo>
                <a:lnTo>
                  <a:pt x="76" y="243"/>
                </a:lnTo>
                <a:lnTo>
                  <a:pt x="101" y="238"/>
                </a:lnTo>
                <a:lnTo>
                  <a:pt x="103" y="238"/>
                </a:lnTo>
                <a:lnTo>
                  <a:pt x="104" y="234"/>
                </a:lnTo>
                <a:lnTo>
                  <a:pt x="112" y="211"/>
                </a:lnTo>
                <a:lnTo>
                  <a:pt x="119" y="188"/>
                </a:lnTo>
                <a:lnTo>
                  <a:pt x="125" y="169"/>
                </a:lnTo>
                <a:lnTo>
                  <a:pt x="127" y="164"/>
                </a:lnTo>
                <a:lnTo>
                  <a:pt x="134" y="136"/>
                </a:lnTo>
                <a:lnTo>
                  <a:pt x="142" y="106"/>
                </a:lnTo>
                <a:lnTo>
                  <a:pt x="142" y="104"/>
                </a:lnTo>
                <a:lnTo>
                  <a:pt x="141" y="101"/>
                </a:lnTo>
                <a:lnTo>
                  <a:pt x="145" y="87"/>
                </a:lnTo>
                <a:lnTo>
                  <a:pt x="136" y="87"/>
                </a:lnTo>
                <a:lnTo>
                  <a:pt x="122" y="88"/>
                </a:lnTo>
                <a:lnTo>
                  <a:pt x="109" y="88"/>
                </a:lnTo>
                <a:lnTo>
                  <a:pt x="101" y="87"/>
                </a:lnTo>
                <a:lnTo>
                  <a:pt x="92" y="84"/>
                </a:lnTo>
                <a:lnTo>
                  <a:pt x="87" y="81"/>
                </a:lnTo>
                <a:lnTo>
                  <a:pt x="86" y="82"/>
                </a:lnTo>
                <a:lnTo>
                  <a:pt x="84" y="90"/>
                </a:lnTo>
                <a:lnTo>
                  <a:pt x="84" y="98"/>
                </a:lnTo>
                <a:lnTo>
                  <a:pt x="84" y="104"/>
                </a:lnTo>
                <a:lnTo>
                  <a:pt x="87" y="112"/>
                </a:lnTo>
                <a:lnTo>
                  <a:pt x="89" y="115"/>
                </a:lnTo>
                <a:lnTo>
                  <a:pt x="89" y="123"/>
                </a:lnTo>
                <a:lnTo>
                  <a:pt x="86" y="139"/>
                </a:lnTo>
                <a:lnTo>
                  <a:pt x="82" y="156"/>
                </a:lnTo>
                <a:lnTo>
                  <a:pt x="76" y="177"/>
                </a:lnTo>
                <a:lnTo>
                  <a:pt x="65" y="213"/>
                </a:lnTo>
                <a:lnTo>
                  <a:pt x="52" y="248"/>
                </a:lnTo>
                <a:lnTo>
                  <a:pt x="52" y="249"/>
                </a:lnTo>
                <a:close/>
                <a:moveTo>
                  <a:pt x="157" y="51"/>
                </a:moveTo>
                <a:lnTo>
                  <a:pt x="157" y="51"/>
                </a:lnTo>
                <a:lnTo>
                  <a:pt x="155" y="51"/>
                </a:lnTo>
                <a:lnTo>
                  <a:pt x="128" y="52"/>
                </a:lnTo>
                <a:lnTo>
                  <a:pt x="114" y="52"/>
                </a:lnTo>
                <a:lnTo>
                  <a:pt x="106" y="54"/>
                </a:lnTo>
                <a:lnTo>
                  <a:pt x="98" y="57"/>
                </a:lnTo>
                <a:lnTo>
                  <a:pt x="95" y="58"/>
                </a:lnTo>
                <a:lnTo>
                  <a:pt x="89" y="65"/>
                </a:lnTo>
                <a:lnTo>
                  <a:pt x="87" y="69"/>
                </a:lnTo>
                <a:lnTo>
                  <a:pt x="87" y="73"/>
                </a:lnTo>
                <a:lnTo>
                  <a:pt x="87" y="74"/>
                </a:lnTo>
                <a:lnTo>
                  <a:pt x="95" y="77"/>
                </a:lnTo>
                <a:lnTo>
                  <a:pt x="101" y="79"/>
                </a:lnTo>
                <a:lnTo>
                  <a:pt x="114" y="81"/>
                </a:lnTo>
                <a:lnTo>
                  <a:pt x="125" y="82"/>
                </a:lnTo>
                <a:lnTo>
                  <a:pt x="144" y="82"/>
                </a:lnTo>
                <a:lnTo>
                  <a:pt x="149" y="82"/>
                </a:lnTo>
                <a:lnTo>
                  <a:pt x="157" y="51"/>
                </a:lnTo>
                <a:close/>
                <a:moveTo>
                  <a:pt x="123" y="237"/>
                </a:moveTo>
                <a:lnTo>
                  <a:pt x="123" y="237"/>
                </a:lnTo>
                <a:lnTo>
                  <a:pt x="125" y="235"/>
                </a:lnTo>
                <a:lnTo>
                  <a:pt x="127" y="229"/>
                </a:lnTo>
                <a:lnTo>
                  <a:pt x="131" y="215"/>
                </a:lnTo>
                <a:lnTo>
                  <a:pt x="136" y="194"/>
                </a:lnTo>
                <a:lnTo>
                  <a:pt x="141" y="172"/>
                </a:lnTo>
                <a:lnTo>
                  <a:pt x="145" y="153"/>
                </a:lnTo>
                <a:lnTo>
                  <a:pt x="152" y="126"/>
                </a:lnTo>
                <a:lnTo>
                  <a:pt x="160" y="98"/>
                </a:lnTo>
                <a:lnTo>
                  <a:pt x="163" y="88"/>
                </a:lnTo>
                <a:lnTo>
                  <a:pt x="164" y="85"/>
                </a:lnTo>
                <a:lnTo>
                  <a:pt x="153" y="87"/>
                </a:lnTo>
                <a:lnTo>
                  <a:pt x="149" y="99"/>
                </a:lnTo>
                <a:lnTo>
                  <a:pt x="147" y="109"/>
                </a:lnTo>
                <a:lnTo>
                  <a:pt x="142" y="131"/>
                </a:lnTo>
                <a:lnTo>
                  <a:pt x="133" y="166"/>
                </a:lnTo>
                <a:lnTo>
                  <a:pt x="131" y="172"/>
                </a:lnTo>
                <a:lnTo>
                  <a:pt x="123" y="199"/>
                </a:lnTo>
                <a:lnTo>
                  <a:pt x="122" y="204"/>
                </a:lnTo>
                <a:lnTo>
                  <a:pt x="112" y="235"/>
                </a:lnTo>
                <a:lnTo>
                  <a:pt x="112" y="238"/>
                </a:lnTo>
                <a:lnTo>
                  <a:pt x="123" y="237"/>
                </a:lnTo>
                <a:close/>
                <a:moveTo>
                  <a:pt x="294" y="412"/>
                </a:moveTo>
                <a:lnTo>
                  <a:pt x="294" y="412"/>
                </a:lnTo>
                <a:lnTo>
                  <a:pt x="297" y="410"/>
                </a:lnTo>
                <a:lnTo>
                  <a:pt x="299" y="409"/>
                </a:lnTo>
                <a:lnTo>
                  <a:pt x="299" y="407"/>
                </a:lnTo>
                <a:lnTo>
                  <a:pt x="295" y="399"/>
                </a:lnTo>
                <a:lnTo>
                  <a:pt x="295" y="398"/>
                </a:lnTo>
                <a:lnTo>
                  <a:pt x="294" y="396"/>
                </a:lnTo>
                <a:lnTo>
                  <a:pt x="294" y="394"/>
                </a:lnTo>
                <a:lnTo>
                  <a:pt x="289" y="380"/>
                </a:lnTo>
                <a:lnTo>
                  <a:pt x="287" y="375"/>
                </a:lnTo>
                <a:lnTo>
                  <a:pt x="281" y="364"/>
                </a:lnTo>
                <a:lnTo>
                  <a:pt x="272" y="344"/>
                </a:lnTo>
                <a:lnTo>
                  <a:pt x="265" y="331"/>
                </a:lnTo>
                <a:lnTo>
                  <a:pt x="259" y="317"/>
                </a:lnTo>
                <a:lnTo>
                  <a:pt x="257" y="317"/>
                </a:lnTo>
                <a:lnTo>
                  <a:pt x="248" y="317"/>
                </a:lnTo>
                <a:lnTo>
                  <a:pt x="251" y="323"/>
                </a:lnTo>
                <a:lnTo>
                  <a:pt x="253" y="322"/>
                </a:lnTo>
                <a:lnTo>
                  <a:pt x="254" y="322"/>
                </a:lnTo>
                <a:lnTo>
                  <a:pt x="256" y="323"/>
                </a:lnTo>
                <a:lnTo>
                  <a:pt x="256" y="325"/>
                </a:lnTo>
                <a:lnTo>
                  <a:pt x="254" y="327"/>
                </a:lnTo>
                <a:lnTo>
                  <a:pt x="253" y="328"/>
                </a:lnTo>
                <a:lnTo>
                  <a:pt x="256" y="336"/>
                </a:lnTo>
                <a:lnTo>
                  <a:pt x="257" y="336"/>
                </a:lnTo>
                <a:lnTo>
                  <a:pt x="261" y="338"/>
                </a:lnTo>
                <a:lnTo>
                  <a:pt x="259" y="341"/>
                </a:lnTo>
                <a:lnTo>
                  <a:pt x="262" y="346"/>
                </a:lnTo>
                <a:lnTo>
                  <a:pt x="264" y="344"/>
                </a:lnTo>
                <a:lnTo>
                  <a:pt x="265" y="344"/>
                </a:lnTo>
                <a:lnTo>
                  <a:pt x="267" y="346"/>
                </a:lnTo>
                <a:lnTo>
                  <a:pt x="269" y="347"/>
                </a:lnTo>
                <a:lnTo>
                  <a:pt x="267" y="349"/>
                </a:lnTo>
                <a:lnTo>
                  <a:pt x="265" y="349"/>
                </a:lnTo>
                <a:lnTo>
                  <a:pt x="264" y="350"/>
                </a:lnTo>
                <a:lnTo>
                  <a:pt x="270" y="360"/>
                </a:lnTo>
                <a:lnTo>
                  <a:pt x="278" y="375"/>
                </a:lnTo>
                <a:lnTo>
                  <a:pt x="283" y="385"/>
                </a:lnTo>
                <a:lnTo>
                  <a:pt x="287" y="398"/>
                </a:lnTo>
                <a:lnTo>
                  <a:pt x="292" y="409"/>
                </a:lnTo>
                <a:lnTo>
                  <a:pt x="294" y="412"/>
                </a:lnTo>
                <a:close/>
                <a:moveTo>
                  <a:pt x="40" y="293"/>
                </a:moveTo>
                <a:lnTo>
                  <a:pt x="40" y="293"/>
                </a:lnTo>
                <a:lnTo>
                  <a:pt x="38" y="300"/>
                </a:lnTo>
                <a:lnTo>
                  <a:pt x="38" y="301"/>
                </a:lnTo>
                <a:lnTo>
                  <a:pt x="38" y="303"/>
                </a:lnTo>
                <a:lnTo>
                  <a:pt x="38" y="309"/>
                </a:lnTo>
                <a:lnTo>
                  <a:pt x="45" y="330"/>
                </a:lnTo>
                <a:lnTo>
                  <a:pt x="52" y="353"/>
                </a:lnTo>
                <a:lnTo>
                  <a:pt x="57" y="369"/>
                </a:lnTo>
                <a:lnTo>
                  <a:pt x="63" y="387"/>
                </a:lnTo>
                <a:lnTo>
                  <a:pt x="70" y="402"/>
                </a:lnTo>
                <a:lnTo>
                  <a:pt x="71" y="396"/>
                </a:lnTo>
                <a:lnTo>
                  <a:pt x="75" y="390"/>
                </a:lnTo>
                <a:lnTo>
                  <a:pt x="75" y="388"/>
                </a:lnTo>
                <a:lnTo>
                  <a:pt x="71" y="382"/>
                </a:lnTo>
                <a:lnTo>
                  <a:pt x="62" y="358"/>
                </a:lnTo>
                <a:lnTo>
                  <a:pt x="52" y="334"/>
                </a:lnTo>
                <a:lnTo>
                  <a:pt x="48" y="317"/>
                </a:lnTo>
                <a:lnTo>
                  <a:pt x="40" y="297"/>
                </a:lnTo>
                <a:lnTo>
                  <a:pt x="40" y="293"/>
                </a:lnTo>
                <a:close/>
                <a:moveTo>
                  <a:pt x="253" y="301"/>
                </a:moveTo>
                <a:lnTo>
                  <a:pt x="253" y="301"/>
                </a:lnTo>
                <a:lnTo>
                  <a:pt x="254" y="300"/>
                </a:lnTo>
                <a:lnTo>
                  <a:pt x="257" y="300"/>
                </a:lnTo>
                <a:lnTo>
                  <a:pt x="257" y="303"/>
                </a:lnTo>
                <a:lnTo>
                  <a:pt x="256" y="305"/>
                </a:lnTo>
                <a:lnTo>
                  <a:pt x="254" y="305"/>
                </a:lnTo>
                <a:lnTo>
                  <a:pt x="254" y="306"/>
                </a:lnTo>
                <a:lnTo>
                  <a:pt x="264" y="322"/>
                </a:lnTo>
                <a:lnTo>
                  <a:pt x="269" y="333"/>
                </a:lnTo>
                <a:lnTo>
                  <a:pt x="276" y="350"/>
                </a:lnTo>
                <a:lnTo>
                  <a:pt x="286" y="366"/>
                </a:lnTo>
                <a:lnTo>
                  <a:pt x="286" y="364"/>
                </a:lnTo>
                <a:lnTo>
                  <a:pt x="284" y="350"/>
                </a:lnTo>
                <a:lnTo>
                  <a:pt x="281" y="342"/>
                </a:lnTo>
                <a:lnTo>
                  <a:pt x="275" y="330"/>
                </a:lnTo>
                <a:lnTo>
                  <a:pt x="270" y="319"/>
                </a:lnTo>
                <a:lnTo>
                  <a:pt x="265" y="306"/>
                </a:lnTo>
                <a:lnTo>
                  <a:pt x="261" y="293"/>
                </a:lnTo>
                <a:lnTo>
                  <a:pt x="254" y="276"/>
                </a:lnTo>
                <a:lnTo>
                  <a:pt x="253" y="276"/>
                </a:lnTo>
                <a:lnTo>
                  <a:pt x="251" y="278"/>
                </a:lnTo>
                <a:lnTo>
                  <a:pt x="246" y="279"/>
                </a:lnTo>
                <a:lnTo>
                  <a:pt x="243" y="281"/>
                </a:lnTo>
                <a:lnTo>
                  <a:pt x="245" y="281"/>
                </a:lnTo>
                <a:lnTo>
                  <a:pt x="246" y="284"/>
                </a:lnTo>
                <a:lnTo>
                  <a:pt x="248" y="290"/>
                </a:lnTo>
                <a:lnTo>
                  <a:pt x="250" y="290"/>
                </a:lnTo>
                <a:lnTo>
                  <a:pt x="250" y="292"/>
                </a:lnTo>
                <a:lnTo>
                  <a:pt x="248" y="293"/>
                </a:lnTo>
                <a:lnTo>
                  <a:pt x="253" y="301"/>
                </a:lnTo>
                <a:close/>
                <a:moveTo>
                  <a:pt x="43" y="284"/>
                </a:moveTo>
                <a:lnTo>
                  <a:pt x="43" y="284"/>
                </a:lnTo>
                <a:lnTo>
                  <a:pt x="41" y="287"/>
                </a:lnTo>
                <a:lnTo>
                  <a:pt x="41" y="292"/>
                </a:lnTo>
                <a:lnTo>
                  <a:pt x="43" y="293"/>
                </a:lnTo>
                <a:lnTo>
                  <a:pt x="43" y="298"/>
                </a:lnTo>
                <a:lnTo>
                  <a:pt x="49" y="314"/>
                </a:lnTo>
                <a:lnTo>
                  <a:pt x="56" y="331"/>
                </a:lnTo>
                <a:lnTo>
                  <a:pt x="62" y="350"/>
                </a:lnTo>
                <a:lnTo>
                  <a:pt x="68" y="368"/>
                </a:lnTo>
                <a:lnTo>
                  <a:pt x="75" y="383"/>
                </a:lnTo>
                <a:lnTo>
                  <a:pt x="76" y="385"/>
                </a:lnTo>
                <a:lnTo>
                  <a:pt x="79" y="374"/>
                </a:lnTo>
                <a:lnTo>
                  <a:pt x="79" y="372"/>
                </a:lnTo>
                <a:lnTo>
                  <a:pt x="76" y="368"/>
                </a:lnTo>
                <a:lnTo>
                  <a:pt x="71" y="353"/>
                </a:lnTo>
                <a:lnTo>
                  <a:pt x="56" y="314"/>
                </a:lnTo>
                <a:lnTo>
                  <a:pt x="43" y="284"/>
                </a:lnTo>
                <a:close/>
                <a:moveTo>
                  <a:pt x="32" y="319"/>
                </a:moveTo>
                <a:lnTo>
                  <a:pt x="32" y="319"/>
                </a:lnTo>
                <a:lnTo>
                  <a:pt x="33" y="320"/>
                </a:lnTo>
                <a:lnTo>
                  <a:pt x="33" y="322"/>
                </a:lnTo>
                <a:lnTo>
                  <a:pt x="33" y="323"/>
                </a:lnTo>
                <a:lnTo>
                  <a:pt x="37" y="331"/>
                </a:lnTo>
                <a:lnTo>
                  <a:pt x="41" y="339"/>
                </a:lnTo>
                <a:lnTo>
                  <a:pt x="46" y="355"/>
                </a:lnTo>
                <a:lnTo>
                  <a:pt x="54" y="379"/>
                </a:lnTo>
                <a:lnTo>
                  <a:pt x="59" y="399"/>
                </a:lnTo>
                <a:lnTo>
                  <a:pt x="67" y="421"/>
                </a:lnTo>
                <a:lnTo>
                  <a:pt x="67" y="423"/>
                </a:lnTo>
                <a:lnTo>
                  <a:pt x="75" y="423"/>
                </a:lnTo>
                <a:lnTo>
                  <a:pt x="73" y="418"/>
                </a:lnTo>
                <a:lnTo>
                  <a:pt x="63" y="394"/>
                </a:lnTo>
                <a:lnTo>
                  <a:pt x="54" y="368"/>
                </a:lnTo>
                <a:lnTo>
                  <a:pt x="48" y="347"/>
                </a:lnTo>
                <a:lnTo>
                  <a:pt x="40" y="320"/>
                </a:lnTo>
                <a:lnTo>
                  <a:pt x="37" y="309"/>
                </a:lnTo>
                <a:lnTo>
                  <a:pt x="35" y="308"/>
                </a:lnTo>
                <a:lnTo>
                  <a:pt x="32" y="319"/>
                </a:lnTo>
                <a:close/>
                <a:moveTo>
                  <a:pt x="138" y="369"/>
                </a:moveTo>
                <a:lnTo>
                  <a:pt x="138" y="369"/>
                </a:lnTo>
                <a:lnTo>
                  <a:pt x="133" y="357"/>
                </a:lnTo>
                <a:lnTo>
                  <a:pt x="123" y="334"/>
                </a:lnTo>
                <a:lnTo>
                  <a:pt x="117" y="320"/>
                </a:lnTo>
                <a:lnTo>
                  <a:pt x="116" y="328"/>
                </a:lnTo>
                <a:lnTo>
                  <a:pt x="112" y="336"/>
                </a:lnTo>
                <a:lnTo>
                  <a:pt x="112" y="339"/>
                </a:lnTo>
                <a:lnTo>
                  <a:pt x="123" y="364"/>
                </a:lnTo>
                <a:lnTo>
                  <a:pt x="133" y="385"/>
                </a:lnTo>
                <a:lnTo>
                  <a:pt x="142" y="380"/>
                </a:lnTo>
                <a:lnTo>
                  <a:pt x="139" y="374"/>
                </a:lnTo>
                <a:lnTo>
                  <a:pt x="138" y="375"/>
                </a:lnTo>
                <a:lnTo>
                  <a:pt x="136" y="377"/>
                </a:lnTo>
                <a:lnTo>
                  <a:pt x="133" y="377"/>
                </a:lnTo>
                <a:lnTo>
                  <a:pt x="131" y="374"/>
                </a:lnTo>
                <a:lnTo>
                  <a:pt x="133" y="372"/>
                </a:lnTo>
                <a:lnTo>
                  <a:pt x="138" y="369"/>
                </a:lnTo>
                <a:close/>
                <a:moveTo>
                  <a:pt x="286" y="417"/>
                </a:moveTo>
                <a:lnTo>
                  <a:pt x="286" y="417"/>
                </a:lnTo>
                <a:lnTo>
                  <a:pt x="292" y="413"/>
                </a:lnTo>
                <a:lnTo>
                  <a:pt x="291" y="410"/>
                </a:lnTo>
                <a:lnTo>
                  <a:pt x="286" y="401"/>
                </a:lnTo>
                <a:lnTo>
                  <a:pt x="283" y="394"/>
                </a:lnTo>
                <a:lnTo>
                  <a:pt x="275" y="375"/>
                </a:lnTo>
                <a:lnTo>
                  <a:pt x="267" y="361"/>
                </a:lnTo>
                <a:lnTo>
                  <a:pt x="262" y="353"/>
                </a:lnTo>
                <a:lnTo>
                  <a:pt x="261" y="350"/>
                </a:lnTo>
                <a:lnTo>
                  <a:pt x="251" y="352"/>
                </a:lnTo>
                <a:lnTo>
                  <a:pt x="256" y="361"/>
                </a:lnTo>
                <a:lnTo>
                  <a:pt x="261" y="361"/>
                </a:lnTo>
                <a:lnTo>
                  <a:pt x="262" y="360"/>
                </a:lnTo>
                <a:lnTo>
                  <a:pt x="264" y="360"/>
                </a:lnTo>
                <a:lnTo>
                  <a:pt x="265" y="361"/>
                </a:lnTo>
                <a:lnTo>
                  <a:pt x="265" y="363"/>
                </a:lnTo>
                <a:lnTo>
                  <a:pt x="265" y="364"/>
                </a:lnTo>
                <a:lnTo>
                  <a:pt x="264" y="364"/>
                </a:lnTo>
                <a:lnTo>
                  <a:pt x="259" y="364"/>
                </a:lnTo>
                <a:lnTo>
                  <a:pt x="257" y="364"/>
                </a:lnTo>
                <a:lnTo>
                  <a:pt x="261" y="371"/>
                </a:lnTo>
                <a:lnTo>
                  <a:pt x="264" y="369"/>
                </a:lnTo>
                <a:lnTo>
                  <a:pt x="267" y="369"/>
                </a:lnTo>
                <a:lnTo>
                  <a:pt x="269" y="372"/>
                </a:lnTo>
                <a:lnTo>
                  <a:pt x="267" y="374"/>
                </a:lnTo>
                <a:lnTo>
                  <a:pt x="262" y="375"/>
                </a:lnTo>
                <a:lnTo>
                  <a:pt x="264" y="377"/>
                </a:lnTo>
                <a:lnTo>
                  <a:pt x="273" y="391"/>
                </a:lnTo>
                <a:lnTo>
                  <a:pt x="276" y="399"/>
                </a:lnTo>
                <a:lnTo>
                  <a:pt x="283" y="410"/>
                </a:lnTo>
                <a:lnTo>
                  <a:pt x="286" y="417"/>
                </a:lnTo>
                <a:close/>
                <a:moveTo>
                  <a:pt x="45" y="273"/>
                </a:moveTo>
                <a:lnTo>
                  <a:pt x="45" y="273"/>
                </a:lnTo>
                <a:lnTo>
                  <a:pt x="43" y="278"/>
                </a:lnTo>
                <a:lnTo>
                  <a:pt x="45" y="281"/>
                </a:lnTo>
                <a:lnTo>
                  <a:pt x="52" y="301"/>
                </a:lnTo>
                <a:lnTo>
                  <a:pt x="70" y="339"/>
                </a:lnTo>
                <a:lnTo>
                  <a:pt x="78" y="360"/>
                </a:lnTo>
                <a:lnTo>
                  <a:pt x="79" y="361"/>
                </a:lnTo>
                <a:lnTo>
                  <a:pt x="81" y="361"/>
                </a:lnTo>
                <a:lnTo>
                  <a:pt x="82" y="363"/>
                </a:lnTo>
                <a:lnTo>
                  <a:pt x="84" y="357"/>
                </a:lnTo>
                <a:lnTo>
                  <a:pt x="84" y="355"/>
                </a:lnTo>
                <a:lnTo>
                  <a:pt x="81" y="350"/>
                </a:lnTo>
                <a:lnTo>
                  <a:pt x="73" y="331"/>
                </a:lnTo>
                <a:lnTo>
                  <a:pt x="67" y="319"/>
                </a:lnTo>
                <a:lnTo>
                  <a:pt x="65" y="311"/>
                </a:lnTo>
                <a:lnTo>
                  <a:pt x="57" y="298"/>
                </a:lnTo>
                <a:lnTo>
                  <a:pt x="54" y="293"/>
                </a:lnTo>
                <a:lnTo>
                  <a:pt x="52" y="287"/>
                </a:lnTo>
                <a:lnTo>
                  <a:pt x="46" y="273"/>
                </a:lnTo>
                <a:lnTo>
                  <a:pt x="45" y="273"/>
                </a:lnTo>
                <a:close/>
                <a:moveTo>
                  <a:pt x="152" y="349"/>
                </a:moveTo>
                <a:lnTo>
                  <a:pt x="152" y="349"/>
                </a:lnTo>
                <a:lnTo>
                  <a:pt x="150" y="342"/>
                </a:lnTo>
                <a:lnTo>
                  <a:pt x="145" y="333"/>
                </a:lnTo>
                <a:lnTo>
                  <a:pt x="139" y="317"/>
                </a:lnTo>
                <a:lnTo>
                  <a:pt x="134" y="305"/>
                </a:lnTo>
                <a:lnTo>
                  <a:pt x="131" y="297"/>
                </a:lnTo>
                <a:lnTo>
                  <a:pt x="131" y="293"/>
                </a:lnTo>
                <a:lnTo>
                  <a:pt x="130" y="293"/>
                </a:lnTo>
                <a:lnTo>
                  <a:pt x="125" y="292"/>
                </a:lnTo>
                <a:lnTo>
                  <a:pt x="125" y="293"/>
                </a:lnTo>
                <a:lnTo>
                  <a:pt x="125" y="298"/>
                </a:lnTo>
                <a:lnTo>
                  <a:pt x="123" y="301"/>
                </a:lnTo>
                <a:lnTo>
                  <a:pt x="134" y="328"/>
                </a:lnTo>
                <a:lnTo>
                  <a:pt x="145" y="353"/>
                </a:lnTo>
                <a:lnTo>
                  <a:pt x="147" y="352"/>
                </a:lnTo>
                <a:lnTo>
                  <a:pt x="149" y="352"/>
                </a:lnTo>
                <a:lnTo>
                  <a:pt x="152" y="349"/>
                </a:lnTo>
                <a:close/>
                <a:moveTo>
                  <a:pt x="63" y="421"/>
                </a:moveTo>
                <a:lnTo>
                  <a:pt x="63" y="421"/>
                </a:lnTo>
                <a:lnTo>
                  <a:pt x="63" y="420"/>
                </a:lnTo>
                <a:lnTo>
                  <a:pt x="57" y="405"/>
                </a:lnTo>
                <a:lnTo>
                  <a:pt x="54" y="390"/>
                </a:lnTo>
                <a:lnTo>
                  <a:pt x="48" y="368"/>
                </a:lnTo>
                <a:lnTo>
                  <a:pt x="40" y="344"/>
                </a:lnTo>
                <a:lnTo>
                  <a:pt x="37" y="334"/>
                </a:lnTo>
                <a:lnTo>
                  <a:pt x="32" y="327"/>
                </a:lnTo>
                <a:lnTo>
                  <a:pt x="30" y="325"/>
                </a:lnTo>
                <a:lnTo>
                  <a:pt x="27" y="333"/>
                </a:lnTo>
                <a:lnTo>
                  <a:pt x="29" y="333"/>
                </a:lnTo>
                <a:lnTo>
                  <a:pt x="32" y="333"/>
                </a:lnTo>
                <a:lnTo>
                  <a:pt x="32" y="334"/>
                </a:lnTo>
                <a:lnTo>
                  <a:pt x="33" y="341"/>
                </a:lnTo>
                <a:lnTo>
                  <a:pt x="35" y="347"/>
                </a:lnTo>
                <a:lnTo>
                  <a:pt x="40" y="360"/>
                </a:lnTo>
                <a:lnTo>
                  <a:pt x="43" y="374"/>
                </a:lnTo>
                <a:lnTo>
                  <a:pt x="49" y="394"/>
                </a:lnTo>
                <a:lnTo>
                  <a:pt x="56" y="413"/>
                </a:lnTo>
                <a:lnTo>
                  <a:pt x="57" y="421"/>
                </a:lnTo>
                <a:lnTo>
                  <a:pt x="63" y="421"/>
                </a:lnTo>
                <a:close/>
                <a:moveTo>
                  <a:pt x="106" y="360"/>
                </a:moveTo>
                <a:lnTo>
                  <a:pt x="106" y="360"/>
                </a:lnTo>
                <a:lnTo>
                  <a:pt x="103" y="369"/>
                </a:lnTo>
                <a:lnTo>
                  <a:pt x="103" y="372"/>
                </a:lnTo>
                <a:lnTo>
                  <a:pt x="103" y="374"/>
                </a:lnTo>
                <a:lnTo>
                  <a:pt x="108" y="385"/>
                </a:lnTo>
                <a:lnTo>
                  <a:pt x="114" y="398"/>
                </a:lnTo>
                <a:lnTo>
                  <a:pt x="117" y="402"/>
                </a:lnTo>
                <a:lnTo>
                  <a:pt x="122" y="412"/>
                </a:lnTo>
                <a:lnTo>
                  <a:pt x="127" y="421"/>
                </a:lnTo>
                <a:lnTo>
                  <a:pt x="128" y="426"/>
                </a:lnTo>
                <a:lnTo>
                  <a:pt x="130" y="426"/>
                </a:lnTo>
                <a:lnTo>
                  <a:pt x="136" y="428"/>
                </a:lnTo>
                <a:lnTo>
                  <a:pt x="134" y="423"/>
                </a:lnTo>
                <a:lnTo>
                  <a:pt x="130" y="415"/>
                </a:lnTo>
                <a:lnTo>
                  <a:pt x="123" y="402"/>
                </a:lnTo>
                <a:lnTo>
                  <a:pt x="117" y="385"/>
                </a:lnTo>
                <a:lnTo>
                  <a:pt x="114" y="379"/>
                </a:lnTo>
                <a:lnTo>
                  <a:pt x="108" y="363"/>
                </a:lnTo>
                <a:lnTo>
                  <a:pt x="106" y="360"/>
                </a:lnTo>
                <a:close/>
                <a:moveTo>
                  <a:pt x="49" y="421"/>
                </a:moveTo>
                <a:lnTo>
                  <a:pt x="49" y="421"/>
                </a:lnTo>
                <a:lnTo>
                  <a:pt x="48" y="417"/>
                </a:lnTo>
                <a:lnTo>
                  <a:pt x="43" y="402"/>
                </a:lnTo>
                <a:lnTo>
                  <a:pt x="41" y="396"/>
                </a:lnTo>
                <a:lnTo>
                  <a:pt x="35" y="379"/>
                </a:lnTo>
                <a:lnTo>
                  <a:pt x="26" y="352"/>
                </a:lnTo>
                <a:lnTo>
                  <a:pt x="24" y="349"/>
                </a:lnTo>
                <a:lnTo>
                  <a:pt x="24" y="352"/>
                </a:lnTo>
                <a:lnTo>
                  <a:pt x="22" y="355"/>
                </a:lnTo>
                <a:lnTo>
                  <a:pt x="22" y="357"/>
                </a:lnTo>
                <a:lnTo>
                  <a:pt x="24" y="363"/>
                </a:lnTo>
                <a:lnTo>
                  <a:pt x="29" y="385"/>
                </a:lnTo>
                <a:lnTo>
                  <a:pt x="38" y="412"/>
                </a:lnTo>
                <a:lnTo>
                  <a:pt x="41" y="420"/>
                </a:lnTo>
                <a:lnTo>
                  <a:pt x="41" y="421"/>
                </a:lnTo>
                <a:lnTo>
                  <a:pt x="49" y="421"/>
                </a:lnTo>
                <a:close/>
                <a:moveTo>
                  <a:pt x="147" y="295"/>
                </a:moveTo>
                <a:lnTo>
                  <a:pt x="147" y="295"/>
                </a:lnTo>
                <a:lnTo>
                  <a:pt x="155" y="316"/>
                </a:lnTo>
                <a:lnTo>
                  <a:pt x="163" y="336"/>
                </a:lnTo>
                <a:lnTo>
                  <a:pt x="174" y="331"/>
                </a:lnTo>
                <a:lnTo>
                  <a:pt x="171" y="327"/>
                </a:lnTo>
                <a:lnTo>
                  <a:pt x="169" y="325"/>
                </a:lnTo>
                <a:lnTo>
                  <a:pt x="169" y="323"/>
                </a:lnTo>
                <a:lnTo>
                  <a:pt x="168" y="319"/>
                </a:lnTo>
                <a:lnTo>
                  <a:pt x="160" y="298"/>
                </a:lnTo>
                <a:lnTo>
                  <a:pt x="158" y="295"/>
                </a:lnTo>
                <a:lnTo>
                  <a:pt x="147" y="295"/>
                </a:lnTo>
                <a:close/>
                <a:moveTo>
                  <a:pt x="139" y="368"/>
                </a:moveTo>
                <a:lnTo>
                  <a:pt x="139" y="368"/>
                </a:lnTo>
                <a:lnTo>
                  <a:pt x="147" y="364"/>
                </a:lnTo>
                <a:lnTo>
                  <a:pt x="141" y="349"/>
                </a:lnTo>
                <a:lnTo>
                  <a:pt x="138" y="342"/>
                </a:lnTo>
                <a:lnTo>
                  <a:pt x="131" y="328"/>
                </a:lnTo>
                <a:lnTo>
                  <a:pt x="122" y="306"/>
                </a:lnTo>
                <a:lnTo>
                  <a:pt x="122" y="305"/>
                </a:lnTo>
                <a:lnTo>
                  <a:pt x="122" y="306"/>
                </a:lnTo>
                <a:lnTo>
                  <a:pt x="119" y="314"/>
                </a:lnTo>
                <a:lnTo>
                  <a:pt x="119" y="317"/>
                </a:lnTo>
                <a:lnTo>
                  <a:pt x="125" y="333"/>
                </a:lnTo>
                <a:lnTo>
                  <a:pt x="131" y="347"/>
                </a:lnTo>
                <a:lnTo>
                  <a:pt x="138" y="364"/>
                </a:lnTo>
                <a:lnTo>
                  <a:pt x="139" y="368"/>
                </a:lnTo>
                <a:close/>
                <a:moveTo>
                  <a:pt x="160" y="338"/>
                </a:moveTo>
                <a:lnTo>
                  <a:pt x="160" y="338"/>
                </a:lnTo>
                <a:lnTo>
                  <a:pt x="160" y="334"/>
                </a:lnTo>
                <a:lnTo>
                  <a:pt x="155" y="325"/>
                </a:lnTo>
                <a:lnTo>
                  <a:pt x="153" y="320"/>
                </a:lnTo>
                <a:lnTo>
                  <a:pt x="152" y="317"/>
                </a:lnTo>
                <a:lnTo>
                  <a:pt x="147" y="303"/>
                </a:lnTo>
                <a:lnTo>
                  <a:pt x="144" y="295"/>
                </a:lnTo>
                <a:lnTo>
                  <a:pt x="142" y="293"/>
                </a:lnTo>
                <a:lnTo>
                  <a:pt x="136" y="293"/>
                </a:lnTo>
                <a:lnTo>
                  <a:pt x="134" y="293"/>
                </a:lnTo>
                <a:lnTo>
                  <a:pt x="134" y="295"/>
                </a:lnTo>
                <a:lnTo>
                  <a:pt x="136" y="303"/>
                </a:lnTo>
                <a:lnTo>
                  <a:pt x="144" y="320"/>
                </a:lnTo>
                <a:lnTo>
                  <a:pt x="152" y="339"/>
                </a:lnTo>
                <a:lnTo>
                  <a:pt x="152" y="341"/>
                </a:lnTo>
                <a:lnTo>
                  <a:pt x="160" y="338"/>
                </a:lnTo>
                <a:close/>
                <a:moveTo>
                  <a:pt x="130" y="282"/>
                </a:moveTo>
                <a:lnTo>
                  <a:pt x="130" y="282"/>
                </a:lnTo>
                <a:lnTo>
                  <a:pt x="136" y="282"/>
                </a:lnTo>
                <a:lnTo>
                  <a:pt x="138" y="282"/>
                </a:lnTo>
                <a:lnTo>
                  <a:pt x="149" y="268"/>
                </a:lnTo>
                <a:lnTo>
                  <a:pt x="166" y="249"/>
                </a:lnTo>
                <a:lnTo>
                  <a:pt x="172" y="241"/>
                </a:lnTo>
                <a:lnTo>
                  <a:pt x="174" y="240"/>
                </a:lnTo>
                <a:lnTo>
                  <a:pt x="172" y="240"/>
                </a:lnTo>
                <a:lnTo>
                  <a:pt x="164" y="241"/>
                </a:lnTo>
                <a:lnTo>
                  <a:pt x="161" y="241"/>
                </a:lnTo>
                <a:lnTo>
                  <a:pt x="158" y="246"/>
                </a:lnTo>
                <a:lnTo>
                  <a:pt x="138" y="268"/>
                </a:lnTo>
                <a:lnTo>
                  <a:pt x="134" y="273"/>
                </a:lnTo>
                <a:lnTo>
                  <a:pt x="131" y="279"/>
                </a:lnTo>
                <a:lnTo>
                  <a:pt x="131" y="281"/>
                </a:lnTo>
                <a:lnTo>
                  <a:pt x="130" y="282"/>
                </a:lnTo>
                <a:close/>
                <a:moveTo>
                  <a:pt x="111" y="342"/>
                </a:moveTo>
                <a:lnTo>
                  <a:pt x="111" y="342"/>
                </a:lnTo>
                <a:lnTo>
                  <a:pt x="111" y="344"/>
                </a:lnTo>
                <a:lnTo>
                  <a:pt x="108" y="355"/>
                </a:lnTo>
                <a:lnTo>
                  <a:pt x="108" y="357"/>
                </a:lnTo>
                <a:lnTo>
                  <a:pt x="119" y="382"/>
                </a:lnTo>
                <a:lnTo>
                  <a:pt x="125" y="398"/>
                </a:lnTo>
                <a:lnTo>
                  <a:pt x="125" y="399"/>
                </a:lnTo>
                <a:lnTo>
                  <a:pt x="128" y="396"/>
                </a:lnTo>
                <a:lnTo>
                  <a:pt x="133" y="394"/>
                </a:lnTo>
                <a:lnTo>
                  <a:pt x="133" y="393"/>
                </a:lnTo>
                <a:lnTo>
                  <a:pt x="131" y="391"/>
                </a:lnTo>
                <a:lnTo>
                  <a:pt x="130" y="390"/>
                </a:lnTo>
                <a:lnTo>
                  <a:pt x="130" y="388"/>
                </a:lnTo>
                <a:lnTo>
                  <a:pt x="130" y="387"/>
                </a:lnTo>
                <a:lnTo>
                  <a:pt x="122" y="368"/>
                </a:lnTo>
                <a:lnTo>
                  <a:pt x="112" y="344"/>
                </a:lnTo>
                <a:lnTo>
                  <a:pt x="111" y="342"/>
                </a:lnTo>
                <a:close/>
                <a:moveTo>
                  <a:pt x="87" y="341"/>
                </a:moveTo>
                <a:lnTo>
                  <a:pt x="87" y="341"/>
                </a:lnTo>
                <a:lnTo>
                  <a:pt x="89" y="339"/>
                </a:lnTo>
                <a:lnTo>
                  <a:pt x="92" y="328"/>
                </a:lnTo>
                <a:lnTo>
                  <a:pt x="92" y="325"/>
                </a:lnTo>
                <a:lnTo>
                  <a:pt x="86" y="314"/>
                </a:lnTo>
                <a:lnTo>
                  <a:pt x="81" y="300"/>
                </a:lnTo>
                <a:lnTo>
                  <a:pt x="78" y="292"/>
                </a:lnTo>
                <a:lnTo>
                  <a:pt x="76" y="289"/>
                </a:lnTo>
                <a:lnTo>
                  <a:pt x="75" y="287"/>
                </a:lnTo>
                <a:lnTo>
                  <a:pt x="67" y="284"/>
                </a:lnTo>
                <a:lnTo>
                  <a:pt x="65" y="284"/>
                </a:lnTo>
                <a:lnTo>
                  <a:pt x="67" y="290"/>
                </a:lnTo>
                <a:lnTo>
                  <a:pt x="71" y="298"/>
                </a:lnTo>
                <a:lnTo>
                  <a:pt x="78" y="314"/>
                </a:lnTo>
                <a:lnTo>
                  <a:pt x="84" y="333"/>
                </a:lnTo>
                <a:lnTo>
                  <a:pt x="87" y="341"/>
                </a:lnTo>
                <a:close/>
                <a:moveTo>
                  <a:pt x="172" y="11"/>
                </a:moveTo>
                <a:lnTo>
                  <a:pt x="172" y="11"/>
                </a:lnTo>
                <a:lnTo>
                  <a:pt x="169" y="19"/>
                </a:lnTo>
                <a:lnTo>
                  <a:pt x="168" y="28"/>
                </a:lnTo>
                <a:lnTo>
                  <a:pt x="163" y="49"/>
                </a:lnTo>
                <a:lnTo>
                  <a:pt x="168" y="49"/>
                </a:lnTo>
                <a:lnTo>
                  <a:pt x="174" y="51"/>
                </a:lnTo>
                <a:lnTo>
                  <a:pt x="177" y="43"/>
                </a:lnTo>
                <a:lnTo>
                  <a:pt x="177" y="41"/>
                </a:lnTo>
                <a:lnTo>
                  <a:pt x="177" y="40"/>
                </a:lnTo>
                <a:lnTo>
                  <a:pt x="177" y="38"/>
                </a:lnTo>
                <a:lnTo>
                  <a:pt x="177" y="36"/>
                </a:lnTo>
                <a:lnTo>
                  <a:pt x="179" y="27"/>
                </a:lnTo>
                <a:lnTo>
                  <a:pt x="182" y="16"/>
                </a:lnTo>
                <a:lnTo>
                  <a:pt x="182" y="13"/>
                </a:lnTo>
                <a:lnTo>
                  <a:pt x="172" y="11"/>
                </a:lnTo>
                <a:close/>
                <a:moveTo>
                  <a:pt x="51" y="278"/>
                </a:moveTo>
                <a:lnTo>
                  <a:pt x="51" y="278"/>
                </a:lnTo>
                <a:lnTo>
                  <a:pt x="51" y="279"/>
                </a:lnTo>
                <a:lnTo>
                  <a:pt x="57" y="292"/>
                </a:lnTo>
                <a:lnTo>
                  <a:pt x="59" y="295"/>
                </a:lnTo>
                <a:lnTo>
                  <a:pt x="63" y="305"/>
                </a:lnTo>
                <a:lnTo>
                  <a:pt x="70" y="319"/>
                </a:lnTo>
                <a:lnTo>
                  <a:pt x="76" y="333"/>
                </a:lnTo>
                <a:lnTo>
                  <a:pt x="84" y="350"/>
                </a:lnTo>
                <a:lnTo>
                  <a:pt x="86" y="352"/>
                </a:lnTo>
                <a:lnTo>
                  <a:pt x="86" y="346"/>
                </a:lnTo>
                <a:lnTo>
                  <a:pt x="81" y="331"/>
                </a:lnTo>
                <a:lnTo>
                  <a:pt x="79" y="327"/>
                </a:lnTo>
                <a:lnTo>
                  <a:pt x="71" y="306"/>
                </a:lnTo>
                <a:lnTo>
                  <a:pt x="68" y="298"/>
                </a:lnTo>
                <a:lnTo>
                  <a:pt x="62" y="284"/>
                </a:lnTo>
                <a:lnTo>
                  <a:pt x="60" y="282"/>
                </a:lnTo>
                <a:lnTo>
                  <a:pt x="51" y="278"/>
                </a:lnTo>
                <a:close/>
                <a:moveTo>
                  <a:pt x="152" y="282"/>
                </a:moveTo>
                <a:lnTo>
                  <a:pt x="152" y="282"/>
                </a:lnTo>
                <a:lnTo>
                  <a:pt x="153" y="281"/>
                </a:lnTo>
                <a:lnTo>
                  <a:pt x="157" y="275"/>
                </a:lnTo>
                <a:lnTo>
                  <a:pt x="166" y="264"/>
                </a:lnTo>
                <a:lnTo>
                  <a:pt x="179" y="251"/>
                </a:lnTo>
                <a:lnTo>
                  <a:pt x="179" y="249"/>
                </a:lnTo>
                <a:lnTo>
                  <a:pt x="177" y="251"/>
                </a:lnTo>
                <a:lnTo>
                  <a:pt x="174" y="251"/>
                </a:lnTo>
                <a:lnTo>
                  <a:pt x="172" y="251"/>
                </a:lnTo>
                <a:lnTo>
                  <a:pt x="172" y="249"/>
                </a:lnTo>
                <a:lnTo>
                  <a:pt x="172" y="248"/>
                </a:lnTo>
                <a:lnTo>
                  <a:pt x="174" y="248"/>
                </a:lnTo>
                <a:lnTo>
                  <a:pt x="182" y="246"/>
                </a:lnTo>
                <a:lnTo>
                  <a:pt x="185" y="245"/>
                </a:lnTo>
                <a:lnTo>
                  <a:pt x="187" y="243"/>
                </a:lnTo>
                <a:lnTo>
                  <a:pt x="188" y="241"/>
                </a:lnTo>
                <a:lnTo>
                  <a:pt x="188" y="240"/>
                </a:lnTo>
                <a:lnTo>
                  <a:pt x="179" y="240"/>
                </a:lnTo>
                <a:lnTo>
                  <a:pt x="177" y="241"/>
                </a:lnTo>
                <a:lnTo>
                  <a:pt x="174" y="243"/>
                </a:lnTo>
                <a:lnTo>
                  <a:pt x="169" y="249"/>
                </a:lnTo>
                <a:lnTo>
                  <a:pt x="153" y="267"/>
                </a:lnTo>
                <a:lnTo>
                  <a:pt x="147" y="275"/>
                </a:lnTo>
                <a:lnTo>
                  <a:pt x="144" y="281"/>
                </a:lnTo>
                <a:lnTo>
                  <a:pt x="142" y="282"/>
                </a:lnTo>
                <a:lnTo>
                  <a:pt x="152" y="282"/>
                </a:lnTo>
                <a:close/>
                <a:moveTo>
                  <a:pt x="199" y="243"/>
                </a:moveTo>
                <a:lnTo>
                  <a:pt x="199" y="243"/>
                </a:lnTo>
                <a:lnTo>
                  <a:pt x="187" y="246"/>
                </a:lnTo>
                <a:lnTo>
                  <a:pt x="187" y="248"/>
                </a:lnTo>
                <a:lnTo>
                  <a:pt x="172" y="260"/>
                </a:lnTo>
                <a:lnTo>
                  <a:pt x="163" y="270"/>
                </a:lnTo>
                <a:lnTo>
                  <a:pt x="160" y="275"/>
                </a:lnTo>
                <a:lnTo>
                  <a:pt x="158" y="279"/>
                </a:lnTo>
                <a:lnTo>
                  <a:pt x="158" y="281"/>
                </a:lnTo>
                <a:lnTo>
                  <a:pt x="158" y="282"/>
                </a:lnTo>
                <a:lnTo>
                  <a:pt x="160" y="282"/>
                </a:lnTo>
                <a:lnTo>
                  <a:pt x="166" y="282"/>
                </a:lnTo>
                <a:lnTo>
                  <a:pt x="166" y="281"/>
                </a:lnTo>
                <a:lnTo>
                  <a:pt x="166" y="278"/>
                </a:lnTo>
                <a:lnTo>
                  <a:pt x="168" y="278"/>
                </a:lnTo>
                <a:lnTo>
                  <a:pt x="180" y="262"/>
                </a:lnTo>
                <a:lnTo>
                  <a:pt x="182" y="262"/>
                </a:lnTo>
                <a:lnTo>
                  <a:pt x="180" y="262"/>
                </a:lnTo>
                <a:lnTo>
                  <a:pt x="179" y="259"/>
                </a:lnTo>
                <a:lnTo>
                  <a:pt x="180" y="257"/>
                </a:lnTo>
                <a:lnTo>
                  <a:pt x="182" y="257"/>
                </a:lnTo>
                <a:lnTo>
                  <a:pt x="185" y="257"/>
                </a:lnTo>
                <a:lnTo>
                  <a:pt x="187" y="256"/>
                </a:lnTo>
                <a:lnTo>
                  <a:pt x="198" y="245"/>
                </a:lnTo>
                <a:lnTo>
                  <a:pt x="199" y="243"/>
                </a:lnTo>
                <a:close/>
                <a:moveTo>
                  <a:pt x="261" y="393"/>
                </a:moveTo>
                <a:lnTo>
                  <a:pt x="261" y="393"/>
                </a:lnTo>
                <a:lnTo>
                  <a:pt x="269" y="407"/>
                </a:lnTo>
                <a:lnTo>
                  <a:pt x="275" y="418"/>
                </a:lnTo>
                <a:lnTo>
                  <a:pt x="276" y="421"/>
                </a:lnTo>
                <a:lnTo>
                  <a:pt x="283" y="418"/>
                </a:lnTo>
                <a:lnTo>
                  <a:pt x="276" y="405"/>
                </a:lnTo>
                <a:lnTo>
                  <a:pt x="269" y="391"/>
                </a:lnTo>
                <a:lnTo>
                  <a:pt x="262" y="380"/>
                </a:lnTo>
                <a:lnTo>
                  <a:pt x="259" y="375"/>
                </a:lnTo>
                <a:lnTo>
                  <a:pt x="256" y="375"/>
                </a:lnTo>
                <a:lnTo>
                  <a:pt x="253" y="377"/>
                </a:lnTo>
                <a:lnTo>
                  <a:pt x="259" y="390"/>
                </a:lnTo>
                <a:lnTo>
                  <a:pt x="261" y="388"/>
                </a:lnTo>
                <a:lnTo>
                  <a:pt x="262" y="388"/>
                </a:lnTo>
                <a:lnTo>
                  <a:pt x="264" y="391"/>
                </a:lnTo>
                <a:lnTo>
                  <a:pt x="262" y="393"/>
                </a:lnTo>
                <a:lnTo>
                  <a:pt x="261" y="393"/>
                </a:lnTo>
                <a:close/>
                <a:moveTo>
                  <a:pt x="27" y="336"/>
                </a:moveTo>
                <a:lnTo>
                  <a:pt x="27" y="336"/>
                </a:lnTo>
                <a:lnTo>
                  <a:pt x="26" y="339"/>
                </a:lnTo>
                <a:lnTo>
                  <a:pt x="26" y="344"/>
                </a:lnTo>
                <a:lnTo>
                  <a:pt x="30" y="357"/>
                </a:lnTo>
                <a:lnTo>
                  <a:pt x="40" y="383"/>
                </a:lnTo>
                <a:lnTo>
                  <a:pt x="45" y="398"/>
                </a:lnTo>
                <a:lnTo>
                  <a:pt x="51" y="420"/>
                </a:lnTo>
                <a:lnTo>
                  <a:pt x="52" y="421"/>
                </a:lnTo>
                <a:lnTo>
                  <a:pt x="54" y="421"/>
                </a:lnTo>
                <a:lnTo>
                  <a:pt x="54" y="420"/>
                </a:lnTo>
                <a:lnTo>
                  <a:pt x="51" y="410"/>
                </a:lnTo>
                <a:lnTo>
                  <a:pt x="43" y="380"/>
                </a:lnTo>
                <a:lnTo>
                  <a:pt x="35" y="355"/>
                </a:lnTo>
                <a:lnTo>
                  <a:pt x="27" y="338"/>
                </a:lnTo>
                <a:lnTo>
                  <a:pt x="27" y="336"/>
                </a:lnTo>
                <a:close/>
                <a:moveTo>
                  <a:pt x="243" y="237"/>
                </a:moveTo>
                <a:lnTo>
                  <a:pt x="243" y="237"/>
                </a:lnTo>
                <a:lnTo>
                  <a:pt x="240" y="227"/>
                </a:lnTo>
                <a:lnTo>
                  <a:pt x="229" y="185"/>
                </a:lnTo>
                <a:lnTo>
                  <a:pt x="228" y="177"/>
                </a:lnTo>
                <a:lnTo>
                  <a:pt x="224" y="167"/>
                </a:lnTo>
                <a:lnTo>
                  <a:pt x="223" y="164"/>
                </a:lnTo>
                <a:lnTo>
                  <a:pt x="216" y="147"/>
                </a:lnTo>
                <a:lnTo>
                  <a:pt x="215" y="147"/>
                </a:lnTo>
                <a:lnTo>
                  <a:pt x="218" y="155"/>
                </a:lnTo>
                <a:lnTo>
                  <a:pt x="221" y="172"/>
                </a:lnTo>
                <a:lnTo>
                  <a:pt x="224" y="186"/>
                </a:lnTo>
                <a:lnTo>
                  <a:pt x="229" y="199"/>
                </a:lnTo>
                <a:lnTo>
                  <a:pt x="235" y="216"/>
                </a:lnTo>
                <a:lnTo>
                  <a:pt x="235" y="218"/>
                </a:lnTo>
                <a:lnTo>
                  <a:pt x="237" y="219"/>
                </a:lnTo>
                <a:lnTo>
                  <a:pt x="237" y="221"/>
                </a:lnTo>
                <a:lnTo>
                  <a:pt x="243" y="237"/>
                </a:lnTo>
                <a:close/>
                <a:moveTo>
                  <a:pt x="79" y="289"/>
                </a:moveTo>
                <a:lnTo>
                  <a:pt x="79" y="289"/>
                </a:lnTo>
                <a:lnTo>
                  <a:pt x="79" y="290"/>
                </a:lnTo>
                <a:lnTo>
                  <a:pt x="82" y="300"/>
                </a:lnTo>
                <a:lnTo>
                  <a:pt x="86" y="305"/>
                </a:lnTo>
                <a:lnTo>
                  <a:pt x="92" y="320"/>
                </a:lnTo>
                <a:lnTo>
                  <a:pt x="93" y="322"/>
                </a:lnTo>
                <a:lnTo>
                  <a:pt x="97" y="308"/>
                </a:lnTo>
                <a:lnTo>
                  <a:pt x="97" y="306"/>
                </a:lnTo>
                <a:lnTo>
                  <a:pt x="92" y="295"/>
                </a:lnTo>
                <a:lnTo>
                  <a:pt x="90" y="290"/>
                </a:lnTo>
                <a:lnTo>
                  <a:pt x="89" y="290"/>
                </a:lnTo>
                <a:lnTo>
                  <a:pt x="81" y="289"/>
                </a:lnTo>
                <a:lnTo>
                  <a:pt x="79" y="289"/>
                </a:lnTo>
                <a:close/>
                <a:moveTo>
                  <a:pt x="199" y="230"/>
                </a:moveTo>
                <a:lnTo>
                  <a:pt x="199" y="230"/>
                </a:lnTo>
                <a:lnTo>
                  <a:pt x="201" y="234"/>
                </a:lnTo>
                <a:lnTo>
                  <a:pt x="207" y="234"/>
                </a:lnTo>
                <a:lnTo>
                  <a:pt x="221" y="235"/>
                </a:lnTo>
                <a:lnTo>
                  <a:pt x="223" y="235"/>
                </a:lnTo>
                <a:lnTo>
                  <a:pt x="229" y="232"/>
                </a:lnTo>
                <a:lnTo>
                  <a:pt x="231" y="230"/>
                </a:lnTo>
                <a:lnTo>
                  <a:pt x="232" y="229"/>
                </a:lnTo>
                <a:lnTo>
                  <a:pt x="234" y="232"/>
                </a:lnTo>
                <a:lnTo>
                  <a:pt x="232" y="234"/>
                </a:lnTo>
                <a:lnTo>
                  <a:pt x="228" y="235"/>
                </a:lnTo>
                <a:lnTo>
                  <a:pt x="231" y="235"/>
                </a:lnTo>
                <a:lnTo>
                  <a:pt x="234" y="235"/>
                </a:lnTo>
                <a:lnTo>
                  <a:pt x="235" y="237"/>
                </a:lnTo>
                <a:lnTo>
                  <a:pt x="239" y="237"/>
                </a:lnTo>
                <a:lnTo>
                  <a:pt x="240" y="238"/>
                </a:lnTo>
                <a:lnTo>
                  <a:pt x="234" y="221"/>
                </a:lnTo>
                <a:lnTo>
                  <a:pt x="229" y="222"/>
                </a:lnTo>
                <a:lnTo>
                  <a:pt x="209" y="229"/>
                </a:lnTo>
                <a:lnTo>
                  <a:pt x="199" y="230"/>
                </a:lnTo>
                <a:close/>
                <a:moveTo>
                  <a:pt x="171" y="77"/>
                </a:moveTo>
                <a:lnTo>
                  <a:pt x="171" y="77"/>
                </a:lnTo>
                <a:lnTo>
                  <a:pt x="172" y="76"/>
                </a:lnTo>
                <a:lnTo>
                  <a:pt x="180" y="74"/>
                </a:lnTo>
                <a:lnTo>
                  <a:pt x="185" y="71"/>
                </a:lnTo>
                <a:lnTo>
                  <a:pt x="187" y="69"/>
                </a:lnTo>
                <a:lnTo>
                  <a:pt x="188" y="66"/>
                </a:lnTo>
                <a:lnTo>
                  <a:pt x="190" y="63"/>
                </a:lnTo>
                <a:lnTo>
                  <a:pt x="190" y="58"/>
                </a:lnTo>
                <a:lnTo>
                  <a:pt x="187" y="55"/>
                </a:lnTo>
                <a:lnTo>
                  <a:pt x="182" y="54"/>
                </a:lnTo>
                <a:lnTo>
                  <a:pt x="177" y="52"/>
                </a:lnTo>
                <a:lnTo>
                  <a:pt x="171" y="77"/>
                </a:lnTo>
                <a:close/>
                <a:moveTo>
                  <a:pt x="183" y="317"/>
                </a:moveTo>
                <a:lnTo>
                  <a:pt x="183" y="317"/>
                </a:lnTo>
                <a:lnTo>
                  <a:pt x="182" y="314"/>
                </a:lnTo>
                <a:lnTo>
                  <a:pt x="177" y="314"/>
                </a:lnTo>
                <a:lnTo>
                  <a:pt x="175" y="312"/>
                </a:lnTo>
                <a:lnTo>
                  <a:pt x="177" y="311"/>
                </a:lnTo>
                <a:lnTo>
                  <a:pt x="179" y="309"/>
                </a:lnTo>
                <a:lnTo>
                  <a:pt x="177" y="305"/>
                </a:lnTo>
                <a:lnTo>
                  <a:pt x="172" y="297"/>
                </a:lnTo>
                <a:lnTo>
                  <a:pt x="163" y="297"/>
                </a:lnTo>
                <a:lnTo>
                  <a:pt x="161" y="297"/>
                </a:lnTo>
                <a:lnTo>
                  <a:pt x="164" y="305"/>
                </a:lnTo>
                <a:lnTo>
                  <a:pt x="171" y="320"/>
                </a:lnTo>
                <a:lnTo>
                  <a:pt x="172" y="322"/>
                </a:lnTo>
                <a:lnTo>
                  <a:pt x="183" y="317"/>
                </a:lnTo>
                <a:close/>
                <a:moveTo>
                  <a:pt x="100" y="391"/>
                </a:moveTo>
                <a:lnTo>
                  <a:pt x="100" y="391"/>
                </a:lnTo>
                <a:lnTo>
                  <a:pt x="98" y="391"/>
                </a:lnTo>
                <a:lnTo>
                  <a:pt x="97" y="404"/>
                </a:lnTo>
                <a:lnTo>
                  <a:pt x="98" y="404"/>
                </a:lnTo>
                <a:lnTo>
                  <a:pt x="101" y="412"/>
                </a:lnTo>
                <a:lnTo>
                  <a:pt x="106" y="423"/>
                </a:lnTo>
                <a:lnTo>
                  <a:pt x="108" y="424"/>
                </a:lnTo>
                <a:lnTo>
                  <a:pt x="117" y="424"/>
                </a:lnTo>
                <a:lnTo>
                  <a:pt x="116" y="421"/>
                </a:lnTo>
                <a:lnTo>
                  <a:pt x="112" y="415"/>
                </a:lnTo>
                <a:lnTo>
                  <a:pt x="106" y="404"/>
                </a:lnTo>
                <a:lnTo>
                  <a:pt x="100" y="393"/>
                </a:lnTo>
                <a:lnTo>
                  <a:pt x="100" y="391"/>
                </a:lnTo>
                <a:close/>
                <a:moveTo>
                  <a:pt x="155" y="81"/>
                </a:moveTo>
                <a:lnTo>
                  <a:pt x="155" y="81"/>
                </a:lnTo>
                <a:lnTo>
                  <a:pt x="166" y="79"/>
                </a:lnTo>
                <a:lnTo>
                  <a:pt x="166" y="77"/>
                </a:lnTo>
                <a:lnTo>
                  <a:pt x="168" y="74"/>
                </a:lnTo>
                <a:lnTo>
                  <a:pt x="171" y="58"/>
                </a:lnTo>
                <a:lnTo>
                  <a:pt x="172" y="55"/>
                </a:lnTo>
                <a:lnTo>
                  <a:pt x="166" y="55"/>
                </a:lnTo>
                <a:lnTo>
                  <a:pt x="164" y="55"/>
                </a:lnTo>
                <a:lnTo>
                  <a:pt x="163" y="57"/>
                </a:lnTo>
                <a:lnTo>
                  <a:pt x="161" y="55"/>
                </a:lnTo>
                <a:lnTo>
                  <a:pt x="155" y="81"/>
                </a:lnTo>
                <a:close/>
                <a:moveTo>
                  <a:pt x="21" y="363"/>
                </a:moveTo>
                <a:lnTo>
                  <a:pt x="21" y="363"/>
                </a:lnTo>
                <a:lnTo>
                  <a:pt x="19" y="364"/>
                </a:lnTo>
                <a:lnTo>
                  <a:pt x="19" y="366"/>
                </a:lnTo>
                <a:lnTo>
                  <a:pt x="19" y="369"/>
                </a:lnTo>
                <a:lnTo>
                  <a:pt x="19" y="372"/>
                </a:lnTo>
                <a:lnTo>
                  <a:pt x="19" y="377"/>
                </a:lnTo>
                <a:lnTo>
                  <a:pt x="22" y="385"/>
                </a:lnTo>
                <a:lnTo>
                  <a:pt x="29" y="409"/>
                </a:lnTo>
                <a:lnTo>
                  <a:pt x="33" y="418"/>
                </a:lnTo>
                <a:lnTo>
                  <a:pt x="33" y="420"/>
                </a:lnTo>
                <a:lnTo>
                  <a:pt x="38" y="420"/>
                </a:lnTo>
                <a:lnTo>
                  <a:pt x="33" y="409"/>
                </a:lnTo>
                <a:lnTo>
                  <a:pt x="29" y="391"/>
                </a:lnTo>
                <a:lnTo>
                  <a:pt x="22" y="369"/>
                </a:lnTo>
                <a:lnTo>
                  <a:pt x="21" y="363"/>
                </a:lnTo>
                <a:close/>
                <a:moveTo>
                  <a:pt x="114" y="281"/>
                </a:moveTo>
                <a:lnTo>
                  <a:pt x="114" y="281"/>
                </a:lnTo>
                <a:lnTo>
                  <a:pt x="114" y="279"/>
                </a:lnTo>
                <a:lnTo>
                  <a:pt x="116" y="276"/>
                </a:lnTo>
                <a:lnTo>
                  <a:pt x="117" y="275"/>
                </a:lnTo>
                <a:lnTo>
                  <a:pt x="130" y="260"/>
                </a:lnTo>
                <a:lnTo>
                  <a:pt x="145" y="241"/>
                </a:lnTo>
                <a:lnTo>
                  <a:pt x="142" y="241"/>
                </a:lnTo>
                <a:lnTo>
                  <a:pt x="136" y="246"/>
                </a:lnTo>
                <a:lnTo>
                  <a:pt x="128" y="254"/>
                </a:lnTo>
                <a:lnTo>
                  <a:pt x="127" y="257"/>
                </a:lnTo>
                <a:lnTo>
                  <a:pt x="125" y="259"/>
                </a:lnTo>
                <a:lnTo>
                  <a:pt x="123" y="259"/>
                </a:lnTo>
                <a:lnTo>
                  <a:pt x="122" y="259"/>
                </a:lnTo>
                <a:lnTo>
                  <a:pt x="123" y="260"/>
                </a:lnTo>
                <a:lnTo>
                  <a:pt x="122" y="262"/>
                </a:lnTo>
                <a:lnTo>
                  <a:pt x="120" y="262"/>
                </a:lnTo>
                <a:lnTo>
                  <a:pt x="120" y="264"/>
                </a:lnTo>
                <a:lnTo>
                  <a:pt x="112" y="273"/>
                </a:lnTo>
                <a:lnTo>
                  <a:pt x="111" y="276"/>
                </a:lnTo>
                <a:lnTo>
                  <a:pt x="111" y="278"/>
                </a:lnTo>
                <a:lnTo>
                  <a:pt x="109" y="279"/>
                </a:lnTo>
                <a:lnTo>
                  <a:pt x="109" y="281"/>
                </a:lnTo>
                <a:lnTo>
                  <a:pt x="114" y="281"/>
                </a:lnTo>
                <a:close/>
                <a:moveTo>
                  <a:pt x="101" y="377"/>
                </a:moveTo>
                <a:lnTo>
                  <a:pt x="101" y="377"/>
                </a:lnTo>
                <a:lnTo>
                  <a:pt x="101" y="379"/>
                </a:lnTo>
                <a:lnTo>
                  <a:pt x="100" y="383"/>
                </a:lnTo>
                <a:lnTo>
                  <a:pt x="100" y="385"/>
                </a:lnTo>
                <a:lnTo>
                  <a:pt x="100" y="388"/>
                </a:lnTo>
                <a:lnTo>
                  <a:pt x="101" y="390"/>
                </a:lnTo>
                <a:lnTo>
                  <a:pt x="109" y="404"/>
                </a:lnTo>
                <a:lnTo>
                  <a:pt x="120" y="424"/>
                </a:lnTo>
                <a:lnTo>
                  <a:pt x="120" y="426"/>
                </a:lnTo>
                <a:lnTo>
                  <a:pt x="125" y="426"/>
                </a:lnTo>
                <a:lnTo>
                  <a:pt x="125" y="424"/>
                </a:lnTo>
                <a:lnTo>
                  <a:pt x="122" y="418"/>
                </a:lnTo>
                <a:lnTo>
                  <a:pt x="119" y="412"/>
                </a:lnTo>
                <a:lnTo>
                  <a:pt x="116" y="405"/>
                </a:lnTo>
                <a:lnTo>
                  <a:pt x="111" y="396"/>
                </a:lnTo>
                <a:lnTo>
                  <a:pt x="109" y="391"/>
                </a:lnTo>
                <a:lnTo>
                  <a:pt x="101" y="379"/>
                </a:lnTo>
                <a:lnTo>
                  <a:pt x="101" y="377"/>
                </a:lnTo>
                <a:close/>
                <a:moveTo>
                  <a:pt x="109" y="330"/>
                </a:moveTo>
                <a:lnTo>
                  <a:pt x="109" y="330"/>
                </a:lnTo>
                <a:lnTo>
                  <a:pt x="111" y="330"/>
                </a:lnTo>
                <a:lnTo>
                  <a:pt x="114" y="319"/>
                </a:lnTo>
                <a:lnTo>
                  <a:pt x="114" y="314"/>
                </a:lnTo>
                <a:lnTo>
                  <a:pt x="114" y="311"/>
                </a:lnTo>
                <a:lnTo>
                  <a:pt x="108" y="297"/>
                </a:lnTo>
                <a:lnTo>
                  <a:pt x="106" y="295"/>
                </a:lnTo>
                <a:lnTo>
                  <a:pt x="106" y="297"/>
                </a:lnTo>
                <a:lnTo>
                  <a:pt x="104" y="306"/>
                </a:lnTo>
                <a:lnTo>
                  <a:pt x="103" y="311"/>
                </a:lnTo>
                <a:lnTo>
                  <a:pt x="103" y="312"/>
                </a:lnTo>
                <a:lnTo>
                  <a:pt x="104" y="317"/>
                </a:lnTo>
                <a:lnTo>
                  <a:pt x="109" y="330"/>
                </a:lnTo>
                <a:close/>
                <a:moveTo>
                  <a:pt x="93" y="246"/>
                </a:moveTo>
                <a:lnTo>
                  <a:pt x="93" y="246"/>
                </a:lnTo>
                <a:lnTo>
                  <a:pt x="92" y="248"/>
                </a:lnTo>
                <a:lnTo>
                  <a:pt x="89" y="248"/>
                </a:lnTo>
                <a:lnTo>
                  <a:pt x="87" y="249"/>
                </a:lnTo>
                <a:lnTo>
                  <a:pt x="78" y="260"/>
                </a:lnTo>
                <a:lnTo>
                  <a:pt x="70" y="275"/>
                </a:lnTo>
                <a:lnTo>
                  <a:pt x="70" y="276"/>
                </a:lnTo>
                <a:lnTo>
                  <a:pt x="73" y="276"/>
                </a:lnTo>
                <a:lnTo>
                  <a:pt x="76" y="273"/>
                </a:lnTo>
                <a:lnTo>
                  <a:pt x="82" y="265"/>
                </a:lnTo>
                <a:lnTo>
                  <a:pt x="97" y="246"/>
                </a:lnTo>
                <a:lnTo>
                  <a:pt x="98" y="245"/>
                </a:lnTo>
                <a:lnTo>
                  <a:pt x="93" y="246"/>
                </a:lnTo>
                <a:close/>
                <a:moveTo>
                  <a:pt x="142" y="413"/>
                </a:moveTo>
                <a:lnTo>
                  <a:pt x="142" y="413"/>
                </a:lnTo>
                <a:lnTo>
                  <a:pt x="138" y="404"/>
                </a:lnTo>
                <a:lnTo>
                  <a:pt x="133" y="409"/>
                </a:lnTo>
                <a:lnTo>
                  <a:pt x="130" y="409"/>
                </a:lnTo>
                <a:lnTo>
                  <a:pt x="131" y="412"/>
                </a:lnTo>
                <a:lnTo>
                  <a:pt x="134" y="418"/>
                </a:lnTo>
                <a:lnTo>
                  <a:pt x="139" y="426"/>
                </a:lnTo>
                <a:lnTo>
                  <a:pt x="141" y="428"/>
                </a:lnTo>
                <a:lnTo>
                  <a:pt x="149" y="429"/>
                </a:lnTo>
                <a:lnTo>
                  <a:pt x="150" y="429"/>
                </a:lnTo>
                <a:lnTo>
                  <a:pt x="144" y="417"/>
                </a:lnTo>
                <a:lnTo>
                  <a:pt x="142" y="418"/>
                </a:lnTo>
                <a:lnTo>
                  <a:pt x="141" y="418"/>
                </a:lnTo>
                <a:lnTo>
                  <a:pt x="141" y="417"/>
                </a:lnTo>
                <a:lnTo>
                  <a:pt x="141" y="415"/>
                </a:lnTo>
                <a:lnTo>
                  <a:pt x="142" y="413"/>
                </a:lnTo>
                <a:close/>
                <a:moveTo>
                  <a:pt x="160" y="241"/>
                </a:moveTo>
                <a:lnTo>
                  <a:pt x="160" y="241"/>
                </a:lnTo>
                <a:lnTo>
                  <a:pt x="158" y="241"/>
                </a:lnTo>
                <a:lnTo>
                  <a:pt x="150" y="241"/>
                </a:lnTo>
                <a:lnTo>
                  <a:pt x="149" y="241"/>
                </a:lnTo>
                <a:lnTo>
                  <a:pt x="136" y="257"/>
                </a:lnTo>
                <a:lnTo>
                  <a:pt x="133" y="260"/>
                </a:lnTo>
                <a:lnTo>
                  <a:pt x="134" y="264"/>
                </a:lnTo>
                <a:lnTo>
                  <a:pt x="133" y="270"/>
                </a:lnTo>
                <a:lnTo>
                  <a:pt x="160" y="241"/>
                </a:lnTo>
                <a:close/>
                <a:moveTo>
                  <a:pt x="198" y="257"/>
                </a:moveTo>
                <a:lnTo>
                  <a:pt x="198" y="257"/>
                </a:lnTo>
                <a:lnTo>
                  <a:pt x="188" y="259"/>
                </a:lnTo>
                <a:lnTo>
                  <a:pt x="187" y="260"/>
                </a:lnTo>
                <a:lnTo>
                  <a:pt x="182" y="265"/>
                </a:lnTo>
                <a:lnTo>
                  <a:pt x="175" y="271"/>
                </a:lnTo>
                <a:lnTo>
                  <a:pt x="171" y="279"/>
                </a:lnTo>
                <a:lnTo>
                  <a:pt x="171" y="281"/>
                </a:lnTo>
                <a:lnTo>
                  <a:pt x="172" y="282"/>
                </a:lnTo>
                <a:lnTo>
                  <a:pt x="174" y="282"/>
                </a:lnTo>
                <a:lnTo>
                  <a:pt x="175" y="282"/>
                </a:lnTo>
                <a:lnTo>
                  <a:pt x="179" y="281"/>
                </a:lnTo>
                <a:lnTo>
                  <a:pt x="179" y="279"/>
                </a:lnTo>
                <a:lnTo>
                  <a:pt x="179" y="278"/>
                </a:lnTo>
                <a:lnTo>
                  <a:pt x="180" y="278"/>
                </a:lnTo>
                <a:lnTo>
                  <a:pt x="182" y="278"/>
                </a:lnTo>
                <a:lnTo>
                  <a:pt x="185" y="273"/>
                </a:lnTo>
                <a:lnTo>
                  <a:pt x="183" y="271"/>
                </a:lnTo>
                <a:lnTo>
                  <a:pt x="183" y="270"/>
                </a:lnTo>
                <a:lnTo>
                  <a:pt x="185" y="268"/>
                </a:lnTo>
                <a:lnTo>
                  <a:pt x="188" y="268"/>
                </a:lnTo>
                <a:lnTo>
                  <a:pt x="190" y="267"/>
                </a:lnTo>
                <a:lnTo>
                  <a:pt x="196" y="259"/>
                </a:lnTo>
                <a:lnTo>
                  <a:pt x="198" y="257"/>
                </a:lnTo>
                <a:close/>
                <a:moveTo>
                  <a:pt x="98" y="249"/>
                </a:moveTo>
                <a:lnTo>
                  <a:pt x="98" y="249"/>
                </a:lnTo>
                <a:lnTo>
                  <a:pt x="97" y="251"/>
                </a:lnTo>
                <a:lnTo>
                  <a:pt x="84" y="267"/>
                </a:lnTo>
                <a:lnTo>
                  <a:pt x="82" y="271"/>
                </a:lnTo>
                <a:lnTo>
                  <a:pt x="79" y="276"/>
                </a:lnTo>
                <a:lnTo>
                  <a:pt x="79" y="278"/>
                </a:lnTo>
                <a:lnTo>
                  <a:pt x="86" y="278"/>
                </a:lnTo>
                <a:lnTo>
                  <a:pt x="97" y="262"/>
                </a:lnTo>
                <a:lnTo>
                  <a:pt x="97" y="260"/>
                </a:lnTo>
                <a:lnTo>
                  <a:pt x="97" y="259"/>
                </a:lnTo>
                <a:lnTo>
                  <a:pt x="98" y="257"/>
                </a:lnTo>
                <a:lnTo>
                  <a:pt x="98" y="256"/>
                </a:lnTo>
                <a:lnTo>
                  <a:pt x="97" y="254"/>
                </a:lnTo>
                <a:lnTo>
                  <a:pt x="97" y="251"/>
                </a:lnTo>
                <a:lnTo>
                  <a:pt x="98" y="249"/>
                </a:lnTo>
                <a:close/>
                <a:moveTo>
                  <a:pt x="104" y="349"/>
                </a:moveTo>
                <a:lnTo>
                  <a:pt x="104" y="349"/>
                </a:lnTo>
                <a:lnTo>
                  <a:pt x="109" y="336"/>
                </a:lnTo>
                <a:lnTo>
                  <a:pt x="108" y="334"/>
                </a:lnTo>
                <a:lnTo>
                  <a:pt x="103" y="319"/>
                </a:lnTo>
                <a:lnTo>
                  <a:pt x="101" y="317"/>
                </a:lnTo>
                <a:lnTo>
                  <a:pt x="101" y="319"/>
                </a:lnTo>
                <a:lnTo>
                  <a:pt x="100" y="323"/>
                </a:lnTo>
                <a:lnTo>
                  <a:pt x="98" y="331"/>
                </a:lnTo>
                <a:lnTo>
                  <a:pt x="98" y="333"/>
                </a:lnTo>
                <a:lnTo>
                  <a:pt x="104" y="347"/>
                </a:lnTo>
                <a:lnTo>
                  <a:pt x="104" y="349"/>
                </a:lnTo>
                <a:close/>
                <a:moveTo>
                  <a:pt x="100" y="368"/>
                </a:moveTo>
                <a:lnTo>
                  <a:pt x="100" y="368"/>
                </a:lnTo>
                <a:lnTo>
                  <a:pt x="100" y="366"/>
                </a:lnTo>
                <a:lnTo>
                  <a:pt x="103" y="353"/>
                </a:lnTo>
                <a:lnTo>
                  <a:pt x="103" y="352"/>
                </a:lnTo>
                <a:lnTo>
                  <a:pt x="97" y="338"/>
                </a:lnTo>
                <a:lnTo>
                  <a:pt x="95" y="338"/>
                </a:lnTo>
                <a:lnTo>
                  <a:pt x="92" y="350"/>
                </a:lnTo>
                <a:lnTo>
                  <a:pt x="92" y="352"/>
                </a:lnTo>
                <a:lnTo>
                  <a:pt x="93" y="355"/>
                </a:lnTo>
                <a:lnTo>
                  <a:pt x="100" y="368"/>
                </a:lnTo>
                <a:close/>
                <a:moveTo>
                  <a:pt x="18" y="379"/>
                </a:moveTo>
                <a:lnTo>
                  <a:pt x="18" y="379"/>
                </a:lnTo>
                <a:lnTo>
                  <a:pt x="16" y="382"/>
                </a:lnTo>
                <a:lnTo>
                  <a:pt x="18" y="393"/>
                </a:lnTo>
                <a:lnTo>
                  <a:pt x="21" y="407"/>
                </a:lnTo>
                <a:lnTo>
                  <a:pt x="24" y="417"/>
                </a:lnTo>
                <a:lnTo>
                  <a:pt x="26" y="418"/>
                </a:lnTo>
                <a:lnTo>
                  <a:pt x="27" y="418"/>
                </a:lnTo>
                <a:lnTo>
                  <a:pt x="30" y="420"/>
                </a:lnTo>
                <a:lnTo>
                  <a:pt x="24" y="399"/>
                </a:lnTo>
                <a:lnTo>
                  <a:pt x="21" y="388"/>
                </a:lnTo>
                <a:lnTo>
                  <a:pt x="18" y="379"/>
                </a:lnTo>
                <a:close/>
                <a:moveTo>
                  <a:pt x="223" y="399"/>
                </a:moveTo>
                <a:lnTo>
                  <a:pt x="223" y="399"/>
                </a:lnTo>
                <a:lnTo>
                  <a:pt x="216" y="388"/>
                </a:lnTo>
                <a:lnTo>
                  <a:pt x="204" y="391"/>
                </a:lnTo>
                <a:lnTo>
                  <a:pt x="210" y="402"/>
                </a:lnTo>
                <a:lnTo>
                  <a:pt x="223" y="399"/>
                </a:lnTo>
                <a:close/>
                <a:moveTo>
                  <a:pt x="246" y="409"/>
                </a:moveTo>
                <a:lnTo>
                  <a:pt x="246" y="409"/>
                </a:lnTo>
                <a:lnTo>
                  <a:pt x="250" y="415"/>
                </a:lnTo>
                <a:lnTo>
                  <a:pt x="253" y="415"/>
                </a:lnTo>
                <a:lnTo>
                  <a:pt x="254" y="413"/>
                </a:lnTo>
                <a:lnTo>
                  <a:pt x="254" y="415"/>
                </a:lnTo>
                <a:lnTo>
                  <a:pt x="256" y="417"/>
                </a:lnTo>
                <a:lnTo>
                  <a:pt x="256" y="418"/>
                </a:lnTo>
                <a:lnTo>
                  <a:pt x="256" y="420"/>
                </a:lnTo>
                <a:lnTo>
                  <a:pt x="253" y="420"/>
                </a:lnTo>
                <a:lnTo>
                  <a:pt x="256" y="426"/>
                </a:lnTo>
                <a:lnTo>
                  <a:pt x="257" y="426"/>
                </a:lnTo>
                <a:lnTo>
                  <a:pt x="262" y="426"/>
                </a:lnTo>
                <a:lnTo>
                  <a:pt x="267" y="424"/>
                </a:lnTo>
                <a:lnTo>
                  <a:pt x="254" y="407"/>
                </a:lnTo>
                <a:lnTo>
                  <a:pt x="246" y="409"/>
                </a:lnTo>
                <a:close/>
                <a:moveTo>
                  <a:pt x="63" y="275"/>
                </a:moveTo>
                <a:lnTo>
                  <a:pt x="63" y="275"/>
                </a:lnTo>
                <a:lnTo>
                  <a:pt x="65" y="275"/>
                </a:lnTo>
                <a:lnTo>
                  <a:pt x="67" y="271"/>
                </a:lnTo>
                <a:lnTo>
                  <a:pt x="71" y="267"/>
                </a:lnTo>
                <a:lnTo>
                  <a:pt x="75" y="260"/>
                </a:lnTo>
                <a:lnTo>
                  <a:pt x="79" y="254"/>
                </a:lnTo>
                <a:lnTo>
                  <a:pt x="86" y="248"/>
                </a:lnTo>
                <a:lnTo>
                  <a:pt x="81" y="248"/>
                </a:lnTo>
                <a:lnTo>
                  <a:pt x="78" y="249"/>
                </a:lnTo>
                <a:lnTo>
                  <a:pt x="67" y="264"/>
                </a:lnTo>
                <a:lnTo>
                  <a:pt x="62" y="271"/>
                </a:lnTo>
                <a:lnTo>
                  <a:pt x="62" y="275"/>
                </a:lnTo>
                <a:lnTo>
                  <a:pt x="63" y="275"/>
                </a:lnTo>
                <a:close/>
                <a:moveTo>
                  <a:pt x="216" y="270"/>
                </a:moveTo>
                <a:lnTo>
                  <a:pt x="216" y="270"/>
                </a:lnTo>
                <a:lnTo>
                  <a:pt x="229" y="267"/>
                </a:lnTo>
                <a:lnTo>
                  <a:pt x="229" y="265"/>
                </a:lnTo>
                <a:lnTo>
                  <a:pt x="231" y="264"/>
                </a:lnTo>
                <a:lnTo>
                  <a:pt x="232" y="264"/>
                </a:lnTo>
                <a:lnTo>
                  <a:pt x="234" y="265"/>
                </a:lnTo>
                <a:lnTo>
                  <a:pt x="235" y="264"/>
                </a:lnTo>
                <a:lnTo>
                  <a:pt x="243" y="254"/>
                </a:lnTo>
                <a:lnTo>
                  <a:pt x="245" y="254"/>
                </a:lnTo>
                <a:lnTo>
                  <a:pt x="243" y="254"/>
                </a:lnTo>
                <a:lnTo>
                  <a:pt x="228" y="259"/>
                </a:lnTo>
                <a:lnTo>
                  <a:pt x="226" y="260"/>
                </a:lnTo>
                <a:lnTo>
                  <a:pt x="218" y="267"/>
                </a:lnTo>
                <a:lnTo>
                  <a:pt x="216" y="270"/>
                </a:lnTo>
                <a:close/>
                <a:moveTo>
                  <a:pt x="86" y="413"/>
                </a:moveTo>
                <a:lnTo>
                  <a:pt x="86" y="413"/>
                </a:lnTo>
                <a:lnTo>
                  <a:pt x="90" y="423"/>
                </a:lnTo>
                <a:lnTo>
                  <a:pt x="103" y="424"/>
                </a:lnTo>
                <a:lnTo>
                  <a:pt x="100" y="417"/>
                </a:lnTo>
                <a:lnTo>
                  <a:pt x="97" y="410"/>
                </a:lnTo>
                <a:lnTo>
                  <a:pt x="92" y="412"/>
                </a:lnTo>
                <a:lnTo>
                  <a:pt x="86" y="413"/>
                </a:lnTo>
                <a:close/>
                <a:moveTo>
                  <a:pt x="57" y="218"/>
                </a:moveTo>
                <a:lnTo>
                  <a:pt x="57" y="218"/>
                </a:lnTo>
                <a:lnTo>
                  <a:pt x="57" y="219"/>
                </a:lnTo>
                <a:lnTo>
                  <a:pt x="59" y="215"/>
                </a:lnTo>
                <a:lnTo>
                  <a:pt x="67" y="188"/>
                </a:lnTo>
                <a:lnTo>
                  <a:pt x="73" y="167"/>
                </a:lnTo>
                <a:lnTo>
                  <a:pt x="79" y="147"/>
                </a:lnTo>
                <a:lnTo>
                  <a:pt x="84" y="133"/>
                </a:lnTo>
                <a:lnTo>
                  <a:pt x="84" y="131"/>
                </a:lnTo>
                <a:lnTo>
                  <a:pt x="82" y="133"/>
                </a:lnTo>
                <a:lnTo>
                  <a:pt x="79" y="133"/>
                </a:lnTo>
                <a:lnTo>
                  <a:pt x="79" y="142"/>
                </a:lnTo>
                <a:lnTo>
                  <a:pt x="78" y="150"/>
                </a:lnTo>
                <a:lnTo>
                  <a:pt x="76" y="159"/>
                </a:lnTo>
                <a:lnTo>
                  <a:pt x="68" y="181"/>
                </a:lnTo>
                <a:lnTo>
                  <a:pt x="60" y="202"/>
                </a:lnTo>
                <a:lnTo>
                  <a:pt x="59" y="204"/>
                </a:lnTo>
                <a:lnTo>
                  <a:pt x="57" y="216"/>
                </a:lnTo>
                <a:lnTo>
                  <a:pt x="57" y="218"/>
                </a:lnTo>
                <a:close/>
                <a:moveTo>
                  <a:pt x="226" y="399"/>
                </a:moveTo>
                <a:lnTo>
                  <a:pt x="226" y="399"/>
                </a:lnTo>
                <a:lnTo>
                  <a:pt x="235" y="396"/>
                </a:lnTo>
                <a:lnTo>
                  <a:pt x="228" y="383"/>
                </a:lnTo>
                <a:lnTo>
                  <a:pt x="220" y="387"/>
                </a:lnTo>
                <a:lnTo>
                  <a:pt x="226" y="399"/>
                </a:lnTo>
                <a:close/>
                <a:moveTo>
                  <a:pt x="248" y="393"/>
                </a:moveTo>
                <a:lnTo>
                  <a:pt x="248" y="393"/>
                </a:lnTo>
                <a:lnTo>
                  <a:pt x="256" y="390"/>
                </a:lnTo>
                <a:lnTo>
                  <a:pt x="250" y="377"/>
                </a:lnTo>
                <a:lnTo>
                  <a:pt x="240" y="380"/>
                </a:lnTo>
                <a:lnTo>
                  <a:pt x="248" y="393"/>
                </a:lnTo>
                <a:close/>
                <a:moveTo>
                  <a:pt x="191" y="371"/>
                </a:moveTo>
                <a:lnTo>
                  <a:pt x="191" y="371"/>
                </a:lnTo>
                <a:lnTo>
                  <a:pt x="205" y="364"/>
                </a:lnTo>
                <a:lnTo>
                  <a:pt x="201" y="357"/>
                </a:lnTo>
                <a:lnTo>
                  <a:pt x="188" y="361"/>
                </a:lnTo>
                <a:lnTo>
                  <a:pt x="191" y="371"/>
                </a:lnTo>
                <a:close/>
                <a:moveTo>
                  <a:pt x="199" y="380"/>
                </a:moveTo>
                <a:lnTo>
                  <a:pt x="199" y="380"/>
                </a:lnTo>
                <a:lnTo>
                  <a:pt x="201" y="385"/>
                </a:lnTo>
                <a:lnTo>
                  <a:pt x="204" y="390"/>
                </a:lnTo>
                <a:lnTo>
                  <a:pt x="215" y="385"/>
                </a:lnTo>
                <a:lnTo>
                  <a:pt x="210" y="375"/>
                </a:lnTo>
                <a:lnTo>
                  <a:pt x="199" y="380"/>
                </a:lnTo>
                <a:close/>
                <a:moveTo>
                  <a:pt x="5" y="391"/>
                </a:moveTo>
                <a:lnTo>
                  <a:pt x="5" y="391"/>
                </a:lnTo>
                <a:lnTo>
                  <a:pt x="15" y="360"/>
                </a:lnTo>
                <a:lnTo>
                  <a:pt x="19" y="344"/>
                </a:lnTo>
                <a:lnTo>
                  <a:pt x="19" y="341"/>
                </a:lnTo>
                <a:lnTo>
                  <a:pt x="21" y="341"/>
                </a:lnTo>
                <a:lnTo>
                  <a:pt x="21" y="338"/>
                </a:lnTo>
                <a:lnTo>
                  <a:pt x="26" y="323"/>
                </a:lnTo>
                <a:lnTo>
                  <a:pt x="30" y="300"/>
                </a:lnTo>
                <a:lnTo>
                  <a:pt x="30" y="297"/>
                </a:lnTo>
                <a:lnTo>
                  <a:pt x="30" y="298"/>
                </a:lnTo>
                <a:lnTo>
                  <a:pt x="24" y="320"/>
                </a:lnTo>
                <a:lnTo>
                  <a:pt x="18" y="347"/>
                </a:lnTo>
                <a:lnTo>
                  <a:pt x="13" y="360"/>
                </a:lnTo>
                <a:lnTo>
                  <a:pt x="10" y="374"/>
                </a:lnTo>
                <a:lnTo>
                  <a:pt x="7" y="387"/>
                </a:lnTo>
                <a:lnTo>
                  <a:pt x="5" y="391"/>
                </a:lnTo>
                <a:close/>
                <a:moveTo>
                  <a:pt x="93" y="394"/>
                </a:moveTo>
                <a:lnTo>
                  <a:pt x="93" y="394"/>
                </a:lnTo>
                <a:lnTo>
                  <a:pt x="93" y="393"/>
                </a:lnTo>
                <a:lnTo>
                  <a:pt x="95" y="385"/>
                </a:lnTo>
                <a:lnTo>
                  <a:pt x="95" y="383"/>
                </a:lnTo>
                <a:lnTo>
                  <a:pt x="89" y="368"/>
                </a:lnTo>
                <a:lnTo>
                  <a:pt x="89" y="366"/>
                </a:lnTo>
                <a:lnTo>
                  <a:pt x="89" y="368"/>
                </a:lnTo>
                <a:lnTo>
                  <a:pt x="86" y="375"/>
                </a:lnTo>
                <a:lnTo>
                  <a:pt x="86" y="377"/>
                </a:lnTo>
                <a:lnTo>
                  <a:pt x="89" y="383"/>
                </a:lnTo>
                <a:lnTo>
                  <a:pt x="93" y="394"/>
                </a:lnTo>
                <a:close/>
                <a:moveTo>
                  <a:pt x="215" y="241"/>
                </a:moveTo>
                <a:lnTo>
                  <a:pt x="215" y="241"/>
                </a:lnTo>
                <a:lnTo>
                  <a:pt x="213" y="241"/>
                </a:lnTo>
                <a:lnTo>
                  <a:pt x="207" y="241"/>
                </a:lnTo>
                <a:lnTo>
                  <a:pt x="204" y="241"/>
                </a:lnTo>
                <a:lnTo>
                  <a:pt x="204" y="243"/>
                </a:lnTo>
                <a:lnTo>
                  <a:pt x="191" y="254"/>
                </a:lnTo>
                <a:lnTo>
                  <a:pt x="191" y="256"/>
                </a:lnTo>
                <a:lnTo>
                  <a:pt x="201" y="254"/>
                </a:lnTo>
                <a:lnTo>
                  <a:pt x="202" y="252"/>
                </a:lnTo>
                <a:lnTo>
                  <a:pt x="210" y="245"/>
                </a:lnTo>
                <a:lnTo>
                  <a:pt x="215" y="241"/>
                </a:lnTo>
                <a:close/>
                <a:moveTo>
                  <a:pt x="196" y="346"/>
                </a:moveTo>
                <a:lnTo>
                  <a:pt x="196" y="346"/>
                </a:lnTo>
                <a:lnTo>
                  <a:pt x="183" y="350"/>
                </a:lnTo>
                <a:lnTo>
                  <a:pt x="187" y="360"/>
                </a:lnTo>
                <a:lnTo>
                  <a:pt x="199" y="353"/>
                </a:lnTo>
                <a:lnTo>
                  <a:pt x="196" y="346"/>
                </a:lnTo>
                <a:close/>
                <a:moveTo>
                  <a:pt x="209" y="262"/>
                </a:moveTo>
                <a:lnTo>
                  <a:pt x="209" y="262"/>
                </a:lnTo>
                <a:lnTo>
                  <a:pt x="224" y="257"/>
                </a:lnTo>
                <a:lnTo>
                  <a:pt x="226" y="257"/>
                </a:lnTo>
                <a:lnTo>
                  <a:pt x="235" y="248"/>
                </a:lnTo>
                <a:lnTo>
                  <a:pt x="235" y="246"/>
                </a:lnTo>
                <a:lnTo>
                  <a:pt x="232" y="248"/>
                </a:lnTo>
                <a:lnTo>
                  <a:pt x="221" y="251"/>
                </a:lnTo>
                <a:lnTo>
                  <a:pt x="220" y="251"/>
                </a:lnTo>
                <a:lnTo>
                  <a:pt x="209" y="262"/>
                </a:lnTo>
                <a:close/>
                <a:moveTo>
                  <a:pt x="179" y="402"/>
                </a:moveTo>
                <a:lnTo>
                  <a:pt x="179" y="402"/>
                </a:lnTo>
                <a:lnTo>
                  <a:pt x="183" y="412"/>
                </a:lnTo>
                <a:lnTo>
                  <a:pt x="194" y="409"/>
                </a:lnTo>
                <a:lnTo>
                  <a:pt x="188" y="398"/>
                </a:lnTo>
                <a:lnTo>
                  <a:pt x="179" y="402"/>
                </a:lnTo>
                <a:close/>
                <a:moveTo>
                  <a:pt x="182" y="385"/>
                </a:moveTo>
                <a:lnTo>
                  <a:pt x="182" y="385"/>
                </a:lnTo>
                <a:lnTo>
                  <a:pt x="172" y="390"/>
                </a:lnTo>
                <a:lnTo>
                  <a:pt x="177" y="399"/>
                </a:lnTo>
                <a:lnTo>
                  <a:pt x="188" y="396"/>
                </a:lnTo>
                <a:lnTo>
                  <a:pt x="182" y="385"/>
                </a:lnTo>
                <a:close/>
                <a:moveTo>
                  <a:pt x="150" y="398"/>
                </a:moveTo>
                <a:lnTo>
                  <a:pt x="150" y="398"/>
                </a:lnTo>
                <a:lnTo>
                  <a:pt x="141" y="404"/>
                </a:lnTo>
                <a:lnTo>
                  <a:pt x="145" y="412"/>
                </a:lnTo>
                <a:lnTo>
                  <a:pt x="157" y="409"/>
                </a:lnTo>
                <a:lnTo>
                  <a:pt x="150" y="398"/>
                </a:lnTo>
                <a:close/>
                <a:moveTo>
                  <a:pt x="75" y="249"/>
                </a:moveTo>
                <a:lnTo>
                  <a:pt x="75" y="249"/>
                </a:lnTo>
                <a:lnTo>
                  <a:pt x="68" y="251"/>
                </a:lnTo>
                <a:lnTo>
                  <a:pt x="67" y="251"/>
                </a:lnTo>
                <a:lnTo>
                  <a:pt x="63" y="256"/>
                </a:lnTo>
                <a:lnTo>
                  <a:pt x="57" y="267"/>
                </a:lnTo>
                <a:lnTo>
                  <a:pt x="56" y="271"/>
                </a:lnTo>
                <a:lnTo>
                  <a:pt x="57" y="273"/>
                </a:lnTo>
                <a:lnTo>
                  <a:pt x="75" y="249"/>
                </a:lnTo>
                <a:close/>
                <a:moveTo>
                  <a:pt x="212" y="405"/>
                </a:moveTo>
                <a:lnTo>
                  <a:pt x="212" y="405"/>
                </a:lnTo>
                <a:lnTo>
                  <a:pt x="215" y="413"/>
                </a:lnTo>
                <a:lnTo>
                  <a:pt x="229" y="410"/>
                </a:lnTo>
                <a:lnTo>
                  <a:pt x="224" y="401"/>
                </a:lnTo>
                <a:lnTo>
                  <a:pt x="212" y="405"/>
                </a:lnTo>
                <a:close/>
                <a:moveTo>
                  <a:pt x="265" y="405"/>
                </a:moveTo>
                <a:lnTo>
                  <a:pt x="265" y="405"/>
                </a:lnTo>
                <a:lnTo>
                  <a:pt x="257" y="405"/>
                </a:lnTo>
                <a:lnTo>
                  <a:pt x="269" y="423"/>
                </a:lnTo>
                <a:lnTo>
                  <a:pt x="273" y="421"/>
                </a:lnTo>
                <a:lnTo>
                  <a:pt x="265" y="405"/>
                </a:lnTo>
                <a:close/>
                <a:moveTo>
                  <a:pt x="221" y="260"/>
                </a:moveTo>
                <a:lnTo>
                  <a:pt x="221" y="260"/>
                </a:lnTo>
                <a:lnTo>
                  <a:pt x="205" y="265"/>
                </a:lnTo>
                <a:lnTo>
                  <a:pt x="205" y="267"/>
                </a:lnTo>
                <a:lnTo>
                  <a:pt x="202" y="270"/>
                </a:lnTo>
                <a:lnTo>
                  <a:pt x="199" y="275"/>
                </a:lnTo>
                <a:lnTo>
                  <a:pt x="199" y="276"/>
                </a:lnTo>
                <a:lnTo>
                  <a:pt x="201" y="275"/>
                </a:lnTo>
                <a:lnTo>
                  <a:pt x="202" y="273"/>
                </a:lnTo>
                <a:lnTo>
                  <a:pt x="205" y="273"/>
                </a:lnTo>
                <a:lnTo>
                  <a:pt x="210" y="271"/>
                </a:lnTo>
                <a:lnTo>
                  <a:pt x="212" y="271"/>
                </a:lnTo>
                <a:lnTo>
                  <a:pt x="221" y="262"/>
                </a:lnTo>
                <a:lnTo>
                  <a:pt x="221" y="260"/>
                </a:lnTo>
                <a:close/>
                <a:moveTo>
                  <a:pt x="92" y="399"/>
                </a:moveTo>
                <a:lnTo>
                  <a:pt x="92" y="399"/>
                </a:lnTo>
                <a:lnTo>
                  <a:pt x="84" y="380"/>
                </a:lnTo>
                <a:lnTo>
                  <a:pt x="82" y="387"/>
                </a:lnTo>
                <a:lnTo>
                  <a:pt x="79" y="394"/>
                </a:lnTo>
                <a:lnTo>
                  <a:pt x="79" y="396"/>
                </a:lnTo>
                <a:lnTo>
                  <a:pt x="81" y="399"/>
                </a:lnTo>
                <a:lnTo>
                  <a:pt x="81" y="398"/>
                </a:lnTo>
                <a:lnTo>
                  <a:pt x="86" y="398"/>
                </a:lnTo>
                <a:lnTo>
                  <a:pt x="89" y="399"/>
                </a:lnTo>
                <a:lnTo>
                  <a:pt x="92" y="399"/>
                </a:lnTo>
                <a:close/>
                <a:moveTo>
                  <a:pt x="234" y="342"/>
                </a:moveTo>
                <a:lnTo>
                  <a:pt x="234" y="342"/>
                </a:lnTo>
                <a:lnTo>
                  <a:pt x="231" y="334"/>
                </a:lnTo>
                <a:lnTo>
                  <a:pt x="220" y="338"/>
                </a:lnTo>
                <a:lnTo>
                  <a:pt x="223" y="346"/>
                </a:lnTo>
                <a:lnTo>
                  <a:pt x="234" y="342"/>
                </a:lnTo>
                <a:close/>
                <a:moveTo>
                  <a:pt x="235" y="346"/>
                </a:moveTo>
                <a:lnTo>
                  <a:pt x="235" y="346"/>
                </a:lnTo>
                <a:lnTo>
                  <a:pt x="224" y="349"/>
                </a:lnTo>
                <a:lnTo>
                  <a:pt x="228" y="357"/>
                </a:lnTo>
                <a:lnTo>
                  <a:pt x="239" y="353"/>
                </a:lnTo>
                <a:lnTo>
                  <a:pt x="235" y="346"/>
                </a:lnTo>
                <a:close/>
                <a:moveTo>
                  <a:pt x="232" y="368"/>
                </a:moveTo>
                <a:lnTo>
                  <a:pt x="232" y="368"/>
                </a:lnTo>
                <a:lnTo>
                  <a:pt x="243" y="364"/>
                </a:lnTo>
                <a:lnTo>
                  <a:pt x="240" y="355"/>
                </a:lnTo>
                <a:lnTo>
                  <a:pt x="229" y="360"/>
                </a:lnTo>
                <a:lnTo>
                  <a:pt x="232" y="368"/>
                </a:lnTo>
                <a:close/>
                <a:moveTo>
                  <a:pt x="76" y="139"/>
                </a:moveTo>
                <a:lnTo>
                  <a:pt x="76" y="139"/>
                </a:lnTo>
                <a:lnTo>
                  <a:pt x="76" y="140"/>
                </a:lnTo>
                <a:lnTo>
                  <a:pt x="73" y="147"/>
                </a:lnTo>
                <a:lnTo>
                  <a:pt x="70" y="161"/>
                </a:lnTo>
                <a:lnTo>
                  <a:pt x="67" y="170"/>
                </a:lnTo>
                <a:lnTo>
                  <a:pt x="62" y="185"/>
                </a:lnTo>
                <a:lnTo>
                  <a:pt x="62" y="186"/>
                </a:lnTo>
                <a:lnTo>
                  <a:pt x="63" y="186"/>
                </a:lnTo>
                <a:lnTo>
                  <a:pt x="68" y="172"/>
                </a:lnTo>
                <a:lnTo>
                  <a:pt x="71" y="163"/>
                </a:lnTo>
                <a:lnTo>
                  <a:pt x="75" y="153"/>
                </a:lnTo>
                <a:lnTo>
                  <a:pt x="76" y="140"/>
                </a:lnTo>
                <a:lnTo>
                  <a:pt x="76" y="139"/>
                </a:lnTo>
                <a:close/>
                <a:moveTo>
                  <a:pt x="191" y="336"/>
                </a:moveTo>
                <a:lnTo>
                  <a:pt x="191" y="336"/>
                </a:lnTo>
                <a:lnTo>
                  <a:pt x="180" y="341"/>
                </a:lnTo>
                <a:lnTo>
                  <a:pt x="182" y="349"/>
                </a:lnTo>
                <a:lnTo>
                  <a:pt x="194" y="344"/>
                </a:lnTo>
                <a:lnTo>
                  <a:pt x="191" y="336"/>
                </a:lnTo>
                <a:close/>
                <a:moveTo>
                  <a:pt x="237" y="398"/>
                </a:moveTo>
                <a:lnTo>
                  <a:pt x="237" y="398"/>
                </a:lnTo>
                <a:lnTo>
                  <a:pt x="226" y="401"/>
                </a:lnTo>
                <a:lnTo>
                  <a:pt x="231" y="409"/>
                </a:lnTo>
                <a:lnTo>
                  <a:pt x="242" y="407"/>
                </a:lnTo>
                <a:lnTo>
                  <a:pt x="237" y="398"/>
                </a:lnTo>
                <a:close/>
                <a:moveTo>
                  <a:pt x="188" y="300"/>
                </a:moveTo>
                <a:lnTo>
                  <a:pt x="188" y="300"/>
                </a:lnTo>
                <a:lnTo>
                  <a:pt x="185" y="300"/>
                </a:lnTo>
                <a:lnTo>
                  <a:pt x="183" y="300"/>
                </a:lnTo>
                <a:lnTo>
                  <a:pt x="183" y="297"/>
                </a:lnTo>
                <a:lnTo>
                  <a:pt x="185" y="297"/>
                </a:lnTo>
                <a:lnTo>
                  <a:pt x="185" y="295"/>
                </a:lnTo>
                <a:lnTo>
                  <a:pt x="183" y="295"/>
                </a:lnTo>
                <a:lnTo>
                  <a:pt x="177" y="297"/>
                </a:lnTo>
                <a:lnTo>
                  <a:pt x="175" y="297"/>
                </a:lnTo>
                <a:lnTo>
                  <a:pt x="182" y="309"/>
                </a:lnTo>
                <a:lnTo>
                  <a:pt x="190" y="306"/>
                </a:lnTo>
                <a:lnTo>
                  <a:pt x="188" y="300"/>
                </a:lnTo>
                <a:close/>
                <a:moveTo>
                  <a:pt x="234" y="369"/>
                </a:moveTo>
                <a:lnTo>
                  <a:pt x="234" y="369"/>
                </a:lnTo>
                <a:lnTo>
                  <a:pt x="239" y="379"/>
                </a:lnTo>
                <a:lnTo>
                  <a:pt x="248" y="375"/>
                </a:lnTo>
                <a:lnTo>
                  <a:pt x="245" y="366"/>
                </a:lnTo>
                <a:lnTo>
                  <a:pt x="234" y="369"/>
                </a:lnTo>
                <a:close/>
                <a:moveTo>
                  <a:pt x="215" y="252"/>
                </a:moveTo>
                <a:lnTo>
                  <a:pt x="215" y="252"/>
                </a:lnTo>
                <a:lnTo>
                  <a:pt x="204" y="256"/>
                </a:lnTo>
                <a:lnTo>
                  <a:pt x="202" y="256"/>
                </a:lnTo>
                <a:lnTo>
                  <a:pt x="193" y="267"/>
                </a:lnTo>
                <a:lnTo>
                  <a:pt x="202" y="265"/>
                </a:lnTo>
                <a:lnTo>
                  <a:pt x="204" y="264"/>
                </a:lnTo>
                <a:lnTo>
                  <a:pt x="215" y="254"/>
                </a:lnTo>
                <a:lnTo>
                  <a:pt x="215" y="252"/>
                </a:lnTo>
                <a:close/>
                <a:moveTo>
                  <a:pt x="209" y="405"/>
                </a:moveTo>
                <a:lnTo>
                  <a:pt x="209" y="405"/>
                </a:lnTo>
                <a:lnTo>
                  <a:pt x="207" y="407"/>
                </a:lnTo>
                <a:lnTo>
                  <a:pt x="205" y="407"/>
                </a:lnTo>
                <a:lnTo>
                  <a:pt x="202" y="407"/>
                </a:lnTo>
                <a:lnTo>
                  <a:pt x="198" y="409"/>
                </a:lnTo>
                <a:lnTo>
                  <a:pt x="202" y="417"/>
                </a:lnTo>
                <a:lnTo>
                  <a:pt x="213" y="413"/>
                </a:lnTo>
                <a:lnTo>
                  <a:pt x="209" y="405"/>
                </a:lnTo>
                <a:close/>
                <a:moveTo>
                  <a:pt x="120" y="243"/>
                </a:moveTo>
                <a:lnTo>
                  <a:pt x="120" y="243"/>
                </a:lnTo>
                <a:lnTo>
                  <a:pt x="116" y="243"/>
                </a:lnTo>
                <a:lnTo>
                  <a:pt x="114" y="245"/>
                </a:lnTo>
                <a:lnTo>
                  <a:pt x="109" y="249"/>
                </a:lnTo>
                <a:lnTo>
                  <a:pt x="106" y="254"/>
                </a:lnTo>
                <a:lnTo>
                  <a:pt x="106" y="256"/>
                </a:lnTo>
                <a:lnTo>
                  <a:pt x="104" y="257"/>
                </a:lnTo>
                <a:lnTo>
                  <a:pt x="103" y="259"/>
                </a:lnTo>
                <a:lnTo>
                  <a:pt x="103" y="260"/>
                </a:lnTo>
                <a:lnTo>
                  <a:pt x="106" y="260"/>
                </a:lnTo>
                <a:lnTo>
                  <a:pt x="108" y="259"/>
                </a:lnTo>
                <a:lnTo>
                  <a:pt x="120" y="245"/>
                </a:lnTo>
                <a:lnTo>
                  <a:pt x="120" y="243"/>
                </a:lnTo>
                <a:close/>
                <a:moveTo>
                  <a:pt x="183" y="413"/>
                </a:moveTo>
                <a:lnTo>
                  <a:pt x="183" y="413"/>
                </a:lnTo>
                <a:lnTo>
                  <a:pt x="188" y="421"/>
                </a:lnTo>
                <a:lnTo>
                  <a:pt x="199" y="418"/>
                </a:lnTo>
                <a:lnTo>
                  <a:pt x="194" y="410"/>
                </a:lnTo>
                <a:lnTo>
                  <a:pt x="183" y="413"/>
                </a:lnTo>
                <a:close/>
                <a:moveTo>
                  <a:pt x="172" y="366"/>
                </a:moveTo>
                <a:lnTo>
                  <a:pt x="172" y="366"/>
                </a:lnTo>
                <a:lnTo>
                  <a:pt x="169" y="357"/>
                </a:lnTo>
                <a:lnTo>
                  <a:pt x="160" y="361"/>
                </a:lnTo>
                <a:lnTo>
                  <a:pt x="164" y="371"/>
                </a:lnTo>
                <a:lnTo>
                  <a:pt x="172" y="366"/>
                </a:lnTo>
                <a:close/>
                <a:moveTo>
                  <a:pt x="185" y="360"/>
                </a:moveTo>
                <a:lnTo>
                  <a:pt x="185" y="360"/>
                </a:lnTo>
                <a:lnTo>
                  <a:pt x="180" y="352"/>
                </a:lnTo>
                <a:lnTo>
                  <a:pt x="171" y="355"/>
                </a:lnTo>
                <a:lnTo>
                  <a:pt x="175" y="364"/>
                </a:lnTo>
                <a:lnTo>
                  <a:pt x="185" y="360"/>
                </a:lnTo>
                <a:close/>
                <a:moveTo>
                  <a:pt x="218" y="334"/>
                </a:moveTo>
                <a:lnTo>
                  <a:pt x="218" y="334"/>
                </a:lnTo>
                <a:lnTo>
                  <a:pt x="229" y="331"/>
                </a:lnTo>
                <a:lnTo>
                  <a:pt x="224" y="323"/>
                </a:lnTo>
                <a:lnTo>
                  <a:pt x="215" y="327"/>
                </a:lnTo>
                <a:lnTo>
                  <a:pt x="218" y="334"/>
                </a:lnTo>
                <a:close/>
                <a:moveTo>
                  <a:pt x="210" y="374"/>
                </a:moveTo>
                <a:lnTo>
                  <a:pt x="210" y="374"/>
                </a:lnTo>
                <a:lnTo>
                  <a:pt x="205" y="368"/>
                </a:lnTo>
                <a:lnTo>
                  <a:pt x="193" y="372"/>
                </a:lnTo>
                <a:lnTo>
                  <a:pt x="193" y="375"/>
                </a:lnTo>
                <a:lnTo>
                  <a:pt x="194" y="377"/>
                </a:lnTo>
                <a:lnTo>
                  <a:pt x="196" y="375"/>
                </a:lnTo>
                <a:lnTo>
                  <a:pt x="199" y="377"/>
                </a:lnTo>
                <a:lnTo>
                  <a:pt x="210" y="374"/>
                </a:lnTo>
                <a:close/>
                <a:moveTo>
                  <a:pt x="235" y="418"/>
                </a:moveTo>
                <a:lnTo>
                  <a:pt x="235" y="418"/>
                </a:lnTo>
                <a:lnTo>
                  <a:pt x="248" y="415"/>
                </a:lnTo>
                <a:lnTo>
                  <a:pt x="243" y="409"/>
                </a:lnTo>
                <a:lnTo>
                  <a:pt x="232" y="410"/>
                </a:lnTo>
                <a:lnTo>
                  <a:pt x="235" y="418"/>
                </a:lnTo>
                <a:close/>
                <a:moveTo>
                  <a:pt x="239" y="396"/>
                </a:moveTo>
                <a:lnTo>
                  <a:pt x="239" y="396"/>
                </a:lnTo>
                <a:lnTo>
                  <a:pt x="245" y="394"/>
                </a:lnTo>
                <a:lnTo>
                  <a:pt x="237" y="380"/>
                </a:lnTo>
                <a:lnTo>
                  <a:pt x="231" y="383"/>
                </a:lnTo>
                <a:lnTo>
                  <a:pt x="239" y="396"/>
                </a:lnTo>
                <a:close/>
                <a:moveTo>
                  <a:pt x="108" y="292"/>
                </a:moveTo>
                <a:lnTo>
                  <a:pt x="108" y="292"/>
                </a:lnTo>
                <a:lnTo>
                  <a:pt x="116" y="309"/>
                </a:lnTo>
                <a:lnTo>
                  <a:pt x="116" y="308"/>
                </a:lnTo>
                <a:lnTo>
                  <a:pt x="117" y="301"/>
                </a:lnTo>
                <a:lnTo>
                  <a:pt x="117" y="298"/>
                </a:lnTo>
                <a:lnTo>
                  <a:pt x="119" y="297"/>
                </a:lnTo>
                <a:lnTo>
                  <a:pt x="117" y="292"/>
                </a:lnTo>
                <a:lnTo>
                  <a:pt x="114" y="292"/>
                </a:lnTo>
                <a:lnTo>
                  <a:pt x="108" y="292"/>
                </a:lnTo>
                <a:close/>
                <a:moveTo>
                  <a:pt x="188" y="371"/>
                </a:moveTo>
                <a:lnTo>
                  <a:pt x="188" y="371"/>
                </a:lnTo>
                <a:lnTo>
                  <a:pt x="185" y="363"/>
                </a:lnTo>
                <a:lnTo>
                  <a:pt x="175" y="366"/>
                </a:lnTo>
                <a:lnTo>
                  <a:pt x="180" y="375"/>
                </a:lnTo>
                <a:lnTo>
                  <a:pt x="188" y="371"/>
                </a:lnTo>
                <a:close/>
                <a:moveTo>
                  <a:pt x="153" y="398"/>
                </a:moveTo>
                <a:lnTo>
                  <a:pt x="153" y="398"/>
                </a:lnTo>
                <a:lnTo>
                  <a:pt x="160" y="407"/>
                </a:lnTo>
                <a:lnTo>
                  <a:pt x="166" y="404"/>
                </a:lnTo>
                <a:lnTo>
                  <a:pt x="161" y="393"/>
                </a:lnTo>
                <a:lnTo>
                  <a:pt x="153" y="398"/>
                </a:lnTo>
                <a:close/>
                <a:moveTo>
                  <a:pt x="228" y="241"/>
                </a:moveTo>
                <a:lnTo>
                  <a:pt x="228" y="241"/>
                </a:lnTo>
                <a:lnTo>
                  <a:pt x="221" y="241"/>
                </a:lnTo>
                <a:lnTo>
                  <a:pt x="218" y="243"/>
                </a:lnTo>
                <a:lnTo>
                  <a:pt x="212" y="248"/>
                </a:lnTo>
                <a:lnTo>
                  <a:pt x="207" y="252"/>
                </a:lnTo>
                <a:lnTo>
                  <a:pt x="205" y="252"/>
                </a:lnTo>
                <a:lnTo>
                  <a:pt x="218" y="249"/>
                </a:lnTo>
                <a:lnTo>
                  <a:pt x="220" y="249"/>
                </a:lnTo>
                <a:lnTo>
                  <a:pt x="226" y="243"/>
                </a:lnTo>
                <a:lnTo>
                  <a:pt x="228" y="241"/>
                </a:lnTo>
                <a:close/>
                <a:moveTo>
                  <a:pt x="246" y="341"/>
                </a:moveTo>
                <a:lnTo>
                  <a:pt x="246" y="341"/>
                </a:lnTo>
                <a:lnTo>
                  <a:pt x="254" y="338"/>
                </a:lnTo>
                <a:lnTo>
                  <a:pt x="250" y="328"/>
                </a:lnTo>
                <a:lnTo>
                  <a:pt x="242" y="330"/>
                </a:lnTo>
                <a:lnTo>
                  <a:pt x="246" y="341"/>
                </a:lnTo>
                <a:close/>
                <a:moveTo>
                  <a:pt x="218" y="385"/>
                </a:moveTo>
                <a:lnTo>
                  <a:pt x="218" y="385"/>
                </a:lnTo>
                <a:lnTo>
                  <a:pt x="228" y="382"/>
                </a:lnTo>
                <a:lnTo>
                  <a:pt x="221" y="372"/>
                </a:lnTo>
                <a:lnTo>
                  <a:pt x="213" y="375"/>
                </a:lnTo>
                <a:lnTo>
                  <a:pt x="218" y="385"/>
                </a:lnTo>
                <a:close/>
                <a:moveTo>
                  <a:pt x="175" y="331"/>
                </a:moveTo>
                <a:lnTo>
                  <a:pt x="175" y="331"/>
                </a:lnTo>
                <a:lnTo>
                  <a:pt x="188" y="327"/>
                </a:lnTo>
                <a:lnTo>
                  <a:pt x="183" y="319"/>
                </a:lnTo>
                <a:lnTo>
                  <a:pt x="175" y="323"/>
                </a:lnTo>
                <a:lnTo>
                  <a:pt x="175" y="325"/>
                </a:lnTo>
                <a:lnTo>
                  <a:pt x="174" y="327"/>
                </a:lnTo>
                <a:lnTo>
                  <a:pt x="175" y="331"/>
                </a:lnTo>
                <a:close/>
                <a:moveTo>
                  <a:pt x="193" y="382"/>
                </a:moveTo>
                <a:lnTo>
                  <a:pt x="193" y="382"/>
                </a:lnTo>
                <a:lnTo>
                  <a:pt x="185" y="385"/>
                </a:lnTo>
                <a:lnTo>
                  <a:pt x="190" y="394"/>
                </a:lnTo>
                <a:lnTo>
                  <a:pt x="196" y="393"/>
                </a:lnTo>
                <a:lnTo>
                  <a:pt x="193" y="382"/>
                </a:lnTo>
                <a:close/>
                <a:moveTo>
                  <a:pt x="232" y="418"/>
                </a:moveTo>
                <a:lnTo>
                  <a:pt x="232" y="418"/>
                </a:lnTo>
                <a:lnTo>
                  <a:pt x="229" y="412"/>
                </a:lnTo>
                <a:lnTo>
                  <a:pt x="216" y="415"/>
                </a:lnTo>
                <a:lnTo>
                  <a:pt x="220" y="421"/>
                </a:lnTo>
                <a:lnTo>
                  <a:pt x="232" y="418"/>
                </a:lnTo>
                <a:close/>
                <a:moveTo>
                  <a:pt x="216" y="336"/>
                </a:moveTo>
                <a:lnTo>
                  <a:pt x="216" y="336"/>
                </a:lnTo>
                <a:lnTo>
                  <a:pt x="213" y="327"/>
                </a:lnTo>
                <a:lnTo>
                  <a:pt x="204" y="331"/>
                </a:lnTo>
                <a:lnTo>
                  <a:pt x="207" y="339"/>
                </a:lnTo>
                <a:lnTo>
                  <a:pt x="216" y="336"/>
                </a:lnTo>
                <a:close/>
                <a:moveTo>
                  <a:pt x="158" y="410"/>
                </a:moveTo>
                <a:lnTo>
                  <a:pt x="158" y="410"/>
                </a:lnTo>
                <a:lnTo>
                  <a:pt x="147" y="417"/>
                </a:lnTo>
                <a:lnTo>
                  <a:pt x="150" y="423"/>
                </a:lnTo>
                <a:lnTo>
                  <a:pt x="152" y="421"/>
                </a:lnTo>
                <a:lnTo>
                  <a:pt x="153" y="421"/>
                </a:lnTo>
                <a:lnTo>
                  <a:pt x="158" y="420"/>
                </a:lnTo>
                <a:lnTo>
                  <a:pt x="161" y="418"/>
                </a:lnTo>
                <a:lnTo>
                  <a:pt x="158" y="410"/>
                </a:lnTo>
                <a:close/>
                <a:moveTo>
                  <a:pt x="202" y="355"/>
                </a:moveTo>
                <a:lnTo>
                  <a:pt x="202" y="355"/>
                </a:lnTo>
                <a:lnTo>
                  <a:pt x="207" y="364"/>
                </a:lnTo>
                <a:lnTo>
                  <a:pt x="215" y="361"/>
                </a:lnTo>
                <a:lnTo>
                  <a:pt x="212" y="352"/>
                </a:lnTo>
                <a:lnTo>
                  <a:pt x="202" y="355"/>
                </a:lnTo>
                <a:close/>
                <a:moveTo>
                  <a:pt x="130" y="264"/>
                </a:moveTo>
                <a:lnTo>
                  <a:pt x="130" y="264"/>
                </a:lnTo>
                <a:lnTo>
                  <a:pt x="127" y="268"/>
                </a:lnTo>
                <a:lnTo>
                  <a:pt x="120" y="278"/>
                </a:lnTo>
                <a:lnTo>
                  <a:pt x="119" y="279"/>
                </a:lnTo>
                <a:lnTo>
                  <a:pt x="119" y="281"/>
                </a:lnTo>
                <a:lnTo>
                  <a:pt x="125" y="282"/>
                </a:lnTo>
                <a:lnTo>
                  <a:pt x="125" y="281"/>
                </a:lnTo>
                <a:lnTo>
                  <a:pt x="130" y="268"/>
                </a:lnTo>
                <a:lnTo>
                  <a:pt x="130" y="267"/>
                </a:lnTo>
                <a:lnTo>
                  <a:pt x="130" y="264"/>
                </a:lnTo>
                <a:close/>
                <a:moveTo>
                  <a:pt x="97" y="379"/>
                </a:moveTo>
                <a:lnTo>
                  <a:pt x="97" y="379"/>
                </a:lnTo>
                <a:lnTo>
                  <a:pt x="98" y="372"/>
                </a:lnTo>
                <a:lnTo>
                  <a:pt x="98" y="371"/>
                </a:lnTo>
                <a:lnTo>
                  <a:pt x="92" y="355"/>
                </a:lnTo>
                <a:lnTo>
                  <a:pt x="90" y="355"/>
                </a:lnTo>
                <a:lnTo>
                  <a:pt x="89" y="361"/>
                </a:lnTo>
                <a:lnTo>
                  <a:pt x="90" y="363"/>
                </a:lnTo>
                <a:lnTo>
                  <a:pt x="95" y="375"/>
                </a:lnTo>
                <a:lnTo>
                  <a:pt x="97" y="379"/>
                </a:lnTo>
                <a:close/>
                <a:moveTo>
                  <a:pt x="87" y="423"/>
                </a:moveTo>
                <a:lnTo>
                  <a:pt x="87" y="423"/>
                </a:lnTo>
                <a:lnTo>
                  <a:pt x="84" y="415"/>
                </a:lnTo>
                <a:lnTo>
                  <a:pt x="82" y="413"/>
                </a:lnTo>
                <a:lnTo>
                  <a:pt x="78" y="413"/>
                </a:lnTo>
                <a:lnTo>
                  <a:pt x="75" y="412"/>
                </a:lnTo>
                <a:lnTo>
                  <a:pt x="73" y="412"/>
                </a:lnTo>
                <a:lnTo>
                  <a:pt x="78" y="423"/>
                </a:lnTo>
                <a:lnTo>
                  <a:pt x="87" y="423"/>
                </a:lnTo>
                <a:close/>
                <a:moveTo>
                  <a:pt x="164" y="372"/>
                </a:moveTo>
                <a:lnTo>
                  <a:pt x="164" y="372"/>
                </a:lnTo>
                <a:lnTo>
                  <a:pt x="168" y="380"/>
                </a:lnTo>
                <a:lnTo>
                  <a:pt x="177" y="375"/>
                </a:lnTo>
                <a:lnTo>
                  <a:pt x="174" y="368"/>
                </a:lnTo>
                <a:lnTo>
                  <a:pt x="164" y="372"/>
                </a:lnTo>
                <a:close/>
                <a:moveTo>
                  <a:pt x="201" y="420"/>
                </a:moveTo>
                <a:lnTo>
                  <a:pt x="201" y="420"/>
                </a:lnTo>
                <a:lnTo>
                  <a:pt x="188" y="423"/>
                </a:lnTo>
                <a:lnTo>
                  <a:pt x="193" y="429"/>
                </a:lnTo>
                <a:lnTo>
                  <a:pt x="204" y="426"/>
                </a:lnTo>
                <a:lnTo>
                  <a:pt x="201" y="420"/>
                </a:lnTo>
                <a:close/>
                <a:moveTo>
                  <a:pt x="196" y="314"/>
                </a:moveTo>
                <a:lnTo>
                  <a:pt x="196" y="314"/>
                </a:lnTo>
                <a:lnTo>
                  <a:pt x="199" y="322"/>
                </a:lnTo>
                <a:lnTo>
                  <a:pt x="209" y="319"/>
                </a:lnTo>
                <a:lnTo>
                  <a:pt x="205" y="311"/>
                </a:lnTo>
                <a:lnTo>
                  <a:pt x="196" y="314"/>
                </a:lnTo>
                <a:close/>
                <a:moveTo>
                  <a:pt x="198" y="344"/>
                </a:moveTo>
                <a:lnTo>
                  <a:pt x="198" y="344"/>
                </a:lnTo>
                <a:lnTo>
                  <a:pt x="202" y="353"/>
                </a:lnTo>
                <a:lnTo>
                  <a:pt x="210" y="350"/>
                </a:lnTo>
                <a:lnTo>
                  <a:pt x="205" y="342"/>
                </a:lnTo>
                <a:lnTo>
                  <a:pt x="198" y="344"/>
                </a:lnTo>
                <a:close/>
                <a:moveTo>
                  <a:pt x="257" y="393"/>
                </a:moveTo>
                <a:lnTo>
                  <a:pt x="257" y="393"/>
                </a:lnTo>
                <a:lnTo>
                  <a:pt x="250" y="394"/>
                </a:lnTo>
                <a:lnTo>
                  <a:pt x="251" y="399"/>
                </a:lnTo>
                <a:lnTo>
                  <a:pt x="254" y="402"/>
                </a:lnTo>
                <a:lnTo>
                  <a:pt x="256" y="404"/>
                </a:lnTo>
                <a:lnTo>
                  <a:pt x="259" y="402"/>
                </a:lnTo>
                <a:lnTo>
                  <a:pt x="262" y="401"/>
                </a:lnTo>
                <a:lnTo>
                  <a:pt x="257" y="393"/>
                </a:lnTo>
                <a:close/>
                <a:moveTo>
                  <a:pt x="232" y="286"/>
                </a:moveTo>
                <a:lnTo>
                  <a:pt x="232" y="286"/>
                </a:lnTo>
                <a:lnTo>
                  <a:pt x="237" y="293"/>
                </a:lnTo>
                <a:lnTo>
                  <a:pt x="245" y="292"/>
                </a:lnTo>
                <a:lnTo>
                  <a:pt x="242" y="286"/>
                </a:lnTo>
                <a:lnTo>
                  <a:pt x="240" y="282"/>
                </a:lnTo>
                <a:lnTo>
                  <a:pt x="232" y="286"/>
                </a:lnTo>
                <a:close/>
                <a:moveTo>
                  <a:pt x="198" y="394"/>
                </a:moveTo>
                <a:lnTo>
                  <a:pt x="198" y="394"/>
                </a:lnTo>
                <a:lnTo>
                  <a:pt x="191" y="398"/>
                </a:lnTo>
                <a:lnTo>
                  <a:pt x="196" y="407"/>
                </a:lnTo>
                <a:lnTo>
                  <a:pt x="202" y="405"/>
                </a:lnTo>
                <a:lnTo>
                  <a:pt x="199" y="398"/>
                </a:lnTo>
                <a:lnTo>
                  <a:pt x="198" y="394"/>
                </a:lnTo>
                <a:close/>
                <a:moveTo>
                  <a:pt x="209" y="341"/>
                </a:moveTo>
                <a:lnTo>
                  <a:pt x="209" y="341"/>
                </a:lnTo>
                <a:lnTo>
                  <a:pt x="213" y="349"/>
                </a:lnTo>
                <a:lnTo>
                  <a:pt x="220" y="347"/>
                </a:lnTo>
                <a:lnTo>
                  <a:pt x="216" y="338"/>
                </a:lnTo>
                <a:lnTo>
                  <a:pt x="209" y="341"/>
                </a:lnTo>
                <a:close/>
                <a:moveTo>
                  <a:pt x="171" y="353"/>
                </a:moveTo>
                <a:lnTo>
                  <a:pt x="171" y="353"/>
                </a:lnTo>
                <a:lnTo>
                  <a:pt x="180" y="349"/>
                </a:lnTo>
                <a:lnTo>
                  <a:pt x="177" y="342"/>
                </a:lnTo>
                <a:lnTo>
                  <a:pt x="168" y="347"/>
                </a:lnTo>
                <a:lnTo>
                  <a:pt x="171" y="353"/>
                </a:lnTo>
                <a:close/>
                <a:moveTo>
                  <a:pt x="175" y="401"/>
                </a:moveTo>
                <a:lnTo>
                  <a:pt x="175" y="401"/>
                </a:lnTo>
                <a:lnTo>
                  <a:pt x="169" y="390"/>
                </a:lnTo>
                <a:lnTo>
                  <a:pt x="164" y="393"/>
                </a:lnTo>
                <a:lnTo>
                  <a:pt x="169" y="404"/>
                </a:lnTo>
                <a:lnTo>
                  <a:pt x="175" y="401"/>
                </a:lnTo>
                <a:close/>
                <a:moveTo>
                  <a:pt x="180" y="412"/>
                </a:moveTo>
                <a:lnTo>
                  <a:pt x="180" y="412"/>
                </a:lnTo>
                <a:lnTo>
                  <a:pt x="175" y="402"/>
                </a:lnTo>
                <a:lnTo>
                  <a:pt x="169" y="405"/>
                </a:lnTo>
                <a:lnTo>
                  <a:pt x="172" y="415"/>
                </a:lnTo>
                <a:lnTo>
                  <a:pt x="180" y="412"/>
                </a:lnTo>
                <a:close/>
                <a:moveTo>
                  <a:pt x="202" y="418"/>
                </a:moveTo>
                <a:lnTo>
                  <a:pt x="202" y="418"/>
                </a:lnTo>
                <a:lnTo>
                  <a:pt x="207" y="424"/>
                </a:lnTo>
                <a:lnTo>
                  <a:pt x="216" y="421"/>
                </a:lnTo>
                <a:lnTo>
                  <a:pt x="215" y="418"/>
                </a:lnTo>
                <a:lnTo>
                  <a:pt x="213" y="415"/>
                </a:lnTo>
                <a:lnTo>
                  <a:pt x="202" y="418"/>
                </a:lnTo>
                <a:close/>
                <a:moveTo>
                  <a:pt x="245" y="251"/>
                </a:moveTo>
                <a:lnTo>
                  <a:pt x="245" y="251"/>
                </a:lnTo>
                <a:lnTo>
                  <a:pt x="243" y="245"/>
                </a:lnTo>
                <a:lnTo>
                  <a:pt x="239" y="246"/>
                </a:lnTo>
                <a:lnTo>
                  <a:pt x="231" y="256"/>
                </a:lnTo>
                <a:lnTo>
                  <a:pt x="229" y="256"/>
                </a:lnTo>
                <a:lnTo>
                  <a:pt x="239" y="254"/>
                </a:lnTo>
                <a:lnTo>
                  <a:pt x="245" y="251"/>
                </a:lnTo>
                <a:close/>
                <a:moveTo>
                  <a:pt x="251" y="305"/>
                </a:moveTo>
                <a:lnTo>
                  <a:pt x="251" y="305"/>
                </a:lnTo>
                <a:lnTo>
                  <a:pt x="243" y="308"/>
                </a:lnTo>
                <a:lnTo>
                  <a:pt x="246" y="316"/>
                </a:lnTo>
                <a:lnTo>
                  <a:pt x="248" y="316"/>
                </a:lnTo>
                <a:lnTo>
                  <a:pt x="254" y="312"/>
                </a:lnTo>
                <a:lnTo>
                  <a:pt x="256" y="311"/>
                </a:lnTo>
                <a:lnTo>
                  <a:pt x="251" y="305"/>
                </a:lnTo>
                <a:close/>
                <a:moveTo>
                  <a:pt x="141" y="372"/>
                </a:moveTo>
                <a:lnTo>
                  <a:pt x="141" y="372"/>
                </a:lnTo>
                <a:lnTo>
                  <a:pt x="145" y="380"/>
                </a:lnTo>
                <a:lnTo>
                  <a:pt x="153" y="375"/>
                </a:lnTo>
                <a:lnTo>
                  <a:pt x="149" y="368"/>
                </a:lnTo>
                <a:lnTo>
                  <a:pt x="141" y="372"/>
                </a:lnTo>
                <a:close/>
                <a:moveTo>
                  <a:pt x="243" y="341"/>
                </a:moveTo>
                <a:lnTo>
                  <a:pt x="243" y="341"/>
                </a:lnTo>
                <a:lnTo>
                  <a:pt x="240" y="331"/>
                </a:lnTo>
                <a:lnTo>
                  <a:pt x="232" y="333"/>
                </a:lnTo>
                <a:lnTo>
                  <a:pt x="237" y="342"/>
                </a:lnTo>
                <a:lnTo>
                  <a:pt x="243" y="341"/>
                </a:lnTo>
                <a:close/>
                <a:moveTo>
                  <a:pt x="218" y="360"/>
                </a:moveTo>
                <a:lnTo>
                  <a:pt x="218" y="360"/>
                </a:lnTo>
                <a:lnTo>
                  <a:pt x="226" y="358"/>
                </a:lnTo>
                <a:lnTo>
                  <a:pt x="221" y="349"/>
                </a:lnTo>
                <a:lnTo>
                  <a:pt x="213" y="352"/>
                </a:lnTo>
                <a:lnTo>
                  <a:pt x="218" y="360"/>
                </a:lnTo>
                <a:close/>
                <a:moveTo>
                  <a:pt x="93" y="279"/>
                </a:moveTo>
                <a:lnTo>
                  <a:pt x="93" y="279"/>
                </a:lnTo>
                <a:lnTo>
                  <a:pt x="93" y="276"/>
                </a:lnTo>
                <a:lnTo>
                  <a:pt x="101" y="268"/>
                </a:lnTo>
                <a:lnTo>
                  <a:pt x="103" y="265"/>
                </a:lnTo>
                <a:lnTo>
                  <a:pt x="101" y="265"/>
                </a:lnTo>
                <a:lnTo>
                  <a:pt x="100" y="262"/>
                </a:lnTo>
                <a:lnTo>
                  <a:pt x="93" y="271"/>
                </a:lnTo>
                <a:lnTo>
                  <a:pt x="90" y="279"/>
                </a:lnTo>
                <a:lnTo>
                  <a:pt x="93" y="279"/>
                </a:lnTo>
                <a:close/>
                <a:moveTo>
                  <a:pt x="253" y="404"/>
                </a:moveTo>
                <a:lnTo>
                  <a:pt x="253" y="404"/>
                </a:lnTo>
                <a:lnTo>
                  <a:pt x="246" y="396"/>
                </a:lnTo>
                <a:lnTo>
                  <a:pt x="240" y="398"/>
                </a:lnTo>
                <a:lnTo>
                  <a:pt x="245" y="405"/>
                </a:lnTo>
                <a:lnTo>
                  <a:pt x="253" y="404"/>
                </a:lnTo>
                <a:close/>
                <a:moveTo>
                  <a:pt x="111" y="264"/>
                </a:moveTo>
                <a:lnTo>
                  <a:pt x="111" y="264"/>
                </a:lnTo>
                <a:lnTo>
                  <a:pt x="109" y="264"/>
                </a:lnTo>
                <a:lnTo>
                  <a:pt x="108" y="264"/>
                </a:lnTo>
                <a:lnTo>
                  <a:pt x="106" y="265"/>
                </a:lnTo>
                <a:lnTo>
                  <a:pt x="103" y="271"/>
                </a:lnTo>
                <a:lnTo>
                  <a:pt x="100" y="278"/>
                </a:lnTo>
                <a:lnTo>
                  <a:pt x="98" y="279"/>
                </a:lnTo>
                <a:lnTo>
                  <a:pt x="103" y="279"/>
                </a:lnTo>
                <a:lnTo>
                  <a:pt x="104" y="279"/>
                </a:lnTo>
                <a:lnTo>
                  <a:pt x="104" y="278"/>
                </a:lnTo>
                <a:lnTo>
                  <a:pt x="103" y="276"/>
                </a:lnTo>
                <a:lnTo>
                  <a:pt x="104" y="275"/>
                </a:lnTo>
                <a:lnTo>
                  <a:pt x="106" y="273"/>
                </a:lnTo>
                <a:lnTo>
                  <a:pt x="108" y="273"/>
                </a:lnTo>
                <a:lnTo>
                  <a:pt x="109" y="268"/>
                </a:lnTo>
                <a:lnTo>
                  <a:pt x="109" y="267"/>
                </a:lnTo>
                <a:lnTo>
                  <a:pt x="111" y="264"/>
                </a:lnTo>
                <a:close/>
                <a:moveTo>
                  <a:pt x="199" y="268"/>
                </a:moveTo>
                <a:lnTo>
                  <a:pt x="199" y="268"/>
                </a:lnTo>
                <a:lnTo>
                  <a:pt x="190" y="271"/>
                </a:lnTo>
                <a:lnTo>
                  <a:pt x="188" y="273"/>
                </a:lnTo>
                <a:lnTo>
                  <a:pt x="185" y="279"/>
                </a:lnTo>
                <a:lnTo>
                  <a:pt x="193" y="278"/>
                </a:lnTo>
                <a:lnTo>
                  <a:pt x="193" y="276"/>
                </a:lnTo>
                <a:lnTo>
                  <a:pt x="196" y="271"/>
                </a:lnTo>
                <a:lnTo>
                  <a:pt x="199" y="268"/>
                </a:lnTo>
                <a:close/>
                <a:moveTo>
                  <a:pt x="250" y="350"/>
                </a:moveTo>
                <a:lnTo>
                  <a:pt x="250" y="350"/>
                </a:lnTo>
                <a:lnTo>
                  <a:pt x="259" y="347"/>
                </a:lnTo>
                <a:lnTo>
                  <a:pt x="257" y="342"/>
                </a:lnTo>
                <a:lnTo>
                  <a:pt x="256" y="342"/>
                </a:lnTo>
                <a:lnTo>
                  <a:pt x="251" y="342"/>
                </a:lnTo>
                <a:lnTo>
                  <a:pt x="246" y="342"/>
                </a:lnTo>
                <a:lnTo>
                  <a:pt x="250" y="350"/>
                </a:lnTo>
                <a:close/>
                <a:moveTo>
                  <a:pt x="212" y="317"/>
                </a:moveTo>
                <a:lnTo>
                  <a:pt x="212" y="317"/>
                </a:lnTo>
                <a:lnTo>
                  <a:pt x="220" y="314"/>
                </a:lnTo>
                <a:lnTo>
                  <a:pt x="216" y="308"/>
                </a:lnTo>
                <a:lnTo>
                  <a:pt x="209" y="311"/>
                </a:lnTo>
                <a:lnTo>
                  <a:pt x="212" y="317"/>
                </a:lnTo>
                <a:close/>
                <a:moveTo>
                  <a:pt x="198" y="342"/>
                </a:moveTo>
                <a:lnTo>
                  <a:pt x="198" y="342"/>
                </a:lnTo>
                <a:lnTo>
                  <a:pt x="205" y="339"/>
                </a:lnTo>
                <a:lnTo>
                  <a:pt x="201" y="331"/>
                </a:lnTo>
                <a:lnTo>
                  <a:pt x="194" y="334"/>
                </a:lnTo>
                <a:lnTo>
                  <a:pt x="198" y="342"/>
                </a:lnTo>
                <a:close/>
                <a:moveTo>
                  <a:pt x="179" y="339"/>
                </a:moveTo>
                <a:lnTo>
                  <a:pt x="179" y="339"/>
                </a:lnTo>
                <a:lnTo>
                  <a:pt x="190" y="333"/>
                </a:lnTo>
                <a:lnTo>
                  <a:pt x="188" y="328"/>
                </a:lnTo>
                <a:lnTo>
                  <a:pt x="177" y="333"/>
                </a:lnTo>
                <a:lnTo>
                  <a:pt x="179" y="339"/>
                </a:lnTo>
                <a:close/>
                <a:moveTo>
                  <a:pt x="157" y="352"/>
                </a:moveTo>
                <a:lnTo>
                  <a:pt x="157" y="352"/>
                </a:lnTo>
                <a:lnTo>
                  <a:pt x="158" y="358"/>
                </a:lnTo>
                <a:lnTo>
                  <a:pt x="168" y="353"/>
                </a:lnTo>
                <a:lnTo>
                  <a:pt x="164" y="347"/>
                </a:lnTo>
                <a:lnTo>
                  <a:pt x="157" y="352"/>
                </a:lnTo>
                <a:close/>
                <a:moveTo>
                  <a:pt x="251" y="375"/>
                </a:moveTo>
                <a:lnTo>
                  <a:pt x="251" y="375"/>
                </a:lnTo>
                <a:lnTo>
                  <a:pt x="259" y="372"/>
                </a:lnTo>
                <a:lnTo>
                  <a:pt x="254" y="364"/>
                </a:lnTo>
                <a:lnTo>
                  <a:pt x="248" y="366"/>
                </a:lnTo>
                <a:lnTo>
                  <a:pt x="251" y="375"/>
                </a:lnTo>
                <a:close/>
                <a:moveTo>
                  <a:pt x="212" y="372"/>
                </a:moveTo>
                <a:lnTo>
                  <a:pt x="212" y="372"/>
                </a:lnTo>
                <a:lnTo>
                  <a:pt x="220" y="371"/>
                </a:lnTo>
                <a:lnTo>
                  <a:pt x="216" y="363"/>
                </a:lnTo>
                <a:lnTo>
                  <a:pt x="209" y="366"/>
                </a:lnTo>
                <a:lnTo>
                  <a:pt x="212" y="372"/>
                </a:lnTo>
                <a:close/>
                <a:moveTo>
                  <a:pt x="229" y="380"/>
                </a:moveTo>
                <a:lnTo>
                  <a:pt x="229" y="380"/>
                </a:lnTo>
                <a:lnTo>
                  <a:pt x="235" y="379"/>
                </a:lnTo>
                <a:lnTo>
                  <a:pt x="231" y="371"/>
                </a:lnTo>
                <a:lnTo>
                  <a:pt x="224" y="372"/>
                </a:lnTo>
                <a:lnTo>
                  <a:pt x="229" y="380"/>
                </a:lnTo>
                <a:close/>
                <a:moveTo>
                  <a:pt x="201" y="98"/>
                </a:moveTo>
                <a:lnTo>
                  <a:pt x="201" y="98"/>
                </a:lnTo>
                <a:lnTo>
                  <a:pt x="201" y="114"/>
                </a:lnTo>
                <a:lnTo>
                  <a:pt x="201" y="115"/>
                </a:lnTo>
                <a:lnTo>
                  <a:pt x="204" y="118"/>
                </a:lnTo>
                <a:lnTo>
                  <a:pt x="205" y="117"/>
                </a:lnTo>
                <a:lnTo>
                  <a:pt x="201" y="98"/>
                </a:lnTo>
                <a:close/>
                <a:moveTo>
                  <a:pt x="253" y="363"/>
                </a:moveTo>
                <a:lnTo>
                  <a:pt x="253" y="363"/>
                </a:lnTo>
                <a:lnTo>
                  <a:pt x="248" y="353"/>
                </a:lnTo>
                <a:lnTo>
                  <a:pt x="243" y="355"/>
                </a:lnTo>
                <a:lnTo>
                  <a:pt x="246" y="364"/>
                </a:lnTo>
                <a:lnTo>
                  <a:pt x="253" y="363"/>
                </a:lnTo>
                <a:close/>
                <a:moveTo>
                  <a:pt x="190" y="300"/>
                </a:moveTo>
                <a:lnTo>
                  <a:pt x="190" y="300"/>
                </a:lnTo>
                <a:lnTo>
                  <a:pt x="193" y="305"/>
                </a:lnTo>
                <a:lnTo>
                  <a:pt x="202" y="303"/>
                </a:lnTo>
                <a:lnTo>
                  <a:pt x="198" y="295"/>
                </a:lnTo>
                <a:lnTo>
                  <a:pt x="190" y="300"/>
                </a:lnTo>
                <a:close/>
                <a:moveTo>
                  <a:pt x="226" y="163"/>
                </a:moveTo>
                <a:lnTo>
                  <a:pt x="226" y="163"/>
                </a:lnTo>
                <a:lnTo>
                  <a:pt x="226" y="166"/>
                </a:lnTo>
                <a:lnTo>
                  <a:pt x="234" y="185"/>
                </a:lnTo>
                <a:lnTo>
                  <a:pt x="239" y="197"/>
                </a:lnTo>
                <a:lnTo>
                  <a:pt x="253" y="230"/>
                </a:lnTo>
                <a:lnTo>
                  <a:pt x="254" y="235"/>
                </a:lnTo>
                <a:lnTo>
                  <a:pt x="253" y="234"/>
                </a:lnTo>
                <a:lnTo>
                  <a:pt x="243" y="205"/>
                </a:lnTo>
                <a:lnTo>
                  <a:pt x="239" y="194"/>
                </a:lnTo>
                <a:lnTo>
                  <a:pt x="234" y="185"/>
                </a:lnTo>
                <a:lnTo>
                  <a:pt x="228" y="164"/>
                </a:lnTo>
                <a:lnTo>
                  <a:pt x="226" y="163"/>
                </a:lnTo>
                <a:close/>
                <a:moveTo>
                  <a:pt x="161" y="431"/>
                </a:moveTo>
                <a:lnTo>
                  <a:pt x="161" y="431"/>
                </a:lnTo>
                <a:lnTo>
                  <a:pt x="161" y="429"/>
                </a:lnTo>
                <a:lnTo>
                  <a:pt x="161" y="428"/>
                </a:lnTo>
                <a:lnTo>
                  <a:pt x="163" y="426"/>
                </a:lnTo>
                <a:lnTo>
                  <a:pt x="164" y="426"/>
                </a:lnTo>
                <a:lnTo>
                  <a:pt x="163" y="421"/>
                </a:lnTo>
                <a:lnTo>
                  <a:pt x="155" y="424"/>
                </a:lnTo>
                <a:lnTo>
                  <a:pt x="153" y="424"/>
                </a:lnTo>
                <a:lnTo>
                  <a:pt x="152" y="424"/>
                </a:lnTo>
                <a:lnTo>
                  <a:pt x="152" y="428"/>
                </a:lnTo>
                <a:lnTo>
                  <a:pt x="153" y="429"/>
                </a:lnTo>
                <a:lnTo>
                  <a:pt x="157" y="429"/>
                </a:lnTo>
                <a:lnTo>
                  <a:pt x="161" y="431"/>
                </a:lnTo>
                <a:close/>
                <a:moveTo>
                  <a:pt x="106" y="431"/>
                </a:moveTo>
                <a:lnTo>
                  <a:pt x="106" y="431"/>
                </a:lnTo>
                <a:lnTo>
                  <a:pt x="104" y="428"/>
                </a:lnTo>
                <a:lnTo>
                  <a:pt x="103" y="426"/>
                </a:lnTo>
                <a:lnTo>
                  <a:pt x="92" y="426"/>
                </a:lnTo>
                <a:lnTo>
                  <a:pt x="90" y="426"/>
                </a:lnTo>
                <a:lnTo>
                  <a:pt x="92" y="431"/>
                </a:lnTo>
                <a:lnTo>
                  <a:pt x="93" y="431"/>
                </a:lnTo>
                <a:lnTo>
                  <a:pt x="101" y="431"/>
                </a:lnTo>
                <a:lnTo>
                  <a:pt x="106" y="431"/>
                </a:lnTo>
                <a:close/>
                <a:moveTo>
                  <a:pt x="158" y="363"/>
                </a:moveTo>
                <a:lnTo>
                  <a:pt x="158" y="363"/>
                </a:lnTo>
                <a:lnTo>
                  <a:pt x="152" y="366"/>
                </a:lnTo>
                <a:lnTo>
                  <a:pt x="155" y="374"/>
                </a:lnTo>
                <a:lnTo>
                  <a:pt x="161" y="371"/>
                </a:lnTo>
                <a:lnTo>
                  <a:pt x="158" y="363"/>
                </a:lnTo>
                <a:close/>
                <a:moveTo>
                  <a:pt x="232" y="331"/>
                </a:moveTo>
                <a:lnTo>
                  <a:pt x="232" y="331"/>
                </a:lnTo>
                <a:lnTo>
                  <a:pt x="239" y="328"/>
                </a:lnTo>
                <a:lnTo>
                  <a:pt x="235" y="320"/>
                </a:lnTo>
                <a:lnTo>
                  <a:pt x="228" y="323"/>
                </a:lnTo>
                <a:lnTo>
                  <a:pt x="232" y="331"/>
                </a:lnTo>
                <a:close/>
                <a:moveTo>
                  <a:pt x="223" y="369"/>
                </a:moveTo>
                <a:lnTo>
                  <a:pt x="223" y="369"/>
                </a:lnTo>
                <a:lnTo>
                  <a:pt x="231" y="368"/>
                </a:lnTo>
                <a:lnTo>
                  <a:pt x="226" y="360"/>
                </a:lnTo>
                <a:lnTo>
                  <a:pt x="220" y="363"/>
                </a:lnTo>
                <a:lnTo>
                  <a:pt x="223" y="369"/>
                </a:lnTo>
                <a:close/>
                <a:moveTo>
                  <a:pt x="242" y="328"/>
                </a:moveTo>
                <a:lnTo>
                  <a:pt x="242" y="328"/>
                </a:lnTo>
                <a:lnTo>
                  <a:pt x="248" y="325"/>
                </a:lnTo>
                <a:lnTo>
                  <a:pt x="245" y="319"/>
                </a:lnTo>
                <a:lnTo>
                  <a:pt x="237" y="320"/>
                </a:lnTo>
                <a:lnTo>
                  <a:pt x="242" y="328"/>
                </a:lnTo>
                <a:close/>
                <a:moveTo>
                  <a:pt x="160" y="410"/>
                </a:moveTo>
                <a:lnTo>
                  <a:pt x="160" y="410"/>
                </a:lnTo>
                <a:lnTo>
                  <a:pt x="163" y="418"/>
                </a:lnTo>
                <a:lnTo>
                  <a:pt x="171" y="415"/>
                </a:lnTo>
                <a:lnTo>
                  <a:pt x="166" y="407"/>
                </a:lnTo>
                <a:lnTo>
                  <a:pt x="160" y="410"/>
                </a:lnTo>
                <a:close/>
                <a:moveTo>
                  <a:pt x="182" y="413"/>
                </a:moveTo>
                <a:lnTo>
                  <a:pt x="182" y="413"/>
                </a:lnTo>
                <a:lnTo>
                  <a:pt x="174" y="417"/>
                </a:lnTo>
                <a:lnTo>
                  <a:pt x="177" y="423"/>
                </a:lnTo>
                <a:lnTo>
                  <a:pt x="182" y="423"/>
                </a:lnTo>
                <a:lnTo>
                  <a:pt x="185" y="421"/>
                </a:lnTo>
                <a:lnTo>
                  <a:pt x="182" y="413"/>
                </a:lnTo>
                <a:close/>
                <a:moveTo>
                  <a:pt x="201" y="295"/>
                </a:moveTo>
                <a:lnTo>
                  <a:pt x="201" y="295"/>
                </a:lnTo>
                <a:lnTo>
                  <a:pt x="204" y="301"/>
                </a:lnTo>
                <a:lnTo>
                  <a:pt x="212" y="298"/>
                </a:lnTo>
                <a:lnTo>
                  <a:pt x="209" y="292"/>
                </a:lnTo>
                <a:lnTo>
                  <a:pt x="201" y="295"/>
                </a:lnTo>
                <a:close/>
                <a:moveTo>
                  <a:pt x="210" y="290"/>
                </a:moveTo>
                <a:lnTo>
                  <a:pt x="210" y="290"/>
                </a:lnTo>
                <a:lnTo>
                  <a:pt x="215" y="298"/>
                </a:lnTo>
                <a:lnTo>
                  <a:pt x="223" y="295"/>
                </a:lnTo>
                <a:lnTo>
                  <a:pt x="220" y="289"/>
                </a:lnTo>
                <a:lnTo>
                  <a:pt x="210" y="290"/>
                </a:lnTo>
                <a:close/>
                <a:moveTo>
                  <a:pt x="196" y="323"/>
                </a:moveTo>
                <a:lnTo>
                  <a:pt x="196" y="323"/>
                </a:lnTo>
                <a:lnTo>
                  <a:pt x="193" y="316"/>
                </a:lnTo>
                <a:lnTo>
                  <a:pt x="187" y="319"/>
                </a:lnTo>
                <a:lnTo>
                  <a:pt x="190" y="325"/>
                </a:lnTo>
                <a:lnTo>
                  <a:pt x="196" y="323"/>
                </a:lnTo>
                <a:close/>
                <a:moveTo>
                  <a:pt x="183" y="383"/>
                </a:moveTo>
                <a:lnTo>
                  <a:pt x="183" y="383"/>
                </a:lnTo>
                <a:lnTo>
                  <a:pt x="191" y="380"/>
                </a:lnTo>
                <a:lnTo>
                  <a:pt x="190" y="374"/>
                </a:lnTo>
                <a:lnTo>
                  <a:pt x="180" y="377"/>
                </a:lnTo>
                <a:lnTo>
                  <a:pt x="183" y="383"/>
                </a:lnTo>
                <a:close/>
                <a:moveTo>
                  <a:pt x="171" y="387"/>
                </a:moveTo>
                <a:lnTo>
                  <a:pt x="171" y="387"/>
                </a:lnTo>
                <a:lnTo>
                  <a:pt x="180" y="383"/>
                </a:lnTo>
                <a:lnTo>
                  <a:pt x="179" y="379"/>
                </a:lnTo>
                <a:lnTo>
                  <a:pt x="169" y="382"/>
                </a:lnTo>
                <a:lnTo>
                  <a:pt x="171" y="387"/>
                </a:lnTo>
                <a:close/>
                <a:moveTo>
                  <a:pt x="242" y="352"/>
                </a:moveTo>
                <a:lnTo>
                  <a:pt x="242" y="352"/>
                </a:lnTo>
                <a:lnTo>
                  <a:pt x="248" y="350"/>
                </a:lnTo>
                <a:lnTo>
                  <a:pt x="245" y="342"/>
                </a:lnTo>
                <a:lnTo>
                  <a:pt x="237" y="344"/>
                </a:lnTo>
                <a:lnTo>
                  <a:pt x="242" y="352"/>
                </a:lnTo>
                <a:close/>
                <a:moveTo>
                  <a:pt x="223" y="312"/>
                </a:moveTo>
                <a:lnTo>
                  <a:pt x="223" y="312"/>
                </a:lnTo>
                <a:lnTo>
                  <a:pt x="231" y="311"/>
                </a:lnTo>
                <a:lnTo>
                  <a:pt x="228" y="305"/>
                </a:lnTo>
                <a:lnTo>
                  <a:pt x="220" y="306"/>
                </a:lnTo>
                <a:lnTo>
                  <a:pt x="223" y="312"/>
                </a:lnTo>
                <a:close/>
                <a:moveTo>
                  <a:pt x="234" y="312"/>
                </a:moveTo>
                <a:lnTo>
                  <a:pt x="234" y="312"/>
                </a:lnTo>
                <a:lnTo>
                  <a:pt x="237" y="319"/>
                </a:lnTo>
                <a:lnTo>
                  <a:pt x="245" y="316"/>
                </a:lnTo>
                <a:lnTo>
                  <a:pt x="240" y="309"/>
                </a:lnTo>
                <a:lnTo>
                  <a:pt x="234" y="312"/>
                </a:lnTo>
                <a:close/>
                <a:moveTo>
                  <a:pt x="149" y="388"/>
                </a:moveTo>
                <a:lnTo>
                  <a:pt x="149" y="388"/>
                </a:lnTo>
                <a:lnTo>
                  <a:pt x="157" y="383"/>
                </a:lnTo>
                <a:lnTo>
                  <a:pt x="155" y="379"/>
                </a:lnTo>
                <a:lnTo>
                  <a:pt x="147" y="383"/>
                </a:lnTo>
                <a:lnTo>
                  <a:pt x="149" y="388"/>
                </a:lnTo>
                <a:close/>
                <a:moveTo>
                  <a:pt x="201" y="323"/>
                </a:moveTo>
                <a:lnTo>
                  <a:pt x="201" y="323"/>
                </a:lnTo>
                <a:lnTo>
                  <a:pt x="202" y="328"/>
                </a:lnTo>
                <a:lnTo>
                  <a:pt x="212" y="325"/>
                </a:lnTo>
                <a:lnTo>
                  <a:pt x="210" y="320"/>
                </a:lnTo>
                <a:lnTo>
                  <a:pt x="201" y="323"/>
                </a:lnTo>
                <a:close/>
                <a:moveTo>
                  <a:pt x="179" y="426"/>
                </a:moveTo>
                <a:lnTo>
                  <a:pt x="179" y="426"/>
                </a:lnTo>
                <a:lnTo>
                  <a:pt x="182" y="431"/>
                </a:lnTo>
                <a:lnTo>
                  <a:pt x="183" y="431"/>
                </a:lnTo>
                <a:lnTo>
                  <a:pt x="187" y="431"/>
                </a:lnTo>
                <a:lnTo>
                  <a:pt x="190" y="431"/>
                </a:lnTo>
                <a:lnTo>
                  <a:pt x="187" y="423"/>
                </a:lnTo>
                <a:lnTo>
                  <a:pt x="179" y="426"/>
                </a:lnTo>
                <a:close/>
                <a:moveTo>
                  <a:pt x="174" y="334"/>
                </a:moveTo>
                <a:lnTo>
                  <a:pt x="174" y="334"/>
                </a:lnTo>
                <a:lnTo>
                  <a:pt x="164" y="339"/>
                </a:lnTo>
                <a:lnTo>
                  <a:pt x="166" y="344"/>
                </a:lnTo>
                <a:lnTo>
                  <a:pt x="175" y="339"/>
                </a:lnTo>
                <a:lnTo>
                  <a:pt x="174" y="334"/>
                </a:lnTo>
                <a:close/>
                <a:moveTo>
                  <a:pt x="212" y="319"/>
                </a:moveTo>
                <a:lnTo>
                  <a:pt x="212" y="319"/>
                </a:lnTo>
                <a:lnTo>
                  <a:pt x="215" y="325"/>
                </a:lnTo>
                <a:lnTo>
                  <a:pt x="224" y="322"/>
                </a:lnTo>
                <a:lnTo>
                  <a:pt x="221" y="316"/>
                </a:lnTo>
                <a:lnTo>
                  <a:pt x="212" y="319"/>
                </a:lnTo>
                <a:close/>
                <a:moveTo>
                  <a:pt x="101" y="290"/>
                </a:moveTo>
                <a:lnTo>
                  <a:pt x="101" y="290"/>
                </a:lnTo>
                <a:lnTo>
                  <a:pt x="92" y="290"/>
                </a:lnTo>
                <a:lnTo>
                  <a:pt x="98" y="303"/>
                </a:lnTo>
                <a:lnTo>
                  <a:pt x="101" y="290"/>
                </a:lnTo>
                <a:close/>
                <a:moveTo>
                  <a:pt x="90" y="431"/>
                </a:moveTo>
                <a:lnTo>
                  <a:pt x="90" y="431"/>
                </a:lnTo>
                <a:lnTo>
                  <a:pt x="87" y="426"/>
                </a:lnTo>
                <a:lnTo>
                  <a:pt x="79" y="426"/>
                </a:lnTo>
                <a:lnTo>
                  <a:pt x="81" y="431"/>
                </a:lnTo>
                <a:lnTo>
                  <a:pt x="87" y="432"/>
                </a:lnTo>
                <a:lnTo>
                  <a:pt x="90" y="431"/>
                </a:lnTo>
                <a:close/>
                <a:moveTo>
                  <a:pt x="153" y="353"/>
                </a:moveTo>
                <a:lnTo>
                  <a:pt x="153" y="353"/>
                </a:lnTo>
                <a:lnTo>
                  <a:pt x="150" y="355"/>
                </a:lnTo>
                <a:lnTo>
                  <a:pt x="149" y="357"/>
                </a:lnTo>
                <a:lnTo>
                  <a:pt x="147" y="357"/>
                </a:lnTo>
                <a:lnTo>
                  <a:pt x="150" y="363"/>
                </a:lnTo>
                <a:lnTo>
                  <a:pt x="157" y="360"/>
                </a:lnTo>
                <a:lnTo>
                  <a:pt x="153" y="353"/>
                </a:lnTo>
                <a:close/>
                <a:moveTo>
                  <a:pt x="280" y="428"/>
                </a:moveTo>
                <a:lnTo>
                  <a:pt x="280" y="428"/>
                </a:lnTo>
                <a:lnTo>
                  <a:pt x="281" y="428"/>
                </a:lnTo>
                <a:lnTo>
                  <a:pt x="287" y="428"/>
                </a:lnTo>
                <a:lnTo>
                  <a:pt x="294" y="426"/>
                </a:lnTo>
                <a:lnTo>
                  <a:pt x="297" y="424"/>
                </a:lnTo>
                <a:lnTo>
                  <a:pt x="295" y="423"/>
                </a:lnTo>
                <a:lnTo>
                  <a:pt x="294" y="421"/>
                </a:lnTo>
                <a:lnTo>
                  <a:pt x="291" y="423"/>
                </a:lnTo>
                <a:lnTo>
                  <a:pt x="289" y="423"/>
                </a:lnTo>
                <a:lnTo>
                  <a:pt x="287" y="424"/>
                </a:lnTo>
                <a:lnTo>
                  <a:pt x="286" y="424"/>
                </a:lnTo>
                <a:lnTo>
                  <a:pt x="284" y="424"/>
                </a:lnTo>
                <a:lnTo>
                  <a:pt x="281" y="426"/>
                </a:lnTo>
                <a:lnTo>
                  <a:pt x="280" y="428"/>
                </a:lnTo>
                <a:close/>
                <a:moveTo>
                  <a:pt x="196" y="312"/>
                </a:moveTo>
                <a:lnTo>
                  <a:pt x="196" y="312"/>
                </a:lnTo>
                <a:lnTo>
                  <a:pt x="204" y="309"/>
                </a:lnTo>
                <a:lnTo>
                  <a:pt x="202" y="305"/>
                </a:lnTo>
                <a:lnTo>
                  <a:pt x="193" y="308"/>
                </a:lnTo>
                <a:lnTo>
                  <a:pt x="196" y="312"/>
                </a:lnTo>
                <a:close/>
                <a:moveTo>
                  <a:pt x="234" y="319"/>
                </a:moveTo>
                <a:lnTo>
                  <a:pt x="234" y="319"/>
                </a:lnTo>
                <a:lnTo>
                  <a:pt x="231" y="312"/>
                </a:lnTo>
                <a:lnTo>
                  <a:pt x="224" y="316"/>
                </a:lnTo>
                <a:lnTo>
                  <a:pt x="226" y="320"/>
                </a:lnTo>
                <a:lnTo>
                  <a:pt x="234" y="319"/>
                </a:lnTo>
                <a:close/>
                <a:moveTo>
                  <a:pt x="68" y="424"/>
                </a:moveTo>
                <a:lnTo>
                  <a:pt x="68" y="424"/>
                </a:lnTo>
                <a:lnTo>
                  <a:pt x="68" y="426"/>
                </a:lnTo>
                <a:lnTo>
                  <a:pt x="70" y="431"/>
                </a:lnTo>
                <a:lnTo>
                  <a:pt x="71" y="431"/>
                </a:lnTo>
                <a:lnTo>
                  <a:pt x="78" y="431"/>
                </a:lnTo>
                <a:lnTo>
                  <a:pt x="76" y="426"/>
                </a:lnTo>
                <a:lnTo>
                  <a:pt x="68" y="424"/>
                </a:lnTo>
                <a:close/>
                <a:moveTo>
                  <a:pt x="166" y="380"/>
                </a:moveTo>
                <a:lnTo>
                  <a:pt x="166" y="380"/>
                </a:lnTo>
                <a:lnTo>
                  <a:pt x="163" y="374"/>
                </a:lnTo>
                <a:lnTo>
                  <a:pt x="157" y="377"/>
                </a:lnTo>
                <a:lnTo>
                  <a:pt x="160" y="383"/>
                </a:lnTo>
                <a:lnTo>
                  <a:pt x="166" y="380"/>
                </a:lnTo>
                <a:close/>
                <a:moveTo>
                  <a:pt x="231" y="286"/>
                </a:moveTo>
                <a:lnTo>
                  <a:pt x="231" y="286"/>
                </a:lnTo>
                <a:lnTo>
                  <a:pt x="221" y="289"/>
                </a:lnTo>
                <a:lnTo>
                  <a:pt x="224" y="293"/>
                </a:lnTo>
                <a:lnTo>
                  <a:pt x="232" y="290"/>
                </a:lnTo>
                <a:lnTo>
                  <a:pt x="231" y="286"/>
                </a:lnTo>
                <a:close/>
                <a:moveTo>
                  <a:pt x="97" y="82"/>
                </a:moveTo>
                <a:lnTo>
                  <a:pt x="97" y="82"/>
                </a:lnTo>
                <a:lnTo>
                  <a:pt x="101" y="84"/>
                </a:lnTo>
                <a:lnTo>
                  <a:pt x="112" y="85"/>
                </a:lnTo>
                <a:lnTo>
                  <a:pt x="125" y="87"/>
                </a:lnTo>
                <a:lnTo>
                  <a:pt x="127" y="85"/>
                </a:lnTo>
                <a:lnTo>
                  <a:pt x="97" y="82"/>
                </a:lnTo>
                <a:close/>
                <a:moveTo>
                  <a:pt x="237" y="301"/>
                </a:moveTo>
                <a:lnTo>
                  <a:pt x="237" y="301"/>
                </a:lnTo>
                <a:lnTo>
                  <a:pt x="229" y="303"/>
                </a:lnTo>
                <a:lnTo>
                  <a:pt x="232" y="309"/>
                </a:lnTo>
                <a:lnTo>
                  <a:pt x="237" y="308"/>
                </a:lnTo>
                <a:lnTo>
                  <a:pt x="240" y="308"/>
                </a:lnTo>
                <a:lnTo>
                  <a:pt x="237" y="301"/>
                </a:lnTo>
                <a:close/>
                <a:moveTo>
                  <a:pt x="164" y="420"/>
                </a:moveTo>
                <a:lnTo>
                  <a:pt x="164" y="420"/>
                </a:lnTo>
                <a:lnTo>
                  <a:pt x="168" y="426"/>
                </a:lnTo>
                <a:lnTo>
                  <a:pt x="174" y="424"/>
                </a:lnTo>
                <a:lnTo>
                  <a:pt x="171" y="418"/>
                </a:lnTo>
                <a:lnTo>
                  <a:pt x="164" y="420"/>
                </a:lnTo>
                <a:close/>
                <a:moveTo>
                  <a:pt x="185" y="316"/>
                </a:moveTo>
                <a:lnTo>
                  <a:pt x="185" y="316"/>
                </a:lnTo>
                <a:lnTo>
                  <a:pt x="193" y="312"/>
                </a:lnTo>
                <a:lnTo>
                  <a:pt x="191" y="308"/>
                </a:lnTo>
                <a:lnTo>
                  <a:pt x="183" y="311"/>
                </a:lnTo>
                <a:lnTo>
                  <a:pt x="185" y="316"/>
                </a:lnTo>
                <a:close/>
                <a:moveTo>
                  <a:pt x="158" y="387"/>
                </a:moveTo>
                <a:lnTo>
                  <a:pt x="158" y="387"/>
                </a:lnTo>
                <a:lnTo>
                  <a:pt x="150" y="391"/>
                </a:lnTo>
                <a:lnTo>
                  <a:pt x="152" y="394"/>
                </a:lnTo>
                <a:lnTo>
                  <a:pt x="160" y="391"/>
                </a:lnTo>
                <a:lnTo>
                  <a:pt x="158" y="387"/>
                </a:lnTo>
                <a:close/>
                <a:moveTo>
                  <a:pt x="147" y="388"/>
                </a:moveTo>
                <a:lnTo>
                  <a:pt x="147" y="388"/>
                </a:lnTo>
                <a:lnTo>
                  <a:pt x="144" y="385"/>
                </a:lnTo>
                <a:lnTo>
                  <a:pt x="134" y="390"/>
                </a:lnTo>
                <a:lnTo>
                  <a:pt x="136" y="393"/>
                </a:lnTo>
                <a:lnTo>
                  <a:pt x="147" y="388"/>
                </a:lnTo>
                <a:close/>
                <a:moveTo>
                  <a:pt x="139" y="399"/>
                </a:moveTo>
                <a:lnTo>
                  <a:pt x="139" y="399"/>
                </a:lnTo>
                <a:lnTo>
                  <a:pt x="150" y="396"/>
                </a:lnTo>
                <a:lnTo>
                  <a:pt x="147" y="391"/>
                </a:lnTo>
                <a:lnTo>
                  <a:pt x="138" y="396"/>
                </a:lnTo>
                <a:lnTo>
                  <a:pt x="139" y="399"/>
                </a:lnTo>
                <a:close/>
                <a:moveTo>
                  <a:pt x="213" y="303"/>
                </a:moveTo>
                <a:lnTo>
                  <a:pt x="213" y="303"/>
                </a:lnTo>
                <a:lnTo>
                  <a:pt x="212" y="301"/>
                </a:lnTo>
                <a:lnTo>
                  <a:pt x="205" y="303"/>
                </a:lnTo>
                <a:lnTo>
                  <a:pt x="207" y="308"/>
                </a:lnTo>
                <a:lnTo>
                  <a:pt x="215" y="306"/>
                </a:lnTo>
                <a:lnTo>
                  <a:pt x="213" y="303"/>
                </a:lnTo>
                <a:close/>
                <a:moveTo>
                  <a:pt x="239" y="243"/>
                </a:moveTo>
                <a:lnTo>
                  <a:pt x="239" y="243"/>
                </a:lnTo>
                <a:lnTo>
                  <a:pt x="234" y="241"/>
                </a:lnTo>
                <a:lnTo>
                  <a:pt x="231" y="241"/>
                </a:lnTo>
                <a:lnTo>
                  <a:pt x="229" y="243"/>
                </a:lnTo>
                <a:lnTo>
                  <a:pt x="224" y="248"/>
                </a:lnTo>
                <a:lnTo>
                  <a:pt x="231" y="246"/>
                </a:lnTo>
                <a:lnTo>
                  <a:pt x="239" y="243"/>
                </a:lnTo>
                <a:close/>
                <a:moveTo>
                  <a:pt x="198" y="325"/>
                </a:moveTo>
                <a:lnTo>
                  <a:pt x="198" y="325"/>
                </a:lnTo>
                <a:lnTo>
                  <a:pt x="191" y="328"/>
                </a:lnTo>
                <a:lnTo>
                  <a:pt x="193" y="333"/>
                </a:lnTo>
                <a:lnTo>
                  <a:pt x="199" y="330"/>
                </a:lnTo>
                <a:lnTo>
                  <a:pt x="198" y="325"/>
                </a:lnTo>
                <a:close/>
                <a:moveTo>
                  <a:pt x="22" y="418"/>
                </a:moveTo>
                <a:lnTo>
                  <a:pt x="22" y="418"/>
                </a:lnTo>
                <a:lnTo>
                  <a:pt x="16" y="399"/>
                </a:lnTo>
                <a:lnTo>
                  <a:pt x="16" y="412"/>
                </a:lnTo>
                <a:lnTo>
                  <a:pt x="18" y="415"/>
                </a:lnTo>
                <a:lnTo>
                  <a:pt x="18" y="417"/>
                </a:lnTo>
                <a:lnTo>
                  <a:pt x="22" y="418"/>
                </a:lnTo>
                <a:close/>
                <a:moveTo>
                  <a:pt x="250" y="300"/>
                </a:moveTo>
                <a:lnTo>
                  <a:pt x="250" y="300"/>
                </a:lnTo>
                <a:lnTo>
                  <a:pt x="240" y="301"/>
                </a:lnTo>
                <a:lnTo>
                  <a:pt x="242" y="306"/>
                </a:lnTo>
                <a:lnTo>
                  <a:pt x="250" y="301"/>
                </a:lnTo>
                <a:lnTo>
                  <a:pt x="250" y="300"/>
                </a:lnTo>
                <a:close/>
                <a:moveTo>
                  <a:pt x="92" y="407"/>
                </a:moveTo>
                <a:lnTo>
                  <a:pt x="92" y="407"/>
                </a:lnTo>
                <a:lnTo>
                  <a:pt x="93" y="404"/>
                </a:lnTo>
                <a:lnTo>
                  <a:pt x="82" y="404"/>
                </a:lnTo>
                <a:lnTo>
                  <a:pt x="84" y="407"/>
                </a:lnTo>
                <a:lnTo>
                  <a:pt x="86" y="407"/>
                </a:lnTo>
                <a:lnTo>
                  <a:pt x="89" y="407"/>
                </a:lnTo>
                <a:lnTo>
                  <a:pt x="92" y="407"/>
                </a:lnTo>
                <a:close/>
                <a:moveTo>
                  <a:pt x="93" y="55"/>
                </a:moveTo>
                <a:lnTo>
                  <a:pt x="93" y="55"/>
                </a:lnTo>
                <a:lnTo>
                  <a:pt x="89" y="57"/>
                </a:lnTo>
                <a:lnTo>
                  <a:pt x="86" y="62"/>
                </a:lnTo>
                <a:lnTo>
                  <a:pt x="86" y="63"/>
                </a:lnTo>
                <a:lnTo>
                  <a:pt x="86" y="65"/>
                </a:lnTo>
                <a:lnTo>
                  <a:pt x="84" y="66"/>
                </a:lnTo>
                <a:lnTo>
                  <a:pt x="84" y="68"/>
                </a:lnTo>
                <a:lnTo>
                  <a:pt x="89" y="62"/>
                </a:lnTo>
                <a:lnTo>
                  <a:pt x="93" y="55"/>
                </a:lnTo>
                <a:close/>
                <a:moveTo>
                  <a:pt x="169" y="388"/>
                </a:moveTo>
                <a:lnTo>
                  <a:pt x="169" y="388"/>
                </a:lnTo>
                <a:lnTo>
                  <a:pt x="166" y="383"/>
                </a:lnTo>
                <a:lnTo>
                  <a:pt x="161" y="385"/>
                </a:lnTo>
                <a:lnTo>
                  <a:pt x="163" y="390"/>
                </a:lnTo>
                <a:lnTo>
                  <a:pt x="169" y="388"/>
                </a:lnTo>
                <a:close/>
                <a:moveTo>
                  <a:pt x="297" y="390"/>
                </a:moveTo>
                <a:lnTo>
                  <a:pt x="297" y="390"/>
                </a:lnTo>
                <a:lnTo>
                  <a:pt x="289" y="364"/>
                </a:lnTo>
                <a:lnTo>
                  <a:pt x="291" y="372"/>
                </a:lnTo>
                <a:lnTo>
                  <a:pt x="292" y="379"/>
                </a:lnTo>
                <a:lnTo>
                  <a:pt x="297" y="388"/>
                </a:lnTo>
                <a:lnTo>
                  <a:pt x="297" y="390"/>
                </a:lnTo>
                <a:close/>
                <a:moveTo>
                  <a:pt x="155" y="349"/>
                </a:moveTo>
                <a:lnTo>
                  <a:pt x="155" y="349"/>
                </a:lnTo>
                <a:lnTo>
                  <a:pt x="163" y="344"/>
                </a:lnTo>
                <a:lnTo>
                  <a:pt x="161" y="341"/>
                </a:lnTo>
                <a:lnTo>
                  <a:pt x="153" y="346"/>
                </a:lnTo>
                <a:lnTo>
                  <a:pt x="155" y="349"/>
                </a:lnTo>
                <a:close/>
                <a:moveTo>
                  <a:pt x="139" y="200"/>
                </a:moveTo>
                <a:lnTo>
                  <a:pt x="139" y="200"/>
                </a:lnTo>
                <a:lnTo>
                  <a:pt x="138" y="204"/>
                </a:lnTo>
                <a:lnTo>
                  <a:pt x="134" y="211"/>
                </a:lnTo>
                <a:lnTo>
                  <a:pt x="133" y="218"/>
                </a:lnTo>
                <a:lnTo>
                  <a:pt x="130" y="230"/>
                </a:lnTo>
                <a:lnTo>
                  <a:pt x="128" y="235"/>
                </a:lnTo>
                <a:lnTo>
                  <a:pt x="130" y="235"/>
                </a:lnTo>
                <a:lnTo>
                  <a:pt x="139" y="200"/>
                </a:lnTo>
                <a:close/>
                <a:moveTo>
                  <a:pt x="242" y="428"/>
                </a:moveTo>
                <a:lnTo>
                  <a:pt x="242" y="428"/>
                </a:lnTo>
                <a:lnTo>
                  <a:pt x="253" y="426"/>
                </a:lnTo>
                <a:lnTo>
                  <a:pt x="253" y="424"/>
                </a:lnTo>
                <a:lnTo>
                  <a:pt x="251" y="421"/>
                </a:lnTo>
                <a:lnTo>
                  <a:pt x="250" y="420"/>
                </a:lnTo>
                <a:lnTo>
                  <a:pt x="250" y="421"/>
                </a:lnTo>
                <a:lnTo>
                  <a:pt x="248" y="423"/>
                </a:lnTo>
                <a:lnTo>
                  <a:pt x="243" y="426"/>
                </a:lnTo>
                <a:lnTo>
                  <a:pt x="242" y="428"/>
                </a:lnTo>
                <a:close/>
                <a:moveTo>
                  <a:pt x="229" y="301"/>
                </a:moveTo>
                <a:lnTo>
                  <a:pt x="229" y="301"/>
                </a:lnTo>
                <a:lnTo>
                  <a:pt x="235" y="300"/>
                </a:lnTo>
                <a:lnTo>
                  <a:pt x="234" y="295"/>
                </a:lnTo>
                <a:lnTo>
                  <a:pt x="226" y="298"/>
                </a:lnTo>
                <a:lnTo>
                  <a:pt x="229" y="301"/>
                </a:lnTo>
                <a:close/>
                <a:moveTo>
                  <a:pt x="43" y="249"/>
                </a:moveTo>
                <a:lnTo>
                  <a:pt x="43" y="249"/>
                </a:lnTo>
                <a:lnTo>
                  <a:pt x="37" y="271"/>
                </a:lnTo>
                <a:lnTo>
                  <a:pt x="32" y="293"/>
                </a:lnTo>
                <a:lnTo>
                  <a:pt x="38" y="271"/>
                </a:lnTo>
                <a:lnTo>
                  <a:pt x="43" y="249"/>
                </a:lnTo>
                <a:close/>
                <a:moveTo>
                  <a:pt x="224" y="298"/>
                </a:moveTo>
                <a:lnTo>
                  <a:pt x="224" y="298"/>
                </a:lnTo>
                <a:lnTo>
                  <a:pt x="216" y="301"/>
                </a:lnTo>
                <a:lnTo>
                  <a:pt x="218" y="305"/>
                </a:lnTo>
                <a:lnTo>
                  <a:pt x="226" y="303"/>
                </a:lnTo>
                <a:lnTo>
                  <a:pt x="224" y="298"/>
                </a:lnTo>
                <a:close/>
                <a:moveTo>
                  <a:pt x="138" y="401"/>
                </a:moveTo>
                <a:lnTo>
                  <a:pt x="138" y="401"/>
                </a:lnTo>
                <a:lnTo>
                  <a:pt x="136" y="398"/>
                </a:lnTo>
                <a:lnTo>
                  <a:pt x="130" y="401"/>
                </a:lnTo>
                <a:lnTo>
                  <a:pt x="128" y="402"/>
                </a:lnTo>
                <a:lnTo>
                  <a:pt x="127" y="402"/>
                </a:lnTo>
                <a:lnTo>
                  <a:pt x="128" y="405"/>
                </a:lnTo>
                <a:lnTo>
                  <a:pt x="133" y="402"/>
                </a:lnTo>
                <a:lnTo>
                  <a:pt x="138" y="401"/>
                </a:lnTo>
                <a:close/>
                <a:moveTo>
                  <a:pt x="237" y="295"/>
                </a:moveTo>
                <a:lnTo>
                  <a:pt x="237" y="295"/>
                </a:lnTo>
                <a:lnTo>
                  <a:pt x="239" y="298"/>
                </a:lnTo>
                <a:lnTo>
                  <a:pt x="242" y="298"/>
                </a:lnTo>
                <a:lnTo>
                  <a:pt x="243" y="297"/>
                </a:lnTo>
                <a:lnTo>
                  <a:pt x="246" y="295"/>
                </a:lnTo>
                <a:lnTo>
                  <a:pt x="245" y="293"/>
                </a:lnTo>
                <a:lnTo>
                  <a:pt x="237" y="295"/>
                </a:lnTo>
                <a:close/>
                <a:moveTo>
                  <a:pt x="67" y="431"/>
                </a:moveTo>
                <a:lnTo>
                  <a:pt x="67" y="431"/>
                </a:lnTo>
                <a:lnTo>
                  <a:pt x="65" y="426"/>
                </a:lnTo>
                <a:lnTo>
                  <a:pt x="63" y="424"/>
                </a:lnTo>
                <a:lnTo>
                  <a:pt x="60" y="424"/>
                </a:lnTo>
                <a:lnTo>
                  <a:pt x="59" y="424"/>
                </a:lnTo>
                <a:lnTo>
                  <a:pt x="62" y="429"/>
                </a:lnTo>
                <a:lnTo>
                  <a:pt x="62" y="431"/>
                </a:lnTo>
                <a:lnTo>
                  <a:pt x="67" y="431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12" y="257"/>
                </a:lnTo>
                <a:lnTo>
                  <a:pt x="116" y="259"/>
                </a:lnTo>
                <a:lnTo>
                  <a:pt x="116" y="257"/>
                </a:lnTo>
                <a:lnTo>
                  <a:pt x="119" y="254"/>
                </a:lnTo>
                <a:lnTo>
                  <a:pt x="120" y="248"/>
                </a:lnTo>
                <a:close/>
                <a:moveTo>
                  <a:pt x="250" y="241"/>
                </a:moveTo>
                <a:lnTo>
                  <a:pt x="250" y="241"/>
                </a:lnTo>
                <a:lnTo>
                  <a:pt x="240" y="218"/>
                </a:lnTo>
                <a:lnTo>
                  <a:pt x="246" y="238"/>
                </a:lnTo>
                <a:lnTo>
                  <a:pt x="246" y="240"/>
                </a:lnTo>
                <a:lnTo>
                  <a:pt x="248" y="240"/>
                </a:lnTo>
                <a:lnTo>
                  <a:pt x="250" y="241"/>
                </a:lnTo>
                <a:close/>
                <a:moveTo>
                  <a:pt x="169" y="429"/>
                </a:moveTo>
                <a:lnTo>
                  <a:pt x="169" y="429"/>
                </a:lnTo>
                <a:lnTo>
                  <a:pt x="171" y="431"/>
                </a:lnTo>
                <a:lnTo>
                  <a:pt x="172" y="431"/>
                </a:lnTo>
                <a:lnTo>
                  <a:pt x="174" y="431"/>
                </a:lnTo>
                <a:lnTo>
                  <a:pt x="177" y="431"/>
                </a:lnTo>
                <a:lnTo>
                  <a:pt x="177" y="429"/>
                </a:lnTo>
                <a:lnTo>
                  <a:pt x="175" y="426"/>
                </a:lnTo>
                <a:lnTo>
                  <a:pt x="169" y="429"/>
                </a:lnTo>
                <a:close/>
                <a:moveTo>
                  <a:pt x="183" y="8"/>
                </a:moveTo>
                <a:lnTo>
                  <a:pt x="183" y="8"/>
                </a:lnTo>
                <a:lnTo>
                  <a:pt x="179" y="6"/>
                </a:lnTo>
                <a:lnTo>
                  <a:pt x="174" y="6"/>
                </a:lnTo>
                <a:lnTo>
                  <a:pt x="174" y="8"/>
                </a:lnTo>
                <a:lnTo>
                  <a:pt x="183" y="10"/>
                </a:lnTo>
                <a:lnTo>
                  <a:pt x="183" y="8"/>
                </a:lnTo>
                <a:close/>
                <a:moveTo>
                  <a:pt x="51" y="428"/>
                </a:moveTo>
                <a:lnTo>
                  <a:pt x="51" y="428"/>
                </a:lnTo>
                <a:lnTo>
                  <a:pt x="49" y="424"/>
                </a:lnTo>
                <a:lnTo>
                  <a:pt x="45" y="423"/>
                </a:lnTo>
                <a:lnTo>
                  <a:pt x="43" y="423"/>
                </a:lnTo>
                <a:lnTo>
                  <a:pt x="45" y="426"/>
                </a:lnTo>
                <a:lnTo>
                  <a:pt x="45" y="428"/>
                </a:lnTo>
                <a:lnTo>
                  <a:pt x="51" y="428"/>
                </a:lnTo>
                <a:close/>
                <a:moveTo>
                  <a:pt x="86" y="122"/>
                </a:moveTo>
                <a:lnTo>
                  <a:pt x="86" y="122"/>
                </a:lnTo>
                <a:lnTo>
                  <a:pt x="86" y="115"/>
                </a:lnTo>
                <a:lnTo>
                  <a:pt x="86" y="114"/>
                </a:lnTo>
                <a:lnTo>
                  <a:pt x="84" y="110"/>
                </a:lnTo>
                <a:lnTo>
                  <a:pt x="84" y="120"/>
                </a:lnTo>
                <a:lnTo>
                  <a:pt x="86" y="122"/>
                </a:lnTo>
                <a:close/>
                <a:moveTo>
                  <a:pt x="59" y="260"/>
                </a:moveTo>
                <a:lnTo>
                  <a:pt x="59" y="260"/>
                </a:lnTo>
                <a:lnTo>
                  <a:pt x="56" y="260"/>
                </a:lnTo>
                <a:lnTo>
                  <a:pt x="54" y="260"/>
                </a:lnTo>
                <a:lnTo>
                  <a:pt x="52" y="262"/>
                </a:lnTo>
                <a:lnTo>
                  <a:pt x="52" y="264"/>
                </a:lnTo>
                <a:lnTo>
                  <a:pt x="51" y="267"/>
                </a:lnTo>
                <a:lnTo>
                  <a:pt x="52" y="268"/>
                </a:lnTo>
                <a:lnTo>
                  <a:pt x="59" y="260"/>
                </a:lnTo>
                <a:close/>
                <a:moveTo>
                  <a:pt x="108" y="428"/>
                </a:moveTo>
                <a:lnTo>
                  <a:pt x="108" y="428"/>
                </a:lnTo>
                <a:lnTo>
                  <a:pt x="109" y="429"/>
                </a:lnTo>
                <a:lnTo>
                  <a:pt x="112" y="429"/>
                </a:lnTo>
                <a:lnTo>
                  <a:pt x="119" y="429"/>
                </a:lnTo>
                <a:lnTo>
                  <a:pt x="119" y="428"/>
                </a:lnTo>
                <a:lnTo>
                  <a:pt x="117" y="428"/>
                </a:lnTo>
                <a:lnTo>
                  <a:pt x="112" y="428"/>
                </a:lnTo>
                <a:lnTo>
                  <a:pt x="108" y="428"/>
                </a:lnTo>
                <a:close/>
                <a:moveTo>
                  <a:pt x="128" y="249"/>
                </a:moveTo>
                <a:lnTo>
                  <a:pt x="128" y="249"/>
                </a:lnTo>
                <a:lnTo>
                  <a:pt x="136" y="241"/>
                </a:lnTo>
                <a:lnTo>
                  <a:pt x="130" y="241"/>
                </a:lnTo>
                <a:lnTo>
                  <a:pt x="128" y="249"/>
                </a:lnTo>
                <a:close/>
                <a:moveTo>
                  <a:pt x="264" y="251"/>
                </a:moveTo>
                <a:lnTo>
                  <a:pt x="264" y="251"/>
                </a:lnTo>
                <a:lnTo>
                  <a:pt x="264" y="252"/>
                </a:lnTo>
                <a:lnTo>
                  <a:pt x="262" y="256"/>
                </a:lnTo>
                <a:lnTo>
                  <a:pt x="264" y="262"/>
                </a:lnTo>
                <a:lnTo>
                  <a:pt x="265" y="259"/>
                </a:lnTo>
                <a:lnTo>
                  <a:pt x="265" y="256"/>
                </a:lnTo>
                <a:lnTo>
                  <a:pt x="265" y="252"/>
                </a:lnTo>
                <a:lnTo>
                  <a:pt x="264" y="251"/>
                </a:lnTo>
                <a:close/>
                <a:moveTo>
                  <a:pt x="267" y="290"/>
                </a:moveTo>
                <a:lnTo>
                  <a:pt x="267" y="290"/>
                </a:lnTo>
                <a:lnTo>
                  <a:pt x="261" y="270"/>
                </a:lnTo>
                <a:lnTo>
                  <a:pt x="259" y="271"/>
                </a:lnTo>
                <a:lnTo>
                  <a:pt x="267" y="290"/>
                </a:lnTo>
                <a:close/>
                <a:moveTo>
                  <a:pt x="13" y="402"/>
                </a:moveTo>
                <a:lnTo>
                  <a:pt x="13" y="402"/>
                </a:lnTo>
                <a:lnTo>
                  <a:pt x="13" y="398"/>
                </a:lnTo>
                <a:lnTo>
                  <a:pt x="13" y="394"/>
                </a:lnTo>
                <a:lnTo>
                  <a:pt x="13" y="390"/>
                </a:lnTo>
                <a:lnTo>
                  <a:pt x="13" y="387"/>
                </a:lnTo>
                <a:lnTo>
                  <a:pt x="11" y="388"/>
                </a:lnTo>
                <a:lnTo>
                  <a:pt x="11" y="391"/>
                </a:lnTo>
                <a:lnTo>
                  <a:pt x="11" y="394"/>
                </a:lnTo>
                <a:lnTo>
                  <a:pt x="13" y="402"/>
                </a:lnTo>
                <a:close/>
                <a:moveTo>
                  <a:pt x="52" y="224"/>
                </a:moveTo>
                <a:lnTo>
                  <a:pt x="52" y="224"/>
                </a:lnTo>
                <a:lnTo>
                  <a:pt x="49" y="238"/>
                </a:lnTo>
                <a:lnTo>
                  <a:pt x="46" y="251"/>
                </a:lnTo>
                <a:lnTo>
                  <a:pt x="51" y="238"/>
                </a:lnTo>
                <a:lnTo>
                  <a:pt x="52" y="224"/>
                </a:lnTo>
                <a:close/>
                <a:moveTo>
                  <a:pt x="243" y="216"/>
                </a:moveTo>
                <a:lnTo>
                  <a:pt x="243" y="216"/>
                </a:lnTo>
                <a:lnTo>
                  <a:pt x="250" y="232"/>
                </a:lnTo>
                <a:lnTo>
                  <a:pt x="254" y="245"/>
                </a:lnTo>
                <a:lnTo>
                  <a:pt x="243" y="216"/>
                </a:lnTo>
                <a:close/>
                <a:moveTo>
                  <a:pt x="234" y="423"/>
                </a:moveTo>
                <a:lnTo>
                  <a:pt x="234" y="423"/>
                </a:lnTo>
                <a:lnTo>
                  <a:pt x="221" y="426"/>
                </a:lnTo>
                <a:lnTo>
                  <a:pt x="223" y="428"/>
                </a:lnTo>
                <a:lnTo>
                  <a:pt x="226" y="426"/>
                </a:lnTo>
                <a:lnTo>
                  <a:pt x="231" y="426"/>
                </a:lnTo>
                <a:lnTo>
                  <a:pt x="235" y="424"/>
                </a:lnTo>
                <a:lnTo>
                  <a:pt x="234" y="423"/>
                </a:lnTo>
                <a:close/>
                <a:moveTo>
                  <a:pt x="109" y="237"/>
                </a:moveTo>
                <a:lnTo>
                  <a:pt x="109" y="237"/>
                </a:lnTo>
                <a:lnTo>
                  <a:pt x="112" y="219"/>
                </a:lnTo>
                <a:lnTo>
                  <a:pt x="108" y="235"/>
                </a:lnTo>
                <a:lnTo>
                  <a:pt x="109" y="237"/>
                </a:lnTo>
                <a:close/>
                <a:moveTo>
                  <a:pt x="202" y="279"/>
                </a:moveTo>
                <a:lnTo>
                  <a:pt x="202" y="279"/>
                </a:lnTo>
                <a:lnTo>
                  <a:pt x="202" y="278"/>
                </a:lnTo>
                <a:lnTo>
                  <a:pt x="199" y="278"/>
                </a:lnTo>
                <a:lnTo>
                  <a:pt x="198" y="279"/>
                </a:lnTo>
                <a:lnTo>
                  <a:pt x="196" y="281"/>
                </a:lnTo>
                <a:lnTo>
                  <a:pt x="202" y="279"/>
                </a:lnTo>
                <a:close/>
                <a:moveTo>
                  <a:pt x="264" y="290"/>
                </a:moveTo>
                <a:lnTo>
                  <a:pt x="264" y="290"/>
                </a:lnTo>
                <a:lnTo>
                  <a:pt x="267" y="298"/>
                </a:lnTo>
                <a:lnTo>
                  <a:pt x="270" y="306"/>
                </a:lnTo>
                <a:lnTo>
                  <a:pt x="264" y="290"/>
                </a:lnTo>
                <a:close/>
                <a:moveTo>
                  <a:pt x="250" y="264"/>
                </a:moveTo>
                <a:lnTo>
                  <a:pt x="250" y="264"/>
                </a:lnTo>
                <a:lnTo>
                  <a:pt x="248" y="262"/>
                </a:lnTo>
                <a:lnTo>
                  <a:pt x="240" y="265"/>
                </a:lnTo>
                <a:lnTo>
                  <a:pt x="242" y="267"/>
                </a:lnTo>
                <a:lnTo>
                  <a:pt x="246" y="265"/>
                </a:lnTo>
                <a:lnTo>
                  <a:pt x="250" y="264"/>
                </a:lnTo>
                <a:close/>
                <a:moveTo>
                  <a:pt x="207" y="402"/>
                </a:moveTo>
                <a:lnTo>
                  <a:pt x="207" y="402"/>
                </a:lnTo>
                <a:lnTo>
                  <a:pt x="202" y="393"/>
                </a:lnTo>
                <a:lnTo>
                  <a:pt x="201" y="393"/>
                </a:lnTo>
                <a:lnTo>
                  <a:pt x="204" y="398"/>
                </a:lnTo>
                <a:lnTo>
                  <a:pt x="207" y="402"/>
                </a:lnTo>
                <a:close/>
                <a:moveTo>
                  <a:pt x="201" y="391"/>
                </a:moveTo>
                <a:lnTo>
                  <a:pt x="201" y="391"/>
                </a:lnTo>
                <a:lnTo>
                  <a:pt x="199" y="387"/>
                </a:lnTo>
                <a:lnTo>
                  <a:pt x="196" y="382"/>
                </a:lnTo>
                <a:lnTo>
                  <a:pt x="199" y="391"/>
                </a:lnTo>
                <a:lnTo>
                  <a:pt x="201" y="391"/>
                </a:lnTo>
                <a:close/>
                <a:moveTo>
                  <a:pt x="35" y="423"/>
                </a:moveTo>
                <a:lnTo>
                  <a:pt x="35" y="423"/>
                </a:lnTo>
                <a:lnTo>
                  <a:pt x="35" y="424"/>
                </a:lnTo>
                <a:lnTo>
                  <a:pt x="37" y="426"/>
                </a:lnTo>
                <a:lnTo>
                  <a:pt x="40" y="426"/>
                </a:lnTo>
                <a:lnTo>
                  <a:pt x="40" y="423"/>
                </a:lnTo>
                <a:lnTo>
                  <a:pt x="35" y="423"/>
                </a:lnTo>
                <a:close/>
                <a:moveTo>
                  <a:pt x="253" y="273"/>
                </a:moveTo>
                <a:lnTo>
                  <a:pt x="253" y="273"/>
                </a:lnTo>
                <a:lnTo>
                  <a:pt x="251" y="271"/>
                </a:lnTo>
                <a:lnTo>
                  <a:pt x="246" y="275"/>
                </a:lnTo>
                <a:lnTo>
                  <a:pt x="245" y="276"/>
                </a:lnTo>
                <a:lnTo>
                  <a:pt x="253" y="273"/>
                </a:lnTo>
                <a:close/>
                <a:moveTo>
                  <a:pt x="82" y="375"/>
                </a:moveTo>
                <a:lnTo>
                  <a:pt x="82" y="375"/>
                </a:lnTo>
                <a:lnTo>
                  <a:pt x="82" y="377"/>
                </a:lnTo>
                <a:lnTo>
                  <a:pt x="78" y="390"/>
                </a:lnTo>
                <a:lnTo>
                  <a:pt x="78" y="391"/>
                </a:lnTo>
                <a:lnTo>
                  <a:pt x="78" y="390"/>
                </a:lnTo>
                <a:lnTo>
                  <a:pt x="81" y="382"/>
                </a:lnTo>
                <a:lnTo>
                  <a:pt x="82" y="377"/>
                </a:lnTo>
                <a:lnTo>
                  <a:pt x="82" y="375"/>
                </a:lnTo>
                <a:close/>
                <a:moveTo>
                  <a:pt x="114" y="215"/>
                </a:moveTo>
                <a:lnTo>
                  <a:pt x="114" y="215"/>
                </a:lnTo>
                <a:lnTo>
                  <a:pt x="119" y="205"/>
                </a:lnTo>
                <a:lnTo>
                  <a:pt x="120" y="197"/>
                </a:lnTo>
                <a:lnTo>
                  <a:pt x="114" y="215"/>
                </a:lnTo>
                <a:close/>
                <a:moveTo>
                  <a:pt x="199" y="241"/>
                </a:moveTo>
                <a:lnTo>
                  <a:pt x="199" y="241"/>
                </a:lnTo>
                <a:lnTo>
                  <a:pt x="199" y="240"/>
                </a:lnTo>
                <a:lnTo>
                  <a:pt x="193" y="240"/>
                </a:lnTo>
                <a:lnTo>
                  <a:pt x="193" y="241"/>
                </a:lnTo>
                <a:lnTo>
                  <a:pt x="190" y="243"/>
                </a:lnTo>
                <a:lnTo>
                  <a:pt x="199" y="241"/>
                </a:lnTo>
                <a:close/>
                <a:moveTo>
                  <a:pt x="259" y="432"/>
                </a:moveTo>
                <a:lnTo>
                  <a:pt x="259" y="432"/>
                </a:lnTo>
                <a:lnTo>
                  <a:pt x="269" y="431"/>
                </a:lnTo>
                <a:lnTo>
                  <a:pt x="267" y="429"/>
                </a:lnTo>
                <a:lnTo>
                  <a:pt x="261" y="431"/>
                </a:lnTo>
                <a:lnTo>
                  <a:pt x="259" y="432"/>
                </a:lnTo>
                <a:close/>
                <a:moveTo>
                  <a:pt x="250" y="248"/>
                </a:moveTo>
                <a:lnTo>
                  <a:pt x="250" y="248"/>
                </a:lnTo>
                <a:lnTo>
                  <a:pt x="253" y="254"/>
                </a:lnTo>
                <a:lnTo>
                  <a:pt x="253" y="249"/>
                </a:lnTo>
                <a:lnTo>
                  <a:pt x="253" y="248"/>
                </a:lnTo>
                <a:lnTo>
                  <a:pt x="250" y="248"/>
                </a:lnTo>
                <a:close/>
                <a:moveTo>
                  <a:pt x="218" y="275"/>
                </a:moveTo>
                <a:lnTo>
                  <a:pt x="218" y="275"/>
                </a:lnTo>
                <a:lnTo>
                  <a:pt x="223" y="273"/>
                </a:lnTo>
                <a:lnTo>
                  <a:pt x="223" y="271"/>
                </a:lnTo>
                <a:lnTo>
                  <a:pt x="218" y="273"/>
                </a:lnTo>
                <a:lnTo>
                  <a:pt x="218" y="275"/>
                </a:lnTo>
                <a:close/>
                <a:moveTo>
                  <a:pt x="60" y="257"/>
                </a:moveTo>
                <a:lnTo>
                  <a:pt x="60" y="257"/>
                </a:lnTo>
                <a:lnTo>
                  <a:pt x="63" y="252"/>
                </a:lnTo>
                <a:lnTo>
                  <a:pt x="59" y="254"/>
                </a:lnTo>
                <a:lnTo>
                  <a:pt x="60" y="257"/>
                </a:lnTo>
                <a:close/>
                <a:moveTo>
                  <a:pt x="48" y="432"/>
                </a:moveTo>
                <a:lnTo>
                  <a:pt x="48" y="432"/>
                </a:lnTo>
                <a:lnTo>
                  <a:pt x="52" y="434"/>
                </a:lnTo>
                <a:lnTo>
                  <a:pt x="51" y="431"/>
                </a:lnTo>
                <a:lnTo>
                  <a:pt x="48" y="431"/>
                </a:lnTo>
                <a:lnTo>
                  <a:pt x="48" y="432"/>
                </a:lnTo>
                <a:close/>
                <a:moveTo>
                  <a:pt x="254" y="256"/>
                </a:moveTo>
                <a:lnTo>
                  <a:pt x="254" y="256"/>
                </a:lnTo>
                <a:lnTo>
                  <a:pt x="254" y="257"/>
                </a:lnTo>
                <a:lnTo>
                  <a:pt x="254" y="259"/>
                </a:lnTo>
                <a:lnTo>
                  <a:pt x="256" y="262"/>
                </a:lnTo>
                <a:lnTo>
                  <a:pt x="256" y="260"/>
                </a:lnTo>
                <a:lnTo>
                  <a:pt x="256" y="259"/>
                </a:lnTo>
                <a:lnTo>
                  <a:pt x="254" y="256"/>
                </a:lnTo>
                <a:close/>
                <a:moveTo>
                  <a:pt x="67" y="434"/>
                </a:moveTo>
                <a:lnTo>
                  <a:pt x="67" y="434"/>
                </a:lnTo>
                <a:lnTo>
                  <a:pt x="63" y="432"/>
                </a:lnTo>
                <a:lnTo>
                  <a:pt x="62" y="434"/>
                </a:lnTo>
                <a:lnTo>
                  <a:pt x="60" y="434"/>
                </a:lnTo>
                <a:lnTo>
                  <a:pt x="68" y="434"/>
                </a:lnTo>
                <a:lnTo>
                  <a:pt x="67" y="434"/>
                </a:lnTo>
                <a:close/>
                <a:moveTo>
                  <a:pt x="33" y="429"/>
                </a:moveTo>
                <a:lnTo>
                  <a:pt x="33" y="429"/>
                </a:lnTo>
                <a:lnTo>
                  <a:pt x="33" y="428"/>
                </a:lnTo>
                <a:lnTo>
                  <a:pt x="32" y="428"/>
                </a:lnTo>
                <a:lnTo>
                  <a:pt x="30" y="426"/>
                </a:lnTo>
                <a:lnTo>
                  <a:pt x="29" y="426"/>
                </a:lnTo>
                <a:lnTo>
                  <a:pt x="29" y="428"/>
                </a:lnTo>
                <a:lnTo>
                  <a:pt x="33" y="429"/>
                </a:lnTo>
                <a:close/>
                <a:moveTo>
                  <a:pt x="81" y="407"/>
                </a:moveTo>
                <a:lnTo>
                  <a:pt x="81" y="407"/>
                </a:lnTo>
                <a:lnTo>
                  <a:pt x="79" y="405"/>
                </a:lnTo>
                <a:lnTo>
                  <a:pt x="79" y="404"/>
                </a:lnTo>
                <a:lnTo>
                  <a:pt x="78" y="407"/>
                </a:lnTo>
                <a:lnTo>
                  <a:pt x="81" y="407"/>
                </a:lnTo>
                <a:close/>
                <a:moveTo>
                  <a:pt x="11" y="420"/>
                </a:moveTo>
                <a:lnTo>
                  <a:pt x="11" y="420"/>
                </a:lnTo>
                <a:lnTo>
                  <a:pt x="16" y="421"/>
                </a:lnTo>
                <a:lnTo>
                  <a:pt x="15" y="418"/>
                </a:lnTo>
                <a:lnTo>
                  <a:pt x="13" y="418"/>
                </a:lnTo>
                <a:lnTo>
                  <a:pt x="11" y="420"/>
                </a:lnTo>
                <a:close/>
                <a:moveTo>
                  <a:pt x="205" y="279"/>
                </a:moveTo>
                <a:lnTo>
                  <a:pt x="205" y="279"/>
                </a:lnTo>
                <a:lnTo>
                  <a:pt x="209" y="278"/>
                </a:lnTo>
                <a:lnTo>
                  <a:pt x="209" y="276"/>
                </a:lnTo>
                <a:lnTo>
                  <a:pt x="205" y="276"/>
                </a:lnTo>
                <a:lnTo>
                  <a:pt x="205" y="279"/>
                </a:lnTo>
                <a:close/>
                <a:moveTo>
                  <a:pt x="65" y="281"/>
                </a:moveTo>
                <a:lnTo>
                  <a:pt x="65" y="281"/>
                </a:lnTo>
                <a:lnTo>
                  <a:pt x="75" y="284"/>
                </a:lnTo>
                <a:lnTo>
                  <a:pt x="65" y="281"/>
                </a:lnTo>
                <a:close/>
                <a:moveTo>
                  <a:pt x="116" y="264"/>
                </a:moveTo>
                <a:lnTo>
                  <a:pt x="116" y="264"/>
                </a:lnTo>
                <a:lnTo>
                  <a:pt x="112" y="264"/>
                </a:lnTo>
                <a:lnTo>
                  <a:pt x="112" y="265"/>
                </a:lnTo>
                <a:lnTo>
                  <a:pt x="114" y="267"/>
                </a:lnTo>
                <a:lnTo>
                  <a:pt x="116" y="264"/>
                </a:lnTo>
                <a:close/>
                <a:moveTo>
                  <a:pt x="27" y="421"/>
                </a:moveTo>
                <a:lnTo>
                  <a:pt x="27" y="421"/>
                </a:lnTo>
                <a:lnTo>
                  <a:pt x="29" y="423"/>
                </a:lnTo>
                <a:lnTo>
                  <a:pt x="32" y="424"/>
                </a:lnTo>
                <a:lnTo>
                  <a:pt x="32" y="423"/>
                </a:lnTo>
                <a:lnTo>
                  <a:pt x="30" y="421"/>
                </a:lnTo>
                <a:lnTo>
                  <a:pt x="27" y="421"/>
                </a:lnTo>
                <a:close/>
                <a:moveTo>
                  <a:pt x="122" y="428"/>
                </a:moveTo>
                <a:lnTo>
                  <a:pt x="122" y="428"/>
                </a:lnTo>
                <a:lnTo>
                  <a:pt x="123" y="429"/>
                </a:lnTo>
                <a:lnTo>
                  <a:pt x="128" y="429"/>
                </a:lnTo>
                <a:lnTo>
                  <a:pt x="127" y="429"/>
                </a:lnTo>
                <a:lnTo>
                  <a:pt x="122" y="428"/>
                </a:lnTo>
                <a:close/>
                <a:moveTo>
                  <a:pt x="104" y="245"/>
                </a:moveTo>
                <a:lnTo>
                  <a:pt x="104" y="245"/>
                </a:lnTo>
                <a:lnTo>
                  <a:pt x="103" y="249"/>
                </a:lnTo>
                <a:lnTo>
                  <a:pt x="104" y="248"/>
                </a:lnTo>
                <a:lnTo>
                  <a:pt x="106" y="245"/>
                </a:lnTo>
                <a:lnTo>
                  <a:pt x="104" y="245"/>
                </a:lnTo>
                <a:close/>
                <a:moveTo>
                  <a:pt x="234" y="270"/>
                </a:moveTo>
                <a:lnTo>
                  <a:pt x="234" y="270"/>
                </a:lnTo>
                <a:lnTo>
                  <a:pt x="239" y="268"/>
                </a:lnTo>
                <a:lnTo>
                  <a:pt x="239" y="267"/>
                </a:lnTo>
                <a:lnTo>
                  <a:pt x="237" y="268"/>
                </a:lnTo>
                <a:lnTo>
                  <a:pt x="234" y="270"/>
                </a:lnTo>
                <a:close/>
                <a:moveTo>
                  <a:pt x="239" y="424"/>
                </a:moveTo>
                <a:lnTo>
                  <a:pt x="239" y="424"/>
                </a:lnTo>
                <a:lnTo>
                  <a:pt x="243" y="421"/>
                </a:lnTo>
                <a:lnTo>
                  <a:pt x="237" y="423"/>
                </a:lnTo>
                <a:lnTo>
                  <a:pt x="239" y="424"/>
                </a:lnTo>
                <a:close/>
                <a:moveTo>
                  <a:pt x="54" y="424"/>
                </a:moveTo>
                <a:lnTo>
                  <a:pt x="54" y="424"/>
                </a:lnTo>
                <a:lnTo>
                  <a:pt x="56" y="429"/>
                </a:lnTo>
                <a:lnTo>
                  <a:pt x="56" y="424"/>
                </a:lnTo>
                <a:lnTo>
                  <a:pt x="54" y="424"/>
                </a:lnTo>
                <a:close/>
                <a:moveTo>
                  <a:pt x="79" y="118"/>
                </a:moveTo>
                <a:lnTo>
                  <a:pt x="79" y="118"/>
                </a:lnTo>
                <a:lnTo>
                  <a:pt x="79" y="126"/>
                </a:lnTo>
                <a:lnTo>
                  <a:pt x="81" y="123"/>
                </a:lnTo>
                <a:lnTo>
                  <a:pt x="79" y="118"/>
                </a:lnTo>
                <a:close/>
                <a:moveTo>
                  <a:pt x="303" y="409"/>
                </a:moveTo>
                <a:lnTo>
                  <a:pt x="303" y="409"/>
                </a:lnTo>
                <a:lnTo>
                  <a:pt x="302" y="410"/>
                </a:lnTo>
                <a:lnTo>
                  <a:pt x="302" y="413"/>
                </a:lnTo>
                <a:lnTo>
                  <a:pt x="303" y="412"/>
                </a:lnTo>
                <a:lnTo>
                  <a:pt x="303" y="409"/>
                </a:lnTo>
                <a:close/>
                <a:moveTo>
                  <a:pt x="138" y="431"/>
                </a:moveTo>
                <a:lnTo>
                  <a:pt x="138" y="431"/>
                </a:lnTo>
                <a:lnTo>
                  <a:pt x="131" y="429"/>
                </a:lnTo>
                <a:lnTo>
                  <a:pt x="131" y="431"/>
                </a:lnTo>
                <a:lnTo>
                  <a:pt x="138" y="431"/>
                </a:lnTo>
                <a:close/>
                <a:moveTo>
                  <a:pt x="275" y="428"/>
                </a:moveTo>
                <a:lnTo>
                  <a:pt x="275" y="428"/>
                </a:lnTo>
                <a:lnTo>
                  <a:pt x="273" y="428"/>
                </a:lnTo>
                <a:lnTo>
                  <a:pt x="273" y="429"/>
                </a:lnTo>
                <a:lnTo>
                  <a:pt x="276" y="429"/>
                </a:lnTo>
                <a:lnTo>
                  <a:pt x="275" y="428"/>
                </a:lnTo>
                <a:close/>
                <a:moveTo>
                  <a:pt x="84" y="123"/>
                </a:moveTo>
                <a:lnTo>
                  <a:pt x="84" y="123"/>
                </a:lnTo>
                <a:lnTo>
                  <a:pt x="82" y="123"/>
                </a:lnTo>
                <a:lnTo>
                  <a:pt x="84" y="128"/>
                </a:lnTo>
                <a:lnTo>
                  <a:pt x="84" y="123"/>
                </a:lnTo>
                <a:close/>
                <a:moveTo>
                  <a:pt x="79" y="286"/>
                </a:moveTo>
                <a:lnTo>
                  <a:pt x="79" y="286"/>
                </a:lnTo>
                <a:lnTo>
                  <a:pt x="87" y="286"/>
                </a:lnTo>
                <a:lnTo>
                  <a:pt x="79" y="286"/>
                </a:lnTo>
                <a:close/>
                <a:moveTo>
                  <a:pt x="291" y="355"/>
                </a:moveTo>
                <a:lnTo>
                  <a:pt x="291" y="355"/>
                </a:lnTo>
                <a:lnTo>
                  <a:pt x="294" y="363"/>
                </a:lnTo>
                <a:lnTo>
                  <a:pt x="291" y="355"/>
                </a:lnTo>
                <a:close/>
                <a:moveTo>
                  <a:pt x="19" y="420"/>
                </a:moveTo>
                <a:lnTo>
                  <a:pt x="19" y="420"/>
                </a:lnTo>
                <a:lnTo>
                  <a:pt x="21" y="421"/>
                </a:lnTo>
                <a:lnTo>
                  <a:pt x="24" y="423"/>
                </a:lnTo>
                <a:lnTo>
                  <a:pt x="22" y="421"/>
                </a:lnTo>
                <a:lnTo>
                  <a:pt x="22" y="420"/>
                </a:lnTo>
                <a:lnTo>
                  <a:pt x="19" y="420"/>
                </a:lnTo>
                <a:close/>
                <a:moveTo>
                  <a:pt x="38" y="429"/>
                </a:moveTo>
                <a:lnTo>
                  <a:pt x="38" y="429"/>
                </a:lnTo>
                <a:lnTo>
                  <a:pt x="40" y="429"/>
                </a:lnTo>
                <a:lnTo>
                  <a:pt x="40" y="431"/>
                </a:lnTo>
                <a:lnTo>
                  <a:pt x="41" y="431"/>
                </a:lnTo>
                <a:lnTo>
                  <a:pt x="41" y="429"/>
                </a:lnTo>
                <a:lnTo>
                  <a:pt x="38" y="429"/>
                </a:lnTo>
                <a:close/>
                <a:moveTo>
                  <a:pt x="73" y="434"/>
                </a:moveTo>
                <a:lnTo>
                  <a:pt x="73" y="434"/>
                </a:lnTo>
                <a:lnTo>
                  <a:pt x="78" y="434"/>
                </a:lnTo>
                <a:lnTo>
                  <a:pt x="79" y="434"/>
                </a:lnTo>
                <a:lnTo>
                  <a:pt x="78" y="434"/>
                </a:lnTo>
                <a:lnTo>
                  <a:pt x="73" y="434"/>
                </a:lnTo>
                <a:close/>
                <a:moveTo>
                  <a:pt x="75" y="401"/>
                </a:moveTo>
                <a:lnTo>
                  <a:pt x="75" y="401"/>
                </a:lnTo>
                <a:lnTo>
                  <a:pt x="76" y="396"/>
                </a:lnTo>
                <a:lnTo>
                  <a:pt x="76" y="394"/>
                </a:lnTo>
                <a:lnTo>
                  <a:pt x="75" y="401"/>
                </a:lnTo>
                <a:close/>
                <a:moveTo>
                  <a:pt x="190" y="282"/>
                </a:moveTo>
                <a:lnTo>
                  <a:pt x="190" y="282"/>
                </a:lnTo>
                <a:lnTo>
                  <a:pt x="190" y="281"/>
                </a:lnTo>
                <a:lnTo>
                  <a:pt x="185" y="282"/>
                </a:lnTo>
                <a:lnTo>
                  <a:pt x="190" y="282"/>
                </a:lnTo>
                <a:close/>
                <a:moveTo>
                  <a:pt x="220" y="428"/>
                </a:moveTo>
                <a:lnTo>
                  <a:pt x="220" y="428"/>
                </a:lnTo>
                <a:lnTo>
                  <a:pt x="218" y="428"/>
                </a:lnTo>
                <a:lnTo>
                  <a:pt x="215" y="428"/>
                </a:lnTo>
                <a:lnTo>
                  <a:pt x="220" y="428"/>
                </a:lnTo>
                <a:close/>
                <a:moveTo>
                  <a:pt x="193" y="295"/>
                </a:moveTo>
                <a:lnTo>
                  <a:pt x="193" y="295"/>
                </a:lnTo>
                <a:lnTo>
                  <a:pt x="193" y="293"/>
                </a:lnTo>
                <a:lnTo>
                  <a:pt x="188" y="295"/>
                </a:lnTo>
                <a:lnTo>
                  <a:pt x="193" y="295"/>
                </a:lnTo>
                <a:close/>
                <a:moveTo>
                  <a:pt x="119" y="260"/>
                </a:moveTo>
                <a:lnTo>
                  <a:pt x="119" y="260"/>
                </a:lnTo>
                <a:lnTo>
                  <a:pt x="120" y="257"/>
                </a:lnTo>
                <a:lnTo>
                  <a:pt x="120" y="256"/>
                </a:lnTo>
                <a:lnTo>
                  <a:pt x="119" y="260"/>
                </a:lnTo>
                <a:close/>
                <a:moveTo>
                  <a:pt x="198" y="69"/>
                </a:moveTo>
                <a:lnTo>
                  <a:pt x="198" y="69"/>
                </a:lnTo>
                <a:lnTo>
                  <a:pt x="198" y="65"/>
                </a:lnTo>
                <a:lnTo>
                  <a:pt x="196" y="68"/>
                </a:lnTo>
                <a:lnTo>
                  <a:pt x="198" y="69"/>
                </a:lnTo>
                <a:close/>
                <a:moveTo>
                  <a:pt x="191" y="234"/>
                </a:moveTo>
                <a:lnTo>
                  <a:pt x="191" y="234"/>
                </a:lnTo>
                <a:lnTo>
                  <a:pt x="194" y="234"/>
                </a:lnTo>
                <a:lnTo>
                  <a:pt x="194" y="232"/>
                </a:lnTo>
                <a:lnTo>
                  <a:pt x="191" y="234"/>
                </a:lnTo>
                <a:close/>
                <a:moveTo>
                  <a:pt x="300" y="402"/>
                </a:moveTo>
                <a:lnTo>
                  <a:pt x="300" y="402"/>
                </a:lnTo>
                <a:lnTo>
                  <a:pt x="300" y="399"/>
                </a:lnTo>
                <a:lnTo>
                  <a:pt x="299" y="398"/>
                </a:lnTo>
                <a:lnTo>
                  <a:pt x="299" y="399"/>
                </a:lnTo>
                <a:lnTo>
                  <a:pt x="300" y="402"/>
                </a:lnTo>
                <a:close/>
                <a:moveTo>
                  <a:pt x="11" y="405"/>
                </a:moveTo>
                <a:lnTo>
                  <a:pt x="11" y="405"/>
                </a:lnTo>
                <a:lnTo>
                  <a:pt x="11" y="407"/>
                </a:lnTo>
                <a:lnTo>
                  <a:pt x="13" y="410"/>
                </a:lnTo>
                <a:lnTo>
                  <a:pt x="11" y="405"/>
                </a:lnTo>
                <a:close/>
                <a:moveTo>
                  <a:pt x="127" y="246"/>
                </a:moveTo>
                <a:lnTo>
                  <a:pt x="127" y="246"/>
                </a:lnTo>
                <a:lnTo>
                  <a:pt x="127" y="241"/>
                </a:lnTo>
                <a:lnTo>
                  <a:pt x="127" y="243"/>
                </a:lnTo>
                <a:lnTo>
                  <a:pt x="127" y="246"/>
                </a:lnTo>
                <a:close/>
                <a:moveTo>
                  <a:pt x="259" y="265"/>
                </a:moveTo>
                <a:lnTo>
                  <a:pt x="259" y="265"/>
                </a:lnTo>
                <a:lnTo>
                  <a:pt x="257" y="267"/>
                </a:lnTo>
                <a:lnTo>
                  <a:pt x="257" y="268"/>
                </a:lnTo>
                <a:lnTo>
                  <a:pt x="259" y="267"/>
                </a:lnTo>
                <a:lnTo>
                  <a:pt x="259" y="265"/>
                </a:lnTo>
                <a:close/>
                <a:moveTo>
                  <a:pt x="73" y="402"/>
                </a:moveTo>
                <a:lnTo>
                  <a:pt x="73" y="402"/>
                </a:lnTo>
                <a:lnTo>
                  <a:pt x="73" y="405"/>
                </a:lnTo>
                <a:lnTo>
                  <a:pt x="75" y="404"/>
                </a:lnTo>
                <a:lnTo>
                  <a:pt x="73" y="402"/>
                </a:lnTo>
                <a:close/>
                <a:moveTo>
                  <a:pt x="245" y="257"/>
                </a:moveTo>
                <a:lnTo>
                  <a:pt x="245" y="257"/>
                </a:lnTo>
                <a:lnTo>
                  <a:pt x="245" y="256"/>
                </a:lnTo>
                <a:lnTo>
                  <a:pt x="242" y="260"/>
                </a:lnTo>
                <a:lnTo>
                  <a:pt x="245" y="257"/>
                </a:lnTo>
                <a:close/>
                <a:moveTo>
                  <a:pt x="226" y="297"/>
                </a:moveTo>
                <a:lnTo>
                  <a:pt x="226" y="297"/>
                </a:lnTo>
                <a:lnTo>
                  <a:pt x="231" y="295"/>
                </a:lnTo>
                <a:lnTo>
                  <a:pt x="226" y="297"/>
                </a:lnTo>
                <a:close/>
                <a:moveTo>
                  <a:pt x="248" y="256"/>
                </a:moveTo>
                <a:lnTo>
                  <a:pt x="248" y="256"/>
                </a:lnTo>
                <a:lnTo>
                  <a:pt x="246" y="259"/>
                </a:lnTo>
                <a:lnTo>
                  <a:pt x="248" y="257"/>
                </a:lnTo>
                <a:lnTo>
                  <a:pt x="248" y="256"/>
                </a:lnTo>
                <a:close/>
                <a:moveTo>
                  <a:pt x="251" y="432"/>
                </a:moveTo>
                <a:lnTo>
                  <a:pt x="251" y="432"/>
                </a:lnTo>
                <a:lnTo>
                  <a:pt x="254" y="432"/>
                </a:lnTo>
                <a:lnTo>
                  <a:pt x="251" y="432"/>
                </a:lnTo>
                <a:close/>
                <a:moveTo>
                  <a:pt x="166" y="431"/>
                </a:moveTo>
                <a:lnTo>
                  <a:pt x="166" y="431"/>
                </a:lnTo>
                <a:lnTo>
                  <a:pt x="166" y="429"/>
                </a:lnTo>
                <a:lnTo>
                  <a:pt x="164" y="431"/>
                </a:lnTo>
                <a:lnTo>
                  <a:pt x="166" y="431"/>
                </a:lnTo>
                <a:close/>
                <a:moveTo>
                  <a:pt x="62" y="213"/>
                </a:moveTo>
                <a:lnTo>
                  <a:pt x="62" y="213"/>
                </a:lnTo>
                <a:lnTo>
                  <a:pt x="62" y="215"/>
                </a:lnTo>
                <a:lnTo>
                  <a:pt x="62" y="210"/>
                </a:lnTo>
                <a:lnTo>
                  <a:pt x="62" y="213"/>
                </a:lnTo>
                <a:close/>
                <a:moveTo>
                  <a:pt x="22" y="426"/>
                </a:moveTo>
                <a:lnTo>
                  <a:pt x="22" y="426"/>
                </a:lnTo>
                <a:lnTo>
                  <a:pt x="24" y="426"/>
                </a:lnTo>
                <a:lnTo>
                  <a:pt x="22" y="426"/>
                </a:lnTo>
                <a:close/>
                <a:moveTo>
                  <a:pt x="152" y="145"/>
                </a:moveTo>
                <a:lnTo>
                  <a:pt x="152" y="145"/>
                </a:lnTo>
                <a:lnTo>
                  <a:pt x="150" y="145"/>
                </a:lnTo>
                <a:lnTo>
                  <a:pt x="150" y="148"/>
                </a:lnTo>
                <a:lnTo>
                  <a:pt x="152" y="145"/>
                </a:lnTo>
                <a:close/>
                <a:moveTo>
                  <a:pt x="299" y="420"/>
                </a:moveTo>
                <a:lnTo>
                  <a:pt x="299" y="420"/>
                </a:lnTo>
                <a:lnTo>
                  <a:pt x="300" y="420"/>
                </a:lnTo>
                <a:lnTo>
                  <a:pt x="300" y="418"/>
                </a:lnTo>
                <a:lnTo>
                  <a:pt x="299" y="420"/>
                </a:lnTo>
                <a:close/>
                <a:moveTo>
                  <a:pt x="51" y="259"/>
                </a:moveTo>
                <a:lnTo>
                  <a:pt x="51" y="259"/>
                </a:lnTo>
                <a:lnTo>
                  <a:pt x="52" y="257"/>
                </a:lnTo>
                <a:lnTo>
                  <a:pt x="51" y="257"/>
                </a:lnTo>
                <a:lnTo>
                  <a:pt x="51" y="259"/>
                </a:lnTo>
                <a:close/>
                <a:moveTo>
                  <a:pt x="204" y="93"/>
                </a:moveTo>
                <a:lnTo>
                  <a:pt x="204" y="93"/>
                </a:lnTo>
                <a:lnTo>
                  <a:pt x="204" y="92"/>
                </a:lnTo>
                <a:lnTo>
                  <a:pt x="204" y="93"/>
                </a:lnTo>
                <a:close/>
                <a:moveTo>
                  <a:pt x="142" y="185"/>
                </a:moveTo>
                <a:lnTo>
                  <a:pt x="142" y="185"/>
                </a:lnTo>
                <a:lnTo>
                  <a:pt x="142" y="186"/>
                </a:lnTo>
                <a:lnTo>
                  <a:pt x="142" y="185"/>
                </a:lnTo>
                <a:close/>
                <a:moveTo>
                  <a:pt x="223" y="423"/>
                </a:moveTo>
                <a:lnTo>
                  <a:pt x="223" y="423"/>
                </a:lnTo>
                <a:lnTo>
                  <a:pt x="221" y="423"/>
                </a:lnTo>
                <a:lnTo>
                  <a:pt x="223" y="423"/>
                </a:lnTo>
                <a:close/>
                <a:moveTo>
                  <a:pt x="82" y="434"/>
                </a:moveTo>
                <a:lnTo>
                  <a:pt x="82" y="434"/>
                </a:lnTo>
                <a:lnTo>
                  <a:pt x="86" y="434"/>
                </a:lnTo>
                <a:lnTo>
                  <a:pt x="82" y="434"/>
                </a:lnTo>
                <a:close/>
                <a:moveTo>
                  <a:pt x="201" y="77"/>
                </a:moveTo>
                <a:lnTo>
                  <a:pt x="201" y="77"/>
                </a:lnTo>
                <a:lnTo>
                  <a:pt x="201" y="79"/>
                </a:lnTo>
                <a:lnTo>
                  <a:pt x="201" y="77"/>
                </a:lnTo>
                <a:close/>
                <a:moveTo>
                  <a:pt x="245" y="260"/>
                </a:moveTo>
                <a:lnTo>
                  <a:pt x="245" y="260"/>
                </a:lnTo>
                <a:close/>
                <a:moveTo>
                  <a:pt x="224" y="276"/>
                </a:moveTo>
                <a:lnTo>
                  <a:pt x="224" y="276"/>
                </a:lnTo>
                <a:lnTo>
                  <a:pt x="224" y="275"/>
                </a:lnTo>
                <a:lnTo>
                  <a:pt x="224" y="276"/>
                </a:lnTo>
                <a:close/>
                <a:moveTo>
                  <a:pt x="300" y="415"/>
                </a:moveTo>
                <a:lnTo>
                  <a:pt x="300" y="415"/>
                </a:lnTo>
                <a:lnTo>
                  <a:pt x="299" y="417"/>
                </a:lnTo>
                <a:lnTo>
                  <a:pt x="300" y="415"/>
                </a:lnTo>
                <a:close/>
                <a:moveTo>
                  <a:pt x="114" y="216"/>
                </a:moveTo>
                <a:lnTo>
                  <a:pt x="114" y="216"/>
                </a:lnTo>
                <a:lnTo>
                  <a:pt x="114" y="218"/>
                </a:lnTo>
                <a:lnTo>
                  <a:pt x="114" y="216"/>
                </a:lnTo>
                <a:close/>
                <a:moveTo>
                  <a:pt x="229" y="275"/>
                </a:moveTo>
                <a:lnTo>
                  <a:pt x="229" y="275"/>
                </a:lnTo>
                <a:lnTo>
                  <a:pt x="229" y="273"/>
                </a:lnTo>
                <a:lnTo>
                  <a:pt x="228" y="275"/>
                </a:lnTo>
                <a:lnTo>
                  <a:pt x="229" y="275"/>
                </a:lnTo>
                <a:close/>
                <a:moveTo>
                  <a:pt x="228" y="270"/>
                </a:moveTo>
                <a:lnTo>
                  <a:pt x="228" y="270"/>
                </a:lnTo>
                <a:lnTo>
                  <a:pt x="229" y="270"/>
                </a:lnTo>
                <a:lnTo>
                  <a:pt x="228" y="270"/>
                </a:lnTo>
                <a:close/>
                <a:moveTo>
                  <a:pt x="49" y="260"/>
                </a:moveTo>
                <a:lnTo>
                  <a:pt x="49" y="260"/>
                </a:lnTo>
                <a:lnTo>
                  <a:pt x="49" y="262"/>
                </a:lnTo>
                <a:lnTo>
                  <a:pt x="49" y="260"/>
                </a:lnTo>
                <a:close/>
                <a:moveTo>
                  <a:pt x="60" y="218"/>
                </a:moveTo>
                <a:lnTo>
                  <a:pt x="60" y="218"/>
                </a:lnTo>
                <a:close/>
              </a:path>
            </a:pathLst>
          </a:cu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132" name="文本框 131"/>
          <p:cNvSpPr txBox="1">
            <a:spLocks noChangeArrowheads="1"/>
          </p:cNvSpPr>
          <p:nvPr/>
        </p:nvSpPr>
        <p:spPr bwMode="auto">
          <a:xfrm>
            <a:off x="6959601" y="1966385"/>
            <a:ext cx="32639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教学内容的制定</a:t>
            </a:r>
            <a:endParaRPr lang="zh-CN" altLang="en-US" sz="2400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3" name="文本框 132"/>
          <p:cNvSpPr txBox="1">
            <a:spLocks noChangeArrowheads="1"/>
          </p:cNvSpPr>
          <p:nvPr/>
        </p:nvSpPr>
        <p:spPr bwMode="auto">
          <a:xfrm>
            <a:off x="6959601" y="2901951"/>
            <a:ext cx="32639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教学内容的制定</a:t>
            </a:r>
            <a:endParaRPr lang="zh-CN" altLang="en-US" sz="2400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4" name="文本框 133"/>
          <p:cNvSpPr txBox="1">
            <a:spLocks noChangeArrowheads="1"/>
          </p:cNvSpPr>
          <p:nvPr/>
        </p:nvSpPr>
        <p:spPr bwMode="auto">
          <a:xfrm>
            <a:off x="6959601" y="3941234"/>
            <a:ext cx="32639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教学内容的制定</a:t>
            </a:r>
            <a:endParaRPr lang="zh-CN" altLang="en-US" sz="2400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135" name="文本框 134"/>
          <p:cNvSpPr txBox="1">
            <a:spLocks noChangeArrowheads="1"/>
          </p:cNvSpPr>
          <p:nvPr/>
        </p:nvSpPr>
        <p:spPr bwMode="auto">
          <a:xfrm>
            <a:off x="6959601" y="4953001"/>
            <a:ext cx="32639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教学内容的制定</a:t>
            </a:r>
            <a:endParaRPr lang="zh-CN" altLang="en-US" sz="2400" dirty="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345" name="组合 344">
            <a:extLst>
              <a:ext uri="{FF2B5EF4-FFF2-40B4-BE49-F238E27FC236}">
                <a16:creationId xmlns:a16="http://schemas.microsoft.com/office/drawing/2014/main" id="{6E4E1B8F-56D1-42A3-84A2-38DEB2D2634A}"/>
              </a:ext>
            </a:extLst>
          </p:cNvPr>
          <p:cNvGrpSpPr/>
          <p:nvPr/>
        </p:nvGrpSpPr>
        <p:grpSpPr>
          <a:xfrm>
            <a:off x="1433205" y="2766498"/>
            <a:ext cx="4190779" cy="3907339"/>
            <a:chOff x="6850996" y="1919824"/>
            <a:chExt cx="5009310" cy="4670508"/>
          </a:xfrm>
        </p:grpSpPr>
        <p:pic>
          <p:nvPicPr>
            <p:cNvPr id="346" name="图片 345">
              <a:extLst>
                <a:ext uri="{FF2B5EF4-FFF2-40B4-BE49-F238E27FC236}">
                  <a16:creationId xmlns:a16="http://schemas.microsoft.com/office/drawing/2014/main" id="{40930716-2505-497B-BD2E-09E21C92BC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32351" y="1919824"/>
              <a:ext cx="3977118" cy="4595101"/>
            </a:xfrm>
            <a:prstGeom prst="rect">
              <a:avLst/>
            </a:prstGeom>
          </p:spPr>
        </p:pic>
        <p:pic>
          <p:nvPicPr>
            <p:cNvPr id="347" name="图片 346">
              <a:extLst>
                <a:ext uri="{FF2B5EF4-FFF2-40B4-BE49-F238E27FC236}">
                  <a16:creationId xmlns:a16="http://schemas.microsoft.com/office/drawing/2014/main" id="{515B9BAE-9D43-4C42-BF0A-4C140AC8C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50996" y="4988068"/>
              <a:ext cx="5009310" cy="160226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96126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75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3" grpId="0"/>
      <p:bldP spid="134" grpId="0"/>
      <p:bldP spid="13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9"/>
          <p:cNvSpPr txBox="1"/>
          <p:nvPr/>
        </p:nvSpPr>
        <p:spPr>
          <a:xfrm>
            <a:off x="901700" y="4250267"/>
            <a:ext cx="2525184" cy="7386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</a:t>
            </a:r>
          </a:p>
        </p:txBody>
      </p:sp>
      <p:sp>
        <p:nvSpPr>
          <p:cNvPr id="3" name="TextBox 30"/>
          <p:cNvSpPr txBox="1"/>
          <p:nvPr/>
        </p:nvSpPr>
        <p:spPr>
          <a:xfrm>
            <a:off x="3426885" y="4250267"/>
            <a:ext cx="2525183" cy="7386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</a:t>
            </a:r>
          </a:p>
        </p:txBody>
      </p:sp>
      <p:sp>
        <p:nvSpPr>
          <p:cNvPr id="4" name="TextBox 31"/>
          <p:cNvSpPr txBox="1"/>
          <p:nvPr/>
        </p:nvSpPr>
        <p:spPr>
          <a:xfrm>
            <a:off x="6040967" y="4250267"/>
            <a:ext cx="2525184" cy="7386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</a:t>
            </a:r>
          </a:p>
        </p:txBody>
      </p:sp>
      <p:sp>
        <p:nvSpPr>
          <p:cNvPr id="5" name="TextBox 32"/>
          <p:cNvSpPr txBox="1"/>
          <p:nvPr/>
        </p:nvSpPr>
        <p:spPr>
          <a:xfrm>
            <a:off x="8746067" y="4250267"/>
            <a:ext cx="2525184" cy="7386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</a:t>
            </a:r>
          </a:p>
        </p:txBody>
      </p:sp>
      <p:sp>
        <p:nvSpPr>
          <p:cNvPr id="6" name="TextBox 34"/>
          <p:cNvSpPr txBox="1"/>
          <p:nvPr/>
        </p:nvSpPr>
        <p:spPr>
          <a:xfrm>
            <a:off x="2133601" y="5473701"/>
            <a:ext cx="7990417" cy="73866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您的内容打在这里，或者通过复制您的文本后，在此框中选择粘贴，并选择只保留文字。您的内容打在这里，或者通过复制您的文本后，在此框中选择粘贴，并选择只保留文字</a:t>
            </a:r>
          </a:p>
        </p:txBody>
      </p:sp>
      <p:grpSp>
        <p:nvGrpSpPr>
          <p:cNvPr id="7" name="组合 6"/>
          <p:cNvGrpSpPr>
            <a:grpSpLocks/>
          </p:cNvGrpSpPr>
          <p:nvPr/>
        </p:nvGrpSpPr>
        <p:grpSpPr bwMode="auto">
          <a:xfrm>
            <a:off x="992718" y="1289051"/>
            <a:ext cx="10189633" cy="2887133"/>
            <a:chOff x="751008" y="967406"/>
            <a:chExt cx="7641986" cy="2164103"/>
          </a:xfrm>
        </p:grpSpPr>
        <p:grpSp>
          <p:nvGrpSpPr>
            <p:cNvPr id="51213" name="组合 7"/>
            <p:cNvGrpSpPr>
              <a:grpSpLocks/>
            </p:cNvGrpSpPr>
            <p:nvPr/>
          </p:nvGrpSpPr>
          <p:grpSpPr bwMode="auto">
            <a:xfrm>
              <a:off x="1690779" y="967406"/>
              <a:ext cx="5665610" cy="1623077"/>
              <a:chOff x="1690779" y="967406"/>
              <a:chExt cx="5665610" cy="1623077"/>
            </a:xfrm>
          </p:grpSpPr>
          <p:cxnSp>
            <p:nvCxnSpPr>
              <p:cNvPr id="17" name="直接连接符 16"/>
              <p:cNvCxnSpPr/>
              <p:nvPr/>
            </p:nvCxnSpPr>
            <p:spPr>
              <a:xfrm>
                <a:off x="1690779" y="1981234"/>
                <a:ext cx="5665610" cy="0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直接箭头连接符 17"/>
              <p:cNvCxnSpPr/>
              <p:nvPr/>
            </p:nvCxnSpPr>
            <p:spPr>
              <a:xfrm>
                <a:off x="1690779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箭头连接符 18"/>
              <p:cNvCxnSpPr/>
              <p:nvPr/>
            </p:nvCxnSpPr>
            <p:spPr>
              <a:xfrm>
                <a:off x="3598894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直接箭头连接符 19"/>
              <p:cNvCxnSpPr/>
              <p:nvPr/>
            </p:nvCxnSpPr>
            <p:spPr>
              <a:xfrm>
                <a:off x="5583207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箭头连接符 20"/>
              <p:cNvCxnSpPr/>
              <p:nvPr/>
            </p:nvCxnSpPr>
            <p:spPr>
              <a:xfrm>
                <a:off x="7354802" y="1981234"/>
                <a:ext cx="0" cy="60924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直接连接符 21"/>
              <p:cNvCxnSpPr/>
              <p:nvPr/>
            </p:nvCxnSpPr>
            <p:spPr>
              <a:xfrm flipH="1">
                <a:off x="4583114" y="1508431"/>
                <a:ext cx="0" cy="472803"/>
              </a:xfrm>
              <a:prstGeom prst="line">
                <a:avLst/>
              </a:prstGeom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矩形 22"/>
              <p:cNvSpPr/>
              <p:nvPr/>
            </p:nvSpPr>
            <p:spPr>
              <a:xfrm>
                <a:off x="3483010" y="967406"/>
                <a:ext cx="2177982" cy="54102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4377">
                  <a:defRPr/>
                </a:pPr>
                <a:endParaRPr lang="zh-CN" altLang="en-US" sz="1351">
                  <a:solidFill>
                    <a:prstClr val="white"/>
                  </a:solidFill>
                  <a:latin typeface="华康少女文字W5(P)"/>
                  <a:ea typeface="华康少女文字W5(P)"/>
                </a:endParaRPr>
              </a:p>
            </p:txBody>
          </p:sp>
          <p:sp>
            <p:nvSpPr>
              <p:cNvPr id="24" name="TextBox 35"/>
              <p:cNvSpPr txBox="1"/>
              <p:nvPr/>
            </p:nvSpPr>
            <p:spPr>
              <a:xfrm>
                <a:off x="3790728" y="1087987"/>
                <a:ext cx="1545086" cy="315241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 algn="ctr" defTabSz="914377">
                  <a:defRPr/>
                </a:pPr>
                <a:r>
                  <a:rPr lang="zh-CN" altLang="en-US" sz="2133" b="1" spc="300" dirty="0">
                    <a:solidFill>
                      <a:prstClr val="white"/>
                    </a:solidFill>
                    <a:latin typeface="华康少女文字W5(P)"/>
                    <a:ea typeface="华康少女文字W5(P)"/>
                  </a:rPr>
                  <a:t>点击添加标题</a:t>
                </a:r>
              </a:p>
            </p:txBody>
          </p:sp>
        </p:grpSp>
        <p:sp>
          <p:nvSpPr>
            <p:cNvPr id="9" name="矩形 8"/>
            <p:cNvSpPr/>
            <p:nvPr/>
          </p:nvSpPr>
          <p:spPr>
            <a:xfrm>
              <a:off x="751008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10" name="TextBox 36"/>
            <p:cNvSpPr txBox="1"/>
            <p:nvPr/>
          </p:nvSpPr>
          <p:spPr>
            <a:xfrm>
              <a:off x="1113844" y="2722170"/>
              <a:ext cx="1061796" cy="25376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682935" y="2590483"/>
              <a:ext cx="1787469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12" name="TextBox 37"/>
            <p:cNvSpPr txBox="1"/>
            <p:nvPr/>
          </p:nvSpPr>
          <p:spPr>
            <a:xfrm>
              <a:off x="3045772" y="2722170"/>
              <a:ext cx="1061796" cy="25376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  <p:sp>
          <p:nvSpPr>
            <p:cNvPr id="13" name="矩形 12"/>
            <p:cNvSpPr/>
            <p:nvPr/>
          </p:nvSpPr>
          <p:spPr>
            <a:xfrm>
              <a:off x="4643436" y="2590483"/>
              <a:ext cx="1789056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14" name="TextBox 38"/>
            <p:cNvSpPr txBox="1"/>
            <p:nvPr/>
          </p:nvSpPr>
          <p:spPr>
            <a:xfrm>
              <a:off x="5006273" y="2722170"/>
              <a:ext cx="1061796" cy="25376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6603937" y="2590483"/>
              <a:ext cx="1789057" cy="541026"/>
            </a:xfrm>
            <a:prstGeom prst="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16" name="TextBox 39"/>
            <p:cNvSpPr txBox="1"/>
            <p:nvPr/>
          </p:nvSpPr>
          <p:spPr>
            <a:xfrm>
              <a:off x="6968362" y="2722170"/>
              <a:ext cx="1061796" cy="25376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点击添加标题</a:t>
              </a:r>
            </a:p>
          </p:txBody>
        </p:sp>
      </p:grpSp>
      <p:grpSp>
        <p:nvGrpSpPr>
          <p:cNvPr id="51208" name="组合 26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5121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121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121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1209" name="文本框 30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3645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4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3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椭圆 4"/>
          <p:cNvSpPr>
            <a:spLocks noChangeArrowheads="1"/>
          </p:cNvSpPr>
          <p:nvPr/>
        </p:nvSpPr>
        <p:spPr bwMode="auto">
          <a:xfrm>
            <a:off x="6565901" y="2239433"/>
            <a:ext cx="1536700" cy="1534584"/>
          </a:xfrm>
          <a:custGeom>
            <a:avLst/>
            <a:gdLst>
              <a:gd name="T0" fmla="*/ 576263 w 1152128"/>
              <a:gd name="T1" fmla="*/ 0 h 1152128"/>
              <a:gd name="T2" fmla="*/ 1152525 w 1152128"/>
              <a:gd name="T3" fmla="*/ 0 h 1152128"/>
              <a:gd name="T4" fmla="*/ 1152525 w 1152128"/>
              <a:gd name="T5" fmla="*/ 575469 h 1152128"/>
              <a:gd name="T6" fmla="*/ 576263 w 1152128"/>
              <a:gd name="T7" fmla="*/ 1150938 h 1152128"/>
              <a:gd name="T8" fmla="*/ 0 w 1152128"/>
              <a:gd name="T9" fmla="*/ 575469 h 1152128"/>
              <a:gd name="T10" fmla="*/ 576263 w 1152128"/>
              <a:gd name="T11" fmla="*/ 0 h 11521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52128"/>
              <a:gd name="T19" fmla="*/ 0 h 1152128"/>
              <a:gd name="T20" fmla="*/ 1152128 w 1152128"/>
              <a:gd name="T21" fmla="*/ 1152128 h 115212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3251" name="椭圆 4"/>
          <p:cNvSpPr>
            <a:spLocks noChangeArrowheads="1"/>
          </p:cNvSpPr>
          <p:nvPr/>
        </p:nvSpPr>
        <p:spPr bwMode="auto">
          <a:xfrm>
            <a:off x="9186334" y="2351618"/>
            <a:ext cx="1536700" cy="1534583"/>
          </a:xfrm>
          <a:custGeom>
            <a:avLst/>
            <a:gdLst>
              <a:gd name="T0" fmla="*/ 576263 w 1152128"/>
              <a:gd name="T1" fmla="*/ 0 h 1152128"/>
              <a:gd name="T2" fmla="*/ 1152525 w 1152128"/>
              <a:gd name="T3" fmla="*/ 0 h 1152128"/>
              <a:gd name="T4" fmla="*/ 1152525 w 1152128"/>
              <a:gd name="T5" fmla="*/ 575469 h 1152128"/>
              <a:gd name="T6" fmla="*/ 576263 w 1152128"/>
              <a:gd name="T7" fmla="*/ 1150937 h 1152128"/>
              <a:gd name="T8" fmla="*/ 0 w 1152128"/>
              <a:gd name="T9" fmla="*/ 575469 h 1152128"/>
              <a:gd name="T10" fmla="*/ 576263 w 1152128"/>
              <a:gd name="T11" fmla="*/ 0 h 11521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52128"/>
              <a:gd name="T19" fmla="*/ 0 h 1152128"/>
              <a:gd name="T20" fmla="*/ 1152128 w 1152128"/>
              <a:gd name="T21" fmla="*/ 1152128 h 115212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3252" name="椭圆 4"/>
          <p:cNvSpPr>
            <a:spLocks noChangeArrowheads="1"/>
          </p:cNvSpPr>
          <p:nvPr/>
        </p:nvSpPr>
        <p:spPr bwMode="auto">
          <a:xfrm>
            <a:off x="3943351" y="2239433"/>
            <a:ext cx="1536700" cy="1534584"/>
          </a:xfrm>
          <a:custGeom>
            <a:avLst/>
            <a:gdLst>
              <a:gd name="T0" fmla="*/ 576263 w 1152128"/>
              <a:gd name="T1" fmla="*/ 0 h 1152128"/>
              <a:gd name="T2" fmla="*/ 1152525 w 1152128"/>
              <a:gd name="T3" fmla="*/ 0 h 1152128"/>
              <a:gd name="T4" fmla="*/ 1152525 w 1152128"/>
              <a:gd name="T5" fmla="*/ 575469 h 1152128"/>
              <a:gd name="T6" fmla="*/ 576263 w 1152128"/>
              <a:gd name="T7" fmla="*/ 1150938 h 1152128"/>
              <a:gd name="T8" fmla="*/ 0 w 1152128"/>
              <a:gd name="T9" fmla="*/ 575469 h 1152128"/>
              <a:gd name="T10" fmla="*/ 576263 w 1152128"/>
              <a:gd name="T11" fmla="*/ 0 h 11521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52128"/>
              <a:gd name="T19" fmla="*/ 0 h 1152128"/>
              <a:gd name="T20" fmla="*/ 1152128 w 1152128"/>
              <a:gd name="T21" fmla="*/ 1152128 h 115212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3253" name="椭圆 4"/>
          <p:cNvSpPr>
            <a:spLocks noChangeArrowheads="1"/>
          </p:cNvSpPr>
          <p:nvPr/>
        </p:nvSpPr>
        <p:spPr bwMode="auto">
          <a:xfrm>
            <a:off x="1320801" y="2239433"/>
            <a:ext cx="1536700" cy="1534584"/>
          </a:xfrm>
          <a:custGeom>
            <a:avLst/>
            <a:gdLst>
              <a:gd name="T0" fmla="*/ 576263 w 1152128"/>
              <a:gd name="T1" fmla="*/ 0 h 1152128"/>
              <a:gd name="T2" fmla="*/ 1152525 w 1152128"/>
              <a:gd name="T3" fmla="*/ 0 h 1152128"/>
              <a:gd name="T4" fmla="*/ 1152525 w 1152128"/>
              <a:gd name="T5" fmla="*/ 575469 h 1152128"/>
              <a:gd name="T6" fmla="*/ 576263 w 1152128"/>
              <a:gd name="T7" fmla="*/ 1150938 h 1152128"/>
              <a:gd name="T8" fmla="*/ 0 w 1152128"/>
              <a:gd name="T9" fmla="*/ 575469 h 1152128"/>
              <a:gd name="T10" fmla="*/ 576263 w 1152128"/>
              <a:gd name="T11" fmla="*/ 0 h 11521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152128"/>
              <a:gd name="T19" fmla="*/ 0 h 1152128"/>
              <a:gd name="T20" fmla="*/ 1152128 w 1152128"/>
              <a:gd name="T21" fmla="*/ 1152128 h 115212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152128" h="1152128">
                <a:moveTo>
                  <a:pt x="576064" y="0"/>
                </a:moveTo>
                <a:lnTo>
                  <a:pt x="1152128" y="0"/>
                </a:lnTo>
                <a:lnTo>
                  <a:pt x="1152128" y="576064"/>
                </a:lnTo>
                <a:cubicBezTo>
                  <a:pt x="1152128" y="894215"/>
                  <a:pt x="894215" y="1152128"/>
                  <a:pt x="576064" y="1152128"/>
                </a:cubicBezTo>
                <a:cubicBezTo>
                  <a:pt x="257913" y="1152128"/>
                  <a:pt x="0" y="894215"/>
                  <a:pt x="0" y="576064"/>
                </a:cubicBezTo>
                <a:cubicBezTo>
                  <a:pt x="0" y="257913"/>
                  <a:pt x="257913" y="0"/>
                  <a:pt x="576064" y="0"/>
                </a:cubicBezTo>
                <a:close/>
              </a:path>
            </a:pathLst>
          </a:custGeom>
          <a:noFill/>
          <a:ln w="12700" cap="flat" cmpd="sng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53254" name="文本框 38"/>
          <p:cNvSpPr>
            <a:spLocks noChangeArrowheads="1"/>
          </p:cNvSpPr>
          <p:nvPr/>
        </p:nvSpPr>
        <p:spPr bwMode="auto">
          <a:xfrm>
            <a:off x="1047751" y="4097867"/>
            <a:ext cx="2286000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55" name="文本框 39"/>
          <p:cNvSpPr>
            <a:spLocks noChangeArrowheads="1"/>
          </p:cNvSpPr>
          <p:nvPr/>
        </p:nvSpPr>
        <p:spPr bwMode="auto">
          <a:xfrm>
            <a:off x="1231900" y="4497917"/>
            <a:ext cx="2006600" cy="995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56" name="文本框 38"/>
          <p:cNvSpPr>
            <a:spLocks noChangeArrowheads="1"/>
          </p:cNvSpPr>
          <p:nvPr/>
        </p:nvSpPr>
        <p:spPr bwMode="auto">
          <a:xfrm>
            <a:off x="3619500" y="4099985"/>
            <a:ext cx="2286000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57" name="文本框 39"/>
          <p:cNvSpPr>
            <a:spLocks noChangeArrowheads="1"/>
          </p:cNvSpPr>
          <p:nvPr/>
        </p:nvSpPr>
        <p:spPr bwMode="auto">
          <a:xfrm>
            <a:off x="3803651" y="4500033"/>
            <a:ext cx="2006600" cy="995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58" name="文本框 38"/>
          <p:cNvSpPr>
            <a:spLocks noChangeArrowheads="1"/>
          </p:cNvSpPr>
          <p:nvPr/>
        </p:nvSpPr>
        <p:spPr bwMode="auto">
          <a:xfrm>
            <a:off x="6286500" y="4099985"/>
            <a:ext cx="2286000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59" name="文本框 39"/>
          <p:cNvSpPr>
            <a:spLocks noChangeArrowheads="1"/>
          </p:cNvSpPr>
          <p:nvPr/>
        </p:nvSpPr>
        <p:spPr bwMode="auto">
          <a:xfrm>
            <a:off x="6470651" y="4500033"/>
            <a:ext cx="2006600" cy="995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60" name="文本框 38"/>
          <p:cNvSpPr>
            <a:spLocks noChangeArrowheads="1"/>
          </p:cNvSpPr>
          <p:nvPr/>
        </p:nvSpPr>
        <p:spPr bwMode="auto">
          <a:xfrm>
            <a:off x="8953500" y="4114801"/>
            <a:ext cx="2286000" cy="379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867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61" name="文本框 39"/>
          <p:cNvSpPr>
            <a:spLocks noChangeArrowheads="1"/>
          </p:cNvSpPr>
          <p:nvPr/>
        </p:nvSpPr>
        <p:spPr bwMode="auto">
          <a:xfrm>
            <a:off x="9137651" y="4514851"/>
            <a:ext cx="2006600" cy="995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方正兰亭细黑_GBK" panose="02000000000000000000" pitchFamily="2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3262" name="Freeform 108"/>
          <p:cNvSpPr>
            <a:spLocks noEditPoints="1"/>
          </p:cNvSpPr>
          <p:nvPr/>
        </p:nvSpPr>
        <p:spPr bwMode="auto">
          <a:xfrm>
            <a:off x="4286252" y="2540000"/>
            <a:ext cx="969433" cy="1032933"/>
          </a:xfrm>
          <a:custGeom>
            <a:avLst/>
            <a:gdLst>
              <a:gd name="T0" fmla="*/ 261076058 w 1373"/>
              <a:gd name="T1" fmla="*/ 29600833 h 1466"/>
              <a:gd name="T2" fmla="*/ 294446841 w 1373"/>
              <a:gd name="T3" fmla="*/ 25132832 h 1466"/>
              <a:gd name="T4" fmla="*/ 310150707 w 1373"/>
              <a:gd name="T5" fmla="*/ 89082045 h 1466"/>
              <a:gd name="T6" fmla="*/ 333145447 w 1373"/>
              <a:gd name="T7" fmla="*/ 187379109 h 1466"/>
              <a:gd name="T8" fmla="*/ 384743413 w 1373"/>
              <a:gd name="T9" fmla="*/ 295171269 h 1466"/>
              <a:gd name="T10" fmla="*/ 351653292 w 1373"/>
              <a:gd name="T11" fmla="*/ 314160402 h 1466"/>
              <a:gd name="T12" fmla="*/ 281827615 w 1373"/>
              <a:gd name="T13" fmla="*/ 336779951 h 1466"/>
              <a:gd name="T14" fmla="*/ 208355971 w 1373"/>
              <a:gd name="T15" fmla="*/ 352139198 h 1466"/>
              <a:gd name="T16" fmla="*/ 109085609 w 1373"/>
              <a:gd name="T17" fmla="*/ 390676031 h 1466"/>
              <a:gd name="T18" fmla="*/ 63376263 w 1373"/>
              <a:gd name="T19" fmla="*/ 372245464 h 1466"/>
              <a:gd name="T20" fmla="*/ 33090121 w 1373"/>
              <a:gd name="T21" fmla="*/ 291261835 h 1466"/>
              <a:gd name="T22" fmla="*/ 14582276 w 1373"/>
              <a:gd name="T23" fmla="*/ 221448471 h 1466"/>
              <a:gd name="T24" fmla="*/ 280663 w 1373"/>
              <a:gd name="T25" fmla="*/ 122871859 h 1466"/>
              <a:gd name="T26" fmla="*/ 56646186 w 1373"/>
              <a:gd name="T27" fmla="*/ 87406347 h 1466"/>
              <a:gd name="T28" fmla="*/ 137408702 w 1373"/>
              <a:gd name="T29" fmla="*/ 61994496 h 1466"/>
              <a:gd name="T30" fmla="*/ 144138779 w 1373"/>
              <a:gd name="T31" fmla="*/ 30159399 h 1466"/>
              <a:gd name="T32" fmla="*/ 171620414 w 1373"/>
              <a:gd name="T33" fmla="*/ 0 h 1466"/>
              <a:gd name="T34" fmla="*/ 203028148 w 1373"/>
              <a:gd name="T35" fmla="*/ 16475850 h 1466"/>
              <a:gd name="T36" fmla="*/ 178350491 w 1373"/>
              <a:gd name="T37" fmla="*/ 74560912 h 1466"/>
              <a:gd name="T38" fmla="*/ 188165210 w 1373"/>
              <a:gd name="T39" fmla="*/ 48031400 h 1466"/>
              <a:gd name="T40" fmla="*/ 223218380 w 1373"/>
              <a:gd name="T41" fmla="*/ 125105595 h 1466"/>
              <a:gd name="T42" fmla="*/ 208636634 w 1373"/>
              <a:gd name="T43" fmla="*/ 145211861 h 1466"/>
              <a:gd name="T44" fmla="*/ 171339751 w 1373"/>
              <a:gd name="T45" fmla="*/ 84055478 h 1466"/>
              <a:gd name="T46" fmla="*/ 169938027 w 1373"/>
              <a:gd name="T47" fmla="*/ 12287397 h 1466"/>
              <a:gd name="T48" fmla="*/ 203588943 w 1373"/>
              <a:gd name="T49" fmla="*/ 38536833 h 1466"/>
              <a:gd name="T50" fmla="*/ 203869076 w 1373"/>
              <a:gd name="T51" fmla="*/ 28204682 h 1466"/>
              <a:gd name="T52" fmla="*/ 173302801 w 1373"/>
              <a:gd name="T53" fmla="*/ 4747548 h 1466"/>
              <a:gd name="T54" fmla="*/ 149186470 w 1373"/>
              <a:gd name="T55" fmla="*/ 31555550 h 1466"/>
              <a:gd name="T56" fmla="*/ 162927287 w 1373"/>
              <a:gd name="T57" fmla="*/ 78191327 h 1466"/>
              <a:gd name="T58" fmla="*/ 197699795 w 1373"/>
              <a:gd name="T59" fmla="*/ 149121295 h 1466"/>
              <a:gd name="T60" fmla="*/ 220414401 w 1373"/>
              <a:gd name="T61" fmla="*/ 148283710 h 1466"/>
              <a:gd name="T62" fmla="*/ 224901296 w 1373"/>
              <a:gd name="T63" fmla="*/ 107512612 h 1466"/>
              <a:gd name="T64" fmla="*/ 196017408 w 1373"/>
              <a:gd name="T65" fmla="*/ 43842947 h 1466"/>
              <a:gd name="T66" fmla="*/ 168815906 w 1373"/>
              <a:gd name="T67" fmla="*/ 53337514 h 1466"/>
              <a:gd name="T68" fmla="*/ 187885076 w 1373"/>
              <a:gd name="T69" fmla="*/ 106675027 h 1466"/>
              <a:gd name="T70" fmla="*/ 196017408 w 1373"/>
              <a:gd name="T71" fmla="*/ 31835097 h 1466"/>
              <a:gd name="T72" fmla="*/ 167974978 w 1373"/>
              <a:gd name="T73" fmla="*/ 18430567 h 1466"/>
              <a:gd name="T74" fmla="*/ 160683575 w 1373"/>
              <a:gd name="T75" fmla="*/ 41329664 h 1466"/>
              <a:gd name="T76" fmla="*/ 185922027 w 1373"/>
              <a:gd name="T77" fmla="*/ 36582116 h 1466"/>
              <a:gd name="T78" fmla="*/ 283790664 w 1373"/>
              <a:gd name="T79" fmla="*/ 31835097 h 1466"/>
              <a:gd name="T80" fmla="*/ 247615373 w 1373"/>
              <a:gd name="T81" fmla="*/ 37699248 h 1466"/>
              <a:gd name="T82" fmla="*/ 212842866 w 1373"/>
              <a:gd name="T83" fmla="*/ 66741515 h 1466"/>
              <a:gd name="T84" fmla="*/ 231070578 w 1373"/>
              <a:gd name="T85" fmla="*/ 148563257 h 1466"/>
              <a:gd name="T86" fmla="*/ 196578203 w 1373"/>
              <a:gd name="T87" fmla="*/ 152472691 h 1466"/>
              <a:gd name="T88" fmla="*/ 155075089 w 1373"/>
              <a:gd name="T89" fmla="*/ 61714948 h 1466"/>
              <a:gd name="T90" fmla="*/ 98148770 w 1373"/>
              <a:gd name="T91" fmla="*/ 78470346 h 1466"/>
              <a:gd name="T92" fmla="*/ 27201501 w 1373"/>
              <a:gd name="T93" fmla="*/ 104999329 h 1466"/>
              <a:gd name="T94" fmla="*/ 10936839 w 1373"/>
              <a:gd name="T95" fmla="*/ 184307788 h 1466"/>
              <a:gd name="T96" fmla="*/ 33090121 w 1373"/>
              <a:gd name="T97" fmla="*/ 279253985 h 1466"/>
              <a:gd name="T98" fmla="*/ 76836418 w 1373"/>
              <a:gd name="T99" fmla="*/ 394027428 h 1466"/>
              <a:gd name="T100" fmla="*/ 170498823 w 1373"/>
              <a:gd name="T101" fmla="*/ 359679048 h 1466"/>
              <a:gd name="T102" fmla="*/ 316600122 w 1373"/>
              <a:gd name="T103" fmla="*/ 321700252 h 1466"/>
              <a:gd name="T104" fmla="*/ 378574131 w 1373"/>
              <a:gd name="T105" fmla="*/ 296008854 h 1466"/>
              <a:gd name="T106" fmla="*/ 345764673 w 1373"/>
              <a:gd name="T107" fmla="*/ 233456321 h 1466"/>
              <a:gd name="T108" fmla="*/ 310150707 w 1373"/>
              <a:gd name="T109" fmla="*/ 111701594 h 1466"/>
              <a:gd name="T110" fmla="*/ 293324720 w 1373"/>
              <a:gd name="T111" fmla="*/ 30996984 h 1466"/>
              <a:gd name="T112" fmla="*/ 215366711 w 1373"/>
              <a:gd name="T113" fmla="*/ 136834426 h 1466"/>
              <a:gd name="T114" fmla="*/ 190969717 w 1373"/>
              <a:gd name="T115" fmla="*/ 56409363 h 1466"/>
              <a:gd name="T116" fmla="*/ 179191950 w 1373"/>
              <a:gd name="T117" fmla="*/ 54454646 h 1466"/>
              <a:gd name="T118" fmla="*/ 191811176 w 1373"/>
              <a:gd name="T119" fmla="*/ 97180461 h 1466"/>
              <a:gd name="T120" fmla="*/ 194895816 w 1373"/>
              <a:gd name="T121" fmla="*/ 115052462 h 1466"/>
              <a:gd name="T122" fmla="*/ 206392922 w 1373"/>
              <a:gd name="T123" fmla="*/ 141302426 h 14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73" h="1466">
                <a:moveTo>
                  <a:pt x="762" y="143"/>
                </a:moveTo>
                <a:lnTo>
                  <a:pt x="762" y="143"/>
                </a:lnTo>
                <a:lnTo>
                  <a:pt x="790" y="136"/>
                </a:lnTo>
                <a:lnTo>
                  <a:pt x="821" y="129"/>
                </a:lnTo>
                <a:lnTo>
                  <a:pt x="882" y="113"/>
                </a:lnTo>
                <a:lnTo>
                  <a:pt x="890" y="111"/>
                </a:lnTo>
                <a:lnTo>
                  <a:pt x="898" y="111"/>
                </a:lnTo>
                <a:lnTo>
                  <a:pt x="907" y="111"/>
                </a:lnTo>
                <a:lnTo>
                  <a:pt x="917" y="110"/>
                </a:lnTo>
                <a:lnTo>
                  <a:pt x="924" y="108"/>
                </a:lnTo>
                <a:lnTo>
                  <a:pt x="931" y="106"/>
                </a:lnTo>
                <a:lnTo>
                  <a:pt x="939" y="104"/>
                </a:lnTo>
                <a:lnTo>
                  <a:pt x="949" y="104"/>
                </a:lnTo>
                <a:lnTo>
                  <a:pt x="957" y="106"/>
                </a:lnTo>
                <a:lnTo>
                  <a:pt x="966" y="106"/>
                </a:lnTo>
                <a:lnTo>
                  <a:pt x="978" y="103"/>
                </a:lnTo>
                <a:lnTo>
                  <a:pt x="992" y="99"/>
                </a:lnTo>
                <a:lnTo>
                  <a:pt x="1007" y="94"/>
                </a:lnTo>
                <a:lnTo>
                  <a:pt x="1019" y="91"/>
                </a:lnTo>
                <a:lnTo>
                  <a:pt x="1035" y="90"/>
                </a:lnTo>
                <a:lnTo>
                  <a:pt x="1050" y="90"/>
                </a:lnTo>
                <a:lnTo>
                  <a:pt x="1067" y="91"/>
                </a:lnTo>
                <a:lnTo>
                  <a:pt x="1082" y="94"/>
                </a:lnTo>
                <a:lnTo>
                  <a:pt x="1089" y="129"/>
                </a:lnTo>
                <a:lnTo>
                  <a:pt x="1095" y="167"/>
                </a:lnTo>
                <a:lnTo>
                  <a:pt x="1098" y="186"/>
                </a:lnTo>
                <a:lnTo>
                  <a:pt x="1099" y="204"/>
                </a:lnTo>
                <a:lnTo>
                  <a:pt x="1099" y="219"/>
                </a:lnTo>
                <a:lnTo>
                  <a:pt x="1098" y="233"/>
                </a:lnTo>
                <a:lnTo>
                  <a:pt x="1102" y="268"/>
                </a:lnTo>
                <a:lnTo>
                  <a:pt x="1105" y="302"/>
                </a:lnTo>
                <a:lnTo>
                  <a:pt x="1106" y="319"/>
                </a:lnTo>
                <a:lnTo>
                  <a:pt x="1108" y="334"/>
                </a:lnTo>
                <a:lnTo>
                  <a:pt x="1112" y="348"/>
                </a:lnTo>
                <a:lnTo>
                  <a:pt x="1116" y="362"/>
                </a:lnTo>
                <a:lnTo>
                  <a:pt x="1129" y="442"/>
                </a:lnTo>
                <a:lnTo>
                  <a:pt x="1141" y="523"/>
                </a:lnTo>
                <a:lnTo>
                  <a:pt x="1146" y="544"/>
                </a:lnTo>
                <a:lnTo>
                  <a:pt x="1150" y="563"/>
                </a:lnTo>
                <a:lnTo>
                  <a:pt x="1161" y="601"/>
                </a:lnTo>
                <a:lnTo>
                  <a:pt x="1174" y="636"/>
                </a:lnTo>
                <a:lnTo>
                  <a:pt x="1188" y="671"/>
                </a:lnTo>
                <a:lnTo>
                  <a:pt x="1219" y="758"/>
                </a:lnTo>
                <a:lnTo>
                  <a:pt x="1234" y="801"/>
                </a:lnTo>
                <a:lnTo>
                  <a:pt x="1252" y="841"/>
                </a:lnTo>
                <a:lnTo>
                  <a:pt x="1265" y="866"/>
                </a:lnTo>
                <a:lnTo>
                  <a:pt x="1279" y="892"/>
                </a:lnTo>
                <a:lnTo>
                  <a:pt x="1308" y="942"/>
                </a:lnTo>
                <a:lnTo>
                  <a:pt x="1336" y="993"/>
                </a:lnTo>
                <a:lnTo>
                  <a:pt x="1350" y="1020"/>
                </a:lnTo>
                <a:lnTo>
                  <a:pt x="1362" y="1046"/>
                </a:lnTo>
                <a:lnTo>
                  <a:pt x="1367" y="1052"/>
                </a:lnTo>
                <a:lnTo>
                  <a:pt x="1372" y="1057"/>
                </a:lnTo>
                <a:lnTo>
                  <a:pt x="1373" y="1064"/>
                </a:lnTo>
                <a:lnTo>
                  <a:pt x="1372" y="1069"/>
                </a:lnTo>
                <a:lnTo>
                  <a:pt x="1372" y="1071"/>
                </a:lnTo>
                <a:lnTo>
                  <a:pt x="1367" y="1076"/>
                </a:lnTo>
                <a:lnTo>
                  <a:pt x="1363" y="1079"/>
                </a:lnTo>
                <a:lnTo>
                  <a:pt x="1350" y="1083"/>
                </a:lnTo>
                <a:lnTo>
                  <a:pt x="1329" y="1094"/>
                </a:lnTo>
                <a:lnTo>
                  <a:pt x="1317" y="1100"/>
                </a:lnTo>
                <a:lnTo>
                  <a:pt x="1304" y="1105"/>
                </a:lnTo>
                <a:lnTo>
                  <a:pt x="1254" y="1125"/>
                </a:lnTo>
                <a:lnTo>
                  <a:pt x="1231" y="1135"/>
                </a:lnTo>
                <a:lnTo>
                  <a:pt x="1210" y="1146"/>
                </a:lnTo>
                <a:lnTo>
                  <a:pt x="1199" y="1150"/>
                </a:lnTo>
                <a:lnTo>
                  <a:pt x="1185" y="1154"/>
                </a:lnTo>
                <a:lnTo>
                  <a:pt x="1172" y="1160"/>
                </a:lnTo>
                <a:lnTo>
                  <a:pt x="1167" y="1163"/>
                </a:lnTo>
                <a:lnTo>
                  <a:pt x="1162" y="1167"/>
                </a:lnTo>
                <a:lnTo>
                  <a:pt x="1140" y="1170"/>
                </a:lnTo>
                <a:lnTo>
                  <a:pt x="1115" y="1175"/>
                </a:lnTo>
                <a:lnTo>
                  <a:pt x="1060" y="1191"/>
                </a:lnTo>
                <a:lnTo>
                  <a:pt x="1005" y="1206"/>
                </a:lnTo>
                <a:lnTo>
                  <a:pt x="952" y="1220"/>
                </a:lnTo>
                <a:lnTo>
                  <a:pt x="949" y="1222"/>
                </a:lnTo>
                <a:lnTo>
                  <a:pt x="948" y="1223"/>
                </a:lnTo>
                <a:lnTo>
                  <a:pt x="946" y="1226"/>
                </a:lnTo>
                <a:lnTo>
                  <a:pt x="945" y="1227"/>
                </a:lnTo>
                <a:lnTo>
                  <a:pt x="931" y="1227"/>
                </a:lnTo>
                <a:lnTo>
                  <a:pt x="915" y="1230"/>
                </a:lnTo>
                <a:lnTo>
                  <a:pt x="884" y="1236"/>
                </a:lnTo>
                <a:lnTo>
                  <a:pt x="814" y="1248"/>
                </a:lnTo>
                <a:lnTo>
                  <a:pt x="743" y="1261"/>
                </a:lnTo>
                <a:lnTo>
                  <a:pt x="706" y="1269"/>
                </a:lnTo>
                <a:lnTo>
                  <a:pt x="671" y="1278"/>
                </a:lnTo>
                <a:lnTo>
                  <a:pt x="637" y="1289"/>
                </a:lnTo>
                <a:lnTo>
                  <a:pt x="604" y="1303"/>
                </a:lnTo>
                <a:lnTo>
                  <a:pt x="557" y="1321"/>
                </a:lnTo>
                <a:lnTo>
                  <a:pt x="512" y="1340"/>
                </a:lnTo>
                <a:lnTo>
                  <a:pt x="469" y="1356"/>
                </a:lnTo>
                <a:lnTo>
                  <a:pt x="448" y="1366"/>
                </a:lnTo>
                <a:lnTo>
                  <a:pt x="427" y="1376"/>
                </a:lnTo>
                <a:lnTo>
                  <a:pt x="407" y="1387"/>
                </a:lnTo>
                <a:lnTo>
                  <a:pt x="389" y="1399"/>
                </a:lnTo>
                <a:lnTo>
                  <a:pt x="354" y="1421"/>
                </a:lnTo>
                <a:lnTo>
                  <a:pt x="319" y="1445"/>
                </a:lnTo>
                <a:lnTo>
                  <a:pt x="285" y="1466"/>
                </a:lnTo>
                <a:lnTo>
                  <a:pt x="278" y="1456"/>
                </a:lnTo>
                <a:lnTo>
                  <a:pt x="274" y="1445"/>
                </a:lnTo>
                <a:lnTo>
                  <a:pt x="264" y="1421"/>
                </a:lnTo>
                <a:lnTo>
                  <a:pt x="250" y="1392"/>
                </a:lnTo>
                <a:lnTo>
                  <a:pt x="234" y="1361"/>
                </a:lnTo>
                <a:lnTo>
                  <a:pt x="230" y="1347"/>
                </a:lnTo>
                <a:lnTo>
                  <a:pt x="226" y="1333"/>
                </a:lnTo>
                <a:lnTo>
                  <a:pt x="191" y="1244"/>
                </a:lnTo>
                <a:lnTo>
                  <a:pt x="153" y="1150"/>
                </a:lnTo>
                <a:lnTo>
                  <a:pt x="146" y="1137"/>
                </a:lnTo>
                <a:lnTo>
                  <a:pt x="140" y="1126"/>
                </a:lnTo>
                <a:lnTo>
                  <a:pt x="139" y="1122"/>
                </a:lnTo>
                <a:lnTo>
                  <a:pt x="139" y="1116"/>
                </a:lnTo>
                <a:lnTo>
                  <a:pt x="139" y="1112"/>
                </a:lnTo>
                <a:lnTo>
                  <a:pt x="139" y="1107"/>
                </a:lnTo>
                <a:lnTo>
                  <a:pt x="118" y="1043"/>
                </a:lnTo>
                <a:lnTo>
                  <a:pt x="98" y="979"/>
                </a:lnTo>
                <a:lnTo>
                  <a:pt x="77" y="910"/>
                </a:lnTo>
                <a:lnTo>
                  <a:pt x="72" y="890"/>
                </a:lnTo>
                <a:lnTo>
                  <a:pt x="65" y="872"/>
                </a:lnTo>
                <a:lnTo>
                  <a:pt x="63" y="862"/>
                </a:lnTo>
                <a:lnTo>
                  <a:pt x="62" y="851"/>
                </a:lnTo>
                <a:lnTo>
                  <a:pt x="62" y="840"/>
                </a:lnTo>
                <a:lnTo>
                  <a:pt x="60" y="829"/>
                </a:lnTo>
                <a:lnTo>
                  <a:pt x="52" y="793"/>
                </a:lnTo>
                <a:lnTo>
                  <a:pt x="44" y="758"/>
                </a:lnTo>
                <a:lnTo>
                  <a:pt x="35" y="723"/>
                </a:lnTo>
                <a:lnTo>
                  <a:pt x="28" y="687"/>
                </a:lnTo>
                <a:lnTo>
                  <a:pt x="22" y="649"/>
                </a:lnTo>
                <a:lnTo>
                  <a:pt x="18" y="608"/>
                </a:lnTo>
                <a:lnTo>
                  <a:pt x="10" y="544"/>
                </a:lnTo>
                <a:lnTo>
                  <a:pt x="7" y="511"/>
                </a:lnTo>
                <a:lnTo>
                  <a:pt x="6" y="479"/>
                </a:lnTo>
                <a:lnTo>
                  <a:pt x="4" y="459"/>
                </a:lnTo>
                <a:lnTo>
                  <a:pt x="1" y="440"/>
                </a:lnTo>
                <a:lnTo>
                  <a:pt x="0" y="420"/>
                </a:lnTo>
                <a:lnTo>
                  <a:pt x="0" y="412"/>
                </a:lnTo>
                <a:lnTo>
                  <a:pt x="1" y="402"/>
                </a:lnTo>
                <a:lnTo>
                  <a:pt x="42" y="384"/>
                </a:lnTo>
                <a:lnTo>
                  <a:pt x="86" y="362"/>
                </a:lnTo>
                <a:lnTo>
                  <a:pt x="108" y="351"/>
                </a:lnTo>
                <a:lnTo>
                  <a:pt x="132" y="341"/>
                </a:lnTo>
                <a:lnTo>
                  <a:pt x="156" y="333"/>
                </a:lnTo>
                <a:lnTo>
                  <a:pt x="180" y="326"/>
                </a:lnTo>
                <a:lnTo>
                  <a:pt x="191" y="319"/>
                </a:lnTo>
                <a:lnTo>
                  <a:pt x="202" y="313"/>
                </a:lnTo>
                <a:lnTo>
                  <a:pt x="215" y="311"/>
                </a:lnTo>
                <a:lnTo>
                  <a:pt x="226" y="308"/>
                </a:lnTo>
                <a:lnTo>
                  <a:pt x="243" y="299"/>
                </a:lnTo>
                <a:lnTo>
                  <a:pt x="260" y="292"/>
                </a:lnTo>
                <a:lnTo>
                  <a:pt x="295" y="280"/>
                </a:lnTo>
                <a:lnTo>
                  <a:pt x="333" y="268"/>
                </a:lnTo>
                <a:lnTo>
                  <a:pt x="371" y="259"/>
                </a:lnTo>
                <a:lnTo>
                  <a:pt x="406" y="249"/>
                </a:lnTo>
                <a:lnTo>
                  <a:pt x="441" y="236"/>
                </a:lnTo>
                <a:lnTo>
                  <a:pt x="474" y="226"/>
                </a:lnTo>
                <a:lnTo>
                  <a:pt x="490" y="222"/>
                </a:lnTo>
                <a:lnTo>
                  <a:pt x="505" y="221"/>
                </a:lnTo>
                <a:lnTo>
                  <a:pt x="515" y="216"/>
                </a:lnTo>
                <a:lnTo>
                  <a:pt x="525" y="212"/>
                </a:lnTo>
                <a:lnTo>
                  <a:pt x="547" y="207"/>
                </a:lnTo>
                <a:lnTo>
                  <a:pt x="545" y="195"/>
                </a:lnTo>
                <a:lnTo>
                  <a:pt x="540" y="184"/>
                </a:lnTo>
                <a:lnTo>
                  <a:pt x="529" y="159"/>
                </a:lnTo>
                <a:lnTo>
                  <a:pt x="519" y="132"/>
                </a:lnTo>
                <a:lnTo>
                  <a:pt x="517" y="121"/>
                </a:lnTo>
                <a:lnTo>
                  <a:pt x="514" y="108"/>
                </a:lnTo>
                <a:lnTo>
                  <a:pt x="514" y="96"/>
                </a:lnTo>
                <a:lnTo>
                  <a:pt x="517" y="84"/>
                </a:lnTo>
                <a:lnTo>
                  <a:pt x="519" y="73"/>
                </a:lnTo>
                <a:lnTo>
                  <a:pt x="524" y="62"/>
                </a:lnTo>
                <a:lnTo>
                  <a:pt x="536" y="42"/>
                </a:lnTo>
                <a:lnTo>
                  <a:pt x="549" y="21"/>
                </a:lnTo>
                <a:lnTo>
                  <a:pt x="556" y="20"/>
                </a:lnTo>
                <a:lnTo>
                  <a:pt x="564" y="17"/>
                </a:lnTo>
                <a:lnTo>
                  <a:pt x="578" y="11"/>
                </a:lnTo>
                <a:lnTo>
                  <a:pt x="595" y="4"/>
                </a:lnTo>
                <a:lnTo>
                  <a:pt x="604" y="2"/>
                </a:lnTo>
                <a:lnTo>
                  <a:pt x="612" y="0"/>
                </a:lnTo>
                <a:lnTo>
                  <a:pt x="623" y="0"/>
                </a:lnTo>
                <a:lnTo>
                  <a:pt x="633" y="0"/>
                </a:lnTo>
                <a:lnTo>
                  <a:pt x="642" y="2"/>
                </a:lnTo>
                <a:lnTo>
                  <a:pt x="651" y="4"/>
                </a:lnTo>
                <a:lnTo>
                  <a:pt x="668" y="10"/>
                </a:lnTo>
                <a:lnTo>
                  <a:pt x="688" y="17"/>
                </a:lnTo>
                <a:lnTo>
                  <a:pt x="695" y="28"/>
                </a:lnTo>
                <a:lnTo>
                  <a:pt x="705" y="38"/>
                </a:lnTo>
                <a:lnTo>
                  <a:pt x="715" y="48"/>
                </a:lnTo>
                <a:lnTo>
                  <a:pt x="724" y="59"/>
                </a:lnTo>
                <a:lnTo>
                  <a:pt x="730" y="69"/>
                </a:lnTo>
                <a:lnTo>
                  <a:pt x="734" y="80"/>
                </a:lnTo>
                <a:lnTo>
                  <a:pt x="743" y="101"/>
                </a:lnTo>
                <a:lnTo>
                  <a:pt x="751" y="124"/>
                </a:lnTo>
                <a:lnTo>
                  <a:pt x="757" y="134"/>
                </a:lnTo>
                <a:lnTo>
                  <a:pt x="762" y="143"/>
                </a:lnTo>
                <a:close/>
                <a:moveTo>
                  <a:pt x="674" y="354"/>
                </a:moveTo>
                <a:lnTo>
                  <a:pt x="674" y="354"/>
                </a:lnTo>
                <a:lnTo>
                  <a:pt x="660" y="323"/>
                </a:lnTo>
                <a:lnTo>
                  <a:pt x="646" y="291"/>
                </a:lnTo>
                <a:lnTo>
                  <a:pt x="636" y="267"/>
                </a:lnTo>
                <a:lnTo>
                  <a:pt x="628" y="242"/>
                </a:lnTo>
                <a:lnTo>
                  <a:pt x="625" y="229"/>
                </a:lnTo>
                <a:lnTo>
                  <a:pt x="623" y="215"/>
                </a:lnTo>
                <a:lnTo>
                  <a:pt x="622" y="202"/>
                </a:lnTo>
                <a:lnTo>
                  <a:pt x="623" y="190"/>
                </a:lnTo>
                <a:lnTo>
                  <a:pt x="628" y="183"/>
                </a:lnTo>
                <a:lnTo>
                  <a:pt x="633" y="179"/>
                </a:lnTo>
                <a:lnTo>
                  <a:pt x="639" y="174"/>
                </a:lnTo>
                <a:lnTo>
                  <a:pt x="646" y="172"/>
                </a:lnTo>
                <a:lnTo>
                  <a:pt x="654" y="170"/>
                </a:lnTo>
                <a:lnTo>
                  <a:pt x="661" y="170"/>
                </a:lnTo>
                <a:lnTo>
                  <a:pt x="671" y="172"/>
                </a:lnTo>
                <a:lnTo>
                  <a:pt x="681" y="173"/>
                </a:lnTo>
                <a:lnTo>
                  <a:pt x="692" y="190"/>
                </a:lnTo>
                <a:lnTo>
                  <a:pt x="703" y="211"/>
                </a:lnTo>
                <a:lnTo>
                  <a:pt x="715" y="232"/>
                </a:lnTo>
                <a:lnTo>
                  <a:pt x="726" y="256"/>
                </a:lnTo>
                <a:lnTo>
                  <a:pt x="747" y="305"/>
                </a:lnTo>
                <a:lnTo>
                  <a:pt x="764" y="351"/>
                </a:lnTo>
                <a:lnTo>
                  <a:pt x="778" y="388"/>
                </a:lnTo>
                <a:lnTo>
                  <a:pt x="785" y="407"/>
                </a:lnTo>
                <a:lnTo>
                  <a:pt x="792" y="428"/>
                </a:lnTo>
                <a:lnTo>
                  <a:pt x="796" y="448"/>
                </a:lnTo>
                <a:lnTo>
                  <a:pt x="796" y="458"/>
                </a:lnTo>
                <a:lnTo>
                  <a:pt x="796" y="468"/>
                </a:lnTo>
                <a:lnTo>
                  <a:pt x="796" y="476"/>
                </a:lnTo>
                <a:lnTo>
                  <a:pt x="793" y="485"/>
                </a:lnTo>
                <a:lnTo>
                  <a:pt x="790" y="492"/>
                </a:lnTo>
                <a:lnTo>
                  <a:pt x="785" y="499"/>
                </a:lnTo>
                <a:lnTo>
                  <a:pt x="772" y="510"/>
                </a:lnTo>
                <a:lnTo>
                  <a:pt x="762" y="515"/>
                </a:lnTo>
                <a:lnTo>
                  <a:pt x="758" y="518"/>
                </a:lnTo>
                <a:lnTo>
                  <a:pt x="754" y="520"/>
                </a:lnTo>
                <a:lnTo>
                  <a:pt x="744" y="520"/>
                </a:lnTo>
                <a:lnTo>
                  <a:pt x="731" y="518"/>
                </a:lnTo>
                <a:lnTo>
                  <a:pt x="719" y="515"/>
                </a:lnTo>
                <a:lnTo>
                  <a:pt x="710" y="511"/>
                </a:lnTo>
                <a:lnTo>
                  <a:pt x="706" y="506"/>
                </a:lnTo>
                <a:lnTo>
                  <a:pt x="702" y="499"/>
                </a:lnTo>
                <a:lnTo>
                  <a:pt x="699" y="493"/>
                </a:lnTo>
                <a:lnTo>
                  <a:pt x="696" y="490"/>
                </a:lnTo>
                <a:lnTo>
                  <a:pt x="695" y="487"/>
                </a:lnTo>
                <a:lnTo>
                  <a:pt x="651" y="395"/>
                </a:lnTo>
                <a:lnTo>
                  <a:pt x="630" y="348"/>
                </a:lnTo>
                <a:lnTo>
                  <a:pt x="611" y="301"/>
                </a:lnTo>
                <a:lnTo>
                  <a:pt x="592" y="252"/>
                </a:lnTo>
                <a:lnTo>
                  <a:pt x="576" y="201"/>
                </a:lnTo>
                <a:lnTo>
                  <a:pt x="569" y="174"/>
                </a:lnTo>
                <a:lnTo>
                  <a:pt x="563" y="146"/>
                </a:lnTo>
                <a:lnTo>
                  <a:pt x="557" y="118"/>
                </a:lnTo>
                <a:lnTo>
                  <a:pt x="553" y="87"/>
                </a:lnTo>
                <a:lnTo>
                  <a:pt x="557" y="80"/>
                </a:lnTo>
                <a:lnTo>
                  <a:pt x="563" y="73"/>
                </a:lnTo>
                <a:lnTo>
                  <a:pt x="576" y="62"/>
                </a:lnTo>
                <a:lnTo>
                  <a:pt x="591" y="52"/>
                </a:lnTo>
                <a:lnTo>
                  <a:pt x="606" y="44"/>
                </a:lnTo>
                <a:lnTo>
                  <a:pt x="616" y="44"/>
                </a:lnTo>
                <a:lnTo>
                  <a:pt x="626" y="44"/>
                </a:lnTo>
                <a:lnTo>
                  <a:pt x="644" y="48"/>
                </a:lnTo>
                <a:lnTo>
                  <a:pt x="661" y="54"/>
                </a:lnTo>
                <a:lnTo>
                  <a:pt x="677" y="59"/>
                </a:lnTo>
                <a:lnTo>
                  <a:pt x="686" y="73"/>
                </a:lnTo>
                <a:lnTo>
                  <a:pt x="698" y="87"/>
                </a:lnTo>
                <a:lnTo>
                  <a:pt x="708" y="101"/>
                </a:lnTo>
                <a:lnTo>
                  <a:pt x="717" y="115"/>
                </a:lnTo>
                <a:lnTo>
                  <a:pt x="722" y="127"/>
                </a:lnTo>
                <a:lnTo>
                  <a:pt x="726" y="138"/>
                </a:lnTo>
                <a:lnTo>
                  <a:pt x="730" y="149"/>
                </a:lnTo>
                <a:lnTo>
                  <a:pt x="734" y="153"/>
                </a:lnTo>
                <a:lnTo>
                  <a:pt x="738" y="157"/>
                </a:lnTo>
                <a:lnTo>
                  <a:pt x="740" y="155"/>
                </a:lnTo>
                <a:lnTo>
                  <a:pt x="741" y="155"/>
                </a:lnTo>
                <a:lnTo>
                  <a:pt x="743" y="155"/>
                </a:lnTo>
                <a:lnTo>
                  <a:pt x="745" y="155"/>
                </a:lnTo>
                <a:lnTo>
                  <a:pt x="743" y="139"/>
                </a:lnTo>
                <a:lnTo>
                  <a:pt x="738" y="127"/>
                </a:lnTo>
                <a:lnTo>
                  <a:pt x="733" y="114"/>
                </a:lnTo>
                <a:lnTo>
                  <a:pt x="727" y="101"/>
                </a:lnTo>
                <a:lnTo>
                  <a:pt x="715" y="77"/>
                </a:lnTo>
                <a:lnTo>
                  <a:pt x="699" y="52"/>
                </a:lnTo>
                <a:lnTo>
                  <a:pt x="686" y="44"/>
                </a:lnTo>
                <a:lnTo>
                  <a:pt x="682" y="38"/>
                </a:lnTo>
                <a:lnTo>
                  <a:pt x="677" y="31"/>
                </a:lnTo>
                <a:lnTo>
                  <a:pt x="665" y="27"/>
                </a:lnTo>
                <a:lnTo>
                  <a:pt x="651" y="21"/>
                </a:lnTo>
                <a:lnTo>
                  <a:pt x="643" y="18"/>
                </a:lnTo>
                <a:lnTo>
                  <a:pt x="635" y="17"/>
                </a:lnTo>
                <a:lnTo>
                  <a:pt x="626" y="17"/>
                </a:lnTo>
                <a:lnTo>
                  <a:pt x="618" y="17"/>
                </a:lnTo>
                <a:lnTo>
                  <a:pt x="604" y="21"/>
                </a:lnTo>
                <a:lnTo>
                  <a:pt x="588" y="25"/>
                </a:lnTo>
                <a:lnTo>
                  <a:pt x="557" y="37"/>
                </a:lnTo>
                <a:lnTo>
                  <a:pt x="552" y="44"/>
                </a:lnTo>
                <a:lnTo>
                  <a:pt x="545" y="51"/>
                </a:lnTo>
                <a:lnTo>
                  <a:pt x="539" y="59"/>
                </a:lnTo>
                <a:lnTo>
                  <a:pt x="535" y="69"/>
                </a:lnTo>
                <a:lnTo>
                  <a:pt x="532" y="79"/>
                </a:lnTo>
                <a:lnTo>
                  <a:pt x="531" y="89"/>
                </a:lnTo>
                <a:lnTo>
                  <a:pt x="531" y="100"/>
                </a:lnTo>
                <a:lnTo>
                  <a:pt x="532" y="113"/>
                </a:lnTo>
                <a:lnTo>
                  <a:pt x="540" y="135"/>
                </a:lnTo>
                <a:lnTo>
                  <a:pt x="547" y="159"/>
                </a:lnTo>
                <a:lnTo>
                  <a:pt x="555" y="183"/>
                </a:lnTo>
                <a:lnTo>
                  <a:pt x="563" y="205"/>
                </a:lnTo>
                <a:lnTo>
                  <a:pt x="564" y="216"/>
                </a:lnTo>
                <a:lnTo>
                  <a:pt x="567" y="226"/>
                </a:lnTo>
                <a:lnTo>
                  <a:pt x="573" y="245"/>
                </a:lnTo>
                <a:lnTo>
                  <a:pt x="578" y="261"/>
                </a:lnTo>
                <a:lnTo>
                  <a:pt x="580" y="271"/>
                </a:lnTo>
                <a:lnTo>
                  <a:pt x="581" y="280"/>
                </a:lnTo>
                <a:lnTo>
                  <a:pt x="595" y="318"/>
                </a:lnTo>
                <a:lnTo>
                  <a:pt x="608" y="355"/>
                </a:lnTo>
                <a:lnTo>
                  <a:pt x="620" y="393"/>
                </a:lnTo>
                <a:lnTo>
                  <a:pt x="628" y="412"/>
                </a:lnTo>
                <a:lnTo>
                  <a:pt x="635" y="428"/>
                </a:lnTo>
                <a:lnTo>
                  <a:pt x="649" y="458"/>
                </a:lnTo>
                <a:lnTo>
                  <a:pt x="665" y="486"/>
                </a:lnTo>
                <a:lnTo>
                  <a:pt x="675" y="500"/>
                </a:lnTo>
                <a:lnTo>
                  <a:pt x="684" y="513"/>
                </a:lnTo>
                <a:lnTo>
                  <a:pt x="695" y="524"/>
                </a:lnTo>
                <a:lnTo>
                  <a:pt x="705" y="534"/>
                </a:lnTo>
                <a:lnTo>
                  <a:pt x="715" y="535"/>
                </a:lnTo>
                <a:lnTo>
                  <a:pt x="723" y="538"/>
                </a:lnTo>
                <a:lnTo>
                  <a:pt x="730" y="541"/>
                </a:lnTo>
                <a:lnTo>
                  <a:pt x="740" y="542"/>
                </a:lnTo>
                <a:lnTo>
                  <a:pt x="744" y="541"/>
                </a:lnTo>
                <a:lnTo>
                  <a:pt x="750" y="539"/>
                </a:lnTo>
                <a:lnTo>
                  <a:pt x="762" y="538"/>
                </a:lnTo>
                <a:lnTo>
                  <a:pt x="773" y="537"/>
                </a:lnTo>
                <a:lnTo>
                  <a:pt x="783" y="535"/>
                </a:lnTo>
                <a:lnTo>
                  <a:pt x="785" y="532"/>
                </a:lnTo>
                <a:lnTo>
                  <a:pt x="786" y="531"/>
                </a:lnTo>
                <a:lnTo>
                  <a:pt x="790" y="527"/>
                </a:lnTo>
                <a:lnTo>
                  <a:pt x="803" y="521"/>
                </a:lnTo>
                <a:lnTo>
                  <a:pt x="810" y="508"/>
                </a:lnTo>
                <a:lnTo>
                  <a:pt x="814" y="496"/>
                </a:lnTo>
                <a:lnTo>
                  <a:pt x="816" y="482"/>
                </a:lnTo>
                <a:lnTo>
                  <a:pt x="816" y="468"/>
                </a:lnTo>
                <a:lnTo>
                  <a:pt x="814" y="454"/>
                </a:lnTo>
                <a:lnTo>
                  <a:pt x="811" y="438"/>
                </a:lnTo>
                <a:lnTo>
                  <a:pt x="804" y="409"/>
                </a:lnTo>
                <a:lnTo>
                  <a:pt x="802" y="392"/>
                </a:lnTo>
                <a:lnTo>
                  <a:pt x="802" y="385"/>
                </a:lnTo>
                <a:lnTo>
                  <a:pt x="799" y="378"/>
                </a:lnTo>
                <a:lnTo>
                  <a:pt x="788" y="344"/>
                </a:lnTo>
                <a:lnTo>
                  <a:pt x="773" y="312"/>
                </a:lnTo>
                <a:lnTo>
                  <a:pt x="748" y="252"/>
                </a:lnTo>
                <a:lnTo>
                  <a:pt x="740" y="233"/>
                </a:lnTo>
                <a:lnTo>
                  <a:pt x="731" y="215"/>
                </a:lnTo>
                <a:lnTo>
                  <a:pt x="713" y="183"/>
                </a:lnTo>
                <a:lnTo>
                  <a:pt x="706" y="169"/>
                </a:lnTo>
                <a:lnTo>
                  <a:pt x="699" y="157"/>
                </a:lnTo>
                <a:lnTo>
                  <a:pt x="695" y="153"/>
                </a:lnTo>
                <a:lnTo>
                  <a:pt x="689" y="149"/>
                </a:lnTo>
                <a:lnTo>
                  <a:pt x="682" y="146"/>
                </a:lnTo>
                <a:lnTo>
                  <a:pt x="677" y="143"/>
                </a:lnTo>
                <a:lnTo>
                  <a:pt x="671" y="143"/>
                </a:lnTo>
                <a:lnTo>
                  <a:pt x="664" y="143"/>
                </a:lnTo>
                <a:lnTo>
                  <a:pt x="651" y="145"/>
                </a:lnTo>
                <a:lnTo>
                  <a:pt x="637" y="149"/>
                </a:lnTo>
                <a:lnTo>
                  <a:pt x="626" y="156"/>
                </a:lnTo>
                <a:lnTo>
                  <a:pt x="615" y="164"/>
                </a:lnTo>
                <a:lnTo>
                  <a:pt x="605" y="173"/>
                </a:lnTo>
                <a:lnTo>
                  <a:pt x="602" y="191"/>
                </a:lnTo>
                <a:lnTo>
                  <a:pt x="602" y="208"/>
                </a:lnTo>
                <a:lnTo>
                  <a:pt x="604" y="226"/>
                </a:lnTo>
                <a:lnTo>
                  <a:pt x="606" y="242"/>
                </a:lnTo>
                <a:lnTo>
                  <a:pt x="612" y="259"/>
                </a:lnTo>
                <a:lnTo>
                  <a:pt x="618" y="274"/>
                </a:lnTo>
                <a:lnTo>
                  <a:pt x="630" y="306"/>
                </a:lnTo>
                <a:lnTo>
                  <a:pt x="636" y="319"/>
                </a:lnTo>
                <a:lnTo>
                  <a:pt x="642" y="332"/>
                </a:lnTo>
                <a:lnTo>
                  <a:pt x="656" y="357"/>
                </a:lnTo>
                <a:lnTo>
                  <a:pt x="663" y="369"/>
                </a:lnTo>
                <a:lnTo>
                  <a:pt x="670" y="382"/>
                </a:lnTo>
                <a:lnTo>
                  <a:pt x="674" y="388"/>
                </a:lnTo>
                <a:lnTo>
                  <a:pt x="678" y="392"/>
                </a:lnTo>
                <a:lnTo>
                  <a:pt x="684" y="395"/>
                </a:lnTo>
                <a:lnTo>
                  <a:pt x="689" y="395"/>
                </a:lnTo>
                <a:lnTo>
                  <a:pt x="691" y="391"/>
                </a:lnTo>
                <a:lnTo>
                  <a:pt x="691" y="385"/>
                </a:lnTo>
                <a:lnTo>
                  <a:pt x="689" y="381"/>
                </a:lnTo>
                <a:lnTo>
                  <a:pt x="686" y="375"/>
                </a:lnTo>
                <a:lnTo>
                  <a:pt x="674" y="354"/>
                </a:lnTo>
                <a:close/>
                <a:moveTo>
                  <a:pt x="699" y="114"/>
                </a:moveTo>
                <a:lnTo>
                  <a:pt x="699" y="114"/>
                </a:lnTo>
                <a:lnTo>
                  <a:pt x="692" y="103"/>
                </a:lnTo>
                <a:lnTo>
                  <a:pt x="684" y="90"/>
                </a:lnTo>
                <a:lnTo>
                  <a:pt x="674" y="79"/>
                </a:lnTo>
                <a:lnTo>
                  <a:pt x="667" y="72"/>
                </a:lnTo>
                <a:lnTo>
                  <a:pt x="654" y="66"/>
                </a:lnTo>
                <a:lnTo>
                  <a:pt x="639" y="61"/>
                </a:lnTo>
                <a:lnTo>
                  <a:pt x="623" y="58"/>
                </a:lnTo>
                <a:lnTo>
                  <a:pt x="616" y="58"/>
                </a:lnTo>
                <a:lnTo>
                  <a:pt x="611" y="59"/>
                </a:lnTo>
                <a:lnTo>
                  <a:pt x="605" y="62"/>
                </a:lnTo>
                <a:lnTo>
                  <a:pt x="599" y="66"/>
                </a:lnTo>
                <a:lnTo>
                  <a:pt x="595" y="72"/>
                </a:lnTo>
                <a:lnTo>
                  <a:pt x="590" y="76"/>
                </a:lnTo>
                <a:lnTo>
                  <a:pt x="577" y="82"/>
                </a:lnTo>
                <a:lnTo>
                  <a:pt x="570" y="86"/>
                </a:lnTo>
                <a:lnTo>
                  <a:pt x="569" y="89"/>
                </a:lnTo>
                <a:lnTo>
                  <a:pt x="567" y="93"/>
                </a:lnTo>
                <a:lnTo>
                  <a:pt x="566" y="101"/>
                </a:lnTo>
                <a:lnTo>
                  <a:pt x="566" y="111"/>
                </a:lnTo>
                <a:lnTo>
                  <a:pt x="569" y="129"/>
                </a:lnTo>
                <a:lnTo>
                  <a:pt x="573" y="148"/>
                </a:lnTo>
                <a:lnTo>
                  <a:pt x="578" y="166"/>
                </a:lnTo>
                <a:lnTo>
                  <a:pt x="591" y="198"/>
                </a:lnTo>
                <a:lnTo>
                  <a:pt x="591" y="190"/>
                </a:lnTo>
                <a:lnTo>
                  <a:pt x="592" y="183"/>
                </a:lnTo>
                <a:lnTo>
                  <a:pt x="594" y="176"/>
                </a:lnTo>
                <a:lnTo>
                  <a:pt x="597" y="170"/>
                </a:lnTo>
                <a:lnTo>
                  <a:pt x="604" y="159"/>
                </a:lnTo>
                <a:lnTo>
                  <a:pt x="613" y="149"/>
                </a:lnTo>
                <a:lnTo>
                  <a:pt x="625" y="142"/>
                </a:lnTo>
                <a:lnTo>
                  <a:pt x="637" y="136"/>
                </a:lnTo>
                <a:lnTo>
                  <a:pt x="650" y="132"/>
                </a:lnTo>
                <a:lnTo>
                  <a:pt x="663" y="131"/>
                </a:lnTo>
                <a:lnTo>
                  <a:pt x="671" y="132"/>
                </a:lnTo>
                <a:lnTo>
                  <a:pt x="679" y="134"/>
                </a:lnTo>
                <a:lnTo>
                  <a:pt x="686" y="136"/>
                </a:lnTo>
                <a:lnTo>
                  <a:pt x="692" y="141"/>
                </a:lnTo>
                <a:lnTo>
                  <a:pt x="705" y="149"/>
                </a:lnTo>
                <a:lnTo>
                  <a:pt x="716" y="157"/>
                </a:lnTo>
                <a:lnTo>
                  <a:pt x="709" y="135"/>
                </a:lnTo>
                <a:lnTo>
                  <a:pt x="706" y="125"/>
                </a:lnTo>
                <a:lnTo>
                  <a:pt x="699" y="114"/>
                </a:lnTo>
                <a:close/>
                <a:moveTo>
                  <a:pt x="1012" y="114"/>
                </a:moveTo>
                <a:lnTo>
                  <a:pt x="1012" y="114"/>
                </a:lnTo>
                <a:lnTo>
                  <a:pt x="1007" y="117"/>
                </a:lnTo>
                <a:lnTo>
                  <a:pt x="998" y="118"/>
                </a:lnTo>
                <a:lnTo>
                  <a:pt x="983" y="120"/>
                </a:lnTo>
                <a:lnTo>
                  <a:pt x="966" y="120"/>
                </a:lnTo>
                <a:lnTo>
                  <a:pt x="949" y="121"/>
                </a:lnTo>
                <a:lnTo>
                  <a:pt x="934" y="124"/>
                </a:lnTo>
                <a:lnTo>
                  <a:pt x="918" y="128"/>
                </a:lnTo>
                <a:lnTo>
                  <a:pt x="904" y="132"/>
                </a:lnTo>
                <a:lnTo>
                  <a:pt x="890" y="135"/>
                </a:lnTo>
                <a:lnTo>
                  <a:pt x="883" y="135"/>
                </a:lnTo>
                <a:lnTo>
                  <a:pt x="876" y="135"/>
                </a:lnTo>
                <a:lnTo>
                  <a:pt x="869" y="134"/>
                </a:lnTo>
                <a:lnTo>
                  <a:pt x="862" y="135"/>
                </a:lnTo>
                <a:lnTo>
                  <a:pt x="845" y="138"/>
                </a:lnTo>
                <a:lnTo>
                  <a:pt x="827" y="143"/>
                </a:lnTo>
                <a:lnTo>
                  <a:pt x="795" y="153"/>
                </a:lnTo>
                <a:lnTo>
                  <a:pt x="761" y="164"/>
                </a:lnTo>
                <a:lnTo>
                  <a:pt x="726" y="176"/>
                </a:lnTo>
                <a:lnTo>
                  <a:pt x="734" y="188"/>
                </a:lnTo>
                <a:lnTo>
                  <a:pt x="743" y="204"/>
                </a:lnTo>
                <a:lnTo>
                  <a:pt x="759" y="239"/>
                </a:lnTo>
                <a:lnTo>
                  <a:pt x="790" y="313"/>
                </a:lnTo>
                <a:lnTo>
                  <a:pt x="797" y="340"/>
                </a:lnTo>
                <a:lnTo>
                  <a:pt x="806" y="368"/>
                </a:lnTo>
                <a:lnTo>
                  <a:pt x="816" y="396"/>
                </a:lnTo>
                <a:lnTo>
                  <a:pt x="823" y="424"/>
                </a:lnTo>
                <a:lnTo>
                  <a:pt x="830" y="452"/>
                </a:lnTo>
                <a:lnTo>
                  <a:pt x="831" y="466"/>
                </a:lnTo>
                <a:lnTo>
                  <a:pt x="832" y="479"/>
                </a:lnTo>
                <a:lnTo>
                  <a:pt x="832" y="493"/>
                </a:lnTo>
                <a:lnTo>
                  <a:pt x="831" y="506"/>
                </a:lnTo>
                <a:lnTo>
                  <a:pt x="828" y="520"/>
                </a:lnTo>
                <a:lnTo>
                  <a:pt x="824" y="532"/>
                </a:lnTo>
                <a:lnTo>
                  <a:pt x="816" y="538"/>
                </a:lnTo>
                <a:lnTo>
                  <a:pt x="806" y="542"/>
                </a:lnTo>
                <a:lnTo>
                  <a:pt x="796" y="546"/>
                </a:lnTo>
                <a:lnTo>
                  <a:pt x="786" y="549"/>
                </a:lnTo>
                <a:lnTo>
                  <a:pt x="764" y="553"/>
                </a:lnTo>
                <a:lnTo>
                  <a:pt x="741" y="560"/>
                </a:lnTo>
                <a:lnTo>
                  <a:pt x="733" y="556"/>
                </a:lnTo>
                <a:lnTo>
                  <a:pt x="726" y="553"/>
                </a:lnTo>
                <a:lnTo>
                  <a:pt x="712" y="551"/>
                </a:lnTo>
                <a:lnTo>
                  <a:pt x="701" y="546"/>
                </a:lnTo>
                <a:lnTo>
                  <a:pt x="691" y="541"/>
                </a:lnTo>
                <a:lnTo>
                  <a:pt x="681" y="532"/>
                </a:lnTo>
                <a:lnTo>
                  <a:pt x="672" y="524"/>
                </a:lnTo>
                <a:lnTo>
                  <a:pt x="665" y="514"/>
                </a:lnTo>
                <a:lnTo>
                  <a:pt x="654" y="493"/>
                </a:lnTo>
                <a:lnTo>
                  <a:pt x="639" y="462"/>
                </a:lnTo>
                <a:lnTo>
                  <a:pt x="623" y="428"/>
                </a:lnTo>
                <a:lnTo>
                  <a:pt x="609" y="395"/>
                </a:lnTo>
                <a:lnTo>
                  <a:pt x="595" y="358"/>
                </a:lnTo>
                <a:lnTo>
                  <a:pt x="584" y="323"/>
                </a:lnTo>
                <a:lnTo>
                  <a:pt x="571" y="288"/>
                </a:lnTo>
                <a:lnTo>
                  <a:pt x="553" y="221"/>
                </a:lnTo>
                <a:lnTo>
                  <a:pt x="539" y="223"/>
                </a:lnTo>
                <a:lnTo>
                  <a:pt x="526" y="228"/>
                </a:lnTo>
                <a:lnTo>
                  <a:pt x="504" y="235"/>
                </a:lnTo>
                <a:lnTo>
                  <a:pt x="472" y="245"/>
                </a:lnTo>
                <a:lnTo>
                  <a:pt x="445" y="252"/>
                </a:lnTo>
                <a:lnTo>
                  <a:pt x="421" y="260"/>
                </a:lnTo>
                <a:lnTo>
                  <a:pt x="397" y="268"/>
                </a:lnTo>
                <a:lnTo>
                  <a:pt x="373" y="275"/>
                </a:lnTo>
                <a:lnTo>
                  <a:pt x="350" y="281"/>
                </a:lnTo>
                <a:lnTo>
                  <a:pt x="326" y="285"/>
                </a:lnTo>
                <a:lnTo>
                  <a:pt x="303" y="292"/>
                </a:lnTo>
                <a:lnTo>
                  <a:pt x="289" y="298"/>
                </a:lnTo>
                <a:lnTo>
                  <a:pt x="275" y="303"/>
                </a:lnTo>
                <a:lnTo>
                  <a:pt x="247" y="316"/>
                </a:lnTo>
                <a:lnTo>
                  <a:pt x="209" y="330"/>
                </a:lnTo>
                <a:lnTo>
                  <a:pt x="171" y="344"/>
                </a:lnTo>
                <a:lnTo>
                  <a:pt x="133" y="358"/>
                </a:lnTo>
                <a:lnTo>
                  <a:pt x="115" y="367"/>
                </a:lnTo>
                <a:lnTo>
                  <a:pt x="97" y="376"/>
                </a:lnTo>
                <a:lnTo>
                  <a:pt x="86" y="378"/>
                </a:lnTo>
                <a:lnTo>
                  <a:pt x="76" y="381"/>
                </a:lnTo>
                <a:lnTo>
                  <a:pt x="67" y="386"/>
                </a:lnTo>
                <a:lnTo>
                  <a:pt x="58" y="391"/>
                </a:lnTo>
                <a:lnTo>
                  <a:pt x="38" y="402"/>
                </a:lnTo>
                <a:lnTo>
                  <a:pt x="28" y="406"/>
                </a:lnTo>
                <a:lnTo>
                  <a:pt x="18" y="409"/>
                </a:lnTo>
                <a:lnTo>
                  <a:pt x="18" y="469"/>
                </a:lnTo>
                <a:lnTo>
                  <a:pt x="22" y="531"/>
                </a:lnTo>
                <a:lnTo>
                  <a:pt x="29" y="594"/>
                </a:lnTo>
                <a:lnTo>
                  <a:pt x="39" y="660"/>
                </a:lnTo>
                <a:lnTo>
                  <a:pt x="45" y="685"/>
                </a:lnTo>
                <a:lnTo>
                  <a:pt x="52" y="711"/>
                </a:lnTo>
                <a:lnTo>
                  <a:pt x="60" y="736"/>
                </a:lnTo>
                <a:lnTo>
                  <a:pt x="63" y="749"/>
                </a:lnTo>
                <a:lnTo>
                  <a:pt x="65" y="763"/>
                </a:lnTo>
                <a:lnTo>
                  <a:pt x="70" y="802"/>
                </a:lnTo>
                <a:lnTo>
                  <a:pt x="77" y="841"/>
                </a:lnTo>
                <a:lnTo>
                  <a:pt x="86" y="881"/>
                </a:lnTo>
                <a:lnTo>
                  <a:pt x="97" y="920"/>
                </a:lnTo>
                <a:lnTo>
                  <a:pt x="108" y="961"/>
                </a:lnTo>
                <a:lnTo>
                  <a:pt x="118" y="1000"/>
                </a:lnTo>
                <a:lnTo>
                  <a:pt x="128" y="1039"/>
                </a:lnTo>
                <a:lnTo>
                  <a:pt x="139" y="1077"/>
                </a:lnTo>
                <a:lnTo>
                  <a:pt x="149" y="1108"/>
                </a:lnTo>
                <a:lnTo>
                  <a:pt x="160" y="1137"/>
                </a:lnTo>
                <a:lnTo>
                  <a:pt x="184" y="1195"/>
                </a:lnTo>
                <a:lnTo>
                  <a:pt x="204" y="1243"/>
                </a:lnTo>
                <a:lnTo>
                  <a:pt x="222" y="1289"/>
                </a:lnTo>
                <a:lnTo>
                  <a:pt x="239" y="1331"/>
                </a:lnTo>
                <a:lnTo>
                  <a:pt x="255" y="1372"/>
                </a:lnTo>
                <a:lnTo>
                  <a:pt x="274" y="1411"/>
                </a:lnTo>
                <a:lnTo>
                  <a:pt x="284" y="1430"/>
                </a:lnTo>
                <a:lnTo>
                  <a:pt x="293" y="1448"/>
                </a:lnTo>
                <a:lnTo>
                  <a:pt x="309" y="1435"/>
                </a:lnTo>
                <a:lnTo>
                  <a:pt x="324" y="1424"/>
                </a:lnTo>
                <a:lnTo>
                  <a:pt x="357" y="1401"/>
                </a:lnTo>
                <a:lnTo>
                  <a:pt x="392" y="1383"/>
                </a:lnTo>
                <a:lnTo>
                  <a:pt x="427" y="1365"/>
                </a:lnTo>
                <a:lnTo>
                  <a:pt x="462" y="1348"/>
                </a:lnTo>
                <a:lnTo>
                  <a:pt x="498" y="1333"/>
                </a:lnTo>
                <a:lnTo>
                  <a:pt x="570" y="1303"/>
                </a:lnTo>
                <a:lnTo>
                  <a:pt x="608" y="1288"/>
                </a:lnTo>
                <a:lnTo>
                  <a:pt x="649" y="1275"/>
                </a:lnTo>
                <a:lnTo>
                  <a:pt x="689" y="1264"/>
                </a:lnTo>
                <a:lnTo>
                  <a:pt x="730" y="1254"/>
                </a:lnTo>
                <a:lnTo>
                  <a:pt x="814" y="1237"/>
                </a:lnTo>
                <a:lnTo>
                  <a:pt x="856" y="1229"/>
                </a:lnTo>
                <a:lnTo>
                  <a:pt x="897" y="1219"/>
                </a:lnTo>
                <a:lnTo>
                  <a:pt x="934" y="1209"/>
                </a:lnTo>
                <a:lnTo>
                  <a:pt x="966" y="1201"/>
                </a:lnTo>
                <a:lnTo>
                  <a:pt x="1028" y="1181"/>
                </a:lnTo>
                <a:lnTo>
                  <a:pt x="1095" y="1161"/>
                </a:lnTo>
                <a:lnTo>
                  <a:pt x="1129" y="1152"/>
                </a:lnTo>
                <a:lnTo>
                  <a:pt x="1161" y="1140"/>
                </a:lnTo>
                <a:lnTo>
                  <a:pt x="1192" y="1128"/>
                </a:lnTo>
                <a:lnTo>
                  <a:pt x="1221" y="1115"/>
                </a:lnTo>
                <a:lnTo>
                  <a:pt x="1252" y="1102"/>
                </a:lnTo>
                <a:lnTo>
                  <a:pt x="1282" y="1093"/>
                </a:lnTo>
                <a:lnTo>
                  <a:pt x="1289" y="1087"/>
                </a:lnTo>
                <a:lnTo>
                  <a:pt x="1296" y="1081"/>
                </a:lnTo>
                <a:lnTo>
                  <a:pt x="1306" y="1077"/>
                </a:lnTo>
                <a:lnTo>
                  <a:pt x="1314" y="1074"/>
                </a:lnTo>
                <a:lnTo>
                  <a:pt x="1334" y="1067"/>
                </a:lnTo>
                <a:lnTo>
                  <a:pt x="1350" y="1060"/>
                </a:lnTo>
                <a:lnTo>
                  <a:pt x="1346" y="1049"/>
                </a:lnTo>
                <a:lnTo>
                  <a:pt x="1342" y="1039"/>
                </a:lnTo>
                <a:lnTo>
                  <a:pt x="1336" y="1029"/>
                </a:lnTo>
                <a:lnTo>
                  <a:pt x="1331" y="1020"/>
                </a:lnTo>
                <a:lnTo>
                  <a:pt x="1318" y="1001"/>
                </a:lnTo>
                <a:lnTo>
                  <a:pt x="1306" y="983"/>
                </a:lnTo>
                <a:lnTo>
                  <a:pt x="1279" y="935"/>
                </a:lnTo>
                <a:lnTo>
                  <a:pt x="1266" y="911"/>
                </a:lnTo>
                <a:lnTo>
                  <a:pt x="1255" y="889"/>
                </a:lnTo>
                <a:lnTo>
                  <a:pt x="1233" y="836"/>
                </a:lnTo>
                <a:lnTo>
                  <a:pt x="1210" y="782"/>
                </a:lnTo>
                <a:lnTo>
                  <a:pt x="1190" y="729"/>
                </a:lnTo>
                <a:lnTo>
                  <a:pt x="1172" y="676"/>
                </a:lnTo>
                <a:lnTo>
                  <a:pt x="1154" y="625"/>
                </a:lnTo>
                <a:lnTo>
                  <a:pt x="1146" y="601"/>
                </a:lnTo>
                <a:lnTo>
                  <a:pt x="1138" y="576"/>
                </a:lnTo>
                <a:lnTo>
                  <a:pt x="1131" y="546"/>
                </a:lnTo>
                <a:lnTo>
                  <a:pt x="1127" y="517"/>
                </a:lnTo>
                <a:lnTo>
                  <a:pt x="1117" y="457"/>
                </a:lnTo>
                <a:lnTo>
                  <a:pt x="1106" y="400"/>
                </a:lnTo>
                <a:lnTo>
                  <a:pt x="1095" y="343"/>
                </a:lnTo>
                <a:lnTo>
                  <a:pt x="1091" y="313"/>
                </a:lnTo>
                <a:lnTo>
                  <a:pt x="1088" y="284"/>
                </a:lnTo>
                <a:lnTo>
                  <a:pt x="1084" y="225"/>
                </a:lnTo>
                <a:lnTo>
                  <a:pt x="1082" y="195"/>
                </a:lnTo>
                <a:lnTo>
                  <a:pt x="1078" y="166"/>
                </a:lnTo>
                <a:lnTo>
                  <a:pt x="1073" y="138"/>
                </a:lnTo>
                <a:lnTo>
                  <a:pt x="1065" y="108"/>
                </a:lnTo>
                <a:lnTo>
                  <a:pt x="1061" y="108"/>
                </a:lnTo>
                <a:lnTo>
                  <a:pt x="1046" y="111"/>
                </a:lnTo>
                <a:lnTo>
                  <a:pt x="1035" y="114"/>
                </a:lnTo>
                <a:lnTo>
                  <a:pt x="1025" y="115"/>
                </a:lnTo>
                <a:lnTo>
                  <a:pt x="1012" y="114"/>
                </a:lnTo>
                <a:close/>
                <a:moveTo>
                  <a:pt x="736" y="506"/>
                </a:moveTo>
                <a:lnTo>
                  <a:pt x="736" y="506"/>
                </a:lnTo>
                <a:lnTo>
                  <a:pt x="744" y="504"/>
                </a:lnTo>
                <a:lnTo>
                  <a:pt x="754" y="501"/>
                </a:lnTo>
                <a:lnTo>
                  <a:pt x="761" y="499"/>
                </a:lnTo>
                <a:lnTo>
                  <a:pt x="762" y="496"/>
                </a:lnTo>
                <a:lnTo>
                  <a:pt x="762" y="494"/>
                </a:lnTo>
                <a:lnTo>
                  <a:pt x="768" y="490"/>
                </a:lnTo>
                <a:lnTo>
                  <a:pt x="772" y="485"/>
                </a:lnTo>
                <a:lnTo>
                  <a:pt x="776" y="478"/>
                </a:lnTo>
                <a:lnTo>
                  <a:pt x="778" y="471"/>
                </a:lnTo>
                <a:lnTo>
                  <a:pt x="781" y="455"/>
                </a:lnTo>
                <a:lnTo>
                  <a:pt x="781" y="440"/>
                </a:lnTo>
                <a:lnTo>
                  <a:pt x="766" y="406"/>
                </a:lnTo>
                <a:lnTo>
                  <a:pt x="755" y="374"/>
                </a:lnTo>
                <a:lnTo>
                  <a:pt x="731" y="308"/>
                </a:lnTo>
                <a:lnTo>
                  <a:pt x="719" y="275"/>
                </a:lnTo>
                <a:lnTo>
                  <a:pt x="705" y="245"/>
                </a:lnTo>
                <a:lnTo>
                  <a:pt x="689" y="216"/>
                </a:lnTo>
                <a:lnTo>
                  <a:pt x="681" y="202"/>
                </a:lnTo>
                <a:lnTo>
                  <a:pt x="671" y="190"/>
                </a:lnTo>
                <a:lnTo>
                  <a:pt x="660" y="188"/>
                </a:lnTo>
                <a:lnTo>
                  <a:pt x="651" y="187"/>
                </a:lnTo>
                <a:lnTo>
                  <a:pt x="647" y="187"/>
                </a:lnTo>
                <a:lnTo>
                  <a:pt x="643" y="188"/>
                </a:lnTo>
                <a:lnTo>
                  <a:pt x="640" y="191"/>
                </a:lnTo>
                <a:lnTo>
                  <a:pt x="639" y="194"/>
                </a:lnTo>
                <a:lnTo>
                  <a:pt x="642" y="194"/>
                </a:lnTo>
                <a:lnTo>
                  <a:pt x="640" y="195"/>
                </a:lnTo>
                <a:lnTo>
                  <a:pt x="639" y="195"/>
                </a:lnTo>
                <a:lnTo>
                  <a:pt x="637" y="212"/>
                </a:lnTo>
                <a:lnTo>
                  <a:pt x="639" y="228"/>
                </a:lnTo>
                <a:lnTo>
                  <a:pt x="643" y="242"/>
                </a:lnTo>
                <a:lnTo>
                  <a:pt x="647" y="254"/>
                </a:lnTo>
                <a:lnTo>
                  <a:pt x="658" y="278"/>
                </a:lnTo>
                <a:lnTo>
                  <a:pt x="664" y="291"/>
                </a:lnTo>
                <a:lnTo>
                  <a:pt x="668" y="305"/>
                </a:lnTo>
                <a:lnTo>
                  <a:pt x="674" y="320"/>
                </a:lnTo>
                <a:lnTo>
                  <a:pt x="681" y="334"/>
                </a:lnTo>
                <a:lnTo>
                  <a:pt x="682" y="341"/>
                </a:lnTo>
                <a:lnTo>
                  <a:pt x="684" y="348"/>
                </a:lnTo>
                <a:lnTo>
                  <a:pt x="689" y="357"/>
                </a:lnTo>
                <a:lnTo>
                  <a:pt x="695" y="364"/>
                </a:lnTo>
                <a:lnTo>
                  <a:pt x="701" y="372"/>
                </a:lnTo>
                <a:lnTo>
                  <a:pt x="706" y="379"/>
                </a:lnTo>
                <a:lnTo>
                  <a:pt x="710" y="388"/>
                </a:lnTo>
                <a:lnTo>
                  <a:pt x="710" y="395"/>
                </a:lnTo>
                <a:lnTo>
                  <a:pt x="710" y="399"/>
                </a:lnTo>
                <a:lnTo>
                  <a:pt x="709" y="403"/>
                </a:lnTo>
                <a:lnTo>
                  <a:pt x="706" y="407"/>
                </a:lnTo>
                <a:lnTo>
                  <a:pt x="702" y="412"/>
                </a:lnTo>
                <a:lnTo>
                  <a:pt x="695" y="412"/>
                </a:lnTo>
                <a:lnTo>
                  <a:pt x="689" y="413"/>
                </a:lnTo>
                <a:lnTo>
                  <a:pt x="675" y="416"/>
                </a:lnTo>
                <a:lnTo>
                  <a:pt x="681" y="427"/>
                </a:lnTo>
                <a:lnTo>
                  <a:pt x="688" y="440"/>
                </a:lnTo>
                <a:lnTo>
                  <a:pt x="701" y="468"/>
                </a:lnTo>
                <a:lnTo>
                  <a:pt x="708" y="482"/>
                </a:lnTo>
                <a:lnTo>
                  <a:pt x="716" y="493"/>
                </a:lnTo>
                <a:lnTo>
                  <a:pt x="720" y="497"/>
                </a:lnTo>
                <a:lnTo>
                  <a:pt x="726" y="501"/>
                </a:lnTo>
                <a:lnTo>
                  <a:pt x="730" y="504"/>
                </a:lnTo>
                <a:lnTo>
                  <a:pt x="736" y="5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53263" name="组合 26"/>
          <p:cNvGrpSpPr>
            <a:grpSpLocks/>
          </p:cNvGrpSpPr>
          <p:nvPr/>
        </p:nvGrpSpPr>
        <p:grpSpPr bwMode="auto">
          <a:xfrm>
            <a:off x="1714500" y="2525185"/>
            <a:ext cx="857251" cy="977900"/>
            <a:chOff x="2065338" y="11113"/>
            <a:chExt cx="704850" cy="876300"/>
          </a:xfrm>
        </p:grpSpPr>
        <p:sp>
          <p:nvSpPr>
            <p:cNvPr id="53277" name="Freeform 119"/>
            <p:cNvSpPr>
              <a:spLocks noEditPoints="1"/>
            </p:cNvSpPr>
            <p:nvPr/>
          </p:nvSpPr>
          <p:spPr bwMode="auto">
            <a:xfrm>
              <a:off x="2486026" y="517525"/>
              <a:ext cx="239713" cy="142875"/>
            </a:xfrm>
            <a:custGeom>
              <a:avLst/>
              <a:gdLst>
                <a:gd name="T0" fmla="*/ 94093411 w 455"/>
                <a:gd name="T1" fmla="*/ 63379457 h 268"/>
                <a:gd name="T2" fmla="*/ 77162298 w 455"/>
                <a:gd name="T3" fmla="*/ 62526472 h 268"/>
                <a:gd name="T4" fmla="*/ 57732900 w 455"/>
                <a:gd name="T5" fmla="*/ 64231909 h 268"/>
                <a:gd name="T6" fmla="*/ 39414086 w 455"/>
                <a:gd name="T7" fmla="*/ 68495235 h 268"/>
                <a:gd name="T8" fmla="*/ 19984688 w 455"/>
                <a:gd name="T9" fmla="*/ 76168902 h 268"/>
                <a:gd name="T10" fmla="*/ 11935073 w 455"/>
                <a:gd name="T11" fmla="*/ 74179314 h 268"/>
                <a:gd name="T12" fmla="*/ 9159671 w 455"/>
                <a:gd name="T13" fmla="*/ 65653195 h 268"/>
                <a:gd name="T14" fmla="*/ 8604380 w 455"/>
                <a:gd name="T15" fmla="*/ 57694844 h 268"/>
                <a:gd name="T16" fmla="*/ 1387701 w 455"/>
                <a:gd name="T17" fmla="*/ 48884575 h 268"/>
                <a:gd name="T18" fmla="*/ 555291 w 455"/>
                <a:gd name="T19" fmla="*/ 41779209 h 268"/>
                <a:gd name="T20" fmla="*/ 7771970 w 455"/>
                <a:gd name="T21" fmla="*/ 29842216 h 268"/>
                <a:gd name="T22" fmla="*/ 21927154 w 455"/>
                <a:gd name="T23" fmla="*/ 16200319 h 268"/>
                <a:gd name="T24" fmla="*/ 46907883 w 455"/>
                <a:gd name="T25" fmla="*/ 3410341 h 268"/>
                <a:gd name="T26" fmla="*/ 66337280 w 455"/>
                <a:gd name="T27" fmla="*/ 0 h 268"/>
                <a:gd name="T28" fmla="*/ 85766677 w 455"/>
                <a:gd name="T29" fmla="*/ 1989588 h 268"/>
                <a:gd name="T30" fmla="*/ 106861421 w 455"/>
                <a:gd name="T31" fmla="*/ 7389516 h 268"/>
                <a:gd name="T32" fmla="*/ 117131148 w 455"/>
                <a:gd name="T33" fmla="*/ 14210731 h 268"/>
                <a:gd name="T34" fmla="*/ 126290818 w 455"/>
                <a:gd name="T35" fmla="*/ 24726438 h 268"/>
                <a:gd name="T36" fmla="*/ 125180763 w 455"/>
                <a:gd name="T37" fmla="*/ 34957994 h 268"/>
                <a:gd name="T38" fmla="*/ 119074140 w 455"/>
                <a:gd name="T39" fmla="*/ 42063360 h 268"/>
                <a:gd name="T40" fmla="*/ 117408793 w 455"/>
                <a:gd name="T41" fmla="*/ 46894987 h 268"/>
                <a:gd name="T42" fmla="*/ 117686439 w 455"/>
                <a:gd name="T43" fmla="*/ 56558242 h 268"/>
                <a:gd name="T44" fmla="*/ 114633391 w 455"/>
                <a:gd name="T45" fmla="*/ 61674020 h 268"/>
                <a:gd name="T46" fmla="*/ 106029011 w 455"/>
                <a:gd name="T47" fmla="*/ 65369044 h 268"/>
                <a:gd name="T48" fmla="*/ 30809179 w 455"/>
                <a:gd name="T49" fmla="*/ 67642783 h 268"/>
                <a:gd name="T50" fmla="*/ 62174176 w 455"/>
                <a:gd name="T51" fmla="*/ 59684432 h 268"/>
                <a:gd name="T52" fmla="*/ 68280272 w 455"/>
                <a:gd name="T53" fmla="*/ 60253266 h 268"/>
                <a:gd name="T54" fmla="*/ 76607006 w 455"/>
                <a:gd name="T55" fmla="*/ 58831980 h 268"/>
                <a:gd name="T56" fmla="*/ 93538647 w 455"/>
                <a:gd name="T57" fmla="*/ 59684432 h 268"/>
                <a:gd name="T58" fmla="*/ 106861421 w 455"/>
                <a:gd name="T59" fmla="*/ 62242321 h 268"/>
                <a:gd name="T60" fmla="*/ 113245163 w 455"/>
                <a:gd name="T61" fmla="*/ 58547829 h 268"/>
                <a:gd name="T62" fmla="*/ 113522808 w 455"/>
                <a:gd name="T63" fmla="*/ 49452876 h 268"/>
                <a:gd name="T64" fmla="*/ 115465801 w 455"/>
                <a:gd name="T65" fmla="*/ 41779209 h 268"/>
                <a:gd name="T66" fmla="*/ 122404834 w 455"/>
                <a:gd name="T67" fmla="*/ 31547653 h 268"/>
                <a:gd name="T68" fmla="*/ 122404834 w 455"/>
                <a:gd name="T69" fmla="*/ 25863574 h 268"/>
                <a:gd name="T70" fmla="*/ 110469760 w 455"/>
                <a:gd name="T71" fmla="*/ 13926581 h 268"/>
                <a:gd name="T72" fmla="*/ 97146986 w 455"/>
                <a:gd name="T73" fmla="*/ 7389516 h 268"/>
                <a:gd name="T74" fmla="*/ 84934267 w 455"/>
                <a:gd name="T75" fmla="*/ 5968230 h 268"/>
                <a:gd name="T76" fmla="*/ 72166257 w 455"/>
                <a:gd name="T77" fmla="*/ 3410341 h 268"/>
                <a:gd name="T78" fmla="*/ 51071513 w 455"/>
                <a:gd name="T79" fmla="*/ 5968230 h 268"/>
                <a:gd name="T80" fmla="*/ 27478486 w 455"/>
                <a:gd name="T81" fmla="*/ 16768620 h 268"/>
                <a:gd name="T82" fmla="*/ 12490364 w 455"/>
                <a:gd name="T83" fmla="*/ 28136779 h 268"/>
                <a:gd name="T84" fmla="*/ 5828977 w 455"/>
                <a:gd name="T85" fmla="*/ 37800034 h 268"/>
                <a:gd name="T86" fmla="*/ 4440749 w 455"/>
                <a:gd name="T87" fmla="*/ 45758384 h 268"/>
                <a:gd name="T88" fmla="*/ 7771970 w 455"/>
                <a:gd name="T89" fmla="*/ 49737027 h 268"/>
                <a:gd name="T90" fmla="*/ 12212719 w 455"/>
                <a:gd name="T91" fmla="*/ 56274091 h 268"/>
                <a:gd name="T92" fmla="*/ 12490364 w 455"/>
                <a:gd name="T93" fmla="*/ 64516059 h 268"/>
                <a:gd name="T94" fmla="*/ 15821058 w 455"/>
                <a:gd name="T95" fmla="*/ 72189726 h 268"/>
                <a:gd name="T96" fmla="*/ 26923721 w 455"/>
                <a:gd name="T97" fmla="*/ 69631837 h 26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5" h="268">
                  <a:moveTo>
                    <a:pt x="367" y="230"/>
                  </a:moveTo>
                  <a:lnTo>
                    <a:pt x="367" y="230"/>
                  </a:lnTo>
                  <a:lnTo>
                    <a:pt x="353" y="226"/>
                  </a:lnTo>
                  <a:lnTo>
                    <a:pt x="339" y="223"/>
                  </a:lnTo>
                  <a:lnTo>
                    <a:pt x="306" y="219"/>
                  </a:lnTo>
                  <a:lnTo>
                    <a:pt x="291" y="219"/>
                  </a:lnTo>
                  <a:lnTo>
                    <a:pt x="278" y="220"/>
                  </a:lnTo>
                  <a:lnTo>
                    <a:pt x="252" y="223"/>
                  </a:lnTo>
                  <a:lnTo>
                    <a:pt x="222" y="226"/>
                  </a:lnTo>
                  <a:lnTo>
                    <a:pt x="208" y="226"/>
                  </a:lnTo>
                  <a:lnTo>
                    <a:pt x="193" y="227"/>
                  </a:lnTo>
                  <a:lnTo>
                    <a:pt x="166" y="234"/>
                  </a:lnTo>
                  <a:lnTo>
                    <a:pt x="142" y="241"/>
                  </a:lnTo>
                  <a:lnTo>
                    <a:pt x="97" y="258"/>
                  </a:lnTo>
                  <a:lnTo>
                    <a:pt x="79" y="265"/>
                  </a:lnTo>
                  <a:lnTo>
                    <a:pt x="72" y="268"/>
                  </a:lnTo>
                  <a:lnTo>
                    <a:pt x="64" y="268"/>
                  </a:lnTo>
                  <a:lnTo>
                    <a:pt x="57" y="268"/>
                  </a:lnTo>
                  <a:lnTo>
                    <a:pt x="50" y="265"/>
                  </a:lnTo>
                  <a:lnTo>
                    <a:pt x="43" y="261"/>
                  </a:lnTo>
                  <a:lnTo>
                    <a:pt x="35" y="254"/>
                  </a:lnTo>
                  <a:lnTo>
                    <a:pt x="33" y="241"/>
                  </a:lnTo>
                  <a:lnTo>
                    <a:pt x="33" y="231"/>
                  </a:lnTo>
                  <a:lnTo>
                    <a:pt x="34" y="221"/>
                  </a:lnTo>
                  <a:lnTo>
                    <a:pt x="33" y="210"/>
                  </a:lnTo>
                  <a:lnTo>
                    <a:pt x="31" y="203"/>
                  </a:lnTo>
                  <a:lnTo>
                    <a:pt x="27" y="198"/>
                  </a:lnTo>
                  <a:lnTo>
                    <a:pt x="17" y="186"/>
                  </a:lnTo>
                  <a:lnTo>
                    <a:pt x="7" y="177"/>
                  </a:lnTo>
                  <a:lnTo>
                    <a:pt x="5" y="172"/>
                  </a:lnTo>
                  <a:lnTo>
                    <a:pt x="2" y="167"/>
                  </a:lnTo>
                  <a:lnTo>
                    <a:pt x="0" y="155"/>
                  </a:lnTo>
                  <a:lnTo>
                    <a:pt x="2" y="147"/>
                  </a:lnTo>
                  <a:lnTo>
                    <a:pt x="5" y="139"/>
                  </a:lnTo>
                  <a:lnTo>
                    <a:pt x="9" y="130"/>
                  </a:lnTo>
                  <a:lnTo>
                    <a:pt x="19" y="116"/>
                  </a:lnTo>
                  <a:lnTo>
                    <a:pt x="28" y="105"/>
                  </a:lnTo>
                  <a:lnTo>
                    <a:pt x="43" y="88"/>
                  </a:lnTo>
                  <a:lnTo>
                    <a:pt x="59" y="71"/>
                  </a:lnTo>
                  <a:lnTo>
                    <a:pt x="79" y="57"/>
                  </a:lnTo>
                  <a:lnTo>
                    <a:pt x="100" y="43"/>
                  </a:lnTo>
                  <a:lnTo>
                    <a:pt x="121" y="30"/>
                  </a:lnTo>
                  <a:lnTo>
                    <a:pt x="145" y="21"/>
                  </a:lnTo>
                  <a:lnTo>
                    <a:pt x="169" y="12"/>
                  </a:lnTo>
                  <a:lnTo>
                    <a:pt x="194" y="5"/>
                  </a:lnTo>
                  <a:lnTo>
                    <a:pt x="215" y="1"/>
                  </a:lnTo>
                  <a:lnTo>
                    <a:pt x="239" y="0"/>
                  </a:lnTo>
                  <a:lnTo>
                    <a:pt x="262" y="1"/>
                  </a:lnTo>
                  <a:lnTo>
                    <a:pt x="283" y="4"/>
                  </a:lnTo>
                  <a:lnTo>
                    <a:pt x="309" y="7"/>
                  </a:lnTo>
                  <a:lnTo>
                    <a:pt x="336" y="11"/>
                  </a:lnTo>
                  <a:lnTo>
                    <a:pt x="361" y="18"/>
                  </a:lnTo>
                  <a:lnTo>
                    <a:pt x="374" y="21"/>
                  </a:lnTo>
                  <a:lnTo>
                    <a:pt x="385" y="26"/>
                  </a:lnTo>
                  <a:lnTo>
                    <a:pt x="395" y="32"/>
                  </a:lnTo>
                  <a:lnTo>
                    <a:pt x="405" y="38"/>
                  </a:lnTo>
                  <a:lnTo>
                    <a:pt x="422" y="50"/>
                  </a:lnTo>
                  <a:lnTo>
                    <a:pt x="437" y="64"/>
                  </a:lnTo>
                  <a:lnTo>
                    <a:pt x="454" y="78"/>
                  </a:lnTo>
                  <a:lnTo>
                    <a:pt x="455" y="87"/>
                  </a:lnTo>
                  <a:lnTo>
                    <a:pt x="455" y="98"/>
                  </a:lnTo>
                  <a:lnTo>
                    <a:pt x="455" y="111"/>
                  </a:lnTo>
                  <a:lnTo>
                    <a:pt x="452" y="118"/>
                  </a:lnTo>
                  <a:lnTo>
                    <a:pt x="451" y="123"/>
                  </a:lnTo>
                  <a:lnTo>
                    <a:pt x="444" y="132"/>
                  </a:lnTo>
                  <a:lnTo>
                    <a:pt x="437" y="140"/>
                  </a:lnTo>
                  <a:lnTo>
                    <a:pt x="429" y="148"/>
                  </a:lnTo>
                  <a:lnTo>
                    <a:pt x="426" y="154"/>
                  </a:lnTo>
                  <a:lnTo>
                    <a:pt x="424" y="160"/>
                  </a:lnTo>
                  <a:lnTo>
                    <a:pt x="423" y="165"/>
                  </a:lnTo>
                  <a:lnTo>
                    <a:pt x="423" y="171"/>
                  </a:lnTo>
                  <a:lnTo>
                    <a:pt x="423" y="182"/>
                  </a:lnTo>
                  <a:lnTo>
                    <a:pt x="424" y="193"/>
                  </a:lnTo>
                  <a:lnTo>
                    <a:pt x="424" y="199"/>
                  </a:lnTo>
                  <a:lnTo>
                    <a:pt x="423" y="203"/>
                  </a:lnTo>
                  <a:lnTo>
                    <a:pt x="419" y="212"/>
                  </a:lnTo>
                  <a:lnTo>
                    <a:pt x="413" y="217"/>
                  </a:lnTo>
                  <a:lnTo>
                    <a:pt x="406" y="221"/>
                  </a:lnTo>
                  <a:lnTo>
                    <a:pt x="399" y="226"/>
                  </a:lnTo>
                  <a:lnTo>
                    <a:pt x="391" y="228"/>
                  </a:lnTo>
                  <a:lnTo>
                    <a:pt x="382" y="230"/>
                  </a:lnTo>
                  <a:lnTo>
                    <a:pt x="367" y="230"/>
                  </a:lnTo>
                  <a:close/>
                  <a:moveTo>
                    <a:pt x="111" y="238"/>
                  </a:moveTo>
                  <a:lnTo>
                    <a:pt x="111" y="238"/>
                  </a:lnTo>
                  <a:lnTo>
                    <a:pt x="139" y="228"/>
                  </a:lnTo>
                  <a:lnTo>
                    <a:pt x="169" y="220"/>
                  </a:lnTo>
                  <a:lnTo>
                    <a:pt x="197" y="214"/>
                  </a:lnTo>
                  <a:lnTo>
                    <a:pt x="224" y="210"/>
                  </a:lnTo>
                  <a:lnTo>
                    <a:pt x="231" y="210"/>
                  </a:lnTo>
                  <a:lnTo>
                    <a:pt x="239" y="212"/>
                  </a:lnTo>
                  <a:lnTo>
                    <a:pt x="246" y="212"/>
                  </a:lnTo>
                  <a:lnTo>
                    <a:pt x="254" y="212"/>
                  </a:lnTo>
                  <a:lnTo>
                    <a:pt x="264" y="210"/>
                  </a:lnTo>
                  <a:lnTo>
                    <a:pt x="276" y="207"/>
                  </a:lnTo>
                  <a:lnTo>
                    <a:pt x="291" y="207"/>
                  </a:lnTo>
                  <a:lnTo>
                    <a:pt x="306" y="207"/>
                  </a:lnTo>
                  <a:lnTo>
                    <a:pt x="337" y="210"/>
                  </a:lnTo>
                  <a:lnTo>
                    <a:pt x="357" y="214"/>
                  </a:lnTo>
                  <a:lnTo>
                    <a:pt x="377" y="219"/>
                  </a:lnTo>
                  <a:lnTo>
                    <a:pt x="385" y="219"/>
                  </a:lnTo>
                  <a:lnTo>
                    <a:pt x="393" y="217"/>
                  </a:lnTo>
                  <a:lnTo>
                    <a:pt x="400" y="213"/>
                  </a:lnTo>
                  <a:lnTo>
                    <a:pt x="408" y="206"/>
                  </a:lnTo>
                  <a:lnTo>
                    <a:pt x="409" y="202"/>
                  </a:lnTo>
                  <a:lnTo>
                    <a:pt x="410" y="196"/>
                  </a:lnTo>
                  <a:lnTo>
                    <a:pt x="410" y="186"/>
                  </a:lnTo>
                  <a:lnTo>
                    <a:pt x="409" y="174"/>
                  </a:lnTo>
                  <a:lnTo>
                    <a:pt x="410" y="162"/>
                  </a:lnTo>
                  <a:lnTo>
                    <a:pt x="412" y="154"/>
                  </a:lnTo>
                  <a:lnTo>
                    <a:pt x="416" y="147"/>
                  </a:lnTo>
                  <a:lnTo>
                    <a:pt x="427" y="133"/>
                  </a:lnTo>
                  <a:lnTo>
                    <a:pt x="433" y="126"/>
                  </a:lnTo>
                  <a:lnTo>
                    <a:pt x="438" y="119"/>
                  </a:lnTo>
                  <a:lnTo>
                    <a:pt x="441" y="111"/>
                  </a:lnTo>
                  <a:lnTo>
                    <a:pt x="444" y="102"/>
                  </a:lnTo>
                  <a:lnTo>
                    <a:pt x="443" y="96"/>
                  </a:lnTo>
                  <a:lnTo>
                    <a:pt x="441" y="91"/>
                  </a:lnTo>
                  <a:lnTo>
                    <a:pt x="436" y="78"/>
                  </a:lnTo>
                  <a:lnTo>
                    <a:pt x="417" y="63"/>
                  </a:lnTo>
                  <a:lnTo>
                    <a:pt x="398" y="49"/>
                  </a:lnTo>
                  <a:lnTo>
                    <a:pt x="386" y="42"/>
                  </a:lnTo>
                  <a:lnTo>
                    <a:pt x="375" y="35"/>
                  </a:lnTo>
                  <a:lnTo>
                    <a:pt x="363" y="30"/>
                  </a:lnTo>
                  <a:lnTo>
                    <a:pt x="350" y="26"/>
                  </a:lnTo>
                  <a:lnTo>
                    <a:pt x="340" y="23"/>
                  </a:lnTo>
                  <a:lnTo>
                    <a:pt x="329" y="23"/>
                  </a:lnTo>
                  <a:lnTo>
                    <a:pt x="306" y="21"/>
                  </a:lnTo>
                  <a:lnTo>
                    <a:pt x="283" y="15"/>
                  </a:lnTo>
                  <a:lnTo>
                    <a:pt x="271" y="14"/>
                  </a:lnTo>
                  <a:lnTo>
                    <a:pt x="260" y="12"/>
                  </a:lnTo>
                  <a:lnTo>
                    <a:pt x="235" y="12"/>
                  </a:lnTo>
                  <a:lnTo>
                    <a:pt x="210" y="15"/>
                  </a:lnTo>
                  <a:lnTo>
                    <a:pt x="184" y="21"/>
                  </a:lnTo>
                  <a:lnTo>
                    <a:pt x="162" y="28"/>
                  </a:lnTo>
                  <a:lnTo>
                    <a:pt x="139" y="36"/>
                  </a:lnTo>
                  <a:lnTo>
                    <a:pt x="118" y="47"/>
                  </a:lnTo>
                  <a:lnTo>
                    <a:pt x="99" y="59"/>
                  </a:lnTo>
                  <a:lnTo>
                    <a:pt x="80" y="71"/>
                  </a:lnTo>
                  <a:lnTo>
                    <a:pt x="55" y="89"/>
                  </a:lnTo>
                  <a:lnTo>
                    <a:pt x="45" y="99"/>
                  </a:lnTo>
                  <a:lnTo>
                    <a:pt x="35" y="109"/>
                  </a:lnTo>
                  <a:lnTo>
                    <a:pt x="30" y="119"/>
                  </a:lnTo>
                  <a:lnTo>
                    <a:pt x="21" y="133"/>
                  </a:lnTo>
                  <a:lnTo>
                    <a:pt x="17" y="148"/>
                  </a:lnTo>
                  <a:lnTo>
                    <a:pt x="16" y="154"/>
                  </a:lnTo>
                  <a:lnTo>
                    <a:pt x="16" y="161"/>
                  </a:lnTo>
                  <a:lnTo>
                    <a:pt x="19" y="165"/>
                  </a:lnTo>
                  <a:lnTo>
                    <a:pt x="21" y="168"/>
                  </a:lnTo>
                  <a:lnTo>
                    <a:pt x="26" y="171"/>
                  </a:lnTo>
                  <a:lnTo>
                    <a:pt x="28" y="175"/>
                  </a:lnTo>
                  <a:lnTo>
                    <a:pt x="34" y="182"/>
                  </a:lnTo>
                  <a:lnTo>
                    <a:pt x="38" y="191"/>
                  </a:lnTo>
                  <a:lnTo>
                    <a:pt x="44" y="198"/>
                  </a:lnTo>
                  <a:lnTo>
                    <a:pt x="48" y="205"/>
                  </a:lnTo>
                  <a:lnTo>
                    <a:pt x="47" y="216"/>
                  </a:lnTo>
                  <a:lnTo>
                    <a:pt x="45" y="227"/>
                  </a:lnTo>
                  <a:lnTo>
                    <a:pt x="47" y="240"/>
                  </a:lnTo>
                  <a:lnTo>
                    <a:pt x="48" y="250"/>
                  </a:lnTo>
                  <a:lnTo>
                    <a:pt x="57" y="254"/>
                  </a:lnTo>
                  <a:lnTo>
                    <a:pt x="65" y="255"/>
                  </a:lnTo>
                  <a:lnTo>
                    <a:pt x="73" y="254"/>
                  </a:lnTo>
                  <a:lnTo>
                    <a:pt x="80" y="252"/>
                  </a:lnTo>
                  <a:lnTo>
                    <a:pt x="97" y="245"/>
                  </a:lnTo>
                  <a:lnTo>
                    <a:pt x="111" y="2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8" name="Freeform 120"/>
            <p:cNvSpPr>
              <a:spLocks noEditPoints="1"/>
            </p:cNvSpPr>
            <p:nvPr/>
          </p:nvSpPr>
          <p:spPr bwMode="auto">
            <a:xfrm>
              <a:off x="2505076" y="546100"/>
              <a:ext cx="201613" cy="93663"/>
            </a:xfrm>
            <a:custGeom>
              <a:avLst/>
              <a:gdLst>
                <a:gd name="T0" fmla="*/ 97115390 w 380"/>
                <a:gd name="T1" fmla="*/ 37102124 h 178"/>
                <a:gd name="T2" fmla="*/ 89796839 w 380"/>
                <a:gd name="T3" fmla="*/ 39040633 h 178"/>
                <a:gd name="T4" fmla="*/ 73751627 w 380"/>
                <a:gd name="T5" fmla="*/ 37656209 h 178"/>
                <a:gd name="T6" fmla="*/ 49261484 w 380"/>
                <a:gd name="T7" fmla="*/ 36548565 h 178"/>
                <a:gd name="T8" fmla="*/ 37157276 w 380"/>
                <a:gd name="T9" fmla="*/ 38486548 h 178"/>
                <a:gd name="T10" fmla="*/ 26460645 w 380"/>
                <a:gd name="T11" fmla="*/ 40978615 h 178"/>
                <a:gd name="T12" fmla="*/ 16889864 w 380"/>
                <a:gd name="T13" fmla="*/ 45408664 h 178"/>
                <a:gd name="T14" fmla="*/ 16045211 w 380"/>
                <a:gd name="T15" fmla="*/ 48177511 h 178"/>
                <a:gd name="T16" fmla="*/ 12104208 w 380"/>
                <a:gd name="T17" fmla="*/ 49285155 h 178"/>
                <a:gd name="T18" fmla="*/ 8163204 w 380"/>
                <a:gd name="T19" fmla="*/ 45685444 h 178"/>
                <a:gd name="T20" fmla="*/ 7600280 w 380"/>
                <a:gd name="T21" fmla="*/ 42916597 h 178"/>
                <a:gd name="T22" fmla="*/ 5911505 w 380"/>
                <a:gd name="T23" fmla="*/ 35164142 h 178"/>
                <a:gd name="T24" fmla="*/ 3941004 w 380"/>
                <a:gd name="T25" fmla="*/ 32948854 h 178"/>
                <a:gd name="T26" fmla="*/ 281728 w 380"/>
                <a:gd name="T27" fmla="*/ 30457313 h 178"/>
                <a:gd name="T28" fmla="*/ 0 w 380"/>
                <a:gd name="T29" fmla="*/ 27134382 h 178"/>
                <a:gd name="T30" fmla="*/ 3096351 w 380"/>
                <a:gd name="T31" fmla="*/ 21319909 h 178"/>
                <a:gd name="T32" fmla="*/ 7882007 w 380"/>
                <a:gd name="T33" fmla="*/ 15505436 h 178"/>
                <a:gd name="T34" fmla="*/ 21393792 w 380"/>
                <a:gd name="T35" fmla="*/ 7752981 h 178"/>
                <a:gd name="T36" fmla="*/ 38001928 w 380"/>
                <a:gd name="T37" fmla="*/ 2492067 h 178"/>
                <a:gd name="T38" fmla="*/ 55735914 w 380"/>
                <a:gd name="T39" fmla="*/ 276779 h 178"/>
                <a:gd name="T40" fmla="*/ 74314552 w 380"/>
                <a:gd name="T41" fmla="*/ 553559 h 178"/>
                <a:gd name="T42" fmla="*/ 91767340 w 380"/>
                <a:gd name="T43" fmla="*/ 3876491 h 178"/>
                <a:gd name="T44" fmla="*/ 99085892 w 380"/>
                <a:gd name="T45" fmla="*/ 5814473 h 178"/>
                <a:gd name="T46" fmla="*/ 104716201 w 380"/>
                <a:gd name="T47" fmla="*/ 9967743 h 178"/>
                <a:gd name="T48" fmla="*/ 106967899 w 380"/>
                <a:gd name="T49" fmla="*/ 14951877 h 178"/>
                <a:gd name="T50" fmla="*/ 100212272 w 380"/>
                <a:gd name="T51" fmla="*/ 24088755 h 178"/>
                <a:gd name="T52" fmla="*/ 98241770 w 380"/>
                <a:gd name="T53" fmla="*/ 32948854 h 178"/>
                <a:gd name="T54" fmla="*/ 103026896 w 380"/>
                <a:gd name="T55" fmla="*/ 15782215 h 178"/>
                <a:gd name="T56" fmla="*/ 103026896 w 380"/>
                <a:gd name="T57" fmla="*/ 14951877 h 178"/>
                <a:gd name="T58" fmla="*/ 101619319 w 380"/>
                <a:gd name="T59" fmla="*/ 11075387 h 178"/>
                <a:gd name="T60" fmla="*/ 98241770 w 380"/>
                <a:gd name="T61" fmla="*/ 8306540 h 178"/>
                <a:gd name="T62" fmla="*/ 88389261 w 380"/>
                <a:gd name="T63" fmla="*/ 5260914 h 178"/>
                <a:gd name="T64" fmla="*/ 68684774 w 380"/>
                <a:gd name="T65" fmla="*/ 3322406 h 178"/>
                <a:gd name="T66" fmla="*/ 50950258 w 380"/>
                <a:gd name="T67" fmla="*/ 4153270 h 178"/>
                <a:gd name="T68" fmla="*/ 30401649 w 380"/>
                <a:gd name="T69" fmla="*/ 7198896 h 178"/>
                <a:gd name="T70" fmla="*/ 21674989 w 380"/>
                <a:gd name="T71" fmla="*/ 10798607 h 178"/>
                <a:gd name="T72" fmla="*/ 10696631 w 380"/>
                <a:gd name="T73" fmla="*/ 17720724 h 178"/>
                <a:gd name="T74" fmla="*/ 4785656 w 380"/>
                <a:gd name="T75" fmla="*/ 25196399 h 178"/>
                <a:gd name="T76" fmla="*/ 5629778 w 380"/>
                <a:gd name="T77" fmla="*/ 29349669 h 178"/>
                <a:gd name="T78" fmla="*/ 9570781 w 380"/>
                <a:gd name="T79" fmla="*/ 35717701 h 178"/>
                <a:gd name="T80" fmla="*/ 12104208 w 380"/>
                <a:gd name="T81" fmla="*/ 45685444 h 178"/>
                <a:gd name="T82" fmla="*/ 24208416 w 380"/>
                <a:gd name="T83" fmla="*/ 38763853 h 178"/>
                <a:gd name="T84" fmla="*/ 36031426 w 380"/>
                <a:gd name="T85" fmla="*/ 35717701 h 178"/>
                <a:gd name="T86" fmla="*/ 48135634 w 380"/>
                <a:gd name="T87" fmla="*/ 34056498 h 178"/>
                <a:gd name="T88" fmla="*/ 56580566 w 380"/>
                <a:gd name="T89" fmla="*/ 32948854 h 178"/>
                <a:gd name="T90" fmla="*/ 75722129 w 380"/>
                <a:gd name="T91" fmla="*/ 34056498 h 178"/>
                <a:gd name="T92" fmla="*/ 94019039 w 380"/>
                <a:gd name="T93" fmla="*/ 35164142 h 178"/>
                <a:gd name="T94" fmla="*/ 97115390 w 380"/>
                <a:gd name="T95" fmla="*/ 24365535 h 178"/>
                <a:gd name="T96" fmla="*/ 101056394 w 380"/>
                <a:gd name="T97" fmla="*/ 17443418 h 1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80" h="178">
                  <a:moveTo>
                    <a:pt x="349" y="132"/>
                  </a:moveTo>
                  <a:lnTo>
                    <a:pt x="349" y="132"/>
                  </a:lnTo>
                  <a:lnTo>
                    <a:pt x="345" y="134"/>
                  </a:lnTo>
                  <a:lnTo>
                    <a:pt x="341" y="137"/>
                  </a:lnTo>
                  <a:lnTo>
                    <a:pt x="330" y="140"/>
                  </a:lnTo>
                  <a:lnTo>
                    <a:pt x="319" y="141"/>
                  </a:lnTo>
                  <a:lnTo>
                    <a:pt x="306" y="141"/>
                  </a:lnTo>
                  <a:lnTo>
                    <a:pt x="262" y="136"/>
                  </a:lnTo>
                  <a:lnTo>
                    <a:pt x="219" y="133"/>
                  </a:lnTo>
                  <a:lnTo>
                    <a:pt x="198" y="132"/>
                  </a:lnTo>
                  <a:lnTo>
                    <a:pt x="175" y="132"/>
                  </a:lnTo>
                  <a:lnTo>
                    <a:pt x="153" y="134"/>
                  </a:lnTo>
                  <a:lnTo>
                    <a:pt x="132" y="139"/>
                  </a:lnTo>
                  <a:lnTo>
                    <a:pt x="112" y="143"/>
                  </a:lnTo>
                  <a:lnTo>
                    <a:pt x="94" y="148"/>
                  </a:lnTo>
                  <a:lnTo>
                    <a:pt x="86" y="153"/>
                  </a:lnTo>
                  <a:lnTo>
                    <a:pt x="77" y="157"/>
                  </a:lnTo>
                  <a:lnTo>
                    <a:pt x="60" y="164"/>
                  </a:lnTo>
                  <a:lnTo>
                    <a:pt x="60" y="169"/>
                  </a:lnTo>
                  <a:lnTo>
                    <a:pt x="57" y="174"/>
                  </a:lnTo>
                  <a:lnTo>
                    <a:pt x="53" y="176"/>
                  </a:lnTo>
                  <a:lnTo>
                    <a:pt x="49" y="178"/>
                  </a:lnTo>
                  <a:lnTo>
                    <a:pt x="43" y="178"/>
                  </a:lnTo>
                  <a:lnTo>
                    <a:pt x="38" y="175"/>
                  </a:lnTo>
                  <a:lnTo>
                    <a:pt x="34" y="172"/>
                  </a:lnTo>
                  <a:lnTo>
                    <a:pt x="29" y="165"/>
                  </a:lnTo>
                  <a:lnTo>
                    <a:pt x="28" y="161"/>
                  </a:lnTo>
                  <a:lnTo>
                    <a:pt x="27" y="155"/>
                  </a:lnTo>
                  <a:lnTo>
                    <a:pt x="25" y="143"/>
                  </a:lnTo>
                  <a:lnTo>
                    <a:pt x="24" y="132"/>
                  </a:lnTo>
                  <a:lnTo>
                    <a:pt x="21" y="127"/>
                  </a:lnTo>
                  <a:lnTo>
                    <a:pt x="18" y="123"/>
                  </a:lnTo>
                  <a:lnTo>
                    <a:pt x="14" y="119"/>
                  </a:lnTo>
                  <a:lnTo>
                    <a:pt x="10" y="116"/>
                  </a:lnTo>
                  <a:lnTo>
                    <a:pt x="4" y="113"/>
                  </a:lnTo>
                  <a:lnTo>
                    <a:pt x="1" y="110"/>
                  </a:lnTo>
                  <a:lnTo>
                    <a:pt x="0" y="103"/>
                  </a:lnTo>
                  <a:lnTo>
                    <a:pt x="0" y="98"/>
                  </a:lnTo>
                  <a:lnTo>
                    <a:pt x="3" y="92"/>
                  </a:lnTo>
                  <a:lnTo>
                    <a:pt x="4" y="87"/>
                  </a:lnTo>
                  <a:lnTo>
                    <a:pt x="11" y="77"/>
                  </a:lnTo>
                  <a:lnTo>
                    <a:pt x="15" y="68"/>
                  </a:lnTo>
                  <a:lnTo>
                    <a:pt x="28" y="56"/>
                  </a:lnTo>
                  <a:lnTo>
                    <a:pt x="43" y="46"/>
                  </a:lnTo>
                  <a:lnTo>
                    <a:pt x="59" y="36"/>
                  </a:lnTo>
                  <a:lnTo>
                    <a:pt x="76" y="28"/>
                  </a:lnTo>
                  <a:lnTo>
                    <a:pt x="94" y="21"/>
                  </a:lnTo>
                  <a:lnTo>
                    <a:pt x="114" y="14"/>
                  </a:lnTo>
                  <a:lnTo>
                    <a:pt x="135" y="9"/>
                  </a:lnTo>
                  <a:lnTo>
                    <a:pt x="156" y="5"/>
                  </a:lnTo>
                  <a:lnTo>
                    <a:pt x="177" y="2"/>
                  </a:lnTo>
                  <a:lnTo>
                    <a:pt x="198" y="1"/>
                  </a:lnTo>
                  <a:lnTo>
                    <a:pt x="220" y="0"/>
                  </a:lnTo>
                  <a:lnTo>
                    <a:pt x="241" y="1"/>
                  </a:lnTo>
                  <a:lnTo>
                    <a:pt x="264" y="2"/>
                  </a:lnTo>
                  <a:lnTo>
                    <a:pt x="285" y="5"/>
                  </a:lnTo>
                  <a:lnTo>
                    <a:pt x="306" y="8"/>
                  </a:lnTo>
                  <a:lnTo>
                    <a:pt x="326" y="14"/>
                  </a:lnTo>
                  <a:lnTo>
                    <a:pt x="344" y="18"/>
                  </a:lnTo>
                  <a:lnTo>
                    <a:pt x="352" y="21"/>
                  </a:lnTo>
                  <a:lnTo>
                    <a:pt x="361" y="25"/>
                  </a:lnTo>
                  <a:lnTo>
                    <a:pt x="366" y="29"/>
                  </a:lnTo>
                  <a:lnTo>
                    <a:pt x="372" y="36"/>
                  </a:lnTo>
                  <a:lnTo>
                    <a:pt x="378" y="43"/>
                  </a:lnTo>
                  <a:lnTo>
                    <a:pt x="380" y="54"/>
                  </a:lnTo>
                  <a:lnTo>
                    <a:pt x="368" y="70"/>
                  </a:lnTo>
                  <a:lnTo>
                    <a:pt x="362" y="78"/>
                  </a:lnTo>
                  <a:lnTo>
                    <a:pt x="356" y="87"/>
                  </a:lnTo>
                  <a:lnTo>
                    <a:pt x="354" y="96"/>
                  </a:lnTo>
                  <a:lnTo>
                    <a:pt x="351" y="106"/>
                  </a:lnTo>
                  <a:lnTo>
                    <a:pt x="349" y="119"/>
                  </a:lnTo>
                  <a:lnTo>
                    <a:pt x="349" y="132"/>
                  </a:lnTo>
                  <a:close/>
                  <a:moveTo>
                    <a:pt x="366" y="57"/>
                  </a:moveTo>
                  <a:lnTo>
                    <a:pt x="366" y="57"/>
                  </a:lnTo>
                  <a:lnTo>
                    <a:pt x="366" y="54"/>
                  </a:lnTo>
                  <a:lnTo>
                    <a:pt x="363" y="50"/>
                  </a:lnTo>
                  <a:lnTo>
                    <a:pt x="362" y="44"/>
                  </a:lnTo>
                  <a:lnTo>
                    <a:pt x="361" y="40"/>
                  </a:lnTo>
                  <a:lnTo>
                    <a:pt x="358" y="36"/>
                  </a:lnTo>
                  <a:lnTo>
                    <a:pt x="349" y="30"/>
                  </a:lnTo>
                  <a:lnTo>
                    <a:pt x="338" y="26"/>
                  </a:lnTo>
                  <a:lnTo>
                    <a:pt x="314" y="19"/>
                  </a:lnTo>
                  <a:lnTo>
                    <a:pt x="292" y="15"/>
                  </a:lnTo>
                  <a:lnTo>
                    <a:pt x="269" y="14"/>
                  </a:lnTo>
                  <a:lnTo>
                    <a:pt x="244" y="12"/>
                  </a:lnTo>
                  <a:lnTo>
                    <a:pt x="219" y="14"/>
                  </a:lnTo>
                  <a:lnTo>
                    <a:pt x="181" y="15"/>
                  </a:lnTo>
                  <a:lnTo>
                    <a:pt x="144" y="19"/>
                  </a:lnTo>
                  <a:lnTo>
                    <a:pt x="126" y="22"/>
                  </a:lnTo>
                  <a:lnTo>
                    <a:pt x="108" y="26"/>
                  </a:lnTo>
                  <a:lnTo>
                    <a:pt x="93" y="32"/>
                  </a:lnTo>
                  <a:lnTo>
                    <a:pt x="77" y="39"/>
                  </a:lnTo>
                  <a:lnTo>
                    <a:pt x="56" y="50"/>
                  </a:lnTo>
                  <a:lnTo>
                    <a:pt x="46" y="57"/>
                  </a:lnTo>
                  <a:lnTo>
                    <a:pt x="38" y="64"/>
                  </a:lnTo>
                  <a:lnTo>
                    <a:pt x="29" y="73"/>
                  </a:lnTo>
                  <a:lnTo>
                    <a:pt x="22" y="82"/>
                  </a:lnTo>
                  <a:lnTo>
                    <a:pt x="17" y="91"/>
                  </a:lnTo>
                  <a:lnTo>
                    <a:pt x="13" y="102"/>
                  </a:lnTo>
                  <a:lnTo>
                    <a:pt x="20" y="106"/>
                  </a:lnTo>
                  <a:lnTo>
                    <a:pt x="25" y="113"/>
                  </a:lnTo>
                  <a:lnTo>
                    <a:pt x="29" y="120"/>
                  </a:lnTo>
                  <a:lnTo>
                    <a:pt x="34" y="129"/>
                  </a:lnTo>
                  <a:lnTo>
                    <a:pt x="39" y="147"/>
                  </a:lnTo>
                  <a:lnTo>
                    <a:pt x="43" y="165"/>
                  </a:lnTo>
                  <a:lnTo>
                    <a:pt x="64" y="151"/>
                  </a:lnTo>
                  <a:lnTo>
                    <a:pt x="74" y="144"/>
                  </a:lnTo>
                  <a:lnTo>
                    <a:pt x="86" y="140"/>
                  </a:lnTo>
                  <a:lnTo>
                    <a:pt x="107" y="133"/>
                  </a:lnTo>
                  <a:lnTo>
                    <a:pt x="128" y="129"/>
                  </a:lnTo>
                  <a:lnTo>
                    <a:pt x="150" y="125"/>
                  </a:lnTo>
                  <a:lnTo>
                    <a:pt x="171" y="123"/>
                  </a:lnTo>
                  <a:lnTo>
                    <a:pt x="187" y="120"/>
                  </a:lnTo>
                  <a:lnTo>
                    <a:pt x="201" y="119"/>
                  </a:lnTo>
                  <a:lnTo>
                    <a:pt x="217" y="117"/>
                  </a:lnTo>
                  <a:lnTo>
                    <a:pt x="236" y="119"/>
                  </a:lnTo>
                  <a:lnTo>
                    <a:pt x="269" y="123"/>
                  </a:lnTo>
                  <a:lnTo>
                    <a:pt x="302" y="127"/>
                  </a:lnTo>
                  <a:lnTo>
                    <a:pt x="319" y="127"/>
                  </a:lnTo>
                  <a:lnTo>
                    <a:pt x="334" y="127"/>
                  </a:lnTo>
                  <a:lnTo>
                    <a:pt x="340" y="106"/>
                  </a:lnTo>
                  <a:lnTo>
                    <a:pt x="345" y="88"/>
                  </a:lnTo>
                  <a:lnTo>
                    <a:pt x="349" y="78"/>
                  </a:lnTo>
                  <a:lnTo>
                    <a:pt x="354" y="70"/>
                  </a:lnTo>
                  <a:lnTo>
                    <a:pt x="359" y="63"/>
                  </a:lnTo>
                  <a:lnTo>
                    <a:pt x="366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9" name="Freeform 121"/>
            <p:cNvSpPr>
              <a:spLocks noEditPoints="1"/>
            </p:cNvSpPr>
            <p:nvPr/>
          </p:nvSpPr>
          <p:spPr bwMode="auto">
            <a:xfrm>
              <a:off x="2479676" y="304800"/>
              <a:ext cx="168275" cy="77788"/>
            </a:xfrm>
            <a:custGeom>
              <a:avLst/>
              <a:gdLst>
                <a:gd name="T0" fmla="*/ 11890732 w 320"/>
                <a:gd name="T1" fmla="*/ 7948229 h 146"/>
                <a:gd name="T2" fmla="*/ 25993755 w 320"/>
                <a:gd name="T3" fmla="*/ 9935552 h 146"/>
                <a:gd name="T4" fmla="*/ 39820175 w 320"/>
                <a:gd name="T5" fmla="*/ 9367593 h 146"/>
                <a:gd name="T6" fmla="*/ 54199274 w 320"/>
                <a:gd name="T7" fmla="*/ 6812844 h 146"/>
                <a:gd name="T8" fmla="*/ 68302297 w 320"/>
                <a:gd name="T9" fmla="*/ 3122709 h 146"/>
                <a:gd name="T10" fmla="*/ 69685307 w 320"/>
                <a:gd name="T11" fmla="*/ 1419365 h 146"/>
                <a:gd name="T12" fmla="*/ 74109362 w 320"/>
                <a:gd name="T13" fmla="*/ 0 h 146"/>
                <a:gd name="T14" fmla="*/ 76045050 w 320"/>
                <a:gd name="T15" fmla="*/ 0 h 146"/>
                <a:gd name="T16" fmla="*/ 79087147 w 320"/>
                <a:gd name="T17" fmla="*/ 3122709 h 146"/>
                <a:gd name="T18" fmla="*/ 82958523 w 320"/>
                <a:gd name="T19" fmla="*/ 8232208 h 146"/>
                <a:gd name="T20" fmla="*/ 86000094 w 320"/>
                <a:gd name="T21" fmla="*/ 11354917 h 146"/>
                <a:gd name="T22" fmla="*/ 87935782 w 320"/>
                <a:gd name="T23" fmla="*/ 12206322 h 146"/>
                <a:gd name="T24" fmla="*/ 87935782 w 320"/>
                <a:gd name="T25" fmla="*/ 17315822 h 146"/>
                <a:gd name="T26" fmla="*/ 86000094 w 320"/>
                <a:gd name="T27" fmla="*/ 22141875 h 146"/>
                <a:gd name="T28" fmla="*/ 82681921 w 320"/>
                <a:gd name="T29" fmla="*/ 26683948 h 146"/>
                <a:gd name="T30" fmla="*/ 77980738 w 320"/>
                <a:gd name="T31" fmla="*/ 30090103 h 146"/>
                <a:gd name="T32" fmla="*/ 66643210 w 320"/>
                <a:gd name="T33" fmla="*/ 36051541 h 146"/>
                <a:gd name="T34" fmla="*/ 55029080 w 320"/>
                <a:gd name="T35" fmla="*/ 39741676 h 146"/>
                <a:gd name="T36" fmla="*/ 48116133 w 320"/>
                <a:gd name="T37" fmla="*/ 40877061 h 146"/>
                <a:gd name="T38" fmla="*/ 32906702 w 320"/>
                <a:gd name="T39" fmla="*/ 41445020 h 146"/>
                <a:gd name="T40" fmla="*/ 25440551 w 320"/>
                <a:gd name="T41" fmla="*/ 40877061 h 146"/>
                <a:gd name="T42" fmla="*/ 14379625 w 320"/>
                <a:gd name="T43" fmla="*/ 39741676 h 146"/>
                <a:gd name="T44" fmla="*/ 7742753 w 320"/>
                <a:gd name="T45" fmla="*/ 37754885 h 146"/>
                <a:gd name="T46" fmla="*/ 2212290 w 320"/>
                <a:gd name="T47" fmla="*/ 34916156 h 146"/>
                <a:gd name="T48" fmla="*/ 0 w 320"/>
                <a:gd name="T49" fmla="*/ 32928833 h 146"/>
                <a:gd name="T50" fmla="*/ 829806 w 320"/>
                <a:gd name="T51" fmla="*/ 25832010 h 146"/>
                <a:gd name="T52" fmla="*/ 3318173 w 320"/>
                <a:gd name="T53" fmla="*/ 18735187 h 146"/>
                <a:gd name="T54" fmla="*/ 7189549 w 320"/>
                <a:gd name="T55" fmla="*/ 12774281 h 146"/>
                <a:gd name="T56" fmla="*/ 11890732 w 320"/>
                <a:gd name="T57" fmla="*/ 7948229 h 146"/>
                <a:gd name="T58" fmla="*/ 58070651 w 320"/>
                <a:gd name="T59" fmla="*/ 9367593 h 146"/>
                <a:gd name="T60" fmla="*/ 46456521 w 320"/>
                <a:gd name="T61" fmla="*/ 12206322 h 146"/>
                <a:gd name="T62" fmla="*/ 34565788 w 320"/>
                <a:gd name="T63" fmla="*/ 13909667 h 146"/>
                <a:gd name="T64" fmla="*/ 28758723 w 320"/>
                <a:gd name="T65" fmla="*/ 13341708 h 146"/>
                <a:gd name="T66" fmla="*/ 22951658 w 320"/>
                <a:gd name="T67" fmla="*/ 12774281 h 146"/>
                <a:gd name="T68" fmla="*/ 15485507 w 320"/>
                <a:gd name="T69" fmla="*/ 12206322 h 146"/>
                <a:gd name="T70" fmla="*/ 12996614 w 320"/>
                <a:gd name="T71" fmla="*/ 12206322 h 146"/>
                <a:gd name="T72" fmla="*/ 10508248 w 320"/>
                <a:gd name="T73" fmla="*/ 13909667 h 146"/>
                <a:gd name="T74" fmla="*/ 8572560 w 320"/>
                <a:gd name="T75" fmla="*/ 16180437 h 146"/>
                <a:gd name="T76" fmla="*/ 5253861 w 320"/>
                <a:gd name="T77" fmla="*/ 22709834 h 146"/>
                <a:gd name="T78" fmla="*/ 4147979 w 320"/>
                <a:gd name="T79" fmla="*/ 25832010 h 146"/>
                <a:gd name="T80" fmla="*/ 3318173 w 320"/>
                <a:gd name="T81" fmla="*/ 28954718 h 146"/>
                <a:gd name="T82" fmla="*/ 4977259 w 320"/>
                <a:gd name="T83" fmla="*/ 32644853 h 146"/>
                <a:gd name="T84" fmla="*/ 8572560 w 320"/>
                <a:gd name="T85" fmla="*/ 33780771 h 146"/>
                <a:gd name="T86" fmla="*/ 11614130 w 320"/>
                <a:gd name="T87" fmla="*/ 35483582 h 146"/>
                <a:gd name="T88" fmla="*/ 22951658 w 320"/>
                <a:gd name="T89" fmla="*/ 36902947 h 146"/>
                <a:gd name="T90" fmla="*/ 37331283 w 320"/>
                <a:gd name="T91" fmla="*/ 37470906 h 146"/>
                <a:gd name="T92" fmla="*/ 51987510 w 320"/>
                <a:gd name="T93" fmla="*/ 36051541 h 146"/>
                <a:gd name="T94" fmla="*/ 65260726 w 320"/>
                <a:gd name="T95" fmla="*/ 32928833 h 146"/>
                <a:gd name="T96" fmla="*/ 69685307 w 320"/>
                <a:gd name="T97" fmla="*/ 30942042 h 146"/>
                <a:gd name="T98" fmla="*/ 74109362 w 320"/>
                <a:gd name="T99" fmla="*/ 28954718 h 146"/>
                <a:gd name="T100" fmla="*/ 79640351 w 320"/>
                <a:gd name="T101" fmla="*/ 24696624 h 146"/>
                <a:gd name="T102" fmla="*/ 82958523 w 320"/>
                <a:gd name="T103" fmla="*/ 20722510 h 146"/>
                <a:gd name="T104" fmla="*/ 84617610 w 320"/>
                <a:gd name="T105" fmla="*/ 16748396 h 146"/>
                <a:gd name="T106" fmla="*/ 83787804 w 320"/>
                <a:gd name="T107" fmla="*/ 14761072 h 146"/>
                <a:gd name="T108" fmla="*/ 79916427 w 320"/>
                <a:gd name="T109" fmla="*/ 9367593 h 146"/>
                <a:gd name="T110" fmla="*/ 75215770 w 320"/>
                <a:gd name="T111" fmla="*/ 5109499 h 146"/>
                <a:gd name="T112" fmla="*/ 71344393 w 320"/>
                <a:gd name="T113" fmla="*/ 6812844 h 146"/>
                <a:gd name="T114" fmla="*/ 58070651 w 320"/>
                <a:gd name="T115" fmla="*/ 9367593 h 14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320" h="146">
                  <a:moveTo>
                    <a:pt x="43" y="28"/>
                  </a:moveTo>
                  <a:lnTo>
                    <a:pt x="43" y="28"/>
                  </a:lnTo>
                  <a:lnTo>
                    <a:pt x="69" y="33"/>
                  </a:lnTo>
                  <a:lnTo>
                    <a:pt x="94" y="35"/>
                  </a:lnTo>
                  <a:lnTo>
                    <a:pt x="119" y="35"/>
                  </a:lnTo>
                  <a:lnTo>
                    <a:pt x="144" y="33"/>
                  </a:lnTo>
                  <a:lnTo>
                    <a:pt x="171" y="29"/>
                  </a:lnTo>
                  <a:lnTo>
                    <a:pt x="196" y="24"/>
                  </a:lnTo>
                  <a:lnTo>
                    <a:pt x="222" y="18"/>
                  </a:lnTo>
                  <a:lnTo>
                    <a:pt x="247" y="11"/>
                  </a:lnTo>
                  <a:lnTo>
                    <a:pt x="252" y="5"/>
                  </a:lnTo>
                  <a:lnTo>
                    <a:pt x="259" y="1"/>
                  </a:lnTo>
                  <a:lnTo>
                    <a:pt x="268" y="0"/>
                  </a:lnTo>
                  <a:lnTo>
                    <a:pt x="275" y="0"/>
                  </a:lnTo>
                  <a:lnTo>
                    <a:pt x="281" y="5"/>
                  </a:lnTo>
                  <a:lnTo>
                    <a:pt x="286" y="11"/>
                  </a:lnTo>
                  <a:lnTo>
                    <a:pt x="296" y="24"/>
                  </a:lnTo>
                  <a:lnTo>
                    <a:pt x="300" y="29"/>
                  </a:lnTo>
                  <a:lnTo>
                    <a:pt x="304" y="35"/>
                  </a:lnTo>
                  <a:lnTo>
                    <a:pt x="311" y="40"/>
                  </a:lnTo>
                  <a:lnTo>
                    <a:pt x="318" y="43"/>
                  </a:lnTo>
                  <a:lnTo>
                    <a:pt x="320" y="53"/>
                  </a:lnTo>
                  <a:lnTo>
                    <a:pt x="318" y="61"/>
                  </a:lnTo>
                  <a:lnTo>
                    <a:pt x="316" y="70"/>
                  </a:lnTo>
                  <a:lnTo>
                    <a:pt x="311" y="78"/>
                  </a:lnTo>
                  <a:lnTo>
                    <a:pt x="306" y="87"/>
                  </a:lnTo>
                  <a:lnTo>
                    <a:pt x="299" y="94"/>
                  </a:lnTo>
                  <a:lnTo>
                    <a:pt x="292" y="101"/>
                  </a:lnTo>
                  <a:lnTo>
                    <a:pt x="282" y="106"/>
                  </a:lnTo>
                  <a:lnTo>
                    <a:pt x="262" y="119"/>
                  </a:lnTo>
                  <a:lnTo>
                    <a:pt x="241" y="127"/>
                  </a:lnTo>
                  <a:lnTo>
                    <a:pt x="220" y="134"/>
                  </a:lnTo>
                  <a:lnTo>
                    <a:pt x="199" y="140"/>
                  </a:lnTo>
                  <a:lnTo>
                    <a:pt x="174" y="144"/>
                  </a:lnTo>
                  <a:lnTo>
                    <a:pt x="146" y="146"/>
                  </a:lnTo>
                  <a:lnTo>
                    <a:pt x="119" y="146"/>
                  </a:lnTo>
                  <a:lnTo>
                    <a:pt x="92" y="144"/>
                  </a:lnTo>
                  <a:lnTo>
                    <a:pt x="64" y="141"/>
                  </a:lnTo>
                  <a:lnTo>
                    <a:pt x="52" y="140"/>
                  </a:lnTo>
                  <a:lnTo>
                    <a:pt x="39" y="137"/>
                  </a:lnTo>
                  <a:lnTo>
                    <a:pt x="28" y="133"/>
                  </a:lnTo>
                  <a:lnTo>
                    <a:pt x="17" y="129"/>
                  </a:lnTo>
                  <a:lnTo>
                    <a:pt x="8" y="123"/>
                  </a:lnTo>
                  <a:lnTo>
                    <a:pt x="0" y="116"/>
                  </a:lnTo>
                  <a:lnTo>
                    <a:pt x="1" y="104"/>
                  </a:lnTo>
                  <a:lnTo>
                    <a:pt x="3" y="91"/>
                  </a:lnTo>
                  <a:lnTo>
                    <a:pt x="7" y="78"/>
                  </a:lnTo>
                  <a:lnTo>
                    <a:pt x="12" y="66"/>
                  </a:lnTo>
                  <a:lnTo>
                    <a:pt x="19" y="54"/>
                  </a:lnTo>
                  <a:lnTo>
                    <a:pt x="26" y="45"/>
                  </a:lnTo>
                  <a:lnTo>
                    <a:pt x="35" y="36"/>
                  </a:lnTo>
                  <a:lnTo>
                    <a:pt x="43" y="28"/>
                  </a:lnTo>
                  <a:close/>
                  <a:moveTo>
                    <a:pt x="210" y="33"/>
                  </a:moveTo>
                  <a:lnTo>
                    <a:pt x="210" y="33"/>
                  </a:lnTo>
                  <a:lnTo>
                    <a:pt x="168" y="43"/>
                  </a:lnTo>
                  <a:lnTo>
                    <a:pt x="146" y="47"/>
                  </a:lnTo>
                  <a:lnTo>
                    <a:pt x="125" y="49"/>
                  </a:lnTo>
                  <a:lnTo>
                    <a:pt x="104" y="47"/>
                  </a:lnTo>
                  <a:lnTo>
                    <a:pt x="83" y="45"/>
                  </a:lnTo>
                  <a:lnTo>
                    <a:pt x="64" y="43"/>
                  </a:lnTo>
                  <a:lnTo>
                    <a:pt x="56" y="43"/>
                  </a:lnTo>
                  <a:lnTo>
                    <a:pt x="47" y="43"/>
                  </a:lnTo>
                  <a:lnTo>
                    <a:pt x="43" y="45"/>
                  </a:lnTo>
                  <a:lnTo>
                    <a:pt x="38" y="49"/>
                  </a:lnTo>
                  <a:lnTo>
                    <a:pt x="35" y="52"/>
                  </a:lnTo>
                  <a:lnTo>
                    <a:pt x="31" y="57"/>
                  </a:lnTo>
                  <a:lnTo>
                    <a:pt x="25" y="68"/>
                  </a:lnTo>
                  <a:lnTo>
                    <a:pt x="19" y="80"/>
                  </a:lnTo>
                  <a:lnTo>
                    <a:pt x="15" y="91"/>
                  </a:lnTo>
                  <a:lnTo>
                    <a:pt x="12" y="98"/>
                  </a:lnTo>
                  <a:lnTo>
                    <a:pt x="12" y="102"/>
                  </a:lnTo>
                  <a:lnTo>
                    <a:pt x="14" y="106"/>
                  </a:lnTo>
                  <a:lnTo>
                    <a:pt x="18" y="115"/>
                  </a:lnTo>
                  <a:lnTo>
                    <a:pt x="31" y="119"/>
                  </a:lnTo>
                  <a:lnTo>
                    <a:pt x="42" y="125"/>
                  </a:lnTo>
                  <a:lnTo>
                    <a:pt x="62" y="127"/>
                  </a:lnTo>
                  <a:lnTo>
                    <a:pt x="83" y="130"/>
                  </a:lnTo>
                  <a:lnTo>
                    <a:pt x="108" y="132"/>
                  </a:lnTo>
                  <a:lnTo>
                    <a:pt x="135" y="132"/>
                  </a:lnTo>
                  <a:lnTo>
                    <a:pt x="161" y="130"/>
                  </a:lnTo>
                  <a:lnTo>
                    <a:pt x="188" y="127"/>
                  </a:lnTo>
                  <a:lnTo>
                    <a:pt x="213" y="123"/>
                  </a:lnTo>
                  <a:lnTo>
                    <a:pt x="236" y="116"/>
                  </a:lnTo>
                  <a:lnTo>
                    <a:pt x="252" y="109"/>
                  </a:lnTo>
                  <a:lnTo>
                    <a:pt x="268" y="102"/>
                  </a:lnTo>
                  <a:lnTo>
                    <a:pt x="281" y="94"/>
                  </a:lnTo>
                  <a:lnTo>
                    <a:pt x="288" y="87"/>
                  </a:lnTo>
                  <a:lnTo>
                    <a:pt x="295" y="81"/>
                  </a:lnTo>
                  <a:lnTo>
                    <a:pt x="300" y="73"/>
                  </a:lnTo>
                  <a:lnTo>
                    <a:pt x="304" y="66"/>
                  </a:lnTo>
                  <a:lnTo>
                    <a:pt x="306" y="59"/>
                  </a:lnTo>
                  <a:lnTo>
                    <a:pt x="304" y="54"/>
                  </a:lnTo>
                  <a:lnTo>
                    <a:pt x="303" y="52"/>
                  </a:lnTo>
                  <a:lnTo>
                    <a:pt x="289" y="33"/>
                  </a:lnTo>
                  <a:lnTo>
                    <a:pt x="281" y="25"/>
                  </a:lnTo>
                  <a:lnTo>
                    <a:pt x="272" y="18"/>
                  </a:lnTo>
                  <a:lnTo>
                    <a:pt x="258" y="24"/>
                  </a:lnTo>
                  <a:lnTo>
                    <a:pt x="244" y="28"/>
                  </a:lnTo>
                  <a:lnTo>
                    <a:pt x="210" y="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80" name="Freeform 122"/>
            <p:cNvSpPr>
              <a:spLocks noEditPoints="1"/>
            </p:cNvSpPr>
            <p:nvPr/>
          </p:nvSpPr>
          <p:spPr bwMode="auto">
            <a:xfrm>
              <a:off x="2498726" y="319088"/>
              <a:ext cx="131763" cy="47625"/>
            </a:xfrm>
            <a:custGeom>
              <a:avLst/>
              <a:gdLst>
                <a:gd name="T0" fmla="*/ 3414635 w 247"/>
                <a:gd name="T1" fmla="*/ 7503526 h 92"/>
                <a:gd name="T2" fmla="*/ 18781829 w 247"/>
                <a:gd name="T3" fmla="*/ 8843238 h 92"/>
                <a:gd name="T4" fmla="*/ 29026269 w 247"/>
                <a:gd name="T5" fmla="*/ 9379019 h 92"/>
                <a:gd name="T6" fmla="*/ 32725768 w 247"/>
                <a:gd name="T7" fmla="*/ 9111387 h 92"/>
                <a:gd name="T8" fmla="*/ 38702047 w 247"/>
                <a:gd name="T9" fmla="*/ 8307457 h 92"/>
                <a:gd name="T10" fmla="*/ 42116683 w 247"/>
                <a:gd name="T11" fmla="*/ 8039307 h 92"/>
                <a:gd name="T12" fmla="*/ 48946487 w 247"/>
                <a:gd name="T13" fmla="*/ 6431446 h 92"/>
                <a:gd name="T14" fmla="*/ 52930317 w 247"/>
                <a:gd name="T15" fmla="*/ 5627515 h 92"/>
                <a:gd name="T16" fmla="*/ 58906596 w 247"/>
                <a:gd name="T17" fmla="*/ 3215723 h 92"/>
                <a:gd name="T18" fmla="*/ 65451537 w 247"/>
                <a:gd name="T19" fmla="*/ 0 h 92"/>
                <a:gd name="T20" fmla="*/ 67728316 w 247"/>
                <a:gd name="T21" fmla="*/ 3751504 h 92"/>
                <a:gd name="T22" fmla="*/ 70289426 w 247"/>
                <a:gd name="T23" fmla="*/ 8307457 h 92"/>
                <a:gd name="T24" fmla="*/ 69435900 w 247"/>
                <a:gd name="T25" fmla="*/ 11255030 h 92"/>
                <a:gd name="T26" fmla="*/ 67728316 w 247"/>
                <a:gd name="T27" fmla="*/ 12862891 h 92"/>
                <a:gd name="T28" fmla="*/ 63744486 w 247"/>
                <a:gd name="T29" fmla="*/ 15006534 h 92"/>
                <a:gd name="T30" fmla="*/ 57483876 w 247"/>
                <a:gd name="T31" fmla="*/ 19026188 h 92"/>
                <a:gd name="T32" fmla="*/ 51507597 w 247"/>
                <a:gd name="T33" fmla="*/ 22777692 h 92"/>
                <a:gd name="T34" fmla="*/ 41832352 w 247"/>
                <a:gd name="T35" fmla="*/ 24117921 h 92"/>
                <a:gd name="T36" fmla="*/ 38132852 w 247"/>
                <a:gd name="T37" fmla="*/ 24653702 h 92"/>
                <a:gd name="T38" fmla="*/ 27603548 w 247"/>
                <a:gd name="T39" fmla="*/ 23849772 h 92"/>
                <a:gd name="T40" fmla="*/ 19066159 w 247"/>
                <a:gd name="T41" fmla="*/ 23849772 h 92"/>
                <a:gd name="T42" fmla="*/ 15366660 w 247"/>
                <a:gd name="T43" fmla="*/ 23045841 h 92"/>
                <a:gd name="T44" fmla="*/ 6829804 w 247"/>
                <a:gd name="T45" fmla="*/ 22241910 h 92"/>
                <a:gd name="T46" fmla="*/ 1991915 w 247"/>
                <a:gd name="T47" fmla="*/ 21973761 h 92"/>
                <a:gd name="T48" fmla="*/ 284331 w 247"/>
                <a:gd name="T49" fmla="*/ 18490406 h 92"/>
                <a:gd name="T50" fmla="*/ 284331 w 247"/>
                <a:gd name="T51" fmla="*/ 14738385 h 92"/>
                <a:gd name="T52" fmla="*/ 3414635 w 247"/>
                <a:gd name="T53" fmla="*/ 7503526 h 92"/>
                <a:gd name="T54" fmla="*/ 31018184 w 247"/>
                <a:gd name="T55" fmla="*/ 20098268 h 92"/>
                <a:gd name="T56" fmla="*/ 33010632 w 247"/>
                <a:gd name="T57" fmla="*/ 20902198 h 92"/>
                <a:gd name="T58" fmla="*/ 39839903 w 247"/>
                <a:gd name="T59" fmla="*/ 21169830 h 92"/>
                <a:gd name="T60" fmla="*/ 48946487 w 247"/>
                <a:gd name="T61" fmla="*/ 19294337 h 92"/>
                <a:gd name="T62" fmla="*/ 57768207 w 247"/>
                <a:gd name="T63" fmla="*/ 15542315 h 92"/>
                <a:gd name="T64" fmla="*/ 64882342 w 247"/>
                <a:gd name="T65" fmla="*/ 10719249 h 92"/>
                <a:gd name="T66" fmla="*/ 65451537 w 247"/>
                <a:gd name="T67" fmla="*/ 9111387 h 92"/>
                <a:gd name="T68" fmla="*/ 66305595 w 247"/>
                <a:gd name="T69" fmla="*/ 7503526 h 92"/>
                <a:gd name="T70" fmla="*/ 64598011 w 247"/>
                <a:gd name="T71" fmla="*/ 6431446 h 92"/>
                <a:gd name="T72" fmla="*/ 63459621 w 247"/>
                <a:gd name="T73" fmla="*/ 4555435 h 92"/>
                <a:gd name="T74" fmla="*/ 62890427 w 247"/>
                <a:gd name="T75" fmla="*/ 5627515 h 92"/>
                <a:gd name="T76" fmla="*/ 60898511 w 247"/>
                <a:gd name="T77" fmla="*/ 6967227 h 92"/>
                <a:gd name="T78" fmla="*/ 57768207 w 247"/>
                <a:gd name="T79" fmla="*/ 8307457 h 92"/>
                <a:gd name="T80" fmla="*/ 45816182 w 247"/>
                <a:gd name="T81" fmla="*/ 10986880 h 92"/>
                <a:gd name="T82" fmla="*/ 40693962 w 247"/>
                <a:gd name="T83" fmla="*/ 11790811 h 92"/>
                <a:gd name="T84" fmla="*/ 29880328 w 247"/>
                <a:gd name="T85" fmla="*/ 12594742 h 92"/>
                <a:gd name="T86" fmla="*/ 25611633 w 247"/>
                <a:gd name="T87" fmla="*/ 13130523 h 92"/>
                <a:gd name="T88" fmla="*/ 19920218 w 247"/>
                <a:gd name="T89" fmla="*/ 12594742 h 92"/>
                <a:gd name="T90" fmla="*/ 12236355 w 247"/>
                <a:gd name="T91" fmla="*/ 11255030 h 92"/>
                <a:gd name="T92" fmla="*/ 7114135 w 247"/>
                <a:gd name="T93" fmla="*/ 12058961 h 92"/>
                <a:gd name="T94" fmla="*/ 4268694 w 247"/>
                <a:gd name="T95" fmla="*/ 12862891 h 92"/>
                <a:gd name="T96" fmla="*/ 3983830 w 247"/>
                <a:gd name="T97" fmla="*/ 13666822 h 92"/>
                <a:gd name="T98" fmla="*/ 4268694 w 247"/>
                <a:gd name="T99" fmla="*/ 16346246 h 92"/>
                <a:gd name="T100" fmla="*/ 5122220 w 247"/>
                <a:gd name="T101" fmla="*/ 17686476 h 92"/>
                <a:gd name="T102" fmla="*/ 11098499 w 247"/>
                <a:gd name="T103" fmla="*/ 19026188 h 92"/>
                <a:gd name="T104" fmla="*/ 24188913 w 247"/>
                <a:gd name="T105" fmla="*/ 20098268 h 92"/>
                <a:gd name="T106" fmla="*/ 31018184 w 247"/>
                <a:gd name="T107" fmla="*/ 20098268 h 9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47" h="92">
                  <a:moveTo>
                    <a:pt x="12" y="28"/>
                  </a:moveTo>
                  <a:lnTo>
                    <a:pt x="12" y="28"/>
                  </a:lnTo>
                  <a:lnTo>
                    <a:pt x="39" y="30"/>
                  </a:lnTo>
                  <a:lnTo>
                    <a:pt x="66" y="33"/>
                  </a:lnTo>
                  <a:lnTo>
                    <a:pt x="90" y="35"/>
                  </a:lnTo>
                  <a:lnTo>
                    <a:pt x="102" y="35"/>
                  </a:lnTo>
                  <a:lnTo>
                    <a:pt x="115" y="34"/>
                  </a:lnTo>
                  <a:lnTo>
                    <a:pt x="125" y="33"/>
                  </a:lnTo>
                  <a:lnTo>
                    <a:pt x="136" y="31"/>
                  </a:lnTo>
                  <a:lnTo>
                    <a:pt x="148" y="30"/>
                  </a:lnTo>
                  <a:lnTo>
                    <a:pt x="160" y="27"/>
                  </a:lnTo>
                  <a:lnTo>
                    <a:pt x="172" y="24"/>
                  </a:lnTo>
                  <a:lnTo>
                    <a:pt x="186" y="21"/>
                  </a:lnTo>
                  <a:lnTo>
                    <a:pt x="196" y="16"/>
                  </a:lnTo>
                  <a:lnTo>
                    <a:pt x="207" y="12"/>
                  </a:lnTo>
                  <a:lnTo>
                    <a:pt x="220" y="6"/>
                  </a:lnTo>
                  <a:lnTo>
                    <a:pt x="230" y="0"/>
                  </a:lnTo>
                  <a:lnTo>
                    <a:pt x="238" y="14"/>
                  </a:lnTo>
                  <a:lnTo>
                    <a:pt x="245" y="26"/>
                  </a:lnTo>
                  <a:lnTo>
                    <a:pt x="247" y="31"/>
                  </a:lnTo>
                  <a:lnTo>
                    <a:pt x="247" y="37"/>
                  </a:lnTo>
                  <a:lnTo>
                    <a:pt x="244" y="42"/>
                  </a:lnTo>
                  <a:lnTo>
                    <a:pt x="238" y="48"/>
                  </a:lnTo>
                  <a:lnTo>
                    <a:pt x="231" y="52"/>
                  </a:lnTo>
                  <a:lnTo>
                    <a:pt x="224" y="56"/>
                  </a:lnTo>
                  <a:lnTo>
                    <a:pt x="202" y="71"/>
                  </a:lnTo>
                  <a:lnTo>
                    <a:pt x="181" y="85"/>
                  </a:lnTo>
                  <a:lnTo>
                    <a:pt x="160" y="89"/>
                  </a:lnTo>
                  <a:lnTo>
                    <a:pt x="147" y="90"/>
                  </a:lnTo>
                  <a:lnTo>
                    <a:pt x="134" y="92"/>
                  </a:lnTo>
                  <a:lnTo>
                    <a:pt x="116" y="92"/>
                  </a:lnTo>
                  <a:lnTo>
                    <a:pt x="97" y="89"/>
                  </a:lnTo>
                  <a:lnTo>
                    <a:pt x="80" y="89"/>
                  </a:lnTo>
                  <a:lnTo>
                    <a:pt x="67" y="89"/>
                  </a:lnTo>
                  <a:lnTo>
                    <a:pt x="54" y="86"/>
                  </a:lnTo>
                  <a:lnTo>
                    <a:pt x="40" y="85"/>
                  </a:lnTo>
                  <a:lnTo>
                    <a:pt x="24" y="83"/>
                  </a:lnTo>
                  <a:lnTo>
                    <a:pt x="7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2"/>
                  </a:lnTo>
                  <a:lnTo>
                    <a:pt x="1" y="55"/>
                  </a:lnTo>
                  <a:lnTo>
                    <a:pt x="7" y="40"/>
                  </a:lnTo>
                  <a:lnTo>
                    <a:pt x="12" y="28"/>
                  </a:lnTo>
                  <a:close/>
                  <a:moveTo>
                    <a:pt x="109" y="75"/>
                  </a:moveTo>
                  <a:lnTo>
                    <a:pt x="109" y="75"/>
                  </a:lnTo>
                  <a:lnTo>
                    <a:pt x="116" y="78"/>
                  </a:lnTo>
                  <a:lnTo>
                    <a:pt x="125" y="79"/>
                  </a:lnTo>
                  <a:lnTo>
                    <a:pt x="140" y="79"/>
                  </a:lnTo>
                  <a:lnTo>
                    <a:pt x="155" y="76"/>
                  </a:lnTo>
                  <a:lnTo>
                    <a:pt x="172" y="72"/>
                  </a:lnTo>
                  <a:lnTo>
                    <a:pt x="188" y="65"/>
                  </a:lnTo>
                  <a:lnTo>
                    <a:pt x="203" y="58"/>
                  </a:lnTo>
                  <a:lnTo>
                    <a:pt x="217" y="49"/>
                  </a:lnTo>
                  <a:lnTo>
                    <a:pt x="228" y="40"/>
                  </a:lnTo>
                  <a:lnTo>
                    <a:pt x="230" y="34"/>
                  </a:lnTo>
                  <a:lnTo>
                    <a:pt x="233" y="28"/>
                  </a:lnTo>
                  <a:lnTo>
                    <a:pt x="230" y="27"/>
                  </a:lnTo>
                  <a:lnTo>
                    <a:pt x="227" y="24"/>
                  </a:lnTo>
                  <a:lnTo>
                    <a:pt x="226" y="20"/>
                  </a:lnTo>
                  <a:lnTo>
                    <a:pt x="223" y="17"/>
                  </a:lnTo>
                  <a:lnTo>
                    <a:pt x="221" y="21"/>
                  </a:lnTo>
                  <a:lnTo>
                    <a:pt x="220" y="23"/>
                  </a:lnTo>
                  <a:lnTo>
                    <a:pt x="214" y="26"/>
                  </a:lnTo>
                  <a:lnTo>
                    <a:pt x="203" y="31"/>
                  </a:lnTo>
                  <a:lnTo>
                    <a:pt x="189" y="35"/>
                  </a:lnTo>
                  <a:lnTo>
                    <a:pt x="161" y="41"/>
                  </a:lnTo>
                  <a:lnTo>
                    <a:pt x="143" y="44"/>
                  </a:lnTo>
                  <a:lnTo>
                    <a:pt x="123" y="45"/>
                  </a:lnTo>
                  <a:lnTo>
                    <a:pt x="105" y="47"/>
                  </a:lnTo>
                  <a:lnTo>
                    <a:pt x="90" y="49"/>
                  </a:lnTo>
                  <a:lnTo>
                    <a:pt x="80" y="48"/>
                  </a:lnTo>
                  <a:lnTo>
                    <a:pt x="70" y="47"/>
                  </a:lnTo>
                  <a:lnTo>
                    <a:pt x="52" y="44"/>
                  </a:lnTo>
                  <a:lnTo>
                    <a:pt x="43" y="42"/>
                  </a:lnTo>
                  <a:lnTo>
                    <a:pt x="35" y="42"/>
                  </a:lnTo>
                  <a:lnTo>
                    <a:pt x="25" y="45"/>
                  </a:lnTo>
                  <a:lnTo>
                    <a:pt x="15" y="48"/>
                  </a:lnTo>
                  <a:lnTo>
                    <a:pt x="15" y="49"/>
                  </a:lnTo>
                  <a:lnTo>
                    <a:pt x="14" y="51"/>
                  </a:lnTo>
                  <a:lnTo>
                    <a:pt x="15" y="61"/>
                  </a:lnTo>
                  <a:lnTo>
                    <a:pt x="17" y="64"/>
                  </a:lnTo>
                  <a:lnTo>
                    <a:pt x="18" y="66"/>
                  </a:lnTo>
                  <a:lnTo>
                    <a:pt x="39" y="71"/>
                  </a:lnTo>
                  <a:lnTo>
                    <a:pt x="61" y="73"/>
                  </a:lnTo>
                  <a:lnTo>
                    <a:pt x="85" y="75"/>
                  </a:lnTo>
                  <a:lnTo>
                    <a:pt x="109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81" name="Freeform 123"/>
            <p:cNvSpPr>
              <a:spLocks noEditPoints="1"/>
            </p:cNvSpPr>
            <p:nvPr/>
          </p:nvSpPr>
          <p:spPr bwMode="auto">
            <a:xfrm>
              <a:off x="2506663" y="233363"/>
              <a:ext cx="92075" cy="69850"/>
            </a:xfrm>
            <a:custGeom>
              <a:avLst/>
              <a:gdLst>
                <a:gd name="T0" fmla="*/ 23521458 w 174"/>
                <a:gd name="T1" fmla="*/ 0 h 133"/>
                <a:gd name="T2" fmla="*/ 27161596 w 174"/>
                <a:gd name="T3" fmla="*/ 1103420 h 133"/>
                <a:gd name="T4" fmla="*/ 35562117 w 174"/>
                <a:gd name="T5" fmla="*/ 1379144 h 133"/>
                <a:gd name="T6" fmla="*/ 38922325 w 174"/>
                <a:gd name="T7" fmla="*/ 2758287 h 133"/>
                <a:gd name="T8" fmla="*/ 39482713 w 174"/>
                <a:gd name="T9" fmla="*/ 4137431 h 133"/>
                <a:gd name="T10" fmla="*/ 40882358 w 174"/>
                <a:gd name="T11" fmla="*/ 5792298 h 133"/>
                <a:gd name="T12" fmla="*/ 43122850 w 174"/>
                <a:gd name="T13" fmla="*/ 7722889 h 133"/>
                <a:gd name="T14" fmla="*/ 45642742 w 174"/>
                <a:gd name="T15" fmla="*/ 9377756 h 133"/>
                <a:gd name="T16" fmla="*/ 47042917 w 174"/>
                <a:gd name="T17" fmla="*/ 11584596 h 133"/>
                <a:gd name="T18" fmla="*/ 48723021 w 174"/>
                <a:gd name="T19" fmla="*/ 16273474 h 133"/>
                <a:gd name="T20" fmla="*/ 47883233 w 174"/>
                <a:gd name="T21" fmla="*/ 20410905 h 133"/>
                <a:gd name="T22" fmla="*/ 45642742 w 174"/>
                <a:gd name="T23" fmla="*/ 25099783 h 133"/>
                <a:gd name="T24" fmla="*/ 43962638 w 174"/>
                <a:gd name="T25" fmla="*/ 27030374 h 133"/>
                <a:gd name="T26" fmla="*/ 40322500 w 174"/>
                <a:gd name="T27" fmla="*/ 30064385 h 133"/>
                <a:gd name="T28" fmla="*/ 36122504 w 174"/>
                <a:gd name="T29" fmla="*/ 32822673 h 133"/>
                <a:gd name="T30" fmla="*/ 24641704 w 174"/>
                <a:gd name="T31" fmla="*/ 35580960 h 133"/>
                <a:gd name="T32" fmla="*/ 18761075 w 174"/>
                <a:gd name="T33" fmla="*/ 36408656 h 133"/>
                <a:gd name="T34" fmla="*/ 13720762 w 174"/>
                <a:gd name="T35" fmla="*/ 36408656 h 133"/>
                <a:gd name="T36" fmla="*/ 12880975 w 174"/>
                <a:gd name="T37" fmla="*/ 35856683 h 133"/>
                <a:gd name="T38" fmla="*/ 10080625 w 174"/>
                <a:gd name="T39" fmla="*/ 33926092 h 133"/>
                <a:gd name="T40" fmla="*/ 7000346 w 174"/>
                <a:gd name="T41" fmla="*/ 32546949 h 133"/>
                <a:gd name="T42" fmla="*/ 2239963 w 174"/>
                <a:gd name="T43" fmla="*/ 29512938 h 133"/>
                <a:gd name="T44" fmla="*/ 279929 w 174"/>
                <a:gd name="T45" fmla="*/ 26754651 h 133"/>
                <a:gd name="T46" fmla="*/ 0 w 174"/>
                <a:gd name="T47" fmla="*/ 25099783 h 133"/>
                <a:gd name="T48" fmla="*/ 0 w 174"/>
                <a:gd name="T49" fmla="*/ 20410905 h 133"/>
                <a:gd name="T50" fmla="*/ 1400175 w 174"/>
                <a:gd name="T51" fmla="*/ 16273474 h 133"/>
                <a:gd name="T52" fmla="*/ 4199996 w 174"/>
                <a:gd name="T53" fmla="*/ 12411767 h 133"/>
                <a:gd name="T54" fmla="*/ 11760729 w 174"/>
                <a:gd name="T55" fmla="*/ 6068022 h 133"/>
                <a:gd name="T56" fmla="*/ 23521458 w 174"/>
                <a:gd name="T57" fmla="*/ 0 h 133"/>
                <a:gd name="T58" fmla="*/ 14561079 w 174"/>
                <a:gd name="T59" fmla="*/ 8826309 h 133"/>
                <a:gd name="T60" fmla="*/ 11760729 w 174"/>
                <a:gd name="T61" fmla="*/ 10756900 h 133"/>
                <a:gd name="T62" fmla="*/ 5880629 w 174"/>
                <a:gd name="T63" fmla="*/ 16273474 h 133"/>
                <a:gd name="T64" fmla="*/ 4199996 w 174"/>
                <a:gd name="T65" fmla="*/ 18480314 h 133"/>
                <a:gd name="T66" fmla="*/ 3920067 w 174"/>
                <a:gd name="T67" fmla="*/ 21238076 h 133"/>
                <a:gd name="T68" fmla="*/ 5040313 w 174"/>
                <a:gd name="T69" fmla="*/ 25927480 h 133"/>
                <a:gd name="T70" fmla="*/ 7840662 w 174"/>
                <a:gd name="T71" fmla="*/ 29512938 h 133"/>
                <a:gd name="T72" fmla="*/ 11760729 w 174"/>
                <a:gd name="T73" fmla="*/ 31995502 h 133"/>
                <a:gd name="T74" fmla="*/ 13160904 w 174"/>
                <a:gd name="T75" fmla="*/ 32546949 h 133"/>
                <a:gd name="T76" fmla="*/ 20721108 w 174"/>
                <a:gd name="T77" fmla="*/ 32822673 h 133"/>
                <a:gd name="T78" fmla="*/ 29401558 w 174"/>
                <a:gd name="T79" fmla="*/ 30892082 h 133"/>
                <a:gd name="T80" fmla="*/ 37522150 w 174"/>
                <a:gd name="T81" fmla="*/ 27858071 h 133"/>
                <a:gd name="T82" fmla="*/ 42842921 w 174"/>
                <a:gd name="T83" fmla="*/ 23996364 h 133"/>
                <a:gd name="T84" fmla="*/ 43962638 w 174"/>
                <a:gd name="T85" fmla="*/ 22341496 h 133"/>
                <a:gd name="T86" fmla="*/ 45082883 w 174"/>
                <a:gd name="T87" fmla="*/ 19307485 h 133"/>
                <a:gd name="T88" fmla="*/ 45082883 w 174"/>
                <a:gd name="T89" fmla="*/ 16549198 h 133"/>
                <a:gd name="T90" fmla="*/ 43682708 w 174"/>
                <a:gd name="T91" fmla="*/ 13239464 h 133"/>
                <a:gd name="T92" fmla="*/ 39482713 w 174"/>
                <a:gd name="T93" fmla="*/ 8826309 h 133"/>
                <a:gd name="T94" fmla="*/ 34161942 w 174"/>
                <a:gd name="T95" fmla="*/ 4964602 h 133"/>
                <a:gd name="T96" fmla="*/ 28561771 w 174"/>
                <a:gd name="T97" fmla="*/ 4964602 h 133"/>
                <a:gd name="T98" fmla="*/ 18481146 w 174"/>
                <a:gd name="T99" fmla="*/ 6895718 h 133"/>
                <a:gd name="T100" fmla="*/ 14561079 w 174"/>
                <a:gd name="T101" fmla="*/ 8826309 h 13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4" h="133">
                  <a:moveTo>
                    <a:pt x="84" y="0"/>
                  </a:moveTo>
                  <a:lnTo>
                    <a:pt x="84" y="0"/>
                  </a:lnTo>
                  <a:lnTo>
                    <a:pt x="90" y="3"/>
                  </a:lnTo>
                  <a:lnTo>
                    <a:pt x="97" y="4"/>
                  </a:lnTo>
                  <a:lnTo>
                    <a:pt x="113" y="4"/>
                  </a:lnTo>
                  <a:lnTo>
                    <a:pt x="127" y="5"/>
                  </a:lnTo>
                  <a:lnTo>
                    <a:pt x="134" y="7"/>
                  </a:lnTo>
                  <a:lnTo>
                    <a:pt x="139" y="10"/>
                  </a:lnTo>
                  <a:lnTo>
                    <a:pt x="141" y="15"/>
                  </a:lnTo>
                  <a:lnTo>
                    <a:pt x="146" y="21"/>
                  </a:lnTo>
                  <a:lnTo>
                    <a:pt x="150" y="25"/>
                  </a:lnTo>
                  <a:lnTo>
                    <a:pt x="154" y="28"/>
                  </a:lnTo>
                  <a:lnTo>
                    <a:pt x="158" y="31"/>
                  </a:lnTo>
                  <a:lnTo>
                    <a:pt x="163" y="34"/>
                  </a:lnTo>
                  <a:lnTo>
                    <a:pt x="168" y="42"/>
                  </a:lnTo>
                  <a:lnTo>
                    <a:pt x="172" y="50"/>
                  </a:lnTo>
                  <a:lnTo>
                    <a:pt x="174" y="59"/>
                  </a:lnTo>
                  <a:lnTo>
                    <a:pt x="174" y="66"/>
                  </a:lnTo>
                  <a:lnTo>
                    <a:pt x="171" y="74"/>
                  </a:lnTo>
                  <a:lnTo>
                    <a:pt x="168" y="83"/>
                  </a:lnTo>
                  <a:lnTo>
                    <a:pt x="163" y="91"/>
                  </a:lnTo>
                  <a:lnTo>
                    <a:pt x="157" y="98"/>
                  </a:lnTo>
                  <a:lnTo>
                    <a:pt x="151" y="105"/>
                  </a:lnTo>
                  <a:lnTo>
                    <a:pt x="144" y="109"/>
                  </a:lnTo>
                  <a:lnTo>
                    <a:pt x="137" y="115"/>
                  </a:lnTo>
                  <a:lnTo>
                    <a:pt x="129" y="119"/>
                  </a:lnTo>
                  <a:lnTo>
                    <a:pt x="109" y="125"/>
                  </a:lnTo>
                  <a:lnTo>
                    <a:pt x="88" y="129"/>
                  </a:lnTo>
                  <a:lnTo>
                    <a:pt x="67" y="132"/>
                  </a:lnTo>
                  <a:lnTo>
                    <a:pt x="57" y="133"/>
                  </a:lnTo>
                  <a:lnTo>
                    <a:pt x="49" y="132"/>
                  </a:lnTo>
                  <a:lnTo>
                    <a:pt x="46" y="130"/>
                  </a:lnTo>
                  <a:lnTo>
                    <a:pt x="43" y="129"/>
                  </a:lnTo>
                  <a:lnTo>
                    <a:pt x="36" y="123"/>
                  </a:lnTo>
                  <a:lnTo>
                    <a:pt x="25" y="118"/>
                  </a:lnTo>
                  <a:lnTo>
                    <a:pt x="14" y="111"/>
                  </a:lnTo>
                  <a:lnTo>
                    <a:pt x="8" y="107"/>
                  </a:lnTo>
                  <a:lnTo>
                    <a:pt x="5" y="102"/>
                  </a:lnTo>
                  <a:lnTo>
                    <a:pt x="1" y="97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74"/>
                  </a:lnTo>
                  <a:lnTo>
                    <a:pt x="3" y="66"/>
                  </a:lnTo>
                  <a:lnTo>
                    <a:pt x="5" y="59"/>
                  </a:lnTo>
                  <a:lnTo>
                    <a:pt x="10" y="52"/>
                  </a:lnTo>
                  <a:lnTo>
                    <a:pt x="15" y="45"/>
                  </a:lnTo>
                  <a:lnTo>
                    <a:pt x="28" y="34"/>
                  </a:lnTo>
                  <a:lnTo>
                    <a:pt x="42" y="22"/>
                  </a:lnTo>
                  <a:lnTo>
                    <a:pt x="57" y="14"/>
                  </a:lnTo>
                  <a:lnTo>
                    <a:pt x="84" y="0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lnTo>
                    <a:pt x="42" y="39"/>
                  </a:lnTo>
                  <a:lnTo>
                    <a:pt x="31" y="49"/>
                  </a:lnTo>
                  <a:lnTo>
                    <a:pt x="21" y="59"/>
                  </a:lnTo>
                  <a:lnTo>
                    <a:pt x="18" y="63"/>
                  </a:lnTo>
                  <a:lnTo>
                    <a:pt x="15" y="67"/>
                  </a:lnTo>
                  <a:lnTo>
                    <a:pt x="14" y="77"/>
                  </a:lnTo>
                  <a:lnTo>
                    <a:pt x="15" y="86"/>
                  </a:lnTo>
                  <a:lnTo>
                    <a:pt x="18" y="94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5" y="112"/>
                  </a:lnTo>
                  <a:lnTo>
                    <a:pt x="42" y="116"/>
                  </a:lnTo>
                  <a:lnTo>
                    <a:pt x="47" y="118"/>
                  </a:lnTo>
                  <a:lnTo>
                    <a:pt x="60" y="119"/>
                  </a:lnTo>
                  <a:lnTo>
                    <a:pt x="74" y="119"/>
                  </a:lnTo>
                  <a:lnTo>
                    <a:pt x="90" y="116"/>
                  </a:lnTo>
                  <a:lnTo>
                    <a:pt x="105" y="112"/>
                  </a:lnTo>
                  <a:lnTo>
                    <a:pt x="120" y="108"/>
                  </a:lnTo>
                  <a:lnTo>
                    <a:pt x="134" y="101"/>
                  </a:lnTo>
                  <a:lnTo>
                    <a:pt x="146" y="94"/>
                  </a:lnTo>
                  <a:lnTo>
                    <a:pt x="153" y="87"/>
                  </a:lnTo>
                  <a:lnTo>
                    <a:pt x="157" y="81"/>
                  </a:lnTo>
                  <a:lnTo>
                    <a:pt x="160" y="76"/>
                  </a:lnTo>
                  <a:lnTo>
                    <a:pt x="161" y="70"/>
                  </a:lnTo>
                  <a:lnTo>
                    <a:pt x="163" y="66"/>
                  </a:lnTo>
                  <a:lnTo>
                    <a:pt x="161" y="60"/>
                  </a:lnTo>
                  <a:lnTo>
                    <a:pt x="161" y="56"/>
                  </a:lnTo>
                  <a:lnTo>
                    <a:pt x="156" y="48"/>
                  </a:lnTo>
                  <a:lnTo>
                    <a:pt x="150" y="39"/>
                  </a:lnTo>
                  <a:lnTo>
                    <a:pt x="141" y="32"/>
                  </a:lnTo>
                  <a:lnTo>
                    <a:pt x="122" y="18"/>
                  </a:lnTo>
                  <a:lnTo>
                    <a:pt x="112" y="18"/>
                  </a:lnTo>
                  <a:lnTo>
                    <a:pt x="102" y="18"/>
                  </a:lnTo>
                  <a:lnTo>
                    <a:pt x="83" y="21"/>
                  </a:lnTo>
                  <a:lnTo>
                    <a:pt x="66" y="25"/>
                  </a:lnTo>
                  <a:lnTo>
                    <a:pt x="52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82" name="Freeform 124"/>
            <p:cNvSpPr>
              <a:spLocks noEditPoints="1"/>
            </p:cNvSpPr>
            <p:nvPr/>
          </p:nvSpPr>
          <p:spPr bwMode="auto">
            <a:xfrm>
              <a:off x="2528888" y="247650"/>
              <a:ext cx="53975" cy="41275"/>
            </a:xfrm>
            <a:custGeom>
              <a:avLst/>
              <a:gdLst>
                <a:gd name="T0" fmla="*/ 25201563 w 102"/>
                <a:gd name="T1" fmla="*/ 2011218 h 77"/>
                <a:gd name="T2" fmla="*/ 27721454 w 102"/>
                <a:gd name="T3" fmla="*/ 6896141 h 77"/>
                <a:gd name="T4" fmla="*/ 28561771 w 102"/>
                <a:gd name="T5" fmla="*/ 10918578 h 77"/>
                <a:gd name="T6" fmla="*/ 27721454 w 102"/>
                <a:gd name="T7" fmla="*/ 14079599 h 77"/>
                <a:gd name="T8" fmla="*/ 25761421 w 102"/>
                <a:gd name="T9" fmla="*/ 17240085 h 77"/>
                <a:gd name="T10" fmla="*/ 22681671 w 102"/>
                <a:gd name="T11" fmla="*/ 19251839 h 77"/>
                <a:gd name="T12" fmla="*/ 14561079 w 102"/>
                <a:gd name="T13" fmla="*/ 22125008 h 77"/>
                <a:gd name="T14" fmla="*/ 10640483 w 102"/>
                <a:gd name="T15" fmla="*/ 22125008 h 77"/>
                <a:gd name="T16" fmla="*/ 6720417 w 102"/>
                <a:gd name="T17" fmla="*/ 21837691 h 77"/>
                <a:gd name="T18" fmla="*/ 3360208 w 102"/>
                <a:gd name="T19" fmla="*/ 19826473 h 77"/>
                <a:gd name="T20" fmla="*/ 1400175 w 102"/>
                <a:gd name="T21" fmla="*/ 17240085 h 77"/>
                <a:gd name="T22" fmla="*/ 279929 w 102"/>
                <a:gd name="T23" fmla="*/ 14366916 h 77"/>
                <a:gd name="T24" fmla="*/ 0 w 102"/>
                <a:gd name="T25" fmla="*/ 11206431 h 77"/>
                <a:gd name="T26" fmla="*/ 1120246 w 102"/>
                <a:gd name="T27" fmla="*/ 8045409 h 77"/>
                <a:gd name="T28" fmla="*/ 3080279 w 102"/>
                <a:gd name="T29" fmla="*/ 4884923 h 77"/>
                <a:gd name="T30" fmla="*/ 5880629 w 102"/>
                <a:gd name="T31" fmla="*/ 2298535 h 77"/>
                <a:gd name="T32" fmla="*/ 9800696 w 102"/>
                <a:gd name="T33" fmla="*/ 1149268 h 77"/>
                <a:gd name="T34" fmla="*/ 15960725 w 102"/>
                <a:gd name="T35" fmla="*/ 0 h 77"/>
                <a:gd name="T36" fmla="*/ 19881321 w 102"/>
                <a:gd name="T37" fmla="*/ 861951 h 77"/>
                <a:gd name="T38" fmla="*/ 21841354 w 102"/>
                <a:gd name="T39" fmla="*/ 2011218 h 77"/>
                <a:gd name="T40" fmla="*/ 23801388 w 102"/>
                <a:gd name="T41" fmla="*/ 2011218 h 77"/>
                <a:gd name="T42" fmla="*/ 25201563 w 102"/>
                <a:gd name="T43" fmla="*/ 2011218 h 77"/>
                <a:gd name="T44" fmla="*/ 24641704 w 102"/>
                <a:gd name="T45" fmla="*/ 7183458 h 77"/>
                <a:gd name="T46" fmla="*/ 23521458 w 102"/>
                <a:gd name="T47" fmla="*/ 6034191 h 77"/>
                <a:gd name="T48" fmla="*/ 19881321 w 102"/>
                <a:gd name="T49" fmla="*/ 4310289 h 77"/>
                <a:gd name="T50" fmla="*/ 15960725 w 102"/>
                <a:gd name="T51" fmla="*/ 4022972 h 77"/>
                <a:gd name="T52" fmla="*/ 12601046 w 102"/>
                <a:gd name="T53" fmla="*/ 4884923 h 77"/>
                <a:gd name="T54" fmla="*/ 10640483 w 102"/>
                <a:gd name="T55" fmla="*/ 6034191 h 77"/>
                <a:gd name="T56" fmla="*/ 8120592 w 102"/>
                <a:gd name="T57" fmla="*/ 6034191 h 77"/>
                <a:gd name="T58" fmla="*/ 6720417 w 102"/>
                <a:gd name="T59" fmla="*/ 7183458 h 77"/>
                <a:gd name="T60" fmla="*/ 3360208 w 102"/>
                <a:gd name="T61" fmla="*/ 10056627 h 77"/>
                <a:gd name="T62" fmla="*/ 3360208 w 102"/>
                <a:gd name="T63" fmla="*/ 12355698 h 77"/>
                <a:gd name="T64" fmla="*/ 5040313 w 102"/>
                <a:gd name="T65" fmla="*/ 16090818 h 77"/>
                <a:gd name="T66" fmla="*/ 8680450 w 102"/>
                <a:gd name="T67" fmla="*/ 17814719 h 77"/>
                <a:gd name="T68" fmla="*/ 13440833 w 102"/>
                <a:gd name="T69" fmla="*/ 18102036 h 77"/>
                <a:gd name="T70" fmla="*/ 17921288 w 102"/>
                <a:gd name="T71" fmla="*/ 17240085 h 77"/>
                <a:gd name="T72" fmla="*/ 22401213 w 102"/>
                <a:gd name="T73" fmla="*/ 15803501 h 77"/>
                <a:gd name="T74" fmla="*/ 25201563 w 102"/>
                <a:gd name="T75" fmla="*/ 12930332 h 77"/>
                <a:gd name="T76" fmla="*/ 25481492 w 102"/>
                <a:gd name="T77" fmla="*/ 9194676 h 77"/>
                <a:gd name="T78" fmla="*/ 24641704 w 102"/>
                <a:gd name="T79" fmla="*/ 7183458 h 7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2" h="77">
                  <a:moveTo>
                    <a:pt x="90" y="7"/>
                  </a:moveTo>
                  <a:lnTo>
                    <a:pt x="90" y="7"/>
                  </a:lnTo>
                  <a:lnTo>
                    <a:pt x="95" y="15"/>
                  </a:lnTo>
                  <a:lnTo>
                    <a:pt x="99" y="24"/>
                  </a:lnTo>
                  <a:lnTo>
                    <a:pt x="102" y="31"/>
                  </a:lnTo>
                  <a:lnTo>
                    <a:pt x="102" y="38"/>
                  </a:lnTo>
                  <a:lnTo>
                    <a:pt x="102" y="43"/>
                  </a:lnTo>
                  <a:lnTo>
                    <a:pt x="99" y="49"/>
                  </a:lnTo>
                  <a:lnTo>
                    <a:pt x="97" y="55"/>
                  </a:lnTo>
                  <a:lnTo>
                    <a:pt x="92" y="60"/>
                  </a:lnTo>
                  <a:lnTo>
                    <a:pt x="87" y="65"/>
                  </a:lnTo>
                  <a:lnTo>
                    <a:pt x="81" y="67"/>
                  </a:lnTo>
                  <a:lnTo>
                    <a:pt x="67" y="73"/>
                  </a:lnTo>
                  <a:lnTo>
                    <a:pt x="52" y="77"/>
                  </a:lnTo>
                  <a:lnTo>
                    <a:pt x="38" y="77"/>
                  </a:lnTo>
                  <a:lnTo>
                    <a:pt x="31" y="77"/>
                  </a:lnTo>
                  <a:lnTo>
                    <a:pt x="24" y="76"/>
                  </a:lnTo>
                  <a:lnTo>
                    <a:pt x="18" y="73"/>
                  </a:lnTo>
                  <a:lnTo>
                    <a:pt x="12" y="69"/>
                  </a:lnTo>
                  <a:lnTo>
                    <a:pt x="8" y="65"/>
                  </a:lnTo>
                  <a:lnTo>
                    <a:pt x="5" y="60"/>
                  </a:lnTo>
                  <a:lnTo>
                    <a:pt x="3" y="56"/>
                  </a:lnTo>
                  <a:lnTo>
                    <a:pt x="1" y="50"/>
                  </a:lnTo>
                  <a:lnTo>
                    <a:pt x="0" y="45"/>
                  </a:lnTo>
                  <a:lnTo>
                    <a:pt x="0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5" y="13"/>
                  </a:lnTo>
                  <a:lnTo>
                    <a:pt x="21" y="8"/>
                  </a:lnTo>
                  <a:lnTo>
                    <a:pt x="35" y="4"/>
                  </a:lnTo>
                  <a:lnTo>
                    <a:pt x="50" y="1"/>
                  </a:lnTo>
                  <a:lnTo>
                    <a:pt x="57" y="0"/>
                  </a:lnTo>
                  <a:lnTo>
                    <a:pt x="64" y="1"/>
                  </a:lnTo>
                  <a:lnTo>
                    <a:pt x="71" y="3"/>
                  </a:lnTo>
                  <a:lnTo>
                    <a:pt x="78" y="7"/>
                  </a:lnTo>
                  <a:lnTo>
                    <a:pt x="83" y="7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90" y="7"/>
                  </a:lnTo>
                  <a:close/>
                  <a:moveTo>
                    <a:pt x="88" y="25"/>
                  </a:moveTo>
                  <a:lnTo>
                    <a:pt x="88" y="25"/>
                  </a:lnTo>
                  <a:lnTo>
                    <a:pt x="84" y="21"/>
                  </a:lnTo>
                  <a:lnTo>
                    <a:pt x="78" y="17"/>
                  </a:lnTo>
                  <a:lnTo>
                    <a:pt x="71" y="15"/>
                  </a:lnTo>
                  <a:lnTo>
                    <a:pt x="64" y="14"/>
                  </a:lnTo>
                  <a:lnTo>
                    <a:pt x="57" y="14"/>
                  </a:lnTo>
                  <a:lnTo>
                    <a:pt x="50" y="15"/>
                  </a:lnTo>
                  <a:lnTo>
                    <a:pt x="45" y="17"/>
                  </a:lnTo>
                  <a:lnTo>
                    <a:pt x="38" y="21"/>
                  </a:lnTo>
                  <a:lnTo>
                    <a:pt x="34" y="21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4" y="25"/>
                  </a:lnTo>
                  <a:lnTo>
                    <a:pt x="18" y="29"/>
                  </a:lnTo>
                  <a:lnTo>
                    <a:pt x="12" y="35"/>
                  </a:lnTo>
                  <a:lnTo>
                    <a:pt x="12" y="43"/>
                  </a:lnTo>
                  <a:lnTo>
                    <a:pt x="14" y="50"/>
                  </a:lnTo>
                  <a:lnTo>
                    <a:pt x="18" y="56"/>
                  </a:lnTo>
                  <a:lnTo>
                    <a:pt x="24" y="59"/>
                  </a:lnTo>
                  <a:lnTo>
                    <a:pt x="31" y="62"/>
                  </a:lnTo>
                  <a:lnTo>
                    <a:pt x="39" y="63"/>
                  </a:lnTo>
                  <a:lnTo>
                    <a:pt x="48" y="63"/>
                  </a:lnTo>
                  <a:lnTo>
                    <a:pt x="56" y="63"/>
                  </a:lnTo>
                  <a:lnTo>
                    <a:pt x="64" y="60"/>
                  </a:lnTo>
                  <a:lnTo>
                    <a:pt x="73" y="58"/>
                  </a:lnTo>
                  <a:lnTo>
                    <a:pt x="80" y="55"/>
                  </a:lnTo>
                  <a:lnTo>
                    <a:pt x="85" y="49"/>
                  </a:lnTo>
                  <a:lnTo>
                    <a:pt x="90" y="45"/>
                  </a:lnTo>
                  <a:lnTo>
                    <a:pt x="92" y="39"/>
                  </a:lnTo>
                  <a:lnTo>
                    <a:pt x="91" y="32"/>
                  </a:lnTo>
                  <a:lnTo>
                    <a:pt x="88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83" name="Freeform 125"/>
            <p:cNvSpPr>
              <a:spLocks noEditPoints="1"/>
            </p:cNvSpPr>
            <p:nvPr/>
          </p:nvSpPr>
          <p:spPr bwMode="auto">
            <a:xfrm>
              <a:off x="2065338" y="11113"/>
              <a:ext cx="704850" cy="876300"/>
            </a:xfrm>
            <a:custGeom>
              <a:avLst/>
              <a:gdLst>
                <a:gd name="T0" fmla="*/ 170225776 w 1331"/>
                <a:gd name="T1" fmla="*/ 279760 h 1657"/>
                <a:gd name="T2" fmla="*/ 311006192 w 1331"/>
                <a:gd name="T3" fmla="*/ 105159702 h 1657"/>
                <a:gd name="T4" fmla="*/ 329514992 w 1331"/>
                <a:gd name="T5" fmla="*/ 427630169 h 1657"/>
                <a:gd name="T6" fmla="*/ 81888107 w 1331"/>
                <a:gd name="T7" fmla="*/ 460352597 h 1657"/>
                <a:gd name="T8" fmla="*/ 21593511 w 1331"/>
                <a:gd name="T9" fmla="*/ 314919056 h 1657"/>
                <a:gd name="T10" fmla="*/ 365691643 w 1331"/>
                <a:gd name="T11" fmla="*/ 250592713 h 1657"/>
                <a:gd name="T12" fmla="*/ 167701873 w 1331"/>
                <a:gd name="T13" fmla="*/ 450283873 h 1657"/>
                <a:gd name="T14" fmla="*/ 290253629 w 1331"/>
                <a:gd name="T15" fmla="*/ 99286324 h 1657"/>
                <a:gd name="T16" fmla="*/ 141060555 w 1331"/>
                <a:gd name="T17" fmla="*/ 426511128 h 1657"/>
                <a:gd name="T18" fmla="*/ 195746006 w 1331"/>
                <a:gd name="T19" fmla="*/ 216472014 h 1657"/>
                <a:gd name="T20" fmla="*/ 180321918 w 1331"/>
                <a:gd name="T21" fmla="*/ 244160344 h 1657"/>
                <a:gd name="T22" fmla="*/ 205280811 w 1331"/>
                <a:gd name="T23" fmla="*/ 228498001 h 1657"/>
                <a:gd name="T24" fmla="*/ 168263211 w 1331"/>
                <a:gd name="T25" fmla="*/ 444410495 h 1657"/>
                <a:gd name="T26" fmla="*/ 339330465 w 1331"/>
                <a:gd name="T27" fmla="*/ 205005017 h 1657"/>
                <a:gd name="T28" fmla="*/ 100957715 w 1331"/>
                <a:gd name="T29" fmla="*/ 134805296 h 1657"/>
                <a:gd name="T30" fmla="*/ 121710278 w 1331"/>
                <a:gd name="T31" fmla="*/ 382881225 h 1657"/>
                <a:gd name="T32" fmla="*/ 190978340 w 1331"/>
                <a:gd name="T33" fmla="*/ 98447043 h 1657"/>
                <a:gd name="T34" fmla="*/ 159008547 w 1331"/>
                <a:gd name="T35" fmla="*/ 67962168 h 1657"/>
                <a:gd name="T36" fmla="*/ 80485821 w 1331"/>
                <a:gd name="T37" fmla="*/ 145433540 h 1657"/>
                <a:gd name="T38" fmla="*/ 50479122 w 1331"/>
                <a:gd name="T39" fmla="*/ 240804278 h 1657"/>
                <a:gd name="T40" fmla="*/ 178358824 w 1331"/>
                <a:gd name="T41" fmla="*/ 45867456 h 1657"/>
                <a:gd name="T42" fmla="*/ 33932888 w 1331"/>
                <a:gd name="T43" fmla="*/ 300375755 h 1657"/>
                <a:gd name="T44" fmla="*/ 116942611 w 1331"/>
                <a:gd name="T45" fmla="*/ 48664001 h 1657"/>
                <a:gd name="T46" fmla="*/ 196867624 w 1331"/>
                <a:gd name="T47" fmla="*/ 38595806 h 1657"/>
                <a:gd name="T48" fmla="*/ 136292889 w 1331"/>
                <a:gd name="T49" fmla="*/ 290586792 h 1657"/>
                <a:gd name="T50" fmla="*/ 139938938 w 1331"/>
                <a:gd name="T51" fmla="*/ 29925883 h 1657"/>
                <a:gd name="T52" fmla="*/ 87777391 w 1331"/>
                <a:gd name="T53" fmla="*/ 62928071 h 1657"/>
                <a:gd name="T54" fmla="*/ 125355798 w 1331"/>
                <a:gd name="T55" fmla="*/ 246677128 h 1657"/>
                <a:gd name="T56" fmla="*/ 169664968 w 1331"/>
                <a:gd name="T57" fmla="*/ 416163173 h 1657"/>
                <a:gd name="T58" fmla="*/ 160971641 w 1331"/>
                <a:gd name="T59" fmla="*/ 413925620 h 1657"/>
                <a:gd name="T60" fmla="*/ 130684274 w 1331"/>
                <a:gd name="T61" fmla="*/ 451123153 h 1657"/>
                <a:gd name="T62" fmla="*/ 135451941 w 1331"/>
                <a:gd name="T63" fmla="*/ 372533269 h 1657"/>
                <a:gd name="T64" fmla="*/ 122831895 w 1331"/>
                <a:gd name="T65" fmla="*/ 454758979 h 1657"/>
                <a:gd name="T66" fmla="*/ 131525751 w 1331"/>
                <a:gd name="T67" fmla="*/ 292824345 h 1657"/>
                <a:gd name="T68" fmla="*/ 128440510 w 1331"/>
                <a:gd name="T69" fmla="*/ 321910947 h 1657"/>
                <a:gd name="T70" fmla="*/ 127599562 w 1331"/>
                <a:gd name="T71" fmla="*/ 419798998 h 1657"/>
                <a:gd name="T72" fmla="*/ 128440510 w 1331"/>
                <a:gd name="T73" fmla="*/ 294222617 h 1657"/>
                <a:gd name="T74" fmla="*/ 112175474 w 1331"/>
                <a:gd name="T75" fmla="*/ 82505470 h 1657"/>
                <a:gd name="T76" fmla="*/ 76559631 w 1331"/>
                <a:gd name="T77" fmla="*/ 128372926 h 1657"/>
                <a:gd name="T78" fmla="*/ 60294066 w 1331"/>
                <a:gd name="T79" fmla="*/ 191580228 h 1657"/>
                <a:gd name="T80" fmla="*/ 61135543 w 1331"/>
                <a:gd name="T81" fmla="*/ 248914681 h 1657"/>
                <a:gd name="T82" fmla="*/ 102920810 w 1331"/>
                <a:gd name="T83" fmla="*/ 340929354 h 1657"/>
                <a:gd name="T84" fmla="*/ 98153143 w 1331"/>
                <a:gd name="T85" fmla="*/ 377847127 h 1657"/>
                <a:gd name="T86" fmla="*/ 75157345 w 1331"/>
                <a:gd name="T87" fmla="*/ 413366099 h 1657"/>
                <a:gd name="T88" fmla="*/ 98153143 w 1331"/>
                <a:gd name="T89" fmla="*/ 412247587 h 1657"/>
                <a:gd name="T90" fmla="*/ 97592334 w 1331"/>
                <a:gd name="T91" fmla="*/ 97888051 h 1657"/>
                <a:gd name="T92" fmla="*/ 86935913 w 1331"/>
                <a:gd name="T93" fmla="*/ 364142578 h 1657"/>
                <a:gd name="T94" fmla="*/ 85814296 w 1331"/>
                <a:gd name="T95" fmla="*/ 318834642 h 1657"/>
                <a:gd name="T96" fmla="*/ 82729055 w 1331"/>
                <a:gd name="T97" fmla="*/ 366380131 h 1657"/>
                <a:gd name="T98" fmla="*/ 72072634 w 1331"/>
                <a:gd name="T99" fmla="*/ 317436370 h 1657"/>
                <a:gd name="T100" fmla="*/ 65903210 w 1331"/>
                <a:gd name="T101" fmla="*/ 389873115 h 1657"/>
                <a:gd name="T102" fmla="*/ 60574735 w 1331"/>
                <a:gd name="T103" fmla="*/ 166409211 h 1657"/>
                <a:gd name="T104" fmla="*/ 58611640 w 1331"/>
                <a:gd name="T105" fmla="*/ 320512675 h 1657"/>
                <a:gd name="T106" fmla="*/ 63098638 w 1331"/>
                <a:gd name="T107" fmla="*/ 270170641 h 1657"/>
                <a:gd name="T108" fmla="*/ 31128845 w 1331"/>
                <a:gd name="T109" fmla="*/ 444970015 h 1657"/>
                <a:gd name="T110" fmla="*/ 54404782 w 1331"/>
                <a:gd name="T111" fmla="*/ 284993174 h 1657"/>
                <a:gd name="T112" fmla="*/ 56367877 w 1331"/>
                <a:gd name="T113" fmla="*/ 209759355 h 1657"/>
                <a:gd name="T114" fmla="*/ 40102841 w 1331"/>
                <a:gd name="T115" fmla="*/ 320792435 h 1657"/>
                <a:gd name="T116" fmla="*/ 41505127 w 1331"/>
                <a:gd name="T117" fmla="*/ 330301638 h 1657"/>
                <a:gd name="T118" fmla="*/ 7852379 w 1331"/>
                <a:gd name="T119" fmla="*/ 387635562 h 1657"/>
                <a:gd name="T120" fmla="*/ 33091940 w 1331"/>
                <a:gd name="T121" fmla="*/ 332538662 h 1657"/>
                <a:gd name="T122" fmla="*/ 28043604 w 1331"/>
                <a:gd name="T123" fmla="*/ 371134468 h 1657"/>
                <a:gd name="T124" fmla="*/ 11497899 w 1331"/>
                <a:gd name="T125" fmla="*/ 429867193 h 16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31" h="1657">
                  <a:moveTo>
                    <a:pt x="111" y="1050"/>
                  </a:moveTo>
                  <a:lnTo>
                    <a:pt x="111" y="1050"/>
                  </a:lnTo>
                  <a:lnTo>
                    <a:pt x="118" y="1021"/>
                  </a:lnTo>
                  <a:lnTo>
                    <a:pt x="122" y="991"/>
                  </a:lnTo>
                  <a:lnTo>
                    <a:pt x="129" y="932"/>
                  </a:lnTo>
                  <a:lnTo>
                    <a:pt x="127" y="849"/>
                  </a:lnTo>
                  <a:lnTo>
                    <a:pt x="124" y="754"/>
                  </a:lnTo>
                  <a:lnTo>
                    <a:pt x="122" y="705"/>
                  </a:lnTo>
                  <a:lnTo>
                    <a:pt x="122" y="654"/>
                  </a:lnTo>
                  <a:lnTo>
                    <a:pt x="122" y="604"/>
                  </a:lnTo>
                  <a:lnTo>
                    <a:pt x="125" y="556"/>
                  </a:lnTo>
                  <a:lnTo>
                    <a:pt x="128" y="517"/>
                  </a:lnTo>
                  <a:lnTo>
                    <a:pt x="131" y="497"/>
                  </a:lnTo>
                  <a:lnTo>
                    <a:pt x="135" y="476"/>
                  </a:lnTo>
                  <a:lnTo>
                    <a:pt x="143" y="448"/>
                  </a:lnTo>
                  <a:lnTo>
                    <a:pt x="153" y="420"/>
                  </a:lnTo>
                  <a:lnTo>
                    <a:pt x="164" y="392"/>
                  </a:lnTo>
                  <a:lnTo>
                    <a:pt x="179" y="365"/>
                  </a:lnTo>
                  <a:lnTo>
                    <a:pt x="198" y="331"/>
                  </a:lnTo>
                  <a:lnTo>
                    <a:pt x="218" y="299"/>
                  </a:lnTo>
                  <a:lnTo>
                    <a:pt x="229" y="284"/>
                  </a:lnTo>
                  <a:lnTo>
                    <a:pt x="240" y="270"/>
                  </a:lnTo>
                  <a:lnTo>
                    <a:pt x="253" y="257"/>
                  </a:lnTo>
                  <a:lnTo>
                    <a:pt x="267" y="244"/>
                  </a:lnTo>
                  <a:lnTo>
                    <a:pt x="281" y="230"/>
                  </a:lnTo>
                  <a:lnTo>
                    <a:pt x="289" y="226"/>
                  </a:lnTo>
                  <a:lnTo>
                    <a:pt x="294" y="225"/>
                  </a:lnTo>
                  <a:lnTo>
                    <a:pt x="299" y="225"/>
                  </a:lnTo>
                  <a:lnTo>
                    <a:pt x="296" y="209"/>
                  </a:lnTo>
                  <a:lnTo>
                    <a:pt x="296" y="195"/>
                  </a:lnTo>
                  <a:lnTo>
                    <a:pt x="298" y="181"/>
                  </a:lnTo>
                  <a:lnTo>
                    <a:pt x="301" y="169"/>
                  </a:lnTo>
                  <a:lnTo>
                    <a:pt x="305" y="155"/>
                  </a:lnTo>
                  <a:lnTo>
                    <a:pt x="309" y="143"/>
                  </a:lnTo>
                  <a:lnTo>
                    <a:pt x="316" y="131"/>
                  </a:lnTo>
                  <a:lnTo>
                    <a:pt x="323" y="119"/>
                  </a:lnTo>
                  <a:lnTo>
                    <a:pt x="334" y="104"/>
                  </a:lnTo>
                  <a:lnTo>
                    <a:pt x="347" y="89"/>
                  </a:lnTo>
                  <a:lnTo>
                    <a:pt x="360" y="76"/>
                  </a:lnTo>
                  <a:lnTo>
                    <a:pt x="375" y="65"/>
                  </a:lnTo>
                  <a:lnTo>
                    <a:pt x="392" y="53"/>
                  </a:lnTo>
                  <a:lnTo>
                    <a:pt x="409" y="44"/>
                  </a:lnTo>
                  <a:lnTo>
                    <a:pt x="428" y="35"/>
                  </a:lnTo>
                  <a:lnTo>
                    <a:pt x="449" y="28"/>
                  </a:lnTo>
                  <a:lnTo>
                    <a:pt x="479" y="20"/>
                  </a:lnTo>
                  <a:lnTo>
                    <a:pt x="510" y="13"/>
                  </a:lnTo>
                  <a:lnTo>
                    <a:pt x="541" y="4"/>
                  </a:lnTo>
                  <a:lnTo>
                    <a:pt x="556" y="1"/>
                  </a:lnTo>
                  <a:lnTo>
                    <a:pt x="572" y="0"/>
                  </a:lnTo>
                  <a:lnTo>
                    <a:pt x="576" y="0"/>
                  </a:lnTo>
                  <a:lnTo>
                    <a:pt x="580" y="1"/>
                  </a:lnTo>
                  <a:lnTo>
                    <a:pt x="590" y="3"/>
                  </a:lnTo>
                  <a:lnTo>
                    <a:pt x="607" y="1"/>
                  </a:lnTo>
                  <a:lnTo>
                    <a:pt x="615" y="1"/>
                  </a:lnTo>
                  <a:lnTo>
                    <a:pt x="624" y="3"/>
                  </a:lnTo>
                  <a:lnTo>
                    <a:pt x="645" y="7"/>
                  </a:lnTo>
                  <a:lnTo>
                    <a:pt x="666" y="16"/>
                  </a:lnTo>
                  <a:lnTo>
                    <a:pt x="687" y="25"/>
                  </a:lnTo>
                  <a:lnTo>
                    <a:pt x="705" y="37"/>
                  </a:lnTo>
                  <a:lnTo>
                    <a:pt x="716" y="44"/>
                  </a:lnTo>
                  <a:lnTo>
                    <a:pt x="726" y="51"/>
                  </a:lnTo>
                  <a:lnTo>
                    <a:pt x="733" y="59"/>
                  </a:lnTo>
                  <a:lnTo>
                    <a:pt x="736" y="63"/>
                  </a:lnTo>
                  <a:lnTo>
                    <a:pt x="739" y="70"/>
                  </a:lnTo>
                  <a:lnTo>
                    <a:pt x="748" y="74"/>
                  </a:lnTo>
                  <a:lnTo>
                    <a:pt x="757" y="81"/>
                  </a:lnTo>
                  <a:lnTo>
                    <a:pt x="772" y="94"/>
                  </a:lnTo>
                  <a:lnTo>
                    <a:pt x="786" y="110"/>
                  </a:lnTo>
                  <a:lnTo>
                    <a:pt x="800" y="126"/>
                  </a:lnTo>
                  <a:lnTo>
                    <a:pt x="809" y="136"/>
                  </a:lnTo>
                  <a:lnTo>
                    <a:pt x="817" y="147"/>
                  </a:lnTo>
                  <a:lnTo>
                    <a:pt x="823" y="159"/>
                  </a:lnTo>
                  <a:lnTo>
                    <a:pt x="827" y="171"/>
                  </a:lnTo>
                  <a:lnTo>
                    <a:pt x="844" y="174"/>
                  </a:lnTo>
                  <a:lnTo>
                    <a:pt x="859" y="177"/>
                  </a:lnTo>
                  <a:lnTo>
                    <a:pt x="873" y="178"/>
                  </a:lnTo>
                  <a:lnTo>
                    <a:pt x="886" y="183"/>
                  </a:lnTo>
                  <a:lnTo>
                    <a:pt x="890" y="184"/>
                  </a:lnTo>
                  <a:lnTo>
                    <a:pt x="894" y="187"/>
                  </a:lnTo>
                  <a:lnTo>
                    <a:pt x="897" y="191"/>
                  </a:lnTo>
                  <a:lnTo>
                    <a:pt x="901" y="194"/>
                  </a:lnTo>
                  <a:lnTo>
                    <a:pt x="911" y="197"/>
                  </a:lnTo>
                  <a:lnTo>
                    <a:pt x="917" y="198"/>
                  </a:lnTo>
                  <a:lnTo>
                    <a:pt x="923" y="201"/>
                  </a:lnTo>
                  <a:lnTo>
                    <a:pt x="937" y="209"/>
                  </a:lnTo>
                  <a:lnTo>
                    <a:pt x="944" y="212"/>
                  </a:lnTo>
                  <a:lnTo>
                    <a:pt x="955" y="213"/>
                  </a:lnTo>
                  <a:lnTo>
                    <a:pt x="959" y="218"/>
                  </a:lnTo>
                  <a:lnTo>
                    <a:pt x="959" y="220"/>
                  </a:lnTo>
                  <a:lnTo>
                    <a:pt x="958" y="225"/>
                  </a:lnTo>
                  <a:lnTo>
                    <a:pt x="972" y="230"/>
                  </a:lnTo>
                  <a:lnTo>
                    <a:pt x="987" y="235"/>
                  </a:lnTo>
                  <a:lnTo>
                    <a:pt x="1001" y="240"/>
                  </a:lnTo>
                  <a:lnTo>
                    <a:pt x="1014" y="247"/>
                  </a:lnTo>
                  <a:lnTo>
                    <a:pt x="1019" y="250"/>
                  </a:lnTo>
                  <a:lnTo>
                    <a:pt x="1026" y="257"/>
                  </a:lnTo>
                  <a:lnTo>
                    <a:pt x="1040" y="271"/>
                  </a:lnTo>
                  <a:lnTo>
                    <a:pt x="1055" y="286"/>
                  </a:lnTo>
                  <a:lnTo>
                    <a:pt x="1064" y="301"/>
                  </a:lnTo>
                  <a:lnTo>
                    <a:pt x="1071" y="315"/>
                  </a:lnTo>
                  <a:lnTo>
                    <a:pt x="1078" y="330"/>
                  </a:lnTo>
                  <a:lnTo>
                    <a:pt x="1090" y="358"/>
                  </a:lnTo>
                  <a:lnTo>
                    <a:pt x="1102" y="371"/>
                  </a:lnTo>
                  <a:lnTo>
                    <a:pt x="1109" y="376"/>
                  </a:lnTo>
                  <a:lnTo>
                    <a:pt x="1118" y="381"/>
                  </a:lnTo>
                  <a:lnTo>
                    <a:pt x="1132" y="400"/>
                  </a:lnTo>
                  <a:lnTo>
                    <a:pt x="1146" y="418"/>
                  </a:lnTo>
                  <a:lnTo>
                    <a:pt x="1158" y="438"/>
                  </a:lnTo>
                  <a:lnTo>
                    <a:pt x="1170" y="459"/>
                  </a:lnTo>
                  <a:lnTo>
                    <a:pt x="1181" y="480"/>
                  </a:lnTo>
                  <a:lnTo>
                    <a:pt x="1192" y="501"/>
                  </a:lnTo>
                  <a:lnTo>
                    <a:pt x="1210" y="548"/>
                  </a:lnTo>
                  <a:lnTo>
                    <a:pt x="1227" y="594"/>
                  </a:lnTo>
                  <a:lnTo>
                    <a:pt x="1241" y="643"/>
                  </a:lnTo>
                  <a:lnTo>
                    <a:pt x="1252" y="695"/>
                  </a:lnTo>
                  <a:lnTo>
                    <a:pt x="1264" y="748"/>
                  </a:lnTo>
                  <a:lnTo>
                    <a:pt x="1268" y="757"/>
                  </a:lnTo>
                  <a:lnTo>
                    <a:pt x="1272" y="765"/>
                  </a:lnTo>
                  <a:lnTo>
                    <a:pt x="1274" y="774"/>
                  </a:lnTo>
                  <a:lnTo>
                    <a:pt x="1274" y="779"/>
                  </a:lnTo>
                  <a:lnTo>
                    <a:pt x="1272" y="784"/>
                  </a:lnTo>
                  <a:lnTo>
                    <a:pt x="1282" y="798"/>
                  </a:lnTo>
                  <a:lnTo>
                    <a:pt x="1290" y="814"/>
                  </a:lnTo>
                  <a:lnTo>
                    <a:pt x="1297" y="833"/>
                  </a:lnTo>
                  <a:lnTo>
                    <a:pt x="1304" y="851"/>
                  </a:lnTo>
                  <a:lnTo>
                    <a:pt x="1309" y="872"/>
                  </a:lnTo>
                  <a:lnTo>
                    <a:pt x="1313" y="893"/>
                  </a:lnTo>
                  <a:lnTo>
                    <a:pt x="1320" y="935"/>
                  </a:lnTo>
                  <a:lnTo>
                    <a:pt x="1323" y="969"/>
                  </a:lnTo>
                  <a:lnTo>
                    <a:pt x="1324" y="1007"/>
                  </a:lnTo>
                  <a:lnTo>
                    <a:pt x="1324" y="1046"/>
                  </a:lnTo>
                  <a:lnTo>
                    <a:pt x="1327" y="1088"/>
                  </a:lnTo>
                  <a:lnTo>
                    <a:pt x="1328" y="1116"/>
                  </a:lnTo>
                  <a:lnTo>
                    <a:pt x="1331" y="1144"/>
                  </a:lnTo>
                  <a:lnTo>
                    <a:pt x="1330" y="1158"/>
                  </a:lnTo>
                  <a:lnTo>
                    <a:pt x="1328" y="1172"/>
                  </a:lnTo>
                  <a:lnTo>
                    <a:pt x="1325" y="1186"/>
                  </a:lnTo>
                  <a:lnTo>
                    <a:pt x="1324" y="1200"/>
                  </a:lnTo>
                  <a:lnTo>
                    <a:pt x="1318" y="1257"/>
                  </a:lnTo>
                  <a:lnTo>
                    <a:pt x="1311" y="1311"/>
                  </a:lnTo>
                  <a:lnTo>
                    <a:pt x="1307" y="1338"/>
                  </a:lnTo>
                  <a:lnTo>
                    <a:pt x="1303" y="1365"/>
                  </a:lnTo>
                  <a:lnTo>
                    <a:pt x="1296" y="1390"/>
                  </a:lnTo>
                  <a:lnTo>
                    <a:pt x="1290" y="1414"/>
                  </a:lnTo>
                  <a:lnTo>
                    <a:pt x="1285" y="1431"/>
                  </a:lnTo>
                  <a:lnTo>
                    <a:pt x="1278" y="1445"/>
                  </a:lnTo>
                  <a:lnTo>
                    <a:pt x="1269" y="1459"/>
                  </a:lnTo>
                  <a:lnTo>
                    <a:pt x="1261" y="1473"/>
                  </a:lnTo>
                  <a:lnTo>
                    <a:pt x="1251" y="1486"/>
                  </a:lnTo>
                  <a:lnTo>
                    <a:pt x="1241" y="1497"/>
                  </a:lnTo>
                  <a:lnTo>
                    <a:pt x="1230" y="1507"/>
                  </a:lnTo>
                  <a:lnTo>
                    <a:pt x="1217" y="1515"/>
                  </a:lnTo>
                  <a:lnTo>
                    <a:pt x="1213" y="1521"/>
                  </a:lnTo>
                  <a:lnTo>
                    <a:pt x="1210" y="1526"/>
                  </a:lnTo>
                  <a:lnTo>
                    <a:pt x="1193" y="1526"/>
                  </a:lnTo>
                  <a:lnTo>
                    <a:pt x="1184" y="1528"/>
                  </a:lnTo>
                  <a:lnTo>
                    <a:pt x="1175" y="1529"/>
                  </a:lnTo>
                  <a:lnTo>
                    <a:pt x="1149" y="1528"/>
                  </a:lnTo>
                  <a:lnTo>
                    <a:pt x="1123" y="1528"/>
                  </a:lnTo>
                  <a:lnTo>
                    <a:pt x="1073" y="1529"/>
                  </a:lnTo>
                  <a:lnTo>
                    <a:pt x="1025" y="1532"/>
                  </a:lnTo>
                  <a:lnTo>
                    <a:pt x="977" y="1533"/>
                  </a:lnTo>
                  <a:lnTo>
                    <a:pt x="956" y="1535"/>
                  </a:lnTo>
                  <a:lnTo>
                    <a:pt x="935" y="1536"/>
                  </a:lnTo>
                  <a:lnTo>
                    <a:pt x="892" y="1543"/>
                  </a:lnTo>
                  <a:lnTo>
                    <a:pt x="848" y="1554"/>
                  </a:lnTo>
                  <a:lnTo>
                    <a:pt x="806" y="1567"/>
                  </a:lnTo>
                  <a:lnTo>
                    <a:pt x="765" y="1581"/>
                  </a:lnTo>
                  <a:lnTo>
                    <a:pt x="718" y="1601"/>
                  </a:lnTo>
                  <a:lnTo>
                    <a:pt x="694" y="1610"/>
                  </a:lnTo>
                  <a:lnTo>
                    <a:pt x="668" y="1617"/>
                  </a:lnTo>
                  <a:lnTo>
                    <a:pt x="643" y="1625"/>
                  </a:lnTo>
                  <a:lnTo>
                    <a:pt x="618" y="1629"/>
                  </a:lnTo>
                  <a:lnTo>
                    <a:pt x="604" y="1629"/>
                  </a:lnTo>
                  <a:lnTo>
                    <a:pt x="591" y="1629"/>
                  </a:lnTo>
                  <a:lnTo>
                    <a:pt x="577" y="1627"/>
                  </a:lnTo>
                  <a:lnTo>
                    <a:pt x="565" y="1626"/>
                  </a:lnTo>
                  <a:lnTo>
                    <a:pt x="560" y="1626"/>
                  </a:lnTo>
                  <a:lnTo>
                    <a:pt x="558" y="1629"/>
                  </a:lnTo>
                  <a:lnTo>
                    <a:pt x="556" y="1630"/>
                  </a:lnTo>
                  <a:lnTo>
                    <a:pt x="553" y="1632"/>
                  </a:lnTo>
                  <a:lnTo>
                    <a:pt x="551" y="1627"/>
                  </a:lnTo>
                  <a:lnTo>
                    <a:pt x="548" y="1625"/>
                  </a:lnTo>
                  <a:lnTo>
                    <a:pt x="542" y="1622"/>
                  </a:lnTo>
                  <a:lnTo>
                    <a:pt x="535" y="1622"/>
                  </a:lnTo>
                  <a:lnTo>
                    <a:pt x="528" y="1623"/>
                  </a:lnTo>
                  <a:lnTo>
                    <a:pt x="521" y="1626"/>
                  </a:lnTo>
                  <a:lnTo>
                    <a:pt x="514" y="1630"/>
                  </a:lnTo>
                  <a:lnTo>
                    <a:pt x="503" y="1637"/>
                  </a:lnTo>
                  <a:lnTo>
                    <a:pt x="492" y="1640"/>
                  </a:lnTo>
                  <a:lnTo>
                    <a:pt x="482" y="1643"/>
                  </a:lnTo>
                  <a:lnTo>
                    <a:pt x="461" y="1648"/>
                  </a:lnTo>
                  <a:lnTo>
                    <a:pt x="440" y="1654"/>
                  </a:lnTo>
                  <a:lnTo>
                    <a:pt x="430" y="1657"/>
                  </a:lnTo>
                  <a:lnTo>
                    <a:pt x="420" y="1657"/>
                  </a:lnTo>
                  <a:lnTo>
                    <a:pt x="410" y="1654"/>
                  </a:lnTo>
                  <a:lnTo>
                    <a:pt x="398" y="1647"/>
                  </a:lnTo>
                  <a:lnTo>
                    <a:pt x="385" y="1640"/>
                  </a:lnTo>
                  <a:lnTo>
                    <a:pt x="375" y="1633"/>
                  </a:lnTo>
                  <a:lnTo>
                    <a:pt x="369" y="1627"/>
                  </a:lnTo>
                  <a:lnTo>
                    <a:pt x="367" y="1622"/>
                  </a:lnTo>
                  <a:lnTo>
                    <a:pt x="362" y="1616"/>
                  </a:lnTo>
                  <a:lnTo>
                    <a:pt x="357" y="1612"/>
                  </a:lnTo>
                  <a:lnTo>
                    <a:pt x="353" y="1619"/>
                  </a:lnTo>
                  <a:lnTo>
                    <a:pt x="346" y="1625"/>
                  </a:lnTo>
                  <a:lnTo>
                    <a:pt x="340" y="1630"/>
                  </a:lnTo>
                  <a:lnTo>
                    <a:pt x="332" y="1634"/>
                  </a:lnTo>
                  <a:lnTo>
                    <a:pt x="315" y="1641"/>
                  </a:lnTo>
                  <a:lnTo>
                    <a:pt x="299" y="1648"/>
                  </a:lnTo>
                  <a:lnTo>
                    <a:pt x="292" y="1646"/>
                  </a:lnTo>
                  <a:lnTo>
                    <a:pt x="284" y="1644"/>
                  </a:lnTo>
                  <a:lnTo>
                    <a:pt x="264" y="1643"/>
                  </a:lnTo>
                  <a:lnTo>
                    <a:pt x="245" y="1643"/>
                  </a:lnTo>
                  <a:lnTo>
                    <a:pt x="230" y="1643"/>
                  </a:lnTo>
                  <a:lnTo>
                    <a:pt x="226" y="1641"/>
                  </a:lnTo>
                  <a:lnTo>
                    <a:pt x="223" y="1640"/>
                  </a:lnTo>
                  <a:lnTo>
                    <a:pt x="221" y="1639"/>
                  </a:lnTo>
                  <a:lnTo>
                    <a:pt x="218" y="1637"/>
                  </a:lnTo>
                  <a:lnTo>
                    <a:pt x="214" y="1637"/>
                  </a:lnTo>
                  <a:lnTo>
                    <a:pt x="209" y="1637"/>
                  </a:lnTo>
                  <a:lnTo>
                    <a:pt x="207" y="1637"/>
                  </a:lnTo>
                  <a:lnTo>
                    <a:pt x="202" y="1637"/>
                  </a:lnTo>
                  <a:lnTo>
                    <a:pt x="197" y="1634"/>
                  </a:lnTo>
                  <a:lnTo>
                    <a:pt x="193" y="1632"/>
                  </a:lnTo>
                  <a:lnTo>
                    <a:pt x="188" y="1629"/>
                  </a:lnTo>
                  <a:lnTo>
                    <a:pt x="183" y="1626"/>
                  </a:lnTo>
                  <a:lnTo>
                    <a:pt x="173" y="1623"/>
                  </a:lnTo>
                  <a:lnTo>
                    <a:pt x="163" y="1622"/>
                  </a:lnTo>
                  <a:lnTo>
                    <a:pt x="153" y="1620"/>
                  </a:lnTo>
                  <a:lnTo>
                    <a:pt x="143" y="1617"/>
                  </a:lnTo>
                  <a:lnTo>
                    <a:pt x="134" y="1612"/>
                  </a:lnTo>
                  <a:lnTo>
                    <a:pt x="122" y="1606"/>
                  </a:lnTo>
                  <a:lnTo>
                    <a:pt x="110" y="1602"/>
                  </a:lnTo>
                  <a:lnTo>
                    <a:pt x="104" y="1601"/>
                  </a:lnTo>
                  <a:lnTo>
                    <a:pt x="99" y="1599"/>
                  </a:lnTo>
                  <a:lnTo>
                    <a:pt x="93" y="1595"/>
                  </a:lnTo>
                  <a:lnTo>
                    <a:pt x="87" y="1589"/>
                  </a:lnTo>
                  <a:lnTo>
                    <a:pt x="75" y="1578"/>
                  </a:lnTo>
                  <a:lnTo>
                    <a:pt x="58" y="1567"/>
                  </a:lnTo>
                  <a:lnTo>
                    <a:pt x="41" y="1554"/>
                  </a:lnTo>
                  <a:lnTo>
                    <a:pt x="34" y="1549"/>
                  </a:lnTo>
                  <a:lnTo>
                    <a:pt x="26" y="1542"/>
                  </a:lnTo>
                  <a:lnTo>
                    <a:pt x="20" y="1533"/>
                  </a:lnTo>
                  <a:lnTo>
                    <a:pt x="14" y="1525"/>
                  </a:lnTo>
                  <a:lnTo>
                    <a:pt x="14" y="1498"/>
                  </a:lnTo>
                  <a:lnTo>
                    <a:pt x="13" y="1470"/>
                  </a:lnTo>
                  <a:lnTo>
                    <a:pt x="9" y="1442"/>
                  </a:lnTo>
                  <a:lnTo>
                    <a:pt x="7" y="1414"/>
                  </a:lnTo>
                  <a:lnTo>
                    <a:pt x="9" y="1398"/>
                  </a:lnTo>
                  <a:lnTo>
                    <a:pt x="10" y="1383"/>
                  </a:lnTo>
                  <a:lnTo>
                    <a:pt x="9" y="1375"/>
                  </a:lnTo>
                  <a:lnTo>
                    <a:pt x="7" y="1368"/>
                  </a:lnTo>
                  <a:lnTo>
                    <a:pt x="4" y="1362"/>
                  </a:lnTo>
                  <a:lnTo>
                    <a:pt x="0" y="1355"/>
                  </a:lnTo>
                  <a:lnTo>
                    <a:pt x="7" y="1328"/>
                  </a:lnTo>
                  <a:lnTo>
                    <a:pt x="14" y="1302"/>
                  </a:lnTo>
                  <a:lnTo>
                    <a:pt x="24" y="1275"/>
                  </a:lnTo>
                  <a:lnTo>
                    <a:pt x="34" y="1248"/>
                  </a:lnTo>
                  <a:lnTo>
                    <a:pt x="54" y="1195"/>
                  </a:lnTo>
                  <a:lnTo>
                    <a:pt x="63" y="1168"/>
                  </a:lnTo>
                  <a:lnTo>
                    <a:pt x="72" y="1143"/>
                  </a:lnTo>
                  <a:lnTo>
                    <a:pt x="77" y="1126"/>
                  </a:lnTo>
                  <a:lnTo>
                    <a:pt x="82" y="1112"/>
                  </a:lnTo>
                  <a:lnTo>
                    <a:pt x="83" y="1098"/>
                  </a:lnTo>
                  <a:lnTo>
                    <a:pt x="84" y="1084"/>
                  </a:lnTo>
                  <a:lnTo>
                    <a:pt x="86" y="1073"/>
                  </a:lnTo>
                  <a:lnTo>
                    <a:pt x="87" y="1067"/>
                  </a:lnTo>
                  <a:lnTo>
                    <a:pt x="90" y="1063"/>
                  </a:lnTo>
                  <a:lnTo>
                    <a:pt x="94" y="1057"/>
                  </a:lnTo>
                  <a:lnTo>
                    <a:pt x="100" y="1053"/>
                  </a:lnTo>
                  <a:lnTo>
                    <a:pt x="106" y="1050"/>
                  </a:lnTo>
                  <a:lnTo>
                    <a:pt x="111" y="1050"/>
                  </a:lnTo>
                  <a:close/>
                  <a:moveTo>
                    <a:pt x="736" y="1584"/>
                  </a:moveTo>
                  <a:lnTo>
                    <a:pt x="736" y="1584"/>
                  </a:lnTo>
                  <a:lnTo>
                    <a:pt x="770" y="1570"/>
                  </a:lnTo>
                  <a:lnTo>
                    <a:pt x="803" y="1559"/>
                  </a:lnTo>
                  <a:lnTo>
                    <a:pt x="837" y="1549"/>
                  </a:lnTo>
                  <a:lnTo>
                    <a:pt x="873" y="1539"/>
                  </a:lnTo>
                  <a:lnTo>
                    <a:pt x="893" y="1535"/>
                  </a:lnTo>
                  <a:lnTo>
                    <a:pt x="911" y="1530"/>
                  </a:lnTo>
                  <a:lnTo>
                    <a:pt x="951" y="1526"/>
                  </a:lnTo>
                  <a:lnTo>
                    <a:pt x="989" y="1523"/>
                  </a:lnTo>
                  <a:lnTo>
                    <a:pt x="1028" y="1522"/>
                  </a:lnTo>
                  <a:lnTo>
                    <a:pt x="1064" y="1519"/>
                  </a:lnTo>
                  <a:lnTo>
                    <a:pt x="1101" y="1516"/>
                  </a:lnTo>
                  <a:lnTo>
                    <a:pt x="1120" y="1516"/>
                  </a:lnTo>
                  <a:lnTo>
                    <a:pt x="1142" y="1516"/>
                  </a:lnTo>
                  <a:lnTo>
                    <a:pt x="1163" y="1518"/>
                  </a:lnTo>
                  <a:lnTo>
                    <a:pt x="1184" y="1516"/>
                  </a:lnTo>
                  <a:lnTo>
                    <a:pt x="1196" y="1514"/>
                  </a:lnTo>
                  <a:lnTo>
                    <a:pt x="1208" y="1509"/>
                  </a:lnTo>
                  <a:lnTo>
                    <a:pt x="1219" y="1504"/>
                  </a:lnTo>
                  <a:lnTo>
                    <a:pt x="1229" y="1495"/>
                  </a:lnTo>
                  <a:lnTo>
                    <a:pt x="1238" y="1487"/>
                  </a:lnTo>
                  <a:lnTo>
                    <a:pt x="1247" y="1477"/>
                  </a:lnTo>
                  <a:lnTo>
                    <a:pt x="1254" y="1467"/>
                  </a:lnTo>
                  <a:lnTo>
                    <a:pt x="1261" y="1457"/>
                  </a:lnTo>
                  <a:lnTo>
                    <a:pt x="1268" y="1442"/>
                  </a:lnTo>
                  <a:lnTo>
                    <a:pt x="1275" y="1425"/>
                  </a:lnTo>
                  <a:lnTo>
                    <a:pt x="1281" y="1405"/>
                  </a:lnTo>
                  <a:lnTo>
                    <a:pt x="1286" y="1386"/>
                  </a:lnTo>
                  <a:lnTo>
                    <a:pt x="1295" y="1347"/>
                  </a:lnTo>
                  <a:lnTo>
                    <a:pt x="1303" y="1306"/>
                  </a:lnTo>
                  <a:lnTo>
                    <a:pt x="1309" y="1265"/>
                  </a:lnTo>
                  <a:lnTo>
                    <a:pt x="1314" y="1222"/>
                  </a:lnTo>
                  <a:lnTo>
                    <a:pt x="1318" y="1172"/>
                  </a:lnTo>
                  <a:lnTo>
                    <a:pt x="1320" y="1150"/>
                  </a:lnTo>
                  <a:lnTo>
                    <a:pt x="1320" y="1130"/>
                  </a:lnTo>
                  <a:lnTo>
                    <a:pt x="1318" y="1080"/>
                  </a:lnTo>
                  <a:lnTo>
                    <a:pt x="1317" y="1036"/>
                  </a:lnTo>
                  <a:lnTo>
                    <a:pt x="1316" y="996"/>
                  </a:lnTo>
                  <a:lnTo>
                    <a:pt x="1314" y="976"/>
                  </a:lnTo>
                  <a:lnTo>
                    <a:pt x="1313" y="956"/>
                  </a:lnTo>
                  <a:lnTo>
                    <a:pt x="1304" y="896"/>
                  </a:lnTo>
                  <a:lnTo>
                    <a:pt x="1299" y="868"/>
                  </a:lnTo>
                  <a:lnTo>
                    <a:pt x="1292" y="841"/>
                  </a:lnTo>
                  <a:lnTo>
                    <a:pt x="1286" y="828"/>
                  </a:lnTo>
                  <a:lnTo>
                    <a:pt x="1282" y="817"/>
                  </a:lnTo>
                  <a:lnTo>
                    <a:pt x="1275" y="807"/>
                  </a:lnTo>
                  <a:lnTo>
                    <a:pt x="1268" y="798"/>
                  </a:lnTo>
                  <a:lnTo>
                    <a:pt x="1259" y="789"/>
                  </a:lnTo>
                  <a:lnTo>
                    <a:pt x="1251" y="782"/>
                  </a:lnTo>
                  <a:lnTo>
                    <a:pt x="1240" y="776"/>
                  </a:lnTo>
                  <a:lnTo>
                    <a:pt x="1229" y="772"/>
                  </a:lnTo>
                  <a:lnTo>
                    <a:pt x="1198" y="774"/>
                  </a:lnTo>
                  <a:lnTo>
                    <a:pt x="1168" y="774"/>
                  </a:lnTo>
                  <a:lnTo>
                    <a:pt x="1139" y="771"/>
                  </a:lnTo>
                  <a:lnTo>
                    <a:pt x="1111" y="768"/>
                  </a:lnTo>
                  <a:lnTo>
                    <a:pt x="1083" y="764"/>
                  </a:lnTo>
                  <a:lnTo>
                    <a:pt x="1055" y="762"/>
                  </a:lnTo>
                  <a:lnTo>
                    <a:pt x="1028" y="761"/>
                  </a:lnTo>
                  <a:lnTo>
                    <a:pt x="1001" y="764"/>
                  </a:lnTo>
                  <a:lnTo>
                    <a:pt x="934" y="774"/>
                  </a:lnTo>
                  <a:lnTo>
                    <a:pt x="866" y="786"/>
                  </a:lnTo>
                  <a:lnTo>
                    <a:pt x="851" y="791"/>
                  </a:lnTo>
                  <a:lnTo>
                    <a:pt x="834" y="795"/>
                  </a:lnTo>
                  <a:lnTo>
                    <a:pt x="819" y="802"/>
                  </a:lnTo>
                  <a:lnTo>
                    <a:pt x="803" y="810"/>
                  </a:lnTo>
                  <a:lnTo>
                    <a:pt x="774" y="826"/>
                  </a:lnTo>
                  <a:lnTo>
                    <a:pt x="760" y="834"/>
                  </a:lnTo>
                  <a:lnTo>
                    <a:pt x="747" y="842"/>
                  </a:lnTo>
                  <a:lnTo>
                    <a:pt x="736" y="854"/>
                  </a:lnTo>
                  <a:lnTo>
                    <a:pt x="726" y="865"/>
                  </a:lnTo>
                  <a:lnTo>
                    <a:pt x="719" y="879"/>
                  </a:lnTo>
                  <a:lnTo>
                    <a:pt x="712" y="893"/>
                  </a:lnTo>
                  <a:lnTo>
                    <a:pt x="706" y="908"/>
                  </a:lnTo>
                  <a:lnTo>
                    <a:pt x="702" y="925"/>
                  </a:lnTo>
                  <a:lnTo>
                    <a:pt x="694" y="962"/>
                  </a:lnTo>
                  <a:lnTo>
                    <a:pt x="688" y="997"/>
                  </a:lnTo>
                  <a:lnTo>
                    <a:pt x="685" y="1015"/>
                  </a:lnTo>
                  <a:lnTo>
                    <a:pt x="682" y="1033"/>
                  </a:lnTo>
                  <a:lnTo>
                    <a:pt x="681" y="1069"/>
                  </a:lnTo>
                  <a:lnTo>
                    <a:pt x="681" y="1106"/>
                  </a:lnTo>
                  <a:lnTo>
                    <a:pt x="681" y="1143"/>
                  </a:lnTo>
                  <a:lnTo>
                    <a:pt x="680" y="1179"/>
                  </a:lnTo>
                  <a:lnTo>
                    <a:pt x="677" y="1248"/>
                  </a:lnTo>
                  <a:lnTo>
                    <a:pt x="671" y="1314"/>
                  </a:lnTo>
                  <a:lnTo>
                    <a:pt x="664" y="1394"/>
                  </a:lnTo>
                  <a:lnTo>
                    <a:pt x="660" y="1434"/>
                  </a:lnTo>
                  <a:lnTo>
                    <a:pt x="654" y="1473"/>
                  </a:lnTo>
                  <a:lnTo>
                    <a:pt x="646" y="1509"/>
                  </a:lnTo>
                  <a:lnTo>
                    <a:pt x="642" y="1526"/>
                  </a:lnTo>
                  <a:lnTo>
                    <a:pt x="636" y="1543"/>
                  </a:lnTo>
                  <a:lnTo>
                    <a:pt x="631" y="1560"/>
                  </a:lnTo>
                  <a:lnTo>
                    <a:pt x="624" y="1574"/>
                  </a:lnTo>
                  <a:lnTo>
                    <a:pt x="615" y="1588"/>
                  </a:lnTo>
                  <a:lnTo>
                    <a:pt x="605" y="1601"/>
                  </a:lnTo>
                  <a:lnTo>
                    <a:pt x="598" y="1610"/>
                  </a:lnTo>
                  <a:lnTo>
                    <a:pt x="595" y="1615"/>
                  </a:lnTo>
                  <a:lnTo>
                    <a:pt x="595" y="1617"/>
                  </a:lnTo>
                  <a:lnTo>
                    <a:pt x="595" y="1620"/>
                  </a:lnTo>
                  <a:lnTo>
                    <a:pt x="633" y="1615"/>
                  </a:lnTo>
                  <a:lnTo>
                    <a:pt x="668" y="1608"/>
                  </a:lnTo>
                  <a:lnTo>
                    <a:pt x="704" y="1596"/>
                  </a:lnTo>
                  <a:lnTo>
                    <a:pt x="736" y="1584"/>
                  </a:lnTo>
                  <a:close/>
                  <a:moveTo>
                    <a:pt x="1161" y="754"/>
                  </a:moveTo>
                  <a:lnTo>
                    <a:pt x="1161" y="754"/>
                  </a:lnTo>
                  <a:lnTo>
                    <a:pt x="1139" y="754"/>
                  </a:lnTo>
                  <a:lnTo>
                    <a:pt x="1120" y="755"/>
                  </a:lnTo>
                  <a:lnTo>
                    <a:pt x="1115" y="755"/>
                  </a:lnTo>
                  <a:lnTo>
                    <a:pt x="1112" y="755"/>
                  </a:lnTo>
                  <a:lnTo>
                    <a:pt x="1112" y="757"/>
                  </a:lnTo>
                  <a:lnTo>
                    <a:pt x="1118" y="757"/>
                  </a:lnTo>
                  <a:lnTo>
                    <a:pt x="1182" y="760"/>
                  </a:lnTo>
                  <a:lnTo>
                    <a:pt x="1215" y="761"/>
                  </a:lnTo>
                  <a:lnTo>
                    <a:pt x="1245" y="761"/>
                  </a:lnTo>
                  <a:lnTo>
                    <a:pt x="1252" y="768"/>
                  </a:lnTo>
                  <a:lnTo>
                    <a:pt x="1257" y="769"/>
                  </a:lnTo>
                  <a:lnTo>
                    <a:pt x="1258" y="769"/>
                  </a:lnTo>
                  <a:lnTo>
                    <a:pt x="1259" y="768"/>
                  </a:lnTo>
                  <a:lnTo>
                    <a:pt x="1257" y="762"/>
                  </a:lnTo>
                  <a:lnTo>
                    <a:pt x="1254" y="758"/>
                  </a:lnTo>
                  <a:lnTo>
                    <a:pt x="1250" y="754"/>
                  </a:lnTo>
                  <a:lnTo>
                    <a:pt x="1245" y="751"/>
                  </a:lnTo>
                  <a:lnTo>
                    <a:pt x="1240" y="750"/>
                  </a:lnTo>
                  <a:lnTo>
                    <a:pt x="1234" y="748"/>
                  </a:lnTo>
                  <a:lnTo>
                    <a:pt x="1222" y="748"/>
                  </a:lnTo>
                  <a:lnTo>
                    <a:pt x="1208" y="750"/>
                  </a:lnTo>
                  <a:lnTo>
                    <a:pt x="1192" y="751"/>
                  </a:lnTo>
                  <a:lnTo>
                    <a:pt x="1177" y="753"/>
                  </a:lnTo>
                  <a:lnTo>
                    <a:pt x="1161" y="754"/>
                  </a:lnTo>
                  <a:close/>
                  <a:moveTo>
                    <a:pt x="1229" y="642"/>
                  </a:moveTo>
                  <a:lnTo>
                    <a:pt x="1229" y="642"/>
                  </a:lnTo>
                  <a:lnTo>
                    <a:pt x="1216" y="597"/>
                  </a:lnTo>
                  <a:lnTo>
                    <a:pt x="1209" y="576"/>
                  </a:lnTo>
                  <a:lnTo>
                    <a:pt x="1202" y="555"/>
                  </a:lnTo>
                  <a:lnTo>
                    <a:pt x="1198" y="545"/>
                  </a:lnTo>
                  <a:lnTo>
                    <a:pt x="1192" y="535"/>
                  </a:lnTo>
                  <a:lnTo>
                    <a:pt x="1182" y="515"/>
                  </a:lnTo>
                  <a:lnTo>
                    <a:pt x="1172" y="493"/>
                  </a:lnTo>
                  <a:lnTo>
                    <a:pt x="1161" y="470"/>
                  </a:lnTo>
                  <a:lnTo>
                    <a:pt x="1150" y="448"/>
                  </a:lnTo>
                  <a:lnTo>
                    <a:pt x="1136" y="427"/>
                  </a:lnTo>
                  <a:lnTo>
                    <a:pt x="1122" y="409"/>
                  </a:lnTo>
                  <a:lnTo>
                    <a:pt x="1106" y="390"/>
                  </a:lnTo>
                  <a:lnTo>
                    <a:pt x="1088" y="376"/>
                  </a:lnTo>
                  <a:lnTo>
                    <a:pt x="1080" y="369"/>
                  </a:lnTo>
                  <a:lnTo>
                    <a:pt x="1070" y="364"/>
                  </a:lnTo>
                  <a:lnTo>
                    <a:pt x="1059" y="359"/>
                  </a:lnTo>
                  <a:lnTo>
                    <a:pt x="1047" y="357"/>
                  </a:lnTo>
                  <a:lnTo>
                    <a:pt x="1035" y="355"/>
                  </a:lnTo>
                  <a:lnTo>
                    <a:pt x="1022" y="354"/>
                  </a:lnTo>
                  <a:lnTo>
                    <a:pt x="996" y="354"/>
                  </a:lnTo>
                  <a:lnTo>
                    <a:pt x="967" y="352"/>
                  </a:lnTo>
                  <a:lnTo>
                    <a:pt x="935" y="352"/>
                  </a:lnTo>
                  <a:lnTo>
                    <a:pt x="906" y="351"/>
                  </a:lnTo>
                  <a:lnTo>
                    <a:pt x="886" y="351"/>
                  </a:lnTo>
                  <a:lnTo>
                    <a:pt x="865" y="351"/>
                  </a:lnTo>
                  <a:lnTo>
                    <a:pt x="844" y="351"/>
                  </a:lnTo>
                  <a:lnTo>
                    <a:pt x="821" y="351"/>
                  </a:lnTo>
                  <a:lnTo>
                    <a:pt x="795" y="357"/>
                  </a:lnTo>
                  <a:lnTo>
                    <a:pt x="767" y="364"/>
                  </a:lnTo>
                  <a:lnTo>
                    <a:pt x="741" y="372"/>
                  </a:lnTo>
                  <a:lnTo>
                    <a:pt x="716" y="382"/>
                  </a:lnTo>
                  <a:lnTo>
                    <a:pt x="694" y="395"/>
                  </a:lnTo>
                  <a:lnTo>
                    <a:pt x="671" y="407"/>
                  </a:lnTo>
                  <a:lnTo>
                    <a:pt x="650" y="421"/>
                  </a:lnTo>
                  <a:lnTo>
                    <a:pt x="629" y="435"/>
                  </a:lnTo>
                  <a:lnTo>
                    <a:pt x="624" y="444"/>
                  </a:lnTo>
                  <a:lnTo>
                    <a:pt x="618" y="452"/>
                  </a:lnTo>
                  <a:lnTo>
                    <a:pt x="610" y="459"/>
                  </a:lnTo>
                  <a:lnTo>
                    <a:pt x="601" y="465"/>
                  </a:lnTo>
                  <a:lnTo>
                    <a:pt x="591" y="482"/>
                  </a:lnTo>
                  <a:lnTo>
                    <a:pt x="580" y="497"/>
                  </a:lnTo>
                  <a:lnTo>
                    <a:pt x="569" y="514"/>
                  </a:lnTo>
                  <a:lnTo>
                    <a:pt x="563" y="522"/>
                  </a:lnTo>
                  <a:lnTo>
                    <a:pt x="560" y="531"/>
                  </a:lnTo>
                  <a:lnTo>
                    <a:pt x="556" y="545"/>
                  </a:lnTo>
                  <a:lnTo>
                    <a:pt x="552" y="560"/>
                  </a:lnTo>
                  <a:lnTo>
                    <a:pt x="546" y="590"/>
                  </a:lnTo>
                  <a:lnTo>
                    <a:pt x="538" y="619"/>
                  </a:lnTo>
                  <a:lnTo>
                    <a:pt x="531" y="647"/>
                  </a:lnTo>
                  <a:lnTo>
                    <a:pt x="525" y="674"/>
                  </a:lnTo>
                  <a:lnTo>
                    <a:pt x="522" y="701"/>
                  </a:lnTo>
                  <a:lnTo>
                    <a:pt x="517" y="754"/>
                  </a:lnTo>
                  <a:lnTo>
                    <a:pt x="508" y="807"/>
                  </a:lnTo>
                  <a:lnTo>
                    <a:pt x="503" y="861"/>
                  </a:lnTo>
                  <a:lnTo>
                    <a:pt x="499" y="913"/>
                  </a:lnTo>
                  <a:lnTo>
                    <a:pt x="499" y="938"/>
                  </a:lnTo>
                  <a:lnTo>
                    <a:pt x="500" y="965"/>
                  </a:lnTo>
                  <a:lnTo>
                    <a:pt x="501" y="988"/>
                  </a:lnTo>
                  <a:lnTo>
                    <a:pt x="504" y="1014"/>
                  </a:lnTo>
                  <a:lnTo>
                    <a:pt x="507" y="1038"/>
                  </a:lnTo>
                  <a:lnTo>
                    <a:pt x="510" y="1063"/>
                  </a:lnTo>
                  <a:lnTo>
                    <a:pt x="511" y="1108"/>
                  </a:lnTo>
                  <a:lnTo>
                    <a:pt x="514" y="1151"/>
                  </a:lnTo>
                  <a:lnTo>
                    <a:pt x="515" y="1237"/>
                  </a:lnTo>
                  <a:lnTo>
                    <a:pt x="515" y="1410"/>
                  </a:lnTo>
                  <a:lnTo>
                    <a:pt x="514" y="1439"/>
                  </a:lnTo>
                  <a:lnTo>
                    <a:pt x="511" y="1467"/>
                  </a:lnTo>
                  <a:lnTo>
                    <a:pt x="508" y="1497"/>
                  </a:lnTo>
                  <a:lnTo>
                    <a:pt x="503" y="1525"/>
                  </a:lnTo>
                  <a:lnTo>
                    <a:pt x="496" y="1553"/>
                  </a:lnTo>
                  <a:lnTo>
                    <a:pt x="489" y="1580"/>
                  </a:lnTo>
                  <a:lnTo>
                    <a:pt x="480" y="1606"/>
                  </a:lnTo>
                  <a:lnTo>
                    <a:pt x="472" y="1633"/>
                  </a:lnTo>
                  <a:lnTo>
                    <a:pt x="479" y="1632"/>
                  </a:lnTo>
                  <a:lnTo>
                    <a:pt x="486" y="1629"/>
                  </a:lnTo>
                  <a:lnTo>
                    <a:pt x="499" y="1622"/>
                  </a:lnTo>
                  <a:lnTo>
                    <a:pt x="511" y="1615"/>
                  </a:lnTo>
                  <a:lnTo>
                    <a:pt x="525" y="1609"/>
                  </a:lnTo>
                  <a:lnTo>
                    <a:pt x="529" y="1585"/>
                  </a:lnTo>
                  <a:lnTo>
                    <a:pt x="535" y="1563"/>
                  </a:lnTo>
                  <a:lnTo>
                    <a:pt x="541" y="1540"/>
                  </a:lnTo>
                  <a:lnTo>
                    <a:pt x="546" y="1516"/>
                  </a:lnTo>
                  <a:lnTo>
                    <a:pt x="541" y="1512"/>
                  </a:lnTo>
                  <a:lnTo>
                    <a:pt x="537" y="1505"/>
                  </a:lnTo>
                  <a:lnTo>
                    <a:pt x="534" y="1498"/>
                  </a:lnTo>
                  <a:lnTo>
                    <a:pt x="534" y="1491"/>
                  </a:lnTo>
                  <a:lnTo>
                    <a:pt x="532" y="1474"/>
                  </a:lnTo>
                  <a:lnTo>
                    <a:pt x="534" y="1459"/>
                  </a:lnTo>
                  <a:lnTo>
                    <a:pt x="537" y="1450"/>
                  </a:lnTo>
                  <a:lnTo>
                    <a:pt x="541" y="1442"/>
                  </a:lnTo>
                  <a:lnTo>
                    <a:pt x="552" y="1427"/>
                  </a:lnTo>
                  <a:lnTo>
                    <a:pt x="563" y="1411"/>
                  </a:lnTo>
                  <a:lnTo>
                    <a:pt x="567" y="1403"/>
                  </a:lnTo>
                  <a:lnTo>
                    <a:pt x="572" y="1394"/>
                  </a:lnTo>
                  <a:lnTo>
                    <a:pt x="573" y="1384"/>
                  </a:lnTo>
                  <a:lnTo>
                    <a:pt x="574" y="1375"/>
                  </a:lnTo>
                  <a:lnTo>
                    <a:pt x="579" y="1351"/>
                  </a:lnTo>
                  <a:lnTo>
                    <a:pt x="583" y="1330"/>
                  </a:lnTo>
                  <a:lnTo>
                    <a:pt x="587" y="1309"/>
                  </a:lnTo>
                  <a:lnTo>
                    <a:pt x="595" y="1266"/>
                  </a:lnTo>
                  <a:lnTo>
                    <a:pt x="601" y="1223"/>
                  </a:lnTo>
                  <a:lnTo>
                    <a:pt x="605" y="1178"/>
                  </a:lnTo>
                  <a:lnTo>
                    <a:pt x="607" y="1133"/>
                  </a:lnTo>
                  <a:lnTo>
                    <a:pt x="610" y="1109"/>
                  </a:lnTo>
                  <a:lnTo>
                    <a:pt x="612" y="1088"/>
                  </a:lnTo>
                  <a:lnTo>
                    <a:pt x="615" y="1067"/>
                  </a:lnTo>
                  <a:lnTo>
                    <a:pt x="617" y="1046"/>
                  </a:lnTo>
                  <a:lnTo>
                    <a:pt x="618" y="1022"/>
                  </a:lnTo>
                  <a:lnTo>
                    <a:pt x="617" y="997"/>
                  </a:lnTo>
                  <a:lnTo>
                    <a:pt x="617" y="972"/>
                  </a:lnTo>
                  <a:lnTo>
                    <a:pt x="617" y="946"/>
                  </a:lnTo>
                  <a:lnTo>
                    <a:pt x="621" y="920"/>
                  </a:lnTo>
                  <a:lnTo>
                    <a:pt x="625" y="893"/>
                  </a:lnTo>
                  <a:lnTo>
                    <a:pt x="632" y="868"/>
                  </a:lnTo>
                  <a:lnTo>
                    <a:pt x="642" y="844"/>
                  </a:lnTo>
                  <a:lnTo>
                    <a:pt x="652" y="823"/>
                  </a:lnTo>
                  <a:lnTo>
                    <a:pt x="659" y="813"/>
                  </a:lnTo>
                  <a:lnTo>
                    <a:pt x="666" y="803"/>
                  </a:lnTo>
                  <a:lnTo>
                    <a:pt x="673" y="795"/>
                  </a:lnTo>
                  <a:lnTo>
                    <a:pt x="681" y="786"/>
                  </a:lnTo>
                  <a:lnTo>
                    <a:pt x="690" y="779"/>
                  </a:lnTo>
                  <a:lnTo>
                    <a:pt x="698" y="774"/>
                  </a:lnTo>
                  <a:lnTo>
                    <a:pt x="720" y="765"/>
                  </a:lnTo>
                  <a:lnTo>
                    <a:pt x="743" y="758"/>
                  </a:lnTo>
                  <a:lnTo>
                    <a:pt x="765" y="753"/>
                  </a:lnTo>
                  <a:lnTo>
                    <a:pt x="789" y="747"/>
                  </a:lnTo>
                  <a:lnTo>
                    <a:pt x="827" y="741"/>
                  </a:lnTo>
                  <a:lnTo>
                    <a:pt x="864" y="737"/>
                  </a:lnTo>
                  <a:lnTo>
                    <a:pt x="901" y="733"/>
                  </a:lnTo>
                  <a:lnTo>
                    <a:pt x="939" y="730"/>
                  </a:lnTo>
                  <a:lnTo>
                    <a:pt x="1014" y="727"/>
                  </a:lnTo>
                  <a:lnTo>
                    <a:pt x="1087" y="727"/>
                  </a:lnTo>
                  <a:lnTo>
                    <a:pt x="1106" y="726"/>
                  </a:lnTo>
                  <a:lnTo>
                    <a:pt x="1128" y="723"/>
                  </a:lnTo>
                  <a:lnTo>
                    <a:pt x="1146" y="720"/>
                  </a:lnTo>
                  <a:lnTo>
                    <a:pt x="1154" y="719"/>
                  </a:lnTo>
                  <a:lnTo>
                    <a:pt x="1163" y="718"/>
                  </a:lnTo>
                  <a:lnTo>
                    <a:pt x="1172" y="713"/>
                  </a:lnTo>
                  <a:lnTo>
                    <a:pt x="1181" y="709"/>
                  </a:lnTo>
                  <a:lnTo>
                    <a:pt x="1189" y="706"/>
                  </a:lnTo>
                  <a:lnTo>
                    <a:pt x="1199" y="705"/>
                  </a:lnTo>
                  <a:lnTo>
                    <a:pt x="1206" y="706"/>
                  </a:lnTo>
                  <a:lnTo>
                    <a:pt x="1213" y="709"/>
                  </a:lnTo>
                  <a:lnTo>
                    <a:pt x="1227" y="715"/>
                  </a:lnTo>
                  <a:lnTo>
                    <a:pt x="1230" y="723"/>
                  </a:lnTo>
                  <a:lnTo>
                    <a:pt x="1234" y="730"/>
                  </a:lnTo>
                  <a:lnTo>
                    <a:pt x="1237" y="734"/>
                  </a:lnTo>
                  <a:lnTo>
                    <a:pt x="1241" y="736"/>
                  </a:lnTo>
                  <a:lnTo>
                    <a:pt x="1245" y="739"/>
                  </a:lnTo>
                  <a:lnTo>
                    <a:pt x="1251" y="739"/>
                  </a:lnTo>
                  <a:lnTo>
                    <a:pt x="1247" y="713"/>
                  </a:lnTo>
                  <a:lnTo>
                    <a:pt x="1241" y="689"/>
                  </a:lnTo>
                  <a:lnTo>
                    <a:pt x="1229" y="642"/>
                  </a:lnTo>
                  <a:close/>
                  <a:moveTo>
                    <a:pt x="1149" y="734"/>
                  </a:moveTo>
                  <a:lnTo>
                    <a:pt x="1149" y="734"/>
                  </a:lnTo>
                  <a:lnTo>
                    <a:pt x="1123" y="737"/>
                  </a:lnTo>
                  <a:lnTo>
                    <a:pt x="1098" y="740"/>
                  </a:lnTo>
                  <a:lnTo>
                    <a:pt x="1043" y="741"/>
                  </a:lnTo>
                  <a:lnTo>
                    <a:pt x="987" y="741"/>
                  </a:lnTo>
                  <a:lnTo>
                    <a:pt x="959" y="743"/>
                  </a:lnTo>
                  <a:lnTo>
                    <a:pt x="932" y="744"/>
                  </a:lnTo>
                  <a:lnTo>
                    <a:pt x="893" y="747"/>
                  </a:lnTo>
                  <a:lnTo>
                    <a:pt x="854" y="750"/>
                  </a:lnTo>
                  <a:lnTo>
                    <a:pt x="814" y="755"/>
                  </a:lnTo>
                  <a:lnTo>
                    <a:pt x="778" y="761"/>
                  </a:lnTo>
                  <a:lnTo>
                    <a:pt x="743" y="771"/>
                  </a:lnTo>
                  <a:lnTo>
                    <a:pt x="727" y="776"/>
                  </a:lnTo>
                  <a:lnTo>
                    <a:pt x="712" y="782"/>
                  </a:lnTo>
                  <a:lnTo>
                    <a:pt x="695" y="791"/>
                  </a:lnTo>
                  <a:lnTo>
                    <a:pt x="681" y="802"/>
                  </a:lnTo>
                  <a:lnTo>
                    <a:pt x="670" y="816"/>
                  </a:lnTo>
                  <a:lnTo>
                    <a:pt x="660" y="830"/>
                  </a:lnTo>
                  <a:lnTo>
                    <a:pt x="650" y="851"/>
                  </a:lnTo>
                  <a:lnTo>
                    <a:pt x="643" y="873"/>
                  </a:lnTo>
                  <a:lnTo>
                    <a:pt x="638" y="897"/>
                  </a:lnTo>
                  <a:lnTo>
                    <a:pt x="633" y="922"/>
                  </a:lnTo>
                  <a:lnTo>
                    <a:pt x="629" y="948"/>
                  </a:lnTo>
                  <a:lnTo>
                    <a:pt x="628" y="974"/>
                  </a:lnTo>
                  <a:lnTo>
                    <a:pt x="625" y="1029"/>
                  </a:lnTo>
                  <a:lnTo>
                    <a:pt x="622" y="1077"/>
                  </a:lnTo>
                  <a:lnTo>
                    <a:pt x="618" y="1127"/>
                  </a:lnTo>
                  <a:lnTo>
                    <a:pt x="614" y="1182"/>
                  </a:lnTo>
                  <a:lnTo>
                    <a:pt x="610" y="1237"/>
                  </a:lnTo>
                  <a:lnTo>
                    <a:pt x="605" y="1264"/>
                  </a:lnTo>
                  <a:lnTo>
                    <a:pt x="601" y="1290"/>
                  </a:lnTo>
                  <a:lnTo>
                    <a:pt x="597" y="1314"/>
                  </a:lnTo>
                  <a:lnTo>
                    <a:pt x="590" y="1338"/>
                  </a:lnTo>
                  <a:lnTo>
                    <a:pt x="597" y="1339"/>
                  </a:lnTo>
                  <a:lnTo>
                    <a:pt x="602" y="1341"/>
                  </a:lnTo>
                  <a:lnTo>
                    <a:pt x="610" y="1344"/>
                  </a:lnTo>
                  <a:lnTo>
                    <a:pt x="618" y="1345"/>
                  </a:lnTo>
                  <a:lnTo>
                    <a:pt x="622" y="1299"/>
                  </a:lnTo>
                  <a:lnTo>
                    <a:pt x="626" y="1250"/>
                  </a:lnTo>
                  <a:lnTo>
                    <a:pt x="631" y="1202"/>
                  </a:lnTo>
                  <a:lnTo>
                    <a:pt x="633" y="1151"/>
                  </a:lnTo>
                  <a:lnTo>
                    <a:pt x="638" y="1102"/>
                  </a:lnTo>
                  <a:lnTo>
                    <a:pt x="645" y="1053"/>
                  </a:lnTo>
                  <a:lnTo>
                    <a:pt x="652" y="1005"/>
                  </a:lnTo>
                  <a:lnTo>
                    <a:pt x="656" y="958"/>
                  </a:lnTo>
                  <a:lnTo>
                    <a:pt x="659" y="925"/>
                  </a:lnTo>
                  <a:lnTo>
                    <a:pt x="661" y="908"/>
                  </a:lnTo>
                  <a:lnTo>
                    <a:pt x="664" y="893"/>
                  </a:lnTo>
                  <a:lnTo>
                    <a:pt x="670" y="878"/>
                  </a:lnTo>
                  <a:lnTo>
                    <a:pt x="675" y="865"/>
                  </a:lnTo>
                  <a:lnTo>
                    <a:pt x="688" y="838"/>
                  </a:lnTo>
                  <a:lnTo>
                    <a:pt x="701" y="826"/>
                  </a:lnTo>
                  <a:lnTo>
                    <a:pt x="716" y="816"/>
                  </a:lnTo>
                  <a:lnTo>
                    <a:pt x="732" y="806"/>
                  </a:lnTo>
                  <a:lnTo>
                    <a:pt x="748" y="799"/>
                  </a:lnTo>
                  <a:lnTo>
                    <a:pt x="767" y="792"/>
                  </a:lnTo>
                  <a:lnTo>
                    <a:pt x="785" y="786"/>
                  </a:lnTo>
                  <a:lnTo>
                    <a:pt x="820" y="775"/>
                  </a:lnTo>
                  <a:lnTo>
                    <a:pt x="833" y="769"/>
                  </a:lnTo>
                  <a:lnTo>
                    <a:pt x="840" y="767"/>
                  </a:lnTo>
                  <a:lnTo>
                    <a:pt x="843" y="767"/>
                  </a:lnTo>
                  <a:lnTo>
                    <a:pt x="845" y="768"/>
                  </a:lnTo>
                  <a:lnTo>
                    <a:pt x="845" y="771"/>
                  </a:lnTo>
                  <a:lnTo>
                    <a:pt x="843" y="774"/>
                  </a:lnTo>
                  <a:lnTo>
                    <a:pt x="838" y="776"/>
                  </a:lnTo>
                  <a:lnTo>
                    <a:pt x="833" y="779"/>
                  </a:lnTo>
                  <a:lnTo>
                    <a:pt x="830" y="781"/>
                  </a:lnTo>
                  <a:lnTo>
                    <a:pt x="828" y="784"/>
                  </a:lnTo>
                  <a:lnTo>
                    <a:pt x="800" y="792"/>
                  </a:lnTo>
                  <a:lnTo>
                    <a:pt x="772" y="802"/>
                  </a:lnTo>
                  <a:lnTo>
                    <a:pt x="744" y="812"/>
                  </a:lnTo>
                  <a:lnTo>
                    <a:pt x="732" y="817"/>
                  </a:lnTo>
                  <a:lnTo>
                    <a:pt x="719" y="824"/>
                  </a:lnTo>
                  <a:lnTo>
                    <a:pt x="711" y="831"/>
                  </a:lnTo>
                  <a:lnTo>
                    <a:pt x="702" y="840"/>
                  </a:lnTo>
                  <a:lnTo>
                    <a:pt x="695" y="851"/>
                  </a:lnTo>
                  <a:lnTo>
                    <a:pt x="688" y="862"/>
                  </a:lnTo>
                  <a:lnTo>
                    <a:pt x="681" y="875"/>
                  </a:lnTo>
                  <a:lnTo>
                    <a:pt x="677" y="887"/>
                  </a:lnTo>
                  <a:lnTo>
                    <a:pt x="673" y="900"/>
                  </a:lnTo>
                  <a:lnTo>
                    <a:pt x="668" y="913"/>
                  </a:lnTo>
                  <a:lnTo>
                    <a:pt x="666" y="938"/>
                  </a:lnTo>
                  <a:lnTo>
                    <a:pt x="663" y="965"/>
                  </a:lnTo>
                  <a:lnTo>
                    <a:pt x="660" y="1018"/>
                  </a:lnTo>
                  <a:lnTo>
                    <a:pt x="657" y="1045"/>
                  </a:lnTo>
                  <a:lnTo>
                    <a:pt x="654" y="1071"/>
                  </a:lnTo>
                  <a:lnTo>
                    <a:pt x="646" y="1127"/>
                  </a:lnTo>
                  <a:lnTo>
                    <a:pt x="642" y="1168"/>
                  </a:lnTo>
                  <a:lnTo>
                    <a:pt x="639" y="1209"/>
                  </a:lnTo>
                  <a:lnTo>
                    <a:pt x="633" y="1292"/>
                  </a:lnTo>
                  <a:lnTo>
                    <a:pt x="632" y="1320"/>
                  </a:lnTo>
                  <a:lnTo>
                    <a:pt x="631" y="1334"/>
                  </a:lnTo>
                  <a:lnTo>
                    <a:pt x="626" y="1347"/>
                  </a:lnTo>
                  <a:lnTo>
                    <a:pt x="632" y="1349"/>
                  </a:lnTo>
                  <a:lnTo>
                    <a:pt x="636" y="1352"/>
                  </a:lnTo>
                  <a:lnTo>
                    <a:pt x="639" y="1356"/>
                  </a:lnTo>
                  <a:lnTo>
                    <a:pt x="642" y="1362"/>
                  </a:lnTo>
                  <a:lnTo>
                    <a:pt x="643" y="1369"/>
                  </a:lnTo>
                  <a:lnTo>
                    <a:pt x="643" y="1376"/>
                  </a:lnTo>
                  <a:lnTo>
                    <a:pt x="642" y="1390"/>
                  </a:lnTo>
                  <a:lnTo>
                    <a:pt x="640" y="1396"/>
                  </a:lnTo>
                  <a:lnTo>
                    <a:pt x="636" y="1401"/>
                  </a:lnTo>
                  <a:lnTo>
                    <a:pt x="633" y="1407"/>
                  </a:lnTo>
                  <a:lnTo>
                    <a:pt x="629" y="1412"/>
                  </a:lnTo>
                  <a:lnTo>
                    <a:pt x="626" y="1427"/>
                  </a:lnTo>
                  <a:lnTo>
                    <a:pt x="626" y="1442"/>
                  </a:lnTo>
                  <a:lnTo>
                    <a:pt x="626" y="1473"/>
                  </a:lnTo>
                  <a:lnTo>
                    <a:pt x="628" y="1487"/>
                  </a:lnTo>
                  <a:lnTo>
                    <a:pt x="626" y="1501"/>
                  </a:lnTo>
                  <a:lnTo>
                    <a:pt x="624" y="1514"/>
                  </a:lnTo>
                  <a:lnTo>
                    <a:pt x="621" y="1519"/>
                  </a:lnTo>
                  <a:lnTo>
                    <a:pt x="617" y="1523"/>
                  </a:lnTo>
                  <a:lnTo>
                    <a:pt x="604" y="1523"/>
                  </a:lnTo>
                  <a:lnTo>
                    <a:pt x="593" y="1525"/>
                  </a:lnTo>
                  <a:lnTo>
                    <a:pt x="587" y="1549"/>
                  </a:lnTo>
                  <a:lnTo>
                    <a:pt x="580" y="1571"/>
                  </a:lnTo>
                  <a:lnTo>
                    <a:pt x="565" y="1615"/>
                  </a:lnTo>
                  <a:lnTo>
                    <a:pt x="569" y="1617"/>
                  </a:lnTo>
                  <a:lnTo>
                    <a:pt x="574" y="1617"/>
                  </a:lnTo>
                  <a:lnTo>
                    <a:pt x="577" y="1616"/>
                  </a:lnTo>
                  <a:lnTo>
                    <a:pt x="581" y="1615"/>
                  </a:lnTo>
                  <a:lnTo>
                    <a:pt x="587" y="1608"/>
                  </a:lnTo>
                  <a:lnTo>
                    <a:pt x="591" y="1601"/>
                  </a:lnTo>
                  <a:lnTo>
                    <a:pt x="600" y="1589"/>
                  </a:lnTo>
                  <a:lnTo>
                    <a:pt x="607" y="1577"/>
                  </a:lnTo>
                  <a:lnTo>
                    <a:pt x="612" y="1564"/>
                  </a:lnTo>
                  <a:lnTo>
                    <a:pt x="618" y="1551"/>
                  </a:lnTo>
                  <a:lnTo>
                    <a:pt x="626" y="1525"/>
                  </a:lnTo>
                  <a:lnTo>
                    <a:pt x="633" y="1494"/>
                  </a:lnTo>
                  <a:lnTo>
                    <a:pt x="645" y="1453"/>
                  </a:lnTo>
                  <a:lnTo>
                    <a:pt x="650" y="1434"/>
                  </a:lnTo>
                  <a:lnTo>
                    <a:pt x="653" y="1412"/>
                  </a:lnTo>
                  <a:lnTo>
                    <a:pt x="656" y="1391"/>
                  </a:lnTo>
                  <a:lnTo>
                    <a:pt x="659" y="1369"/>
                  </a:lnTo>
                  <a:lnTo>
                    <a:pt x="660" y="1324"/>
                  </a:lnTo>
                  <a:lnTo>
                    <a:pt x="664" y="1281"/>
                  </a:lnTo>
                  <a:lnTo>
                    <a:pt x="667" y="1236"/>
                  </a:lnTo>
                  <a:lnTo>
                    <a:pt x="671" y="1146"/>
                  </a:lnTo>
                  <a:lnTo>
                    <a:pt x="673" y="1057"/>
                  </a:lnTo>
                  <a:lnTo>
                    <a:pt x="674" y="1035"/>
                  </a:lnTo>
                  <a:lnTo>
                    <a:pt x="677" y="1012"/>
                  </a:lnTo>
                  <a:lnTo>
                    <a:pt x="682" y="970"/>
                  </a:lnTo>
                  <a:lnTo>
                    <a:pt x="691" y="928"/>
                  </a:lnTo>
                  <a:lnTo>
                    <a:pt x="698" y="886"/>
                  </a:lnTo>
                  <a:lnTo>
                    <a:pt x="705" y="873"/>
                  </a:lnTo>
                  <a:lnTo>
                    <a:pt x="713" y="861"/>
                  </a:lnTo>
                  <a:lnTo>
                    <a:pt x="722" y="851"/>
                  </a:lnTo>
                  <a:lnTo>
                    <a:pt x="730" y="842"/>
                  </a:lnTo>
                  <a:lnTo>
                    <a:pt x="741" y="834"/>
                  </a:lnTo>
                  <a:lnTo>
                    <a:pt x="753" y="826"/>
                  </a:lnTo>
                  <a:lnTo>
                    <a:pt x="777" y="812"/>
                  </a:lnTo>
                  <a:lnTo>
                    <a:pt x="799" y="799"/>
                  </a:lnTo>
                  <a:lnTo>
                    <a:pt x="809" y="793"/>
                  </a:lnTo>
                  <a:lnTo>
                    <a:pt x="819" y="788"/>
                  </a:lnTo>
                  <a:lnTo>
                    <a:pt x="833" y="782"/>
                  </a:lnTo>
                  <a:lnTo>
                    <a:pt x="848" y="778"/>
                  </a:lnTo>
                  <a:lnTo>
                    <a:pt x="878" y="771"/>
                  </a:lnTo>
                  <a:lnTo>
                    <a:pt x="911" y="765"/>
                  </a:lnTo>
                  <a:lnTo>
                    <a:pt x="944" y="761"/>
                  </a:lnTo>
                  <a:lnTo>
                    <a:pt x="1008" y="753"/>
                  </a:lnTo>
                  <a:lnTo>
                    <a:pt x="1040" y="751"/>
                  </a:lnTo>
                  <a:lnTo>
                    <a:pt x="1057" y="751"/>
                  </a:lnTo>
                  <a:lnTo>
                    <a:pt x="1073" y="753"/>
                  </a:lnTo>
                  <a:lnTo>
                    <a:pt x="1083" y="750"/>
                  </a:lnTo>
                  <a:lnTo>
                    <a:pt x="1092" y="748"/>
                  </a:lnTo>
                  <a:lnTo>
                    <a:pt x="1115" y="746"/>
                  </a:lnTo>
                  <a:lnTo>
                    <a:pt x="1128" y="746"/>
                  </a:lnTo>
                  <a:lnTo>
                    <a:pt x="1139" y="744"/>
                  </a:lnTo>
                  <a:lnTo>
                    <a:pt x="1149" y="741"/>
                  </a:lnTo>
                  <a:lnTo>
                    <a:pt x="1158" y="737"/>
                  </a:lnTo>
                  <a:lnTo>
                    <a:pt x="1170" y="739"/>
                  </a:lnTo>
                  <a:lnTo>
                    <a:pt x="1182" y="740"/>
                  </a:lnTo>
                  <a:lnTo>
                    <a:pt x="1196" y="740"/>
                  </a:lnTo>
                  <a:lnTo>
                    <a:pt x="1203" y="739"/>
                  </a:lnTo>
                  <a:lnTo>
                    <a:pt x="1210" y="736"/>
                  </a:lnTo>
                  <a:lnTo>
                    <a:pt x="1210" y="733"/>
                  </a:lnTo>
                  <a:lnTo>
                    <a:pt x="1209" y="730"/>
                  </a:lnTo>
                  <a:lnTo>
                    <a:pt x="1210" y="727"/>
                  </a:lnTo>
                  <a:lnTo>
                    <a:pt x="1210" y="726"/>
                  </a:lnTo>
                  <a:lnTo>
                    <a:pt x="1213" y="725"/>
                  </a:lnTo>
                  <a:lnTo>
                    <a:pt x="1210" y="722"/>
                  </a:lnTo>
                  <a:lnTo>
                    <a:pt x="1208" y="719"/>
                  </a:lnTo>
                  <a:lnTo>
                    <a:pt x="1201" y="718"/>
                  </a:lnTo>
                  <a:lnTo>
                    <a:pt x="1192" y="718"/>
                  </a:lnTo>
                  <a:lnTo>
                    <a:pt x="1184" y="720"/>
                  </a:lnTo>
                  <a:lnTo>
                    <a:pt x="1167" y="729"/>
                  </a:lnTo>
                  <a:lnTo>
                    <a:pt x="1157" y="732"/>
                  </a:lnTo>
                  <a:lnTo>
                    <a:pt x="1149" y="734"/>
                  </a:lnTo>
                  <a:close/>
                  <a:moveTo>
                    <a:pt x="1081" y="753"/>
                  </a:moveTo>
                  <a:lnTo>
                    <a:pt x="1081" y="753"/>
                  </a:lnTo>
                  <a:lnTo>
                    <a:pt x="1084" y="753"/>
                  </a:lnTo>
                  <a:lnTo>
                    <a:pt x="1088" y="754"/>
                  </a:lnTo>
                  <a:lnTo>
                    <a:pt x="1091" y="754"/>
                  </a:lnTo>
                  <a:lnTo>
                    <a:pt x="1094" y="753"/>
                  </a:lnTo>
                  <a:lnTo>
                    <a:pt x="1090" y="753"/>
                  </a:lnTo>
                  <a:lnTo>
                    <a:pt x="1087" y="751"/>
                  </a:lnTo>
                  <a:lnTo>
                    <a:pt x="1084" y="751"/>
                  </a:lnTo>
                  <a:lnTo>
                    <a:pt x="1081" y="753"/>
                  </a:lnTo>
                  <a:close/>
                  <a:moveTo>
                    <a:pt x="1015" y="263"/>
                  </a:moveTo>
                  <a:lnTo>
                    <a:pt x="1015" y="263"/>
                  </a:lnTo>
                  <a:lnTo>
                    <a:pt x="989" y="250"/>
                  </a:lnTo>
                  <a:lnTo>
                    <a:pt x="959" y="240"/>
                  </a:lnTo>
                  <a:lnTo>
                    <a:pt x="925" y="232"/>
                  </a:lnTo>
                  <a:lnTo>
                    <a:pt x="886" y="228"/>
                  </a:lnTo>
                  <a:lnTo>
                    <a:pt x="861" y="223"/>
                  </a:lnTo>
                  <a:lnTo>
                    <a:pt x="848" y="222"/>
                  </a:lnTo>
                  <a:lnTo>
                    <a:pt x="836" y="222"/>
                  </a:lnTo>
                  <a:lnTo>
                    <a:pt x="824" y="222"/>
                  </a:lnTo>
                  <a:lnTo>
                    <a:pt x="812" y="223"/>
                  </a:lnTo>
                  <a:lnTo>
                    <a:pt x="786" y="226"/>
                  </a:lnTo>
                  <a:lnTo>
                    <a:pt x="750" y="226"/>
                  </a:lnTo>
                  <a:lnTo>
                    <a:pt x="713" y="229"/>
                  </a:lnTo>
                  <a:lnTo>
                    <a:pt x="680" y="232"/>
                  </a:lnTo>
                  <a:lnTo>
                    <a:pt x="646" y="237"/>
                  </a:lnTo>
                  <a:lnTo>
                    <a:pt x="601" y="247"/>
                  </a:lnTo>
                  <a:lnTo>
                    <a:pt x="559" y="258"/>
                  </a:lnTo>
                  <a:lnTo>
                    <a:pt x="517" y="274"/>
                  </a:lnTo>
                  <a:lnTo>
                    <a:pt x="479" y="291"/>
                  </a:lnTo>
                  <a:lnTo>
                    <a:pt x="458" y="313"/>
                  </a:lnTo>
                  <a:lnTo>
                    <a:pt x="438" y="336"/>
                  </a:lnTo>
                  <a:lnTo>
                    <a:pt x="420" y="361"/>
                  </a:lnTo>
                  <a:lnTo>
                    <a:pt x="405" y="386"/>
                  </a:lnTo>
                  <a:lnTo>
                    <a:pt x="395" y="399"/>
                  </a:lnTo>
                  <a:lnTo>
                    <a:pt x="386" y="411"/>
                  </a:lnTo>
                  <a:lnTo>
                    <a:pt x="381" y="423"/>
                  </a:lnTo>
                  <a:lnTo>
                    <a:pt x="375" y="435"/>
                  </a:lnTo>
                  <a:lnTo>
                    <a:pt x="367" y="458"/>
                  </a:lnTo>
                  <a:lnTo>
                    <a:pt x="360" y="482"/>
                  </a:lnTo>
                  <a:lnTo>
                    <a:pt x="351" y="506"/>
                  </a:lnTo>
                  <a:lnTo>
                    <a:pt x="350" y="522"/>
                  </a:lnTo>
                  <a:lnTo>
                    <a:pt x="347" y="538"/>
                  </a:lnTo>
                  <a:lnTo>
                    <a:pt x="341" y="570"/>
                  </a:lnTo>
                  <a:lnTo>
                    <a:pt x="339" y="587"/>
                  </a:lnTo>
                  <a:lnTo>
                    <a:pt x="337" y="604"/>
                  </a:lnTo>
                  <a:lnTo>
                    <a:pt x="337" y="621"/>
                  </a:lnTo>
                  <a:lnTo>
                    <a:pt x="339" y="639"/>
                  </a:lnTo>
                  <a:lnTo>
                    <a:pt x="341" y="656"/>
                  </a:lnTo>
                  <a:lnTo>
                    <a:pt x="346" y="673"/>
                  </a:lnTo>
                  <a:lnTo>
                    <a:pt x="355" y="706"/>
                  </a:lnTo>
                  <a:lnTo>
                    <a:pt x="362" y="740"/>
                  </a:lnTo>
                  <a:lnTo>
                    <a:pt x="367" y="758"/>
                  </a:lnTo>
                  <a:lnTo>
                    <a:pt x="368" y="775"/>
                  </a:lnTo>
                  <a:lnTo>
                    <a:pt x="372" y="842"/>
                  </a:lnTo>
                  <a:lnTo>
                    <a:pt x="376" y="910"/>
                  </a:lnTo>
                  <a:lnTo>
                    <a:pt x="381" y="976"/>
                  </a:lnTo>
                  <a:lnTo>
                    <a:pt x="383" y="1045"/>
                  </a:lnTo>
                  <a:lnTo>
                    <a:pt x="385" y="1123"/>
                  </a:lnTo>
                  <a:lnTo>
                    <a:pt x="385" y="1163"/>
                  </a:lnTo>
                  <a:lnTo>
                    <a:pt x="383" y="1202"/>
                  </a:lnTo>
                  <a:lnTo>
                    <a:pt x="378" y="1285"/>
                  </a:lnTo>
                  <a:lnTo>
                    <a:pt x="376" y="1324"/>
                  </a:lnTo>
                  <a:lnTo>
                    <a:pt x="376" y="1363"/>
                  </a:lnTo>
                  <a:lnTo>
                    <a:pt x="372" y="1384"/>
                  </a:lnTo>
                  <a:lnTo>
                    <a:pt x="369" y="1407"/>
                  </a:lnTo>
                  <a:lnTo>
                    <a:pt x="369" y="1429"/>
                  </a:lnTo>
                  <a:lnTo>
                    <a:pt x="371" y="1439"/>
                  </a:lnTo>
                  <a:lnTo>
                    <a:pt x="374" y="1448"/>
                  </a:lnTo>
                  <a:lnTo>
                    <a:pt x="371" y="1452"/>
                  </a:lnTo>
                  <a:lnTo>
                    <a:pt x="369" y="1455"/>
                  </a:lnTo>
                  <a:lnTo>
                    <a:pt x="369" y="1463"/>
                  </a:lnTo>
                  <a:lnTo>
                    <a:pt x="368" y="1493"/>
                  </a:lnTo>
                  <a:lnTo>
                    <a:pt x="368" y="1508"/>
                  </a:lnTo>
                  <a:lnTo>
                    <a:pt x="367" y="1523"/>
                  </a:lnTo>
                  <a:lnTo>
                    <a:pt x="361" y="1553"/>
                  </a:lnTo>
                  <a:lnTo>
                    <a:pt x="358" y="1567"/>
                  </a:lnTo>
                  <a:lnTo>
                    <a:pt x="358" y="1578"/>
                  </a:lnTo>
                  <a:lnTo>
                    <a:pt x="360" y="1588"/>
                  </a:lnTo>
                  <a:lnTo>
                    <a:pt x="362" y="1598"/>
                  </a:lnTo>
                  <a:lnTo>
                    <a:pt x="367" y="1606"/>
                  </a:lnTo>
                  <a:lnTo>
                    <a:pt x="372" y="1613"/>
                  </a:lnTo>
                  <a:lnTo>
                    <a:pt x="379" y="1620"/>
                  </a:lnTo>
                  <a:lnTo>
                    <a:pt x="386" y="1626"/>
                  </a:lnTo>
                  <a:lnTo>
                    <a:pt x="405" y="1636"/>
                  </a:lnTo>
                  <a:lnTo>
                    <a:pt x="410" y="1615"/>
                  </a:lnTo>
                  <a:lnTo>
                    <a:pt x="414" y="1594"/>
                  </a:lnTo>
                  <a:lnTo>
                    <a:pt x="423" y="1550"/>
                  </a:lnTo>
                  <a:lnTo>
                    <a:pt x="427" y="1505"/>
                  </a:lnTo>
                  <a:lnTo>
                    <a:pt x="431" y="1460"/>
                  </a:lnTo>
                  <a:lnTo>
                    <a:pt x="433" y="1414"/>
                  </a:lnTo>
                  <a:lnTo>
                    <a:pt x="434" y="1369"/>
                  </a:lnTo>
                  <a:lnTo>
                    <a:pt x="437" y="1283"/>
                  </a:lnTo>
                  <a:lnTo>
                    <a:pt x="438" y="1248"/>
                  </a:lnTo>
                  <a:lnTo>
                    <a:pt x="438" y="1210"/>
                  </a:lnTo>
                  <a:lnTo>
                    <a:pt x="437" y="1177"/>
                  </a:lnTo>
                  <a:lnTo>
                    <a:pt x="434" y="1147"/>
                  </a:lnTo>
                  <a:lnTo>
                    <a:pt x="431" y="1127"/>
                  </a:lnTo>
                  <a:lnTo>
                    <a:pt x="428" y="1118"/>
                  </a:lnTo>
                  <a:lnTo>
                    <a:pt x="427" y="1112"/>
                  </a:lnTo>
                  <a:lnTo>
                    <a:pt x="423" y="1106"/>
                  </a:lnTo>
                  <a:lnTo>
                    <a:pt x="417" y="1104"/>
                  </a:lnTo>
                  <a:lnTo>
                    <a:pt x="412" y="1099"/>
                  </a:lnTo>
                  <a:lnTo>
                    <a:pt x="407" y="1094"/>
                  </a:lnTo>
                  <a:lnTo>
                    <a:pt x="405" y="1083"/>
                  </a:lnTo>
                  <a:lnTo>
                    <a:pt x="403" y="1071"/>
                  </a:lnTo>
                  <a:lnTo>
                    <a:pt x="403" y="1050"/>
                  </a:lnTo>
                  <a:lnTo>
                    <a:pt x="405" y="1029"/>
                  </a:lnTo>
                  <a:lnTo>
                    <a:pt x="407" y="1010"/>
                  </a:lnTo>
                  <a:lnTo>
                    <a:pt x="413" y="993"/>
                  </a:lnTo>
                  <a:lnTo>
                    <a:pt x="410" y="987"/>
                  </a:lnTo>
                  <a:lnTo>
                    <a:pt x="407" y="979"/>
                  </a:lnTo>
                  <a:lnTo>
                    <a:pt x="405" y="959"/>
                  </a:lnTo>
                  <a:lnTo>
                    <a:pt x="405" y="939"/>
                  </a:lnTo>
                  <a:lnTo>
                    <a:pt x="405" y="932"/>
                  </a:lnTo>
                  <a:lnTo>
                    <a:pt x="407" y="927"/>
                  </a:lnTo>
                  <a:lnTo>
                    <a:pt x="410" y="922"/>
                  </a:lnTo>
                  <a:lnTo>
                    <a:pt x="414" y="921"/>
                  </a:lnTo>
                  <a:lnTo>
                    <a:pt x="419" y="921"/>
                  </a:lnTo>
                  <a:lnTo>
                    <a:pt x="423" y="918"/>
                  </a:lnTo>
                  <a:lnTo>
                    <a:pt x="421" y="882"/>
                  </a:lnTo>
                  <a:lnTo>
                    <a:pt x="423" y="845"/>
                  </a:lnTo>
                  <a:lnTo>
                    <a:pt x="428" y="807"/>
                  </a:lnTo>
                  <a:lnTo>
                    <a:pt x="434" y="771"/>
                  </a:lnTo>
                  <a:lnTo>
                    <a:pt x="449" y="696"/>
                  </a:lnTo>
                  <a:lnTo>
                    <a:pt x="465" y="622"/>
                  </a:lnTo>
                  <a:lnTo>
                    <a:pt x="469" y="600"/>
                  </a:lnTo>
                  <a:lnTo>
                    <a:pt x="478" y="579"/>
                  </a:lnTo>
                  <a:lnTo>
                    <a:pt x="486" y="557"/>
                  </a:lnTo>
                  <a:lnTo>
                    <a:pt x="494" y="538"/>
                  </a:lnTo>
                  <a:lnTo>
                    <a:pt x="513" y="498"/>
                  </a:lnTo>
                  <a:lnTo>
                    <a:pt x="521" y="479"/>
                  </a:lnTo>
                  <a:lnTo>
                    <a:pt x="528" y="459"/>
                  </a:lnTo>
                  <a:lnTo>
                    <a:pt x="532" y="454"/>
                  </a:lnTo>
                  <a:lnTo>
                    <a:pt x="537" y="448"/>
                  </a:lnTo>
                  <a:lnTo>
                    <a:pt x="545" y="435"/>
                  </a:lnTo>
                  <a:lnTo>
                    <a:pt x="552" y="423"/>
                  </a:lnTo>
                  <a:lnTo>
                    <a:pt x="556" y="417"/>
                  </a:lnTo>
                  <a:lnTo>
                    <a:pt x="562" y="411"/>
                  </a:lnTo>
                  <a:lnTo>
                    <a:pt x="579" y="399"/>
                  </a:lnTo>
                  <a:lnTo>
                    <a:pt x="597" y="386"/>
                  </a:lnTo>
                  <a:lnTo>
                    <a:pt x="617" y="376"/>
                  </a:lnTo>
                  <a:lnTo>
                    <a:pt x="636" y="367"/>
                  </a:lnTo>
                  <a:lnTo>
                    <a:pt x="659" y="359"/>
                  </a:lnTo>
                  <a:lnTo>
                    <a:pt x="681" y="352"/>
                  </a:lnTo>
                  <a:lnTo>
                    <a:pt x="706" y="347"/>
                  </a:lnTo>
                  <a:lnTo>
                    <a:pt x="732" y="341"/>
                  </a:lnTo>
                  <a:lnTo>
                    <a:pt x="744" y="340"/>
                  </a:lnTo>
                  <a:lnTo>
                    <a:pt x="755" y="336"/>
                  </a:lnTo>
                  <a:lnTo>
                    <a:pt x="767" y="333"/>
                  </a:lnTo>
                  <a:lnTo>
                    <a:pt x="778" y="330"/>
                  </a:lnTo>
                  <a:lnTo>
                    <a:pt x="803" y="329"/>
                  </a:lnTo>
                  <a:lnTo>
                    <a:pt x="830" y="329"/>
                  </a:lnTo>
                  <a:lnTo>
                    <a:pt x="855" y="330"/>
                  </a:lnTo>
                  <a:lnTo>
                    <a:pt x="879" y="333"/>
                  </a:lnTo>
                  <a:lnTo>
                    <a:pt x="885" y="337"/>
                  </a:lnTo>
                  <a:lnTo>
                    <a:pt x="892" y="338"/>
                  </a:lnTo>
                  <a:lnTo>
                    <a:pt x="906" y="340"/>
                  </a:lnTo>
                  <a:lnTo>
                    <a:pt x="921" y="341"/>
                  </a:lnTo>
                  <a:lnTo>
                    <a:pt x="938" y="340"/>
                  </a:lnTo>
                  <a:lnTo>
                    <a:pt x="974" y="340"/>
                  </a:lnTo>
                  <a:lnTo>
                    <a:pt x="1011" y="340"/>
                  </a:lnTo>
                  <a:lnTo>
                    <a:pt x="1029" y="341"/>
                  </a:lnTo>
                  <a:lnTo>
                    <a:pt x="1046" y="343"/>
                  </a:lnTo>
                  <a:lnTo>
                    <a:pt x="1062" y="347"/>
                  </a:lnTo>
                  <a:lnTo>
                    <a:pt x="1076" y="351"/>
                  </a:lnTo>
                  <a:lnTo>
                    <a:pt x="1077" y="351"/>
                  </a:lnTo>
                  <a:lnTo>
                    <a:pt x="1077" y="350"/>
                  </a:lnTo>
                  <a:lnTo>
                    <a:pt x="1063" y="324"/>
                  </a:lnTo>
                  <a:lnTo>
                    <a:pt x="1049" y="302"/>
                  </a:lnTo>
                  <a:lnTo>
                    <a:pt x="1033" y="281"/>
                  </a:lnTo>
                  <a:lnTo>
                    <a:pt x="1015" y="263"/>
                  </a:lnTo>
                  <a:close/>
                  <a:moveTo>
                    <a:pt x="858" y="205"/>
                  </a:moveTo>
                  <a:lnTo>
                    <a:pt x="858" y="205"/>
                  </a:lnTo>
                  <a:lnTo>
                    <a:pt x="828" y="202"/>
                  </a:lnTo>
                  <a:lnTo>
                    <a:pt x="798" y="201"/>
                  </a:lnTo>
                  <a:lnTo>
                    <a:pt x="754" y="199"/>
                  </a:lnTo>
                  <a:lnTo>
                    <a:pt x="733" y="201"/>
                  </a:lnTo>
                  <a:lnTo>
                    <a:pt x="715" y="204"/>
                  </a:lnTo>
                  <a:lnTo>
                    <a:pt x="602" y="223"/>
                  </a:lnTo>
                  <a:lnTo>
                    <a:pt x="574" y="228"/>
                  </a:lnTo>
                  <a:lnTo>
                    <a:pt x="548" y="232"/>
                  </a:lnTo>
                  <a:lnTo>
                    <a:pt x="534" y="235"/>
                  </a:lnTo>
                  <a:lnTo>
                    <a:pt x="521" y="239"/>
                  </a:lnTo>
                  <a:lnTo>
                    <a:pt x="510" y="243"/>
                  </a:lnTo>
                  <a:lnTo>
                    <a:pt x="499" y="249"/>
                  </a:lnTo>
                  <a:lnTo>
                    <a:pt x="501" y="249"/>
                  </a:lnTo>
                  <a:lnTo>
                    <a:pt x="506" y="249"/>
                  </a:lnTo>
                  <a:lnTo>
                    <a:pt x="513" y="247"/>
                  </a:lnTo>
                  <a:lnTo>
                    <a:pt x="520" y="243"/>
                  </a:lnTo>
                  <a:lnTo>
                    <a:pt x="528" y="242"/>
                  </a:lnTo>
                  <a:lnTo>
                    <a:pt x="535" y="240"/>
                  </a:lnTo>
                  <a:lnTo>
                    <a:pt x="544" y="242"/>
                  </a:lnTo>
                  <a:lnTo>
                    <a:pt x="553" y="243"/>
                  </a:lnTo>
                  <a:lnTo>
                    <a:pt x="563" y="244"/>
                  </a:lnTo>
                  <a:lnTo>
                    <a:pt x="567" y="243"/>
                  </a:lnTo>
                  <a:lnTo>
                    <a:pt x="574" y="240"/>
                  </a:lnTo>
                  <a:lnTo>
                    <a:pt x="586" y="237"/>
                  </a:lnTo>
                  <a:lnTo>
                    <a:pt x="625" y="228"/>
                  </a:lnTo>
                  <a:lnTo>
                    <a:pt x="645" y="225"/>
                  </a:lnTo>
                  <a:lnTo>
                    <a:pt x="663" y="222"/>
                  </a:lnTo>
                  <a:lnTo>
                    <a:pt x="701" y="218"/>
                  </a:lnTo>
                  <a:lnTo>
                    <a:pt x="737" y="216"/>
                  </a:lnTo>
                  <a:lnTo>
                    <a:pt x="774" y="215"/>
                  </a:lnTo>
                  <a:lnTo>
                    <a:pt x="809" y="213"/>
                  </a:lnTo>
                  <a:lnTo>
                    <a:pt x="820" y="211"/>
                  </a:lnTo>
                  <a:lnTo>
                    <a:pt x="831" y="209"/>
                  </a:lnTo>
                  <a:lnTo>
                    <a:pt x="843" y="209"/>
                  </a:lnTo>
                  <a:lnTo>
                    <a:pt x="854" y="211"/>
                  </a:lnTo>
                  <a:lnTo>
                    <a:pt x="875" y="213"/>
                  </a:lnTo>
                  <a:lnTo>
                    <a:pt x="894" y="216"/>
                  </a:lnTo>
                  <a:lnTo>
                    <a:pt x="906" y="216"/>
                  </a:lnTo>
                  <a:lnTo>
                    <a:pt x="916" y="216"/>
                  </a:lnTo>
                  <a:lnTo>
                    <a:pt x="887" y="211"/>
                  </a:lnTo>
                  <a:lnTo>
                    <a:pt x="858" y="205"/>
                  </a:lnTo>
                  <a:close/>
                  <a:moveTo>
                    <a:pt x="869" y="195"/>
                  </a:moveTo>
                  <a:lnTo>
                    <a:pt x="869" y="195"/>
                  </a:lnTo>
                  <a:lnTo>
                    <a:pt x="875" y="195"/>
                  </a:lnTo>
                  <a:lnTo>
                    <a:pt x="880" y="197"/>
                  </a:lnTo>
                  <a:lnTo>
                    <a:pt x="885" y="198"/>
                  </a:lnTo>
                  <a:lnTo>
                    <a:pt x="889" y="198"/>
                  </a:lnTo>
                  <a:lnTo>
                    <a:pt x="879" y="194"/>
                  </a:lnTo>
                  <a:lnTo>
                    <a:pt x="875" y="194"/>
                  </a:lnTo>
                  <a:lnTo>
                    <a:pt x="869" y="195"/>
                  </a:lnTo>
                  <a:close/>
                  <a:moveTo>
                    <a:pt x="354" y="762"/>
                  </a:moveTo>
                  <a:lnTo>
                    <a:pt x="354" y="762"/>
                  </a:lnTo>
                  <a:lnTo>
                    <a:pt x="353" y="746"/>
                  </a:lnTo>
                  <a:lnTo>
                    <a:pt x="348" y="729"/>
                  </a:lnTo>
                  <a:lnTo>
                    <a:pt x="340" y="696"/>
                  </a:lnTo>
                  <a:lnTo>
                    <a:pt x="332" y="664"/>
                  </a:lnTo>
                  <a:lnTo>
                    <a:pt x="327" y="646"/>
                  </a:lnTo>
                  <a:lnTo>
                    <a:pt x="326" y="629"/>
                  </a:lnTo>
                  <a:lnTo>
                    <a:pt x="325" y="607"/>
                  </a:lnTo>
                  <a:lnTo>
                    <a:pt x="326" y="583"/>
                  </a:lnTo>
                  <a:lnTo>
                    <a:pt x="333" y="538"/>
                  </a:lnTo>
                  <a:lnTo>
                    <a:pt x="337" y="514"/>
                  </a:lnTo>
                  <a:lnTo>
                    <a:pt x="343" y="490"/>
                  </a:lnTo>
                  <a:lnTo>
                    <a:pt x="351" y="466"/>
                  </a:lnTo>
                  <a:lnTo>
                    <a:pt x="358" y="442"/>
                  </a:lnTo>
                  <a:lnTo>
                    <a:pt x="376" y="399"/>
                  </a:lnTo>
                  <a:lnTo>
                    <a:pt x="393" y="359"/>
                  </a:lnTo>
                  <a:lnTo>
                    <a:pt x="383" y="369"/>
                  </a:lnTo>
                  <a:lnTo>
                    <a:pt x="374" y="379"/>
                  </a:lnTo>
                  <a:lnTo>
                    <a:pt x="357" y="400"/>
                  </a:lnTo>
                  <a:lnTo>
                    <a:pt x="326" y="445"/>
                  </a:lnTo>
                  <a:lnTo>
                    <a:pt x="310" y="469"/>
                  </a:lnTo>
                  <a:lnTo>
                    <a:pt x="298" y="493"/>
                  </a:lnTo>
                  <a:lnTo>
                    <a:pt x="287" y="520"/>
                  </a:lnTo>
                  <a:lnTo>
                    <a:pt x="277" y="545"/>
                  </a:lnTo>
                  <a:lnTo>
                    <a:pt x="266" y="577"/>
                  </a:lnTo>
                  <a:lnTo>
                    <a:pt x="257" y="611"/>
                  </a:lnTo>
                  <a:lnTo>
                    <a:pt x="250" y="646"/>
                  </a:lnTo>
                  <a:lnTo>
                    <a:pt x="246" y="681"/>
                  </a:lnTo>
                  <a:lnTo>
                    <a:pt x="243" y="718"/>
                  </a:lnTo>
                  <a:lnTo>
                    <a:pt x="240" y="754"/>
                  </a:lnTo>
                  <a:lnTo>
                    <a:pt x="240" y="791"/>
                  </a:lnTo>
                  <a:lnTo>
                    <a:pt x="242" y="826"/>
                  </a:lnTo>
                  <a:lnTo>
                    <a:pt x="242" y="842"/>
                  </a:lnTo>
                  <a:lnTo>
                    <a:pt x="240" y="859"/>
                  </a:lnTo>
                  <a:lnTo>
                    <a:pt x="242" y="876"/>
                  </a:lnTo>
                  <a:lnTo>
                    <a:pt x="242" y="885"/>
                  </a:lnTo>
                  <a:lnTo>
                    <a:pt x="242" y="894"/>
                  </a:lnTo>
                  <a:lnTo>
                    <a:pt x="239" y="904"/>
                  </a:lnTo>
                  <a:lnTo>
                    <a:pt x="237" y="911"/>
                  </a:lnTo>
                  <a:lnTo>
                    <a:pt x="236" y="917"/>
                  </a:lnTo>
                  <a:lnTo>
                    <a:pt x="236" y="953"/>
                  </a:lnTo>
                  <a:lnTo>
                    <a:pt x="237" y="966"/>
                  </a:lnTo>
                  <a:lnTo>
                    <a:pt x="240" y="979"/>
                  </a:lnTo>
                  <a:lnTo>
                    <a:pt x="247" y="1004"/>
                  </a:lnTo>
                  <a:lnTo>
                    <a:pt x="250" y="1015"/>
                  </a:lnTo>
                  <a:lnTo>
                    <a:pt x="253" y="1026"/>
                  </a:lnTo>
                  <a:lnTo>
                    <a:pt x="253" y="1038"/>
                  </a:lnTo>
                  <a:lnTo>
                    <a:pt x="250" y="1047"/>
                  </a:lnTo>
                  <a:lnTo>
                    <a:pt x="246" y="1054"/>
                  </a:lnTo>
                  <a:lnTo>
                    <a:pt x="239" y="1060"/>
                  </a:lnTo>
                  <a:lnTo>
                    <a:pt x="230" y="1066"/>
                  </a:lnTo>
                  <a:lnTo>
                    <a:pt x="221" y="1069"/>
                  </a:lnTo>
                  <a:lnTo>
                    <a:pt x="209" y="1070"/>
                  </a:lnTo>
                  <a:lnTo>
                    <a:pt x="200" y="1071"/>
                  </a:lnTo>
                  <a:lnTo>
                    <a:pt x="188" y="1070"/>
                  </a:lnTo>
                  <a:lnTo>
                    <a:pt x="179" y="1069"/>
                  </a:lnTo>
                  <a:lnTo>
                    <a:pt x="170" y="1064"/>
                  </a:lnTo>
                  <a:lnTo>
                    <a:pt x="164" y="1060"/>
                  </a:lnTo>
                  <a:lnTo>
                    <a:pt x="159" y="1054"/>
                  </a:lnTo>
                  <a:lnTo>
                    <a:pt x="156" y="1047"/>
                  </a:lnTo>
                  <a:lnTo>
                    <a:pt x="153" y="1040"/>
                  </a:lnTo>
                  <a:lnTo>
                    <a:pt x="152" y="1032"/>
                  </a:lnTo>
                  <a:lnTo>
                    <a:pt x="152" y="1024"/>
                  </a:lnTo>
                  <a:lnTo>
                    <a:pt x="153" y="1015"/>
                  </a:lnTo>
                  <a:lnTo>
                    <a:pt x="157" y="997"/>
                  </a:lnTo>
                  <a:lnTo>
                    <a:pt x="163" y="980"/>
                  </a:lnTo>
                  <a:lnTo>
                    <a:pt x="172" y="965"/>
                  </a:lnTo>
                  <a:lnTo>
                    <a:pt x="181" y="953"/>
                  </a:lnTo>
                  <a:lnTo>
                    <a:pt x="179" y="946"/>
                  </a:lnTo>
                  <a:lnTo>
                    <a:pt x="179" y="941"/>
                  </a:lnTo>
                  <a:lnTo>
                    <a:pt x="179" y="935"/>
                  </a:lnTo>
                  <a:lnTo>
                    <a:pt x="180" y="928"/>
                  </a:lnTo>
                  <a:lnTo>
                    <a:pt x="183" y="917"/>
                  </a:lnTo>
                  <a:lnTo>
                    <a:pt x="186" y="904"/>
                  </a:lnTo>
                  <a:lnTo>
                    <a:pt x="184" y="890"/>
                  </a:lnTo>
                  <a:lnTo>
                    <a:pt x="183" y="876"/>
                  </a:lnTo>
                  <a:lnTo>
                    <a:pt x="180" y="861"/>
                  </a:lnTo>
                  <a:lnTo>
                    <a:pt x="179" y="847"/>
                  </a:lnTo>
                  <a:lnTo>
                    <a:pt x="179" y="796"/>
                  </a:lnTo>
                  <a:lnTo>
                    <a:pt x="179" y="765"/>
                  </a:lnTo>
                  <a:lnTo>
                    <a:pt x="181" y="736"/>
                  </a:lnTo>
                  <a:lnTo>
                    <a:pt x="186" y="705"/>
                  </a:lnTo>
                  <a:lnTo>
                    <a:pt x="190" y="675"/>
                  </a:lnTo>
                  <a:lnTo>
                    <a:pt x="201" y="615"/>
                  </a:lnTo>
                  <a:lnTo>
                    <a:pt x="214" y="557"/>
                  </a:lnTo>
                  <a:lnTo>
                    <a:pt x="221" y="529"/>
                  </a:lnTo>
                  <a:lnTo>
                    <a:pt x="229" y="503"/>
                  </a:lnTo>
                  <a:lnTo>
                    <a:pt x="240" y="476"/>
                  </a:lnTo>
                  <a:lnTo>
                    <a:pt x="253" y="452"/>
                  </a:lnTo>
                  <a:lnTo>
                    <a:pt x="266" y="428"/>
                  </a:lnTo>
                  <a:lnTo>
                    <a:pt x="280" y="406"/>
                  </a:lnTo>
                  <a:lnTo>
                    <a:pt x="308" y="364"/>
                  </a:lnTo>
                  <a:lnTo>
                    <a:pt x="326" y="348"/>
                  </a:lnTo>
                  <a:lnTo>
                    <a:pt x="343" y="331"/>
                  </a:lnTo>
                  <a:lnTo>
                    <a:pt x="378" y="299"/>
                  </a:lnTo>
                  <a:lnTo>
                    <a:pt x="396" y="282"/>
                  </a:lnTo>
                  <a:lnTo>
                    <a:pt x="416" y="268"/>
                  </a:lnTo>
                  <a:lnTo>
                    <a:pt x="437" y="256"/>
                  </a:lnTo>
                  <a:lnTo>
                    <a:pt x="461" y="244"/>
                  </a:lnTo>
                  <a:lnTo>
                    <a:pt x="482" y="236"/>
                  </a:lnTo>
                  <a:lnTo>
                    <a:pt x="504" y="229"/>
                  </a:lnTo>
                  <a:lnTo>
                    <a:pt x="528" y="223"/>
                  </a:lnTo>
                  <a:lnTo>
                    <a:pt x="553" y="219"/>
                  </a:lnTo>
                  <a:lnTo>
                    <a:pt x="605" y="211"/>
                  </a:lnTo>
                  <a:lnTo>
                    <a:pt x="657" y="205"/>
                  </a:lnTo>
                  <a:lnTo>
                    <a:pt x="674" y="202"/>
                  </a:lnTo>
                  <a:lnTo>
                    <a:pt x="690" y="198"/>
                  </a:lnTo>
                  <a:lnTo>
                    <a:pt x="705" y="194"/>
                  </a:lnTo>
                  <a:lnTo>
                    <a:pt x="720" y="191"/>
                  </a:lnTo>
                  <a:lnTo>
                    <a:pt x="739" y="188"/>
                  </a:lnTo>
                  <a:lnTo>
                    <a:pt x="755" y="188"/>
                  </a:lnTo>
                  <a:lnTo>
                    <a:pt x="789" y="188"/>
                  </a:lnTo>
                  <a:lnTo>
                    <a:pt x="809" y="188"/>
                  </a:lnTo>
                  <a:lnTo>
                    <a:pt x="828" y="191"/>
                  </a:lnTo>
                  <a:lnTo>
                    <a:pt x="848" y="191"/>
                  </a:lnTo>
                  <a:lnTo>
                    <a:pt x="868" y="192"/>
                  </a:lnTo>
                  <a:lnTo>
                    <a:pt x="850" y="188"/>
                  </a:lnTo>
                  <a:lnTo>
                    <a:pt x="831" y="184"/>
                  </a:lnTo>
                  <a:lnTo>
                    <a:pt x="813" y="178"/>
                  </a:lnTo>
                  <a:lnTo>
                    <a:pt x="795" y="176"/>
                  </a:lnTo>
                  <a:lnTo>
                    <a:pt x="772" y="173"/>
                  </a:lnTo>
                  <a:lnTo>
                    <a:pt x="748" y="170"/>
                  </a:lnTo>
                  <a:lnTo>
                    <a:pt x="739" y="167"/>
                  </a:lnTo>
                  <a:lnTo>
                    <a:pt x="729" y="164"/>
                  </a:lnTo>
                  <a:lnTo>
                    <a:pt x="715" y="163"/>
                  </a:lnTo>
                  <a:lnTo>
                    <a:pt x="699" y="163"/>
                  </a:lnTo>
                  <a:lnTo>
                    <a:pt x="667" y="164"/>
                  </a:lnTo>
                  <a:lnTo>
                    <a:pt x="636" y="164"/>
                  </a:lnTo>
                  <a:lnTo>
                    <a:pt x="604" y="166"/>
                  </a:lnTo>
                  <a:lnTo>
                    <a:pt x="573" y="169"/>
                  </a:lnTo>
                  <a:lnTo>
                    <a:pt x="542" y="174"/>
                  </a:lnTo>
                  <a:lnTo>
                    <a:pt x="511" y="180"/>
                  </a:lnTo>
                  <a:lnTo>
                    <a:pt x="482" y="187"/>
                  </a:lnTo>
                  <a:lnTo>
                    <a:pt x="452" y="195"/>
                  </a:lnTo>
                  <a:lnTo>
                    <a:pt x="424" y="206"/>
                  </a:lnTo>
                  <a:lnTo>
                    <a:pt x="423" y="213"/>
                  </a:lnTo>
                  <a:lnTo>
                    <a:pt x="423" y="219"/>
                  </a:lnTo>
                  <a:lnTo>
                    <a:pt x="426" y="232"/>
                  </a:lnTo>
                  <a:lnTo>
                    <a:pt x="428" y="242"/>
                  </a:lnTo>
                  <a:lnTo>
                    <a:pt x="428" y="247"/>
                  </a:lnTo>
                  <a:lnTo>
                    <a:pt x="427" y="251"/>
                  </a:lnTo>
                  <a:lnTo>
                    <a:pt x="423" y="253"/>
                  </a:lnTo>
                  <a:lnTo>
                    <a:pt x="416" y="256"/>
                  </a:lnTo>
                  <a:lnTo>
                    <a:pt x="402" y="258"/>
                  </a:lnTo>
                  <a:lnTo>
                    <a:pt x="375" y="257"/>
                  </a:lnTo>
                  <a:lnTo>
                    <a:pt x="360" y="256"/>
                  </a:lnTo>
                  <a:lnTo>
                    <a:pt x="346" y="253"/>
                  </a:lnTo>
                  <a:lnTo>
                    <a:pt x="332" y="250"/>
                  </a:lnTo>
                  <a:lnTo>
                    <a:pt x="319" y="244"/>
                  </a:lnTo>
                  <a:lnTo>
                    <a:pt x="308" y="239"/>
                  </a:lnTo>
                  <a:lnTo>
                    <a:pt x="301" y="233"/>
                  </a:lnTo>
                  <a:lnTo>
                    <a:pt x="292" y="240"/>
                  </a:lnTo>
                  <a:lnTo>
                    <a:pt x="282" y="246"/>
                  </a:lnTo>
                  <a:lnTo>
                    <a:pt x="273" y="251"/>
                  </a:lnTo>
                  <a:lnTo>
                    <a:pt x="264" y="260"/>
                  </a:lnTo>
                  <a:lnTo>
                    <a:pt x="250" y="277"/>
                  </a:lnTo>
                  <a:lnTo>
                    <a:pt x="236" y="293"/>
                  </a:lnTo>
                  <a:lnTo>
                    <a:pt x="211" y="330"/>
                  </a:lnTo>
                  <a:lnTo>
                    <a:pt x="190" y="367"/>
                  </a:lnTo>
                  <a:lnTo>
                    <a:pt x="170" y="404"/>
                  </a:lnTo>
                  <a:lnTo>
                    <a:pt x="162" y="425"/>
                  </a:lnTo>
                  <a:lnTo>
                    <a:pt x="155" y="447"/>
                  </a:lnTo>
                  <a:lnTo>
                    <a:pt x="149" y="469"/>
                  </a:lnTo>
                  <a:lnTo>
                    <a:pt x="145" y="491"/>
                  </a:lnTo>
                  <a:lnTo>
                    <a:pt x="141" y="515"/>
                  </a:lnTo>
                  <a:lnTo>
                    <a:pt x="138" y="539"/>
                  </a:lnTo>
                  <a:lnTo>
                    <a:pt x="135" y="590"/>
                  </a:lnTo>
                  <a:lnTo>
                    <a:pt x="134" y="663"/>
                  </a:lnTo>
                  <a:lnTo>
                    <a:pt x="135" y="740"/>
                  </a:lnTo>
                  <a:lnTo>
                    <a:pt x="139" y="894"/>
                  </a:lnTo>
                  <a:lnTo>
                    <a:pt x="139" y="922"/>
                  </a:lnTo>
                  <a:lnTo>
                    <a:pt x="139" y="949"/>
                  </a:lnTo>
                  <a:lnTo>
                    <a:pt x="138" y="976"/>
                  </a:lnTo>
                  <a:lnTo>
                    <a:pt x="134" y="1001"/>
                  </a:lnTo>
                  <a:lnTo>
                    <a:pt x="129" y="1011"/>
                  </a:lnTo>
                  <a:lnTo>
                    <a:pt x="128" y="1017"/>
                  </a:lnTo>
                  <a:lnTo>
                    <a:pt x="127" y="1022"/>
                  </a:lnTo>
                  <a:lnTo>
                    <a:pt x="127" y="1033"/>
                  </a:lnTo>
                  <a:lnTo>
                    <a:pt x="127" y="1047"/>
                  </a:lnTo>
                  <a:lnTo>
                    <a:pt x="125" y="1060"/>
                  </a:lnTo>
                  <a:lnTo>
                    <a:pt x="124" y="1067"/>
                  </a:lnTo>
                  <a:lnTo>
                    <a:pt x="121" y="1074"/>
                  </a:lnTo>
                  <a:lnTo>
                    <a:pt x="135" y="1080"/>
                  </a:lnTo>
                  <a:lnTo>
                    <a:pt x="149" y="1084"/>
                  </a:lnTo>
                  <a:lnTo>
                    <a:pt x="164" y="1088"/>
                  </a:lnTo>
                  <a:lnTo>
                    <a:pt x="180" y="1091"/>
                  </a:lnTo>
                  <a:lnTo>
                    <a:pt x="212" y="1095"/>
                  </a:lnTo>
                  <a:lnTo>
                    <a:pt x="245" y="1097"/>
                  </a:lnTo>
                  <a:lnTo>
                    <a:pt x="278" y="1094"/>
                  </a:lnTo>
                  <a:lnTo>
                    <a:pt x="310" y="1090"/>
                  </a:lnTo>
                  <a:lnTo>
                    <a:pt x="343" y="1083"/>
                  </a:lnTo>
                  <a:lnTo>
                    <a:pt x="372" y="1073"/>
                  </a:lnTo>
                  <a:lnTo>
                    <a:pt x="372" y="1029"/>
                  </a:lnTo>
                  <a:lnTo>
                    <a:pt x="371" y="988"/>
                  </a:lnTo>
                  <a:lnTo>
                    <a:pt x="365" y="911"/>
                  </a:lnTo>
                  <a:lnTo>
                    <a:pt x="358" y="837"/>
                  </a:lnTo>
                  <a:lnTo>
                    <a:pt x="354" y="762"/>
                  </a:lnTo>
                  <a:close/>
                  <a:moveTo>
                    <a:pt x="812" y="163"/>
                  </a:moveTo>
                  <a:lnTo>
                    <a:pt x="812" y="163"/>
                  </a:lnTo>
                  <a:lnTo>
                    <a:pt x="800" y="143"/>
                  </a:lnTo>
                  <a:lnTo>
                    <a:pt x="785" y="124"/>
                  </a:lnTo>
                  <a:lnTo>
                    <a:pt x="768" y="105"/>
                  </a:lnTo>
                  <a:lnTo>
                    <a:pt x="748" y="87"/>
                  </a:lnTo>
                  <a:lnTo>
                    <a:pt x="727" y="73"/>
                  </a:lnTo>
                  <a:lnTo>
                    <a:pt x="705" y="59"/>
                  </a:lnTo>
                  <a:lnTo>
                    <a:pt x="681" y="49"/>
                  </a:lnTo>
                  <a:lnTo>
                    <a:pt x="670" y="46"/>
                  </a:lnTo>
                  <a:lnTo>
                    <a:pt x="657" y="44"/>
                  </a:lnTo>
                  <a:lnTo>
                    <a:pt x="638" y="41"/>
                  </a:lnTo>
                  <a:lnTo>
                    <a:pt x="619" y="41"/>
                  </a:lnTo>
                  <a:lnTo>
                    <a:pt x="601" y="41"/>
                  </a:lnTo>
                  <a:lnTo>
                    <a:pt x="586" y="44"/>
                  </a:lnTo>
                  <a:lnTo>
                    <a:pt x="544" y="51"/>
                  </a:lnTo>
                  <a:lnTo>
                    <a:pt x="524" y="56"/>
                  </a:lnTo>
                  <a:lnTo>
                    <a:pt x="504" y="60"/>
                  </a:lnTo>
                  <a:lnTo>
                    <a:pt x="485" y="67"/>
                  </a:lnTo>
                  <a:lnTo>
                    <a:pt x="466" y="76"/>
                  </a:lnTo>
                  <a:lnTo>
                    <a:pt x="449" y="86"/>
                  </a:lnTo>
                  <a:lnTo>
                    <a:pt x="435" y="98"/>
                  </a:lnTo>
                  <a:lnTo>
                    <a:pt x="424" y="119"/>
                  </a:lnTo>
                  <a:lnTo>
                    <a:pt x="413" y="142"/>
                  </a:lnTo>
                  <a:lnTo>
                    <a:pt x="409" y="155"/>
                  </a:lnTo>
                  <a:lnTo>
                    <a:pt x="405" y="167"/>
                  </a:lnTo>
                  <a:lnTo>
                    <a:pt x="402" y="180"/>
                  </a:lnTo>
                  <a:lnTo>
                    <a:pt x="400" y="192"/>
                  </a:lnTo>
                  <a:lnTo>
                    <a:pt x="400" y="206"/>
                  </a:lnTo>
                  <a:lnTo>
                    <a:pt x="402" y="222"/>
                  </a:lnTo>
                  <a:lnTo>
                    <a:pt x="406" y="233"/>
                  </a:lnTo>
                  <a:lnTo>
                    <a:pt x="407" y="237"/>
                  </a:lnTo>
                  <a:lnTo>
                    <a:pt x="412" y="242"/>
                  </a:lnTo>
                  <a:lnTo>
                    <a:pt x="413" y="240"/>
                  </a:lnTo>
                  <a:lnTo>
                    <a:pt x="414" y="237"/>
                  </a:lnTo>
                  <a:lnTo>
                    <a:pt x="414" y="233"/>
                  </a:lnTo>
                  <a:lnTo>
                    <a:pt x="414" y="226"/>
                  </a:lnTo>
                  <a:lnTo>
                    <a:pt x="413" y="204"/>
                  </a:lnTo>
                  <a:lnTo>
                    <a:pt x="414" y="184"/>
                  </a:lnTo>
                  <a:lnTo>
                    <a:pt x="417" y="174"/>
                  </a:lnTo>
                  <a:lnTo>
                    <a:pt x="420" y="166"/>
                  </a:lnTo>
                  <a:lnTo>
                    <a:pt x="423" y="156"/>
                  </a:lnTo>
                  <a:lnTo>
                    <a:pt x="428" y="147"/>
                  </a:lnTo>
                  <a:lnTo>
                    <a:pt x="435" y="135"/>
                  </a:lnTo>
                  <a:lnTo>
                    <a:pt x="444" y="125"/>
                  </a:lnTo>
                  <a:lnTo>
                    <a:pt x="452" y="117"/>
                  </a:lnTo>
                  <a:lnTo>
                    <a:pt x="462" y="110"/>
                  </a:lnTo>
                  <a:lnTo>
                    <a:pt x="472" y="103"/>
                  </a:lnTo>
                  <a:lnTo>
                    <a:pt x="483" y="97"/>
                  </a:lnTo>
                  <a:lnTo>
                    <a:pt x="508" y="87"/>
                  </a:lnTo>
                  <a:lnTo>
                    <a:pt x="521" y="86"/>
                  </a:lnTo>
                  <a:lnTo>
                    <a:pt x="534" y="81"/>
                  </a:lnTo>
                  <a:lnTo>
                    <a:pt x="558" y="73"/>
                  </a:lnTo>
                  <a:lnTo>
                    <a:pt x="581" y="65"/>
                  </a:lnTo>
                  <a:lnTo>
                    <a:pt x="593" y="60"/>
                  </a:lnTo>
                  <a:lnTo>
                    <a:pt x="604" y="59"/>
                  </a:lnTo>
                  <a:lnTo>
                    <a:pt x="617" y="58"/>
                  </a:lnTo>
                  <a:lnTo>
                    <a:pt x="628" y="59"/>
                  </a:lnTo>
                  <a:lnTo>
                    <a:pt x="638" y="60"/>
                  </a:lnTo>
                  <a:lnTo>
                    <a:pt x="649" y="62"/>
                  </a:lnTo>
                  <a:lnTo>
                    <a:pt x="668" y="69"/>
                  </a:lnTo>
                  <a:lnTo>
                    <a:pt x="688" y="76"/>
                  </a:lnTo>
                  <a:lnTo>
                    <a:pt x="706" y="81"/>
                  </a:lnTo>
                  <a:lnTo>
                    <a:pt x="715" y="84"/>
                  </a:lnTo>
                  <a:lnTo>
                    <a:pt x="722" y="89"/>
                  </a:lnTo>
                  <a:lnTo>
                    <a:pt x="730" y="93"/>
                  </a:lnTo>
                  <a:lnTo>
                    <a:pt x="737" y="98"/>
                  </a:lnTo>
                  <a:lnTo>
                    <a:pt x="750" y="111"/>
                  </a:lnTo>
                  <a:lnTo>
                    <a:pt x="772" y="138"/>
                  </a:lnTo>
                  <a:lnTo>
                    <a:pt x="784" y="147"/>
                  </a:lnTo>
                  <a:lnTo>
                    <a:pt x="788" y="155"/>
                  </a:lnTo>
                  <a:lnTo>
                    <a:pt x="789" y="157"/>
                  </a:lnTo>
                  <a:lnTo>
                    <a:pt x="789" y="163"/>
                  </a:lnTo>
                  <a:lnTo>
                    <a:pt x="796" y="163"/>
                  </a:lnTo>
                  <a:lnTo>
                    <a:pt x="802" y="166"/>
                  </a:lnTo>
                  <a:lnTo>
                    <a:pt x="807" y="167"/>
                  </a:lnTo>
                  <a:lnTo>
                    <a:pt x="810" y="166"/>
                  </a:lnTo>
                  <a:lnTo>
                    <a:pt x="812" y="164"/>
                  </a:lnTo>
                  <a:lnTo>
                    <a:pt x="812" y="163"/>
                  </a:lnTo>
                  <a:close/>
                  <a:moveTo>
                    <a:pt x="744" y="124"/>
                  </a:moveTo>
                  <a:lnTo>
                    <a:pt x="744" y="124"/>
                  </a:lnTo>
                  <a:lnTo>
                    <a:pt x="732" y="117"/>
                  </a:lnTo>
                  <a:lnTo>
                    <a:pt x="719" y="108"/>
                  </a:lnTo>
                  <a:lnTo>
                    <a:pt x="694" y="94"/>
                  </a:lnTo>
                  <a:lnTo>
                    <a:pt x="681" y="87"/>
                  </a:lnTo>
                  <a:lnTo>
                    <a:pt x="667" y="81"/>
                  </a:lnTo>
                  <a:lnTo>
                    <a:pt x="652" y="77"/>
                  </a:lnTo>
                  <a:lnTo>
                    <a:pt x="633" y="74"/>
                  </a:lnTo>
                  <a:lnTo>
                    <a:pt x="657" y="87"/>
                  </a:lnTo>
                  <a:lnTo>
                    <a:pt x="667" y="96"/>
                  </a:lnTo>
                  <a:lnTo>
                    <a:pt x="678" y="104"/>
                  </a:lnTo>
                  <a:lnTo>
                    <a:pt x="688" y="114"/>
                  </a:lnTo>
                  <a:lnTo>
                    <a:pt x="697" y="125"/>
                  </a:lnTo>
                  <a:lnTo>
                    <a:pt x="702" y="138"/>
                  </a:lnTo>
                  <a:lnTo>
                    <a:pt x="706" y="153"/>
                  </a:lnTo>
                  <a:lnTo>
                    <a:pt x="741" y="155"/>
                  </a:lnTo>
                  <a:lnTo>
                    <a:pt x="757" y="157"/>
                  </a:lnTo>
                  <a:lnTo>
                    <a:pt x="774" y="160"/>
                  </a:lnTo>
                  <a:lnTo>
                    <a:pt x="775" y="159"/>
                  </a:lnTo>
                  <a:lnTo>
                    <a:pt x="775" y="157"/>
                  </a:lnTo>
                  <a:lnTo>
                    <a:pt x="761" y="139"/>
                  </a:lnTo>
                  <a:lnTo>
                    <a:pt x="744" y="124"/>
                  </a:lnTo>
                  <a:close/>
                  <a:moveTo>
                    <a:pt x="657" y="389"/>
                  </a:moveTo>
                  <a:lnTo>
                    <a:pt x="657" y="389"/>
                  </a:lnTo>
                  <a:lnTo>
                    <a:pt x="635" y="406"/>
                  </a:lnTo>
                  <a:lnTo>
                    <a:pt x="612" y="420"/>
                  </a:lnTo>
                  <a:lnTo>
                    <a:pt x="602" y="430"/>
                  </a:lnTo>
                  <a:lnTo>
                    <a:pt x="594" y="438"/>
                  </a:lnTo>
                  <a:lnTo>
                    <a:pt x="579" y="458"/>
                  </a:lnTo>
                  <a:lnTo>
                    <a:pt x="567" y="473"/>
                  </a:lnTo>
                  <a:lnTo>
                    <a:pt x="559" y="487"/>
                  </a:lnTo>
                  <a:lnTo>
                    <a:pt x="551" y="501"/>
                  </a:lnTo>
                  <a:lnTo>
                    <a:pt x="544" y="518"/>
                  </a:lnTo>
                  <a:lnTo>
                    <a:pt x="534" y="535"/>
                  </a:lnTo>
                  <a:lnTo>
                    <a:pt x="527" y="552"/>
                  </a:lnTo>
                  <a:lnTo>
                    <a:pt x="522" y="562"/>
                  </a:lnTo>
                  <a:lnTo>
                    <a:pt x="521" y="573"/>
                  </a:lnTo>
                  <a:lnTo>
                    <a:pt x="518" y="583"/>
                  </a:lnTo>
                  <a:lnTo>
                    <a:pt x="515" y="594"/>
                  </a:lnTo>
                  <a:lnTo>
                    <a:pt x="508" y="615"/>
                  </a:lnTo>
                  <a:lnTo>
                    <a:pt x="503" y="636"/>
                  </a:lnTo>
                  <a:lnTo>
                    <a:pt x="486" y="702"/>
                  </a:lnTo>
                  <a:lnTo>
                    <a:pt x="479" y="734"/>
                  </a:lnTo>
                  <a:lnTo>
                    <a:pt x="473" y="767"/>
                  </a:lnTo>
                  <a:lnTo>
                    <a:pt x="464" y="828"/>
                  </a:lnTo>
                  <a:lnTo>
                    <a:pt x="461" y="858"/>
                  </a:lnTo>
                  <a:lnTo>
                    <a:pt x="459" y="887"/>
                  </a:lnTo>
                  <a:lnTo>
                    <a:pt x="458" y="920"/>
                  </a:lnTo>
                  <a:lnTo>
                    <a:pt x="458" y="934"/>
                  </a:lnTo>
                  <a:lnTo>
                    <a:pt x="459" y="946"/>
                  </a:lnTo>
                  <a:lnTo>
                    <a:pt x="461" y="952"/>
                  </a:lnTo>
                  <a:lnTo>
                    <a:pt x="464" y="958"/>
                  </a:lnTo>
                  <a:lnTo>
                    <a:pt x="466" y="963"/>
                  </a:lnTo>
                  <a:lnTo>
                    <a:pt x="468" y="970"/>
                  </a:lnTo>
                  <a:lnTo>
                    <a:pt x="468" y="976"/>
                  </a:lnTo>
                  <a:lnTo>
                    <a:pt x="466" y="983"/>
                  </a:lnTo>
                  <a:lnTo>
                    <a:pt x="465" y="990"/>
                  </a:lnTo>
                  <a:lnTo>
                    <a:pt x="466" y="997"/>
                  </a:lnTo>
                  <a:lnTo>
                    <a:pt x="468" y="1004"/>
                  </a:lnTo>
                  <a:lnTo>
                    <a:pt x="472" y="1012"/>
                  </a:lnTo>
                  <a:lnTo>
                    <a:pt x="482" y="1031"/>
                  </a:lnTo>
                  <a:lnTo>
                    <a:pt x="486" y="1039"/>
                  </a:lnTo>
                  <a:lnTo>
                    <a:pt x="490" y="1047"/>
                  </a:lnTo>
                  <a:lnTo>
                    <a:pt x="492" y="1057"/>
                  </a:lnTo>
                  <a:lnTo>
                    <a:pt x="493" y="1061"/>
                  </a:lnTo>
                  <a:lnTo>
                    <a:pt x="494" y="1063"/>
                  </a:lnTo>
                  <a:lnTo>
                    <a:pt x="497" y="1064"/>
                  </a:lnTo>
                  <a:lnTo>
                    <a:pt x="492" y="1038"/>
                  </a:lnTo>
                  <a:lnTo>
                    <a:pt x="489" y="1012"/>
                  </a:lnTo>
                  <a:lnTo>
                    <a:pt x="487" y="986"/>
                  </a:lnTo>
                  <a:lnTo>
                    <a:pt x="486" y="960"/>
                  </a:lnTo>
                  <a:lnTo>
                    <a:pt x="486" y="935"/>
                  </a:lnTo>
                  <a:lnTo>
                    <a:pt x="486" y="910"/>
                  </a:lnTo>
                  <a:lnTo>
                    <a:pt x="490" y="859"/>
                  </a:lnTo>
                  <a:lnTo>
                    <a:pt x="496" y="810"/>
                  </a:lnTo>
                  <a:lnTo>
                    <a:pt x="503" y="761"/>
                  </a:lnTo>
                  <a:lnTo>
                    <a:pt x="510" y="712"/>
                  </a:lnTo>
                  <a:lnTo>
                    <a:pt x="517" y="664"/>
                  </a:lnTo>
                  <a:lnTo>
                    <a:pt x="520" y="645"/>
                  </a:lnTo>
                  <a:lnTo>
                    <a:pt x="524" y="625"/>
                  </a:lnTo>
                  <a:lnTo>
                    <a:pt x="535" y="586"/>
                  </a:lnTo>
                  <a:lnTo>
                    <a:pt x="544" y="545"/>
                  </a:lnTo>
                  <a:lnTo>
                    <a:pt x="549" y="527"/>
                  </a:lnTo>
                  <a:lnTo>
                    <a:pt x="556" y="507"/>
                  </a:lnTo>
                  <a:lnTo>
                    <a:pt x="574" y="480"/>
                  </a:lnTo>
                  <a:lnTo>
                    <a:pt x="595" y="456"/>
                  </a:lnTo>
                  <a:lnTo>
                    <a:pt x="619" y="432"/>
                  </a:lnTo>
                  <a:lnTo>
                    <a:pt x="645" y="413"/>
                  </a:lnTo>
                  <a:lnTo>
                    <a:pt x="671" y="393"/>
                  </a:lnTo>
                  <a:lnTo>
                    <a:pt x="699" y="378"/>
                  </a:lnTo>
                  <a:lnTo>
                    <a:pt x="730" y="364"/>
                  </a:lnTo>
                  <a:lnTo>
                    <a:pt x="747" y="358"/>
                  </a:lnTo>
                  <a:lnTo>
                    <a:pt x="763" y="352"/>
                  </a:lnTo>
                  <a:lnTo>
                    <a:pt x="748" y="354"/>
                  </a:lnTo>
                  <a:lnTo>
                    <a:pt x="734" y="355"/>
                  </a:lnTo>
                  <a:lnTo>
                    <a:pt x="720" y="358"/>
                  </a:lnTo>
                  <a:lnTo>
                    <a:pt x="706" y="364"/>
                  </a:lnTo>
                  <a:lnTo>
                    <a:pt x="692" y="368"/>
                  </a:lnTo>
                  <a:lnTo>
                    <a:pt x="680" y="375"/>
                  </a:lnTo>
                  <a:lnTo>
                    <a:pt x="668" y="382"/>
                  </a:lnTo>
                  <a:lnTo>
                    <a:pt x="657" y="389"/>
                  </a:lnTo>
                  <a:close/>
                  <a:moveTo>
                    <a:pt x="650" y="100"/>
                  </a:moveTo>
                  <a:lnTo>
                    <a:pt x="650" y="100"/>
                  </a:lnTo>
                  <a:lnTo>
                    <a:pt x="643" y="94"/>
                  </a:lnTo>
                  <a:lnTo>
                    <a:pt x="636" y="89"/>
                  </a:lnTo>
                  <a:lnTo>
                    <a:pt x="631" y="84"/>
                  </a:lnTo>
                  <a:lnTo>
                    <a:pt x="624" y="81"/>
                  </a:lnTo>
                  <a:lnTo>
                    <a:pt x="617" y="81"/>
                  </a:lnTo>
                  <a:lnTo>
                    <a:pt x="611" y="81"/>
                  </a:lnTo>
                  <a:lnTo>
                    <a:pt x="598" y="83"/>
                  </a:lnTo>
                  <a:lnTo>
                    <a:pt x="586" y="86"/>
                  </a:lnTo>
                  <a:lnTo>
                    <a:pt x="551" y="90"/>
                  </a:lnTo>
                  <a:lnTo>
                    <a:pt x="531" y="93"/>
                  </a:lnTo>
                  <a:lnTo>
                    <a:pt x="514" y="98"/>
                  </a:lnTo>
                  <a:lnTo>
                    <a:pt x="506" y="103"/>
                  </a:lnTo>
                  <a:lnTo>
                    <a:pt x="499" y="107"/>
                  </a:lnTo>
                  <a:lnTo>
                    <a:pt x="480" y="112"/>
                  </a:lnTo>
                  <a:lnTo>
                    <a:pt x="464" y="121"/>
                  </a:lnTo>
                  <a:lnTo>
                    <a:pt x="451" y="136"/>
                  </a:lnTo>
                  <a:lnTo>
                    <a:pt x="438" y="155"/>
                  </a:lnTo>
                  <a:lnTo>
                    <a:pt x="434" y="163"/>
                  </a:lnTo>
                  <a:lnTo>
                    <a:pt x="430" y="173"/>
                  </a:lnTo>
                  <a:lnTo>
                    <a:pt x="427" y="183"/>
                  </a:lnTo>
                  <a:lnTo>
                    <a:pt x="427" y="194"/>
                  </a:lnTo>
                  <a:lnTo>
                    <a:pt x="455" y="181"/>
                  </a:lnTo>
                  <a:lnTo>
                    <a:pt x="485" y="173"/>
                  </a:lnTo>
                  <a:lnTo>
                    <a:pt x="515" y="166"/>
                  </a:lnTo>
                  <a:lnTo>
                    <a:pt x="549" y="160"/>
                  </a:lnTo>
                  <a:lnTo>
                    <a:pt x="583" y="157"/>
                  </a:lnTo>
                  <a:lnTo>
                    <a:pt x="618" y="155"/>
                  </a:lnTo>
                  <a:lnTo>
                    <a:pt x="692" y="152"/>
                  </a:lnTo>
                  <a:lnTo>
                    <a:pt x="691" y="142"/>
                  </a:lnTo>
                  <a:lnTo>
                    <a:pt x="687" y="133"/>
                  </a:lnTo>
                  <a:lnTo>
                    <a:pt x="682" y="126"/>
                  </a:lnTo>
                  <a:lnTo>
                    <a:pt x="678" y="121"/>
                  </a:lnTo>
                  <a:lnTo>
                    <a:pt x="666" y="110"/>
                  </a:lnTo>
                  <a:lnTo>
                    <a:pt x="650" y="100"/>
                  </a:lnTo>
                  <a:close/>
                  <a:moveTo>
                    <a:pt x="640" y="24"/>
                  </a:moveTo>
                  <a:lnTo>
                    <a:pt x="640" y="24"/>
                  </a:lnTo>
                  <a:lnTo>
                    <a:pt x="636" y="21"/>
                  </a:lnTo>
                  <a:lnTo>
                    <a:pt x="631" y="18"/>
                  </a:lnTo>
                  <a:lnTo>
                    <a:pt x="619" y="16"/>
                  </a:lnTo>
                  <a:lnTo>
                    <a:pt x="608" y="16"/>
                  </a:lnTo>
                  <a:lnTo>
                    <a:pt x="597" y="16"/>
                  </a:lnTo>
                  <a:lnTo>
                    <a:pt x="586" y="16"/>
                  </a:lnTo>
                  <a:lnTo>
                    <a:pt x="573" y="14"/>
                  </a:lnTo>
                  <a:lnTo>
                    <a:pt x="562" y="14"/>
                  </a:lnTo>
                  <a:lnTo>
                    <a:pt x="551" y="16"/>
                  </a:lnTo>
                  <a:lnTo>
                    <a:pt x="539" y="18"/>
                  </a:lnTo>
                  <a:lnTo>
                    <a:pt x="517" y="24"/>
                  </a:lnTo>
                  <a:lnTo>
                    <a:pt x="493" y="30"/>
                  </a:lnTo>
                  <a:lnTo>
                    <a:pt x="472" y="34"/>
                  </a:lnTo>
                  <a:lnTo>
                    <a:pt x="452" y="39"/>
                  </a:lnTo>
                  <a:lnTo>
                    <a:pt x="434" y="46"/>
                  </a:lnTo>
                  <a:lnTo>
                    <a:pt x="417" y="53"/>
                  </a:lnTo>
                  <a:lnTo>
                    <a:pt x="400" y="62"/>
                  </a:lnTo>
                  <a:lnTo>
                    <a:pt x="385" y="72"/>
                  </a:lnTo>
                  <a:lnTo>
                    <a:pt x="369" y="81"/>
                  </a:lnTo>
                  <a:lnTo>
                    <a:pt x="357" y="93"/>
                  </a:lnTo>
                  <a:lnTo>
                    <a:pt x="347" y="105"/>
                  </a:lnTo>
                  <a:lnTo>
                    <a:pt x="337" y="119"/>
                  </a:lnTo>
                  <a:lnTo>
                    <a:pt x="327" y="135"/>
                  </a:lnTo>
                  <a:lnTo>
                    <a:pt x="319" y="150"/>
                  </a:lnTo>
                  <a:lnTo>
                    <a:pt x="312" y="167"/>
                  </a:lnTo>
                  <a:lnTo>
                    <a:pt x="309" y="176"/>
                  </a:lnTo>
                  <a:lnTo>
                    <a:pt x="308" y="185"/>
                  </a:lnTo>
                  <a:lnTo>
                    <a:pt x="308" y="194"/>
                  </a:lnTo>
                  <a:lnTo>
                    <a:pt x="308" y="204"/>
                  </a:lnTo>
                  <a:lnTo>
                    <a:pt x="309" y="213"/>
                  </a:lnTo>
                  <a:lnTo>
                    <a:pt x="313" y="225"/>
                  </a:lnTo>
                  <a:lnTo>
                    <a:pt x="322" y="230"/>
                  </a:lnTo>
                  <a:lnTo>
                    <a:pt x="332" y="236"/>
                  </a:lnTo>
                  <a:lnTo>
                    <a:pt x="341" y="239"/>
                  </a:lnTo>
                  <a:lnTo>
                    <a:pt x="353" y="242"/>
                  </a:lnTo>
                  <a:lnTo>
                    <a:pt x="374" y="244"/>
                  </a:lnTo>
                  <a:lnTo>
                    <a:pt x="396" y="244"/>
                  </a:lnTo>
                  <a:lnTo>
                    <a:pt x="393" y="233"/>
                  </a:lnTo>
                  <a:lnTo>
                    <a:pt x="391" y="222"/>
                  </a:lnTo>
                  <a:lnTo>
                    <a:pt x="391" y="211"/>
                  </a:lnTo>
                  <a:lnTo>
                    <a:pt x="391" y="198"/>
                  </a:lnTo>
                  <a:lnTo>
                    <a:pt x="392" y="176"/>
                  </a:lnTo>
                  <a:lnTo>
                    <a:pt x="398" y="153"/>
                  </a:lnTo>
                  <a:lnTo>
                    <a:pt x="405" y="132"/>
                  </a:lnTo>
                  <a:lnTo>
                    <a:pt x="414" y="112"/>
                  </a:lnTo>
                  <a:lnTo>
                    <a:pt x="424" y="94"/>
                  </a:lnTo>
                  <a:lnTo>
                    <a:pt x="437" y="80"/>
                  </a:lnTo>
                  <a:lnTo>
                    <a:pt x="448" y="73"/>
                  </a:lnTo>
                  <a:lnTo>
                    <a:pt x="459" y="66"/>
                  </a:lnTo>
                  <a:lnTo>
                    <a:pt x="487" y="53"/>
                  </a:lnTo>
                  <a:lnTo>
                    <a:pt x="517" y="44"/>
                  </a:lnTo>
                  <a:lnTo>
                    <a:pt x="549" y="37"/>
                  </a:lnTo>
                  <a:lnTo>
                    <a:pt x="581" y="31"/>
                  </a:lnTo>
                  <a:lnTo>
                    <a:pt x="612" y="28"/>
                  </a:lnTo>
                  <a:lnTo>
                    <a:pt x="643" y="28"/>
                  </a:lnTo>
                  <a:lnTo>
                    <a:pt x="656" y="30"/>
                  </a:lnTo>
                  <a:lnTo>
                    <a:pt x="668" y="32"/>
                  </a:lnTo>
                  <a:lnTo>
                    <a:pt x="663" y="28"/>
                  </a:lnTo>
                  <a:lnTo>
                    <a:pt x="656" y="27"/>
                  </a:lnTo>
                  <a:lnTo>
                    <a:pt x="640" y="24"/>
                  </a:lnTo>
                  <a:close/>
                  <a:moveTo>
                    <a:pt x="587" y="406"/>
                  </a:moveTo>
                  <a:lnTo>
                    <a:pt x="587" y="406"/>
                  </a:lnTo>
                  <a:lnTo>
                    <a:pt x="579" y="417"/>
                  </a:lnTo>
                  <a:lnTo>
                    <a:pt x="570" y="431"/>
                  </a:lnTo>
                  <a:lnTo>
                    <a:pt x="555" y="459"/>
                  </a:lnTo>
                  <a:lnTo>
                    <a:pt x="538" y="487"/>
                  </a:lnTo>
                  <a:lnTo>
                    <a:pt x="522" y="514"/>
                  </a:lnTo>
                  <a:lnTo>
                    <a:pt x="508" y="542"/>
                  </a:lnTo>
                  <a:lnTo>
                    <a:pt x="496" y="573"/>
                  </a:lnTo>
                  <a:lnTo>
                    <a:pt x="490" y="588"/>
                  </a:lnTo>
                  <a:lnTo>
                    <a:pt x="486" y="605"/>
                  </a:lnTo>
                  <a:lnTo>
                    <a:pt x="482" y="622"/>
                  </a:lnTo>
                  <a:lnTo>
                    <a:pt x="478" y="639"/>
                  </a:lnTo>
                  <a:lnTo>
                    <a:pt x="466" y="670"/>
                  </a:lnTo>
                  <a:lnTo>
                    <a:pt x="458" y="703"/>
                  </a:lnTo>
                  <a:lnTo>
                    <a:pt x="451" y="739"/>
                  </a:lnTo>
                  <a:lnTo>
                    <a:pt x="444" y="775"/>
                  </a:lnTo>
                  <a:lnTo>
                    <a:pt x="440" y="812"/>
                  </a:lnTo>
                  <a:lnTo>
                    <a:pt x="435" y="848"/>
                  </a:lnTo>
                  <a:lnTo>
                    <a:pt x="434" y="885"/>
                  </a:lnTo>
                  <a:lnTo>
                    <a:pt x="434" y="921"/>
                  </a:lnTo>
                  <a:lnTo>
                    <a:pt x="441" y="924"/>
                  </a:lnTo>
                  <a:lnTo>
                    <a:pt x="451" y="925"/>
                  </a:lnTo>
                  <a:lnTo>
                    <a:pt x="448" y="910"/>
                  </a:lnTo>
                  <a:lnTo>
                    <a:pt x="447" y="896"/>
                  </a:lnTo>
                  <a:lnTo>
                    <a:pt x="447" y="882"/>
                  </a:lnTo>
                  <a:lnTo>
                    <a:pt x="448" y="869"/>
                  </a:lnTo>
                  <a:lnTo>
                    <a:pt x="451" y="842"/>
                  </a:lnTo>
                  <a:lnTo>
                    <a:pt x="455" y="816"/>
                  </a:lnTo>
                  <a:lnTo>
                    <a:pt x="461" y="768"/>
                  </a:lnTo>
                  <a:lnTo>
                    <a:pt x="469" y="723"/>
                  </a:lnTo>
                  <a:lnTo>
                    <a:pt x="479" y="678"/>
                  </a:lnTo>
                  <a:lnTo>
                    <a:pt x="490" y="635"/>
                  </a:lnTo>
                  <a:lnTo>
                    <a:pt x="503" y="593"/>
                  </a:lnTo>
                  <a:lnTo>
                    <a:pt x="517" y="550"/>
                  </a:lnTo>
                  <a:lnTo>
                    <a:pt x="534" y="510"/>
                  </a:lnTo>
                  <a:lnTo>
                    <a:pt x="552" y="469"/>
                  </a:lnTo>
                  <a:lnTo>
                    <a:pt x="570" y="448"/>
                  </a:lnTo>
                  <a:lnTo>
                    <a:pt x="580" y="437"/>
                  </a:lnTo>
                  <a:lnTo>
                    <a:pt x="587" y="424"/>
                  </a:lnTo>
                  <a:lnTo>
                    <a:pt x="607" y="410"/>
                  </a:lnTo>
                  <a:lnTo>
                    <a:pt x="626" y="397"/>
                  </a:lnTo>
                  <a:lnTo>
                    <a:pt x="646" y="383"/>
                  </a:lnTo>
                  <a:lnTo>
                    <a:pt x="654" y="376"/>
                  </a:lnTo>
                  <a:lnTo>
                    <a:pt x="661" y="369"/>
                  </a:lnTo>
                  <a:lnTo>
                    <a:pt x="653" y="375"/>
                  </a:lnTo>
                  <a:lnTo>
                    <a:pt x="643" y="379"/>
                  </a:lnTo>
                  <a:lnTo>
                    <a:pt x="624" y="386"/>
                  </a:lnTo>
                  <a:lnTo>
                    <a:pt x="604" y="395"/>
                  </a:lnTo>
                  <a:lnTo>
                    <a:pt x="595" y="400"/>
                  </a:lnTo>
                  <a:lnTo>
                    <a:pt x="587" y="406"/>
                  </a:lnTo>
                  <a:close/>
                  <a:moveTo>
                    <a:pt x="605" y="1401"/>
                  </a:moveTo>
                  <a:lnTo>
                    <a:pt x="605" y="1401"/>
                  </a:lnTo>
                  <a:lnTo>
                    <a:pt x="610" y="1401"/>
                  </a:lnTo>
                  <a:lnTo>
                    <a:pt x="617" y="1400"/>
                  </a:lnTo>
                  <a:lnTo>
                    <a:pt x="622" y="1398"/>
                  </a:lnTo>
                  <a:lnTo>
                    <a:pt x="626" y="1396"/>
                  </a:lnTo>
                  <a:lnTo>
                    <a:pt x="629" y="1393"/>
                  </a:lnTo>
                  <a:lnTo>
                    <a:pt x="631" y="1389"/>
                  </a:lnTo>
                  <a:lnTo>
                    <a:pt x="631" y="1377"/>
                  </a:lnTo>
                  <a:lnTo>
                    <a:pt x="631" y="1372"/>
                  </a:lnTo>
                  <a:lnTo>
                    <a:pt x="629" y="1366"/>
                  </a:lnTo>
                  <a:lnTo>
                    <a:pt x="628" y="1362"/>
                  </a:lnTo>
                  <a:lnTo>
                    <a:pt x="624" y="1358"/>
                  </a:lnTo>
                  <a:lnTo>
                    <a:pt x="618" y="1355"/>
                  </a:lnTo>
                  <a:lnTo>
                    <a:pt x="611" y="1355"/>
                  </a:lnTo>
                  <a:lnTo>
                    <a:pt x="604" y="1355"/>
                  </a:lnTo>
                  <a:lnTo>
                    <a:pt x="597" y="1354"/>
                  </a:lnTo>
                  <a:lnTo>
                    <a:pt x="595" y="1361"/>
                  </a:lnTo>
                  <a:lnTo>
                    <a:pt x="591" y="1368"/>
                  </a:lnTo>
                  <a:lnTo>
                    <a:pt x="587" y="1376"/>
                  </a:lnTo>
                  <a:lnTo>
                    <a:pt x="586" y="1382"/>
                  </a:lnTo>
                  <a:lnTo>
                    <a:pt x="586" y="1387"/>
                  </a:lnTo>
                  <a:lnTo>
                    <a:pt x="593" y="1390"/>
                  </a:lnTo>
                  <a:lnTo>
                    <a:pt x="597" y="1394"/>
                  </a:lnTo>
                  <a:lnTo>
                    <a:pt x="601" y="1398"/>
                  </a:lnTo>
                  <a:lnTo>
                    <a:pt x="605" y="1401"/>
                  </a:lnTo>
                  <a:close/>
                  <a:moveTo>
                    <a:pt x="607" y="1484"/>
                  </a:moveTo>
                  <a:lnTo>
                    <a:pt x="607" y="1484"/>
                  </a:lnTo>
                  <a:lnTo>
                    <a:pt x="605" y="1488"/>
                  </a:lnTo>
                  <a:lnTo>
                    <a:pt x="602" y="1491"/>
                  </a:lnTo>
                  <a:lnTo>
                    <a:pt x="595" y="1495"/>
                  </a:lnTo>
                  <a:lnTo>
                    <a:pt x="587" y="1497"/>
                  </a:lnTo>
                  <a:lnTo>
                    <a:pt x="579" y="1495"/>
                  </a:lnTo>
                  <a:lnTo>
                    <a:pt x="570" y="1493"/>
                  </a:lnTo>
                  <a:lnTo>
                    <a:pt x="565" y="1487"/>
                  </a:lnTo>
                  <a:lnTo>
                    <a:pt x="560" y="1480"/>
                  </a:lnTo>
                  <a:lnTo>
                    <a:pt x="559" y="1476"/>
                  </a:lnTo>
                  <a:lnTo>
                    <a:pt x="559" y="1470"/>
                  </a:lnTo>
                  <a:lnTo>
                    <a:pt x="559" y="1469"/>
                  </a:lnTo>
                  <a:lnTo>
                    <a:pt x="560" y="1466"/>
                  </a:lnTo>
                  <a:lnTo>
                    <a:pt x="563" y="1463"/>
                  </a:lnTo>
                  <a:lnTo>
                    <a:pt x="567" y="1443"/>
                  </a:lnTo>
                  <a:lnTo>
                    <a:pt x="573" y="1421"/>
                  </a:lnTo>
                  <a:lnTo>
                    <a:pt x="566" y="1428"/>
                  </a:lnTo>
                  <a:lnTo>
                    <a:pt x="560" y="1436"/>
                  </a:lnTo>
                  <a:lnTo>
                    <a:pt x="553" y="1446"/>
                  </a:lnTo>
                  <a:lnTo>
                    <a:pt x="549" y="1456"/>
                  </a:lnTo>
                  <a:lnTo>
                    <a:pt x="545" y="1466"/>
                  </a:lnTo>
                  <a:lnTo>
                    <a:pt x="544" y="1477"/>
                  </a:lnTo>
                  <a:lnTo>
                    <a:pt x="544" y="1488"/>
                  </a:lnTo>
                  <a:lnTo>
                    <a:pt x="546" y="1500"/>
                  </a:lnTo>
                  <a:lnTo>
                    <a:pt x="551" y="1498"/>
                  </a:lnTo>
                  <a:lnTo>
                    <a:pt x="556" y="1497"/>
                  </a:lnTo>
                  <a:lnTo>
                    <a:pt x="559" y="1501"/>
                  </a:lnTo>
                  <a:lnTo>
                    <a:pt x="562" y="1504"/>
                  </a:lnTo>
                  <a:lnTo>
                    <a:pt x="572" y="1508"/>
                  </a:lnTo>
                  <a:lnTo>
                    <a:pt x="577" y="1509"/>
                  </a:lnTo>
                  <a:lnTo>
                    <a:pt x="583" y="1509"/>
                  </a:lnTo>
                  <a:lnTo>
                    <a:pt x="587" y="1509"/>
                  </a:lnTo>
                  <a:lnTo>
                    <a:pt x="591" y="1507"/>
                  </a:lnTo>
                  <a:lnTo>
                    <a:pt x="593" y="1509"/>
                  </a:lnTo>
                  <a:lnTo>
                    <a:pt x="594" y="1511"/>
                  </a:lnTo>
                  <a:lnTo>
                    <a:pt x="598" y="1512"/>
                  </a:lnTo>
                  <a:lnTo>
                    <a:pt x="608" y="1509"/>
                  </a:lnTo>
                  <a:lnTo>
                    <a:pt x="611" y="1501"/>
                  </a:lnTo>
                  <a:lnTo>
                    <a:pt x="614" y="1493"/>
                  </a:lnTo>
                  <a:lnTo>
                    <a:pt x="615" y="1474"/>
                  </a:lnTo>
                  <a:lnTo>
                    <a:pt x="615" y="1436"/>
                  </a:lnTo>
                  <a:lnTo>
                    <a:pt x="614" y="1443"/>
                  </a:lnTo>
                  <a:lnTo>
                    <a:pt x="612" y="1450"/>
                  </a:lnTo>
                  <a:lnTo>
                    <a:pt x="611" y="1462"/>
                  </a:lnTo>
                  <a:lnTo>
                    <a:pt x="611" y="1473"/>
                  </a:lnTo>
                  <a:lnTo>
                    <a:pt x="610" y="1478"/>
                  </a:lnTo>
                  <a:lnTo>
                    <a:pt x="607" y="1484"/>
                  </a:lnTo>
                  <a:close/>
                  <a:moveTo>
                    <a:pt x="586" y="1405"/>
                  </a:moveTo>
                  <a:lnTo>
                    <a:pt x="586" y="1405"/>
                  </a:lnTo>
                  <a:lnTo>
                    <a:pt x="587" y="1414"/>
                  </a:lnTo>
                  <a:lnTo>
                    <a:pt x="586" y="1422"/>
                  </a:lnTo>
                  <a:lnTo>
                    <a:pt x="579" y="1442"/>
                  </a:lnTo>
                  <a:lnTo>
                    <a:pt x="572" y="1460"/>
                  </a:lnTo>
                  <a:lnTo>
                    <a:pt x="570" y="1469"/>
                  </a:lnTo>
                  <a:lnTo>
                    <a:pt x="572" y="1476"/>
                  </a:lnTo>
                  <a:lnTo>
                    <a:pt x="574" y="1480"/>
                  </a:lnTo>
                  <a:lnTo>
                    <a:pt x="580" y="1484"/>
                  </a:lnTo>
                  <a:lnTo>
                    <a:pt x="586" y="1484"/>
                  </a:lnTo>
                  <a:lnTo>
                    <a:pt x="591" y="1483"/>
                  </a:lnTo>
                  <a:lnTo>
                    <a:pt x="595" y="1478"/>
                  </a:lnTo>
                  <a:lnTo>
                    <a:pt x="598" y="1471"/>
                  </a:lnTo>
                  <a:lnTo>
                    <a:pt x="602" y="1456"/>
                  </a:lnTo>
                  <a:lnTo>
                    <a:pt x="605" y="1446"/>
                  </a:lnTo>
                  <a:lnTo>
                    <a:pt x="605" y="1435"/>
                  </a:lnTo>
                  <a:lnTo>
                    <a:pt x="607" y="1425"/>
                  </a:lnTo>
                  <a:lnTo>
                    <a:pt x="608" y="1414"/>
                  </a:lnTo>
                  <a:lnTo>
                    <a:pt x="602" y="1412"/>
                  </a:lnTo>
                  <a:lnTo>
                    <a:pt x="597" y="1408"/>
                  </a:lnTo>
                  <a:lnTo>
                    <a:pt x="591" y="1407"/>
                  </a:lnTo>
                  <a:lnTo>
                    <a:pt x="586" y="1405"/>
                  </a:lnTo>
                  <a:close/>
                  <a:moveTo>
                    <a:pt x="558" y="1518"/>
                  </a:moveTo>
                  <a:lnTo>
                    <a:pt x="558" y="1518"/>
                  </a:lnTo>
                  <a:lnTo>
                    <a:pt x="551" y="1540"/>
                  </a:lnTo>
                  <a:lnTo>
                    <a:pt x="545" y="1564"/>
                  </a:lnTo>
                  <a:lnTo>
                    <a:pt x="541" y="1588"/>
                  </a:lnTo>
                  <a:lnTo>
                    <a:pt x="535" y="1612"/>
                  </a:lnTo>
                  <a:lnTo>
                    <a:pt x="539" y="1610"/>
                  </a:lnTo>
                  <a:lnTo>
                    <a:pt x="544" y="1610"/>
                  </a:lnTo>
                  <a:lnTo>
                    <a:pt x="553" y="1612"/>
                  </a:lnTo>
                  <a:lnTo>
                    <a:pt x="562" y="1591"/>
                  </a:lnTo>
                  <a:lnTo>
                    <a:pt x="570" y="1570"/>
                  </a:lnTo>
                  <a:lnTo>
                    <a:pt x="576" y="1547"/>
                  </a:lnTo>
                  <a:lnTo>
                    <a:pt x="583" y="1523"/>
                  </a:lnTo>
                  <a:lnTo>
                    <a:pt x="569" y="1519"/>
                  </a:lnTo>
                  <a:lnTo>
                    <a:pt x="563" y="1518"/>
                  </a:lnTo>
                  <a:lnTo>
                    <a:pt x="558" y="1518"/>
                  </a:lnTo>
                  <a:close/>
                  <a:moveTo>
                    <a:pt x="494" y="263"/>
                  </a:moveTo>
                  <a:lnTo>
                    <a:pt x="494" y="263"/>
                  </a:lnTo>
                  <a:lnTo>
                    <a:pt x="492" y="267"/>
                  </a:lnTo>
                  <a:lnTo>
                    <a:pt x="489" y="272"/>
                  </a:lnTo>
                  <a:lnTo>
                    <a:pt x="499" y="267"/>
                  </a:lnTo>
                  <a:lnTo>
                    <a:pt x="507" y="263"/>
                  </a:lnTo>
                  <a:lnTo>
                    <a:pt x="494" y="263"/>
                  </a:lnTo>
                  <a:close/>
                  <a:moveTo>
                    <a:pt x="441" y="1641"/>
                  </a:moveTo>
                  <a:lnTo>
                    <a:pt x="441" y="1641"/>
                  </a:lnTo>
                  <a:lnTo>
                    <a:pt x="445" y="1640"/>
                  </a:lnTo>
                  <a:lnTo>
                    <a:pt x="451" y="1639"/>
                  </a:lnTo>
                  <a:lnTo>
                    <a:pt x="456" y="1637"/>
                  </a:lnTo>
                  <a:lnTo>
                    <a:pt x="461" y="1634"/>
                  </a:lnTo>
                  <a:lnTo>
                    <a:pt x="458" y="1630"/>
                  </a:lnTo>
                  <a:lnTo>
                    <a:pt x="459" y="1625"/>
                  </a:lnTo>
                  <a:lnTo>
                    <a:pt x="461" y="1615"/>
                  </a:lnTo>
                  <a:lnTo>
                    <a:pt x="462" y="1615"/>
                  </a:lnTo>
                  <a:lnTo>
                    <a:pt x="464" y="1616"/>
                  </a:lnTo>
                  <a:lnTo>
                    <a:pt x="465" y="1616"/>
                  </a:lnTo>
                  <a:lnTo>
                    <a:pt x="466" y="1613"/>
                  </a:lnTo>
                  <a:lnTo>
                    <a:pt x="471" y="1605"/>
                  </a:lnTo>
                  <a:lnTo>
                    <a:pt x="472" y="1595"/>
                  </a:lnTo>
                  <a:lnTo>
                    <a:pt x="478" y="1575"/>
                  </a:lnTo>
                  <a:lnTo>
                    <a:pt x="492" y="1523"/>
                  </a:lnTo>
                  <a:lnTo>
                    <a:pt x="499" y="1497"/>
                  </a:lnTo>
                  <a:lnTo>
                    <a:pt x="503" y="1471"/>
                  </a:lnTo>
                  <a:lnTo>
                    <a:pt x="503" y="1456"/>
                  </a:lnTo>
                  <a:lnTo>
                    <a:pt x="503" y="1441"/>
                  </a:lnTo>
                  <a:lnTo>
                    <a:pt x="503" y="1407"/>
                  </a:lnTo>
                  <a:lnTo>
                    <a:pt x="503" y="1323"/>
                  </a:lnTo>
                  <a:lnTo>
                    <a:pt x="501" y="1238"/>
                  </a:lnTo>
                  <a:lnTo>
                    <a:pt x="497" y="1070"/>
                  </a:lnTo>
                  <a:lnTo>
                    <a:pt x="496" y="1077"/>
                  </a:lnTo>
                  <a:lnTo>
                    <a:pt x="493" y="1083"/>
                  </a:lnTo>
                  <a:lnTo>
                    <a:pt x="489" y="1088"/>
                  </a:lnTo>
                  <a:lnTo>
                    <a:pt x="485" y="1092"/>
                  </a:lnTo>
                  <a:lnTo>
                    <a:pt x="476" y="1101"/>
                  </a:lnTo>
                  <a:lnTo>
                    <a:pt x="472" y="1106"/>
                  </a:lnTo>
                  <a:lnTo>
                    <a:pt x="471" y="1112"/>
                  </a:lnTo>
                  <a:lnTo>
                    <a:pt x="469" y="1125"/>
                  </a:lnTo>
                  <a:lnTo>
                    <a:pt x="469" y="1140"/>
                  </a:lnTo>
                  <a:lnTo>
                    <a:pt x="471" y="1156"/>
                  </a:lnTo>
                  <a:lnTo>
                    <a:pt x="473" y="1164"/>
                  </a:lnTo>
                  <a:lnTo>
                    <a:pt x="475" y="1170"/>
                  </a:lnTo>
                  <a:lnTo>
                    <a:pt x="478" y="1174"/>
                  </a:lnTo>
                  <a:lnTo>
                    <a:pt x="480" y="1178"/>
                  </a:lnTo>
                  <a:lnTo>
                    <a:pt x="482" y="1182"/>
                  </a:lnTo>
                  <a:lnTo>
                    <a:pt x="480" y="1186"/>
                  </a:lnTo>
                  <a:lnTo>
                    <a:pt x="479" y="1189"/>
                  </a:lnTo>
                  <a:lnTo>
                    <a:pt x="473" y="1196"/>
                  </a:lnTo>
                  <a:lnTo>
                    <a:pt x="468" y="1203"/>
                  </a:lnTo>
                  <a:lnTo>
                    <a:pt x="466" y="1206"/>
                  </a:lnTo>
                  <a:lnTo>
                    <a:pt x="466" y="1209"/>
                  </a:lnTo>
                  <a:lnTo>
                    <a:pt x="466" y="1212"/>
                  </a:lnTo>
                  <a:lnTo>
                    <a:pt x="468" y="1215"/>
                  </a:lnTo>
                  <a:lnTo>
                    <a:pt x="472" y="1219"/>
                  </a:lnTo>
                  <a:lnTo>
                    <a:pt x="476" y="1224"/>
                  </a:lnTo>
                  <a:lnTo>
                    <a:pt x="480" y="1230"/>
                  </a:lnTo>
                  <a:lnTo>
                    <a:pt x="480" y="1237"/>
                  </a:lnTo>
                  <a:lnTo>
                    <a:pt x="480" y="1244"/>
                  </a:lnTo>
                  <a:lnTo>
                    <a:pt x="476" y="1255"/>
                  </a:lnTo>
                  <a:lnTo>
                    <a:pt x="480" y="1261"/>
                  </a:lnTo>
                  <a:lnTo>
                    <a:pt x="483" y="1268"/>
                  </a:lnTo>
                  <a:lnTo>
                    <a:pt x="485" y="1275"/>
                  </a:lnTo>
                  <a:lnTo>
                    <a:pt x="485" y="1282"/>
                  </a:lnTo>
                  <a:lnTo>
                    <a:pt x="485" y="1289"/>
                  </a:lnTo>
                  <a:lnTo>
                    <a:pt x="482" y="1296"/>
                  </a:lnTo>
                  <a:lnTo>
                    <a:pt x="479" y="1303"/>
                  </a:lnTo>
                  <a:lnTo>
                    <a:pt x="476" y="1309"/>
                  </a:lnTo>
                  <a:lnTo>
                    <a:pt x="479" y="1314"/>
                  </a:lnTo>
                  <a:lnTo>
                    <a:pt x="482" y="1320"/>
                  </a:lnTo>
                  <a:lnTo>
                    <a:pt x="483" y="1325"/>
                  </a:lnTo>
                  <a:lnTo>
                    <a:pt x="483" y="1332"/>
                  </a:lnTo>
                  <a:lnTo>
                    <a:pt x="482" y="1338"/>
                  </a:lnTo>
                  <a:lnTo>
                    <a:pt x="480" y="1342"/>
                  </a:lnTo>
                  <a:lnTo>
                    <a:pt x="478" y="1347"/>
                  </a:lnTo>
                  <a:lnTo>
                    <a:pt x="475" y="1348"/>
                  </a:lnTo>
                  <a:lnTo>
                    <a:pt x="476" y="1356"/>
                  </a:lnTo>
                  <a:lnTo>
                    <a:pt x="479" y="1363"/>
                  </a:lnTo>
                  <a:lnTo>
                    <a:pt x="482" y="1370"/>
                  </a:lnTo>
                  <a:lnTo>
                    <a:pt x="483" y="1373"/>
                  </a:lnTo>
                  <a:lnTo>
                    <a:pt x="483" y="1377"/>
                  </a:lnTo>
                  <a:lnTo>
                    <a:pt x="482" y="1382"/>
                  </a:lnTo>
                  <a:lnTo>
                    <a:pt x="480" y="1384"/>
                  </a:lnTo>
                  <a:lnTo>
                    <a:pt x="475" y="1391"/>
                  </a:lnTo>
                  <a:lnTo>
                    <a:pt x="471" y="1397"/>
                  </a:lnTo>
                  <a:lnTo>
                    <a:pt x="469" y="1400"/>
                  </a:lnTo>
                  <a:lnTo>
                    <a:pt x="469" y="1403"/>
                  </a:lnTo>
                  <a:lnTo>
                    <a:pt x="469" y="1405"/>
                  </a:lnTo>
                  <a:lnTo>
                    <a:pt x="471" y="1410"/>
                  </a:lnTo>
                  <a:lnTo>
                    <a:pt x="473" y="1414"/>
                  </a:lnTo>
                  <a:lnTo>
                    <a:pt x="478" y="1420"/>
                  </a:lnTo>
                  <a:lnTo>
                    <a:pt x="480" y="1424"/>
                  </a:lnTo>
                  <a:lnTo>
                    <a:pt x="480" y="1428"/>
                  </a:lnTo>
                  <a:lnTo>
                    <a:pt x="479" y="1432"/>
                  </a:lnTo>
                  <a:lnTo>
                    <a:pt x="476" y="1438"/>
                  </a:lnTo>
                  <a:lnTo>
                    <a:pt x="473" y="1445"/>
                  </a:lnTo>
                  <a:lnTo>
                    <a:pt x="471" y="1453"/>
                  </a:lnTo>
                  <a:lnTo>
                    <a:pt x="471" y="1460"/>
                  </a:lnTo>
                  <a:lnTo>
                    <a:pt x="473" y="1470"/>
                  </a:lnTo>
                  <a:lnTo>
                    <a:pt x="475" y="1480"/>
                  </a:lnTo>
                  <a:lnTo>
                    <a:pt x="475" y="1486"/>
                  </a:lnTo>
                  <a:lnTo>
                    <a:pt x="475" y="1490"/>
                  </a:lnTo>
                  <a:lnTo>
                    <a:pt x="472" y="1495"/>
                  </a:lnTo>
                  <a:lnTo>
                    <a:pt x="469" y="1501"/>
                  </a:lnTo>
                  <a:lnTo>
                    <a:pt x="466" y="1507"/>
                  </a:lnTo>
                  <a:lnTo>
                    <a:pt x="465" y="1512"/>
                  </a:lnTo>
                  <a:lnTo>
                    <a:pt x="465" y="1521"/>
                  </a:lnTo>
                  <a:lnTo>
                    <a:pt x="468" y="1528"/>
                  </a:lnTo>
                  <a:lnTo>
                    <a:pt x="475" y="1540"/>
                  </a:lnTo>
                  <a:lnTo>
                    <a:pt x="473" y="1546"/>
                  </a:lnTo>
                  <a:lnTo>
                    <a:pt x="471" y="1550"/>
                  </a:lnTo>
                  <a:lnTo>
                    <a:pt x="464" y="1556"/>
                  </a:lnTo>
                  <a:lnTo>
                    <a:pt x="456" y="1561"/>
                  </a:lnTo>
                  <a:lnTo>
                    <a:pt x="454" y="1566"/>
                  </a:lnTo>
                  <a:lnTo>
                    <a:pt x="452" y="1570"/>
                  </a:lnTo>
                  <a:lnTo>
                    <a:pt x="452" y="1574"/>
                  </a:lnTo>
                  <a:lnTo>
                    <a:pt x="452" y="1578"/>
                  </a:lnTo>
                  <a:lnTo>
                    <a:pt x="456" y="1588"/>
                  </a:lnTo>
                  <a:lnTo>
                    <a:pt x="459" y="1596"/>
                  </a:lnTo>
                  <a:lnTo>
                    <a:pt x="459" y="1602"/>
                  </a:lnTo>
                  <a:lnTo>
                    <a:pt x="459" y="1608"/>
                  </a:lnTo>
                  <a:lnTo>
                    <a:pt x="448" y="1613"/>
                  </a:lnTo>
                  <a:lnTo>
                    <a:pt x="444" y="1616"/>
                  </a:lnTo>
                  <a:lnTo>
                    <a:pt x="440" y="1620"/>
                  </a:lnTo>
                  <a:lnTo>
                    <a:pt x="438" y="1626"/>
                  </a:lnTo>
                  <a:lnTo>
                    <a:pt x="440" y="1632"/>
                  </a:lnTo>
                  <a:lnTo>
                    <a:pt x="441" y="1641"/>
                  </a:lnTo>
                  <a:close/>
                  <a:moveTo>
                    <a:pt x="486" y="251"/>
                  </a:moveTo>
                  <a:lnTo>
                    <a:pt x="486" y="251"/>
                  </a:lnTo>
                  <a:lnTo>
                    <a:pt x="478" y="253"/>
                  </a:lnTo>
                  <a:lnTo>
                    <a:pt x="469" y="254"/>
                  </a:lnTo>
                  <a:lnTo>
                    <a:pt x="452" y="261"/>
                  </a:lnTo>
                  <a:lnTo>
                    <a:pt x="438" y="270"/>
                  </a:lnTo>
                  <a:lnTo>
                    <a:pt x="424" y="279"/>
                  </a:lnTo>
                  <a:lnTo>
                    <a:pt x="428" y="279"/>
                  </a:lnTo>
                  <a:lnTo>
                    <a:pt x="433" y="281"/>
                  </a:lnTo>
                  <a:lnTo>
                    <a:pt x="434" y="284"/>
                  </a:lnTo>
                  <a:lnTo>
                    <a:pt x="438" y="286"/>
                  </a:lnTo>
                  <a:lnTo>
                    <a:pt x="442" y="284"/>
                  </a:lnTo>
                  <a:lnTo>
                    <a:pt x="445" y="281"/>
                  </a:lnTo>
                  <a:lnTo>
                    <a:pt x="449" y="274"/>
                  </a:lnTo>
                  <a:lnTo>
                    <a:pt x="454" y="265"/>
                  </a:lnTo>
                  <a:lnTo>
                    <a:pt x="456" y="263"/>
                  </a:lnTo>
                  <a:lnTo>
                    <a:pt x="461" y="261"/>
                  </a:lnTo>
                  <a:lnTo>
                    <a:pt x="466" y="260"/>
                  </a:lnTo>
                  <a:lnTo>
                    <a:pt x="472" y="261"/>
                  </a:lnTo>
                  <a:lnTo>
                    <a:pt x="478" y="261"/>
                  </a:lnTo>
                  <a:lnTo>
                    <a:pt x="485" y="263"/>
                  </a:lnTo>
                  <a:lnTo>
                    <a:pt x="486" y="257"/>
                  </a:lnTo>
                  <a:lnTo>
                    <a:pt x="487" y="253"/>
                  </a:lnTo>
                  <a:lnTo>
                    <a:pt x="486" y="251"/>
                  </a:lnTo>
                  <a:close/>
                  <a:moveTo>
                    <a:pt x="462" y="274"/>
                  </a:moveTo>
                  <a:lnTo>
                    <a:pt x="462" y="274"/>
                  </a:lnTo>
                  <a:lnTo>
                    <a:pt x="459" y="277"/>
                  </a:lnTo>
                  <a:lnTo>
                    <a:pt x="456" y="281"/>
                  </a:lnTo>
                  <a:lnTo>
                    <a:pt x="454" y="291"/>
                  </a:lnTo>
                  <a:lnTo>
                    <a:pt x="468" y="282"/>
                  </a:lnTo>
                  <a:lnTo>
                    <a:pt x="482" y="275"/>
                  </a:lnTo>
                  <a:lnTo>
                    <a:pt x="476" y="275"/>
                  </a:lnTo>
                  <a:lnTo>
                    <a:pt x="472" y="275"/>
                  </a:lnTo>
                  <a:lnTo>
                    <a:pt x="468" y="274"/>
                  </a:lnTo>
                  <a:lnTo>
                    <a:pt x="462" y="274"/>
                  </a:lnTo>
                  <a:close/>
                  <a:moveTo>
                    <a:pt x="466" y="1097"/>
                  </a:moveTo>
                  <a:lnTo>
                    <a:pt x="466" y="1097"/>
                  </a:lnTo>
                  <a:lnTo>
                    <a:pt x="473" y="1087"/>
                  </a:lnTo>
                  <a:lnTo>
                    <a:pt x="482" y="1077"/>
                  </a:lnTo>
                  <a:lnTo>
                    <a:pt x="480" y="1061"/>
                  </a:lnTo>
                  <a:lnTo>
                    <a:pt x="478" y="1049"/>
                  </a:lnTo>
                  <a:lnTo>
                    <a:pt x="473" y="1038"/>
                  </a:lnTo>
                  <a:lnTo>
                    <a:pt x="469" y="1026"/>
                  </a:lnTo>
                  <a:lnTo>
                    <a:pt x="462" y="1011"/>
                  </a:lnTo>
                  <a:lnTo>
                    <a:pt x="458" y="1005"/>
                  </a:lnTo>
                  <a:lnTo>
                    <a:pt x="454" y="1001"/>
                  </a:lnTo>
                  <a:lnTo>
                    <a:pt x="459" y="1011"/>
                  </a:lnTo>
                  <a:lnTo>
                    <a:pt x="464" y="1022"/>
                  </a:lnTo>
                  <a:lnTo>
                    <a:pt x="468" y="1035"/>
                  </a:lnTo>
                  <a:lnTo>
                    <a:pt x="469" y="1047"/>
                  </a:lnTo>
                  <a:lnTo>
                    <a:pt x="469" y="1060"/>
                  </a:lnTo>
                  <a:lnTo>
                    <a:pt x="468" y="1066"/>
                  </a:lnTo>
                  <a:lnTo>
                    <a:pt x="466" y="1070"/>
                  </a:lnTo>
                  <a:lnTo>
                    <a:pt x="462" y="1074"/>
                  </a:lnTo>
                  <a:lnTo>
                    <a:pt x="459" y="1078"/>
                  </a:lnTo>
                  <a:lnTo>
                    <a:pt x="454" y="1081"/>
                  </a:lnTo>
                  <a:lnTo>
                    <a:pt x="448" y="1084"/>
                  </a:lnTo>
                  <a:lnTo>
                    <a:pt x="444" y="1084"/>
                  </a:lnTo>
                  <a:lnTo>
                    <a:pt x="438" y="1083"/>
                  </a:lnTo>
                  <a:lnTo>
                    <a:pt x="431" y="1081"/>
                  </a:lnTo>
                  <a:lnTo>
                    <a:pt x="426" y="1078"/>
                  </a:lnTo>
                  <a:lnTo>
                    <a:pt x="421" y="1061"/>
                  </a:lnTo>
                  <a:lnTo>
                    <a:pt x="420" y="1043"/>
                  </a:lnTo>
                  <a:lnTo>
                    <a:pt x="420" y="1026"/>
                  </a:lnTo>
                  <a:lnTo>
                    <a:pt x="419" y="1011"/>
                  </a:lnTo>
                  <a:lnTo>
                    <a:pt x="419" y="1019"/>
                  </a:lnTo>
                  <a:lnTo>
                    <a:pt x="417" y="1031"/>
                  </a:lnTo>
                  <a:lnTo>
                    <a:pt x="414" y="1053"/>
                  </a:lnTo>
                  <a:lnTo>
                    <a:pt x="414" y="1064"/>
                  </a:lnTo>
                  <a:lnTo>
                    <a:pt x="416" y="1076"/>
                  </a:lnTo>
                  <a:lnTo>
                    <a:pt x="419" y="1085"/>
                  </a:lnTo>
                  <a:lnTo>
                    <a:pt x="421" y="1091"/>
                  </a:lnTo>
                  <a:lnTo>
                    <a:pt x="426" y="1095"/>
                  </a:lnTo>
                  <a:lnTo>
                    <a:pt x="430" y="1094"/>
                  </a:lnTo>
                  <a:lnTo>
                    <a:pt x="435" y="1094"/>
                  </a:lnTo>
                  <a:lnTo>
                    <a:pt x="445" y="1095"/>
                  </a:lnTo>
                  <a:lnTo>
                    <a:pt x="455" y="1097"/>
                  </a:lnTo>
                  <a:lnTo>
                    <a:pt x="461" y="1097"/>
                  </a:lnTo>
                  <a:lnTo>
                    <a:pt x="466" y="1097"/>
                  </a:lnTo>
                  <a:close/>
                  <a:moveTo>
                    <a:pt x="475" y="1275"/>
                  </a:moveTo>
                  <a:lnTo>
                    <a:pt x="475" y="1275"/>
                  </a:lnTo>
                  <a:lnTo>
                    <a:pt x="472" y="1272"/>
                  </a:lnTo>
                  <a:lnTo>
                    <a:pt x="469" y="1268"/>
                  </a:lnTo>
                  <a:lnTo>
                    <a:pt x="466" y="1264"/>
                  </a:lnTo>
                  <a:lnTo>
                    <a:pt x="465" y="1258"/>
                  </a:lnTo>
                  <a:lnTo>
                    <a:pt x="465" y="1252"/>
                  </a:lnTo>
                  <a:lnTo>
                    <a:pt x="466" y="1247"/>
                  </a:lnTo>
                  <a:lnTo>
                    <a:pt x="471" y="1236"/>
                  </a:lnTo>
                  <a:lnTo>
                    <a:pt x="466" y="1230"/>
                  </a:lnTo>
                  <a:lnTo>
                    <a:pt x="462" y="1226"/>
                  </a:lnTo>
                  <a:lnTo>
                    <a:pt x="458" y="1222"/>
                  </a:lnTo>
                  <a:lnTo>
                    <a:pt x="456" y="1216"/>
                  </a:lnTo>
                  <a:lnTo>
                    <a:pt x="455" y="1210"/>
                  </a:lnTo>
                  <a:lnTo>
                    <a:pt x="456" y="1206"/>
                  </a:lnTo>
                  <a:lnTo>
                    <a:pt x="461" y="1196"/>
                  </a:lnTo>
                  <a:lnTo>
                    <a:pt x="466" y="1188"/>
                  </a:lnTo>
                  <a:lnTo>
                    <a:pt x="468" y="1184"/>
                  </a:lnTo>
                  <a:lnTo>
                    <a:pt x="469" y="1179"/>
                  </a:lnTo>
                  <a:lnTo>
                    <a:pt x="468" y="1175"/>
                  </a:lnTo>
                  <a:lnTo>
                    <a:pt x="464" y="1171"/>
                  </a:lnTo>
                  <a:lnTo>
                    <a:pt x="461" y="1168"/>
                  </a:lnTo>
                  <a:lnTo>
                    <a:pt x="459" y="1163"/>
                  </a:lnTo>
                  <a:lnTo>
                    <a:pt x="458" y="1157"/>
                  </a:lnTo>
                  <a:lnTo>
                    <a:pt x="458" y="1151"/>
                  </a:lnTo>
                  <a:lnTo>
                    <a:pt x="459" y="1137"/>
                  </a:lnTo>
                  <a:lnTo>
                    <a:pt x="461" y="1123"/>
                  </a:lnTo>
                  <a:lnTo>
                    <a:pt x="459" y="1116"/>
                  </a:lnTo>
                  <a:lnTo>
                    <a:pt x="458" y="1111"/>
                  </a:lnTo>
                  <a:lnTo>
                    <a:pt x="448" y="1109"/>
                  </a:lnTo>
                  <a:lnTo>
                    <a:pt x="440" y="1109"/>
                  </a:lnTo>
                  <a:lnTo>
                    <a:pt x="444" y="1139"/>
                  </a:lnTo>
                  <a:lnTo>
                    <a:pt x="447" y="1170"/>
                  </a:lnTo>
                  <a:lnTo>
                    <a:pt x="448" y="1199"/>
                  </a:lnTo>
                  <a:lnTo>
                    <a:pt x="448" y="1227"/>
                  </a:lnTo>
                  <a:lnTo>
                    <a:pt x="447" y="1288"/>
                  </a:lnTo>
                  <a:lnTo>
                    <a:pt x="447" y="1349"/>
                  </a:lnTo>
                  <a:lnTo>
                    <a:pt x="445" y="1380"/>
                  </a:lnTo>
                  <a:lnTo>
                    <a:pt x="444" y="1412"/>
                  </a:lnTo>
                  <a:lnTo>
                    <a:pt x="441" y="1477"/>
                  </a:lnTo>
                  <a:lnTo>
                    <a:pt x="438" y="1508"/>
                  </a:lnTo>
                  <a:lnTo>
                    <a:pt x="434" y="1537"/>
                  </a:lnTo>
                  <a:lnTo>
                    <a:pt x="426" y="1592"/>
                  </a:lnTo>
                  <a:lnTo>
                    <a:pt x="421" y="1609"/>
                  </a:lnTo>
                  <a:lnTo>
                    <a:pt x="417" y="1625"/>
                  </a:lnTo>
                  <a:lnTo>
                    <a:pt x="417" y="1632"/>
                  </a:lnTo>
                  <a:lnTo>
                    <a:pt x="419" y="1637"/>
                  </a:lnTo>
                  <a:lnTo>
                    <a:pt x="423" y="1640"/>
                  </a:lnTo>
                  <a:lnTo>
                    <a:pt x="430" y="1643"/>
                  </a:lnTo>
                  <a:lnTo>
                    <a:pt x="430" y="1636"/>
                  </a:lnTo>
                  <a:lnTo>
                    <a:pt x="428" y="1630"/>
                  </a:lnTo>
                  <a:lnTo>
                    <a:pt x="428" y="1626"/>
                  </a:lnTo>
                  <a:lnTo>
                    <a:pt x="430" y="1619"/>
                  </a:lnTo>
                  <a:lnTo>
                    <a:pt x="431" y="1616"/>
                  </a:lnTo>
                  <a:lnTo>
                    <a:pt x="434" y="1612"/>
                  </a:lnTo>
                  <a:lnTo>
                    <a:pt x="440" y="1608"/>
                  </a:lnTo>
                  <a:lnTo>
                    <a:pt x="445" y="1602"/>
                  </a:lnTo>
                  <a:lnTo>
                    <a:pt x="448" y="1599"/>
                  </a:lnTo>
                  <a:lnTo>
                    <a:pt x="449" y="1596"/>
                  </a:lnTo>
                  <a:lnTo>
                    <a:pt x="449" y="1594"/>
                  </a:lnTo>
                  <a:lnTo>
                    <a:pt x="448" y="1589"/>
                  </a:lnTo>
                  <a:lnTo>
                    <a:pt x="445" y="1581"/>
                  </a:lnTo>
                  <a:lnTo>
                    <a:pt x="442" y="1573"/>
                  </a:lnTo>
                  <a:lnTo>
                    <a:pt x="441" y="1570"/>
                  </a:lnTo>
                  <a:lnTo>
                    <a:pt x="442" y="1566"/>
                  </a:lnTo>
                  <a:lnTo>
                    <a:pt x="444" y="1563"/>
                  </a:lnTo>
                  <a:lnTo>
                    <a:pt x="445" y="1559"/>
                  </a:lnTo>
                  <a:lnTo>
                    <a:pt x="452" y="1553"/>
                  </a:lnTo>
                  <a:lnTo>
                    <a:pt x="458" y="1547"/>
                  </a:lnTo>
                  <a:lnTo>
                    <a:pt x="461" y="1543"/>
                  </a:lnTo>
                  <a:lnTo>
                    <a:pt x="462" y="1540"/>
                  </a:lnTo>
                  <a:lnTo>
                    <a:pt x="462" y="1536"/>
                  </a:lnTo>
                  <a:lnTo>
                    <a:pt x="461" y="1533"/>
                  </a:lnTo>
                  <a:lnTo>
                    <a:pt x="458" y="1525"/>
                  </a:lnTo>
                  <a:lnTo>
                    <a:pt x="454" y="1516"/>
                  </a:lnTo>
                  <a:lnTo>
                    <a:pt x="454" y="1512"/>
                  </a:lnTo>
                  <a:lnTo>
                    <a:pt x="454" y="1508"/>
                  </a:lnTo>
                  <a:lnTo>
                    <a:pt x="455" y="1501"/>
                  </a:lnTo>
                  <a:lnTo>
                    <a:pt x="459" y="1495"/>
                  </a:lnTo>
                  <a:lnTo>
                    <a:pt x="462" y="1488"/>
                  </a:lnTo>
                  <a:lnTo>
                    <a:pt x="465" y="1481"/>
                  </a:lnTo>
                  <a:lnTo>
                    <a:pt x="464" y="1473"/>
                  </a:lnTo>
                  <a:lnTo>
                    <a:pt x="461" y="1466"/>
                  </a:lnTo>
                  <a:lnTo>
                    <a:pt x="459" y="1459"/>
                  </a:lnTo>
                  <a:lnTo>
                    <a:pt x="458" y="1450"/>
                  </a:lnTo>
                  <a:lnTo>
                    <a:pt x="461" y="1446"/>
                  </a:lnTo>
                  <a:lnTo>
                    <a:pt x="464" y="1442"/>
                  </a:lnTo>
                  <a:lnTo>
                    <a:pt x="466" y="1436"/>
                  </a:lnTo>
                  <a:lnTo>
                    <a:pt x="469" y="1431"/>
                  </a:lnTo>
                  <a:lnTo>
                    <a:pt x="468" y="1428"/>
                  </a:lnTo>
                  <a:lnTo>
                    <a:pt x="468" y="1424"/>
                  </a:lnTo>
                  <a:lnTo>
                    <a:pt x="464" y="1417"/>
                  </a:lnTo>
                  <a:lnTo>
                    <a:pt x="459" y="1410"/>
                  </a:lnTo>
                  <a:lnTo>
                    <a:pt x="458" y="1405"/>
                  </a:lnTo>
                  <a:lnTo>
                    <a:pt x="458" y="1401"/>
                  </a:lnTo>
                  <a:lnTo>
                    <a:pt x="458" y="1398"/>
                  </a:lnTo>
                  <a:lnTo>
                    <a:pt x="459" y="1394"/>
                  </a:lnTo>
                  <a:lnTo>
                    <a:pt x="465" y="1387"/>
                  </a:lnTo>
                  <a:lnTo>
                    <a:pt x="469" y="1382"/>
                  </a:lnTo>
                  <a:lnTo>
                    <a:pt x="471" y="1377"/>
                  </a:lnTo>
                  <a:lnTo>
                    <a:pt x="472" y="1375"/>
                  </a:lnTo>
                  <a:lnTo>
                    <a:pt x="471" y="1369"/>
                  </a:lnTo>
                  <a:lnTo>
                    <a:pt x="466" y="1362"/>
                  </a:lnTo>
                  <a:lnTo>
                    <a:pt x="464" y="1356"/>
                  </a:lnTo>
                  <a:lnTo>
                    <a:pt x="462" y="1349"/>
                  </a:lnTo>
                  <a:lnTo>
                    <a:pt x="468" y="1339"/>
                  </a:lnTo>
                  <a:lnTo>
                    <a:pt x="473" y="1330"/>
                  </a:lnTo>
                  <a:lnTo>
                    <a:pt x="468" y="1323"/>
                  </a:lnTo>
                  <a:lnTo>
                    <a:pt x="466" y="1316"/>
                  </a:lnTo>
                  <a:lnTo>
                    <a:pt x="466" y="1309"/>
                  </a:lnTo>
                  <a:lnTo>
                    <a:pt x="468" y="1302"/>
                  </a:lnTo>
                  <a:lnTo>
                    <a:pt x="473" y="1288"/>
                  </a:lnTo>
                  <a:lnTo>
                    <a:pt x="475" y="1282"/>
                  </a:lnTo>
                  <a:lnTo>
                    <a:pt x="475" y="1275"/>
                  </a:lnTo>
                  <a:close/>
                  <a:moveTo>
                    <a:pt x="438" y="997"/>
                  </a:moveTo>
                  <a:lnTo>
                    <a:pt x="438" y="997"/>
                  </a:lnTo>
                  <a:lnTo>
                    <a:pt x="431" y="997"/>
                  </a:lnTo>
                  <a:lnTo>
                    <a:pt x="430" y="997"/>
                  </a:lnTo>
                  <a:lnTo>
                    <a:pt x="428" y="1000"/>
                  </a:lnTo>
                  <a:lnTo>
                    <a:pt x="430" y="1008"/>
                  </a:lnTo>
                  <a:lnTo>
                    <a:pt x="431" y="1018"/>
                  </a:lnTo>
                  <a:lnTo>
                    <a:pt x="431" y="1038"/>
                  </a:lnTo>
                  <a:lnTo>
                    <a:pt x="431" y="1046"/>
                  </a:lnTo>
                  <a:lnTo>
                    <a:pt x="431" y="1056"/>
                  </a:lnTo>
                  <a:lnTo>
                    <a:pt x="434" y="1064"/>
                  </a:lnTo>
                  <a:lnTo>
                    <a:pt x="438" y="1071"/>
                  </a:lnTo>
                  <a:lnTo>
                    <a:pt x="444" y="1070"/>
                  </a:lnTo>
                  <a:lnTo>
                    <a:pt x="449" y="1069"/>
                  </a:lnTo>
                  <a:lnTo>
                    <a:pt x="454" y="1066"/>
                  </a:lnTo>
                  <a:lnTo>
                    <a:pt x="456" y="1061"/>
                  </a:lnTo>
                  <a:lnTo>
                    <a:pt x="458" y="1057"/>
                  </a:lnTo>
                  <a:lnTo>
                    <a:pt x="458" y="1052"/>
                  </a:lnTo>
                  <a:lnTo>
                    <a:pt x="458" y="1039"/>
                  </a:lnTo>
                  <a:lnTo>
                    <a:pt x="454" y="1026"/>
                  </a:lnTo>
                  <a:lnTo>
                    <a:pt x="449" y="1014"/>
                  </a:lnTo>
                  <a:lnTo>
                    <a:pt x="444" y="1004"/>
                  </a:lnTo>
                  <a:lnTo>
                    <a:pt x="438" y="997"/>
                  </a:lnTo>
                  <a:close/>
                  <a:moveTo>
                    <a:pt x="419" y="939"/>
                  </a:moveTo>
                  <a:lnTo>
                    <a:pt x="419" y="939"/>
                  </a:lnTo>
                  <a:lnTo>
                    <a:pt x="417" y="953"/>
                  </a:lnTo>
                  <a:lnTo>
                    <a:pt x="417" y="966"/>
                  </a:lnTo>
                  <a:lnTo>
                    <a:pt x="419" y="976"/>
                  </a:lnTo>
                  <a:lnTo>
                    <a:pt x="424" y="987"/>
                  </a:lnTo>
                  <a:lnTo>
                    <a:pt x="431" y="984"/>
                  </a:lnTo>
                  <a:lnTo>
                    <a:pt x="437" y="984"/>
                  </a:lnTo>
                  <a:lnTo>
                    <a:pt x="442" y="984"/>
                  </a:lnTo>
                  <a:lnTo>
                    <a:pt x="448" y="983"/>
                  </a:lnTo>
                  <a:lnTo>
                    <a:pt x="448" y="980"/>
                  </a:lnTo>
                  <a:lnTo>
                    <a:pt x="449" y="977"/>
                  </a:lnTo>
                  <a:lnTo>
                    <a:pt x="452" y="980"/>
                  </a:lnTo>
                  <a:lnTo>
                    <a:pt x="454" y="970"/>
                  </a:lnTo>
                  <a:lnTo>
                    <a:pt x="454" y="960"/>
                  </a:lnTo>
                  <a:lnTo>
                    <a:pt x="451" y="952"/>
                  </a:lnTo>
                  <a:lnTo>
                    <a:pt x="447" y="945"/>
                  </a:lnTo>
                  <a:lnTo>
                    <a:pt x="441" y="939"/>
                  </a:lnTo>
                  <a:lnTo>
                    <a:pt x="435" y="937"/>
                  </a:lnTo>
                  <a:lnTo>
                    <a:pt x="427" y="937"/>
                  </a:lnTo>
                  <a:lnTo>
                    <a:pt x="419" y="939"/>
                  </a:lnTo>
                  <a:close/>
                  <a:moveTo>
                    <a:pt x="428" y="295"/>
                  </a:moveTo>
                  <a:lnTo>
                    <a:pt x="428" y="295"/>
                  </a:lnTo>
                  <a:lnTo>
                    <a:pt x="428" y="299"/>
                  </a:lnTo>
                  <a:lnTo>
                    <a:pt x="427" y="303"/>
                  </a:lnTo>
                  <a:lnTo>
                    <a:pt x="427" y="308"/>
                  </a:lnTo>
                  <a:lnTo>
                    <a:pt x="428" y="310"/>
                  </a:lnTo>
                  <a:lnTo>
                    <a:pt x="435" y="305"/>
                  </a:lnTo>
                  <a:lnTo>
                    <a:pt x="444" y="298"/>
                  </a:lnTo>
                  <a:lnTo>
                    <a:pt x="434" y="296"/>
                  </a:lnTo>
                  <a:lnTo>
                    <a:pt x="431" y="296"/>
                  </a:lnTo>
                  <a:lnTo>
                    <a:pt x="428" y="295"/>
                  </a:lnTo>
                  <a:close/>
                  <a:moveTo>
                    <a:pt x="385" y="312"/>
                  </a:moveTo>
                  <a:lnTo>
                    <a:pt x="385" y="312"/>
                  </a:lnTo>
                  <a:lnTo>
                    <a:pt x="391" y="313"/>
                  </a:lnTo>
                  <a:lnTo>
                    <a:pt x="396" y="313"/>
                  </a:lnTo>
                  <a:lnTo>
                    <a:pt x="400" y="312"/>
                  </a:lnTo>
                  <a:lnTo>
                    <a:pt x="405" y="310"/>
                  </a:lnTo>
                  <a:lnTo>
                    <a:pt x="409" y="305"/>
                  </a:lnTo>
                  <a:lnTo>
                    <a:pt x="412" y="299"/>
                  </a:lnTo>
                  <a:lnTo>
                    <a:pt x="414" y="301"/>
                  </a:lnTo>
                  <a:lnTo>
                    <a:pt x="417" y="301"/>
                  </a:lnTo>
                  <a:lnTo>
                    <a:pt x="420" y="291"/>
                  </a:lnTo>
                  <a:lnTo>
                    <a:pt x="420" y="285"/>
                  </a:lnTo>
                  <a:lnTo>
                    <a:pt x="420" y="281"/>
                  </a:lnTo>
                  <a:lnTo>
                    <a:pt x="410" y="288"/>
                  </a:lnTo>
                  <a:lnTo>
                    <a:pt x="400" y="295"/>
                  </a:lnTo>
                  <a:lnTo>
                    <a:pt x="392" y="303"/>
                  </a:lnTo>
                  <a:lnTo>
                    <a:pt x="385" y="312"/>
                  </a:lnTo>
                  <a:close/>
                  <a:moveTo>
                    <a:pt x="228" y="868"/>
                  </a:moveTo>
                  <a:lnTo>
                    <a:pt x="228" y="868"/>
                  </a:lnTo>
                  <a:lnTo>
                    <a:pt x="229" y="830"/>
                  </a:lnTo>
                  <a:lnTo>
                    <a:pt x="229" y="793"/>
                  </a:lnTo>
                  <a:lnTo>
                    <a:pt x="229" y="755"/>
                  </a:lnTo>
                  <a:lnTo>
                    <a:pt x="230" y="716"/>
                  </a:lnTo>
                  <a:lnTo>
                    <a:pt x="233" y="685"/>
                  </a:lnTo>
                  <a:lnTo>
                    <a:pt x="236" y="654"/>
                  </a:lnTo>
                  <a:lnTo>
                    <a:pt x="242" y="623"/>
                  </a:lnTo>
                  <a:lnTo>
                    <a:pt x="247" y="594"/>
                  </a:lnTo>
                  <a:lnTo>
                    <a:pt x="256" y="564"/>
                  </a:lnTo>
                  <a:lnTo>
                    <a:pt x="267" y="535"/>
                  </a:lnTo>
                  <a:lnTo>
                    <a:pt x="291" y="477"/>
                  </a:lnTo>
                  <a:lnTo>
                    <a:pt x="298" y="462"/>
                  </a:lnTo>
                  <a:lnTo>
                    <a:pt x="308" y="447"/>
                  </a:lnTo>
                  <a:lnTo>
                    <a:pt x="318" y="432"/>
                  </a:lnTo>
                  <a:lnTo>
                    <a:pt x="327" y="418"/>
                  </a:lnTo>
                  <a:lnTo>
                    <a:pt x="350" y="392"/>
                  </a:lnTo>
                  <a:lnTo>
                    <a:pt x="360" y="378"/>
                  </a:lnTo>
                  <a:lnTo>
                    <a:pt x="369" y="364"/>
                  </a:lnTo>
                  <a:lnTo>
                    <a:pt x="381" y="354"/>
                  </a:lnTo>
                  <a:lnTo>
                    <a:pt x="393" y="343"/>
                  </a:lnTo>
                  <a:lnTo>
                    <a:pt x="405" y="330"/>
                  </a:lnTo>
                  <a:lnTo>
                    <a:pt x="413" y="319"/>
                  </a:lnTo>
                  <a:lnTo>
                    <a:pt x="402" y="322"/>
                  </a:lnTo>
                  <a:lnTo>
                    <a:pt x="393" y="326"/>
                  </a:lnTo>
                  <a:lnTo>
                    <a:pt x="386" y="331"/>
                  </a:lnTo>
                  <a:lnTo>
                    <a:pt x="381" y="338"/>
                  </a:lnTo>
                  <a:lnTo>
                    <a:pt x="369" y="352"/>
                  </a:lnTo>
                  <a:lnTo>
                    <a:pt x="362" y="359"/>
                  </a:lnTo>
                  <a:lnTo>
                    <a:pt x="355" y="364"/>
                  </a:lnTo>
                  <a:lnTo>
                    <a:pt x="353" y="372"/>
                  </a:lnTo>
                  <a:lnTo>
                    <a:pt x="350" y="378"/>
                  </a:lnTo>
                  <a:lnTo>
                    <a:pt x="344" y="383"/>
                  </a:lnTo>
                  <a:lnTo>
                    <a:pt x="339" y="386"/>
                  </a:lnTo>
                  <a:lnTo>
                    <a:pt x="330" y="388"/>
                  </a:lnTo>
                  <a:lnTo>
                    <a:pt x="326" y="388"/>
                  </a:lnTo>
                  <a:lnTo>
                    <a:pt x="320" y="389"/>
                  </a:lnTo>
                  <a:lnTo>
                    <a:pt x="323" y="402"/>
                  </a:lnTo>
                  <a:lnTo>
                    <a:pt x="323" y="407"/>
                  </a:lnTo>
                  <a:lnTo>
                    <a:pt x="322" y="410"/>
                  </a:lnTo>
                  <a:lnTo>
                    <a:pt x="320" y="413"/>
                  </a:lnTo>
                  <a:lnTo>
                    <a:pt x="316" y="416"/>
                  </a:lnTo>
                  <a:lnTo>
                    <a:pt x="312" y="417"/>
                  </a:lnTo>
                  <a:lnTo>
                    <a:pt x="306" y="418"/>
                  </a:lnTo>
                  <a:lnTo>
                    <a:pt x="301" y="432"/>
                  </a:lnTo>
                  <a:lnTo>
                    <a:pt x="294" y="444"/>
                  </a:lnTo>
                  <a:lnTo>
                    <a:pt x="289" y="449"/>
                  </a:lnTo>
                  <a:lnTo>
                    <a:pt x="285" y="454"/>
                  </a:lnTo>
                  <a:lnTo>
                    <a:pt x="278" y="456"/>
                  </a:lnTo>
                  <a:lnTo>
                    <a:pt x="273" y="459"/>
                  </a:lnTo>
                  <a:lnTo>
                    <a:pt x="274" y="468"/>
                  </a:lnTo>
                  <a:lnTo>
                    <a:pt x="274" y="473"/>
                  </a:lnTo>
                  <a:lnTo>
                    <a:pt x="273" y="479"/>
                  </a:lnTo>
                  <a:lnTo>
                    <a:pt x="271" y="483"/>
                  </a:lnTo>
                  <a:lnTo>
                    <a:pt x="266" y="491"/>
                  </a:lnTo>
                  <a:lnTo>
                    <a:pt x="259" y="497"/>
                  </a:lnTo>
                  <a:lnTo>
                    <a:pt x="261" y="501"/>
                  </a:lnTo>
                  <a:lnTo>
                    <a:pt x="263" y="507"/>
                  </a:lnTo>
                  <a:lnTo>
                    <a:pt x="266" y="515"/>
                  </a:lnTo>
                  <a:lnTo>
                    <a:pt x="264" y="518"/>
                  </a:lnTo>
                  <a:lnTo>
                    <a:pt x="263" y="520"/>
                  </a:lnTo>
                  <a:lnTo>
                    <a:pt x="259" y="522"/>
                  </a:lnTo>
                  <a:lnTo>
                    <a:pt x="254" y="524"/>
                  </a:lnTo>
                  <a:lnTo>
                    <a:pt x="253" y="525"/>
                  </a:lnTo>
                  <a:lnTo>
                    <a:pt x="252" y="528"/>
                  </a:lnTo>
                  <a:lnTo>
                    <a:pt x="252" y="534"/>
                  </a:lnTo>
                  <a:lnTo>
                    <a:pt x="254" y="536"/>
                  </a:lnTo>
                  <a:lnTo>
                    <a:pt x="256" y="541"/>
                  </a:lnTo>
                  <a:lnTo>
                    <a:pt x="257" y="545"/>
                  </a:lnTo>
                  <a:lnTo>
                    <a:pt x="253" y="552"/>
                  </a:lnTo>
                  <a:lnTo>
                    <a:pt x="249" y="557"/>
                  </a:lnTo>
                  <a:lnTo>
                    <a:pt x="242" y="562"/>
                  </a:lnTo>
                  <a:lnTo>
                    <a:pt x="237" y="567"/>
                  </a:lnTo>
                  <a:lnTo>
                    <a:pt x="239" y="571"/>
                  </a:lnTo>
                  <a:lnTo>
                    <a:pt x="242" y="577"/>
                  </a:lnTo>
                  <a:lnTo>
                    <a:pt x="243" y="581"/>
                  </a:lnTo>
                  <a:lnTo>
                    <a:pt x="243" y="588"/>
                  </a:lnTo>
                  <a:lnTo>
                    <a:pt x="236" y="593"/>
                  </a:lnTo>
                  <a:lnTo>
                    <a:pt x="230" y="597"/>
                  </a:lnTo>
                  <a:lnTo>
                    <a:pt x="230" y="600"/>
                  </a:lnTo>
                  <a:lnTo>
                    <a:pt x="230" y="602"/>
                  </a:lnTo>
                  <a:lnTo>
                    <a:pt x="232" y="607"/>
                  </a:lnTo>
                  <a:lnTo>
                    <a:pt x="235" y="611"/>
                  </a:lnTo>
                  <a:lnTo>
                    <a:pt x="235" y="614"/>
                  </a:lnTo>
                  <a:lnTo>
                    <a:pt x="235" y="616"/>
                  </a:lnTo>
                  <a:lnTo>
                    <a:pt x="233" y="619"/>
                  </a:lnTo>
                  <a:lnTo>
                    <a:pt x="230" y="621"/>
                  </a:lnTo>
                  <a:lnTo>
                    <a:pt x="225" y="625"/>
                  </a:lnTo>
                  <a:lnTo>
                    <a:pt x="219" y="628"/>
                  </a:lnTo>
                  <a:lnTo>
                    <a:pt x="216" y="630"/>
                  </a:lnTo>
                  <a:lnTo>
                    <a:pt x="216" y="635"/>
                  </a:lnTo>
                  <a:lnTo>
                    <a:pt x="216" y="637"/>
                  </a:lnTo>
                  <a:lnTo>
                    <a:pt x="218" y="640"/>
                  </a:lnTo>
                  <a:lnTo>
                    <a:pt x="222" y="643"/>
                  </a:lnTo>
                  <a:lnTo>
                    <a:pt x="225" y="649"/>
                  </a:lnTo>
                  <a:lnTo>
                    <a:pt x="226" y="652"/>
                  </a:lnTo>
                  <a:lnTo>
                    <a:pt x="228" y="656"/>
                  </a:lnTo>
                  <a:lnTo>
                    <a:pt x="223" y="663"/>
                  </a:lnTo>
                  <a:lnTo>
                    <a:pt x="218" y="668"/>
                  </a:lnTo>
                  <a:lnTo>
                    <a:pt x="214" y="674"/>
                  </a:lnTo>
                  <a:lnTo>
                    <a:pt x="214" y="678"/>
                  </a:lnTo>
                  <a:lnTo>
                    <a:pt x="214" y="682"/>
                  </a:lnTo>
                  <a:lnTo>
                    <a:pt x="215" y="685"/>
                  </a:lnTo>
                  <a:lnTo>
                    <a:pt x="218" y="687"/>
                  </a:lnTo>
                  <a:lnTo>
                    <a:pt x="225" y="691"/>
                  </a:lnTo>
                  <a:lnTo>
                    <a:pt x="226" y="692"/>
                  </a:lnTo>
                  <a:lnTo>
                    <a:pt x="228" y="695"/>
                  </a:lnTo>
                  <a:lnTo>
                    <a:pt x="229" y="699"/>
                  </a:lnTo>
                  <a:lnTo>
                    <a:pt x="228" y="703"/>
                  </a:lnTo>
                  <a:lnTo>
                    <a:pt x="219" y="709"/>
                  </a:lnTo>
                  <a:lnTo>
                    <a:pt x="215" y="712"/>
                  </a:lnTo>
                  <a:lnTo>
                    <a:pt x="212" y="715"/>
                  </a:lnTo>
                  <a:lnTo>
                    <a:pt x="215" y="719"/>
                  </a:lnTo>
                  <a:lnTo>
                    <a:pt x="216" y="723"/>
                  </a:lnTo>
                  <a:lnTo>
                    <a:pt x="219" y="733"/>
                  </a:lnTo>
                  <a:lnTo>
                    <a:pt x="218" y="737"/>
                  </a:lnTo>
                  <a:lnTo>
                    <a:pt x="215" y="740"/>
                  </a:lnTo>
                  <a:lnTo>
                    <a:pt x="212" y="743"/>
                  </a:lnTo>
                  <a:lnTo>
                    <a:pt x="211" y="747"/>
                  </a:lnTo>
                  <a:lnTo>
                    <a:pt x="214" y="751"/>
                  </a:lnTo>
                  <a:lnTo>
                    <a:pt x="218" y="755"/>
                  </a:lnTo>
                  <a:lnTo>
                    <a:pt x="221" y="760"/>
                  </a:lnTo>
                  <a:lnTo>
                    <a:pt x="222" y="764"/>
                  </a:lnTo>
                  <a:lnTo>
                    <a:pt x="222" y="767"/>
                  </a:lnTo>
                  <a:lnTo>
                    <a:pt x="221" y="768"/>
                  </a:lnTo>
                  <a:lnTo>
                    <a:pt x="216" y="771"/>
                  </a:lnTo>
                  <a:lnTo>
                    <a:pt x="212" y="772"/>
                  </a:lnTo>
                  <a:lnTo>
                    <a:pt x="209" y="775"/>
                  </a:lnTo>
                  <a:lnTo>
                    <a:pt x="208" y="781"/>
                  </a:lnTo>
                  <a:lnTo>
                    <a:pt x="209" y="786"/>
                  </a:lnTo>
                  <a:lnTo>
                    <a:pt x="212" y="791"/>
                  </a:lnTo>
                  <a:lnTo>
                    <a:pt x="214" y="795"/>
                  </a:lnTo>
                  <a:lnTo>
                    <a:pt x="219" y="803"/>
                  </a:lnTo>
                  <a:lnTo>
                    <a:pt x="221" y="807"/>
                  </a:lnTo>
                  <a:lnTo>
                    <a:pt x="221" y="813"/>
                  </a:lnTo>
                  <a:lnTo>
                    <a:pt x="212" y="817"/>
                  </a:lnTo>
                  <a:lnTo>
                    <a:pt x="208" y="820"/>
                  </a:lnTo>
                  <a:lnTo>
                    <a:pt x="205" y="823"/>
                  </a:lnTo>
                  <a:lnTo>
                    <a:pt x="205" y="827"/>
                  </a:lnTo>
                  <a:lnTo>
                    <a:pt x="208" y="830"/>
                  </a:lnTo>
                  <a:lnTo>
                    <a:pt x="214" y="834"/>
                  </a:lnTo>
                  <a:lnTo>
                    <a:pt x="219" y="838"/>
                  </a:lnTo>
                  <a:lnTo>
                    <a:pt x="221" y="841"/>
                  </a:lnTo>
                  <a:lnTo>
                    <a:pt x="222" y="844"/>
                  </a:lnTo>
                  <a:lnTo>
                    <a:pt x="222" y="847"/>
                  </a:lnTo>
                  <a:lnTo>
                    <a:pt x="221" y="849"/>
                  </a:lnTo>
                  <a:lnTo>
                    <a:pt x="218" y="854"/>
                  </a:lnTo>
                  <a:lnTo>
                    <a:pt x="214" y="858"/>
                  </a:lnTo>
                  <a:lnTo>
                    <a:pt x="209" y="864"/>
                  </a:lnTo>
                  <a:lnTo>
                    <a:pt x="212" y="869"/>
                  </a:lnTo>
                  <a:lnTo>
                    <a:pt x="216" y="873"/>
                  </a:lnTo>
                  <a:lnTo>
                    <a:pt x="219" y="878"/>
                  </a:lnTo>
                  <a:lnTo>
                    <a:pt x="222" y="883"/>
                  </a:lnTo>
                  <a:lnTo>
                    <a:pt x="221" y="886"/>
                  </a:lnTo>
                  <a:lnTo>
                    <a:pt x="219" y="889"/>
                  </a:lnTo>
                  <a:lnTo>
                    <a:pt x="218" y="890"/>
                  </a:lnTo>
                  <a:lnTo>
                    <a:pt x="221" y="893"/>
                  </a:lnTo>
                  <a:lnTo>
                    <a:pt x="222" y="892"/>
                  </a:lnTo>
                  <a:lnTo>
                    <a:pt x="223" y="889"/>
                  </a:lnTo>
                  <a:lnTo>
                    <a:pt x="226" y="883"/>
                  </a:lnTo>
                  <a:lnTo>
                    <a:pt x="228" y="868"/>
                  </a:lnTo>
                  <a:close/>
                  <a:moveTo>
                    <a:pt x="360" y="336"/>
                  </a:moveTo>
                  <a:lnTo>
                    <a:pt x="360" y="336"/>
                  </a:lnTo>
                  <a:lnTo>
                    <a:pt x="365" y="334"/>
                  </a:lnTo>
                  <a:lnTo>
                    <a:pt x="369" y="331"/>
                  </a:lnTo>
                  <a:lnTo>
                    <a:pt x="374" y="326"/>
                  </a:lnTo>
                  <a:lnTo>
                    <a:pt x="376" y="319"/>
                  </a:lnTo>
                  <a:lnTo>
                    <a:pt x="371" y="323"/>
                  </a:lnTo>
                  <a:lnTo>
                    <a:pt x="365" y="327"/>
                  </a:lnTo>
                  <a:lnTo>
                    <a:pt x="361" y="331"/>
                  </a:lnTo>
                  <a:lnTo>
                    <a:pt x="360" y="336"/>
                  </a:lnTo>
                  <a:close/>
                  <a:moveTo>
                    <a:pt x="372" y="1090"/>
                  </a:moveTo>
                  <a:lnTo>
                    <a:pt x="372" y="1090"/>
                  </a:lnTo>
                  <a:lnTo>
                    <a:pt x="330" y="1098"/>
                  </a:lnTo>
                  <a:lnTo>
                    <a:pt x="291" y="1106"/>
                  </a:lnTo>
                  <a:lnTo>
                    <a:pt x="294" y="1112"/>
                  </a:lnTo>
                  <a:lnTo>
                    <a:pt x="298" y="1116"/>
                  </a:lnTo>
                  <a:lnTo>
                    <a:pt x="303" y="1120"/>
                  </a:lnTo>
                  <a:lnTo>
                    <a:pt x="306" y="1127"/>
                  </a:lnTo>
                  <a:lnTo>
                    <a:pt x="325" y="1123"/>
                  </a:lnTo>
                  <a:lnTo>
                    <a:pt x="340" y="1118"/>
                  </a:lnTo>
                  <a:lnTo>
                    <a:pt x="355" y="1112"/>
                  </a:lnTo>
                  <a:lnTo>
                    <a:pt x="372" y="1108"/>
                  </a:lnTo>
                  <a:lnTo>
                    <a:pt x="372" y="1097"/>
                  </a:lnTo>
                  <a:lnTo>
                    <a:pt x="372" y="1090"/>
                  </a:lnTo>
                  <a:close/>
                  <a:moveTo>
                    <a:pt x="360" y="1126"/>
                  </a:moveTo>
                  <a:lnTo>
                    <a:pt x="360" y="1126"/>
                  </a:lnTo>
                  <a:lnTo>
                    <a:pt x="362" y="1129"/>
                  </a:lnTo>
                  <a:lnTo>
                    <a:pt x="365" y="1133"/>
                  </a:lnTo>
                  <a:lnTo>
                    <a:pt x="368" y="1137"/>
                  </a:lnTo>
                  <a:lnTo>
                    <a:pt x="372" y="1142"/>
                  </a:lnTo>
                  <a:lnTo>
                    <a:pt x="372" y="1129"/>
                  </a:lnTo>
                  <a:lnTo>
                    <a:pt x="372" y="1123"/>
                  </a:lnTo>
                  <a:lnTo>
                    <a:pt x="371" y="1119"/>
                  </a:lnTo>
                  <a:lnTo>
                    <a:pt x="368" y="1120"/>
                  </a:lnTo>
                  <a:lnTo>
                    <a:pt x="365" y="1122"/>
                  </a:lnTo>
                  <a:lnTo>
                    <a:pt x="360" y="1126"/>
                  </a:lnTo>
                  <a:close/>
                  <a:moveTo>
                    <a:pt x="367" y="1163"/>
                  </a:moveTo>
                  <a:lnTo>
                    <a:pt x="367" y="1163"/>
                  </a:lnTo>
                  <a:lnTo>
                    <a:pt x="362" y="1171"/>
                  </a:lnTo>
                  <a:lnTo>
                    <a:pt x="358" y="1177"/>
                  </a:lnTo>
                  <a:lnTo>
                    <a:pt x="353" y="1184"/>
                  </a:lnTo>
                  <a:lnTo>
                    <a:pt x="348" y="1189"/>
                  </a:lnTo>
                  <a:lnTo>
                    <a:pt x="353" y="1198"/>
                  </a:lnTo>
                  <a:lnTo>
                    <a:pt x="357" y="1205"/>
                  </a:lnTo>
                  <a:lnTo>
                    <a:pt x="361" y="1212"/>
                  </a:lnTo>
                  <a:lnTo>
                    <a:pt x="367" y="1219"/>
                  </a:lnTo>
                  <a:lnTo>
                    <a:pt x="369" y="1205"/>
                  </a:lnTo>
                  <a:lnTo>
                    <a:pt x="372" y="1191"/>
                  </a:lnTo>
                  <a:lnTo>
                    <a:pt x="372" y="1184"/>
                  </a:lnTo>
                  <a:lnTo>
                    <a:pt x="371" y="1177"/>
                  </a:lnTo>
                  <a:lnTo>
                    <a:pt x="369" y="1170"/>
                  </a:lnTo>
                  <a:lnTo>
                    <a:pt x="367" y="1163"/>
                  </a:lnTo>
                  <a:close/>
                  <a:moveTo>
                    <a:pt x="365" y="1240"/>
                  </a:moveTo>
                  <a:lnTo>
                    <a:pt x="365" y="1240"/>
                  </a:lnTo>
                  <a:lnTo>
                    <a:pt x="354" y="1252"/>
                  </a:lnTo>
                  <a:lnTo>
                    <a:pt x="350" y="1258"/>
                  </a:lnTo>
                  <a:lnTo>
                    <a:pt x="346" y="1265"/>
                  </a:lnTo>
                  <a:lnTo>
                    <a:pt x="353" y="1276"/>
                  </a:lnTo>
                  <a:lnTo>
                    <a:pt x="357" y="1282"/>
                  </a:lnTo>
                  <a:lnTo>
                    <a:pt x="361" y="1286"/>
                  </a:lnTo>
                  <a:lnTo>
                    <a:pt x="365" y="1276"/>
                  </a:lnTo>
                  <a:lnTo>
                    <a:pt x="368" y="1265"/>
                  </a:lnTo>
                  <a:lnTo>
                    <a:pt x="369" y="1254"/>
                  </a:lnTo>
                  <a:lnTo>
                    <a:pt x="371" y="1241"/>
                  </a:lnTo>
                  <a:lnTo>
                    <a:pt x="368" y="1241"/>
                  </a:lnTo>
                  <a:lnTo>
                    <a:pt x="365" y="1240"/>
                  </a:lnTo>
                  <a:close/>
                  <a:moveTo>
                    <a:pt x="361" y="1304"/>
                  </a:moveTo>
                  <a:lnTo>
                    <a:pt x="361" y="1304"/>
                  </a:lnTo>
                  <a:lnTo>
                    <a:pt x="353" y="1317"/>
                  </a:lnTo>
                  <a:lnTo>
                    <a:pt x="344" y="1328"/>
                  </a:lnTo>
                  <a:lnTo>
                    <a:pt x="354" y="1339"/>
                  </a:lnTo>
                  <a:lnTo>
                    <a:pt x="364" y="1351"/>
                  </a:lnTo>
                  <a:lnTo>
                    <a:pt x="364" y="1339"/>
                  </a:lnTo>
                  <a:lnTo>
                    <a:pt x="367" y="1327"/>
                  </a:lnTo>
                  <a:lnTo>
                    <a:pt x="367" y="1320"/>
                  </a:lnTo>
                  <a:lnTo>
                    <a:pt x="367" y="1314"/>
                  </a:lnTo>
                  <a:lnTo>
                    <a:pt x="365" y="1309"/>
                  </a:lnTo>
                  <a:lnTo>
                    <a:pt x="361" y="1304"/>
                  </a:lnTo>
                  <a:close/>
                  <a:moveTo>
                    <a:pt x="365" y="1151"/>
                  </a:moveTo>
                  <a:lnTo>
                    <a:pt x="365" y="1151"/>
                  </a:lnTo>
                  <a:lnTo>
                    <a:pt x="362" y="1146"/>
                  </a:lnTo>
                  <a:lnTo>
                    <a:pt x="358" y="1140"/>
                  </a:lnTo>
                  <a:lnTo>
                    <a:pt x="355" y="1135"/>
                  </a:lnTo>
                  <a:lnTo>
                    <a:pt x="354" y="1129"/>
                  </a:lnTo>
                  <a:lnTo>
                    <a:pt x="348" y="1130"/>
                  </a:lnTo>
                  <a:lnTo>
                    <a:pt x="344" y="1133"/>
                  </a:lnTo>
                  <a:lnTo>
                    <a:pt x="337" y="1139"/>
                  </a:lnTo>
                  <a:lnTo>
                    <a:pt x="326" y="1154"/>
                  </a:lnTo>
                  <a:lnTo>
                    <a:pt x="334" y="1167"/>
                  </a:lnTo>
                  <a:lnTo>
                    <a:pt x="343" y="1179"/>
                  </a:lnTo>
                  <a:lnTo>
                    <a:pt x="348" y="1174"/>
                  </a:lnTo>
                  <a:lnTo>
                    <a:pt x="354" y="1167"/>
                  </a:lnTo>
                  <a:lnTo>
                    <a:pt x="360" y="1158"/>
                  </a:lnTo>
                  <a:lnTo>
                    <a:pt x="365" y="1151"/>
                  </a:lnTo>
                  <a:close/>
                  <a:moveTo>
                    <a:pt x="362" y="1366"/>
                  </a:moveTo>
                  <a:lnTo>
                    <a:pt x="362" y="1366"/>
                  </a:lnTo>
                  <a:lnTo>
                    <a:pt x="355" y="1359"/>
                  </a:lnTo>
                  <a:lnTo>
                    <a:pt x="350" y="1351"/>
                  </a:lnTo>
                  <a:lnTo>
                    <a:pt x="344" y="1342"/>
                  </a:lnTo>
                  <a:lnTo>
                    <a:pt x="341" y="1338"/>
                  </a:lnTo>
                  <a:lnTo>
                    <a:pt x="337" y="1335"/>
                  </a:lnTo>
                  <a:lnTo>
                    <a:pt x="325" y="1354"/>
                  </a:lnTo>
                  <a:lnTo>
                    <a:pt x="312" y="1370"/>
                  </a:lnTo>
                  <a:lnTo>
                    <a:pt x="319" y="1380"/>
                  </a:lnTo>
                  <a:lnTo>
                    <a:pt x="326" y="1390"/>
                  </a:lnTo>
                  <a:lnTo>
                    <a:pt x="332" y="1400"/>
                  </a:lnTo>
                  <a:lnTo>
                    <a:pt x="340" y="1408"/>
                  </a:lnTo>
                  <a:lnTo>
                    <a:pt x="353" y="1390"/>
                  </a:lnTo>
                  <a:lnTo>
                    <a:pt x="358" y="1379"/>
                  </a:lnTo>
                  <a:lnTo>
                    <a:pt x="362" y="1366"/>
                  </a:lnTo>
                  <a:close/>
                  <a:moveTo>
                    <a:pt x="344" y="1417"/>
                  </a:moveTo>
                  <a:lnTo>
                    <a:pt x="344" y="1417"/>
                  </a:lnTo>
                  <a:lnTo>
                    <a:pt x="347" y="1421"/>
                  </a:lnTo>
                  <a:lnTo>
                    <a:pt x="351" y="1424"/>
                  </a:lnTo>
                  <a:lnTo>
                    <a:pt x="354" y="1428"/>
                  </a:lnTo>
                  <a:lnTo>
                    <a:pt x="358" y="1431"/>
                  </a:lnTo>
                  <a:lnTo>
                    <a:pt x="360" y="1412"/>
                  </a:lnTo>
                  <a:lnTo>
                    <a:pt x="361" y="1403"/>
                  </a:lnTo>
                  <a:lnTo>
                    <a:pt x="360" y="1394"/>
                  </a:lnTo>
                  <a:lnTo>
                    <a:pt x="355" y="1400"/>
                  </a:lnTo>
                  <a:lnTo>
                    <a:pt x="351" y="1405"/>
                  </a:lnTo>
                  <a:lnTo>
                    <a:pt x="344" y="1417"/>
                  </a:lnTo>
                  <a:close/>
                  <a:moveTo>
                    <a:pt x="360" y="1229"/>
                  </a:moveTo>
                  <a:lnTo>
                    <a:pt x="360" y="1229"/>
                  </a:lnTo>
                  <a:lnTo>
                    <a:pt x="351" y="1215"/>
                  </a:lnTo>
                  <a:lnTo>
                    <a:pt x="344" y="1198"/>
                  </a:lnTo>
                  <a:lnTo>
                    <a:pt x="337" y="1203"/>
                  </a:lnTo>
                  <a:lnTo>
                    <a:pt x="332" y="1210"/>
                  </a:lnTo>
                  <a:lnTo>
                    <a:pt x="326" y="1217"/>
                  </a:lnTo>
                  <a:lnTo>
                    <a:pt x="320" y="1223"/>
                  </a:lnTo>
                  <a:lnTo>
                    <a:pt x="330" y="1241"/>
                  </a:lnTo>
                  <a:lnTo>
                    <a:pt x="341" y="1257"/>
                  </a:lnTo>
                  <a:lnTo>
                    <a:pt x="346" y="1250"/>
                  </a:lnTo>
                  <a:lnTo>
                    <a:pt x="351" y="1244"/>
                  </a:lnTo>
                  <a:lnTo>
                    <a:pt x="355" y="1237"/>
                  </a:lnTo>
                  <a:lnTo>
                    <a:pt x="360" y="1229"/>
                  </a:lnTo>
                  <a:close/>
                  <a:moveTo>
                    <a:pt x="350" y="1474"/>
                  </a:moveTo>
                  <a:lnTo>
                    <a:pt x="350" y="1474"/>
                  </a:lnTo>
                  <a:lnTo>
                    <a:pt x="347" y="1474"/>
                  </a:lnTo>
                  <a:lnTo>
                    <a:pt x="344" y="1474"/>
                  </a:lnTo>
                  <a:lnTo>
                    <a:pt x="343" y="1473"/>
                  </a:lnTo>
                  <a:lnTo>
                    <a:pt x="340" y="1473"/>
                  </a:lnTo>
                  <a:lnTo>
                    <a:pt x="334" y="1477"/>
                  </a:lnTo>
                  <a:lnTo>
                    <a:pt x="327" y="1481"/>
                  </a:lnTo>
                  <a:lnTo>
                    <a:pt x="320" y="1484"/>
                  </a:lnTo>
                  <a:lnTo>
                    <a:pt x="312" y="1486"/>
                  </a:lnTo>
                  <a:lnTo>
                    <a:pt x="295" y="1487"/>
                  </a:lnTo>
                  <a:lnTo>
                    <a:pt x="278" y="1486"/>
                  </a:lnTo>
                  <a:lnTo>
                    <a:pt x="268" y="1478"/>
                  </a:lnTo>
                  <a:lnTo>
                    <a:pt x="259" y="1471"/>
                  </a:lnTo>
                  <a:lnTo>
                    <a:pt x="247" y="1467"/>
                  </a:lnTo>
                  <a:lnTo>
                    <a:pt x="242" y="1464"/>
                  </a:lnTo>
                  <a:lnTo>
                    <a:pt x="236" y="1464"/>
                  </a:lnTo>
                  <a:lnTo>
                    <a:pt x="239" y="1486"/>
                  </a:lnTo>
                  <a:lnTo>
                    <a:pt x="240" y="1507"/>
                  </a:lnTo>
                  <a:lnTo>
                    <a:pt x="240" y="1529"/>
                  </a:lnTo>
                  <a:lnTo>
                    <a:pt x="240" y="1550"/>
                  </a:lnTo>
                  <a:lnTo>
                    <a:pt x="237" y="1591"/>
                  </a:lnTo>
                  <a:lnTo>
                    <a:pt x="236" y="1609"/>
                  </a:lnTo>
                  <a:lnTo>
                    <a:pt x="237" y="1626"/>
                  </a:lnTo>
                  <a:lnTo>
                    <a:pt x="245" y="1629"/>
                  </a:lnTo>
                  <a:lnTo>
                    <a:pt x="252" y="1632"/>
                  </a:lnTo>
                  <a:lnTo>
                    <a:pt x="259" y="1633"/>
                  </a:lnTo>
                  <a:lnTo>
                    <a:pt x="267" y="1634"/>
                  </a:lnTo>
                  <a:lnTo>
                    <a:pt x="274" y="1633"/>
                  </a:lnTo>
                  <a:lnTo>
                    <a:pt x="281" y="1632"/>
                  </a:lnTo>
                  <a:lnTo>
                    <a:pt x="288" y="1629"/>
                  </a:lnTo>
                  <a:lnTo>
                    <a:pt x="294" y="1623"/>
                  </a:lnTo>
                  <a:lnTo>
                    <a:pt x="296" y="1608"/>
                  </a:lnTo>
                  <a:lnTo>
                    <a:pt x="299" y="1594"/>
                  </a:lnTo>
                  <a:lnTo>
                    <a:pt x="302" y="1561"/>
                  </a:lnTo>
                  <a:lnTo>
                    <a:pt x="305" y="1532"/>
                  </a:lnTo>
                  <a:lnTo>
                    <a:pt x="308" y="1519"/>
                  </a:lnTo>
                  <a:lnTo>
                    <a:pt x="310" y="1507"/>
                  </a:lnTo>
                  <a:lnTo>
                    <a:pt x="313" y="1521"/>
                  </a:lnTo>
                  <a:lnTo>
                    <a:pt x="315" y="1535"/>
                  </a:lnTo>
                  <a:lnTo>
                    <a:pt x="313" y="1550"/>
                  </a:lnTo>
                  <a:lnTo>
                    <a:pt x="312" y="1567"/>
                  </a:lnTo>
                  <a:lnTo>
                    <a:pt x="308" y="1599"/>
                  </a:lnTo>
                  <a:lnTo>
                    <a:pt x="303" y="1632"/>
                  </a:lnTo>
                  <a:lnTo>
                    <a:pt x="309" y="1630"/>
                  </a:lnTo>
                  <a:lnTo>
                    <a:pt x="316" y="1629"/>
                  </a:lnTo>
                  <a:lnTo>
                    <a:pt x="322" y="1626"/>
                  </a:lnTo>
                  <a:lnTo>
                    <a:pt x="327" y="1623"/>
                  </a:lnTo>
                  <a:lnTo>
                    <a:pt x="337" y="1613"/>
                  </a:lnTo>
                  <a:lnTo>
                    <a:pt x="346" y="1603"/>
                  </a:lnTo>
                  <a:lnTo>
                    <a:pt x="344" y="1599"/>
                  </a:lnTo>
                  <a:lnTo>
                    <a:pt x="343" y="1596"/>
                  </a:lnTo>
                  <a:lnTo>
                    <a:pt x="341" y="1594"/>
                  </a:lnTo>
                  <a:lnTo>
                    <a:pt x="340" y="1591"/>
                  </a:lnTo>
                  <a:lnTo>
                    <a:pt x="344" y="1587"/>
                  </a:lnTo>
                  <a:lnTo>
                    <a:pt x="346" y="1584"/>
                  </a:lnTo>
                  <a:lnTo>
                    <a:pt x="347" y="1581"/>
                  </a:lnTo>
                  <a:lnTo>
                    <a:pt x="351" y="1551"/>
                  </a:lnTo>
                  <a:lnTo>
                    <a:pt x="355" y="1526"/>
                  </a:lnTo>
                  <a:lnTo>
                    <a:pt x="358" y="1498"/>
                  </a:lnTo>
                  <a:lnTo>
                    <a:pt x="360" y="1483"/>
                  </a:lnTo>
                  <a:lnTo>
                    <a:pt x="360" y="1466"/>
                  </a:lnTo>
                  <a:lnTo>
                    <a:pt x="360" y="1464"/>
                  </a:lnTo>
                  <a:lnTo>
                    <a:pt x="358" y="1464"/>
                  </a:lnTo>
                  <a:lnTo>
                    <a:pt x="355" y="1466"/>
                  </a:lnTo>
                  <a:lnTo>
                    <a:pt x="353" y="1469"/>
                  </a:lnTo>
                  <a:lnTo>
                    <a:pt x="350" y="1474"/>
                  </a:lnTo>
                  <a:close/>
                  <a:moveTo>
                    <a:pt x="358" y="1446"/>
                  </a:moveTo>
                  <a:lnTo>
                    <a:pt x="358" y="1446"/>
                  </a:lnTo>
                  <a:lnTo>
                    <a:pt x="347" y="1435"/>
                  </a:lnTo>
                  <a:lnTo>
                    <a:pt x="339" y="1422"/>
                  </a:lnTo>
                  <a:lnTo>
                    <a:pt x="327" y="1435"/>
                  </a:lnTo>
                  <a:lnTo>
                    <a:pt x="322" y="1441"/>
                  </a:lnTo>
                  <a:lnTo>
                    <a:pt x="318" y="1448"/>
                  </a:lnTo>
                  <a:lnTo>
                    <a:pt x="329" y="1455"/>
                  </a:lnTo>
                  <a:lnTo>
                    <a:pt x="340" y="1462"/>
                  </a:lnTo>
                  <a:lnTo>
                    <a:pt x="346" y="1459"/>
                  </a:lnTo>
                  <a:lnTo>
                    <a:pt x="351" y="1456"/>
                  </a:lnTo>
                  <a:lnTo>
                    <a:pt x="355" y="1452"/>
                  </a:lnTo>
                  <a:lnTo>
                    <a:pt x="358" y="1446"/>
                  </a:lnTo>
                  <a:close/>
                  <a:moveTo>
                    <a:pt x="355" y="1296"/>
                  </a:moveTo>
                  <a:lnTo>
                    <a:pt x="355" y="1296"/>
                  </a:lnTo>
                  <a:lnTo>
                    <a:pt x="351" y="1290"/>
                  </a:lnTo>
                  <a:lnTo>
                    <a:pt x="347" y="1285"/>
                  </a:lnTo>
                  <a:lnTo>
                    <a:pt x="344" y="1278"/>
                  </a:lnTo>
                  <a:lnTo>
                    <a:pt x="341" y="1271"/>
                  </a:lnTo>
                  <a:lnTo>
                    <a:pt x="329" y="1283"/>
                  </a:lnTo>
                  <a:lnTo>
                    <a:pt x="323" y="1290"/>
                  </a:lnTo>
                  <a:lnTo>
                    <a:pt x="319" y="1297"/>
                  </a:lnTo>
                  <a:lnTo>
                    <a:pt x="325" y="1303"/>
                  </a:lnTo>
                  <a:lnTo>
                    <a:pt x="329" y="1310"/>
                  </a:lnTo>
                  <a:lnTo>
                    <a:pt x="333" y="1316"/>
                  </a:lnTo>
                  <a:lnTo>
                    <a:pt x="340" y="1320"/>
                  </a:lnTo>
                  <a:lnTo>
                    <a:pt x="348" y="1309"/>
                  </a:lnTo>
                  <a:lnTo>
                    <a:pt x="351" y="1303"/>
                  </a:lnTo>
                  <a:lnTo>
                    <a:pt x="355" y="1296"/>
                  </a:lnTo>
                  <a:close/>
                  <a:moveTo>
                    <a:pt x="270" y="447"/>
                  </a:moveTo>
                  <a:lnTo>
                    <a:pt x="270" y="447"/>
                  </a:lnTo>
                  <a:lnTo>
                    <a:pt x="277" y="445"/>
                  </a:lnTo>
                  <a:lnTo>
                    <a:pt x="282" y="441"/>
                  </a:lnTo>
                  <a:lnTo>
                    <a:pt x="287" y="435"/>
                  </a:lnTo>
                  <a:lnTo>
                    <a:pt x="289" y="430"/>
                  </a:lnTo>
                  <a:lnTo>
                    <a:pt x="294" y="417"/>
                  </a:lnTo>
                  <a:lnTo>
                    <a:pt x="296" y="410"/>
                  </a:lnTo>
                  <a:lnTo>
                    <a:pt x="299" y="403"/>
                  </a:lnTo>
                  <a:lnTo>
                    <a:pt x="301" y="403"/>
                  </a:lnTo>
                  <a:lnTo>
                    <a:pt x="303" y="402"/>
                  </a:lnTo>
                  <a:lnTo>
                    <a:pt x="309" y="402"/>
                  </a:lnTo>
                  <a:lnTo>
                    <a:pt x="308" y="395"/>
                  </a:lnTo>
                  <a:lnTo>
                    <a:pt x="309" y="389"/>
                  </a:lnTo>
                  <a:lnTo>
                    <a:pt x="312" y="385"/>
                  </a:lnTo>
                  <a:lnTo>
                    <a:pt x="318" y="382"/>
                  </a:lnTo>
                  <a:lnTo>
                    <a:pt x="329" y="378"/>
                  </a:lnTo>
                  <a:lnTo>
                    <a:pt x="334" y="376"/>
                  </a:lnTo>
                  <a:lnTo>
                    <a:pt x="340" y="372"/>
                  </a:lnTo>
                  <a:lnTo>
                    <a:pt x="343" y="369"/>
                  </a:lnTo>
                  <a:lnTo>
                    <a:pt x="346" y="365"/>
                  </a:lnTo>
                  <a:lnTo>
                    <a:pt x="347" y="358"/>
                  </a:lnTo>
                  <a:lnTo>
                    <a:pt x="348" y="350"/>
                  </a:lnTo>
                  <a:lnTo>
                    <a:pt x="350" y="345"/>
                  </a:lnTo>
                  <a:lnTo>
                    <a:pt x="353" y="341"/>
                  </a:lnTo>
                  <a:lnTo>
                    <a:pt x="340" y="352"/>
                  </a:lnTo>
                  <a:lnTo>
                    <a:pt x="327" y="364"/>
                  </a:lnTo>
                  <a:lnTo>
                    <a:pt x="316" y="376"/>
                  </a:lnTo>
                  <a:lnTo>
                    <a:pt x="305" y="389"/>
                  </a:lnTo>
                  <a:lnTo>
                    <a:pt x="295" y="402"/>
                  </a:lnTo>
                  <a:lnTo>
                    <a:pt x="285" y="416"/>
                  </a:lnTo>
                  <a:lnTo>
                    <a:pt x="277" y="431"/>
                  </a:lnTo>
                  <a:lnTo>
                    <a:pt x="270" y="447"/>
                  </a:lnTo>
                  <a:close/>
                  <a:moveTo>
                    <a:pt x="337" y="1188"/>
                  </a:moveTo>
                  <a:lnTo>
                    <a:pt x="337" y="1188"/>
                  </a:lnTo>
                  <a:lnTo>
                    <a:pt x="337" y="1185"/>
                  </a:lnTo>
                  <a:lnTo>
                    <a:pt x="336" y="1181"/>
                  </a:lnTo>
                  <a:lnTo>
                    <a:pt x="330" y="1174"/>
                  </a:lnTo>
                  <a:lnTo>
                    <a:pt x="325" y="1168"/>
                  </a:lnTo>
                  <a:lnTo>
                    <a:pt x="320" y="1160"/>
                  </a:lnTo>
                  <a:lnTo>
                    <a:pt x="315" y="1168"/>
                  </a:lnTo>
                  <a:lnTo>
                    <a:pt x="309" y="1175"/>
                  </a:lnTo>
                  <a:lnTo>
                    <a:pt x="302" y="1182"/>
                  </a:lnTo>
                  <a:lnTo>
                    <a:pt x="298" y="1189"/>
                  </a:lnTo>
                  <a:lnTo>
                    <a:pt x="306" y="1203"/>
                  </a:lnTo>
                  <a:lnTo>
                    <a:pt x="315" y="1216"/>
                  </a:lnTo>
                  <a:lnTo>
                    <a:pt x="320" y="1210"/>
                  </a:lnTo>
                  <a:lnTo>
                    <a:pt x="327" y="1203"/>
                  </a:lnTo>
                  <a:lnTo>
                    <a:pt x="334" y="1196"/>
                  </a:lnTo>
                  <a:lnTo>
                    <a:pt x="336" y="1192"/>
                  </a:lnTo>
                  <a:lnTo>
                    <a:pt x="337" y="1188"/>
                  </a:lnTo>
                  <a:close/>
                  <a:moveTo>
                    <a:pt x="313" y="1230"/>
                  </a:moveTo>
                  <a:lnTo>
                    <a:pt x="313" y="1230"/>
                  </a:lnTo>
                  <a:lnTo>
                    <a:pt x="312" y="1234"/>
                  </a:lnTo>
                  <a:lnTo>
                    <a:pt x="308" y="1237"/>
                  </a:lnTo>
                  <a:lnTo>
                    <a:pt x="299" y="1245"/>
                  </a:lnTo>
                  <a:lnTo>
                    <a:pt x="291" y="1252"/>
                  </a:lnTo>
                  <a:lnTo>
                    <a:pt x="288" y="1257"/>
                  </a:lnTo>
                  <a:lnTo>
                    <a:pt x="287" y="1259"/>
                  </a:lnTo>
                  <a:lnTo>
                    <a:pt x="288" y="1264"/>
                  </a:lnTo>
                  <a:lnTo>
                    <a:pt x="292" y="1268"/>
                  </a:lnTo>
                  <a:lnTo>
                    <a:pt x="299" y="1275"/>
                  </a:lnTo>
                  <a:lnTo>
                    <a:pt x="306" y="1283"/>
                  </a:lnTo>
                  <a:lnTo>
                    <a:pt x="313" y="1289"/>
                  </a:lnTo>
                  <a:lnTo>
                    <a:pt x="336" y="1262"/>
                  </a:lnTo>
                  <a:lnTo>
                    <a:pt x="330" y="1255"/>
                  </a:lnTo>
                  <a:lnTo>
                    <a:pt x="325" y="1247"/>
                  </a:lnTo>
                  <a:lnTo>
                    <a:pt x="319" y="1238"/>
                  </a:lnTo>
                  <a:lnTo>
                    <a:pt x="313" y="1230"/>
                  </a:lnTo>
                  <a:close/>
                  <a:moveTo>
                    <a:pt x="333" y="1325"/>
                  </a:moveTo>
                  <a:lnTo>
                    <a:pt x="333" y="1325"/>
                  </a:lnTo>
                  <a:lnTo>
                    <a:pt x="327" y="1320"/>
                  </a:lnTo>
                  <a:lnTo>
                    <a:pt x="322" y="1313"/>
                  </a:lnTo>
                  <a:lnTo>
                    <a:pt x="316" y="1307"/>
                  </a:lnTo>
                  <a:lnTo>
                    <a:pt x="310" y="1302"/>
                  </a:lnTo>
                  <a:lnTo>
                    <a:pt x="305" y="1310"/>
                  </a:lnTo>
                  <a:lnTo>
                    <a:pt x="298" y="1317"/>
                  </a:lnTo>
                  <a:lnTo>
                    <a:pt x="291" y="1323"/>
                  </a:lnTo>
                  <a:lnTo>
                    <a:pt x="287" y="1331"/>
                  </a:lnTo>
                  <a:lnTo>
                    <a:pt x="296" y="1347"/>
                  </a:lnTo>
                  <a:lnTo>
                    <a:pt x="306" y="1362"/>
                  </a:lnTo>
                  <a:lnTo>
                    <a:pt x="320" y="1345"/>
                  </a:lnTo>
                  <a:lnTo>
                    <a:pt x="327" y="1337"/>
                  </a:lnTo>
                  <a:lnTo>
                    <a:pt x="333" y="1325"/>
                  </a:lnTo>
                  <a:close/>
                  <a:moveTo>
                    <a:pt x="333" y="1414"/>
                  </a:moveTo>
                  <a:lnTo>
                    <a:pt x="333" y="1414"/>
                  </a:lnTo>
                  <a:lnTo>
                    <a:pt x="320" y="1397"/>
                  </a:lnTo>
                  <a:lnTo>
                    <a:pt x="315" y="1387"/>
                  </a:lnTo>
                  <a:lnTo>
                    <a:pt x="309" y="1377"/>
                  </a:lnTo>
                  <a:lnTo>
                    <a:pt x="301" y="1384"/>
                  </a:lnTo>
                  <a:lnTo>
                    <a:pt x="294" y="1391"/>
                  </a:lnTo>
                  <a:lnTo>
                    <a:pt x="282" y="1408"/>
                  </a:lnTo>
                  <a:lnTo>
                    <a:pt x="296" y="1425"/>
                  </a:lnTo>
                  <a:lnTo>
                    <a:pt x="310" y="1441"/>
                  </a:lnTo>
                  <a:lnTo>
                    <a:pt x="318" y="1435"/>
                  </a:lnTo>
                  <a:lnTo>
                    <a:pt x="323" y="1429"/>
                  </a:lnTo>
                  <a:lnTo>
                    <a:pt x="333" y="1414"/>
                  </a:lnTo>
                  <a:close/>
                  <a:moveTo>
                    <a:pt x="318" y="1144"/>
                  </a:moveTo>
                  <a:lnTo>
                    <a:pt x="318" y="1144"/>
                  </a:lnTo>
                  <a:lnTo>
                    <a:pt x="319" y="1144"/>
                  </a:lnTo>
                  <a:lnTo>
                    <a:pt x="320" y="1144"/>
                  </a:lnTo>
                  <a:lnTo>
                    <a:pt x="322" y="1147"/>
                  </a:lnTo>
                  <a:lnTo>
                    <a:pt x="326" y="1140"/>
                  </a:lnTo>
                  <a:lnTo>
                    <a:pt x="327" y="1137"/>
                  </a:lnTo>
                  <a:lnTo>
                    <a:pt x="327" y="1136"/>
                  </a:lnTo>
                  <a:lnTo>
                    <a:pt x="326" y="1137"/>
                  </a:lnTo>
                  <a:lnTo>
                    <a:pt x="325" y="1139"/>
                  </a:lnTo>
                  <a:lnTo>
                    <a:pt x="322" y="1139"/>
                  </a:lnTo>
                  <a:lnTo>
                    <a:pt x="319" y="1140"/>
                  </a:lnTo>
                  <a:lnTo>
                    <a:pt x="318" y="1142"/>
                  </a:lnTo>
                  <a:lnTo>
                    <a:pt x="318" y="1144"/>
                  </a:lnTo>
                  <a:close/>
                  <a:moveTo>
                    <a:pt x="310" y="1453"/>
                  </a:moveTo>
                  <a:lnTo>
                    <a:pt x="310" y="1453"/>
                  </a:lnTo>
                  <a:lnTo>
                    <a:pt x="306" y="1457"/>
                  </a:lnTo>
                  <a:lnTo>
                    <a:pt x="302" y="1462"/>
                  </a:lnTo>
                  <a:lnTo>
                    <a:pt x="296" y="1466"/>
                  </a:lnTo>
                  <a:lnTo>
                    <a:pt x="294" y="1470"/>
                  </a:lnTo>
                  <a:lnTo>
                    <a:pt x="302" y="1473"/>
                  </a:lnTo>
                  <a:lnTo>
                    <a:pt x="312" y="1473"/>
                  </a:lnTo>
                  <a:lnTo>
                    <a:pt x="322" y="1470"/>
                  </a:lnTo>
                  <a:lnTo>
                    <a:pt x="329" y="1466"/>
                  </a:lnTo>
                  <a:lnTo>
                    <a:pt x="323" y="1463"/>
                  </a:lnTo>
                  <a:lnTo>
                    <a:pt x="319" y="1460"/>
                  </a:lnTo>
                  <a:lnTo>
                    <a:pt x="315" y="1456"/>
                  </a:lnTo>
                  <a:lnTo>
                    <a:pt x="310" y="1453"/>
                  </a:lnTo>
                  <a:close/>
                  <a:moveTo>
                    <a:pt x="306" y="1140"/>
                  </a:moveTo>
                  <a:lnTo>
                    <a:pt x="306" y="1140"/>
                  </a:lnTo>
                  <a:lnTo>
                    <a:pt x="298" y="1142"/>
                  </a:lnTo>
                  <a:lnTo>
                    <a:pt x="289" y="1142"/>
                  </a:lnTo>
                  <a:lnTo>
                    <a:pt x="281" y="1143"/>
                  </a:lnTo>
                  <a:lnTo>
                    <a:pt x="273" y="1144"/>
                  </a:lnTo>
                  <a:lnTo>
                    <a:pt x="277" y="1154"/>
                  </a:lnTo>
                  <a:lnTo>
                    <a:pt x="282" y="1163"/>
                  </a:lnTo>
                  <a:lnTo>
                    <a:pt x="287" y="1171"/>
                  </a:lnTo>
                  <a:lnTo>
                    <a:pt x="292" y="1179"/>
                  </a:lnTo>
                  <a:lnTo>
                    <a:pt x="302" y="1171"/>
                  </a:lnTo>
                  <a:lnTo>
                    <a:pt x="306" y="1167"/>
                  </a:lnTo>
                  <a:lnTo>
                    <a:pt x="310" y="1161"/>
                  </a:lnTo>
                  <a:lnTo>
                    <a:pt x="313" y="1156"/>
                  </a:lnTo>
                  <a:lnTo>
                    <a:pt x="313" y="1150"/>
                  </a:lnTo>
                  <a:lnTo>
                    <a:pt x="312" y="1144"/>
                  </a:lnTo>
                  <a:lnTo>
                    <a:pt x="306" y="1140"/>
                  </a:lnTo>
                  <a:close/>
                  <a:moveTo>
                    <a:pt x="309" y="1220"/>
                  </a:moveTo>
                  <a:lnTo>
                    <a:pt x="309" y="1220"/>
                  </a:lnTo>
                  <a:lnTo>
                    <a:pt x="301" y="1209"/>
                  </a:lnTo>
                  <a:lnTo>
                    <a:pt x="294" y="1195"/>
                  </a:lnTo>
                  <a:lnTo>
                    <a:pt x="287" y="1203"/>
                  </a:lnTo>
                  <a:lnTo>
                    <a:pt x="277" y="1210"/>
                  </a:lnTo>
                  <a:lnTo>
                    <a:pt x="268" y="1219"/>
                  </a:lnTo>
                  <a:lnTo>
                    <a:pt x="267" y="1223"/>
                  </a:lnTo>
                  <a:lnTo>
                    <a:pt x="266" y="1227"/>
                  </a:lnTo>
                  <a:lnTo>
                    <a:pt x="266" y="1231"/>
                  </a:lnTo>
                  <a:lnTo>
                    <a:pt x="267" y="1234"/>
                  </a:lnTo>
                  <a:lnTo>
                    <a:pt x="273" y="1240"/>
                  </a:lnTo>
                  <a:lnTo>
                    <a:pt x="278" y="1247"/>
                  </a:lnTo>
                  <a:lnTo>
                    <a:pt x="282" y="1252"/>
                  </a:lnTo>
                  <a:lnTo>
                    <a:pt x="289" y="1245"/>
                  </a:lnTo>
                  <a:lnTo>
                    <a:pt x="296" y="1238"/>
                  </a:lnTo>
                  <a:lnTo>
                    <a:pt x="303" y="1230"/>
                  </a:lnTo>
                  <a:lnTo>
                    <a:pt x="306" y="1226"/>
                  </a:lnTo>
                  <a:lnTo>
                    <a:pt x="309" y="1220"/>
                  </a:lnTo>
                  <a:close/>
                  <a:moveTo>
                    <a:pt x="281" y="1264"/>
                  </a:moveTo>
                  <a:lnTo>
                    <a:pt x="281" y="1264"/>
                  </a:lnTo>
                  <a:lnTo>
                    <a:pt x="273" y="1274"/>
                  </a:lnTo>
                  <a:lnTo>
                    <a:pt x="268" y="1278"/>
                  </a:lnTo>
                  <a:lnTo>
                    <a:pt x="264" y="1281"/>
                  </a:lnTo>
                  <a:lnTo>
                    <a:pt x="266" y="1274"/>
                  </a:lnTo>
                  <a:lnTo>
                    <a:pt x="270" y="1268"/>
                  </a:lnTo>
                  <a:lnTo>
                    <a:pt x="278" y="1258"/>
                  </a:lnTo>
                  <a:lnTo>
                    <a:pt x="274" y="1252"/>
                  </a:lnTo>
                  <a:lnTo>
                    <a:pt x="270" y="1245"/>
                  </a:lnTo>
                  <a:lnTo>
                    <a:pt x="266" y="1238"/>
                  </a:lnTo>
                  <a:lnTo>
                    <a:pt x="261" y="1231"/>
                  </a:lnTo>
                  <a:lnTo>
                    <a:pt x="256" y="1275"/>
                  </a:lnTo>
                  <a:lnTo>
                    <a:pt x="268" y="1299"/>
                  </a:lnTo>
                  <a:lnTo>
                    <a:pt x="281" y="1323"/>
                  </a:lnTo>
                  <a:lnTo>
                    <a:pt x="288" y="1317"/>
                  </a:lnTo>
                  <a:lnTo>
                    <a:pt x="295" y="1310"/>
                  </a:lnTo>
                  <a:lnTo>
                    <a:pt x="308" y="1295"/>
                  </a:lnTo>
                  <a:lnTo>
                    <a:pt x="301" y="1288"/>
                  </a:lnTo>
                  <a:lnTo>
                    <a:pt x="294" y="1281"/>
                  </a:lnTo>
                  <a:lnTo>
                    <a:pt x="281" y="1264"/>
                  </a:lnTo>
                  <a:close/>
                  <a:moveTo>
                    <a:pt x="305" y="1445"/>
                  </a:moveTo>
                  <a:lnTo>
                    <a:pt x="305" y="1445"/>
                  </a:lnTo>
                  <a:lnTo>
                    <a:pt x="301" y="1442"/>
                  </a:lnTo>
                  <a:lnTo>
                    <a:pt x="296" y="1438"/>
                  </a:lnTo>
                  <a:lnTo>
                    <a:pt x="289" y="1429"/>
                  </a:lnTo>
                  <a:lnTo>
                    <a:pt x="284" y="1420"/>
                  </a:lnTo>
                  <a:lnTo>
                    <a:pt x="280" y="1415"/>
                  </a:lnTo>
                  <a:lnTo>
                    <a:pt x="275" y="1412"/>
                  </a:lnTo>
                  <a:lnTo>
                    <a:pt x="273" y="1418"/>
                  </a:lnTo>
                  <a:lnTo>
                    <a:pt x="268" y="1422"/>
                  </a:lnTo>
                  <a:lnTo>
                    <a:pt x="260" y="1431"/>
                  </a:lnTo>
                  <a:lnTo>
                    <a:pt x="266" y="1441"/>
                  </a:lnTo>
                  <a:lnTo>
                    <a:pt x="273" y="1449"/>
                  </a:lnTo>
                  <a:lnTo>
                    <a:pt x="280" y="1457"/>
                  </a:lnTo>
                  <a:lnTo>
                    <a:pt x="288" y="1464"/>
                  </a:lnTo>
                  <a:lnTo>
                    <a:pt x="292" y="1460"/>
                  </a:lnTo>
                  <a:lnTo>
                    <a:pt x="298" y="1456"/>
                  </a:lnTo>
                  <a:lnTo>
                    <a:pt x="302" y="1452"/>
                  </a:lnTo>
                  <a:lnTo>
                    <a:pt x="303" y="1449"/>
                  </a:lnTo>
                  <a:lnTo>
                    <a:pt x="305" y="1445"/>
                  </a:lnTo>
                  <a:close/>
                  <a:moveTo>
                    <a:pt x="302" y="1368"/>
                  </a:moveTo>
                  <a:lnTo>
                    <a:pt x="302" y="1368"/>
                  </a:lnTo>
                  <a:lnTo>
                    <a:pt x="296" y="1361"/>
                  </a:lnTo>
                  <a:lnTo>
                    <a:pt x="291" y="1352"/>
                  </a:lnTo>
                  <a:lnTo>
                    <a:pt x="287" y="1344"/>
                  </a:lnTo>
                  <a:lnTo>
                    <a:pt x="281" y="1337"/>
                  </a:lnTo>
                  <a:lnTo>
                    <a:pt x="275" y="1345"/>
                  </a:lnTo>
                  <a:lnTo>
                    <a:pt x="268" y="1354"/>
                  </a:lnTo>
                  <a:lnTo>
                    <a:pt x="261" y="1361"/>
                  </a:lnTo>
                  <a:lnTo>
                    <a:pt x="256" y="1369"/>
                  </a:lnTo>
                  <a:lnTo>
                    <a:pt x="260" y="1377"/>
                  </a:lnTo>
                  <a:lnTo>
                    <a:pt x="264" y="1386"/>
                  </a:lnTo>
                  <a:lnTo>
                    <a:pt x="275" y="1400"/>
                  </a:lnTo>
                  <a:lnTo>
                    <a:pt x="284" y="1393"/>
                  </a:lnTo>
                  <a:lnTo>
                    <a:pt x="291" y="1386"/>
                  </a:lnTo>
                  <a:lnTo>
                    <a:pt x="296" y="1377"/>
                  </a:lnTo>
                  <a:lnTo>
                    <a:pt x="302" y="1368"/>
                  </a:lnTo>
                  <a:close/>
                  <a:moveTo>
                    <a:pt x="101" y="1099"/>
                  </a:moveTo>
                  <a:lnTo>
                    <a:pt x="101" y="1099"/>
                  </a:lnTo>
                  <a:lnTo>
                    <a:pt x="100" y="1102"/>
                  </a:lnTo>
                  <a:lnTo>
                    <a:pt x="101" y="1105"/>
                  </a:lnTo>
                  <a:lnTo>
                    <a:pt x="103" y="1108"/>
                  </a:lnTo>
                  <a:lnTo>
                    <a:pt x="106" y="1111"/>
                  </a:lnTo>
                  <a:lnTo>
                    <a:pt x="111" y="1115"/>
                  </a:lnTo>
                  <a:lnTo>
                    <a:pt x="115" y="1120"/>
                  </a:lnTo>
                  <a:lnTo>
                    <a:pt x="152" y="1127"/>
                  </a:lnTo>
                  <a:lnTo>
                    <a:pt x="186" y="1132"/>
                  </a:lnTo>
                  <a:lnTo>
                    <a:pt x="219" y="1135"/>
                  </a:lnTo>
                  <a:lnTo>
                    <a:pt x="257" y="1135"/>
                  </a:lnTo>
                  <a:lnTo>
                    <a:pt x="259" y="1133"/>
                  </a:lnTo>
                  <a:lnTo>
                    <a:pt x="259" y="1132"/>
                  </a:lnTo>
                  <a:lnTo>
                    <a:pt x="257" y="1129"/>
                  </a:lnTo>
                  <a:lnTo>
                    <a:pt x="256" y="1127"/>
                  </a:lnTo>
                  <a:lnTo>
                    <a:pt x="259" y="1126"/>
                  </a:lnTo>
                  <a:lnTo>
                    <a:pt x="260" y="1129"/>
                  </a:lnTo>
                  <a:lnTo>
                    <a:pt x="261" y="1130"/>
                  </a:lnTo>
                  <a:lnTo>
                    <a:pt x="267" y="1135"/>
                  </a:lnTo>
                  <a:lnTo>
                    <a:pt x="274" y="1132"/>
                  </a:lnTo>
                  <a:lnTo>
                    <a:pt x="282" y="1130"/>
                  </a:lnTo>
                  <a:lnTo>
                    <a:pt x="291" y="1130"/>
                  </a:lnTo>
                  <a:lnTo>
                    <a:pt x="299" y="1129"/>
                  </a:lnTo>
                  <a:lnTo>
                    <a:pt x="296" y="1123"/>
                  </a:lnTo>
                  <a:lnTo>
                    <a:pt x="294" y="1118"/>
                  </a:lnTo>
                  <a:lnTo>
                    <a:pt x="291" y="1113"/>
                  </a:lnTo>
                  <a:lnTo>
                    <a:pt x="288" y="1108"/>
                  </a:lnTo>
                  <a:lnTo>
                    <a:pt x="266" y="1109"/>
                  </a:lnTo>
                  <a:lnTo>
                    <a:pt x="245" y="1109"/>
                  </a:lnTo>
                  <a:lnTo>
                    <a:pt x="223" y="1109"/>
                  </a:lnTo>
                  <a:lnTo>
                    <a:pt x="201" y="1106"/>
                  </a:lnTo>
                  <a:lnTo>
                    <a:pt x="159" y="1099"/>
                  </a:lnTo>
                  <a:lnTo>
                    <a:pt x="120" y="1094"/>
                  </a:lnTo>
                  <a:lnTo>
                    <a:pt x="117" y="1088"/>
                  </a:lnTo>
                  <a:lnTo>
                    <a:pt x="111" y="1085"/>
                  </a:lnTo>
                  <a:lnTo>
                    <a:pt x="99" y="1080"/>
                  </a:lnTo>
                  <a:lnTo>
                    <a:pt x="97" y="1085"/>
                  </a:lnTo>
                  <a:lnTo>
                    <a:pt x="94" y="1092"/>
                  </a:lnTo>
                  <a:lnTo>
                    <a:pt x="97" y="1094"/>
                  </a:lnTo>
                  <a:lnTo>
                    <a:pt x="99" y="1097"/>
                  </a:lnTo>
                  <a:lnTo>
                    <a:pt x="100" y="1098"/>
                  </a:lnTo>
                  <a:lnTo>
                    <a:pt x="101" y="1099"/>
                  </a:lnTo>
                  <a:close/>
                  <a:moveTo>
                    <a:pt x="288" y="1189"/>
                  </a:moveTo>
                  <a:lnTo>
                    <a:pt x="288" y="1189"/>
                  </a:lnTo>
                  <a:lnTo>
                    <a:pt x="280" y="1170"/>
                  </a:lnTo>
                  <a:lnTo>
                    <a:pt x="274" y="1161"/>
                  </a:lnTo>
                  <a:lnTo>
                    <a:pt x="268" y="1151"/>
                  </a:lnTo>
                  <a:lnTo>
                    <a:pt x="268" y="1167"/>
                  </a:lnTo>
                  <a:lnTo>
                    <a:pt x="267" y="1184"/>
                  </a:lnTo>
                  <a:lnTo>
                    <a:pt x="266" y="1200"/>
                  </a:lnTo>
                  <a:lnTo>
                    <a:pt x="266" y="1217"/>
                  </a:lnTo>
                  <a:lnTo>
                    <a:pt x="270" y="1210"/>
                  </a:lnTo>
                  <a:lnTo>
                    <a:pt x="275" y="1203"/>
                  </a:lnTo>
                  <a:lnTo>
                    <a:pt x="288" y="1189"/>
                  </a:lnTo>
                  <a:close/>
                  <a:moveTo>
                    <a:pt x="277" y="1324"/>
                  </a:moveTo>
                  <a:lnTo>
                    <a:pt x="277" y="1324"/>
                  </a:lnTo>
                  <a:lnTo>
                    <a:pt x="266" y="1303"/>
                  </a:lnTo>
                  <a:lnTo>
                    <a:pt x="254" y="1282"/>
                  </a:lnTo>
                  <a:lnTo>
                    <a:pt x="250" y="1311"/>
                  </a:lnTo>
                  <a:lnTo>
                    <a:pt x="245" y="1341"/>
                  </a:lnTo>
                  <a:lnTo>
                    <a:pt x="239" y="1369"/>
                  </a:lnTo>
                  <a:lnTo>
                    <a:pt x="235" y="1394"/>
                  </a:lnTo>
                  <a:lnTo>
                    <a:pt x="240" y="1400"/>
                  </a:lnTo>
                  <a:lnTo>
                    <a:pt x="245" y="1408"/>
                  </a:lnTo>
                  <a:lnTo>
                    <a:pt x="249" y="1417"/>
                  </a:lnTo>
                  <a:lnTo>
                    <a:pt x="254" y="1425"/>
                  </a:lnTo>
                  <a:lnTo>
                    <a:pt x="264" y="1417"/>
                  </a:lnTo>
                  <a:lnTo>
                    <a:pt x="270" y="1411"/>
                  </a:lnTo>
                  <a:lnTo>
                    <a:pt x="273" y="1404"/>
                  </a:lnTo>
                  <a:lnTo>
                    <a:pt x="263" y="1389"/>
                  </a:lnTo>
                  <a:lnTo>
                    <a:pt x="252" y="1373"/>
                  </a:lnTo>
                  <a:lnTo>
                    <a:pt x="247" y="1377"/>
                  </a:lnTo>
                  <a:lnTo>
                    <a:pt x="246" y="1379"/>
                  </a:lnTo>
                  <a:lnTo>
                    <a:pt x="243" y="1377"/>
                  </a:lnTo>
                  <a:lnTo>
                    <a:pt x="247" y="1369"/>
                  </a:lnTo>
                  <a:lnTo>
                    <a:pt x="250" y="1359"/>
                  </a:lnTo>
                  <a:lnTo>
                    <a:pt x="252" y="1361"/>
                  </a:lnTo>
                  <a:lnTo>
                    <a:pt x="253" y="1362"/>
                  </a:lnTo>
                  <a:lnTo>
                    <a:pt x="254" y="1362"/>
                  </a:lnTo>
                  <a:lnTo>
                    <a:pt x="256" y="1358"/>
                  </a:lnTo>
                  <a:lnTo>
                    <a:pt x="260" y="1352"/>
                  </a:lnTo>
                  <a:lnTo>
                    <a:pt x="268" y="1344"/>
                  </a:lnTo>
                  <a:lnTo>
                    <a:pt x="273" y="1338"/>
                  </a:lnTo>
                  <a:lnTo>
                    <a:pt x="275" y="1334"/>
                  </a:lnTo>
                  <a:lnTo>
                    <a:pt x="277" y="1330"/>
                  </a:lnTo>
                  <a:lnTo>
                    <a:pt x="277" y="1324"/>
                  </a:lnTo>
                  <a:close/>
                  <a:moveTo>
                    <a:pt x="257" y="1438"/>
                  </a:moveTo>
                  <a:lnTo>
                    <a:pt x="257" y="1438"/>
                  </a:lnTo>
                  <a:lnTo>
                    <a:pt x="254" y="1439"/>
                  </a:lnTo>
                  <a:lnTo>
                    <a:pt x="252" y="1441"/>
                  </a:lnTo>
                  <a:lnTo>
                    <a:pt x="247" y="1445"/>
                  </a:lnTo>
                  <a:lnTo>
                    <a:pt x="246" y="1446"/>
                  </a:lnTo>
                  <a:lnTo>
                    <a:pt x="243" y="1448"/>
                  </a:lnTo>
                  <a:lnTo>
                    <a:pt x="242" y="1448"/>
                  </a:lnTo>
                  <a:lnTo>
                    <a:pt x="239" y="1445"/>
                  </a:lnTo>
                  <a:lnTo>
                    <a:pt x="245" y="1438"/>
                  </a:lnTo>
                  <a:lnTo>
                    <a:pt x="252" y="1431"/>
                  </a:lnTo>
                  <a:lnTo>
                    <a:pt x="242" y="1415"/>
                  </a:lnTo>
                  <a:lnTo>
                    <a:pt x="233" y="1398"/>
                  </a:lnTo>
                  <a:lnTo>
                    <a:pt x="232" y="1412"/>
                  </a:lnTo>
                  <a:lnTo>
                    <a:pt x="232" y="1427"/>
                  </a:lnTo>
                  <a:lnTo>
                    <a:pt x="236" y="1452"/>
                  </a:lnTo>
                  <a:lnTo>
                    <a:pt x="246" y="1453"/>
                  </a:lnTo>
                  <a:lnTo>
                    <a:pt x="257" y="1456"/>
                  </a:lnTo>
                  <a:lnTo>
                    <a:pt x="266" y="1462"/>
                  </a:lnTo>
                  <a:lnTo>
                    <a:pt x="275" y="1466"/>
                  </a:lnTo>
                  <a:lnTo>
                    <a:pt x="271" y="1457"/>
                  </a:lnTo>
                  <a:lnTo>
                    <a:pt x="267" y="1452"/>
                  </a:lnTo>
                  <a:lnTo>
                    <a:pt x="261" y="1445"/>
                  </a:lnTo>
                  <a:lnTo>
                    <a:pt x="257" y="1438"/>
                  </a:lnTo>
                  <a:close/>
                  <a:moveTo>
                    <a:pt x="216" y="595"/>
                  </a:moveTo>
                  <a:lnTo>
                    <a:pt x="216" y="595"/>
                  </a:lnTo>
                  <a:lnTo>
                    <a:pt x="223" y="590"/>
                  </a:lnTo>
                  <a:lnTo>
                    <a:pt x="226" y="581"/>
                  </a:lnTo>
                  <a:lnTo>
                    <a:pt x="228" y="573"/>
                  </a:lnTo>
                  <a:lnTo>
                    <a:pt x="226" y="562"/>
                  </a:lnTo>
                  <a:lnTo>
                    <a:pt x="229" y="559"/>
                  </a:lnTo>
                  <a:lnTo>
                    <a:pt x="232" y="556"/>
                  </a:lnTo>
                  <a:lnTo>
                    <a:pt x="236" y="553"/>
                  </a:lnTo>
                  <a:lnTo>
                    <a:pt x="240" y="552"/>
                  </a:lnTo>
                  <a:lnTo>
                    <a:pt x="240" y="541"/>
                  </a:lnTo>
                  <a:lnTo>
                    <a:pt x="242" y="528"/>
                  </a:lnTo>
                  <a:lnTo>
                    <a:pt x="243" y="522"/>
                  </a:lnTo>
                  <a:lnTo>
                    <a:pt x="246" y="518"/>
                  </a:lnTo>
                  <a:lnTo>
                    <a:pt x="249" y="514"/>
                  </a:lnTo>
                  <a:lnTo>
                    <a:pt x="253" y="510"/>
                  </a:lnTo>
                  <a:lnTo>
                    <a:pt x="249" y="501"/>
                  </a:lnTo>
                  <a:lnTo>
                    <a:pt x="249" y="496"/>
                  </a:lnTo>
                  <a:lnTo>
                    <a:pt x="252" y="490"/>
                  </a:lnTo>
                  <a:lnTo>
                    <a:pt x="254" y="484"/>
                  </a:lnTo>
                  <a:lnTo>
                    <a:pt x="259" y="479"/>
                  </a:lnTo>
                  <a:lnTo>
                    <a:pt x="261" y="473"/>
                  </a:lnTo>
                  <a:lnTo>
                    <a:pt x="263" y="466"/>
                  </a:lnTo>
                  <a:lnTo>
                    <a:pt x="263" y="458"/>
                  </a:lnTo>
                  <a:lnTo>
                    <a:pt x="254" y="473"/>
                  </a:lnTo>
                  <a:lnTo>
                    <a:pt x="247" y="489"/>
                  </a:lnTo>
                  <a:lnTo>
                    <a:pt x="240" y="506"/>
                  </a:lnTo>
                  <a:lnTo>
                    <a:pt x="235" y="522"/>
                  </a:lnTo>
                  <a:lnTo>
                    <a:pt x="225" y="559"/>
                  </a:lnTo>
                  <a:lnTo>
                    <a:pt x="216" y="595"/>
                  </a:lnTo>
                  <a:close/>
                  <a:moveTo>
                    <a:pt x="135" y="1462"/>
                  </a:moveTo>
                  <a:lnTo>
                    <a:pt x="135" y="1462"/>
                  </a:lnTo>
                  <a:lnTo>
                    <a:pt x="153" y="1467"/>
                  </a:lnTo>
                  <a:lnTo>
                    <a:pt x="174" y="1473"/>
                  </a:lnTo>
                  <a:lnTo>
                    <a:pt x="184" y="1474"/>
                  </a:lnTo>
                  <a:lnTo>
                    <a:pt x="194" y="1476"/>
                  </a:lnTo>
                  <a:lnTo>
                    <a:pt x="204" y="1474"/>
                  </a:lnTo>
                  <a:lnTo>
                    <a:pt x="212" y="1471"/>
                  </a:lnTo>
                  <a:lnTo>
                    <a:pt x="218" y="1466"/>
                  </a:lnTo>
                  <a:lnTo>
                    <a:pt x="221" y="1460"/>
                  </a:lnTo>
                  <a:lnTo>
                    <a:pt x="222" y="1455"/>
                  </a:lnTo>
                  <a:lnTo>
                    <a:pt x="222" y="1449"/>
                  </a:lnTo>
                  <a:lnTo>
                    <a:pt x="221" y="1438"/>
                  </a:lnTo>
                  <a:lnTo>
                    <a:pt x="219" y="1424"/>
                  </a:lnTo>
                  <a:lnTo>
                    <a:pt x="219" y="1412"/>
                  </a:lnTo>
                  <a:lnTo>
                    <a:pt x="221" y="1400"/>
                  </a:lnTo>
                  <a:lnTo>
                    <a:pt x="225" y="1373"/>
                  </a:lnTo>
                  <a:lnTo>
                    <a:pt x="230" y="1348"/>
                  </a:lnTo>
                  <a:lnTo>
                    <a:pt x="237" y="1321"/>
                  </a:lnTo>
                  <a:lnTo>
                    <a:pt x="245" y="1278"/>
                  </a:lnTo>
                  <a:lnTo>
                    <a:pt x="252" y="1236"/>
                  </a:lnTo>
                  <a:lnTo>
                    <a:pt x="256" y="1192"/>
                  </a:lnTo>
                  <a:lnTo>
                    <a:pt x="256" y="1170"/>
                  </a:lnTo>
                  <a:lnTo>
                    <a:pt x="256" y="1147"/>
                  </a:lnTo>
                  <a:lnTo>
                    <a:pt x="209" y="1146"/>
                  </a:lnTo>
                  <a:lnTo>
                    <a:pt x="187" y="1144"/>
                  </a:lnTo>
                  <a:lnTo>
                    <a:pt x="163" y="1143"/>
                  </a:lnTo>
                  <a:lnTo>
                    <a:pt x="163" y="1175"/>
                  </a:lnTo>
                  <a:lnTo>
                    <a:pt x="163" y="1209"/>
                  </a:lnTo>
                  <a:lnTo>
                    <a:pt x="163" y="1227"/>
                  </a:lnTo>
                  <a:lnTo>
                    <a:pt x="164" y="1244"/>
                  </a:lnTo>
                  <a:lnTo>
                    <a:pt x="166" y="1259"/>
                  </a:lnTo>
                  <a:lnTo>
                    <a:pt x="170" y="1275"/>
                  </a:lnTo>
                  <a:lnTo>
                    <a:pt x="169" y="1278"/>
                  </a:lnTo>
                  <a:lnTo>
                    <a:pt x="166" y="1278"/>
                  </a:lnTo>
                  <a:lnTo>
                    <a:pt x="164" y="1279"/>
                  </a:lnTo>
                  <a:lnTo>
                    <a:pt x="164" y="1282"/>
                  </a:lnTo>
                  <a:lnTo>
                    <a:pt x="164" y="1290"/>
                  </a:lnTo>
                  <a:lnTo>
                    <a:pt x="163" y="1299"/>
                  </a:lnTo>
                  <a:lnTo>
                    <a:pt x="159" y="1316"/>
                  </a:lnTo>
                  <a:lnTo>
                    <a:pt x="155" y="1334"/>
                  </a:lnTo>
                  <a:lnTo>
                    <a:pt x="155" y="1342"/>
                  </a:lnTo>
                  <a:lnTo>
                    <a:pt x="155" y="1349"/>
                  </a:lnTo>
                  <a:lnTo>
                    <a:pt x="153" y="1351"/>
                  </a:lnTo>
                  <a:lnTo>
                    <a:pt x="150" y="1351"/>
                  </a:lnTo>
                  <a:lnTo>
                    <a:pt x="148" y="1351"/>
                  </a:lnTo>
                  <a:lnTo>
                    <a:pt x="146" y="1352"/>
                  </a:lnTo>
                  <a:lnTo>
                    <a:pt x="142" y="1366"/>
                  </a:lnTo>
                  <a:lnTo>
                    <a:pt x="136" y="1377"/>
                  </a:lnTo>
                  <a:lnTo>
                    <a:pt x="129" y="1389"/>
                  </a:lnTo>
                  <a:lnTo>
                    <a:pt x="122" y="1398"/>
                  </a:lnTo>
                  <a:lnTo>
                    <a:pt x="107" y="1418"/>
                  </a:lnTo>
                  <a:lnTo>
                    <a:pt x="100" y="1429"/>
                  </a:lnTo>
                  <a:lnTo>
                    <a:pt x="94" y="1441"/>
                  </a:lnTo>
                  <a:lnTo>
                    <a:pt x="104" y="1445"/>
                  </a:lnTo>
                  <a:lnTo>
                    <a:pt x="114" y="1450"/>
                  </a:lnTo>
                  <a:lnTo>
                    <a:pt x="124" y="1457"/>
                  </a:lnTo>
                  <a:lnTo>
                    <a:pt x="135" y="1462"/>
                  </a:lnTo>
                  <a:close/>
                  <a:moveTo>
                    <a:pt x="162" y="1035"/>
                  </a:moveTo>
                  <a:lnTo>
                    <a:pt x="162" y="1035"/>
                  </a:lnTo>
                  <a:lnTo>
                    <a:pt x="163" y="1039"/>
                  </a:lnTo>
                  <a:lnTo>
                    <a:pt x="166" y="1045"/>
                  </a:lnTo>
                  <a:lnTo>
                    <a:pt x="170" y="1049"/>
                  </a:lnTo>
                  <a:lnTo>
                    <a:pt x="174" y="1052"/>
                  </a:lnTo>
                  <a:lnTo>
                    <a:pt x="187" y="1057"/>
                  </a:lnTo>
                  <a:lnTo>
                    <a:pt x="200" y="1059"/>
                  </a:lnTo>
                  <a:lnTo>
                    <a:pt x="212" y="1059"/>
                  </a:lnTo>
                  <a:lnTo>
                    <a:pt x="219" y="1057"/>
                  </a:lnTo>
                  <a:lnTo>
                    <a:pt x="225" y="1056"/>
                  </a:lnTo>
                  <a:lnTo>
                    <a:pt x="229" y="1053"/>
                  </a:lnTo>
                  <a:lnTo>
                    <a:pt x="233" y="1049"/>
                  </a:lnTo>
                  <a:lnTo>
                    <a:pt x="236" y="1045"/>
                  </a:lnTo>
                  <a:lnTo>
                    <a:pt x="239" y="1040"/>
                  </a:lnTo>
                  <a:lnTo>
                    <a:pt x="240" y="1031"/>
                  </a:lnTo>
                  <a:lnTo>
                    <a:pt x="240" y="1019"/>
                  </a:lnTo>
                  <a:lnTo>
                    <a:pt x="237" y="1008"/>
                  </a:lnTo>
                  <a:lnTo>
                    <a:pt x="235" y="997"/>
                  </a:lnTo>
                  <a:lnTo>
                    <a:pt x="229" y="976"/>
                  </a:lnTo>
                  <a:lnTo>
                    <a:pt x="225" y="959"/>
                  </a:lnTo>
                  <a:lnTo>
                    <a:pt x="225" y="966"/>
                  </a:lnTo>
                  <a:lnTo>
                    <a:pt x="225" y="976"/>
                  </a:lnTo>
                  <a:lnTo>
                    <a:pt x="228" y="994"/>
                  </a:lnTo>
                  <a:lnTo>
                    <a:pt x="229" y="1011"/>
                  </a:lnTo>
                  <a:lnTo>
                    <a:pt x="228" y="1019"/>
                  </a:lnTo>
                  <a:lnTo>
                    <a:pt x="226" y="1026"/>
                  </a:lnTo>
                  <a:lnTo>
                    <a:pt x="222" y="1032"/>
                  </a:lnTo>
                  <a:lnTo>
                    <a:pt x="216" y="1035"/>
                  </a:lnTo>
                  <a:lnTo>
                    <a:pt x="211" y="1038"/>
                  </a:lnTo>
                  <a:lnTo>
                    <a:pt x="205" y="1038"/>
                  </a:lnTo>
                  <a:lnTo>
                    <a:pt x="198" y="1036"/>
                  </a:lnTo>
                  <a:lnTo>
                    <a:pt x="193" y="1033"/>
                  </a:lnTo>
                  <a:lnTo>
                    <a:pt x="187" y="1029"/>
                  </a:lnTo>
                  <a:lnTo>
                    <a:pt x="184" y="1024"/>
                  </a:lnTo>
                  <a:lnTo>
                    <a:pt x="183" y="1017"/>
                  </a:lnTo>
                  <a:lnTo>
                    <a:pt x="181" y="1010"/>
                  </a:lnTo>
                  <a:lnTo>
                    <a:pt x="183" y="996"/>
                  </a:lnTo>
                  <a:lnTo>
                    <a:pt x="183" y="981"/>
                  </a:lnTo>
                  <a:lnTo>
                    <a:pt x="183" y="974"/>
                  </a:lnTo>
                  <a:lnTo>
                    <a:pt x="181" y="969"/>
                  </a:lnTo>
                  <a:lnTo>
                    <a:pt x="179" y="976"/>
                  </a:lnTo>
                  <a:lnTo>
                    <a:pt x="176" y="984"/>
                  </a:lnTo>
                  <a:lnTo>
                    <a:pt x="167" y="998"/>
                  </a:lnTo>
                  <a:lnTo>
                    <a:pt x="164" y="1007"/>
                  </a:lnTo>
                  <a:lnTo>
                    <a:pt x="162" y="1015"/>
                  </a:lnTo>
                  <a:lnTo>
                    <a:pt x="160" y="1025"/>
                  </a:lnTo>
                  <a:lnTo>
                    <a:pt x="162" y="1035"/>
                  </a:lnTo>
                  <a:close/>
                  <a:moveTo>
                    <a:pt x="232" y="1523"/>
                  </a:moveTo>
                  <a:lnTo>
                    <a:pt x="232" y="1523"/>
                  </a:lnTo>
                  <a:lnTo>
                    <a:pt x="232" y="1501"/>
                  </a:lnTo>
                  <a:lnTo>
                    <a:pt x="230" y="1490"/>
                  </a:lnTo>
                  <a:lnTo>
                    <a:pt x="229" y="1484"/>
                  </a:lnTo>
                  <a:lnTo>
                    <a:pt x="226" y="1478"/>
                  </a:lnTo>
                  <a:lnTo>
                    <a:pt x="221" y="1481"/>
                  </a:lnTo>
                  <a:lnTo>
                    <a:pt x="216" y="1486"/>
                  </a:lnTo>
                  <a:lnTo>
                    <a:pt x="211" y="1490"/>
                  </a:lnTo>
                  <a:lnTo>
                    <a:pt x="205" y="1491"/>
                  </a:lnTo>
                  <a:lnTo>
                    <a:pt x="198" y="1491"/>
                  </a:lnTo>
                  <a:lnTo>
                    <a:pt x="191" y="1491"/>
                  </a:lnTo>
                  <a:lnTo>
                    <a:pt x="179" y="1487"/>
                  </a:lnTo>
                  <a:lnTo>
                    <a:pt x="157" y="1478"/>
                  </a:lnTo>
                  <a:lnTo>
                    <a:pt x="129" y="1471"/>
                  </a:lnTo>
                  <a:lnTo>
                    <a:pt x="117" y="1467"/>
                  </a:lnTo>
                  <a:lnTo>
                    <a:pt x="106" y="1463"/>
                  </a:lnTo>
                  <a:lnTo>
                    <a:pt x="101" y="1460"/>
                  </a:lnTo>
                  <a:lnTo>
                    <a:pt x="97" y="1457"/>
                  </a:lnTo>
                  <a:lnTo>
                    <a:pt x="94" y="1455"/>
                  </a:lnTo>
                  <a:lnTo>
                    <a:pt x="90" y="1453"/>
                  </a:lnTo>
                  <a:lnTo>
                    <a:pt x="87" y="1471"/>
                  </a:lnTo>
                  <a:lnTo>
                    <a:pt x="87" y="1488"/>
                  </a:lnTo>
                  <a:lnTo>
                    <a:pt x="87" y="1504"/>
                  </a:lnTo>
                  <a:lnTo>
                    <a:pt x="89" y="1521"/>
                  </a:lnTo>
                  <a:lnTo>
                    <a:pt x="93" y="1550"/>
                  </a:lnTo>
                  <a:lnTo>
                    <a:pt x="100" y="1582"/>
                  </a:lnTo>
                  <a:lnTo>
                    <a:pt x="111" y="1591"/>
                  </a:lnTo>
                  <a:lnTo>
                    <a:pt x="122" y="1596"/>
                  </a:lnTo>
                  <a:lnTo>
                    <a:pt x="136" y="1602"/>
                  </a:lnTo>
                  <a:lnTo>
                    <a:pt x="152" y="1606"/>
                  </a:lnTo>
                  <a:lnTo>
                    <a:pt x="180" y="1615"/>
                  </a:lnTo>
                  <a:lnTo>
                    <a:pt x="194" y="1619"/>
                  </a:lnTo>
                  <a:lnTo>
                    <a:pt x="207" y="1626"/>
                  </a:lnTo>
                  <a:lnTo>
                    <a:pt x="211" y="1625"/>
                  </a:lnTo>
                  <a:lnTo>
                    <a:pt x="215" y="1625"/>
                  </a:lnTo>
                  <a:lnTo>
                    <a:pt x="218" y="1625"/>
                  </a:lnTo>
                  <a:lnTo>
                    <a:pt x="223" y="1625"/>
                  </a:lnTo>
                  <a:lnTo>
                    <a:pt x="226" y="1599"/>
                  </a:lnTo>
                  <a:lnTo>
                    <a:pt x="229" y="1574"/>
                  </a:lnTo>
                  <a:lnTo>
                    <a:pt x="232" y="1549"/>
                  </a:lnTo>
                  <a:lnTo>
                    <a:pt x="232" y="1523"/>
                  </a:lnTo>
                  <a:close/>
                  <a:moveTo>
                    <a:pt x="197" y="907"/>
                  </a:moveTo>
                  <a:lnTo>
                    <a:pt x="197" y="907"/>
                  </a:lnTo>
                  <a:lnTo>
                    <a:pt x="193" y="915"/>
                  </a:lnTo>
                  <a:lnTo>
                    <a:pt x="190" y="930"/>
                  </a:lnTo>
                  <a:lnTo>
                    <a:pt x="190" y="935"/>
                  </a:lnTo>
                  <a:lnTo>
                    <a:pt x="190" y="939"/>
                  </a:lnTo>
                  <a:lnTo>
                    <a:pt x="191" y="944"/>
                  </a:lnTo>
                  <a:lnTo>
                    <a:pt x="194" y="945"/>
                  </a:lnTo>
                  <a:lnTo>
                    <a:pt x="195" y="946"/>
                  </a:lnTo>
                  <a:lnTo>
                    <a:pt x="200" y="946"/>
                  </a:lnTo>
                  <a:lnTo>
                    <a:pt x="208" y="945"/>
                  </a:lnTo>
                  <a:lnTo>
                    <a:pt x="222" y="942"/>
                  </a:lnTo>
                  <a:lnTo>
                    <a:pt x="225" y="934"/>
                  </a:lnTo>
                  <a:lnTo>
                    <a:pt x="225" y="925"/>
                  </a:lnTo>
                  <a:lnTo>
                    <a:pt x="222" y="906"/>
                  </a:lnTo>
                  <a:lnTo>
                    <a:pt x="215" y="903"/>
                  </a:lnTo>
                  <a:lnTo>
                    <a:pt x="209" y="903"/>
                  </a:lnTo>
                  <a:lnTo>
                    <a:pt x="197" y="907"/>
                  </a:lnTo>
                  <a:close/>
                  <a:moveTo>
                    <a:pt x="216" y="597"/>
                  </a:moveTo>
                  <a:lnTo>
                    <a:pt x="216" y="597"/>
                  </a:lnTo>
                  <a:lnTo>
                    <a:pt x="215" y="604"/>
                  </a:lnTo>
                  <a:lnTo>
                    <a:pt x="214" y="609"/>
                  </a:lnTo>
                  <a:lnTo>
                    <a:pt x="212" y="615"/>
                  </a:lnTo>
                  <a:lnTo>
                    <a:pt x="212" y="618"/>
                  </a:lnTo>
                  <a:lnTo>
                    <a:pt x="214" y="621"/>
                  </a:lnTo>
                  <a:lnTo>
                    <a:pt x="215" y="618"/>
                  </a:lnTo>
                  <a:lnTo>
                    <a:pt x="218" y="616"/>
                  </a:lnTo>
                  <a:lnTo>
                    <a:pt x="219" y="615"/>
                  </a:lnTo>
                  <a:lnTo>
                    <a:pt x="221" y="612"/>
                  </a:lnTo>
                  <a:lnTo>
                    <a:pt x="219" y="608"/>
                  </a:lnTo>
                  <a:lnTo>
                    <a:pt x="219" y="604"/>
                  </a:lnTo>
                  <a:lnTo>
                    <a:pt x="218" y="600"/>
                  </a:lnTo>
                  <a:lnTo>
                    <a:pt x="216" y="597"/>
                  </a:lnTo>
                  <a:close/>
                  <a:moveTo>
                    <a:pt x="195" y="960"/>
                  </a:moveTo>
                  <a:lnTo>
                    <a:pt x="195" y="960"/>
                  </a:lnTo>
                  <a:lnTo>
                    <a:pt x="194" y="966"/>
                  </a:lnTo>
                  <a:lnTo>
                    <a:pt x="193" y="974"/>
                  </a:lnTo>
                  <a:lnTo>
                    <a:pt x="193" y="990"/>
                  </a:lnTo>
                  <a:lnTo>
                    <a:pt x="194" y="1019"/>
                  </a:lnTo>
                  <a:lnTo>
                    <a:pt x="201" y="1024"/>
                  </a:lnTo>
                  <a:lnTo>
                    <a:pt x="204" y="1025"/>
                  </a:lnTo>
                  <a:lnTo>
                    <a:pt x="209" y="1026"/>
                  </a:lnTo>
                  <a:lnTo>
                    <a:pt x="214" y="1019"/>
                  </a:lnTo>
                  <a:lnTo>
                    <a:pt x="216" y="1008"/>
                  </a:lnTo>
                  <a:lnTo>
                    <a:pt x="218" y="997"/>
                  </a:lnTo>
                  <a:lnTo>
                    <a:pt x="216" y="984"/>
                  </a:lnTo>
                  <a:lnTo>
                    <a:pt x="215" y="973"/>
                  </a:lnTo>
                  <a:lnTo>
                    <a:pt x="214" y="969"/>
                  </a:lnTo>
                  <a:lnTo>
                    <a:pt x="211" y="965"/>
                  </a:lnTo>
                  <a:lnTo>
                    <a:pt x="208" y="962"/>
                  </a:lnTo>
                  <a:lnTo>
                    <a:pt x="204" y="959"/>
                  </a:lnTo>
                  <a:lnTo>
                    <a:pt x="200" y="959"/>
                  </a:lnTo>
                  <a:lnTo>
                    <a:pt x="195" y="960"/>
                  </a:lnTo>
                  <a:close/>
                  <a:moveTo>
                    <a:pt x="208" y="642"/>
                  </a:moveTo>
                  <a:lnTo>
                    <a:pt x="208" y="642"/>
                  </a:lnTo>
                  <a:lnTo>
                    <a:pt x="207" y="647"/>
                  </a:lnTo>
                  <a:lnTo>
                    <a:pt x="205" y="652"/>
                  </a:lnTo>
                  <a:lnTo>
                    <a:pt x="205" y="657"/>
                  </a:lnTo>
                  <a:lnTo>
                    <a:pt x="207" y="661"/>
                  </a:lnTo>
                  <a:lnTo>
                    <a:pt x="211" y="657"/>
                  </a:lnTo>
                  <a:lnTo>
                    <a:pt x="214" y="653"/>
                  </a:lnTo>
                  <a:lnTo>
                    <a:pt x="212" y="647"/>
                  </a:lnTo>
                  <a:lnTo>
                    <a:pt x="208" y="642"/>
                  </a:lnTo>
                  <a:close/>
                  <a:moveTo>
                    <a:pt x="195" y="892"/>
                  </a:moveTo>
                  <a:lnTo>
                    <a:pt x="195" y="892"/>
                  </a:lnTo>
                  <a:lnTo>
                    <a:pt x="201" y="890"/>
                  </a:lnTo>
                  <a:lnTo>
                    <a:pt x="205" y="887"/>
                  </a:lnTo>
                  <a:lnTo>
                    <a:pt x="209" y="885"/>
                  </a:lnTo>
                  <a:lnTo>
                    <a:pt x="211" y="882"/>
                  </a:lnTo>
                  <a:lnTo>
                    <a:pt x="207" y="876"/>
                  </a:lnTo>
                  <a:lnTo>
                    <a:pt x="202" y="872"/>
                  </a:lnTo>
                  <a:lnTo>
                    <a:pt x="201" y="869"/>
                  </a:lnTo>
                  <a:lnTo>
                    <a:pt x="200" y="861"/>
                  </a:lnTo>
                  <a:lnTo>
                    <a:pt x="201" y="855"/>
                  </a:lnTo>
                  <a:lnTo>
                    <a:pt x="204" y="851"/>
                  </a:lnTo>
                  <a:lnTo>
                    <a:pt x="208" y="844"/>
                  </a:lnTo>
                  <a:lnTo>
                    <a:pt x="204" y="841"/>
                  </a:lnTo>
                  <a:lnTo>
                    <a:pt x="200" y="835"/>
                  </a:lnTo>
                  <a:lnTo>
                    <a:pt x="197" y="831"/>
                  </a:lnTo>
                  <a:lnTo>
                    <a:pt x="195" y="826"/>
                  </a:lnTo>
                  <a:lnTo>
                    <a:pt x="195" y="820"/>
                  </a:lnTo>
                  <a:lnTo>
                    <a:pt x="197" y="814"/>
                  </a:lnTo>
                  <a:lnTo>
                    <a:pt x="201" y="812"/>
                  </a:lnTo>
                  <a:lnTo>
                    <a:pt x="208" y="809"/>
                  </a:lnTo>
                  <a:lnTo>
                    <a:pt x="202" y="798"/>
                  </a:lnTo>
                  <a:lnTo>
                    <a:pt x="200" y="791"/>
                  </a:lnTo>
                  <a:lnTo>
                    <a:pt x="198" y="785"/>
                  </a:lnTo>
                  <a:lnTo>
                    <a:pt x="198" y="779"/>
                  </a:lnTo>
                  <a:lnTo>
                    <a:pt x="200" y="774"/>
                  </a:lnTo>
                  <a:lnTo>
                    <a:pt x="202" y="768"/>
                  </a:lnTo>
                  <a:lnTo>
                    <a:pt x="208" y="762"/>
                  </a:lnTo>
                  <a:lnTo>
                    <a:pt x="205" y="758"/>
                  </a:lnTo>
                  <a:lnTo>
                    <a:pt x="202" y="754"/>
                  </a:lnTo>
                  <a:lnTo>
                    <a:pt x="201" y="750"/>
                  </a:lnTo>
                  <a:lnTo>
                    <a:pt x="200" y="744"/>
                  </a:lnTo>
                  <a:lnTo>
                    <a:pt x="201" y="740"/>
                  </a:lnTo>
                  <a:lnTo>
                    <a:pt x="202" y="737"/>
                  </a:lnTo>
                  <a:lnTo>
                    <a:pt x="205" y="733"/>
                  </a:lnTo>
                  <a:lnTo>
                    <a:pt x="207" y="729"/>
                  </a:lnTo>
                  <a:lnTo>
                    <a:pt x="207" y="720"/>
                  </a:lnTo>
                  <a:lnTo>
                    <a:pt x="207" y="710"/>
                  </a:lnTo>
                  <a:lnTo>
                    <a:pt x="208" y="703"/>
                  </a:lnTo>
                  <a:lnTo>
                    <a:pt x="209" y="701"/>
                  </a:lnTo>
                  <a:lnTo>
                    <a:pt x="212" y="698"/>
                  </a:lnTo>
                  <a:lnTo>
                    <a:pt x="208" y="692"/>
                  </a:lnTo>
                  <a:lnTo>
                    <a:pt x="205" y="684"/>
                  </a:lnTo>
                  <a:lnTo>
                    <a:pt x="204" y="677"/>
                  </a:lnTo>
                  <a:lnTo>
                    <a:pt x="204" y="671"/>
                  </a:lnTo>
                  <a:lnTo>
                    <a:pt x="200" y="694"/>
                  </a:lnTo>
                  <a:lnTo>
                    <a:pt x="195" y="719"/>
                  </a:lnTo>
                  <a:lnTo>
                    <a:pt x="193" y="747"/>
                  </a:lnTo>
                  <a:lnTo>
                    <a:pt x="191" y="776"/>
                  </a:lnTo>
                  <a:lnTo>
                    <a:pt x="191" y="806"/>
                  </a:lnTo>
                  <a:lnTo>
                    <a:pt x="191" y="835"/>
                  </a:lnTo>
                  <a:lnTo>
                    <a:pt x="193" y="865"/>
                  </a:lnTo>
                  <a:lnTo>
                    <a:pt x="195" y="892"/>
                  </a:lnTo>
                  <a:close/>
                  <a:moveTo>
                    <a:pt x="149" y="1254"/>
                  </a:moveTo>
                  <a:lnTo>
                    <a:pt x="149" y="1254"/>
                  </a:lnTo>
                  <a:lnTo>
                    <a:pt x="136" y="1259"/>
                  </a:lnTo>
                  <a:lnTo>
                    <a:pt x="131" y="1262"/>
                  </a:lnTo>
                  <a:lnTo>
                    <a:pt x="124" y="1264"/>
                  </a:lnTo>
                  <a:lnTo>
                    <a:pt x="129" y="1283"/>
                  </a:lnTo>
                  <a:lnTo>
                    <a:pt x="132" y="1293"/>
                  </a:lnTo>
                  <a:lnTo>
                    <a:pt x="136" y="1300"/>
                  </a:lnTo>
                  <a:lnTo>
                    <a:pt x="142" y="1297"/>
                  </a:lnTo>
                  <a:lnTo>
                    <a:pt x="148" y="1293"/>
                  </a:lnTo>
                  <a:lnTo>
                    <a:pt x="152" y="1288"/>
                  </a:lnTo>
                  <a:lnTo>
                    <a:pt x="155" y="1282"/>
                  </a:lnTo>
                  <a:lnTo>
                    <a:pt x="155" y="1275"/>
                  </a:lnTo>
                  <a:lnTo>
                    <a:pt x="155" y="1268"/>
                  </a:lnTo>
                  <a:lnTo>
                    <a:pt x="153" y="1261"/>
                  </a:lnTo>
                  <a:lnTo>
                    <a:pt x="149" y="1254"/>
                  </a:lnTo>
                  <a:close/>
                  <a:moveTo>
                    <a:pt x="150" y="1210"/>
                  </a:moveTo>
                  <a:lnTo>
                    <a:pt x="150" y="1210"/>
                  </a:lnTo>
                  <a:lnTo>
                    <a:pt x="148" y="1215"/>
                  </a:lnTo>
                  <a:lnTo>
                    <a:pt x="143" y="1216"/>
                  </a:lnTo>
                  <a:lnTo>
                    <a:pt x="139" y="1217"/>
                  </a:lnTo>
                  <a:lnTo>
                    <a:pt x="136" y="1220"/>
                  </a:lnTo>
                  <a:lnTo>
                    <a:pt x="141" y="1226"/>
                  </a:lnTo>
                  <a:lnTo>
                    <a:pt x="143" y="1231"/>
                  </a:lnTo>
                  <a:lnTo>
                    <a:pt x="148" y="1237"/>
                  </a:lnTo>
                  <a:lnTo>
                    <a:pt x="152" y="1241"/>
                  </a:lnTo>
                  <a:lnTo>
                    <a:pt x="153" y="1234"/>
                  </a:lnTo>
                  <a:lnTo>
                    <a:pt x="153" y="1226"/>
                  </a:lnTo>
                  <a:lnTo>
                    <a:pt x="152" y="1219"/>
                  </a:lnTo>
                  <a:lnTo>
                    <a:pt x="150" y="1210"/>
                  </a:lnTo>
                  <a:close/>
                  <a:moveTo>
                    <a:pt x="143" y="1147"/>
                  </a:moveTo>
                  <a:lnTo>
                    <a:pt x="143" y="1147"/>
                  </a:lnTo>
                  <a:lnTo>
                    <a:pt x="131" y="1164"/>
                  </a:lnTo>
                  <a:lnTo>
                    <a:pt x="127" y="1174"/>
                  </a:lnTo>
                  <a:lnTo>
                    <a:pt x="124" y="1178"/>
                  </a:lnTo>
                  <a:lnTo>
                    <a:pt x="124" y="1182"/>
                  </a:lnTo>
                  <a:lnTo>
                    <a:pt x="132" y="1179"/>
                  </a:lnTo>
                  <a:lnTo>
                    <a:pt x="141" y="1174"/>
                  </a:lnTo>
                  <a:lnTo>
                    <a:pt x="141" y="1171"/>
                  </a:lnTo>
                  <a:lnTo>
                    <a:pt x="139" y="1167"/>
                  </a:lnTo>
                  <a:lnTo>
                    <a:pt x="138" y="1164"/>
                  </a:lnTo>
                  <a:lnTo>
                    <a:pt x="139" y="1160"/>
                  </a:lnTo>
                  <a:lnTo>
                    <a:pt x="142" y="1165"/>
                  </a:lnTo>
                  <a:lnTo>
                    <a:pt x="145" y="1167"/>
                  </a:lnTo>
                  <a:lnTo>
                    <a:pt x="148" y="1167"/>
                  </a:lnTo>
                  <a:lnTo>
                    <a:pt x="150" y="1163"/>
                  </a:lnTo>
                  <a:lnTo>
                    <a:pt x="152" y="1154"/>
                  </a:lnTo>
                  <a:lnTo>
                    <a:pt x="152" y="1151"/>
                  </a:lnTo>
                  <a:lnTo>
                    <a:pt x="150" y="1149"/>
                  </a:lnTo>
                  <a:lnTo>
                    <a:pt x="148" y="1147"/>
                  </a:lnTo>
                  <a:lnTo>
                    <a:pt x="143" y="1147"/>
                  </a:lnTo>
                  <a:close/>
                  <a:moveTo>
                    <a:pt x="139" y="1309"/>
                  </a:moveTo>
                  <a:lnTo>
                    <a:pt x="139" y="1309"/>
                  </a:lnTo>
                  <a:lnTo>
                    <a:pt x="142" y="1317"/>
                  </a:lnTo>
                  <a:lnTo>
                    <a:pt x="146" y="1323"/>
                  </a:lnTo>
                  <a:lnTo>
                    <a:pt x="148" y="1317"/>
                  </a:lnTo>
                  <a:lnTo>
                    <a:pt x="150" y="1311"/>
                  </a:lnTo>
                  <a:lnTo>
                    <a:pt x="152" y="1307"/>
                  </a:lnTo>
                  <a:lnTo>
                    <a:pt x="150" y="1303"/>
                  </a:lnTo>
                  <a:lnTo>
                    <a:pt x="149" y="1306"/>
                  </a:lnTo>
                  <a:lnTo>
                    <a:pt x="145" y="1307"/>
                  </a:lnTo>
                  <a:lnTo>
                    <a:pt x="142" y="1307"/>
                  </a:lnTo>
                  <a:lnTo>
                    <a:pt x="139" y="1309"/>
                  </a:lnTo>
                  <a:close/>
                  <a:moveTo>
                    <a:pt x="148" y="1181"/>
                  </a:moveTo>
                  <a:lnTo>
                    <a:pt x="148" y="1181"/>
                  </a:lnTo>
                  <a:lnTo>
                    <a:pt x="127" y="1188"/>
                  </a:lnTo>
                  <a:lnTo>
                    <a:pt x="129" y="1189"/>
                  </a:lnTo>
                  <a:lnTo>
                    <a:pt x="131" y="1191"/>
                  </a:lnTo>
                  <a:lnTo>
                    <a:pt x="132" y="1193"/>
                  </a:lnTo>
                  <a:lnTo>
                    <a:pt x="131" y="1195"/>
                  </a:lnTo>
                  <a:lnTo>
                    <a:pt x="128" y="1203"/>
                  </a:lnTo>
                  <a:lnTo>
                    <a:pt x="128" y="1206"/>
                  </a:lnTo>
                  <a:lnTo>
                    <a:pt x="129" y="1206"/>
                  </a:lnTo>
                  <a:lnTo>
                    <a:pt x="131" y="1208"/>
                  </a:lnTo>
                  <a:lnTo>
                    <a:pt x="131" y="1209"/>
                  </a:lnTo>
                  <a:lnTo>
                    <a:pt x="136" y="1209"/>
                  </a:lnTo>
                  <a:lnTo>
                    <a:pt x="141" y="1206"/>
                  </a:lnTo>
                  <a:lnTo>
                    <a:pt x="145" y="1203"/>
                  </a:lnTo>
                  <a:lnTo>
                    <a:pt x="148" y="1200"/>
                  </a:lnTo>
                  <a:lnTo>
                    <a:pt x="149" y="1196"/>
                  </a:lnTo>
                  <a:lnTo>
                    <a:pt x="150" y="1192"/>
                  </a:lnTo>
                  <a:lnTo>
                    <a:pt x="149" y="1186"/>
                  </a:lnTo>
                  <a:lnTo>
                    <a:pt x="148" y="1181"/>
                  </a:lnTo>
                  <a:close/>
                  <a:moveTo>
                    <a:pt x="143" y="1244"/>
                  </a:moveTo>
                  <a:lnTo>
                    <a:pt x="143" y="1244"/>
                  </a:lnTo>
                  <a:lnTo>
                    <a:pt x="138" y="1231"/>
                  </a:lnTo>
                  <a:lnTo>
                    <a:pt x="134" y="1226"/>
                  </a:lnTo>
                  <a:lnTo>
                    <a:pt x="131" y="1224"/>
                  </a:lnTo>
                  <a:lnTo>
                    <a:pt x="128" y="1222"/>
                  </a:lnTo>
                  <a:lnTo>
                    <a:pt x="111" y="1227"/>
                  </a:lnTo>
                  <a:lnTo>
                    <a:pt x="115" y="1243"/>
                  </a:lnTo>
                  <a:lnTo>
                    <a:pt x="121" y="1257"/>
                  </a:lnTo>
                  <a:lnTo>
                    <a:pt x="134" y="1252"/>
                  </a:lnTo>
                  <a:lnTo>
                    <a:pt x="139" y="1250"/>
                  </a:lnTo>
                  <a:lnTo>
                    <a:pt x="143" y="1244"/>
                  </a:lnTo>
                  <a:close/>
                  <a:moveTo>
                    <a:pt x="131" y="1313"/>
                  </a:moveTo>
                  <a:lnTo>
                    <a:pt x="131" y="1313"/>
                  </a:lnTo>
                  <a:lnTo>
                    <a:pt x="125" y="1317"/>
                  </a:lnTo>
                  <a:lnTo>
                    <a:pt x="120" y="1320"/>
                  </a:lnTo>
                  <a:lnTo>
                    <a:pt x="114" y="1323"/>
                  </a:lnTo>
                  <a:lnTo>
                    <a:pt x="108" y="1325"/>
                  </a:lnTo>
                  <a:lnTo>
                    <a:pt x="111" y="1331"/>
                  </a:lnTo>
                  <a:lnTo>
                    <a:pt x="114" y="1337"/>
                  </a:lnTo>
                  <a:lnTo>
                    <a:pt x="120" y="1349"/>
                  </a:lnTo>
                  <a:lnTo>
                    <a:pt x="127" y="1348"/>
                  </a:lnTo>
                  <a:lnTo>
                    <a:pt x="132" y="1345"/>
                  </a:lnTo>
                  <a:lnTo>
                    <a:pt x="136" y="1341"/>
                  </a:lnTo>
                  <a:lnTo>
                    <a:pt x="141" y="1337"/>
                  </a:lnTo>
                  <a:lnTo>
                    <a:pt x="139" y="1331"/>
                  </a:lnTo>
                  <a:lnTo>
                    <a:pt x="136" y="1324"/>
                  </a:lnTo>
                  <a:lnTo>
                    <a:pt x="131" y="1313"/>
                  </a:lnTo>
                  <a:close/>
                  <a:moveTo>
                    <a:pt x="125" y="1358"/>
                  </a:moveTo>
                  <a:lnTo>
                    <a:pt x="125" y="1358"/>
                  </a:lnTo>
                  <a:lnTo>
                    <a:pt x="125" y="1361"/>
                  </a:lnTo>
                  <a:lnTo>
                    <a:pt x="127" y="1363"/>
                  </a:lnTo>
                  <a:lnTo>
                    <a:pt x="129" y="1366"/>
                  </a:lnTo>
                  <a:lnTo>
                    <a:pt x="131" y="1363"/>
                  </a:lnTo>
                  <a:lnTo>
                    <a:pt x="132" y="1361"/>
                  </a:lnTo>
                  <a:lnTo>
                    <a:pt x="134" y="1358"/>
                  </a:lnTo>
                  <a:lnTo>
                    <a:pt x="135" y="1355"/>
                  </a:lnTo>
                  <a:lnTo>
                    <a:pt x="132" y="1355"/>
                  </a:lnTo>
                  <a:lnTo>
                    <a:pt x="129" y="1356"/>
                  </a:lnTo>
                  <a:lnTo>
                    <a:pt x="128" y="1358"/>
                  </a:lnTo>
                  <a:lnTo>
                    <a:pt x="125" y="1358"/>
                  </a:lnTo>
                  <a:close/>
                  <a:moveTo>
                    <a:pt x="91" y="1119"/>
                  </a:moveTo>
                  <a:lnTo>
                    <a:pt x="91" y="1119"/>
                  </a:lnTo>
                  <a:lnTo>
                    <a:pt x="54" y="1226"/>
                  </a:lnTo>
                  <a:lnTo>
                    <a:pt x="34" y="1282"/>
                  </a:lnTo>
                  <a:lnTo>
                    <a:pt x="16" y="1339"/>
                  </a:lnTo>
                  <a:lnTo>
                    <a:pt x="16" y="1349"/>
                  </a:lnTo>
                  <a:lnTo>
                    <a:pt x="17" y="1358"/>
                  </a:lnTo>
                  <a:lnTo>
                    <a:pt x="18" y="1366"/>
                  </a:lnTo>
                  <a:lnTo>
                    <a:pt x="21" y="1373"/>
                  </a:lnTo>
                  <a:lnTo>
                    <a:pt x="24" y="1380"/>
                  </a:lnTo>
                  <a:lnTo>
                    <a:pt x="28" y="1386"/>
                  </a:lnTo>
                  <a:lnTo>
                    <a:pt x="37" y="1396"/>
                  </a:lnTo>
                  <a:lnTo>
                    <a:pt x="47" y="1404"/>
                  </a:lnTo>
                  <a:lnTo>
                    <a:pt x="58" y="1412"/>
                  </a:lnTo>
                  <a:lnTo>
                    <a:pt x="69" y="1420"/>
                  </a:lnTo>
                  <a:lnTo>
                    <a:pt x="80" y="1428"/>
                  </a:lnTo>
                  <a:lnTo>
                    <a:pt x="76" y="1408"/>
                  </a:lnTo>
                  <a:lnTo>
                    <a:pt x="72" y="1386"/>
                  </a:lnTo>
                  <a:lnTo>
                    <a:pt x="66" y="1342"/>
                  </a:lnTo>
                  <a:lnTo>
                    <a:pt x="58" y="1339"/>
                  </a:lnTo>
                  <a:lnTo>
                    <a:pt x="55" y="1337"/>
                  </a:lnTo>
                  <a:lnTo>
                    <a:pt x="55" y="1335"/>
                  </a:lnTo>
                  <a:lnTo>
                    <a:pt x="55" y="1332"/>
                  </a:lnTo>
                  <a:lnTo>
                    <a:pt x="56" y="1332"/>
                  </a:lnTo>
                  <a:lnTo>
                    <a:pt x="58" y="1332"/>
                  </a:lnTo>
                  <a:lnTo>
                    <a:pt x="59" y="1334"/>
                  </a:lnTo>
                  <a:lnTo>
                    <a:pt x="62" y="1335"/>
                  </a:lnTo>
                  <a:lnTo>
                    <a:pt x="63" y="1335"/>
                  </a:lnTo>
                  <a:lnTo>
                    <a:pt x="65" y="1334"/>
                  </a:lnTo>
                  <a:lnTo>
                    <a:pt x="65" y="1318"/>
                  </a:lnTo>
                  <a:lnTo>
                    <a:pt x="66" y="1303"/>
                  </a:lnTo>
                  <a:lnTo>
                    <a:pt x="68" y="1289"/>
                  </a:lnTo>
                  <a:lnTo>
                    <a:pt x="70" y="1275"/>
                  </a:lnTo>
                  <a:lnTo>
                    <a:pt x="79" y="1248"/>
                  </a:lnTo>
                  <a:lnTo>
                    <a:pt x="89" y="1224"/>
                  </a:lnTo>
                  <a:lnTo>
                    <a:pt x="100" y="1200"/>
                  </a:lnTo>
                  <a:lnTo>
                    <a:pt x="111" y="1179"/>
                  </a:lnTo>
                  <a:lnTo>
                    <a:pt x="122" y="1157"/>
                  </a:lnTo>
                  <a:lnTo>
                    <a:pt x="134" y="1137"/>
                  </a:lnTo>
                  <a:lnTo>
                    <a:pt x="122" y="1135"/>
                  </a:lnTo>
                  <a:lnTo>
                    <a:pt x="113" y="1130"/>
                  </a:lnTo>
                  <a:lnTo>
                    <a:pt x="91" y="1119"/>
                  </a:lnTo>
                  <a:close/>
                  <a:moveTo>
                    <a:pt x="118" y="1268"/>
                  </a:moveTo>
                  <a:lnTo>
                    <a:pt x="118" y="1268"/>
                  </a:lnTo>
                  <a:lnTo>
                    <a:pt x="111" y="1271"/>
                  </a:lnTo>
                  <a:lnTo>
                    <a:pt x="103" y="1274"/>
                  </a:lnTo>
                  <a:lnTo>
                    <a:pt x="89" y="1279"/>
                  </a:lnTo>
                  <a:lnTo>
                    <a:pt x="91" y="1289"/>
                  </a:lnTo>
                  <a:lnTo>
                    <a:pt x="96" y="1297"/>
                  </a:lnTo>
                  <a:lnTo>
                    <a:pt x="104" y="1316"/>
                  </a:lnTo>
                  <a:lnTo>
                    <a:pt x="117" y="1310"/>
                  </a:lnTo>
                  <a:lnTo>
                    <a:pt x="128" y="1303"/>
                  </a:lnTo>
                  <a:lnTo>
                    <a:pt x="121" y="1286"/>
                  </a:lnTo>
                  <a:lnTo>
                    <a:pt x="120" y="1276"/>
                  </a:lnTo>
                  <a:lnTo>
                    <a:pt x="118" y="1268"/>
                  </a:lnTo>
                  <a:close/>
                  <a:moveTo>
                    <a:pt x="104" y="1223"/>
                  </a:moveTo>
                  <a:lnTo>
                    <a:pt x="104" y="1223"/>
                  </a:lnTo>
                  <a:lnTo>
                    <a:pt x="108" y="1220"/>
                  </a:lnTo>
                  <a:lnTo>
                    <a:pt x="114" y="1217"/>
                  </a:lnTo>
                  <a:lnTo>
                    <a:pt x="125" y="1213"/>
                  </a:lnTo>
                  <a:lnTo>
                    <a:pt x="124" y="1206"/>
                  </a:lnTo>
                  <a:lnTo>
                    <a:pt x="122" y="1200"/>
                  </a:lnTo>
                  <a:lnTo>
                    <a:pt x="118" y="1189"/>
                  </a:lnTo>
                  <a:lnTo>
                    <a:pt x="115" y="1199"/>
                  </a:lnTo>
                  <a:lnTo>
                    <a:pt x="110" y="1208"/>
                  </a:lnTo>
                  <a:lnTo>
                    <a:pt x="106" y="1216"/>
                  </a:lnTo>
                  <a:lnTo>
                    <a:pt x="104" y="1223"/>
                  </a:lnTo>
                  <a:close/>
                  <a:moveTo>
                    <a:pt x="115" y="1362"/>
                  </a:moveTo>
                  <a:lnTo>
                    <a:pt x="115" y="1362"/>
                  </a:lnTo>
                  <a:lnTo>
                    <a:pt x="111" y="1363"/>
                  </a:lnTo>
                  <a:lnTo>
                    <a:pt x="107" y="1366"/>
                  </a:lnTo>
                  <a:lnTo>
                    <a:pt x="103" y="1368"/>
                  </a:lnTo>
                  <a:lnTo>
                    <a:pt x="99" y="1369"/>
                  </a:lnTo>
                  <a:lnTo>
                    <a:pt x="101" y="1377"/>
                  </a:lnTo>
                  <a:lnTo>
                    <a:pt x="104" y="1383"/>
                  </a:lnTo>
                  <a:lnTo>
                    <a:pt x="108" y="1390"/>
                  </a:lnTo>
                  <a:lnTo>
                    <a:pt x="113" y="1394"/>
                  </a:lnTo>
                  <a:lnTo>
                    <a:pt x="118" y="1387"/>
                  </a:lnTo>
                  <a:lnTo>
                    <a:pt x="121" y="1379"/>
                  </a:lnTo>
                  <a:lnTo>
                    <a:pt x="122" y="1375"/>
                  </a:lnTo>
                  <a:lnTo>
                    <a:pt x="121" y="1370"/>
                  </a:lnTo>
                  <a:lnTo>
                    <a:pt x="120" y="1366"/>
                  </a:lnTo>
                  <a:lnTo>
                    <a:pt x="115" y="1362"/>
                  </a:lnTo>
                  <a:close/>
                  <a:moveTo>
                    <a:pt x="108" y="1229"/>
                  </a:moveTo>
                  <a:lnTo>
                    <a:pt x="108" y="1229"/>
                  </a:lnTo>
                  <a:lnTo>
                    <a:pt x="103" y="1231"/>
                  </a:lnTo>
                  <a:lnTo>
                    <a:pt x="97" y="1236"/>
                  </a:lnTo>
                  <a:lnTo>
                    <a:pt x="93" y="1241"/>
                  </a:lnTo>
                  <a:lnTo>
                    <a:pt x="90" y="1247"/>
                  </a:lnTo>
                  <a:lnTo>
                    <a:pt x="86" y="1261"/>
                  </a:lnTo>
                  <a:lnTo>
                    <a:pt x="83" y="1274"/>
                  </a:lnTo>
                  <a:lnTo>
                    <a:pt x="83" y="1269"/>
                  </a:lnTo>
                  <a:lnTo>
                    <a:pt x="87" y="1271"/>
                  </a:lnTo>
                  <a:lnTo>
                    <a:pt x="90" y="1271"/>
                  </a:lnTo>
                  <a:lnTo>
                    <a:pt x="99" y="1268"/>
                  </a:lnTo>
                  <a:lnTo>
                    <a:pt x="107" y="1264"/>
                  </a:lnTo>
                  <a:lnTo>
                    <a:pt x="111" y="1261"/>
                  </a:lnTo>
                  <a:lnTo>
                    <a:pt x="115" y="1259"/>
                  </a:lnTo>
                  <a:lnTo>
                    <a:pt x="114" y="1252"/>
                  </a:lnTo>
                  <a:lnTo>
                    <a:pt x="111" y="1245"/>
                  </a:lnTo>
                  <a:lnTo>
                    <a:pt x="110" y="1237"/>
                  </a:lnTo>
                  <a:lnTo>
                    <a:pt x="108" y="1229"/>
                  </a:lnTo>
                  <a:close/>
                  <a:moveTo>
                    <a:pt x="100" y="1327"/>
                  </a:moveTo>
                  <a:lnTo>
                    <a:pt x="100" y="1327"/>
                  </a:lnTo>
                  <a:lnTo>
                    <a:pt x="96" y="1330"/>
                  </a:lnTo>
                  <a:lnTo>
                    <a:pt x="91" y="1332"/>
                  </a:lnTo>
                  <a:lnTo>
                    <a:pt x="82" y="1335"/>
                  </a:lnTo>
                  <a:lnTo>
                    <a:pt x="84" y="1344"/>
                  </a:lnTo>
                  <a:lnTo>
                    <a:pt x="87" y="1349"/>
                  </a:lnTo>
                  <a:lnTo>
                    <a:pt x="93" y="1363"/>
                  </a:lnTo>
                  <a:lnTo>
                    <a:pt x="103" y="1359"/>
                  </a:lnTo>
                  <a:lnTo>
                    <a:pt x="107" y="1356"/>
                  </a:lnTo>
                  <a:lnTo>
                    <a:pt x="113" y="1355"/>
                  </a:lnTo>
                  <a:lnTo>
                    <a:pt x="107" y="1341"/>
                  </a:lnTo>
                  <a:lnTo>
                    <a:pt x="104" y="1334"/>
                  </a:lnTo>
                  <a:lnTo>
                    <a:pt x="100" y="1327"/>
                  </a:lnTo>
                  <a:close/>
                  <a:moveTo>
                    <a:pt x="91" y="1373"/>
                  </a:moveTo>
                  <a:lnTo>
                    <a:pt x="91" y="1373"/>
                  </a:lnTo>
                  <a:lnTo>
                    <a:pt x="86" y="1375"/>
                  </a:lnTo>
                  <a:lnTo>
                    <a:pt x="83" y="1373"/>
                  </a:lnTo>
                  <a:lnTo>
                    <a:pt x="82" y="1370"/>
                  </a:lnTo>
                  <a:lnTo>
                    <a:pt x="83" y="1369"/>
                  </a:lnTo>
                  <a:lnTo>
                    <a:pt x="84" y="1369"/>
                  </a:lnTo>
                  <a:lnTo>
                    <a:pt x="87" y="1368"/>
                  </a:lnTo>
                  <a:lnTo>
                    <a:pt x="87" y="1365"/>
                  </a:lnTo>
                  <a:lnTo>
                    <a:pt x="82" y="1352"/>
                  </a:lnTo>
                  <a:lnTo>
                    <a:pt x="80" y="1345"/>
                  </a:lnTo>
                  <a:lnTo>
                    <a:pt x="76" y="1339"/>
                  </a:lnTo>
                  <a:lnTo>
                    <a:pt x="77" y="1361"/>
                  </a:lnTo>
                  <a:lnTo>
                    <a:pt x="82" y="1382"/>
                  </a:lnTo>
                  <a:lnTo>
                    <a:pt x="86" y="1400"/>
                  </a:lnTo>
                  <a:lnTo>
                    <a:pt x="89" y="1420"/>
                  </a:lnTo>
                  <a:lnTo>
                    <a:pt x="96" y="1417"/>
                  </a:lnTo>
                  <a:lnTo>
                    <a:pt x="100" y="1411"/>
                  </a:lnTo>
                  <a:lnTo>
                    <a:pt x="101" y="1405"/>
                  </a:lnTo>
                  <a:lnTo>
                    <a:pt x="101" y="1400"/>
                  </a:lnTo>
                  <a:lnTo>
                    <a:pt x="100" y="1393"/>
                  </a:lnTo>
                  <a:lnTo>
                    <a:pt x="97" y="1387"/>
                  </a:lnTo>
                  <a:lnTo>
                    <a:pt x="91" y="1373"/>
                  </a:lnTo>
                  <a:close/>
                  <a:moveTo>
                    <a:pt x="99" y="1320"/>
                  </a:moveTo>
                  <a:lnTo>
                    <a:pt x="99" y="1320"/>
                  </a:lnTo>
                  <a:lnTo>
                    <a:pt x="91" y="1300"/>
                  </a:lnTo>
                  <a:lnTo>
                    <a:pt x="83" y="1281"/>
                  </a:lnTo>
                  <a:lnTo>
                    <a:pt x="80" y="1286"/>
                  </a:lnTo>
                  <a:lnTo>
                    <a:pt x="77" y="1290"/>
                  </a:lnTo>
                  <a:lnTo>
                    <a:pt x="76" y="1297"/>
                  </a:lnTo>
                  <a:lnTo>
                    <a:pt x="76" y="1304"/>
                  </a:lnTo>
                  <a:lnTo>
                    <a:pt x="76" y="1317"/>
                  </a:lnTo>
                  <a:lnTo>
                    <a:pt x="80" y="1328"/>
                  </a:lnTo>
                  <a:lnTo>
                    <a:pt x="99" y="1320"/>
                  </a:lnTo>
                  <a:close/>
                  <a:moveTo>
                    <a:pt x="83" y="1450"/>
                  </a:moveTo>
                  <a:lnTo>
                    <a:pt x="83" y="1450"/>
                  </a:lnTo>
                  <a:lnTo>
                    <a:pt x="76" y="1442"/>
                  </a:lnTo>
                  <a:lnTo>
                    <a:pt x="69" y="1435"/>
                  </a:lnTo>
                  <a:lnTo>
                    <a:pt x="52" y="1422"/>
                  </a:lnTo>
                  <a:lnTo>
                    <a:pt x="34" y="1410"/>
                  </a:lnTo>
                  <a:lnTo>
                    <a:pt x="27" y="1403"/>
                  </a:lnTo>
                  <a:lnTo>
                    <a:pt x="18" y="1396"/>
                  </a:lnTo>
                  <a:lnTo>
                    <a:pt x="18" y="1418"/>
                  </a:lnTo>
                  <a:lnTo>
                    <a:pt x="21" y="1441"/>
                  </a:lnTo>
                  <a:lnTo>
                    <a:pt x="24" y="1460"/>
                  </a:lnTo>
                  <a:lnTo>
                    <a:pt x="26" y="1480"/>
                  </a:lnTo>
                  <a:lnTo>
                    <a:pt x="26" y="1494"/>
                  </a:lnTo>
                  <a:lnTo>
                    <a:pt x="24" y="1507"/>
                  </a:lnTo>
                  <a:lnTo>
                    <a:pt x="26" y="1514"/>
                  </a:lnTo>
                  <a:lnTo>
                    <a:pt x="27" y="1519"/>
                  </a:lnTo>
                  <a:lnTo>
                    <a:pt x="34" y="1529"/>
                  </a:lnTo>
                  <a:lnTo>
                    <a:pt x="41" y="1537"/>
                  </a:lnTo>
                  <a:lnTo>
                    <a:pt x="48" y="1547"/>
                  </a:lnTo>
                  <a:lnTo>
                    <a:pt x="58" y="1553"/>
                  </a:lnTo>
                  <a:lnTo>
                    <a:pt x="68" y="1560"/>
                  </a:lnTo>
                  <a:lnTo>
                    <a:pt x="77" y="1566"/>
                  </a:lnTo>
                  <a:lnTo>
                    <a:pt x="83" y="1568"/>
                  </a:lnTo>
                  <a:lnTo>
                    <a:pt x="87" y="1570"/>
                  </a:lnTo>
                  <a:lnTo>
                    <a:pt x="83" y="1554"/>
                  </a:lnTo>
                  <a:lnTo>
                    <a:pt x="82" y="1539"/>
                  </a:lnTo>
                  <a:lnTo>
                    <a:pt x="80" y="1523"/>
                  </a:lnTo>
                  <a:lnTo>
                    <a:pt x="79" y="1508"/>
                  </a:lnTo>
                  <a:lnTo>
                    <a:pt x="80" y="1480"/>
                  </a:lnTo>
                  <a:lnTo>
                    <a:pt x="83" y="14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84" name="Freeform 126"/>
            <p:cNvSpPr>
              <a:spLocks noEditPoints="1"/>
            </p:cNvSpPr>
            <p:nvPr/>
          </p:nvSpPr>
          <p:spPr bwMode="auto">
            <a:xfrm>
              <a:off x="2552701" y="657225"/>
              <a:ext cx="125413" cy="58738"/>
            </a:xfrm>
            <a:custGeom>
              <a:avLst/>
              <a:gdLst>
                <a:gd name="T0" fmla="*/ 60379155 w 235"/>
                <a:gd name="T1" fmla="*/ 29620118 h 109"/>
                <a:gd name="T2" fmla="*/ 54113308 w 235"/>
                <a:gd name="T3" fmla="*/ 29910575 h 109"/>
                <a:gd name="T4" fmla="*/ 40157776 w 235"/>
                <a:gd name="T5" fmla="*/ 28458292 h 109"/>
                <a:gd name="T6" fmla="*/ 32752539 w 235"/>
                <a:gd name="T7" fmla="*/ 28458292 h 109"/>
                <a:gd name="T8" fmla="*/ 30759273 w 235"/>
                <a:gd name="T9" fmla="*/ 28748748 h 109"/>
                <a:gd name="T10" fmla="*/ 26487226 w 235"/>
                <a:gd name="T11" fmla="*/ 29910575 h 109"/>
                <a:gd name="T12" fmla="*/ 24493426 w 235"/>
                <a:gd name="T13" fmla="*/ 30490950 h 109"/>
                <a:gd name="T14" fmla="*/ 13955532 w 235"/>
                <a:gd name="T15" fmla="*/ 30781406 h 109"/>
                <a:gd name="T16" fmla="*/ 10822875 w 235"/>
                <a:gd name="T17" fmla="*/ 31652777 h 109"/>
                <a:gd name="T18" fmla="*/ 7120256 w 235"/>
                <a:gd name="T19" fmla="*/ 27587460 h 109"/>
                <a:gd name="T20" fmla="*/ 2848209 w 235"/>
                <a:gd name="T21" fmla="*/ 22360317 h 109"/>
                <a:gd name="T22" fmla="*/ 0 w 235"/>
                <a:gd name="T23" fmla="*/ 16552261 h 109"/>
                <a:gd name="T24" fmla="*/ 0 w 235"/>
                <a:gd name="T25" fmla="*/ 13358315 h 109"/>
                <a:gd name="T26" fmla="*/ 1139390 w 235"/>
                <a:gd name="T27" fmla="*/ 10163830 h 109"/>
                <a:gd name="T28" fmla="*/ 5980866 w 235"/>
                <a:gd name="T29" fmla="*/ 7259801 h 109"/>
                <a:gd name="T30" fmla="*/ 16803741 w 235"/>
                <a:gd name="T31" fmla="*/ 3194485 h 109"/>
                <a:gd name="T32" fmla="*/ 28480492 w 235"/>
                <a:gd name="T33" fmla="*/ 580913 h 109"/>
                <a:gd name="T34" fmla="*/ 40727205 w 235"/>
                <a:gd name="T35" fmla="*/ 0 h 109"/>
                <a:gd name="T36" fmla="*/ 46708071 w 235"/>
                <a:gd name="T37" fmla="*/ 290457 h 109"/>
                <a:gd name="T38" fmla="*/ 51550080 w 235"/>
                <a:gd name="T39" fmla="*/ 2032658 h 109"/>
                <a:gd name="T40" fmla="*/ 56106574 w 235"/>
                <a:gd name="T41" fmla="*/ 3484942 h 109"/>
                <a:gd name="T42" fmla="*/ 62087974 w 235"/>
                <a:gd name="T43" fmla="*/ 4646230 h 109"/>
                <a:gd name="T44" fmla="*/ 65505611 w 235"/>
                <a:gd name="T45" fmla="*/ 6678888 h 109"/>
                <a:gd name="T46" fmla="*/ 66929449 w 235"/>
                <a:gd name="T47" fmla="*/ 7550258 h 109"/>
                <a:gd name="T48" fmla="*/ 66929449 w 235"/>
                <a:gd name="T49" fmla="*/ 13648232 h 109"/>
                <a:gd name="T50" fmla="*/ 65220630 w 235"/>
                <a:gd name="T51" fmla="*/ 19456289 h 109"/>
                <a:gd name="T52" fmla="*/ 60379155 w 235"/>
                <a:gd name="T53" fmla="*/ 29620118 h 109"/>
                <a:gd name="T54" fmla="*/ 42151576 w 235"/>
                <a:gd name="T55" fmla="*/ 6678888 h 109"/>
                <a:gd name="T56" fmla="*/ 37594548 w 235"/>
                <a:gd name="T57" fmla="*/ 7259801 h 109"/>
                <a:gd name="T58" fmla="*/ 28480492 w 235"/>
                <a:gd name="T59" fmla="*/ 8131171 h 109"/>
                <a:gd name="T60" fmla="*/ 23923464 w 235"/>
                <a:gd name="T61" fmla="*/ 8421628 h 109"/>
                <a:gd name="T62" fmla="*/ 20505826 w 235"/>
                <a:gd name="T63" fmla="*/ 8131171 h 109"/>
                <a:gd name="T64" fmla="*/ 17658150 w 235"/>
                <a:gd name="T65" fmla="*/ 8711546 h 109"/>
                <a:gd name="T66" fmla="*/ 11961732 w 235"/>
                <a:gd name="T67" fmla="*/ 11615574 h 109"/>
                <a:gd name="T68" fmla="*/ 9968466 w 235"/>
                <a:gd name="T69" fmla="*/ 12486944 h 109"/>
                <a:gd name="T70" fmla="*/ 10822875 w 235"/>
                <a:gd name="T71" fmla="*/ 16552261 h 109"/>
                <a:gd name="T72" fmla="*/ 12816141 w 235"/>
                <a:gd name="T73" fmla="*/ 20327659 h 109"/>
                <a:gd name="T74" fmla="*/ 23923464 w 235"/>
                <a:gd name="T75" fmla="*/ 19456289 h 109"/>
                <a:gd name="T76" fmla="*/ 44714804 w 235"/>
                <a:gd name="T77" fmla="*/ 19165832 h 109"/>
                <a:gd name="T78" fmla="*/ 55252165 w 235"/>
                <a:gd name="T79" fmla="*/ 19746746 h 109"/>
                <a:gd name="T80" fmla="*/ 56676536 w 235"/>
                <a:gd name="T81" fmla="*/ 17714087 h 109"/>
                <a:gd name="T82" fmla="*/ 58100374 w 235"/>
                <a:gd name="T83" fmla="*/ 12486944 h 109"/>
                <a:gd name="T84" fmla="*/ 57245965 w 235"/>
                <a:gd name="T85" fmla="*/ 9582916 h 109"/>
                <a:gd name="T86" fmla="*/ 46138642 w 235"/>
                <a:gd name="T87" fmla="*/ 7550258 h 109"/>
                <a:gd name="T88" fmla="*/ 42151576 w 235"/>
                <a:gd name="T89" fmla="*/ 6678888 h 10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109">
                  <a:moveTo>
                    <a:pt x="212" y="102"/>
                  </a:moveTo>
                  <a:lnTo>
                    <a:pt x="212" y="102"/>
                  </a:lnTo>
                  <a:lnTo>
                    <a:pt x="201" y="103"/>
                  </a:lnTo>
                  <a:lnTo>
                    <a:pt x="190" y="103"/>
                  </a:lnTo>
                  <a:lnTo>
                    <a:pt x="166" y="101"/>
                  </a:lnTo>
                  <a:lnTo>
                    <a:pt x="141" y="98"/>
                  </a:lnTo>
                  <a:lnTo>
                    <a:pt x="128" y="98"/>
                  </a:lnTo>
                  <a:lnTo>
                    <a:pt x="115" y="98"/>
                  </a:lnTo>
                  <a:lnTo>
                    <a:pt x="108" y="99"/>
                  </a:lnTo>
                  <a:lnTo>
                    <a:pt x="100" y="102"/>
                  </a:lnTo>
                  <a:lnTo>
                    <a:pt x="93" y="103"/>
                  </a:lnTo>
                  <a:lnTo>
                    <a:pt x="86" y="105"/>
                  </a:lnTo>
                  <a:lnTo>
                    <a:pt x="61" y="106"/>
                  </a:lnTo>
                  <a:lnTo>
                    <a:pt x="49" y="106"/>
                  </a:lnTo>
                  <a:lnTo>
                    <a:pt x="38" y="109"/>
                  </a:lnTo>
                  <a:lnTo>
                    <a:pt x="32" y="102"/>
                  </a:lnTo>
                  <a:lnTo>
                    <a:pt x="25" y="95"/>
                  </a:lnTo>
                  <a:lnTo>
                    <a:pt x="17" y="87"/>
                  </a:lnTo>
                  <a:lnTo>
                    <a:pt x="10" y="77"/>
                  </a:lnTo>
                  <a:lnTo>
                    <a:pt x="4" y="67"/>
                  </a:lnTo>
                  <a:lnTo>
                    <a:pt x="0" y="57"/>
                  </a:lnTo>
                  <a:lnTo>
                    <a:pt x="0" y="52"/>
                  </a:lnTo>
                  <a:lnTo>
                    <a:pt x="0" y="46"/>
                  </a:lnTo>
                  <a:lnTo>
                    <a:pt x="2" y="40"/>
                  </a:lnTo>
                  <a:lnTo>
                    <a:pt x="4" y="35"/>
                  </a:lnTo>
                  <a:lnTo>
                    <a:pt x="21" y="25"/>
                  </a:lnTo>
                  <a:lnTo>
                    <a:pt x="39" y="16"/>
                  </a:lnTo>
                  <a:lnTo>
                    <a:pt x="59" y="11"/>
                  </a:lnTo>
                  <a:lnTo>
                    <a:pt x="79" y="5"/>
                  </a:lnTo>
                  <a:lnTo>
                    <a:pt x="100" y="2"/>
                  </a:lnTo>
                  <a:lnTo>
                    <a:pt x="121" y="0"/>
                  </a:lnTo>
                  <a:lnTo>
                    <a:pt x="143" y="0"/>
                  </a:lnTo>
                  <a:lnTo>
                    <a:pt x="164" y="1"/>
                  </a:lnTo>
                  <a:lnTo>
                    <a:pt x="174" y="4"/>
                  </a:lnTo>
                  <a:lnTo>
                    <a:pt x="181" y="7"/>
                  </a:lnTo>
                  <a:lnTo>
                    <a:pt x="197" y="12"/>
                  </a:lnTo>
                  <a:lnTo>
                    <a:pt x="207" y="15"/>
                  </a:lnTo>
                  <a:lnTo>
                    <a:pt x="218" y="16"/>
                  </a:lnTo>
                  <a:lnTo>
                    <a:pt x="226" y="21"/>
                  </a:lnTo>
                  <a:lnTo>
                    <a:pt x="230" y="23"/>
                  </a:lnTo>
                  <a:lnTo>
                    <a:pt x="235" y="26"/>
                  </a:lnTo>
                  <a:lnTo>
                    <a:pt x="235" y="37"/>
                  </a:lnTo>
                  <a:lnTo>
                    <a:pt x="235" y="47"/>
                  </a:lnTo>
                  <a:lnTo>
                    <a:pt x="232" y="57"/>
                  </a:lnTo>
                  <a:lnTo>
                    <a:pt x="229" y="67"/>
                  </a:lnTo>
                  <a:lnTo>
                    <a:pt x="221" y="85"/>
                  </a:lnTo>
                  <a:lnTo>
                    <a:pt x="212" y="102"/>
                  </a:lnTo>
                  <a:close/>
                  <a:moveTo>
                    <a:pt x="148" y="23"/>
                  </a:moveTo>
                  <a:lnTo>
                    <a:pt x="148" y="23"/>
                  </a:lnTo>
                  <a:lnTo>
                    <a:pt x="132" y="25"/>
                  </a:lnTo>
                  <a:lnTo>
                    <a:pt x="117" y="26"/>
                  </a:lnTo>
                  <a:lnTo>
                    <a:pt x="100" y="28"/>
                  </a:lnTo>
                  <a:lnTo>
                    <a:pt x="84" y="29"/>
                  </a:lnTo>
                  <a:lnTo>
                    <a:pt x="77" y="29"/>
                  </a:lnTo>
                  <a:lnTo>
                    <a:pt x="72" y="28"/>
                  </a:lnTo>
                  <a:lnTo>
                    <a:pt x="62" y="30"/>
                  </a:lnTo>
                  <a:lnTo>
                    <a:pt x="51" y="36"/>
                  </a:lnTo>
                  <a:lnTo>
                    <a:pt x="42" y="40"/>
                  </a:lnTo>
                  <a:lnTo>
                    <a:pt x="35" y="43"/>
                  </a:lnTo>
                  <a:lnTo>
                    <a:pt x="35" y="50"/>
                  </a:lnTo>
                  <a:lnTo>
                    <a:pt x="38" y="57"/>
                  </a:lnTo>
                  <a:lnTo>
                    <a:pt x="41" y="64"/>
                  </a:lnTo>
                  <a:lnTo>
                    <a:pt x="45" y="70"/>
                  </a:lnTo>
                  <a:lnTo>
                    <a:pt x="84" y="67"/>
                  </a:lnTo>
                  <a:lnTo>
                    <a:pt x="121" y="66"/>
                  </a:lnTo>
                  <a:lnTo>
                    <a:pt x="157" y="66"/>
                  </a:lnTo>
                  <a:lnTo>
                    <a:pt x="176" y="67"/>
                  </a:lnTo>
                  <a:lnTo>
                    <a:pt x="194" y="68"/>
                  </a:lnTo>
                  <a:lnTo>
                    <a:pt x="199" y="61"/>
                  </a:lnTo>
                  <a:lnTo>
                    <a:pt x="202" y="53"/>
                  </a:lnTo>
                  <a:lnTo>
                    <a:pt x="204" y="43"/>
                  </a:lnTo>
                  <a:lnTo>
                    <a:pt x="201" y="33"/>
                  </a:lnTo>
                  <a:lnTo>
                    <a:pt x="176" y="29"/>
                  </a:lnTo>
                  <a:lnTo>
                    <a:pt x="162" y="26"/>
                  </a:lnTo>
                  <a:lnTo>
                    <a:pt x="148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3264" name="Freeform 127"/>
          <p:cNvSpPr>
            <a:spLocks noEditPoints="1"/>
          </p:cNvSpPr>
          <p:nvPr/>
        </p:nvSpPr>
        <p:spPr bwMode="auto">
          <a:xfrm>
            <a:off x="9429752" y="2732618"/>
            <a:ext cx="1238249" cy="857249"/>
          </a:xfrm>
          <a:custGeom>
            <a:avLst/>
            <a:gdLst>
              <a:gd name="T0" fmla="*/ 782308 w 2100"/>
              <a:gd name="T1" fmla="*/ 97626834 h 1388"/>
              <a:gd name="T2" fmla="*/ 152934848 w 2100"/>
              <a:gd name="T3" fmla="*/ 643863 h 1388"/>
              <a:gd name="T4" fmla="*/ 336574300 w 2100"/>
              <a:gd name="T5" fmla="*/ 40552742 h 1388"/>
              <a:gd name="T6" fmla="*/ 312910471 w 2100"/>
              <a:gd name="T7" fmla="*/ 87327798 h 1388"/>
              <a:gd name="T8" fmla="*/ 316822012 w 2100"/>
              <a:gd name="T9" fmla="*/ 176586723 h 1388"/>
              <a:gd name="T10" fmla="*/ 407174855 w 2100"/>
              <a:gd name="T11" fmla="*/ 180448977 h 1388"/>
              <a:gd name="T12" fmla="*/ 341463616 w 2100"/>
              <a:gd name="T13" fmla="*/ 232158622 h 1388"/>
              <a:gd name="T14" fmla="*/ 246416924 w 2100"/>
              <a:gd name="T15" fmla="*/ 270136836 h 1388"/>
              <a:gd name="T16" fmla="*/ 172100737 w 2100"/>
              <a:gd name="T17" fmla="*/ 256404480 h 1388"/>
              <a:gd name="T18" fmla="*/ 40482793 w 2100"/>
              <a:gd name="T19" fmla="*/ 235162546 h 1388"/>
              <a:gd name="T20" fmla="*/ 24837070 w 2100"/>
              <a:gd name="T21" fmla="*/ 160923240 h 1388"/>
              <a:gd name="T22" fmla="*/ 386444350 w 2100"/>
              <a:gd name="T23" fmla="*/ 154915392 h 1388"/>
              <a:gd name="T24" fmla="*/ 315061929 w 2100"/>
              <a:gd name="T25" fmla="*/ 201905379 h 1388"/>
              <a:gd name="T26" fmla="*/ 97589083 w 2100"/>
              <a:gd name="T27" fmla="*/ 94622910 h 1388"/>
              <a:gd name="T28" fmla="*/ 174643128 w 2100"/>
              <a:gd name="T29" fmla="*/ 167789418 h 1388"/>
              <a:gd name="T30" fmla="*/ 361607280 w 2100"/>
              <a:gd name="T31" fmla="*/ 51710107 h 1388"/>
              <a:gd name="T32" fmla="*/ 160366556 w 2100"/>
              <a:gd name="T33" fmla="*/ 4291188 h 1388"/>
              <a:gd name="T34" fmla="*/ 5475715 w 2100"/>
              <a:gd name="T35" fmla="*/ 102347418 h 1388"/>
              <a:gd name="T36" fmla="*/ 93873009 w 2100"/>
              <a:gd name="T37" fmla="*/ 82821681 h 1388"/>
              <a:gd name="T38" fmla="*/ 185008160 w 2100"/>
              <a:gd name="T39" fmla="*/ 63296407 h 1388"/>
              <a:gd name="T40" fmla="*/ 299807582 w 2100"/>
              <a:gd name="T41" fmla="*/ 228296831 h 1388"/>
              <a:gd name="T42" fmla="*/ 313692779 w 2100"/>
              <a:gd name="T43" fmla="*/ 239668663 h 1388"/>
              <a:gd name="T44" fmla="*/ 318777562 w 2100"/>
              <a:gd name="T45" fmla="*/ 213491678 h 1388"/>
              <a:gd name="T46" fmla="*/ 298438432 w 2100"/>
              <a:gd name="T47" fmla="*/ 160923240 h 1388"/>
              <a:gd name="T48" fmla="*/ 303327748 w 2100"/>
              <a:gd name="T49" fmla="*/ 179161251 h 1388"/>
              <a:gd name="T50" fmla="*/ 300198515 w 2100"/>
              <a:gd name="T51" fmla="*/ 181950708 h 1388"/>
              <a:gd name="T52" fmla="*/ 290419883 w 2100"/>
              <a:gd name="T53" fmla="*/ 209843890 h 1388"/>
              <a:gd name="T54" fmla="*/ 250523932 w 2100"/>
              <a:gd name="T55" fmla="*/ 232158622 h 1388"/>
              <a:gd name="T56" fmla="*/ 209454297 w 2100"/>
              <a:gd name="T57" fmla="*/ 249967699 h 1388"/>
              <a:gd name="T58" fmla="*/ 298438432 w 2100"/>
              <a:gd name="T59" fmla="*/ 218426729 h 1388"/>
              <a:gd name="T60" fmla="*/ 296678349 w 2100"/>
              <a:gd name="T61" fmla="*/ 227224034 h 1388"/>
              <a:gd name="T62" fmla="*/ 173469887 w 2100"/>
              <a:gd name="T63" fmla="*/ 169935012 h 1388"/>
              <a:gd name="T64" fmla="*/ 66298080 w 2100"/>
              <a:gd name="T65" fmla="*/ 185598495 h 1388"/>
              <a:gd name="T66" fmla="*/ 167211421 w 2100"/>
              <a:gd name="T67" fmla="*/ 248894902 h 1388"/>
              <a:gd name="T68" fmla="*/ 198893799 w 2100"/>
              <a:gd name="T69" fmla="*/ 223576246 h 1388"/>
              <a:gd name="T70" fmla="*/ 247394699 w 2100"/>
              <a:gd name="T71" fmla="*/ 170149479 h 1388"/>
              <a:gd name="T72" fmla="*/ 286899717 w 2100"/>
              <a:gd name="T73" fmla="*/ 177445053 h 1388"/>
              <a:gd name="T74" fmla="*/ 285921942 w 2100"/>
              <a:gd name="T75" fmla="*/ 193322540 h 1388"/>
              <a:gd name="T76" fmla="*/ 278294769 w 2100"/>
              <a:gd name="T77" fmla="*/ 169506079 h 1388"/>
              <a:gd name="T78" fmla="*/ 274187761 w 2100"/>
              <a:gd name="T79" fmla="*/ 161352637 h 1388"/>
              <a:gd name="T80" fmla="*/ 255021873 w 2100"/>
              <a:gd name="T81" fmla="*/ 189460286 h 1388"/>
              <a:gd name="T82" fmla="*/ 268125204 w 2100"/>
              <a:gd name="T83" fmla="*/ 214778941 h 1388"/>
              <a:gd name="T84" fmla="*/ 255608714 w 2100"/>
              <a:gd name="T85" fmla="*/ 236235342 h 1388"/>
              <a:gd name="T86" fmla="*/ 211018914 w 2100"/>
              <a:gd name="T87" fmla="*/ 269064039 h 1388"/>
              <a:gd name="T88" fmla="*/ 194004483 w 2100"/>
              <a:gd name="T89" fmla="*/ 242243190 h 1388"/>
              <a:gd name="T90" fmla="*/ 203196273 w 2100"/>
              <a:gd name="T91" fmla="*/ 255331683 h 1388"/>
              <a:gd name="T92" fmla="*/ 195764566 w 2100"/>
              <a:gd name="T93" fmla="*/ 257906674 h 1388"/>
              <a:gd name="T94" fmla="*/ 166625022 w 2100"/>
              <a:gd name="T95" fmla="*/ 69948118 h 1388"/>
              <a:gd name="T96" fmla="*/ 163300322 w 2100"/>
              <a:gd name="T97" fmla="*/ 47847853 h 1388"/>
              <a:gd name="T98" fmla="*/ 144329900 w 2100"/>
              <a:gd name="T99" fmla="*/ 62009143 h 1388"/>
              <a:gd name="T100" fmla="*/ 46936725 w 2100"/>
              <a:gd name="T101" fmla="*/ 119297701 h 1388"/>
              <a:gd name="T102" fmla="*/ 73729345 w 2100"/>
              <a:gd name="T103" fmla="*/ 107282469 h 1388"/>
              <a:gd name="T104" fmla="*/ 49870050 w 2100"/>
              <a:gd name="T105" fmla="*/ 125520016 h 1388"/>
              <a:gd name="T106" fmla="*/ 76076270 w 2100"/>
              <a:gd name="T107" fmla="*/ 156846519 h 1388"/>
              <a:gd name="T108" fmla="*/ 37744935 w 2100"/>
              <a:gd name="T109" fmla="*/ 161996037 h 1388"/>
              <a:gd name="T110" fmla="*/ 22490588 w 2100"/>
              <a:gd name="T111" fmla="*/ 170793342 h 1388"/>
              <a:gd name="T112" fmla="*/ 24641604 w 2100"/>
              <a:gd name="T113" fmla="*/ 210917150 h 1388"/>
              <a:gd name="T114" fmla="*/ 32855619 w 2100"/>
              <a:gd name="T115" fmla="*/ 223147313 h 1388"/>
              <a:gd name="T116" fmla="*/ 55150299 w 2100"/>
              <a:gd name="T117" fmla="*/ 216495602 h 1388"/>
              <a:gd name="T118" fmla="*/ 44198425 w 2100"/>
              <a:gd name="T119" fmla="*/ 156417586 h 1388"/>
              <a:gd name="T120" fmla="*/ 37744935 w 2100"/>
              <a:gd name="T121" fmla="*/ 157275916 h 1388"/>
              <a:gd name="T122" fmla="*/ 32855619 w 2100"/>
              <a:gd name="T123" fmla="*/ 151268068 h 13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100" h="1388">
                <a:moveTo>
                  <a:pt x="153" y="731"/>
                </a:moveTo>
                <a:lnTo>
                  <a:pt x="153" y="731"/>
                </a:lnTo>
                <a:lnTo>
                  <a:pt x="146" y="715"/>
                </a:lnTo>
                <a:lnTo>
                  <a:pt x="139" y="696"/>
                </a:lnTo>
                <a:lnTo>
                  <a:pt x="137" y="688"/>
                </a:lnTo>
                <a:lnTo>
                  <a:pt x="136" y="678"/>
                </a:lnTo>
                <a:lnTo>
                  <a:pt x="137" y="668"/>
                </a:lnTo>
                <a:lnTo>
                  <a:pt x="139" y="658"/>
                </a:lnTo>
                <a:lnTo>
                  <a:pt x="143" y="650"/>
                </a:lnTo>
                <a:lnTo>
                  <a:pt x="147" y="643"/>
                </a:lnTo>
                <a:lnTo>
                  <a:pt x="153" y="639"/>
                </a:lnTo>
                <a:lnTo>
                  <a:pt x="160" y="633"/>
                </a:lnTo>
                <a:lnTo>
                  <a:pt x="167" y="630"/>
                </a:lnTo>
                <a:lnTo>
                  <a:pt x="175" y="626"/>
                </a:lnTo>
                <a:lnTo>
                  <a:pt x="193" y="622"/>
                </a:lnTo>
                <a:lnTo>
                  <a:pt x="193" y="616"/>
                </a:lnTo>
                <a:lnTo>
                  <a:pt x="193" y="609"/>
                </a:lnTo>
                <a:lnTo>
                  <a:pt x="193" y="594"/>
                </a:lnTo>
                <a:lnTo>
                  <a:pt x="192" y="578"/>
                </a:lnTo>
                <a:lnTo>
                  <a:pt x="192" y="570"/>
                </a:lnTo>
                <a:lnTo>
                  <a:pt x="193" y="563"/>
                </a:lnTo>
                <a:lnTo>
                  <a:pt x="171" y="553"/>
                </a:lnTo>
                <a:lnTo>
                  <a:pt x="147" y="543"/>
                </a:lnTo>
                <a:lnTo>
                  <a:pt x="99" y="524"/>
                </a:lnTo>
                <a:lnTo>
                  <a:pt x="52" y="505"/>
                </a:lnTo>
                <a:lnTo>
                  <a:pt x="4" y="484"/>
                </a:lnTo>
                <a:lnTo>
                  <a:pt x="1" y="479"/>
                </a:lnTo>
                <a:lnTo>
                  <a:pt x="0" y="473"/>
                </a:lnTo>
                <a:lnTo>
                  <a:pt x="0" y="467"/>
                </a:lnTo>
                <a:lnTo>
                  <a:pt x="0" y="463"/>
                </a:lnTo>
                <a:lnTo>
                  <a:pt x="4" y="455"/>
                </a:lnTo>
                <a:lnTo>
                  <a:pt x="10" y="446"/>
                </a:lnTo>
                <a:lnTo>
                  <a:pt x="21" y="432"/>
                </a:lnTo>
                <a:lnTo>
                  <a:pt x="26" y="425"/>
                </a:lnTo>
                <a:lnTo>
                  <a:pt x="28" y="421"/>
                </a:lnTo>
                <a:lnTo>
                  <a:pt x="29" y="417"/>
                </a:lnTo>
                <a:lnTo>
                  <a:pt x="36" y="410"/>
                </a:lnTo>
                <a:lnTo>
                  <a:pt x="43" y="404"/>
                </a:lnTo>
                <a:lnTo>
                  <a:pt x="52" y="399"/>
                </a:lnTo>
                <a:lnTo>
                  <a:pt x="59" y="392"/>
                </a:lnTo>
                <a:lnTo>
                  <a:pt x="68" y="389"/>
                </a:lnTo>
                <a:lnTo>
                  <a:pt x="78" y="385"/>
                </a:lnTo>
                <a:lnTo>
                  <a:pt x="87" y="380"/>
                </a:lnTo>
                <a:lnTo>
                  <a:pt x="95" y="375"/>
                </a:lnTo>
                <a:lnTo>
                  <a:pt x="150" y="352"/>
                </a:lnTo>
                <a:lnTo>
                  <a:pt x="203" y="328"/>
                </a:lnTo>
                <a:lnTo>
                  <a:pt x="257" y="300"/>
                </a:lnTo>
                <a:lnTo>
                  <a:pt x="310" y="272"/>
                </a:lnTo>
                <a:lnTo>
                  <a:pt x="360" y="243"/>
                </a:lnTo>
                <a:lnTo>
                  <a:pt x="412" y="212"/>
                </a:lnTo>
                <a:lnTo>
                  <a:pt x="514" y="153"/>
                </a:lnTo>
                <a:lnTo>
                  <a:pt x="581" y="114"/>
                </a:lnTo>
                <a:lnTo>
                  <a:pt x="615" y="94"/>
                </a:lnTo>
                <a:lnTo>
                  <a:pt x="645" y="74"/>
                </a:lnTo>
                <a:lnTo>
                  <a:pt x="678" y="53"/>
                </a:lnTo>
                <a:lnTo>
                  <a:pt x="713" y="34"/>
                </a:lnTo>
                <a:lnTo>
                  <a:pt x="734" y="22"/>
                </a:lnTo>
                <a:lnTo>
                  <a:pt x="758" y="11"/>
                </a:lnTo>
                <a:lnTo>
                  <a:pt x="769" y="7"/>
                </a:lnTo>
                <a:lnTo>
                  <a:pt x="782" y="3"/>
                </a:lnTo>
                <a:lnTo>
                  <a:pt x="794" y="1"/>
                </a:lnTo>
                <a:lnTo>
                  <a:pt x="807" y="0"/>
                </a:lnTo>
                <a:lnTo>
                  <a:pt x="825" y="3"/>
                </a:lnTo>
                <a:lnTo>
                  <a:pt x="843" y="5"/>
                </a:lnTo>
                <a:lnTo>
                  <a:pt x="862" y="10"/>
                </a:lnTo>
                <a:lnTo>
                  <a:pt x="878" y="13"/>
                </a:lnTo>
                <a:lnTo>
                  <a:pt x="919" y="27"/>
                </a:lnTo>
                <a:lnTo>
                  <a:pt x="960" y="39"/>
                </a:lnTo>
                <a:lnTo>
                  <a:pt x="1003" y="50"/>
                </a:lnTo>
                <a:lnTo>
                  <a:pt x="1046" y="62"/>
                </a:lnTo>
                <a:lnTo>
                  <a:pt x="1090" y="71"/>
                </a:lnTo>
                <a:lnTo>
                  <a:pt x="1134" y="81"/>
                </a:lnTo>
                <a:lnTo>
                  <a:pt x="1179" y="88"/>
                </a:lnTo>
                <a:lnTo>
                  <a:pt x="1224" y="95"/>
                </a:lnTo>
                <a:lnTo>
                  <a:pt x="1263" y="101"/>
                </a:lnTo>
                <a:lnTo>
                  <a:pt x="1281" y="101"/>
                </a:lnTo>
                <a:lnTo>
                  <a:pt x="1300" y="100"/>
                </a:lnTo>
                <a:lnTo>
                  <a:pt x="1302" y="102"/>
                </a:lnTo>
                <a:lnTo>
                  <a:pt x="1308" y="104"/>
                </a:lnTo>
                <a:lnTo>
                  <a:pt x="1312" y="105"/>
                </a:lnTo>
                <a:lnTo>
                  <a:pt x="1315" y="107"/>
                </a:lnTo>
                <a:lnTo>
                  <a:pt x="1406" y="119"/>
                </a:lnTo>
                <a:lnTo>
                  <a:pt x="1496" y="133"/>
                </a:lnTo>
                <a:lnTo>
                  <a:pt x="1583" y="149"/>
                </a:lnTo>
                <a:lnTo>
                  <a:pt x="1624" y="159"/>
                </a:lnTo>
                <a:lnTo>
                  <a:pt x="1665" y="168"/>
                </a:lnTo>
                <a:lnTo>
                  <a:pt x="1684" y="174"/>
                </a:lnTo>
                <a:lnTo>
                  <a:pt x="1703" y="182"/>
                </a:lnTo>
                <a:lnTo>
                  <a:pt x="1721" y="189"/>
                </a:lnTo>
                <a:lnTo>
                  <a:pt x="1740" y="195"/>
                </a:lnTo>
                <a:lnTo>
                  <a:pt x="1754" y="198"/>
                </a:lnTo>
                <a:lnTo>
                  <a:pt x="1770" y="199"/>
                </a:lnTo>
                <a:lnTo>
                  <a:pt x="1787" y="201"/>
                </a:lnTo>
                <a:lnTo>
                  <a:pt x="1804" y="203"/>
                </a:lnTo>
                <a:lnTo>
                  <a:pt x="1819" y="208"/>
                </a:lnTo>
                <a:lnTo>
                  <a:pt x="1834" y="212"/>
                </a:lnTo>
                <a:lnTo>
                  <a:pt x="1864" y="223"/>
                </a:lnTo>
                <a:lnTo>
                  <a:pt x="1871" y="233"/>
                </a:lnTo>
                <a:lnTo>
                  <a:pt x="1872" y="239"/>
                </a:lnTo>
                <a:lnTo>
                  <a:pt x="1872" y="243"/>
                </a:lnTo>
                <a:lnTo>
                  <a:pt x="1871" y="253"/>
                </a:lnTo>
                <a:lnTo>
                  <a:pt x="1868" y="260"/>
                </a:lnTo>
                <a:lnTo>
                  <a:pt x="1863" y="267"/>
                </a:lnTo>
                <a:lnTo>
                  <a:pt x="1856" y="274"/>
                </a:lnTo>
                <a:lnTo>
                  <a:pt x="1842" y="285"/>
                </a:lnTo>
                <a:lnTo>
                  <a:pt x="1832" y="289"/>
                </a:lnTo>
                <a:lnTo>
                  <a:pt x="1822" y="293"/>
                </a:lnTo>
                <a:lnTo>
                  <a:pt x="1804" y="306"/>
                </a:lnTo>
                <a:lnTo>
                  <a:pt x="1785" y="319"/>
                </a:lnTo>
                <a:lnTo>
                  <a:pt x="1767" y="330"/>
                </a:lnTo>
                <a:lnTo>
                  <a:pt x="1756" y="334"/>
                </a:lnTo>
                <a:lnTo>
                  <a:pt x="1746" y="337"/>
                </a:lnTo>
                <a:lnTo>
                  <a:pt x="1735" y="341"/>
                </a:lnTo>
                <a:lnTo>
                  <a:pt x="1725" y="345"/>
                </a:lnTo>
                <a:lnTo>
                  <a:pt x="1680" y="369"/>
                </a:lnTo>
                <a:lnTo>
                  <a:pt x="1634" y="390"/>
                </a:lnTo>
                <a:lnTo>
                  <a:pt x="1600" y="407"/>
                </a:lnTo>
                <a:lnTo>
                  <a:pt x="1568" y="424"/>
                </a:lnTo>
                <a:lnTo>
                  <a:pt x="1503" y="462"/>
                </a:lnTo>
                <a:lnTo>
                  <a:pt x="1439" y="500"/>
                </a:lnTo>
                <a:lnTo>
                  <a:pt x="1375" y="538"/>
                </a:lnTo>
                <a:lnTo>
                  <a:pt x="1415" y="584"/>
                </a:lnTo>
                <a:lnTo>
                  <a:pt x="1434" y="609"/>
                </a:lnTo>
                <a:lnTo>
                  <a:pt x="1453" y="634"/>
                </a:lnTo>
                <a:lnTo>
                  <a:pt x="1469" y="661"/>
                </a:lnTo>
                <a:lnTo>
                  <a:pt x="1484" y="688"/>
                </a:lnTo>
                <a:lnTo>
                  <a:pt x="1498" y="717"/>
                </a:lnTo>
                <a:lnTo>
                  <a:pt x="1507" y="748"/>
                </a:lnTo>
                <a:lnTo>
                  <a:pt x="1521" y="738"/>
                </a:lnTo>
                <a:lnTo>
                  <a:pt x="1535" y="729"/>
                </a:lnTo>
                <a:lnTo>
                  <a:pt x="1542" y="724"/>
                </a:lnTo>
                <a:lnTo>
                  <a:pt x="1551" y="722"/>
                </a:lnTo>
                <a:lnTo>
                  <a:pt x="1559" y="720"/>
                </a:lnTo>
                <a:lnTo>
                  <a:pt x="1569" y="722"/>
                </a:lnTo>
                <a:lnTo>
                  <a:pt x="1576" y="722"/>
                </a:lnTo>
                <a:lnTo>
                  <a:pt x="1580" y="724"/>
                </a:lnTo>
                <a:lnTo>
                  <a:pt x="1585" y="727"/>
                </a:lnTo>
                <a:lnTo>
                  <a:pt x="1587" y="731"/>
                </a:lnTo>
                <a:lnTo>
                  <a:pt x="1590" y="736"/>
                </a:lnTo>
                <a:lnTo>
                  <a:pt x="1590" y="740"/>
                </a:lnTo>
                <a:lnTo>
                  <a:pt x="1590" y="751"/>
                </a:lnTo>
                <a:lnTo>
                  <a:pt x="1587" y="775"/>
                </a:lnTo>
                <a:lnTo>
                  <a:pt x="1587" y="786"/>
                </a:lnTo>
                <a:lnTo>
                  <a:pt x="1589" y="792"/>
                </a:lnTo>
                <a:lnTo>
                  <a:pt x="1590" y="796"/>
                </a:lnTo>
                <a:lnTo>
                  <a:pt x="1594" y="804"/>
                </a:lnTo>
                <a:lnTo>
                  <a:pt x="1603" y="811"/>
                </a:lnTo>
                <a:lnTo>
                  <a:pt x="1620" y="823"/>
                </a:lnTo>
                <a:lnTo>
                  <a:pt x="1628" y="830"/>
                </a:lnTo>
                <a:lnTo>
                  <a:pt x="1635" y="837"/>
                </a:lnTo>
                <a:lnTo>
                  <a:pt x="1638" y="841"/>
                </a:lnTo>
                <a:lnTo>
                  <a:pt x="1641" y="845"/>
                </a:lnTo>
                <a:lnTo>
                  <a:pt x="1642" y="851"/>
                </a:lnTo>
                <a:lnTo>
                  <a:pt x="1642" y="858"/>
                </a:lnTo>
                <a:lnTo>
                  <a:pt x="1660" y="851"/>
                </a:lnTo>
                <a:lnTo>
                  <a:pt x="1679" y="842"/>
                </a:lnTo>
                <a:lnTo>
                  <a:pt x="1696" y="834"/>
                </a:lnTo>
                <a:lnTo>
                  <a:pt x="1712" y="825"/>
                </a:lnTo>
                <a:lnTo>
                  <a:pt x="1743" y="804"/>
                </a:lnTo>
                <a:lnTo>
                  <a:pt x="1773" y="782"/>
                </a:lnTo>
                <a:lnTo>
                  <a:pt x="1804" y="761"/>
                </a:lnTo>
                <a:lnTo>
                  <a:pt x="1836" y="740"/>
                </a:lnTo>
                <a:lnTo>
                  <a:pt x="1851" y="729"/>
                </a:lnTo>
                <a:lnTo>
                  <a:pt x="1867" y="716"/>
                </a:lnTo>
                <a:lnTo>
                  <a:pt x="1881" y="705"/>
                </a:lnTo>
                <a:lnTo>
                  <a:pt x="1893" y="691"/>
                </a:lnTo>
                <a:lnTo>
                  <a:pt x="1910" y="691"/>
                </a:lnTo>
                <a:lnTo>
                  <a:pt x="1927" y="692"/>
                </a:lnTo>
                <a:lnTo>
                  <a:pt x="1944" y="695"/>
                </a:lnTo>
                <a:lnTo>
                  <a:pt x="1961" y="700"/>
                </a:lnTo>
                <a:lnTo>
                  <a:pt x="1976" y="706"/>
                </a:lnTo>
                <a:lnTo>
                  <a:pt x="1992" y="715"/>
                </a:lnTo>
                <a:lnTo>
                  <a:pt x="2007" y="723"/>
                </a:lnTo>
                <a:lnTo>
                  <a:pt x="2020" y="733"/>
                </a:lnTo>
                <a:lnTo>
                  <a:pt x="2034" y="751"/>
                </a:lnTo>
                <a:lnTo>
                  <a:pt x="2048" y="772"/>
                </a:lnTo>
                <a:lnTo>
                  <a:pt x="2061" y="793"/>
                </a:lnTo>
                <a:lnTo>
                  <a:pt x="2072" y="817"/>
                </a:lnTo>
                <a:lnTo>
                  <a:pt x="2082" y="841"/>
                </a:lnTo>
                <a:lnTo>
                  <a:pt x="2089" y="868"/>
                </a:lnTo>
                <a:lnTo>
                  <a:pt x="2094" y="893"/>
                </a:lnTo>
                <a:lnTo>
                  <a:pt x="2098" y="921"/>
                </a:lnTo>
                <a:lnTo>
                  <a:pt x="2100" y="935"/>
                </a:lnTo>
                <a:lnTo>
                  <a:pt x="2100" y="946"/>
                </a:lnTo>
                <a:lnTo>
                  <a:pt x="2098" y="956"/>
                </a:lnTo>
                <a:lnTo>
                  <a:pt x="2096" y="964"/>
                </a:lnTo>
                <a:lnTo>
                  <a:pt x="2097" y="971"/>
                </a:lnTo>
                <a:lnTo>
                  <a:pt x="2098" y="978"/>
                </a:lnTo>
                <a:lnTo>
                  <a:pt x="2097" y="983"/>
                </a:lnTo>
                <a:lnTo>
                  <a:pt x="2094" y="987"/>
                </a:lnTo>
                <a:lnTo>
                  <a:pt x="2090" y="990"/>
                </a:lnTo>
                <a:lnTo>
                  <a:pt x="2086" y="993"/>
                </a:lnTo>
                <a:lnTo>
                  <a:pt x="2076" y="995"/>
                </a:lnTo>
                <a:lnTo>
                  <a:pt x="2051" y="998"/>
                </a:lnTo>
                <a:lnTo>
                  <a:pt x="2028" y="1002"/>
                </a:lnTo>
                <a:lnTo>
                  <a:pt x="1983" y="1012"/>
                </a:lnTo>
                <a:lnTo>
                  <a:pt x="1940" y="1023"/>
                </a:lnTo>
                <a:lnTo>
                  <a:pt x="1893" y="1036"/>
                </a:lnTo>
                <a:lnTo>
                  <a:pt x="1849" y="1047"/>
                </a:lnTo>
                <a:lnTo>
                  <a:pt x="1833" y="1053"/>
                </a:lnTo>
                <a:lnTo>
                  <a:pt x="1818" y="1059"/>
                </a:lnTo>
                <a:lnTo>
                  <a:pt x="1802" y="1064"/>
                </a:lnTo>
                <a:lnTo>
                  <a:pt x="1784" y="1068"/>
                </a:lnTo>
                <a:lnTo>
                  <a:pt x="1776" y="1071"/>
                </a:lnTo>
                <a:lnTo>
                  <a:pt x="1767" y="1075"/>
                </a:lnTo>
                <a:lnTo>
                  <a:pt x="1756" y="1080"/>
                </a:lnTo>
                <a:lnTo>
                  <a:pt x="1746" y="1082"/>
                </a:lnTo>
                <a:lnTo>
                  <a:pt x="1724" y="1088"/>
                </a:lnTo>
                <a:lnTo>
                  <a:pt x="1703" y="1092"/>
                </a:lnTo>
                <a:lnTo>
                  <a:pt x="1683" y="1098"/>
                </a:lnTo>
                <a:lnTo>
                  <a:pt x="1674" y="1101"/>
                </a:lnTo>
                <a:lnTo>
                  <a:pt x="1667" y="1103"/>
                </a:lnTo>
                <a:lnTo>
                  <a:pt x="1656" y="1110"/>
                </a:lnTo>
                <a:lnTo>
                  <a:pt x="1646" y="1115"/>
                </a:lnTo>
                <a:lnTo>
                  <a:pt x="1642" y="1116"/>
                </a:lnTo>
                <a:lnTo>
                  <a:pt x="1638" y="1115"/>
                </a:lnTo>
                <a:lnTo>
                  <a:pt x="1632" y="1113"/>
                </a:lnTo>
                <a:lnTo>
                  <a:pt x="1627" y="1109"/>
                </a:lnTo>
                <a:lnTo>
                  <a:pt x="1623" y="1115"/>
                </a:lnTo>
                <a:lnTo>
                  <a:pt x="1620" y="1120"/>
                </a:lnTo>
                <a:lnTo>
                  <a:pt x="1617" y="1126"/>
                </a:lnTo>
                <a:lnTo>
                  <a:pt x="1613" y="1132"/>
                </a:lnTo>
                <a:lnTo>
                  <a:pt x="1600" y="1133"/>
                </a:lnTo>
                <a:lnTo>
                  <a:pt x="1589" y="1137"/>
                </a:lnTo>
                <a:lnTo>
                  <a:pt x="1566" y="1148"/>
                </a:lnTo>
                <a:lnTo>
                  <a:pt x="1557" y="1153"/>
                </a:lnTo>
                <a:lnTo>
                  <a:pt x="1547" y="1155"/>
                </a:lnTo>
                <a:lnTo>
                  <a:pt x="1541" y="1155"/>
                </a:lnTo>
                <a:lnTo>
                  <a:pt x="1537" y="1155"/>
                </a:lnTo>
                <a:lnTo>
                  <a:pt x="1533" y="1154"/>
                </a:lnTo>
                <a:lnTo>
                  <a:pt x="1528" y="1151"/>
                </a:lnTo>
                <a:lnTo>
                  <a:pt x="1472" y="1169"/>
                </a:lnTo>
                <a:lnTo>
                  <a:pt x="1416" y="1190"/>
                </a:lnTo>
                <a:lnTo>
                  <a:pt x="1359" y="1213"/>
                </a:lnTo>
                <a:lnTo>
                  <a:pt x="1331" y="1226"/>
                </a:lnTo>
                <a:lnTo>
                  <a:pt x="1302" y="1238"/>
                </a:lnTo>
                <a:lnTo>
                  <a:pt x="1260" y="1259"/>
                </a:lnTo>
                <a:lnTo>
                  <a:pt x="1220" y="1283"/>
                </a:lnTo>
                <a:lnTo>
                  <a:pt x="1179" y="1307"/>
                </a:lnTo>
                <a:lnTo>
                  <a:pt x="1138" y="1331"/>
                </a:lnTo>
                <a:lnTo>
                  <a:pt x="1112" y="1346"/>
                </a:lnTo>
                <a:lnTo>
                  <a:pt x="1097" y="1355"/>
                </a:lnTo>
                <a:lnTo>
                  <a:pt x="1085" y="1363"/>
                </a:lnTo>
                <a:lnTo>
                  <a:pt x="1078" y="1367"/>
                </a:lnTo>
                <a:lnTo>
                  <a:pt x="1072" y="1374"/>
                </a:lnTo>
                <a:lnTo>
                  <a:pt x="1067" y="1380"/>
                </a:lnTo>
                <a:lnTo>
                  <a:pt x="1060" y="1384"/>
                </a:lnTo>
                <a:lnTo>
                  <a:pt x="1051" y="1387"/>
                </a:lnTo>
                <a:lnTo>
                  <a:pt x="1043" y="1387"/>
                </a:lnTo>
                <a:lnTo>
                  <a:pt x="1033" y="1388"/>
                </a:lnTo>
                <a:lnTo>
                  <a:pt x="1024" y="1387"/>
                </a:lnTo>
                <a:lnTo>
                  <a:pt x="1015" y="1384"/>
                </a:lnTo>
                <a:lnTo>
                  <a:pt x="1006" y="1381"/>
                </a:lnTo>
                <a:lnTo>
                  <a:pt x="989" y="1374"/>
                </a:lnTo>
                <a:lnTo>
                  <a:pt x="973" y="1365"/>
                </a:lnTo>
                <a:lnTo>
                  <a:pt x="957" y="1353"/>
                </a:lnTo>
                <a:lnTo>
                  <a:pt x="944" y="1342"/>
                </a:lnTo>
                <a:lnTo>
                  <a:pt x="935" y="1332"/>
                </a:lnTo>
                <a:lnTo>
                  <a:pt x="925" y="1324"/>
                </a:lnTo>
                <a:lnTo>
                  <a:pt x="918" y="1314"/>
                </a:lnTo>
                <a:lnTo>
                  <a:pt x="912" y="1304"/>
                </a:lnTo>
                <a:lnTo>
                  <a:pt x="907" y="1293"/>
                </a:lnTo>
                <a:lnTo>
                  <a:pt x="897" y="1268"/>
                </a:lnTo>
                <a:lnTo>
                  <a:pt x="888" y="1238"/>
                </a:lnTo>
                <a:lnTo>
                  <a:pt x="886" y="1226"/>
                </a:lnTo>
                <a:lnTo>
                  <a:pt x="883" y="1210"/>
                </a:lnTo>
                <a:lnTo>
                  <a:pt x="880" y="1195"/>
                </a:lnTo>
                <a:lnTo>
                  <a:pt x="880" y="1178"/>
                </a:lnTo>
                <a:lnTo>
                  <a:pt x="822" y="1169"/>
                </a:lnTo>
                <a:lnTo>
                  <a:pt x="765" y="1162"/>
                </a:lnTo>
                <a:lnTo>
                  <a:pt x="709" y="1153"/>
                </a:lnTo>
                <a:lnTo>
                  <a:pt x="651" y="1140"/>
                </a:lnTo>
                <a:lnTo>
                  <a:pt x="606" y="1129"/>
                </a:lnTo>
                <a:lnTo>
                  <a:pt x="564" y="1113"/>
                </a:lnTo>
                <a:lnTo>
                  <a:pt x="522" y="1096"/>
                </a:lnTo>
                <a:lnTo>
                  <a:pt x="481" y="1077"/>
                </a:lnTo>
                <a:lnTo>
                  <a:pt x="442" y="1057"/>
                </a:lnTo>
                <a:lnTo>
                  <a:pt x="404" y="1035"/>
                </a:lnTo>
                <a:lnTo>
                  <a:pt x="368" y="1012"/>
                </a:lnTo>
                <a:lnTo>
                  <a:pt x="332" y="990"/>
                </a:lnTo>
                <a:lnTo>
                  <a:pt x="331" y="994"/>
                </a:lnTo>
                <a:lnTo>
                  <a:pt x="331" y="998"/>
                </a:lnTo>
                <a:lnTo>
                  <a:pt x="331" y="1002"/>
                </a:lnTo>
                <a:lnTo>
                  <a:pt x="330" y="1007"/>
                </a:lnTo>
                <a:lnTo>
                  <a:pt x="323" y="1009"/>
                </a:lnTo>
                <a:lnTo>
                  <a:pt x="316" y="1012"/>
                </a:lnTo>
                <a:lnTo>
                  <a:pt x="300" y="1018"/>
                </a:lnTo>
                <a:lnTo>
                  <a:pt x="304" y="1035"/>
                </a:lnTo>
                <a:lnTo>
                  <a:pt x="307" y="1042"/>
                </a:lnTo>
                <a:lnTo>
                  <a:pt x="307" y="1047"/>
                </a:lnTo>
                <a:lnTo>
                  <a:pt x="293" y="1060"/>
                </a:lnTo>
                <a:lnTo>
                  <a:pt x="279" y="1071"/>
                </a:lnTo>
                <a:lnTo>
                  <a:pt x="262" y="1081"/>
                </a:lnTo>
                <a:lnTo>
                  <a:pt x="245" y="1088"/>
                </a:lnTo>
                <a:lnTo>
                  <a:pt x="227" y="1094"/>
                </a:lnTo>
                <a:lnTo>
                  <a:pt x="207" y="1096"/>
                </a:lnTo>
                <a:lnTo>
                  <a:pt x="186" y="1095"/>
                </a:lnTo>
                <a:lnTo>
                  <a:pt x="175" y="1094"/>
                </a:lnTo>
                <a:lnTo>
                  <a:pt x="165" y="1092"/>
                </a:lnTo>
                <a:lnTo>
                  <a:pt x="157" y="1087"/>
                </a:lnTo>
                <a:lnTo>
                  <a:pt x="153" y="1084"/>
                </a:lnTo>
                <a:lnTo>
                  <a:pt x="147" y="1082"/>
                </a:lnTo>
                <a:lnTo>
                  <a:pt x="144" y="1082"/>
                </a:lnTo>
                <a:lnTo>
                  <a:pt x="140" y="1085"/>
                </a:lnTo>
                <a:lnTo>
                  <a:pt x="137" y="1085"/>
                </a:lnTo>
                <a:lnTo>
                  <a:pt x="133" y="1085"/>
                </a:lnTo>
                <a:lnTo>
                  <a:pt x="116" y="1077"/>
                </a:lnTo>
                <a:lnTo>
                  <a:pt x="101" y="1067"/>
                </a:lnTo>
                <a:lnTo>
                  <a:pt x="85" y="1056"/>
                </a:lnTo>
                <a:lnTo>
                  <a:pt x="73" y="1043"/>
                </a:lnTo>
                <a:lnTo>
                  <a:pt x="60" y="1030"/>
                </a:lnTo>
                <a:lnTo>
                  <a:pt x="49" y="1018"/>
                </a:lnTo>
                <a:lnTo>
                  <a:pt x="38" y="1004"/>
                </a:lnTo>
                <a:lnTo>
                  <a:pt x="29" y="988"/>
                </a:lnTo>
                <a:lnTo>
                  <a:pt x="36" y="978"/>
                </a:lnTo>
                <a:lnTo>
                  <a:pt x="43" y="967"/>
                </a:lnTo>
                <a:lnTo>
                  <a:pt x="49" y="955"/>
                </a:lnTo>
                <a:lnTo>
                  <a:pt x="54" y="941"/>
                </a:lnTo>
                <a:lnTo>
                  <a:pt x="66" y="911"/>
                </a:lnTo>
                <a:lnTo>
                  <a:pt x="74" y="879"/>
                </a:lnTo>
                <a:lnTo>
                  <a:pt x="84" y="847"/>
                </a:lnTo>
                <a:lnTo>
                  <a:pt x="94" y="816"/>
                </a:lnTo>
                <a:lnTo>
                  <a:pt x="105" y="786"/>
                </a:lnTo>
                <a:lnTo>
                  <a:pt x="112" y="772"/>
                </a:lnTo>
                <a:lnTo>
                  <a:pt x="119" y="759"/>
                </a:lnTo>
                <a:lnTo>
                  <a:pt x="127" y="750"/>
                </a:lnTo>
                <a:lnTo>
                  <a:pt x="137" y="740"/>
                </a:lnTo>
                <a:lnTo>
                  <a:pt x="147" y="733"/>
                </a:lnTo>
                <a:lnTo>
                  <a:pt x="151" y="731"/>
                </a:lnTo>
                <a:lnTo>
                  <a:pt x="153" y="731"/>
                </a:lnTo>
                <a:close/>
                <a:moveTo>
                  <a:pt x="1818" y="1044"/>
                </a:moveTo>
                <a:lnTo>
                  <a:pt x="1818" y="1044"/>
                </a:lnTo>
                <a:lnTo>
                  <a:pt x="1861" y="1030"/>
                </a:lnTo>
                <a:lnTo>
                  <a:pt x="1909" y="1016"/>
                </a:lnTo>
                <a:lnTo>
                  <a:pt x="1957" y="1004"/>
                </a:lnTo>
                <a:lnTo>
                  <a:pt x="2003" y="993"/>
                </a:lnTo>
                <a:lnTo>
                  <a:pt x="2024" y="988"/>
                </a:lnTo>
                <a:lnTo>
                  <a:pt x="2046" y="984"/>
                </a:lnTo>
                <a:lnTo>
                  <a:pt x="2056" y="981"/>
                </a:lnTo>
                <a:lnTo>
                  <a:pt x="2065" y="977"/>
                </a:lnTo>
                <a:lnTo>
                  <a:pt x="2072" y="973"/>
                </a:lnTo>
                <a:lnTo>
                  <a:pt x="2077" y="966"/>
                </a:lnTo>
                <a:lnTo>
                  <a:pt x="2082" y="948"/>
                </a:lnTo>
                <a:lnTo>
                  <a:pt x="2083" y="929"/>
                </a:lnTo>
                <a:lnTo>
                  <a:pt x="2082" y="910"/>
                </a:lnTo>
                <a:lnTo>
                  <a:pt x="2079" y="890"/>
                </a:lnTo>
                <a:lnTo>
                  <a:pt x="2075" y="870"/>
                </a:lnTo>
                <a:lnTo>
                  <a:pt x="2069" y="852"/>
                </a:lnTo>
                <a:lnTo>
                  <a:pt x="2062" y="835"/>
                </a:lnTo>
                <a:lnTo>
                  <a:pt x="2055" y="818"/>
                </a:lnTo>
                <a:lnTo>
                  <a:pt x="2032" y="775"/>
                </a:lnTo>
                <a:lnTo>
                  <a:pt x="2020" y="755"/>
                </a:lnTo>
                <a:lnTo>
                  <a:pt x="2013" y="747"/>
                </a:lnTo>
                <a:lnTo>
                  <a:pt x="2007" y="741"/>
                </a:lnTo>
                <a:lnTo>
                  <a:pt x="1986" y="727"/>
                </a:lnTo>
                <a:lnTo>
                  <a:pt x="1976" y="722"/>
                </a:lnTo>
                <a:lnTo>
                  <a:pt x="1965" y="717"/>
                </a:lnTo>
                <a:lnTo>
                  <a:pt x="1955" y="713"/>
                </a:lnTo>
                <a:lnTo>
                  <a:pt x="1944" y="710"/>
                </a:lnTo>
                <a:lnTo>
                  <a:pt x="1933" y="708"/>
                </a:lnTo>
                <a:lnTo>
                  <a:pt x="1920" y="708"/>
                </a:lnTo>
                <a:lnTo>
                  <a:pt x="1893" y="720"/>
                </a:lnTo>
                <a:lnTo>
                  <a:pt x="1867" y="736"/>
                </a:lnTo>
                <a:lnTo>
                  <a:pt x="1842" y="751"/>
                </a:lnTo>
                <a:lnTo>
                  <a:pt x="1816" y="769"/>
                </a:lnTo>
                <a:lnTo>
                  <a:pt x="1766" y="806"/>
                </a:lnTo>
                <a:lnTo>
                  <a:pt x="1715" y="841"/>
                </a:lnTo>
                <a:lnTo>
                  <a:pt x="1701" y="849"/>
                </a:lnTo>
                <a:lnTo>
                  <a:pt x="1687" y="856"/>
                </a:lnTo>
                <a:lnTo>
                  <a:pt x="1658" y="868"/>
                </a:lnTo>
                <a:lnTo>
                  <a:pt x="1651" y="875"/>
                </a:lnTo>
                <a:lnTo>
                  <a:pt x="1648" y="879"/>
                </a:lnTo>
                <a:lnTo>
                  <a:pt x="1646" y="879"/>
                </a:lnTo>
                <a:lnTo>
                  <a:pt x="1644" y="879"/>
                </a:lnTo>
                <a:lnTo>
                  <a:pt x="1646" y="884"/>
                </a:lnTo>
                <a:lnTo>
                  <a:pt x="1646" y="891"/>
                </a:lnTo>
                <a:lnTo>
                  <a:pt x="1646" y="897"/>
                </a:lnTo>
                <a:lnTo>
                  <a:pt x="1646" y="901"/>
                </a:lnTo>
                <a:lnTo>
                  <a:pt x="1645" y="905"/>
                </a:lnTo>
                <a:lnTo>
                  <a:pt x="1642" y="910"/>
                </a:lnTo>
                <a:lnTo>
                  <a:pt x="1635" y="917"/>
                </a:lnTo>
                <a:lnTo>
                  <a:pt x="1627" y="921"/>
                </a:lnTo>
                <a:lnTo>
                  <a:pt x="1618" y="925"/>
                </a:lnTo>
                <a:lnTo>
                  <a:pt x="1607" y="927"/>
                </a:lnTo>
                <a:lnTo>
                  <a:pt x="1597" y="927"/>
                </a:lnTo>
                <a:lnTo>
                  <a:pt x="1611" y="941"/>
                </a:lnTo>
                <a:lnTo>
                  <a:pt x="1624" y="957"/>
                </a:lnTo>
                <a:lnTo>
                  <a:pt x="1637" y="976"/>
                </a:lnTo>
                <a:lnTo>
                  <a:pt x="1646" y="995"/>
                </a:lnTo>
                <a:lnTo>
                  <a:pt x="1655" y="1016"/>
                </a:lnTo>
                <a:lnTo>
                  <a:pt x="1662" y="1039"/>
                </a:lnTo>
                <a:lnTo>
                  <a:pt x="1666" y="1061"/>
                </a:lnTo>
                <a:lnTo>
                  <a:pt x="1667" y="1085"/>
                </a:lnTo>
                <a:lnTo>
                  <a:pt x="1704" y="1074"/>
                </a:lnTo>
                <a:lnTo>
                  <a:pt x="1742" y="1064"/>
                </a:lnTo>
                <a:lnTo>
                  <a:pt x="1780" y="1056"/>
                </a:lnTo>
                <a:lnTo>
                  <a:pt x="1818" y="1044"/>
                </a:lnTo>
                <a:close/>
                <a:moveTo>
                  <a:pt x="821" y="334"/>
                </a:moveTo>
                <a:lnTo>
                  <a:pt x="821" y="334"/>
                </a:lnTo>
                <a:lnTo>
                  <a:pt x="801" y="331"/>
                </a:lnTo>
                <a:lnTo>
                  <a:pt x="786" y="328"/>
                </a:lnTo>
                <a:lnTo>
                  <a:pt x="772" y="326"/>
                </a:lnTo>
                <a:lnTo>
                  <a:pt x="765" y="323"/>
                </a:lnTo>
                <a:lnTo>
                  <a:pt x="759" y="319"/>
                </a:lnTo>
                <a:lnTo>
                  <a:pt x="755" y="316"/>
                </a:lnTo>
                <a:lnTo>
                  <a:pt x="751" y="314"/>
                </a:lnTo>
                <a:lnTo>
                  <a:pt x="747" y="314"/>
                </a:lnTo>
                <a:lnTo>
                  <a:pt x="742" y="314"/>
                </a:lnTo>
                <a:lnTo>
                  <a:pt x="732" y="319"/>
                </a:lnTo>
                <a:lnTo>
                  <a:pt x="720" y="324"/>
                </a:lnTo>
                <a:lnTo>
                  <a:pt x="695" y="335"/>
                </a:lnTo>
                <a:lnTo>
                  <a:pt x="669" y="348"/>
                </a:lnTo>
                <a:lnTo>
                  <a:pt x="624" y="371"/>
                </a:lnTo>
                <a:lnTo>
                  <a:pt x="582" y="392"/>
                </a:lnTo>
                <a:lnTo>
                  <a:pt x="542" y="415"/>
                </a:lnTo>
                <a:lnTo>
                  <a:pt x="499" y="441"/>
                </a:lnTo>
                <a:lnTo>
                  <a:pt x="457" y="466"/>
                </a:lnTo>
                <a:lnTo>
                  <a:pt x="375" y="518"/>
                </a:lnTo>
                <a:lnTo>
                  <a:pt x="332" y="542"/>
                </a:lnTo>
                <a:lnTo>
                  <a:pt x="290" y="566"/>
                </a:lnTo>
                <a:lnTo>
                  <a:pt x="289" y="567"/>
                </a:lnTo>
                <a:lnTo>
                  <a:pt x="289" y="569"/>
                </a:lnTo>
                <a:lnTo>
                  <a:pt x="289" y="567"/>
                </a:lnTo>
                <a:lnTo>
                  <a:pt x="290" y="567"/>
                </a:lnTo>
                <a:lnTo>
                  <a:pt x="338" y="577"/>
                </a:lnTo>
                <a:lnTo>
                  <a:pt x="380" y="590"/>
                </a:lnTo>
                <a:lnTo>
                  <a:pt x="421" y="605"/>
                </a:lnTo>
                <a:lnTo>
                  <a:pt x="463" y="623"/>
                </a:lnTo>
                <a:lnTo>
                  <a:pt x="490" y="634"/>
                </a:lnTo>
                <a:lnTo>
                  <a:pt x="519" y="646"/>
                </a:lnTo>
                <a:lnTo>
                  <a:pt x="549" y="654"/>
                </a:lnTo>
                <a:lnTo>
                  <a:pt x="578" y="663"/>
                </a:lnTo>
                <a:lnTo>
                  <a:pt x="623" y="677"/>
                </a:lnTo>
                <a:lnTo>
                  <a:pt x="667" y="691"/>
                </a:lnTo>
                <a:lnTo>
                  <a:pt x="710" y="705"/>
                </a:lnTo>
                <a:lnTo>
                  <a:pt x="749" y="719"/>
                </a:lnTo>
                <a:lnTo>
                  <a:pt x="777" y="729"/>
                </a:lnTo>
                <a:lnTo>
                  <a:pt x="805" y="738"/>
                </a:lnTo>
                <a:lnTo>
                  <a:pt x="818" y="744"/>
                </a:lnTo>
                <a:lnTo>
                  <a:pt x="831" y="751"/>
                </a:lnTo>
                <a:lnTo>
                  <a:pt x="862" y="768"/>
                </a:lnTo>
                <a:lnTo>
                  <a:pt x="877" y="775"/>
                </a:lnTo>
                <a:lnTo>
                  <a:pt x="893" y="782"/>
                </a:lnTo>
                <a:lnTo>
                  <a:pt x="908" y="786"/>
                </a:lnTo>
                <a:lnTo>
                  <a:pt x="922" y="788"/>
                </a:lnTo>
                <a:lnTo>
                  <a:pt x="932" y="786"/>
                </a:lnTo>
                <a:lnTo>
                  <a:pt x="939" y="783"/>
                </a:lnTo>
                <a:lnTo>
                  <a:pt x="947" y="781"/>
                </a:lnTo>
                <a:lnTo>
                  <a:pt x="953" y="781"/>
                </a:lnTo>
                <a:lnTo>
                  <a:pt x="957" y="782"/>
                </a:lnTo>
                <a:lnTo>
                  <a:pt x="1005" y="748"/>
                </a:lnTo>
                <a:lnTo>
                  <a:pt x="1055" y="716"/>
                </a:lnTo>
                <a:lnTo>
                  <a:pt x="1107" y="686"/>
                </a:lnTo>
                <a:lnTo>
                  <a:pt x="1159" y="656"/>
                </a:lnTo>
                <a:lnTo>
                  <a:pt x="1211" y="626"/>
                </a:lnTo>
                <a:lnTo>
                  <a:pt x="1263" y="595"/>
                </a:lnTo>
                <a:lnTo>
                  <a:pt x="1312" y="563"/>
                </a:lnTo>
                <a:lnTo>
                  <a:pt x="1338" y="546"/>
                </a:lnTo>
                <a:lnTo>
                  <a:pt x="1361" y="529"/>
                </a:lnTo>
                <a:lnTo>
                  <a:pt x="1422" y="494"/>
                </a:lnTo>
                <a:lnTo>
                  <a:pt x="1482" y="459"/>
                </a:lnTo>
                <a:lnTo>
                  <a:pt x="1542" y="422"/>
                </a:lnTo>
                <a:lnTo>
                  <a:pt x="1573" y="406"/>
                </a:lnTo>
                <a:lnTo>
                  <a:pt x="1606" y="389"/>
                </a:lnTo>
                <a:lnTo>
                  <a:pt x="1638" y="373"/>
                </a:lnTo>
                <a:lnTo>
                  <a:pt x="1670" y="358"/>
                </a:lnTo>
                <a:lnTo>
                  <a:pt x="1735" y="327"/>
                </a:lnTo>
                <a:lnTo>
                  <a:pt x="1767" y="310"/>
                </a:lnTo>
                <a:lnTo>
                  <a:pt x="1798" y="292"/>
                </a:lnTo>
                <a:lnTo>
                  <a:pt x="1826" y="272"/>
                </a:lnTo>
                <a:lnTo>
                  <a:pt x="1840" y="262"/>
                </a:lnTo>
                <a:lnTo>
                  <a:pt x="1854" y="251"/>
                </a:lnTo>
                <a:lnTo>
                  <a:pt x="1849" y="241"/>
                </a:lnTo>
                <a:lnTo>
                  <a:pt x="1842" y="234"/>
                </a:lnTo>
                <a:lnTo>
                  <a:pt x="1833" y="229"/>
                </a:lnTo>
                <a:lnTo>
                  <a:pt x="1825" y="225"/>
                </a:lnTo>
                <a:lnTo>
                  <a:pt x="1815" y="222"/>
                </a:lnTo>
                <a:lnTo>
                  <a:pt x="1805" y="219"/>
                </a:lnTo>
                <a:lnTo>
                  <a:pt x="1785" y="216"/>
                </a:lnTo>
                <a:lnTo>
                  <a:pt x="1745" y="208"/>
                </a:lnTo>
                <a:lnTo>
                  <a:pt x="1724" y="203"/>
                </a:lnTo>
                <a:lnTo>
                  <a:pt x="1704" y="196"/>
                </a:lnTo>
                <a:lnTo>
                  <a:pt x="1673" y="185"/>
                </a:lnTo>
                <a:lnTo>
                  <a:pt x="1642" y="177"/>
                </a:lnTo>
                <a:lnTo>
                  <a:pt x="1611" y="168"/>
                </a:lnTo>
                <a:lnTo>
                  <a:pt x="1580" y="161"/>
                </a:lnTo>
                <a:lnTo>
                  <a:pt x="1516" y="149"/>
                </a:lnTo>
                <a:lnTo>
                  <a:pt x="1450" y="139"/>
                </a:lnTo>
                <a:lnTo>
                  <a:pt x="1378" y="128"/>
                </a:lnTo>
                <a:lnTo>
                  <a:pt x="1311" y="118"/>
                </a:lnTo>
                <a:lnTo>
                  <a:pt x="1243" y="111"/>
                </a:lnTo>
                <a:lnTo>
                  <a:pt x="1176" y="105"/>
                </a:lnTo>
                <a:lnTo>
                  <a:pt x="1147" y="97"/>
                </a:lnTo>
                <a:lnTo>
                  <a:pt x="1119" y="91"/>
                </a:lnTo>
                <a:lnTo>
                  <a:pt x="1060" y="80"/>
                </a:lnTo>
                <a:lnTo>
                  <a:pt x="1005" y="66"/>
                </a:lnTo>
                <a:lnTo>
                  <a:pt x="978" y="59"/>
                </a:lnTo>
                <a:lnTo>
                  <a:pt x="953" y="49"/>
                </a:lnTo>
                <a:lnTo>
                  <a:pt x="900" y="34"/>
                </a:lnTo>
                <a:lnTo>
                  <a:pt x="873" y="28"/>
                </a:lnTo>
                <a:lnTo>
                  <a:pt x="846" y="22"/>
                </a:lnTo>
                <a:lnTo>
                  <a:pt x="820" y="20"/>
                </a:lnTo>
                <a:lnTo>
                  <a:pt x="807" y="20"/>
                </a:lnTo>
                <a:lnTo>
                  <a:pt x="793" y="20"/>
                </a:lnTo>
                <a:lnTo>
                  <a:pt x="780" y="21"/>
                </a:lnTo>
                <a:lnTo>
                  <a:pt x="768" y="24"/>
                </a:lnTo>
                <a:lnTo>
                  <a:pt x="755" y="28"/>
                </a:lnTo>
                <a:lnTo>
                  <a:pt x="742" y="34"/>
                </a:lnTo>
                <a:lnTo>
                  <a:pt x="713" y="49"/>
                </a:lnTo>
                <a:lnTo>
                  <a:pt x="685" y="64"/>
                </a:lnTo>
                <a:lnTo>
                  <a:pt x="629" y="100"/>
                </a:lnTo>
                <a:lnTo>
                  <a:pt x="571" y="135"/>
                </a:lnTo>
                <a:lnTo>
                  <a:pt x="515" y="168"/>
                </a:lnTo>
                <a:lnTo>
                  <a:pt x="403" y="233"/>
                </a:lnTo>
                <a:lnTo>
                  <a:pt x="348" y="267"/>
                </a:lnTo>
                <a:lnTo>
                  <a:pt x="320" y="283"/>
                </a:lnTo>
                <a:lnTo>
                  <a:pt x="293" y="298"/>
                </a:lnTo>
                <a:lnTo>
                  <a:pt x="179" y="354"/>
                </a:lnTo>
                <a:lnTo>
                  <a:pt x="120" y="382"/>
                </a:lnTo>
                <a:lnTo>
                  <a:pt x="61" y="408"/>
                </a:lnTo>
                <a:lnTo>
                  <a:pt x="59" y="415"/>
                </a:lnTo>
                <a:lnTo>
                  <a:pt x="54" y="422"/>
                </a:lnTo>
                <a:lnTo>
                  <a:pt x="49" y="428"/>
                </a:lnTo>
                <a:lnTo>
                  <a:pt x="42" y="434"/>
                </a:lnTo>
                <a:lnTo>
                  <a:pt x="35" y="439"/>
                </a:lnTo>
                <a:lnTo>
                  <a:pt x="29" y="446"/>
                </a:lnTo>
                <a:lnTo>
                  <a:pt x="25" y="453"/>
                </a:lnTo>
                <a:lnTo>
                  <a:pt x="22" y="460"/>
                </a:lnTo>
                <a:lnTo>
                  <a:pt x="22" y="466"/>
                </a:lnTo>
                <a:lnTo>
                  <a:pt x="24" y="473"/>
                </a:lnTo>
                <a:lnTo>
                  <a:pt x="28" y="477"/>
                </a:lnTo>
                <a:lnTo>
                  <a:pt x="33" y="481"/>
                </a:lnTo>
                <a:lnTo>
                  <a:pt x="39" y="486"/>
                </a:lnTo>
                <a:lnTo>
                  <a:pt x="46" y="488"/>
                </a:lnTo>
                <a:lnTo>
                  <a:pt x="54" y="490"/>
                </a:lnTo>
                <a:lnTo>
                  <a:pt x="61" y="490"/>
                </a:lnTo>
                <a:lnTo>
                  <a:pt x="80" y="500"/>
                </a:lnTo>
                <a:lnTo>
                  <a:pt x="99" y="508"/>
                </a:lnTo>
                <a:lnTo>
                  <a:pt x="119" y="515"/>
                </a:lnTo>
                <a:lnTo>
                  <a:pt x="137" y="519"/>
                </a:lnTo>
                <a:lnTo>
                  <a:pt x="153" y="531"/>
                </a:lnTo>
                <a:lnTo>
                  <a:pt x="171" y="539"/>
                </a:lnTo>
                <a:lnTo>
                  <a:pt x="191" y="546"/>
                </a:lnTo>
                <a:lnTo>
                  <a:pt x="200" y="549"/>
                </a:lnTo>
                <a:lnTo>
                  <a:pt x="210" y="550"/>
                </a:lnTo>
                <a:lnTo>
                  <a:pt x="222" y="542"/>
                </a:lnTo>
                <a:lnTo>
                  <a:pt x="231" y="536"/>
                </a:lnTo>
                <a:lnTo>
                  <a:pt x="255" y="526"/>
                </a:lnTo>
                <a:lnTo>
                  <a:pt x="279" y="518"/>
                </a:lnTo>
                <a:lnTo>
                  <a:pt x="290" y="512"/>
                </a:lnTo>
                <a:lnTo>
                  <a:pt x="302" y="505"/>
                </a:lnTo>
                <a:lnTo>
                  <a:pt x="313" y="497"/>
                </a:lnTo>
                <a:lnTo>
                  <a:pt x="324" y="487"/>
                </a:lnTo>
                <a:lnTo>
                  <a:pt x="335" y="476"/>
                </a:lnTo>
                <a:lnTo>
                  <a:pt x="346" y="467"/>
                </a:lnTo>
                <a:lnTo>
                  <a:pt x="373" y="452"/>
                </a:lnTo>
                <a:lnTo>
                  <a:pt x="401" y="437"/>
                </a:lnTo>
                <a:lnTo>
                  <a:pt x="428" y="418"/>
                </a:lnTo>
                <a:lnTo>
                  <a:pt x="453" y="401"/>
                </a:lnTo>
                <a:lnTo>
                  <a:pt x="480" y="386"/>
                </a:lnTo>
                <a:lnTo>
                  <a:pt x="494" y="378"/>
                </a:lnTo>
                <a:lnTo>
                  <a:pt x="508" y="371"/>
                </a:lnTo>
                <a:lnTo>
                  <a:pt x="565" y="345"/>
                </a:lnTo>
                <a:lnTo>
                  <a:pt x="623" y="319"/>
                </a:lnTo>
                <a:lnTo>
                  <a:pt x="682" y="293"/>
                </a:lnTo>
                <a:lnTo>
                  <a:pt x="711" y="281"/>
                </a:lnTo>
                <a:lnTo>
                  <a:pt x="742" y="269"/>
                </a:lnTo>
                <a:lnTo>
                  <a:pt x="749" y="258"/>
                </a:lnTo>
                <a:lnTo>
                  <a:pt x="758" y="248"/>
                </a:lnTo>
                <a:lnTo>
                  <a:pt x="766" y="239"/>
                </a:lnTo>
                <a:lnTo>
                  <a:pt x="776" y="229"/>
                </a:lnTo>
                <a:lnTo>
                  <a:pt x="787" y="222"/>
                </a:lnTo>
                <a:lnTo>
                  <a:pt x="800" y="215"/>
                </a:lnTo>
                <a:lnTo>
                  <a:pt x="814" y="210"/>
                </a:lnTo>
                <a:lnTo>
                  <a:pt x="829" y="206"/>
                </a:lnTo>
                <a:lnTo>
                  <a:pt x="842" y="205"/>
                </a:lnTo>
                <a:lnTo>
                  <a:pt x="849" y="205"/>
                </a:lnTo>
                <a:lnTo>
                  <a:pt x="866" y="206"/>
                </a:lnTo>
                <a:lnTo>
                  <a:pt x="884" y="209"/>
                </a:lnTo>
                <a:lnTo>
                  <a:pt x="898" y="213"/>
                </a:lnTo>
                <a:lnTo>
                  <a:pt x="911" y="218"/>
                </a:lnTo>
                <a:lnTo>
                  <a:pt x="921" y="223"/>
                </a:lnTo>
                <a:lnTo>
                  <a:pt x="925" y="227"/>
                </a:lnTo>
                <a:lnTo>
                  <a:pt x="930" y="232"/>
                </a:lnTo>
                <a:lnTo>
                  <a:pt x="937" y="244"/>
                </a:lnTo>
                <a:lnTo>
                  <a:pt x="951" y="268"/>
                </a:lnTo>
                <a:lnTo>
                  <a:pt x="950" y="278"/>
                </a:lnTo>
                <a:lnTo>
                  <a:pt x="949" y="288"/>
                </a:lnTo>
                <a:lnTo>
                  <a:pt x="946" y="295"/>
                </a:lnTo>
                <a:lnTo>
                  <a:pt x="942" y="303"/>
                </a:lnTo>
                <a:lnTo>
                  <a:pt x="937" y="309"/>
                </a:lnTo>
                <a:lnTo>
                  <a:pt x="932" y="316"/>
                </a:lnTo>
                <a:lnTo>
                  <a:pt x="921" y="326"/>
                </a:lnTo>
                <a:lnTo>
                  <a:pt x="908" y="331"/>
                </a:lnTo>
                <a:lnTo>
                  <a:pt x="895" y="335"/>
                </a:lnTo>
                <a:lnTo>
                  <a:pt x="883" y="338"/>
                </a:lnTo>
                <a:lnTo>
                  <a:pt x="871" y="340"/>
                </a:lnTo>
                <a:lnTo>
                  <a:pt x="859" y="338"/>
                </a:lnTo>
                <a:lnTo>
                  <a:pt x="846" y="338"/>
                </a:lnTo>
                <a:lnTo>
                  <a:pt x="821" y="334"/>
                </a:lnTo>
                <a:close/>
                <a:moveTo>
                  <a:pt x="1618" y="966"/>
                </a:moveTo>
                <a:lnTo>
                  <a:pt x="1618" y="966"/>
                </a:lnTo>
                <a:lnTo>
                  <a:pt x="1596" y="948"/>
                </a:lnTo>
                <a:lnTo>
                  <a:pt x="1576" y="927"/>
                </a:lnTo>
                <a:lnTo>
                  <a:pt x="1545" y="931"/>
                </a:lnTo>
                <a:lnTo>
                  <a:pt x="1516" y="936"/>
                </a:lnTo>
                <a:lnTo>
                  <a:pt x="1520" y="948"/>
                </a:lnTo>
                <a:lnTo>
                  <a:pt x="1526" y="957"/>
                </a:lnTo>
                <a:lnTo>
                  <a:pt x="1537" y="978"/>
                </a:lnTo>
                <a:lnTo>
                  <a:pt x="1537" y="993"/>
                </a:lnTo>
                <a:lnTo>
                  <a:pt x="1538" y="1007"/>
                </a:lnTo>
                <a:lnTo>
                  <a:pt x="1538" y="1021"/>
                </a:lnTo>
                <a:lnTo>
                  <a:pt x="1537" y="1036"/>
                </a:lnTo>
                <a:lnTo>
                  <a:pt x="1535" y="1043"/>
                </a:lnTo>
                <a:lnTo>
                  <a:pt x="1534" y="1050"/>
                </a:lnTo>
                <a:lnTo>
                  <a:pt x="1533" y="1056"/>
                </a:lnTo>
                <a:lnTo>
                  <a:pt x="1533" y="1064"/>
                </a:lnTo>
                <a:lnTo>
                  <a:pt x="1534" y="1071"/>
                </a:lnTo>
                <a:lnTo>
                  <a:pt x="1538" y="1080"/>
                </a:lnTo>
                <a:lnTo>
                  <a:pt x="1544" y="1089"/>
                </a:lnTo>
                <a:lnTo>
                  <a:pt x="1547" y="1099"/>
                </a:lnTo>
                <a:lnTo>
                  <a:pt x="1547" y="1108"/>
                </a:lnTo>
                <a:lnTo>
                  <a:pt x="1547" y="1117"/>
                </a:lnTo>
                <a:lnTo>
                  <a:pt x="1547" y="1127"/>
                </a:lnTo>
                <a:lnTo>
                  <a:pt x="1548" y="1137"/>
                </a:lnTo>
                <a:lnTo>
                  <a:pt x="1552" y="1137"/>
                </a:lnTo>
                <a:lnTo>
                  <a:pt x="1557" y="1136"/>
                </a:lnTo>
                <a:lnTo>
                  <a:pt x="1562" y="1132"/>
                </a:lnTo>
                <a:lnTo>
                  <a:pt x="1568" y="1126"/>
                </a:lnTo>
                <a:lnTo>
                  <a:pt x="1571" y="1124"/>
                </a:lnTo>
                <a:lnTo>
                  <a:pt x="1575" y="1123"/>
                </a:lnTo>
                <a:lnTo>
                  <a:pt x="1576" y="1103"/>
                </a:lnTo>
                <a:lnTo>
                  <a:pt x="1576" y="1082"/>
                </a:lnTo>
                <a:lnTo>
                  <a:pt x="1573" y="1073"/>
                </a:lnTo>
                <a:lnTo>
                  <a:pt x="1571" y="1061"/>
                </a:lnTo>
                <a:lnTo>
                  <a:pt x="1571" y="1056"/>
                </a:lnTo>
                <a:lnTo>
                  <a:pt x="1571" y="1050"/>
                </a:lnTo>
                <a:lnTo>
                  <a:pt x="1572" y="1046"/>
                </a:lnTo>
                <a:lnTo>
                  <a:pt x="1575" y="1043"/>
                </a:lnTo>
                <a:lnTo>
                  <a:pt x="1578" y="1051"/>
                </a:lnTo>
                <a:lnTo>
                  <a:pt x="1580" y="1061"/>
                </a:lnTo>
                <a:lnTo>
                  <a:pt x="1583" y="1081"/>
                </a:lnTo>
                <a:lnTo>
                  <a:pt x="1587" y="1122"/>
                </a:lnTo>
                <a:lnTo>
                  <a:pt x="1596" y="1120"/>
                </a:lnTo>
                <a:lnTo>
                  <a:pt x="1604" y="1117"/>
                </a:lnTo>
                <a:lnTo>
                  <a:pt x="1606" y="1094"/>
                </a:lnTo>
                <a:lnTo>
                  <a:pt x="1607" y="1071"/>
                </a:lnTo>
                <a:lnTo>
                  <a:pt x="1603" y="1063"/>
                </a:lnTo>
                <a:lnTo>
                  <a:pt x="1601" y="1054"/>
                </a:lnTo>
                <a:lnTo>
                  <a:pt x="1600" y="1046"/>
                </a:lnTo>
                <a:lnTo>
                  <a:pt x="1599" y="1037"/>
                </a:lnTo>
                <a:lnTo>
                  <a:pt x="1593" y="1026"/>
                </a:lnTo>
                <a:lnTo>
                  <a:pt x="1587" y="1015"/>
                </a:lnTo>
                <a:lnTo>
                  <a:pt x="1585" y="1011"/>
                </a:lnTo>
                <a:lnTo>
                  <a:pt x="1583" y="1005"/>
                </a:lnTo>
                <a:lnTo>
                  <a:pt x="1583" y="1001"/>
                </a:lnTo>
                <a:lnTo>
                  <a:pt x="1585" y="995"/>
                </a:lnTo>
                <a:lnTo>
                  <a:pt x="1592" y="1004"/>
                </a:lnTo>
                <a:lnTo>
                  <a:pt x="1597" y="1015"/>
                </a:lnTo>
                <a:lnTo>
                  <a:pt x="1601" y="1026"/>
                </a:lnTo>
                <a:lnTo>
                  <a:pt x="1607" y="1037"/>
                </a:lnTo>
                <a:lnTo>
                  <a:pt x="1613" y="1063"/>
                </a:lnTo>
                <a:lnTo>
                  <a:pt x="1618" y="1087"/>
                </a:lnTo>
                <a:lnTo>
                  <a:pt x="1627" y="1088"/>
                </a:lnTo>
                <a:lnTo>
                  <a:pt x="1634" y="1091"/>
                </a:lnTo>
                <a:lnTo>
                  <a:pt x="1641" y="1095"/>
                </a:lnTo>
                <a:lnTo>
                  <a:pt x="1648" y="1095"/>
                </a:lnTo>
                <a:lnTo>
                  <a:pt x="1651" y="1087"/>
                </a:lnTo>
                <a:lnTo>
                  <a:pt x="1652" y="1078"/>
                </a:lnTo>
                <a:lnTo>
                  <a:pt x="1652" y="1070"/>
                </a:lnTo>
                <a:lnTo>
                  <a:pt x="1652" y="1061"/>
                </a:lnTo>
                <a:lnTo>
                  <a:pt x="1649" y="1044"/>
                </a:lnTo>
                <a:lnTo>
                  <a:pt x="1644" y="1028"/>
                </a:lnTo>
                <a:lnTo>
                  <a:pt x="1638" y="1011"/>
                </a:lnTo>
                <a:lnTo>
                  <a:pt x="1630" y="995"/>
                </a:lnTo>
                <a:lnTo>
                  <a:pt x="1624" y="980"/>
                </a:lnTo>
                <a:lnTo>
                  <a:pt x="1618" y="966"/>
                </a:lnTo>
                <a:close/>
                <a:moveTo>
                  <a:pt x="1583" y="914"/>
                </a:moveTo>
                <a:lnTo>
                  <a:pt x="1583" y="914"/>
                </a:lnTo>
                <a:lnTo>
                  <a:pt x="1599" y="911"/>
                </a:lnTo>
                <a:lnTo>
                  <a:pt x="1614" y="908"/>
                </a:lnTo>
                <a:lnTo>
                  <a:pt x="1620" y="907"/>
                </a:lnTo>
                <a:lnTo>
                  <a:pt x="1625" y="903"/>
                </a:lnTo>
                <a:lnTo>
                  <a:pt x="1628" y="897"/>
                </a:lnTo>
                <a:lnTo>
                  <a:pt x="1630" y="890"/>
                </a:lnTo>
                <a:lnTo>
                  <a:pt x="1630" y="875"/>
                </a:lnTo>
                <a:lnTo>
                  <a:pt x="1627" y="861"/>
                </a:lnTo>
                <a:lnTo>
                  <a:pt x="1623" y="849"/>
                </a:lnTo>
                <a:lnTo>
                  <a:pt x="1615" y="839"/>
                </a:lnTo>
                <a:lnTo>
                  <a:pt x="1607" y="830"/>
                </a:lnTo>
                <a:lnTo>
                  <a:pt x="1597" y="823"/>
                </a:lnTo>
                <a:lnTo>
                  <a:pt x="1579" y="809"/>
                </a:lnTo>
                <a:lnTo>
                  <a:pt x="1576" y="797"/>
                </a:lnTo>
                <a:lnTo>
                  <a:pt x="1576" y="785"/>
                </a:lnTo>
                <a:lnTo>
                  <a:pt x="1579" y="759"/>
                </a:lnTo>
                <a:lnTo>
                  <a:pt x="1579" y="750"/>
                </a:lnTo>
                <a:lnTo>
                  <a:pt x="1578" y="740"/>
                </a:lnTo>
                <a:lnTo>
                  <a:pt x="1575" y="737"/>
                </a:lnTo>
                <a:lnTo>
                  <a:pt x="1572" y="734"/>
                </a:lnTo>
                <a:lnTo>
                  <a:pt x="1569" y="733"/>
                </a:lnTo>
                <a:lnTo>
                  <a:pt x="1564" y="731"/>
                </a:lnTo>
                <a:lnTo>
                  <a:pt x="1552" y="734"/>
                </a:lnTo>
                <a:lnTo>
                  <a:pt x="1540" y="738"/>
                </a:lnTo>
                <a:lnTo>
                  <a:pt x="1533" y="743"/>
                </a:lnTo>
                <a:lnTo>
                  <a:pt x="1526" y="750"/>
                </a:lnTo>
                <a:lnTo>
                  <a:pt x="1520" y="755"/>
                </a:lnTo>
                <a:lnTo>
                  <a:pt x="1513" y="759"/>
                </a:lnTo>
                <a:lnTo>
                  <a:pt x="1513" y="765"/>
                </a:lnTo>
                <a:lnTo>
                  <a:pt x="1514" y="771"/>
                </a:lnTo>
                <a:lnTo>
                  <a:pt x="1516" y="781"/>
                </a:lnTo>
                <a:lnTo>
                  <a:pt x="1516" y="785"/>
                </a:lnTo>
                <a:lnTo>
                  <a:pt x="1514" y="789"/>
                </a:lnTo>
                <a:lnTo>
                  <a:pt x="1510" y="790"/>
                </a:lnTo>
                <a:lnTo>
                  <a:pt x="1505" y="790"/>
                </a:lnTo>
                <a:lnTo>
                  <a:pt x="1503" y="782"/>
                </a:lnTo>
                <a:lnTo>
                  <a:pt x="1503" y="779"/>
                </a:lnTo>
                <a:lnTo>
                  <a:pt x="1500" y="776"/>
                </a:lnTo>
                <a:lnTo>
                  <a:pt x="1489" y="799"/>
                </a:lnTo>
                <a:lnTo>
                  <a:pt x="1484" y="811"/>
                </a:lnTo>
                <a:lnTo>
                  <a:pt x="1479" y="824"/>
                </a:lnTo>
                <a:lnTo>
                  <a:pt x="1475" y="837"/>
                </a:lnTo>
                <a:lnTo>
                  <a:pt x="1474" y="849"/>
                </a:lnTo>
                <a:lnTo>
                  <a:pt x="1472" y="862"/>
                </a:lnTo>
                <a:lnTo>
                  <a:pt x="1475" y="873"/>
                </a:lnTo>
                <a:lnTo>
                  <a:pt x="1482" y="865"/>
                </a:lnTo>
                <a:lnTo>
                  <a:pt x="1491" y="855"/>
                </a:lnTo>
                <a:lnTo>
                  <a:pt x="1498" y="845"/>
                </a:lnTo>
                <a:lnTo>
                  <a:pt x="1506" y="835"/>
                </a:lnTo>
                <a:lnTo>
                  <a:pt x="1514" y="828"/>
                </a:lnTo>
                <a:lnTo>
                  <a:pt x="1524" y="824"/>
                </a:lnTo>
                <a:lnTo>
                  <a:pt x="1528" y="824"/>
                </a:lnTo>
                <a:lnTo>
                  <a:pt x="1534" y="824"/>
                </a:lnTo>
                <a:lnTo>
                  <a:pt x="1538" y="825"/>
                </a:lnTo>
                <a:lnTo>
                  <a:pt x="1544" y="828"/>
                </a:lnTo>
                <a:lnTo>
                  <a:pt x="1551" y="835"/>
                </a:lnTo>
                <a:lnTo>
                  <a:pt x="1554" y="844"/>
                </a:lnTo>
                <a:lnTo>
                  <a:pt x="1554" y="849"/>
                </a:lnTo>
                <a:lnTo>
                  <a:pt x="1551" y="855"/>
                </a:lnTo>
                <a:lnTo>
                  <a:pt x="1547" y="861"/>
                </a:lnTo>
                <a:lnTo>
                  <a:pt x="1541" y="865"/>
                </a:lnTo>
                <a:lnTo>
                  <a:pt x="1527" y="875"/>
                </a:lnTo>
                <a:lnTo>
                  <a:pt x="1513" y="883"/>
                </a:lnTo>
                <a:lnTo>
                  <a:pt x="1507" y="887"/>
                </a:lnTo>
                <a:lnTo>
                  <a:pt x="1502" y="893"/>
                </a:lnTo>
                <a:lnTo>
                  <a:pt x="1498" y="898"/>
                </a:lnTo>
                <a:lnTo>
                  <a:pt x="1498" y="904"/>
                </a:lnTo>
                <a:lnTo>
                  <a:pt x="1498" y="912"/>
                </a:lnTo>
                <a:lnTo>
                  <a:pt x="1502" y="921"/>
                </a:lnTo>
                <a:lnTo>
                  <a:pt x="1527" y="918"/>
                </a:lnTo>
                <a:lnTo>
                  <a:pt x="1557" y="915"/>
                </a:lnTo>
                <a:lnTo>
                  <a:pt x="1559" y="911"/>
                </a:lnTo>
                <a:lnTo>
                  <a:pt x="1564" y="908"/>
                </a:lnTo>
                <a:lnTo>
                  <a:pt x="1569" y="905"/>
                </a:lnTo>
                <a:lnTo>
                  <a:pt x="1575" y="904"/>
                </a:lnTo>
                <a:lnTo>
                  <a:pt x="1575" y="908"/>
                </a:lnTo>
                <a:lnTo>
                  <a:pt x="1578" y="910"/>
                </a:lnTo>
                <a:lnTo>
                  <a:pt x="1583" y="914"/>
                </a:lnTo>
                <a:close/>
                <a:moveTo>
                  <a:pt x="1493" y="879"/>
                </a:moveTo>
                <a:lnTo>
                  <a:pt x="1493" y="879"/>
                </a:lnTo>
                <a:lnTo>
                  <a:pt x="1499" y="875"/>
                </a:lnTo>
                <a:lnTo>
                  <a:pt x="1505" y="870"/>
                </a:lnTo>
                <a:lnTo>
                  <a:pt x="1516" y="865"/>
                </a:lnTo>
                <a:lnTo>
                  <a:pt x="1527" y="858"/>
                </a:lnTo>
                <a:lnTo>
                  <a:pt x="1531" y="854"/>
                </a:lnTo>
                <a:lnTo>
                  <a:pt x="1535" y="848"/>
                </a:lnTo>
                <a:lnTo>
                  <a:pt x="1531" y="845"/>
                </a:lnTo>
                <a:lnTo>
                  <a:pt x="1528" y="844"/>
                </a:lnTo>
                <a:lnTo>
                  <a:pt x="1527" y="841"/>
                </a:lnTo>
                <a:lnTo>
                  <a:pt x="1521" y="844"/>
                </a:lnTo>
                <a:lnTo>
                  <a:pt x="1514" y="848"/>
                </a:lnTo>
                <a:lnTo>
                  <a:pt x="1509" y="854"/>
                </a:lnTo>
                <a:lnTo>
                  <a:pt x="1505" y="859"/>
                </a:lnTo>
                <a:lnTo>
                  <a:pt x="1498" y="870"/>
                </a:lnTo>
                <a:lnTo>
                  <a:pt x="1493" y="879"/>
                </a:lnTo>
                <a:close/>
                <a:moveTo>
                  <a:pt x="1526" y="1080"/>
                </a:moveTo>
                <a:lnTo>
                  <a:pt x="1526" y="1080"/>
                </a:lnTo>
                <a:lnTo>
                  <a:pt x="1524" y="1085"/>
                </a:lnTo>
                <a:lnTo>
                  <a:pt x="1523" y="1091"/>
                </a:lnTo>
                <a:lnTo>
                  <a:pt x="1520" y="1094"/>
                </a:lnTo>
                <a:lnTo>
                  <a:pt x="1514" y="1096"/>
                </a:lnTo>
                <a:lnTo>
                  <a:pt x="1506" y="1094"/>
                </a:lnTo>
                <a:lnTo>
                  <a:pt x="1498" y="1092"/>
                </a:lnTo>
                <a:lnTo>
                  <a:pt x="1488" y="1092"/>
                </a:lnTo>
                <a:lnTo>
                  <a:pt x="1479" y="1092"/>
                </a:lnTo>
                <a:lnTo>
                  <a:pt x="1461" y="1095"/>
                </a:lnTo>
                <a:lnTo>
                  <a:pt x="1447" y="1099"/>
                </a:lnTo>
                <a:lnTo>
                  <a:pt x="1447" y="1096"/>
                </a:lnTo>
                <a:lnTo>
                  <a:pt x="1446" y="1095"/>
                </a:lnTo>
                <a:lnTo>
                  <a:pt x="1444" y="1094"/>
                </a:lnTo>
                <a:lnTo>
                  <a:pt x="1443" y="1092"/>
                </a:lnTo>
                <a:lnTo>
                  <a:pt x="1457" y="1067"/>
                </a:lnTo>
                <a:lnTo>
                  <a:pt x="1468" y="1039"/>
                </a:lnTo>
                <a:lnTo>
                  <a:pt x="1478" y="1009"/>
                </a:lnTo>
                <a:lnTo>
                  <a:pt x="1485" y="978"/>
                </a:lnTo>
                <a:lnTo>
                  <a:pt x="1479" y="973"/>
                </a:lnTo>
                <a:lnTo>
                  <a:pt x="1475" y="967"/>
                </a:lnTo>
                <a:lnTo>
                  <a:pt x="1471" y="963"/>
                </a:lnTo>
                <a:lnTo>
                  <a:pt x="1464" y="959"/>
                </a:lnTo>
                <a:lnTo>
                  <a:pt x="1455" y="966"/>
                </a:lnTo>
                <a:lnTo>
                  <a:pt x="1447" y="973"/>
                </a:lnTo>
                <a:lnTo>
                  <a:pt x="1441" y="976"/>
                </a:lnTo>
                <a:lnTo>
                  <a:pt x="1436" y="977"/>
                </a:lnTo>
                <a:lnTo>
                  <a:pt x="1432" y="977"/>
                </a:lnTo>
                <a:lnTo>
                  <a:pt x="1426" y="976"/>
                </a:lnTo>
                <a:lnTo>
                  <a:pt x="1409" y="987"/>
                </a:lnTo>
                <a:lnTo>
                  <a:pt x="1394" y="998"/>
                </a:lnTo>
                <a:lnTo>
                  <a:pt x="1380" y="1011"/>
                </a:lnTo>
                <a:lnTo>
                  <a:pt x="1367" y="1025"/>
                </a:lnTo>
                <a:lnTo>
                  <a:pt x="1354" y="1040"/>
                </a:lnTo>
                <a:lnTo>
                  <a:pt x="1343" y="1056"/>
                </a:lnTo>
                <a:lnTo>
                  <a:pt x="1333" y="1073"/>
                </a:lnTo>
                <a:lnTo>
                  <a:pt x="1324" y="1089"/>
                </a:lnTo>
                <a:lnTo>
                  <a:pt x="1322" y="1095"/>
                </a:lnTo>
                <a:lnTo>
                  <a:pt x="1322" y="1102"/>
                </a:lnTo>
                <a:lnTo>
                  <a:pt x="1319" y="1106"/>
                </a:lnTo>
                <a:lnTo>
                  <a:pt x="1316" y="1110"/>
                </a:lnTo>
                <a:lnTo>
                  <a:pt x="1309" y="1120"/>
                </a:lnTo>
                <a:lnTo>
                  <a:pt x="1307" y="1124"/>
                </a:lnTo>
                <a:lnTo>
                  <a:pt x="1302" y="1126"/>
                </a:lnTo>
                <a:lnTo>
                  <a:pt x="1298" y="1124"/>
                </a:lnTo>
                <a:lnTo>
                  <a:pt x="1293" y="1119"/>
                </a:lnTo>
                <a:lnTo>
                  <a:pt x="1291" y="1108"/>
                </a:lnTo>
                <a:lnTo>
                  <a:pt x="1287" y="1095"/>
                </a:lnTo>
                <a:lnTo>
                  <a:pt x="1281" y="1082"/>
                </a:lnTo>
                <a:lnTo>
                  <a:pt x="1277" y="1077"/>
                </a:lnTo>
                <a:lnTo>
                  <a:pt x="1273" y="1073"/>
                </a:lnTo>
                <a:lnTo>
                  <a:pt x="1265" y="1066"/>
                </a:lnTo>
                <a:lnTo>
                  <a:pt x="1256" y="1060"/>
                </a:lnTo>
                <a:lnTo>
                  <a:pt x="1248" y="1057"/>
                </a:lnTo>
                <a:lnTo>
                  <a:pt x="1239" y="1054"/>
                </a:lnTo>
                <a:lnTo>
                  <a:pt x="1222" y="1049"/>
                </a:lnTo>
                <a:lnTo>
                  <a:pt x="1214" y="1046"/>
                </a:lnTo>
                <a:lnTo>
                  <a:pt x="1207" y="1043"/>
                </a:lnTo>
                <a:lnTo>
                  <a:pt x="1206" y="1040"/>
                </a:lnTo>
                <a:lnTo>
                  <a:pt x="1206" y="1037"/>
                </a:lnTo>
                <a:lnTo>
                  <a:pt x="1208" y="1033"/>
                </a:lnTo>
                <a:lnTo>
                  <a:pt x="1211" y="1029"/>
                </a:lnTo>
                <a:lnTo>
                  <a:pt x="1211" y="1028"/>
                </a:lnTo>
                <a:lnTo>
                  <a:pt x="1210" y="1025"/>
                </a:lnTo>
                <a:lnTo>
                  <a:pt x="1186" y="1032"/>
                </a:lnTo>
                <a:lnTo>
                  <a:pt x="1159" y="1039"/>
                </a:lnTo>
                <a:lnTo>
                  <a:pt x="1131" y="1046"/>
                </a:lnTo>
                <a:lnTo>
                  <a:pt x="1102" y="1051"/>
                </a:lnTo>
                <a:lnTo>
                  <a:pt x="1074" y="1054"/>
                </a:lnTo>
                <a:lnTo>
                  <a:pt x="1044" y="1057"/>
                </a:lnTo>
                <a:lnTo>
                  <a:pt x="1015" y="1057"/>
                </a:lnTo>
                <a:lnTo>
                  <a:pt x="987" y="1054"/>
                </a:lnTo>
                <a:lnTo>
                  <a:pt x="989" y="1060"/>
                </a:lnTo>
                <a:lnTo>
                  <a:pt x="992" y="1064"/>
                </a:lnTo>
                <a:lnTo>
                  <a:pt x="1002" y="1073"/>
                </a:lnTo>
                <a:lnTo>
                  <a:pt x="1022" y="1088"/>
                </a:lnTo>
                <a:lnTo>
                  <a:pt x="1040" y="1110"/>
                </a:lnTo>
                <a:lnTo>
                  <a:pt x="1055" y="1137"/>
                </a:lnTo>
                <a:lnTo>
                  <a:pt x="1071" y="1165"/>
                </a:lnTo>
                <a:lnTo>
                  <a:pt x="1076" y="1181"/>
                </a:lnTo>
                <a:lnTo>
                  <a:pt x="1082" y="1198"/>
                </a:lnTo>
                <a:lnTo>
                  <a:pt x="1086" y="1213"/>
                </a:lnTo>
                <a:lnTo>
                  <a:pt x="1090" y="1231"/>
                </a:lnTo>
                <a:lnTo>
                  <a:pt x="1093" y="1248"/>
                </a:lnTo>
                <a:lnTo>
                  <a:pt x="1095" y="1266"/>
                </a:lnTo>
                <a:lnTo>
                  <a:pt x="1096" y="1285"/>
                </a:lnTo>
                <a:lnTo>
                  <a:pt x="1095" y="1303"/>
                </a:lnTo>
                <a:lnTo>
                  <a:pt x="1093" y="1322"/>
                </a:lnTo>
                <a:lnTo>
                  <a:pt x="1090" y="1342"/>
                </a:lnTo>
                <a:lnTo>
                  <a:pt x="1168" y="1296"/>
                </a:lnTo>
                <a:lnTo>
                  <a:pt x="1207" y="1273"/>
                </a:lnTo>
                <a:lnTo>
                  <a:pt x="1246" y="1251"/>
                </a:lnTo>
                <a:lnTo>
                  <a:pt x="1288" y="1230"/>
                </a:lnTo>
                <a:lnTo>
                  <a:pt x="1329" y="1210"/>
                </a:lnTo>
                <a:lnTo>
                  <a:pt x="1371" y="1192"/>
                </a:lnTo>
                <a:lnTo>
                  <a:pt x="1415" y="1174"/>
                </a:lnTo>
                <a:lnTo>
                  <a:pt x="1446" y="1164"/>
                </a:lnTo>
                <a:lnTo>
                  <a:pt x="1475" y="1153"/>
                </a:lnTo>
                <a:lnTo>
                  <a:pt x="1506" y="1141"/>
                </a:lnTo>
                <a:lnTo>
                  <a:pt x="1520" y="1134"/>
                </a:lnTo>
                <a:lnTo>
                  <a:pt x="1534" y="1126"/>
                </a:lnTo>
                <a:lnTo>
                  <a:pt x="1534" y="1113"/>
                </a:lnTo>
                <a:lnTo>
                  <a:pt x="1534" y="1101"/>
                </a:lnTo>
                <a:lnTo>
                  <a:pt x="1531" y="1089"/>
                </a:lnTo>
                <a:lnTo>
                  <a:pt x="1528" y="1084"/>
                </a:lnTo>
                <a:lnTo>
                  <a:pt x="1526" y="1080"/>
                </a:lnTo>
                <a:close/>
                <a:moveTo>
                  <a:pt x="1521" y="1043"/>
                </a:moveTo>
                <a:lnTo>
                  <a:pt x="1521" y="1043"/>
                </a:lnTo>
                <a:lnTo>
                  <a:pt x="1524" y="1030"/>
                </a:lnTo>
                <a:lnTo>
                  <a:pt x="1526" y="1018"/>
                </a:lnTo>
                <a:lnTo>
                  <a:pt x="1526" y="1004"/>
                </a:lnTo>
                <a:lnTo>
                  <a:pt x="1524" y="991"/>
                </a:lnTo>
                <a:lnTo>
                  <a:pt x="1521" y="978"/>
                </a:lnTo>
                <a:lnTo>
                  <a:pt x="1517" y="967"/>
                </a:lnTo>
                <a:lnTo>
                  <a:pt x="1513" y="957"/>
                </a:lnTo>
                <a:lnTo>
                  <a:pt x="1506" y="950"/>
                </a:lnTo>
                <a:lnTo>
                  <a:pt x="1506" y="955"/>
                </a:lnTo>
                <a:lnTo>
                  <a:pt x="1505" y="959"/>
                </a:lnTo>
                <a:lnTo>
                  <a:pt x="1502" y="966"/>
                </a:lnTo>
                <a:lnTo>
                  <a:pt x="1498" y="971"/>
                </a:lnTo>
                <a:lnTo>
                  <a:pt x="1495" y="976"/>
                </a:lnTo>
                <a:lnTo>
                  <a:pt x="1495" y="981"/>
                </a:lnTo>
                <a:lnTo>
                  <a:pt x="1496" y="987"/>
                </a:lnTo>
                <a:lnTo>
                  <a:pt x="1496" y="993"/>
                </a:lnTo>
                <a:lnTo>
                  <a:pt x="1495" y="1000"/>
                </a:lnTo>
                <a:lnTo>
                  <a:pt x="1493" y="1009"/>
                </a:lnTo>
                <a:lnTo>
                  <a:pt x="1489" y="1019"/>
                </a:lnTo>
                <a:lnTo>
                  <a:pt x="1481" y="1037"/>
                </a:lnTo>
                <a:lnTo>
                  <a:pt x="1477" y="1047"/>
                </a:lnTo>
                <a:lnTo>
                  <a:pt x="1472" y="1057"/>
                </a:lnTo>
                <a:lnTo>
                  <a:pt x="1469" y="1067"/>
                </a:lnTo>
                <a:lnTo>
                  <a:pt x="1469" y="1078"/>
                </a:lnTo>
                <a:lnTo>
                  <a:pt x="1481" y="1078"/>
                </a:lnTo>
                <a:lnTo>
                  <a:pt x="1496" y="1078"/>
                </a:lnTo>
                <a:lnTo>
                  <a:pt x="1505" y="1078"/>
                </a:lnTo>
                <a:lnTo>
                  <a:pt x="1510" y="1075"/>
                </a:lnTo>
                <a:lnTo>
                  <a:pt x="1516" y="1070"/>
                </a:lnTo>
                <a:lnTo>
                  <a:pt x="1517" y="1067"/>
                </a:lnTo>
                <a:lnTo>
                  <a:pt x="1519" y="1064"/>
                </a:lnTo>
                <a:lnTo>
                  <a:pt x="1517" y="1059"/>
                </a:lnTo>
                <a:lnTo>
                  <a:pt x="1516" y="1056"/>
                </a:lnTo>
                <a:lnTo>
                  <a:pt x="1514" y="1051"/>
                </a:lnTo>
                <a:lnTo>
                  <a:pt x="1514" y="1046"/>
                </a:lnTo>
                <a:lnTo>
                  <a:pt x="1516" y="1044"/>
                </a:lnTo>
                <a:lnTo>
                  <a:pt x="1517" y="1044"/>
                </a:lnTo>
                <a:lnTo>
                  <a:pt x="1520" y="1046"/>
                </a:lnTo>
                <a:lnTo>
                  <a:pt x="1521" y="1046"/>
                </a:lnTo>
                <a:lnTo>
                  <a:pt x="1521" y="1043"/>
                </a:lnTo>
                <a:close/>
                <a:moveTo>
                  <a:pt x="1498" y="761"/>
                </a:moveTo>
                <a:lnTo>
                  <a:pt x="1498" y="761"/>
                </a:lnTo>
                <a:lnTo>
                  <a:pt x="1495" y="755"/>
                </a:lnTo>
                <a:lnTo>
                  <a:pt x="1484" y="726"/>
                </a:lnTo>
                <a:lnTo>
                  <a:pt x="1469" y="695"/>
                </a:lnTo>
                <a:lnTo>
                  <a:pt x="1455" y="667"/>
                </a:lnTo>
                <a:lnTo>
                  <a:pt x="1440" y="640"/>
                </a:lnTo>
                <a:lnTo>
                  <a:pt x="1422" y="615"/>
                </a:lnTo>
                <a:lnTo>
                  <a:pt x="1404" y="591"/>
                </a:lnTo>
                <a:lnTo>
                  <a:pt x="1382" y="570"/>
                </a:lnTo>
                <a:lnTo>
                  <a:pt x="1359" y="550"/>
                </a:lnTo>
                <a:lnTo>
                  <a:pt x="1308" y="583"/>
                </a:lnTo>
                <a:lnTo>
                  <a:pt x="1256" y="613"/>
                </a:lnTo>
                <a:lnTo>
                  <a:pt x="1152" y="675"/>
                </a:lnTo>
                <a:lnTo>
                  <a:pt x="1100" y="706"/>
                </a:lnTo>
                <a:lnTo>
                  <a:pt x="1048" y="737"/>
                </a:lnTo>
                <a:lnTo>
                  <a:pt x="998" y="771"/>
                </a:lnTo>
                <a:lnTo>
                  <a:pt x="949" y="804"/>
                </a:lnTo>
                <a:lnTo>
                  <a:pt x="930" y="804"/>
                </a:lnTo>
                <a:lnTo>
                  <a:pt x="915" y="802"/>
                </a:lnTo>
                <a:lnTo>
                  <a:pt x="901" y="797"/>
                </a:lnTo>
                <a:lnTo>
                  <a:pt x="887" y="792"/>
                </a:lnTo>
                <a:lnTo>
                  <a:pt x="862" y="779"/>
                </a:lnTo>
                <a:lnTo>
                  <a:pt x="835" y="766"/>
                </a:lnTo>
                <a:lnTo>
                  <a:pt x="831" y="765"/>
                </a:lnTo>
                <a:lnTo>
                  <a:pt x="827" y="765"/>
                </a:lnTo>
                <a:lnTo>
                  <a:pt x="821" y="764"/>
                </a:lnTo>
                <a:lnTo>
                  <a:pt x="817" y="762"/>
                </a:lnTo>
                <a:lnTo>
                  <a:pt x="800" y="755"/>
                </a:lnTo>
                <a:lnTo>
                  <a:pt x="783" y="747"/>
                </a:lnTo>
                <a:lnTo>
                  <a:pt x="766" y="738"/>
                </a:lnTo>
                <a:lnTo>
                  <a:pt x="749" y="731"/>
                </a:lnTo>
                <a:lnTo>
                  <a:pt x="730" y="724"/>
                </a:lnTo>
                <a:lnTo>
                  <a:pt x="711" y="719"/>
                </a:lnTo>
                <a:lnTo>
                  <a:pt x="672" y="709"/>
                </a:lnTo>
                <a:lnTo>
                  <a:pt x="648" y="700"/>
                </a:lnTo>
                <a:lnTo>
                  <a:pt x="626" y="692"/>
                </a:lnTo>
                <a:lnTo>
                  <a:pt x="579" y="675"/>
                </a:lnTo>
                <a:lnTo>
                  <a:pt x="528" y="660"/>
                </a:lnTo>
                <a:lnTo>
                  <a:pt x="476" y="644"/>
                </a:lnTo>
                <a:lnTo>
                  <a:pt x="469" y="649"/>
                </a:lnTo>
                <a:lnTo>
                  <a:pt x="463" y="656"/>
                </a:lnTo>
                <a:lnTo>
                  <a:pt x="456" y="661"/>
                </a:lnTo>
                <a:lnTo>
                  <a:pt x="449" y="667"/>
                </a:lnTo>
                <a:lnTo>
                  <a:pt x="426" y="696"/>
                </a:lnTo>
                <a:lnTo>
                  <a:pt x="407" y="727"/>
                </a:lnTo>
                <a:lnTo>
                  <a:pt x="389" y="759"/>
                </a:lnTo>
                <a:lnTo>
                  <a:pt x="370" y="793"/>
                </a:lnTo>
                <a:lnTo>
                  <a:pt x="355" y="828"/>
                </a:lnTo>
                <a:lnTo>
                  <a:pt x="339" y="865"/>
                </a:lnTo>
                <a:lnTo>
                  <a:pt x="325" y="901"/>
                </a:lnTo>
                <a:lnTo>
                  <a:pt x="311" y="939"/>
                </a:lnTo>
                <a:lnTo>
                  <a:pt x="314" y="939"/>
                </a:lnTo>
                <a:lnTo>
                  <a:pt x="316" y="941"/>
                </a:lnTo>
                <a:lnTo>
                  <a:pt x="317" y="945"/>
                </a:lnTo>
                <a:lnTo>
                  <a:pt x="317" y="949"/>
                </a:lnTo>
                <a:lnTo>
                  <a:pt x="316" y="952"/>
                </a:lnTo>
                <a:lnTo>
                  <a:pt x="324" y="962"/>
                </a:lnTo>
                <a:lnTo>
                  <a:pt x="328" y="966"/>
                </a:lnTo>
                <a:lnTo>
                  <a:pt x="331" y="973"/>
                </a:lnTo>
                <a:lnTo>
                  <a:pt x="379" y="1004"/>
                </a:lnTo>
                <a:lnTo>
                  <a:pt x="429" y="1033"/>
                </a:lnTo>
                <a:lnTo>
                  <a:pt x="456" y="1047"/>
                </a:lnTo>
                <a:lnTo>
                  <a:pt x="483" y="1061"/>
                </a:lnTo>
                <a:lnTo>
                  <a:pt x="509" y="1074"/>
                </a:lnTo>
                <a:lnTo>
                  <a:pt x="537" y="1085"/>
                </a:lnTo>
                <a:lnTo>
                  <a:pt x="565" y="1096"/>
                </a:lnTo>
                <a:lnTo>
                  <a:pt x="595" y="1106"/>
                </a:lnTo>
                <a:lnTo>
                  <a:pt x="624" y="1116"/>
                </a:lnTo>
                <a:lnTo>
                  <a:pt x="655" y="1124"/>
                </a:lnTo>
                <a:lnTo>
                  <a:pt x="686" y="1132"/>
                </a:lnTo>
                <a:lnTo>
                  <a:pt x="718" y="1137"/>
                </a:lnTo>
                <a:lnTo>
                  <a:pt x="752" y="1143"/>
                </a:lnTo>
                <a:lnTo>
                  <a:pt x="786" y="1146"/>
                </a:lnTo>
                <a:lnTo>
                  <a:pt x="791" y="1150"/>
                </a:lnTo>
                <a:lnTo>
                  <a:pt x="797" y="1151"/>
                </a:lnTo>
                <a:lnTo>
                  <a:pt x="810" y="1151"/>
                </a:lnTo>
                <a:lnTo>
                  <a:pt x="827" y="1154"/>
                </a:lnTo>
                <a:lnTo>
                  <a:pt x="845" y="1158"/>
                </a:lnTo>
                <a:lnTo>
                  <a:pt x="855" y="1160"/>
                </a:lnTo>
                <a:lnTo>
                  <a:pt x="864" y="1160"/>
                </a:lnTo>
                <a:lnTo>
                  <a:pt x="873" y="1160"/>
                </a:lnTo>
                <a:lnTo>
                  <a:pt x="881" y="1158"/>
                </a:lnTo>
                <a:lnTo>
                  <a:pt x="884" y="1147"/>
                </a:lnTo>
                <a:lnTo>
                  <a:pt x="888" y="1139"/>
                </a:lnTo>
                <a:lnTo>
                  <a:pt x="893" y="1130"/>
                </a:lnTo>
                <a:lnTo>
                  <a:pt x="898" y="1122"/>
                </a:lnTo>
                <a:lnTo>
                  <a:pt x="911" y="1108"/>
                </a:lnTo>
                <a:lnTo>
                  <a:pt x="923" y="1095"/>
                </a:lnTo>
                <a:lnTo>
                  <a:pt x="933" y="1091"/>
                </a:lnTo>
                <a:lnTo>
                  <a:pt x="943" y="1089"/>
                </a:lnTo>
                <a:lnTo>
                  <a:pt x="951" y="1089"/>
                </a:lnTo>
                <a:lnTo>
                  <a:pt x="961" y="1089"/>
                </a:lnTo>
                <a:lnTo>
                  <a:pt x="980" y="1089"/>
                </a:lnTo>
                <a:lnTo>
                  <a:pt x="989" y="1089"/>
                </a:lnTo>
                <a:lnTo>
                  <a:pt x="999" y="1087"/>
                </a:lnTo>
                <a:lnTo>
                  <a:pt x="994" y="1081"/>
                </a:lnTo>
                <a:lnTo>
                  <a:pt x="988" y="1075"/>
                </a:lnTo>
                <a:lnTo>
                  <a:pt x="975" y="1068"/>
                </a:lnTo>
                <a:lnTo>
                  <a:pt x="961" y="1061"/>
                </a:lnTo>
                <a:lnTo>
                  <a:pt x="946" y="1057"/>
                </a:lnTo>
                <a:lnTo>
                  <a:pt x="946" y="1053"/>
                </a:lnTo>
                <a:lnTo>
                  <a:pt x="947" y="1049"/>
                </a:lnTo>
                <a:lnTo>
                  <a:pt x="949" y="1047"/>
                </a:lnTo>
                <a:lnTo>
                  <a:pt x="951" y="1044"/>
                </a:lnTo>
                <a:lnTo>
                  <a:pt x="957" y="1042"/>
                </a:lnTo>
                <a:lnTo>
                  <a:pt x="964" y="1040"/>
                </a:lnTo>
                <a:lnTo>
                  <a:pt x="977" y="1040"/>
                </a:lnTo>
                <a:lnTo>
                  <a:pt x="989" y="1040"/>
                </a:lnTo>
                <a:lnTo>
                  <a:pt x="1017" y="1042"/>
                </a:lnTo>
                <a:lnTo>
                  <a:pt x="1044" y="1043"/>
                </a:lnTo>
                <a:lnTo>
                  <a:pt x="1058" y="1043"/>
                </a:lnTo>
                <a:lnTo>
                  <a:pt x="1072" y="1043"/>
                </a:lnTo>
                <a:lnTo>
                  <a:pt x="1093" y="1040"/>
                </a:lnTo>
                <a:lnTo>
                  <a:pt x="1113" y="1036"/>
                </a:lnTo>
                <a:lnTo>
                  <a:pt x="1151" y="1028"/>
                </a:lnTo>
                <a:lnTo>
                  <a:pt x="1189" y="1018"/>
                </a:lnTo>
                <a:lnTo>
                  <a:pt x="1228" y="1008"/>
                </a:lnTo>
                <a:lnTo>
                  <a:pt x="1243" y="997"/>
                </a:lnTo>
                <a:lnTo>
                  <a:pt x="1260" y="985"/>
                </a:lnTo>
                <a:lnTo>
                  <a:pt x="1277" y="977"/>
                </a:lnTo>
                <a:lnTo>
                  <a:pt x="1295" y="967"/>
                </a:lnTo>
                <a:lnTo>
                  <a:pt x="1332" y="950"/>
                </a:lnTo>
                <a:lnTo>
                  <a:pt x="1366" y="934"/>
                </a:lnTo>
                <a:lnTo>
                  <a:pt x="1345" y="925"/>
                </a:lnTo>
                <a:lnTo>
                  <a:pt x="1326" y="915"/>
                </a:lnTo>
                <a:lnTo>
                  <a:pt x="1308" y="904"/>
                </a:lnTo>
                <a:lnTo>
                  <a:pt x="1291" y="889"/>
                </a:lnTo>
                <a:lnTo>
                  <a:pt x="1280" y="879"/>
                </a:lnTo>
                <a:lnTo>
                  <a:pt x="1270" y="868"/>
                </a:lnTo>
                <a:lnTo>
                  <a:pt x="1260" y="855"/>
                </a:lnTo>
                <a:lnTo>
                  <a:pt x="1253" y="842"/>
                </a:lnTo>
                <a:lnTo>
                  <a:pt x="1251" y="837"/>
                </a:lnTo>
                <a:lnTo>
                  <a:pt x="1249" y="830"/>
                </a:lnTo>
                <a:lnTo>
                  <a:pt x="1249" y="824"/>
                </a:lnTo>
                <a:lnTo>
                  <a:pt x="1249" y="817"/>
                </a:lnTo>
                <a:lnTo>
                  <a:pt x="1251" y="811"/>
                </a:lnTo>
                <a:lnTo>
                  <a:pt x="1255" y="804"/>
                </a:lnTo>
                <a:lnTo>
                  <a:pt x="1259" y="799"/>
                </a:lnTo>
                <a:lnTo>
                  <a:pt x="1265" y="793"/>
                </a:lnTo>
                <a:lnTo>
                  <a:pt x="1273" y="790"/>
                </a:lnTo>
                <a:lnTo>
                  <a:pt x="1280" y="789"/>
                </a:lnTo>
                <a:lnTo>
                  <a:pt x="1294" y="788"/>
                </a:lnTo>
                <a:lnTo>
                  <a:pt x="1300" y="788"/>
                </a:lnTo>
                <a:lnTo>
                  <a:pt x="1305" y="786"/>
                </a:lnTo>
                <a:lnTo>
                  <a:pt x="1311" y="783"/>
                </a:lnTo>
                <a:lnTo>
                  <a:pt x="1315" y="779"/>
                </a:lnTo>
                <a:lnTo>
                  <a:pt x="1319" y="773"/>
                </a:lnTo>
                <a:lnTo>
                  <a:pt x="1321" y="766"/>
                </a:lnTo>
                <a:lnTo>
                  <a:pt x="1322" y="752"/>
                </a:lnTo>
                <a:lnTo>
                  <a:pt x="1324" y="738"/>
                </a:lnTo>
                <a:lnTo>
                  <a:pt x="1324" y="731"/>
                </a:lnTo>
                <a:lnTo>
                  <a:pt x="1326" y="724"/>
                </a:lnTo>
                <a:lnTo>
                  <a:pt x="1331" y="717"/>
                </a:lnTo>
                <a:lnTo>
                  <a:pt x="1336" y="710"/>
                </a:lnTo>
                <a:lnTo>
                  <a:pt x="1343" y="706"/>
                </a:lnTo>
                <a:lnTo>
                  <a:pt x="1350" y="703"/>
                </a:lnTo>
                <a:lnTo>
                  <a:pt x="1363" y="708"/>
                </a:lnTo>
                <a:lnTo>
                  <a:pt x="1374" y="712"/>
                </a:lnTo>
                <a:lnTo>
                  <a:pt x="1384" y="719"/>
                </a:lnTo>
                <a:lnTo>
                  <a:pt x="1394" y="726"/>
                </a:lnTo>
                <a:lnTo>
                  <a:pt x="1402" y="733"/>
                </a:lnTo>
                <a:lnTo>
                  <a:pt x="1411" y="741"/>
                </a:lnTo>
                <a:lnTo>
                  <a:pt x="1418" y="751"/>
                </a:lnTo>
                <a:lnTo>
                  <a:pt x="1425" y="761"/>
                </a:lnTo>
                <a:lnTo>
                  <a:pt x="1436" y="782"/>
                </a:lnTo>
                <a:lnTo>
                  <a:pt x="1446" y="804"/>
                </a:lnTo>
                <a:lnTo>
                  <a:pt x="1454" y="828"/>
                </a:lnTo>
                <a:lnTo>
                  <a:pt x="1462" y="854"/>
                </a:lnTo>
                <a:lnTo>
                  <a:pt x="1464" y="839"/>
                </a:lnTo>
                <a:lnTo>
                  <a:pt x="1467" y="827"/>
                </a:lnTo>
                <a:lnTo>
                  <a:pt x="1469" y="816"/>
                </a:lnTo>
                <a:lnTo>
                  <a:pt x="1474" y="804"/>
                </a:lnTo>
                <a:lnTo>
                  <a:pt x="1485" y="782"/>
                </a:lnTo>
                <a:lnTo>
                  <a:pt x="1498" y="761"/>
                </a:lnTo>
                <a:close/>
                <a:moveTo>
                  <a:pt x="1440" y="897"/>
                </a:moveTo>
                <a:lnTo>
                  <a:pt x="1440" y="897"/>
                </a:lnTo>
                <a:lnTo>
                  <a:pt x="1436" y="905"/>
                </a:lnTo>
                <a:lnTo>
                  <a:pt x="1433" y="912"/>
                </a:lnTo>
                <a:lnTo>
                  <a:pt x="1430" y="920"/>
                </a:lnTo>
                <a:lnTo>
                  <a:pt x="1429" y="928"/>
                </a:lnTo>
                <a:lnTo>
                  <a:pt x="1430" y="945"/>
                </a:lnTo>
                <a:lnTo>
                  <a:pt x="1433" y="962"/>
                </a:lnTo>
                <a:lnTo>
                  <a:pt x="1439" y="962"/>
                </a:lnTo>
                <a:lnTo>
                  <a:pt x="1443" y="959"/>
                </a:lnTo>
                <a:lnTo>
                  <a:pt x="1447" y="956"/>
                </a:lnTo>
                <a:lnTo>
                  <a:pt x="1450" y="952"/>
                </a:lnTo>
                <a:lnTo>
                  <a:pt x="1455" y="943"/>
                </a:lnTo>
                <a:lnTo>
                  <a:pt x="1460" y="941"/>
                </a:lnTo>
                <a:lnTo>
                  <a:pt x="1464" y="938"/>
                </a:lnTo>
                <a:lnTo>
                  <a:pt x="1468" y="939"/>
                </a:lnTo>
                <a:lnTo>
                  <a:pt x="1471" y="942"/>
                </a:lnTo>
                <a:lnTo>
                  <a:pt x="1475" y="948"/>
                </a:lnTo>
                <a:lnTo>
                  <a:pt x="1481" y="953"/>
                </a:lnTo>
                <a:lnTo>
                  <a:pt x="1484" y="956"/>
                </a:lnTo>
                <a:lnTo>
                  <a:pt x="1489" y="957"/>
                </a:lnTo>
                <a:lnTo>
                  <a:pt x="1489" y="943"/>
                </a:lnTo>
                <a:lnTo>
                  <a:pt x="1489" y="931"/>
                </a:lnTo>
                <a:lnTo>
                  <a:pt x="1485" y="921"/>
                </a:lnTo>
                <a:lnTo>
                  <a:pt x="1479" y="912"/>
                </a:lnTo>
                <a:lnTo>
                  <a:pt x="1471" y="905"/>
                </a:lnTo>
                <a:lnTo>
                  <a:pt x="1462" y="901"/>
                </a:lnTo>
                <a:lnTo>
                  <a:pt x="1451" y="898"/>
                </a:lnTo>
                <a:lnTo>
                  <a:pt x="1440" y="897"/>
                </a:lnTo>
                <a:close/>
                <a:moveTo>
                  <a:pt x="1423" y="790"/>
                </a:moveTo>
                <a:lnTo>
                  <a:pt x="1423" y="790"/>
                </a:lnTo>
                <a:lnTo>
                  <a:pt x="1416" y="785"/>
                </a:lnTo>
                <a:lnTo>
                  <a:pt x="1411" y="781"/>
                </a:lnTo>
                <a:lnTo>
                  <a:pt x="1404" y="779"/>
                </a:lnTo>
                <a:lnTo>
                  <a:pt x="1396" y="779"/>
                </a:lnTo>
                <a:lnTo>
                  <a:pt x="1391" y="782"/>
                </a:lnTo>
                <a:lnTo>
                  <a:pt x="1385" y="785"/>
                </a:lnTo>
                <a:lnTo>
                  <a:pt x="1380" y="789"/>
                </a:lnTo>
                <a:lnTo>
                  <a:pt x="1373" y="795"/>
                </a:lnTo>
                <a:lnTo>
                  <a:pt x="1389" y="807"/>
                </a:lnTo>
                <a:lnTo>
                  <a:pt x="1404" y="823"/>
                </a:lnTo>
                <a:lnTo>
                  <a:pt x="1418" y="839"/>
                </a:lnTo>
                <a:lnTo>
                  <a:pt x="1422" y="848"/>
                </a:lnTo>
                <a:lnTo>
                  <a:pt x="1427" y="858"/>
                </a:lnTo>
                <a:lnTo>
                  <a:pt x="1429" y="865"/>
                </a:lnTo>
                <a:lnTo>
                  <a:pt x="1430" y="872"/>
                </a:lnTo>
                <a:lnTo>
                  <a:pt x="1432" y="876"/>
                </a:lnTo>
                <a:lnTo>
                  <a:pt x="1434" y="879"/>
                </a:lnTo>
                <a:lnTo>
                  <a:pt x="1437" y="880"/>
                </a:lnTo>
                <a:lnTo>
                  <a:pt x="1441" y="882"/>
                </a:lnTo>
                <a:lnTo>
                  <a:pt x="1444" y="873"/>
                </a:lnTo>
                <a:lnTo>
                  <a:pt x="1446" y="863"/>
                </a:lnTo>
                <a:lnTo>
                  <a:pt x="1446" y="851"/>
                </a:lnTo>
                <a:lnTo>
                  <a:pt x="1443" y="837"/>
                </a:lnTo>
                <a:lnTo>
                  <a:pt x="1440" y="824"/>
                </a:lnTo>
                <a:lnTo>
                  <a:pt x="1436" y="811"/>
                </a:lnTo>
                <a:lnTo>
                  <a:pt x="1430" y="800"/>
                </a:lnTo>
                <a:lnTo>
                  <a:pt x="1423" y="790"/>
                </a:lnTo>
                <a:close/>
                <a:moveTo>
                  <a:pt x="1370" y="804"/>
                </a:moveTo>
                <a:lnTo>
                  <a:pt x="1370" y="804"/>
                </a:lnTo>
                <a:lnTo>
                  <a:pt x="1371" y="818"/>
                </a:lnTo>
                <a:lnTo>
                  <a:pt x="1375" y="831"/>
                </a:lnTo>
                <a:lnTo>
                  <a:pt x="1381" y="841"/>
                </a:lnTo>
                <a:lnTo>
                  <a:pt x="1388" y="851"/>
                </a:lnTo>
                <a:lnTo>
                  <a:pt x="1396" y="859"/>
                </a:lnTo>
                <a:lnTo>
                  <a:pt x="1405" y="868"/>
                </a:lnTo>
                <a:lnTo>
                  <a:pt x="1420" y="880"/>
                </a:lnTo>
                <a:lnTo>
                  <a:pt x="1416" y="868"/>
                </a:lnTo>
                <a:lnTo>
                  <a:pt x="1412" y="858"/>
                </a:lnTo>
                <a:lnTo>
                  <a:pt x="1406" y="847"/>
                </a:lnTo>
                <a:lnTo>
                  <a:pt x="1401" y="837"/>
                </a:lnTo>
                <a:lnTo>
                  <a:pt x="1394" y="828"/>
                </a:lnTo>
                <a:lnTo>
                  <a:pt x="1387" y="820"/>
                </a:lnTo>
                <a:lnTo>
                  <a:pt x="1378" y="811"/>
                </a:lnTo>
                <a:lnTo>
                  <a:pt x="1370" y="804"/>
                </a:lnTo>
                <a:close/>
                <a:moveTo>
                  <a:pt x="1370" y="775"/>
                </a:moveTo>
                <a:lnTo>
                  <a:pt x="1370" y="775"/>
                </a:lnTo>
                <a:lnTo>
                  <a:pt x="1375" y="769"/>
                </a:lnTo>
                <a:lnTo>
                  <a:pt x="1384" y="765"/>
                </a:lnTo>
                <a:lnTo>
                  <a:pt x="1392" y="761"/>
                </a:lnTo>
                <a:lnTo>
                  <a:pt x="1398" y="761"/>
                </a:lnTo>
                <a:lnTo>
                  <a:pt x="1402" y="761"/>
                </a:lnTo>
                <a:lnTo>
                  <a:pt x="1406" y="764"/>
                </a:lnTo>
                <a:lnTo>
                  <a:pt x="1411" y="766"/>
                </a:lnTo>
                <a:lnTo>
                  <a:pt x="1413" y="769"/>
                </a:lnTo>
                <a:lnTo>
                  <a:pt x="1413" y="768"/>
                </a:lnTo>
                <a:lnTo>
                  <a:pt x="1413" y="766"/>
                </a:lnTo>
                <a:lnTo>
                  <a:pt x="1402" y="752"/>
                </a:lnTo>
                <a:lnTo>
                  <a:pt x="1387" y="737"/>
                </a:lnTo>
                <a:lnTo>
                  <a:pt x="1378" y="730"/>
                </a:lnTo>
                <a:lnTo>
                  <a:pt x="1370" y="724"/>
                </a:lnTo>
                <a:lnTo>
                  <a:pt x="1361" y="720"/>
                </a:lnTo>
                <a:lnTo>
                  <a:pt x="1354" y="719"/>
                </a:lnTo>
                <a:lnTo>
                  <a:pt x="1349" y="720"/>
                </a:lnTo>
                <a:lnTo>
                  <a:pt x="1346" y="722"/>
                </a:lnTo>
                <a:lnTo>
                  <a:pt x="1343" y="724"/>
                </a:lnTo>
                <a:lnTo>
                  <a:pt x="1340" y="729"/>
                </a:lnTo>
                <a:lnTo>
                  <a:pt x="1338" y="737"/>
                </a:lnTo>
                <a:lnTo>
                  <a:pt x="1336" y="748"/>
                </a:lnTo>
                <a:lnTo>
                  <a:pt x="1333" y="771"/>
                </a:lnTo>
                <a:lnTo>
                  <a:pt x="1331" y="781"/>
                </a:lnTo>
                <a:lnTo>
                  <a:pt x="1329" y="785"/>
                </a:lnTo>
                <a:lnTo>
                  <a:pt x="1326" y="789"/>
                </a:lnTo>
                <a:lnTo>
                  <a:pt x="1319" y="795"/>
                </a:lnTo>
                <a:lnTo>
                  <a:pt x="1312" y="799"/>
                </a:lnTo>
                <a:lnTo>
                  <a:pt x="1307" y="800"/>
                </a:lnTo>
                <a:lnTo>
                  <a:pt x="1300" y="800"/>
                </a:lnTo>
                <a:lnTo>
                  <a:pt x="1286" y="802"/>
                </a:lnTo>
                <a:lnTo>
                  <a:pt x="1277" y="803"/>
                </a:lnTo>
                <a:lnTo>
                  <a:pt x="1270" y="807"/>
                </a:lnTo>
                <a:lnTo>
                  <a:pt x="1267" y="810"/>
                </a:lnTo>
                <a:lnTo>
                  <a:pt x="1265" y="814"/>
                </a:lnTo>
                <a:lnTo>
                  <a:pt x="1263" y="823"/>
                </a:lnTo>
                <a:lnTo>
                  <a:pt x="1265" y="832"/>
                </a:lnTo>
                <a:lnTo>
                  <a:pt x="1267" y="841"/>
                </a:lnTo>
                <a:lnTo>
                  <a:pt x="1273" y="849"/>
                </a:lnTo>
                <a:lnTo>
                  <a:pt x="1279" y="858"/>
                </a:lnTo>
                <a:lnTo>
                  <a:pt x="1293" y="873"/>
                </a:lnTo>
                <a:lnTo>
                  <a:pt x="1304" y="883"/>
                </a:lnTo>
                <a:lnTo>
                  <a:pt x="1315" y="891"/>
                </a:lnTo>
                <a:lnTo>
                  <a:pt x="1326" y="900"/>
                </a:lnTo>
                <a:lnTo>
                  <a:pt x="1339" y="907"/>
                </a:lnTo>
                <a:lnTo>
                  <a:pt x="1352" y="912"/>
                </a:lnTo>
                <a:lnTo>
                  <a:pt x="1364" y="917"/>
                </a:lnTo>
                <a:lnTo>
                  <a:pt x="1391" y="925"/>
                </a:lnTo>
                <a:lnTo>
                  <a:pt x="1398" y="924"/>
                </a:lnTo>
                <a:lnTo>
                  <a:pt x="1405" y="922"/>
                </a:lnTo>
                <a:lnTo>
                  <a:pt x="1411" y="924"/>
                </a:lnTo>
                <a:lnTo>
                  <a:pt x="1416" y="925"/>
                </a:lnTo>
                <a:lnTo>
                  <a:pt x="1416" y="920"/>
                </a:lnTo>
                <a:lnTo>
                  <a:pt x="1418" y="914"/>
                </a:lnTo>
                <a:lnTo>
                  <a:pt x="1420" y="904"/>
                </a:lnTo>
                <a:lnTo>
                  <a:pt x="1395" y="877"/>
                </a:lnTo>
                <a:lnTo>
                  <a:pt x="1382" y="862"/>
                </a:lnTo>
                <a:lnTo>
                  <a:pt x="1371" y="847"/>
                </a:lnTo>
                <a:lnTo>
                  <a:pt x="1361" y="831"/>
                </a:lnTo>
                <a:lnTo>
                  <a:pt x="1357" y="823"/>
                </a:lnTo>
                <a:lnTo>
                  <a:pt x="1356" y="813"/>
                </a:lnTo>
                <a:lnTo>
                  <a:pt x="1354" y="804"/>
                </a:lnTo>
                <a:lnTo>
                  <a:pt x="1354" y="795"/>
                </a:lnTo>
                <a:lnTo>
                  <a:pt x="1356" y="785"/>
                </a:lnTo>
                <a:lnTo>
                  <a:pt x="1359" y="775"/>
                </a:lnTo>
                <a:lnTo>
                  <a:pt x="1363" y="773"/>
                </a:lnTo>
                <a:lnTo>
                  <a:pt x="1366" y="775"/>
                </a:lnTo>
                <a:lnTo>
                  <a:pt x="1367" y="776"/>
                </a:lnTo>
                <a:lnTo>
                  <a:pt x="1370" y="775"/>
                </a:lnTo>
                <a:close/>
                <a:moveTo>
                  <a:pt x="1364" y="1008"/>
                </a:moveTo>
                <a:lnTo>
                  <a:pt x="1364" y="1008"/>
                </a:lnTo>
                <a:lnTo>
                  <a:pt x="1371" y="1001"/>
                </a:lnTo>
                <a:lnTo>
                  <a:pt x="1381" y="995"/>
                </a:lnTo>
                <a:lnTo>
                  <a:pt x="1401" y="980"/>
                </a:lnTo>
                <a:lnTo>
                  <a:pt x="1409" y="973"/>
                </a:lnTo>
                <a:lnTo>
                  <a:pt x="1415" y="964"/>
                </a:lnTo>
                <a:lnTo>
                  <a:pt x="1418" y="959"/>
                </a:lnTo>
                <a:lnTo>
                  <a:pt x="1418" y="955"/>
                </a:lnTo>
                <a:lnTo>
                  <a:pt x="1418" y="950"/>
                </a:lnTo>
                <a:lnTo>
                  <a:pt x="1416" y="945"/>
                </a:lnTo>
                <a:lnTo>
                  <a:pt x="1411" y="943"/>
                </a:lnTo>
                <a:lnTo>
                  <a:pt x="1405" y="943"/>
                </a:lnTo>
                <a:lnTo>
                  <a:pt x="1399" y="943"/>
                </a:lnTo>
                <a:lnTo>
                  <a:pt x="1394" y="941"/>
                </a:lnTo>
                <a:lnTo>
                  <a:pt x="1359" y="955"/>
                </a:lnTo>
                <a:lnTo>
                  <a:pt x="1322" y="970"/>
                </a:lnTo>
                <a:lnTo>
                  <a:pt x="1286" y="987"/>
                </a:lnTo>
                <a:lnTo>
                  <a:pt x="1252" y="1004"/>
                </a:lnTo>
                <a:lnTo>
                  <a:pt x="1252" y="1009"/>
                </a:lnTo>
                <a:lnTo>
                  <a:pt x="1249" y="1014"/>
                </a:lnTo>
                <a:lnTo>
                  <a:pt x="1235" y="1021"/>
                </a:lnTo>
                <a:lnTo>
                  <a:pt x="1229" y="1026"/>
                </a:lnTo>
                <a:lnTo>
                  <a:pt x="1228" y="1029"/>
                </a:lnTo>
                <a:lnTo>
                  <a:pt x="1227" y="1033"/>
                </a:lnTo>
                <a:lnTo>
                  <a:pt x="1243" y="1039"/>
                </a:lnTo>
                <a:lnTo>
                  <a:pt x="1258" y="1047"/>
                </a:lnTo>
                <a:lnTo>
                  <a:pt x="1286" y="1066"/>
                </a:lnTo>
                <a:lnTo>
                  <a:pt x="1294" y="1084"/>
                </a:lnTo>
                <a:lnTo>
                  <a:pt x="1300" y="1094"/>
                </a:lnTo>
                <a:lnTo>
                  <a:pt x="1307" y="1101"/>
                </a:lnTo>
                <a:lnTo>
                  <a:pt x="1318" y="1077"/>
                </a:lnTo>
                <a:lnTo>
                  <a:pt x="1332" y="1053"/>
                </a:lnTo>
                <a:lnTo>
                  <a:pt x="1346" y="1029"/>
                </a:lnTo>
                <a:lnTo>
                  <a:pt x="1354" y="1018"/>
                </a:lnTo>
                <a:lnTo>
                  <a:pt x="1364" y="1008"/>
                </a:lnTo>
                <a:close/>
                <a:moveTo>
                  <a:pt x="894" y="1178"/>
                </a:moveTo>
                <a:lnTo>
                  <a:pt x="894" y="1178"/>
                </a:lnTo>
                <a:lnTo>
                  <a:pt x="900" y="1217"/>
                </a:lnTo>
                <a:lnTo>
                  <a:pt x="902" y="1237"/>
                </a:lnTo>
                <a:lnTo>
                  <a:pt x="908" y="1256"/>
                </a:lnTo>
                <a:lnTo>
                  <a:pt x="914" y="1275"/>
                </a:lnTo>
                <a:lnTo>
                  <a:pt x="921" y="1292"/>
                </a:lnTo>
                <a:lnTo>
                  <a:pt x="929" y="1307"/>
                </a:lnTo>
                <a:lnTo>
                  <a:pt x="939" y="1321"/>
                </a:lnTo>
                <a:lnTo>
                  <a:pt x="953" y="1334"/>
                </a:lnTo>
                <a:lnTo>
                  <a:pt x="970" y="1346"/>
                </a:lnTo>
                <a:lnTo>
                  <a:pt x="987" y="1358"/>
                </a:lnTo>
                <a:lnTo>
                  <a:pt x="996" y="1362"/>
                </a:lnTo>
                <a:lnTo>
                  <a:pt x="1006" y="1365"/>
                </a:lnTo>
                <a:lnTo>
                  <a:pt x="1015" y="1367"/>
                </a:lnTo>
                <a:lnTo>
                  <a:pt x="1024" y="1369"/>
                </a:lnTo>
                <a:lnTo>
                  <a:pt x="1033" y="1369"/>
                </a:lnTo>
                <a:lnTo>
                  <a:pt x="1043" y="1369"/>
                </a:lnTo>
                <a:lnTo>
                  <a:pt x="1051" y="1366"/>
                </a:lnTo>
                <a:lnTo>
                  <a:pt x="1060" y="1362"/>
                </a:lnTo>
                <a:lnTo>
                  <a:pt x="1067" y="1355"/>
                </a:lnTo>
                <a:lnTo>
                  <a:pt x="1074" y="1346"/>
                </a:lnTo>
                <a:lnTo>
                  <a:pt x="1079" y="1324"/>
                </a:lnTo>
                <a:lnTo>
                  <a:pt x="1082" y="1299"/>
                </a:lnTo>
                <a:lnTo>
                  <a:pt x="1082" y="1275"/>
                </a:lnTo>
                <a:lnTo>
                  <a:pt x="1079" y="1254"/>
                </a:lnTo>
                <a:lnTo>
                  <a:pt x="1068" y="1258"/>
                </a:lnTo>
                <a:lnTo>
                  <a:pt x="1058" y="1263"/>
                </a:lnTo>
                <a:lnTo>
                  <a:pt x="1041" y="1275"/>
                </a:lnTo>
                <a:lnTo>
                  <a:pt x="1032" y="1279"/>
                </a:lnTo>
                <a:lnTo>
                  <a:pt x="1022" y="1283"/>
                </a:lnTo>
                <a:lnTo>
                  <a:pt x="1010" y="1287"/>
                </a:lnTo>
                <a:lnTo>
                  <a:pt x="998" y="1289"/>
                </a:lnTo>
                <a:lnTo>
                  <a:pt x="987" y="1285"/>
                </a:lnTo>
                <a:lnTo>
                  <a:pt x="978" y="1279"/>
                </a:lnTo>
                <a:lnTo>
                  <a:pt x="971" y="1271"/>
                </a:lnTo>
                <a:lnTo>
                  <a:pt x="964" y="1262"/>
                </a:lnTo>
                <a:lnTo>
                  <a:pt x="960" y="1252"/>
                </a:lnTo>
                <a:lnTo>
                  <a:pt x="954" y="1242"/>
                </a:lnTo>
                <a:lnTo>
                  <a:pt x="946" y="1223"/>
                </a:lnTo>
                <a:lnTo>
                  <a:pt x="940" y="1210"/>
                </a:lnTo>
                <a:lnTo>
                  <a:pt x="935" y="1199"/>
                </a:lnTo>
                <a:lnTo>
                  <a:pt x="933" y="1195"/>
                </a:lnTo>
                <a:lnTo>
                  <a:pt x="933" y="1190"/>
                </a:lnTo>
                <a:lnTo>
                  <a:pt x="936" y="1186"/>
                </a:lnTo>
                <a:lnTo>
                  <a:pt x="939" y="1182"/>
                </a:lnTo>
                <a:lnTo>
                  <a:pt x="949" y="1186"/>
                </a:lnTo>
                <a:lnTo>
                  <a:pt x="957" y="1189"/>
                </a:lnTo>
                <a:lnTo>
                  <a:pt x="968" y="1190"/>
                </a:lnTo>
                <a:lnTo>
                  <a:pt x="978" y="1189"/>
                </a:lnTo>
                <a:lnTo>
                  <a:pt x="989" y="1188"/>
                </a:lnTo>
                <a:lnTo>
                  <a:pt x="999" y="1185"/>
                </a:lnTo>
                <a:lnTo>
                  <a:pt x="1020" y="1178"/>
                </a:lnTo>
                <a:lnTo>
                  <a:pt x="1015" y="1164"/>
                </a:lnTo>
                <a:lnTo>
                  <a:pt x="1008" y="1151"/>
                </a:lnTo>
                <a:lnTo>
                  <a:pt x="1001" y="1140"/>
                </a:lnTo>
                <a:lnTo>
                  <a:pt x="992" y="1129"/>
                </a:lnTo>
                <a:lnTo>
                  <a:pt x="982" y="1120"/>
                </a:lnTo>
                <a:lnTo>
                  <a:pt x="971" y="1112"/>
                </a:lnTo>
                <a:lnTo>
                  <a:pt x="959" y="1106"/>
                </a:lnTo>
                <a:lnTo>
                  <a:pt x="944" y="1103"/>
                </a:lnTo>
                <a:lnTo>
                  <a:pt x="936" y="1108"/>
                </a:lnTo>
                <a:lnTo>
                  <a:pt x="929" y="1113"/>
                </a:lnTo>
                <a:lnTo>
                  <a:pt x="922" y="1119"/>
                </a:lnTo>
                <a:lnTo>
                  <a:pt x="915" y="1124"/>
                </a:lnTo>
                <a:lnTo>
                  <a:pt x="909" y="1133"/>
                </a:lnTo>
                <a:lnTo>
                  <a:pt x="905" y="1140"/>
                </a:lnTo>
                <a:lnTo>
                  <a:pt x="898" y="1158"/>
                </a:lnTo>
                <a:lnTo>
                  <a:pt x="900" y="1160"/>
                </a:lnTo>
                <a:lnTo>
                  <a:pt x="902" y="1162"/>
                </a:lnTo>
                <a:lnTo>
                  <a:pt x="902" y="1167"/>
                </a:lnTo>
                <a:lnTo>
                  <a:pt x="902" y="1171"/>
                </a:lnTo>
                <a:lnTo>
                  <a:pt x="900" y="1175"/>
                </a:lnTo>
                <a:lnTo>
                  <a:pt x="894" y="1178"/>
                </a:lnTo>
                <a:close/>
                <a:moveTo>
                  <a:pt x="1009" y="1101"/>
                </a:moveTo>
                <a:lnTo>
                  <a:pt x="1009" y="1101"/>
                </a:lnTo>
                <a:lnTo>
                  <a:pt x="1003" y="1102"/>
                </a:lnTo>
                <a:lnTo>
                  <a:pt x="998" y="1103"/>
                </a:lnTo>
                <a:lnTo>
                  <a:pt x="992" y="1105"/>
                </a:lnTo>
                <a:lnTo>
                  <a:pt x="987" y="1108"/>
                </a:lnTo>
                <a:lnTo>
                  <a:pt x="994" y="1112"/>
                </a:lnTo>
                <a:lnTo>
                  <a:pt x="1002" y="1119"/>
                </a:lnTo>
                <a:lnTo>
                  <a:pt x="1008" y="1126"/>
                </a:lnTo>
                <a:lnTo>
                  <a:pt x="1015" y="1133"/>
                </a:lnTo>
                <a:lnTo>
                  <a:pt x="1024" y="1150"/>
                </a:lnTo>
                <a:lnTo>
                  <a:pt x="1033" y="1169"/>
                </a:lnTo>
                <a:lnTo>
                  <a:pt x="1039" y="1190"/>
                </a:lnTo>
                <a:lnTo>
                  <a:pt x="1041" y="1213"/>
                </a:lnTo>
                <a:lnTo>
                  <a:pt x="1041" y="1235"/>
                </a:lnTo>
                <a:lnTo>
                  <a:pt x="1040" y="1247"/>
                </a:lnTo>
                <a:lnTo>
                  <a:pt x="1037" y="1258"/>
                </a:lnTo>
                <a:lnTo>
                  <a:pt x="1050" y="1252"/>
                </a:lnTo>
                <a:lnTo>
                  <a:pt x="1060" y="1245"/>
                </a:lnTo>
                <a:lnTo>
                  <a:pt x="1069" y="1238"/>
                </a:lnTo>
                <a:lnTo>
                  <a:pt x="1078" y="1230"/>
                </a:lnTo>
                <a:lnTo>
                  <a:pt x="1074" y="1210"/>
                </a:lnTo>
                <a:lnTo>
                  <a:pt x="1068" y="1192"/>
                </a:lnTo>
                <a:lnTo>
                  <a:pt x="1061" y="1175"/>
                </a:lnTo>
                <a:lnTo>
                  <a:pt x="1053" y="1158"/>
                </a:lnTo>
                <a:lnTo>
                  <a:pt x="1043" y="1141"/>
                </a:lnTo>
                <a:lnTo>
                  <a:pt x="1033" y="1127"/>
                </a:lnTo>
                <a:lnTo>
                  <a:pt x="1022" y="1113"/>
                </a:lnTo>
                <a:lnTo>
                  <a:pt x="1009" y="1101"/>
                </a:lnTo>
                <a:close/>
                <a:moveTo>
                  <a:pt x="999" y="1273"/>
                </a:moveTo>
                <a:lnTo>
                  <a:pt x="999" y="1273"/>
                </a:lnTo>
                <a:lnTo>
                  <a:pt x="1005" y="1273"/>
                </a:lnTo>
                <a:lnTo>
                  <a:pt x="1009" y="1271"/>
                </a:lnTo>
                <a:lnTo>
                  <a:pt x="1013" y="1268"/>
                </a:lnTo>
                <a:lnTo>
                  <a:pt x="1016" y="1263"/>
                </a:lnTo>
                <a:lnTo>
                  <a:pt x="1022" y="1254"/>
                </a:lnTo>
                <a:lnTo>
                  <a:pt x="1026" y="1241"/>
                </a:lnTo>
                <a:lnTo>
                  <a:pt x="1027" y="1227"/>
                </a:lnTo>
                <a:lnTo>
                  <a:pt x="1027" y="1213"/>
                </a:lnTo>
                <a:lnTo>
                  <a:pt x="1026" y="1202"/>
                </a:lnTo>
                <a:lnTo>
                  <a:pt x="1023" y="1192"/>
                </a:lnTo>
                <a:lnTo>
                  <a:pt x="1017" y="1196"/>
                </a:lnTo>
                <a:lnTo>
                  <a:pt x="1009" y="1199"/>
                </a:lnTo>
                <a:lnTo>
                  <a:pt x="1001" y="1202"/>
                </a:lnTo>
                <a:lnTo>
                  <a:pt x="991" y="1203"/>
                </a:lnTo>
                <a:lnTo>
                  <a:pt x="971" y="1206"/>
                </a:lnTo>
                <a:lnTo>
                  <a:pt x="953" y="1207"/>
                </a:lnTo>
                <a:lnTo>
                  <a:pt x="957" y="1214"/>
                </a:lnTo>
                <a:lnTo>
                  <a:pt x="961" y="1224"/>
                </a:lnTo>
                <a:lnTo>
                  <a:pt x="971" y="1247"/>
                </a:lnTo>
                <a:lnTo>
                  <a:pt x="977" y="1256"/>
                </a:lnTo>
                <a:lnTo>
                  <a:pt x="982" y="1265"/>
                </a:lnTo>
                <a:lnTo>
                  <a:pt x="987" y="1269"/>
                </a:lnTo>
                <a:lnTo>
                  <a:pt x="991" y="1271"/>
                </a:lnTo>
                <a:lnTo>
                  <a:pt x="995" y="1273"/>
                </a:lnTo>
                <a:lnTo>
                  <a:pt x="999" y="1273"/>
                </a:lnTo>
                <a:close/>
                <a:moveTo>
                  <a:pt x="770" y="291"/>
                </a:moveTo>
                <a:lnTo>
                  <a:pt x="770" y="291"/>
                </a:lnTo>
                <a:lnTo>
                  <a:pt x="768" y="283"/>
                </a:lnTo>
                <a:lnTo>
                  <a:pt x="766" y="275"/>
                </a:lnTo>
                <a:lnTo>
                  <a:pt x="763" y="262"/>
                </a:lnTo>
                <a:lnTo>
                  <a:pt x="759" y="267"/>
                </a:lnTo>
                <a:lnTo>
                  <a:pt x="756" y="272"/>
                </a:lnTo>
                <a:lnTo>
                  <a:pt x="755" y="278"/>
                </a:lnTo>
                <a:lnTo>
                  <a:pt x="754" y="283"/>
                </a:lnTo>
                <a:lnTo>
                  <a:pt x="759" y="288"/>
                </a:lnTo>
                <a:lnTo>
                  <a:pt x="765" y="292"/>
                </a:lnTo>
                <a:lnTo>
                  <a:pt x="769" y="298"/>
                </a:lnTo>
                <a:lnTo>
                  <a:pt x="770" y="302"/>
                </a:lnTo>
                <a:lnTo>
                  <a:pt x="770" y="306"/>
                </a:lnTo>
                <a:lnTo>
                  <a:pt x="790" y="314"/>
                </a:lnTo>
                <a:lnTo>
                  <a:pt x="813" y="320"/>
                </a:lnTo>
                <a:lnTo>
                  <a:pt x="839" y="324"/>
                </a:lnTo>
                <a:lnTo>
                  <a:pt x="852" y="326"/>
                </a:lnTo>
                <a:lnTo>
                  <a:pt x="864" y="326"/>
                </a:lnTo>
                <a:lnTo>
                  <a:pt x="877" y="324"/>
                </a:lnTo>
                <a:lnTo>
                  <a:pt x="890" y="321"/>
                </a:lnTo>
                <a:lnTo>
                  <a:pt x="900" y="319"/>
                </a:lnTo>
                <a:lnTo>
                  <a:pt x="909" y="313"/>
                </a:lnTo>
                <a:lnTo>
                  <a:pt x="918" y="307"/>
                </a:lnTo>
                <a:lnTo>
                  <a:pt x="925" y="299"/>
                </a:lnTo>
                <a:lnTo>
                  <a:pt x="930" y="289"/>
                </a:lnTo>
                <a:lnTo>
                  <a:pt x="932" y="276"/>
                </a:lnTo>
                <a:lnTo>
                  <a:pt x="926" y="285"/>
                </a:lnTo>
                <a:lnTo>
                  <a:pt x="919" y="292"/>
                </a:lnTo>
                <a:lnTo>
                  <a:pt x="909" y="298"/>
                </a:lnTo>
                <a:lnTo>
                  <a:pt x="901" y="303"/>
                </a:lnTo>
                <a:lnTo>
                  <a:pt x="890" y="306"/>
                </a:lnTo>
                <a:lnTo>
                  <a:pt x="878" y="310"/>
                </a:lnTo>
                <a:lnTo>
                  <a:pt x="867" y="312"/>
                </a:lnTo>
                <a:lnTo>
                  <a:pt x="856" y="313"/>
                </a:lnTo>
                <a:lnTo>
                  <a:pt x="845" y="313"/>
                </a:lnTo>
                <a:lnTo>
                  <a:pt x="832" y="312"/>
                </a:lnTo>
                <a:lnTo>
                  <a:pt x="821" y="310"/>
                </a:lnTo>
                <a:lnTo>
                  <a:pt x="810" y="309"/>
                </a:lnTo>
                <a:lnTo>
                  <a:pt x="798" y="305"/>
                </a:lnTo>
                <a:lnTo>
                  <a:pt x="789" y="300"/>
                </a:lnTo>
                <a:lnTo>
                  <a:pt x="779" y="296"/>
                </a:lnTo>
                <a:lnTo>
                  <a:pt x="770" y="291"/>
                </a:lnTo>
                <a:close/>
                <a:moveTo>
                  <a:pt x="907" y="240"/>
                </a:moveTo>
                <a:lnTo>
                  <a:pt x="907" y="240"/>
                </a:lnTo>
                <a:lnTo>
                  <a:pt x="901" y="233"/>
                </a:lnTo>
                <a:lnTo>
                  <a:pt x="895" y="227"/>
                </a:lnTo>
                <a:lnTo>
                  <a:pt x="878" y="225"/>
                </a:lnTo>
                <a:lnTo>
                  <a:pt x="857" y="222"/>
                </a:lnTo>
                <a:lnTo>
                  <a:pt x="835" y="223"/>
                </a:lnTo>
                <a:lnTo>
                  <a:pt x="824" y="225"/>
                </a:lnTo>
                <a:lnTo>
                  <a:pt x="813" y="227"/>
                </a:lnTo>
                <a:lnTo>
                  <a:pt x="803" y="230"/>
                </a:lnTo>
                <a:lnTo>
                  <a:pt x="794" y="234"/>
                </a:lnTo>
                <a:lnTo>
                  <a:pt x="787" y="240"/>
                </a:lnTo>
                <a:lnTo>
                  <a:pt x="783" y="247"/>
                </a:lnTo>
                <a:lnTo>
                  <a:pt x="780" y="254"/>
                </a:lnTo>
                <a:lnTo>
                  <a:pt x="780" y="264"/>
                </a:lnTo>
                <a:lnTo>
                  <a:pt x="783" y="274"/>
                </a:lnTo>
                <a:lnTo>
                  <a:pt x="789" y="285"/>
                </a:lnTo>
                <a:lnTo>
                  <a:pt x="796" y="289"/>
                </a:lnTo>
                <a:lnTo>
                  <a:pt x="804" y="293"/>
                </a:lnTo>
                <a:lnTo>
                  <a:pt x="824" y="298"/>
                </a:lnTo>
                <a:lnTo>
                  <a:pt x="845" y="299"/>
                </a:lnTo>
                <a:lnTo>
                  <a:pt x="856" y="299"/>
                </a:lnTo>
                <a:lnTo>
                  <a:pt x="867" y="299"/>
                </a:lnTo>
                <a:lnTo>
                  <a:pt x="878" y="298"/>
                </a:lnTo>
                <a:lnTo>
                  <a:pt x="888" y="295"/>
                </a:lnTo>
                <a:lnTo>
                  <a:pt x="898" y="291"/>
                </a:lnTo>
                <a:lnTo>
                  <a:pt x="905" y="286"/>
                </a:lnTo>
                <a:lnTo>
                  <a:pt x="912" y="281"/>
                </a:lnTo>
                <a:lnTo>
                  <a:pt x="916" y="274"/>
                </a:lnTo>
                <a:lnTo>
                  <a:pt x="919" y="265"/>
                </a:lnTo>
                <a:lnTo>
                  <a:pt x="921" y="255"/>
                </a:lnTo>
                <a:lnTo>
                  <a:pt x="915" y="253"/>
                </a:lnTo>
                <a:lnTo>
                  <a:pt x="911" y="247"/>
                </a:lnTo>
                <a:lnTo>
                  <a:pt x="902" y="239"/>
                </a:lnTo>
                <a:lnTo>
                  <a:pt x="905" y="239"/>
                </a:lnTo>
                <a:lnTo>
                  <a:pt x="907" y="240"/>
                </a:lnTo>
                <a:close/>
                <a:moveTo>
                  <a:pt x="738" y="289"/>
                </a:moveTo>
                <a:lnTo>
                  <a:pt x="738" y="289"/>
                </a:lnTo>
                <a:lnTo>
                  <a:pt x="721" y="295"/>
                </a:lnTo>
                <a:lnTo>
                  <a:pt x="704" y="300"/>
                </a:lnTo>
                <a:lnTo>
                  <a:pt x="689" y="307"/>
                </a:lnTo>
                <a:lnTo>
                  <a:pt x="675" y="316"/>
                </a:lnTo>
                <a:lnTo>
                  <a:pt x="661" y="320"/>
                </a:lnTo>
                <a:lnTo>
                  <a:pt x="650" y="326"/>
                </a:lnTo>
                <a:lnTo>
                  <a:pt x="631" y="331"/>
                </a:lnTo>
                <a:lnTo>
                  <a:pt x="616" y="338"/>
                </a:lnTo>
                <a:lnTo>
                  <a:pt x="584" y="354"/>
                </a:lnTo>
                <a:lnTo>
                  <a:pt x="554" y="369"/>
                </a:lnTo>
                <a:lnTo>
                  <a:pt x="522" y="383"/>
                </a:lnTo>
                <a:lnTo>
                  <a:pt x="508" y="387"/>
                </a:lnTo>
                <a:lnTo>
                  <a:pt x="495" y="392"/>
                </a:lnTo>
                <a:lnTo>
                  <a:pt x="484" y="399"/>
                </a:lnTo>
                <a:lnTo>
                  <a:pt x="474" y="406"/>
                </a:lnTo>
                <a:lnTo>
                  <a:pt x="453" y="420"/>
                </a:lnTo>
                <a:lnTo>
                  <a:pt x="443" y="427"/>
                </a:lnTo>
                <a:lnTo>
                  <a:pt x="431" y="432"/>
                </a:lnTo>
                <a:lnTo>
                  <a:pt x="422" y="441"/>
                </a:lnTo>
                <a:lnTo>
                  <a:pt x="414" y="446"/>
                </a:lnTo>
                <a:lnTo>
                  <a:pt x="394" y="458"/>
                </a:lnTo>
                <a:lnTo>
                  <a:pt x="373" y="469"/>
                </a:lnTo>
                <a:lnTo>
                  <a:pt x="363" y="473"/>
                </a:lnTo>
                <a:lnTo>
                  <a:pt x="353" y="480"/>
                </a:lnTo>
                <a:lnTo>
                  <a:pt x="327" y="500"/>
                </a:lnTo>
                <a:lnTo>
                  <a:pt x="299" y="522"/>
                </a:lnTo>
                <a:lnTo>
                  <a:pt x="285" y="532"/>
                </a:lnTo>
                <a:lnTo>
                  <a:pt x="271" y="542"/>
                </a:lnTo>
                <a:lnTo>
                  <a:pt x="255" y="550"/>
                </a:lnTo>
                <a:lnTo>
                  <a:pt x="240" y="556"/>
                </a:lnTo>
                <a:lnTo>
                  <a:pt x="234" y="556"/>
                </a:lnTo>
                <a:lnTo>
                  <a:pt x="230" y="554"/>
                </a:lnTo>
                <a:lnTo>
                  <a:pt x="223" y="560"/>
                </a:lnTo>
                <a:lnTo>
                  <a:pt x="217" y="567"/>
                </a:lnTo>
                <a:lnTo>
                  <a:pt x="213" y="574"/>
                </a:lnTo>
                <a:lnTo>
                  <a:pt x="209" y="583"/>
                </a:lnTo>
                <a:lnTo>
                  <a:pt x="205" y="601"/>
                </a:lnTo>
                <a:lnTo>
                  <a:pt x="202" y="622"/>
                </a:lnTo>
                <a:lnTo>
                  <a:pt x="216" y="627"/>
                </a:lnTo>
                <a:lnTo>
                  <a:pt x="230" y="633"/>
                </a:lnTo>
                <a:lnTo>
                  <a:pt x="231" y="626"/>
                </a:lnTo>
                <a:lnTo>
                  <a:pt x="233" y="619"/>
                </a:lnTo>
                <a:lnTo>
                  <a:pt x="234" y="604"/>
                </a:lnTo>
                <a:lnTo>
                  <a:pt x="236" y="588"/>
                </a:lnTo>
                <a:lnTo>
                  <a:pt x="237" y="581"/>
                </a:lnTo>
                <a:lnTo>
                  <a:pt x="238" y="576"/>
                </a:lnTo>
                <a:lnTo>
                  <a:pt x="245" y="571"/>
                </a:lnTo>
                <a:lnTo>
                  <a:pt x="251" y="567"/>
                </a:lnTo>
                <a:lnTo>
                  <a:pt x="257" y="561"/>
                </a:lnTo>
                <a:lnTo>
                  <a:pt x="264" y="556"/>
                </a:lnTo>
                <a:lnTo>
                  <a:pt x="269" y="554"/>
                </a:lnTo>
                <a:lnTo>
                  <a:pt x="275" y="553"/>
                </a:lnTo>
                <a:lnTo>
                  <a:pt x="282" y="552"/>
                </a:lnTo>
                <a:lnTo>
                  <a:pt x="287" y="550"/>
                </a:lnTo>
                <a:lnTo>
                  <a:pt x="296" y="543"/>
                </a:lnTo>
                <a:lnTo>
                  <a:pt x="304" y="538"/>
                </a:lnTo>
                <a:lnTo>
                  <a:pt x="377" y="500"/>
                </a:lnTo>
                <a:lnTo>
                  <a:pt x="411" y="479"/>
                </a:lnTo>
                <a:lnTo>
                  <a:pt x="428" y="469"/>
                </a:lnTo>
                <a:lnTo>
                  <a:pt x="443" y="458"/>
                </a:lnTo>
                <a:lnTo>
                  <a:pt x="448" y="455"/>
                </a:lnTo>
                <a:lnTo>
                  <a:pt x="452" y="453"/>
                </a:lnTo>
                <a:lnTo>
                  <a:pt x="456" y="451"/>
                </a:lnTo>
                <a:lnTo>
                  <a:pt x="460" y="451"/>
                </a:lnTo>
                <a:lnTo>
                  <a:pt x="492" y="428"/>
                </a:lnTo>
                <a:lnTo>
                  <a:pt x="526" y="407"/>
                </a:lnTo>
                <a:lnTo>
                  <a:pt x="560" y="387"/>
                </a:lnTo>
                <a:lnTo>
                  <a:pt x="595" y="369"/>
                </a:lnTo>
                <a:lnTo>
                  <a:pt x="668" y="333"/>
                </a:lnTo>
                <a:lnTo>
                  <a:pt x="741" y="298"/>
                </a:lnTo>
                <a:lnTo>
                  <a:pt x="742" y="298"/>
                </a:lnTo>
                <a:lnTo>
                  <a:pt x="742" y="296"/>
                </a:lnTo>
                <a:lnTo>
                  <a:pt x="740" y="296"/>
                </a:lnTo>
                <a:lnTo>
                  <a:pt x="738" y="295"/>
                </a:lnTo>
                <a:lnTo>
                  <a:pt x="738" y="289"/>
                </a:lnTo>
                <a:close/>
                <a:moveTo>
                  <a:pt x="457" y="637"/>
                </a:moveTo>
                <a:lnTo>
                  <a:pt x="457" y="637"/>
                </a:lnTo>
                <a:lnTo>
                  <a:pt x="457" y="633"/>
                </a:lnTo>
                <a:lnTo>
                  <a:pt x="410" y="615"/>
                </a:lnTo>
                <a:lnTo>
                  <a:pt x="362" y="599"/>
                </a:lnTo>
                <a:lnTo>
                  <a:pt x="338" y="594"/>
                </a:lnTo>
                <a:lnTo>
                  <a:pt x="313" y="587"/>
                </a:lnTo>
                <a:lnTo>
                  <a:pt x="286" y="583"/>
                </a:lnTo>
                <a:lnTo>
                  <a:pt x="259" y="580"/>
                </a:lnTo>
                <a:lnTo>
                  <a:pt x="255" y="585"/>
                </a:lnTo>
                <a:lnTo>
                  <a:pt x="251" y="591"/>
                </a:lnTo>
                <a:lnTo>
                  <a:pt x="248" y="598"/>
                </a:lnTo>
                <a:lnTo>
                  <a:pt x="247" y="606"/>
                </a:lnTo>
                <a:lnTo>
                  <a:pt x="243" y="623"/>
                </a:lnTo>
                <a:lnTo>
                  <a:pt x="240" y="640"/>
                </a:lnTo>
                <a:lnTo>
                  <a:pt x="250" y="646"/>
                </a:lnTo>
                <a:lnTo>
                  <a:pt x="258" y="653"/>
                </a:lnTo>
                <a:lnTo>
                  <a:pt x="265" y="661"/>
                </a:lnTo>
                <a:lnTo>
                  <a:pt x="271" y="671"/>
                </a:lnTo>
                <a:lnTo>
                  <a:pt x="273" y="682"/>
                </a:lnTo>
                <a:lnTo>
                  <a:pt x="273" y="693"/>
                </a:lnTo>
                <a:lnTo>
                  <a:pt x="272" y="705"/>
                </a:lnTo>
                <a:lnTo>
                  <a:pt x="268" y="717"/>
                </a:lnTo>
                <a:lnTo>
                  <a:pt x="264" y="724"/>
                </a:lnTo>
                <a:lnTo>
                  <a:pt x="257" y="730"/>
                </a:lnTo>
                <a:lnTo>
                  <a:pt x="251" y="736"/>
                </a:lnTo>
                <a:lnTo>
                  <a:pt x="245" y="741"/>
                </a:lnTo>
                <a:lnTo>
                  <a:pt x="254" y="750"/>
                </a:lnTo>
                <a:lnTo>
                  <a:pt x="259" y="758"/>
                </a:lnTo>
                <a:lnTo>
                  <a:pt x="266" y="766"/>
                </a:lnTo>
                <a:lnTo>
                  <a:pt x="271" y="776"/>
                </a:lnTo>
                <a:lnTo>
                  <a:pt x="279" y="799"/>
                </a:lnTo>
                <a:lnTo>
                  <a:pt x="285" y="823"/>
                </a:lnTo>
                <a:lnTo>
                  <a:pt x="295" y="873"/>
                </a:lnTo>
                <a:lnTo>
                  <a:pt x="299" y="897"/>
                </a:lnTo>
                <a:lnTo>
                  <a:pt x="304" y="921"/>
                </a:lnTo>
                <a:lnTo>
                  <a:pt x="318" y="879"/>
                </a:lnTo>
                <a:lnTo>
                  <a:pt x="334" y="839"/>
                </a:lnTo>
                <a:lnTo>
                  <a:pt x="351" y="802"/>
                </a:lnTo>
                <a:lnTo>
                  <a:pt x="369" y="766"/>
                </a:lnTo>
                <a:lnTo>
                  <a:pt x="389" y="731"/>
                </a:lnTo>
                <a:lnTo>
                  <a:pt x="410" y="698"/>
                </a:lnTo>
                <a:lnTo>
                  <a:pt x="432" y="667"/>
                </a:lnTo>
                <a:lnTo>
                  <a:pt x="457" y="637"/>
                </a:lnTo>
                <a:close/>
                <a:moveTo>
                  <a:pt x="286" y="901"/>
                </a:moveTo>
                <a:lnTo>
                  <a:pt x="286" y="901"/>
                </a:lnTo>
                <a:lnTo>
                  <a:pt x="276" y="848"/>
                </a:lnTo>
                <a:lnTo>
                  <a:pt x="271" y="823"/>
                </a:lnTo>
                <a:lnTo>
                  <a:pt x="265" y="800"/>
                </a:lnTo>
                <a:lnTo>
                  <a:pt x="261" y="789"/>
                </a:lnTo>
                <a:lnTo>
                  <a:pt x="257" y="779"/>
                </a:lnTo>
                <a:lnTo>
                  <a:pt x="251" y="769"/>
                </a:lnTo>
                <a:lnTo>
                  <a:pt x="244" y="761"/>
                </a:lnTo>
                <a:lnTo>
                  <a:pt x="237" y="754"/>
                </a:lnTo>
                <a:lnTo>
                  <a:pt x="229" y="750"/>
                </a:lnTo>
                <a:lnTo>
                  <a:pt x="224" y="750"/>
                </a:lnTo>
                <a:lnTo>
                  <a:pt x="219" y="750"/>
                </a:lnTo>
                <a:lnTo>
                  <a:pt x="214" y="750"/>
                </a:lnTo>
                <a:lnTo>
                  <a:pt x="209" y="752"/>
                </a:lnTo>
                <a:lnTo>
                  <a:pt x="209" y="768"/>
                </a:lnTo>
                <a:lnTo>
                  <a:pt x="210" y="782"/>
                </a:lnTo>
                <a:lnTo>
                  <a:pt x="214" y="811"/>
                </a:lnTo>
                <a:lnTo>
                  <a:pt x="216" y="824"/>
                </a:lnTo>
                <a:lnTo>
                  <a:pt x="216" y="838"/>
                </a:lnTo>
                <a:lnTo>
                  <a:pt x="214" y="851"/>
                </a:lnTo>
                <a:lnTo>
                  <a:pt x="210" y="862"/>
                </a:lnTo>
                <a:lnTo>
                  <a:pt x="206" y="835"/>
                </a:lnTo>
                <a:lnTo>
                  <a:pt x="203" y="809"/>
                </a:lnTo>
                <a:lnTo>
                  <a:pt x="200" y="783"/>
                </a:lnTo>
                <a:lnTo>
                  <a:pt x="198" y="769"/>
                </a:lnTo>
                <a:lnTo>
                  <a:pt x="193" y="755"/>
                </a:lnTo>
                <a:lnTo>
                  <a:pt x="191" y="768"/>
                </a:lnTo>
                <a:lnTo>
                  <a:pt x="191" y="781"/>
                </a:lnTo>
                <a:lnTo>
                  <a:pt x="191" y="807"/>
                </a:lnTo>
                <a:lnTo>
                  <a:pt x="189" y="820"/>
                </a:lnTo>
                <a:lnTo>
                  <a:pt x="189" y="832"/>
                </a:lnTo>
                <a:lnTo>
                  <a:pt x="186" y="844"/>
                </a:lnTo>
                <a:lnTo>
                  <a:pt x="182" y="854"/>
                </a:lnTo>
                <a:lnTo>
                  <a:pt x="179" y="821"/>
                </a:lnTo>
                <a:lnTo>
                  <a:pt x="179" y="793"/>
                </a:lnTo>
                <a:lnTo>
                  <a:pt x="181" y="776"/>
                </a:lnTo>
                <a:lnTo>
                  <a:pt x="182" y="761"/>
                </a:lnTo>
                <a:lnTo>
                  <a:pt x="181" y="754"/>
                </a:lnTo>
                <a:lnTo>
                  <a:pt x="179" y="750"/>
                </a:lnTo>
                <a:lnTo>
                  <a:pt x="175" y="747"/>
                </a:lnTo>
                <a:lnTo>
                  <a:pt x="168" y="745"/>
                </a:lnTo>
                <a:lnTo>
                  <a:pt x="161" y="758"/>
                </a:lnTo>
                <a:lnTo>
                  <a:pt x="154" y="772"/>
                </a:lnTo>
                <a:lnTo>
                  <a:pt x="147" y="786"/>
                </a:lnTo>
                <a:lnTo>
                  <a:pt x="139" y="797"/>
                </a:lnTo>
                <a:lnTo>
                  <a:pt x="137" y="789"/>
                </a:lnTo>
                <a:lnTo>
                  <a:pt x="139" y="782"/>
                </a:lnTo>
                <a:lnTo>
                  <a:pt x="140" y="776"/>
                </a:lnTo>
                <a:lnTo>
                  <a:pt x="143" y="771"/>
                </a:lnTo>
                <a:lnTo>
                  <a:pt x="149" y="759"/>
                </a:lnTo>
                <a:lnTo>
                  <a:pt x="151" y="752"/>
                </a:lnTo>
                <a:lnTo>
                  <a:pt x="153" y="745"/>
                </a:lnTo>
                <a:lnTo>
                  <a:pt x="141" y="755"/>
                </a:lnTo>
                <a:lnTo>
                  <a:pt x="132" y="768"/>
                </a:lnTo>
                <a:lnTo>
                  <a:pt x="122" y="781"/>
                </a:lnTo>
                <a:lnTo>
                  <a:pt x="115" y="796"/>
                </a:lnTo>
                <a:lnTo>
                  <a:pt x="108" y="810"/>
                </a:lnTo>
                <a:lnTo>
                  <a:pt x="102" y="827"/>
                </a:lnTo>
                <a:lnTo>
                  <a:pt x="91" y="861"/>
                </a:lnTo>
                <a:lnTo>
                  <a:pt x="73" y="929"/>
                </a:lnTo>
                <a:lnTo>
                  <a:pt x="61" y="963"/>
                </a:lnTo>
                <a:lnTo>
                  <a:pt x="56" y="978"/>
                </a:lnTo>
                <a:lnTo>
                  <a:pt x="47" y="994"/>
                </a:lnTo>
                <a:lnTo>
                  <a:pt x="56" y="1001"/>
                </a:lnTo>
                <a:lnTo>
                  <a:pt x="63" y="1009"/>
                </a:lnTo>
                <a:lnTo>
                  <a:pt x="76" y="1028"/>
                </a:lnTo>
                <a:lnTo>
                  <a:pt x="83" y="1036"/>
                </a:lnTo>
                <a:lnTo>
                  <a:pt x="90" y="1043"/>
                </a:lnTo>
                <a:lnTo>
                  <a:pt x="98" y="1049"/>
                </a:lnTo>
                <a:lnTo>
                  <a:pt x="108" y="1051"/>
                </a:lnTo>
                <a:lnTo>
                  <a:pt x="111" y="1028"/>
                </a:lnTo>
                <a:lnTo>
                  <a:pt x="113" y="1004"/>
                </a:lnTo>
                <a:lnTo>
                  <a:pt x="119" y="955"/>
                </a:lnTo>
                <a:lnTo>
                  <a:pt x="123" y="905"/>
                </a:lnTo>
                <a:lnTo>
                  <a:pt x="127" y="882"/>
                </a:lnTo>
                <a:lnTo>
                  <a:pt x="132" y="859"/>
                </a:lnTo>
                <a:lnTo>
                  <a:pt x="133" y="851"/>
                </a:lnTo>
                <a:lnTo>
                  <a:pt x="136" y="841"/>
                </a:lnTo>
                <a:lnTo>
                  <a:pt x="139" y="837"/>
                </a:lnTo>
                <a:lnTo>
                  <a:pt x="141" y="832"/>
                </a:lnTo>
                <a:lnTo>
                  <a:pt x="144" y="830"/>
                </a:lnTo>
                <a:lnTo>
                  <a:pt x="150" y="830"/>
                </a:lnTo>
                <a:lnTo>
                  <a:pt x="143" y="856"/>
                </a:lnTo>
                <a:lnTo>
                  <a:pt x="137" y="882"/>
                </a:lnTo>
                <a:lnTo>
                  <a:pt x="133" y="907"/>
                </a:lnTo>
                <a:lnTo>
                  <a:pt x="130" y="932"/>
                </a:lnTo>
                <a:lnTo>
                  <a:pt x="126" y="983"/>
                </a:lnTo>
                <a:lnTo>
                  <a:pt x="125" y="1033"/>
                </a:lnTo>
                <a:lnTo>
                  <a:pt x="122" y="1037"/>
                </a:lnTo>
                <a:lnTo>
                  <a:pt x="120" y="1042"/>
                </a:lnTo>
                <a:lnTo>
                  <a:pt x="119" y="1046"/>
                </a:lnTo>
                <a:lnTo>
                  <a:pt x="120" y="1051"/>
                </a:lnTo>
                <a:lnTo>
                  <a:pt x="120" y="1056"/>
                </a:lnTo>
                <a:lnTo>
                  <a:pt x="123" y="1060"/>
                </a:lnTo>
                <a:lnTo>
                  <a:pt x="126" y="1063"/>
                </a:lnTo>
                <a:lnTo>
                  <a:pt x="130" y="1064"/>
                </a:lnTo>
                <a:lnTo>
                  <a:pt x="137" y="1018"/>
                </a:lnTo>
                <a:lnTo>
                  <a:pt x="141" y="995"/>
                </a:lnTo>
                <a:lnTo>
                  <a:pt x="144" y="984"/>
                </a:lnTo>
                <a:lnTo>
                  <a:pt x="147" y="974"/>
                </a:lnTo>
                <a:lnTo>
                  <a:pt x="149" y="985"/>
                </a:lnTo>
                <a:lnTo>
                  <a:pt x="149" y="998"/>
                </a:lnTo>
                <a:lnTo>
                  <a:pt x="146" y="1025"/>
                </a:lnTo>
                <a:lnTo>
                  <a:pt x="143" y="1049"/>
                </a:lnTo>
                <a:lnTo>
                  <a:pt x="143" y="1060"/>
                </a:lnTo>
                <a:lnTo>
                  <a:pt x="144" y="1071"/>
                </a:lnTo>
                <a:lnTo>
                  <a:pt x="147" y="1071"/>
                </a:lnTo>
                <a:lnTo>
                  <a:pt x="151" y="1071"/>
                </a:lnTo>
                <a:lnTo>
                  <a:pt x="154" y="1073"/>
                </a:lnTo>
                <a:lnTo>
                  <a:pt x="158" y="1073"/>
                </a:lnTo>
                <a:lnTo>
                  <a:pt x="160" y="1056"/>
                </a:lnTo>
                <a:lnTo>
                  <a:pt x="160" y="1037"/>
                </a:lnTo>
                <a:lnTo>
                  <a:pt x="161" y="1019"/>
                </a:lnTo>
                <a:lnTo>
                  <a:pt x="163" y="1012"/>
                </a:lnTo>
                <a:lnTo>
                  <a:pt x="165" y="1007"/>
                </a:lnTo>
                <a:lnTo>
                  <a:pt x="168" y="1040"/>
                </a:lnTo>
                <a:lnTo>
                  <a:pt x="170" y="1059"/>
                </a:lnTo>
                <a:lnTo>
                  <a:pt x="171" y="1075"/>
                </a:lnTo>
                <a:lnTo>
                  <a:pt x="181" y="1078"/>
                </a:lnTo>
                <a:lnTo>
                  <a:pt x="193" y="1081"/>
                </a:lnTo>
                <a:lnTo>
                  <a:pt x="202" y="1081"/>
                </a:lnTo>
                <a:lnTo>
                  <a:pt x="209" y="1081"/>
                </a:lnTo>
                <a:lnTo>
                  <a:pt x="214" y="1080"/>
                </a:lnTo>
                <a:lnTo>
                  <a:pt x="222" y="1078"/>
                </a:lnTo>
                <a:lnTo>
                  <a:pt x="223" y="1066"/>
                </a:lnTo>
                <a:lnTo>
                  <a:pt x="223" y="1054"/>
                </a:lnTo>
                <a:lnTo>
                  <a:pt x="222" y="1030"/>
                </a:lnTo>
                <a:lnTo>
                  <a:pt x="220" y="1008"/>
                </a:lnTo>
                <a:lnTo>
                  <a:pt x="220" y="998"/>
                </a:lnTo>
                <a:lnTo>
                  <a:pt x="223" y="988"/>
                </a:lnTo>
                <a:lnTo>
                  <a:pt x="230" y="1032"/>
                </a:lnTo>
                <a:lnTo>
                  <a:pt x="233" y="1054"/>
                </a:lnTo>
                <a:lnTo>
                  <a:pt x="236" y="1075"/>
                </a:lnTo>
                <a:lnTo>
                  <a:pt x="243" y="1074"/>
                </a:lnTo>
                <a:lnTo>
                  <a:pt x="251" y="1071"/>
                </a:lnTo>
                <a:lnTo>
                  <a:pt x="257" y="1067"/>
                </a:lnTo>
                <a:lnTo>
                  <a:pt x="262" y="1063"/>
                </a:lnTo>
                <a:lnTo>
                  <a:pt x="273" y="1053"/>
                </a:lnTo>
                <a:lnTo>
                  <a:pt x="283" y="1043"/>
                </a:lnTo>
                <a:lnTo>
                  <a:pt x="285" y="1028"/>
                </a:lnTo>
                <a:lnTo>
                  <a:pt x="283" y="1022"/>
                </a:lnTo>
                <a:lnTo>
                  <a:pt x="282" y="1019"/>
                </a:lnTo>
                <a:lnTo>
                  <a:pt x="279" y="1018"/>
                </a:lnTo>
                <a:lnTo>
                  <a:pt x="282" y="1012"/>
                </a:lnTo>
                <a:lnTo>
                  <a:pt x="282" y="1009"/>
                </a:lnTo>
                <a:lnTo>
                  <a:pt x="282" y="1004"/>
                </a:lnTo>
                <a:lnTo>
                  <a:pt x="262" y="924"/>
                </a:lnTo>
                <a:lnTo>
                  <a:pt x="245" y="844"/>
                </a:lnTo>
                <a:lnTo>
                  <a:pt x="243" y="838"/>
                </a:lnTo>
                <a:lnTo>
                  <a:pt x="241" y="831"/>
                </a:lnTo>
                <a:lnTo>
                  <a:pt x="240" y="828"/>
                </a:lnTo>
                <a:lnTo>
                  <a:pt x="241" y="825"/>
                </a:lnTo>
                <a:lnTo>
                  <a:pt x="243" y="823"/>
                </a:lnTo>
                <a:lnTo>
                  <a:pt x="247" y="821"/>
                </a:lnTo>
                <a:lnTo>
                  <a:pt x="251" y="827"/>
                </a:lnTo>
                <a:lnTo>
                  <a:pt x="255" y="835"/>
                </a:lnTo>
                <a:lnTo>
                  <a:pt x="257" y="842"/>
                </a:lnTo>
                <a:lnTo>
                  <a:pt x="259" y="851"/>
                </a:lnTo>
                <a:lnTo>
                  <a:pt x="261" y="869"/>
                </a:lnTo>
                <a:lnTo>
                  <a:pt x="264" y="886"/>
                </a:lnTo>
                <a:lnTo>
                  <a:pt x="271" y="918"/>
                </a:lnTo>
                <a:lnTo>
                  <a:pt x="280" y="949"/>
                </a:lnTo>
                <a:lnTo>
                  <a:pt x="290" y="978"/>
                </a:lnTo>
                <a:lnTo>
                  <a:pt x="297" y="1007"/>
                </a:lnTo>
                <a:lnTo>
                  <a:pt x="302" y="1004"/>
                </a:lnTo>
                <a:lnTo>
                  <a:pt x="304" y="1001"/>
                </a:lnTo>
                <a:lnTo>
                  <a:pt x="309" y="1000"/>
                </a:lnTo>
                <a:lnTo>
                  <a:pt x="311" y="997"/>
                </a:lnTo>
                <a:lnTo>
                  <a:pt x="306" y="976"/>
                </a:lnTo>
                <a:lnTo>
                  <a:pt x="299" y="950"/>
                </a:lnTo>
                <a:lnTo>
                  <a:pt x="292" y="924"/>
                </a:lnTo>
                <a:lnTo>
                  <a:pt x="286" y="901"/>
                </a:lnTo>
                <a:close/>
                <a:moveTo>
                  <a:pt x="226" y="729"/>
                </a:moveTo>
                <a:lnTo>
                  <a:pt x="226" y="729"/>
                </a:lnTo>
                <a:lnTo>
                  <a:pt x="230" y="730"/>
                </a:lnTo>
                <a:lnTo>
                  <a:pt x="236" y="729"/>
                </a:lnTo>
                <a:lnTo>
                  <a:pt x="241" y="726"/>
                </a:lnTo>
                <a:lnTo>
                  <a:pt x="247" y="720"/>
                </a:lnTo>
                <a:lnTo>
                  <a:pt x="251" y="715"/>
                </a:lnTo>
                <a:lnTo>
                  <a:pt x="255" y="709"/>
                </a:lnTo>
                <a:lnTo>
                  <a:pt x="257" y="702"/>
                </a:lnTo>
                <a:lnTo>
                  <a:pt x="257" y="695"/>
                </a:lnTo>
                <a:lnTo>
                  <a:pt x="243" y="712"/>
                </a:lnTo>
                <a:lnTo>
                  <a:pt x="234" y="720"/>
                </a:lnTo>
                <a:lnTo>
                  <a:pt x="226" y="729"/>
                </a:lnTo>
                <a:close/>
                <a:moveTo>
                  <a:pt x="254" y="670"/>
                </a:moveTo>
                <a:lnTo>
                  <a:pt x="254" y="670"/>
                </a:lnTo>
                <a:lnTo>
                  <a:pt x="252" y="668"/>
                </a:lnTo>
                <a:lnTo>
                  <a:pt x="250" y="664"/>
                </a:lnTo>
                <a:lnTo>
                  <a:pt x="248" y="663"/>
                </a:lnTo>
                <a:lnTo>
                  <a:pt x="247" y="661"/>
                </a:lnTo>
                <a:lnTo>
                  <a:pt x="244" y="661"/>
                </a:lnTo>
                <a:lnTo>
                  <a:pt x="241" y="674"/>
                </a:lnTo>
                <a:lnTo>
                  <a:pt x="236" y="685"/>
                </a:lnTo>
                <a:lnTo>
                  <a:pt x="227" y="695"/>
                </a:lnTo>
                <a:lnTo>
                  <a:pt x="217" y="702"/>
                </a:lnTo>
                <a:lnTo>
                  <a:pt x="206" y="709"/>
                </a:lnTo>
                <a:lnTo>
                  <a:pt x="193" y="715"/>
                </a:lnTo>
                <a:lnTo>
                  <a:pt x="179" y="719"/>
                </a:lnTo>
                <a:lnTo>
                  <a:pt x="165" y="722"/>
                </a:lnTo>
                <a:lnTo>
                  <a:pt x="172" y="727"/>
                </a:lnTo>
                <a:lnTo>
                  <a:pt x="179" y="730"/>
                </a:lnTo>
                <a:lnTo>
                  <a:pt x="186" y="733"/>
                </a:lnTo>
                <a:lnTo>
                  <a:pt x="193" y="733"/>
                </a:lnTo>
                <a:lnTo>
                  <a:pt x="199" y="731"/>
                </a:lnTo>
                <a:lnTo>
                  <a:pt x="206" y="729"/>
                </a:lnTo>
                <a:lnTo>
                  <a:pt x="213" y="726"/>
                </a:lnTo>
                <a:lnTo>
                  <a:pt x="219" y="720"/>
                </a:lnTo>
                <a:lnTo>
                  <a:pt x="230" y="709"/>
                </a:lnTo>
                <a:lnTo>
                  <a:pt x="240" y="696"/>
                </a:lnTo>
                <a:lnTo>
                  <a:pt x="248" y="682"/>
                </a:lnTo>
                <a:lnTo>
                  <a:pt x="254" y="670"/>
                </a:lnTo>
                <a:close/>
                <a:moveTo>
                  <a:pt x="168" y="705"/>
                </a:moveTo>
                <a:lnTo>
                  <a:pt x="168" y="705"/>
                </a:lnTo>
                <a:lnTo>
                  <a:pt x="179" y="703"/>
                </a:lnTo>
                <a:lnTo>
                  <a:pt x="192" y="700"/>
                </a:lnTo>
                <a:lnTo>
                  <a:pt x="205" y="695"/>
                </a:lnTo>
                <a:lnTo>
                  <a:pt x="214" y="688"/>
                </a:lnTo>
                <a:lnTo>
                  <a:pt x="223" y="681"/>
                </a:lnTo>
                <a:lnTo>
                  <a:pt x="226" y="675"/>
                </a:lnTo>
                <a:lnTo>
                  <a:pt x="227" y="671"/>
                </a:lnTo>
                <a:lnTo>
                  <a:pt x="227" y="667"/>
                </a:lnTo>
                <a:lnTo>
                  <a:pt x="227" y="661"/>
                </a:lnTo>
                <a:lnTo>
                  <a:pt x="224" y="656"/>
                </a:lnTo>
                <a:lnTo>
                  <a:pt x="222" y="651"/>
                </a:lnTo>
                <a:lnTo>
                  <a:pt x="214" y="658"/>
                </a:lnTo>
                <a:lnTo>
                  <a:pt x="206" y="665"/>
                </a:lnTo>
                <a:lnTo>
                  <a:pt x="191" y="677"/>
                </a:lnTo>
                <a:lnTo>
                  <a:pt x="172" y="688"/>
                </a:lnTo>
                <a:lnTo>
                  <a:pt x="154" y="698"/>
                </a:lnTo>
                <a:lnTo>
                  <a:pt x="154" y="700"/>
                </a:lnTo>
                <a:lnTo>
                  <a:pt x="156" y="702"/>
                </a:lnTo>
                <a:lnTo>
                  <a:pt x="160" y="705"/>
                </a:lnTo>
                <a:lnTo>
                  <a:pt x="164" y="705"/>
                </a:lnTo>
                <a:lnTo>
                  <a:pt x="168" y="705"/>
                </a:lnTo>
                <a:close/>
                <a:moveTo>
                  <a:pt x="189" y="639"/>
                </a:moveTo>
                <a:lnTo>
                  <a:pt x="189" y="639"/>
                </a:lnTo>
                <a:lnTo>
                  <a:pt x="179" y="642"/>
                </a:lnTo>
                <a:lnTo>
                  <a:pt x="171" y="646"/>
                </a:lnTo>
                <a:lnTo>
                  <a:pt x="164" y="650"/>
                </a:lnTo>
                <a:lnTo>
                  <a:pt x="160" y="657"/>
                </a:lnTo>
                <a:lnTo>
                  <a:pt x="156" y="664"/>
                </a:lnTo>
                <a:lnTo>
                  <a:pt x="153" y="671"/>
                </a:lnTo>
                <a:lnTo>
                  <a:pt x="153" y="679"/>
                </a:lnTo>
                <a:lnTo>
                  <a:pt x="153" y="686"/>
                </a:lnTo>
                <a:lnTo>
                  <a:pt x="161" y="682"/>
                </a:lnTo>
                <a:lnTo>
                  <a:pt x="168" y="678"/>
                </a:lnTo>
                <a:lnTo>
                  <a:pt x="181" y="670"/>
                </a:lnTo>
                <a:lnTo>
                  <a:pt x="192" y="658"/>
                </a:lnTo>
                <a:lnTo>
                  <a:pt x="205" y="649"/>
                </a:lnTo>
                <a:lnTo>
                  <a:pt x="205" y="646"/>
                </a:lnTo>
                <a:lnTo>
                  <a:pt x="205" y="643"/>
                </a:lnTo>
                <a:lnTo>
                  <a:pt x="200" y="643"/>
                </a:lnTo>
                <a:lnTo>
                  <a:pt x="198" y="642"/>
                </a:lnTo>
                <a:lnTo>
                  <a:pt x="193" y="640"/>
                </a:lnTo>
                <a:lnTo>
                  <a:pt x="189" y="6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53265" name="组合 38"/>
          <p:cNvGrpSpPr>
            <a:grpSpLocks/>
          </p:cNvGrpSpPr>
          <p:nvPr/>
        </p:nvGrpSpPr>
        <p:grpSpPr bwMode="auto">
          <a:xfrm>
            <a:off x="6762751" y="2620434"/>
            <a:ext cx="1189567" cy="749300"/>
            <a:chOff x="2163763" y="1033463"/>
            <a:chExt cx="892175" cy="561975"/>
          </a:xfrm>
        </p:grpSpPr>
        <p:sp>
          <p:nvSpPr>
            <p:cNvPr id="53271" name="Freeform 128"/>
            <p:cNvSpPr>
              <a:spLocks noEditPoints="1"/>
            </p:cNvSpPr>
            <p:nvPr/>
          </p:nvSpPr>
          <p:spPr bwMode="auto">
            <a:xfrm>
              <a:off x="2727326" y="1279525"/>
              <a:ext cx="161925" cy="165100"/>
            </a:xfrm>
            <a:custGeom>
              <a:avLst/>
              <a:gdLst>
                <a:gd name="T0" fmla="*/ 70105613 w 307"/>
                <a:gd name="T1" fmla="*/ 35509241 h 311"/>
                <a:gd name="T2" fmla="*/ 64819580 w 307"/>
                <a:gd name="T3" fmla="*/ 35509241 h 311"/>
                <a:gd name="T4" fmla="*/ 56473849 w 307"/>
                <a:gd name="T5" fmla="*/ 29591123 h 311"/>
                <a:gd name="T6" fmla="*/ 48684571 w 307"/>
                <a:gd name="T7" fmla="*/ 27618416 h 311"/>
                <a:gd name="T8" fmla="*/ 38113031 w 307"/>
                <a:gd name="T9" fmla="*/ 32691393 h 311"/>
                <a:gd name="T10" fmla="*/ 33383450 w 307"/>
                <a:gd name="T11" fmla="*/ 42554923 h 311"/>
                <a:gd name="T12" fmla="*/ 34774317 w 307"/>
                <a:gd name="T13" fmla="*/ 52418454 h 311"/>
                <a:gd name="T14" fmla="*/ 40060350 w 307"/>
                <a:gd name="T15" fmla="*/ 58055212 h 311"/>
                <a:gd name="T16" fmla="*/ 46458761 w 307"/>
                <a:gd name="T17" fmla="*/ 59182245 h 311"/>
                <a:gd name="T18" fmla="*/ 58977621 w 307"/>
                <a:gd name="T19" fmla="*/ 58900354 h 311"/>
                <a:gd name="T20" fmla="*/ 64263127 w 307"/>
                <a:gd name="T21" fmla="*/ 63127657 h 311"/>
                <a:gd name="T22" fmla="*/ 67323352 w 307"/>
                <a:gd name="T23" fmla="*/ 72991719 h 311"/>
                <a:gd name="T24" fmla="*/ 63428712 w 307"/>
                <a:gd name="T25" fmla="*/ 81164434 h 311"/>
                <a:gd name="T26" fmla="*/ 51466305 w 307"/>
                <a:gd name="T27" fmla="*/ 87082552 h 311"/>
                <a:gd name="T28" fmla="*/ 36165711 w 307"/>
                <a:gd name="T29" fmla="*/ 87364443 h 311"/>
                <a:gd name="T30" fmla="*/ 15857046 w 307"/>
                <a:gd name="T31" fmla="*/ 81164434 h 311"/>
                <a:gd name="T32" fmla="*/ 2503772 w 307"/>
                <a:gd name="T33" fmla="*/ 59182245 h 311"/>
                <a:gd name="T34" fmla="*/ 0 w 307"/>
                <a:gd name="T35" fmla="*/ 45373302 h 311"/>
                <a:gd name="T36" fmla="*/ 2225809 w 307"/>
                <a:gd name="T37" fmla="*/ 31563829 h 311"/>
                <a:gd name="T38" fmla="*/ 5007544 w 307"/>
                <a:gd name="T39" fmla="*/ 27618416 h 311"/>
                <a:gd name="T40" fmla="*/ 6120449 w 307"/>
                <a:gd name="T41" fmla="*/ 22827331 h 311"/>
                <a:gd name="T42" fmla="*/ 15857046 w 307"/>
                <a:gd name="T43" fmla="*/ 10709204 h 311"/>
                <a:gd name="T44" fmla="*/ 35052807 w 307"/>
                <a:gd name="T45" fmla="*/ 845673 h 311"/>
                <a:gd name="T46" fmla="*/ 44511442 w 307"/>
                <a:gd name="T47" fmla="*/ 281891 h 311"/>
                <a:gd name="T48" fmla="*/ 60924941 w 307"/>
                <a:gd name="T49" fmla="*/ 6200009 h 311"/>
                <a:gd name="T50" fmla="*/ 70940028 w 307"/>
                <a:gd name="T51" fmla="*/ 5918118 h 311"/>
                <a:gd name="T52" fmla="*/ 79564249 w 307"/>
                <a:gd name="T53" fmla="*/ 3381630 h 311"/>
                <a:gd name="T54" fmla="*/ 84571792 w 307"/>
                <a:gd name="T55" fmla="*/ 7890824 h 311"/>
                <a:gd name="T56" fmla="*/ 85128245 w 307"/>
                <a:gd name="T57" fmla="*/ 16627322 h 311"/>
                <a:gd name="T58" fmla="*/ 75391120 w 307"/>
                <a:gd name="T59" fmla="*/ 34382208 h 311"/>
                <a:gd name="T60" fmla="*/ 77616929 w 307"/>
                <a:gd name="T61" fmla="*/ 7327573 h 311"/>
                <a:gd name="T62" fmla="*/ 67045389 w 307"/>
                <a:gd name="T63" fmla="*/ 14090834 h 311"/>
                <a:gd name="T64" fmla="*/ 59255583 w 307"/>
                <a:gd name="T65" fmla="*/ 10991095 h 311"/>
                <a:gd name="T66" fmla="*/ 51744268 w 307"/>
                <a:gd name="T67" fmla="*/ 6763791 h 311"/>
                <a:gd name="T68" fmla="*/ 33105487 w 307"/>
                <a:gd name="T69" fmla="*/ 6200009 h 311"/>
                <a:gd name="T70" fmla="*/ 16969951 w 307"/>
                <a:gd name="T71" fmla="*/ 15782180 h 311"/>
                <a:gd name="T72" fmla="*/ 6676901 w 307"/>
                <a:gd name="T73" fmla="*/ 31563829 h 311"/>
                <a:gd name="T74" fmla="*/ 4451091 w 307"/>
                <a:gd name="T75" fmla="*/ 45937084 h 311"/>
                <a:gd name="T76" fmla="*/ 10849502 w 307"/>
                <a:gd name="T77" fmla="*/ 67073600 h 311"/>
                <a:gd name="T78" fmla="*/ 21699532 w 307"/>
                <a:gd name="T79" fmla="*/ 78627946 h 311"/>
                <a:gd name="T80" fmla="*/ 29488811 w 307"/>
                <a:gd name="T81" fmla="*/ 81728216 h 311"/>
                <a:gd name="T82" fmla="*/ 46736724 w 307"/>
                <a:gd name="T83" fmla="*/ 83137140 h 311"/>
                <a:gd name="T84" fmla="*/ 58421169 w 307"/>
                <a:gd name="T85" fmla="*/ 79191728 h 311"/>
                <a:gd name="T86" fmla="*/ 62037845 w 307"/>
                <a:gd name="T87" fmla="*/ 70737122 h 311"/>
                <a:gd name="T88" fmla="*/ 57030301 w 307"/>
                <a:gd name="T89" fmla="*/ 63691439 h 311"/>
                <a:gd name="T90" fmla="*/ 44789404 w 307"/>
                <a:gd name="T91" fmla="*/ 63973330 h 311"/>
                <a:gd name="T92" fmla="*/ 36721636 w 307"/>
                <a:gd name="T93" fmla="*/ 61154951 h 311"/>
                <a:gd name="T94" fmla="*/ 30045263 w 307"/>
                <a:gd name="T95" fmla="*/ 52137094 h 311"/>
                <a:gd name="T96" fmla="*/ 28932358 w 307"/>
                <a:gd name="T97" fmla="*/ 41145999 h 311"/>
                <a:gd name="T98" fmla="*/ 33383450 w 307"/>
                <a:gd name="T99" fmla="*/ 30718686 h 311"/>
                <a:gd name="T100" fmla="*/ 40894765 w 307"/>
                <a:gd name="T101" fmla="*/ 25645710 h 311"/>
                <a:gd name="T102" fmla="*/ 52579210 w 307"/>
                <a:gd name="T103" fmla="*/ 23954895 h 311"/>
                <a:gd name="T104" fmla="*/ 62037845 w 307"/>
                <a:gd name="T105" fmla="*/ 27618416 h 311"/>
                <a:gd name="T106" fmla="*/ 69827123 w 307"/>
                <a:gd name="T107" fmla="*/ 31281938 h 311"/>
                <a:gd name="T108" fmla="*/ 75947572 w 307"/>
                <a:gd name="T109" fmla="*/ 26491383 h 311"/>
                <a:gd name="T110" fmla="*/ 81511568 w 307"/>
                <a:gd name="T111" fmla="*/ 14654616 h 311"/>
                <a:gd name="T112" fmla="*/ 79285759 w 307"/>
                <a:gd name="T113" fmla="*/ 8736497 h 3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7" h="311">
                  <a:moveTo>
                    <a:pt x="259" y="130"/>
                  </a:moveTo>
                  <a:lnTo>
                    <a:pt x="259" y="130"/>
                  </a:lnTo>
                  <a:lnTo>
                    <a:pt x="257" y="127"/>
                  </a:lnTo>
                  <a:lnTo>
                    <a:pt x="252" y="126"/>
                  </a:lnTo>
                  <a:lnTo>
                    <a:pt x="247" y="127"/>
                  </a:lnTo>
                  <a:lnTo>
                    <a:pt x="241" y="127"/>
                  </a:lnTo>
                  <a:lnTo>
                    <a:pt x="233" y="126"/>
                  </a:lnTo>
                  <a:lnTo>
                    <a:pt x="226" y="123"/>
                  </a:lnTo>
                  <a:lnTo>
                    <a:pt x="220" y="119"/>
                  </a:lnTo>
                  <a:lnTo>
                    <a:pt x="209" y="109"/>
                  </a:lnTo>
                  <a:lnTo>
                    <a:pt x="203" y="105"/>
                  </a:lnTo>
                  <a:lnTo>
                    <a:pt x="196" y="101"/>
                  </a:lnTo>
                  <a:lnTo>
                    <a:pt x="186" y="98"/>
                  </a:lnTo>
                  <a:lnTo>
                    <a:pt x="175" y="98"/>
                  </a:lnTo>
                  <a:lnTo>
                    <a:pt x="165" y="101"/>
                  </a:lnTo>
                  <a:lnTo>
                    <a:pt x="154" y="105"/>
                  </a:lnTo>
                  <a:lnTo>
                    <a:pt x="144" y="111"/>
                  </a:lnTo>
                  <a:lnTo>
                    <a:pt x="137" y="116"/>
                  </a:lnTo>
                  <a:lnTo>
                    <a:pt x="129" y="126"/>
                  </a:lnTo>
                  <a:lnTo>
                    <a:pt x="123" y="139"/>
                  </a:lnTo>
                  <a:lnTo>
                    <a:pt x="120" y="151"/>
                  </a:lnTo>
                  <a:lnTo>
                    <a:pt x="120" y="165"/>
                  </a:lnTo>
                  <a:lnTo>
                    <a:pt x="120" y="172"/>
                  </a:lnTo>
                  <a:lnTo>
                    <a:pt x="122" y="179"/>
                  </a:lnTo>
                  <a:lnTo>
                    <a:pt x="125" y="186"/>
                  </a:lnTo>
                  <a:lnTo>
                    <a:pt x="127" y="192"/>
                  </a:lnTo>
                  <a:lnTo>
                    <a:pt x="132" y="198"/>
                  </a:lnTo>
                  <a:lnTo>
                    <a:pt x="137" y="202"/>
                  </a:lnTo>
                  <a:lnTo>
                    <a:pt x="144" y="206"/>
                  </a:lnTo>
                  <a:lnTo>
                    <a:pt x="151" y="209"/>
                  </a:lnTo>
                  <a:lnTo>
                    <a:pt x="158" y="210"/>
                  </a:lnTo>
                  <a:lnTo>
                    <a:pt x="167" y="210"/>
                  </a:lnTo>
                  <a:lnTo>
                    <a:pt x="182" y="209"/>
                  </a:lnTo>
                  <a:lnTo>
                    <a:pt x="198" y="208"/>
                  </a:lnTo>
                  <a:lnTo>
                    <a:pt x="205" y="208"/>
                  </a:lnTo>
                  <a:lnTo>
                    <a:pt x="212" y="209"/>
                  </a:lnTo>
                  <a:lnTo>
                    <a:pt x="220" y="212"/>
                  </a:lnTo>
                  <a:lnTo>
                    <a:pt x="226" y="217"/>
                  </a:lnTo>
                  <a:lnTo>
                    <a:pt x="231" y="224"/>
                  </a:lnTo>
                  <a:lnTo>
                    <a:pt x="235" y="233"/>
                  </a:lnTo>
                  <a:lnTo>
                    <a:pt x="238" y="241"/>
                  </a:lnTo>
                  <a:lnTo>
                    <a:pt x="241" y="250"/>
                  </a:lnTo>
                  <a:lnTo>
                    <a:pt x="242" y="259"/>
                  </a:lnTo>
                  <a:lnTo>
                    <a:pt x="242" y="268"/>
                  </a:lnTo>
                  <a:lnTo>
                    <a:pt x="235" y="279"/>
                  </a:lnTo>
                  <a:lnTo>
                    <a:pt x="228" y="288"/>
                  </a:lnTo>
                  <a:lnTo>
                    <a:pt x="219" y="295"/>
                  </a:lnTo>
                  <a:lnTo>
                    <a:pt x="207" y="302"/>
                  </a:lnTo>
                  <a:lnTo>
                    <a:pt x="196" y="306"/>
                  </a:lnTo>
                  <a:lnTo>
                    <a:pt x="185" y="309"/>
                  </a:lnTo>
                  <a:lnTo>
                    <a:pt x="171" y="310"/>
                  </a:lnTo>
                  <a:lnTo>
                    <a:pt x="158" y="311"/>
                  </a:lnTo>
                  <a:lnTo>
                    <a:pt x="144" y="311"/>
                  </a:lnTo>
                  <a:lnTo>
                    <a:pt x="130" y="310"/>
                  </a:lnTo>
                  <a:lnTo>
                    <a:pt x="104" y="304"/>
                  </a:lnTo>
                  <a:lnTo>
                    <a:pt x="78" y="297"/>
                  </a:lnTo>
                  <a:lnTo>
                    <a:pt x="57" y="288"/>
                  </a:lnTo>
                  <a:lnTo>
                    <a:pt x="43" y="272"/>
                  </a:lnTo>
                  <a:lnTo>
                    <a:pt x="31" y="254"/>
                  </a:lnTo>
                  <a:lnTo>
                    <a:pt x="18" y="233"/>
                  </a:lnTo>
                  <a:lnTo>
                    <a:pt x="9" y="210"/>
                  </a:lnTo>
                  <a:lnTo>
                    <a:pt x="5" y="199"/>
                  </a:lnTo>
                  <a:lnTo>
                    <a:pt x="2" y="186"/>
                  </a:lnTo>
                  <a:lnTo>
                    <a:pt x="1" y="174"/>
                  </a:lnTo>
                  <a:lnTo>
                    <a:pt x="0" y="161"/>
                  </a:lnTo>
                  <a:lnTo>
                    <a:pt x="0" y="149"/>
                  </a:lnTo>
                  <a:lnTo>
                    <a:pt x="1" y="137"/>
                  </a:lnTo>
                  <a:lnTo>
                    <a:pt x="4" y="125"/>
                  </a:lnTo>
                  <a:lnTo>
                    <a:pt x="8" y="112"/>
                  </a:lnTo>
                  <a:lnTo>
                    <a:pt x="11" y="108"/>
                  </a:lnTo>
                  <a:lnTo>
                    <a:pt x="14" y="102"/>
                  </a:lnTo>
                  <a:lnTo>
                    <a:pt x="18" y="98"/>
                  </a:lnTo>
                  <a:lnTo>
                    <a:pt x="19" y="92"/>
                  </a:lnTo>
                  <a:lnTo>
                    <a:pt x="21" y="87"/>
                  </a:lnTo>
                  <a:lnTo>
                    <a:pt x="22" y="81"/>
                  </a:lnTo>
                  <a:lnTo>
                    <a:pt x="31" y="66"/>
                  </a:lnTo>
                  <a:lnTo>
                    <a:pt x="43" y="52"/>
                  </a:lnTo>
                  <a:lnTo>
                    <a:pt x="57" y="38"/>
                  </a:lnTo>
                  <a:lnTo>
                    <a:pt x="73" y="26"/>
                  </a:lnTo>
                  <a:lnTo>
                    <a:pt x="91" y="15"/>
                  </a:lnTo>
                  <a:lnTo>
                    <a:pt x="108" y="8"/>
                  </a:lnTo>
                  <a:lnTo>
                    <a:pt x="126" y="3"/>
                  </a:lnTo>
                  <a:lnTo>
                    <a:pt x="136" y="1"/>
                  </a:lnTo>
                  <a:lnTo>
                    <a:pt x="144" y="0"/>
                  </a:lnTo>
                  <a:lnTo>
                    <a:pt x="160" y="1"/>
                  </a:lnTo>
                  <a:lnTo>
                    <a:pt x="174" y="4"/>
                  </a:lnTo>
                  <a:lnTo>
                    <a:pt x="186" y="8"/>
                  </a:lnTo>
                  <a:lnTo>
                    <a:pt x="196" y="12"/>
                  </a:lnTo>
                  <a:lnTo>
                    <a:pt x="219" y="22"/>
                  </a:lnTo>
                  <a:lnTo>
                    <a:pt x="230" y="25"/>
                  </a:lnTo>
                  <a:lnTo>
                    <a:pt x="242" y="28"/>
                  </a:lnTo>
                  <a:lnTo>
                    <a:pt x="255" y="21"/>
                  </a:lnTo>
                  <a:lnTo>
                    <a:pt x="266" y="14"/>
                  </a:lnTo>
                  <a:lnTo>
                    <a:pt x="273" y="11"/>
                  </a:lnTo>
                  <a:lnTo>
                    <a:pt x="279" y="11"/>
                  </a:lnTo>
                  <a:lnTo>
                    <a:pt x="286" y="12"/>
                  </a:lnTo>
                  <a:lnTo>
                    <a:pt x="294" y="17"/>
                  </a:lnTo>
                  <a:lnTo>
                    <a:pt x="300" y="21"/>
                  </a:lnTo>
                  <a:lnTo>
                    <a:pt x="304" y="28"/>
                  </a:lnTo>
                  <a:lnTo>
                    <a:pt x="307" y="33"/>
                  </a:lnTo>
                  <a:lnTo>
                    <a:pt x="307" y="42"/>
                  </a:lnTo>
                  <a:lnTo>
                    <a:pt x="307" y="50"/>
                  </a:lnTo>
                  <a:lnTo>
                    <a:pt x="306" y="59"/>
                  </a:lnTo>
                  <a:lnTo>
                    <a:pt x="300" y="76"/>
                  </a:lnTo>
                  <a:lnTo>
                    <a:pt x="292" y="92"/>
                  </a:lnTo>
                  <a:lnTo>
                    <a:pt x="282" y="109"/>
                  </a:lnTo>
                  <a:lnTo>
                    <a:pt x="271" y="122"/>
                  </a:lnTo>
                  <a:lnTo>
                    <a:pt x="259" y="130"/>
                  </a:lnTo>
                  <a:close/>
                  <a:moveTo>
                    <a:pt x="279" y="26"/>
                  </a:moveTo>
                  <a:lnTo>
                    <a:pt x="279" y="26"/>
                  </a:lnTo>
                  <a:lnTo>
                    <a:pt x="268" y="36"/>
                  </a:lnTo>
                  <a:lnTo>
                    <a:pt x="255" y="45"/>
                  </a:lnTo>
                  <a:lnTo>
                    <a:pt x="248" y="49"/>
                  </a:lnTo>
                  <a:lnTo>
                    <a:pt x="241" y="50"/>
                  </a:lnTo>
                  <a:lnTo>
                    <a:pt x="233" y="50"/>
                  </a:lnTo>
                  <a:lnTo>
                    <a:pt x="224" y="49"/>
                  </a:lnTo>
                  <a:lnTo>
                    <a:pt x="213" y="39"/>
                  </a:lnTo>
                  <a:lnTo>
                    <a:pt x="207" y="35"/>
                  </a:lnTo>
                  <a:lnTo>
                    <a:pt x="203" y="32"/>
                  </a:lnTo>
                  <a:lnTo>
                    <a:pt x="186" y="24"/>
                  </a:lnTo>
                  <a:lnTo>
                    <a:pt x="169" y="19"/>
                  </a:lnTo>
                  <a:lnTo>
                    <a:pt x="153" y="18"/>
                  </a:lnTo>
                  <a:lnTo>
                    <a:pt x="136" y="19"/>
                  </a:lnTo>
                  <a:lnTo>
                    <a:pt x="119" y="22"/>
                  </a:lnTo>
                  <a:lnTo>
                    <a:pt x="104" y="28"/>
                  </a:lnTo>
                  <a:lnTo>
                    <a:pt x="88" y="35"/>
                  </a:lnTo>
                  <a:lnTo>
                    <a:pt x="74" y="45"/>
                  </a:lnTo>
                  <a:lnTo>
                    <a:pt x="61" y="56"/>
                  </a:lnTo>
                  <a:lnTo>
                    <a:pt x="50" y="69"/>
                  </a:lnTo>
                  <a:lnTo>
                    <a:pt x="39" y="81"/>
                  </a:lnTo>
                  <a:lnTo>
                    <a:pt x="31" y="97"/>
                  </a:lnTo>
                  <a:lnTo>
                    <a:pt x="24" y="112"/>
                  </a:lnTo>
                  <a:lnTo>
                    <a:pt x="19" y="129"/>
                  </a:lnTo>
                  <a:lnTo>
                    <a:pt x="16" y="146"/>
                  </a:lnTo>
                  <a:lnTo>
                    <a:pt x="16" y="163"/>
                  </a:lnTo>
                  <a:lnTo>
                    <a:pt x="19" y="182"/>
                  </a:lnTo>
                  <a:lnTo>
                    <a:pt x="24" y="202"/>
                  </a:lnTo>
                  <a:lnTo>
                    <a:pt x="31" y="222"/>
                  </a:lnTo>
                  <a:lnTo>
                    <a:pt x="39" y="238"/>
                  </a:lnTo>
                  <a:lnTo>
                    <a:pt x="50" y="255"/>
                  </a:lnTo>
                  <a:lnTo>
                    <a:pt x="64" y="269"/>
                  </a:lnTo>
                  <a:lnTo>
                    <a:pt x="71" y="275"/>
                  </a:lnTo>
                  <a:lnTo>
                    <a:pt x="78" y="279"/>
                  </a:lnTo>
                  <a:lnTo>
                    <a:pt x="87" y="283"/>
                  </a:lnTo>
                  <a:lnTo>
                    <a:pt x="95" y="288"/>
                  </a:lnTo>
                  <a:lnTo>
                    <a:pt x="106" y="290"/>
                  </a:lnTo>
                  <a:lnTo>
                    <a:pt x="118" y="292"/>
                  </a:lnTo>
                  <a:lnTo>
                    <a:pt x="143" y="295"/>
                  </a:lnTo>
                  <a:lnTo>
                    <a:pt x="155" y="295"/>
                  </a:lnTo>
                  <a:lnTo>
                    <a:pt x="168" y="295"/>
                  </a:lnTo>
                  <a:lnTo>
                    <a:pt x="181" y="292"/>
                  </a:lnTo>
                  <a:lnTo>
                    <a:pt x="192" y="290"/>
                  </a:lnTo>
                  <a:lnTo>
                    <a:pt x="202" y="286"/>
                  </a:lnTo>
                  <a:lnTo>
                    <a:pt x="210" y="281"/>
                  </a:lnTo>
                  <a:lnTo>
                    <a:pt x="217" y="275"/>
                  </a:lnTo>
                  <a:lnTo>
                    <a:pt x="221" y="268"/>
                  </a:lnTo>
                  <a:lnTo>
                    <a:pt x="224" y="259"/>
                  </a:lnTo>
                  <a:lnTo>
                    <a:pt x="223" y="251"/>
                  </a:lnTo>
                  <a:lnTo>
                    <a:pt x="219" y="240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8" y="224"/>
                  </a:lnTo>
                  <a:lnTo>
                    <a:pt x="184" y="224"/>
                  </a:lnTo>
                  <a:lnTo>
                    <a:pt x="172" y="227"/>
                  </a:lnTo>
                  <a:lnTo>
                    <a:pt x="161" y="227"/>
                  </a:lnTo>
                  <a:lnTo>
                    <a:pt x="150" y="226"/>
                  </a:lnTo>
                  <a:lnTo>
                    <a:pt x="140" y="222"/>
                  </a:lnTo>
                  <a:lnTo>
                    <a:pt x="132" y="217"/>
                  </a:lnTo>
                  <a:lnTo>
                    <a:pt x="125" y="210"/>
                  </a:lnTo>
                  <a:lnTo>
                    <a:pt x="118" y="203"/>
                  </a:lnTo>
                  <a:lnTo>
                    <a:pt x="112" y="195"/>
                  </a:lnTo>
                  <a:lnTo>
                    <a:pt x="108" y="185"/>
                  </a:lnTo>
                  <a:lnTo>
                    <a:pt x="105" y="175"/>
                  </a:lnTo>
                  <a:lnTo>
                    <a:pt x="104" y="165"/>
                  </a:lnTo>
                  <a:lnTo>
                    <a:pt x="104" y="156"/>
                  </a:lnTo>
                  <a:lnTo>
                    <a:pt x="104" y="146"/>
                  </a:lnTo>
                  <a:lnTo>
                    <a:pt x="106" y="136"/>
                  </a:lnTo>
                  <a:lnTo>
                    <a:pt x="109" y="126"/>
                  </a:lnTo>
                  <a:lnTo>
                    <a:pt x="115" y="118"/>
                  </a:lnTo>
                  <a:lnTo>
                    <a:pt x="120" y="109"/>
                  </a:lnTo>
                  <a:lnTo>
                    <a:pt x="129" y="102"/>
                  </a:lnTo>
                  <a:lnTo>
                    <a:pt x="137" y="95"/>
                  </a:lnTo>
                  <a:lnTo>
                    <a:pt x="147" y="91"/>
                  </a:lnTo>
                  <a:lnTo>
                    <a:pt x="157" y="87"/>
                  </a:lnTo>
                  <a:lnTo>
                    <a:pt x="167" y="85"/>
                  </a:lnTo>
                  <a:lnTo>
                    <a:pt x="178" y="84"/>
                  </a:lnTo>
                  <a:lnTo>
                    <a:pt x="189" y="85"/>
                  </a:lnTo>
                  <a:lnTo>
                    <a:pt x="202" y="87"/>
                  </a:lnTo>
                  <a:lnTo>
                    <a:pt x="216" y="90"/>
                  </a:lnTo>
                  <a:lnTo>
                    <a:pt x="223" y="98"/>
                  </a:lnTo>
                  <a:lnTo>
                    <a:pt x="233" y="105"/>
                  </a:lnTo>
                  <a:lnTo>
                    <a:pt x="238" y="108"/>
                  </a:lnTo>
                  <a:lnTo>
                    <a:pt x="244" y="111"/>
                  </a:lnTo>
                  <a:lnTo>
                    <a:pt x="251" y="111"/>
                  </a:lnTo>
                  <a:lnTo>
                    <a:pt x="258" y="111"/>
                  </a:lnTo>
                  <a:lnTo>
                    <a:pt x="265" y="104"/>
                  </a:lnTo>
                  <a:lnTo>
                    <a:pt x="273" y="94"/>
                  </a:lnTo>
                  <a:lnTo>
                    <a:pt x="282" y="83"/>
                  </a:lnTo>
                  <a:lnTo>
                    <a:pt x="287" y="70"/>
                  </a:lnTo>
                  <a:lnTo>
                    <a:pt x="292" y="57"/>
                  </a:lnTo>
                  <a:lnTo>
                    <a:pt x="293" y="52"/>
                  </a:lnTo>
                  <a:lnTo>
                    <a:pt x="293" y="46"/>
                  </a:lnTo>
                  <a:lnTo>
                    <a:pt x="292" y="40"/>
                  </a:lnTo>
                  <a:lnTo>
                    <a:pt x="289" y="35"/>
                  </a:lnTo>
                  <a:lnTo>
                    <a:pt x="285" y="31"/>
                  </a:lnTo>
                  <a:lnTo>
                    <a:pt x="27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2" name="Freeform 129"/>
            <p:cNvSpPr>
              <a:spLocks noEditPoints="1"/>
            </p:cNvSpPr>
            <p:nvPr/>
          </p:nvSpPr>
          <p:spPr bwMode="auto">
            <a:xfrm>
              <a:off x="2641601" y="1249363"/>
              <a:ext cx="34925" cy="38100"/>
            </a:xfrm>
            <a:custGeom>
              <a:avLst/>
              <a:gdLst>
                <a:gd name="T0" fmla="*/ 18765471 w 65"/>
                <a:gd name="T1" fmla="*/ 9800696 h 72"/>
                <a:gd name="T2" fmla="*/ 18765471 w 65"/>
                <a:gd name="T3" fmla="*/ 9800696 h 72"/>
                <a:gd name="T4" fmla="*/ 18765471 w 65"/>
                <a:gd name="T5" fmla="*/ 12320588 h 72"/>
                <a:gd name="T6" fmla="*/ 18187865 w 65"/>
                <a:gd name="T7" fmla="*/ 14280621 h 72"/>
                <a:gd name="T8" fmla="*/ 17610797 w 65"/>
                <a:gd name="T9" fmla="*/ 15680796 h 72"/>
                <a:gd name="T10" fmla="*/ 16167051 w 65"/>
                <a:gd name="T11" fmla="*/ 17360900 h 72"/>
                <a:gd name="T12" fmla="*/ 14723843 w 65"/>
                <a:gd name="T13" fmla="*/ 18481146 h 72"/>
                <a:gd name="T14" fmla="*/ 12703028 w 65"/>
                <a:gd name="T15" fmla="*/ 19601392 h 72"/>
                <a:gd name="T16" fmla="*/ 10104608 w 65"/>
                <a:gd name="T17" fmla="*/ 20161250 h 72"/>
                <a:gd name="T18" fmla="*/ 7794723 w 65"/>
                <a:gd name="T19" fmla="*/ 19601392 h 72"/>
                <a:gd name="T20" fmla="*/ 7794723 w 65"/>
                <a:gd name="T21" fmla="*/ 19601392 h 72"/>
                <a:gd name="T22" fmla="*/ 6062443 w 65"/>
                <a:gd name="T23" fmla="*/ 19321463 h 72"/>
                <a:gd name="T24" fmla="*/ 4907768 w 65"/>
                <a:gd name="T25" fmla="*/ 18481146 h 72"/>
                <a:gd name="T26" fmla="*/ 3753094 w 65"/>
                <a:gd name="T27" fmla="*/ 17641358 h 72"/>
                <a:gd name="T28" fmla="*/ 2598420 w 65"/>
                <a:gd name="T29" fmla="*/ 16241183 h 72"/>
                <a:gd name="T30" fmla="*/ 866140 w 65"/>
                <a:gd name="T31" fmla="*/ 13440833 h 72"/>
                <a:gd name="T32" fmla="*/ 0 w 65"/>
                <a:gd name="T33" fmla="*/ 9800696 h 72"/>
                <a:gd name="T34" fmla="*/ 0 w 65"/>
                <a:gd name="T35" fmla="*/ 6720417 h 72"/>
                <a:gd name="T36" fmla="*/ 577606 w 65"/>
                <a:gd name="T37" fmla="*/ 5040313 h 72"/>
                <a:gd name="T38" fmla="*/ 866140 w 65"/>
                <a:gd name="T39" fmla="*/ 3640137 h 72"/>
                <a:gd name="T40" fmla="*/ 2020814 w 65"/>
                <a:gd name="T41" fmla="*/ 2520421 h 72"/>
                <a:gd name="T42" fmla="*/ 2886954 w 65"/>
                <a:gd name="T43" fmla="*/ 1120246 h 72"/>
                <a:gd name="T44" fmla="*/ 4619234 w 65"/>
                <a:gd name="T45" fmla="*/ 559858 h 72"/>
                <a:gd name="T46" fmla="*/ 6062443 w 65"/>
                <a:gd name="T47" fmla="*/ 0 h 72"/>
                <a:gd name="T48" fmla="*/ 6062443 w 65"/>
                <a:gd name="T49" fmla="*/ 0 h 72"/>
                <a:gd name="T50" fmla="*/ 8660863 w 65"/>
                <a:gd name="T51" fmla="*/ 0 h 72"/>
                <a:gd name="T52" fmla="*/ 10681677 w 65"/>
                <a:gd name="T53" fmla="*/ 840317 h 72"/>
                <a:gd name="T54" fmla="*/ 12703028 w 65"/>
                <a:gd name="T55" fmla="*/ 1680104 h 72"/>
                <a:gd name="T56" fmla="*/ 14723843 w 65"/>
                <a:gd name="T57" fmla="*/ 2800350 h 72"/>
                <a:gd name="T58" fmla="*/ 15878517 w 65"/>
                <a:gd name="T59" fmla="*/ 4480454 h 72"/>
                <a:gd name="T60" fmla="*/ 17033191 w 65"/>
                <a:gd name="T61" fmla="*/ 5880629 h 72"/>
                <a:gd name="T62" fmla="*/ 18187865 w 65"/>
                <a:gd name="T63" fmla="*/ 7840662 h 72"/>
                <a:gd name="T64" fmla="*/ 18765471 w 65"/>
                <a:gd name="T65" fmla="*/ 9800696 h 72"/>
                <a:gd name="T66" fmla="*/ 18765471 w 65"/>
                <a:gd name="T67" fmla="*/ 9800696 h 72"/>
                <a:gd name="T68" fmla="*/ 5773908 w 65"/>
                <a:gd name="T69" fmla="*/ 4760383 h 72"/>
                <a:gd name="T70" fmla="*/ 5773908 w 65"/>
                <a:gd name="T71" fmla="*/ 4760383 h 72"/>
                <a:gd name="T72" fmla="*/ 4619234 w 65"/>
                <a:gd name="T73" fmla="*/ 5880629 h 72"/>
                <a:gd name="T74" fmla="*/ 4041628 w 65"/>
                <a:gd name="T75" fmla="*/ 7000346 h 72"/>
                <a:gd name="T76" fmla="*/ 3753094 w 65"/>
                <a:gd name="T77" fmla="*/ 8400521 h 72"/>
                <a:gd name="T78" fmla="*/ 3753094 w 65"/>
                <a:gd name="T79" fmla="*/ 9520767 h 72"/>
                <a:gd name="T80" fmla="*/ 4619234 w 65"/>
                <a:gd name="T81" fmla="*/ 11760729 h 72"/>
                <a:gd name="T82" fmla="*/ 6062443 w 65"/>
                <a:gd name="T83" fmla="*/ 13720762 h 72"/>
                <a:gd name="T84" fmla="*/ 7794723 w 65"/>
                <a:gd name="T85" fmla="*/ 15400867 h 72"/>
                <a:gd name="T86" fmla="*/ 8949934 w 65"/>
                <a:gd name="T87" fmla="*/ 15680796 h 72"/>
                <a:gd name="T88" fmla="*/ 10104608 w 65"/>
                <a:gd name="T89" fmla="*/ 15680796 h 72"/>
                <a:gd name="T90" fmla="*/ 11547817 w 65"/>
                <a:gd name="T91" fmla="*/ 15680796 h 72"/>
                <a:gd name="T92" fmla="*/ 12703028 w 65"/>
                <a:gd name="T93" fmla="*/ 15400867 h 72"/>
                <a:gd name="T94" fmla="*/ 13568631 w 65"/>
                <a:gd name="T95" fmla="*/ 14561079 h 72"/>
                <a:gd name="T96" fmla="*/ 14723843 w 65"/>
                <a:gd name="T97" fmla="*/ 13440833 h 72"/>
                <a:gd name="T98" fmla="*/ 14723843 w 65"/>
                <a:gd name="T99" fmla="*/ 13440833 h 72"/>
                <a:gd name="T100" fmla="*/ 14723843 w 65"/>
                <a:gd name="T101" fmla="*/ 10920942 h 72"/>
                <a:gd name="T102" fmla="*/ 14146237 w 65"/>
                <a:gd name="T103" fmla="*/ 8960379 h 72"/>
                <a:gd name="T104" fmla="*/ 12991563 w 65"/>
                <a:gd name="T105" fmla="*/ 7560204 h 72"/>
                <a:gd name="T106" fmla="*/ 11547817 w 65"/>
                <a:gd name="T107" fmla="*/ 6440488 h 72"/>
                <a:gd name="T108" fmla="*/ 9815537 w 65"/>
                <a:gd name="T109" fmla="*/ 5600171 h 72"/>
                <a:gd name="T110" fmla="*/ 8083794 w 65"/>
                <a:gd name="T111" fmla="*/ 5040313 h 72"/>
                <a:gd name="T112" fmla="*/ 5773908 w 65"/>
                <a:gd name="T113" fmla="*/ 4760383 h 72"/>
                <a:gd name="T114" fmla="*/ 5773908 w 65"/>
                <a:gd name="T115" fmla="*/ 4760383 h 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5" h="72">
                  <a:moveTo>
                    <a:pt x="65" y="35"/>
                  </a:moveTo>
                  <a:lnTo>
                    <a:pt x="65" y="35"/>
                  </a:lnTo>
                  <a:lnTo>
                    <a:pt x="65" y="44"/>
                  </a:lnTo>
                  <a:lnTo>
                    <a:pt x="63" y="51"/>
                  </a:lnTo>
                  <a:lnTo>
                    <a:pt x="61" y="56"/>
                  </a:lnTo>
                  <a:lnTo>
                    <a:pt x="56" y="62"/>
                  </a:lnTo>
                  <a:lnTo>
                    <a:pt x="51" y="66"/>
                  </a:lnTo>
                  <a:lnTo>
                    <a:pt x="44" y="70"/>
                  </a:lnTo>
                  <a:lnTo>
                    <a:pt x="35" y="72"/>
                  </a:lnTo>
                  <a:lnTo>
                    <a:pt x="27" y="70"/>
                  </a:lnTo>
                  <a:lnTo>
                    <a:pt x="21" y="69"/>
                  </a:lnTo>
                  <a:lnTo>
                    <a:pt x="17" y="66"/>
                  </a:lnTo>
                  <a:lnTo>
                    <a:pt x="13" y="63"/>
                  </a:lnTo>
                  <a:lnTo>
                    <a:pt x="9" y="58"/>
                  </a:lnTo>
                  <a:lnTo>
                    <a:pt x="3" y="48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3" y="13"/>
                  </a:lnTo>
                  <a:lnTo>
                    <a:pt x="7" y="9"/>
                  </a:lnTo>
                  <a:lnTo>
                    <a:pt x="10" y="4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7" y="3"/>
                  </a:lnTo>
                  <a:lnTo>
                    <a:pt x="44" y="6"/>
                  </a:lnTo>
                  <a:lnTo>
                    <a:pt x="51" y="10"/>
                  </a:lnTo>
                  <a:lnTo>
                    <a:pt x="55" y="16"/>
                  </a:lnTo>
                  <a:lnTo>
                    <a:pt x="59" y="21"/>
                  </a:lnTo>
                  <a:lnTo>
                    <a:pt x="63" y="28"/>
                  </a:lnTo>
                  <a:lnTo>
                    <a:pt x="65" y="35"/>
                  </a:lnTo>
                  <a:close/>
                  <a:moveTo>
                    <a:pt x="20" y="17"/>
                  </a:moveTo>
                  <a:lnTo>
                    <a:pt x="20" y="17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16" y="42"/>
                  </a:lnTo>
                  <a:lnTo>
                    <a:pt x="21" y="49"/>
                  </a:lnTo>
                  <a:lnTo>
                    <a:pt x="27" y="55"/>
                  </a:lnTo>
                  <a:lnTo>
                    <a:pt x="31" y="56"/>
                  </a:lnTo>
                  <a:lnTo>
                    <a:pt x="35" y="56"/>
                  </a:lnTo>
                  <a:lnTo>
                    <a:pt x="40" y="56"/>
                  </a:lnTo>
                  <a:lnTo>
                    <a:pt x="44" y="55"/>
                  </a:lnTo>
                  <a:lnTo>
                    <a:pt x="47" y="52"/>
                  </a:lnTo>
                  <a:lnTo>
                    <a:pt x="51" y="48"/>
                  </a:lnTo>
                  <a:lnTo>
                    <a:pt x="51" y="39"/>
                  </a:lnTo>
                  <a:lnTo>
                    <a:pt x="49" y="32"/>
                  </a:lnTo>
                  <a:lnTo>
                    <a:pt x="45" y="27"/>
                  </a:lnTo>
                  <a:lnTo>
                    <a:pt x="40" y="23"/>
                  </a:lnTo>
                  <a:lnTo>
                    <a:pt x="34" y="20"/>
                  </a:lnTo>
                  <a:lnTo>
                    <a:pt x="28" y="18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3" name="Freeform 130"/>
            <p:cNvSpPr>
              <a:spLocks noEditPoints="1"/>
            </p:cNvSpPr>
            <p:nvPr/>
          </p:nvSpPr>
          <p:spPr bwMode="auto">
            <a:xfrm>
              <a:off x="2619376" y="1327150"/>
              <a:ext cx="47625" cy="47625"/>
            </a:xfrm>
            <a:custGeom>
              <a:avLst/>
              <a:gdLst>
                <a:gd name="T0" fmla="*/ 24339586 w 89"/>
                <a:gd name="T1" fmla="*/ 20268363 h 91"/>
                <a:gd name="T2" fmla="*/ 19757954 w 89"/>
                <a:gd name="T3" fmla="*/ 23829247 h 91"/>
                <a:gd name="T4" fmla="*/ 14603751 w 89"/>
                <a:gd name="T5" fmla="*/ 24924622 h 91"/>
                <a:gd name="T6" fmla="*/ 8876444 w 89"/>
                <a:gd name="T7" fmla="*/ 24102960 h 91"/>
                <a:gd name="T8" fmla="*/ 3722242 w 89"/>
                <a:gd name="T9" fmla="*/ 21911687 h 91"/>
                <a:gd name="T10" fmla="*/ 2290816 w 89"/>
                <a:gd name="T11" fmla="*/ 19446701 h 91"/>
                <a:gd name="T12" fmla="*/ 572570 w 89"/>
                <a:gd name="T13" fmla="*/ 14242492 h 91"/>
                <a:gd name="T14" fmla="*/ 572570 w 89"/>
                <a:gd name="T15" fmla="*/ 8764570 h 91"/>
                <a:gd name="T16" fmla="*/ 2863386 w 89"/>
                <a:gd name="T17" fmla="*/ 3834598 h 91"/>
                <a:gd name="T18" fmla="*/ 4581632 w 89"/>
                <a:gd name="T19" fmla="*/ 1917037 h 91"/>
                <a:gd name="T20" fmla="*/ 11453545 w 89"/>
                <a:gd name="T21" fmla="*/ 0 h 91"/>
                <a:gd name="T22" fmla="*/ 19471669 w 89"/>
                <a:gd name="T23" fmla="*/ 547949 h 91"/>
                <a:gd name="T24" fmla="*/ 20903094 w 89"/>
                <a:gd name="T25" fmla="*/ 2464986 h 91"/>
                <a:gd name="T26" fmla="*/ 23766480 w 89"/>
                <a:gd name="T27" fmla="*/ 7121246 h 91"/>
                <a:gd name="T28" fmla="*/ 25484726 w 89"/>
                <a:gd name="T29" fmla="*/ 12599168 h 91"/>
                <a:gd name="T30" fmla="*/ 25198441 w 89"/>
                <a:gd name="T31" fmla="*/ 18077089 h 91"/>
                <a:gd name="T32" fmla="*/ 24339586 w 89"/>
                <a:gd name="T33" fmla="*/ 20268363 h 91"/>
                <a:gd name="T34" fmla="*/ 10594690 w 89"/>
                <a:gd name="T35" fmla="*/ 21363738 h 91"/>
                <a:gd name="T36" fmla="*/ 14603751 w 89"/>
                <a:gd name="T37" fmla="*/ 21363738 h 91"/>
                <a:gd name="T38" fmla="*/ 17467138 w 89"/>
                <a:gd name="T39" fmla="*/ 19994650 h 91"/>
                <a:gd name="T40" fmla="*/ 19757954 w 89"/>
                <a:gd name="T41" fmla="*/ 17529663 h 91"/>
                <a:gd name="T42" fmla="*/ 20616809 w 89"/>
                <a:gd name="T43" fmla="*/ 14516728 h 91"/>
                <a:gd name="T44" fmla="*/ 20903094 w 89"/>
                <a:gd name="T45" fmla="*/ 10955843 h 91"/>
                <a:gd name="T46" fmla="*/ 19757954 w 89"/>
                <a:gd name="T47" fmla="*/ 7669195 h 91"/>
                <a:gd name="T48" fmla="*/ 17753423 w 89"/>
                <a:gd name="T49" fmla="*/ 4929973 h 91"/>
                <a:gd name="T50" fmla="*/ 14317466 w 89"/>
                <a:gd name="T51" fmla="*/ 2464986 h 91"/>
                <a:gd name="T52" fmla="*/ 12312935 w 89"/>
                <a:gd name="T53" fmla="*/ 3012935 h 91"/>
                <a:gd name="T54" fmla="*/ 8876444 w 89"/>
                <a:gd name="T55" fmla="*/ 4929973 h 91"/>
                <a:gd name="T56" fmla="*/ 6586163 w 89"/>
                <a:gd name="T57" fmla="*/ 7121246 h 91"/>
                <a:gd name="T58" fmla="*/ 4867917 w 89"/>
                <a:gd name="T59" fmla="*/ 10134181 h 91"/>
                <a:gd name="T60" fmla="*/ 4581632 w 89"/>
                <a:gd name="T61" fmla="*/ 13420830 h 91"/>
                <a:gd name="T62" fmla="*/ 4867917 w 89"/>
                <a:gd name="T63" fmla="*/ 16433765 h 91"/>
                <a:gd name="T64" fmla="*/ 6586163 w 89"/>
                <a:gd name="T65" fmla="*/ 19172988 h 91"/>
                <a:gd name="T66" fmla="*/ 8876444 w 89"/>
                <a:gd name="T67" fmla="*/ 21090025 h 91"/>
                <a:gd name="T68" fmla="*/ 10594690 w 89"/>
                <a:gd name="T69" fmla="*/ 21363738 h 9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9" h="91">
                  <a:moveTo>
                    <a:pt x="85" y="74"/>
                  </a:moveTo>
                  <a:lnTo>
                    <a:pt x="85" y="74"/>
                  </a:lnTo>
                  <a:lnTo>
                    <a:pt x="78" y="81"/>
                  </a:lnTo>
                  <a:lnTo>
                    <a:pt x="69" y="87"/>
                  </a:lnTo>
                  <a:lnTo>
                    <a:pt x="61" y="89"/>
                  </a:lnTo>
                  <a:lnTo>
                    <a:pt x="51" y="91"/>
                  </a:lnTo>
                  <a:lnTo>
                    <a:pt x="41" y="91"/>
                  </a:lnTo>
                  <a:lnTo>
                    <a:pt x="31" y="88"/>
                  </a:lnTo>
                  <a:lnTo>
                    <a:pt x="22" y="85"/>
                  </a:lnTo>
                  <a:lnTo>
                    <a:pt x="13" y="80"/>
                  </a:lnTo>
                  <a:lnTo>
                    <a:pt x="8" y="71"/>
                  </a:lnTo>
                  <a:lnTo>
                    <a:pt x="3" y="61"/>
                  </a:lnTo>
                  <a:lnTo>
                    <a:pt x="2" y="52"/>
                  </a:lnTo>
                  <a:lnTo>
                    <a:pt x="0" y="42"/>
                  </a:lnTo>
                  <a:lnTo>
                    <a:pt x="2" y="32"/>
                  </a:lnTo>
                  <a:lnTo>
                    <a:pt x="6" y="22"/>
                  </a:lnTo>
                  <a:lnTo>
                    <a:pt x="10" y="14"/>
                  </a:lnTo>
                  <a:lnTo>
                    <a:pt x="16" y="7"/>
                  </a:lnTo>
                  <a:lnTo>
                    <a:pt x="27" y="2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8" y="2"/>
                  </a:lnTo>
                  <a:lnTo>
                    <a:pt x="73" y="9"/>
                  </a:lnTo>
                  <a:lnTo>
                    <a:pt x="79" y="18"/>
                  </a:lnTo>
                  <a:lnTo>
                    <a:pt x="83" y="26"/>
                  </a:lnTo>
                  <a:lnTo>
                    <a:pt x="88" y="36"/>
                  </a:lnTo>
                  <a:lnTo>
                    <a:pt x="89" y="46"/>
                  </a:lnTo>
                  <a:lnTo>
                    <a:pt x="89" y="56"/>
                  </a:lnTo>
                  <a:lnTo>
                    <a:pt x="88" y="66"/>
                  </a:lnTo>
                  <a:lnTo>
                    <a:pt x="85" y="74"/>
                  </a:lnTo>
                  <a:close/>
                  <a:moveTo>
                    <a:pt x="37" y="78"/>
                  </a:moveTo>
                  <a:lnTo>
                    <a:pt x="37" y="78"/>
                  </a:lnTo>
                  <a:lnTo>
                    <a:pt x="44" y="80"/>
                  </a:lnTo>
                  <a:lnTo>
                    <a:pt x="51" y="78"/>
                  </a:lnTo>
                  <a:lnTo>
                    <a:pt x="57" y="77"/>
                  </a:lnTo>
                  <a:lnTo>
                    <a:pt x="61" y="73"/>
                  </a:lnTo>
                  <a:lnTo>
                    <a:pt x="65" y="70"/>
                  </a:lnTo>
                  <a:lnTo>
                    <a:pt x="69" y="64"/>
                  </a:lnTo>
                  <a:lnTo>
                    <a:pt x="71" y="59"/>
                  </a:lnTo>
                  <a:lnTo>
                    <a:pt x="72" y="53"/>
                  </a:lnTo>
                  <a:lnTo>
                    <a:pt x="73" y="46"/>
                  </a:lnTo>
                  <a:lnTo>
                    <a:pt x="73" y="40"/>
                  </a:lnTo>
                  <a:lnTo>
                    <a:pt x="72" y="33"/>
                  </a:lnTo>
                  <a:lnTo>
                    <a:pt x="69" y="28"/>
                  </a:lnTo>
                  <a:lnTo>
                    <a:pt x="66" y="22"/>
                  </a:lnTo>
                  <a:lnTo>
                    <a:pt x="62" y="18"/>
                  </a:lnTo>
                  <a:lnTo>
                    <a:pt x="57" y="14"/>
                  </a:lnTo>
                  <a:lnTo>
                    <a:pt x="50" y="9"/>
                  </a:lnTo>
                  <a:lnTo>
                    <a:pt x="43" y="11"/>
                  </a:lnTo>
                  <a:lnTo>
                    <a:pt x="37" y="14"/>
                  </a:lnTo>
                  <a:lnTo>
                    <a:pt x="31" y="18"/>
                  </a:lnTo>
                  <a:lnTo>
                    <a:pt x="27" y="22"/>
                  </a:lnTo>
                  <a:lnTo>
                    <a:pt x="23" y="26"/>
                  </a:lnTo>
                  <a:lnTo>
                    <a:pt x="20" y="32"/>
                  </a:lnTo>
                  <a:lnTo>
                    <a:pt x="17" y="37"/>
                  </a:lnTo>
                  <a:lnTo>
                    <a:pt x="16" y="43"/>
                  </a:lnTo>
                  <a:lnTo>
                    <a:pt x="16" y="49"/>
                  </a:lnTo>
                  <a:lnTo>
                    <a:pt x="16" y="54"/>
                  </a:lnTo>
                  <a:lnTo>
                    <a:pt x="17" y="60"/>
                  </a:lnTo>
                  <a:lnTo>
                    <a:pt x="19" y="66"/>
                  </a:lnTo>
                  <a:lnTo>
                    <a:pt x="23" y="70"/>
                  </a:lnTo>
                  <a:lnTo>
                    <a:pt x="26" y="73"/>
                  </a:lnTo>
                  <a:lnTo>
                    <a:pt x="31" y="77"/>
                  </a:lnTo>
                  <a:lnTo>
                    <a:pt x="37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4" name="Freeform 131"/>
            <p:cNvSpPr>
              <a:spLocks noEditPoints="1"/>
            </p:cNvSpPr>
            <p:nvPr/>
          </p:nvSpPr>
          <p:spPr bwMode="auto">
            <a:xfrm>
              <a:off x="2471738" y="1239838"/>
              <a:ext cx="44450" cy="60325"/>
            </a:xfrm>
            <a:custGeom>
              <a:avLst/>
              <a:gdLst>
                <a:gd name="T0" fmla="*/ 7840662 w 84"/>
                <a:gd name="T1" fmla="*/ 31369000 h 115"/>
                <a:gd name="T2" fmla="*/ 7840662 w 84"/>
                <a:gd name="T3" fmla="*/ 31369000 h 115"/>
                <a:gd name="T4" fmla="*/ 5880629 w 84"/>
                <a:gd name="T5" fmla="*/ 28067387 h 115"/>
                <a:gd name="T6" fmla="*/ 4760383 w 84"/>
                <a:gd name="T7" fmla="*/ 25590914 h 115"/>
                <a:gd name="T8" fmla="*/ 3360208 w 84"/>
                <a:gd name="T9" fmla="*/ 22013379 h 115"/>
                <a:gd name="T10" fmla="*/ 2800350 w 84"/>
                <a:gd name="T11" fmla="*/ 18986638 h 115"/>
                <a:gd name="T12" fmla="*/ 1400175 w 84"/>
                <a:gd name="T13" fmla="*/ 12382362 h 115"/>
                <a:gd name="T14" fmla="*/ 0 w 84"/>
                <a:gd name="T15" fmla="*/ 5778610 h 115"/>
                <a:gd name="T16" fmla="*/ 0 w 84"/>
                <a:gd name="T17" fmla="*/ 5778610 h 115"/>
                <a:gd name="T18" fmla="*/ 840317 w 84"/>
                <a:gd name="T19" fmla="*/ 4127279 h 115"/>
                <a:gd name="T20" fmla="*/ 1120246 w 84"/>
                <a:gd name="T21" fmla="*/ 2201600 h 115"/>
                <a:gd name="T22" fmla="*/ 2239963 w 84"/>
                <a:gd name="T23" fmla="*/ 825666 h 115"/>
                <a:gd name="T24" fmla="*/ 3080279 w 84"/>
                <a:gd name="T25" fmla="*/ 0 h 115"/>
                <a:gd name="T26" fmla="*/ 3920067 w 84"/>
                <a:gd name="T27" fmla="*/ 0 h 115"/>
                <a:gd name="T28" fmla="*/ 3920067 w 84"/>
                <a:gd name="T29" fmla="*/ 0 h 115"/>
                <a:gd name="T30" fmla="*/ 5320242 w 84"/>
                <a:gd name="T31" fmla="*/ 0 h 115"/>
                <a:gd name="T32" fmla="*/ 7000346 w 84"/>
                <a:gd name="T33" fmla="*/ 825666 h 115"/>
                <a:gd name="T34" fmla="*/ 8120592 w 84"/>
                <a:gd name="T35" fmla="*/ 1926203 h 115"/>
                <a:gd name="T36" fmla="*/ 9800696 w 84"/>
                <a:gd name="T37" fmla="*/ 3577010 h 115"/>
                <a:gd name="T38" fmla="*/ 12880975 w 84"/>
                <a:gd name="T39" fmla="*/ 7429417 h 115"/>
                <a:gd name="T40" fmla="*/ 16521112 w 84"/>
                <a:gd name="T41" fmla="*/ 11832093 h 115"/>
                <a:gd name="T42" fmla="*/ 16521112 w 84"/>
                <a:gd name="T43" fmla="*/ 11832093 h 115"/>
                <a:gd name="T44" fmla="*/ 19601392 w 84"/>
                <a:gd name="T45" fmla="*/ 14583962 h 115"/>
                <a:gd name="T46" fmla="*/ 21281496 w 84"/>
                <a:gd name="T47" fmla="*/ 16234769 h 115"/>
                <a:gd name="T48" fmla="*/ 22401213 w 84"/>
                <a:gd name="T49" fmla="*/ 18160972 h 115"/>
                <a:gd name="T50" fmla="*/ 22401213 w 84"/>
                <a:gd name="T51" fmla="*/ 18160972 h 115"/>
                <a:gd name="T52" fmla="*/ 23241529 w 84"/>
                <a:gd name="T53" fmla="*/ 20087176 h 115"/>
                <a:gd name="T54" fmla="*/ 23521458 w 84"/>
                <a:gd name="T55" fmla="*/ 21738507 h 115"/>
                <a:gd name="T56" fmla="*/ 23521458 w 84"/>
                <a:gd name="T57" fmla="*/ 23113917 h 115"/>
                <a:gd name="T58" fmla="*/ 23241529 w 84"/>
                <a:gd name="T59" fmla="*/ 24765248 h 115"/>
                <a:gd name="T60" fmla="*/ 22681671 w 84"/>
                <a:gd name="T61" fmla="*/ 25865786 h 115"/>
                <a:gd name="T62" fmla="*/ 22401213 w 84"/>
                <a:gd name="T63" fmla="*/ 26966324 h 115"/>
                <a:gd name="T64" fmla="*/ 20441179 w 84"/>
                <a:gd name="T65" fmla="*/ 28892528 h 115"/>
                <a:gd name="T66" fmla="*/ 17641358 w 84"/>
                <a:gd name="T67" fmla="*/ 30543859 h 115"/>
                <a:gd name="T68" fmla="*/ 14561079 w 84"/>
                <a:gd name="T69" fmla="*/ 31369000 h 115"/>
                <a:gd name="T70" fmla="*/ 11200871 w 84"/>
                <a:gd name="T71" fmla="*/ 31644397 h 115"/>
                <a:gd name="T72" fmla="*/ 7840662 w 84"/>
                <a:gd name="T73" fmla="*/ 31369000 h 115"/>
                <a:gd name="T74" fmla="*/ 7840662 w 84"/>
                <a:gd name="T75" fmla="*/ 31369000 h 115"/>
                <a:gd name="T76" fmla="*/ 18761075 w 84"/>
                <a:gd name="T77" fmla="*/ 20087176 h 115"/>
                <a:gd name="T78" fmla="*/ 18761075 w 84"/>
                <a:gd name="T79" fmla="*/ 20087176 h 115"/>
                <a:gd name="T80" fmla="*/ 17921288 w 84"/>
                <a:gd name="T81" fmla="*/ 18160972 h 115"/>
                <a:gd name="T82" fmla="*/ 16521112 w 84"/>
                <a:gd name="T83" fmla="*/ 15684500 h 115"/>
                <a:gd name="T84" fmla="*/ 12601046 w 84"/>
                <a:gd name="T85" fmla="*/ 11557221 h 115"/>
                <a:gd name="T86" fmla="*/ 8680450 w 84"/>
                <a:gd name="T87" fmla="*/ 7704814 h 115"/>
                <a:gd name="T88" fmla="*/ 5040313 w 84"/>
                <a:gd name="T89" fmla="*/ 4952945 h 115"/>
                <a:gd name="T90" fmla="*/ 5040313 w 84"/>
                <a:gd name="T91" fmla="*/ 4952945 h 115"/>
                <a:gd name="T92" fmla="*/ 5040313 w 84"/>
                <a:gd name="T93" fmla="*/ 7979686 h 115"/>
                <a:gd name="T94" fmla="*/ 5040313 w 84"/>
                <a:gd name="T95" fmla="*/ 10731555 h 115"/>
                <a:gd name="T96" fmla="*/ 5320242 w 84"/>
                <a:gd name="T97" fmla="*/ 13483424 h 115"/>
                <a:gd name="T98" fmla="*/ 5880629 w 84"/>
                <a:gd name="T99" fmla="*/ 16510166 h 115"/>
                <a:gd name="T100" fmla="*/ 8960379 w 84"/>
                <a:gd name="T101" fmla="*/ 27517118 h 115"/>
                <a:gd name="T102" fmla="*/ 8960379 w 84"/>
                <a:gd name="T103" fmla="*/ 27517118 h 115"/>
                <a:gd name="T104" fmla="*/ 11200871 w 84"/>
                <a:gd name="T105" fmla="*/ 27791990 h 115"/>
                <a:gd name="T106" fmla="*/ 13720762 w 84"/>
                <a:gd name="T107" fmla="*/ 27791990 h 115"/>
                <a:gd name="T108" fmla="*/ 15680796 w 84"/>
                <a:gd name="T109" fmla="*/ 27517118 h 115"/>
                <a:gd name="T110" fmla="*/ 17080971 w 84"/>
                <a:gd name="T111" fmla="*/ 26691452 h 115"/>
                <a:gd name="T112" fmla="*/ 18481146 w 84"/>
                <a:gd name="T113" fmla="*/ 25590914 h 115"/>
                <a:gd name="T114" fmla="*/ 19321463 w 84"/>
                <a:gd name="T115" fmla="*/ 23939583 h 115"/>
                <a:gd name="T116" fmla="*/ 19321463 w 84"/>
                <a:gd name="T117" fmla="*/ 22288776 h 115"/>
                <a:gd name="T118" fmla="*/ 18761075 w 84"/>
                <a:gd name="T119" fmla="*/ 20087176 h 115"/>
                <a:gd name="T120" fmla="*/ 18761075 w 84"/>
                <a:gd name="T121" fmla="*/ 20087176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4" h="115">
                  <a:moveTo>
                    <a:pt x="28" y="114"/>
                  </a:moveTo>
                  <a:lnTo>
                    <a:pt x="28" y="114"/>
                  </a:lnTo>
                  <a:lnTo>
                    <a:pt x="21" y="102"/>
                  </a:lnTo>
                  <a:lnTo>
                    <a:pt x="17" y="93"/>
                  </a:lnTo>
                  <a:lnTo>
                    <a:pt x="12" y="80"/>
                  </a:lnTo>
                  <a:lnTo>
                    <a:pt x="10" y="69"/>
                  </a:lnTo>
                  <a:lnTo>
                    <a:pt x="5" y="45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4" y="8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3"/>
                  </a:lnTo>
                  <a:lnTo>
                    <a:pt x="29" y="7"/>
                  </a:lnTo>
                  <a:lnTo>
                    <a:pt x="35" y="13"/>
                  </a:lnTo>
                  <a:lnTo>
                    <a:pt x="46" y="27"/>
                  </a:lnTo>
                  <a:lnTo>
                    <a:pt x="59" y="43"/>
                  </a:lnTo>
                  <a:lnTo>
                    <a:pt x="70" y="53"/>
                  </a:lnTo>
                  <a:lnTo>
                    <a:pt x="76" y="59"/>
                  </a:lnTo>
                  <a:lnTo>
                    <a:pt x="80" y="66"/>
                  </a:lnTo>
                  <a:lnTo>
                    <a:pt x="83" y="73"/>
                  </a:lnTo>
                  <a:lnTo>
                    <a:pt x="84" y="79"/>
                  </a:lnTo>
                  <a:lnTo>
                    <a:pt x="84" y="84"/>
                  </a:lnTo>
                  <a:lnTo>
                    <a:pt x="83" y="90"/>
                  </a:lnTo>
                  <a:lnTo>
                    <a:pt x="81" y="94"/>
                  </a:lnTo>
                  <a:lnTo>
                    <a:pt x="80" y="98"/>
                  </a:lnTo>
                  <a:lnTo>
                    <a:pt x="73" y="105"/>
                  </a:lnTo>
                  <a:lnTo>
                    <a:pt x="63" y="111"/>
                  </a:lnTo>
                  <a:lnTo>
                    <a:pt x="52" y="114"/>
                  </a:lnTo>
                  <a:lnTo>
                    <a:pt x="40" y="115"/>
                  </a:lnTo>
                  <a:lnTo>
                    <a:pt x="28" y="114"/>
                  </a:lnTo>
                  <a:close/>
                  <a:moveTo>
                    <a:pt x="67" y="73"/>
                  </a:moveTo>
                  <a:lnTo>
                    <a:pt x="67" y="73"/>
                  </a:lnTo>
                  <a:lnTo>
                    <a:pt x="64" y="66"/>
                  </a:lnTo>
                  <a:lnTo>
                    <a:pt x="59" y="57"/>
                  </a:lnTo>
                  <a:lnTo>
                    <a:pt x="45" y="42"/>
                  </a:lnTo>
                  <a:lnTo>
                    <a:pt x="31" y="28"/>
                  </a:lnTo>
                  <a:lnTo>
                    <a:pt x="18" y="18"/>
                  </a:lnTo>
                  <a:lnTo>
                    <a:pt x="18" y="29"/>
                  </a:lnTo>
                  <a:lnTo>
                    <a:pt x="18" y="39"/>
                  </a:lnTo>
                  <a:lnTo>
                    <a:pt x="19" y="49"/>
                  </a:lnTo>
                  <a:lnTo>
                    <a:pt x="21" y="60"/>
                  </a:lnTo>
                  <a:lnTo>
                    <a:pt x="32" y="100"/>
                  </a:lnTo>
                  <a:lnTo>
                    <a:pt x="40" y="101"/>
                  </a:lnTo>
                  <a:lnTo>
                    <a:pt x="49" y="101"/>
                  </a:lnTo>
                  <a:lnTo>
                    <a:pt x="56" y="100"/>
                  </a:lnTo>
                  <a:lnTo>
                    <a:pt x="61" y="97"/>
                  </a:lnTo>
                  <a:lnTo>
                    <a:pt x="66" y="93"/>
                  </a:lnTo>
                  <a:lnTo>
                    <a:pt x="69" y="87"/>
                  </a:lnTo>
                  <a:lnTo>
                    <a:pt x="69" y="81"/>
                  </a:lnTo>
                  <a:lnTo>
                    <a:pt x="67" y="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5" name="Freeform 132"/>
            <p:cNvSpPr>
              <a:spLocks noEditPoints="1"/>
            </p:cNvSpPr>
            <p:nvPr/>
          </p:nvSpPr>
          <p:spPr bwMode="auto">
            <a:xfrm>
              <a:off x="2163763" y="1033463"/>
              <a:ext cx="892175" cy="561975"/>
            </a:xfrm>
            <a:custGeom>
              <a:avLst/>
              <a:gdLst>
                <a:gd name="T0" fmla="*/ 261596412 w 1684"/>
                <a:gd name="T1" fmla="*/ 40959556 h 1061"/>
                <a:gd name="T2" fmla="*/ 466775470 w 1684"/>
                <a:gd name="T3" fmla="*/ 130734135 h 1061"/>
                <a:gd name="T4" fmla="*/ 385658538 w 1684"/>
                <a:gd name="T5" fmla="*/ 297377996 h 1061"/>
                <a:gd name="T6" fmla="*/ 106659415 w 1684"/>
                <a:gd name="T7" fmla="*/ 232291651 h 1061"/>
                <a:gd name="T8" fmla="*/ 280791 w 1684"/>
                <a:gd name="T9" fmla="*/ 164118946 h 1061"/>
                <a:gd name="T10" fmla="*/ 438145871 w 1684"/>
                <a:gd name="T11" fmla="*/ 212373054 h 1061"/>
                <a:gd name="T12" fmla="*/ 341591238 w 1684"/>
                <a:gd name="T13" fmla="*/ 277178676 h 1061"/>
                <a:gd name="T14" fmla="*/ 79994826 w 1684"/>
                <a:gd name="T15" fmla="*/ 213214692 h 1061"/>
                <a:gd name="T16" fmla="*/ 84205108 w 1684"/>
                <a:gd name="T17" fmla="*/ 82199834 h 1061"/>
                <a:gd name="T18" fmla="*/ 55294718 w 1684"/>
                <a:gd name="T19" fmla="*/ 127928497 h 1061"/>
                <a:gd name="T20" fmla="*/ 144832214 w 1684"/>
                <a:gd name="T21" fmla="*/ 237902397 h 1061"/>
                <a:gd name="T22" fmla="*/ 401376500 w 1684"/>
                <a:gd name="T23" fmla="*/ 293169804 h 1061"/>
                <a:gd name="T24" fmla="*/ 457793853 w 1684"/>
                <a:gd name="T25" fmla="*/ 168327138 h 1061"/>
                <a:gd name="T26" fmla="*/ 235212085 w 1684"/>
                <a:gd name="T27" fmla="*/ 61439599 h 1061"/>
                <a:gd name="T28" fmla="*/ 79433244 w 1684"/>
                <a:gd name="T29" fmla="*/ 27493342 h 1061"/>
                <a:gd name="T30" fmla="*/ 229879167 w 1684"/>
                <a:gd name="T31" fmla="*/ 73222535 h 1061"/>
                <a:gd name="T32" fmla="*/ 83362734 w 1684"/>
                <a:gd name="T33" fmla="*/ 109973899 h 1061"/>
                <a:gd name="T34" fmla="*/ 173181551 w 1684"/>
                <a:gd name="T35" fmla="*/ 203675948 h 1061"/>
                <a:gd name="T36" fmla="*/ 315487702 w 1684"/>
                <a:gd name="T37" fmla="*/ 238744035 h 1061"/>
                <a:gd name="T38" fmla="*/ 421585535 w 1684"/>
                <a:gd name="T39" fmla="*/ 229205821 h 1061"/>
                <a:gd name="T40" fmla="*/ 435339016 w 1684"/>
                <a:gd name="T41" fmla="*/ 174218606 h 1061"/>
                <a:gd name="T42" fmla="*/ 227353104 w 1684"/>
                <a:gd name="T43" fmla="*/ 208725778 h 1061"/>
                <a:gd name="T44" fmla="*/ 90099079 w 1684"/>
                <a:gd name="T45" fmla="*/ 108290623 h 1061"/>
                <a:gd name="T46" fmla="*/ 441514308 w 1684"/>
                <a:gd name="T47" fmla="*/ 108009900 h 1061"/>
                <a:gd name="T48" fmla="*/ 389588028 w 1684"/>
                <a:gd name="T49" fmla="*/ 80797280 h 1061"/>
                <a:gd name="T50" fmla="*/ 94309361 w 1684"/>
                <a:gd name="T51" fmla="*/ 7574745 h 1061"/>
                <a:gd name="T52" fmla="*/ 93748308 w 1684"/>
                <a:gd name="T53" fmla="*/ 21321681 h 1061"/>
                <a:gd name="T54" fmla="*/ 135008223 w 1684"/>
                <a:gd name="T55" fmla="*/ 33946256 h 1061"/>
                <a:gd name="T56" fmla="*/ 172058386 w 1684"/>
                <a:gd name="T57" fmla="*/ 35068087 h 1061"/>
                <a:gd name="T58" fmla="*/ 220616759 w 1684"/>
                <a:gd name="T59" fmla="*/ 45167748 h 1061"/>
                <a:gd name="T60" fmla="*/ 277314904 w 1684"/>
                <a:gd name="T61" fmla="*/ 61719792 h 1061"/>
                <a:gd name="T62" fmla="*/ 324188528 w 1684"/>
                <a:gd name="T63" fmla="*/ 75747450 h 1061"/>
                <a:gd name="T64" fmla="*/ 373027692 w 1684"/>
                <a:gd name="T65" fmla="*/ 89774579 h 1061"/>
                <a:gd name="T66" fmla="*/ 409797063 w 1684"/>
                <a:gd name="T67" fmla="*/ 99593517 h 1061"/>
                <a:gd name="T68" fmla="*/ 95993580 w 1684"/>
                <a:gd name="T69" fmla="*/ 146164348 h 1061"/>
                <a:gd name="T70" fmla="*/ 235212085 w 1684"/>
                <a:gd name="T71" fmla="*/ 205920140 h 1061"/>
                <a:gd name="T72" fmla="*/ 357589992 w 1684"/>
                <a:gd name="T73" fmla="*/ 233694205 h 1061"/>
                <a:gd name="T74" fmla="*/ 406428626 w 1684"/>
                <a:gd name="T75" fmla="*/ 120634475 h 1061"/>
                <a:gd name="T76" fmla="*/ 231282594 w 1684"/>
                <a:gd name="T77" fmla="*/ 76027643 h 1061"/>
                <a:gd name="T78" fmla="*/ 421866326 w 1684"/>
                <a:gd name="T79" fmla="*/ 105204792 h 1061"/>
                <a:gd name="T80" fmla="*/ 252053212 w 1684"/>
                <a:gd name="T81" fmla="*/ 228083460 h 1061"/>
                <a:gd name="T82" fmla="*/ 87853807 w 1684"/>
                <a:gd name="T83" fmla="*/ 172535329 h 1061"/>
                <a:gd name="T84" fmla="*/ 47996790 w 1684"/>
                <a:gd name="T85" fmla="*/ 179268436 h 1061"/>
                <a:gd name="T86" fmla="*/ 265525902 w 1684"/>
                <a:gd name="T87" fmla="*/ 251368610 h 1061"/>
                <a:gd name="T88" fmla="*/ 417936836 w 1684"/>
                <a:gd name="T89" fmla="*/ 239024758 h 1061"/>
                <a:gd name="T90" fmla="*/ 390710664 w 1684"/>
                <a:gd name="T91" fmla="*/ 97349324 h 1061"/>
                <a:gd name="T92" fmla="*/ 334012519 w 1684"/>
                <a:gd name="T93" fmla="*/ 82199834 h 1061"/>
                <a:gd name="T94" fmla="*/ 289945220 w 1684"/>
                <a:gd name="T95" fmla="*/ 69575259 h 1061"/>
                <a:gd name="T96" fmla="*/ 251772421 w 1684"/>
                <a:gd name="T97" fmla="*/ 60597960 h 1061"/>
                <a:gd name="T98" fmla="*/ 226791521 w 1684"/>
                <a:gd name="T99" fmla="*/ 53584131 h 1061"/>
                <a:gd name="T100" fmla="*/ 185531606 w 1684"/>
                <a:gd name="T101" fmla="*/ 38995556 h 1061"/>
                <a:gd name="T102" fmla="*/ 127149242 w 1684"/>
                <a:gd name="T103" fmla="*/ 31421341 h 1061"/>
                <a:gd name="T104" fmla="*/ 67925034 w 1684"/>
                <a:gd name="T105" fmla="*/ 77150004 h 1061"/>
                <a:gd name="T106" fmla="*/ 67363981 w 1684"/>
                <a:gd name="T107" fmla="*/ 26371511 h 1061"/>
                <a:gd name="T108" fmla="*/ 45470727 w 1684"/>
                <a:gd name="T109" fmla="*/ 47973385 h 1061"/>
                <a:gd name="T110" fmla="*/ 57539990 w 1684"/>
                <a:gd name="T111" fmla="*/ 9538744 h 1061"/>
                <a:gd name="T112" fmla="*/ 63995543 w 1684"/>
                <a:gd name="T113" fmla="*/ 57792323 h 1061"/>
                <a:gd name="T114" fmla="*/ 47996790 w 1684"/>
                <a:gd name="T115" fmla="*/ 54425769 h 1061"/>
                <a:gd name="T116" fmla="*/ 54171552 w 1684"/>
                <a:gd name="T117" fmla="*/ 44606832 h 1061"/>
                <a:gd name="T118" fmla="*/ 4491073 w 1684"/>
                <a:gd name="T119" fmla="*/ 163838753 h 1061"/>
                <a:gd name="T120" fmla="*/ 32839881 w 1684"/>
                <a:gd name="T121" fmla="*/ 104643347 h 1061"/>
                <a:gd name="T122" fmla="*/ 56978407 w 1684"/>
                <a:gd name="T123" fmla="*/ 58633961 h 10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84" h="1061">
                  <a:moveTo>
                    <a:pt x="196" y="8"/>
                  </a:moveTo>
                  <a:lnTo>
                    <a:pt x="196" y="8"/>
                  </a:lnTo>
                  <a:lnTo>
                    <a:pt x="202" y="10"/>
                  </a:lnTo>
                  <a:lnTo>
                    <a:pt x="209" y="8"/>
                  </a:lnTo>
                  <a:lnTo>
                    <a:pt x="221" y="6"/>
                  </a:lnTo>
                  <a:lnTo>
                    <a:pt x="233" y="3"/>
                  </a:lnTo>
                  <a:lnTo>
                    <a:pt x="242" y="0"/>
                  </a:lnTo>
                  <a:lnTo>
                    <a:pt x="249" y="1"/>
                  </a:lnTo>
                  <a:lnTo>
                    <a:pt x="258" y="3"/>
                  </a:lnTo>
                  <a:lnTo>
                    <a:pt x="275" y="6"/>
                  </a:lnTo>
                  <a:lnTo>
                    <a:pt x="320" y="8"/>
                  </a:lnTo>
                  <a:lnTo>
                    <a:pt x="345" y="11"/>
                  </a:lnTo>
                  <a:lnTo>
                    <a:pt x="367" y="15"/>
                  </a:lnTo>
                  <a:lnTo>
                    <a:pt x="384" y="21"/>
                  </a:lnTo>
                  <a:lnTo>
                    <a:pt x="401" y="27"/>
                  </a:lnTo>
                  <a:lnTo>
                    <a:pt x="416" y="32"/>
                  </a:lnTo>
                  <a:lnTo>
                    <a:pt x="433" y="36"/>
                  </a:lnTo>
                  <a:lnTo>
                    <a:pt x="461" y="42"/>
                  </a:lnTo>
                  <a:lnTo>
                    <a:pt x="488" y="48"/>
                  </a:lnTo>
                  <a:lnTo>
                    <a:pt x="543" y="56"/>
                  </a:lnTo>
                  <a:lnTo>
                    <a:pt x="598" y="65"/>
                  </a:lnTo>
                  <a:lnTo>
                    <a:pt x="626" y="69"/>
                  </a:lnTo>
                  <a:lnTo>
                    <a:pt x="652" y="76"/>
                  </a:lnTo>
                  <a:lnTo>
                    <a:pt x="721" y="93"/>
                  </a:lnTo>
                  <a:lnTo>
                    <a:pt x="790" y="111"/>
                  </a:lnTo>
                  <a:lnTo>
                    <a:pt x="932" y="146"/>
                  </a:lnTo>
                  <a:lnTo>
                    <a:pt x="1002" y="166"/>
                  </a:lnTo>
                  <a:lnTo>
                    <a:pt x="1036" y="175"/>
                  </a:lnTo>
                  <a:lnTo>
                    <a:pt x="1069" y="187"/>
                  </a:lnTo>
                  <a:lnTo>
                    <a:pt x="1104" y="198"/>
                  </a:lnTo>
                  <a:lnTo>
                    <a:pt x="1139" y="209"/>
                  </a:lnTo>
                  <a:lnTo>
                    <a:pt x="1175" y="219"/>
                  </a:lnTo>
                  <a:lnTo>
                    <a:pt x="1208" y="229"/>
                  </a:lnTo>
                  <a:lnTo>
                    <a:pt x="1242" y="240"/>
                  </a:lnTo>
                  <a:lnTo>
                    <a:pt x="1276" y="250"/>
                  </a:lnTo>
                  <a:lnTo>
                    <a:pt x="1309" y="258"/>
                  </a:lnTo>
                  <a:lnTo>
                    <a:pt x="1343" y="265"/>
                  </a:lnTo>
                  <a:lnTo>
                    <a:pt x="1474" y="292"/>
                  </a:lnTo>
                  <a:lnTo>
                    <a:pt x="1495" y="302"/>
                  </a:lnTo>
                  <a:lnTo>
                    <a:pt x="1506" y="305"/>
                  </a:lnTo>
                  <a:lnTo>
                    <a:pt x="1517" y="306"/>
                  </a:lnTo>
                  <a:lnTo>
                    <a:pt x="1525" y="313"/>
                  </a:lnTo>
                  <a:lnTo>
                    <a:pt x="1534" y="317"/>
                  </a:lnTo>
                  <a:lnTo>
                    <a:pt x="1544" y="322"/>
                  </a:lnTo>
                  <a:lnTo>
                    <a:pt x="1552" y="327"/>
                  </a:lnTo>
                  <a:lnTo>
                    <a:pt x="1561" y="334"/>
                  </a:lnTo>
                  <a:lnTo>
                    <a:pt x="1569" y="343"/>
                  </a:lnTo>
                  <a:lnTo>
                    <a:pt x="1586" y="362"/>
                  </a:lnTo>
                  <a:lnTo>
                    <a:pt x="1618" y="406"/>
                  </a:lnTo>
                  <a:lnTo>
                    <a:pt x="1642" y="435"/>
                  </a:lnTo>
                  <a:lnTo>
                    <a:pt x="1653" y="451"/>
                  </a:lnTo>
                  <a:lnTo>
                    <a:pt x="1663" y="466"/>
                  </a:lnTo>
                  <a:lnTo>
                    <a:pt x="1673" y="483"/>
                  </a:lnTo>
                  <a:lnTo>
                    <a:pt x="1679" y="501"/>
                  </a:lnTo>
                  <a:lnTo>
                    <a:pt x="1681" y="510"/>
                  </a:lnTo>
                  <a:lnTo>
                    <a:pt x="1683" y="519"/>
                  </a:lnTo>
                  <a:lnTo>
                    <a:pt x="1684" y="529"/>
                  </a:lnTo>
                  <a:lnTo>
                    <a:pt x="1684" y="541"/>
                  </a:lnTo>
                  <a:lnTo>
                    <a:pt x="1681" y="557"/>
                  </a:lnTo>
                  <a:lnTo>
                    <a:pt x="1680" y="574"/>
                  </a:lnTo>
                  <a:lnTo>
                    <a:pt x="1671" y="608"/>
                  </a:lnTo>
                  <a:lnTo>
                    <a:pt x="1660" y="642"/>
                  </a:lnTo>
                  <a:lnTo>
                    <a:pt x="1649" y="674"/>
                  </a:lnTo>
                  <a:lnTo>
                    <a:pt x="1636" y="703"/>
                  </a:lnTo>
                  <a:lnTo>
                    <a:pt x="1624" y="731"/>
                  </a:lnTo>
                  <a:lnTo>
                    <a:pt x="1596" y="790"/>
                  </a:lnTo>
                  <a:lnTo>
                    <a:pt x="1570" y="851"/>
                  </a:lnTo>
                  <a:lnTo>
                    <a:pt x="1545" y="911"/>
                  </a:lnTo>
                  <a:lnTo>
                    <a:pt x="1530" y="949"/>
                  </a:lnTo>
                  <a:lnTo>
                    <a:pt x="1516" y="986"/>
                  </a:lnTo>
                  <a:lnTo>
                    <a:pt x="1509" y="1002"/>
                  </a:lnTo>
                  <a:lnTo>
                    <a:pt x="1500" y="1018"/>
                  </a:lnTo>
                  <a:lnTo>
                    <a:pt x="1492" y="1032"/>
                  </a:lnTo>
                  <a:lnTo>
                    <a:pt x="1481" y="1046"/>
                  </a:lnTo>
                  <a:lnTo>
                    <a:pt x="1440" y="1054"/>
                  </a:lnTo>
                  <a:lnTo>
                    <a:pt x="1416" y="1059"/>
                  </a:lnTo>
                  <a:lnTo>
                    <a:pt x="1389" y="1061"/>
                  </a:lnTo>
                  <a:lnTo>
                    <a:pt x="1374" y="1060"/>
                  </a:lnTo>
                  <a:lnTo>
                    <a:pt x="1357" y="1056"/>
                  </a:lnTo>
                  <a:lnTo>
                    <a:pt x="1328" y="1047"/>
                  </a:lnTo>
                  <a:lnTo>
                    <a:pt x="1298" y="1036"/>
                  </a:lnTo>
                  <a:lnTo>
                    <a:pt x="1283" y="1032"/>
                  </a:lnTo>
                  <a:lnTo>
                    <a:pt x="1267" y="1028"/>
                  </a:lnTo>
                  <a:lnTo>
                    <a:pt x="1221" y="1016"/>
                  </a:lnTo>
                  <a:lnTo>
                    <a:pt x="1175" y="1004"/>
                  </a:lnTo>
                  <a:lnTo>
                    <a:pt x="1128" y="990"/>
                  </a:lnTo>
                  <a:lnTo>
                    <a:pt x="1080" y="977"/>
                  </a:lnTo>
                  <a:lnTo>
                    <a:pt x="984" y="955"/>
                  </a:lnTo>
                  <a:lnTo>
                    <a:pt x="892" y="931"/>
                  </a:lnTo>
                  <a:lnTo>
                    <a:pt x="846" y="920"/>
                  </a:lnTo>
                  <a:lnTo>
                    <a:pt x="822" y="915"/>
                  </a:lnTo>
                  <a:lnTo>
                    <a:pt x="798" y="911"/>
                  </a:lnTo>
                  <a:lnTo>
                    <a:pt x="696" y="897"/>
                  </a:lnTo>
                  <a:lnTo>
                    <a:pt x="666" y="892"/>
                  </a:lnTo>
                  <a:lnTo>
                    <a:pt x="638" y="886"/>
                  </a:lnTo>
                  <a:lnTo>
                    <a:pt x="610" y="880"/>
                  </a:lnTo>
                  <a:lnTo>
                    <a:pt x="595" y="879"/>
                  </a:lnTo>
                  <a:lnTo>
                    <a:pt x="579" y="877"/>
                  </a:lnTo>
                  <a:lnTo>
                    <a:pt x="554" y="869"/>
                  </a:lnTo>
                  <a:lnTo>
                    <a:pt x="529" y="862"/>
                  </a:lnTo>
                  <a:lnTo>
                    <a:pt x="478" y="851"/>
                  </a:lnTo>
                  <a:lnTo>
                    <a:pt x="428" y="841"/>
                  </a:lnTo>
                  <a:lnTo>
                    <a:pt x="380" y="828"/>
                  </a:lnTo>
                  <a:lnTo>
                    <a:pt x="336" y="819"/>
                  </a:lnTo>
                  <a:lnTo>
                    <a:pt x="294" y="809"/>
                  </a:lnTo>
                  <a:lnTo>
                    <a:pt x="251" y="799"/>
                  </a:lnTo>
                  <a:lnTo>
                    <a:pt x="231" y="792"/>
                  </a:lnTo>
                  <a:lnTo>
                    <a:pt x="210" y="785"/>
                  </a:lnTo>
                  <a:lnTo>
                    <a:pt x="197" y="785"/>
                  </a:lnTo>
                  <a:lnTo>
                    <a:pt x="186" y="783"/>
                  </a:lnTo>
                  <a:lnTo>
                    <a:pt x="175" y="782"/>
                  </a:lnTo>
                  <a:lnTo>
                    <a:pt x="165" y="778"/>
                  </a:lnTo>
                  <a:lnTo>
                    <a:pt x="144" y="772"/>
                  </a:lnTo>
                  <a:lnTo>
                    <a:pt x="132" y="769"/>
                  </a:lnTo>
                  <a:lnTo>
                    <a:pt x="119" y="768"/>
                  </a:lnTo>
                  <a:lnTo>
                    <a:pt x="109" y="761"/>
                  </a:lnTo>
                  <a:lnTo>
                    <a:pt x="98" y="755"/>
                  </a:lnTo>
                  <a:lnTo>
                    <a:pt x="89" y="748"/>
                  </a:lnTo>
                  <a:lnTo>
                    <a:pt x="81" y="741"/>
                  </a:lnTo>
                  <a:lnTo>
                    <a:pt x="75" y="736"/>
                  </a:lnTo>
                  <a:lnTo>
                    <a:pt x="73" y="729"/>
                  </a:lnTo>
                  <a:lnTo>
                    <a:pt x="68" y="722"/>
                  </a:lnTo>
                  <a:lnTo>
                    <a:pt x="64" y="713"/>
                  </a:lnTo>
                  <a:lnTo>
                    <a:pt x="54" y="698"/>
                  </a:lnTo>
                  <a:lnTo>
                    <a:pt x="42" y="682"/>
                  </a:lnTo>
                  <a:lnTo>
                    <a:pt x="30" y="667"/>
                  </a:lnTo>
                  <a:lnTo>
                    <a:pt x="21" y="650"/>
                  </a:lnTo>
                  <a:lnTo>
                    <a:pt x="14" y="632"/>
                  </a:lnTo>
                  <a:lnTo>
                    <a:pt x="5" y="609"/>
                  </a:lnTo>
                  <a:lnTo>
                    <a:pt x="1" y="585"/>
                  </a:lnTo>
                  <a:lnTo>
                    <a:pt x="0" y="574"/>
                  </a:lnTo>
                  <a:lnTo>
                    <a:pt x="0" y="563"/>
                  </a:lnTo>
                  <a:lnTo>
                    <a:pt x="2" y="546"/>
                  </a:lnTo>
                  <a:lnTo>
                    <a:pt x="8" y="529"/>
                  </a:lnTo>
                  <a:lnTo>
                    <a:pt x="14" y="512"/>
                  </a:lnTo>
                  <a:lnTo>
                    <a:pt x="22" y="496"/>
                  </a:lnTo>
                  <a:lnTo>
                    <a:pt x="37" y="463"/>
                  </a:lnTo>
                  <a:lnTo>
                    <a:pt x="46" y="448"/>
                  </a:lnTo>
                  <a:lnTo>
                    <a:pt x="53" y="432"/>
                  </a:lnTo>
                  <a:lnTo>
                    <a:pt x="66" y="397"/>
                  </a:lnTo>
                  <a:lnTo>
                    <a:pt x="78" y="362"/>
                  </a:lnTo>
                  <a:lnTo>
                    <a:pt x="102" y="292"/>
                  </a:lnTo>
                  <a:lnTo>
                    <a:pt x="113" y="254"/>
                  </a:lnTo>
                  <a:lnTo>
                    <a:pt x="124" y="216"/>
                  </a:lnTo>
                  <a:lnTo>
                    <a:pt x="146" y="142"/>
                  </a:lnTo>
                  <a:lnTo>
                    <a:pt x="155" y="107"/>
                  </a:lnTo>
                  <a:lnTo>
                    <a:pt x="168" y="72"/>
                  </a:lnTo>
                  <a:lnTo>
                    <a:pt x="181" y="39"/>
                  </a:lnTo>
                  <a:lnTo>
                    <a:pt x="196" y="8"/>
                  </a:lnTo>
                  <a:close/>
                  <a:moveTo>
                    <a:pt x="1631" y="600"/>
                  </a:moveTo>
                  <a:lnTo>
                    <a:pt x="1631" y="600"/>
                  </a:lnTo>
                  <a:lnTo>
                    <a:pt x="1627" y="618"/>
                  </a:lnTo>
                  <a:lnTo>
                    <a:pt x="1621" y="636"/>
                  </a:lnTo>
                  <a:lnTo>
                    <a:pt x="1614" y="653"/>
                  </a:lnTo>
                  <a:lnTo>
                    <a:pt x="1607" y="670"/>
                  </a:lnTo>
                  <a:lnTo>
                    <a:pt x="1584" y="713"/>
                  </a:lnTo>
                  <a:lnTo>
                    <a:pt x="1561" y="757"/>
                  </a:lnTo>
                  <a:lnTo>
                    <a:pt x="1535" y="796"/>
                  </a:lnTo>
                  <a:lnTo>
                    <a:pt x="1509" y="833"/>
                  </a:lnTo>
                  <a:lnTo>
                    <a:pt x="1504" y="858"/>
                  </a:lnTo>
                  <a:lnTo>
                    <a:pt x="1499" y="883"/>
                  </a:lnTo>
                  <a:lnTo>
                    <a:pt x="1490" y="908"/>
                  </a:lnTo>
                  <a:lnTo>
                    <a:pt x="1479" y="934"/>
                  </a:lnTo>
                  <a:lnTo>
                    <a:pt x="1467" y="958"/>
                  </a:lnTo>
                  <a:lnTo>
                    <a:pt x="1452" y="979"/>
                  </a:lnTo>
                  <a:lnTo>
                    <a:pt x="1436" y="997"/>
                  </a:lnTo>
                  <a:lnTo>
                    <a:pt x="1427" y="1005"/>
                  </a:lnTo>
                  <a:lnTo>
                    <a:pt x="1417" y="1012"/>
                  </a:lnTo>
                  <a:lnTo>
                    <a:pt x="1415" y="1012"/>
                  </a:lnTo>
                  <a:lnTo>
                    <a:pt x="1410" y="1014"/>
                  </a:lnTo>
                  <a:lnTo>
                    <a:pt x="1405" y="1015"/>
                  </a:lnTo>
                  <a:lnTo>
                    <a:pt x="1401" y="1016"/>
                  </a:lnTo>
                  <a:lnTo>
                    <a:pt x="1389" y="1015"/>
                  </a:lnTo>
                  <a:lnTo>
                    <a:pt x="1377" y="1012"/>
                  </a:lnTo>
                  <a:lnTo>
                    <a:pt x="1363" y="1011"/>
                  </a:lnTo>
                  <a:lnTo>
                    <a:pt x="1347" y="1009"/>
                  </a:lnTo>
                  <a:lnTo>
                    <a:pt x="1337" y="1009"/>
                  </a:lnTo>
                  <a:lnTo>
                    <a:pt x="1326" y="1011"/>
                  </a:lnTo>
                  <a:lnTo>
                    <a:pt x="1312" y="1009"/>
                  </a:lnTo>
                  <a:lnTo>
                    <a:pt x="1298" y="1007"/>
                  </a:lnTo>
                  <a:lnTo>
                    <a:pt x="1269" y="998"/>
                  </a:lnTo>
                  <a:lnTo>
                    <a:pt x="1242" y="991"/>
                  </a:lnTo>
                  <a:lnTo>
                    <a:pt x="1229" y="988"/>
                  </a:lnTo>
                  <a:lnTo>
                    <a:pt x="1217" y="988"/>
                  </a:lnTo>
                  <a:lnTo>
                    <a:pt x="1210" y="983"/>
                  </a:lnTo>
                  <a:lnTo>
                    <a:pt x="1203" y="980"/>
                  </a:lnTo>
                  <a:lnTo>
                    <a:pt x="1187" y="974"/>
                  </a:lnTo>
                  <a:lnTo>
                    <a:pt x="1151" y="966"/>
                  </a:lnTo>
                  <a:lnTo>
                    <a:pt x="1123" y="958"/>
                  </a:lnTo>
                  <a:lnTo>
                    <a:pt x="1110" y="953"/>
                  </a:lnTo>
                  <a:lnTo>
                    <a:pt x="1096" y="952"/>
                  </a:lnTo>
                  <a:lnTo>
                    <a:pt x="1068" y="946"/>
                  </a:lnTo>
                  <a:lnTo>
                    <a:pt x="1041" y="939"/>
                  </a:lnTo>
                  <a:lnTo>
                    <a:pt x="988" y="921"/>
                  </a:lnTo>
                  <a:lnTo>
                    <a:pt x="960" y="914"/>
                  </a:lnTo>
                  <a:lnTo>
                    <a:pt x="933" y="907"/>
                  </a:lnTo>
                  <a:lnTo>
                    <a:pt x="876" y="896"/>
                  </a:lnTo>
                  <a:lnTo>
                    <a:pt x="821" y="886"/>
                  </a:lnTo>
                  <a:lnTo>
                    <a:pt x="766" y="876"/>
                  </a:lnTo>
                  <a:lnTo>
                    <a:pt x="735" y="869"/>
                  </a:lnTo>
                  <a:lnTo>
                    <a:pt x="706" y="861"/>
                  </a:lnTo>
                  <a:lnTo>
                    <a:pt x="647" y="842"/>
                  </a:lnTo>
                  <a:lnTo>
                    <a:pt x="588" y="826"/>
                  </a:lnTo>
                  <a:lnTo>
                    <a:pt x="527" y="810"/>
                  </a:lnTo>
                  <a:lnTo>
                    <a:pt x="468" y="795"/>
                  </a:lnTo>
                  <a:lnTo>
                    <a:pt x="409" y="782"/>
                  </a:lnTo>
                  <a:lnTo>
                    <a:pt x="346" y="769"/>
                  </a:lnTo>
                  <a:lnTo>
                    <a:pt x="285" y="760"/>
                  </a:lnTo>
                  <a:lnTo>
                    <a:pt x="266" y="757"/>
                  </a:lnTo>
                  <a:lnTo>
                    <a:pt x="245" y="754"/>
                  </a:lnTo>
                  <a:lnTo>
                    <a:pt x="223" y="751"/>
                  </a:lnTo>
                  <a:lnTo>
                    <a:pt x="203" y="746"/>
                  </a:lnTo>
                  <a:lnTo>
                    <a:pt x="189" y="740"/>
                  </a:lnTo>
                  <a:lnTo>
                    <a:pt x="178" y="733"/>
                  </a:lnTo>
                  <a:lnTo>
                    <a:pt x="168" y="726"/>
                  </a:lnTo>
                  <a:lnTo>
                    <a:pt x="161" y="716"/>
                  </a:lnTo>
                  <a:lnTo>
                    <a:pt x="157" y="706"/>
                  </a:lnTo>
                  <a:lnTo>
                    <a:pt x="153" y="694"/>
                  </a:lnTo>
                  <a:lnTo>
                    <a:pt x="151" y="681"/>
                  </a:lnTo>
                  <a:lnTo>
                    <a:pt x="153" y="664"/>
                  </a:lnTo>
                  <a:lnTo>
                    <a:pt x="154" y="649"/>
                  </a:lnTo>
                  <a:lnTo>
                    <a:pt x="157" y="630"/>
                  </a:lnTo>
                  <a:lnTo>
                    <a:pt x="161" y="611"/>
                  </a:lnTo>
                  <a:lnTo>
                    <a:pt x="167" y="591"/>
                  </a:lnTo>
                  <a:lnTo>
                    <a:pt x="172" y="576"/>
                  </a:lnTo>
                  <a:lnTo>
                    <a:pt x="179" y="560"/>
                  </a:lnTo>
                  <a:lnTo>
                    <a:pt x="196" y="528"/>
                  </a:lnTo>
                  <a:lnTo>
                    <a:pt x="214" y="496"/>
                  </a:lnTo>
                  <a:lnTo>
                    <a:pt x="223" y="479"/>
                  </a:lnTo>
                  <a:lnTo>
                    <a:pt x="231" y="462"/>
                  </a:lnTo>
                  <a:lnTo>
                    <a:pt x="259" y="392"/>
                  </a:lnTo>
                  <a:lnTo>
                    <a:pt x="287" y="324"/>
                  </a:lnTo>
                  <a:lnTo>
                    <a:pt x="297" y="299"/>
                  </a:lnTo>
                  <a:lnTo>
                    <a:pt x="300" y="293"/>
                  </a:lnTo>
                  <a:lnTo>
                    <a:pt x="304" y="288"/>
                  </a:lnTo>
                  <a:lnTo>
                    <a:pt x="308" y="282"/>
                  </a:lnTo>
                  <a:lnTo>
                    <a:pt x="311" y="277"/>
                  </a:lnTo>
                  <a:lnTo>
                    <a:pt x="314" y="270"/>
                  </a:lnTo>
                  <a:lnTo>
                    <a:pt x="315" y="261"/>
                  </a:lnTo>
                  <a:lnTo>
                    <a:pt x="317" y="251"/>
                  </a:lnTo>
                  <a:lnTo>
                    <a:pt x="318" y="243"/>
                  </a:lnTo>
                  <a:lnTo>
                    <a:pt x="327" y="220"/>
                  </a:lnTo>
                  <a:lnTo>
                    <a:pt x="329" y="209"/>
                  </a:lnTo>
                  <a:lnTo>
                    <a:pt x="334" y="197"/>
                  </a:lnTo>
                  <a:lnTo>
                    <a:pt x="335" y="184"/>
                  </a:lnTo>
                  <a:lnTo>
                    <a:pt x="335" y="173"/>
                  </a:lnTo>
                  <a:lnTo>
                    <a:pt x="332" y="161"/>
                  </a:lnTo>
                  <a:lnTo>
                    <a:pt x="331" y="157"/>
                  </a:lnTo>
                  <a:lnTo>
                    <a:pt x="327" y="153"/>
                  </a:lnTo>
                  <a:lnTo>
                    <a:pt x="317" y="154"/>
                  </a:lnTo>
                  <a:lnTo>
                    <a:pt x="308" y="159"/>
                  </a:lnTo>
                  <a:lnTo>
                    <a:pt x="290" y="168"/>
                  </a:lnTo>
                  <a:lnTo>
                    <a:pt x="283" y="185"/>
                  </a:lnTo>
                  <a:lnTo>
                    <a:pt x="278" y="204"/>
                  </a:lnTo>
                  <a:lnTo>
                    <a:pt x="268" y="240"/>
                  </a:lnTo>
                  <a:lnTo>
                    <a:pt x="258" y="277"/>
                  </a:lnTo>
                  <a:lnTo>
                    <a:pt x="248" y="313"/>
                  </a:lnTo>
                  <a:lnTo>
                    <a:pt x="237" y="348"/>
                  </a:lnTo>
                  <a:lnTo>
                    <a:pt x="226" y="385"/>
                  </a:lnTo>
                  <a:lnTo>
                    <a:pt x="213" y="421"/>
                  </a:lnTo>
                  <a:lnTo>
                    <a:pt x="197" y="456"/>
                  </a:lnTo>
                  <a:lnTo>
                    <a:pt x="182" y="487"/>
                  </a:lnTo>
                  <a:lnTo>
                    <a:pt x="167" y="519"/>
                  </a:lnTo>
                  <a:lnTo>
                    <a:pt x="150" y="552"/>
                  </a:lnTo>
                  <a:lnTo>
                    <a:pt x="133" y="585"/>
                  </a:lnTo>
                  <a:lnTo>
                    <a:pt x="126" y="602"/>
                  </a:lnTo>
                  <a:lnTo>
                    <a:pt x="120" y="619"/>
                  </a:lnTo>
                  <a:lnTo>
                    <a:pt x="109" y="660"/>
                  </a:lnTo>
                  <a:lnTo>
                    <a:pt x="103" y="680"/>
                  </a:lnTo>
                  <a:lnTo>
                    <a:pt x="98" y="701"/>
                  </a:lnTo>
                  <a:lnTo>
                    <a:pt x="96" y="710"/>
                  </a:lnTo>
                  <a:lnTo>
                    <a:pt x="95" y="720"/>
                  </a:lnTo>
                  <a:lnTo>
                    <a:pt x="96" y="729"/>
                  </a:lnTo>
                  <a:lnTo>
                    <a:pt x="98" y="736"/>
                  </a:lnTo>
                  <a:lnTo>
                    <a:pt x="102" y="741"/>
                  </a:lnTo>
                  <a:lnTo>
                    <a:pt x="110" y="747"/>
                  </a:lnTo>
                  <a:lnTo>
                    <a:pt x="120" y="751"/>
                  </a:lnTo>
                  <a:lnTo>
                    <a:pt x="132" y="755"/>
                  </a:lnTo>
                  <a:lnTo>
                    <a:pt x="158" y="762"/>
                  </a:lnTo>
                  <a:lnTo>
                    <a:pt x="183" y="768"/>
                  </a:lnTo>
                  <a:lnTo>
                    <a:pt x="221" y="776"/>
                  </a:lnTo>
                  <a:lnTo>
                    <a:pt x="258" y="785"/>
                  </a:lnTo>
                  <a:lnTo>
                    <a:pt x="328" y="804"/>
                  </a:lnTo>
                  <a:lnTo>
                    <a:pt x="395" y="823"/>
                  </a:lnTo>
                  <a:lnTo>
                    <a:pt x="431" y="831"/>
                  </a:lnTo>
                  <a:lnTo>
                    <a:pt x="466" y="838"/>
                  </a:lnTo>
                  <a:lnTo>
                    <a:pt x="516" y="848"/>
                  </a:lnTo>
                  <a:lnTo>
                    <a:pt x="568" y="861"/>
                  </a:lnTo>
                  <a:lnTo>
                    <a:pt x="620" y="873"/>
                  </a:lnTo>
                  <a:lnTo>
                    <a:pt x="647" y="879"/>
                  </a:lnTo>
                  <a:lnTo>
                    <a:pt x="673" y="883"/>
                  </a:lnTo>
                  <a:lnTo>
                    <a:pt x="728" y="890"/>
                  </a:lnTo>
                  <a:lnTo>
                    <a:pt x="783" y="897"/>
                  </a:lnTo>
                  <a:lnTo>
                    <a:pt x="810" y="901"/>
                  </a:lnTo>
                  <a:lnTo>
                    <a:pt x="836" y="907"/>
                  </a:lnTo>
                  <a:lnTo>
                    <a:pt x="888" y="920"/>
                  </a:lnTo>
                  <a:lnTo>
                    <a:pt x="967" y="938"/>
                  </a:lnTo>
                  <a:lnTo>
                    <a:pt x="1043" y="956"/>
                  </a:lnTo>
                  <a:lnTo>
                    <a:pt x="1189" y="994"/>
                  </a:lnTo>
                  <a:lnTo>
                    <a:pt x="1214" y="1000"/>
                  </a:lnTo>
                  <a:lnTo>
                    <a:pt x="1239" y="1004"/>
                  </a:lnTo>
                  <a:lnTo>
                    <a:pt x="1264" y="1009"/>
                  </a:lnTo>
                  <a:lnTo>
                    <a:pt x="1290" y="1016"/>
                  </a:lnTo>
                  <a:lnTo>
                    <a:pt x="1305" y="1021"/>
                  </a:lnTo>
                  <a:lnTo>
                    <a:pt x="1321" y="1028"/>
                  </a:lnTo>
                  <a:lnTo>
                    <a:pt x="1336" y="1033"/>
                  </a:lnTo>
                  <a:lnTo>
                    <a:pt x="1351" y="1039"/>
                  </a:lnTo>
                  <a:lnTo>
                    <a:pt x="1365" y="1042"/>
                  </a:lnTo>
                  <a:lnTo>
                    <a:pt x="1385" y="1045"/>
                  </a:lnTo>
                  <a:lnTo>
                    <a:pt x="1405" y="1046"/>
                  </a:lnTo>
                  <a:lnTo>
                    <a:pt x="1422" y="1046"/>
                  </a:lnTo>
                  <a:lnTo>
                    <a:pt x="1430" y="1045"/>
                  </a:lnTo>
                  <a:lnTo>
                    <a:pt x="1438" y="1040"/>
                  </a:lnTo>
                  <a:lnTo>
                    <a:pt x="1455" y="1033"/>
                  </a:lnTo>
                  <a:lnTo>
                    <a:pt x="1472" y="1024"/>
                  </a:lnTo>
                  <a:lnTo>
                    <a:pt x="1488" y="1016"/>
                  </a:lnTo>
                  <a:lnTo>
                    <a:pt x="1503" y="974"/>
                  </a:lnTo>
                  <a:lnTo>
                    <a:pt x="1520" y="934"/>
                  </a:lnTo>
                  <a:lnTo>
                    <a:pt x="1556" y="851"/>
                  </a:lnTo>
                  <a:lnTo>
                    <a:pt x="1593" y="769"/>
                  </a:lnTo>
                  <a:lnTo>
                    <a:pt x="1611" y="729"/>
                  </a:lnTo>
                  <a:lnTo>
                    <a:pt x="1628" y="688"/>
                  </a:lnTo>
                  <a:lnTo>
                    <a:pt x="1643" y="649"/>
                  </a:lnTo>
                  <a:lnTo>
                    <a:pt x="1650" y="628"/>
                  </a:lnTo>
                  <a:lnTo>
                    <a:pt x="1656" y="607"/>
                  </a:lnTo>
                  <a:lnTo>
                    <a:pt x="1662" y="585"/>
                  </a:lnTo>
                  <a:lnTo>
                    <a:pt x="1666" y="564"/>
                  </a:lnTo>
                  <a:lnTo>
                    <a:pt x="1667" y="543"/>
                  </a:lnTo>
                  <a:lnTo>
                    <a:pt x="1666" y="524"/>
                  </a:lnTo>
                  <a:lnTo>
                    <a:pt x="1652" y="504"/>
                  </a:lnTo>
                  <a:lnTo>
                    <a:pt x="1645" y="496"/>
                  </a:lnTo>
                  <a:lnTo>
                    <a:pt x="1642" y="494"/>
                  </a:lnTo>
                  <a:lnTo>
                    <a:pt x="1642" y="496"/>
                  </a:lnTo>
                  <a:lnTo>
                    <a:pt x="1646" y="508"/>
                  </a:lnTo>
                  <a:lnTo>
                    <a:pt x="1648" y="521"/>
                  </a:lnTo>
                  <a:lnTo>
                    <a:pt x="1648" y="534"/>
                  </a:lnTo>
                  <a:lnTo>
                    <a:pt x="1645" y="546"/>
                  </a:lnTo>
                  <a:lnTo>
                    <a:pt x="1639" y="573"/>
                  </a:lnTo>
                  <a:lnTo>
                    <a:pt x="1631" y="600"/>
                  </a:lnTo>
                  <a:close/>
                  <a:moveTo>
                    <a:pt x="1629" y="442"/>
                  </a:moveTo>
                  <a:lnTo>
                    <a:pt x="1629" y="442"/>
                  </a:lnTo>
                  <a:lnTo>
                    <a:pt x="1621" y="441"/>
                  </a:lnTo>
                  <a:lnTo>
                    <a:pt x="1615" y="438"/>
                  </a:lnTo>
                  <a:lnTo>
                    <a:pt x="1610" y="434"/>
                  </a:lnTo>
                  <a:lnTo>
                    <a:pt x="1604" y="428"/>
                  </a:lnTo>
                  <a:lnTo>
                    <a:pt x="1593" y="425"/>
                  </a:lnTo>
                  <a:lnTo>
                    <a:pt x="1580" y="423"/>
                  </a:lnTo>
                  <a:lnTo>
                    <a:pt x="1556" y="413"/>
                  </a:lnTo>
                  <a:lnTo>
                    <a:pt x="1545" y="409"/>
                  </a:lnTo>
                  <a:lnTo>
                    <a:pt x="1534" y="406"/>
                  </a:lnTo>
                  <a:lnTo>
                    <a:pt x="1523" y="404"/>
                  </a:lnTo>
                  <a:lnTo>
                    <a:pt x="1510" y="404"/>
                  </a:lnTo>
                  <a:lnTo>
                    <a:pt x="1469" y="392"/>
                  </a:lnTo>
                  <a:lnTo>
                    <a:pt x="1429" y="379"/>
                  </a:lnTo>
                  <a:lnTo>
                    <a:pt x="1347" y="357"/>
                  </a:lnTo>
                  <a:lnTo>
                    <a:pt x="1266" y="336"/>
                  </a:lnTo>
                  <a:lnTo>
                    <a:pt x="1183" y="313"/>
                  </a:lnTo>
                  <a:lnTo>
                    <a:pt x="1144" y="303"/>
                  </a:lnTo>
                  <a:lnTo>
                    <a:pt x="1104" y="293"/>
                  </a:lnTo>
                  <a:lnTo>
                    <a:pt x="1048" y="279"/>
                  </a:lnTo>
                  <a:lnTo>
                    <a:pt x="993" y="264"/>
                  </a:lnTo>
                  <a:lnTo>
                    <a:pt x="954" y="254"/>
                  </a:lnTo>
                  <a:lnTo>
                    <a:pt x="915" y="243"/>
                  </a:lnTo>
                  <a:lnTo>
                    <a:pt x="876" y="232"/>
                  </a:lnTo>
                  <a:lnTo>
                    <a:pt x="838" y="219"/>
                  </a:lnTo>
                  <a:lnTo>
                    <a:pt x="798" y="206"/>
                  </a:lnTo>
                  <a:lnTo>
                    <a:pt x="777" y="202"/>
                  </a:lnTo>
                  <a:lnTo>
                    <a:pt x="758" y="198"/>
                  </a:lnTo>
                  <a:lnTo>
                    <a:pt x="727" y="188"/>
                  </a:lnTo>
                  <a:lnTo>
                    <a:pt x="694" y="180"/>
                  </a:lnTo>
                  <a:lnTo>
                    <a:pt x="661" y="171"/>
                  </a:lnTo>
                  <a:lnTo>
                    <a:pt x="628" y="166"/>
                  </a:lnTo>
                  <a:lnTo>
                    <a:pt x="560" y="153"/>
                  </a:lnTo>
                  <a:lnTo>
                    <a:pt x="526" y="146"/>
                  </a:lnTo>
                  <a:lnTo>
                    <a:pt x="492" y="139"/>
                  </a:lnTo>
                  <a:lnTo>
                    <a:pt x="491" y="138"/>
                  </a:lnTo>
                  <a:lnTo>
                    <a:pt x="489" y="138"/>
                  </a:lnTo>
                  <a:lnTo>
                    <a:pt x="485" y="140"/>
                  </a:lnTo>
                  <a:lnTo>
                    <a:pt x="481" y="142"/>
                  </a:lnTo>
                  <a:lnTo>
                    <a:pt x="478" y="142"/>
                  </a:lnTo>
                  <a:lnTo>
                    <a:pt x="475" y="140"/>
                  </a:lnTo>
                  <a:lnTo>
                    <a:pt x="473" y="139"/>
                  </a:lnTo>
                  <a:lnTo>
                    <a:pt x="471" y="139"/>
                  </a:lnTo>
                  <a:lnTo>
                    <a:pt x="470" y="135"/>
                  </a:lnTo>
                  <a:lnTo>
                    <a:pt x="467" y="131"/>
                  </a:lnTo>
                  <a:lnTo>
                    <a:pt x="466" y="131"/>
                  </a:lnTo>
                  <a:lnTo>
                    <a:pt x="463" y="129"/>
                  </a:lnTo>
                  <a:lnTo>
                    <a:pt x="415" y="118"/>
                  </a:lnTo>
                  <a:lnTo>
                    <a:pt x="369" y="108"/>
                  </a:lnTo>
                  <a:lnTo>
                    <a:pt x="324" y="100"/>
                  </a:lnTo>
                  <a:lnTo>
                    <a:pt x="278" y="94"/>
                  </a:lnTo>
                  <a:lnTo>
                    <a:pt x="283" y="98"/>
                  </a:lnTo>
                  <a:lnTo>
                    <a:pt x="289" y="104"/>
                  </a:lnTo>
                  <a:lnTo>
                    <a:pt x="297" y="117"/>
                  </a:lnTo>
                  <a:lnTo>
                    <a:pt x="307" y="128"/>
                  </a:lnTo>
                  <a:lnTo>
                    <a:pt x="313" y="133"/>
                  </a:lnTo>
                  <a:lnTo>
                    <a:pt x="318" y="136"/>
                  </a:lnTo>
                  <a:lnTo>
                    <a:pt x="325" y="139"/>
                  </a:lnTo>
                  <a:lnTo>
                    <a:pt x="332" y="139"/>
                  </a:lnTo>
                  <a:lnTo>
                    <a:pt x="346" y="139"/>
                  </a:lnTo>
                  <a:lnTo>
                    <a:pt x="353" y="139"/>
                  </a:lnTo>
                  <a:lnTo>
                    <a:pt x="359" y="140"/>
                  </a:lnTo>
                  <a:lnTo>
                    <a:pt x="366" y="142"/>
                  </a:lnTo>
                  <a:lnTo>
                    <a:pt x="373" y="146"/>
                  </a:lnTo>
                  <a:lnTo>
                    <a:pt x="374" y="145"/>
                  </a:lnTo>
                  <a:lnTo>
                    <a:pt x="376" y="145"/>
                  </a:lnTo>
                  <a:lnTo>
                    <a:pt x="377" y="140"/>
                  </a:lnTo>
                  <a:lnTo>
                    <a:pt x="380" y="139"/>
                  </a:lnTo>
                  <a:lnTo>
                    <a:pt x="381" y="138"/>
                  </a:lnTo>
                  <a:lnTo>
                    <a:pt x="384" y="139"/>
                  </a:lnTo>
                  <a:lnTo>
                    <a:pt x="387" y="140"/>
                  </a:lnTo>
                  <a:lnTo>
                    <a:pt x="388" y="145"/>
                  </a:lnTo>
                  <a:lnTo>
                    <a:pt x="391" y="147"/>
                  </a:lnTo>
                  <a:lnTo>
                    <a:pt x="393" y="149"/>
                  </a:lnTo>
                  <a:lnTo>
                    <a:pt x="395" y="149"/>
                  </a:lnTo>
                  <a:lnTo>
                    <a:pt x="502" y="177"/>
                  </a:lnTo>
                  <a:lnTo>
                    <a:pt x="606" y="205"/>
                  </a:lnTo>
                  <a:lnTo>
                    <a:pt x="711" y="233"/>
                  </a:lnTo>
                  <a:lnTo>
                    <a:pt x="819" y="261"/>
                  </a:lnTo>
                  <a:lnTo>
                    <a:pt x="888" y="277"/>
                  </a:lnTo>
                  <a:lnTo>
                    <a:pt x="957" y="292"/>
                  </a:lnTo>
                  <a:lnTo>
                    <a:pt x="1026" y="307"/>
                  </a:lnTo>
                  <a:lnTo>
                    <a:pt x="1095" y="324"/>
                  </a:lnTo>
                  <a:lnTo>
                    <a:pt x="1226" y="358"/>
                  </a:lnTo>
                  <a:lnTo>
                    <a:pt x="1360" y="392"/>
                  </a:lnTo>
                  <a:lnTo>
                    <a:pt x="1408" y="406"/>
                  </a:lnTo>
                  <a:lnTo>
                    <a:pt x="1458" y="420"/>
                  </a:lnTo>
                  <a:lnTo>
                    <a:pt x="1509" y="435"/>
                  </a:lnTo>
                  <a:lnTo>
                    <a:pt x="1534" y="441"/>
                  </a:lnTo>
                  <a:lnTo>
                    <a:pt x="1558" y="446"/>
                  </a:lnTo>
                  <a:lnTo>
                    <a:pt x="1589" y="452"/>
                  </a:lnTo>
                  <a:lnTo>
                    <a:pt x="1603" y="456"/>
                  </a:lnTo>
                  <a:lnTo>
                    <a:pt x="1615" y="461"/>
                  </a:lnTo>
                  <a:lnTo>
                    <a:pt x="1628" y="466"/>
                  </a:lnTo>
                  <a:lnTo>
                    <a:pt x="1638" y="472"/>
                  </a:lnTo>
                  <a:lnTo>
                    <a:pt x="1648" y="479"/>
                  </a:lnTo>
                  <a:lnTo>
                    <a:pt x="1657" y="489"/>
                  </a:lnTo>
                  <a:lnTo>
                    <a:pt x="1643" y="465"/>
                  </a:lnTo>
                  <a:lnTo>
                    <a:pt x="1629" y="442"/>
                  </a:lnTo>
                  <a:close/>
                  <a:moveTo>
                    <a:pt x="327" y="263"/>
                  </a:moveTo>
                  <a:lnTo>
                    <a:pt x="327" y="263"/>
                  </a:lnTo>
                  <a:lnTo>
                    <a:pt x="318" y="303"/>
                  </a:lnTo>
                  <a:lnTo>
                    <a:pt x="310" y="347"/>
                  </a:lnTo>
                  <a:lnTo>
                    <a:pt x="304" y="369"/>
                  </a:lnTo>
                  <a:lnTo>
                    <a:pt x="297" y="392"/>
                  </a:lnTo>
                  <a:lnTo>
                    <a:pt x="292" y="413"/>
                  </a:lnTo>
                  <a:lnTo>
                    <a:pt x="289" y="434"/>
                  </a:lnTo>
                  <a:lnTo>
                    <a:pt x="286" y="458"/>
                  </a:lnTo>
                  <a:lnTo>
                    <a:pt x="285" y="470"/>
                  </a:lnTo>
                  <a:lnTo>
                    <a:pt x="285" y="482"/>
                  </a:lnTo>
                  <a:lnTo>
                    <a:pt x="286" y="487"/>
                  </a:lnTo>
                  <a:lnTo>
                    <a:pt x="289" y="493"/>
                  </a:lnTo>
                  <a:lnTo>
                    <a:pt x="292" y="500"/>
                  </a:lnTo>
                  <a:lnTo>
                    <a:pt x="294" y="507"/>
                  </a:lnTo>
                  <a:lnTo>
                    <a:pt x="296" y="524"/>
                  </a:lnTo>
                  <a:lnTo>
                    <a:pt x="299" y="539"/>
                  </a:lnTo>
                  <a:lnTo>
                    <a:pt x="300" y="555"/>
                  </a:lnTo>
                  <a:lnTo>
                    <a:pt x="303" y="569"/>
                  </a:lnTo>
                  <a:lnTo>
                    <a:pt x="304" y="574"/>
                  </a:lnTo>
                  <a:lnTo>
                    <a:pt x="308" y="581"/>
                  </a:lnTo>
                  <a:lnTo>
                    <a:pt x="317" y="595"/>
                  </a:lnTo>
                  <a:lnTo>
                    <a:pt x="328" y="608"/>
                  </a:lnTo>
                  <a:lnTo>
                    <a:pt x="339" y="621"/>
                  </a:lnTo>
                  <a:lnTo>
                    <a:pt x="355" y="635"/>
                  </a:lnTo>
                  <a:lnTo>
                    <a:pt x="372" y="647"/>
                  </a:lnTo>
                  <a:lnTo>
                    <a:pt x="390" y="657"/>
                  </a:lnTo>
                  <a:lnTo>
                    <a:pt x="408" y="665"/>
                  </a:lnTo>
                  <a:lnTo>
                    <a:pt x="429" y="673"/>
                  </a:lnTo>
                  <a:lnTo>
                    <a:pt x="450" y="678"/>
                  </a:lnTo>
                  <a:lnTo>
                    <a:pt x="496" y="691"/>
                  </a:lnTo>
                  <a:lnTo>
                    <a:pt x="617" y="726"/>
                  </a:lnTo>
                  <a:lnTo>
                    <a:pt x="648" y="737"/>
                  </a:lnTo>
                  <a:lnTo>
                    <a:pt x="662" y="743"/>
                  </a:lnTo>
                  <a:lnTo>
                    <a:pt x="678" y="747"/>
                  </a:lnTo>
                  <a:lnTo>
                    <a:pt x="692" y="750"/>
                  </a:lnTo>
                  <a:lnTo>
                    <a:pt x="704" y="751"/>
                  </a:lnTo>
                  <a:lnTo>
                    <a:pt x="731" y="754"/>
                  </a:lnTo>
                  <a:lnTo>
                    <a:pt x="742" y="757"/>
                  </a:lnTo>
                  <a:lnTo>
                    <a:pt x="753" y="760"/>
                  </a:lnTo>
                  <a:lnTo>
                    <a:pt x="776" y="768"/>
                  </a:lnTo>
                  <a:lnTo>
                    <a:pt x="801" y="774"/>
                  </a:lnTo>
                  <a:lnTo>
                    <a:pt x="826" y="779"/>
                  </a:lnTo>
                  <a:lnTo>
                    <a:pt x="877" y="790"/>
                  </a:lnTo>
                  <a:lnTo>
                    <a:pt x="904" y="797"/>
                  </a:lnTo>
                  <a:lnTo>
                    <a:pt x="929" y="804"/>
                  </a:lnTo>
                  <a:lnTo>
                    <a:pt x="954" y="812"/>
                  </a:lnTo>
                  <a:lnTo>
                    <a:pt x="979" y="817"/>
                  </a:lnTo>
                  <a:lnTo>
                    <a:pt x="995" y="820"/>
                  </a:lnTo>
                  <a:lnTo>
                    <a:pt x="1010" y="824"/>
                  </a:lnTo>
                  <a:lnTo>
                    <a:pt x="1040" y="833"/>
                  </a:lnTo>
                  <a:lnTo>
                    <a:pt x="1055" y="837"/>
                  </a:lnTo>
                  <a:lnTo>
                    <a:pt x="1069" y="840"/>
                  </a:lnTo>
                  <a:lnTo>
                    <a:pt x="1083" y="841"/>
                  </a:lnTo>
                  <a:lnTo>
                    <a:pt x="1097" y="841"/>
                  </a:lnTo>
                  <a:lnTo>
                    <a:pt x="1110" y="847"/>
                  </a:lnTo>
                  <a:lnTo>
                    <a:pt x="1124" y="851"/>
                  </a:lnTo>
                  <a:lnTo>
                    <a:pt x="1139" y="852"/>
                  </a:lnTo>
                  <a:lnTo>
                    <a:pt x="1148" y="851"/>
                  </a:lnTo>
                  <a:lnTo>
                    <a:pt x="1155" y="849"/>
                  </a:lnTo>
                  <a:lnTo>
                    <a:pt x="1162" y="854"/>
                  </a:lnTo>
                  <a:lnTo>
                    <a:pt x="1168" y="858"/>
                  </a:lnTo>
                  <a:lnTo>
                    <a:pt x="1182" y="862"/>
                  </a:lnTo>
                  <a:lnTo>
                    <a:pt x="1233" y="876"/>
                  </a:lnTo>
                  <a:lnTo>
                    <a:pt x="1260" y="882"/>
                  </a:lnTo>
                  <a:lnTo>
                    <a:pt x="1273" y="885"/>
                  </a:lnTo>
                  <a:lnTo>
                    <a:pt x="1285" y="885"/>
                  </a:lnTo>
                  <a:lnTo>
                    <a:pt x="1295" y="885"/>
                  </a:lnTo>
                  <a:lnTo>
                    <a:pt x="1306" y="885"/>
                  </a:lnTo>
                  <a:lnTo>
                    <a:pt x="1329" y="882"/>
                  </a:lnTo>
                  <a:lnTo>
                    <a:pt x="1340" y="882"/>
                  </a:lnTo>
                  <a:lnTo>
                    <a:pt x="1353" y="882"/>
                  </a:lnTo>
                  <a:lnTo>
                    <a:pt x="1364" y="882"/>
                  </a:lnTo>
                  <a:lnTo>
                    <a:pt x="1375" y="882"/>
                  </a:lnTo>
                  <a:lnTo>
                    <a:pt x="1392" y="879"/>
                  </a:lnTo>
                  <a:lnTo>
                    <a:pt x="1408" y="875"/>
                  </a:lnTo>
                  <a:lnTo>
                    <a:pt x="1423" y="870"/>
                  </a:lnTo>
                  <a:lnTo>
                    <a:pt x="1436" y="865"/>
                  </a:lnTo>
                  <a:lnTo>
                    <a:pt x="1450" y="859"/>
                  </a:lnTo>
                  <a:lnTo>
                    <a:pt x="1461" y="852"/>
                  </a:lnTo>
                  <a:lnTo>
                    <a:pt x="1472" y="844"/>
                  </a:lnTo>
                  <a:lnTo>
                    <a:pt x="1483" y="835"/>
                  </a:lnTo>
                  <a:lnTo>
                    <a:pt x="1493" y="827"/>
                  </a:lnTo>
                  <a:lnTo>
                    <a:pt x="1502" y="817"/>
                  </a:lnTo>
                  <a:lnTo>
                    <a:pt x="1518" y="796"/>
                  </a:lnTo>
                  <a:lnTo>
                    <a:pt x="1534" y="774"/>
                  </a:lnTo>
                  <a:lnTo>
                    <a:pt x="1549" y="748"/>
                  </a:lnTo>
                  <a:lnTo>
                    <a:pt x="1575" y="701"/>
                  </a:lnTo>
                  <a:lnTo>
                    <a:pt x="1587" y="677"/>
                  </a:lnTo>
                  <a:lnTo>
                    <a:pt x="1598" y="651"/>
                  </a:lnTo>
                  <a:lnTo>
                    <a:pt x="1610" y="625"/>
                  </a:lnTo>
                  <a:lnTo>
                    <a:pt x="1620" y="598"/>
                  </a:lnTo>
                  <a:lnTo>
                    <a:pt x="1627" y="571"/>
                  </a:lnTo>
                  <a:lnTo>
                    <a:pt x="1632" y="542"/>
                  </a:lnTo>
                  <a:lnTo>
                    <a:pt x="1634" y="526"/>
                  </a:lnTo>
                  <a:lnTo>
                    <a:pt x="1632" y="512"/>
                  </a:lnTo>
                  <a:lnTo>
                    <a:pt x="1628" y="500"/>
                  </a:lnTo>
                  <a:lnTo>
                    <a:pt x="1621" y="487"/>
                  </a:lnTo>
                  <a:lnTo>
                    <a:pt x="1611" y="477"/>
                  </a:lnTo>
                  <a:lnTo>
                    <a:pt x="1600" y="470"/>
                  </a:lnTo>
                  <a:lnTo>
                    <a:pt x="1584" y="465"/>
                  </a:lnTo>
                  <a:lnTo>
                    <a:pt x="1568" y="462"/>
                  </a:lnTo>
                  <a:lnTo>
                    <a:pt x="1573" y="469"/>
                  </a:lnTo>
                  <a:lnTo>
                    <a:pt x="1576" y="476"/>
                  </a:lnTo>
                  <a:lnTo>
                    <a:pt x="1579" y="484"/>
                  </a:lnTo>
                  <a:lnTo>
                    <a:pt x="1582" y="493"/>
                  </a:lnTo>
                  <a:lnTo>
                    <a:pt x="1583" y="508"/>
                  </a:lnTo>
                  <a:lnTo>
                    <a:pt x="1582" y="525"/>
                  </a:lnTo>
                  <a:lnTo>
                    <a:pt x="1579" y="543"/>
                  </a:lnTo>
                  <a:lnTo>
                    <a:pt x="1573" y="560"/>
                  </a:lnTo>
                  <a:lnTo>
                    <a:pt x="1563" y="591"/>
                  </a:lnTo>
                  <a:lnTo>
                    <a:pt x="1551" y="621"/>
                  </a:lnTo>
                  <a:lnTo>
                    <a:pt x="1540" y="647"/>
                  </a:lnTo>
                  <a:lnTo>
                    <a:pt x="1511" y="698"/>
                  </a:lnTo>
                  <a:lnTo>
                    <a:pt x="1500" y="719"/>
                  </a:lnTo>
                  <a:lnTo>
                    <a:pt x="1485" y="740"/>
                  </a:lnTo>
                  <a:lnTo>
                    <a:pt x="1469" y="760"/>
                  </a:lnTo>
                  <a:lnTo>
                    <a:pt x="1452" y="778"/>
                  </a:lnTo>
                  <a:lnTo>
                    <a:pt x="1434" y="795"/>
                  </a:lnTo>
                  <a:lnTo>
                    <a:pt x="1416" y="810"/>
                  </a:lnTo>
                  <a:lnTo>
                    <a:pt x="1396" y="823"/>
                  </a:lnTo>
                  <a:lnTo>
                    <a:pt x="1378" y="834"/>
                  </a:lnTo>
                  <a:lnTo>
                    <a:pt x="1349" y="841"/>
                  </a:lnTo>
                  <a:lnTo>
                    <a:pt x="1322" y="847"/>
                  </a:lnTo>
                  <a:lnTo>
                    <a:pt x="1294" y="849"/>
                  </a:lnTo>
                  <a:lnTo>
                    <a:pt x="1280" y="849"/>
                  </a:lnTo>
                  <a:lnTo>
                    <a:pt x="1266" y="848"/>
                  </a:lnTo>
                  <a:lnTo>
                    <a:pt x="1238" y="844"/>
                  </a:lnTo>
                  <a:lnTo>
                    <a:pt x="1208" y="838"/>
                  </a:lnTo>
                  <a:lnTo>
                    <a:pt x="1152" y="821"/>
                  </a:lnTo>
                  <a:lnTo>
                    <a:pt x="1125" y="814"/>
                  </a:lnTo>
                  <a:lnTo>
                    <a:pt x="1097" y="809"/>
                  </a:lnTo>
                  <a:lnTo>
                    <a:pt x="1040" y="797"/>
                  </a:lnTo>
                  <a:lnTo>
                    <a:pt x="1010" y="792"/>
                  </a:lnTo>
                  <a:lnTo>
                    <a:pt x="982" y="783"/>
                  </a:lnTo>
                  <a:lnTo>
                    <a:pt x="953" y="776"/>
                  </a:lnTo>
                  <a:lnTo>
                    <a:pt x="925" y="769"/>
                  </a:lnTo>
                  <a:lnTo>
                    <a:pt x="810" y="744"/>
                  </a:lnTo>
                  <a:lnTo>
                    <a:pt x="694" y="717"/>
                  </a:lnTo>
                  <a:lnTo>
                    <a:pt x="666" y="709"/>
                  </a:lnTo>
                  <a:lnTo>
                    <a:pt x="640" y="701"/>
                  </a:lnTo>
                  <a:lnTo>
                    <a:pt x="612" y="692"/>
                  </a:lnTo>
                  <a:lnTo>
                    <a:pt x="584" y="684"/>
                  </a:lnTo>
                  <a:lnTo>
                    <a:pt x="554" y="677"/>
                  </a:lnTo>
                  <a:lnTo>
                    <a:pt x="523" y="671"/>
                  </a:lnTo>
                  <a:lnTo>
                    <a:pt x="495" y="665"/>
                  </a:lnTo>
                  <a:lnTo>
                    <a:pt x="467" y="657"/>
                  </a:lnTo>
                  <a:lnTo>
                    <a:pt x="456" y="653"/>
                  </a:lnTo>
                  <a:lnTo>
                    <a:pt x="445" y="647"/>
                  </a:lnTo>
                  <a:lnTo>
                    <a:pt x="424" y="633"/>
                  </a:lnTo>
                  <a:lnTo>
                    <a:pt x="402" y="618"/>
                  </a:lnTo>
                  <a:lnTo>
                    <a:pt x="391" y="612"/>
                  </a:lnTo>
                  <a:lnTo>
                    <a:pt x="380" y="607"/>
                  </a:lnTo>
                  <a:lnTo>
                    <a:pt x="365" y="588"/>
                  </a:lnTo>
                  <a:lnTo>
                    <a:pt x="352" y="571"/>
                  </a:lnTo>
                  <a:lnTo>
                    <a:pt x="341" y="556"/>
                  </a:lnTo>
                  <a:lnTo>
                    <a:pt x="335" y="546"/>
                  </a:lnTo>
                  <a:lnTo>
                    <a:pt x="331" y="536"/>
                  </a:lnTo>
                  <a:lnTo>
                    <a:pt x="324" y="519"/>
                  </a:lnTo>
                  <a:lnTo>
                    <a:pt x="320" y="501"/>
                  </a:lnTo>
                  <a:lnTo>
                    <a:pt x="318" y="483"/>
                  </a:lnTo>
                  <a:lnTo>
                    <a:pt x="317" y="465"/>
                  </a:lnTo>
                  <a:lnTo>
                    <a:pt x="317" y="445"/>
                  </a:lnTo>
                  <a:lnTo>
                    <a:pt x="318" y="425"/>
                  </a:lnTo>
                  <a:lnTo>
                    <a:pt x="321" y="386"/>
                  </a:lnTo>
                  <a:lnTo>
                    <a:pt x="324" y="373"/>
                  </a:lnTo>
                  <a:lnTo>
                    <a:pt x="328" y="361"/>
                  </a:lnTo>
                  <a:lnTo>
                    <a:pt x="336" y="334"/>
                  </a:lnTo>
                  <a:lnTo>
                    <a:pt x="348" y="309"/>
                  </a:lnTo>
                  <a:lnTo>
                    <a:pt x="356" y="284"/>
                  </a:lnTo>
                  <a:lnTo>
                    <a:pt x="360" y="275"/>
                  </a:lnTo>
                  <a:lnTo>
                    <a:pt x="363" y="268"/>
                  </a:lnTo>
                  <a:lnTo>
                    <a:pt x="367" y="260"/>
                  </a:lnTo>
                  <a:lnTo>
                    <a:pt x="370" y="251"/>
                  </a:lnTo>
                  <a:lnTo>
                    <a:pt x="376" y="229"/>
                  </a:lnTo>
                  <a:lnTo>
                    <a:pt x="379" y="208"/>
                  </a:lnTo>
                  <a:lnTo>
                    <a:pt x="379" y="187"/>
                  </a:lnTo>
                  <a:lnTo>
                    <a:pt x="376" y="164"/>
                  </a:lnTo>
                  <a:lnTo>
                    <a:pt x="363" y="159"/>
                  </a:lnTo>
                  <a:lnTo>
                    <a:pt x="356" y="157"/>
                  </a:lnTo>
                  <a:lnTo>
                    <a:pt x="348" y="156"/>
                  </a:lnTo>
                  <a:lnTo>
                    <a:pt x="349" y="171"/>
                  </a:lnTo>
                  <a:lnTo>
                    <a:pt x="349" y="185"/>
                  </a:lnTo>
                  <a:lnTo>
                    <a:pt x="348" y="198"/>
                  </a:lnTo>
                  <a:lnTo>
                    <a:pt x="343" y="211"/>
                  </a:lnTo>
                  <a:lnTo>
                    <a:pt x="335" y="236"/>
                  </a:lnTo>
                  <a:lnTo>
                    <a:pt x="331" y="250"/>
                  </a:lnTo>
                  <a:lnTo>
                    <a:pt x="327" y="263"/>
                  </a:lnTo>
                  <a:close/>
                  <a:moveTo>
                    <a:pt x="1586" y="385"/>
                  </a:moveTo>
                  <a:lnTo>
                    <a:pt x="1586" y="385"/>
                  </a:lnTo>
                  <a:lnTo>
                    <a:pt x="1573" y="385"/>
                  </a:lnTo>
                  <a:lnTo>
                    <a:pt x="1566" y="385"/>
                  </a:lnTo>
                  <a:lnTo>
                    <a:pt x="1562" y="385"/>
                  </a:lnTo>
                  <a:lnTo>
                    <a:pt x="1559" y="387"/>
                  </a:lnTo>
                  <a:lnTo>
                    <a:pt x="1554" y="393"/>
                  </a:lnTo>
                  <a:lnTo>
                    <a:pt x="1582" y="404"/>
                  </a:lnTo>
                  <a:lnTo>
                    <a:pt x="1594" y="409"/>
                  </a:lnTo>
                  <a:lnTo>
                    <a:pt x="1607" y="411"/>
                  </a:lnTo>
                  <a:lnTo>
                    <a:pt x="1601" y="404"/>
                  </a:lnTo>
                  <a:lnTo>
                    <a:pt x="1596" y="399"/>
                  </a:lnTo>
                  <a:lnTo>
                    <a:pt x="1591" y="392"/>
                  </a:lnTo>
                  <a:lnTo>
                    <a:pt x="1586" y="385"/>
                  </a:lnTo>
                  <a:close/>
                  <a:moveTo>
                    <a:pt x="1547" y="376"/>
                  </a:moveTo>
                  <a:lnTo>
                    <a:pt x="1547" y="376"/>
                  </a:lnTo>
                  <a:lnTo>
                    <a:pt x="1552" y="375"/>
                  </a:lnTo>
                  <a:lnTo>
                    <a:pt x="1556" y="372"/>
                  </a:lnTo>
                  <a:lnTo>
                    <a:pt x="1568" y="364"/>
                  </a:lnTo>
                  <a:lnTo>
                    <a:pt x="1559" y="354"/>
                  </a:lnTo>
                  <a:lnTo>
                    <a:pt x="1549" y="345"/>
                  </a:lnTo>
                  <a:lnTo>
                    <a:pt x="1538" y="336"/>
                  </a:lnTo>
                  <a:lnTo>
                    <a:pt x="1524" y="329"/>
                  </a:lnTo>
                  <a:lnTo>
                    <a:pt x="1511" y="322"/>
                  </a:lnTo>
                  <a:lnTo>
                    <a:pt x="1496" y="314"/>
                  </a:lnTo>
                  <a:lnTo>
                    <a:pt x="1481" y="310"/>
                  </a:lnTo>
                  <a:lnTo>
                    <a:pt x="1464" y="306"/>
                  </a:lnTo>
                  <a:lnTo>
                    <a:pt x="1437" y="300"/>
                  </a:lnTo>
                  <a:lnTo>
                    <a:pt x="1412" y="295"/>
                  </a:lnTo>
                  <a:lnTo>
                    <a:pt x="1388" y="288"/>
                  </a:lnTo>
                  <a:lnTo>
                    <a:pt x="1365" y="284"/>
                  </a:lnTo>
                  <a:lnTo>
                    <a:pt x="1339" y="279"/>
                  </a:lnTo>
                  <a:lnTo>
                    <a:pt x="1314" y="275"/>
                  </a:lnTo>
                  <a:lnTo>
                    <a:pt x="1304" y="272"/>
                  </a:lnTo>
                  <a:lnTo>
                    <a:pt x="1294" y="268"/>
                  </a:lnTo>
                  <a:lnTo>
                    <a:pt x="1284" y="264"/>
                  </a:lnTo>
                  <a:lnTo>
                    <a:pt x="1274" y="261"/>
                  </a:lnTo>
                  <a:lnTo>
                    <a:pt x="1196" y="239"/>
                  </a:lnTo>
                  <a:lnTo>
                    <a:pt x="1116" y="213"/>
                  </a:lnTo>
                  <a:lnTo>
                    <a:pt x="1055" y="195"/>
                  </a:lnTo>
                  <a:lnTo>
                    <a:pt x="995" y="177"/>
                  </a:lnTo>
                  <a:lnTo>
                    <a:pt x="873" y="143"/>
                  </a:lnTo>
                  <a:lnTo>
                    <a:pt x="749" y="112"/>
                  </a:lnTo>
                  <a:lnTo>
                    <a:pt x="630" y="84"/>
                  </a:lnTo>
                  <a:lnTo>
                    <a:pt x="602" y="76"/>
                  </a:lnTo>
                  <a:lnTo>
                    <a:pt x="574" y="70"/>
                  </a:lnTo>
                  <a:lnTo>
                    <a:pt x="544" y="66"/>
                  </a:lnTo>
                  <a:lnTo>
                    <a:pt x="516" y="62"/>
                  </a:lnTo>
                  <a:lnTo>
                    <a:pt x="459" y="55"/>
                  </a:lnTo>
                  <a:lnTo>
                    <a:pt x="431" y="51"/>
                  </a:lnTo>
                  <a:lnTo>
                    <a:pt x="402" y="44"/>
                  </a:lnTo>
                  <a:lnTo>
                    <a:pt x="384" y="38"/>
                  </a:lnTo>
                  <a:lnTo>
                    <a:pt x="366" y="31"/>
                  </a:lnTo>
                  <a:lnTo>
                    <a:pt x="356" y="29"/>
                  </a:lnTo>
                  <a:lnTo>
                    <a:pt x="346" y="27"/>
                  </a:lnTo>
                  <a:lnTo>
                    <a:pt x="336" y="27"/>
                  </a:lnTo>
                  <a:lnTo>
                    <a:pt x="327" y="27"/>
                  </a:lnTo>
                  <a:lnTo>
                    <a:pt x="317" y="22"/>
                  </a:lnTo>
                  <a:lnTo>
                    <a:pt x="306" y="21"/>
                  </a:lnTo>
                  <a:lnTo>
                    <a:pt x="286" y="20"/>
                  </a:lnTo>
                  <a:lnTo>
                    <a:pt x="269" y="18"/>
                  </a:lnTo>
                  <a:lnTo>
                    <a:pt x="261" y="17"/>
                  </a:lnTo>
                  <a:lnTo>
                    <a:pt x="252" y="14"/>
                  </a:lnTo>
                  <a:lnTo>
                    <a:pt x="237" y="18"/>
                  </a:lnTo>
                  <a:lnTo>
                    <a:pt x="230" y="20"/>
                  </a:lnTo>
                  <a:lnTo>
                    <a:pt x="219" y="20"/>
                  </a:lnTo>
                  <a:lnTo>
                    <a:pt x="220" y="31"/>
                  </a:lnTo>
                  <a:lnTo>
                    <a:pt x="223" y="39"/>
                  </a:lnTo>
                  <a:lnTo>
                    <a:pt x="227" y="48"/>
                  </a:lnTo>
                  <a:lnTo>
                    <a:pt x="233" y="53"/>
                  </a:lnTo>
                  <a:lnTo>
                    <a:pt x="245" y="66"/>
                  </a:lnTo>
                  <a:lnTo>
                    <a:pt x="259" y="77"/>
                  </a:lnTo>
                  <a:lnTo>
                    <a:pt x="269" y="67"/>
                  </a:lnTo>
                  <a:lnTo>
                    <a:pt x="275" y="63"/>
                  </a:lnTo>
                  <a:lnTo>
                    <a:pt x="280" y="59"/>
                  </a:lnTo>
                  <a:lnTo>
                    <a:pt x="287" y="56"/>
                  </a:lnTo>
                  <a:lnTo>
                    <a:pt x="294" y="55"/>
                  </a:lnTo>
                  <a:lnTo>
                    <a:pt x="303" y="55"/>
                  </a:lnTo>
                  <a:lnTo>
                    <a:pt x="313" y="58"/>
                  </a:lnTo>
                  <a:lnTo>
                    <a:pt x="317" y="60"/>
                  </a:lnTo>
                  <a:lnTo>
                    <a:pt x="321" y="63"/>
                  </a:lnTo>
                  <a:lnTo>
                    <a:pt x="327" y="69"/>
                  </a:lnTo>
                  <a:lnTo>
                    <a:pt x="334" y="76"/>
                  </a:lnTo>
                  <a:lnTo>
                    <a:pt x="339" y="80"/>
                  </a:lnTo>
                  <a:lnTo>
                    <a:pt x="342" y="79"/>
                  </a:lnTo>
                  <a:lnTo>
                    <a:pt x="343" y="77"/>
                  </a:lnTo>
                  <a:lnTo>
                    <a:pt x="348" y="72"/>
                  </a:lnTo>
                  <a:lnTo>
                    <a:pt x="351" y="67"/>
                  </a:lnTo>
                  <a:lnTo>
                    <a:pt x="353" y="66"/>
                  </a:lnTo>
                  <a:lnTo>
                    <a:pt x="356" y="65"/>
                  </a:lnTo>
                  <a:lnTo>
                    <a:pt x="362" y="69"/>
                  </a:lnTo>
                  <a:lnTo>
                    <a:pt x="365" y="73"/>
                  </a:lnTo>
                  <a:lnTo>
                    <a:pt x="367" y="79"/>
                  </a:lnTo>
                  <a:lnTo>
                    <a:pt x="370" y="84"/>
                  </a:lnTo>
                  <a:lnTo>
                    <a:pt x="381" y="81"/>
                  </a:lnTo>
                  <a:lnTo>
                    <a:pt x="391" y="80"/>
                  </a:lnTo>
                  <a:lnTo>
                    <a:pt x="400" y="81"/>
                  </a:lnTo>
                  <a:lnTo>
                    <a:pt x="408" y="86"/>
                  </a:lnTo>
                  <a:lnTo>
                    <a:pt x="415" y="88"/>
                  </a:lnTo>
                  <a:lnTo>
                    <a:pt x="422" y="94"/>
                  </a:lnTo>
                  <a:lnTo>
                    <a:pt x="438" y="104"/>
                  </a:lnTo>
                  <a:lnTo>
                    <a:pt x="440" y="98"/>
                  </a:lnTo>
                  <a:lnTo>
                    <a:pt x="443" y="94"/>
                  </a:lnTo>
                  <a:lnTo>
                    <a:pt x="446" y="91"/>
                  </a:lnTo>
                  <a:lnTo>
                    <a:pt x="449" y="90"/>
                  </a:lnTo>
                  <a:lnTo>
                    <a:pt x="452" y="90"/>
                  </a:lnTo>
                  <a:lnTo>
                    <a:pt x="454" y="90"/>
                  </a:lnTo>
                  <a:lnTo>
                    <a:pt x="461" y="93"/>
                  </a:lnTo>
                  <a:lnTo>
                    <a:pt x="467" y="98"/>
                  </a:lnTo>
                  <a:lnTo>
                    <a:pt x="473" y="107"/>
                  </a:lnTo>
                  <a:lnTo>
                    <a:pt x="481" y="121"/>
                  </a:lnTo>
                  <a:lnTo>
                    <a:pt x="488" y="118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6" y="112"/>
                  </a:lnTo>
                  <a:lnTo>
                    <a:pt x="513" y="114"/>
                  </a:lnTo>
                  <a:lnTo>
                    <a:pt x="518" y="118"/>
                  </a:lnTo>
                  <a:lnTo>
                    <a:pt x="522" y="122"/>
                  </a:lnTo>
                  <a:lnTo>
                    <a:pt x="527" y="125"/>
                  </a:lnTo>
                  <a:lnTo>
                    <a:pt x="533" y="124"/>
                  </a:lnTo>
                  <a:lnTo>
                    <a:pt x="537" y="121"/>
                  </a:lnTo>
                  <a:lnTo>
                    <a:pt x="540" y="119"/>
                  </a:lnTo>
                  <a:lnTo>
                    <a:pt x="546" y="118"/>
                  </a:lnTo>
                  <a:lnTo>
                    <a:pt x="553" y="118"/>
                  </a:lnTo>
                  <a:lnTo>
                    <a:pt x="557" y="121"/>
                  </a:lnTo>
                  <a:lnTo>
                    <a:pt x="561" y="124"/>
                  </a:lnTo>
                  <a:lnTo>
                    <a:pt x="564" y="128"/>
                  </a:lnTo>
                  <a:lnTo>
                    <a:pt x="569" y="135"/>
                  </a:lnTo>
                  <a:lnTo>
                    <a:pt x="574" y="138"/>
                  </a:lnTo>
                  <a:lnTo>
                    <a:pt x="579" y="139"/>
                  </a:lnTo>
                  <a:lnTo>
                    <a:pt x="584" y="138"/>
                  </a:lnTo>
                  <a:lnTo>
                    <a:pt x="586" y="136"/>
                  </a:lnTo>
                  <a:lnTo>
                    <a:pt x="593" y="132"/>
                  </a:lnTo>
                  <a:lnTo>
                    <a:pt x="600" y="126"/>
                  </a:lnTo>
                  <a:lnTo>
                    <a:pt x="605" y="125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6" y="128"/>
                  </a:lnTo>
                  <a:lnTo>
                    <a:pt x="621" y="135"/>
                  </a:lnTo>
                  <a:lnTo>
                    <a:pt x="623" y="138"/>
                  </a:lnTo>
                  <a:lnTo>
                    <a:pt x="627" y="140"/>
                  </a:lnTo>
                  <a:lnTo>
                    <a:pt x="630" y="143"/>
                  </a:lnTo>
                  <a:lnTo>
                    <a:pt x="637" y="143"/>
                  </a:lnTo>
                  <a:lnTo>
                    <a:pt x="641" y="138"/>
                  </a:lnTo>
                  <a:lnTo>
                    <a:pt x="645" y="131"/>
                  </a:lnTo>
                  <a:lnTo>
                    <a:pt x="651" y="126"/>
                  </a:lnTo>
                  <a:lnTo>
                    <a:pt x="655" y="124"/>
                  </a:lnTo>
                  <a:lnTo>
                    <a:pt x="659" y="122"/>
                  </a:lnTo>
                  <a:lnTo>
                    <a:pt x="666" y="126"/>
                  </a:lnTo>
                  <a:lnTo>
                    <a:pt x="673" y="129"/>
                  </a:lnTo>
                  <a:lnTo>
                    <a:pt x="685" y="139"/>
                  </a:lnTo>
                  <a:lnTo>
                    <a:pt x="706" y="159"/>
                  </a:lnTo>
                  <a:lnTo>
                    <a:pt x="715" y="154"/>
                  </a:lnTo>
                  <a:lnTo>
                    <a:pt x="723" y="152"/>
                  </a:lnTo>
                  <a:lnTo>
                    <a:pt x="730" y="152"/>
                  </a:lnTo>
                  <a:lnTo>
                    <a:pt x="737" y="154"/>
                  </a:lnTo>
                  <a:lnTo>
                    <a:pt x="744" y="159"/>
                  </a:lnTo>
                  <a:lnTo>
                    <a:pt x="748" y="166"/>
                  </a:lnTo>
                  <a:lnTo>
                    <a:pt x="753" y="173"/>
                  </a:lnTo>
                  <a:lnTo>
                    <a:pt x="758" y="180"/>
                  </a:lnTo>
                  <a:lnTo>
                    <a:pt x="766" y="170"/>
                  </a:lnTo>
                  <a:lnTo>
                    <a:pt x="770" y="167"/>
                  </a:lnTo>
                  <a:lnTo>
                    <a:pt x="776" y="164"/>
                  </a:lnTo>
                  <a:lnTo>
                    <a:pt x="780" y="163"/>
                  </a:lnTo>
                  <a:lnTo>
                    <a:pt x="786" y="161"/>
                  </a:lnTo>
                  <a:lnTo>
                    <a:pt x="794" y="163"/>
                  </a:lnTo>
                  <a:lnTo>
                    <a:pt x="804" y="166"/>
                  </a:lnTo>
                  <a:lnTo>
                    <a:pt x="812" y="173"/>
                  </a:lnTo>
                  <a:lnTo>
                    <a:pt x="819" y="183"/>
                  </a:lnTo>
                  <a:lnTo>
                    <a:pt x="825" y="194"/>
                  </a:lnTo>
                  <a:lnTo>
                    <a:pt x="833" y="190"/>
                  </a:lnTo>
                  <a:lnTo>
                    <a:pt x="842" y="188"/>
                  </a:lnTo>
                  <a:lnTo>
                    <a:pt x="849" y="190"/>
                  </a:lnTo>
                  <a:lnTo>
                    <a:pt x="856" y="192"/>
                  </a:lnTo>
                  <a:lnTo>
                    <a:pt x="861" y="198"/>
                  </a:lnTo>
                  <a:lnTo>
                    <a:pt x="869" y="204"/>
                  </a:lnTo>
                  <a:lnTo>
                    <a:pt x="874" y="209"/>
                  </a:lnTo>
                  <a:lnTo>
                    <a:pt x="881" y="213"/>
                  </a:lnTo>
                  <a:lnTo>
                    <a:pt x="890" y="201"/>
                  </a:lnTo>
                  <a:lnTo>
                    <a:pt x="895" y="197"/>
                  </a:lnTo>
                  <a:lnTo>
                    <a:pt x="899" y="195"/>
                  </a:lnTo>
                  <a:lnTo>
                    <a:pt x="904" y="194"/>
                  </a:lnTo>
                  <a:lnTo>
                    <a:pt x="909" y="199"/>
                  </a:lnTo>
                  <a:lnTo>
                    <a:pt x="915" y="204"/>
                  </a:lnTo>
                  <a:lnTo>
                    <a:pt x="926" y="215"/>
                  </a:lnTo>
                  <a:lnTo>
                    <a:pt x="932" y="219"/>
                  </a:lnTo>
                  <a:lnTo>
                    <a:pt x="939" y="222"/>
                  </a:lnTo>
                  <a:lnTo>
                    <a:pt x="947" y="225"/>
                  </a:lnTo>
                  <a:lnTo>
                    <a:pt x="956" y="226"/>
                  </a:lnTo>
                  <a:lnTo>
                    <a:pt x="965" y="219"/>
                  </a:lnTo>
                  <a:lnTo>
                    <a:pt x="974" y="218"/>
                  </a:lnTo>
                  <a:lnTo>
                    <a:pt x="981" y="218"/>
                  </a:lnTo>
                  <a:lnTo>
                    <a:pt x="988" y="220"/>
                  </a:lnTo>
                  <a:lnTo>
                    <a:pt x="995" y="226"/>
                  </a:lnTo>
                  <a:lnTo>
                    <a:pt x="1000" y="233"/>
                  </a:lnTo>
                  <a:lnTo>
                    <a:pt x="1010" y="247"/>
                  </a:lnTo>
                  <a:lnTo>
                    <a:pt x="1013" y="246"/>
                  </a:lnTo>
                  <a:lnTo>
                    <a:pt x="1015" y="244"/>
                  </a:lnTo>
                  <a:lnTo>
                    <a:pt x="1020" y="240"/>
                  </a:lnTo>
                  <a:lnTo>
                    <a:pt x="1026" y="236"/>
                  </a:lnTo>
                  <a:lnTo>
                    <a:pt x="1030" y="233"/>
                  </a:lnTo>
                  <a:lnTo>
                    <a:pt x="1033" y="233"/>
                  </a:lnTo>
                  <a:lnTo>
                    <a:pt x="1037" y="236"/>
                  </a:lnTo>
                  <a:lnTo>
                    <a:pt x="1041" y="239"/>
                  </a:lnTo>
                  <a:lnTo>
                    <a:pt x="1045" y="246"/>
                  </a:lnTo>
                  <a:lnTo>
                    <a:pt x="1051" y="254"/>
                  </a:lnTo>
                  <a:lnTo>
                    <a:pt x="1055" y="263"/>
                  </a:lnTo>
                  <a:lnTo>
                    <a:pt x="1068" y="261"/>
                  </a:lnTo>
                  <a:lnTo>
                    <a:pt x="1078" y="258"/>
                  </a:lnTo>
                  <a:lnTo>
                    <a:pt x="1088" y="256"/>
                  </a:lnTo>
                  <a:lnTo>
                    <a:pt x="1093" y="256"/>
                  </a:lnTo>
                  <a:lnTo>
                    <a:pt x="1097" y="257"/>
                  </a:lnTo>
                  <a:lnTo>
                    <a:pt x="1110" y="270"/>
                  </a:lnTo>
                  <a:lnTo>
                    <a:pt x="1117" y="275"/>
                  </a:lnTo>
                  <a:lnTo>
                    <a:pt x="1125" y="278"/>
                  </a:lnTo>
                  <a:lnTo>
                    <a:pt x="1131" y="272"/>
                  </a:lnTo>
                  <a:lnTo>
                    <a:pt x="1137" y="270"/>
                  </a:lnTo>
                  <a:lnTo>
                    <a:pt x="1142" y="268"/>
                  </a:lnTo>
                  <a:lnTo>
                    <a:pt x="1149" y="268"/>
                  </a:lnTo>
                  <a:lnTo>
                    <a:pt x="1155" y="270"/>
                  </a:lnTo>
                  <a:lnTo>
                    <a:pt x="1162" y="272"/>
                  </a:lnTo>
                  <a:lnTo>
                    <a:pt x="1173" y="279"/>
                  </a:lnTo>
                  <a:lnTo>
                    <a:pt x="1182" y="277"/>
                  </a:lnTo>
                  <a:lnTo>
                    <a:pt x="1189" y="277"/>
                  </a:lnTo>
                  <a:lnTo>
                    <a:pt x="1196" y="278"/>
                  </a:lnTo>
                  <a:lnTo>
                    <a:pt x="1203" y="282"/>
                  </a:lnTo>
                  <a:lnTo>
                    <a:pt x="1214" y="293"/>
                  </a:lnTo>
                  <a:lnTo>
                    <a:pt x="1225" y="303"/>
                  </a:lnTo>
                  <a:lnTo>
                    <a:pt x="1228" y="299"/>
                  </a:lnTo>
                  <a:lnTo>
                    <a:pt x="1232" y="295"/>
                  </a:lnTo>
                  <a:lnTo>
                    <a:pt x="1241" y="291"/>
                  </a:lnTo>
                  <a:lnTo>
                    <a:pt x="1246" y="292"/>
                  </a:lnTo>
                  <a:lnTo>
                    <a:pt x="1250" y="295"/>
                  </a:lnTo>
                  <a:lnTo>
                    <a:pt x="1259" y="302"/>
                  </a:lnTo>
                  <a:lnTo>
                    <a:pt x="1264" y="309"/>
                  </a:lnTo>
                  <a:lnTo>
                    <a:pt x="1269" y="312"/>
                  </a:lnTo>
                  <a:lnTo>
                    <a:pt x="1273" y="314"/>
                  </a:lnTo>
                  <a:lnTo>
                    <a:pt x="1280" y="310"/>
                  </a:lnTo>
                  <a:lnTo>
                    <a:pt x="1287" y="309"/>
                  </a:lnTo>
                  <a:lnTo>
                    <a:pt x="1294" y="307"/>
                  </a:lnTo>
                  <a:lnTo>
                    <a:pt x="1301" y="309"/>
                  </a:lnTo>
                  <a:lnTo>
                    <a:pt x="1306" y="310"/>
                  </a:lnTo>
                  <a:lnTo>
                    <a:pt x="1314" y="314"/>
                  </a:lnTo>
                  <a:lnTo>
                    <a:pt x="1319" y="319"/>
                  </a:lnTo>
                  <a:lnTo>
                    <a:pt x="1323" y="324"/>
                  </a:lnTo>
                  <a:lnTo>
                    <a:pt x="1326" y="322"/>
                  </a:lnTo>
                  <a:lnTo>
                    <a:pt x="1329" y="320"/>
                  </a:lnTo>
                  <a:lnTo>
                    <a:pt x="1337" y="320"/>
                  </a:lnTo>
                  <a:lnTo>
                    <a:pt x="1343" y="327"/>
                  </a:lnTo>
                  <a:lnTo>
                    <a:pt x="1349" y="333"/>
                  </a:lnTo>
                  <a:lnTo>
                    <a:pt x="1356" y="337"/>
                  </a:lnTo>
                  <a:lnTo>
                    <a:pt x="1364" y="341"/>
                  </a:lnTo>
                  <a:lnTo>
                    <a:pt x="1371" y="337"/>
                  </a:lnTo>
                  <a:lnTo>
                    <a:pt x="1379" y="334"/>
                  </a:lnTo>
                  <a:lnTo>
                    <a:pt x="1387" y="334"/>
                  </a:lnTo>
                  <a:lnTo>
                    <a:pt x="1392" y="334"/>
                  </a:lnTo>
                  <a:lnTo>
                    <a:pt x="1399" y="336"/>
                  </a:lnTo>
                  <a:lnTo>
                    <a:pt x="1405" y="338"/>
                  </a:lnTo>
                  <a:lnTo>
                    <a:pt x="1416" y="347"/>
                  </a:lnTo>
                  <a:lnTo>
                    <a:pt x="1426" y="355"/>
                  </a:lnTo>
                  <a:lnTo>
                    <a:pt x="1438" y="364"/>
                  </a:lnTo>
                  <a:lnTo>
                    <a:pt x="1444" y="368"/>
                  </a:lnTo>
                  <a:lnTo>
                    <a:pt x="1451" y="371"/>
                  </a:lnTo>
                  <a:lnTo>
                    <a:pt x="1458" y="373"/>
                  </a:lnTo>
                  <a:lnTo>
                    <a:pt x="1465" y="375"/>
                  </a:lnTo>
                  <a:lnTo>
                    <a:pt x="1464" y="371"/>
                  </a:lnTo>
                  <a:lnTo>
                    <a:pt x="1461" y="369"/>
                  </a:lnTo>
                  <a:lnTo>
                    <a:pt x="1455" y="366"/>
                  </a:lnTo>
                  <a:lnTo>
                    <a:pt x="1448" y="366"/>
                  </a:lnTo>
                  <a:lnTo>
                    <a:pt x="1445" y="365"/>
                  </a:lnTo>
                  <a:lnTo>
                    <a:pt x="1444" y="362"/>
                  </a:lnTo>
                  <a:lnTo>
                    <a:pt x="1450" y="357"/>
                  </a:lnTo>
                  <a:lnTo>
                    <a:pt x="1451" y="354"/>
                  </a:lnTo>
                  <a:lnTo>
                    <a:pt x="1454" y="354"/>
                  </a:lnTo>
                  <a:lnTo>
                    <a:pt x="1460" y="355"/>
                  </a:lnTo>
                  <a:lnTo>
                    <a:pt x="1465" y="358"/>
                  </a:lnTo>
                  <a:lnTo>
                    <a:pt x="1478" y="365"/>
                  </a:lnTo>
                  <a:lnTo>
                    <a:pt x="1483" y="369"/>
                  </a:lnTo>
                  <a:lnTo>
                    <a:pt x="1489" y="371"/>
                  </a:lnTo>
                  <a:lnTo>
                    <a:pt x="1492" y="366"/>
                  </a:lnTo>
                  <a:lnTo>
                    <a:pt x="1495" y="362"/>
                  </a:lnTo>
                  <a:lnTo>
                    <a:pt x="1497" y="359"/>
                  </a:lnTo>
                  <a:lnTo>
                    <a:pt x="1500" y="359"/>
                  </a:lnTo>
                  <a:lnTo>
                    <a:pt x="1504" y="358"/>
                  </a:lnTo>
                  <a:lnTo>
                    <a:pt x="1507" y="359"/>
                  </a:lnTo>
                  <a:lnTo>
                    <a:pt x="1514" y="362"/>
                  </a:lnTo>
                  <a:lnTo>
                    <a:pt x="1530" y="372"/>
                  </a:lnTo>
                  <a:lnTo>
                    <a:pt x="1538" y="375"/>
                  </a:lnTo>
                  <a:lnTo>
                    <a:pt x="1542" y="376"/>
                  </a:lnTo>
                  <a:lnTo>
                    <a:pt x="1547" y="376"/>
                  </a:lnTo>
                  <a:close/>
                  <a:moveTo>
                    <a:pt x="374" y="289"/>
                  </a:moveTo>
                  <a:lnTo>
                    <a:pt x="374" y="289"/>
                  </a:lnTo>
                  <a:lnTo>
                    <a:pt x="363" y="319"/>
                  </a:lnTo>
                  <a:lnTo>
                    <a:pt x="352" y="347"/>
                  </a:lnTo>
                  <a:lnTo>
                    <a:pt x="346" y="361"/>
                  </a:lnTo>
                  <a:lnTo>
                    <a:pt x="342" y="375"/>
                  </a:lnTo>
                  <a:lnTo>
                    <a:pt x="339" y="390"/>
                  </a:lnTo>
                  <a:lnTo>
                    <a:pt x="338" y="406"/>
                  </a:lnTo>
                  <a:lnTo>
                    <a:pt x="335" y="448"/>
                  </a:lnTo>
                  <a:lnTo>
                    <a:pt x="334" y="469"/>
                  </a:lnTo>
                  <a:lnTo>
                    <a:pt x="335" y="491"/>
                  </a:lnTo>
                  <a:lnTo>
                    <a:pt x="338" y="507"/>
                  </a:lnTo>
                  <a:lnTo>
                    <a:pt x="342" y="521"/>
                  </a:lnTo>
                  <a:lnTo>
                    <a:pt x="348" y="534"/>
                  </a:lnTo>
                  <a:lnTo>
                    <a:pt x="353" y="545"/>
                  </a:lnTo>
                  <a:lnTo>
                    <a:pt x="366" y="566"/>
                  </a:lnTo>
                  <a:lnTo>
                    <a:pt x="381" y="585"/>
                  </a:lnTo>
                  <a:lnTo>
                    <a:pt x="390" y="595"/>
                  </a:lnTo>
                  <a:lnTo>
                    <a:pt x="398" y="602"/>
                  </a:lnTo>
                  <a:lnTo>
                    <a:pt x="424" y="616"/>
                  </a:lnTo>
                  <a:lnTo>
                    <a:pt x="447" y="629"/>
                  </a:lnTo>
                  <a:lnTo>
                    <a:pt x="474" y="642"/>
                  </a:lnTo>
                  <a:lnTo>
                    <a:pt x="501" y="651"/>
                  </a:lnTo>
                  <a:lnTo>
                    <a:pt x="515" y="656"/>
                  </a:lnTo>
                  <a:lnTo>
                    <a:pt x="530" y="660"/>
                  </a:lnTo>
                  <a:lnTo>
                    <a:pt x="537" y="660"/>
                  </a:lnTo>
                  <a:lnTo>
                    <a:pt x="544" y="660"/>
                  </a:lnTo>
                  <a:lnTo>
                    <a:pt x="551" y="660"/>
                  </a:lnTo>
                  <a:lnTo>
                    <a:pt x="558" y="661"/>
                  </a:lnTo>
                  <a:lnTo>
                    <a:pt x="578" y="665"/>
                  </a:lnTo>
                  <a:lnTo>
                    <a:pt x="596" y="671"/>
                  </a:lnTo>
                  <a:lnTo>
                    <a:pt x="634" y="684"/>
                  </a:lnTo>
                  <a:lnTo>
                    <a:pt x="669" y="695"/>
                  </a:lnTo>
                  <a:lnTo>
                    <a:pt x="706" y="706"/>
                  </a:lnTo>
                  <a:lnTo>
                    <a:pt x="762" y="720"/>
                  </a:lnTo>
                  <a:lnTo>
                    <a:pt x="818" y="733"/>
                  </a:lnTo>
                  <a:lnTo>
                    <a:pt x="828" y="733"/>
                  </a:lnTo>
                  <a:lnTo>
                    <a:pt x="838" y="734"/>
                  </a:lnTo>
                  <a:lnTo>
                    <a:pt x="842" y="737"/>
                  </a:lnTo>
                  <a:lnTo>
                    <a:pt x="846" y="738"/>
                  </a:lnTo>
                  <a:lnTo>
                    <a:pt x="850" y="741"/>
                  </a:lnTo>
                  <a:lnTo>
                    <a:pt x="854" y="743"/>
                  </a:lnTo>
                  <a:lnTo>
                    <a:pt x="860" y="744"/>
                  </a:lnTo>
                  <a:lnTo>
                    <a:pt x="866" y="743"/>
                  </a:lnTo>
                  <a:lnTo>
                    <a:pt x="871" y="743"/>
                  </a:lnTo>
                  <a:lnTo>
                    <a:pt x="876" y="743"/>
                  </a:lnTo>
                  <a:lnTo>
                    <a:pt x="885" y="747"/>
                  </a:lnTo>
                  <a:lnTo>
                    <a:pt x="895" y="750"/>
                  </a:lnTo>
                  <a:lnTo>
                    <a:pt x="949" y="764"/>
                  </a:lnTo>
                  <a:lnTo>
                    <a:pt x="975" y="769"/>
                  </a:lnTo>
                  <a:lnTo>
                    <a:pt x="1002" y="775"/>
                  </a:lnTo>
                  <a:lnTo>
                    <a:pt x="1066" y="788"/>
                  </a:lnTo>
                  <a:lnTo>
                    <a:pt x="1088" y="792"/>
                  </a:lnTo>
                  <a:lnTo>
                    <a:pt x="1109" y="796"/>
                  </a:lnTo>
                  <a:lnTo>
                    <a:pt x="1148" y="807"/>
                  </a:lnTo>
                  <a:lnTo>
                    <a:pt x="1187" y="819"/>
                  </a:lnTo>
                  <a:lnTo>
                    <a:pt x="1229" y="828"/>
                  </a:lnTo>
                  <a:lnTo>
                    <a:pt x="1248" y="834"/>
                  </a:lnTo>
                  <a:lnTo>
                    <a:pt x="1266" y="835"/>
                  </a:lnTo>
                  <a:lnTo>
                    <a:pt x="1269" y="835"/>
                  </a:lnTo>
                  <a:lnTo>
                    <a:pt x="1271" y="834"/>
                  </a:lnTo>
                  <a:lnTo>
                    <a:pt x="1274" y="833"/>
                  </a:lnTo>
                  <a:lnTo>
                    <a:pt x="1280" y="834"/>
                  </a:lnTo>
                  <a:lnTo>
                    <a:pt x="1284" y="835"/>
                  </a:lnTo>
                  <a:lnTo>
                    <a:pt x="1288" y="835"/>
                  </a:lnTo>
                  <a:lnTo>
                    <a:pt x="1309" y="834"/>
                  </a:lnTo>
                  <a:lnTo>
                    <a:pt x="1333" y="831"/>
                  </a:lnTo>
                  <a:lnTo>
                    <a:pt x="1356" y="826"/>
                  </a:lnTo>
                  <a:lnTo>
                    <a:pt x="1375" y="819"/>
                  </a:lnTo>
                  <a:lnTo>
                    <a:pt x="1395" y="809"/>
                  </a:lnTo>
                  <a:lnTo>
                    <a:pt x="1412" y="796"/>
                  </a:lnTo>
                  <a:lnTo>
                    <a:pt x="1429" y="782"/>
                  </a:lnTo>
                  <a:lnTo>
                    <a:pt x="1444" y="765"/>
                  </a:lnTo>
                  <a:lnTo>
                    <a:pt x="1458" y="748"/>
                  </a:lnTo>
                  <a:lnTo>
                    <a:pt x="1472" y="731"/>
                  </a:lnTo>
                  <a:lnTo>
                    <a:pt x="1495" y="698"/>
                  </a:lnTo>
                  <a:lnTo>
                    <a:pt x="1510" y="675"/>
                  </a:lnTo>
                  <a:lnTo>
                    <a:pt x="1523" y="651"/>
                  </a:lnTo>
                  <a:lnTo>
                    <a:pt x="1535" y="628"/>
                  </a:lnTo>
                  <a:lnTo>
                    <a:pt x="1547" y="602"/>
                  </a:lnTo>
                  <a:lnTo>
                    <a:pt x="1556" y="577"/>
                  </a:lnTo>
                  <a:lnTo>
                    <a:pt x="1562" y="550"/>
                  </a:lnTo>
                  <a:lnTo>
                    <a:pt x="1566" y="522"/>
                  </a:lnTo>
                  <a:lnTo>
                    <a:pt x="1568" y="491"/>
                  </a:lnTo>
                  <a:lnTo>
                    <a:pt x="1562" y="482"/>
                  </a:lnTo>
                  <a:lnTo>
                    <a:pt x="1555" y="473"/>
                  </a:lnTo>
                  <a:lnTo>
                    <a:pt x="1540" y="458"/>
                  </a:lnTo>
                  <a:lnTo>
                    <a:pt x="1495" y="444"/>
                  </a:lnTo>
                  <a:lnTo>
                    <a:pt x="1448" y="430"/>
                  </a:lnTo>
                  <a:lnTo>
                    <a:pt x="1402" y="416"/>
                  </a:lnTo>
                  <a:lnTo>
                    <a:pt x="1356" y="404"/>
                  </a:lnTo>
                  <a:lnTo>
                    <a:pt x="1173" y="358"/>
                  </a:lnTo>
                  <a:lnTo>
                    <a:pt x="1141" y="351"/>
                  </a:lnTo>
                  <a:lnTo>
                    <a:pt x="1110" y="343"/>
                  </a:lnTo>
                  <a:lnTo>
                    <a:pt x="1079" y="336"/>
                  </a:lnTo>
                  <a:lnTo>
                    <a:pt x="1048" y="329"/>
                  </a:lnTo>
                  <a:lnTo>
                    <a:pt x="1017" y="322"/>
                  </a:lnTo>
                  <a:lnTo>
                    <a:pt x="988" y="313"/>
                  </a:lnTo>
                  <a:lnTo>
                    <a:pt x="977" y="309"/>
                  </a:lnTo>
                  <a:lnTo>
                    <a:pt x="972" y="306"/>
                  </a:lnTo>
                  <a:lnTo>
                    <a:pt x="967" y="305"/>
                  </a:lnTo>
                  <a:lnTo>
                    <a:pt x="958" y="305"/>
                  </a:lnTo>
                  <a:lnTo>
                    <a:pt x="950" y="305"/>
                  </a:lnTo>
                  <a:lnTo>
                    <a:pt x="933" y="300"/>
                  </a:lnTo>
                  <a:lnTo>
                    <a:pt x="919" y="296"/>
                  </a:lnTo>
                  <a:lnTo>
                    <a:pt x="904" y="291"/>
                  </a:lnTo>
                  <a:lnTo>
                    <a:pt x="888" y="286"/>
                  </a:lnTo>
                  <a:lnTo>
                    <a:pt x="877" y="286"/>
                  </a:lnTo>
                  <a:lnTo>
                    <a:pt x="867" y="285"/>
                  </a:lnTo>
                  <a:lnTo>
                    <a:pt x="856" y="282"/>
                  </a:lnTo>
                  <a:lnTo>
                    <a:pt x="845" y="278"/>
                  </a:lnTo>
                  <a:lnTo>
                    <a:pt x="835" y="274"/>
                  </a:lnTo>
                  <a:lnTo>
                    <a:pt x="824" y="271"/>
                  </a:lnTo>
                  <a:lnTo>
                    <a:pt x="798" y="268"/>
                  </a:lnTo>
                  <a:lnTo>
                    <a:pt x="774" y="264"/>
                  </a:lnTo>
                  <a:lnTo>
                    <a:pt x="741" y="256"/>
                  </a:lnTo>
                  <a:lnTo>
                    <a:pt x="725" y="251"/>
                  </a:lnTo>
                  <a:lnTo>
                    <a:pt x="706" y="248"/>
                  </a:lnTo>
                  <a:lnTo>
                    <a:pt x="687" y="244"/>
                  </a:lnTo>
                  <a:lnTo>
                    <a:pt x="665" y="239"/>
                  </a:lnTo>
                  <a:lnTo>
                    <a:pt x="620" y="225"/>
                  </a:lnTo>
                  <a:lnTo>
                    <a:pt x="582" y="212"/>
                  </a:lnTo>
                  <a:lnTo>
                    <a:pt x="543" y="201"/>
                  </a:lnTo>
                  <a:lnTo>
                    <a:pt x="523" y="195"/>
                  </a:lnTo>
                  <a:lnTo>
                    <a:pt x="504" y="191"/>
                  </a:lnTo>
                  <a:lnTo>
                    <a:pt x="485" y="187"/>
                  </a:lnTo>
                  <a:lnTo>
                    <a:pt x="467" y="185"/>
                  </a:lnTo>
                  <a:lnTo>
                    <a:pt x="449" y="177"/>
                  </a:lnTo>
                  <a:lnTo>
                    <a:pt x="429" y="170"/>
                  </a:lnTo>
                  <a:lnTo>
                    <a:pt x="408" y="166"/>
                  </a:lnTo>
                  <a:lnTo>
                    <a:pt x="388" y="163"/>
                  </a:lnTo>
                  <a:lnTo>
                    <a:pt x="391" y="177"/>
                  </a:lnTo>
                  <a:lnTo>
                    <a:pt x="393" y="192"/>
                  </a:lnTo>
                  <a:lnTo>
                    <a:pt x="391" y="208"/>
                  </a:lnTo>
                  <a:lnTo>
                    <a:pt x="390" y="225"/>
                  </a:lnTo>
                  <a:lnTo>
                    <a:pt x="387" y="240"/>
                  </a:lnTo>
                  <a:lnTo>
                    <a:pt x="383" y="257"/>
                  </a:lnTo>
                  <a:lnTo>
                    <a:pt x="374" y="289"/>
                  </a:lnTo>
                  <a:close/>
                  <a:moveTo>
                    <a:pt x="1503" y="375"/>
                  </a:moveTo>
                  <a:lnTo>
                    <a:pt x="1503" y="375"/>
                  </a:lnTo>
                  <a:lnTo>
                    <a:pt x="1503" y="378"/>
                  </a:lnTo>
                  <a:lnTo>
                    <a:pt x="1502" y="382"/>
                  </a:lnTo>
                  <a:lnTo>
                    <a:pt x="1509" y="383"/>
                  </a:lnTo>
                  <a:lnTo>
                    <a:pt x="1516" y="386"/>
                  </a:lnTo>
                  <a:lnTo>
                    <a:pt x="1523" y="387"/>
                  </a:lnTo>
                  <a:lnTo>
                    <a:pt x="1527" y="387"/>
                  </a:lnTo>
                  <a:lnTo>
                    <a:pt x="1530" y="386"/>
                  </a:lnTo>
                  <a:lnTo>
                    <a:pt x="1523" y="383"/>
                  </a:lnTo>
                  <a:lnTo>
                    <a:pt x="1517" y="380"/>
                  </a:lnTo>
                  <a:lnTo>
                    <a:pt x="1511" y="376"/>
                  </a:lnTo>
                  <a:lnTo>
                    <a:pt x="1503" y="375"/>
                  </a:lnTo>
                  <a:close/>
                  <a:moveTo>
                    <a:pt x="1190" y="883"/>
                  </a:moveTo>
                  <a:lnTo>
                    <a:pt x="1190" y="883"/>
                  </a:lnTo>
                  <a:lnTo>
                    <a:pt x="1180" y="877"/>
                  </a:lnTo>
                  <a:lnTo>
                    <a:pt x="1169" y="875"/>
                  </a:lnTo>
                  <a:lnTo>
                    <a:pt x="1158" y="872"/>
                  </a:lnTo>
                  <a:lnTo>
                    <a:pt x="1146" y="870"/>
                  </a:lnTo>
                  <a:lnTo>
                    <a:pt x="1124" y="868"/>
                  </a:lnTo>
                  <a:lnTo>
                    <a:pt x="1100" y="863"/>
                  </a:lnTo>
                  <a:lnTo>
                    <a:pt x="1075" y="858"/>
                  </a:lnTo>
                  <a:lnTo>
                    <a:pt x="1051" y="851"/>
                  </a:lnTo>
                  <a:lnTo>
                    <a:pt x="1027" y="842"/>
                  </a:lnTo>
                  <a:lnTo>
                    <a:pt x="1002" y="835"/>
                  </a:lnTo>
                  <a:lnTo>
                    <a:pt x="950" y="824"/>
                  </a:lnTo>
                  <a:lnTo>
                    <a:pt x="898" y="813"/>
                  </a:lnTo>
                  <a:lnTo>
                    <a:pt x="885" y="807"/>
                  </a:lnTo>
                  <a:lnTo>
                    <a:pt x="871" y="803"/>
                  </a:lnTo>
                  <a:lnTo>
                    <a:pt x="843" y="796"/>
                  </a:lnTo>
                  <a:lnTo>
                    <a:pt x="817" y="790"/>
                  </a:lnTo>
                  <a:lnTo>
                    <a:pt x="788" y="783"/>
                  </a:lnTo>
                  <a:lnTo>
                    <a:pt x="760" y="776"/>
                  </a:lnTo>
                  <a:lnTo>
                    <a:pt x="731" y="771"/>
                  </a:lnTo>
                  <a:lnTo>
                    <a:pt x="703" y="767"/>
                  </a:lnTo>
                  <a:lnTo>
                    <a:pt x="675" y="761"/>
                  </a:lnTo>
                  <a:lnTo>
                    <a:pt x="654" y="754"/>
                  </a:lnTo>
                  <a:lnTo>
                    <a:pt x="634" y="747"/>
                  </a:lnTo>
                  <a:lnTo>
                    <a:pt x="613" y="740"/>
                  </a:lnTo>
                  <a:lnTo>
                    <a:pt x="591" y="733"/>
                  </a:lnTo>
                  <a:lnTo>
                    <a:pt x="534" y="717"/>
                  </a:lnTo>
                  <a:lnTo>
                    <a:pt x="508" y="709"/>
                  </a:lnTo>
                  <a:lnTo>
                    <a:pt x="484" y="702"/>
                  </a:lnTo>
                  <a:lnTo>
                    <a:pt x="463" y="698"/>
                  </a:lnTo>
                  <a:lnTo>
                    <a:pt x="443" y="692"/>
                  </a:lnTo>
                  <a:lnTo>
                    <a:pt x="422" y="685"/>
                  </a:lnTo>
                  <a:lnTo>
                    <a:pt x="402" y="678"/>
                  </a:lnTo>
                  <a:lnTo>
                    <a:pt x="384" y="670"/>
                  </a:lnTo>
                  <a:lnTo>
                    <a:pt x="366" y="661"/>
                  </a:lnTo>
                  <a:lnTo>
                    <a:pt x="349" y="650"/>
                  </a:lnTo>
                  <a:lnTo>
                    <a:pt x="334" y="640"/>
                  </a:lnTo>
                  <a:lnTo>
                    <a:pt x="328" y="635"/>
                  </a:lnTo>
                  <a:lnTo>
                    <a:pt x="322" y="629"/>
                  </a:lnTo>
                  <a:lnTo>
                    <a:pt x="313" y="615"/>
                  </a:lnTo>
                  <a:lnTo>
                    <a:pt x="304" y="600"/>
                  </a:lnTo>
                  <a:lnTo>
                    <a:pt x="296" y="584"/>
                  </a:lnTo>
                  <a:lnTo>
                    <a:pt x="289" y="569"/>
                  </a:lnTo>
                  <a:lnTo>
                    <a:pt x="282" y="550"/>
                  </a:lnTo>
                  <a:lnTo>
                    <a:pt x="278" y="532"/>
                  </a:lnTo>
                  <a:lnTo>
                    <a:pt x="275" y="517"/>
                  </a:lnTo>
                  <a:lnTo>
                    <a:pt x="272" y="489"/>
                  </a:lnTo>
                  <a:lnTo>
                    <a:pt x="272" y="465"/>
                  </a:lnTo>
                  <a:lnTo>
                    <a:pt x="275" y="439"/>
                  </a:lnTo>
                  <a:lnTo>
                    <a:pt x="280" y="413"/>
                  </a:lnTo>
                  <a:lnTo>
                    <a:pt x="283" y="397"/>
                  </a:lnTo>
                  <a:lnTo>
                    <a:pt x="289" y="380"/>
                  </a:lnTo>
                  <a:lnTo>
                    <a:pt x="293" y="365"/>
                  </a:lnTo>
                  <a:lnTo>
                    <a:pt x="294" y="358"/>
                  </a:lnTo>
                  <a:lnTo>
                    <a:pt x="294" y="351"/>
                  </a:lnTo>
                  <a:lnTo>
                    <a:pt x="294" y="354"/>
                  </a:lnTo>
                  <a:lnTo>
                    <a:pt x="282" y="383"/>
                  </a:lnTo>
                  <a:lnTo>
                    <a:pt x="269" y="413"/>
                  </a:lnTo>
                  <a:lnTo>
                    <a:pt x="240" y="475"/>
                  </a:lnTo>
                  <a:lnTo>
                    <a:pt x="219" y="515"/>
                  </a:lnTo>
                  <a:lnTo>
                    <a:pt x="199" y="556"/>
                  </a:lnTo>
                  <a:lnTo>
                    <a:pt x="190" y="576"/>
                  </a:lnTo>
                  <a:lnTo>
                    <a:pt x="182" y="597"/>
                  </a:lnTo>
                  <a:lnTo>
                    <a:pt x="176" y="618"/>
                  </a:lnTo>
                  <a:lnTo>
                    <a:pt x="171" y="639"/>
                  </a:lnTo>
                  <a:lnTo>
                    <a:pt x="167" y="665"/>
                  </a:lnTo>
                  <a:lnTo>
                    <a:pt x="165" y="680"/>
                  </a:lnTo>
                  <a:lnTo>
                    <a:pt x="167" y="692"/>
                  </a:lnTo>
                  <a:lnTo>
                    <a:pt x="169" y="702"/>
                  </a:lnTo>
                  <a:lnTo>
                    <a:pt x="174" y="709"/>
                  </a:lnTo>
                  <a:lnTo>
                    <a:pt x="181" y="715"/>
                  </a:lnTo>
                  <a:lnTo>
                    <a:pt x="188" y="720"/>
                  </a:lnTo>
                  <a:lnTo>
                    <a:pt x="197" y="726"/>
                  </a:lnTo>
                  <a:lnTo>
                    <a:pt x="207" y="729"/>
                  </a:lnTo>
                  <a:lnTo>
                    <a:pt x="227" y="734"/>
                  </a:lnTo>
                  <a:lnTo>
                    <a:pt x="272" y="744"/>
                  </a:lnTo>
                  <a:lnTo>
                    <a:pt x="318" y="751"/>
                  </a:lnTo>
                  <a:lnTo>
                    <a:pt x="365" y="758"/>
                  </a:lnTo>
                  <a:lnTo>
                    <a:pt x="411" y="768"/>
                  </a:lnTo>
                  <a:lnTo>
                    <a:pt x="459" y="779"/>
                  </a:lnTo>
                  <a:lnTo>
                    <a:pt x="505" y="792"/>
                  </a:lnTo>
                  <a:lnTo>
                    <a:pt x="602" y="817"/>
                  </a:lnTo>
                  <a:lnTo>
                    <a:pt x="647" y="828"/>
                  </a:lnTo>
                  <a:lnTo>
                    <a:pt x="692" y="842"/>
                  </a:lnTo>
                  <a:lnTo>
                    <a:pt x="737" y="854"/>
                  </a:lnTo>
                  <a:lnTo>
                    <a:pt x="783" y="863"/>
                  </a:lnTo>
                  <a:lnTo>
                    <a:pt x="829" y="873"/>
                  </a:lnTo>
                  <a:lnTo>
                    <a:pt x="876" y="883"/>
                  </a:lnTo>
                  <a:lnTo>
                    <a:pt x="899" y="887"/>
                  </a:lnTo>
                  <a:lnTo>
                    <a:pt x="923" y="892"/>
                  </a:lnTo>
                  <a:lnTo>
                    <a:pt x="946" y="896"/>
                  </a:lnTo>
                  <a:lnTo>
                    <a:pt x="968" y="901"/>
                  </a:lnTo>
                  <a:lnTo>
                    <a:pt x="1023" y="917"/>
                  </a:lnTo>
                  <a:lnTo>
                    <a:pt x="1050" y="927"/>
                  </a:lnTo>
                  <a:lnTo>
                    <a:pt x="1079" y="934"/>
                  </a:lnTo>
                  <a:lnTo>
                    <a:pt x="1148" y="952"/>
                  </a:lnTo>
                  <a:lnTo>
                    <a:pt x="1182" y="960"/>
                  </a:lnTo>
                  <a:lnTo>
                    <a:pt x="1197" y="962"/>
                  </a:lnTo>
                  <a:lnTo>
                    <a:pt x="1211" y="963"/>
                  </a:lnTo>
                  <a:lnTo>
                    <a:pt x="1231" y="970"/>
                  </a:lnTo>
                  <a:lnTo>
                    <a:pt x="1252" y="974"/>
                  </a:lnTo>
                  <a:lnTo>
                    <a:pt x="1294" y="983"/>
                  </a:lnTo>
                  <a:lnTo>
                    <a:pt x="1336" y="991"/>
                  </a:lnTo>
                  <a:lnTo>
                    <a:pt x="1357" y="994"/>
                  </a:lnTo>
                  <a:lnTo>
                    <a:pt x="1368" y="994"/>
                  </a:lnTo>
                  <a:lnTo>
                    <a:pt x="1379" y="994"/>
                  </a:lnTo>
                  <a:lnTo>
                    <a:pt x="1391" y="991"/>
                  </a:lnTo>
                  <a:lnTo>
                    <a:pt x="1402" y="988"/>
                  </a:lnTo>
                  <a:lnTo>
                    <a:pt x="1415" y="986"/>
                  </a:lnTo>
                  <a:lnTo>
                    <a:pt x="1426" y="984"/>
                  </a:lnTo>
                  <a:lnTo>
                    <a:pt x="1447" y="956"/>
                  </a:lnTo>
                  <a:lnTo>
                    <a:pt x="1458" y="941"/>
                  </a:lnTo>
                  <a:lnTo>
                    <a:pt x="1468" y="925"/>
                  </a:lnTo>
                  <a:lnTo>
                    <a:pt x="1476" y="908"/>
                  </a:lnTo>
                  <a:lnTo>
                    <a:pt x="1483" y="892"/>
                  </a:lnTo>
                  <a:lnTo>
                    <a:pt x="1488" y="872"/>
                  </a:lnTo>
                  <a:lnTo>
                    <a:pt x="1489" y="852"/>
                  </a:lnTo>
                  <a:lnTo>
                    <a:pt x="1465" y="865"/>
                  </a:lnTo>
                  <a:lnTo>
                    <a:pt x="1437" y="877"/>
                  </a:lnTo>
                  <a:lnTo>
                    <a:pt x="1423" y="883"/>
                  </a:lnTo>
                  <a:lnTo>
                    <a:pt x="1408" y="887"/>
                  </a:lnTo>
                  <a:lnTo>
                    <a:pt x="1392" y="892"/>
                  </a:lnTo>
                  <a:lnTo>
                    <a:pt x="1378" y="894"/>
                  </a:lnTo>
                  <a:lnTo>
                    <a:pt x="1370" y="894"/>
                  </a:lnTo>
                  <a:lnTo>
                    <a:pt x="1363" y="893"/>
                  </a:lnTo>
                  <a:lnTo>
                    <a:pt x="1356" y="894"/>
                  </a:lnTo>
                  <a:lnTo>
                    <a:pt x="1350" y="896"/>
                  </a:lnTo>
                  <a:lnTo>
                    <a:pt x="1354" y="896"/>
                  </a:lnTo>
                  <a:lnTo>
                    <a:pt x="1357" y="897"/>
                  </a:lnTo>
                  <a:lnTo>
                    <a:pt x="1360" y="899"/>
                  </a:lnTo>
                  <a:lnTo>
                    <a:pt x="1360" y="903"/>
                  </a:lnTo>
                  <a:lnTo>
                    <a:pt x="1315" y="900"/>
                  </a:lnTo>
                  <a:lnTo>
                    <a:pt x="1274" y="896"/>
                  </a:lnTo>
                  <a:lnTo>
                    <a:pt x="1190" y="883"/>
                  </a:lnTo>
                  <a:close/>
                  <a:moveTo>
                    <a:pt x="1385" y="351"/>
                  </a:moveTo>
                  <a:lnTo>
                    <a:pt x="1385" y="351"/>
                  </a:lnTo>
                  <a:lnTo>
                    <a:pt x="1391" y="352"/>
                  </a:lnTo>
                  <a:lnTo>
                    <a:pt x="1398" y="354"/>
                  </a:lnTo>
                  <a:lnTo>
                    <a:pt x="1405" y="355"/>
                  </a:lnTo>
                  <a:lnTo>
                    <a:pt x="1409" y="355"/>
                  </a:lnTo>
                  <a:lnTo>
                    <a:pt x="1403" y="352"/>
                  </a:lnTo>
                  <a:lnTo>
                    <a:pt x="1396" y="348"/>
                  </a:lnTo>
                  <a:lnTo>
                    <a:pt x="1392" y="347"/>
                  </a:lnTo>
                  <a:lnTo>
                    <a:pt x="1389" y="347"/>
                  </a:lnTo>
                  <a:lnTo>
                    <a:pt x="1387" y="348"/>
                  </a:lnTo>
                  <a:lnTo>
                    <a:pt x="1385" y="351"/>
                  </a:lnTo>
                  <a:close/>
                  <a:moveTo>
                    <a:pt x="1238" y="312"/>
                  </a:moveTo>
                  <a:lnTo>
                    <a:pt x="1238" y="312"/>
                  </a:lnTo>
                  <a:lnTo>
                    <a:pt x="1245" y="312"/>
                  </a:lnTo>
                  <a:lnTo>
                    <a:pt x="1246" y="313"/>
                  </a:lnTo>
                  <a:lnTo>
                    <a:pt x="1248" y="313"/>
                  </a:lnTo>
                  <a:lnTo>
                    <a:pt x="1249" y="314"/>
                  </a:lnTo>
                  <a:lnTo>
                    <a:pt x="1250" y="314"/>
                  </a:lnTo>
                  <a:lnTo>
                    <a:pt x="1250" y="313"/>
                  </a:lnTo>
                  <a:lnTo>
                    <a:pt x="1249" y="310"/>
                  </a:lnTo>
                  <a:lnTo>
                    <a:pt x="1245" y="309"/>
                  </a:lnTo>
                  <a:lnTo>
                    <a:pt x="1241" y="309"/>
                  </a:lnTo>
                  <a:lnTo>
                    <a:pt x="1239" y="309"/>
                  </a:lnTo>
                  <a:lnTo>
                    <a:pt x="1238" y="312"/>
                  </a:lnTo>
                  <a:close/>
                  <a:moveTo>
                    <a:pt x="1179" y="298"/>
                  </a:moveTo>
                  <a:lnTo>
                    <a:pt x="1179" y="298"/>
                  </a:lnTo>
                  <a:lnTo>
                    <a:pt x="1183" y="296"/>
                  </a:lnTo>
                  <a:lnTo>
                    <a:pt x="1186" y="298"/>
                  </a:lnTo>
                  <a:lnTo>
                    <a:pt x="1193" y="299"/>
                  </a:lnTo>
                  <a:lnTo>
                    <a:pt x="1198" y="302"/>
                  </a:lnTo>
                  <a:lnTo>
                    <a:pt x="1201" y="302"/>
                  </a:lnTo>
                  <a:lnTo>
                    <a:pt x="1203" y="300"/>
                  </a:lnTo>
                  <a:lnTo>
                    <a:pt x="1200" y="298"/>
                  </a:lnTo>
                  <a:lnTo>
                    <a:pt x="1197" y="296"/>
                  </a:lnTo>
                  <a:lnTo>
                    <a:pt x="1190" y="293"/>
                  </a:lnTo>
                  <a:lnTo>
                    <a:pt x="1187" y="292"/>
                  </a:lnTo>
                  <a:lnTo>
                    <a:pt x="1183" y="293"/>
                  </a:lnTo>
                  <a:lnTo>
                    <a:pt x="1180" y="295"/>
                  </a:lnTo>
                  <a:lnTo>
                    <a:pt x="1179" y="298"/>
                  </a:lnTo>
                  <a:close/>
                  <a:moveTo>
                    <a:pt x="1131" y="282"/>
                  </a:moveTo>
                  <a:lnTo>
                    <a:pt x="1131" y="282"/>
                  </a:lnTo>
                  <a:lnTo>
                    <a:pt x="1132" y="284"/>
                  </a:lnTo>
                  <a:lnTo>
                    <a:pt x="1135" y="286"/>
                  </a:lnTo>
                  <a:lnTo>
                    <a:pt x="1145" y="288"/>
                  </a:lnTo>
                  <a:lnTo>
                    <a:pt x="1153" y="289"/>
                  </a:lnTo>
                  <a:lnTo>
                    <a:pt x="1156" y="288"/>
                  </a:lnTo>
                  <a:lnTo>
                    <a:pt x="1158" y="286"/>
                  </a:lnTo>
                  <a:lnTo>
                    <a:pt x="1152" y="284"/>
                  </a:lnTo>
                  <a:lnTo>
                    <a:pt x="1146" y="281"/>
                  </a:lnTo>
                  <a:lnTo>
                    <a:pt x="1139" y="279"/>
                  </a:lnTo>
                  <a:lnTo>
                    <a:pt x="1131" y="282"/>
                  </a:lnTo>
                  <a:close/>
                  <a:moveTo>
                    <a:pt x="1083" y="271"/>
                  </a:moveTo>
                  <a:lnTo>
                    <a:pt x="1083" y="271"/>
                  </a:lnTo>
                  <a:lnTo>
                    <a:pt x="1090" y="274"/>
                  </a:lnTo>
                  <a:lnTo>
                    <a:pt x="1093" y="275"/>
                  </a:lnTo>
                  <a:lnTo>
                    <a:pt x="1093" y="274"/>
                  </a:lnTo>
                  <a:lnTo>
                    <a:pt x="1095" y="272"/>
                  </a:lnTo>
                  <a:lnTo>
                    <a:pt x="1089" y="270"/>
                  </a:lnTo>
                  <a:lnTo>
                    <a:pt x="1086" y="270"/>
                  </a:lnTo>
                  <a:lnTo>
                    <a:pt x="1085" y="270"/>
                  </a:lnTo>
                  <a:lnTo>
                    <a:pt x="1083" y="271"/>
                  </a:lnTo>
                  <a:close/>
                  <a:moveTo>
                    <a:pt x="1033" y="248"/>
                  </a:moveTo>
                  <a:lnTo>
                    <a:pt x="1033" y="248"/>
                  </a:lnTo>
                  <a:lnTo>
                    <a:pt x="1029" y="250"/>
                  </a:lnTo>
                  <a:lnTo>
                    <a:pt x="1026" y="253"/>
                  </a:lnTo>
                  <a:lnTo>
                    <a:pt x="1023" y="258"/>
                  </a:lnTo>
                  <a:lnTo>
                    <a:pt x="1029" y="258"/>
                  </a:lnTo>
                  <a:lnTo>
                    <a:pt x="1033" y="260"/>
                  </a:lnTo>
                  <a:lnTo>
                    <a:pt x="1040" y="263"/>
                  </a:lnTo>
                  <a:lnTo>
                    <a:pt x="1038" y="258"/>
                  </a:lnTo>
                  <a:lnTo>
                    <a:pt x="1037" y="256"/>
                  </a:lnTo>
                  <a:lnTo>
                    <a:pt x="1034" y="253"/>
                  </a:lnTo>
                  <a:lnTo>
                    <a:pt x="1033" y="248"/>
                  </a:lnTo>
                  <a:close/>
                  <a:moveTo>
                    <a:pt x="965" y="241"/>
                  </a:moveTo>
                  <a:lnTo>
                    <a:pt x="965" y="241"/>
                  </a:lnTo>
                  <a:lnTo>
                    <a:pt x="972" y="243"/>
                  </a:lnTo>
                  <a:lnTo>
                    <a:pt x="979" y="244"/>
                  </a:lnTo>
                  <a:lnTo>
                    <a:pt x="993" y="250"/>
                  </a:lnTo>
                  <a:lnTo>
                    <a:pt x="992" y="244"/>
                  </a:lnTo>
                  <a:lnTo>
                    <a:pt x="991" y="239"/>
                  </a:lnTo>
                  <a:lnTo>
                    <a:pt x="986" y="234"/>
                  </a:lnTo>
                  <a:lnTo>
                    <a:pt x="982" y="233"/>
                  </a:lnTo>
                  <a:lnTo>
                    <a:pt x="977" y="232"/>
                  </a:lnTo>
                  <a:lnTo>
                    <a:pt x="972" y="233"/>
                  </a:lnTo>
                  <a:lnTo>
                    <a:pt x="968" y="236"/>
                  </a:lnTo>
                  <a:lnTo>
                    <a:pt x="965" y="241"/>
                  </a:lnTo>
                  <a:close/>
                  <a:moveTo>
                    <a:pt x="898" y="212"/>
                  </a:moveTo>
                  <a:lnTo>
                    <a:pt x="898" y="212"/>
                  </a:lnTo>
                  <a:lnTo>
                    <a:pt x="897" y="216"/>
                  </a:lnTo>
                  <a:lnTo>
                    <a:pt x="895" y="219"/>
                  </a:lnTo>
                  <a:lnTo>
                    <a:pt x="895" y="222"/>
                  </a:lnTo>
                  <a:lnTo>
                    <a:pt x="898" y="222"/>
                  </a:lnTo>
                  <a:lnTo>
                    <a:pt x="901" y="223"/>
                  </a:lnTo>
                  <a:lnTo>
                    <a:pt x="908" y="226"/>
                  </a:lnTo>
                  <a:lnTo>
                    <a:pt x="912" y="227"/>
                  </a:lnTo>
                  <a:lnTo>
                    <a:pt x="915" y="226"/>
                  </a:lnTo>
                  <a:lnTo>
                    <a:pt x="916" y="225"/>
                  </a:lnTo>
                  <a:lnTo>
                    <a:pt x="909" y="216"/>
                  </a:lnTo>
                  <a:lnTo>
                    <a:pt x="905" y="213"/>
                  </a:lnTo>
                  <a:lnTo>
                    <a:pt x="898" y="212"/>
                  </a:lnTo>
                  <a:close/>
                  <a:moveTo>
                    <a:pt x="840" y="205"/>
                  </a:moveTo>
                  <a:lnTo>
                    <a:pt x="840" y="205"/>
                  </a:lnTo>
                  <a:lnTo>
                    <a:pt x="847" y="208"/>
                  </a:lnTo>
                  <a:lnTo>
                    <a:pt x="854" y="211"/>
                  </a:lnTo>
                  <a:lnTo>
                    <a:pt x="854" y="208"/>
                  </a:lnTo>
                  <a:lnTo>
                    <a:pt x="853" y="205"/>
                  </a:lnTo>
                  <a:lnTo>
                    <a:pt x="849" y="202"/>
                  </a:lnTo>
                  <a:lnTo>
                    <a:pt x="843" y="202"/>
                  </a:lnTo>
                  <a:lnTo>
                    <a:pt x="842" y="202"/>
                  </a:lnTo>
                  <a:lnTo>
                    <a:pt x="840" y="205"/>
                  </a:lnTo>
                  <a:close/>
                  <a:moveTo>
                    <a:pt x="774" y="184"/>
                  </a:moveTo>
                  <a:lnTo>
                    <a:pt x="774" y="184"/>
                  </a:lnTo>
                  <a:lnTo>
                    <a:pt x="793" y="191"/>
                  </a:lnTo>
                  <a:lnTo>
                    <a:pt x="801" y="192"/>
                  </a:lnTo>
                  <a:lnTo>
                    <a:pt x="805" y="192"/>
                  </a:lnTo>
                  <a:lnTo>
                    <a:pt x="808" y="191"/>
                  </a:lnTo>
                  <a:lnTo>
                    <a:pt x="805" y="185"/>
                  </a:lnTo>
                  <a:lnTo>
                    <a:pt x="803" y="181"/>
                  </a:lnTo>
                  <a:lnTo>
                    <a:pt x="797" y="177"/>
                  </a:lnTo>
                  <a:lnTo>
                    <a:pt x="793" y="175"/>
                  </a:lnTo>
                  <a:lnTo>
                    <a:pt x="787" y="174"/>
                  </a:lnTo>
                  <a:lnTo>
                    <a:pt x="783" y="175"/>
                  </a:lnTo>
                  <a:lnTo>
                    <a:pt x="777" y="178"/>
                  </a:lnTo>
                  <a:lnTo>
                    <a:pt x="774" y="184"/>
                  </a:lnTo>
                  <a:close/>
                  <a:moveTo>
                    <a:pt x="734" y="168"/>
                  </a:moveTo>
                  <a:lnTo>
                    <a:pt x="734" y="168"/>
                  </a:lnTo>
                  <a:lnTo>
                    <a:pt x="727" y="168"/>
                  </a:lnTo>
                  <a:lnTo>
                    <a:pt x="724" y="170"/>
                  </a:lnTo>
                  <a:lnTo>
                    <a:pt x="723" y="171"/>
                  </a:lnTo>
                  <a:lnTo>
                    <a:pt x="727" y="171"/>
                  </a:lnTo>
                  <a:lnTo>
                    <a:pt x="731" y="174"/>
                  </a:lnTo>
                  <a:lnTo>
                    <a:pt x="735" y="174"/>
                  </a:lnTo>
                  <a:lnTo>
                    <a:pt x="737" y="174"/>
                  </a:lnTo>
                  <a:lnTo>
                    <a:pt x="738" y="173"/>
                  </a:lnTo>
                  <a:lnTo>
                    <a:pt x="737" y="173"/>
                  </a:lnTo>
                  <a:lnTo>
                    <a:pt x="735" y="171"/>
                  </a:lnTo>
                  <a:lnTo>
                    <a:pt x="734" y="168"/>
                  </a:lnTo>
                  <a:close/>
                  <a:moveTo>
                    <a:pt x="682" y="157"/>
                  </a:moveTo>
                  <a:lnTo>
                    <a:pt x="682" y="157"/>
                  </a:lnTo>
                  <a:lnTo>
                    <a:pt x="673" y="146"/>
                  </a:lnTo>
                  <a:lnTo>
                    <a:pt x="668" y="142"/>
                  </a:lnTo>
                  <a:lnTo>
                    <a:pt x="661" y="139"/>
                  </a:lnTo>
                  <a:lnTo>
                    <a:pt x="655" y="140"/>
                  </a:lnTo>
                  <a:lnTo>
                    <a:pt x="652" y="145"/>
                  </a:lnTo>
                  <a:lnTo>
                    <a:pt x="650" y="149"/>
                  </a:lnTo>
                  <a:lnTo>
                    <a:pt x="648" y="156"/>
                  </a:lnTo>
                  <a:lnTo>
                    <a:pt x="654" y="156"/>
                  </a:lnTo>
                  <a:lnTo>
                    <a:pt x="658" y="156"/>
                  </a:lnTo>
                  <a:lnTo>
                    <a:pt x="668" y="159"/>
                  </a:lnTo>
                  <a:lnTo>
                    <a:pt x="676" y="160"/>
                  </a:lnTo>
                  <a:lnTo>
                    <a:pt x="679" y="160"/>
                  </a:lnTo>
                  <a:lnTo>
                    <a:pt x="682" y="157"/>
                  </a:lnTo>
                  <a:close/>
                  <a:moveTo>
                    <a:pt x="602" y="146"/>
                  </a:moveTo>
                  <a:lnTo>
                    <a:pt x="602" y="146"/>
                  </a:lnTo>
                  <a:lnTo>
                    <a:pt x="605" y="146"/>
                  </a:lnTo>
                  <a:lnTo>
                    <a:pt x="609" y="147"/>
                  </a:lnTo>
                  <a:lnTo>
                    <a:pt x="612" y="147"/>
                  </a:lnTo>
                  <a:lnTo>
                    <a:pt x="613" y="147"/>
                  </a:lnTo>
                  <a:lnTo>
                    <a:pt x="613" y="146"/>
                  </a:lnTo>
                  <a:lnTo>
                    <a:pt x="610" y="143"/>
                  </a:lnTo>
                  <a:lnTo>
                    <a:pt x="607" y="142"/>
                  </a:lnTo>
                  <a:lnTo>
                    <a:pt x="605" y="142"/>
                  </a:lnTo>
                  <a:lnTo>
                    <a:pt x="602" y="146"/>
                  </a:lnTo>
                  <a:close/>
                  <a:moveTo>
                    <a:pt x="459" y="107"/>
                  </a:moveTo>
                  <a:lnTo>
                    <a:pt x="459" y="107"/>
                  </a:lnTo>
                  <a:lnTo>
                    <a:pt x="454" y="107"/>
                  </a:lnTo>
                  <a:lnTo>
                    <a:pt x="452" y="108"/>
                  </a:lnTo>
                  <a:lnTo>
                    <a:pt x="449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7" y="114"/>
                  </a:lnTo>
                  <a:lnTo>
                    <a:pt x="460" y="114"/>
                  </a:lnTo>
                  <a:lnTo>
                    <a:pt x="459" y="111"/>
                  </a:lnTo>
                  <a:lnTo>
                    <a:pt x="459" y="107"/>
                  </a:lnTo>
                  <a:close/>
                  <a:moveTo>
                    <a:pt x="285" y="76"/>
                  </a:moveTo>
                  <a:lnTo>
                    <a:pt x="285" y="76"/>
                  </a:lnTo>
                  <a:lnTo>
                    <a:pt x="292" y="79"/>
                  </a:lnTo>
                  <a:lnTo>
                    <a:pt x="301" y="80"/>
                  </a:lnTo>
                  <a:lnTo>
                    <a:pt x="310" y="80"/>
                  </a:lnTo>
                  <a:lnTo>
                    <a:pt x="314" y="80"/>
                  </a:lnTo>
                  <a:lnTo>
                    <a:pt x="318" y="77"/>
                  </a:lnTo>
                  <a:lnTo>
                    <a:pt x="311" y="73"/>
                  </a:lnTo>
                  <a:lnTo>
                    <a:pt x="300" y="69"/>
                  </a:lnTo>
                  <a:lnTo>
                    <a:pt x="296" y="69"/>
                  </a:lnTo>
                  <a:lnTo>
                    <a:pt x="292" y="69"/>
                  </a:lnTo>
                  <a:lnTo>
                    <a:pt x="287" y="72"/>
                  </a:lnTo>
                  <a:lnTo>
                    <a:pt x="285" y="76"/>
                  </a:lnTo>
                  <a:close/>
                  <a:moveTo>
                    <a:pt x="238" y="168"/>
                  </a:moveTo>
                  <a:lnTo>
                    <a:pt x="238" y="168"/>
                  </a:lnTo>
                  <a:lnTo>
                    <a:pt x="241" y="173"/>
                  </a:lnTo>
                  <a:lnTo>
                    <a:pt x="244" y="178"/>
                  </a:lnTo>
                  <a:lnTo>
                    <a:pt x="247" y="191"/>
                  </a:lnTo>
                  <a:lnTo>
                    <a:pt x="248" y="205"/>
                  </a:lnTo>
                  <a:lnTo>
                    <a:pt x="248" y="219"/>
                  </a:lnTo>
                  <a:lnTo>
                    <a:pt x="245" y="248"/>
                  </a:lnTo>
                  <a:lnTo>
                    <a:pt x="242" y="275"/>
                  </a:lnTo>
                  <a:lnTo>
                    <a:pt x="248" y="257"/>
                  </a:lnTo>
                  <a:lnTo>
                    <a:pt x="254" y="237"/>
                  </a:lnTo>
                  <a:lnTo>
                    <a:pt x="258" y="216"/>
                  </a:lnTo>
                  <a:lnTo>
                    <a:pt x="263" y="197"/>
                  </a:lnTo>
                  <a:lnTo>
                    <a:pt x="270" y="178"/>
                  </a:lnTo>
                  <a:lnTo>
                    <a:pt x="278" y="163"/>
                  </a:lnTo>
                  <a:lnTo>
                    <a:pt x="283" y="154"/>
                  </a:lnTo>
                  <a:lnTo>
                    <a:pt x="289" y="149"/>
                  </a:lnTo>
                  <a:lnTo>
                    <a:pt x="296" y="143"/>
                  </a:lnTo>
                  <a:lnTo>
                    <a:pt x="303" y="139"/>
                  </a:lnTo>
                  <a:lnTo>
                    <a:pt x="293" y="129"/>
                  </a:lnTo>
                  <a:lnTo>
                    <a:pt x="285" y="121"/>
                  </a:lnTo>
                  <a:lnTo>
                    <a:pt x="276" y="111"/>
                  </a:lnTo>
                  <a:lnTo>
                    <a:pt x="266" y="104"/>
                  </a:lnTo>
                  <a:lnTo>
                    <a:pt x="262" y="109"/>
                  </a:lnTo>
                  <a:lnTo>
                    <a:pt x="258" y="115"/>
                  </a:lnTo>
                  <a:lnTo>
                    <a:pt x="254" y="121"/>
                  </a:lnTo>
                  <a:lnTo>
                    <a:pt x="254" y="125"/>
                  </a:lnTo>
                  <a:lnTo>
                    <a:pt x="254" y="129"/>
                  </a:lnTo>
                  <a:lnTo>
                    <a:pt x="249" y="131"/>
                  </a:lnTo>
                  <a:lnTo>
                    <a:pt x="245" y="129"/>
                  </a:lnTo>
                  <a:lnTo>
                    <a:pt x="245" y="139"/>
                  </a:lnTo>
                  <a:lnTo>
                    <a:pt x="244" y="149"/>
                  </a:lnTo>
                  <a:lnTo>
                    <a:pt x="238" y="168"/>
                  </a:lnTo>
                  <a:close/>
                  <a:moveTo>
                    <a:pt x="240" y="91"/>
                  </a:moveTo>
                  <a:lnTo>
                    <a:pt x="240" y="91"/>
                  </a:lnTo>
                  <a:lnTo>
                    <a:pt x="240" y="94"/>
                  </a:lnTo>
                  <a:lnTo>
                    <a:pt x="238" y="95"/>
                  </a:lnTo>
                  <a:lnTo>
                    <a:pt x="234" y="97"/>
                  </a:lnTo>
                  <a:lnTo>
                    <a:pt x="235" y="111"/>
                  </a:lnTo>
                  <a:lnTo>
                    <a:pt x="237" y="117"/>
                  </a:lnTo>
                  <a:lnTo>
                    <a:pt x="238" y="119"/>
                  </a:lnTo>
                  <a:lnTo>
                    <a:pt x="241" y="121"/>
                  </a:lnTo>
                  <a:lnTo>
                    <a:pt x="247" y="105"/>
                  </a:lnTo>
                  <a:lnTo>
                    <a:pt x="251" y="100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8" y="91"/>
                  </a:lnTo>
                  <a:lnTo>
                    <a:pt x="244" y="91"/>
                  </a:lnTo>
                  <a:lnTo>
                    <a:pt x="240" y="91"/>
                  </a:lnTo>
                  <a:close/>
                  <a:moveTo>
                    <a:pt x="205" y="34"/>
                  </a:moveTo>
                  <a:lnTo>
                    <a:pt x="205" y="34"/>
                  </a:lnTo>
                  <a:lnTo>
                    <a:pt x="197" y="44"/>
                  </a:lnTo>
                  <a:lnTo>
                    <a:pt x="190" y="55"/>
                  </a:lnTo>
                  <a:lnTo>
                    <a:pt x="185" y="66"/>
                  </a:lnTo>
                  <a:lnTo>
                    <a:pt x="179" y="79"/>
                  </a:lnTo>
                  <a:lnTo>
                    <a:pt x="171" y="104"/>
                  </a:lnTo>
                  <a:lnTo>
                    <a:pt x="162" y="129"/>
                  </a:lnTo>
                  <a:lnTo>
                    <a:pt x="153" y="166"/>
                  </a:lnTo>
                  <a:lnTo>
                    <a:pt x="148" y="185"/>
                  </a:lnTo>
                  <a:lnTo>
                    <a:pt x="146" y="204"/>
                  </a:lnTo>
                  <a:lnTo>
                    <a:pt x="154" y="188"/>
                  </a:lnTo>
                  <a:lnTo>
                    <a:pt x="162" y="171"/>
                  </a:lnTo>
                  <a:lnTo>
                    <a:pt x="167" y="164"/>
                  </a:lnTo>
                  <a:lnTo>
                    <a:pt x="172" y="157"/>
                  </a:lnTo>
                  <a:lnTo>
                    <a:pt x="178" y="152"/>
                  </a:lnTo>
                  <a:lnTo>
                    <a:pt x="185" y="147"/>
                  </a:lnTo>
                  <a:lnTo>
                    <a:pt x="189" y="135"/>
                  </a:lnTo>
                  <a:lnTo>
                    <a:pt x="192" y="122"/>
                  </a:lnTo>
                  <a:lnTo>
                    <a:pt x="193" y="115"/>
                  </a:lnTo>
                  <a:lnTo>
                    <a:pt x="196" y="109"/>
                  </a:lnTo>
                  <a:lnTo>
                    <a:pt x="200" y="105"/>
                  </a:lnTo>
                  <a:lnTo>
                    <a:pt x="205" y="104"/>
                  </a:lnTo>
                  <a:lnTo>
                    <a:pt x="207" y="102"/>
                  </a:lnTo>
                  <a:lnTo>
                    <a:pt x="210" y="104"/>
                  </a:lnTo>
                  <a:lnTo>
                    <a:pt x="214" y="105"/>
                  </a:lnTo>
                  <a:lnTo>
                    <a:pt x="219" y="108"/>
                  </a:lnTo>
                  <a:lnTo>
                    <a:pt x="221" y="109"/>
                  </a:lnTo>
                  <a:lnTo>
                    <a:pt x="224" y="108"/>
                  </a:lnTo>
                  <a:lnTo>
                    <a:pt x="223" y="105"/>
                  </a:lnTo>
                  <a:lnTo>
                    <a:pt x="221" y="102"/>
                  </a:lnTo>
                  <a:lnTo>
                    <a:pt x="219" y="97"/>
                  </a:lnTo>
                  <a:lnTo>
                    <a:pt x="223" y="90"/>
                  </a:lnTo>
                  <a:lnTo>
                    <a:pt x="228" y="84"/>
                  </a:lnTo>
                  <a:lnTo>
                    <a:pt x="233" y="80"/>
                  </a:lnTo>
                  <a:lnTo>
                    <a:pt x="238" y="73"/>
                  </a:lnTo>
                  <a:lnTo>
                    <a:pt x="228" y="65"/>
                  </a:lnTo>
                  <a:lnTo>
                    <a:pt x="220" y="55"/>
                  </a:lnTo>
                  <a:lnTo>
                    <a:pt x="205" y="34"/>
                  </a:lnTo>
                  <a:close/>
                  <a:moveTo>
                    <a:pt x="112" y="348"/>
                  </a:moveTo>
                  <a:lnTo>
                    <a:pt x="112" y="348"/>
                  </a:lnTo>
                  <a:lnTo>
                    <a:pt x="119" y="355"/>
                  </a:lnTo>
                  <a:lnTo>
                    <a:pt x="127" y="364"/>
                  </a:lnTo>
                  <a:lnTo>
                    <a:pt x="136" y="371"/>
                  </a:lnTo>
                  <a:lnTo>
                    <a:pt x="146" y="376"/>
                  </a:lnTo>
                  <a:lnTo>
                    <a:pt x="155" y="380"/>
                  </a:lnTo>
                  <a:lnTo>
                    <a:pt x="167" y="385"/>
                  </a:lnTo>
                  <a:lnTo>
                    <a:pt x="178" y="385"/>
                  </a:lnTo>
                  <a:lnTo>
                    <a:pt x="189" y="383"/>
                  </a:lnTo>
                  <a:lnTo>
                    <a:pt x="192" y="378"/>
                  </a:lnTo>
                  <a:lnTo>
                    <a:pt x="196" y="373"/>
                  </a:lnTo>
                  <a:lnTo>
                    <a:pt x="200" y="368"/>
                  </a:lnTo>
                  <a:lnTo>
                    <a:pt x="200" y="365"/>
                  </a:lnTo>
                  <a:lnTo>
                    <a:pt x="199" y="362"/>
                  </a:lnTo>
                  <a:lnTo>
                    <a:pt x="206" y="351"/>
                  </a:lnTo>
                  <a:lnTo>
                    <a:pt x="212" y="340"/>
                  </a:lnTo>
                  <a:lnTo>
                    <a:pt x="217" y="326"/>
                  </a:lnTo>
                  <a:lnTo>
                    <a:pt x="221" y="310"/>
                  </a:lnTo>
                  <a:lnTo>
                    <a:pt x="228" y="279"/>
                  </a:lnTo>
                  <a:lnTo>
                    <a:pt x="233" y="247"/>
                  </a:lnTo>
                  <a:lnTo>
                    <a:pt x="234" y="234"/>
                  </a:lnTo>
                  <a:lnTo>
                    <a:pt x="234" y="222"/>
                  </a:lnTo>
                  <a:lnTo>
                    <a:pt x="233" y="211"/>
                  </a:lnTo>
                  <a:lnTo>
                    <a:pt x="231" y="206"/>
                  </a:lnTo>
                  <a:lnTo>
                    <a:pt x="228" y="201"/>
                  </a:lnTo>
                  <a:lnTo>
                    <a:pt x="230" y="204"/>
                  </a:lnTo>
                  <a:lnTo>
                    <a:pt x="228" y="206"/>
                  </a:lnTo>
                  <a:lnTo>
                    <a:pt x="227" y="209"/>
                  </a:lnTo>
                  <a:lnTo>
                    <a:pt x="223" y="213"/>
                  </a:lnTo>
                  <a:lnTo>
                    <a:pt x="220" y="218"/>
                  </a:lnTo>
                  <a:lnTo>
                    <a:pt x="219" y="229"/>
                  </a:lnTo>
                  <a:lnTo>
                    <a:pt x="217" y="240"/>
                  </a:lnTo>
                  <a:lnTo>
                    <a:pt x="216" y="253"/>
                  </a:lnTo>
                  <a:lnTo>
                    <a:pt x="213" y="265"/>
                  </a:lnTo>
                  <a:lnTo>
                    <a:pt x="209" y="282"/>
                  </a:lnTo>
                  <a:lnTo>
                    <a:pt x="203" y="296"/>
                  </a:lnTo>
                  <a:lnTo>
                    <a:pt x="199" y="309"/>
                  </a:lnTo>
                  <a:lnTo>
                    <a:pt x="196" y="322"/>
                  </a:lnTo>
                  <a:lnTo>
                    <a:pt x="189" y="326"/>
                  </a:lnTo>
                  <a:lnTo>
                    <a:pt x="182" y="329"/>
                  </a:lnTo>
                  <a:lnTo>
                    <a:pt x="175" y="329"/>
                  </a:lnTo>
                  <a:lnTo>
                    <a:pt x="168" y="329"/>
                  </a:lnTo>
                  <a:lnTo>
                    <a:pt x="161" y="326"/>
                  </a:lnTo>
                  <a:lnTo>
                    <a:pt x="154" y="323"/>
                  </a:lnTo>
                  <a:lnTo>
                    <a:pt x="143" y="314"/>
                  </a:lnTo>
                  <a:lnTo>
                    <a:pt x="141" y="305"/>
                  </a:lnTo>
                  <a:lnTo>
                    <a:pt x="141" y="295"/>
                  </a:lnTo>
                  <a:lnTo>
                    <a:pt x="143" y="285"/>
                  </a:lnTo>
                  <a:lnTo>
                    <a:pt x="146" y="277"/>
                  </a:lnTo>
                  <a:lnTo>
                    <a:pt x="154" y="258"/>
                  </a:lnTo>
                  <a:lnTo>
                    <a:pt x="158" y="248"/>
                  </a:lnTo>
                  <a:lnTo>
                    <a:pt x="161" y="236"/>
                  </a:lnTo>
                  <a:lnTo>
                    <a:pt x="168" y="205"/>
                  </a:lnTo>
                  <a:lnTo>
                    <a:pt x="171" y="194"/>
                  </a:lnTo>
                  <a:lnTo>
                    <a:pt x="176" y="184"/>
                  </a:lnTo>
                  <a:lnTo>
                    <a:pt x="175" y="184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6" y="177"/>
                  </a:lnTo>
                  <a:lnTo>
                    <a:pt x="175" y="177"/>
                  </a:lnTo>
                  <a:lnTo>
                    <a:pt x="164" y="195"/>
                  </a:lnTo>
                  <a:lnTo>
                    <a:pt x="155" y="215"/>
                  </a:lnTo>
                  <a:lnTo>
                    <a:pt x="147" y="236"/>
                  </a:lnTo>
                  <a:lnTo>
                    <a:pt x="139" y="258"/>
                  </a:lnTo>
                  <a:lnTo>
                    <a:pt x="126" y="303"/>
                  </a:lnTo>
                  <a:lnTo>
                    <a:pt x="112" y="348"/>
                  </a:lnTo>
                  <a:close/>
                  <a:moveTo>
                    <a:pt x="217" y="168"/>
                  </a:moveTo>
                  <a:lnTo>
                    <a:pt x="217" y="168"/>
                  </a:lnTo>
                  <a:lnTo>
                    <a:pt x="221" y="164"/>
                  </a:lnTo>
                  <a:lnTo>
                    <a:pt x="226" y="159"/>
                  </a:lnTo>
                  <a:lnTo>
                    <a:pt x="228" y="152"/>
                  </a:lnTo>
                  <a:lnTo>
                    <a:pt x="228" y="143"/>
                  </a:lnTo>
                  <a:lnTo>
                    <a:pt x="228" y="136"/>
                  </a:lnTo>
                  <a:lnTo>
                    <a:pt x="226" y="129"/>
                  </a:lnTo>
                  <a:lnTo>
                    <a:pt x="220" y="125"/>
                  </a:lnTo>
                  <a:lnTo>
                    <a:pt x="217" y="124"/>
                  </a:lnTo>
                  <a:lnTo>
                    <a:pt x="213" y="122"/>
                  </a:lnTo>
                  <a:lnTo>
                    <a:pt x="207" y="129"/>
                  </a:lnTo>
                  <a:lnTo>
                    <a:pt x="202" y="138"/>
                  </a:lnTo>
                  <a:lnTo>
                    <a:pt x="196" y="147"/>
                  </a:lnTo>
                  <a:lnTo>
                    <a:pt x="193" y="159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93" y="178"/>
                  </a:lnTo>
                  <a:lnTo>
                    <a:pt x="195" y="183"/>
                  </a:lnTo>
                  <a:lnTo>
                    <a:pt x="197" y="187"/>
                  </a:lnTo>
                  <a:lnTo>
                    <a:pt x="202" y="190"/>
                  </a:lnTo>
                  <a:lnTo>
                    <a:pt x="206" y="191"/>
                  </a:lnTo>
                  <a:lnTo>
                    <a:pt x="209" y="188"/>
                  </a:lnTo>
                  <a:lnTo>
                    <a:pt x="210" y="185"/>
                  </a:lnTo>
                  <a:lnTo>
                    <a:pt x="212" y="184"/>
                  </a:lnTo>
                  <a:lnTo>
                    <a:pt x="214" y="185"/>
                  </a:lnTo>
                  <a:lnTo>
                    <a:pt x="214" y="181"/>
                  </a:lnTo>
                  <a:lnTo>
                    <a:pt x="216" y="177"/>
                  </a:lnTo>
                  <a:lnTo>
                    <a:pt x="217" y="173"/>
                  </a:lnTo>
                  <a:lnTo>
                    <a:pt x="217" y="168"/>
                  </a:lnTo>
                  <a:close/>
                  <a:moveTo>
                    <a:pt x="98" y="350"/>
                  </a:moveTo>
                  <a:lnTo>
                    <a:pt x="98" y="350"/>
                  </a:lnTo>
                  <a:lnTo>
                    <a:pt x="89" y="375"/>
                  </a:lnTo>
                  <a:lnTo>
                    <a:pt x="81" y="400"/>
                  </a:lnTo>
                  <a:lnTo>
                    <a:pt x="60" y="453"/>
                  </a:lnTo>
                  <a:lnTo>
                    <a:pt x="47" y="480"/>
                  </a:lnTo>
                  <a:lnTo>
                    <a:pt x="35" y="510"/>
                  </a:lnTo>
                  <a:lnTo>
                    <a:pt x="23" y="536"/>
                  </a:lnTo>
                  <a:lnTo>
                    <a:pt x="19" y="549"/>
                  </a:lnTo>
                  <a:lnTo>
                    <a:pt x="18" y="560"/>
                  </a:lnTo>
                  <a:lnTo>
                    <a:pt x="16" y="571"/>
                  </a:lnTo>
                  <a:lnTo>
                    <a:pt x="16" y="584"/>
                  </a:lnTo>
                  <a:lnTo>
                    <a:pt x="18" y="595"/>
                  </a:lnTo>
                  <a:lnTo>
                    <a:pt x="21" y="607"/>
                  </a:lnTo>
                  <a:lnTo>
                    <a:pt x="26" y="628"/>
                  </a:lnTo>
                  <a:lnTo>
                    <a:pt x="35" y="647"/>
                  </a:lnTo>
                  <a:lnTo>
                    <a:pt x="46" y="665"/>
                  </a:lnTo>
                  <a:lnTo>
                    <a:pt x="57" y="684"/>
                  </a:lnTo>
                  <a:lnTo>
                    <a:pt x="82" y="716"/>
                  </a:lnTo>
                  <a:lnTo>
                    <a:pt x="84" y="692"/>
                  </a:lnTo>
                  <a:lnTo>
                    <a:pt x="88" y="670"/>
                  </a:lnTo>
                  <a:lnTo>
                    <a:pt x="94" y="647"/>
                  </a:lnTo>
                  <a:lnTo>
                    <a:pt x="101" y="626"/>
                  </a:lnTo>
                  <a:lnTo>
                    <a:pt x="109" y="605"/>
                  </a:lnTo>
                  <a:lnTo>
                    <a:pt x="117" y="584"/>
                  </a:lnTo>
                  <a:lnTo>
                    <a:pt x="139" y="545"/>
                  </a:lnTo>
                  <a:lnTo>
                    <a:pt x="158" y="505"/>
                  </a:lnTo>
                  <a:lnTo>
                    <a:pt x="179" y="465"/>
                  </a:lnTo>
                  <a:lnTo>
                    <a:pt x="188" y="445"/>
                  </a:lnTo>
                  <a:lnTo>
                    <a:pt x="196" y="424"/>
                  </a:lnTo>
                  <a:lnTo>
                    <a:pt x="203" y="403"/>
                  </a:lnTo>
                  <a:lnTo>
                    <a:pt x="210" y="382"/>
                  </a:lnTo>
                  <a:lnTo>
                    <a:pt x="205" y="387"/>
                  </a:lnTo>
                  <a:lnTo>
                    <a:pt x="197" y="393"/>
                  </a:lnTo>
                  <a:lnTo>
                    <a:pt x="190" y="396"/>
                  </a:lnTo>
                  <a:lnTo>
                    <a:pt x="182" y="397"/>
                  </a:lnTo>
                  <a:lnTo>
                    <a:pt x="174" y="399"/>
                  </a:lnTo>
                  <a:lnTo>
                    <a:pt x="165" y="397"/>
                  </a:lnTo>
                  <a:lnTo>
                    <a:pt x="157" y="396"/>
                  </a:lnTo>
                  <a:lnTo>
                    <a:pt x="148" y="393"/>
                  </a:lnTo>
                  <a:lnTo>
                    <a:pt x="133" y="385"/>
                  </a:lnTo>
                  <a:lnTo>
                    <a:pt x="117" y="373"/>
                  </a:lnTo>
                  <a:lnTo>
                    <a:pt x="106" y="362"/>
                  </a:lnTo>
                  <a:lnTo>
                    <a:pt x="102" y="357"/>
                  </a:lnTo>
                  <a:lnTo>
                    <a:pt x="98" y="350"/>
                  </a:lnTo>
                  <a:close/>
                  <a:moveTo>
                    <a:pt x="188" y="198"/>
                  </a:moveTo>
                  <a:lnTo>
                    <a:pt x="188" y="198"/>
                  </a:lnTo>
                  <a:lnTo>
                    <a:pt x="179" y="219"/>
                  </a:lnTo>
                  <a:lnTo>
                    <a:pt x="171" y="241"/>
                  </a:lnTo>
                  <a:lnTo>
                    <a:pt x="169" y="251"/>
                  </a:lnTo>
                  <a:lnTo>
                    <a:pt x="169" y="257"/>
                  </a:lnTo>
                  <a:lnTo>
                    <a:pt x="168" y="263"/>
                  </a:lnTo>
                  <a:lnTo>
                    <a:pt x="161" y="281"/>
                  </a:lnTo>
                  <a:lnTo>
                    <a:pt x="157" y="289"/>
                  </a:lnTo>
                  <a:lnTo>
                    <a:pt x="155" y="296"/>
                  </a:lnTo>
                  <a:lnTo>
                    <a:pt x="155" y="302"/>
                  </a:lnTo>
                  <a:lnTo>
                    <a:pt x="158" y="307"/>
                  </a:lnTo>
                  <a:lnTo>
                    <a:pt x="165" y="310"/>
                  </a:lnTo>
                  <a:lnTo>
                    <a:pt x="175" y="313"/>
                  </a:lnTo>
                  <a:lnTo>
                    <a:pt x="182" y="303"/>
                  </a:lnTo>
                  <a:lnTo>
                    <a:pt x="189" y="292"/>
                  </a:lnTo>
                  <a:lnTo>
                    <a:pt x="195" y="279"/>
                  </a:lnTo>
                  <a:lnTo>
                    <a:pt x="199" y="267"/>
                  </a:lnTo>
                  <a:lnTo>
                    <a:pt x="202" y="253"/>
                  </a:lnTo>
                  <a:lnTo>
                    <a:pt x="205" y="239"/>
                  </a:lnTo>
                  <a:lnTo>
                    <a:pt x="206" y="223"/>
                  </a:lnTo>
                  <a:lnTo>
                    <a:pt x="206" y="211"/>
                  </a:lnTo>
                  <a:lnTo>
                    <a:pt x="205" y="211"/>
                  </a:lnTo>
                  <a:lnTo>
                    <a:pt x="203" y="209"/>
                  </a:lnTo>
                  <a:lnTo>
                    <a:pt x="200" y="205"/>
                  </a:lnTo>
                  <a:lnTo>
                    <a:pt x="195" y="199"/>
                  </a:lnTo>
                  <a:lnTo>
                    <a:pt x="190" y="198"/>
                  </a:lnTo>
                  <a:lnTo>
                    <a:pt x="188" y="1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6" name="Freeform 133"/>
            <p:cNvSpPr>
              <a:spLocks noEditPoints="1"/>
            </p:cNvSpPr>
            <p:nvPr/>
          </p:nvSpPr>
          <p:spPr bwMode="auto">
            <a:xfrm>
              <a:off x="2443163" y="1201738"/>
              <a:ext cx="279400" cy="207963"/>
            </a:xfrm>
            <a:custGeom>
              <a:avLst/>
              <a:gdLst>
                <a:gd name="T0" fmla="*/ 87416148 w 527"/>
                <a:gd name="T1" fmla="*/ 23007026 h 395"/>
                <a:gd name="T2" fmla="*/ 86010666 w 527"/>
                <a:gd name="T3" fmla="*/ 19957604 h 395"/>
                <a:gd name="T4" fmla="*/ 97534988 w 527"/>
                <a:gd name="T5" fmla="*/ 9147213 h 395"/>
                <a:gd name="T6" fmla="*/ 108497329 w 527"/>
                <a:gd name="T7" fmla="*/ 12196109 h 395"/>
                <a:gd name="T8" fmla="*/ 130983992 w 527"/>
                <a:gd name="T9" fmla="*/ 18848819 h 395"/>
                <a:gd name="T10" fmla="*/ 142226794 w 527"/>
                <a:gd name="T11" fmla="*/ 25778462 h 395"/>
                <a:gd name="T12" fmla="*/ 148129715 w 527"/>
                <a:gd name="T13" fmla="*/ 39915207 h 395"/>
                <a:gd name="T14" fmla="*/ 139697349 w 527"/>
                <a:gd name="T15" fmla="*/ 54883805 h 395"/>
                <a:gd name="T16" fmla="*/ 129015998 w 527"/>
                <a:gd name="T17" fmla="*/ 62644773 h 395"/>
                <a:gd name="T18" fmla="*/ 138572857 w 527"/>
                <a:gd name="T19" fmla="*/ 78722156 h 395"/>
                <a:gd name="T20" fmla="*/ 139697349 w 527"/>
                <a:gd name="T21" fmla="*/ 94244620 h 395"/>
                <a:gd name="T22" fmla="*/ 125643052 w 527"/>
                <a:gd name="T23" fmla="*/ 106995647 h 395"/>
                <a:gd name="T24" fmla="*/ 104280881 w 527"/>
                <a:gd name="T25" fmla="*/ 109490150 h 395"/>
                <a:gd name="T26" fmla="*/ 81513757 w 527"/>
                <a:gd name="T27" fmla="*/ 102837440 h 395"/>
                <a:gd name="T28" fmla="*/ 63524532 w 527"/>
                <a:gd name="T29" fmla="*/ 82879837 h 395"/>
                <a:gd name="T30" fmla="*/ 69426924 w 527"/>
                <a:gd name="T31" fmla="*/ 72346906 h 395"/>
                <a:gd name="T32" fmla="*/ 59027094 w 527"/>
                <a:gd name="T33" fmla="*/ 75950194 h 395"/>
                <a:gd name="T34" fmla="*/ 46940791 w 527"/>
                <a:gd name="T35" fmla="*/ 70960661 h 395"/>
                <a:gd name="T36" fmla="*/ 46940791 w 527"/>
                <a:gd name="T37" fmla="*/ 62644773 h 395"/>
                <a:gd name="T38" fmla="*/ 37102942 w 527"/>
                <a:gd name="T39" fmla="*/ 64585410 h 395"/>
                <a:gd name="T40" fmla="*/ 33729465 w 527"/>
                <a:gd name="T41" fmla="*/ 75118342 h 395"/>
                <a:gd name="T42" fmla="*/ 19956688 w 527"/>
                <a:gd name="T43" fmla="*/ 88146302 h 395"/>
                <a:gd name="T44" fmla="*/ 3934928 w 527"/>
                <a:gd name="T45" fmla="*/ 89532547 h 395"/>
                <a:gd name="T46" fmla="*/ 843502 w 527"/>
                <a:gd name="T47" fmla="*/ 82879837 h 395"/>
                <a:gd name="T48" fmla="*/ 5340410 w 527"/>
                <a:gd name="T49" fmla="*/ 67079913 h 395"/>
                <a:gd name="T50" fmla="*/ 3372946 w 527"/>
                <a:gd name="T51" fmla="*/ 30767994 h 395"/>
                <a:gd name="T52" fmla="*/ 1405483 w 527"/>
                <a:gd name="T53" fmla="*/ 11087850 h 395"/>
                <a:gd name="T54" fmla="*/ 21081181 w 527"/>
                <a:gd name="T55" fmla="*/ 0 h 395"/>
                <a:gd name="T56" fmla="*/ 32886493 w 527"/>
                <a:gd name="T57" fmla="*/ 8315888 h 395"/>
                <a:gd name="T58" fmla="*/ 55373157 w 527"/>
                <a:gd name="T59" fmla="*/ 41855844 h 395"/>
                <a:gd name="T60" fmla="*/ 76172817 w 527"/>
                <a:gd name="T61" fmla="*/ 55438197 h 395"/>
                <a:gd name="T62" fmla="*/ 77859290 w 527"/>
                <a:gd name="T63" fmla="*/ 57655767 h 395"/>
                <a:gd name="T64" fmla="*/ 82075738 w 527"/>
                <a:gd name="T65" fmla="*/ 49616813 h 395"/>
                <a:gd name="T66" fmla="*/ 90789095 w 527"/>
                <a:gd name="T67" fmla="*/ 27996032 h 395"/>
                <a:gd name="T68" fmla="*/ 143070296 w 527"/>
                <a:gd name="T69" fmla="*/ 40192667 h 395"/>
                <a:gd name="T70" fmla="*/ 134918920 w 527"/>
                <a:gd name="T71" fmla="*/ 25778462 h 395"/>
                <a:gd name="T72" fmla="*/ 98097499 w 527"/>
                <a:gd name="T73" fmla="*/ 13304894 h 395"/>
                <a:gd name="T74" fmla="*/ 93600060 w 527"/>
                <a:gd name="T75" fmla="*/ 19957604 h 395"/>
                <a:gd name="T76" fmla="*/ 89946123 w 527"/>
                <a:gd name="T77" fmla="*/ 41855844 h 395"/>
                <a:gd name="T78" fmla="*/ 70270425 w 527"/>
                <a:gd name="T79" fmla="*/ 77058979 h 395"/>
                <a:gd name="T80" fmla="*/ 75891826 w 527"/>
                <a:gd name="T81" fmla="*/ 92027050 h 395"/>
                <a:gd name="T82" fmla="*/ 89383612 w 527"/>
                <a:gd name="T83" fmla="*/ 101728655 h 395"/>
                <a:gd name="T84" fmla="*/ 110183802 w 527"/>
                <a:gd name="T85" fmla="*/ 105055010 h 395"/>
                <a:gd name="T86" fmla="*/ 129859500 w 527"/>
                <a:gd name="T87" fmla="*/ 99788545 h 395"/>
                <a:gd name="T88" fmla="*/ 136324403 w 527"/>
                <a:gd name="T89" fmla="*/ 88146302 h 395"/>
                <a:gd name="T90" fmla="*/ 126486554 w 527"/>
                <a:gd name="T91" fmla="*/ 68466158 h 395"/>
                <a:gd name="T92" fmla="*/ 125643052 w 527"/>
                <a:gd name="T93" fmla="*/ 56823915 h 395"/>
                <a:gd name="T94" fmla="*/ 42443352 w 527"/>
                <a:gd name="T95" fmla="*/ 29659209 h 395"/>
                <a:gd name="T96" fmla="*/ 28389055 w 527"/>
                <a:gd name="T97" fmla="*/ 9147213 h 395"/>
                <a:gd name="T98" fmla="*/ 19113717 w 527"/>
                <a:gd name="T99" fmla="*/ 4712073 h 395"/>
                <a:gd name="T100" fmla="*/ 10680820 w 527"/>
                <a:gd name="T101" fmla="*/ 7761495 h 395"/>
                <a:gd name="T102" fmla="*/ 6745893 w 527"/>
                <a:gd name="T103" fmla="*/ 30491061 h 395"/>
                <a:gd name="T104" fmla="*/ 5902921 w 527"/>
                <a:gd name="T105" fmla="*/ 79830941 h 395"/>
                <a:gd name="T106" fmla="*/ 5902921 w 527"/>
                <a:gd name="T107" fmla="*/ 85651799 h 395"/>
                <a:gd name="T108" fmla="*/ 28108064 w 527"/>
                <a:gd name="T109" fmla="*/ 79553482 h 395"/>
                <a:gd name="T110" fmla="*/ 24454127 w 527"/>
                <a:gd name="T111" fmla="*/ 69851876 h 395"/>
                <a:gd name="T112" fmla="*/ 32886493 w 527"/>
                <a:gd name="T113" fmla="*/ 61259055 h 395"/>
                <a:gd name="T114" fmla="*/ 50875718 w 527"/>
                <a:gd name="T115" fmla="*/ 59318945 h 395"/>
                <a:gd name="T116" fmla="*/ 52843182 w 527"/>
                <a:gd name="T117" fmla="*/ 72069446 h 395"/>
                <a:gd name="T118" fmla="*/ 65491996 w 527"/>
                <a:gd name="T119" fmla="*/ 67911765 h 395"/>
                <a:gd name="T120" fmla="*/ 75048855 w 527"/>
                <a:gd name="T121" fmla="*/ 60427730 h 395"/>
                <a:gd name="T122" fmla="*/ 55373157 w 527"/>
                <a:gd name="T123" fmla="*/ 48231095 h 39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27" h="395">
                  <a:moveTo>
                    <a:pt x="323" y="101"/>
                  </a:moveTo>
                  <a:lnTo>
                    <a:pt x="323" y="101"/>
                  </a:lnTo>
                  <a:lnTo>
                    <a:pt x="318" y="90"/>
                  </a:lnTo>
                  <a:lnTo>
                    <a:pt x="311" y="80"/>
                  </a:lnTo>
                  <a:lnTo>
                    <a:pt x="311" y="83"/>
                  </a:lnTo>
                  <a:lnTo>
                    <a:pt x="312" y="83"/>
                  </a:lnTo>
                  <a:lnTo>
                    <a:pt x="309" y="82"/>
                  </a:lnTo>
                  <a:lnTo>
                    <a:pt x="308" y="79"/>
                  </a:lnTo>
                  <a:lnTo>
                    <a:pt x="306" y="75"/>
                  </a:lnTo>
                  <a:lnTo>
                    <a:pt x="306" y="72"/>
                  </a:lnTo>
                  <a:lnTo>
                    <a:pt x="309" y="63"/>
                  </a:lnTo>
                  <a:lnTo>
                    <a:pt x="315" y="55"/>
                  </a:lnTo>
                  <a:lnTo>
                    <a:pt x="322" y="48"/>
                  </a:lnTo>
                  <a:lnTo>
                    <a:pt x="330" y="41"/>
                  </a:lnTo>
                  <a:lnTo>
                    <a:pt x="339" y="35"/>
                  </a:lnTo>
                  <a:lnTo>
                    <a:pt x="347" y="33"/>
                  </a:lnTo>
                  <a:lnTo>
                    <a:pt x="353" y="33"/>
                  </a:lnTo>
                  <a:lnTo>
                    <a:pt x="357" y="34"/>
                  </a:lnTo>
                  <a:lnTo>
                    <a:pt x="368" y="38"/>
                  </a:lnTo>
                  <a:lnTo>
                    <a:pt x="386" y="44"/>
                  </a:lnTo>
                  <a:lnTo>
                    <a:pt x="407" y="48"/>
                  </a:lnTo>
                  <a:lnTo>
                    <a:pt x="426" y="52"/>
                  </a:lnTo>
                  <a:lnTo>
                    <a:pt x="443" y="58"/>
                  </a:lnTo>
                  <a:lnTo>
                    <a:pt x="454" y="62"/>
                  </a:lnTo>
                  <a:lnTo>
                    <a:pt x="466" y="68"/>
                  </a:lnTo>
                  <a:lnTo>
                    <a:pt x="478" y="73"/>
                  </a:lnTo>
                  <a:lnTo>
                    <a:pt x="489" y="79"/>
                  </a:lnTo>
                  <a:lnTo>
                    <a:pt x="497" y="86"/>
                  </a:lnTo>
                  <a:lnTo>
                    <a:pt x="506" y="93"/>
                  </a:lnTo>
                  <a:lnTo>
                    <a:pt x="509" y="100"/>
                  </a:lnTo>
                  <a:lnTo>
                    <a:pt x="511" y="106"/>
                  </a:lnTo>
                  <a:lnTo>
                    <a:pt x="518" y="117"/>
                  </a:lnTo>
                  <a:lnTo>
                    <a:pt x="524" y="129"/>
                  </a:lnTo>
                  <a:lnTo>
                    <a:pt x="527" y="135"/>
                  </a:lnTo>
                  <a:lnTo>
                    <a:pt x="527" y="144"/>
                  </a:lnTo>
                  <a:lnTo>
                    <a:pt x="525" y="158"/>
                  </a:lnTo>
                  <a:lnTo>
                    <a:pt x="521" y="170"/>
                  </a:lnTo>
                  <a:lnTo>
                    <a:pt x="516" y="180"/>
                  </a:lnTo>
                  <a:lnTo>
                    <a:pt x="507" y="190"/>
                  </a:lnTo>
                  <a:lnTo>
                    <a:pt x="497" y="198"/>
                  </a:lnTo>
                  <a:lnTo>
                    <a:pt x="486" y="204"/>
                  </a:lnTo>
                  <a:lnTo>
                    <a:pt x="475" y="209"/>
                  </a:lnTo>
                  <a:lnTo>
                    <a:pt x="462" y="214"/>
                  </a:lnTo>
                  <a:lnTo>
                    <a:pt x="459" y="219"/>
                  </a:lnTo>
                  <a:lnTo>
                    <a:pt x="459" y="226"/>
                  </a:lnTo>
                  <a:lnTo>
                    <a:pt x="461" y="232"/>
                  </a:lnTo>
                  <a:lnTo>
                    <a:pt x="464" y="239"/>
                  </a:lnTo>
                  <a:lnTo>
                    <a:pt x="479" y="260"/>
                  </a:lnTo>
                  <a:lnTo>
                    <a:pt x="486" y="271"/>
                  </a:lnTo>
                  <a:lnTo>
                    <a:pt x="493" y="284"/>
                  </a:lnTo>
                  <a:lnTo>
                    <a:pt x="497" y="297"/>
                  </a:lnTo>
                  <a:lnTo>
                    <a:pt x="500" y="311"/>
                  </a:lnTo>
                  <a:lnTo>
                    <a:pt x="500" y="325"/>
                  </a:lnTo>
                  <a:lnTo>
                    <a:pt x="500" y="333"/>
                  </a:lnTo>
                  <a:lnTo>
                    <a:pt x="497" y="340"/>
                  </a:lnTo>
                  <a:lnTo>
                    <a:pt x="493" y="351"/>
                  </a:lnTo>
                  <a:lnTo>
                    <a:pt x="486" y="360"/>
                  </a:lnTo>
                  <a:lnTo>
                    <a:pt x="478" y="368"/>
                  </a:lnTo>
                  <a:lnTo>
                    <a:pt x="469" y="375"/>
                  </a:lnTo>
                  <a:lnTo>
                    <a:pt x="458" y="382"/>
                  </a:lnTo>
                  <a:lnTo>
                    <a:pt x="447" y="386"/>
                  </a:lnTo>
                  <a:lnTo>
                    <a:pt x="436" y="391"/>
                  </a:lnTo>
                  <a:lnTo>
                    <a:pt x="424" y="393"/>
                  </a:lnTo>
                  <a:lnTo>
                    <a:pt x="406" y="395"/>
                  </a:lnTo>
                  <a:lnTo>
                    <a:pt x="389" y="395"/>
                  </a:lnTo>
                  <a:lnTo>
                    <a:pt x="371" y="395"/>
                  </a:lnTo>
                  <a:lnTo>
                    <a:pt x="354" y="392"/>
                  </a:lnTo>
                  <a:lnTo>
                    <a:pt x="336" y="388"/>
                  </a:lnTo>
                  <a:lnTo>
                    <a:pt x="320" y="384"/>
                  </a:lnTo>
                  <a:lnTo>
                    <a:pt x="304" y="377"/>
                  </a:lnTo>
                  <a:lnTo>
                    <a:pt x="290" y="371"/>
                  </a:lnTo>
                  <a:lnTo>
                    <a:pt x="273" y="354"/>
                  </a:lnTo>
                  <a:lnTo>
                    <a:pt x="254" y="337"/>
                  </a:lnTo>
                  <a:lnTo>
                    <a:pt x="246" y="329"/>
                  </a:lnTo>
                  <a:lnTo>
                    <a:pt x="239" y="320"/>
                  </a:lnTo>
                  <a:lnTo>
                    <a:pt x="232" y="311"/>
                  </a:lnTo>
                  <a:lnTo>
                    <a:pt x="226" y="299"/>
                  </a:lnTo>
                  <a:lnTo>
                    <a:pt x="226" y="290"/>
                  </a:lnTo>
                  <a:lnTo>
                    <a:pt x="229" y="283"/>
                  </a:lnTo>
                  <a:lnTo>
                    <a:pt x="232" y="277"/>
                  </a:lnTo>
                  <a:lnTo>
                    <a:pt x="236" y="271"/>
                  </a:lnTo>
                  <a:lnTo>
                    <a:pt x="247" y="261"/>
                  </a:lnTo>
                  <a:lnTo>
                    <a:pt x="257" y="252"/>
                  </a:lnTo>
                  <a:lnTo>
                    <a:pt x="249" y="256"/>
                  </a:lnTo>
                  <a:lnTo>
                    <a:pt x="239" y="261"/>
                  </a:lnTo>
                  <a:lnTo>
                    <a:pt x="219" y="271"/>
                  </a:lnTo>
                  <a:lnTo>
                    <a:pt x="210" y="274"/>
                  </a:lnTo>
                  <a:lnTo>
                    <a:pt x="198" y="275"/>
                  </a:lnTo>
                  <a:lnTo>
                    <a:pt x="187" y="274"/>
                  </a:lnTo>
                  <a:lnTo>
                    <a:pt x="174" y="271"/>
                  </a:lnTo>
                  <a:lnTo>
                    <a:pt x="169" y="261"/>
                  </a:lnTo>
                  <a:lnTo>
                    <a:pt x="167" y="256"/>
                  </a:lnTo>
                  <a:lnTo>
                    <a:pt x="166" y="252"/>
                  </a:lnTo>
                  <a:lnTo>
                    <a:pt x="167" y="242"/>
                  </a:lnTo>
                  <a:lnTo>
                    <a:pt x="172" y="231"/>
                  </a:lnTo>
                  <a:lnTo>
                    <a:pt x="170" y="228"/>
                  </a:lnTo>
                  <a:lnTo>
                    <a:pt x="167" y="226"/>
                  </a:lnTo>
                  <a:lnTo>
                    <a:pt x="163" y="225"/>
                  </a:lnTo>
                  <a:lnTo>
                    <a:pt x="162" y="222"/>
                  </a:lnTo>
                  <a:lnTo>
                    <a:pt x="155" y="224"/>
                  </a:lnTo>
                  <a:lnTo>
                    <a:pt x="146" y="226"/>
                  </a:lnTo>
                  <a:lnTo>
                    <a:pt x="132" y="233"/>
                  </a:lnTo>
                  <a:lnTo>
                    <a:pt x="118" y="240"/>
                  </a:lnTo>
                  <a:lnTo>
                    <a:pt x="104" y="246"/>
                  </a:lnTo>
                  <a:lnTo>
                    <a:pt x="113" y="259"/>
                  </a:lnTo>
                  <a:lnTo>
                    <a:pt x="117" y="266"/>
                  </a:lnTo>
                  <a:lnTo>
                    <a:pt x="120" y="271"/>
                  </a:lnTo>
                  <a:lnTo>
                    <a:pt x="121" y="278"/>
                  </a:lnTo>
                  <a:lnTo>
                    <a:pt x="121" y="285"/>
                  </a:lnTo>
                  <a:lnTo>
                    <a:pt x="118" y="292"/>
                  </a:lnTo>
                  <a:lnTo>
                    <a:pt x="113" y="299"/>
                  </a:lnTo>
                  <a:lnTo>
                    <a:pt x="71" y="318"/>
                  </a:lnTo>
                  <a:lnTo>
                    <a:pt x="51" y="325"/>
                  </a:lnTo>
                  <a:lnTo>
                    <a:pt x="41" y="327"/>
                  </a:lnTo>
                  <a:lnTo>
                    <a:pt x="31" y="329"/>
                  </a:lnTo>
                  <a:lnTo>
                    <a:pt x="23" y="327"/>
                  </a:lnTo>
                  <a:lnTo>
                    <a:pt x="14" y="323"/>
                  </a:lnTo>
                  <a:lnTo>
                    <a:pt x="10" y="319"/>
                  </a:lnTo>
                  <a:lnTo>
                    <a:pt x="6" y="315"/>
                  </a:lnTo>
                  <a:lnTo>
                    <a:pt x="5" y="309"/>
                  </a:lnTo>
                  <a:lnTo>
                    <a:pt x="3" y="304"/>
                  </a:lnTo>
                  <a:lnTo>
                    <a:pt x="3" y="299"/>
                  </a:lnTo>
                  <a:lnTo>
                    <a:pt x="3" y="294"/>
                  </a:lnTo>
                  <a:lnTo>
                    <a:pt x="7" y="283"/>
                  </a:lnTo>
                  <a:lnTo>
                    <a:pt x="13" y="270"/>
                  </a:lnTo>
                  <a:lnTo>
                    <a:pt x="17" y="257"/>
                  </a:lnTo>
                  <a:lnTo>
                    <a:pt x="19" y="242"/>
                  </a:lnTo>
                  <a:lnTo>
                    <a:pt x="20" y="228"/>
                  </a:lnTo>
                  <a:lnTo>
                    <a:pt x="20" y="200"/>
                  </a:lnTo>
                  <a:lnTo>
                    <a:pt x="19" y="170"/>
                  </a:lnTo>
                  <a:lnTo>
                    <a:pt x="14" y="136"/>
                  </a:lnTo>
                  <a:lnTo>
                    <a:pt x="12" y="111"/>
                  </a:lnTo>
                  <a:lnTo>
                    <a:pt x="6" y="87"/>
                  </a:lnTo>
                  <a:lnTo>
                    <a:pt x="2" y="66"/>
                  </a:lnTo>
                  <a:lnTo>
                    <a:pt x="0" y="58"/>
                  </a:lnTo>
                  <a:lnTo>
                    <a:pt x="0" y="51"/>
                  </a:lnTo>
                  <a:lnTo>
                    <a:pt x="5" y="40"/>
                  </a:lnTo>
                  <a:lnTo>
                    <a:pt x="10" y="31"/>
                  </a:lnTo>
                  <a:lnTo>
                    <a:pt x="19" y="23"/>
                  </a:lnTo>
                  <a:lnTo>
                    <a:pt x="30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75" y="0"/>
                  </a:lnTo>
                  <a:lnTo>
                    <a:pt x="87" y="5"/>
                  </a:lnTo>
                  <a:lnTo>
                    <a:pt x="97" y="10"/>
                  </a:lnTo>
                  <a:lnTo>
                    <a:pt x="107" y="19"/>
                  </a:lnTo>
                  <a:lnTo>
                    <a:pt x="117" y="30"/>
                  </a:lnTo>
                  <a:lnTo>
                    <a:pt x="132" y="52"/>
                  </a:lnTo>
                  <a:lnTo>
                    <a:pt x="148" y="76"/>
                  </a:lnTo>
                  <a:lnTo>
                    <a:pt x="179" y="125"/>
                  </a:lnTo>
                  <a:lnTo>
                    <a:pt x="187" y="138"/>
                  </a:lnTo>
                  <a:lnTo>
                    <a:pt x="197" y="151"/>
                  </a:lnTo>
                  <a:lnTo>
                    <a:pt x="207" y="163"/>
                  </a:lnTo>
                  <a:lnTo>
                    <a:pt x="218" y="173"/>
                  </a:lnTo>
                  <a:lnTo>
                    <a:pt x="231" y="183"/>
                  </a:lnTo>
                  <a:lnTo>
                    <a:pt x="243" y="191"/>
                  </a:lnTo>
                  <a:lnTo>
                    <a:pt x="257" y="197"/>
                  </a:lnTo>
                  <a:lnTo>
                    <a:pt x="271" y="200"/>
                  </a:lnTo>
                  <a:lnTo>
                    <a:pt x="273" y="202"/>
                  </a:lnTo>
                  <a:lnTo>
                    <a:pt x="274" y="207"/>
                  </a:lnTo>
                  <a:lnTo>
                    <a:pt x="276" y="207"/>
                  </a:lnTo>
                  <a:lnTo>
                    <a:pt x="277" y="208"/>
                  </a:lnTo>
                  <a:lnTo>
                    <a:pt x="277" y="202"/>
                  </a:lnTo>
                  <a:lnTo>
                    <a:pt x="277" y="200"/>
                  </a:lnTo>
                  <a:lnTo>
                    <a:pt x="281" y="191"/>
                  </a:lnTo>
                  <a:lnTo>
                    <a:pt x="292" y="179"/>
                  </a:lnTo>
                  <a:lnTo>
                    <a:pt x="298" y="170"/>
                  </a:lnTo>
                  <a:lnTo>
                    <a:pt x="302" y="160"/>
                  </a:lnTo>
                  <a:lnTo>
                    <a:pt x="309" y="142"/>
                  </a:lnTo>
                  <a:lnTo>
                    <a:pt x="315" y="121"/>
                  </a:lnTo>
                  <a:lnTo>
                    <a:pt x="323" y="101"/>
                  </a:lnTo>
                  <a:close/>
                  <a:moveTo>
                    <a:pt x="497" y="180"/>
                  </a:moveTo>
                  <a:lnTo>
                    <a:pt x="497" y="180"/>
                  </a:lnTo>
                  <a:lnTo>
                    <a:pt x="502" y="174"/>
                  </a:lnTo>
                  <a:lnTo>
                    <a:pt x="504" y="169"/>
                  </a:lnTo>
                  <a:lnTo>
                    <a:pt x="509" y="156"/>
                  </a:lnTo>
                  <a:lnTo>
                    <a:pt x="509" y="145"/>
                  </a:lnTo>
                  <a:lnTo>
                    <a:pt x="507" y="132"/>
                  </a:lnTo>
                  <a:lnTo>
                    <a:pt x="503" y="121"/>
                  </a:lnTo>
                  <a:lnTo>
                    <a:pt x="496" y="110"/>
                  </a:lnTo>
                  <a:lnTo>
                    <a:pt x="489" y="100"/>
                  </a:lnTo>
                  <a:lnTo>
                    <a:pt x="480" y="93"/>
                  </a:lnTo>
                  <a:lnTo>
                    <a:pt x="447" y="80"/>
                  </a:lnTo>
                  <a:lnTo>
                    <a:pt x="416" y="68"/>
                  </a:lnTo>
                  <a:lnTo>
                    <a:pt x="400" y="62"/>
                  </a:lnTo>
                  <a:lnTo>
                    <a:pt x="384" y="56"/>
                  </a:lnTo>
                  <a:lnTo>
                    <a:pt x="367" y="52"/>
                  </a:lnTo>
                  <a:lnTo>
                    <a:pt x="349" y="48"/>
                  </a:lnTo>
                  <a:lnTo>
                    <a:pt x="337" y="56"/>
                  </a:lnTo>
                  <a:lnTo>
                    <a:pt x="333" y="61"/>
                  </a:lnTo>
                  <a:lnTo>
                    <a:pt x="330" y="68"/>
                  </a:lnTo>
                  <a:lnTo>
                    <a:pt x="333" y="72"/>
                  </a:lnTo>
                  <a:lnTo>
                    <a:pt x="336" y="78"/>
                  </a:lnTo>
                  <a:lnTo>
                    <a:pt x="339" y="92"/>
                  </a:lnTo>
                  <a:lnTo>
                    <a:pt x="339" y="104"/>
                  </a:lnTo>
                  <a:lnTo>
                    <a:pt x="339" y="117"/>
                  </a:lnTo>
                  <a:lnTo>
                    <a:pt x="320" y="151"/>
                  </a:lnTo>
                  <a:lnTo>
                    <a:pt x="304" y="186"/>
                  </a:lnTo>
                  <a:lnTo>
                    <a:pt x="274" y="257"/>
                  </a:lnTo>
                  <a:lnTo>
                    <a:pt x="263" y="263"/>
                  </a:lnTo>
                  <a:lnTo>
                    <a:pt x="254" y="273"/>
                  </a:lnTo>
                  <a:lnTo>
                    <a:pt x="250" y="278"/>
                  </a:lnTo>
                  <a:lnTo>
                    <a:pt x="249" y="284"/>
                  </a:lnTo>
                  <a:lnTo>
                    <a:pt x="246" y="290"/>
                  </a:lnTo>
                  <a:lnTo>
                    <a:pt x="246" y="295"/>
                  </a:lnTo>
                  <a:lnTo>
                    <a:pt x="257" y="313"/>
                  </a:lnTo>
                  <a:lnTo>
                    <a:pt x="270" y="332"/>
                  </a:lnTo>
                  <a:lnTo>
                    <a:pt x="278" y="340"/>
                  </a:lnTo>
                  <a:lnTo>
                    <a:pt x="287" y="347"/>
                  </a:lnTo>
                  <a:lnTo>
                    <a:pt x="298" y="354"/>
                  </a:lnTo>
                  <a:lnTo>
                    <a:pt x="309" y="361"/>
                  </a:lnTo>
                  <a:lnTo>
                    <a:pt x="318" y="367"/>
                  </a:lnTo>
                  <a:lnTo>
                    <a:pt x="329" y="371"/>
                  </a:lnTo>
                  <a:lnTo>
                    <a:pt x="340" y="374"/>
                  </a:lnTo>
                  <a:lnTo>
                    <a:pt x="353" y="377"/>
                  </a:lnTo>
                  <a:lnTo>
                    <a:pt x="365" y="378"/>
                  </a:lnTo>
                  <a:lnTo>
                    <a:pt x="379" y="379"/>
                  </a:lnTo>
                  <a:lnTo>
                    <a:pt x="392" y="379"/>
                  </a:lnTo>
                  <a:lnTo>
                    <a:pt x="406" y="378"/>
                  </a:lnTo>
                  <a:lnTo>
                    <a:pt x="419" y="377"/>
                  </a:lnTo>
                  <a:lnTo>
                    <a:pt x="431" y="374"/>
                  </a:lnTo>
                  <a:lnTo>
                    <a:pt x="443" y="371"/>
                  </a:lnTo>
                  <a:lnTo>
                    <a:pt x="454" y="365"/>
                  </a:lnTo>
                  <a:lnTo>
                    <a:pt x="462" y="360"/>
                  </a:lnTo>
                  <a:lnTo>
                    <a:pt x="471" y="353"/>
                  </a:lnTo>
                  <a:lnTo>
                    <a:pt x="478" y="344"/>
                  </a:lnTo>
                  <a:lnTo>
                    <a:pt x="482" y="336"/>
                  </a:lnTo>
                  <a:lnTo>
                    <a:pt x="485" y="326"/>
                  </a:lnTo>
                  <a:lnTo>
                    <a:pt x="485" y="318"/>
                  </a:lnTo>
                  <a:lnTo>
                    <a:pt x="485" y="309"/>
                  </a:lnTo>
                  <a:lnTo>
                    <a:pt x="483" y="301"/>
                  </a:lnTo>
                  <a:lnTo>
                    <a:pt x="480" y="294"/>
                  </a:lnTo>
                  <a:lnTo>
                    <a:pt x="478" y="287"/>
                  </a:lnTo>
                  <a:lnTo>
                    <a:pt x="469" y="273"/>
                  </a:lnTo>
                  <a:lnTo>
                    <a:pt x="450" y="247"/>
                  </a:lnTo>
                  <a:lnTo>
                    <a:pt x="443" y="235"/>
                  </a:lnTo>
                  <a:lnTo>
                    <a:pt x="440" y="229"/>
                  </a:lnTo>
                  <a:lnTo>
                    <a:pt x="438" y="222"/>
                  </a:lnTo>
                  <a:lnTo>
                    <a:pt x="441" y="212"/>
                  </a:lnTo>
                  <a:lnTo>
                    <a:pt x="447" y="205"/>
                  </a:lnTo>
                  <a:lnTo>
                    <a:pt x="454" y="200"/>
                  </a:lnTo>
                  <a:lnTo>
                    <a:pt x="461" y="194"/>
                  </a:lnTo>
                  <a:lnTo>
                    <a:pt x="479" y="187"/>
                  </a:lnTo>
                  <a:lnTo>
                    <a:pt x="497" y="180"/>
                  </a:lnTo>
                  <a:close/>
                  <a:moveTo>
                    <a:pt x="151" y="107"/>
                  </a:moveTo>
                  <a:lnTo>
                    <a:pt x="151" y="107"/>
                  </a:lnTo>
                  <a:lnTo>
                    <a:pt x="128" y="69"/>
                  </a:lnTo>
                  <a:lnTo>
                    <a:pt x="118" y="52"/>
                  </a:lnTo>
                  <a:lnTo>
                    <a:pt x="107" y="38"/>
                  </a:lnTo>
                  <a:lnTo>
                    <a:pt x="101" y="33"/>
                  </a:lnTo>
                  <a:lnTo>
                    <a:pt x="93" y="26"/>
                  </a:lnTo>
                  <a:lnTo>
                    <a:pt x="85" y="20"/>
                  </a:lnTo>
                  <a:lnTo>
                    <a:pt x="78" y="17"/>
                  </a:lnTo>
                  <a:lnTo>
                    <a:pt x="72" y="17"/>
                  </a:lnTo>
                  <a:lnTo>
                    <a:pt x="68" y="17"/>
                  </a:lnTo>
                  <a:lnTo>
                    <a:pt x="59" y="20"/>
                  </a:lnTo>
                  <a:lnTo>
                    <a:pt x="54" y="23"/>
                  </a:lnTo>
                  <a:lnTo>
                    <a:pt x="51" y="23"/>
                  </a:lnTo>
                  <a:lnTo>
                    <a:pt x="47" y="23"/>
                  </a:lnTo>
                  <a:lnTo>
                    <a:pt x="38" y="28"/>
                  </a:lnTo>
                  <a:lnTo>
                    <a:pt x="33" y="37"/>
                  </a:lnTo>
                  <a:lnTo>
                    <a:pt x="26" y="44"/>
                  </a:lnTo>
                  <a:lnTo>
                    <a:pt x="19" y="51"/>
                  </a:lnTo>
                  <a:lnTo>
                    <a:pt x="20" y="80"/>
                  </a:lnTo>
                  <a:lnTo>
                    <a:pt x="24" y="110"/>
                  </a:lnTo>
                  <a:lnTo>
                    <a:pt x="30" y="172"/>
                  </a:lnTo>
                  <a:lnTo>
                    <a:pt x="31" y="202"/>
                  </a:lnTo>
                  <a:lnTo>
                    <a:pt x="31" y="232"/>
                  </a:lnTo>
                  <a:lnTo>
                    <a:pt x="28" y="260"/>
                  </a:lnTo>
                  <a:lnTo>
                    <a:pt x="26" y="274"/>
                  </a:lnTo>
                  <a:lnTo>
                    <a:pt x="21" y="288"/>
                  </a:lnTo>
                  <a:lnTo>
                    <a:pt x="21" y="294"/>
                  </a:lnTo>
                  <a:lnTo>
                    <a:pt x="20" y="299"/>
                  </a:lnTo>
                  <a:lnTo>
                    <a:pt x="20" y="304"/>
                  </a:lnTo>
                  <a:lnTo>
                    <a:pt x="21" y="309"/>
                  </a:lnTo>
                  <a:lnTo>
                    <a:pt x="48" y="308"/>
                  </a:lnTo>
                  <a:lnTo>
                    <a:pt x="59" y="305"/>
                  </a:lnTo>
                  <a:lnTo>
                    <a:pt x="71" y="302"/>
                  </a:lnTo>
                  <a:lnTo>
                    <a:pt x="82" y="298"/>
                  </a:lnTo>
                  <a:lnTo>
                    <a:pt x="92" y="292"/>
                  </a:lnTo>
                  <a:lnTo>
                    <a:pt x="100" y="287"/>
                  </a:lnTo>
                  <a:lnTo>
                    <a:pt x="107" y="278"/>
                  </a:lnTo>
                  <a:lnTo>
                    <a:pt x="99" y="271"/>
                  </a:lnTo>
                  <a:lnTo>
                    <a:pt x="92" y="264"/>
                  </a:lnTo>
                  <a:lnTo>
                    <a:pt x="89" y="259"/>
                  </a:lnTo>
                  <a:lnTo>
                    <a:pt x="87" y="252"/>
                  </a:lnTo>
                  <a:lnTo>
                    <a:pt x="89" y="246"/>
                  </a:lnTo>
                  <a:lnTo>
                    <a:pt x="92" y="240"/>
                  </a:lnTo>
                  <a:lnTo>
                    <a:pt x="96" y="235"/>
                  </a:lnTo>
                  <a:lnTo>
                    <a:pt x="101" y="229"/>
                  </a:lnTo>
                  <a:lnTo>
                    <a:pt x="108" y="225"/>
                  </a:lnTo>
                  <a:lnTo>
                    <a:pt x="117" y="221"/>
                  </a:lnTo>
                  <a:lnTo>
                    <a:pt x="134" y="214"/>
                  </a:lnTo>
                  <a:lnTo>
                    <a:pt x="153" y="208"/>
                  </a:lnTo>
                  <a:lnTo>
                    <a:pt x="170" y="204"/>
                  </a:lnTo>
                  <a:lnTo>
                    <a:pt x="177" y="208"/>
                  </a:lnTo>
                  <a:lnTo>
                    <a:pt x="181" y="214"/>
                  </a:lnTo>
                  <a:lnTo>
                    <a:pt x="184" y="221"/>
                  </a:lnTo>
                  <a:lnTo>
                    <a:pt x="184" y="228"/>
                  </a:lnTo>
                  <a:lnTo>
                    <a:pt x="184" y="243"/>
                  </a:lnTo>
                  <a:lnTo>
                    <a:pt x="183" y="257"/>
                  </a:lnTo>
                  <a:lnTo>
                    <a:pt x="188" y="260"/>
                  </a:lnTo>
                  <a:lnTo>
                    <a:pt x="194" y="260"/>
                  </a:lnTo>
                  <a:lnTo>
                    <a:pt x="200" y="260"/>
                  </a:lnTo>
                  <a:lnTo>
                    <a:pt x="207" y="259"/>
                  </a:lnTo>
                  <a:lnTo>
                    <a:pt x="219" y="252"/>
                  </a:lnTo>
                  <a:lnTo>
                    <a:pt x="233" y="245"/>
                  </a:lnTo>
                  <a:lnTo>
                    <a:pt x="245" y="240"/>
                  </a:lnTo>
                  <a:lnTo>
                    <a:pt x="254" y="235"/>
                  </a:lnTo>
                  <a:lnTo>
                    <a:pt x="259" y="232"/>
                  </a:lnTo>
                  <a:lnTo>
                    <a:pt x="263" y="229"/>
                  </a:lnTo>
                  <a:lnTo>
                    <a:pt x="266" y="224"/>
                  </a:lnTo>
                  <a:lnTo>
                    <a:pt x="267" y="218"/>
                  </a:lnTo>
                  <a:lnTo>
                    <a:pt x="256" y="215"/>
                  </a:lnTo>
                  <a:lnTo>
                    <a:pt x="246" y="211"/>
                  </a:lnTo>
                  <a:lnTo>
                    <a:pt x="228" y="201"/>
                  </a:lnTo>
                  <a:lnTo>
                    <a:pt x="211" y="188"/>
                  </a:lnTo>
                  <a:lnTo>
                    <a:pt x="197" y="174"/>
                  </a:lnTo>
                  <a:lnTo>
                    <a:pt x="184" y="159"/>
                  </a:lnTo>
                  <a:lnTo>
                    <a:pt x="173" y="142"/>
                  </a:lnTo>
                  <a:lnTo>
                    <a:pt x="151" y="1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53266" name="组合 45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53268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69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3270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3267" name="文本框 49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141615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组合 21"/>
          <p:cNvGrpSpPr>
            <a:grpSpLocks/>
          </p:cNvGrpSpPr>
          <p:nvPr/>
        </p:nvGrpSpPr>
        <p:grpSpPr bwMode="auto">
          <a:xfrm>
            <a:off x="571501" y="2190751"/>
            <a:ext cx="3333751" cy="1389129"/>
            <a:chOff x="1180775" y="3097797"/>
            <a:chExt cx="2379690" cy="1893997"/>
          </a:xfrm>
        </p:grpSpPr>
        <p:grpSp>
          <p:nvGrpSpPr>
            <p:cNvPr id="55605" name="组合 23"/>
            <p:cNvGrpSpPr>
              <a:grpSpLocks/>
            </p:cNvGrpSpPr>
            <p:nvPr/>
          </p:nvGrpSpPr>
          <p:grpSpPr bwMode="auto">
            <a:xfrm>
              <a:off x="1180775" y="3097797"/>
              <a:ext cx="2379690" cy="1893997"/>
              <a:chOff x="609271" y="1168971"/>
              <a:chExt cx="2379690" cy="1893997"/>
            </a:xfrm>
          </p:grpSpPr>
          <p:sp>
            <p:nvSpPr>
              <p:cNvPr id="55607" name="矩形 24"/>
              <p:cNvSpPr>
                <a:spLocks noChangeArrowheads="1"/>
              </p:cNvSpPr>
              <p:nvPr/>
            </p:nvSpPr>
            <p:spPr bwMode="auto">
              <a:xfrm>
                <a:off x="714348" y="1168971"/>
                <a:ext cx="2206622" cy="5176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55608" name="矩形 25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45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333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4" name="直接连接符 23"/>
            <p:cNvCxnSpPr/>
            <p:nvPr/>
          </p:nvCxnSpPr>
          <p:spPr>
            <a:xfrm flipV="1">
              <a:off x="1357552" y="3643241"/>
              <a:ext cx="1927926" cy="2887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99" name="组合 26"/>
          <p:cNvGrpSpPr>
            <a:grpSpLocks/>
          </p:cNvGrpSpPr>
          <p:nvPr/>
        </p:nvGrpSpPr>
        <p:grpSpPr bwMode="auto">
          <a:xfrm>
            <a:off x="7905751" y="2571751"/>
            <a:ext cx="3333749" cy="2004563"/>
            <a:chOff x="1180775" y="3097797"/>
            <a:chExt cx="2379690" cy="2732679"/>
          </a:xfrm>
        </p:grpSpPr>
        <p:grpSp>
          <p:nvGrpSpPr>
            <p:cNvPr id="55601" name="组合 23"/>
            <p:cNvGrpSpPr>
              <a:grpSpLocks/>
            </p:cNvGrpSpPr>
            <p:nvPr/>
          </p:nvGrpSpPr>
          <p:grpSpPr bwMode="auto">
            <a:xfrm>
              <a:off x="1180775" y="3097797"/>
              <a:ext cx="2379690" cy="2732679"/>
              <a:chOff x="609271" y="1168971"/>
              <a:chExt cx="2379690" cy="2732679"/>
            </a:xfrm>
          </p:grpSpPr>
          <p:sp>
            <p:nvSpPr>
              <p:cNvPr id="55603" name="矩形 29"/>
              <p:cNvSpPr>
                <a:spLocks noChangeArrowheads="1"/>
              </p:cNvSpPr>
              <p:nvPr/>
            </p:nvSpPr>
            <p:spPr bwMode="auto">
              <a:xfrm>
                <a:off x="714348" y="1168971"/>
                <a:ext cx="2206622" cy="5175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55604" name="矩形 30"/>
              <p:cNvSpPr>
                <a:spLocks noChangeArrowheads="1"/>
              </p:cNvSpPr>
              <p:nvPr/>
            </p:nvSpPr>
            <p:spPr bwMode="auto">
              <a:xfrm>
                <a:off x="609271" y="1818397"/>
                <a:ext cx="2379690" cy="2083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333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。洛可可，色彩纷呈，潮流时尚。请在此处填入你需要的内容。请在此处填入你需要的内容。请在此处填入你需要的内容。请在此处填入你需要的内容。请在此处填入你需要的内容。请在此处填入你需要的内容。</a:t>
                </a: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29" name="直接连接符 28"/>
            <p:cNvCxnSpPr/>
            <p:nvPr/>
          </p:nvCxnSpPr>
          <p:spPr>
            <a:xfrm flipV="1">
              <a:off x="1357552" y="3643156"/>
              <a:ext cx="1927927" cy="288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300" name="组合 31"/>
          <p:cNvGrpSpPr>
            <a:grpSpLocks/>
          </p:cNvGrpSpPr>
          <p:nvPr/>
        </p:nvGrpSpPr>
        <p:grpSpPr bwMode="auto">
          <a:xfrm>
            <a:off x="2190751" y="4476752"/>
            <a:ext cx="3333749" cy="1389129"/>
            <a:chOff x="1180775" y="3097797"/>
            <a:chExt cx="2379690" cy="1893997"/>
          </a:xfrm>
        </p:grpSpPr>
        <p:grpSp>
          <p:nvGrpSpPr>
            <p:cNvPr id="55597" name="组合 23"/>
            <p:cNvGrpSpPr>
              <a:grpSpLocks/>
            </p:cNvGrpSpPr>
            <p:nvPr/>
          </p:nvGrpSpPr>
          <p:grpSpPr bwMode="auto">
            <a:xfrm>
              <a:off x="1180775" y="3097797"/>
              <a:ext cx="2379690" cy="1893997"/>
              <a:chOff x="609271" y="1168971"/>
              <a:chExt cx="2379690" cy="1893997"/>
            </a:xfrm>
          </p:grpSpPr>
          <p:sp>
            <p:nvSpPr>
              <p:cNvPr id="55599" name="矩形 34"/>
              <p:cNvSpPr>
                <a:spLocks noChangeArrowheads="1"/>
              </p:cNvSpPr>
              <p:nvPr/>
            </p:nvSpPr>
            <p:spPr bwMode="auto">
              <a:xfrm>
                <a:off x="714348" y="1168971"/>
                <a:ext cx="2206622" cy="5176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55600" name="矩形 35"/>
              <p:cNvSpPr>
                <a:spLocks noChangeArrowheads="1"/>
              </p:cNvSpPr>
              <p:nvPr/>
            </p:nvSpPr>
            <p:spPr bwMode="auto">
              <a:xfrm>
                <a:off x="609271" y="1818399"/>
                <a:ext cx="2379690" cy="12445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333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</a:t>
                </a: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34" name="直接连接符 33"/>
            <p:cNvCxnSpPr/>
            <p:nvPr/>
          </p:nvCxnSpPr>
          <p:spPr>
            <a:xfrm flipV="1">
              <a:off x="1357552" y="3643241"/>
              <a:ext cx="1927927" cy="2887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301" name="组合 40"/>
          <p:cNvGrpSpPr>
            <a:grpSpLocks/>
          </p:cNvGrpSpPr>
          <p:nvPr/>
        </p:nvGrpSpPr>
        <p:grpSpPr bwMode="auto">
          <a:xfrm>
            <a:off x="3962401" y="1674285"/>
            <a:ext cx="2298700" cy="1849967"/>
            <a:chOff x="5975350" y="847725"/>
            <a:chExt cx="795338" cy="646113"/>
          </a:xfrm>
        </p:grpSpPr>
        <p:sp>
          <p:nvSpPr>
            <p:cNvPr id="55502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2147483646 w 1442"/>
                <a:gd name="T1" fmla="*/ 2147483646 h 1081"/>
                <a:gd name="T2" fmla="*/ 2147483646 w 1442"/>
                <a:gd name="T3" fmla="*/ 2147483646 h 1081"/>
                <a:gd name="T4" fmla="*/ 2147483646 w 1442"/>
                <a:gd name="T5" fmla="*/ 2147483646 h 1081"/>
                <a:gd name="T6" fmla="*/ 2147483646 w 1442"/>
                <a:gd name="T7" fmla="*/ 2147483646 h 1081"/>
                <a:gd name="T8" fmla="*/ 2147483646 w 1442"/>
                <a:gd name="T9" fmla="*/ 2147483646 h 1081"/>
                <a:gd name="T10" fmla="*/ 2147483646 w 1442"/>
                <a:gd name="T11" fmla="*/ 2147483646 h 1081"/>
                <a:gd name="T12" fmla="*/ 2147483646 w 1442"/>
                <a:gd name="T13" fmla="*/ 2147483646 h 1081"/>
                <a:gd name="T14" fmla="*/ 2147483646 w 1442"/>
                <a:gd name="T15" fmla="*/ 2147483646 h 1081"/>
                <a:gd name="T16" fmla="*/ 2147483646 w 1442"/>
                <a:gd name="T17" fmla="*/ 2147483646 h 1081"/>
                <a:gd name="T18" fmla="*/ 2147483646 w 1442"/>
                <a:gd name="T19" fmla="*/ 2147483646 h 1081"/>
                <a:gd name="T20" fmla="*/ 2147483646 w 1442"/>
                <a:gd name="T21" fmla="*/ 2147483646 h 1081"/>
                <a:gd name="T22" fmla="*/ 2147483646 w 1442"/>
                <a:gd name="T23" fmla="*/ 2147483646 h 1081"/>
                <a:gd name="T24" fmla="*/ 2147483646 w 1442"/>
                <a:gd name="T25" fmla="*/ 2147483646 h 1081"/>
                <a:gd name="T26" fmla="*/ 2147483646 w 1442"/>
                <a:gd name="T27" fmla="*/ 2147483646 h 1081"/>
                <a:gd name="T28" fmla="*/ 2147483646 w 1442"/>
                <a:gd name="T29" fmla="*/ 2147483646 h 1081"/>
                <a:gd name="T30" fmla="*/ 2147483646 w 1442"/>
                <a:gd name="T31" fmla="*/ 2147483646 h 1081"/>
                <a:gd name="T32" fmla="*/ 2147483646 w 1442"/>
                <a:gd name="T33" fmla="*/ 2147483646 h 1081"/>
                <a:gd name="T34" fmla="*/ 2147483646 w 1442"/>
                <a:gd name="T35" fmla="*/ 2147483646 h 1081"/>
                <a:gd name="T36" fmla="*/ 2147483646 w 1442"/>
                <a:gd name="T37" fmla="*/ 2147483646 h 1081"/>
                <a:gd name="T38" fmla="*/ 2147483646 w 1442"/>
                <a:gd name="T39" fmla="*/ 2147483646 h 1081"/>
                <a:gd name="T40" fmla="*/ 2147483646 w 1442"/>
                <a:gd name="T41" fmla="*/ 2147483646 h 1081"/>
                <a:gd name="T42" fmla="*/ 2147483646 w 1442"/>
                <a:gd name="T43" fmla="*/ 2147483646 h 1081"/>
                <a:gd name="T44" fmla="*/ 2147483646 w 1442"/>
                <a:gd name="T45" fmla="*/ 2147483646 h 1081"/>
                <a:gd name="T46" fmla="*/ 2147483646 w 1442"/>
                <a:gd name="T47" fmla="*/ 2147483646 h 1081"/>
                <a:gd name="T48" fmla="*/ 2147483646 w 1442"/>
                <a:gd name="T49" fmla="*/ 2147483646 h 1081"/>
                <a:gd name="T50" fmla="*/ 2147483646 w 1442"/>
                <a:gd name="T51" fmla="*/ 2147483646 h 1081"/>
                <a:gd name="T52" fmla="*/ 2147483646 w 1442"/>
                <a:gd name="T53" fmla="*/ 2147483646 h 1081"/>
                <a:gd name="T54" fmla="*/ 2147483646 w 1442"/>
                <a:gd name="T55" fmla="*/ 2147483646 h 1081"/>
                <a:gd name="T56" fmla="*/ 2147483646 w 1442"/>
                <a:gd name="T57" fmla="*/ 2147483646 h 1081"/>
                <a:gd name="T58" fmla="*/ 2147483646 w 1442"/>
                <a:gd name="T59" fmla="*/ 2147483646 h 1081"/>
                <a:gd name="T60" fmla="*/ 2147483646 w 1442"/>
                <a:gd name="T61" fmla="*/ 2147483646 h 1081"/>
                <a:gd name="T62" fmla="*/ 2147483646 w 1442"/>
                <a:gd name="T63" fmla="*/ 2147483646 h 1081"/>
                <a:gd name="T64" fmla="*/ 2147483646 w 1442"/>
                <a:gd name="T65" fmla="*/ 2147483646 h 1081"/>
                <a:gd name="T66" fmla="*/ 2147483646 w 1442"/>
                <a:gd name="T67" fmla="*/ 2147483646 h 1081"/>
                <a:gd name="T68" fmla="*/ 2147483646 w 1442"/>
                <a:gd name="T69" fmla="*/ 2147483646 h 1081"/>
                <a:gd name="T70" fmla="*/ 2147483646 w 1442"/>
                <a:gd name="T71" fmla="*/ 2147483646 h 1081"/>
                <a:gd name="T72" fmla="*/ 2147483646 w 1442"/>
                <a:gd name="T73" fmla="*/ 2147483646 h 1081"/>
                <a:gd name="T74" fmla="*/ 2147483646 w 1442"/>
                <a:gd name="T75" fmla="*/ 2147483646 h 1081"/>
                <a:gd name="T76" fmla="*/ 2147483646 w 1442"/>
                <a:gd name="T77" fmla="*/ 2147483646 h 1081"/>
                <a:gd name="T78" fmla="*/ 2147483646 w 1442"/>
                <a:gd name="T79" fmla="*/ 2147483646 h 1081"/>
                <a:gd name="T80" fmla="*/ 2147483646 w 1442"/>
                <a:gd name="T81" fmla="*/ 2147483646 h 1081"/>
                <a:gd name="T82" fmla="*/ 2147483646 w 1442"/>
                <a:gd name="T83" fmla="*/ 2147483646 h 1081"/>
                <a:gd name="T84" fmla="*/ 2147483646 w 1442"/>
                <a:gd name="T85" fmla="*/ 2147483646 h 1081"/>
                <a:gd name="T86" fmla="*/ 2147483646 w 1442"/>
                <a:gd name="T87" fmla="*/ 2147483646 h 1081"/>
                <a:gd name="T88" fmla="*/ 2147483646 w 1442"/>
                <a:gd name="T89" fmla="*/ 2147483646 h 1081"/>
                <a:gd name="T90" fmla="*/ 2147483646 w 1442"/>
                <a:gd name="T91" fmla="*/ 2147483646 h 1081"/>
                <a:gd name="T92" fmla="*/ 2147483646 w 1442"/>
                <a:gd name="T93" fmla="*/ 2147483646 h 1081"/>
                <a:gd name="T94" fmla="*/ 2147483646 w 1442"/>
                <a:gd name="T95" fmla="*/ 2147483646 h 1081"/>
                <a:gd name="T96" fmla="*/ 2147483646 w 1442"/>
                <a:gd name="T97" fmla="*/ 2147483646 h 1081"/>
                <a:gd name="T98" fmla="*/ 2147483646 w 1442"/>
                <a:gd name="T99" fmla="*/ 2147483646 h 1081"/>
                <a:gd name="T100" fmla="*/ 2147483646 w 1442"/>
                <a:gd name="T101" fmla="*/ 2147483646 h 1081"/>
                <a:gd name="T102" fmla="*/ 2147483646 w 1442"/>
                <a:gd name="T103" fmla="*/ 2147483646 h 1081"/>
                <a:gd name="T104" fmla="*/ 2147483646 w 1442"/>
                <a:gd name="T105" fmla="*/ 2147483646 h 1081"/>
                <a:gd name="T106" fmla="*/ 2147483646 w 1442"/>
                <a:gd name="T107" fmla="*/ 2147483646 h 1081"/>
                <a:gd name="T108" fmla="*/ 2147483646 w 1442"/>
                <a:gd name="T109" fmla="*/ 2147483646 h 1081"/>
                <a:gd name="T110" fmla="*/ 2147483646 w 1442"/>
                <a:gd name="T111" fmla="*/ 2147483646 h 1081"/>
                <a:gd name="T112" fmla="*/ 2147483646 w 1442"/>
                <a:gd name="T113" fmla="*/ 2147483646 h 1081"/>
                <a:gd name="T114" fmla="*/ 2147483646 w 1442"/>
                <a:gd name="T115" fmla="*/ 2147483646 h 1081"/>
                <a:gd name="T116" fmla="*/ 2147483646 w 1442"/>
                <a:gd name="T117" fmla="*/ 2147483646 h 1081"/>
                <a:gd name="T118" fmla="*/ 2147483646 w 1442"/>
                <a:gd name="T119" fmla="*/ 2147483646 h 1081"/>
                <a:gd name="T120" fmla="*/ 2147483646 w 1442"/>
                <a:gd name="T121" fmla="*/ 2147483646 h 1081"/>
                <a:gd name="T122" fmla="*/ 2147483646 w 1442"/>
                <a:gd name="T123" fmla="*/ 2147483646 h 1081"/>
                <a:gd name="T124" fmla="*/ 2147483646 w 1442"/>
                <a:gd name="T125" fmla="*/ 2147483646 h 10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3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2147483646 w 308"/>
                <a:gd name="T1" fmla="*/ 2147483646 h 469"/>
                <a:gd name="T2" fmla="*/ 2147483646 w 308"/>
                <a:gd name="T3" fmla="*/ 2147483646 h 469"/>
                <a:gd name="T4" fmla="*/ 2147483646 w 308"/>
                <a:gd name="T5" fmla="*/ 2147483646 h 469"/>
                <a:gd name="T6" fmla="*/ 2147483646 w 308"/>
                <a:gd name="T7" fmla="*/ 2147483646 h 469"/>
                <a:gd name="T8" fmla="*/ 2147483646 w 308"/>
                <a:gd name="T9" fmla="*/ 2147483646 h 469"/>
                <a:gd name="T10" fmla="*/ 2147483646 w 308"/>
                <a:gd name="T11" fmla="*/ 2147483646 h 469"/>
                <a:gd name="T12" fmla="*/ 2147483646 w 308"/>
                <a:gd name="T13" fmla="*/ 2147483646 h 469"/>
                <a:gd name="T14" fmla="*/ 2147483646 w 308"/>
                <a:gd name="T15" fmla="*/ 2147483646 h 469"/>
                <a:gd name="T16" fmla="*/ 2147483646 w 308"/>
                <a:gd name="T17" fmla="*/ 2147483646 h 469"/>
                <a:gd name="T18" fmla="*/ 2147483646 w 308"/>
                <a:gd name="T19" fmla="*/ 2147483646 h 469"/>
                <a:gd name="T20" fmla="*/ 2147483646 w 308"/>
                <a:gd name="T21" fmla="*/ 1472193708 h 469"/>
                <a:gd name="T22" fmla="*/ 2147483646 w 308"/>
                <a:gd name="T23" fmla="*/ 0 h 469"/>
                <a:gd name="T24" fmla="*/ 2147483646 w 308"/>
                <a:gd name="T25" fmla="*/ 441658165 h 469"/>
                <a:gd name="T26" fmla="*/ 2147483646 w 308"/>
                <a:gd name="T27" fmla="*/ 2147483646 h 469"/>
                <a:gd name="T28" fmla="*/ 2147483646 w 308"/>
                <a:gd name="T29" fmla="*/ 2147483646 h 469"/>
                <a:gd name="T30" fmla="*/ 2147483646 w 308"/>
                <a:gd name="T31" fmla="*/ 2147483646 h 469"/>
                <a:gd name="T32" fmla="*/ 2147483646 w 308"/>
                <a:gd name="T33" fmla="*/ 2147483646 h 469"/>
                <a:gd name="T34" fmla="*/ 2147483646 w 308"/>
                <a:gd name="T35" fmla="*/ 2147483646 h 469"/>
                <a:gd name="T36" fmla="*/ 2147483646 w 308"/>
                <a:gd name="T37" fmla="*/ 2147483646 h 469"/>
                <a:gd name="T38" fmla="*/ 2147483646 w 308"/>
                <a:gd name="T39" fmla="*/ 2147483646 h 469"/>
                <a:gd name="T40" fmla="*/ 2147483646 w 308"/>
                <a:gd name="T41" fmla="*/ 2147483646 h 469"/>
                <a:gd name="T42" fmla="*/ 2147483646 w 308"/>
                <a:gd name="T43" fmla="*/ 2147483646 h 469"/>
                <a:gd name="T44" fmla="*/ 2147483646 w 308"/>
                <a:gd name="T45" fmla="*/ 2147483646 h 469"/>
                <a:gd name="T46" fmla="*/ 2147483646 w 308"/>
                <a:gd name="T47" fmla="*/ 2147483646 h 469"/>
                <a:gd name="T48" fmla="*/ 2147483646 w 308"/>
                <a:gd name="T49" fmla="*/ 2147483646 h 469"/>
                <a:gd name="T50" fmla="*/ 2147483646 w 308"/>
                <a:gd name="T51" fmla="*/ 2147483646 h 469"/>
                <a:gd name="T52" fmla="*/ 2147483646 w 308"/>
                <a:gd name="T53" fmla="*/ 2147483646 h 469"/>
                <a:gd name="T54" fmla="*/ 2147483646 w 308"/>
                <a:gd name="T55" fmla="*/ 2147483646 h 469"/>
                <a:gd name="T56" fmla="*/ 2147483646 w 308"/>
                <a:gd name="T57" fmla="*/ 2147483646 h 469"/>
                <a:gd name="T58" fmla="*/ 2147483646 w 308"/>
                <a:gd name="T59" fmla="*/ 2147483646 h 469"/>
                <a:gd name="T60" fmla="*/ 2147483646 w 308"/>
                <a:gd name="T61" fmla="*/ 2147483646 h 469"/>
                <a:gd name="T62" fmla="*/ 2147483646 w 308"/>
                <a:gd name="T63" fmla="*/ 2147483646 h 469"/>
                <a:gd name="T64" fmla="*/ 2147483646 w 308"/>
                <a:gd name="T65" fmla="*/ 2147483646 h 469"/>
                <a:gd name="T66" fmla="*/ 2147483646 w 308"/>
                <a:gd name="T67" fmla="*/ 2147483646 h 469"/>
                <a:gd name="T68" fmla="*/ 2147483646 w 308"/>
                <a:gd name="T69" fmla="*/ 2147483646 h 469"/>
                <a:gd name="T70" fmla="*/ 2147483646 w 308"/>
                <a:gd name="T71" fmla="*/ 2147483646 h 469"/>
                <a:gd name="T72" fmla="*/ 2147483646 w 308"/>
                <a:gd name="T73" fmla="*/ 2147483646 h 469"/>
                <a:gd name="T74" fmla="*/ 2147483646 w 308"/>
                <a:gd name="T75" fmla="*/ 2147483646 h 469"/>
                <a:gd name="T76" fmla="*/ 2147483646 w 308"/>
                <a:gd name="T77" fmla="*/ 2147483646 h 469"/>
                <a:gd name="T78" fmla="*/ 748004022 w 308"/>
                <a:gd name="T79" fmla="*/ 2147483646 h 469"/>
                <a:gd name="T80" fmla="*/ 2147483646 w 308"/>
                <a:gd name="T81" fmla="*/ 2147483646 h 469"/>
                <a:gd name="T82" fmla="*/ 1196975681 w 308"/>
                <a:gd name="T83" fmla="*/ 2147483646 h 469"/>
                <a:gd name="T84" fmla="*/ 2147483646 w 308"/>
                <a:gd name="T85" fmla="*/ 2147483646 h 469"/>
                <a:gd name="T86" fmla="*/ 1795604737 w 308"/>
                <a:gd name="T87" fmla="*/ 2147483646 h 469"/>
                <a:gd name="T88" fmla="*/ 2147483646 w 308"/>
                <a:gd name="T89" fmla="*/ 2147483646 h 469"/>
                <a:gd name="T90" fmla="*/ 2147483646 w 308"/>
                <a:gd name="T91" fmla="*/ 2147483646 h 469"/>
                <a:gd name="T92" fmla="*/ 2147483646 w 308"/>
                <a:gd name="T93" fmla="*/ 2147483646 h 469"/>
                <a:gd name="T94" fmla="*/ 2147483646 w 308"/>
                <a:gd name="T95" fmla="*/ 2147483646 h 469"/>
                <a:gd name="T96" fmla="*/ 2147483646 w 308"/>
                <a:gd name="T97" fmla="*/ 2147483646 h 469"/>
                <a:gd name="T98" fmla="*/ 2147483646 w 308"/>
                <a:gd name="T99" fmla="*/ 2147483646 h 469"/>
                <a:gd name="T100" fmla="*/ 2147483646 w 308"/>
                <a:gd name="T101" fmla="*/ 2147483646 h 469"/>
                <a:gd name="T102" fmla="*/ 2147483646 w 308"/>
                <a:gd name="T103" fmla="*/ 2147483646 h 469"/>
                <a:gd name="T104" fmla="*/ 2147483646 w 308"/>
                <a:gd name="T105" fmla="*/ 2147483646 h 469"/>
                <a:gd name="T106" fmla="*/ 2147483646 w 308"/>
                <a:gd name="T107" fmla="*/ 2147483646 h 469"/>
                <a:gd name="T108" fmla="*/ 2147483646 w 308"/>
                <a:gd name="T109" fmla="*/ 2147483646 h 469"/>
                <a:gd name="T110" fmla="*/ 2147483646 w 308"/>
                <a:gd name="T111" fmla="*/ 2147483646 h 469"/>
                <a:gd name="T112" fmla="*/ 2147483646 w 308"/>
                <a:gd name="T113" fmla="*/ 2147483646 h 469"/>
                <a:gd name="T114" fmla="*/ 2147483646 w 308"/>
                <a:gd name="T115" fmla="*/ 2147483646 h 469"/>
                <a:gd name="T116" fmla="*/ 2147483646 w 308"/>
                <a:gd name="T117" fmla="*/ 2147483646 h 469"/>
                <a:gd name="T118" fmla="*/ 2147483646 w 308"/>
                <a:gd name="T119" fmla="*/ 2147483646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4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2147483646 w 525"/>
                <a:gd name="T1" fmla="*/ 2147483646 h 190"/>
                <a:gd name="T2" fmla="*/ 2147483646 w 525"/>
                <a:gd name="T3" fmla="*/ 2147483646 h 190"/>
                <a:gd name="T4" fmla="*/ 2147483646 w 525"/>
                <a:gd name="T5" fmla="*/ 2147483646 h 190"/>
                <a:gd name="T6" fmla="*/ 2147483646 w 525"/>
                <a:gd name="T7" fmla="*/ 2147483646 h 190"/>
                <a:gd name="T8" fmla="*/ 2147483646 w 525"/>
                <a:gd name="T9" fmla="*/ 2147483646 h 190"/>
                <a:gd name="T10" fmla="*/ 2147483646 w 525"/>
                <a:gd name="T11" fmla="*/ 2147483646 h 190"/>
                <a:gd name="T12" fmla="*/ 2147483646 w 525"/>
                <a:gd name="T13" fmla="*/ 2147483646 h 190"/>
                <a:gd name="T14" fmla="*/ 2147483646 w 525"/>
                <a:gd name="T15" fmla="*/ 2147483646 h 190"/>
                <a:gd name="T16" fmla="*/ 2147483646 w 525"/>
                <a:gd name="T17" fmla="*/ 2147483646 h 190"/>
                <a:gd name="T18" fmla="*/ 2147483646 w 525"/>
                <a:gd name="T19" fmla="*/ 2147483646 h 190"/>
                <a:gd name="T20" fmla="*/ 2147483646 w 525"/>
                <a:gd name="T21" fmla="*/ 2147483646 h 190"/>
                <a:gd name="T22" fmla="*/ 2147483646 w 525"/>
                <a:gd name="T23" fmla="*/ 2147483646 h 190"/>
                <a:gd name="T24" fmla="*/ 2147483646 w 525"/>
                <a:gd name="T25" fmla="*/ 2147483646 h 190"/>
                <a:gd name="T26" fmla="*/ 0 w 525"/>
                <a:gd name="T27" fmla="*/ 2147483646 h 190"/>
                <a:gd name="T28" fmla="*/ 2147483646 w 525"/>
                <a:gd name="T29" fmla="*/ 2147483646 h 190"/>
                <a:gd name="T30" fmla="*/ 2147483646 w 525"/>
                <a:gd name="T31" fmla="*/ 2147483646 h 190"/>
                <a:gd name="T32" fmla="*/ 2147483646 w 525"/>
                <a:gd name="T33" fmla="*/ 2147483646 h 190"/>
                <a:gd name="T34" fmla="*/ 2147483646 w 525"/>
                <a:gd name="T35" fmla="*/ 2147483646 h 190"/>
                <a:gd name="T36" fmla="*/ 2147483646 w 525"/>
                <a:gd name="T37" fmla="*/ 2147483646 h 190"/>
                <a:gd name="T38" fmla="*/ 2147483646 w 525"/>
                <a:gd name="T39" fmla="*/ 2147483646 h 190"/>
                <a:gd name="T40" fmla="*/ 2147483646 w 525"/>
                <a:gd name="T41" fmla="*/ 2147483646 h 190"/>
                <a:gd name="T42" fmla="*/ 2147483646 w 525"/>
                <a:gd name="T43" fmla="*/ 2147483646 h 190"/>
                <a:gd name="T44" fmla="*/ 2147483646 w 525"/>
                <a:gd name="T45" fmla="*/ 2147483646 h 190"/>
                <a:gd name="T46" fmla="*/ 2147483646 w 525"/>
                <a:gd name="T47" fmla="*/ 2147483646 h 190"/>
                <a:gd name="T48" fmla="*/ 2147483646 w 525"/>
                <a:gd name="T49" fmla="*/ 2147483646 h 190"/>
                <a:gd name="T50" fmla="*/ 2147483646 w 525"/>
                <a:gd name="T51" fmla="*/ 2147483646 h 190"/>
                <a:gd name="T52" fmla="*/ 2147483646 w 525"/>
                <a:gd name="T53" fmla="*/ 2147483646 h 190"/>
                <a:gd name="T54" fmla="*/ 2147483646 w 525"/>
                <a:gd name="T55" fmla="*/ 2147483646 h 190"/>
                <a:gd name="T56" fmla="*/ 2147483646 w 525"/>
                <a:gd name="T57" fmla="*/ 2147483646 h 190"/>
                <a:gd name="T58" fmla="*/ 2147483646 w 525"/>
                <a:gd name="T59" fmla="*/ 2147483646 h 190"/>
                <a:gd name="T60" fmla="*/ 2147483646 w 525"/>
                <a:gd name="T61" fmla="*/ 2147483646 h 190"/>
                <a:gd name="T62" fmla="*/ 2147483646 w 525"/>
                <a:gd name="T63" fmla="*/ 1376245794 h 190"/>
                <a:gd name="T64" fmla="*/ 2147483646 w 525"/>
                <a:gd name="T65" fmla="*/ 2147483646 h 190"/>
                <a:gd name="T66" fmla="*/ 2147483646 w 525"/>
                <a:gd name="T67" fmla="*/ 2147483646 h 190"/>
                <a:gd name="T68" fmla="*/ 2147483646 w 525"/>
                <a:gd name="T69" fmla="*/ 2147483646 h 190"/>
                <a:gd name="T70" fmla="*/ 2147483646 w 525"/>
                <a:gd name="T71" fmla="*/ 2147483646 h 190"/>
                <a:gd name="T72" fmla="*/ 2147483646 w 525"/>
                <a:gd name="T73" fmla="*/ 2140572968 h 190"/>
                <a:gd name="T74" fmla="*/ 2147483646 w 525"/>
                <a:gd name="T75" fmla="*/ 2147483646 h 190"/>
                <a:gd name="T76" fmla="*/ 2147483646 w 525"/>
                <a:gd name="T77" fmla="*/ 764612724 h 190"/>
                <a:gd name="T78" fmla="*/ 2147483646 w 525"/>
                <a:gd name="T79" fmla="*/ 2147483646 h 190"/>
                <a:gd name="T80" fmla="*/ 2147483646 w 525"/>
                <a:gd name="T81" fmla="*/ 2147483646 h 190"/>
                <a:gd name="T82" fmla="*/ 2147483646 w 525"/>
                <a:gd name="T83" fmla="*/ 2147483646 h 190"/>
                <a:gd name="T84" fmla="*/ 2147483646 w 525"/>
                <a:gd name="T85" fmla="*/ 2147483646 h 190"/>
                <a:gd name="T86" fmla="*/ 2147483646 w 525"/>
                <a:gd name="T87" fmla="*/ 2147483646 h 190"/>
                <a:gd name="T88" fmla="*/ 2147483646 w 525"/>
                <a:gd name="T89" fmla="*/ 2147483646 h 190"/>
                <a:gd name="T90" fmla="*/ 2147483646 w 525"/>
                <a:gd name="T91" fmla="*/ 2147483646 h 190"/>
                <a:gd name="T92" fmla="*/ 2147483646 w 525"/>
                <a:gd name="T93" fmla="*/ 2147483646 h 190"/>
                <a:gd name="T94" fmla="*/ 2147483646 w 525"/>
                <a:gd name="T95" fmla="*/ 2147483646 h 190"/>
                <a:gd name="T96" fmla="*/ 2147483646 w 525"/>
                <a:gd name="T97" fmla="*/ 2147483646 h 190"/>
                <a:gd name="T98" fmla="*/ 2147483646 w 525"/>
                <a:gd name="T99" fmla="*/ 2147483646 h 190"/>
                <a:gd name="T100" fmla="*/ 2147483646 w 525"/>
                <a:gd name="T101" fmla="*/ 2147483646 h 190"/>
                <a:gd name="T102" fmla="*/ 2147483646 w 525"/>
                <a:gd name="T103" fmla="*/ 2147483646 h 190"/>
                <a:gd name="T104" fmla="*/ 2147483646 w 525"/>
                <a:gd name="T105" fmla="*/ 2147483646 h 190"/>
                <a:gd name="T106" fmla="*/ 2147483646 w 525"/>
                <a:gd name="T107" fmla="*/ 2147483646 h 190"/>
                <a:gd name="T108" fmla="*/ 2147483646 w 525"/>
                <a:gd name="T109" fmla="*/ 2147483646 h 190"/>
                <a:gd name="T110" fmla="*/ 2147483646 w 525"/>
                <a:gd name="T111" fmla="*/ 2147483646 h 190"/>
                <a:gd name="T112" fmla="*/ 2147483646 w 525"/>
                <a:gd name="T113" fmla="*/ 2147483646 h 190"/>
                <a:gd name="T114" fmla="*/ 2147483646 w 525"/>
                <a:gd name="T115" fmla="*/ 2147483646 h 190"/>
                <a:gd name="T116" fmla="*/ 2147483646 w 525"/>
                <a:gd name="T117" fmla="*/ 2147483646 h 1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5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2147483646 w 161"/>
                <a:gd name="T1" fmla="*/ 2147483646 h 69"/>
                <a:gd name="T2" fmla="*/ 2147483646 w 161"/>
                <a:gd name="T3" fmla="*/ 2147483646 h 69"/>
                <a:gd name="T4" fmla="*/ 2147483646 w 161"/>
                <a:gd name="T5" fmla="*/ 2147483646 h 69"/>
                <a:gd name="T6" fmla="*/ 2147483646 w 161"/>
                <a:gd name="T7" fmla="*/ 2147483646 h 69"/>
                <a:gd name="T8" fmla="*/ 2147483646 w 161"/>
                <a:gd name="T9" fmla="*/ 2147483646 h 69"/>
                <a:gd name="T10" fmla="*/ 2147483646 w 161"/>
                <a:gd name="T11" fmla="*/ 2147483646 h 69"/>
                <a:gd name="T12" fmla="*/ 2147483646 w 161"/>
                <a:gd name="T13" fmla="*/ 2147483646 h 69"/>
                <a:gd name="T14" fmla="*/ 2147483646 w 161"/>
                <a:gd name="T15" fmla="*/ 2147483646 h 69"/>
                <a:gd name="T16" fmla="*/ 2147483646 w 161"/>
                <a:gd name="T17" fmla="*/ 2147483646 h 69"/>
                <a:gd name="T18" fmla="*/ 2147483646 w 161"/>
                <a:gd name="T19" fmla="*/ 2147483646 h 69"/>
                <a:gd name="T20" fmla="*/ 2147483646 w 161"/>
                <a:gd name="T21" fmla="*/ 2147483646 h 69"/>
                <a:gd name="T22" fmla="*/ 2147483646 w 161"/>
                <a:gd name="T23" fmla="*/ 2147483646 h 69"/>
                <a:gd name="T24" fmla="*/ 2147483646 w 161"/>
                <a:gd name="T25" fmla="*/ 2147483646 h 69"/>
                <a:gd name="T26" fmla="*/ 2147483646 w 161"/>
                <a:gd name="T27" fmla="*/ 2147483646 h 69"/>
                <a:gd name="T28" fmla="*/ 2147483646 w 161"/>
                <a:gd name="T29" fmla="*/ 2147483646 h 69"/>
                <a:gd name="T30" fmla="*/ 2147483646 w 161"/>
                <a:gd name="T31" fmla="*/ 2147483646 h 69"/>
                <a:gd name="T32" fmla="*/ 2147483646 w 161"/>
                <a:gd name="T33" fmla="*/ 2147483646 h 69"/>
                <a:gd name="T34" fmla="*/ 2147483646 w 161"/>
                <a:gd name="T35" fmla="*/ 2147483646 h 69"/>
                <a:gd name="T36" fmla="*/ 2147483646 w 161"/>
                <a:gd name="T37" fmla="*/ 2147483646 h 69"/>
                <a:gd name="T38" fmla="*/ 2147483646 w 161"/>
                <a:gd name="T39" fmla="*/ 2147483646 h 69"/>
                <a:gd name="T40" fmla="*/ 2147483646 w 161"/>
                <a:gd name="T41" fmla="*/ 2147483646 h 69"/>
                <a:gd name="T42" fmla="*/ 2147483646 w 161"/>
                <a:gd name="T43" fmla="*/ 2147483646 h 69"/>
                <a:gd name="T44" fmla="*/ 2147483646 w 161"/>
                <a:gd name="T45" fmla="*/ 2147483646 h 69"/>
                <a:gd name="T46" fmla="*/ 2147483646 w 161"/>
                <a:gd name="T47" fmla="*/ 2147483646 h 69"/>
                <a:gd name="T48" fmla="*/ 0 w 161"/>
                <a:gd name="T49" fmla="*/ 2147483646 h 69"/>
                <a:gd name="T50" fmla="*/ 1660498575 w 161"/>
                <a:gd name="T51" fmla="*/ 740946138 h 69"/>
                <a:gd name="T52" fmla="*/ 2147483646 w 161"/>
                <a:gd name="T53" fmla="*/ 444679656 h 69"/>
                <a:gd name="T54" fmla="*/ 2147483646 w 161"/>
                <a:gd name="T55" fmla="*/ 740946138 h 69"/>
                <a:gd name="T56" fmla="*/ 2147483646 w 161"/>
                <a:gd name="T57" fmla="*/ 1630025517 h 69"/>
                <a:gd name="T58" fmla="*/ 2147483646 w 161"/>
                <a:gd name="T59" fmla="*/ 2147483646 h 69"/>
                <a:gd name="T60" fmla="*/ 2147483646 w 161"/>
                <a:gd name="T61" fmla="*/ 2147483646 h 69"/>
                <a:gd name="T62" fmla="*/ 2147483646 w 161"/>
                <a:gd name="T63" fmla="*/ 2147483646 h 69"/>
                <a:gd name="T64" fmla="*/ 2147483646 w 161"/>
                <a:gd name="T65" fmla="*/ 148133241 h 69"/>
                <a:gd name="T66" fmla="*/ 2147483646 w 161"/>
                <a:gd name="T67" fmla="*/ 0 h 69"/>
                <a:gd name="T68" fmla="*/ 2147483646 w 161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6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2147483646 w 156"/>
                <a:gd name="T1" fmla="*/ 2147483646 h 82"/>
                <a:gd name="T2" fmla="*/ 2147483646 w 156"/>
                <a:gd name="T3" fmla="*/ 2147483646 h 82"/>
                <a:gd name="T4" fmla="*/ 2147483646 w 156"/>
                <a:gd name="T5" fmla="*/ 2147483646 h 82"/>
                <a:gd name="T6" fmla="*/ 2147483646 w 156"/>
                <a:gd name="T7" fmla="*/ 2147483646 h 82"/>
                <a:gd name="T8" fmla="*/ 2147483646 w 156"/>
                <a:gd name="T9" fmla="*/ 2147483646 h 82"/>
                <a:gd name="T10" fmla="*/ 2147483646 w 156"/>
                <a:gd name="T11" fmla="*/ 2147483646 h 82"/>
                <a:gd name="T12" fmla="*/ 2147483646 w 156"/>
                <a:gd name="T13" fmla="*/ 2147483646 h 82"/>
                <a:gd name="T14" fmla="*/ 2147483646 w 156"/>
                <a:gd name="T15" fmla="*/ 2147483646 h 82"/>
                <a:gd name="T16" fmla="*/ 2147483646 w 156"/>
                <a:gd name="T17" fmla="*/ 2147483646 h 82"/>
                <a:gd name="T18" fmla="*/ 2147483646 w 156"/>
                <a:gd name="T19" fmla="*/ 2147483646 h 82"/>
                <a:gd name="T20" fmla="*/ 2147483646 w 156"/>
                <a:gd name="T21" fmla="*/ 2147483646 h 82"/>
                <a:gd name="T22" fmla="*/ 2147483646 w 156"/>
                <a:gd name="T23" fmla="*/ 2147483646 h 82"/>
                <a:gd name="T24" fmla="*/ 2147483646 w 156"/>
                <a:gd name="T25" fmla="*/ 2147483646 h 82"/>
                <a:gd name="T26" fmla="*/ 2147483646 w 156"/>
                <a:gd name="T27" fmla="*/ 2147483646 h 82"/>
                <a:gd name="T28" fmla="*/ 2147483646 w 156"/>
                <a:gd name="T29" fmla="*/ 2147483646 h 82"/>
                <a:gd name="T30" fmla="*/ 2147483646 w 156"/>
                <a:gd name="T31" fmla="*/ 2147483646 h 82"/>
                <a:gd name="T32" fmla="*/ 1926239162 w 156"/>
                <a:gd name="T33" fmla="*/ 2147483646 h 82"/>
                <a:gd name="T34" fmla="*/ 1333722779 w 156"/>
                <a:gd name="T35" fmla="*/ 2147483646 h 82"/>
                <a:gd name="T36" fmla="*/ 296258192 w 156"/>
                <a:gd name="T37" fmla="*/ 2147483646 h 82"/>
                <a:gd name="T38" fmla="*/ 0 w 156"/>
                <a:gd name="T39" fmla="*/ 2147483646 h 82"/>
                <a:gd name="T40" fmla="*/ 0 w 156"/>
                <a:gd name="T41" fmla="*/ 2147483646 h 82"/>
                <a:gd name="T42" fmla="*/ 148129096 w 156"/>
                <a:gd name="T43" fmla="*/ 1274398304 h 82"/>
                <a:gd name="T44" fmla="*/ 740925938 w 156"/>
                <a:gd name="T45" fmla="*/ 477789255 h 82"/>
                <a:gd name="T46" fmla="*/ 1778110067 w 156"/>
                <a:gd name="T47" fmla="*/ 0 h 82"/>
                <a:gd name="T48" fmla="*/ 2147483646 w 156"/>
                <a:gd name="T49" fmla="*/ 159263266 h 82"/>
                <a:gd name="T50" fmla="*/ 2147483646 w 156"/>
                <a:gd name="T51" fmla="*/ 1115135580 h 82"/>
                <a:gd name="T52" fmla="*/ 2147483646 w 156"/>
                <a:gd name="T53" fmla="*/ 1752187560 h 82"/>
                <a:gd name="T54" fmla="*/ 2147483646 w 156"/>
                <a:gd name="T55" fmla="*/ 2147483646 h 82"/>
                <a:gd name="T56" fmla="*/ 2147483646 w 156"/>
                <a:gd name="T57" fmla="*/ 2147483646 h 82"/>
                <a:gd name="T58" fmla="*/ 2147483646 w 156"/>
                <a:gd name="T59" fmla="*/ 2147483646 h 82"/>
                <a:gd name="T60" fmla="*/ 2147483646 w 156"/>
                <a:gd name="T61" fmla="*/ 2147483646 h 82"/>
                <a:gd name="T62" fmla="*/ 2147483646 w 156"/>
                <a:gd name="T63" fmla="*/ 2147483646 h 82"/>
                <a:gd name="T64" fmla="*/ 2147483646 w 156"/>
                <a:gd name="T65" fmla="*/ 2147483646 h 82"/>
                <a:gd name="T66" fmla="*/ 2147483646 w 156"/>
                <a:gd name="T67" fmla="*/ 2147483646 h 82"/>
                <a:gd name="T68" fmla="*/ 2147483646 w 156"/>
                <a:gd name="T69" fmla="*/ 2147483646 h 82"/>
                <a:gd name="T70" fmla="*/ 2147483646 w 156"/>
                <a:gd name="T71" fmla="*/ 2147483646 h 82"/>
                <a:gd name="T72" fmla="*/ 2147483646 w 156"/>
                <a:gd name="T73" fmla="*/ 2147483646 h 82"/>
                <a:gd name="T74" fmla="*/ 2147483646 w 156"/>
                <a:gd name="T75" fmla="*/ 2147483646 h 82"/>
                <a:gd name="T76" fmla="*/ 2147483646 w 156"/>
                <a:gd name="T77" fmla="*/ 2147483646 h 82"/>
                <a:gd name="T78" fmla="*/ 2147483646 w 156"/>
                <a:gd name="T79" fmla="*/ 2147483646 h 82"/>
                <a:gd name="T80" fmla="*/ 2147483646 w 156"/>
                <a:gd name="T81" fmla="*/ 2147483646 h 82"/>
                <a:gd name="T82" fmla="*/ 2147483646 w 156"/>
                <a:gd name="T83" fmla="*/ 2147483646 h 82"/>
                <a:gd name="T84" fmla="*/ 2147483646 w 156"/>
                <a:gd name="T85" fmla="*/ 2147483646 h 82"/>
                <a:gd name="T86" fmla="*/ 2147483646 w 156"/>
                <a:gd name="T87" fmla="*/ 2147483646 h 82"/>
                <a:gd name="T88" fmla="*/ 2147483646 w 156"/>
                <a:gd name="T89" fmla="*/ 214748364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7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2147483646 h 57"/>
                <a:gd name="T2" fmla="*/ 0 w 81"/>
                <a:gd name="T3" fmla="*/ 2147483646 h 57"/>
                <a:gd name="T4" fmla="*/ 444677696 w 81"/>
                <a:gd name="T5" fmla="*/ 2147483646 h 57"/>
                <a:gd name="T6" fmla="*/ 1333753683 w 81"/>
                <a:gd name="T7" fmla="*/ 2147483646 h 57"/>
                <a:gd name="T8" fmla="*/ 1630019035 w 81"/>
                <a:gd name="T9" fmla="*/ 2147483646 h 57"/>
                <a:gd name="T10" fmla="*/ 2074416798 w 81"/>
                <a:gd name="T11" fmla="*/ 0 h 57"/>
                <a:gd name="T12" fmla="*/ 2074416798 w 81"/>
                <a:gd name="T13" fmla="*/ 0 h 57"/>
                <a:gd name="T14" fmla="*/ 2147483646 w 81"/>
                <a:gd name="T15" fmla="*/ 1037218785 h 57"/>
                <a:gd name="T16" fmla="*/ 2147483646 w 81"/>
                <a:gd name="T17" fmla="*/ 1630034979 h 57"/>
                <a:gd name="T18" fmla="*/ 2147483646 w 81"/>
                <a:gd name="T19" fmla="*/ 1630034979 h 57"/>
                <a:gd name="T20" fmla="*/ 2147483646 w 81"/>
                <a:gd name="T21" fmla="*/ 2147483646 h 57"/>
                <a:gd name="T22" fmla="*/ 2147483646 w 81"/>
                <a:gd name="T23" fmla="*/ 2147483646 h 57"/>
                <a:gd name="T24" fmla="*/ 2147483646 w 81"/>
                <a:gd name="T25" fmla="*/ 2147483646 h 57"/>
                <a:gd name="T26" fmla="*/ 2147483646 w 81"/>
                <a:gd name="T27" fmla="*/ 2147483646 h 57"/>
                <a:gd name="T28" fmla="*/ 2147483646 w 81"/>
                <a:gd name="T29" fmla="*/ 2147483646 h 57"/>
                <a:gd name="T30" fmla="*/ 2147483646 w 81"/>
                <a:gd name="T31" fmla="*/ 2147483646 h 57"/>
                <a:gd name="T32" fmla="*/ 2147483646 w 81"/>
                <a:gd name="T33" fmla="*/ 1778169176 h 57"/>
                <a:gd name="T34" fmla="*/ 2147483646 w 81"/>
                <a:gd name="T35" fmla="*/ 1185352982 h 57"/>
                <a:gd name="T36" fmla="*/ 2147483646 w 81"/>
                <a:gd name="T37" fmla="*/ 1185352982 h 57"/>
                <a:gd name="T38" fmla="*/ 2147483646 w 81"/>
                <a:gd name="T39" fmla="*/ 592816194 h 57"/>
                <a:gd name="T40" fmla="*/ 2147483646 w 81"/>
                <a:gd name="T41" fmla="*/ 592816194 h 57"/>
                <a:gd name="T42" fmla="*/ 2147483646 w 81"/>
                <a:gd name="T43" fmla="*/ 0 h 57"/>
                <a:gd name="T44" fmla="*/ 2147483646 w 81"/>
                <a:gd name="T45" fmla="*/ 0 h 57"/>
                <a:gd name="T46" fmla="*/ 2147483646 w 81"/>
                <a:gd name="T47" fmla="*/ 2147483646 h 57"/>
                <a:gd name="T48" fmla="*/ 2147483646 w 81"/>
                <a:gd name="T49" fmla="*/ 2147483646 h 57"/>
                <a:gd name="T50" fmla="*/ 2147483646 w 81"/>
                <a:gd name="T51" fmla="*/ 2147483646 h 57"/>
                <a:gd name="T52" fmla="*/ 2147483646 w 81"/>
                <a:gd name="T53" fmla="*/ 2147483646 h 57"/>
                <a:gd name="T54" fmla="*/ 2147483646 w 81"/>
                <a:gd name="T55" fmla="*/ 2147483646 h 57"/>
                <a:gd name="T56" fmla="*/ 2147483646 w 81"/>
                <a:gd name="T57" fmla="*/ 2147483646 h 57"/>
                <a:gd name="T58" fmla="*/ 0 w 81"/>
                <a:gd name="T59" fmla="*/ 2147483646 h 57"/>
                <a:gd name="T60" fmla="*/ 0 w 81"/>
                <a:gd name="T61" fmla="*/ 2147483646 h 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8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2147483646 w 91"/>
                <a:gd name="T1" fmla="*/ 2147483646 h 71"/>
                <a:gd name="T2" fmla="*/ 2147483646 w 91"/>
                <a:gd name="T3" fmla="*/ 2147483646 h 71"/>
                <a:gd name="T4" fmla="*/ 2147483646 w 91"/>
                <a:gd name="T5" fmla="*/ 2147483646 h 71"/>
                <a:gd name="T6" fmla="*/ 2147483646 w 91"/>
                <a:gd name="T7" fmla="*/ 2147483646 h 71"/>
                <a:gd name="T8" fmla="*/ 2147483646 w 91"/>
                <a:gd name="T9" fmla="*/ 2147483646 h 71"/>
                <a:gd name="T10" fmla="*/ 2147483646 w 91"/>
                <a:gd name="T11" fmla="*/ 2147483646 h 71"/>
                <a:gd name="T12" fmla="*/ 2147483646 w 91"/>
                <a:gd name="T13" fmla="*/ 2147483646 h 71"/>
                <a:gd name="T14" fmla="*/ 2147483646 w 91"/>
                <a:gd name="T15" fmla="*/ 2147483646 h 71"/>
                <a:gd name="T16" fmla="*/ 2147483646 w 91"/>
                <a:gd name="T17" fmla="*/ 2147483646 h 71"/>
                <a:gd name="T18" fmla="*/ 2147483646 w 91"/>
                <a:gd name="T19" fmla="*/ 2147483646 h 71"/>
                <a:gd name="T20" fmla="*/ 2147483646 w 91"/>
                <a:gd name="T21" fmla="*/ 2147483646 h 71"/>
                <a:gd name="T22" fmla="*/ 2147483646 w 91"/>
                <a:gd name="T23" fmla="*/ 2147483646 h 71"/>
                <a:gd name="T24" fmla="*/ 2147483646 w 91"/>
                <a:gd name="T25" fmla="*/ 2147483646 h 71"/>
                <a:gd name="T26" fmla="*/ 2147483646 w 91"/>
                <a:gd name="T27" fmla="*/ 2147483646 h 71"/>
                <a:gd name="T28" fmla="*/ 2147483646 w 91"/>
                <a:gd name="T29" fmla="*/ 2147483646 h 71"/>
                <a:gd name="T30" fmla="*/ 2147483646 w 91"/>
                <a:gd name="T31" fmla="*/ 2147483646 h 71"/>
                <a:gd name="T32" fmla="*/ 1576824499 w 91"/>
                <a:gd name="T33" fmla="*/ 2147483646 h 71"/>
                <a:gd name="T34" fmla="*/ 573266312 w 91"/>
                <a:gd name="T35" fmla="*/ 2147483646 h 71"/>
                <a:gd name="T36" fmla="*/ 573266312 w 91"/>
                <a:gd name="T37" fmla="*/ 2147483646 h 71"/>
                <a:gd name="T38" fmla="*/ 430018162 w 91"/>
                <a:gd name="T39" fmla="*/ 2147483646 h 71"/>
                <a:gd name="T40" fmla="*/ 430018162 w 91"/>
                <a:gd name="T41" fmla="*/ 2147483646 h 71"/>
                <a:gd name="T42" fmla="*/ 0 w 91"/>
                <a:gd name="T43" fmla="*/ 2147483646 h 71"/>
                <a:gd name="T44" fmla="*/ 0 w 91"/>
                <a:gd name="T45" fmla="*/ 2147483646 h 71"/>
                <a:gd name="T46" fmla="*/ 2147483646 w 91"/>
                <a:gd name="T47" fmla="*/ 2147483646 h 71"/>
                <a:gd name="T48" fmla="*/ 2147483646 w 91"/>
                <a:gd name="T49" fmla="*/ 2147483646 h 71"/>
                <a:gd name="T50" fmla="*/ 2147483646 w 91"/>
                <a:gd name="T51" fmla="*/ 2147483646 h 71"/>
                <a:gd name="T52" fmla="*/ 2147483646 w 91"/>
                <a:gd name="T53" fmla="*/ 2147483646 h 71"/>
                <a:gd name="T54" fmla="*/ 2147483646 w 91"/>
                <a:gd name="T55" fmla="*/ 2147483646 h 71"/>
                <a:gd name="T56" fmla="*/ 2147483646 w 91"/>
                <a:gd name="T57" fmla="*/ 2147483646 h 71"/>
                <a:gd name="T58" fmla="*/ 2147483646 w 91"/>
                <a:gd name="T59" fmla="*/ 2147483646 h 71"/>
                <a:gd name="T60" fmla="*/ 2147483646 w 91"/>
                <a:gd name="T61" fmla="*/ 2147483646 h 71"/>
                <a:gd name="T62" fmla="*/ 2147483646 w 91"/>
                <a:gd name="T63" fmla="*/ 2147483646 h 71"/>
                <a:gd name="T64" fmla="*/ 2147483646 w 91"/>
                <a:gd name="T65" fmla="*/ 2147483646 h 71"/>
                <a:gd name="T66" fmla="*/ 2147483646 w 91"/>
                <a:gd name="T67" fmla="*/ 1390850159 h 71"/>
                <a:gd name="T68" fmla="*/ 2147483646 w 91"/>
                <a:gd name="T69" fmla="*/ 463616899 h 71"/>
                <a:gd name="T70" fmla="*/ 2147483646 w 91"/>
                <a:gd name="T71" fmla="*/ 308981877 h 71"/>
                <a:gd name="T72" fmla="*/ 2147483646 w 91"/>
                <a:gd name="T73" fmla="*/ 0 h 71"/>
                <a:gd name="T74" fmla="*/ 2147483646 w 91"/>
                <a:gd name="T75" fmla="*/ 0 h 71"/>
                <a:gd name="T76" fmla="*/ 2147483646 w 91"/>
                <a:gd name="T77" fmla="*/ 0 h 71"/>
                <a:gd name="T78" fmla="*/ 2147483646 w 91"/>
                <a:gd name="T79" fmla="*/ 0 h 71"/>
                <a:gd name="T80" fmla="*/ 2147483646 w 91"/>
                <a:gd name="T81" fmla="*/ 2147483646 h 71"/>
                <a:gd name="T82" fmla="*/ 2147483646 w 91"/>
                <a:gd name="T83" fmla="*/ 2147483646 h 71"/>
                <a:gd name="T84" fmla="*/ 2147483646 w 91"/>
                <a:gd name="T85" fmla="*/ 2147483646 h 71"/>
                <a:gd name="T86" fmla="*/ 2147483646 w 91"/>
                <a:gd name="T87" fmla="*/ 2147483646 h 71"/>
                <a:gd name="T88" fmla="*/ 2147483646 w 91"/>
                <a:gd name="T89" fmla="*/ 2147483646 h 71"/>
                <a:gd name="T90" fmla="*/ 2147483646 w 91"/>
                <a:gd name="T91" fmla="*/ 2147483646 h 71"/>
                <a:gd name="T92" fmla="*/ 2147483646 w 91"/>
                <a:gd name="T93" fmla="*/ 2147483646 h 71"/>
                <a:gd name="T94" fmla="*/ 2147483646 w 91"/>
                <a:gd name="T95" fmla="*/ 2147483646 h 71"/>
                <a:gd name="T96" fmla="*/ 2147483646 w 91"/>
                <a:gd name="T97" fmla="*/ 2147483646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9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2147483646 w 57"/>
                <a:gd name="T1" fmla="*/ 1305869135 h 61"/>
                <a:gd name="T2" fmla="*/ 2147483646 w 57"/>
                <a:gd name="T3" fmla="*/ 1305869135 h 61"/>
                <a:gd name="T4" fmla="*/ 2147483646 w 57"/>
                <a:gd name="T5" fmla="*/ 2147483646 h 61"/>
                <a:gd name="T6" fmla="*/ 2147483646 w 57"/>
                <a:gd name="T7" fmla="*/ 2147483646 h 61"/>
                <a:gd name="T8" fmla="*/ 2147483646 w 57"/>
                <a:gd name="T9" fmla="*/ 2147483646 h 61"/>
                <a:gd name="T10" fmla="*/ 2147483646 w 57"/>
                <a:gd name="T11" fmla="*/ 2147483646 h 61"/>
                <a:gd name="T12" fmla="*/ 2147483646 w 57"/>
                <a:gd name="T13" fmla="*/ 2147483646 h 61"/>
                <a:gd name="T14" fmla="*/ 2147483646 w 57"/>
                <a:gd name="T15" fmla="*/ 2147483646 h 61"/>
                <a:gd name="T16" fmla="*/ 2147483646 w 57"/>
                <a:gd name="T17" fmla="*/ 2147483646 h 61"/>
                <a:gd name="T18" fmla="*/ 2147483646 w 57"/>
                <a:gd name="T19" fmla="*/ 2147483646 h 61"/>
                <a:gd name="T20" fmla="*/ 2147483646 w 57"/>
                <a:gd name="T21" fmla="*/ 2147483646 h 61"/>
                <a:gd name="T22" fmla="*/ 2147483646 w 57"/>
                <a:gd name="T23" fmla="*/ 2147483646 h 61"/>
                <a:gd name="T24" fmla="*/ 2147483646 w 57"/>
                <a:gd name="T25" fmla="*/ 2147483646 h 61"/>
                <a:gd name="T26" fmla="*/ 2147483646 w 57"/>
                <a:gd name="T27" fmla="*/ 2147483646 h 61"/>
                <a:gd name="T28" fmla="*/ 2147483646 w 57"/>
                <a:gd name="T29" fmla="*/ 2147483646 h 61"/>
                <a:gd name="T30" fmla="*/ 1778169176 w 57"/>
                <a:gd name="T31" fmla="*/ 2147483646 h 61"/>
                <a:gd name="T32" fmla="*/ 1778169176 w 57"/>
                <a:gd name="T33" fmla="*/ 2147483646 h 61"/>
                <a:gd name="T34" fmla="*/ 2147483646 w 57"/>
                <a:gd name="T35" fmla="*/ 2147483646 h 61"/>
                <a:gd name="T36" fmla="*/ 2147483646 w 57"/>
                <a:gd name="T37" fmla="*/ 2147483646 h 61"/>
                <a:gd name="T38" fmla="*/ 2147483646 w 57"/>
                <a:gd name="T39" fmla="*/ 2147483646 h 61"/>
                <a:gd name="T40" fmla="*/ 2147483646 w 57"/>
                <a:gd name="T41" fmla="*/ 2147483646 h 61"/>
                <a:gd name="T42" fmla="*/ 1778169176 w 57"/>
                <a:gd name="T43" fmla="*/ 2147483646 h 61"/>
                <a:gd name="T44" fmla="*/ 1778169176 w 57"/>
                <a:gd name="T45" fmla="*/ 2147483646 h 61"/>
                <a:gd name="T46" fmla="*/ 1037218785 w 57"/>
                <a:gd name="T47" fmla="*/ 2147483646 h 61"/>
                <a:gd name="T48" fmla="*/ 444682525 w 57"/>
                <a:gd name="T49" fmla="*/ 2147483646 h 61"/>
                <a:gd name="T50" fmla="*/ 0 w 57"/>
                <a:gd name="T51" fmla="*/ 2147483646 h 61"/>
                <a:gd name="T52" fmla="*/ 0 w 57"/>
                <a:gd name="T53" fmla="*/ 1632336145 h 61"/>
                <a:gd name="T54" fmla="*/ 0 w 57"/>
                <a:gd name="T55" fmla="*/ 652934567 h 61"/>
                <a:gd name="T56" fmla="*/ 148134197 w 57"/>
                <a:gd name="T57" fmla="*/ 0 h 61"/>
                <a:gd name="T58" fmla="*/ 148134197 w 57"/>
                <a:gd name="T59" fmla="*/ 0 h 61"/>
                <a:gd name="T60" fmla="*/ 1778169176 w 57"/>
                <a:gd name="T61" fmla="*/ 0 h 61"/>
                <a:gd name="T62" fmla="*/ 2147483646 w 57"/>
                <a:gd name="T63" fmla="*/ 489849990 h 61"/>
                <a:gd name="T64" fmla="*/ 2147483646 w 57"/>
                <a:gd name="T65" fmla="*/ 652934567 h 61"/>
                <a:gd name="T66" fmla="*/ 2147483646 w 57"/>
                <a:gd name="T67" fmla="*/ 1142784558 h 61"/>
                <a:gd name="T68" fmla="*/ 2147483646 w 57"/>
                <a:gd name="T69" fmla="*/ 1795719125 h 61"/>
                <a:gd name="T70" fmla="*/ 2147483646 w 57"/>
                <a:gd name="T71" fmla="*/ 2147483646 h 61"/>
                <a:gd name="T72" fmla="*/ 2147483646 w 57"/>
                <a:gd name="T73" fmla="*/ 2147483646 h 61"/>
                <a:gd name="T74" fmla="*/ 2147483646 w 57"/>
                <a:gd name="T75" fmla="*/ 1305869135 h 61"/>
                <a:gd name="T76" fmla="*/ 2147483646 w 57"/>
                <a:gd name="T77" fmla="*/ 1305869135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0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2147483646 w 78"/>
                <a:gd name="T1" fmla="*/ 2147483646 h 71"/>
                <a:gd name="T2" fmla="*/ 2147483646 w 78"/>
                <a:gd name="T3" fmla="*/ 2147483646 h 71"/>
                <a:gd name="T4" fmla="*/ 2147483646 w 78"/>
                <a:gd name="T5" fmla="*/ 2147483646 h 71"/>
                <a:gd name="T6" fmla="*/ 2147483646 w 78"/>
                <a:gd name="T7" fmla="*/ 2147483646 h 71"/>
                <a:gd name="T8" fmla="*/ 2147483646 w 78"/>
                <a:gd name="T9" fmla="*/ 2147483646 h 71"/>
                <a:gd name="T10" fmla="*/ 1926239162 w 78"/>
                <a:gd name="T11" fmla="*/ 2147483646 h 71"/>
                <a:gd name="T12" fmla="*/ 1185313754 w 78"/>
                <a:gd name="T13" fmla="*/ 2147483646 h 71"/>
                <a:gd name="T14" fmla="*/ 592796842 w 78"/>
                <a:gd name="T15" fmla="*/ 2147483646 h 71"/>
                <a:gd name="T16" fmla="*/ 592796842 w 78"/>
                <a:gd name="T17" fmla="*/ 2147483646 h 71"/>
                <a:gd name="T18" fmla="*/ 0 w 78"/>
                <a:gd name="T19" fmla="*/ 2147483646 h 71"/>
                <a:gd name="T20" fmla="*/ 0 w 78"/>
                <a:gd name="T21" fmla="*/ 2147483646 h 71"/>
                <a:gd name="T22" fmla="*/ 2147483646 w 78"/>
                <a:gd name="T23" fmla="*/ 2147483646 h 71"/>
                <a:gd name="T24" fmla="*/ 2147483646 w 78"/>
                <a:gd name="T25" fmla="*/ 2147483646 h 71"/>
                <a:gd name="T26" fmla="*/ 2147483646 w 78"/>
                <a:gd name="T27" fmla="*/ 2147483646 h 71"/>
                <a:gd name="T28" fmla="*/ 2147483646 w 78"/>
                <a:gd name="T29" fmla="*/ 2147483646 h 71"/>
                <a:gd name="T30" fmla="*/ 2147483646 w 78"/>
                <a:gd name="T31" fmla="*/ 2147483646 h 71"/>
                <a:gd name="T32" fmla="*/ 2147483646 w 78"/>
                <a:gd name="T33" fmla="*/ 2147483646 h 71"/>
                <a:gd name="T34" fmla="*/ 2147483646 w 78"/>
                <a:gd name="T35" fmla="*/ 308981877 h 71"/>
                <a:gd name="T36" fmla="*/ 2147483646 w 78"/>
                <a:gd name="T37" fmla="*/ 308981877 h 71"/>
                <a:gd name="T38" fmla="*/ 2147483646 w 78"/>
                <a:gd name="T39" fmla="*/ 0 h 71"/>
                <a:gd name="T40" fmla="*/ 2147483646 w 78"/>
                <a:gd name="T41" fmla="*/ 0 h 71"/>
                <a:gd name="T42" fmla="*/ 2147483646 w 78"/>
                <a:gd name="T43" fmla="*/ 463616899 h 71"/>
                <a:gd name="T44" fmla="*/ 2147483646 w 78"/>
                <a:gd name="T45" fmla="*/ 927233261 h 71"/>
                <a:gd name="T46" fmla="*/ 2147483646 w 78"/>
                <a:gd name="T47" fmla="*/ 1854178893 h 71"/>
                <a:gd name="T48" fmla="*/ 2147483646 w 78"/>
                <a:gd name="T49" fmla="*/ 2008813914 h 71"/>
                <a:gd name="T50" fmla="*/ 2147483646 w 78"/>
                <a:gd name="T51" fmla="*/ 2147483646 h 71"/>
                <a:gd name="T52" fmla="*/ 2147483646 w 78"/>
                <a:gd name="T53" fmla="*/ 2147483646 h 71"/>
                <a:gd name="T54" fmla="*/ 2147483646 w 78"/>
                <a:gd name="T55" fmla="*/ 2147483646 h 71"/>
                <a:gd name="T56" fmla="*/ 2147483646 w 78"/>
                <a:gd name="T57" fmla="*/ 2147483646 h 71"/>
                <a:gd name="T58" fmla="*/ 2147483646 w 78"/>
                <a:gd name="T59" fmla="*/ 2147483646 h 71"/>
                <a:gd name="T60" fmla="*/ 2147483646 w 78"/>
                <a:gd name="T61" fmla="*/ 2147483646 h 71"/>
                <a:gd name="T62" fmla="*/ 2147483646 w 78"/>
                <a:gd name="T63" fmla="*/ 2147483646 h 71"/>
                <a:gd name="T64" fmla="*/ 2147483646 w 78"/>
                <a:gd name="T65" fmla="*/ 2147483646 h 71"/>
                <a:gd name="T66" fmla="*/ 2147483646 w 78"/>
                <a:gd name="T67" fmla="*/ 2147483646 h 71"/>
                <a:gd name="T68" fmla="*/ 2147483646 w 78"/>
                <a:gd name="T69" fmla="*/ 2147483646 h 71"/>
                <a:gd name="T70" fmla="*/ 2147483646 w 78"/>
                <a:gd name="T71" fmla="*/ 2147483646 h 71"/>
                <a:gd name="T72" fmla="*/ 2147483646 w 78"/>
                <a:gd name="T73" fmla="*/ 2147483646 h 71"/>
                <a:gd name="T74" fmla="*/ 2147483646 w 78"/>
                <a:gd name="T75" fmla="*/ 2147483646 h 71"/>
                <a:gd name="T76" fmla="*/ 2147483646 w 78"/>
                <a:gd name="T77" fmla="*/ 2147483646 h 71"/>
                <a:gd name="T78" fmla="*/ 2147483646 w 78"/>
                <a:gd name="T79" fmla="*/ 2147483646 h 71"/>
                <a:gd name="T80" fmla="*/ 2147483646 w 78"/>
                <a:gd name="T81" fmla="*/ 2147483646 h 71"/>
                <a:gd name="T82" fmla="*/ 2147483646 w 78"/>
                <a:gd name="T83" fmla="*/ 2147483646 h 71"/>
                <a:gd name="T84" fmla="*/ 2147483646 w 78"/>
                <a:gd name="T85" fmla="*/ 2147483646 h 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1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2147483646 w 71"/>
                <a:gd name="T1" fmla="*/ 2147483646 h 50"/>
                <a:gd name="T2" fmla="*/ 2147483646 w 71"/>
                <a:gd name="T3" fmla="*/ 2147483646 h 50"/>
                <a:gd name="T4" fmla="*/ 1699832037 w 71"/>
                <a:gd name="T5" fmla="*/ 2147483646 h 50"/>
                <a:gd name="T6" fmla="*/ 1699832037 w 71"/>
                <a:gd name="T7" fmla="*/ 2147483646 h 50"/>
                <a:gd name="T8" fmla="*/ 0 w 71"/>
                <a:gd name="T9" fmla="*/ 393289536 h 50"/>
                <a:gd name="T10" fmla="*/ 0 w 71"/>
                <a:gd name="T11" fmla="*/ 393289536 h 50"/>
                <a:gd name="T12" fmla="*/ 617963755 w 71"/>
                <a:gd name="T13" fmla="*/ 0 h 50"/>
                <a:gd name="T14" fmla="*/ 1545197015 w 71"/>
                <a:gd name="T15" fmla="*/ 0 h 50"/>
                <a:gd name="T16" fmla="*/ 2147483646 w 71"/>
                <a:gd name="T17" fmla="*/ 393289536 h 50"/>
                <a:gd name="T18" fmla="*/ 2147483646 w 71"/>
                <a:gd name="T19" fmla="*/ 524386048 h 50"/>
                <a:gd name="T20" fmla="*/ 2147483646 w 71"/>
                <a:gd name="T21" fmla="*/ 524386048 h 50"/>
                <a:gd name="T22" fmla="*/ 2147483646 w 71"/>
                <a:gd name="T23" fmla="*/ 1704254656 h 50"/>
                <a:gd name="T24" fmla="*/ 2147483646 w 71"/>
                <a:gd name="T25" fmla="*/ 2147483646 h 50"/>
                <a:gd name="T26" fmla="*/ 2147483646 w 71"/>
                <a:gd name="T27" fmla="*/ 2147483646 h 50"/>
                <a:gd name="T28" fmla="*/ 2147483646 w 71"/>
                <a:gd name="T29" fmla="*/ 2147483646 h 50"/>
                <a:gd name="T30" fmla="*/ 2147483646 w 71"/>
                <a:gd name="T31" fmla="*/ 2147483646 h 50"/>
                <a:gd name="T32" fmla="*/ 2147483646 w 71"/>
                <a:gd name="T33" fmla="*/ 2147483646 h 50"/>
                <a:gd name="T34" fmla="*/ 2147483646 w 71"/>
                <a:gd name="T35" fmla="*/ 2147483646 h 50"/>
                <a:gd name="T36" fmla="*/ 2147483646 w 71"/>
                <a:gd name="T37" fmla="*/ 2147483646 h 50"/>
                <a:gd name="T38" fmla="*/ 2147483646 w 71"/>
                <a:gd name="T39" fmla="*/ 2147483646 h 50"/>
                <a:gd name="T40" fmla="*/ 2147483646 w 71"/>
                <a:gd name="T41" fmla="*/ 2147483646 h 50"/>
                <a:gd name="T42" fmla="*/ 2147483646 w 71"/>
                <a:gd name="T43" fmla="*/ 2147483646 h 50"/>
                <a:gd name="T44" fmla="*/ 2147483646 w 71"/>
                <a:gd name="T45" fmla="*/ 2147483646 h 50"/>
                <a:gd name="T46" fmla="*/ 2147483646 w 71"/>
                <a:gd name="T47" fmla="*/ 2147483646 h 50"/>
                <a:gd name="T48" fmla="*/ 2147483646 w 71"/>
                <a:gd name="T49" fmla="*/ 2147483646 h 50"/>
                <a:gd name="T50" fmla="*/ 2147483646 w 71"/>
                <a:gd name="T51" fmla="*/ 2147483646 h 50"/>
                <a:gd name="T52" fmla="*/ 2147483646 w 71"/>
                <a:gd name="T53" fmla="*/ 2147483646 h 50"/>
                <a:gd name="T54" fmla="*/ 2147483646 w 71"/>
                <a:gd name="T55" fmla="*/ 2147483646 h 50"/>
                <a:gd name="T56" fmla="*/ 2147483646 w 71"/>
                <a:gd name="T57" fmla="*/ 2147483646 h 50"/>
                <a:gd name="T58" fmla="*/ 2147483646 w 71"/>
                <a:gd name="T59" fmla="*/ 2147483646 h 50"/>
                <a:gd name="T60" fmla="*/ 2147483646 w 71"/>
                <a:gd name="T61" fmla="*/ 2147483646 h 50"/>
                <a:gd name="T62" fmla="*/ 2147483646 w 71"/>
                <a:gd name="T63" fmla="*/ 2147483646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2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2147483646 w 90"/>
                <a:gd name="T1" fmla="*/ 2147483646 h 56"/>
                <a:gd name="T2" fmla="*/ 2147483646 w 90"/>
                <a:gd name="T3" fmla="*/ 2147483646 h 56"/>
                <a:gd name="T4" fmla="*/ 2147483646 w 90"/>
                <a:gd name="T5" fmla="*/ 2147483646 h 56"/>
                <a:gd name="T6" fmla="*/ 2147483646 w 90"/>
                <a:gd name="T7" fmla="*/ 2147483646 h 56"/>
                <a:gd name="T8" fmla="*/ 2147483646 w 90"/>
                <a:gd name="T9" fmla="*/ 2147483646 h 56"/>
                <a:gd name="T10" fmla="*/ 2147483646 w 90"/>
                <a:gd name="T11" fmla="*/ 2147483646 h 56"/>
                <a:gd name="T12" fmla="*/ 2147483646 w 90"/>
                <a:gd name="T13" fmla="*/ 2147483646 h 56"/>
                <a:gd name="T14" fmla="*/ 2147483646 w 90"/>
                <a:gd name="T15" fmla="*/ 2147483646 h 56"/>
                <a:gd name="T16" fmla="*/ 2147483646 w 90"/>
                <a:gd name="T17" fmla="*/ 2147483646 h 56"/>
                <a:gd name="T18" fmla="*/ 2147483646 w 90"/>
                <a:gd name="T19" fmla="*/ 2147483646 h 56"/>
                <a:gd name="T20" fmla="*/ 2147483646 w 90"/>
                <a:gd name="T21" fmla="*/ 2147483646 h 56"/>
                <a:gd name="T22" fmla="*/ 2147483646 w 90"/>
                <a:gd name="T23" fmla="*/ 2147483646 h 56"/>
                <a:gd name="T24" fmla="*/ 2147483646 w 90"/>
                <a:gd name="T25" fmla="*/ 2147483646 h 56"/>
                <a:gd name="T26" fmla="*/ 2147483646 w 90"/>
                <a:gd name="T27" fmla="*/ 2147483646 h 56"/>
                <a:gd name="T28" fmla="*/ 2147483646 w 90"/>
                <a:gd name="T29" fmla="*/ 2147483646 h 56"/>
                <a:gd name="T30" fmla="*/ 2147483646 w 90"/>
                <a:gd name="T31" fmla="*/ 2147483646 h 56"/>
                <a:gd name="T32" fmla="*/ 2147483646 w 90"/>
                <a:gd name="T33" fmla="*/ 2147483646 h 56"/>
                <a:gd name="T34" fmla="*/ 2147483646 w 90"/>
                <a:gd name="T35" fmla="*/ 2147483646 h 56"/>
                <a:gd name="T36" fmla="*/ 2147483646 w 90"/>
                <a:gd name="T37" fmla="*/ 2147483646 h 56"/>
                <a:gd name="T38" fmla="*/ 2147483646 w 90"/>
                <a:gd name="T39" fmla="*/ 2147483646 h 56"/>
                <a:gd name="T40" fmla="*/ 2147483646 w 90"/>
                <a:gd name="T41" fmla="*/ 2147483646 h 56"/>
                <a:gd name="T42" fmla="*/ 0 w 90"/>
                <a:gd name="T43" fmla="*/ 2147483646 h 56"/>
                <a:gd name="T44" fmla="*/ 0 w 90"/>
                <a:gd name="T45" fmla="*/ 2147483646 h 56"/>
                <a:gd name="T46" fmla="*/ 889055033 w 90"/>
                <a:gd name="T47" fmla="*/ 2147483646 h 56"/>
                <a:gd name="T48" fmla="*/ 1333722779 w 90"/>
                <a:gd name="T49" fmla="*/ 2147483646 h 56"/>
                <a:gd name="T50" fmla="*/ 1629980971 w 90"/>
                <a:gd name="T51" fmla="*/ 2147483646 h 56"/>
                <a:gd name="T52" fmla="*/ 2074368787 w 90"/>
                <a:gd name="T53" fmla="*/ 2147483646 h 56"/>
                <a:gd name="T54" fmla="*/ 2147483646 w 90"/>
                <a:gd name="T55" fmla="*/ 2147483646 h 56"/>
                <a:gd name="T56" fmla="*/ 2147483646 w 90"/>
                <a:gd name="T57" fmla="*/ 2147483646 h 56"/>
                <a:gd name="T58" fmla="*/ 2147483646 w 90"/>
                <a:gd name="T59" fmla="*/ 2147483646 h 56"/>
                <a:gd name="T60" fmla="*/ 2147483646 w 90"/>
                <a:gd name="T61" fmla="*/ 2147483646 h 56"/>
                <a:gd name="T62" fmla="*/ 2147483646 w 90"/>
                <a:gd name="T63" fmla="*/ 2147483646 h 56"/>
                <a:gd name="T64" fmla="*/ 2147483646 w 90"/>
                <a:gd name="T65" fmla="*/ 2147483646 h 56"/>
                <a:gd name="T66" fmla="*/ 2147483646 w 90"/>
                <a:gd name="T67" fmla="*/ 2147483646 h 56"/>
                <a:gd name="T68" fmla="*/ 2147483646 w 90"/>
                <a:gd name="T69" fmla="*/ 1875315581 h 56"/>
                <a:gd name="T70" fmla="*/ 2147483646 w 90"/>
                <a:gd name="T71" fmla="*/ 1093740543 h 56"/>
                <a:gd name="T72" fmla="*/ 2147483646 w 90"/>
                <a:gd name="T73" fmla="*/ 312455824 h 56"/>
                <a:gd name="T74" fmla="*/ 2147483646 w 90"/>
                <a:gd name="T75" fmla="*/ 312455824 h 56"/>
                <a:gd name="T76" fmla="*/ 2147483646 w 90"/>
                <a:gd name="T77" fmla="*/ 0 h 56"/>
                <a:gd name="T78" fmla="*/ 2147483646 w 90"/>
                <a:gd name="T79" fmla="*/ 0 h 56"/>
                <a:gd name="T80" fmla="*/ 2147483646 w 90"/>
                <a:gd name="T81" fmla="*/ 2031398334 h 56"/>
                <a:gd name="T82" fmla="*/ 2147483646 w 90"/>
                <a:gd name="T83" fmla="*/ 2031398334 h 56"/>
                <a:gd name="T84" fmla="*/ 2147483646 w 90"/>
                <a:gd name="T85" fmla="*/ 2147483646 h 56"/>
                <a:gd name="T86" fmla="*/ 2147483646 w 90"/>
                <a:gd name="T87" fmla="*/ 2147483646 h 56"/>
                <a:gd name="T88" fmla="*/ 2147483646 w 90"/>
                <a:gd name="T89" fmla="*/ 2147483646 h 56"/>
                <a:gd name="T90" fmla="*/ 2147483646 w 90"/>
                <a:gd name="T91" fmla="*/ 2147483646 h 56"/>
                <a:gd name="T92" fmla="*/ 2147483646 w 90"/>
                <a:gd name="T93" fmla="*/ 2147483646 h 56"/>
                <a:gd name="T94" fmla="*/ 2147483646 w 90"/>
                <a:gd name="T95" fmla="*/ 2147483646 h 56"/>
                <a:gd name="T96" fmla="*/ 2147483646 w 90"/>
                <a:gd name="T97" fmla="*/ 2147483646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3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2147483646 h 64"/>
                <a:gd name="T2" fmla="*/ 0 w 70"/>
                <a:gd name="T3" fmla="*/ 2147483646 h 64"/>
                <a:gd name="T4" fmla="*/ 483771484 w 70"/>
                <a:gd name="T5" fmla="*/ 2147483646 h 64"/>
                <a:gd name="T6" fmla="*/ 967542424 w 70"/>
                <a:gd name="T7" fmla="*/ 2147483646 h 64"/>
                <a:gd name="T8" fmla="*/ 1128701070 w 70"/>
                <a:gd name="T9" fmla="*/ 2147483646 h 64"/>
                <a:gd name="T10" fmla="*/ 1128701070 w 70"/>
                <a:gd name="T11" fmla="*/ 2147483646 h 64"/>
                <a:gd name="T12" fmla="*/ 1128701070 w 70"/>
                <a:gd name="T13" fmla="*/ 2147483646 h 64"/>
                <a:gd name="T14" fmla="*/ 1451313909 w 70"/>
                <a:gd name="T15" fmla="*/ 2147483646 h 64"/>
                <a:gd name="T16" fmla="*/ 1451313909 w 70"/>
                <a:gd name="T17" fmla="*/ 2147483646 h 64"/>
                <a:gd name="T18" fmla="*/ 2096243494 w 70"/>
                <a:gd name="T19" fmla="*/ 2147483646 h 64"/>
                <a:gd name="T20" fmla="*/ 2147483646 w 70"/>
                <a:gd name="T21" fmla="*/ 2147483646 h 64"/>
                <a:gd name="T22" fmla="*/ 2147483646 w 70"/>
                <a:gd name="T23" fmla="*/ 2147483646 h 64"/>
                <a:gd name="T24" fmla="*/ 2147483646 w 70"/>
                <a:gd name="T25" fmla="*/ 2147483646 h 64"/>
                <a:gd name="T26" fmla="*/ 2147483646 w 70"/>
                <a:gd name="T27" fmla="*/ 2147483646 h 64"/>
                <a:gd name="T28" fmla="*/ 2147483646 w 70"/>
                <a:gd name="T29" fmla="*/ 2147483646 h 64"/>
                <a:gd name="T30" fmla="*/ 2147483646 w 70"/>
                <a:gd name="T31" fmla="*/ 2147483646 h 64"/>
                <a:gd name="T32" fmla="*/ 2147483646 w 70"/>
                <a:gd name="T33" fmla="*/ 2147483646 h 64"/>
                <a:gd name="T34" fmla="*/ 2147483646 w 70"/>
                <a:gd name="T35" fmla="*/ 2147483646 h 64"/>
                <a:gd name="T36" fmla="*/ 2147483646 w 70"/>
                <a:gd name="T37" fmla="*/ 2147483646 h 64"/>
                <a:gd name="T38" fmla="*/ 2147483646 w 70"/>
                <a:gd name="T39" fmla="*/ 2147483646 h 64"/>
                <a:gd name="T40" fmla="*/ 2147483646 w 70"/>
                <a:gd name="T41" fmla="*/ 2147483646 h 64"/>
                <a:gd name="T42" fmla="*/ 2147483646 w 70"/>
                <a:gd name="T43" fmla="*/ 1413427540 h 64"/>
                <a:gd name="T44" fmla="*/ 2147483646 w 70"/>
                <a:gd name="T45" fmla="*/ 1413427540 h 64"/>
                <a:gd name="T46" fmla="*/ 2147483646 w 70"/>
                <a:gd name="T47" fmla="*/ 989317652 h 64"/>
                <a:gd name="T48" fmla="*/ 2147483646 w 70"/>
                <a:gd name="T49" fmla="*/ 989317652 h 64"/>
                <a:gd name="T50" fmla="*/ 2147483646 w 70"/>
                <a:gd name="T51" fmla="*/ 989317652 h 64"/>
                <a:gd name="T52" fmla="*/ 2147483646 w 70"/>
                <a:gd name="T53" fmla="*/ 1272057751 h 64"/>
                <a:gd name="T54" fmla="*/ 2147483646 w 70"/>
                <a:gd name="T55" fmla="*/ 1554797329 h 64"/>
                <a:gd name="T56" fmla="*/ 2147483646 w 70"/>
                <a:gd name="T57" fmla="*/ 1837536907 h 64"/>
                <a:gd name="T58" fmla="*/ 2147483646 w 70"/>
                <a:gd name="T59" fmla="*/ 1837536907 h 64"/>
                <a:gd name="T60" fmla="*/ 2147483646 w 70"/>
                <a:gd name="T61" fmla="*/ 1837536907 h 64"/>
                <a:gd name="T62" fmla="*/ 2147483646 w 70"/>
                <a:gd name="T63" fmla="*/ 1554797329 h 64"/>
                <a:gd name="T64" fmla="*/ 2147483646 w 70"/>
                <a:gd name="T65" fmla="*/ 1413427540 h 64"/>
                <a:gd name="T66" fmla="*/ 2147483646 w 70"/>
                <a:gd name="T67" fmla="*/ 1413427540 h 64"/>
                <a:gd name="T68" fmla="*/ 2147483646 w 70"/>
                <a:gd name="T69" fmla="*/ 565479677 h 64"/>
                <a:gd name="T70" fmla="*/ 2147483646 w 70"/>
                <a:gd name="T71" fmla="*/ 424109367 h 64"/>
                <a:gd name="T72" fmla="*/ 2147483646 w 70"/>
                <a:gd name="T73" fmla="*/ 0 h 64"/>
                <a:gd name="T74" fmla="*/ 2147483646 w 70"/>
                <a:gd name="T75" fmla="*/ 0 h 64"/>
                <a:gd name="T76" fmla="*/ 2147483646 w 70"/>
                <a:gd name="T77" fmla="*/ 2147483646 h 64"/>
                <a:gd name="T78" fmla="*/ 2147483646 w 70"/>
                <a:gd name="T79" fmla="*/ 2147483646 h 64"/>
                <a:gd name="T80" fmla="*/ 2147483646 w 70"/>
                <a:gd name="T81" fmla="*/ 2147483646 h 64"/>
                <a:gd name="T82" fmla="*/ 2147483646 w 70"/>
                <a:gd name="T83" fmla="*/ 2147483646 h 64"/>
                <a:gd name="T84" fmla="*/ 2147483646 w 70"/>
                <a:gd name="T85" fmla="*/ 2147483646 h 64"/>
                <a:gd name="T86" fmla="*/ 2147483646 w 70"/>
                <a:gd name="T87" fmla="*/ 2147483646 h 64"/>
                <a:gd name="T88" fmla="*/ 2147483646 w 70"/>
                <a:gd name="T89" fmla="*/ 2147483646 h 64"/>
                <a:gd name="T90" fmla="*/ 2147483646 w 70"/>
                <a:gd name="T91" fmla="*/ 2147483646 h 64"/>
                <a:gd name="T92" fmla="*/ 2147483646 w 70"/>
                <a:gd name="T93" fmla="*/ 2147483646 h 64"/>
                <a:gd name="T94" fmla="*/ 2147483646 w 70"/>
                <a:gd name="T95" fmla="*/ 2147483646 h 64"/>
                <a:gd name="T96" fmla="*/ 2147483646 w 70"/>
                <a:gd name="T97" fmla="*/ 2147483646 h 64"/>
                <a:gd name="T98" fmla="*/ 1773630656 w 70"/>
                <a:gd name="T99" fmla="*/ 2147483646 h 64"/>
                <a:gd name="T100" fmla="*/ 1128701070 w 70"/>
                <a:gd name="T101" fmla="*/ 2147483646 h 64"/>
                <a:gd name="T102" fmla="*/ 806087687 w 70"/>
                <a:gd name="T103" fmla="*/ 2147483646 h 64"/>
                <a:gd name="T104" fmla="*/ 0 w 70"/>
                <a:gd name="T105" fmla="*/ 2147483646 h 64"/>
                <a:gd name="T106" fmla="*/ 0 w 70"/>
                <a:gd name="T107" fmla="*/ 2147483646 h 6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4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2147483646 h 42"/>
                <a:gd name="T2" fmla="*/ 0 w 75"/>
                <a:gd name="T3" fmla="*/ 2147483646 h 42"/>
                <a:gd name="T4" fmla="*/ 0 w 75"/>
                <a:gd name="T5" fmla="*/ 2147483646 h 42"/>
                <a:gd name="T6" fmla="*/ 0 w 75"/>
                <a:gd name="T7" fmla="*/ 2147483646 h 42"/>
                <a:gd name="T8" fmla="*/ 0 w 75"/>
                <a:gd name="T9" fmla="*/ 2147483646 h 42"/>
                <a:gd name="T10" fmla="*/ 2147483646 w 75"/>
                <a:gd name="T11" fmla="*/ 2147483646 h 42"/>
                <a:gd name="T12" fmla="*/ 2147483646 w 75"/>
                <a:gd name="T13" fmla="*/ 2147483646 h 42"/>
                <a:gd name="T14" fmla="*/ 2147483646 w 75"/>
                <a:gd name="T15" fmla="*/ 2147483646 h 42"/>
                <a:gd name="T16" fmla="*/ 2147483646 w 75"/>
                <a:gd name="T17" fmla="*/ 2147483646 h 42"/>
                <a:gd name="T18" fmla="*/ 2147483646 w 75"/>
                <a:gd name="T19" fmla="*/ 1926239162 h 42"/>
                <a:gd name="T20" fmla="*/ 2147483646 w 75"/>
                <a:gd name="T21" fmla="*/ 1629980971 h 42"/>
                <a:gd name="T22" fmla="*/ 2147483646 w 75"/>
                <a:gd name="T23" fmla="*/ 740925938 h 42"/>
                <a:gd name="T24" fmla="*/ 2147483646 w 75"/>
                <a:gd name="T25" fmla="*/ 0 h 42"/>
                <a:gd name="T26" fmla="*/ 2147483646 w 75"/>
                <a:gd name="T27" fmla="*/ 0 h 42"/>
                <a:gd name="T28" fmla="*/ 2147483646 w 75"/>
                <a:gd name="T29" fmla="*/ 1926239162 h 42"/>
                <a:gd name="T30" fmla="*/ 2147483646 w 75"/>
                <a:gd name="T31" fmla="*/ 1926239162 h 42"/>
                <a:gd name="T32" fmla="*/ 2147483646 w 75"/>
                <a:gd name="T33" fmla="*/ 2147483646 h 42"/>
                <a:gd name="T34" fmla="*/ 2147483646 w 75"/>
                <a:gd name="T35" fmla="*/ 2147483646 h 42"/>
                <a:gd name="T36" fmla="*/ 2147483646 w 75"/>
                <a:gd name="T37" fmla="*/ 1926239162 h 42"/>
                <a:gd name="T38" fmla="*/ 2147483646 w 75"/>
                <a:gd name="T39" fmla="*/ 1926239162 h 42"/>
                <a:gd name="T40" fmla="*/ 2147483646 w 75"/>
                <a:gd name="T41" fmla="*/ 2147483646 h 42"/>
                <a:gd name="T42" fmla="*/ 2147483646 w 75"/>
                <a:gd name="T43" fmla="*/ 2147483646 h 42"/>
                <a:gd name="T44" fmla="*/ 2147483646 w 75"/>
                <a:gd name="T45" fmla="*/ 2147483646 h 42"/>
                <a:gd name="T46" fmla="*/ 2147483646 w 75"/>
                <a:gd name="T47" fmla="*/ 2147483646 h 42"/>
                <a:gd name="T48" fmla="*/ 2147483646 w 75"/>
                <a:gd name="T49" fmla="*/ 2147483646 h 42"/>
                <a:gd name="T50" fmla="*/ 2147483646 w 75"/>
                <a:gd name="T51" fmla="*/ 2147483646 h 42"/>
                <a:gd name="T52" fmla="*/ 2147483646 w 75"/>
                <a:gd name="T53" fmla="*/ 2147483646 h 42"/>
                <a:gd name="T54" fmla="*/ 2147483646 w 75"/>
                <a:gd name="T55" fmla="*/ 2147483646 h 42"/>
                <a:gd name="T56" fmla="*/ 1481889065 w 75"/>
                <a:gd name="T57" fmla="*/ 2147483646 h 42"/>
                <a:gd name="T58" fmla="*/ 740944797 w 75"/>
                <a:gd name="T59" fmla="*/ 2147483646 h 42"/>
                <a:gd name="T60" fmla="*/ 0 w 75"/>
                <a:gd name="T61" fmla="*/ 2147483646 h 42"/>
                <a:gd name="T62" fmla="*/ 0 w 75"/>
                <a:gd name="T63" fmla="*/ 2147483646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5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2147483646 w 58"/>
                <a:gd name="T1" fmla="*/ 717548780 h 29"/>
                <a:gd name="T2" fmla="*/ 2147483646 w 58"/>
                <a:gd name="T3" fmla="*/ 717548780 h 29"/>
                <a:gd name="T4" fmla="*/ 2147483646 w 58"/>
                <a:gd name="T5" fmla="*/ 1076322923 h 29"/>
                <a:gd name="T6" fmla="*/ 2147483646 w 58"/>
                <a:gd name="T7" fmla="*/ 1554769413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32394047 w 58"/>
                <a:gd name="T19" fmla="*/ 2147483646 h 29"/>
                <a:gd name="T20" fmla="*/ 1148304440 w 58"/>
                <a:gd name="T21" fmla="*/ 2147483646 h 29"/>
                <a:gd name="T22" fmla="*/ 492044530 w 58"/>
                <a:gd name="T23" fmla="*/ 2147483646 h 29"/>
                <a:gd name="T24" fmla="*/ 0 w 58"/>
                <a:gd name="T25" fmla="*/ 2147483646 h 29"/>
                <a:gd name="T26" fmla="*/ 0 w 58"/>
                <a:gd name="T27" fmla="*/ 2147483646 h 29"/>
                <a:gd name="T28" fmla="*/ 492044530 w 58"/>
                <a:gd name="T29" fmla="*/ 1913544049 h 29"/>
                <a:gd name="T30" fmla="*/ 656259362 w 58"/>
                <a:gd name="T31" fmla="*/ 1315667616 h 29"/>
                <a:gd name="T32" fmla="*/ 1148304440 w 58"/>
                <a:gd name="T33" fmla="*/ 1076322923 h 29"/>
                <a:gd name="T34" fmla="*/ 1640348970 w 58"/>
                <a:gd name="T35" fmla="*/ 717548780 h 29"/>
                <a:gd name="T36" fmla="*/ 2147483646 w 58"/>
                <a:gd name="T37" fmla="*/ 478446490 h 29"/>
                <a:gd name="T38" fmla="*/ 2147483646 w 58"/>
                <a:gd name="T39" fmla="*/ 239101797 h 29"/>
                <a:gd name="T40" fmla="*/ 2147483646 w 58"/>
                <a:gd name="T41" fmla="*/ 239101797 h 29"/>
                <a:gd name="T42" fmla="*/ 2147483646 w 58"/>
                <a:gd name="T43" fmla="*/ 0 h 29"/>
                <a:gd name="T44" fmla="*/ 2147483646 w 58"/>
                <a:gd name="T45" fmla="*/ 0 h 29"/>
                <a:gd name="T46" fmla="*/ 2147483646 w 58"/>
                <a:gd name="T47" fmla="*/ 239101797 h 29"/>
                <a:gd name="T48" fmla="*/ 2147483646 w 58"/>
                <a:gd name="T49" fmla="*/ 239101797 h 29"/>
                <a:gd name="T50" fmla="*/ 2147483646 w 58"/>
                <a:gd name="T51" fmla="*/ 717548780 h 29"/>
                <a:gd name="T52" fmla="*/ 2147483646 w 58"/>
                <a:gd name="T53" fmla="*/ 717548780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6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2147483646 w 41"/>
                <a:gd name="T1" fmla="*/ 0 h 46"/>
                <a:gd name="T2" fmla="*/ 2147483646 w 41"/>
                <a:gd name="T3" fmla="*/ 0 h 46"/>
                <a:gd name="T4" fmla="*/ 2147483646 w 41"/>
                <a:gd name="T5" fmla="*/ 1387365052 h 46"/>
                <a:gd name="T6" fmla="*/ 2147483646 w 41"/>
                <a:gd name="T7" fmla="*/ 2147483646 h 46"/>
                <a:gd name="T8" fmla="*/ 2147483646 w 41"/>
                <a:gd name="T9" fmla="*/ 2147483646 h 46"/>
                <a:gd name="T10" fmla="*/ 2147483646 w 41"/>
                <a:gd name="T11" fmla="*/ 2147483646 h 46"/>
                <a:gd name="T12" fmla="*/ 2147483646 w 41"/>
                <a:gd name="T13" fmla="*/ 2147483646 h 46"/>
                <a:gd name="T14" fmla="*/ 2147483646 w 41"/>
                <a:gd name="T15" fmla="*/ 2147483646 h 46"/>
                <a:gd name="T16" fmla="*/ 2147483646 w 41"/>
                <a:gd name="T17" fmla="*/ 2147483646 h 46"/>
                <a:gd name="T18" fmla="*/ 2147483646 w 41"/>
                <a:gd name="T19" fmla="*/ 2147483646 h 46"/>
                <a:gd name="T20" fmla="*/ 2147483646 w 41"/>
                <a:gd name="T21" fmla="*/ 2147483646 h 46"/>
                <a:gd name="T22" fmla="*/ 2070714091 w 41"/>
                <a:gd name="T23" fmla="*/ 2147483646 h 46"/>
                <a:gd name="T24" fmla="*/ 1752187560 w 41"/>
                <a:gd name="T25" fmla="*/ 2147483646 h 46"/>
                <a:gd name="T26" fmla="*/ 1752187560 w 41"/>
                <a:gd name="T27" fmla="*/ 2147483646 h 46"/>
                <a:gd name="T28" fmla="*/ 318525990 w 41"/>
                <a:gd name="T29" fmla="*/ 2147483646 h 46"/>
                <a:gd name="T30" fmla="*/ 159263266 w 41"/>
                <a:gd name="T31" fmla="*/ 2147483646 h 46"/>
                <a:gd name="T32" fmla="*/ 0 w 41"/>
                <a:gd name="T33" fmla="*/ 2147483646 h 46"/>
                <a:gd name="T34" fmla="*/ 159263266 w 41"/>
                <a:gd name="T35" fmla="*/ 2147483646 h 46"/>
                <a:gd name="T36" fmla="*/ 318525990 w 41"/>
                <a:gd name="T37" fmla="*/ 2147483646 h 46"/>
                <a:gd name="T38" fmla="*/ 1911450826 w 41"/>
                <a:gd name="T39" fmla="*/ 2147483646 h 46"/>
                <a:gd name="T40" fmla="*/ 1911450826 w 41"/>
                <a:gd name="T41" fmla="*/ 2147483646 h 46"/>
                <a:gd name="T42" fmla="*/ 2070714091 w 41"/>
                <a:gd name="T43" fmla="*/ 2147483646 h 46"/>
                <a:gd name="T44" fmla="*/ 2070714091 w 41"/>
                <a:gd name="T45" fmla="*/ 2147483646 h 46"/>
                <a:gd name="T46" fmla="*/ 2070714091 w 41"/>
                <a:gd name="T47" fmla="*/ 2147483646 h 46"/>
                <a:gd name="T48" fmla="*/ 2147483646 w 41"/>
                <a:gd name="T49" fmla="*/ 1803547441 h 46"/>
                <a:gd name="T50" fmla="*/ 2147483646 w 41"/>
                <a:gd name="T51" fmla="*/ 1248548203 h 46"/>
                <a:gd name="T52" fmla="*/ 2147483646 w 41"/>
                <a:gd name="T53" fmla="*/ 971182145 h 46"/>
                <a:gd name="T54" fmla="*/ 2147483646 w 41"/>
                <a:gd name="T55" fmla="*/ 832365296 h 46"/>
                <a:gd name="T56" fmla="*/ 2147483646 w 41"/>
                <a:gd name="T57" fmla="*/ 416182907 h 46"/>
                <a:gd name="T58" fmla="*/ 2147483646 w 41"/>
                <a:gd name="T59" fmla="*/ 277366059 h 46"/>
                <a:gd name="T60" fmla="*/ 2147483646 w 41"/>
                <a:gd name="T61" fmla="*/ 0 h 46"/>
                <a:gd name="T62" fmla="*/ 2147483646 w 41"/>
                <a:gd name="T63" fmla="*/ 0 h 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7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147483646 h 36"/>
                <a:gd name="T2" fmla="*/ 0 w 57"/>
                <a:gd name="T3" fmla="*/ 2147483646 h 36"/>
                <a:gd name="T4" fmla="*/ 1630034979 w 57"/>
                <a:gd name="T5" fmla="*/ 2147483646 h 36"/>
                <a:gd name="T6" fmla="*/ 2147483646 w 57"/>
                <a:gd name="T7" fmla="*/ 2147483646 h 36"/>
                <a:gd name="T8" fmla="*/ 2147483646 w 57"/>
                <a:gd name="T9" fmla="*/ 2147483646 h 36"/>
                <a:gd name="T10" fmla="*/ 2147483646 w 57"/>
                <a:gd name="T11" fmla="*/ 2147483646 h 36"/>
                <a:gd name="T12" fmla="*/ 2147483646 w 57"/>
                <a:gd name="T13" fmla="*/ 2147483646 h 36"/>
                <a:gd name="T14" fmla="*/ 2147483646 w 57"/>
                <a:gd name="T15" fmla="*/ 2147483646 h 36"/>
                <a:gd name="T16" fmla="*/ 2147483646 w 57"/>
                <a:gd name="T17" fmla="*/ 2147483646 h 36"/>
                <a:gd name="T18" fmla="*/ 2147483646 w 57"/>
                <a:gd name="T19" fmla="*/ 1926239162 h 36"/>
                <a:gd name="T20" fmla="*/ 2147483646 w 57"/>
                <a:gd name="T21" fmla="*/ 1333722779 h 36"/>
                <a:gd name="T22" fmla="*/ 2147483646 w 57"/>
                <a:gd name="T23" fmla="*/ 1333722779 h 36"/>
                <a:gd name="T24" fmla="*/ 2147483646 w 57"/>
                <a:gd name="T25" fmla="*/ 1037184129 h 36"/>
                <a:gd name="T26" fmla="*/ 2147483646 w 57"/>
                <a:gd name="T27" fmla="*/ 592796842 h 36"/>
                <a:gd name="T28" fmla="*/ 2147483646 w 57"/>
                <a:gd name="T29" fmla="*/ 0 h 36"/>
                <a:gd name="T30" fmla="*/ 2147483646 w 57"/>
                <a:gd name="T31" fmla="*/ 0 h 36"/>
                <a:gd name="T32" fmla="*/ 2147483646 w 57"/>
                <a:gd name="T33" fmla="*/ 592796842 h 36"/>
                <a:gd name="T34" fmla="*/ 2147483646 w 57"/>
                <a:gd name="T35" fmla="*/ 1481851875 h 36"/>
                <a:gd name="T36" fmla="*/ 2147483646 w 57"/>
                <a:gd name="T37" fmla="*/ 2147483646 h 36"/>
                <a:gd name="T38" fmla="*/ 2147483646 w 57"/>
                <a:gd name="T39" fmla="*/ 2147483646 h 36"/>
                <a:gd name="T40" fmla="*/ 2147483646 w 57"/>
                <a:gd name="T41" fmla="*/ 2147483646 h 36"/>
                <a:gd name="T42" fmla="*/ 2147483646 w 57"/>
                <a:gd name="T43" fmla="*/ 2147483646 h 36"/>
                <a:gd name="T44" fmla="*/ 2147483646 w 57"/>
                <a:gd name="T45" fmla="*/ 2147483646 h 36"/>
                <a:gd name="T46" fmla="*/ 2147483646 w 57"/>
                <a:gd name="T47" fmla="*/ 2147483646 h 36"/>
                <a:gd name="T48" fmla="*/ 2147483646 w 57"/>
                <a:gd name="T49" fmla="*/ 2147483646 h 36"/>
                <a:gd name="T50" fmla="*/ 1333767113 w 57"/>
                <a:gd name="T51" fmla="*/ 2147483646 h 36"/>
                <a:gd name="T52" fmla="*/ 0 w 57"/>
                <a:gd name="T53" fmla="*/ 2147483646 h 36"/>
                <a:gd name="T54" fmla="*/ 0 w 57"/>
                <a:gd name="T55" fmla="*/ 2147483646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8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2147483646 h 25"/>
                <a:gd name="T2" fmla="*/ 0 w 54"/>
                <a:gd name="T3" fmla="*/ 2147483646 h 25"/>
                <a:gd name="T4" fmla="*/ 740925938 w 54"/>
                <a:gd name="T5" fmla="*/ 1442061632 h 25"/>
                <a:gd name="T6" fmla="*/ 1333722779 w 54"/>
                <a:gd name="T7" fmla="*/ 917675584 h 25"/>
                <a:gd name="T8" fmla="*/ 1926239162 w 54"/>
                <a:gd name="T9" fmla="*/ 786579072 h 25"/>
                <a:gd name="T10" fmla="*/ 1926239162 w 54"/>
                <a:gd name="T11" fmla="*/ 786579072 h 25"/>
                <a:gd name="T12" fmla="*/ 2147483646 w 54"/>
                <a:gd name="T13" fmla="*/ 131096512 h 25"/>
                <a:gd name="T14" fmla="*/ 2147483646 w 54"/>
                <a:gd name="T15" fmla="*/ 0 h 25"/>
                <a:gd name="T16" fmla="*/ 2147483646 w 54"/>
                <a:gd name="T17" fmla="*/ 0 h 25"/>
                <a:gd name="T18" fmla="*/ 2147483646 w 54"/>
                <a:gd name="T19" fmla="*/ 131096512 h 25"/>
                <a:gd name="T20" fmla="*/ 2147483646 w 54"/>
                <a:gd name="T21" fmla="*/ 524386048 h 25"/>
                <a:gd name="T22" fmla="*/ 2147483646 w 54"/>
                <a:gd name="T23" fmla="*/ 1704254656 h 25"/>
                <a:gd name="T24" fmla="*/ 2147483646 w 54"/>
                <a:gd name="T25" fmla="*/ 1704254656 h 25"/>
                <a:gd name="T26" fmla="*/ 2147483646 w 54"/>
                <a:gd name="T27" fmla="*/ 2147483646 h 25"/>
                <a:gd name="T28" fmla="*/ 2147483646 w 54"/>
                <a:gd name="T29" fmla="*/ 2147483646 h 25"/>
                <a:gd name="T30" fmla="*/ 0 w 54"/>
                <a:gd name="T31" fmla="*/ 2147483646 h 25"/>
                <a:gd name="T32" fmla="*/ 0 w 54"/>
                <a:gd name="T33" fmla="*/ 214748364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19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2147483646 h 55"/>
                <a:gd name="T2" fmla="*/ 0 w 56"/>
                <a:gd name="T3" fmla="*/ 2147483646 h 55"/>
                <a:gd name="T4" fmla="*/ 531422032 w 56"/>
                <a:gd name="T5" fmla="*/ 2147483646 h 55"/>
                <a:gd name="T6" fmla="*/ 531422032 w 56"/>
                <a:gd name="T7" fmla="*/ 2147483646 h 55"/>
                <a:gd name="T8" fmla="*/ 1860106974 w 56"/>
                <a:gd name="T9" fmla="*/ 2147483646 h 55"/>
                <a:gd name="T10" fmla="*/ 1860106974 w 56"/>
                <a:gd name="T11" fmla="*/ 2147483646 h 55"/>
                <a:gd name="T12" fmla="*/ 2125687617 w 56"/>
                <a:gd name="T13" fmla="*/ 2147483646 h 55"/>
                <a:gd name="T14" fmla="*/ 2147483646 w 56"/>
                <a:gd name="T15" fmla="*/ 2147483646 h 55"/>
                <a:gd name="T16" fmla="*/ 2125687617 w 56"/>
                <a:gd name="T17" fmla="*/ 2147483646 h 55"/>
                <a:gd name="T18" fmla="*/ 2125687617 w 56"/>
                <a:gd name="T19" fmla="*/ 2147483646 h 55"/>
                <a:gd name="T20" fmla="*/ 1461475008 w 56"/>
                <a:gd name="T21" fmla="*/ 2147483646 h 55"/>
                <a:gd name="T22" fmla="*/ 1195634129 w 56"/>
                <a:gd name="T23" fmla="*/ 2147483646 h 55"/>
                <a:gd name="T24" fmla="*/ 1195634129 w 56"/>
                <a:gd name="T25" fmla="*/ 1682997881 h 55"/>
                <a:gd name="T26" fmla="*/ 1195634129 w 56"/>
                <a:gd name="T27" fmla="*/ 841363859 h 55"/>
                <a:gd name="T28" fmla="*/ 1195634129 w 56"/>
                <a:gd name="T29" fmla="*/ 841363859 h 55"/>
                <a:gd name="T30" fmla="*/ 2147483646 w 56"/>
                <a:gd name="T31" fmla="*/ 0 h 55"/>
                <a:gd name="T32" fmla="*/ 2147483646 w 56"/>
                <a:gd name="T33" fmla="*/ 0 h 55"/>
                <a:gd name="T34" fmla="*/ 2147483646 w 56"/>
                <a:gd name="T35" fmla="*/ 280454793 h 55"/>
                <a:gd name="T36" fmla="*/ 2147483646 w 56"/>
                <a:gd name="T37" fmla="*/ 701271544 h 55"/>
                <a:gd name="T38" fmla="*/ 2147483646 w 56"/>
                <a:gd name="T39" fmla="*/ 701271544 h 55"/>
                <a:gd name="T40" fmla="*/ 1461475008 w 56"/>
                <a:gd name="T41" fmla="*/ 2103544988 h 55"/>
                <a:gd name="T42" fmla="*/ 1461475008 w 56"/>
                <a:gd name="T43" fmla="*/ 2103544988 h 55"/>
                <a:gd name="T44" fmla="*/ 2147483646 w 56"/>
                <a:gd name="T45" fmla="*/ 2147483646 h 55"/>
                <a:gd name="T46" fmla="*/ 2147483646 w 56"/>
                <a:gd name="T47" fmla="*/ 2147483646 h 55"/>
                <a:gd name="T48" fmla="*/ 2147483646 w 56"/>
                <a:gd name="T49" fmla="*/ 2147483646 h 55"/>
                <a:gd name="T50" fmla="*/ 2147483646 w 56"/>
                <a:gd name="T51" fmla="*/ 2147483646 h 55"/>
                <a:gd name="T52" fmla="*/ 2147483646 w 56"/>
                <a:gd name="T53" fmla="*/ 2147483646 h 55"/>
                <a:gd name="T54" fmla="*/ 2147483646 w 56"/>
                <a:gd name="T55" fmla="*/ 2147483646 h 55"/>
                <a:gd name="T56" fmla="*/ 2147483646 w 56"/>
                <a:gd name="T57" fmla="*/ 2147483646 h 55"/>
                <a:gd name="T58" fmla="*/ 2147483646 w 56"/>
                <a:gd name="T59" fmla="*/ 2147483646 h 55"/>
                <a:gd name="T60" fmla="*/ 2147483646 w 56"/>
                <a:gd name="T61" fmla="*/ 2147483646 h 55"/>
                <a:gd name="T62" fmla="*/ 2147483646 w 56"/>
                <a:gd name="T63" fmla="*/ 2147483646 h 55"/>
                <a:gd name="T64" fmla="*/ 2147483646 w 56"/>
                <a:gd name="T65" fmla="*/ 2147483646 h 55"/>
                <a:gd name="T66" fmla="*/ 2147483646 w 56"/>
                <a:gd name="T67" fmla="*/ 2147483646 h 55"/>
                <a:gd name="T68" fmla="*/ 2147483646 w 56"/>
                <a:gd name="T69" fmla="*/ 2147483646 h 55"/>
                <a:gd name="T70" fmla="*/ 2147483646 w 56"/>
                <a:gd name="T71" fmla="*/ 2147483646 h 55"/>
                <a:gd name="T72" fmla="*/ 1727056161 w 56"/>
                <a:gd name="T73" fmla="*/ 2147483646 h 55"/>
                <a:gd name="T74" fmla="*/ 0 w 56"/>
                <a:gd name="T75" fmla="*/ 2147483646 h 55"/>
                <a:gd name="T76" fmla="*/ 0 w 56"/>
                <a:gd name="T77" fmla="*/ 2147483646 h 5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0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2147483646 w 55"/>
                <a:gd name="T1" fmla="*/ 2147483646 h 30"/>
                <a:gd name="T2" fmla="*/ 2147483646 w 55"/>
                <a:gd name="T3" fmla="*/ 2147483646 h 30"/>
                <a:gd name="T4" fmla="*/ 2147483646 w 55"/>
                <a:gd name="T5" fmla="*/ 2147483646 h 30"/>
                <a:gd name="T6" fmla="*/ 2147483646 w 55"/>
                <a:gd name="T7" fmla="*/ 2147483646 h 30"/>
                <a:gd name="T8" fmla="*/ 2147483646 w 55"/>
                <a:gd name="T9" fmla="*/ 2147483646 h 30"/>
                <a:gd name="T10" fmla="*/ 2147483646 w 55"/>
                <a:gd name="T11" fmla="*/ 2147483646 h 30"/>
                <a:gd name="T12" fmla="*/ 2147483646 w 55"/>
                <a:gd name="T13" fmla="*/ 2147483646 h 30"/>
                <a:gd name="T14" fmla="*/ 2147483646 w 55"/>
                <a:gd name="T15" fmla="*/ 2147483646 h 30"/>
                <a:gd name="T16" fmla="*/ 1542635403 w 55"/>
                <a:gd name="T17" fmla="*/ 2147483646 h 30"/>
                <a:gd name="T18" fmla="*/ 841363859 w 55"/>
                <a:gd name="T19" fmla="*/ 1037184129 h 30"/>
                <a:gd name="T20" fmla="*/ 841363859 w 55"/>
                <a:gd name="T21" fmla="*/ 1037184129 h 30"/>
                <a:gd name="T22" fmla="*/ 0 w 55"/>
                <a:gd name="T23" fmla="*/ 0 h 30"/>
                <a:gd name="T24" fmla="*/ 0 w 55"/>
                <a:gd name="T25" fmla="*/ 0 h 30"/>
                <a:gd name="T26" fmla="*/ 2147483646 w 55"/>
                <a:gd name="T27" fmla="*/ 592796842 h 30"/>
                <a:gd name="T28" fmla="*/ 2147483646 w 55"/>
                <a:gd name="T29" fmla="*/ 592796842 h 30"/>
                <a:gd name="T30" fmla="*/ 2147483646 w 55"/>
                <a:gd name="T31" fmla="*/ 444667746 h 30"/>
                <a:gd name="T32" fmla="*/ 2147483646 w 55"/>
                <a:gd name="T33" fmla="*/ 444667746 h 30"/>
                <a:gd name="T34" fmla="*/ 2147483646 w 55"/>
                <a:gd name="T35" fmla="*/ 1481851875 h 30"/>
                <a:gd name="T36" fmla="*/ 2147483646 w 55"/>
                <a:gd name="T37" fmla="*/ 1481851875 h 30"/>
                <a:gd name="T38" fmla="*/ 2147483646 w 55"/>
                <a:gd name="T39" fmla="*/ 1629980971 h 30"/>
                <a:gd name="T40" fmla="*/ 2147483646 w 55"/>
                <a:gd name="T41" fmla="*/ 1629980971 h 30"/>
                <a:gd name="T42" fmla="*/ 2147483646 w 55"/>
                <a:gd name="T43" fmla="*/ 1481851875 h 30"/>
                <a:gd name="T44" fmla="*/ 2147483646 w 55"/>
                <a:gd name="T45" fmla="*/ 1185313754 h 30"/>
                <a:gd name="T46" fmla="*/ 2147483646 w 55"/>
                <a:gd name="T47" fmla="*/ 1185313754 h 30"/>
                <a:gd name="T48" fmla="*/ 2147483646 w 55"/>
                <a:gd name="T49" fmla="*/ 1629980971 h 30"/>
                <a:gd name="T50" fmla="*/ 2147483646 w 55"/>
                <a:gd name="T51" fmla="*/ 2147483646 h 30"/>
                <a:gd name="T52" fmla="*/ 2147483646 w 55"/>
                <a:gd name="T53" fmla="*/ 2147483646 h 30"/>
                <a:gd name="T54" fmla="*/ 2147483646 w 55"/>
                <a:gd name="T55" fmla="*/ 2147483646 h 30"/>
                <a:gd name="T56" fmla="*/ 2147483646 w 55"/>
                <a:gd name="T57" fmla="*/ 2147483646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1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2147483646 h 43"/>
                <a:gd name="T2" fmla="*/ 0 w 53"/>
                <a:gd name="T3" fmla="*/ 2147483646 h 43"/>
                <a:gd name="T4" fmla="*/ 783683393 w 53"/>
                <a:gd name="T5" fmla="*/ 2147483646 h 43"/>
                <a:gd name="T6" fmla="*/ 1097040617 w 53"/>
                <a:gd name="T7" fmla="*/ 2147483646 h 43"/>
                <a:gd name="T8" fmla="*/ 1410397302 w 53"/>
                <a:gd name="T9" fmla="*/ 2071173076 h 43"/>
                <a:gd name="T10" fmla="*/ 1097040617 w 53"/>
                <a:gd name="T11" fmla="*/ 1656831884 h 43"/>
                <a:gd name="T12" fmla="*/ 1097040617 w 53"/>
                <a:gd name="T13" fmla="*/ 1104643490 h 43"/>
                <a:gd name="T14" fmla="*/ 1097040617 w 53"/>
                <a:gd name="T15" fmla="*/ 690301781 h 43"/>
                <a:gd name="T16" fmla="*/ 1410397302 w 53"/>
                <a:gd name="T17" fmla="*/ 552188395 h 43"/>
                <a:gd name="T18" fmla="*/ 1410397302 w 53"/>
                <a:gd name="T19" fmla="*/ 552188395 h 43"/>
                <a:gd name="T20" fmla="*/ 2147483646 w 53"/>
                <a:gd name="T21" fmla="*/ 138113903 h 43"/>
                <a:gd name="T22" fmla="*/ 2147483646 w 53"/>
                <a:gd name="T23" fmla="*/ 0 h 43"/>
                <a:gd name="T24" fmla="*/ 2147483646 w 53"/>
                <a:gd name="T25" fmla="*/ 276227806 h 43"/>
                <a:gd name="T26" fmla="*/ 2147483646 w 53"/>
                <a:gd name="T27" fmla="*/ 1104643490 h 43"/>
                <a:gd name="T28" fmla="*/ 2147483646 w 53"/>
                <a:gd name="T29" fmla="*/ 1104643490 h 43"/>
                <a:gd name="T30" fmla="*/ 2147483646 w 53"/>
                <a:gd name="T31" fmla="*/ 1242757392 h 43"/>
                <a:gd name="T32" fmla="*/ 2147483646 w 53"/>
                <a:gd name="T33" fmla="*/ 1242757392 h 43"/>
                <a:gd name="T34" fmla="*/ 2147483646 w 53"/>
                <a:gd name="T35" fmla="*/ 2071173076 h 43"/>
                <a:gd name="T36" fmla="*/ 2147483646 w 53"/>
                <a:gd name="T37" fmla="*/ 2071173076 h 43"/>
                <a:gd name="T38" fmla="*/ 2147483646 w 53"/>
                <a:gd name="T39" fmla="*/ 2147483646 h 43"/>
                <a:gd name="T40" fmla="*/ 2147483646 w 53"/>
                <a:gd name="T41" fmla="*/ 2147483646 h 43"/>
                <a:gd name="T42" fmla="*/ 2147483646 w 53"/>
                <a:gd name="T43" fmla="*/ 2147483646 h 43"/>
                <a:gd name="T44" fmla="*/ 2147483646 w 53"/>
                <a:gd name="T45" fmla="*/ 2147483646 h 43"/>
                <a:gd name="T46" fmla="*/ 2147483646 w 53"/>
                <a:gd name="T47" fmla="*/ 2147483646 h 43"/>
                <a:gd name="T48" fmla="*/ 2147483646 w 53"/>
                <a:gd name="T49" fmla="*/ 2147483646 h 43"/>
                <a:gd name="T50" fmla="*/ 2147483646 w 53"/>
                <a:gd name="T51" fmla="*/ 2147483646 h 43"/>
                <a:gd name="T52" fmla="*/ 2147483646 w 53"/>
                <a:gd name="T53" fmla="*/ 2147483646 h 43"/>
                <a:gd name="T54" fmla="*/ 2147483646 w 53"/>
                <a:gd name="T55" fmla="*/ 2147483646 h 43"/>
                <a:gd name="T56" fmla="*/ 1724045128 w 53"/>
                <a:gd name="T57" fmla="*/ 2147483646 h 43"/>
                <a:gd name="T58" fmla="*/ 313357224 w 53"/>
                <a:gd name="T59" fmla="*/ 2147483646 h 43"/>
                <a:gd name="T60" fmla="*/ 0 w 53"/>
                <a:gd name="T61" fmla="*/ 2147483646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2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592821460 w 45"/>
                <a:gd name="T1" fmla="*/ 2147483646 h 49"/>
                <a:gd name="T2" fmla="*/ 592821460 w 45"/>
                <a:gd name="T3" fmla="*/ 2147483646 h 49"/>
                <a:gd name="T4" fmla="*/ 0 w 45"/>
                <a:gd name="T5" fmla="*/ 278646812 h 49"/>
                <a:gd name="T6" fmla="*/ 0 w 45"/>
                <a:gd name="T7" fmla="*/ 278646812 h 49"/>
                <a:gd name="T8" fmla="*/ 2147483646 w 45"/>
                <a:gd name="T9" fmla="*/ 0 h 49"/>
                <a:gd name="T10" fmla="*/ 2147483646 w 45"/>
                <a:gd name="T11" fmla="*/ 0 h 49"/>
                <a:gd name="T12" fmla="*/ 2147483646 w 45"/>
                <a:gd name="T13" fmla="*/ 557025110 h 49"/>
                <a:gd name="T14" fmla="*/ 2147483646 w 45"/>
                <a:gd name="T15" fmla="*/ 1253507624 h 49"/>
                <a:gd name="T16" fmla="*/ 2147483646 w 45"/>
                <a:gd name="T17" fmla="*/ 1532154437 h 49"/>
                <a:gd name="T18" fmla="*/ 2147483646 w 45"/>
                <a:gd name="T19" fmla="*/ 1949990139 h 49"/>
                <a:gd name="T20" fmla="*/ 2147483646 w 45"/>
                <a:gd name="T21" fmla="*/ 2147483646 h 49"/>
                <a:gd name="T22" fmla="*/ 2147483646 w 45"/>
                <a:gd name="T23" fmla="*/ 2147483646 h 49"/>
                <a:gd name="T24" fmla="*/ 2147483646 w 45"/>
                <a:gd name="T25" fmla="*/ 2147483646 h 49"/>
                <a:gd name="T26" fmla="*/ 2147483646 w 45"/>
                <a:gd name="T27" fmla="*/ 2147483646 h 49"/>
                <a:gd name="T28" fmla="*/ 2147483646 w 45"/>
                <a:gd name="T29" fmla="*/ 2147483646 h 49"/>
                <a:gd name="T30" fmla="*/ 2147483646 w 45"/>
                <a:gd name="T31" fmla="*/ 2147483646 h 49"/>
                <a:gd name="T32" fmla="*/ 2147483646 w 45"/>
                <a:gd name="T33" fmla="*/ 2147483646 h 49"/>
                <a:gd name="T34" fmla="*/ 2147483646 w 45"/>
                <a:gd name="T35" fmla="*/ 2147483646 h 49"/>
                <a:gd name="T36" fmla="*/ 2147483646 w 45"/>
                <a:gd name="T37" fmla="*/ 2147483646 h 49"/>
                <a:gd name="T38" fmla="*/ 2147483646 w 45"/>
                <a:gd name="T39" fmla="*/ 2147483646 h 49"/>
                <a:gd name="T40" fmla="*/ 2147483646 w 45"/>
                <a:gd name="T41" fmla="*/ 2147483646 h 49"/>
                <a:gd name="T42" fmla="*/ 2147483646 w 45"/>
                <a:gd name="T43" fmla="*/ 2147483646 h 49"/>
                <a:gd name="T44" fmla="*/ 2147483646 w 45"/>
                <a:gd name="T45" fmla="*/ 2147483646 h 49"/>
                <a:gd name="T46" fmla="*/ 2147483646 w 45"/>
                <a:gd name="T47" fmla="*/ 2147483646 h 49"/>
                <a:gd name="T48" fmla="*/ 2147483646 w 45"/>
                <a:gd name="T49" fmla="*/ 2147483646 h 49"/>
                <a:gd name="T50" fmla="*/ 2147483646 w 45"/>
                <a:gd name="T51" fmla="*/ 2147483646 h 49"/>
                <a:gd name="T52" fmla="*/ 2147483646 w 45"/>
                <a:gd name="T53" fmla="*/ 2147483646 h 49"/>
                <a:gd name="T54" fmla="*/ 592821460 w 45"/>
                <a:gd name="T55" fmla="*/ 2147483646 h 49"/>
                <a:gd name="T56" fmla="*/ 592821460 w 45"/>
                <a:gd name="T57" fmla="*/ 214748364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3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147483646 w 45"/>
                <a:gd name="T1" fmla="*/ 148129096 h 42"/>
                <a:gd name="T2" fmla="*/ 2147483646 w 45"/>
                <a:gd name="T3" fmla="*/ 148129096 h 42"/>
                <a:gd name="T4" fmla="*/ 2147483646 w 45"/>
                <a:gd name="T5" fmla="*/ 2074368787 h 42"/>
                <a:gd name="T6" fmla="*/ 2147483646 w 45"/>
                <a:gd name="T7" fmla="*/ 2074368787 h 42"/>
                <a:gd name="T8" fmla="*/ 2147483646 w 45"/>
                <a:gd name="T9" fmla="*/ 2147483646 h 42"/>
                <a:gd name="T10" fmla="*/ 2147483646 w 45"/>
                <a:gd name="T11" fmla="*/ 2147483646 h 42"/>
                <a:gd name="T12" fmla="*/ 2147483646 w 45"/>
                <a:gd name="T13" fmla="*/ 2074368787 h 42"/>
                <a:gd name="T14" fmla="*/ 2147483646 w 45"/>
                <a:gd name="T15" fmla="*/ 2074368787 h 42"/>
                <a:gd name="T16" fmla="*/ 2147483646 w 45"/>
                <a:gd name="T17" fmla="*/ 2074368787 h 42"/>
                <a:gd name="T18" fmla="*/ 2147483646 w 45"/>
                <a:gd name="T19" fmla="*/ 2147483646 h 42"/>
                <a:gd name="T20" fmla="*/ 2147483646 w 45"/>
                <a:gd name="T21" fmla="*/ 2147483646 h 42"/>
                <a:gd name="T22" fmla="*/ 2147483646 w 45"/>
                <a:gd name="T23" fmla="*/ 2147483646 h 42"/>
                <a:gd name="T24" fmla="*/ 2147483646 w 45"/>
                <a:gd name="T25" fmla="*/ 2147483646 h 42"/>
                <a:gd name="T26" fmla="*/ 2147483646 w 45"/>
                <a:gd name="T27" fmla="*/ 2147483646 h 42"/>
                <a:gd name="T28" fmla="*/ 2147483646 w 45"/>
                <a:gd name="T29" fmla="*/ 2147483646 h 42"/>
                <a:gd name="T30" fmla="*/ 2147483646 w 45"/>
                <a:gd name="T31" fmla="*/ 2147483646 h 42"/>
                <a:gd name="T32" fmla="*/ 2147483646 w 45"/>
                <a:gd name="T33" fmla="*/ 2147483646 h 42"/>
                <a:gd name="T34" fmla="*/ 2147483646 w 45"/>
                <a:gd name="T35" fmla="*/ 2147483646 h 42"/>
                <a:gd name="T36" fmla="*/ 2147483646 w 45"/>
                <a:gd name="T37" fmla="*/ 2147483646 h 42"/>
                <a:gd name="T38" fmla="*/ 2147483646 w 45"/>
                <a:gd name="T39" fmla="*/ 2147483646 h 42"/>
                <a:gd name="T40" fmla="*/ 2147483646 w 45"/>
                <a:gd name="T41" fmla="*/ 2147483646 h 42"/>
                <a:gd name="T42" fmla="*/ 2147483646 w 45"/>
                <a:gd name="T43" fmla="*/ 2147483646 h 42"/>
                <a:gd name="T44" fmla="*/ 2074455736 w 45"/>
                <a:gd name="T45" fmla="*/ 2147483646 h 42"/>
                <a:gd name="T46" fmla="*/ 2074455736 w 45"/>
                <a:gd name="T47" fmla="*/ 2147483646 h 42"/>
                <a:gd name="T48" fmla="*/ 2147483646 w 45"/>
                <a:gd name="T49" fmla="*/ 2074368787 h 42"/>
                <a:gd name="T50" fmla="*/ 2147483646 w 45"/>
                <a:gd name="T51" fmla="*/ 2074368787 h 42"/>
                <a:gd name="T52" fmla="*/ 0 w 45"/>
                <a:gd name="T53" fmla="*/ 1629980971 h 42"/>
                <a:gd name="T54" fmla="*/ 0 w 45"/>
                <a:gd name="T55" fmla="*/ 1629980971 h 42"/>
                <a:gd name="T56" fmla="*/ 0 w 45"/>
                <a:gd name="T57" fmla="*/ 1037184129 h 42"/>
                <a:gd name="T58" fmla="*/ 148135381 w 45"/>
                <a:gd name="T59" fmla="*/ 444667746 h 42"/>
                <a:gd name="T60" fmla="*/ 592821460 w 45"/>
                <a:gd name="T61" fmla="*/ 148129096 h 42"/>
                <a:gd name="T62" fmla="*/ 1185363514 w 45"/>
                <a:gd name="T63" fmla="*/ 0 h 42"/>
                <a:gd name="T64" fmla="*/ 1185363514 w 45"/>
                <a:gd name="T65" fmla="*/ 0 h 42"/>
                <a:gd name="T66" fmla="*/ 2147483646 w 45"/>
                <a:gd name="T67" fmla="*/ 148129096 h 42"/>
                <a:gd name="T68" fmla="*/ 2147483646 w 45"/>
                <a:gd name="T69" fmla="*/ 148129096 h 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4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2147483646 w 34"/>
                <a:gd name="T1" fmla="*/ 0 h 29"/>
                <a:gd name="T2" fmla="*/ 2147483646 w 34"/>
                <a:gd name="T3" fmla="*/ 0 h 29"/>
                <a:gd name="T4" fmla="*/ 2147483646 w 34"/>
                <a:gd name="T5" fmla="*/ 2147483646 h 29"/>
                <a:gd name="T6" fmla="*/ 2147483646 w 34"/>
                <a:gd name="T7" fmla="*/ 2147483646 h 29"/>
                <a:gd name="T8" fmla="*/ 1625818654 w 34"/>
                <a:gd name="T9" fmla="*/ 2147483646 h 29"/>
                <a:gd name="T10" fmla="*/ 1625818654 w 34"/>
                <a:gd name="T11" fmla="*/ 2147483646 h 29"/>
                <a:gd name="T12" fmla="*/ 0 w 34"/>
                <a:gd name="T13" fmla="*/ 328129681 h 29"/>
                <a:gd name="T14" fmla="*/ 0 w 34"/>
                <a:gd name="T15" fmla="*/ 328129681 h 29"/>
                <a:gd name="T16" fmla="*/ 2147483646 w 34"/>
                <a:gd name="T17" fmla="*/ 0 h 29"/>
                <a:gd name="T18" fmla="*/ 2147483646 w 34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5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2147483646 w 50"/>
                <a:gd name="T1" fmla="*/ 0 h 35"/>
                <a:gd name="T2" fmla="*/ 2147483646 w 50"/>
                <a:gd name="T3" fmla="*/ 0 h 35"/>
                <a:gd name="T4" fmla="*/ 2147483646 w 50"/>
                <a:gd name="T5" fmla="*/ 2147483646 h 35"/>
                <a:gd name="T6" fmla="*/ 2147483646 w 50"/>
                <a:gd name="T7" fmla="*/ 2147483646 h 35"/>
                <a:gd name="T8" fmla="*/ 2147483646 w 50"/>
                <a:gd name="T9" fmla="*/ 2147483646 h 35"/>
                <a:gd name="T10" fmla="*/ 2147483646 w 50"/>
                <a:gd name="T11" fmla="*/ 2147483646 h 35"/>
                <a:gd name="T12" fmla="*/ 2147483646 w 50"/>
                <a:gd name="T13" fmla="*/ 2147483646 h 35"/>
                <a:gd name="T14" fmla="*/ 0 w 50"/>
                <a:gd name="T15" fmla="*/ 2147483646 h 35"/>
                <a:gd name="T16" fmla="*/ 0 w 50"/>
                <a:gd name="T17" fmla="*/ 2147483646 h 35"/>
                <a:gd name="T18" fmla="*/ 1572657690 w 50"/>
                <a:gd name="T19" fmla="*/ 2147483646 h 35"/>
                <a:gd name="T20" fmla="*/ 2147483646 w 50"/>
                <a:gd name="T21" fmla="*/ 2147483646 h 35"/>
                <a:gd name="T22" fmla="*/ 2147483646 w 50"/>
                <a:gd name="T23" fmla="*/ 1773630656 h 35"/>
                <a:gd name="T24" fmla="*/ 2147483646 w 50"/>
                <a:gd name="T25" fmla="*/ 483771484 h 35"/>
                <a:gd name="T26" fmla="*/ 2147483646 w 50"/>
                <a:gd name="T27" fmla="*/ 483771484 h 35"/>
                <a:gd name="T28" fmla="*/ 2147483646 w 50"/>
                <a:gd name="T29" fmla="*/ 0 h 35"/>
                <a:gd name="T30" fmla="*/ 2147483646 w 50"/>
                <a:gd name="T31" fmla="*/ 0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6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2147483646 w 39"/>
                <a:gd name="T1" fmla="*/ 1730754359 h 17"/>
                <a:gd name="T2" fmla="*/ 2147483646 w 39"/>
                <a:gd name="T3" fmla="*/ 1730754359 h 17"/>
                <a:gd name="T4" fmla="*/ 444689103 w 39"/>
                <a:gd name="T5" fmla="*/ 1730754359 h 17"/>
                <a:gd name="T6" fmla="*/ 444689103 w 39"/>
                <a:gd name="T7" fmla="*/ 1730754359 h 17"/>
                <a:gd name="T8" fmla="*/ 0 w 39"/>
                <a:gd name="T9" fmla="*/ 712753487 h 17"/>
                <a:gd name="T10" fmla="*/ 0 w 39"/>
                <a:gd name="T11" fmla="*/ 407287573 h 17"/>
                <a:gd name="T12" fmla="*/ 296272778 w 39"/>
                <a:gd name="T13" fmla="*/ 101822127 h 17"/>
                <a:gd name="T14" fmla="*/ 444689103 w 39"/>
                <a:gd name="T15" fmla="*/ 0 h 17"/>
                <a:gd name="T16" fmla="*/ 1037234658 w 39"/>
                <a:gd name="T17" fmla="*/ 0 h 17"/>
                <a:gd name="T18" fmla="*/ 2147483646 w 39"/>
                <a:gd name="T19" fmla="*/ 0 h 17"/>
                <a:gd name="T20" fmla="*/ 2147483646 w 39"/>
                <a:gd name="T21" fmla="*/ 0 h 17"/>
                <a:gd name="T22" fmla="*/ 2147483646 w 39"/>
                <a:gd name="T23" fmla="*/ 101822127 h 17"/>
                <a:gd name="T24" fmla="*/ 2147483646 w 39"/>
                <a:gd name="T25" fmla="*/ 101822127 h 17"/>
                <a:gd name="T26" fmla="*/ 2147483646 w 39"/>
                <a:gd name="T27" fmla="*/ 101822127 h 17"/>
                <a:gd name="T28" fmla="*/ 2147483646 w 39"/>
                <a:gd name="T29" fmla="*/ 305465914 h 17"/>
                <a:gd name="T30" fmla="*/ 2147483646 w 39"/>
                <a:gd name="T31" fmla="*/ 407287573 h 17"/>
                <a:gd name="T32" fmla="*/ 2147483646 w 39"/>
                <a:gd name="T33" fmla="*/ 610931360 h 17"/>
                <a:gd name="T34" fmla="*/ 2147483646 w 39"/>
                <a:gd name="T35" fmla="*/ 814575147 h 17"/>
                <a:gd name="T36" fmla="*/ 2147483646 w 39"/>
                <a:gd name="T37" fmla="*/ 1730754359 h 17"/>
                <a:gd name="T38" fmla="*/ 2147483646 w 39"/>
                <a:gd name="T39" fmla="*/ 173075435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7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2147483646 w 54"/>
                <a:gd name="T1" fmla="*/ 0 h 26"/>
                <a:gd name="T2" fmla="*/ 2147483646 w 54"/>
                <a:gd name="T3" fmla="*/ 0 h 26"/>
                <a:gd name="T4" fmla="*/ 2147483646 w 54"/>
                <a:gd name="T5" fmla="*/ 0 h 26"/>
                <a:gd name="T6" fmla="*/ 2147483646 w 54"/>
                <a:gd name="T7" fmla="*/ 0 h 26"/>
                <a:gd name="T8" fmla="*/ 2147483646 w 54"/>
                <a:gd name="T9" fmla="*/ 663779814 h 26"/>
                <a:gd name="T10" fmla="*/ 2147483646 w 54"/>
                <a:gd name="T11" fmla="*/ 1327559079 h 26"/>
                <a:gd name="T12" fmla="*/ 2147483646 w 54"/>
                <a:gd name="T13" fmla="*/ 1493654881 h 26"/>
                <a:gd name="T14" fmla="*/ 2147483646 w 54"/>
                <a:gd name="T15" fmla="*/ 1825544788 h 26"/>
                <a:gd name="T16" fmla="*/ 2147483646 w 54"/>
                <a:gd name="T17" fmla="*/ 2147483646 h 26"/>
                <a:gd name="T18" fmla="*/ 2147483646 w 54"/>
                <a:gd name="T19" fmla="*/ 2147483646 h 26"/>
                <a:gd name="T20" fmla="*/ 2147483646 w 54"/>
                <a:gd name="T21" fmla="*/ 2147483646 h 26"/>
                <a:gd name="T22" fmla="*/ 148129096 w 54"/>
                <a:gd name="T23" fmla="*/ 2147483646 h 26"/>
                <a:gd name="T24" fmla="*/ 148129096 w 54"/>
                <a:gd name="T25" fmla="*/ 2147483646 h 26"/>
                <a:gd name="T26" fmla="*/ 0 w 54"/>
                <a:gd name="T27" fmla="*/ 2147483646 h 26"/>
                <a:gd name="T28" fmla="*/ 0 w 54"/>
                <a:gd name="T29" fmla="*/ 2147483646 h 26"/>
                <a:gd name="T30" fmla="*/ 740925938 w 54"/>
                <a:gd name="T31" fmla="*/ 2147483646 h 26"/>
                <a:gd name="T32" fmla="*/ 1629980971 w 54"/>
                <a:gd name="T33" fmla="*/ 2147483646 h 26"/>
                <a:gd name="T34" fmla="*/ 1629980971 w 54"/>
                <a:gd name="T35" fmla="*/ 2147483646 h 26"/>
                <a:gd name="T36" fmla="*/ 1778110067 w 54"/>
                <a:gd name="T37" fmla="*/ 1825544788 h 26"/>
                <a:gd name="T38" fmla="*/ 2074368787 w 54"/>
                <a:gd name="T39" fmla="*/ 1327559079 h 26"/>
                <a:gd name="T40" fmla="*/ 2147483646 w 54"/>
                <a:gd name="T41" fmla="*/ 0 h 26"/>
                <a:gd name="T42" fmla="*/ 2147483646 w 5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8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147483646 w 31"/>
                <a:gd name="T1" fmla="*/ 2147483646 h 19"/>
                <a:gd name="T2" fmla="*/ 2147483646 w 31"/>
                <a:gd name="T3" fmla="*/ 2147483646 h 19"/>
                <a:gd name="T4" fmla="*/ 1477215351 w 31"/>
                <a:gd name="T5" fmla="*/ 2147483646 h 19"/>
                <a:gd name="T6" fmla="*/ 805872867 w 31"/>
                <a:gd name="T7" fmla="*/ 2147483646 h 19"/>
                <a:gd name="T8" fmla="*/ 402805593 w 31"/>
                <a:gd name="T9" fmla="*/ 2015817861 h 19"/>
                <a:gd name="T10" fmla="*/ 0 w 31"/>
                <a:gd name="T11" fmla="*/ 1763746255 h 19"/>
                <a:gd name="T12" fmla="*/ 0 w 31"/>
                <a:gd name="T13" fmla="*/ 1385764678 h 19"/>
                <a:gd name="T14" fmla="*/ 268536891 w 31"/>
                <a:gd name="T15" fmla="*/ 0 h 19"/>
                <a:gd name="T16" fmla="*/ 268536891 w 31"/>
                <a:gd name="T17" fmla="*/ 0 h 19"/>
                <a:gd name="T18" fmla="*/ 2147483646 w 31"/>
                <a:gd name="T19" fmla="*/ 503891550 h 19"/>
                <a:gd name="T20" fmla="*/ 2147483646 w 31"/>
                <a:gd name="T21" fmla="*/ 503891550 h 19"/>
                <a:gd name="T22" fmla="*/ 2147483646 w 31"/>
                <a:gd name="T23" fmla="*/ 2147483646 h 19"/>
                <a:gd name="T24" fmla="*/ 2147483646 w 31"/>
                <a:gd name="T25" fmla="*/ 214748364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31" y="4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29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147483646 h 30"/>
                <a:gd name="T2" fmla="*/ 0 w 39"/>
                <a:gd name="T3" fmla="*/ 2147483646 h 30"/>
                <a:gd name="T4" fmla="*/ 592825492 w 39"/>
                <a:gd name="T5" fmla="*/ 2147483646 h 30"/>
                <a:gd name="T6" fmla="*/ 1185371047 w 39"/>
                <a:gd name="T7" fmla="*/ 2147483646 h 30"/>
                <a:gd name="T8" fmla="*/ 1185371047 w 39"/>
                <a:gd name="T9" fmla="*/ 2147483646 h 30"/>
                <a:gd name="T10" fmla="*/ 2147483646 w 39"/>
                <a:gd name="T11" fmla="*/ 1185313754 h 30"/>
                <a:gd name="T12" fmla="*/ 2147483646 w 39"/>
                <a:gd name="T13" fmla="*/ 0 h 30"/>
                <a:gd name="T14" fmla="*/ 2147483646 w 39"/>
                <a:gd name="T15" fmla="*/ 0 h 30"/>
                <a:gd name="T16" fmla="*/ 2147483646 w 39"/>
                <a:gd name="T17" fmla="*/ 592796842 h 30"/>
                <a:gd name="T18" fmla="*/ 2147483646 w 39"/>
                <a:gd name="T19" fmla="*/ 592796842 h 30"/>
                <a:gd name="T20" fmla="*/ 2147483646 w 39"/>
                <a:gd name="T21" fmla="*/ 1185313754 h 30"/>
                <a:gd name="T22" fmla="*/ 2147483646 w 39"/>
                <a:gd name="T23" fmla="*/ 1185313754 h 30"/>
                <a:gd name="T24" fmla="*/ 2147483646 w 39"/>
                <a:gd name="T25" fmla="*/ 2147483646 h 30"/>
                <a:gd name="T26" fmla="*/ 2147483646 w 39"/>
                <a:gd name="T27" fmla="*/ 2147483646 h 30"/>
                <a:gd name="T28" fmla="*/ 2147483646 w 39"/>
                <a:gd name="T29" fmla="*/ 2147483646 h 30"/>
                <a:gd name="T30" fmla="*/ 2147483646 w 39"/>
                <a:gd name="T31" fmla="*/ 2147483646 h 30"/>
                <a:gd name="T32" fmla="*/ 2147483646 w 39"/>
                <a:gd name="T33" fmla="*/ 2147483646 h 30"/>
                <a:gd name="T34" fmla="*/ 2147483646 w 39"/>
                <a:gd name="T35" fmla="*/ 2147483646 h 30"/>
                <a:gd name="T36" fmla="*/ 2074749253 w 39"/>
                <a:gd name="T37" fmla="*/ 2147483646 h 30"/>
                <a:gd name="T38" fmla="*/ 1037234658 w 39"/>
                <a:gd name="T39" fmla="*/ 2147483646 h 30"/>
                <a:gd name="T40" fmla="*/ 0 w 39"/>
                <a:gd name="T41" fmla="*/ 2147483646 h 30"/>
                <a:gd name="T42" fmla="*/ 0 w 39"/>
                <a:gd name="T43" fmla="*/ 214748364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0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2147483646 h 25"/>
                <a:gd name="T2" fmla="*/ 0 w 36"/>
                <a:gd name="T3" fmla="*/ 2147483646 h 25"/>
                <a:gd name="T4" fmla="*/ 1778110067 w 36"/>
                <a:gd name="T5" fmla="*/ 0 h 25"/>
                <a:gd name="T6" fmla="*/ 1778110067 w 36"/>
                <a:gd name="T7" fmla="*/ 0 h 25"/>
                <a:gd name="T8" fmla="*/ 2147483646 w 36"/>
                <a:gd name="T9" fmla="*/ 373343725 h 25"/>
                <a:gd name="T10" fmla="*/ 2147483646 w 36"/>
                <a:gd name="T11" fmla="*/ 373343725 h 25"/>
                <a:gd name="T12" fmla="*/ 2147483646 w 36"/>
                <a:gd name="T13" fmla="*/ 560179329 h 25"/>
                <a:gd name="T14" fmla="*/ 2147483646 w 36"/>
                <a:gd name="T15" fmla="*/ 560179329 h 25"/>
                <a:gd name="T16" fmla="*/ 2147483646 w 36"/>
                <a:gd name="T17" fmla="*/ 2053554802 h 25"/>
                <a:gd name="T18" fmla="*/ 2147483646 w 36"/>
                <a:gd name="T19" fmla="*/ 2053554802 h 25"/>
                <a:gd name="T20" fmla="*/ 2147483646 w 36"/>
                <a:gd name="T21" fmla="*/ 2147483646 h 25"/>
                <a:gd name="T22" fmla="*/ 2147483646 w 36"/>
                <a:gd name="T23" fmla="*/ 2147483646 h 25"/>
                <a:gd name="T24" fmla="*/ 2147483646 w 36"/>
                <a:gd name="T25" fmla="*/ 2147483646 h 25"/>
                <a:gd name="T26" fmla="*/ 2147483646 w 36"/>
                <a:gd name="T27" fmla="*/ 2147483646 h 25"/>
                <a:gd name="T28" fmla="*/ 2147483646 w 36"/>
                <a:gd name="T29" fmla="*/ 2147483646 h 25"/>
                <a:gd name="T30" fmla="*/ 2074368787 w 36"/>
                <a:gd name="T31" fmla="*/ 2147483646 h 25"/>
                <a:gd name="T32" fmla="*/ 1481851875 w 36"/>
                <a:gd name="T33" fmla="*/ 2147483646 h 25"/>
                <a:gd name="T34" fmla="*/ 0 w 36"/>
                <a:gd name="T35" fmla="*/ 2147483646 h 25"/>
                <a:gd name="T36" fmla="*/ 0 w 36"/>
                <a:gd name="T37" fmla="*/ 2147483646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1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2147483646 w 36"/>
                <a:gd name="T1" fmla="*/ 2147483646 h 22"/>
                <a:gd name="T2" fmla="*/ 2147483646 w 36"/>
                <a:gd name="T3" fmla="*/ 2147483646 h 22"/>
                <a:gd name="T4" fmla="*/ 0 w 36"/>
                <a:gd name="T5" fmla="*/ 2147483646 h 22"/>
                <a:gd name="T6" fmla="*/ 0 w 36"/>
                <a:gd name="T7" fmla="*/ 2147483646 h 22"/>
                <a:gd name="T8" fmla="*/ 592796842 w 36"/>
                <a:gd name="T9" fmla="*/ 0 h 22"/>
                <a:gd name="T10" fmla="*/ 592796842 w 36"/>
                <a:gd name="T11" fmla="*/ 0 h 22"/>
                <a:gd name="T12" fmla="*/ 2074368787 w 36"/>
                <a:gd name="T13" fmla="*/ 257714511 h 22"/>
                <a:gd name="T14" fmla="*/ 2147483646 w 36"/>
                <a:gd name="T15" fmla="*/ 644540866 h 22"/>
                <a:gd name="T16" fmla="*/ 2147483646 w 36"/>
                <a:gd name="T17" fmla="*/ 1031112633 h 22"/>
                <a:gd name="T18" fmla="*/ 2147483646 w 36"/>
                <a:gd name="T19" fmla="*/ 1417939494 h 22"/>
                <a:gd name="T20" fmla="*/ 2147483646 w 36"/>
                <a:gd name="T21" fmla="*/ 1933368011 h 22"/>
                <a:gd name="T22" fmla="*/ 2147483646 w 36"/>
                <a:gd name="T23" fmla="*/ 2147483646 h 22"/>
                <a:gd name="T24" fmla="*/ 2147483646 w 36"/>
                <a:gd name="T25" fmla="*/ 2147483646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2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2147483646 w 31"/>
                <a:gd name="T1" fmla="*/ 592838225 h 27"/>
                <a:gd name="T2" fmla="*/ 2147483646 w 31"/>
                <a:gd name="T3" fmla="*/ 592838225 h 27"/>
                <a:gd name="T4" fmla="*/ 537073782 w 31"/>
                <a:gd name="T5" fmla="*/ 2147483646 h 27"/>
                <a:gd name="T6" fmla="*/ 537073782 w 31"/>
                <a:gd name="T7" fmla="*/ 2147483646 h 27"/>
                <a:gd name="T8" fmla="*/ 268536891 w 31"/>
                <a:gd name="T9" fmla="*/ 2147483646 h 27"/>
                <a:gd name="T10" fmla="*/ 0 w 31"/>
                <a:gd name="T11" fmla="*/ 2147483646 h 27"/>
                <a:gd name="T12" fmla="*/ 0 w 31"/>
                <a:gd name="T13" fmla="*/ 2147483646 h 27"/>
                <a:gd name="T14" fmla="*/ 0 w 31"/>
                <a:gd name="T15" fmla="*/ 1778234737 h 27"/>
                <a:gd name="T16" fmla="*/ 402805593 w 31"/>
                <a:gd name="T17" fmla="*/ 1037256940 h 27"/>
                <a:gd name="T18" fmla="*/ 1208678460 w 31"/>
                <a:gd name="T19" fmla="*/ 148139572 h 27"/>
                <a:gd name="T20" fmla="*/ 1208678460 w 31"/>
                <a:gd name="T21" fmla="*/ 148139572 h 27"/>
                <a:gd name="T22" fmla="*/ 1477215351 w 31"/>
                <a:gd name="T23" fmla="*/ 0 h 27"/>
                <a:gd name="T24" fmla="*/ 2147483646 w 31"/>
                <a:gd name="T25" fmla="*/ 0 h 27"/>
                <a:gd name="T26" fmla="*/ 2147483646 w 31"/>
                <a:gd name="T27" fmla="*/ 0 h 27"/>
                <a:gd name="T28" fmla="*/ 2147483646 w 31"/>
                <a:gd name="T29" fmla="*/ 0 h 27"/>
                <a:gd name="T30" fmla="*/ 2147483646 w 31"/>
                <a:gd name="T31" fmla="*/ 592838225 h 27"/>
                <a:gd name="T32" fmla="*/ 2147483646 w 31"/>
                <a:gd name="T33" fmla="*/ 592838225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3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2147483646 w 31"/>
                <a:gd name="T1" fmla="*/ 1515333078 h 23"/>
                <a:gd name="T2" fmla="*/ 2147483646 w 31"/>
                <a:gd name="T3" fmla="*/ 1515333078 h 23"/>
                <a:gd name="T4" fmla="*/ 2147483646 w 31"/>
                <a:gd name="T5" fmla="*/ 2147483646 h 23"/>
                <a:gd name="T6" fmla="*/ 2147483646 w 31"/>
                <a:gd name="T7" fmla="*/ 2147483646 h 23"/>
                <a:gd name="T8" fmla="*/ 2147483646 w 31"/>
                <a:gd name="T9" fmla="*/ 2147483646 h 23"/>
                <a:gd name="T10" fmla="*/ 2147483646 w 31"/>
                <a:gd name="T11" fmla="*/ 2147483646 h 23"/>
                <a:gd name="T12" fmla="*/ 2145166750 w 31"/>
                <a:gd name="T13" fmla="*/ 2147483646 h 23"/>
                <a:gd name="T14" fmla="*/ 0 w 31"/>
                <a:gd name="T15" fmla="*/ 2147483646 h 23"/>
                <a:gd name="T16" fmla="*/ 0 w 31"/>
                <a:gd name="T17" fmla="*/ 2147483646 h 23"/>
                <a:gd name="T18" fmla="*/ 2147483646 w 31"/>
                <a:gd name="T19" fmla="*/ 0 h 23"/>
                <a:gd name="T20" fmla="*/ 2147483646 w 31"/>
                <a:gd name="T21" fmla="*/ 0 h 23"/>
                <a:gd name="T22" fmla="*/ 2147483646 w 31"/>
                <a:gd name="T23" fmla="*/ 1515333078 h 23"/>
                <a:gd name="T24" fmla="*/ 2147483646 w 31"/>
                <a:gd name="T25" fmla="*/ 151533307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4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2147483646 w 50"/>
                <a:gd name="T1" fmla="*/ 0 h 9"/>
                <a:gd name="T2" fmla="*/ 2147483646 w 50"/>
                <a:gd name="T3" fmla="*/ 0 h 9"/>
                <a:gd name="T4" fmla="*/ 2147483646 w 50"/>
                <a:gd name="T5" fmla="*/ 1334002517 h 9"/>
                <a:gd name="T6" fmla="*/ 2147483646 w 50"/>
                <a:gd name="T7" fmla="*/ 1334002517 h 9"/>
                <a:gd name="T8" fmla="*/ 0 w 50"/>
                <a:gd name="T9" fmla="*/ 1334002517 h 9"/>
                <a:gd name="T10" fmla="*/ 0 w 50"/>
                <a:gd name="T11" fmla="*/ 1334002517 h 9"/>
                <a:gd name="T12" fmla="*/ 943653232 w 50"/>
                <a:gd name="T13" fmla="*/ 592920997 h 9"/>
                <a:gd name="T14" fmla="*/ 1258009996 w 50"/>
                <a:gd name="T15" fmla="*/ 296320519 h 9"/>
                <a:gd name="T16" fmla="*/ 1887014994 w 50"/>
                <a:gd name="T17" fmla="*/ 148160524 h 9"/>
                <a:gd name="T18" fmla="*/ 2147483646 w 50"/>
                <a:gd name="T19" fmla="*/ 0 h 9"/>
                <a:gd name="T20" fmla="*/ 2147483646 w 50"/>
                <a:gd name="T21" fmla="*/ 0 h 9"/>
                <a:gd name="T22" fmla="*/ 2147483646 w 50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5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10931360 h 17"/>
                <a:gd name="T2" fmla="*/ 0 w 36"/>
                <a:gd name="T3" fmla="*/ 610931360 h 17"/>
                <a:gd name="T4" fmla="*/ 1629980971 w 36"/>
                <a:gd name="T5" fmla="*/ 203643787 h 17"/>
                <a:gd name="T6" fmla="*/ 2147483646 w 36"/>
                <a:gd name="T7" fmla="*/ 0 h 17"/>
                <a:gd name="T8" fmla="*/ 2147483646 w 36"/>
                <a:gd name="T9" fmla="*/ 203643787 h 17"/>
                <a:gd name="T10" fmla="*/ 2147483646 w 36"/>
                <a:gd name="T11" fmla="*/ 305465914 h 17"/>
                <a:gd name="T12" fmla="*/ 2147483646 w 36"/>
                <a:gd name="T13" fmla="*/ 610931360 h 17"/>
                <a:gd name="T14" fmla="*/ 2147483646 w 36"/>
                <a:gd name="T15" fmla="*/ 1425288445 h 17"/>
                <a:gd name="T16" fmla="*/ 2147483646 w 36"/>
                <a:gd name="T17" fmla="*/ 1425288445 h 17"/>
                <a:gd name="T18" fmla="*/ 2147483646 w 36"/>
                <a:gd name="T19" fmla="*/ 1730754359 h 17"/>
                <a:gd name="T20" fmla="*/ 2147483646 w 36"/>
                <a:gd name="T21" fmla="*/ 1730754359 h 17"/>
                <a:gd name="T22" fmla="*/ 2147483646 w 36"/>
                <a:gd name="T23" fmla="*/ 1628932699 h 17"/>
                <a:gd name="T24" fmla="*/ 2147483646 w 36"/>
                <a:gd name="T25" fmla="*/ 1425288445 h 17"/>
                <a:gd name="T26" fmla="*/ 1185313754 w 36"/>
                <a:gd name="T27" fmla="*/ 916179212 h 17"/>
                <a:gd name="T28" fmla="*/ 592796842 w 36"/>
                <a:gd name="T29" fmla="*/ 712753487 h 17"/>
                <a:gd name="T30" fmla="*/ 0 w 36"/>
                <a:gd name="T31" fmla="*/ 610931360 h 17"/>
                <a:gd name="T32" fmla="*/ 0 w 36"/>
                <a:gd name="T33" fmla="*/ 61093136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6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444667746 h 18"/>
                <a:gd name="T2" fmla="*/ 0 w 37"/>
                <a:gd name="T3" fmla="*/ 444667746 h 18"/>
                <a:gd name="T4" fmla="*/ 682330841 w 37"/>
                <a:gd name="T5" fmla="*/ 0 h 18"/>
                <a:gd name="T6" fmla="*/ 1501446345 w 37"/>
                <a:gd name="T7" fmla="*/ 0 h 18"/>
                <a:gd name="T8" fmla="*/ 2047257677 w 37"/>
                <a:gd name="T9" fmla="*/ 0 h 18"/>
                <a:gd name="T10" fmla="*/ 2147483646 w 37"/>
                <a:gd name="T11" fmla="*/ 148129096 h 18"/>
                <a:gd name="T12" fmla="*/ 2147483646 w 37"/>
                <a:gd name="T13" fmla="*/ 592796842 h 18"/>
                <a:gd name="T14" fmla="*/ 2147483646 w 37"/>
                <a:gd name="T15" fmla="*/ 592796842 h 18"/>
                <a:gd name="T16" fmla="*/ 2147483646 w 37"/>
                <a:gd name="T17" fmla="*/ 592796842 h 18"/>
                <a:gd name="T18" fmla="*/ 2147483646 w 37"/>
                <a:gd name="T19" fmla="*/ 592796842 h 18"/>
                <a:gd name="T20" fmla="*/ 2147483646 w 37"/>
                <a:gd name="T21" fmla="*/ 1185313754 h 18"/>
                <a:gd name="T22" fmla="*/ 2147483646 w 37"/>
                <a:gd name="T23" fmla="*/ 1629980971 h 18"/>
                <a:gd name="T24" fmla="*/ 2147483646 w 37"/>
                <a:gd name="T25" fmla="*/ 1778110067 h 18"/>
                <a:gd name="T26" fmla="*/ 2147483646 w 37"/>
                <a:gd name="T27" fmla="*/ 2147483646 h 18"/>
                <a:gd name="T28" fmla="*/ 2147483646 w 37"/>
                <a:gd name="T29" fmla="*/ 2147483646 h 18"/>
                <a:gd name="T30" fmla="*/ 1501446345 w 37"/>
                <a:gd name="T31" fmla="*/ 2147483646 h 18"/>
                <a:gd name="T32" fmla="*/ 1501446345 w 37"/>
                <a:gd name="T33" fmla="*/ 2147483646 h 18"/>
                <a:gd name="T34" fmla="*/ 0 w 37"/>
                <a:gd name="T35" fmla="*/ 444667746 h 18"/>
                <a:gd name="T36" fmla="*/ 0 w 37"/>
                <a:gd name="T37" fmla="*/ 444667746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7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1544043554 h 20"/>
                <a:gd name="T2" fmla="*/ 0 w 31"/>
                <a:gd name="T3" fmla="*/ 1544043554 h 20"/>
                <a:gd name="T4" fmla="*/ 536291547 w 31"/>
                <a:gd name="T5" fmla="*/ 857699117 h 20"/>
                <a:gd name="T6" fmla="*/ 1072583093 w 31"/>
                <a:gd name="T7" fmla="*/ 343017748 h 20"/>
                <a:gd name="T8" fmla="*/ 1608874640 w 31"/>
                <a:gd name="T9" fmla="*/ 0 h 20"/>
                <a:gd name="T10" fmla="*/ 1966508430 w 31"/>
                <a:gd name="T11" fmla="*/ 0 h 20"/>
                <a:gd name="T12" fmla="*/ 2147483646 w 31"/>
                <a:gd name="T13" fmla="*/ 0 h 20"/>
                <a:gd name="T14" fmla="*/ 2147483646 w 31"/>
                <a:gd name="T15" fmla="*/ 0 h 20"/>
                <a:gd name="T16" fmla="*/ 2147483646 w 31"/>
                <a:gd name="T17" fmla="*/ 0 h 20"/>
                <a:gd name="T18" fmla="*/ 2147483646 w 31"/>
                <a:gd name="T19" fmla="*/ 514681370 h 20"/>
                <a:gd name="T20" fmla="*/ 2147483646 w 31"/>
                <a:gd name="T21" fmla="*/ 1201025806 h 20"/>
                <a:gd name="T22" fmla="*/ 2147483646 w 31"/>
                <a:gd name="T23" fmla="*/ 1201025806 h 20"/>
                <a:gd name="T24" fmla="*/ 2147483646 w 31"/>
                <a:gd name="T25" fmla="*/ 1715706621 h 20"/>
                <a:gd name="T26" fmla="*/ 2147483646 w 31"/>
                <a:gd name="T27" fmla="*/ 2147483646 h 20"/>
                <a:gd name="T28" fmla="*/ 2147483646 w 31"/>
                <a:gd name="T29" fmla="*/ 2147483646 h 20"/>
                <a:gd name="T30" fmla="*/ 2147483646 w 31"/>
                <a:gd name="T31" fmla="*/ 2147483646 h 20"/>
                <a:gd name="T32" fmla="*/ 2147483646 w 31"/>
                <a:gd name="T33" fmla="*/ 2147483646 h 20"/>
                <a:gd name="T34" fmla="*/ 2147483646 w 31"/>
                <a:gd name="T35" fmla="*/ 2147483646 h 20"/>
                <a:gd name="T36" fmla="*/ 0 w 31"/>
                <a:gd name="T37" fmla="*/ 1544043554 h 20"/>
                <a:gd name="T38" fmla="*/ 0 w 31"/>
                <a:gd name="T39" fmla="*/ 1544043554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8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481851875 w 42"/>
                <a:gd name="T5" fmla="*/ 644540866 h 22"/>
                <a:gd name="T6" fmla="*/ 2147483646 w 42"/>
                <a:gd name="T7" fmla="*/ 1417939494 h 22"/>
                <a:gd name="T8" fmla="*/ 2147483646 w 42"/>
                <a:gd name="T9" fmla="*/ 1546796749 h 22"/>
                <a:gd name="T10" fmla="*/ 2147483646 w 42"/>
                <a:gd name="T11" fmla="*/ 1804510755 h 22"/>
                <a:gd name="T12" fmla="*/ 2147483646 w 42"/>
                <a:gd name="T13" fmla="*/ 1546796749 h 22"/>
                <a:gd name="T14" fmla="*/ 2147483646 w 42"/>
                <a:gd name="T15" fmla="*/ 1159969889 h 22"/>
                <a:gd name="T16" fmla="*/ 2147483646 w 42"/>
                <a:gd name="T17" fmla="*/ 1159969889 h 22"/>
                <a:gd name="T18" fmla="*/ 2147483646 w 42"/>
                <a:gd name="T19" fmla="*/ 2147483646 h 22"/>
                <a:gd name="T20" fmla="*/ 2147483646 w 42"/>
                <a:gd name="T21" fmla="*/ 2147483646 h 22"/>
                <a:gd name="T22" fmla="*/ 2147483646 w 42"/>
                <a:gd name="T23" fmla="*/ 2147483646 h 22"/>
                <a:gd name="T24" fmla="*/ 1629980971 w 42"/>
                <a:gd name="T25" fmla="*/ 2062225266 h 22"/>
                <a:gd name="T26" fmla="*/ 1037184129 w 42"/>
                <a:gd name="T27" fmla="*/ 1804510755 h 22"/>
                <a:gd name="T28" fmla="*/ 592796842 w 42"/>
                <a:gd name="T29" fmla="*/ 1159969889 h 22"/>
                <a:gd name="T30" fmla="*/ 148129096 w 42"/>
                <a:gd name="T31" fmla="*/ 644540866 h 22"/>
                <a:gd name="T32" fmla="*/ 0 w 42"/>
                <a:gd name="T33" fmla="*/ 0 h 22"/>
                <a:gd name="T34" fmla="*/ 0 w 42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39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778110067 w 30"/>
                <a:gd name="T1" fmla="*/ 0 h 16"/>
                <a:gd name="T2" fmla="*/ 1778110067 w 30"/>
                <a:gd name="T3" fmla="*/ 0 h 16"/>
                <a:gd name="T4" fmla="*/ 2147483646 w 30"/>
                <a:gd name="T5" fmla="*/ 1465517529 h 16"/>
                <a:gd name="T6" fmla="*/ 2147483646 w 30"/>
                <a:gd name="T7" fmla="*/ 1465517529 h 16"/>
                <a:gd name="T8" fmla="*/ 2147483646 w 30"/>
                <a:gd name="T9" fmla="*/ 1831773872 h 16"/>
                <a:gd name="T10" fmla="*/ 2147483646 w 30"/>
                <a:gd name="T11" fmla="*/ 1953859320 h 16"/>
                <a:gd name="T12" fmla="*/ 1037184129 w 30"/>
                <a:gd name="T13" fmla="*/ 1953859320 h 16"/>
                <a:gd name="T14" fmla="*/ 592796842 w 30"/>
                <a:gd name="T15" fmla="*/ 1953859320 h 16"/>
                <a:gd name="T16" fmla="*/ 148129096 w 30"/>
                <a:gd name="T17" fmla="*/ 1831773872 h 16"/>
                <a:gd name="T18" fmla="*/ 148129096 w 30"/>
                <a:gd name="T19" fmla="*/ 1831773872 h 16"/>
                <a:gd name="T20" fmla="*/ 0 w 30"/>
                <a:gd name="T21" fmla="*/ 1343186003 h 16"/>
                <a:gd name="T22" fmla="*/ 148129096 w 30"/>
                <a:gd name="T23" fmla="*/ 854844212 h 16"/>
                <a:gd name="T24" fmla="*/ 889055033 w 30"/>
                <a:gd name="T25" fmla="*/ 488587869 h 16"/>
                <a:gd name="T26" fmla="*/ 1778110067 w 30"/>
                <a:gd name="T27" fmla="*/ 0 h 16"/>
                <a:gd name="T28" fmla="*/ 1778110067 w 30"/>
                <a:gd name="T29" fmla="*/ 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0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2147483646 w 52"/>
                <a:gd name="T1" fmla="*/ 1778110067 h 18"/>
                <a:gd name="T2" fmla="*/ 2147483646 w 52"/>
                <a:gd name="T3" fmla="*/ 1778110067 h 18"/>
                <a:gd name="T4" fmla="*/ 2147483646 w 52"/>
                <a:gd name="T5" fmla="*/ 1481851875 h 18"/>
                <a:gd name="T6" fmla="*/ 2147483646 w 52"/>
                <a:gd name="T7" fmla="*/ 1481851875 h 18"/>
                <a:gd name="T8" fmla="*/ 2147483646 w 52"/>
                <a:gd name="T9" fmla="*/ 2074368787 h 18"/>
                <a:gd name="T10" fmla="*/ 2147483646 w 52"/>
                <a:gd name="T11" fmla="*/ 2147483646 h 18"/>
                <a:gd name="T12" fmla="*/ 2147483646 w 52"/>
                <a:gd name="T13" fmla="*/ 2147483646 h 18"/>
                <a:gd name="T14" fmla="*/ 2147483646 w 52"/>
                <a:gd name="T15" fmla="*/ 2147483646 h 18"/>
                <a:gd name="T16" fmla="*/ 2147483646 w 52"/>
                <a:gd name="T17" fmla="*/ 2147483646 h 18"/>
                <a:gd name="T18" fmla="*/ 1537781949 w 52"/>
                <a:gd name="T19" fmla="*/ 1778110067 h 18"/>
                <a:gd name="T20" fmla="*/ 838790154 w 52"/>
                <a:gd name="T21" fmla="*/ 1037184129 h 18"/>
                <a:gd name="T22" fmla="*/ 0 w 52"/>
                <a:gd name="T23" fmla="*/ 148129096 h 18"/>
                <a:gd name="T24" fmla="*/ 0 w 52"/>
                <a:gd name="T25" fmla="*/ 148129096 h 18"/>
                <a:gd name="T26" fmla="*/ 698991795 w 52"/>
                <a:gd name="T27" fmla="*/ 0 h 18"/>
                <a:gd name="T28" fmla="*/ 1258185231 w 52"/>
                <a:gd name="T29" fmla="*/ 0 h 18"/>
                <a:gd name="T30" fmla="*/ 1537781949 w 52"/>
                <a:gd name="T31" fmla="*/ 0 h 18"/>
                <a:gd name="T32" fmla="*/ 1817378667 w 52"/>
                <a:gd name="T33" fmla="*/ 148129096 h 18"/>
                <a:gd name="T34" fmla="*/ 1957177026 w 52"/>
                <a:gd name="T35" fmla="*/ 1037184129 h 18"/>
                <a:gd name="T36" fmla="*/ 2147483646 w 52"/>
                <a:gd name="T37" fmla="*/ 1778110067 h 18"/>
                <a:gd name="T38" fmla="*/ 2147483646 w 52"/>
                <a:gd name="T39" fmla="*/ 1778110067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1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07963494 h 20"/>
                <a:gd name="T2" fmla="*/ 0 w 33"/>
                <a:gd name="T3" fmla="*/ 107963494 h 20"/>
                <a:gd name="T4" fmla="*/ 1185381561 w 33"/>
                <a:gd name="T5" fmla="*/ 0 h 20"/>
                <a:gd name="T6" fmla="*/ 2147483646 w 33"/>
                <a:gd name="T7" fmla="*/ 0 h 20"/>
                <a:gd name="T8" fmla="*/ 2147483646 w 33"/>
                <a:gd name="T9" fmla="*/ 216153683 h 20"/>
                <a:gd name="T10" fmla="*/ 2147483646 w 33"/>
                <a:gd name="T11" fmla="*/ 864161816 h 20"/>
                <a:gd name="T12" fmla="*/ 2147483646 w 33"/>
                <a:gd name="T13" fmla="*/ 864161816 h 20"/>
                <a:gd name="T14" fmla="*/ 2147483646 w 33"/>
                <a:gd name="T15" fmla="*/ 1188278993 h 20"/>
                <a:gd name="T16" fmla="*/ 2147483646 w 33"/>
                <a:gd name="T17" fmla="*/ 1296242486 h 20"/>
                <a:gd name="T18" fmla="*/ 2147483646 w 33"/>
                <a:gd name="T19" fmla="*/ 1728323156 h 20"/>
                <a:gd name="T20" fmla="*/ 2147483646 w 33"/>
                <a:gd name="T21" fmla="*/ 2147483646 h 20"/>
                <a:gd name="T22" fmla="*/ 2147483646 w 33"/>
                <a:gd name="T23" fmla="*/ 2147483646 h 20"/>
                <a:gd name="T24" fmla="*/ 0 w 33"/>
                <a:gd name="T25" fmla="*/ 107963494 h 20"/>
                <a:gd name="T26" fmla="*/ 0 w 33"/>
                <a:gd name="T27" fmla="*/ 1079634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2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2147483646 w 33"/>
                <a:gd name="T1" fmla="*/ 2147483646 h 26"/>
                <a:gd name="T2" fmla="*/ 2147483646 w 33"/>
                <a:gd name="T3" fmla="*/ 2147483646 h 26"/>
                <a:gd name="T4" fmla="*/ 0 w 33"/>
                <a:gd name="T5" fmla="*/ 2147483646 h 26"/>
                <a:gd name="T6" fmla="*/ 0 w 33"/>
                <a:gd name="T7" fmla="*/ 2147483646 h 26"/>
                <a:gd name="T8" fmla="*/ 148137571 w 33"/>
                <a:gd name="T9" fmla="*/ 2147483646 h 26"/>
                <a:gd name="T10" fmla="*/ 592830749 w 33"/>
                <a:gd name="T11" fmla="*/ 2147483646 h 26"/>
                <a:gd name="T12" fmla="*/ 1630074210 w 33"/>
                <a:gd name="T13" fmla="*/ 2147483646 h 26"/>
                <a:gd name="T14" fmla="*/ 2147483646 w 33"/>
                <a:gd name="T15" fmla="*/ 1327559079 h 26"/>
                <a:gd name="T16" fmla="*/ 2147483646 w 33"/>
                <a:gd name="T17" fmla="*/ 995669172 h 26"/>
                <a:gd name="T18" fmla="*/ 2147483646 w 33"/>
                <a:gd name="T19" fmla="*/ 0 h 26"/>
                <a:gd name="T20" fmla="*/ 2147483646 w 33"/>
                <a:gd name="T21" fmla="*/ 0 h 26"/>
                <a:gd name="T22" fmla="*/ 2147483646 w 33"/>
                <a:gd name="T23" fmla="*/ 2147483646 h 26"/>
                <a:gd name="T24" fmla="*/ 2147483646 w 33"/>
                <a:gd name="T25" fmla="*/ 2147483646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3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63914849 w 29"/>
                <a:gd name="T1" fmla="*/ 1185699947 h 21"/>
                <a:gd name="T2" fmla="*/ 163914849 w 29"/>
                <a:gd name="T3" fmla="*/ 1185699947 h 21"/>
                <a:gd name="T4" fmla="*/ 1148304440 w 29"/>
                <a:gd name="T5" fmla="*/ 1333842588 h 21"/>
                <a:gd name="T6" fmla="*/ 1640348970 w 29"/>
                <a:gd name="T7" fmla="*/ 1185699947 h 21"/>
                <a:gd name="T8" fmla="*/ 1804563802 w 29"/>
                <a:gd name="T9" fmla="*/ 740992614 h 21"/>
                <a:gd name="T10" fmla="*/ 2132394047 w 29"/>
                <a:gd name="T11" fmla="*/ 0 h 21"/>
                <a:gd name="T12" fmla="*/ 2132394047 w 29"/>
                <a:gd name="T13" fmla="*/ 0 h 21"/>
                <a:gd name="T14" fmla="*/ 2147483646 w 29"/>
                <a:gd name="T15" fmla="*/ 2147483646 h 21"/>
                <a:gd name="T16" fmla="*/ 2147483646 w 29"/>
                <a:gd name="T17" fmla="*/ 2147483646 h 21"/>
                <a:gd name="T18" fmla="*/ 0 w 29"/>
                <a:gd name="T19" fmla="*/ 2147483646 h 21"/>
                <a:gd name="T20" fmla="*/ 0 w 29"/>
                <a:gd name="T21" fmla="*/ 2147483646 h 21"/>
                <a:gd name="T22" fmla="*/ 163914849 w 29"/>
                <a:gd name="T23" fmla="*/ 1185699947 h 21"/>
                <a:gd name="T24" fmla="*/ 163914849 w 29"/>
                <a:gd name="T25" fmla="*/ 11856999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4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92281464 w 22"/>
                <a:gd name="T1" fmla="*/ 2147483646 h 18"/>
                <a:gd name="T2" fmla="*/ 192281464 w 22"/>
                <a:gd name="T3" fmla="*/ 2147483646 h 18"/>
                <a:gd name="T4" fmla="*/ 0 w 22"/>
                <a:gd name="T5" fmla="*/ 1926239162 h 18"/>
                <a:gd name="T6" fmla="*/ 0 w 22"/>
                <a:gd name="T7" fmla="*/ 1778110067 h 18"/>
                <a:gd name="T8" fmla="*/ 577178055 w 22"/>
                <a:gd name="T9" fmla="*/ 1185313754 h 18"/>
                <a:gd name="T10" fmla="*/ 2147483646 w 22"/>
                <a:gd name="T11" fmla="*/ 0 h 18"/>
                <a:gd name="T12" fmla="*/ 2147483646 w 22"/>
                <a:gd name="T13" fmla="*/ 0 h 18"/>
                <a:gd name="T14" fmla="*/ 2147483646 w 22"/>
                <a:gd name="T15" fmla="*/ 2147483646 h 18"/>
                <a:gd name="T16" fmla="*/ 2147483646 w 22"/>
                <a:gd name="T17" fmla="*/ 2147483646 h 18"/>
                <a:gd name="T18" fmla="*/ 0 w 22"/>
                <a:gd name="T19" fmla="*/ 2147483646 h 18"/>
                <a:gd name="T20" fmla="*/ 192281464 w 22"/>
                <a:gd name="T21" fmla="*/ 214748364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5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444667746 h 12"/>
                <a:gd name="T2" fmla="*/ 0 w 31"/>
                <a:gd name="T3" fmla="*/ 444667746 h 12"/>
                <a:gd name="T4" fmla="*/ 1342947161 w 31"/>
                <a:gd name="T5" fmla="*/ 148129096 h 12"/>
                <a:gd name="T6" fmla="*/ 2147483646 w 31"/>
                <a:gd name="T7" fmla="*/ 0 h 12"/>
                <a:gd name="T8" fmla="*/ 2147483646 w 31"/>
                <a:gd name="T9" fmla="*/ 148129096 h 12"/>
                <a:gd name="T10" fmla="*/ 2147483646 w 31"/>
                <a:gd name="T11" fmla="*/ 444667746 h 12"/>
                <a:gd name="T12" fmla="*/ 2147483646 w 31"/>
                <a:gd name="T13" fmla="*/ 1037184129 h 12"/>
                <a:gd name="T14" fmla="*/ 2147483646 w 31"/>
                <a:gd name="T15" fmla="*/ 1778110067 h 12"/>
                <a:gd name="T16" fmla="*/ 2147483646 w 31"/>
                <a:gd name="T17" fmla="*/ 1778110067 h 12"/>
                <a:gd name="T18" fmla="*/ 0 w 31"/>
                <a:gd name="T19" fmla="*/ 444667746 h 12"/>
                <a:gd name="T20" fmla="*/ 0 w 31"/>
                <a:gd name="T21" fmla="*/ 44466774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6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2147483646 w 34"/>
                <a:gd name="T1" fmla="*/ 0 h 10"/>
                <a:gd name="T2" fmla="*/ 2147483646 w 34"/>
                <a:gd name="T3" fmla="*/ 0 h 10"/>
                <a:gd name="T4" fmla="*/ 2147483646 w 34"/>
                <a:gd name="T5" fmla="*/ 648370520 h 10"/>
                <a:gd name="T6" fmla="*/ 2147483646 w 34"/>
                <a:gd name="T7" fmla="*/ 864343039 h 10"/>
                <a:gd name="T8" fmla="*/ 2147483646 w 34"/>
                <a:gd name="T9" fmla="*/ 1080542277 h 10"/>
                <a:gd name="T10" fmla="*/ 2147483646 w 34"/>
                <a:gd name="T11" fmla="*/ 1080542277 h 10"/>
                <a:gd name="T12" fmla="*/ 1219561477 w 34"/>
                <a:gd name="T13" fmla="*/ 1080542277 h 10"/>
                <a:gd name="T14" fmla="*/ 0 w 34"/>
                <a:gd name="T15" fmla="*/ 1080542277 h 10"/>
                <a:gd name="T16" fmla="*/ 0 w 34"/>
                <a:gd name="T17" fmla="*/ 1080542277 h 10"/>
                <a:gd name="T18" fmla="*/ 1083966931 w 34"/>
                <a:gd name="T19" fmla="*/ 756356779 h 10"/>
                <a:gd name="T20" fmla="*/ 2147483646 w 34"/>
                <a:gd name="T21" fmla="*/ 432171758 h 10"/>
                <a:gd name="T22" fmla="*/ 2147483646 w 34"/>
                <a:gd name="T23" fmla="*/ 107986260 h 10"/>
                <a:gd name="T24" fmla="*/ 2147483646 w 34"/>
                <a:gd name="T25" fmla="*/ 0 h 10"/>
                <a:gd name="T26" fmla="*/ 2147483646 w 34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7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147483646 w 22"/>
                <a:gd name="T1" fmla="*/ 2005126893 h 14"/>
                <a:gd name="T2" fmla="*/ 2147483646 w 22"/>
                <a:gd name="T3" fmla="*/ 2005126893 h 14"/>
                <a:gd name="T4" fmla="*/ 1804510755 w 22"/>
                <a:gd name="T5" fmla="*/ 2147483646 h 14"/>
                <a:gd name="T6" fmla="*/ 1804510755 w 22"/>
                <a:gd name="T7" fmla="*/ 2147483646 h 14"/>
                <a:gd name="T8" fmla="*/ 902255378 w 22"/>
                <a:gd name="T9" fmla="*/ 2147483646 h 14"/>
                <a:gd name="T10" fmla="*/ 515684116 w 22"/>
                <a:gd name="T11" fmla="*/ 2147483646 h 14"/>
                <a:gd name="T12" fmla="*/ 386571767 w 22"/>
                <a:gd name="T13" fmla="*/ 2147483646 h 14"/>
                <a:gd name="T14" fmla="*/ 257714511 w 22"/>
                <a:gd name="T15" fmla="*/ 2005126893 h 14"/>
                <a:gd name="T16" fmla="*/ 0 w 22"/>
                <a:gd name="T17" fmla="*/ 1640558367 h 14"/>
                <a:gd name="T18" fmla="*/ 257714511 w 22"/>
                <a:gd name="T19" fmla="*/ 0 h 14"/>
                <a:gd name="T20" fmla="*/ 257714511 w 22"/>
                <a:gd name="T21" fmla="*/ 0 h 14"/>
                <a:gd name="T22" fmla="*/ 2147483646 w 22"/>
                <a:gd name="T23" fmla="*/ 2005126893 h 14"/>
                <a:gd name="T24" fmla="*/ 2147483646 w 22"/>
                <a:gd name="T25" fmla="*/ 2005126893 h 14"/>
                <a:gd name="T26" fmla="*/ 2147483646 w 22"/>
                <a:gd name="T27" fmla="*/ 2005126893 h 14"/>
                <a:gd name="T28" fmla="*/ 2147483646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8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147483646 w 20"/>
                <a:gd name="T1" fmla="*/ 182284263 h 14"/>
                <a:gd name="T2" fmla="*/ 2147483646 w 20"/>
                <a:gd name="T3" fmla="*/ 182284263 h 14"/>
                <a:gd name="T4" fmla="*/ 2147483646 w 20"/>
                <a:gd name="T5" fmla="*/ 1275989841 h 14"/>
                <a:gd name="T6" fmla="*/ 2147483646 w 20"/>
                <a:gd name="T7" fmla="*/ 1822842630 h 14"/>
                <a:gd name="T8" fmla="*/ 2147483646 w 20"/>
                <a:gd name="T9" fmla="*/ 1822842630 h 14"/>
                <a:gd name="T10" fmla="*/ 1715706621 w 20"/>
                <a:gd name="T11" fmla="*/ 2147483646 h 14"/>
                <a:gd name="T12" fmla="*/ 514681370 w 20"/>
                <a:gd name="T13" fmla="*/ 2147483646 h 14"/>
                <a:gd name="T14" fmla="*/ 514681370 w 20"/>
                <a:gd name="T15" fmla="*/ 2147483646 h 14"/>
                <a:gd name="T16" fmla="*/ 343017748 w 20"/>
                <a:gd name="T17" fmla="*/ 2147483646 h 14"/>
                <a:gd name="T18" fmla="*/ 0 w 20"/>
                <a:gd name="T19" fmla="*/ 1458274104 h 14"/>
                <a:gd name="T20" fmla="*/ 0 w 20"/>
                <a:gd name="T21" fmla="*/ 1458274104 h 14"/>
                <a:gd name="T22" fmla="*/ 686344437 w 20"/>
                <a:gd name="T23" fmla="*/ 729137052 h 14"/>
                <a:gd name="T24" fmla="*/ 1715706621 w 20"/>
                <a:gd name="T25" fmla="*/ 0 h 14"/>
                <a:gd name="T26" fmla="*/ 1715706621 w 20"/>
                <a:gd name="T27" fmla="*/ 0 h 14"/>
                <a:gd name="T28" fmla="*/ 2147483646 w 20"/>
                <a:gd name="T29" fmla="*/ 0 h 14"/>
                <a:gd name="T30" fmla="*/ 2147483646 w 20"/>
                <a:gd name="T31" fmla="*/ 182284263 h 14"/>
                <a:gd name="T32" fmla="*/ 2147483646 w 20"/>
                <a:gd name="T33" fmla="*/ 18228426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49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147483646 w 26"/>
                <a:gd name="T1" fmla="*/ 1080542277 h 10"/>
                <a:gd name="T2" fmla="*/ 2147483646 w 26"/>
                <a:gd name="T3" fmla="*/ 1080542277 h 10"/>
                <a:gd name="T4" fmla="*/ 0 w 26"/>
                <a:gd name="T5" fmla="*/ 756356779 h 10"/>
                <a:gd name="T6" fmla="*/ 0 w 26"/>
                <a:gd name="T7" fmla="*/ 756356779 h 10"/>
                <a:gd name="T8" fmla="*/ 1161764974 w 26"/>
                <a:gd name="T9" fmla="*/ 216199238 h 10"/>
                <a:gd name="T10" fmla="*/ 2147483646 w 26"/>
                <a:gd name="T11" fmla="*/ 0 h 10"/>
                <a:gd name="T12" fmla="*/ 2147483646 w 26"/>
                <a:gd name="T13" fmla="*/ 216199238 h 10"/>
                <a:gd name="T14" fmla="*/ 2147483646 w 26"/>
                <a:gd name="T15" fmla="*/ 432171758 h 10"/>
                <a:gd name="T16" fmla="*/ 2147483646 w 26"/>
                <a:gd name="T17" fmla="*/ 432171758 h 10"/>
                <a:gd name="T18" fmla="*/ 2147483646 w 26"/>
                <a:gd name="T19" fmla="*/ 1080542277 h 10"/>
                <a:gd name="T20" fmla="*/ 2147483646 w 26"/>
                <a:gd name="T21" fmla="*/ 108054227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0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811827370 h 11"/>
                <a:gd name="T2" fmla="*/ 0 w 22"/>
                <a:gd name="T3" fmla="*/ 811827370 h 11"/>
                <a:gd name="T4" fmla="*/ 2116098245 w 22"/>
                <a:gd name="T5" fmla="*/ 81182737 h 11"/>
                <a:gd name="T6" fmla="*/ 2147483646 w 22"/>
                <a:gd name="T7" fmla="*/ 0 h 11"/>
                <a:gd name="T8" fmla="*/ 2147483646 w 22"/>
                <a:gd name="T9" fmla="*/ 0 h 11"/>
                <a:gd name="T10" fmla="*/ 2147483646 w 22"/>
                <a:gd name="T11" fmla="*/ 0 h 11"/>
                <a:gd name="T12" fmla="*/ 2147483646 w 22"/>
                <a:gd name="T13" fmla="*/ 243548211 h 11"/>
                <a:gd name="T14" fmla="*/ 2147483646 w 22"/>
                <a:gd name="T15" fmla="*/ 568279159 h 11"/>
                <a:gd name="T16" fmla="*/ 2147483646 w 22"/>
                <a:gd name="T17" fmla="*/ 811827370 h 11"/>
                <a:gd name="T18" fmla="*/ 1923816205 w 22"/>
                <a:gd name="T19" fmla="*/ 893010107 h 11"/>
                <a:gd name="T20" fmla="*/ 1154356686 w 22"/>
                <a:gd name="T21" fmla="*/ 893010107 h 11"/>
                <a:gd name="T22" fmla="*/ 0 w 22"/>
                <a:gd name="T23" fmla="*/ 811827370 h 11"/>
                <a:gd name="T24" fmla="*/ 0 w 22"/>
                <a:gd name="T25" fmla="*/ 81182737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1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2109724992 w 16"/>
                <a:gd name="T1" fmla="*/ 2147483646 h 18"/>
                <a:gd name="T2" fmla="*/ 2109724992 w 16"/>
                <a:gd name="T3" fmla="*/ 2147483646 h 18"/>
                <a:gd name="T4" fmla="*/ 1055039602 w 16"/>
                <a:gd name="T5" fmla="*/ 2074368787 h 18"/>
                <a:gd name="T6" fmla="*/ 422086683 w 16"/>
                <a:gd name="T7" fmla="*/ 1481851875 h 18"/>
                <a:gd name="T8" fmla="*/ 0 w 16"/>
                <a:gd name="T9" fmla="*/ 889055033 h 18"/>
                <a:gd name="T10" fmla="*/ 422086683 w 16"/>
                <a:gd name="T11" fmla="*/ 148129096 h 18"/>
                <a:gd name="T12" fmla="*/ 422086683 w 16"/>
                <a:gd name="T13" fmla="*/ 148129096 h 18"/>
                <a:gd name="T14" fmla="*/ 1898858756 w 16"/>
                <a:gd name="T15" fmla="*/ 0 h 18"/>
                <a:gd name="T16" fmla="*/ 1898858756 w 16"/>
                <a:gd name="T17" fmla="*/ 0 h 18"/>
                <a:gd name="T18" fmla="*/ 2147483646 w 16"/>
                <a:gd name="T19" fmla="*/ 2147483646 h 18"/>
                <a:gd name="T20" fmla="*/ 2147483646 w 16"/>
                <a:gd name="T21" fmla="*/ 2147483646 h 18"/>
                <a:gd name="T22" fmla="*/ 2109724992 w 16"/>
                <a:gd name="T23" fmla="*/ 2147483646 h 18"/>
                <a:gd name="T24" fmla="*/ 2109724992 w 16"/>
                <a:gd name="T25" fmla="*/ 2147483646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2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147483646 w 27"/>
                <a:gd name="T1" fmla="*/ 653183225 h 7"/>
                <a:gd name="T2" fmla="*/ 2147483646 w 27"/>
                <a:gd name="T3" fmla="*/ 653183225 h 7"/>
                <a:gd name="T4" fmla="*/ 0 w 27"/>
                <a:gd name="T5" fmla="*/ 186594296 h 7"/>
                <a:gd name="T6" fmla="*/ 0 w 27"/>
                <a:gd name="T7" fmla="*/ 186594296 h 7"/>
                <a:gd name="T8" fmla="*/ 740977797 w 27"/>
                <a:gd name="T9" fmla="*/ 0 h 7"/>
                <a:gd name="T10" fmla="*/ 1481955593 w 27"/>
                <a:gd name="T11" fmla="*/ 186594296 h 7"/>
                <a:gd name="T12" fmla="*/ 2147483646 w 27"/>
                <a:gd name="T13" fmla="*/ 279994632 h 7"/>
                <a:gd name="T14" fmla="*/ 2147483646 w 27"/>
                <a:gd name="T15" fmla="*/ 653183225 h 7"/>
                <a:gd name="T16" fmla="*/ 2147483646 w 27"/>
                <a:gd name="T17" fmla="*/ 65318322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3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147483646 w 22"/>
                <a:gd name="T1" fmla="*/ 2074910116 h 15"/>
                <a:gd name="T2" fmla="*/ 2147483646 w 22"/>
                <a:gd name="T3" fmla="*/ 2074910116 h 15"/>
                <a:gd name="T4" fmla="*/ 0 w 22"/>
                <a:gd name="T5" fmla="*/ 1037315084 h 15"/>
                <a:gd name="T6" fmla="*/ 0 w 22"/>
                <a:gd name="T7" fmla="*/ 1037315084 h 15"/>
                <a:gd name="T8" fmla="*/ 0 w 22"/>
                <a:gd name="T9" fmla="*/ 1037315084 h 15"/>
                <a:gd name="T10" fmla="*/ 2147483646 w 22"/>
                <a:gd name="T11" fmla="*/ 0 h 15"/>
                <a:gd name="T12" fmla="*/ 2147483646 w 22"/>
                <a:gd name="T13" fmla="*/ 0 h 15"/>
                <a:gd name="T14" fmla="*/ 2147483646 w 22"/>
                <a:gd name="T15" fmla="*/ 2147483646 h 15"/>
                <a:gd name="T16" fmla="*/ 2147483646 w 22"/>
                <a:gd name="T17" fmla="*/ 2147483646 h 15"/>
                <a:gd name="T18" fmla="*/ 2147483646 w 22"/>
                <a:gd name="T19" fmla="*/ 2074910116 h 15"/>
                <a:gd name="T20" fmla="*/ 2147483646 w 22"/>
                <a:gd name="T21" fmla="*/ 2074910116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4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2147483646 w 15"/>
                <a:gd name="T1" fmla="*/ 2147483646 h 14"/>
                <a:gd name="T2" fmla="*/ 2147483646 w 15"/>
                <a:gd name="T3" fmla="*/ 2147483646 h 14"/>
                <a:gd name="T4" fmla="*/ 1037315084 w 15"/>
                <a:gd name="T5" fmla="*/ 2147483646 h 14"/>
                <a:gd name="T6" fmla="*/ 592871227 w 15"/>
                <a:gd name="T7" fmla="*/ 2147483646 h 14"/>
                <a:gd name="T8" fmla="*/ 148147952 w 15"/>
                <a:gd name="T9" fmla="*/ 2147483646 h 14"/>
                <a:gd name="T10" fmla="*/ 148147952 w 15"/>
                <a:gd name="T11" fmla="*/ 1822842630 h 14"/>
                <a:gd name="T12" fmla="*/ 0 w 15"/>
                <a:gd name="T13" fmla="*/ 1275989841 h 14"/>
                <a:gd name="T14" fmla="*/ 296295905 w 15"/>
                <a:gd name="T15" fmla="*/ 0 h 14"/>
                <a:gd name="T16" fmla="*/ 296295905 w 15"/>
                <a:gd name="T17" fmla="*/ 0 h 14"/>
                <a:gd name="T18" fmla="*/ 2147483646 w 15"/>
                <a:gd name="T19" fmla="*/ 2147483646 h 14"/>
                <a:gd name="T20" fmla="*/ 2147483646 w 15"/>
                <a:gd name="T21" fmla="*/ 2147483646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5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515076296 h 13"/>
                <a:gd name="T2" fmla="*/ 0 w 15"/>
                <a:gd name="T3" fmla="*/ 1515076296 h 13"/>
                <a:gd name="T4" fmla="*/ 1185742984 w 15"/>
                <a:gd name="T5" fmla="*/ 0 h 13"/>
                <a:gd name="T6" fmla="*/ 1185742984 w 15"/>
                <a:gd name="T7" fmla="*/ 0 h 13"/>
                <a:gd name="T8" fmla="*/ 2074910116 w 15"/>
                <a:gd name="T9" fmla="*/ 815755192 h 13"/>
                <a:gd name="T10" fmla="*/ 2147483646 w 15"/>
                <a:gd name="T11" fmla="*/ 1048862227 h 13"/>
                <a:gd name="T12" fmla="*/ 2074910116 w 15"/>
                <a:gd name="T13" fmla="*/ 1281969262 h 13"/>
                <a:gd name="T14" fmla="*/ 1333890936 w 15"/>
                <a:gd name="T15" fmla="*/ 1398642208 h 13"/>
                <a:gd name="T16" fmla="*/ 0 w 15"/>
                <a:gd name="T17" fmla="*/ 1515076296 h 13"/>
                <a:gd name="T18" fmla="*/ 0 w 15"/>
                <a:gd name="T19" fmla="*/ 1515076296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6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30754359 w 17"/>
                <a:gd name="T1" fmla="*/ 0 h 10"/>
                <a:gd name="T2" fmla="*/ 1730754359 w 17"/>
                <a:gd name="T3" fmla="*/ 0 h 10"/>
                <a:gd name="T4" fmla="*/ 1730754359 w 17"/>
                <a:gd name="T5" fmla="*/ 1792335125 h 10"/>
                <a:gd name="T6" fmla="*/ 1628932699 w 17"/>
                <a:gd name="T7" fmla="*/ 2147483646 h 10"/>
                <a:gd name="T8" fmla="*/ 1628932699 w 17"/>
                <a:gd name="T9" fmla="*/ 2147483646 h 10"/>
                <a:gd name="T10" fmla="*/ 1018000872 w 17"/>
                <a:gd name="T11" fmla="*/ 2147483646 h 10"/>
                <a:gd name="T12" fmla="*/ 0 w 17"/>
                <a:gd name="T13" fmla="*/ 2147483646 h 10"/>
                <a:gd name="T14" fmla="*/ 0 w 17"/>
                <a:gd name="T15" fmla="*/ 2147483646 h 10"/>
                <a:gd name="T16" fmla="*/ 1730754359 w 17"/>
                <a:gd name="T17" fmla="*/ 0 h 10"/>
                <a:gd name="T18" fmla="*/ 1730754359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7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48147952 w 15"/>
                <a:gd name="T1" fmla="*/ 1778110067 h 12"/>
                <a:gd name="T2" fmla="*/ 148147952 w 15"/>
                <a:gd name="T3" fmla="*/ 1778110067 h 12"/>
                <a:gd name="T4" fmla="*/ 0 w 15"/>
                <a:gd name="T5" fmla="*/ 1037184129 h 12"/>
                <a:gd name="T6" fmla="*/ 148147952 w 15"/>
                <a:gd name="T7" fmla="*/ 592796842 h 12"/>
                <a:gd name="T8" fmla="*/ 741019180 w 15"/>
                <a:gd name="T9" fmla="*/ 148129096 h 12"/>
                <a:gd name="T10" fmla="*/ 2147483646 w 15"/>
                <a:gd name="T11" fmla="*/ 0 h 12"/>
                <a:gd name="T12" fmla="*/ 2147483646 w 15"/>
                <a:gd name="T13" fmla="*/ 0 h 12"/>
                <a:gd name="T14" fmla="*/ 148147952 w 15"/>
                <a:gd name="T15" fmla="*/ 1778110067 h 12"/>
                <a:gd name="T16" fmla="*/ 148147952 w 15"/>
                <a:gd name="T17" fmla="*/ 177811006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8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147483646 w 23"/>
                <a:gd name="T1" fmla="*/ 0 h 13"/>
                <a:gd name="T2" fmla="*/ 2147483646 w 23"/>
                <a:gd name="T3" fmla="*/ 0 h 13"/>
                <a:gd name="T4" fmla="*/ 505212626 w 23"/>
                <a:gd name="T5" fmla="*/ 1515076296 h 13"/>
                <a:gd name="T6" fmla="*/ 505212626 w 23"/>
                <a:gd name="T7" fmla="*/ 1515076296 h 13"/>
                <a:gd name="T8" fmla="*/ 505212626 w 23"/>
                <a:gd name="T9" fmla="*/ 1515076296 h 13"/>
                <a:gd name="T10" fmla="*/ 168302609 w 23"/>
                <a:gd name="T11" fmla="*/ 1165535173 h 13"/>
                <a:gd name="T12" fmla="*/ 0 w 23"/>
                <a:gd name="T13" fmla="*/ 815755192 h 13"/>
                <a:gd name="T14" fmla="*/ 0 w 23"/>
                <a:gd name="T15" fmla="*/ 699321104 h 13"/>
                <a:gd name="T16" fmla="*/ 168302609 w 23"/>
                <a:gd name="T17" fmla="*/ 466214069 h 13"/>
                <a:gd name="T18" fmla="*/ 1178423061 w 23"/>
                <a:gd name="T19" fmla="*/ 349541123 h 13"/>
                <a:gd name="T20" fmla="*/ 1178423061 w 23"/>
                <a:gd name="T21" fmla="*/ 349541123 h 13"/>
                <a:gd name="T22" fmla="*/ 2147483646 w 23"/>
                <a:gd name="T23" fmla="*/ 233107035 h 13"/>
                <a:gd name="T24" fmla="*/ 2147483646 w 23"/>
                <a:gd name="T25" fmla="*/ 233107035 h 13"/>
                <a:gd name="T26" fmla="*/ 2147483646 w 23"/>
                <a:gd name="T27" fmla="*/ 0 h 13"/>
                <a:gd name="T28" fmla="*/ 2147483646 w 23"/>
                <a:gd name="T29" fmla="*/ 0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59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125141546 h 4"/>
                <a:gd name="T2" fmla="*/ 0 w 15"/>
                <a:gd name="T3" fmla="*/ 125141546 h 4"/>
                <a:gd name="T4" fmla="*/ 2147483646 w 15"/>
                <a:gd name="T5" fmla="*/ 0 h 4"/>
                <a:gd name="T6" fmla="*/ 2147483646 w 15"/>
                <a:gd name="T7" fmla="*/ 0 h 4"/>
                <a:gd name="T8" fmla="*/ 2147483646 w 15"/>
                <a:gd name="T9" fmla="*/ 187712319 h 4"/>
                <a:gd name="T10" fmla="*/ 2147483646 w 15"/>
                <a:gd name="T11" fmla="*/ 187712319 h 4"/>
                <a:gd name="T12" fmla="*/ 0 w 15"/>
                <a:gd name="T13" fmla="*/ 250283092 h 4"/>
                <a:gd name="T14" fmla="*/ 0 w 15"/>
                <a:gd name="T15" fmla="*/ 250283092 h 4"/>
                <a:gd name="T16" fmla="*/ 0 w 15"/>
                <a:gd name="T17" fmla="*/ 125141546 h 4"/>
                <a:gd name="T18" fmla="*/ 0 w 15"/>
                <a:gd name="T19" fmla="*/ 12514154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0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768143625 w 10"/>
                <a:gd name="T1" fmla="*/ 2147483646 h 15"/>
                <a:gd name="T2" fmla="*/ 768143625 w 10"/>
                <a:gd name="T3" fmla="*/ 2147483646 h 15"/>
                <a:gd name="T4" fmla="*/ 0 w 10"/>
                <a:gd name="T5" fmla="*/ 148147952 h 15"/>
                <a:gd name="T6" fmla="*/ 0 w 10"/>
                <a:gd name="T7" fmla="*/ 148147952 h 15"/>
                <a:gd name="T8" fmla="*/ 1280239375 w 10"/>
                <a:gd name="T9" fmla="*/ 0 h 15"/>
                <a:gd name="T10" fmla="*/ 1280239375 w 10"/>
                <a:gd name="T11" fmla="*/ 0 h 15"/>
                <a:gd name="T12" fmla="*/ 2147483646 w 10"/>
                <a:gd name="T13" fmla="*/ 2147483646 h 15"/>
                <a:gd name="T14" fmla="*/ 2147483646 w 10"/>
                <a:gd name="T15" fmla="*/ 2147483646 h 15"/>
                <a:gd name="T16" fmla="*/ 768143625 w 10"/>
                <a:gd name="T17" fmla="*/ 2147483646 h 15"/>
                <a:gd name="T18" fmla="*/ 768143625 w 10"/>
                <a:gd name="T19" fmla="*/ 214748364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1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2147483646 h 19"/>
                <a:gd name="T2" fmla="*/ 0 w 4"/>
                <a:gd name="T3" fmla="*/ 2147483646 h 19"/>
                <a:gd name="T4" fmla="*/ 0 w 4"/>
                <a:gd name="T5" fmla="*/ 0 h 19"/>
                <a:gd name="T6" fmla="*/ 0 w 4"/>
                <a:gd name="T7" fmla="*/ 0 h 19"/>
                <a:gd name="T8" fmla="*/ 250283092 w 4"/>
                <a:gd name="T9" fmla="*/ 503891550 h 19"/>
                <a:gd name="T10" fmla="*/ 250283092 w 4"/>
                <a:gd name="T11" fmla="*/ 881873128 h 19"/>
                <a:gd name="T12" fmla="*/ 250283092 w 4"/>
                <a:gd name="T13" fmla="*/ 1511926311 h 19"/>
                <a:gd name="T14" fmla="*/ 0 w 4"/>
                <a:gd name="T15" fmla="*/ 2147483646 h 19"/>
                <a:gd name="T16" fmla="*/ 0 w 4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2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515076296 w 13"/>
                <a:gd name="T1" fmla="*/ 0 h 12"/>
                <a:gd name="T2" fmla="*/ 1515076296 w 13"/>
                <a:gd name="T3" fmla="*/ 0 h 12"/>
                <a:gd name="T4" fmla="*/ 0 w 13"/>
                <a:gd name="T5" fmla="*/ 1778110067 h 12"/>
                <a:gd name="T6" fmla="*/ 0 w 13"/>
                <a:gd name="T7" fmla="*/ 1778110067 h 12"/>
                <a:gd name="T8" fmla="*/ 349541123 w 13"/>
                <a:gd name="T9" fmla="*/ 740925938 h 12"/>
                <a:gd name="T10" fmla="*/ 466214069 w 13"/>
                <a:gd name="T11" fmla="*/ 296258192 h 12"/>
                <a:gd name="T12" fmla="*/ 815755192 w 13"/>
                <a:gd name="T13" fmla="*/ 148129096 h 12"/>
                <a:gd name="T14" fmla="*/ 1515076296 w 13"/>
                <a:gd name="T15" fmla="*/ 0 h 12"/>
                <a:gd name="T16" fmla="*/ 1515076296 w 13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3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1575068305 h 7"/>
                <a:gd name="T2" fmla="*/ 0 w 13"/>
                <a:gd name="T3" fmla="*/ 1575068305 h 7"/>
                <a:gd name="T4" fmla="*/ 2147483646 w 13"/>
                <a:gd name="T5" fmla="*/ 0 h 7"/>
                <a:gd name="T6" fmla="*/ 2147483646 w 13"/>
                <a:gd name="T7" fmla="*/ 0 h 7"/>
                <a:gd name="T8" fmla="*/ 2147483646 w 13"/>
                <a:gd name="T9" fmla="*/ 1575068305 h 7"/>
                <a:gd name="T10" fmla="*/ 2147483646 w 13"/>
                <a:gd name="T11" fmla="*/ 2147483646 h 7"/>
                <a:gd name="T12" fmla="*/ 1593565712 w 13"/>
                <a:gd name="T13" fmla="*/ 2147483646 h 7"/>
                <a:gd name="T14" fmla="*/ 0 w 13"/>
                <a:gd name="T15" fmla="*/ 1575068305 h 7"/>
                <a:gd name="T16" fmla="*/ 0 w 13"/>
                <a:gd name="T17" fmla="*/ 157506830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4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147483646 w 20"/>
                <a:gd name="T1" fmla="*/ 256047875 h 5"/>
                <a:gd name="T2" fmla="*/ 2147483646 w 20"/>
                <a:gd name="T3" fmla="*/ 256047875 h 5"/>
                <a:gd name="T4" fmla="*/ 1728323156 w 20"/>
                <a:gd name="T5" fmla="*/ 512095750 h 5"/>
                <a:gd name="T6" fmla="*/ 1296242486 w 20"/>
                <a:gd name="T7" fmla="*/ 1280239375 h 5"/>
                <a:gd name="T8" fmla="*/ 756198323 w 20"/>
                <a:gd name="T9" fmla="*/ 1280239375 h 5"/>
                <a:gd name="T10" fmla="*/ 0 w 20"/>
                <a:gd name="T11" fmla="*/ 512095750 h 5"/>
                <a:gd name="T12" fmla="*/ 0 w 20"/>
                <a:gd name="T13" fmla="*/ 512095750 h 5"/>
                <a:gd name="T14" fmla="*/ 540044164 w 20"/>
                <a:gd name="T15" fmla="*/ 0 h 5"/>
                <a:gd name="T16" fmla="*/ 1188278993 w 20"/>
                <a:gd name="T17" fmla="*/ 0 h 5"/>
                <a:gd name="T18" fmla="*/ 1620359663 w 20"/>
                <a:gd name="T19" fmla="*/ 0 h 5"/>
                <a:gd name="T20" fmla="*/ 2147483646 w 20"/>
                <a:gd name="T21" fmla="*/ 256047875 h 5"/>
                <a:gd name="T22" fmla="*/ 2147483646 w 20"/>
                <a:gd name="T23" fmla="*/ 256047875 h 5"/>
                <a:gd name="T24" fmla="*/ 2147483646 w 20"/>
                <a:gd name="T25" fmla="*/ 256047875 h 5"/>
                <a:gd name="T26" fmla="*/ 2147483646 w 20"/>
                <a:gd name="T27" fmla="*/ 25604787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5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893010107 w 11"/>
                <a:gd name="T1" fmla="*/ 2000373825 h 4"/>
                <a:gd name="T2" fmla="*/ 893010107 w 11"/>
                <a:gd name="T3" fmla="*/ 2000373825 h 4"/>
                <a:gd name="T4" fmla="*/ 0 w 11"/>
                <a:gd name="T5" fmla="*/ 2000373825 h 4"/>
                <a:gd name="T6" fmla="*/ 0 w 11"/>
                <a:gd name="T7" fmla="*/ 2000373825 h 4"/>
                <a:gd name="T8" fmla="*/ 0 w 11"/>
                <a:gd name="T9" fmla="*/ 0 h 4"/>
                <a:gd name="T10" fmla="*/ 0 w 11"/>
                <a:gd name="T11" fmla="*/ 0 h 4"/>
                <a:gd name="T12" fmla="*/ 811827370 w 11"/>
                <a:gd name="T13" fmla="*/ 0 h 4"/>
                <a:gd name="T14" fmla="*/ 811827370 w 11"/>
                <a:gd name="T15" fmla="*/ 0 h 4"/>
                <a:gd name="T16" fmla="*/ 893010107 w 11"/>
                <a:gd name="T17" fmla="*/ 2000373825 h 4"/>
                <a:gd name="T18" fmla="*/ 893010107 w 11"/>
                <a:gd name="T19" fmla="*/ 20003738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6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314828176 h 7"/>
                <a:gd name="T2" fmla="*/ 0 w 15"/>
                <a:gd name="T3" fmla="*/ 314828176 h 7"/>
                <a:gd name="T4" fmla="*/ 1926762163 w 15"/>
                <a:gd name="T5" fmla="*/ 0 h 7"/>
                <a:gd name="T6" fmla="*/ 1926762163 w 15"/>
                <a:gd name="T7" fmla="*/ 0 h 7"/>
                <a:gd name="T8" fmla="*/ 2147483646 w 15"/>
                <a:gd name="T9" fmla="*/ 1260240129 h 7"/>
                <a:gd name="T10" fmla="*/ 2147483646 w 15"/>
                <a:gd name="T11" fmla="*/ 1260240129 h 7"/>
                <a:gd name="T12" fmla="*/ 296295905 w 15"/>
                <a:gd name="T13" fmla="*/ 2147483646 h 7"/>
                <a:gd name="T14" fmla="*/ 296295905 w 15"/>
                <a:gd name="T15" fmla="*/ 2147483646 h 7"/>
                <a:gd name="T16" fmla="*/ 0 w 15"/>
                <a:gd name="T17" fmla="*/ 314828176 h 7"/>
                <a:gd name="T18" fmla="*/ 0 w 15"/>
                <a:gd name="T19" fmla="*/ 314828176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7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33107035 w 13"/>
                <a:gd name="T1" fmla="*/ 0 h 4"/>
                <a:gd name="T2" fmla="*/ 233107035 w 13"/>
                <a:gd name="T3" fmla="*/ 0 h 4"/>
                <a:gd name="T4" fmla="*/ 1515076296 w 13"/>
                <a:gd name="T5" fmla="*/ 500251413 h 4"/>
                <a:gd name="T6" fmla="*/ 1515076296 w 13"/>
                <a:gd name="T7" fmla="*/ 500251413 h 4"/>
                <a:gd name="T8" fmla="*/ 1515076296 w 13"/>
                <a:gd name="T9" fmla="*/ 2000373825 h 4"/>
                <a:gd name="T10" fmla="*/ 1515076296 w 13"/>
                <a:gd name="T11" fmla="*/ 2000373825 h 4"/>
                <a:gd name="T12" fmla="*/ 0 w 13"/>
                <a:gd name="T13" fmla="*/ 2000373825 h 4"/>
                <a:gd name="T14" fmla="*/ 0 w 13"/>
                <a:gd name="T15" fmla="*/ 2000373825 h 4"/>
                <a:gd name="T16" fmla="*/ 233107035 w 13"/>
                <a:gd name="T17" fmla="*/ 0 h 4"/>
                <a:gd name="T18" fmla="*/ 233107035 w 13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8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279994632 w 7"/>
                <a:gd name="T1" fmla="*/ 1688347159 h 8"/>
                <a:gd name="T2" fmla="*/ 279994632 w 7"/>
                <a:gd name="T3" fmla="*/ 1688347159 h 8"/>
                <a:gd name="T4" fmla="*/ 0 w 7"/>
                <a:gd name="T5" fmla="*/ 210910403 h 8"/>
                <a:gd name="T6" fmla="*/ 0 w 7"/>
                <a:gd name="T7" fmla="*/ 210910403 h 8"/>
                <a:gd name="T8" fmla="*/ 559783343 w 7"/>
                <a:gd name="T9" fmla="*/ 0 h 8"/>
                <a:gd name="T10" fmla="*/ 559783343 w 7"/>
                <a:gd name="T11" fmla="*/ 0 h 8"/>
                <a:gd name="T12" fmla="*/ 653183225 w 7"/>
                <a:gd name="T13" fmla="*/ 1688347159 h 8"/>
                <a:gd name="T14" fmla="*/ 653183225 w 7"/>
                <a:gd name="T15" fmla="*/ 1688347159 h 8"/>
                <a:gd name="T16" fmla="*/ 279994632 w 7"/>
                <a:gd name="T17" fmla="*/ 1688347159 h 8"/>
                <a:gd name="T18" fmla="*/ 279994632 w 7"/>
                <a:gd name="T19" fmla="*/ 1688347159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69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373189046 w 7"/>
                <a:gd name="T1" fmla="*/ 0 h 10"/>
                <a:gd name="T2" fmla="*/ 373189046 w 7"/>
                <a:gd name="T3" fmla="*/ 0 h 10"/>
                <a:gd name="T4" fmla="*/ 653183225 w 7"/>
                <a:gd name="T5" fmla="*/ 768143625 h 10"/>
                <a:gd name="T6" fmla="*/ 653183225 w 7"/>
                <a:gd name="T7" fmla="*/ 1536287250 h 10"/>
                <a:gd name="T8" fmla="*/ 373189046 w 7"/>
                <a:gd name="T9" fmla="*/ 1792335125 h 10"/>
                <a:gd name="T10" fmla="*/ 0 w 7"/>
                <a:gd name="T11" fmla="*/ 2147483646 h 10"/>
                <a:gd name="T12" fmla="*/ 0 w 7"/>
                <a:gd name="T13" fmla="*/ 2147483646 h 10"/>
                <a:gd name="T14" fmla="*/ 373189046 w 7"/>
                <a:gd name="T15" fmla="*/ 0 h 10"/>
                <a:gd name="T16" fmla="*/ 373189046 w 7"/>
                <a:gd name="T17" fmla="*/ 0 h 10"/>
                <a:gd name="T18" fmla="*/ 373189046 w 7"/>
                <a:gd name="T19" fmla="*/ 0 h 10"/>
                <a:gd name="T20" fmla="*/ 373189046 w 7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0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80542277 w 10"/>
                <a:gd name="T5" fmla="*/ 0 h 3"/>
                <a:gd name="T6" fmla="*/ 1080542277 w 10"/>
                <a:gd name="T7" fmla="*/ 0 h 3"/>
                <a:gd name="T8" fmla="*/ 1080542277 w 10"/>
                <a:gd name="T9" fmla="*/ 444947543 h 3"/>
                <a:gd name="T10" fmla="*/ 1080542277 w 10"/>
                <a:gd name="T11" fmla="*/ 444947543 h 3"/>
                <a:gd name="T12" fmla="*/ 0 w 10"/>
                <a:gd name="T13" fmla="*/ 444947543 h 3"/>
                <a:gd name="T14" fmla="*/ 0 w 10"/>
                <a:gd name="T15" fmla="*/ 444947543 h 3"/>
                <a:gd name="T16" fmla="*/ 0 w 10"/>
                <a:gd name="T17" fmla="*/ 0 h 3"/>
                <a:gd name="T18" fmla="*/ 0 w 10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1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1477436756 w 8"/>
                <a:gd name="T1" fmla="*/ 1334002517 h 9"/>
                <a:gd name="T2" fmla="*/ 1477436756 w 8"/>
                <a:gd name="T3" fmla="*/ 1334002517 h 9"/>
                <a:gd name="T4" fmla="*/ 0 w 8"/>
                <a:gd name="T5" fmla="*/ 0 h 9"/>
                <a:gd name="T6" fmla="*/ 0 w 8"/>
                <a:gd name="T7" fmla="*/ 0 h 9"/>
                <a:gd name="T8" fmla="*/ 1055261107 w 8"/>
                <a:gd name="T9" fmla="*/ 148160524 h 9"/>
                <a:gd name="T10" fmla="*/ 1688347159 w 8"/>
                <a:gd name="T11" fmla="*/ 296320519 h 9"/>
                <a:gd name="T12" fmla="*/ 1688347159 w 8"/>
                <a:gd name="T13" fmla="*/ 741081521 h 9"/>
                <a:gd name="T14" fmla="*/ 1055261107 w 8"/>
                <a:gd name="T15" fmla="*/ 1334002517 h 9"/>
                <a:gd name="T16" fmla="*/ 1055261107 w 8"/>
                <a:gd name="T17" fmla="*/ 1334002517 h 9"/>
                <a:gd name="T18" fmla="*/ 1477436756 w 8"/>
                <a:gd name="T19" fmla="*/ 1334002517 h 9"/>
                <a:gd name="T20" fmla="*/ 1477436756 w 8"/>
                <a:gd name="T21" fmla="*/ 133400251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2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653183225 h 7"/>
                <a:gd name="T2" fmla="*/ 0 w 16"/>
                <a:gd name="T3" fmla="*/ 653183225 h 7"/>
                <a:gd name="T4" fmla="*/ 1953859320 w 16"/>
                <a:gd name="T5" fmla="*/ 0 h 7"/>
                <a:gd name="T6" fmla="*/ 1953859320 w 16"/>
                <a:gd name="T7" fmla="*/ 0 h 7"/>
                <a:gd name="T8" fmla="*/ 1709688425 w 16"/>
                <a:gd name="T9" fmla="*/ 373189046 h 7"/>
                <a:gd name="T10" fmla="*/ 1587602977 w 16"/>
                <a:gd name="T11" fmla="*/ 559783343 h 7"/>
                <a:gd name="T12" fmla="*/ 1343186003 w 16"/>
                <a:gd name="T13" fmla="*/ 653183225 h 7"/>
                <a:gd name="T14" fmla="*/ 1099015108 w 16"/>
                <a:gd name="T15" fmla="*/ 653183225 h 7"/>
                <a:gd name="T16" fmla="*/ 488587869 w 16"/>
                <a:gd name="T17" fmla="*/ 653183225 h 7"/>
                <a:gd name="T18" fmla="*/ 0 w 16"/>
                <a:gd name="T19" fmla="*/ 653183225 h 7"/>
                <a:gd name="T20" fmla="*/ 0 w 16"/>
                <a:gd name="T21" fmla="*/ 653183225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3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147483646 w 178"/>
                <a:gd name="T1" fmla="*/ 1510709855 h 40"/>
                <a:gd name="T2" fmla="*/ 2147483646 w 178"/>
                <a:gd name="T3" fmla="*/ 1236253348 h 40"/>
                <a:gd name="T4" fmla="*/ 2147483646 w 178"/>
                <a:gd name="T5" fmla="*/ 1236253348 h 40"/>
                <a:gd name="T6" fmla="*/ 2147483646 w 178"/>
                <a:gd name="T7" fmla="*/ 1510709855 h 40"/>
                <a:gd name="T8" fmla="*/ 2147483646 w 178"/>
                <a:gd name="T9" fmla="*/ 1236253348 h 40"/>
                <a:gd name="T10" fmla="*/ 2147483646 w 178"/>
                <a:gd name="T11" fmla="*/ 549445990 h 40"/>
                <a:gd name="T12" fmla="*/ 2147483646 w 178"/>
                <a:gd name="T13" fmla="*/ 824168727 h 40"/>
                <a:gd name="T14" fmla="*/ 2147483646 w 178"/>
                <a:gd name="T15" fmla="*/ 824168727 h 40"/>
                <a:gd name="T16" fmla="*/ 2147483646 w 178"/>
                <a:gd name="T17" fmla="*/ 412084621 h 40"/>
                <a:gd name="T18" fmla="*/ 2147483646 w 178"/>
                <a:gd name="T19" fmla="*/ 0 h 40"/>
                <a:gd name="T20" fmla="*/ 2147483646 w 178"/>
                <a:gd name="T21" fmla="*/ 274722737 h 40"/>
                <a:gd name="T22" fmla="*/ 2147483646 w 178"/>
                <a:gd name="T23" fmla="*/ 824168727 h 40"/>
                <a:gd name="T24" fmla="*/ 2147483646 w 178"/>
                <a:gd name="T25" fmla="*/ 1236253348 h 40"/>
                <a:gd name="T26" fmla="*/ 2147483646 w 178"/>
                <a:gd name="T27" fmla="*/ 1785433108 h 40"/>
                <a:gd name="T28" fmla="*/ 2147483646 w 178"/>
                <a:gd name="T29" fmla="*/ 1922794477 h 40"/>
                <a:gd name="T30" fmla="*/ 2147483646 w 178"/>
                <a:gd name="T31" fmla="*/ 2147483646 h 40"/>
                <a:gd name="T32" fmla="*/ 2147483646 w 178"/>
                <a:gd name="T33" fmla="*/ 2147483646 h 40"/>
                <a:gd name="T34" fmla="*/ 2147483646 w 178"/>
                <a:gd name="T35" fmla="*/ 2147483646 h 40"/>
                <a:gd name="T36" fmla="*/ 2147483646 w 178"/>
                <a:gd name="T37" fmla="*/ 2147483646 h 40"/>
                <a:gd name="T38" fmla="*/ 2147483646 w 178"/>
                <a:gd name="T39" fmla="*/ 2147483646 h 40"/>
                <a:gd name="T40" fmla="*/ 2147483646 w 178"/>
                <a:gd name="T41" fmla="*/ 2147483646 h 40"/>
                <a:gd name="T42" fmla="*/ 2147483646 w 178"/>
                <a:gd name="T43" fmla="*/ 2147483646 h 40"/>
                <a:gd name="T44" fmla="*/ 2147483646 w 178"/>
                <a:gd name="T45" fmla="*/ 2147483646 h 40"/>
                <a:gd name="T46" fmla="*/ 2147483646 w 178"/>
                <a:gd name="T47" fmla="*/ 2147483646 h 40"/>
                <a:gd name="T48" fmla="*/ 2147483646 w 178"/>
                <a:gd name="T49" fmla="*/ 2147483646 h 40"/>
                <a:gd name="T50" fmla="*/ 2147483646 w 178"/>
                <a:gd name="T51" fmla="*/ 2147483646 h 40"/>
                <a:gd name="T52" fmla="*/ 2147483646 w 178"/>
                <a:gd name="T53" fmla="*/ 2147483646 h 40"/>
                <a:gd name="T54" fmla="*/ 2147483646 w 178"/>
                <a:gd name="T55" fmla="*/ 2147483646 h 40"/>
                <a:gd name="T56" fmla="*/ 2147483646 w 178"/>
                <a:gd name="T57" fmla="*/ 2147483646 h 40"/>
                <a:gd name="T58" fmla="*/ 2147483646 w 178"/>
                <a:gd name="T59" fmla="*/ 2147483646 h 40"/>
                <a:gd name="T60" fmla="*/ 0 w 178"/>
                <a:gd name="T61" fmla="*/ 2147483646 h 40"/>
                <a:gd name="T62" fmla="*/ 2147483646 w 178"/>
                <a:gd name="T63" fmla="*/ 2147483646 h 40"/>
                <a:gd name="T64" fmla="*/ 2147483646 w 178"/>
                <a:gd name="T65" fmla="*/ 2147483646 h 40"/>
                <a:gd name="T66" fmla="*/ 2147483646 w 178"/>
                <a:gd name="T67" fmla="*/ 1373614717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4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2147483646 w 49"/>
                <a:gd name="T1" fmla="*/ 2147483646 h 32"/>
                <a:gd name="T2" fmla="*/ 2147483646 w 49"/>
                <a:gd name="T3" fmla="*/ 2147483646 h 32"/>
                <a:gd name="T4" fmla="*/ 2147483646 w 49"/>
                <a:gd name="T5" fmla="*/ 2147483646 h 32"/>
                <a:gd name="T6" fmla="*/ 2147483646 w 49"/>
                <a:gd name="T7" fmla="*/ 2147483646 h 32"/>
                <a:gd name="T8" fmla="*/ 0 w 49"/>
                <a:gd name="T9" fmla="*/ 1950350789 h 32"/>
                <a:gd name="T10" fmla="*/ 0 w 49"/>
                <a:gd name="T11" fmla="*/ 1950350789 h 32"/>
                <a:gd name="T12" fmla="*/ 167147700 w 49"/>
                <a:gd name="T13" fmla="*/ 1137630409 h 32"/>
                <a:gd name="T14" fmla="*/ 668287872 w 49"/>
                <a:gd name="T15" fmla="*/ 487513480 h 32"/>
                <a:gd name="T16" fmla="*/ 1503723993 w 49"/>
                <a:gd name="T17" fmla="*/ 0 h 32"/>
                <a:gd name="T18" fmla="*/ 2147483646 w 49"/>
                <a:gd name="T19" fmla="*/ 0 h 32"/>
                <a:gd name="T20" fmla="*/ 2147483646 w 49"/>
                <a:gd name="T21" fmla="*/ 0 h 32"/>
                <a:gd name="T22" fmla="*/ 2147483646 w 49"/>
                <a:gd name="T23" fmla="*/ 2147483646 h 32"/>
                <a:gd name="T24" fmla="*/ 2147483646 w 49"/>
                <a:gd name="T25" fmla="*/ 2147483646 h 32"/>
                <a:gd name="T26" fmla="*/ 2147483646 w 49"/>
                <a:gd name="T27" fmla="*/ 2147483646 h 32"/>
                <a:gd name="T28" fmla="*/ 2147483646 w 49"/>
                <a:gd name="T29" fmla="*/ 2147483646 h 32"/>
                <a:gd name="T30" fmla="*/ 2147483646 w 49"/>
                <a:gd name="T31" fmla="*/ 2147483646 h 32"/>
                <a:gd name="T32" fmla="*/ 2147483646 w 49"/>
                <a:gd name="T33" fmla="*/ 2147483646 h 32"/>
                <a:gd name="T34" fmla="*/ 2147483646 w 49"/>
                <a:gd name="T35" fmla="*/ 2147483646 h 32"/>
                <a:gd name="T36" fmla="*/ 2147483646 w 49"/>
                <a:gd name="T37" fmla="*/ 2147483646 h 32"/>
                <a:gd name="T38" fmla="*/ 2147483646 w 49"/>
                <a:gd name="T39" fmla="*/ 2147483646 h 32"/>
                <a:gd name="T40" fmla="*/ 2147483646 w 49"/>
                <a:gd name="T41" fmla="*/ 2147483646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5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692096786 h 23"/>
                <a:gd name="T2" fmla="*/ 0 w 57"/>
                <a:gd name="T3" fmla="*/ 1692096786 h 23"/>
                <a:gd name="T4" fmla="*/ 1630034979 w 57"/>
                <a:gd name="T5" fmla="*/ 1692096786 h 23"/>
                <a:gd name="T6" fmla="*/ 2147483646 w 57"/>
                <a:gd name="T7" fmla="*/ 1466343439 h 23"/>
                <a:gd name="T8" fmla="*/ 2147483646 w 57"/>
                <a:gd name="T9" fmla="*/ 1240823948 h 23"/>
                <a:gd name="T10" fmla="*/ 2147483646 w 57"/>
                <a:gd name="T11" fmla="*/ 902311338 h 23"/>
                <a:gd name="T12" fmla="*/ 2147483646 w 57"/>
                <a:gd name="T13" fmla="*/ 564032101 h 23"/>
                <a:gd name="T14" fmla="*/ 2147483646 w 57"/>
                <a:gd name="T15" fmla="*/ 0 h 23"/>
                <a:gd name="T16" fmla="*/ 2147483646 w 57"/>
                <a:gd name="T17" fmla="*/ 0 h 23"/>
                <a:gd name="T18" fmla="*/ 2147483646 w 57"/>
                <a:gd name="T19" fmla="*/ 564032101 h 23"/>
                <a:gd name="T20" fmla="*/ 2147483646 w 57"/>
                <a:gd name="T21" fmla="*/ 564032101 h 23"/>
                <a:gd name="T22" fmla="*/ 2147483646 w 57"/>
                <a:gd name="T23" fmla="*/ 1353583693 h 23"/>
                <a:gd name="T24" fmla="*/ 2147483646 w 57"/>
                <a:gd name="T25" fmla="*/ 1692096786 h 23"/>
                <a:gd name="T26" fmla="*/ 2147483646 w 57"/>
                <a:gd name="T27" fmla="*/ 2030376023 h 23"/>
                <a:gd name="T28" fmla="*/ 2147483646 w 57"/>
                <a:gd name="T29" fmla="*/ 2030376023 h 23"/>
                <a:gd name="T30" fmla="*/ 2147483646 w 57"/>
                <a:gd name="T31" fmla="*/ 2147483646 h 23"/>
                <a:gd name="T32" fmla="*/ 2147483646 w 57"/>
                <a:gd name="T33" fmla="*/ 2147483646 h 23"/>
                <a:gd name="T34" fmla="*/ 2147483646 w 57"/>
                <a:gd name="T35" fmla="*/ 2147483646 h 23"/>
                <a:gd name="T36" fmla="*/ 2147483646 w 57"/>
                <a:gd name="T37" fmla="*/ 2147483646 h 23"/>
                <a:gd name="T38" fmla="*/ 2147483646 w 57"/>
                <a:gd name="T39" fmla="*/ 2143135769 h 23"/>
                <a:gd name="T40" fmla="*/ 2147483646 w 57"/>
                <a:gd name="T41" fmla="*/ 2147483646 h 23"/>
                <a:gd name="T42" fmla="*/ 1926303373 w 57"/>
                <a:gd name="T43" fmla="*/ 2147483646 h 23"/>
                <a:gd name="T44" fmla="*/ 889084588 w 57"/>
                <a:gd name="T45" fmla="*/ 2147483646 h 23"/>
                <a:gd name="T46" fmla="*/ 889084588 w 57"/>
                <a:gd name="T47" fmla="*/ 2147483646 h 23"/>
                <a:gd name="T48" fmla="*/ 444682525 w 57"/>
                <a:gd name="T49" fmla="*/ 2147483646 h 23"/>
                <a:gd name="T50" fmla="*/ 0 w 57"/>
                <a:gd name="T51" fmla="*/ 2143135769 h 23"/>
                <a:gd name="T52" fmla="*/ 0 w 57"/>
                <a:gd name="T53" fmla="*/ 2143135769 h 23"/>
                <a:gd name="T54" fmla="*/ 0 w 57"/>
                <a:gd name="T55" fmla="*/ 1692096786 h 23"/>
                <a:gd name="T56" fmla="*/ 0 w 57"/>
                <a:gd name="T57" fmla="*/ 1692096786 h 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6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2147483646 w 43"/>
                <a:gd name="T1" fmla="*/ 2147483646 h 27"/>
                <a:gd name="T2" fmla="*/ 2147483646 w 43"/>
                <a:gd name="T3" fmla="*/ 2147483646 h 27"/>
                <a:gd name="T4" fmla="*/ 2147483646 w 43"/>
                <a:gd name="T5" fmla="*/ 2147483646 h 27"/>
                <a:gd name="T6" fmla="*/ 2147483646 w 43"/>
                <a:gd name="T7" fmla="*/ 2147483646 h 27"/>
                <a:gd name="T8" fmla="*/ 2147483646 w 43"/>
                <a:gd name="T9" fmla="*/ 2147483646 h 27"/>
                <a:gd name="T10" fmla="*/ 1380871295 w 43"/>
                <a:gd name="T11" fmla="*/ 2147483646 h 27"/>
                <a:gd name="T12" fmla="*/ 0 w 43"/>
                <a:gd name="T13" fmla="*/ 2147483646 h 27"/>
                <a:gd name="T14" fmla="*/ 0 w 43"/>
                <a:gd name="T15" fmla="*/ 2147483646 h 27"/>
                <a:gd name="T16" fmla="*/ 552188395 w 43"/>
                <a:gd name="T17" fmla="*/ 0 h 27"/>
                <a:gd name="T18" fmla="*/ 552188395 w 43"/>
                <a:gd name="T19" fmla="*/ 0 h 27"/>
                <a:gd name="T20" fmla="*/ 1104643490 w 43"/>
                <a:gd name="T21" fmla="*/ 148139572 h 27"/>
                <a:gd name="T22" fmla="*/ 1794945270 w 43"/>
                <a:gd name="T23" fmla="*/ 592838225 h 27"/>
                <a:gd name="T24" fmla="*/ 2147483646 w 43"/>
                <a:gd name="T25" fmla="*/ 1333816022 h 27"/>
                <a:gd name="T26" fmla="*/ 2147483646 w 43"/>
                <a:gd name="T27" fmla="*/ 1630095165 h 27"/>
                <a:gd name="T28" fmla="*/ 2147483646 w 43"/>
                <a:gd name="T29" fmla="*/ 1926374308 h 27"/>
                <a:gd name="T30" fmla="*/ 2147483646 w 43"/>
                <a:gd name="T31" fmla="*/ 2147483646 h 27"/>
                <a:gd name="T32" fmla="*/ 2147483646 w 43"/>
                <a:gd name="T33" fmla="*/ 1926374308 h 27"/>
                <a:gd name="T34" fmla="*/ 2147483646 w 43"/>
                <a:gd name="T35" fmla="*/ 1926374308 h 27"/>
                <a:gd name="T36" fmla="*/ 2147483646 w 43"/>
                <a:gd name="T37" fmla="*/ 1926374308 h 27"/>
                <a:gd name="T38" fmla="*/ 2147483646 w 43"/>
                <a:gd name="T39" fmla="*/ 2147483646 h 27"/>
                <a:gd name="T40" fmla="*/ 2147483646 w 43"/>
                <a:gd name="T41" fmla="*/ 2147483646 h 27"/>
                <a:gd name="T42" fmla="*/ 2147483646 w 43"/>
                <a:gd name="T43" fmla="*/ 2147483646 h 27"/>
                <a:gd name="T44" fmla="*/ 2147483646 w 43"/>
                <a:gd name="T45" fmla="*/ 2147483646 h 27"/>
                <a:gd name="T46" fmla="*/ 2147483646 w 43"/>
                <a:gd name="T47" fmla="*/ 2147483646 h 27"/>
                <a:gd name="T48" fmla="*/ 2147483646 w 43"/>
                <a:gd name="T49" fmla="*/ 2147483646 h 27"/>
                <a:gd name="T50" fmla="*/ 2147483646 w 43"/>
                <a:gd name="T51" fmla="*/ 2147483646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7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630186312 h 15"/>
                <a:gd name="T2" fmla="*/ 0 w 51"/>
                <a:gd name="T3" fmla="*/ 1630186312 h 15"/>
                <a:gd name="T4" fmla="*/ 1185357411 w 51"/>
                <a:gd name="T5" fmla="*/ 0 h 15"/>
                <a:gd name="T6" fmla="*/ 1185357411 w 51"/>
                <a:gd name="T7" fmla="*/ 0 h 15"/>
                <a:gd name="T8" fmla="*/ 2147483646 w 51"/>
                <a:gd name="T9" fmla="*/ 592871227 h 15"/>
                <a:gd name="T10" fmla="*/ 2147483646 w 51"/>
                <a:gd name="T11" fmla="*/ 1037315084 h 15"/>
                <a:gd name="T12" fmla="*/ 2147483646 w 51"/>
                <a:gd name="T13" fmla="*/ 1037315084 h 15"/>
                <a:gd name="T14" fmla="*/ 2147483646 w 51"/>
                <a:gd name="T15" fmla="*/ 741019180 h 15"/>
                <a:gd name="T16" fmla="*/ 2147483646 w 51"/>
                <a:gd name="T17" fmla="*/ 592871227 h 15"/>
                <a:gd name="T18" fmla="*/ 2147483646 w 51"/>
                <a:gd name="T19" fmla="*/ 592871227 h 15"/>
                <a:gd name="T20" fmla="*/ 2147483646 w 51"/>
                <a:gd name="T21" fmla="*/ 444723804 h 15"/>
                <a:gd name="T22" fmla="*/ 2147483646 w 51"/>
                <a:gd name="T23" fmla="*/ 592871227 h 15"/>
                <a:gd name="T24" fmla="*/ 2147483646 w 51"/>
                <a:gd name="T25" fmla="*/ 1778334264 h 15"/>
                <a:gd name="T26" fmla="*/ 2147483646 w 51"/>
                <a:gd name="T27" fmla="*/ 1778334264 h 15"/>
                <a:gd name="T28" fmla="*/ 2147483646 w 51"/>
                <a:gd name="T29" fmla="*/ 2074910116 h 15"/>
                <a:gd name="T30" fmla="*/ 2147483646 w 51"/>
                <a:gd name="T31" fmla="*/ 2147483646 h 15"/>
                <a:gd name="T32" fmla="*/ 1926310834 w 51"/>
                <a:gd name="T33" fmla="*/ 2147483646 h 15"/>
                <a:gd name="T34" fmla="*/ 1037222925 w 51"/>
                <a:gd name="T35" fmla="*/ 2074910116 h 15"/>
                <a:gd name="T36" fmla="*/ 0 w 51"/>
                <a:gd name="T37" fmla="*/ 1630186312 h 15"/>
                <a:gd name="T38" fmla="*/ 0 w 51"/>
                <a:gd name="T39" fmla="*/ 1630186312 h 1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8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0 w 19"/>
                <a:gd name="T5" fmla="*/ 2147483646 h 19"/>
                <a:gd name="T6" fmla="*/ 0 w 19"/>
                <a:gd name="T7" fmla="*/ 2147483646 h 19"/>
                <a:gd name="T8" fmla="*/ 2147483646 w 19"/>
                <a:gd name="T9" fmla="*/ 0 h 19"/>
                <a:gd name="T10" fmla="*/ 2147483646 w 19"/>
                <a:gd name="T11" fmla="*/ 0 h 19"/>
                <a:gd name="T12" fmla="*/ 2147483646 w 19"/>
                <a:gd name="T13" fmla="*/ 2147483646 h 19"/>
                <a:gd name="T14" fmla="*/ 2147483646 w 19"/>
                <a:gd name="T15" fmla="*/ 214748364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79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373189046 h 7"/>
                <a:gd name="T2" fmla="*/ 0 w 40"/>
                <a:gd name="T3" fmla="*/ 373189046 h 7"/>
                <a:gd name="T4" fmla="*/ 2147483646 w 40"/>
                <a:gd name="T5" fmla="*/ 0 h 7"/>
                <a:gd name="T6" fmla="*/ 2147483646 w 40"/>
                <a:gd name="T7" fmla="*/ 0 h 7"/>
                <a:gd name="T8" fmla="*/ 2147483646 w 40"/>
                <a:gd name="T9" fmla="*/ 373189046 h 7"/>
                <a:gd name="T10" fmla="*/ 2147483646 w 40"/>
                <a:gd name="T11" fmla="*/ 653183225 h 7"/>
                <a:gd name="T12" fmla="*/ 2147483646 w 40"/>
                <a:gd name="T13" fmla="*/ 653183225 h 7"/>
                <a:gd name="T14" fmla="*/ 2147483646 w 40"/>
                <a:gd name="T15" fmla="*/ 559783343 h 7"/>
                <a:gd name="T16" fmla="*/ 2147483646 w 40"/>
                <a:gd name="T17" fmla="*/ 559783343 h 7"/>
                <a:gd name="T18" fmla="*/ 1543904631 w 40"/>
                <a:gd name="T19" fmla="*/ 373189046 h 7"/>
                <a:gd name="T20" fmla="*/ 0 w 40"/>
                <a:gd name="T21" fmla="*/ 373189046 h 7"/>
                <a:gd name="T22" fmla="*/ 0 w 40"/>
                <a:gd name="T23" fmla="*/ 373189046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0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147483646 w 20"/>
                <a:gd name="T1" fmla="*/ 296258192 h 12"/>
                <a:gd name="T2" fmla="*/ 2147483646 w 20"/>
                <a:gd name="T3" fmla="*/ 296258192 h 12"/>
                <a:gd name="T4" fmla="*/ 2147483646 w 20"/>
                <a:gd name="T5" fmla="*/ 1778110067 h 12"/>
                <a:gd name="T6" fmla="*/ 2147483646 w 20"/>
                <a:gd name="T7" fmla="*/ 1778110067 h 12"/>
                <a:gd name="T8" fmla="*/ 0 w 20"/>
                <a:gd name="T9" fmla="*/ 740925938 h 12"/>
                <a:gd name="T10" fmla="*/ 0 w 20"/>
                <a:gd name="T11" fmla="*/ 740925938 h 12"/>
                <a:gd name="T12" fmla="*/ 1544043554 w 20"/>
                <a:gd name="T13" fmla="*/ 148129096 h 12"/>
                <a:gd name="T14" fmla="*/ 2147483646 w 20"/>
                <a:gd name="T15" fmla="*/ 0 h 12"/>
                <a:gd name="T16" fmla="*/ 2147483646 w 20"/>
                <a:gd name="T17" fmla="*/ 296258192 h 12"/>
                <a:gd name="T18" fmla="*/ 2147483646 w 20"/>
                <a:gd name="T19" fmla="*/ 296258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1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147483646 w 20"/>
                <a:gd name="T1" fmla="*/ 0 h 12"/>
                <a:gd name="T2" fmla="*/ 2147483646 w 20"/>
                <a:gd name="T3" fmla="*/ 0 h 12"/>
                <a:gd name="T4" fmla="*/ 2147483646 w 20"/>
                <a:gd name="T5" fmla="*/ 1037184129 h 12"/>
                <a:gd name="T6" fmla="*/ 2147483646 w 20"/>
                <a:gd name="T7" fmla="*/ 1629980971 h 12"/>
                <a:gd name="T8" fmla="*/ 1544043554 w 20"/>
                <a:gd name="T9" fmla="*/ 1778110067 h 12"/>
                <a:gd name="T10" fmla="*/ 0 w 20"/>
                <a:gd name="T11" fmla="*/ 1778110067 h 12"/>
                <a:gd name="T12" fmla="*/ 0 w 20"/>
                <a:gd name="T13" fmla="*/ 1778110067 h 12"/>
                <a:gd name="T14" fmla="*/ 2147483646 w 20"/>
                <a:gd name="T15" fmla="*/ 0 h 12"/>
                <a:gd name="T16" fmla="*/ 2147483646 w 2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2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2147483646 w 18"/>
                <a:gd name="T1" fmla="*/ 1080542277 h 10"/>
                <a:gd name="T2" fmla="*/ 2147483646 w 18"/>
                <a:gd name="T3" fmla="*/ 1080542277 h 10"/>
                <a:gd name="T4" fmla="*/ 0 w 18"/>
                <a:gd name="T5" fmla="*/ 1080542277 h 10"/>
                <a:gd name="T6" fmla="*/ 0 w 18"/>
                <a:gd name="T7" fmla="*/ 1080542277 h 10"/>
                <a:gd name="T8" fmla="*/ 2147483646 w 18"/>
                <a:gd name="T9" fmla="*/ 0 h 10"/>
                <a:gd name="T10" fmla="*/ 2147483646 w 18"/>
                <a:gd name="T11" fmla="*/ 0 h 10"/>
                <a:gd name="T12" fmla="*/ 2147483646 w 18"/>
                <a:gd name="T13" fmla="*/ 1080542277 h 10"/>
                <a:gd name="T14" fmla="*/ 2147483646 w 18"/>
                <a:gd name="T15" fmla="*/ 108054227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3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147483646 h 54"/>
                <a:gd name="T2" fmla="*/ 0 w 67"/>
                <a:gd name="T3" fmla="*/ 2147483646 h 54"/>
                <a:gd name="T4" fmla="*/ 1942330834 w 67"/>
                <a:gd name="T5" fmla="*/ 0 h 54"/>
                <a:gd name="T6" fmla="*/ 1942330834 w 67"/>
                <a:gd name="T7" fmla="*/ 0 h 54"/>
                <a:gd name="T8" fmla="*/ 2147483646 w 67"/>
                <a:gd name="T9" fmla="*/ 592796842 h 54"/>
                <a:gd name="T10" fmla="*/ 2147483646 w 67"/>
                <a:gd name="T11" fmla="*/ 1481851875 h 54"/>
                <a:gd name="T12" fmla="*/ 2147483646 w 67"/>
                <a:gd name="T13" fmla="*/ 2147483646 h 54"/>
                <a:gd name="T14" fmla="*/ 2147483646 w 67"/>
                <a:gd name="T15" fmla="*/ 2147483646 h 54"/>
                <a:gd name="T16" fmla="*/ 2147483646 w 67"/>
                <a:gd name="T17" fmla="*/ 2147483646 h 54"/>
                <a:gd name="T18" fmla="*/ 2147483646 w 67"/>
                <a:gd name="T19" fmla="*/ 2147483646 h 54"/>
                <a:gd name="T20" fmla="*/ 2147483646 w 67"/>
                <a:gd name="T21" fmla="*/ 2147483646 h 54"/>
                <a:gd name="T22" fmla="*/ 2147483646 w 67"/>
                <a:gd name="T23" fmla="*/ 2147483646 h 54"/>
                <a:gd name="T24" fmla="*/ 2147483646 w 67"/>
                <a:gd name="T25" fmla="*/ 2147483646 h 54"/>
                <a:gd name="T26" fmla="*/ 2147483646 w 67"/>
                <a:gd name="T27" fmla="*/ 2147483646 h 54"/>
                <a:gd name="T28" fmla="*/ 2147483646 w 67"/>
                <a:gd name="T29" fmla="*/ 2147483646 h 54"/>
                <a:gd name="T30" fmla="*/ 2147483646 w 67"/>
                <a:gd name="T31" fmla="*/ 2147483646 h 54"/>
                <a:gd name="T32" fmla="*/ 2147483646 w 67"/>
                <a:gd name="T33" fmla="*/ 2147483646 h 54"/>
                <a:gd name="T34" fmla="*/ 2147483646 w 67"/>
                <a:gd name="T35" fmla="*/ 2147483646 h 54"/>
                <a:gd name="T36" fmla="*/ 2147483646 w 67"/>
                <a:gd name="T37" fmla="*/ 2147483646 h 54"/>
                <a:gd name="T38" fmla="*/ 2147483646 w 67"/>
                <a:gd name="T39" fmla="*/ 2147483646 h 54"/>
                <a:gd name="T40" fmla="*/ 2147483646 w 67"/>
                <a:gd name="T41" fmla="*/ 2147483646 h 54"/>
                <a:gd name="T42" fmla="*/ 2147483646 w 67"/>
                <a:gd name="T43" fmla="*/ 2147483646 h 54"/>
                <a:gd name="T44" fmla="*/ 0 w 67"/>
                <a:gd name="T45" fmla="*/ 2147483646 h 54"/>
                <a:gd name="T46" fmla="*/ 0 w 67"/>
                <a:gd name="T47" fmla="*/ 2147483646 h 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4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147483646 h 30"/>
                <a:gd name="T2" fmla="*/ 0 w 60"/>
                <a:gd name="T3" fmla="*/ 2147483646 h 30"/>
                <a:gd name="T4" fmla="*/ 592796842 w 60"/>
                <a:gd name="T5" fmla="*/ 2147483646 h 30"/>
                <a:gd name="T6" fmla="*/ 1481851875 w 60"/>
                <a:gd name="T7" fmla="*/ 2147483646 h 30"/>
                <a:gd name="T8" fmla="*/ 1481851875 w 60"/>
                <a:gd name="T9" fmla="*/ 2147483646 h 30"/>
                <a:gd name="T10" fmla="*/ 2147483646 w 60"/>
                <a:gd name="T11" fmla="*/ 2147483646 h 30"/>
                <a:gd name="T12" fmla="*/ 2147483646 w 60"/>
                <a:gd name="T13" fmla="*/ 2147483646 h 30"/>
                <a:gd name="T14" fmla="*/ 2147483646 w 60"/>
                <a:gd name="T15" fmla="*/ 1778110067 h 30"/>
                <a:gd name="T16" fmla="*/ 2147483646 w 60"/>
                <a:gd name="T17" fmla="*/ 1481851875 h 30"/>
                <a:gd name="T18" fmla="*/ 2147483646 w 60"/>
                <a:gd name="T19" fmla="*/ 0 h 30"/>
                <a:gd name="T20" fmla="*/ 2147483646 w 60"/>
                <a:gd name="T21" fmla="*/ 0 h 30"/>
                <a:gd name="T22" fmla="*/ 2147483646 w 60"/>
                <a:gd name="T23" fmla="*/ 444667746 h 30"/>
                <a:gd name="T24" fmla="*/ 2147483646 w 60"/>
                <a:gd name="T25" fmla="*/ 740925938 h 30"/>
                <a:gd name="T26" fmla="*/ 2147483646 w 60"/>
                <a:gd name="T27" fmla="*/ 1481851875 h 30"/>
                <a:gd name="T28" fmla="*/ 2147483646 w 60"/>
                <a:gd name="T29" fmla="*/ 1778110067 h 30"/>
                <a:gd name="T30" fmla="*/ 2147483646 w 60"/>
                <a:gd name="T31" fmla="*/ 2147483646 h 30"/>
                <a:gd name="T32" fmla="*/ 2147483646 w 60"/>
                <a:gd name="T33" fmla="*/ 2147483646 h 30"/>
                <a:gd name="T34" fmla="*/ 2147483646 w 60"/>
                <a:gd name="T35" fmla="*/ 2147483646 h 30"/>
                <a:gd name="T36" fmla="*/ 2147483646 w 60"/>
                <a:gd name="T37" fmla="*/ 2147483646 h 30"/>
                <a:gd name="T38" fmla="*/ 444667746 w 60"/>
                <a:gd name="T39" fmla="*/ 2147483646 h 30"/>
                <a:gd name="T40" fmla="*/ 444667746 w 60"/>
                <a:gd name="T41" fmla="*/ 2147483646 h 30"/>
                <a:gd name="T42" fmla="*/ 0 w 60"/>
                <a:gd name="T43" fmla="*/ 2147483646 h 30"/>
                <a:gd name="T44" fmla="*/ 0 w 60"/>
                <a:gd name="T45" fmla="*/ 2147483646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5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917675584 w 25"/>
                <a:gd name="T1" fmla="*/ 2147483646 h 24"/>
                <a:gd name="T2" fmla="*/ 917675584 w 25"/>
                <a:gd name="T3" fmla="*/ 2147483646 h 24"/>
                <a:gd name="T4" fmla="*/ 0 w 25"/>
                <a:gd name="T5" fmla="*/ 0 h 24"/>
                <a:gd name="T6" fmla="*/ 0 w 25"/>
                <a:gd name="T7" fmla="*/ 0 h 24"/>
                <a:gd name="T8" fmla="*/ 2147483646 w 25"/>
                <a:gd name="T9" fmla="*/ 2147483646 h 24"/>
                <a:gd name="T10" fmla="*/ 2147483646 w 25"/>
                <a:gd name="T11" fmla="*/ 2147483646 h 24"/>
                <a:gd name="T12" fmla="*/ 917675584 w 25"/>
                <a:gd name="T13" fmla="*/ 2147483646 h 24"/>
                <a:gd name="T14" fmla="*/ 917675584 w 25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6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2116098245 h 11"/>
                <a:gd name="T2" fmla="*/ 0 w 25"/>
                <a:gd name="T3" fmla="*/ 2116098245 h 11"/>
                <a:gd name="T4" fmla="*/ 524386048 w 25"/>
                <a:gd name="T5" fmla="*/ 769460095 h 11"/>
                <a:gd name="T6" fmla="*/ 655482560 w 25"/>
                <a:gd name="T7" fmla="*/ 192281464 h 11"/>
                <a:gd name="T8" fmla="*/ 1048772096 w 25"/>
                <a:gd name="T9" fmla="*/ 0 h 11"/>
                <a:gd name="T10" fmla="*/ 1442061632 w 25"/>
                <a:gd name="T11" fmla="*/ 0 h 11"/>
                <a:gd name="T12" fmla="*/ 1704254656 w 25"/>
                <a:gd name="T13" fmla="*/ 192281464 h 11"/>
                <a:gd name="T14" fmla="*/ 2147483646 w 25"/>
                <a:gd name="T15" fmla="*/ 961741559 h 11"/>
                <a:gd name="T16" fmla="*/ 2147483646 w 25"/>
                <a:gd name="T17" fmla="*/ 961741559 h 11"/>
                <a:gd name="T18" fmla="*/ 0 w 25"/>
                <a:gd name="T19" fmla="*/ 2116098245 h 11"/>
                <a:gd name="T20" fmla="*/ 0 w 25"/>
                <a:gd name="T21" fmla="*/ 2116098245 h 11"/>
                <a:gd name="T22" fmla="*/ 0 w 25"/>
                <a:gd name="T23" fmla="*/ 2116098245 h 11"/>
                <a:gd name="T24" fmla="*/ 0 w 25"/>
                <a:gd name="T25" fmla="*/ 2116098245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7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653183225 w 7"/>
                <a:gd name="T1" fmla="*/ 0 h 12"/>
                <a:gd name="T2" fmla="*/ 653183225 w 7"/>
                <a:gd name="T3" fmla="*/ 0 h 12"/>
                <a:gd name="T4" fmla="*/ 653183225 w 7"/>
                <a:gd name="T5" fmla="*/ 1778110067 h 12"/>
                <a:gd name="T6" fmla="*/ 653183225 w 7"/>
                <a:gd name="T7" fmla="*/ 1778110067 h 12"/>
                <a:gd name="T8" fmla="*/ 186594296 w 7"/>
                <a:gd name="T9" fmla="*/ 1778110067 h 12"/>
                <a:gd name="T10" fmla="*/ 186594296 w 7"/>
                <a:gd name="T11" fmla="*/ 1778110067 h 12"/>
                <a:gd name="T12" fmla="*/ 0 w 7"/>
                <a:gd name="T13" fmla="*/ 148129096 h 12"/>
                <a:gd name="T14" fmla="*/ 0 w 7"/>
                <a:gd name="T15" fmla="*/ 148129096 h 12"/>
                <a:gd name="T16" fmla="*/ 653183225 w 7"/>
                <a:gd name="T17" fmla="*/ 0 h 12"/>
                <a:gd name="T18" fmla="*/ 653183225 w 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8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1024191500 h 5"/>
                <a:gd name="T2" fmla="*/ 0 w 18"/>
                <a:gd name="T3" fmla="*/ 1024191500 h 5"/>
                <a:gd name="T4" fmla="*/ 1037184129 w 18"/>
                <a:gd name="T5" fmla="*/ 256047875 h 5"/>
                <a:gd name="T6" fmla="*/ 1481851875 w 18"/>
                <a:gd name="T7" fmla="*/ 0 h 5"/>
                <a:gd name="T8" fmla="*/ 2074368787 w 18"/>
                <a:gd name="T9" fmla="*/ 256047875 h 5"/>
                <a:gd name="T10" fmla="*/ 2147483646 w 18"/>
                <a:gd name="T11" fmla="*/ 1280239375 h 5"/>
                <a:gd name="T12" fmla="*/ 2147483646 w 18"/>
                <a:gd name="T13" fmla="*/ 1280239375 h 5"/>
                <a:gd name="T14" fmla="*/ 0 w 18"/>
                <a:gd name="T15" fmla="*/ 1024191500 h 5"/>
                <a:gd name="T16" fmla="*/ 0 w 18"/>
                <a:gd name="T17" fmla="*/ 102419150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89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2147483646 w 15"/>
                <a:gd name="T1" fmla="*/ 0 h 7"/>
                <a:gd name="T2" fmla="*/ 2147483646 w 15"/>
                <a:gd name="T3" fmla="*/ 0 h 7"/>
                <a:gd name="T4" fmla="*/ 1778334264 w 15"/>
                <a:gd name="T5" fmla="*/ 373189046 h 7"/>
                <a:gd name="T6" fmla="*/ 1185742984 w 15"/>
                <a:gd name="T7" fmla="*/ 653183225 h 7"/>
                <a:gd name="T8" fmla="*/ 592871227 w 15"/>
                <a:gd name="T9" fmla="*/ 373189046 h 7"/>
                <a:gd name="T10" fmla="*/ 0 w 15"/>
                <a:gd name="T11" fmla="*/ 0 h 7"/>
                <a:gd name="T12" fmla="*/ 0 w 15"/>
                <a:gd name="T13" fmla="*/ 0 h 7"/>
                <a:gd name="T14" fmla="*/ 2147483646 w 15"/>
                <a:gd name="T15" fmla="*/ 0 h 7"/>
                <a:gd name="T16" fmla="*/ 2147483646 w 1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0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2074910116 w 15"/>
                <a:gd name="T1" fmla="*/ 0 h 9"/>
                <a:gd name="T2" fmla="*/ 2074910116 w 15"/>
                <a:gd name="T3" fmla="*/ 0 h 9"/>
                <a:gd name="T4" fmla="*/ 2147483646 w 15"/>
                <a:gd name="T5" fmla="*/ 1334002517 h 9"/>
                <a:gd name="T6" fmla="*/ 2147483646 w 15"/>
                <a:gd name="T7" fmla="*/ 1334002517 h 9"/>
                <a:gd name="T8" fmla="*/ 0 w 15"/>
                <a:gd name="T9" fmla="*/ 1334002517 h 9"/>
                <a:gd name="T10" fmla="*/ 0 w 15"/>
                <a:gd name="T11" fmla="*/ 1334002517 h 9"/>
                <a:gd name="T12" fmla="*/ 0 w 15"/>
                <a:gd name="T13" fmla="*/ 741081521 h 9"/>
                <a:gd name="T14" fmla="*/ 0 w 15"/>
                <a:gd name="T15" fmla="*/ 741081521 h 9"/>
                <a:gd name="T16" fmla="*/ 2074910116 w 15"/>
                <a:gd name="T17" fmla="*/ 148160524 h 9"/>
                <a:gd name="T18" fmla="*/ 2074910116 w 1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1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1024191500 h 5"/>
                <a:gd name="T2" fmla="*/ 0 w 9"/>
                <a:gd name="T3" fmla="*/ 1024191500 h 5"/>
                <a:gd name="T4" fmla="*/ 444761002 w 9"/>
                <a:gd name="T5" fmla="*/ 256047875 h 5"/>
                <a:gd name="T6" fmla="*/ 592920997 w 9"/>
                <a:gd name="T7" fmla="*/ 0 h 5"/>
                <a:gd name="T8" fmla="*/ 592920997 w 9"/>
                <a:gd name="T9" fmla="*/ 0 h 5"/>
                <a:gd name="T10" fmla="*/ 1037681998 w 9"/>
                <a:gd name="T11" fmla="*/ 768143625 h 5"/>
                <a:gd name="T12" fmla="*/ 1334002517 w 9"/>
                <a:gd name="T13" fmla="*/ 1024191500 h 5"/>
                <a:gd name="T14" fmla="*/ 1334002517 w 9"/>
                <a:gd name="T15" fmla="*/ 1024191500 h 5"/>
                <a:gd name="T16" fmla="*/ 1037681998 w 9"/>
                <a:gd name="T17" fmla="*/ 1280239375 h 5"/>
                <a:gd name="T18" fmla="*/ 592920997 w 9"/>
                <a:gd name="T19" fmla="*/ 1280239375 h 5"/>
                <a:gd name="T20" fmla="*/ 592920997 w 9"/>
                <a:gd name="T21" fmla="*/ 1280239375 h 5"/>
                <a:gd name="T22" fmla="*/ 444761002 w 9"/>
                <a:gd name="T23" fmla="*/ 1280239375 h 5"/>
                <a:gd name="T24" fmla="*/ 0 w 9"/>
                <a:gd name="T25" fmla="*/ 1024191500 h 5"/>
                <a:gd name="T26" fmla="*/ 0 w 9"/>
                <a:gd name="T27" fmla="*/ 102419150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2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2005126893 h 14"/>
                <a:gd name="T2" fmla="*/ 0 w 22"/>
                <a:gd name="T3" fmla="*/ 2005126893 h 14"/>
                <a:gd name="T4" fmla="*/ 2147483646 w 22"/>
                <a:gd name="T5" fmla="*/ 0 h 14"/>
                <a:gd name="T6" fmla="*/ 2147483646 w 22"/>
                <a:gd name="T7" fmla="*/ 0 h 14"/>
                <a:gd name="T8" fmla="*/ 2147483646 w 22"/>
                <a:gd name="T9" fmla="*/ 546852789 h 14"/>
                <a:gd name="T10" fmla="*/ 2147483646 w 22"/>
                <a:gd name="T11" fmla="*/ 1093705578 h 14"/>
                <a:gd name="T12" fmla="*/ 2147483646 w 22"/>
                <a:gd name="T13" fmla="*/ 1275989841 h 14"/>
                <a:gd name="T14" fmla="*/ 2147483646 w 22"/>
                <a:gd name="T15" fmla="*/ 1275989841 h 14"/>
                <a:gd name="T16" fmla="*/ 2147483646 w 22"/>
                <a:gd name="T17" fmla="*/ 2005126893 h 14"/>
                <a:gd name="T18" fmla="*/ 2147483646 w 22"/>
                <a:gd name="T19" fmla="*/ 2147483646 h 14"/>
                <a:gd name="T20" fmla="*/ 2147483646 w 22"/>
                <a:gd name="T21" fmla="*/ 2147483646 h 14"/>
                <a:gd name="T22" fmla="*/ 1731201655 w 22"/>
                <a:gd name="T23" fmla="*/ 2147483646 h 14"/>
                <a:gd name="T24" fmla="*/ 1731201655 w 22"/>
                <a:gd name="T25" fmla="*/ 2147483646 h 14"/>
                <a:gd name="T26" fmla="*/ 0 w 22"/>
                <a:gd name="T27" fmla="*/ 2005126893 h 14"/>
                <a:gd name="T28" fmla="*/ 0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3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630119724 h 7"/>
                <a:gd name="T2" fmla="*/ 0 w 11"/>
                <a:gd name="T3" fmla="*/ 630119724 h 7"/>
                <a:gd name="T4" fmla="*/ 1538919614 w 11"/>
                <a:gd name="T5" fmla="*/ 0 h 7"/>
                <a:gd name="T6" fmla="*/ 1538919614 w 11"/>
                <a:gd name="T7" fmla="*/ 0 h 7"/>
                <a:gd name="T8" fmla="*/ 1731201655 w 11"/>
                <a:gd name="T9" fmla="*/ 314828176 h 7"/>
                <a:gd name="T10" fmla="*/ 2116098245 w 11"/>
                <a:gd name="T11" fmla="*/ 630119724 h 7"/>
                <a:gd name="T12" fmla="*/ 2116098245 w 11"/>
                <a:gd name="T13" fmla="*/ 630119724 h 7"/>
                <a:gd name="T14" fmla="*/ 1731201655 w 11"/>
                <a:gd name="T15" fmla="*/ 1575068305 h 7"/>
                <a:gd name="T16" fmla="*/ 1346638150 w 11"/>
                <a:gd name="T17" fmla="*/ 2147483646 h 7"/>
                <a:gd name="T18" fmla="*/ 1346638150 w 11"/>
                <a:gd name="T19" fmla="*/ 2147483646 h 7"/>
                <a:gd name="T20" fmla="*/ 769460095 w 11"/>
                <a:gd name="T21" fmla="*/ 1575068305 h 7"/>
                <a:gd name="T22" fmla="*/ 0 w 11"/>
                <a:gd name="T23" fmla="*/ 630119724 h 7"/>
                <a:gd name="T24" fmla="*/ 0 w 11"/>
                <a:gd name="T25" fmla="*/ 630119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4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147483646 w 20"/>
                <a:gd name="T1" fmla="*/ 653183225 h 7"/>
                <a:gd name="T2" fmla="*/ 2147483646 w 20"/>
                <a:gd name="T3" fmla="*/ 653183225 h 7"/>
                <a:gd name="T4" fmla="*/ 0 w 20"/>
                <a:gd name="T5" fmla="*/ 653183225 h 7"/>
                <a:gd name="T6" fmla="*/ 0 w 20"/>
                <a:gd name="T7" fmla="*/ 653183225 h 7"/>
                <a:gd name="T8" fmla="*/ 0 w 20"/>
                <a:gd name="T9" fmla="*/ 373189046 h 7"/>
                <a:gd name="T10" fmla="*/ 216153683 w 20"/>
                <a:gd name="T11" fmla="*/ 279994632 h 7"/>
                <a:gd name="T12" fmla="*/ 216153683 w 20"/>
                <a:gd name="T13" fmla="*/ 279994632 h 7"/>
                <a:gd name="T14" fmla="*/ 648234829 w 20"/>
                <a:gd name="T15" fmla="*/ 0 h 7"/>
                <a:gd name="T16" fmla="*/ 1080315499 w 20"/>
                <a:gd name="T17" fmla="*/ 0 h 7"/>
                <a:gd name="T18" fmla="*/ 1620359663 w 20"/>
                <a:gd name="T19" fmla="*/ 93399882 h 7"/>
                <a:gd name="T20" fmla="*/ 2147483646 w 20"/>
                <a:gd name="T21" fmla="*/ 653183225 h 7"/>
                <a:gd name="T22" fmla="*/ 2147483646 w 20"/>
                <a:gd name="T23" fmla="*/ 65318322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5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2147483646 h 13"/>
                <a:gd name="T2" fmla="*/ 0 w 11"/>
                <a:gd name="T3" fmla="*/ 2147483646 h 13"/>
                <a:gd name="T4" fmla="*/ 0 w 11"/>
                <a:gd name="T5" fmla="*/ 1366126747 h 13"/>
                <a:gd name="T6" fmla="*/ 81182737 w 11"/>
                <a:gd name="T7" fmla="*/ 455251017 h 13"/>
                <a:gd name="T8" fmla="*/ 324730948 w 11"/>
                <a:gd name="T9" fmla="*/ 0 h 13"/>
                <a:gd name="T10" fmla="*/ 893010107 w 11"/>
                <a:gd name="T11" fmla="*/ 0 h 13"/>
                <a:gd name="T12" fmla="*/ 893010107 w 11"/>
                <a:gd name="T13" fmla="*/ 0 h 13"/>
                <a:gd name="T14" fmla="*/ 0 w 11"/>
                <a:gd name="T15" fmla="*/ 2147483646 h 13"/>
                <a:gd name="T16" fmla="*/ 0 w 11"/>
                <a:gd name="T17" fmla="*/ 214748364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96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07986260 h 10"/>
                <a:gd name="T2" fmla="*/ 0 w 8"/>
                <a:gd name="T3" fmla="*/ 107986260 h 10"/>
                <a:gd name="T4" fmla="*/ 1688347159 w 8"/>
                <a:gd name="T5" fmla="*/ 756356779 h 10"/>
                <a:gd name="T6" fmla="*/ 1688347159 w 8"/>
                <a:gd name="T7" fmla="*/ 756356779 h 10"/>
                <a:gd name="T8" fmla="*/ 210910403 w 8"/>
                <a:gd name="T9" fmla="*/ 1080542277 h 10"/>
                <a:gd name="T10" fmla="*/ 210910403 w 8"/>
                <a:gd name="T11" fmla="*/ 1080542277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07986260 h 10"/>
                <a:gd name="T18" fmla="*/ 0 w 8"/>
                <a:gd name="T19" fmla="*/ 10798626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55302" name="组合 136"/>
          <p:cNvGrpSpPr>
            <a:grpSpLocks/>
          </p:cNvGrpSpPr>
          <p:nvPr/>
        </p:nvGrpSpPr>
        <p:grpSpPr bwMode="auto">
          <a:xfrm>
            <a:off x="6460067" y="2950633"/>
            <a:ext cx="1384300" cy="1151467"/>
            <a:chOff x="5975350" y="847725"/>
            <a:chExt cx="795338" cy="646113"/>
          </a:xfrm>
        </p:grpSpPr>
        <p:sp>
          <p:nvSpPr>
            <p:cNvPr id="55407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2147483646 w 1442"/>
                <a:gd name="T1" fmla="*/ 2147483646 h 1081"/>
                <a:gd name="T2" fmla="*/ 2147483646 w 1442"/>
                <a:gd name="T3" fmla="*/ 2147483646 h 1081"/>
                <a:gd name="T4" fmla="*/ 2147483646 w 1442"/>
                <a:gd name="T5" fmla="*/ 2147483646 h 1081"/>
                <a:gd name="T6" fmla="*/ 2147483646 w 1442"/>
                <a:gd name="T7" fmla="*/ 2147483646 h 1081"/>
                <a:gd name="T8" fmla="*/ 2147483646 w 1442"/>
                <a:gd name="T9" fmla="*/ 2147483646 h 1081"/>
                <a:gd name="T10" fmla="*/ 2147483646 w 1442"/>
                <a:gd name="T11" fmla="*/ 2147483646 h 1081"/>
                <a:gd name="T12" fmla="*/ 2147483646 w 1442"/>
                <a:gd name="T13" fmla="*/ 2147483646 h 1081"/>
                <a:gd name="T14" fmla="*/ 2147483646 w 1442"/>
                <a:gd name="T15" fmla="*/ 2147483646 h 1081"/>
                <a:gd name="T16" fmla="*/ 2147483646 w 1442"/>
                <a:gd name="T17" fmla="*/ 2147483646 h 1081"/>
                <a:gd name="T18" fmla="*/ 2147483646 w 1442"/>
                <a:gd name="T19" fmla="*/ 2147483646 h 1081"/>
                <a:gd name="T20" fmla="*/ 2147483646 w 1442"/>
                <a:gd name="T21" fmla="*/ 2147483646 h 1081"/>
                <a:gd name="T22" fmla="*/ 2147483646 w 1442"/>
                <a:gd name="T23" fmla="*/ 2147483646 h 1081"/>
                <a:gd name="T24" fmla="*/ 2147483646 w 1442"/>
                <a:gd name="T25" fmla="*/ 2147483646 h 1081"/>
                <a:gd name="T26" fmla="*/ 2147483646 w 1442"/>
                <a:gd name="T27" fmla="*/ 2147483646 h 1081"/>
                <a:gd name="T28" fmla="*/ 2147483646 w 1442"/>
                <a:gd name="T29" fmla="*/ 2147483646 h 1081"/>
                <a:gd name="T30" fmla="*/ 2147483646 w 1442"/>
                <a:gd name="T31" fmla="*/ 2147483646 h 1081"/>
                <a:gd name="T32" fmla="*/ 2147483646 w 1442"/>
                <a:gd name="T33" fmla="*/ 2147483646 h 1081"/>
                <a:gd name="T34" fmla="*/ 2147483646 w 1442"/>
                <a:gd name="T35" fmla="*/ 2147483646 h 1081"/>
                <a:gd name="T36" fmla="*/ 2147483646 w 1442"/>
                <a:gd name="T37" fmla="*/ 2147483646 h 1081"/>
                <a:gd name="T38" fmla="*/ 2147483646 w 1442"/>
                <a:gd name="T39" fmla="*/ 2147483646 h 1081"/>
                <a:gd name="T40" fmla="*/ 2147483646 w 1442"/>
                <a:gd name="T41" fmla="*/ 2147483646 h 1081"/>
                <a:gd name="T42" fmla="*/ 2147483646 w 1442"/>
                <a:gd name="T43" fmla="*/ 2147483646 h 1081"/>
                <a:gd name="T44" fmla="*/ 2147483646 w 1442"/>
                <a:gd name="T45" fmla="*/ 2147483646 h 1081"/>
                <a:gd name="T46" fmla="*/ 2147483646 w 1442"/>
                <a:gd name="T47" fmla="*/ 2147483646 h 1081"/>
                <a:gd name="T48" fmla="*/ 2147483646 w 1442"/>
                <a:gd name="T49" fmla="*/ 2147483646 h 1081"/>
                <a:gd name="T50" fmla="*/ 2147483646 w 1442"/>
                <a:gd name="T51" fmla="*/ 2147483646 h 1081"/>
                <a:gd name="T52" fmla="*/ 2147483646 w 1442"/>
                <a:gd name="T53" fmla="*/ 2147483646 h 1081"/>
                <a:gd name="T54" fmla="*/ 2147483646 w 1442"/>
                <a:gd name="T55" fmla="*/ 2147483646 h 1081"/>
                <a:gd name="T56" fmla="*/ 2147483646 w 1442"/>
                <a:gd name="T57" fmla="*/ 2147483646 h 1081"/>
                <a:gd name="T58" fmla="*/ 2147483646 w 1442"/>
                <a:gd name="T59" fmla="*/ 2147483646 h 1081"/>
                <a:gd name="T60" fmla="*/ 2147483646 w 1442"/>
                <a:gd name="T61" fmla="*/ 2147483646 h 1081"/>
                <a:gd name="T62" fmla="*/ 2147483646 w 1442"/>
                <a:gd name="T63" fmla="*/ 2147483646 h 1081"/>
                <a:gd name="T64" fmla="*/ 2147483646 w 1442"/>
                <a:gd name="T65" fmla="*/ 2147483646 h 1081"/>
                <a:gd name="T66" fmla="*/ 2147483646 w 1442"/>
                <a:gd name="T67" fmla="*/ 2147483646 h 1081"/>
                <a:gd name="T68" fmla="*/ 2147483646 w 1442"/>
                <a:gd name="T69" fmla="*/ 2147483646 h 1081"/>
                <a:gd name="T70" fmla="*/ 2147483646 w 1442"/>
                <a:gd name="T71" fmla="*/ 2147483646 h 1081"/>
                <a:gd name="T72" fmla="*/ 2147483646 w 1442"/>
                <a:gd name="T73" fmla="*/ 2147483646 h 1081"/>
                <a:gd name="T74" fmla="*/ 2147483646 w 1442"/>
                <a:gd name="T75" fmla="*/ 2147483646 h 1081"/>
                <a:gd name="T76" fmla="*/ 2147483646 w 1442"/>
                <a:gd name="T77" fmla="*/ 2147483646 h 1081"/>
                <a:gd name="T78" fmla="*/ 2147483646 w 1442"/>
                <a:gd name="T79" fmla="*/ 2147483646 h 1081"/>
                <a:gd name="T80" fmla="*/ 2147483646 w 1442"/>
                <a:gd name="T81" fmla="*/ 2147483646 h 1081"/>
                <a:gd name="T82" fmla="*/ 2147483646 w 1442"/>
                <a:gd name="T83" fmla="*/ 2147483646 h 1081"/>
                <a:gd name="T84" fmla="*/ 2147483646 w 1442"/>
                <a:gd name="T85" fmla="*/ 2147483646 h 1081"/>
                <a:gd name="T86" fmla="*/ 2147483646 w 1442"/>
                <a:gd name="T87" fmla="*/ 2147483646 h 1081"/>
                <a:gd name="T88" fmla="*/ 2147483646 w 1442"/>
                <a:gd name="T89" fmla="*/ 2147483646 h 1081"/>
                <a:gd name="T90" fmla="*/ 2147483646 w 1442"/>
                <a:gd name="T91" fmla="*/ 2147483646 h 1081"/>
                <a:gd name="T92" fmla="*/ 2147483646 w 1442"/>
                <a:gd name="T93" fmla="*/ 2147483646 h 1081"/>
                <a:gd name="T94" fmla="*/ 2147483646 w 1442"/>
                <a:gd name="T95" fmla="*/ 2147483646 h 1081"/>
                <a:gd name="T96" fmla="*/ 2147483646 w 1442"/>
                <a:gd name="T97" fmla="*/ 2147483646 h 1081"/>
                <a:gd name="T98" fmla="*/ 2147483646 w 1442"/>
                <a:gd name="T99" fmla="*/ 2147483646 h 1081"/>
                <a:gd name="T100" fmla="*/ 2147483646 w 1442"/>
                <a:gd name="T101" fmla="*/ 2147483646 h 1081"/>
                <a:gd name="T102" fmla="*/ 2147483646 w 1442"/>
                <a:gd name="T103" fmla="*/ 2147483646 h 1081"/>
                <a:gd name="T104" fmla="*/ 2147483646 w 1442"/>
                <a:gd name="T105" fmla="*/ 2147483646 h 1081"/>
                <a:gd name="T106" fmla="*/ 2147483646 w 1442"/>
                <a:gd name="T107" fmla="*/ 2147483646 h 1081"/>
                <a:gd name="T108" fmla="*/ 2147483646 w 1442"/>
                <a:gd name="T109" fmla="*/ 2147483646 h 1081"/>
                <a:gd name="T110" fmla="*/ 2147483646 w 1442"/>
                <a:gd name="T111" fmla="*/ 2147483646 h 1081"/>
                <a:gd name="T112" fmla="*/ 2147483646 w 1442"/>
                <a:gd name="T113" fmla="*/ 2147483646 h 1081"/>
                <a:gd name="T114" fmla="*/ 2147483646 w 1442"/>
                <a:gd name="T115" fmla="*/ 2147483646 h 1081"/>
                <a:gd name="T116" fmla="*/ 2147483646 w 1442"/>
                <a:gd name="T117" fmla="*/ 2147483646 h 1081"/>
                <a:gd name="T118" fmla="*/ 2147483646 w 1442"/>
                <a:gd name="T119" fmla="*/ 2147483646 h 1081"/>
                <a:gd name="T120" fmla="*/ 2147483646 w 1442"/>
                <a:gd name="T121" fmla="*/ 2147483646 h 1081"/>
                <a:gd name="T122" fmla="*/ 2147483646 w 1442"/>
                <a:gd name="T123" fmla="*/ 2147483646 h 1081"/>
                <a:gd name="T124" fmla="*/ 2147483646 w 1442"/>
                <a:gd name="T125" fmla="*/ 2147483646 h 10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8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2147483646 w 308"/>
                <a:gd name="T1" fmla="*/ 2147483646 h 469"/>
                <a:gd name="T2" fmla="*/ 2147483646 w 308"/>
                <a:gd name="T3" fmla="*/ 2147483646 h 469"/>
                <a:gd name="T4" fmla="*/ 2147483646 w 308"/>
                <a:gd name="T5" fmla="*/ 2147483646 h 469"/>
                <a:gd name="T6" fmla="*/ 2147483646 w 308"/>
                <a:gd name="T7" fmla="*/ 2147483646 h 469"/>
                <a:gd name="T8" fmla="*/ 2147483646 w 308"/>
                <a:gd name="T9" fmla="*/ 2147483646 h 469"/>
                <a:gd name="T10" fmla="*/ 2147483646 w 308"/>
                <a:gd name="T11" fmla="*/ 2147483646 h 469"/>
                <a:gd name="T12" fmla="*/ 2147483646 w 308"/>
                <a:gd name="T13" fmla="*/ 2147483646 h 469"/>
                <a:gd name="T14" fmla="*/ 2147483646 w 308"/>
                <a:gd name="T15" fmla="*/ 2147483646 h 469"/>
                <a:gd name="T16" fmla="*/ 2147483646 w 308"/>
                <a:gd name="T17" fmla="*/ 2147483646 h 469"/>
                <a:gd name="T18" fmla="*/ 2147483646 w 308"/>
                <a:gd name="T19" fmla="*/ 2147483646 h 469"/>
                <a:gd name="T20" fmla="*/ 2147483646 w 308"/>
                <a:gd name="T21" fmla="*/ 1472193708 h 469"/>
                <a:gd name="T22" fmla="*/ 2147483646 w 308"/>
                <a:gd name="T23" fmla="*/ 0 h 469"/>
                <a:gd name="T24" fmla="*/ 2147483646 w 308"/>
                <a:gd name="T25" fmla="*/ 441658165 h 469"/>
                <a:gd name="T26" fmla="*/ 2147483646 w 308"/>
                <a:gd name="T27" fmla="*/ 2147483646 h 469"/>
                <a:gd name="T28" fmla="*/ 2147483646 w 308"/>
                <a:gd name="T29" fmla="*/ 2147483646 h 469"/>
                <a:gd name="T30" fmla="*/ 2147483646 w 308"/>
                <a:gd name="T31" fmla="*/ 2147483646 h 469"/>
                <a:gd name="T32" fmla="*/ 2147483646 w 308"/>
                <a:gd name="T33" fmla="*/ 2147483646 h 469"/>
                <a:gd name="T34" fmla="*/ 2147483646 w 308"/>
                <a:gd name="T35" fmla="*/ 2147483646 h 469"/>
                <a:gd name="T36" fmla="*/ 2147483646 w 308"/>
                <a:gd name="T37" fmla="*/ 2147483646 h 469"/>
                <a:gd name="T38" fmla="*/ 2147483646 w 308"/>
                <a:gd name="T39" fmla="*/ 2147483646 h 469"/>
                <a:gd name="T40" fmla="*/ 2147483646 w 308"/>
                <a:gd name="T41" fmla="*/ 2147483646 h 469"/>
                <a:gd name="T42" fmla="*/ 2147483646 w 308"/>
                <a:gd name="T43" fmla="*/ 2147483646 h 469"/>
                <a:gd name="T44" fmla="*/ 2147483646 w 308"/>
                <a:gd name="T45" fmla="*/ 2147483646 h 469"/>
                <a:gd name="T46" fmla="*/ 2147483646 w 308"/>
                <a:gd name="T47" fmla="*/ 2147483646 h 469"/>
                <a:gd name="T48" fmla="*/ 2147483646 w 308"/>
                <a:gd name="T49" fmla="*/ 2147483646 h 469"/>
                <a:gd name="T50" fmla="*/ 2147483646 w 308"/>
                <a:gd name="T51" fmla="*/ 2147483646 h 469"/>
                <a:gd name="T52" fmla="*/ 2147483646 w 308"/>
                <a:gd name="T53" fmla="*/ 2147483646 h 469"/>
                <a:gd name="T54" fmla="*/ 2147483646 w 308"/>
                <a:gd name="T55" fmla="*/ 2147483646 h 469"/>
                <a:gd name="T56" fmla="*/ 2147483646 w 308"/>
                <a:gd name="T57" fmla="*/ 2147483646 h 469"/>
                <a:gd name="T58" fmla="*/ 2147483646 w 308"/>
                <a:gd name="T59" fmla="*/ 2147483646 h 469"/>
                <a:gd name="T60" fmla="*/ 2147483646 w 308"/>
                <a:gd name="T61" fmla="*/ 2147483646 h 469"/>
                <a:gd name="T62" fmla="*/ 2147483646 w 308"/>
                <a:gd name="T63" fmla="*/ 2147483646 h 469"/>
                <a:gd name="T64" fmla="*/ 2147483646 w 308"/>
                <a:gd name="T65" fmla="*/ 2147483646 h 469"/>
                <a:gd name="T66" fmla="*/ 2147483646 w 308"/>
                <a:gd name="T67" fmla="*/ 2147483646 h 469"/>
                <a:gd name="T68" fmla="*/ 2147483646 w 308"/>
                <a:gd name="T69" fmla="*/ 2147483646 h 469"/>
                <a:gd name="T70" fmla="*/ 2147483646 w 308"/>
                <a:gd name="T71" fmla="*/ 2147483646 h 469"/>
                <a:gd name="T72" fmla="*/ 2147483646 w 308"/>
                <a:gd name="T73" fmla="*/ 2147483646 h 469"/>
                <a:gd name="T74" fmla="*/ 2147483646 w 308"/>
                <a:gd name="T75" fmla="*/ 2147483646 h 469"/>
                <a:gd name="T76" fmla="*/ 2147483646 w 308"/>
                <a:gd name="T77" fmla="*/ 2147483646 h 469"/>
                <a:gd name="T78" fmla="*/ 748004022 w 308"/>
                <a:gd name="T79" fmla="*/ 2147483646 h 469"/>
                <a:gd name="T80" fmla="*/ 2147483646 w 308"/>
                <a:gd name="T81" fmla="*/ 2147483646 h 469"/>
                <a:gd name="T82" fmla="*/ 1196975681 w 308"/>
                <a:gd name="T83" fmla="*/ 2147483646 h 469"/>
                <a:gd name="T84" fmla="*/ 2147483646 w 308"/>
                <a:gd name="T85" fmla="*/ 2147483646 h 469"/>
                <a:gd name="T86" fmla="*/ 1795604737 w 308"/>
                <a:gd name="T87" fmla="*/ 2147483646 h 469"/>
                <a:gd name="T88" fmla="*/ 2147483646 w 308"/>
                <a:gd name="T89" fmla="*/ 2147483646 h 469"/>
                <a:gd name="T90" fmla="*/ 2147483646 w 308"/>
                <a:gd name="T91" fmla="*/ 2147483646 h 469"/>
                <a:gd name="T92" fmla="*/ 2147483646 w 308"/>
                <a:gd name="T93" fmla="*/ 2147483646 h 469"/>
                <a:gd name="T94" fmla="*/ 2147483646 w 308"/>
                <a:gd name="T95" fmla="*/ 2147483646 h 469"/>
                <a:gd name="T96" fmla="*/ 2147483646 w 308"/>
                <a:gd name="T97" fmla="*/ 2147483646 h 469"/>
                <a:gd name="T98" fmla="*/ 2147483646 w 308"/>
                <a:gd name="T99" fmla="*/ 2147483646 h 469"/>
                <a:gd name="T100" fmla="*/ 2147483646 w 308"/>
                <a:gd name="T101" fmla="*/ 2147483646 h 469"/>
                <a:gd name="T102" fmla="*/ 2147483646 w 308"/>
                <a:gd name="T103" fmla="*/ 2147483646 h 469"/>
                <a:gd name="T104" fmla="*/ 2147483646 w 308"/>
                <a:gd name="T105" fmla="*/ 2147483646 h 469"/>
                <a:gd name="T106" fmla="*/ 2147483646 w 308"/>
                <a:gd name="T107" fmla="*/ 2147483646 h 469"/>
                <a:gd name="T108" fmla="*/ 2147483646 w 308"/>
                <a:gd name="T109" fmla="*/ 2147483646 h 469"/>
                <a:gd name="T110" fmla="*/ 2147483646 w 308"/>
                <a:gd name="T111" fmla="*/ 2147483646 h 469"/>
                <a:gd name="T112" fmla="*/ 2147483646 w 308"/>
                <a:gd name="T113" fmla="*/ 2147483646 h 469"/>
                <a:gd name="T114" fmla="*/ 2147483646 w 308"/>
                <a:gd name="T115" fmla="*/ 2147483646 h 469"/>
                <a:gd name="T116" fmla="*/ 2147483646 w 308"/>
                <a:gd name="T117" fmla="*/ 2147483646 h 469"/>
                <a:gd name="T118" fmla="*/ 2147483646 w 308"/>
                <a:gd name="T119" fmla="*/ 2147483646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9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2147483646 w 525"/>
                <a:gd name="T1" fmla="*/ 2147483646 h 190"/>
                <a:gd name="T2" fmla="*/ 2147483646 w 525"/>
                <a:gd name="T3" fmla="*/ 2147483646 h 190"/>
                <a:gd name="T4" fmla="*/ 2147483646 w 525"/>
                <a:gd name="T5" fmla="*/ 2147483646 h 190"/>
                <a:gd name="T6" fmla="*/ 2147483646 w 525"/>
                <a:gd name="T7" fmla="*/ 2147483646 h 190"/>
                <a:gd name="T8" fmla="*/ 2147483646 w 525"/>
                <a:gd name="T9" fmla="*/ 2147483646 h 190"/>
                <a:gd name="T10" fmla="*/ 2147483646 w 525"/>
                <a:gd name="T11" fmla="*/ 2147483646 h 190"/>
                <a:gd name="T12" fmla="*/ 2147483646 w 525"/>
                <a:gd name="T13" fmla="*/ 2147483646 h 190"/>
                <a:gd name="T14" fmla="*/ 2147483646 w 525"/>
                <a:gd name="T15" fmla="*/ 2147483646 h 190"/>
                <a:gd name="T16" fmla="*/ 2147483646 w 525"/>
                <a:gd name="T17" fmla="*/ 2147483646 h 190"/>
                <a:gd name="T18" fmla="*/ 2147483646 w 525"/>
                <a:gd name="T19" fmla="*/ 2147483646 h 190"/>
                <a:gd name="T20" fmla="*/ 2147483646 w 525"/>
                <a:gd name="T21" fmla="*/ 2147483646 h 190"/>
                <a:gd name="T22" fmla="*/ 2147483646 w 525"/>
                <a:gd name="T23" fmla="*/ 2147483646 h 190"/>
                <a:gd name="T24" fmla="*/ 2147483646 w 525"/>
                <a:gd name="T25" fmla="*/ 2147483646 h 190"/>
                <a:gd name="T26" fmla="*/ 0 w 525"/>
                <a:gd name="T27" fmla="*/ 2147483646 h 190"/>
                <a:gd name="T28" fmla="*/ 2147483646 w 525"/>
                <a:gd name="T29" fmla="*/ 2147483646 h 190"/>
                <a:gd name="T30" fmla="*/ 2147483646 w 525"/>
                <a:gd name="T31" fmla="*/ 2147483646 h 190"/>
                <a:gd name="T32" fmla="*/ 2147483646 w 525"/>
                <a:gd name="T33" fmla="*/ 2147483646 h 190"/>
                <a:gd name="T34" fmla="*/ 2147483646 w 525"/>
                <a:gd name="T35" fmla="*/ 2147483646 h 190"/>
                <a:gd name="T36" fmla="*/ 2147483646 w 525"/>
                <a:gd name="T37" fmla="*/ 2147483646 h 190"/>
                <a:gd name="T38" fmla="*/ 2147483646 w 525"/>
                <a:gd name="T39" fmla="*/ 2147483646 h 190"/>
                <a:gd name="T40" fmla="*/ 2147483646 w 525"/>
                <a:gd name="T41" fmla="*/ 2147483646 h 190"/>
                <a:gd name="T42" fmla="*/ 2147483646 w 525"/>
                <a:gd name="T43" fmla="*/ 2147483646 h 190"/>
                <a:gd name="T44" fmla="*/ 2147483646 w 525"/>
                <a:gd name="T45" fmla="*/ 2147483646 h 190"/>
                <a:gd name="T46" fmla="*/ 2147483646 w 525"/>
                <a:gd name="T47" fmla="*/ 2147483646 h 190"/>
                <a:gd name="T48" fmla="*/ 2147483646 w 525"/>
                <a:gd name="T49" fmla="*/ 2147483646 h 190"/>
                <a:gd name="T50" fmla="*/ 2147483646 w 525"/>
                <a:gd name="T51" fmla="*/ 2147483646 h 190"/>
                <a:gd name="T52" fmla="*/ 2147483646 w 525"/>
                <a:gd name="T53" fmla="*/ 2147483646 h 190"/>
                <a:gd name="T54" fmla="*/ 2147483646 w 525"/>
                <a:gd name="T55" fmla="*/ 2147483646 h 190"/>
                <a:gd name="T56" fmla="*/ 2147483646 w 525"/>
                <a:gd name="T57" fmla="*/ 2147483646 h 190"/>
                <a:gd name="T58" fmla="*/ 2147483646 w 525"/>
                <a:gd name="T59" fmla="*/ 2147483646 h 190"/>
                <a:gd name="T60" fmla="*/ 2147483646 w 525"/>
                <a:gd name="T61" fmla="*/ 2147483646 h 190"/>
                <a:gd name="T62" fmla="*/ 2147483646 w 525"/>
                <a:gd name="T63" fmla="*/ 1376245794 h 190"/>
                <a:gd name="T64" fmla="*/ 2147483646 w 525"/>
                <a:gd name="T65" fmla="*/ 2147483646 h 190"/>
                <a:gd name="T66" fmla="*/ 2147483646 w 525"/>
                <a:gd name="T67" fmla="*/ 2147483646 h 190"/>
                <a:gd name="T68" fmla="*/ 2147483646 w 525"/>
                <a:gd name="T69" fmla="*/ 2147483646 h 190"/>
                <a:gd name="T70" fmla="*/ 2147483646 w 525"/>
                <a:gd name="T71" fmla="*/ 2147483646 h 190"/>
                <a:gd name="T72" fmla="*/ 2147483646 w 525"/>
                <a:gd name="T73" fmla="*/ 2140572968 h 190"/>
                <a:gd name="T74" fmla="*/ 2147483646 w 525"/>
                <a:gd name="T75" fmla="*/ 2147483646 h 190"/>
                <a:gd name="T76" fmla="*/ 2147483646 w 525"/>
                <a:gd name="T77" fmla="*/ 764612724 h 190"/>
                <a:gd name="T78" fmla="*/ 2147483646 w 525"/>
                <a:gd name="T79" fmla="*/ 2147483646 h 190"/>
                <a:gd name="T80" fmla="*/ 2147483646 w 525"/>
                <a:gd name="T81" fmla="*/ 2147483646 h 190"/>
                <a:gd name="T82" fmla="*/ 2147483646 w 525"/>
                <a:gd name="T83" fmla="*/ 2147483646 h 190"/>
                <a:gd name="T84" fmla="*/ 2147483646 w 525"/>
                <a:gd name="T85" fmla="*/ 2147483646 h 190"/>
                <a:gd name="T86" fmla="*/ 2147483646 w 525"/>
                <a:gd name="T87" fmla="*/ 2147483646 h 190"/>
                <a:gd name="T88" fmla="*/ 2147483646 w 525"/>
                <a:gd name="T89" fmla="*/ 2147483646 h 190"/>
                <a:gd name="T90" fmla="*/ 2147483646 w 525"/>
                <a:gd name="T91" fmla="*/ 2147483646 h 190"/>
                <a:gd name="T92" fmla="*/ 2147483646 w 525"/>
                <a:gd name="T93" fmla="*/ 2147483646 h 190"/>
                <a:gd name="T94" fmla="*/ 2147483646 w 525"/>
                <a:gd name="T95" fmla="*/ 2147483646 h 190"/>
                <a:gd name="T96" fmla="*/ 2147483646 w 525"/>
                <a:gd name="T97" fmla="*/ 2147483646 h 190"/>
                <a:gd name="T98" fmla="*/ 2147483646 w 525"/>
                <a:gd name="T99" fmla="*/ 2147483646 h 190"/>
                <a:gd name="T100" fmla="*/ 2147483646 w 525"/>
                <a:gd name="T101" fmla="*/ 2147483646 h 190"/>
                <a:gd name="T102" fmla="*/ 2147483646 w 525"/>
                <a:gd name="T103" fmla="*/ 2147483646 h 190"/>
                <a:gd name="T104" fmla="*/ 2147483646 w 525"/>
                <a:gd name="T105" fmla="*/ 2147483646 h 190"/>
                <a:gd name="T106" fmla="*/ 2147483646 w 525"/>
                <a:gd name="T107" fmla="*/ 2147483646 h 190"/>
                <a:gd name="T108" fmla="*/ 2147483646 w 525"/>
                <a:gd name="T109" fmla="*/ 2147483646 h 190"/>
                <a:gd name="T110" fmla="*/ 2147483646 w 525"/>
                <a:gd name="T111" fmla="*/ 2147483646 h 190"/>
                <a:gd name="T112" fmla="*/ 2147483646 w 525"/>
                <a:gd name="T113" fmla="*/ 2147483646 h 190"/>
                <a:gd name="T114" fmla="*/ 2147483646 w 525"/>
                <a:gd name="T115" fmla="*/ 2147483646 h 190"/>
                <a:gd name="T116" fmla="*/ 2147483646 w 525"/>
                <a:gd name="T117" fmla="*/ 2147483646 h 1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0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2147483646 w 161"/>
                <a:gd name="T1" fmla="*/ 2147483646 h 69"/>
                <a:gd name="T2" fmla="*/ 2147483646 w 161"/>
                <a:gd name="T3" fmla="*/ 2147483646 h 69"/>
                <a:gd name="T4" fmla="*/ 2147483646 w 161"/>
                <a:gd name="T5" fmla="*/ 2147483646 h 69"/>
                <a:gd name="T6" fmla="*/ 2147483646 w 161"/>
                <a:gd name="T7" fmla="*/ 2147483646 h 69"/>
                <a:gd name="T8" fmla="*/ 2147483646 w 161"/>
                <a:gd name="T9" fmla="*/ 2147483646 h 69"/>
                <a:gd name="T10" fmla="*/ 2147483646 w 161"/>
                <a:gd name="T11" fmla="*/ 2147483646 h 69"/>
                <a:gd name="T12" fmla="*/ 2147483646 w 161"/>
                <a:gd name="T13" fmla="*/ 2147483646 h 69"/>
                <a:gd name="T14" fmla="*/ 2147483646 w 161"/>
                <a:gd name="T15" fmla="*/ 2147483646 h 69"/>
                <a:gd name="T16" fmla="*/ 2147483646 w 161"/>
                <a:gd name="T17" fmla="*/ 2147483646 h 69"/>
                <a:gd name="T18" fmla="*/ 2147483646 w 161"/>
                <a:gd name="T19" fmla="*/ 2147483646 h 69"/>
                <a:gd name="T20" fmla="*/ 2147483646 w 161"/>
                <a:gd name="T21" fmla="*/ 2147483646 h 69"/>
                <a:gd name="T22" fmla="*/ 2147483646 w 161"/>
                <a:gd name="T23" fmla="*/ 2147483646 h 69"/>
                <a:gd name="T24" fmla="*/ 2147483646 w 161"/>
                <a:gd name="T25" fmla="*/ 2147483646 h 69"/>
                <a:gd name="T26" fmla="*/ 2147483646 w 161"/>
                <a:gd name="T27" fmla="*/ 2147483646 h 69"/>
                <a:gd name="T28" fmla="*/ 2147483646 w 161"/>
                <a:gd name="T29" fmla="*/ 2147483646 h 69"/>
                <a:gd name="T30" fmla="*/ 2147483646 w 161"/>
                <a:gd name="T31" fmla="*/ 2147483646 h 69"/>
                <a:gd name="T32" fmla="*/ 2147483646 w 161"/>
                <a:gd name="T33" fmla="*/ 2147483646 h 69"/>
                <a:gd name="T34" fmla="*/ 2147483646 w 161"/>
                <a:gd name="T35" fmla="*/ 2147483646 h 69"/>
                <a:gd name="T36" fmla="*/ 2147483646 w 161"/>
                <a:gd name="T37" fmla="*/ 2147483646 h 69"/>
                <a:gd name="T38" fmla="*/ 2147483646 w 161"/>
                <a:gd name="T39" fmla="*/ 2147483646 h 69"/>
                <a:gd name="T40" fmla="*/ 2147483646 w 161"/>
                <a:gd name="T41" fmla="*/ 2147483646 h 69"/>
                <a:gd name="T42" fmla="*/ 2147483646 w 161"/>
                <a:gd name="T43" fmla="*/ 2147483646 h 69"/>
                <a:gd name="T44" fmla="*/ 2147483646 w 161"/>
                <a:gd name="T45" fmla="*/ 2147483646 h 69"/>
                <a:gd name="T46" fmla="*/ 2147483646 w 161"/>
                <a:gd name="T47" fmla="*/ 2147483646 h 69"/>
                <a:gd name="T48" fmla="*/ 0 w 161"/>
                <a:gd name="T49" fmla="*/ 2147483646 h 69"/>
                <a:gd name="T50" fmla="*/ 1660498575 w 161"/>
                <a:gd name="T51" fmla="*/ 740946138 h 69"/>
                <a:gd name="T52" fmla="*/ 2147483646 w 161"/>
                <a:gd name="T53" fmla="*/ 444679656 h 69"/>
                <a:gd name="T54" fmla="*/ 2147483646 w 161"/>
                <a:gd name="T55" fmla="*/ 740946138 h 69"/>
                <a:gd name="T56" fmla="*/ 2147483646 w 161"/>
                <a:gd name="T57" fmla="*/ 1630025517 h 69"/>
                <a:gd name="T58" fmla="*/ 2147483646 w 161"/>
                <a:gd name="T59" fmla="*/ 2147483646 h 69"/>
                <a:gd name="T60" fmla="*/ 2147483646 w 161"/>
                <a:gd name="T61" fmla="*/ 2147483646 h 69"/>
                <a:gd name="T62" fmla="*/ 2147483646 w 161"/>
                <a:gd name="T63" fmla="*/ 2147483646 h 69"/>
                <a:gd name="T64" fmla="*/ 2147483646 w 161"/>
                <a:gd name="T65" fmla="*/ 148133241 h 69"/>
                <a:gd name="T66" fmla="*/ 2147483646 w 161"/>
                <a:gd name="T67" fmla="*/ 0 h 69"/>
                <a:gd name="T68" fmla="*/ 2147483646 w 161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1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2147483646 w 156"/>
                <a:gd name="T1" fmla="*/ 2147483646 h 82"/>
                <a:gd name="T2" fmla="*/ 2147483646 w 156"/>
                <a:gd name="T3" fmla="*/ 2147483646 h 82"/>
                <a:gd name="T4" fmla="*/ 2147483646 w 156"/>
                <a:gd name="T5" fmla="*/ 2147483646 h 82"/>
                <a:gd name="T6" fmla="*/ 2147483646 w 156"/>
                <a:gd name="T7" fmla="*/ 2147483646 h 82"/>
                <a:gd name="T8" fmla="*/ 2147483646 w 156"/>
                <a:gd name="T9" fmla="*/ 2147483646 h 82"/>
                <a:gd name="T10" fmla="*/ 2147483646 w 156"/>
                <a:gd name="T11" fmla="*/ 2147483646 h 82"/>
                <a:gd name="T12" fmla="*/ 2147483646 w 156"/>
                <a:gd name="T13" fmla="*/ 2147483646 h 82"/>
                <a:gd name="T14" fmla="*/ 2147483646 w 156"/>
                <a:gd name="T15" fmla="*/ 2147483646 h 82"/>
                <a:gd name="T16" fmla="*/ 2147483646 w 156"/>
                <a:gd name="T17" fmla="*/ 2147483646 h 82"/>
                <a:gd name="T18" fmla="*/ 2147483646 w 156"/>
                <a:gd name="T19" fmla="*/ 2147483646 h 82"/>
                <a:gd name="T20" fmla="*/ 2147483646 w 156"/>
                <a:gd name="T21" fmla="*/ 2147483646 h 82"/>
                <a:gd name="T22" fmla="*/ 2147483646 w 156"/>
                <a:gd name="T23" fmla="*/ 2147483646 h 82"/>
                <a:gd name="T24" fmla="*/ 2147483646 w 156"/>
                <a:gd name="T25" fmla="*/ 2147483646 h 82"/>
                <a:gd name="T26" fmla="*/ 2147483646 w 156"/>
                <a:gd name="T27" fmla="*/ 2147483646 h 82"/>
                <a:gd name="T28" fmla="*/ 2147483646 w 156"/>
                <a:gd name="T29" fmla="*/ 2147483646 h 82"/>
                <a:gd name="T30" fmla="*/ 2147483646 w 156"/>
                <a:gd name="T31" fmla="*/ 2147483646 h 82"/>
                <a:gd name="T32" fmla="*/ 1926239162 w 156"/>
                <a:gd name="T33" fmla="*/ 2147483646 h 82"/>
                <a:gd name="T34" fmla="*/ 1333722779 w 156"/>
                <a:gd name="T35" fmla="*/ 2147483646 h 82"/>
                <a:gd name="T36" fmla="*/ 296258192 w 156"/>
                <a:gd name="T37" fmla="*/ 2147483646 h 82"/>
                <a:gd name="T38" fmla="*/ 0 w 156"/>
                <a:gd name="T39" fmla="*/ 2147483646 h 82"/>
                <a:gd name="T40" fmla="*/ 0 w 156"/>
                <a:gd name="T41" fmla="*/ 2147483646 h 82"/>
                <a:gd name="T42" fmla="*/ 148129096 w 156"/>
                <a:gd name="T43" fmla="*/ 1274398304 h 82"/>
                <a:gd name="T44" fmla="*/ 740925938 w 156"/>
                <a:gd name="T45" fmla="*/ 477789255 h 82"/>
                <a:gd name="T46" fmla="*/ 1778110067 w 156"/>
                <a:gd name="T47" fmla="*/ 0 h 82"/>
                <a:gd name="T48" fmla="*/ 2147483646 w 156"/>
                <a:gd name="T49" fmla="*/ 159263266 h 82"/>
                <a:gd name="T50" fmla="*/ 2147483646 w 156"/>
                <a:gd name="T51" fmla="*/ 1115135580 h 82"/>
                <a:gd name="T52" fmla="*/ 2147483646 w 156"/>
                <a:gd name="T53" fmla="*/ 1752187560 h 82"/>
                <a:gd name="T54" fmla="*/ 2147483646 w 156"/>
                <a:gd name="T55" fmla="*/ 2147483646 h 82"/>
                <a:gd name="T56" fmla="*/ 2147483646 w 156"/>
                <a:gd name="T57" fmla="*/ 2147483646 h 82"/>
                <a:gd name="T58" fmla="*/ 2147483646 w 156"/>
                <a:gd name="T59" fmla="*/ 2147483646 h 82"/>
                <a:gd name="T60" fmla="*/ 2147483646 w 156"/>
                <a:gd name="T61" fmla="*/ 2147483646 h 82"/>
                <a:gd name="T62" fmla="*/ 2147483646 w 156"/>
                <a:gd name="T63" fmla="*/ 2147483646 h 82"/>
                <a:gd name="T64" fmla="*/ 2147483646 w 156"/>
                <a:gd name="T65" fmla="*/ 2147483646 h 82"/>
                <a:gd name="T66" fmla="*/ 2147483646 w 156"/>
                <a:gd name="T67" fmla="*/ 2147483646 h 82"/>
                <a:gd name="T68" fmla="*/ 2147483646 w 156"/>
                <a:gd name="T69" fmla="*/ 2147483646 h 82"/>
                <a:gd name="T70" fmla="*/ 2147483646 w 156"/>
                <a:gd name="T71" fmla="*/ 2147483646 h 82"/>
                <a:gd name="T72" fmla="*/ 2147483646 w 156"/>
                <a:gd name="T73" fmla="*/ 2147483646 h 82"/>
                <a:gd name="T74" fmla="*/ 2147483646 w 156"/>
                <a:gd name="T75" fmla="*/ 2147483646 h 82"/>
                <a:gd name="T76" fmla="*/ 2147483646 w 156"/>
                <a:gd name="T77" fmla="*/ 2147483646 h 82"/>
                <a:gd name="T78" fmla="*/ 2147483646 w 156"/>
                <a:gd name="T79" fmla="*/ 2147483646 h 82"/>
                <a:gd name="T80" fmla="*/ 2147483646 w 156"/>
                <a:gd name="T81" fmla="*/ 2147483646 h 82"/>
                <a:gd name="T82" fmla="*/ 2147483646 w 156"/>
                <a:gd name="T83" fmla="*/ 2147483646 h 82"/>
                <a:gd name="T84" fmla="*/ 2147483646 w 156"/>
                <a:gd name="T85" fmla="*/ 2147483646 h 82"/>
                <a:gd name="T86" fmla="*/ 2147483646 w 156"/>
                <a:gd name="T87" fmla="*/ 2147483646 h 82"/>
                <a:gd name="T88" fmla="*/ 2147483646 w 156"/>
                <a:gd name="T89" fmla="*/ 214748364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2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2147483646 h 57"/>
                <a:gd name="T2" fmla="*/ 0 w 81"/>
                <a:gd name="T3" fmla="*/ 2147483646 h 57"/>
                <a:gd name="T4" fmla="*/ 444677696 w 81"/>
                <a:gd name="T5" fmla="*/ 2147483646 h 57"/>
                <a:gd name="T6" fmla="*/ 1333753683 w 81"/>
                <a:gd name="T7" fmla="*/ 2147483646 h 57"/>
                <a:gd name="T8" fmla="*/ 1630019035 w 81"/>
                <a:gd name="T9" fmla="*/ 2147483646 h 57"/>
                <a:gd name="T10" fmla="*/ 2074416798 w 81"/>
                <a:gd name="T11" fmla="*/ 0 h 57"/>
                <a:gd name="T12" fmla="*/ 2074416798 w 81"/>
                <a:gd name="T13" fmla="*/ 0 h 57"/>
                <a:gd name="T14" fmla="*/ 2147483646 w 81"/>
                <a:gd name="T15" fmla="*/ 1037218785 h 57"/>
                <a:gd name="T16" fmla="*/ 2147483646 w 81"/>
                <a:gd name="T17" fmla="*/ 1630034979 h 57"/>
                <a:gd name="T18" fmla="*/ 2147483646 w 81"/>
                <a:gd name="T19" fmla="*/ 1630034979 h 57"/>
                <a:gd name="T20" fmla="*/ 2147483646 w 81"/>
                <a:gd name="T21" fmla="*/ 2147483646 h 57"/>
                <a:gd name="T22" fmla="*/ 2147483646 w 81"/>
                <a:gd name="T23" fmla="*/ 2147483646 h 57"/>
                <a:gd name="T24" fmla="*/ 2147483646 w 81"/>
                <a:gd name="T25" fmla="*/ 2147483646 h 57"/>
                <a:gd name="T26" fmla="*/ 2147483646 w 81"/>
                <a:gd name="T27" fmla="*/ 2147483646 h 57"/>
                <a:gd name="T28" fmla="*/ 2147483646 w 81"/>
                <a:gd name="T29" fmla="*/ 2147483646 h 57"/>
                <a:gd name="T30" fmla="*/ 2147483646 w 81"/>
                <a:gd name="T31" fmla="*/ 2147483646 h 57"/>
                <a:gd name="T32" fmla="*/ 2147483646 w 81"/>
                <a:gd name="T33" fmla="*/ 1778169176 h 57"/>
                <a:gd name="T34" fmla="*/ 2147483646 w 81"/>
                <a:gd name="T35" fmla="*/ 1185352982 h 57"/>
                <a:gd name="T36" fmla="*/ 2147483646 w 81"/>
                <a:gd name="T37" fmla="*/ 1185352982 h 57"/>
                <a:gd name="T38" fmla="*/ 2147483646 w 81"/>
                <a:gd name="T39" fmla="*/ 592816194 h 57"/>
                <a:gd name="T40" fmla="*/ 2147483646 w 81"/>
                <a:gd name="T41" fmla="*/ 592816194 h 57"/>
                <a:gd name="T42" fmla="*/ 2147483646 w 81"/>
                <a:gd name="T43" fmla="*/ 0 h 57"/>
                <a:gd name="T44" fmla="*/ 2147483646 w 81"/>
                <a:gd name="T45" fmla="*/ 0 h 57"/>
                <a:gd name="T46" fmla="*/ 2147483646 w 81"/>
                <a:gd name="T47" fmla="*/ 2147483646 h 57"/>
                <a:gd name="T48" fmla="*/ 2147483646 w 81"/>
                <a:gd name="T49" fmla="*/ 2147483646 h 57"/>
                <a:gd name="T50" fmla="*/ 2147483646 w 81"/>
                <a:gd name="T51" fmla="*/ 2147483646 h 57"/>
                <a:gd name="T52" fmla="*/ 2147483646 w 81"/>
                <a:gd name="T53" fmla="*/ 2147483646 h 57"/>
                <a:gd name="T54" fmla="*/ 2147483646 w 81"/>
                <a:gd name="T55" fmla="*/ 2147483646 h 57"/>
                <a:gd name="T56" fmla="*/ 2147483646 w 81"/>
                <a:gd name="T57" fmla="*/ 2147483646 h 57"/>
                <a:gd name="T58" fmla="*/ 0 w 81"/>
                <a:gd name="T59" fmla="*/ 2147483646 h 57"/>
                <a:gd name="T60" fmla="*/ 0 w 81"/>
                <a:gd name="T61" fmla="*/ 2147483646 h 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3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2147483646 w 91"/>
                <a:gd name="T1" fmla="*/ 2147483646 h 71"/>
                <a:gd name="T2" fmla="*/ 2147483646 w 91"/>
                <a:gd name="T3" fmla="*/ 2147483646 h 71"/>
                <a:gd name="T4" fmla="*/ 2147483646 w 91"/>
                <a:gd name="T5" fmla="*/ 2147483646 h 71"/>
                <a:gd name="T6" fmla="*/ 2147483646 w 91"/>
                <a:gd name="T7" fmla="*/ 2147483646 h 71"/>
                <a:gd name="T8" fmla="*/ 2147483646 w 91"/>
                <a:gd name="T9" fmla="*/ 2147483646 h 71"/>
                <a:gd name="T10" fmla="*/ 2147483646 w 91"/>
                <a:gd name="T11" fmla="*/ 2147483646 h 71"/>
                <a:gd name="T12" fmla="*/ 2147483646 w 91"/>
                <a:gd name="T13" fmla="*/ 2147483646 h 71"/>
                <a:gd name="T14" fmla="*/ 2147483646 w 91"/>
                <a:gd name="T15" fmla="*/ 2147483646 h 71"/>
                <a:gd name="T16" fmla="*/ 2147483646 w 91"/>
                <a:gd name="T17" fmla="*/ 2147483646 h 71"/>
                <a:gd name="T18" fmla="*/ 2147483646 w 91"/>
                <a:gd name="T19" fmla="*/ 2147483646 h 71"/>
                <a:gd name="T20" fmla="*/ 2147483646 w 91"/>
                <a:gd name="T21" fmla="*/ 2147483646 h 71"/>
                <a:gd name="T22" fmla="*/ 2147483646 w 91"/>
                <a:gd name="T23" fmla="*/ 2147483646 h 71"/>
                <a:gd name="T24" fmla="*/ 2147483646 w 91"/>
                <a:gd name="T25" fmla="*/ 2147483646 h 71"/>
                <a:gd name="T26" fmla="*/ 2147483646 w 91"/>
                <a:gd name="T27" fmla="*/ 2147483646 h 71"/>
                <a:gd name="T28" fmla="*/ 2147483646 w 91"/>
                <a:gd name="T29" fmla="*/ 2147483646 h 71"/>
                <a:gd name="T30" fmla="*/ 2147483646 w 91"/>
                <a:gd name="T31" fmla="*/ 2147483646 h 71"/>
                <a:gd name="T32" fmla="*/ 1576824499 w 91"/>
                <a:gd name="T33" fmla="*/ 2147483646 h 71"/>
                <a:gd name="T34" fmla="*/ 573266312 w 91"/>
                <a:gd name="T35" fmla="*/ 2147483646 h 71"/>
                <a:gd name="T36" fmla="*/ 573266312 w 91"/>
                <a:gd name="T37" fmla="*/ 2147483646 h 71"/>
                <a:gd name="T38" fmla="*/ 430018162 w 91"/>
                <a:gd name="T39" fmla="*/ 2147483646 h 71"/>
                <a:gd name="T40" fmla="*/ 430018162 w 91"/>
                <a:gd name="T41" fmla="*/ 2147483646 h 71"/>
                <a:gd name="T42" fmla="*/ 0 w 91"/>
                <a:gd name="T43" fmla="*/ 2147483646 h 71"/>
                <a:gd name="T44" fmla="*/ 0 w 91"/>
                <a:gd name="T45" fmla="*/ 2147483646 h 71"/>
                <a:gd name="T46" fmla="*/ 2147483646 w 91"/>
                <a:gd name="T47" fmla="*/ 2147483646 h 71"/>
                <a:gd name="T48" fmla="*/ 2147483646 w 91"/>
                <a:gd name="T49" fmla="*/ 2147483646 h 71"/>
                <a:gd name="T50" fmla="*/ 2147483646 w 91"/>
                <a:gd name="T51" fmla="*/ 2147483646 h 71"/>
                <a:gd name="T52" fmla="*/ 2147483646 w 91"/>
                <a:gd name="T53" fmla="*/ 2147483646 h 71"/>
                <a:gd name="T54" fmla="*/ 2147483646 w 91"/>
                <a:gd name="T55" fmla="*/ 2147483646 h 71"/>
                <a:gd name="T56" fmla="*/ 2147483646 w 91"/>
                <a:gd name="T57" fmla="*/ 2147483646 h 71"/>
                <a:gd name="T58" fmla="*/ 2147483646 w 91"/>
                <a:gd name="T59" fmla="*/ 2147483646 h 71"/>
                <a:gd name="T60" fmla="*/ 2147483646 w 91"/>
                <a:gd name="T61" fmla="*/ 2147483646 h 71"/>
                <a:gd name="T62" fmla="*/ 2147483646 w 91"/>
                <a:gd name="T63" fmla="*/ 2147483646 h 71"/>
                <a:gd name="T64" fmla="*/ 2147483646 w 91"/>
                <a:gd name="T65" fmla="*/ 2147483646 h 71"/>
                <a:gd name="T66" fmla="*/ 2147483646 w 91"/>
                <a:gd name="T67" fmla="*/ 1390850159 h 71"/>
                <a:gd name="T68" fmla="*/ 2147483646 w 91"/>
                <a:gd name="T69" fmla="*/ 463616899 h 71"/>
                <a:gd name="T70" fmla="*/ 2147483646 w 91"/>
                <a:gd name="T71" fmla="*/ 308981877 h 71"/>
                <a:gd name="T72" fmla="*/ 2147483646 w 91"/>
                <a:gd name="T73" fmla="*/ 0 h 71"/>
                <a:gd name="T74" fmla="*/ 2147483646 w 91"/>
                <a:gd name="T75" fmla="*/ 0 h 71"/>
                <a:gd name="T76" fmla="*/ 2147483646 w 91"/>
                <a:gd name="T77" fmla="*/ 0 h 71"/>
                <a:gd name="T78" fmla="*/ 2147483646 w 91"/>
                <a:gd name="T79" fmla="*/ 0 h 71"/>
                <a:gd name="T80" fmla="*/ 2147483646 w 91"/>
                <a:gd name="T81" fmla="*/ 2147483646 h 71"/>
                <a:gd name="T82" fmla="*/ 2147483646 w 91"/>
                <a:gd name="T83" fmla="*/ 2147483646 h 71"/>
                <a:gd name="T84" fmla="*/ 2147483646 w 91"/>
                <a:gd name="T85" fmla="*/ 2147483646 h 71"/>
                <a:gd name="T86" fmla="*/ 2147483646 w 91"/>
                <a:gd name="T87" fmla="*/ 2147483646 h 71"/>
                <a:gd name="T88" fmla="*/ 2147483646 w 91"/>
                <a:gd name="T89" fmla="*/ 2147483646 h 71"/>
                <a:gd name="T90" fmla="*/ 2147483646 w 91"/>
                <a:gd name="T91" fmla="*/ 2147483646 h 71"/>
                <a:gd name="T92" fmla="*/ 2147483646 w 91"/>
                <a:gd name="T93" fmla="*/ 2147483646 h 71"/>
                <a:gd name="T94" fmla="*/ 2147483646 w 91"/>
                <a:gd name="T95" fmla="*/ 2147483646 h 71"/>
                <a:gd name="T96" fmla="*/ 2147483646 w 91"/>
                <a:gd name="T97" fmla="*/ 2147483646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4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2147483646 w 57"/>
                <a:gd name="T1" fmla="*/ 1305869135 h 61"/>
                <a:gd name="T2" fmla="*/ 2147483646 w 57"/>
                <a:gd name="T3" fmla="*/ 1305869135 h 61"/>
                <a:gd name="T4" fmla="*/ 2147483646 w 57"/>
                <a:gd name="T5" fmla="*/ 2147483646 h 61"/>
                <a:gd name="T6" fmla="*/ 2147483646 w 57"/>
                <a:gd name="T7" fmla="*/ 2147483646 h 61"/>
                <a:gd name="T8" fmla="*/ 2147483646 w 57"/>
                <a:gd name="T9" fmla="*/ 2147483646 h 61"/>
                <a:gd name="T10" fmla="*/ 2147483646 w 57"/>
                <a:gd name="T11" fmla="*/ 2147483646 h 61"/>
                <a:gd name="T12" fmla="*/ 2147483646 w 57"/>
                <a:gd name="T13" fmla="*/ 2147483646 h 61"/>
                <a:gd name="T14" fmla="*/ 2147483646 w 57"/>
                <a:gd name="T15" fmla="*/ 2147483646 h 61"/>
                <a:gd name="T16" fmla="*/ 2147483646 w 57"/>
                <a:gd name="T17" fmla="*/ 2147483646 h 61"/>
                <a:gd name="T18" fmla="*/ 2147483646 w 57"/>
                <a:gd name="T19" fmla="*/ 2147483646 h 61"/>
                <a:gd name="T20" fmla="*/ 2147483646 w 57"/>
                <a:gd name="T21" fmla="*/ 2147483646 h 61"/>
                <a:gd name="T22" fmla="*/ 2147483646 w 57"/>
                <a:gd name="T23" fmla="*/ 2147483646 h 61"/>
                <a:gd name="T24" fmla="*/ 2147483646 w 57"/>
                <a:gd name="T25" fmla="*/ 2147483646 h 61"/>
                <a:gd name="T26" fmla="*/ 2147483646 w 57"/>
                <a:gd name="T27" fmla="*/ 2147483646 h 61"/>
                <a:gd name="T28" fmla="*/ 2147483646 w 57"/>
                <a:gd name="T29" fmla="*/ 2147483646 h 61"/>
                <a:gd name="T30" fmla="*/ 1778169176 w 57"/>
                <a:gd name="T31" fmla="*/ 2147483646 h 61"/>
                <a:gd name="T32" fmla="*/ 1778169176 w 57"/>
                <a:gd name="T33" fmla="*/ 2147483646 h 61"/>
                <a:gd name="T34" fmla="*/ 2147483646 w 57"/>
                <a:gd name="T35" fmla="*/ 2147483646 h 61"/>
                <a:gd name="T36" fmla="*/ 2147483646 w 57"/>
                <a:gd name="T37" fmla="*/ 2147483646 h 61"/>
                <a:gd name="T38" fmla="*/ 2147483646 w 57"/>
                <a:gd name="T39" fmla="*/ 2147483646 h 61"/>
                <a:gd name="T40" fmla="*/ 2147483646 w 57"/>
                <a:gd name="T41" fmla="*/ 2147483646 h 61"/>
                <a:gd name="T42" fmla="*/ 1778169176 w 57"/>
                <a:gd name="T43" fmla="*/ 2147483646 h 61"/>
                <a:gd name="T44" fmla="*/ 1778169176 w 57"/>
                <a:gd name="T45" fmla="*/ 2147483646 h 61"/>
                <a:gd name="T46" fmla="*/ 1037218785 w 57"/>
                <a:gd name="T47" fmla="*/ 2147483646 h 61"/>
                <a:gd name="T48" fmla="*/ 444682525 w 57"/>
                <a:gd name="T49" fmla="*/ 2147483646 h 61"/>
                <a:gd name="T50" fmla="*/ 0 w 57"/>
                <a:gd name="T51" fmla="*/ 2147483646 h 61"/>
                <a:gd name="T52" fmla="*/ 0 w 57"/>
                <a:gd name="T53" fmla="*/ 1632336145 h 61"/>
                <a:gd name="T54" fmla="*/ 0 w 57"/>
                <a:gd name="T55" fmla="*/ 652934567 h 61"/>
                <a:gd name="T56" fmla="*/ 148134197 w 57"/>
                <a:gd name="T57" fmla="*/ 0 h 61"/>
                <a:gd name="T58" fmla="*/ 148134197 w 57"/>
                <a:gd name="T59" fmla="*/ 0 h 61"/>
                <a:gd name="T60" fmla="*/ 1778169176 w 57"/>
                <a:gd name="T61" fmla="*/ 0 h 61"/>
                <a:gd name="T62" fmla="*/ 2147483646 w 57"/>
                <a:gd name="T63" fmla="*/ 489849990 h 61"/>
                <a:gd name="T64" fmla="*/ 2147483646 w 57"/>
                <a:gd name="T65" fmla="*/ 652934567 h 61"/>
                <a:gd name="T66" fmla="*/ 2147483646 w 57"/>
                <a:gd name="T67" fmla="*/ 1142784558 h 61"/>
                <a:gd name="T68" fmla="*/ 2147483646 w 57"/>
                <a:gd name="T69" fmla="*/ 1795719125 h 61"/>
                <a:gd name="T70" fmla="*/ 2147483646 w 57"/>
                <a:gd name="T71" fmla="*/ 2147483646 h 61"/>
                <a:gd name="T72" fmla="*/ 2147483646 w 57"/>
                <a:gd name="T73" fmla="*/ 2147483646 h 61"/>
                <a:gd name="T74" fmla="*/ 2147483646 w 57"/>
                <a:gd name="T75" fmla="*/ 1305869135 h 61"/>
                <a:gd name="T76" fmla="*/ 2147483646 w 57"/>
                <a:gd name="T77" fmla="*/ 1305869135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5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2147483646 w 78"/>
                <a:gd name="T1" fmla="*/ 2147483646 h 71"/>
                <a:gd name="T2" fmla="*/ 2147483646 w 78"/>
                <a:gd name="T3" fmla="*/ 2147483646 h 71"/>
                <a:gd name="T4" fmla="*/ 2147483646 w 78"/>
                <a:gd name="T5" fmla="*/ 2147483646 h 71"/>
                <a:gd name="T6" fmla="*/ 2147483646 w 78"/>
                <a:gd name="T7" fmla="*/ 2147483646 h 71"/>
                <a:gd name="T8" fmla="*/ 2147483646 w 78"/>
                <a:gd name="T9" fmla="*/ 2147483646 h 71"/>
                <a:gd name="T10" fmla="*/ 1926239162 w 78"/>
                <a:gd name="T11" fmla="*/ 2147483646 h 71"/>
                <a:gd name="T12" fmla="*/ 1185313754 w 78"/>
                <a:gd name="T13" fmla="*/ 2147483646 h 71"/>
                <a:gd name="T14" fmla="*/ 592796842 w 78"/>
                <a:gd name="T15" fmla="*/ 2147483646 h 71"/>
                <a:gd name="T16" fmla="*/ 592796842 w 78"/>
                <a:gd name="T17" fmla="*/ 2147483646 h 71"/>
                <a:gd name="T18" fmla="*/ 0 w 78"/>
                <a:gd name="T19" fmla="*/ 2147483646 h 71"/>
                <a:gd name="T20" fmla="*/ 0 w 78"/>
                <a:gd name="T21" fmla="*/ 2147483646 h 71"/>
                <a:gd name="T22" fmla="*/ 2147483646 w 78"/>
                <a:gd name="T23" fmla="*/ 2147483646 h 71"/>
                <a:gd name="T24" fmla="*/ 2147483646 w 78"/>
                <a:gd name="T25" fmla="*/ 2147483646 h 71"/>
                <a:gd name="T26" fmla="*/ 2147483646 w 78"/>
                <a:gd name="T27" fmla="*/ 2147483646 h 71"/>
                <a:gd name="T28" fmla="*/ 2147483646 w 78"/>
                <a:gd name="T29" fmla="*/ 2147483646 h 71"/>
                <a:gd name="T30" fmla="*/ 2147483646 w 78"/>
                <a:gd name="T31" fmla="*/ 2147483646 h 71"/>
                <a:gd name="T32" fmla="*/ 2147483646 w 78"/>
                <a:gd name="T33" fmla="*/ 2147483646 h 71"/>
                <a:gd name="T34" fmla="*/ 2147483646 w 78"/>
                <a:gd name="T35" fmla="*/ 308981877 h 71"/>
                <a:gd name="T36" fmla="*/ 2147483646 w 78"/>
                <a:gd name="T37" fmla="*/ 308981877 h 71"/>
                <a:gd name="T38" fmla="*/ 2147483646 w 78"/>
                <a:gd name="T39" fmla="*/ 0 h 71"/>
                <a:gd name="T40" fmla="*/ 2147483646 w 78"/>
                <a:gd name="T41" fmla="*/ 0 h 71"/>
                <a:gd name="T42" fmla="*/ 2147483646 w 78"/>
                <a:gd name="T43" fmla="*/ 463616899 h 71"/>
                <a:gd name="T44" fmla="*/ 2147483646 w 78"/>
                <a:gd name="T45" fmla="*/ 927233261 h 71"/>
                <a:gd name="T46" fmla="*/ 2147483646 w 78"/>
                <a:gd name="T47" fmla="*/ 1854178893 h 71"/>
                <a:gd name="T48" fmla="*/ 2147483646 w 78"/>
                <a:gd name="T49" fmla="*/ 2008813914 h 71"/>
                <a:gd name="T50" fmla="*/ 2147483646 w 78"/>
                <a:gd name="T51" fmla="*/ 2147483646 h 71"/>
                <a:gd name="T52" fmla="*/ 2147483646 w 78"/>
                <a:gd name="T53" fmla="*/ 2147483646 h 71"/>
                <a:gd name="T54" fmla="*/ 2147483646 w 78"/>
                <a:gd name="T55" fmla="*/ 2147483646 h 71"/>
                <a:gd name="T56" fmla="*/ 2147483646 w 78"/>
                <a:gd name="T57" fmla="*/ 2147483646 h 71"/>
                <a:gd name="T58" fmla="*/ 2147483646 w 78"/>
                <a:gd name="T59" fmla="*/ 2147483646 h 71"/>
                <a:gd name="T60" fmla="*/ 2147483646 w 78"/>
                <a:gd name="T61" fmla="*/ 2147483646 h 71"/>
                <a:gd name="T62" fmla="*/ 2147483646 w 78"/>
                <a:gd name="T63" fmla="*/ 2147483646 h 71"/>
                <a:gd name="T64" fmla="*/ 2147483646 w 78"/>
                <a:gd name="T65" fmla="*/ 2147483646 h 71"/>
                <a:gd name="T66" fmla="*/ 2147483646 w 78"/>
                <a:gd name="T67" fmla="*/ 2147483646 h 71"/>
                <a:gd name="T68" fmla="*/ 2147483646 w 78"/>
                <a:gd name="T69" fmla="*/ 2147483646 h 71"/>
                <a:gd name="T70" fmla="*/ 2147483646 w 78"/>
                <a:gd name="T71" fmla="*/ 2147483646 h 71"/>
                <a:gd name="T72" fmla="*/ 2147483646 w 78"/>
                <a:gd name="T73" fmla="*/ 2147483646 h 71"/>
                <a:gd name="T74" fmla="*/ 2147483646 w 78"/>
                <a:gd name="T75" fmla="*/ 2147483646 h 71"/>
                <a:gd name="T76" fmla="*/ 2147483646 w 78"/>
                <a:gd name="T77" fmla="*/ 2147483646 h 71"/>
                <a:gd name="T78" fmla="*/ 2147483646 w 78"/>
                <a:gd name="T79" fmla="*/ 2147483646 h 71"/>
                <a:gd name="T80" fmla="*/ 2147483646 w 78"/>
                <a:gd name="T81" fmla="*/ 2147483646 h 71"/>
                <a:gd name="T82" fmla="*/ 2147483646 w 78"/>
                <a:gd name="T83" fmla="*/ 2147483646 h 71"/>
                <a:gd name="T84" fmla="*/ 2147483646 w 78"/>
                <a:gd name="T85" fmla="*/ 2147483646 h 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6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2147483646 w 71"/>
                <a:gd name="T1" fmla="*/ 2147483646 h 50"/>
                <a:gd name="T2" fmla="*/ 2147483646 w 71"/>
                <a:gd name="T3" fmla="*/ 2147483646 h 50"/>
                <a:gd name="T4" fmla="*/ 1699832037 w 71"/>
                <a:gd name="T5" fmla="*/ 2147483646 h 50"/>
                <a:gd name="T6" fmla="*/ 1699832037 w 71"/>
                <a:gd name="T7" fmla="*/ 2147483646 h 50"/>
                <a:gd name="T8" fmla="*/ 0 w 71"/>
                <a:gd name="T9" fmla="*/ 393289536 h 50"/>
                <a:gd name="T10" fmla="*/ 0 w 71"/>
                <a:gd name="T11" fmla="*/ 393289536 h 50"/>
                <a:gd name="T12" fmla="*/ 617963755 w 71"/>
                <a:gd name="T13" fmla="*/ 0 h 50"/>
                <a:gd name="T14" fmla="*/ 1545197015 w 71"/>
                <a:gd name="T15" fmla="*/ 0 h 50"/>
                <a:gd name="T16" fmla="*/ 2147483646 w 71"/>
                <a:gd name="T17" fmla="*/ 393289536 h 50"/>
                <a:gd name="T18" fmla="*/ 2147483646 w 71"/>
                <a:gd name="T19" fmla="*/ 524386048 h 50"/>
                <a:gd name="T20" fmla="*/ 2147483646 w 71"/>
                <a:gd name="T21" fmla="*/ 524386048 h 50"/>
                <a:gd name="T22" fmla="*/ 2147483646 w 71"/>
                <a:gd name="T23" fmla="*/ 1704254656 h 50"/>
                <a:gd name="T24" fmla="*/ 2147483646 w 71"/>
                <a:gd name="T25" fmla="*/ 2147483646 h 50"/>
                <a:gd name="T26" fmla="*/ 2147483646 w 71"/>
                <a:gd name="T27" fmla="*/ 2147483646 h 50"/>
                <a:gd name="T28" fmla="*/ 2147483646 w 71"/>
                <a:gd name="T29" fmla="*/ 2147483646 h 50"/>
                <a:gd name="T30" fmla="*/ 2147483646 w 71"/>
                <a:gd name="T31" fmla="*/ 2147483646 h 50"/>
                <a:gd name="T32" fmla="*/ 2147483646 w 71"/>
                <a:gd name="T33" fmla="*/ 2147483646 h 50"/>
                <a:gd name="T34" fmla="*/ 2147483646 w 71"/>
                <a:gd name="T35" fmla="*/ 2147483646 h 50"/>
                <a:gd name="T36" fmla="*/ 2147483646 w 71"/>
                <a:gd name="T37" fmla="*/ 2147483646 h 50"/>
                <a:gd name="T38" fmla="*/ 2147483646 w 71"/>
                <a:gd name="T39" fmla="*/ 2147483646 h 50"/>
                <a:gd name="T40" fmla="*/ 2147483646 w 71"/>
                <a:gd name="T41" fmla="*/ 2147483646 h 50"/>
                <a:gd name="T42" fmla="*/ 2147483646 w 71"/>
                <a:gd name="T43" fmla="*/ 2147483646 h 50"/>
                <a:gd name="T44" fmla="*/ 2147483646 w 71"/>
                <a:gd name="T45" fmla="*/ 2147483646 h 50"/>
                <a:gd name="T46" fmla="*/ 2147483646 w 71"/>
                <a:gd name="T47" fmla="*/ 2147483646 h 50"/>
                <a:gd name="T48" fmla="*/ 2147483646 w 71"/>
                <a:gd name="T49" fmla="*/ 2147483646 h 50"/>
                <a:gd name="T50" fmla="*/ 2147483646 w 71"/>
                <a:gd name="T51" fmla="*/ 2147483646 h 50"/>
                <a:gd name="T52" fmla="*/ 2147483646 w 71"/>
                <a:gd name="T53" fmla="*/ 2147483646 h 50"/>
                <a:gd name="T54" fmla="*/ 2147483646 w 71"/>
                <a:gd name="T55" fmla="*/ 2147483646 h 50"/>
                <a:gd name="T56" fmla="*/ 2147483646 w 71"/>
                <a:gd name="T57" fmla="*/ 2147483646 h 50"/>
                <a:gd name="T58" fmla="*/ 2147483646 w 71"/>
                <a:gd name="T59" fmla="*/ 2147483646 h 50"/>
                <a:gd name="T60" fmla="*/ 2147483646 w 71"/>
                <a:gd name="T61" fmla="*/ 2147483646 h 50"/>
                <a:gd name="T62" fmla="*/ 2147483646 w 71"/>
                <a:gd name="T63" fmla="*/ 2147483646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7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2147483646 w 90"/>
                <a:gd name="T1" fmla="*/ 2147483646 h 56"/>
                <a:gd name="T2" fmla="*/ 2147483646 w 90"/>
                <a:gd name="T3" fmla="*/ 2147483646 h 56"/>
                <a:gd name="T4" fmla="*/ 2147483646 w 90"/>
                <a:gd name="T5" fmla="*/ 2147483646 h 56"/>
                <a:gd name="T6" fmla="*/ 2147483646 w 90"/>
                <a:gd name="T7" fmla="*/ 2147483646 h 56"/>
                <a:gd name="T8" fmla="*/ 2147483646 w 90"/>
                <a:gd name="T9" fmla="*/ 2147483646 h 56"/>
                <a:gd name="T10" fmla="*/ 2147483646 w 90"/>
                <a:gd name="T11" fmla="*/ 2147483646 h 56"/>
                <a:gd name="T12" fmla="*/ 2147483646 w 90"/>
                <a:gd name="T13" fmla="*/ 2147483646 h 56"/>
                <a:gd name="T14" fmla="*/ 2147483646 w 90"/>
                <a:gd name="T15" fmla="*/ 2147483646 h 56"/>
                <a:gd name="T16" fmla="*/ 2147483646 w 90"/>
                <a:gd name="T17" fmla="*/ 2147483646 h 56"/>
                <a:gd name="T18" fmla="*/ 2147483646 w 90"/>
                <a:gd name="T19" fmla="*/ 2147483646 h 56"/>
                <a:gd name="T20" fmla="*/ 2147483646 w 90"/>
                <a:gd name="T21" fmla="*/ 2147483646 h 56"/>
                <a:gd name="T22" fmla="*/ 2147483646 w 90"/>
                <a:gd name="T23" fmla="*/ 2147483646 h 56"/>
                <a:gd name="T24" fmla="*/ 2147483646 w 90"/>
                <a:gd name="T25" fmla="*/ 2147483646 h 56"/>
                <a:gd name="T26" fmla="*/ 2147483646 w 90"/>
                <a:gd name="T27" fmla="*/ 2147483646 h 56"/>
                <a:gd name="T28" fmla="*/ 2147483646 w 90"/>
                <a:gd name="T29" fmla="*/ 2147483646 h 56"/>
                <a:gd name="T30" fmla="*/ 2147483646 w 90"/>
                <a:gd name="T31" fmla="*/ 2147483646 h 56"/>
                <a:gd name="T32" fmla="*/ 2147483646 w 90"/>
                <a:gd name="T33" fmla="*/ 2147483646 h 56"/>
                <a:gd name="T34" fmla="*/ 2147483646 w 90"/>
                <a:gd name="T35" fmla="*/ 2147483646 h 56"/>
                <a:gd name="T36" fmla="*/ 2147483646 w 90"/>
                <a:gd name="T37" fmla="*/ 2147483646 h 56"/>
                <a:gd name="T38" fmla="*/ 2147483646 w 90"/>
                <a:gd name="T39" fmla="*/ 2147483646 h 56"/>
                <a:gd name="T40" fmla="*/ 2147483646 w 90"/>
                <a:gd name="T41" fmla="*/ 2147483646 h 56"/>
                <a:gd name="T42" fmla="*/ 0 w 90"/>
                <a:gd name="T43" fmla="*/ 2147483646 h 56"/>
                <a:gd name="T44" fmla="*/ 0 w 90"/>
                <a:gd name="T45" fmla="*/ 2147483646 h 56"/>
                <a:gd name="T46" fmla="*/ 889055033 w 90"/>
                <a:gd name="T47" fmla="*/ 2147483646 h 56"/>
                <a:gd name="T48" fmla="*/ 1333722779 w 90"/>
                <a:gd name="T49" fmla="*/ 2147483646 h 56"/>
                <a:gd name="T50" fmla="*/ 1629980971 w 90"/>
                <a:gd name="T51" fmla="*/ 2147483646 h 56"/>
                <a:gd name="T52" fmla="*/ 2074368787 w 90"/>
                <a:gd name="T53" fmla="*/ 2147483646 h 56"/>
                <a:gd name="T54" fmla="*/ 2147483646 w 90"/>
                <a:gd name="T55" fmla="*/ 2147483646 h 56"/>
                <a:gd name="T56" fmla="*/ 2147483646 w 90"/>
                <a:gd name="T57" fmla="*/ 2147483646 h 56"/>
                <a:gd name="T58" fmla="*/ 2147483646 w 90"/>
                <a:gd name="T59" fmla="*/ 2147483646 h 56"/>
                <a:gd name="T60" fmla="*/ 2147483646 w 90"/>
                <a:gd name="T61" fmla="*/ 2147483646 h 56"/>
                <a:gd name="T62" fmla="*/ 2147483646 w 90"/>
                <a:gd name="T63" fmla="*/ 2147483646 h 56"/>
                <a:gd name="T64" fmla="*/ 2147483646 w 90"/>
                <a:gd name="T65" fmla="*/ 2147483646 h 56"/>
                <a:gd name="T66" fmla="*/ 2147483646 w 90"/>
                <a:gd name="T67" fmla="*/ 2147483646 h 56"/>
                <a:gd name="T68" fmla="*/ 2147483646 w 90"/>
                <a:gd name="T69" fmla="*/ 1875315581 h 56"/>
                <a:gd name="T70" fmla="*/ 2147483646 w 90"/>
                <a:gd name="T71" fmla="*/ 1093740543 h 56"/>
                <a:gd name="T72" fmla="*/ 2147483646 w 90"/>
                <a:gd name="T73" fmla="*/ 312455824 h 56"/>
                <a:gd name="T74" fmla="*/ 2147483646 w 90"/>
                <a:gd name="T75" fmla="*/ 312455824 h 56"/>
                <a:gd name="T76" fmla="*/ 2147483646 w 90"/>
                <a:gd name="T77" fmla="*/ 0 h 56"/>
                <a:gd name="T78" fmla="*/ 2147483646 w 90"/>
                <a:gd name="T79" fmla="*/ 0 h 56"/>
                <a:gd name="T80" fmla="*/ 2147483646 w 90"/>
                <a:gd name="T81" fmla="*/ 2031398334 h 56"/>
                <a:gd name="T82" fmla="*/ 2147483646 w 90"/>
                <a:gd name="T83" fmla="*/ 2031398334 h 56"/>
                <a:gd name="T84" fmla="*/ 2147483646 w 90"/>
                <a:gd name="T85" fmla="*/ 2147483646 h 56"/>
                <a:gd name="T86" fmla="*/ 2147483646 w 90"/>
                <a:gd name="T87" fmla="*/ 2147483646 h 56"/>
                <a:gd name="T88" fmla="*/ 2147483646 w 90"/>
                <a:gd name="T89" fmla="*/ 2147483646 h 56"/>
                <a:gd name="T90" fmla="*/ 2147483646 w 90"/>
                <a:gd name="T91" fmla="*/ 2147483646 h 56"/>
                <a:gd name="T92" fmla="*/ 2147483646 w 90"/>
                <a:gd name="T93" fmla="*/ 2147483646 h 56"/>
                <a:gd name="T94" fmla="*/ 2147483646 w 90"/>
                <a:gd name="T95" fmla="*/ 2147483646 h 56"/>
                <a:gd name="T96" fmla="*/ 2147483646 w 90"/>
                <a:gd name="T97" fmla="*/ 2147483646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8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2147483646 h 64"/>
                <a:gd name="T2" fmla="*/ 0 w 70"/>
                <a:gd name="T3" fmla="*/ 2147483646 h 64"/>
                <a:gd name="T4" fmla="*/ 483771484 w 70"/>
                <a:gd name="T5" fmla="*/ 2147483646 h 64"/>
                <a:gd name="T6" fmla="*/ 967542424 w 70"/>
                <a:gd name="T7" fmla="*/ 2147483646 h 64"/>
                <a:gd name="T8" fmla="*/ 1128701070 w 70"/>
                <a:gd name="T9" fmla="*/ 2147483646 h 64"/>
                <a:gd name="T10" fmla="*/ 1128701070 w 70"/>
                <a:gd name="T11" fmla="*/ 2147483646 h 64"/>
                <a:gd name="T12" fmla="*/ 1128701070 w 70"/>
                <a:gd name="T13" fmla="*/ 2147483646 h 64"/>
                <a:gd name="T14" fmla="*/ 1451313909 w 70"/>
                <a:gd name="T15" fmla="*/ 2147483646 h 64"/>
                <a:gd name="T16" fmla="*/ 1451313909 w 70"/>
                <a:gd name="T17" fmla="*/ 2147483646 h 64"/>
                <a:gd name="T18" fmla="*/ 2096243494 w 70"/>
                <a:gd name="T19" fmla="*/ 2147483646 h 64"/>
                <a:gd name="T20" fmla="*/ 2147483646 w 70"/>
                <a:gd name="T21" fmla="*/ 2147483646 h 64"/>
                <a:gd name="T22" fmla="*/ 2147483646 w 70"/>
                <a:gd name="T23" fmla="*/ 2147483646 h 64"/>
                <a:gd name="T24" fmla="*/ 2147483646 w 70"/>
                <a:gd name="T25" fmla="*/ 2147483646 h 64"/>
                <a:gd name="T26" fmla="*/ 2147483646 w 70"/>
                <a:gd name="T27" fmla="*/ 2147483646 h 64"/>
                <a:gd name="T28" fmla="*/ 2147483646 w 70"/>
                <a:gd name="T29" fmla="*/ 2147483646 h 64"/>
                <a:gd name="T30" fmla="*/ 2147483646 w 70"/>
                <a:gd name="T31" fmla="*/ 2147483646 h 64"/>
                <a:gd name="T32" fmla="*/ 2147483646 w 70"/>
                <a:gd name="T33" fmla="*/ 2147483646 h 64"/>
                <a:gd name="T34" fmla="*/ 2147483646 w 70"/>
                <a:gd name="T35" fmla="*/ 2147483646 h 64"/>
                <a:gd name="T36" fmla="*/ 2147483646 w 70"/>
                <a:gd name="T37" fmla="*/ 2147483646 h 64"/>
                <a:gd name="T38" fmla="*/ 2147483646 w 70"/>
                <a:gd name="T39" fmla="*/ 2147483646 h 64"/>
                <a:gd name="T40" fmla="*/ 2147483646 w 70"/>
                <a:gd name="T41" fmla="*/ 2147483646 h 64"/>
                <a:gd name="T42" fmla="*/ 2147483646 w 70"/>
                <a:gd name="T43" fmla="*/ 1413427540 h 64"/>
                <a:gd name="T44" fmla="*/ 2147483646 w 70"/>
                <a:gd name="T45" fmla="*/ 1413427540 h 64"/>
                <a:gd name="T46" fmla="*/ 2147483646 w 70"/>
                <a:gd name="T47" fmla="*/ 989317652 h 64"/>
                <a:gd name="T48" fmla="*/ 2147483646 w 70"/>
                <a:gd name="T49" fmla="*/ 989317652 h 64"/>
                <a:gd name="T50" fmla="*/ 2147483646 w 70"/>
                <a:gd name="T51" fmla="*/ 989317652 h 64"/>
                <a:gd name="T52" fmla="*/ 2147483646 w 70"/>
                <a:gd name="T53" fmla="*/ 1272057751 h 64"/>
                <a:gd name="T54" fmla="*/ 2147483646 w 70"/>
                <a:gd name="T55" fmla="*/ 1554797329 h 64"/>
                <a:gd name="T56" fmla="*/ 2147483646 w 70"/>
                <a:gd name="T57" fmla="*/ 1837536907 h 64"/>
                <a:gd name="T58" fmla="*/ 2147483646 w 70"/>
                <a:gd name="T59" fmla="*/ 1837536907 h 64"/>
                <a:gd name="T60" fmla="*/ 2147483646 w 70"/>
                <a:gd name="T61" fmla="*/ 1837536907 h 64"/>
                <a:gd name="T62" fmla="*/ 2147483646 w 70"/>
                <a:gd name="T63" fmla="*/ 1554797329 h 64"/>
                <a:gd name="T64" fmla="*/ 2147483646 w 70"/>
                <a:gd name="T65" fmla="*/ 1413427540 h 64"/>
                <a:gd name="T66" fmla="*/ 2147483646 w 70"/>
                <a:gd name="T67" fmla="*/ 1413427540 h 64"/>
                <a:gd name="T68" fmla="*/ 2147483646 w 70"/>
                <a:gd name="T69" fmla="*/ 565479677 h 64"/>
                <a:gd name="T70" fmla="*/ 2147483646 w 70"/>
                <a:gd name="T71" fmla="*/ 424109367 h 64"/>
                <a:gd name="T72" fmla="*/ 2147483646 w 70"/>
                <a:gd name="T73" fmla="*/ 0 h 64"/>
                <a:gd name="T74" fmla="*/ 2147483646 w 70"/>
                <a:gd name="T75" fmla="*/ 0 h 64"/>
                <a:gd name="T76" fmla="*/ 2147483646 w 70"/>
                <a:gd name="T77" fmla="*/ 2147483646 h 64"/>
                <a:gd name="T78" fmla="*/ 2147483646 w 70"/>
                <a:gd name="T79" fmla="*/ 2147483646 h 64"/>
                <a:gd name="T80" fmla="*/ 2147483646 w 70"/>
                <a:gd name="T81" fmla="*/ 2147483646 h 64"/>
                <a:gd name="T82" fmla="*/ 2147483646 w 70"/>
                <a:gd name="T83" fmla="*/ 2147483646 h 64"/>
                <a:gd name="T84" fmla="*/ 2147483646 w 70"/>
                <a:gd name="T85" fmla="*/ 2147483646 h 64"/>
                <a:gd name="T86" fmla="*/ 2147483646 w 70"/>
                <a:gd name="T87" fmla="*/ 2147483646 h 64"/>
                <a:gd name="T88" fmla="*/ 2147483646 w 70"/>
                <a:gd name="T89" fmla="*/ 2147483646 h 64"/>
                <a:gd name="T90" fmla="*/ 2147483646 w 70"/>
                <a:gd name="T91" fmla="*/ 2147483646 h 64"/>
                <a:gd name="T92" fmla="*/ 2147483646 w 70"/>
                <a:gd name="T93" fmla="*/ 2147483646 h 64"/>
                <a:gd name="T94" fmla="*/ 2147483646 w 70"/>
                <a:gd name="T95" fmla="*/ 2147483646 h 64"/>
                <a:gd name="T96" fmla="*/ 2147483646 w 70"/>
                <a:gd name="T97" fmla="*/ 2147483646 h 64"/>
                <a:gd name="T98" fmla="*/ 1773630656 w 70"/>
                <a:gd name="T99" fmla="*/ 2147483646 h 64"/>
                <a:gd name="T100" fmla="*/ 1128701070 w 70"/>
                <a:gd name="T101" fmla="*/ 2147483646 h 64"/>
                <a:gd name="T102" fmla="*/ 806087687 w 70"/>
                <a:gd name="T103" fmla="*/ 2147483646 h 64"/>
                <a:gd name="T104" fmla="*/ 0 w 70"/>
                <a:gd name="T105" fmla="*/ 2147483646 h 64"/>
                <a:gd name="T106" fmla="*/ 0 w 70"/>
                <a:gd name="T107" fmla="*/ 2147483646 h 6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19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2147483646 h 42"/>
                <a:gd name="T2" fmla="*/ 0 w 75"/>
                <a:gd name="T3" fmla="*/ 2147483646 h 42"/>
                <a:gd name="T4" fmla="*/ 0 w 75"/>
                <a:gd name="T5" fmla="*/ 2147483646 h 42"/>
                <a:gd name="T6" fmla="*/ 0 w 75"/>
                <a:gd name="T7" fmla="*/ 2147483646 h 42"/>
                <a:gd name="T8" fmla="*/ 0 w 75"/>
                <a:gd name="T9" fmla="*/ 2147483646 h 42"/>
                <a:gd name="T10" fmla="*/ 2147483646 w 75"/>
                <a:gd name="T11" fmla="*/ 2147483646 h 42"/>
                <a:gd name="T12" fmla="*/ 2147483646 w 75"/>
                <a:gd name="T13" fmla="*/ 2147483646 h 42"/>
                <a:gd name="T14" fmla="*/ 2147483646 w 75"/>
                <a:gd name="T15" fmla="*/ 2147483646 h 42"/>
                <a:gd name="T16" fmla="*/ 2147483646 w 75"/>
                <a:gd name="T17" fmla="*/ 2147483646 h 42"/>
                <a:gd name="T18" fmla="*/ 2147483646 w 75"/>
                <a:gd name="T19" fmla="*/ 1926239162 h 42"/>
                <a:gd name="T20" fmla="*/ 2147483646 w 75"/>
                <a:gd name="T21" fmla="*/ 1629980971 h 42"/>
                <a:gd name="T22" fmla="*/ 2147483646 w 75"/>
                <a:gd name="T23" fmla="*/ 740925938 h 42"/>
                <a:gd name="T24" fmla="*/ 2147483646 w 75"/>
                <a:gd name="T25" fmla="*/ 0 h 42"/>
                <a:gd name="T26" fmla="*/ 2147483646 w 75"/>
                <a:gd name="T27" fmla="*/ 0 h 42"/>
                <a:gd name="T28" fmla="*/ 2147483646 w 75"/>
                <a:gd name="T29" fmla="*/ 1926239162 h 42"/>
                <a:gd name="T30" fmla="*/ 2147483646 w 75"/>
                <a:gd name="T31" fmla="*/ 1926239162 h 42"/>
                <a:gd name="T32" fmla="*/ 2147483646 w 75"/>
                <a:gd name="T33" fmla="*/ 2147483646 h 42"/>
                <a:gd name="T34" fmla="*/ 2147483646 w 75"/>
                <a:gd name="T35" fmla="*/ 2147483646 h 42"/>
                <a:gd name="T36" fmla="*/ 2147483646 w 75"/>
                <a:gd name="T37" fmla="*/ 1926239162 h 42"/>
                <a:gd name="T38" fmla="*/ 2147483646 w 75"/>
                <a:gd name="T39" fmla="*/ 1926239162 h 42"/>
                <a:gd name="T40" fmla="*/ 2147483646 w 75"/>
                <a:gd name="T41" fmla="*/ 2147483646 h 42"/>
                <a:gd name="T42" fmla="*/ 2147483646 w 75"/>
                <a:gd name="T43" fmla="*/ 2147483646 h 42"/>
                <a:gd name="T44" fmla="*/ 2147483646 w 75"/>
                <a:gd name="T45" fmla="*/ 2147483646 h 42"/>
                <a:gd name="T46" fmla="*/ 2147483646 w 75"/>
                <a:gd name="T47" fmla="*/ 2147483646 h 42"/>
                <a:gd name="T48" fmla="*/ 2147483646 w 75"/>
                <a:gd name="T49" fmla="*/ 2147483646 h 42"/>
                <a:gd name="T50" fmla="*/ 2147483646 w 75"/>
                <a:gd name="T51" fmla="*/ 2147483646 h 42"/>
                <a:gd name="T52" fmla="*/ 2147483646 w 75"/>
                <a:gd name="T53" fmla="*/ 2147483646 h 42"/>
                <a:gd name="T54" fmla="*/ 2147483646 w 75"/>
                <a:gd name="T55" fmla="*/ 2147483646 h 42"/>
                <a:gd name="T56" fmla="*/ 1481889065 w 75"/>
                <a:gd name="T57" fmla="*/ 2147483646 h 42"/>
                <a:gd name="T58" fmla="*/ 740944797 w 75"/>
                <a:gd name="T59" fmla="*/ 2147483646 h 42"/>
                <a:gd name="T60" fmla="*/ 0 w 75"/>
                <a:gd name="T61" fmla="*/ 2147483646 h 42"/>
                <a:gd name="T62" fmla="*/ 0 w 75"/>
                <a:gd name="T63" fmla="*/ 2147483646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0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2147483646 w 58"/>
                <a:gd name="T1" fmla="*/ 717548780 h 29"/>
                <a:gd name="T2" fmla="*/ 2147483646 w 58"/>
                <a:gd name="T3" fmla="*/ 717548780 h 29"/>
                <a:gd name="T4" fmla="*/ 2147483646 w 58"/>
                <a:gd name="T5" fmla="*/ 1076322923 h 29"/>
                <a:gd name="T6" fmla="*/ 2147483646 w 58"/>
                <a:gd name="T7" fmla="*/ 1554769413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32394047 w 58"/>
                <a:gd name="T19" fmla="*/ 2147483646 h 29"/>
                <a:gd name="T20" fmla="*/ 1148304440 w 58"/>
                <a:gd name="T21" fmla="*/ 2147483646 h 29"/>
                <a:gd name="T22" fmla="*/ 492044530 w 58"/>
                <a:gd name="T23" fmla="*/ 2147483646 h 29"/>
                <a:gd name="T24" fmla="*/ 0 w 58"/>
                <a:gd name="T25" fmla="*/ 2147483646 h 29"/>
                <a:gd name="T26" fmla="*/ 0 w 58"/>
                <a:gd name="T27" fmla="*/ 2147483646 h 29"/>
                <a:gd name="T28" fmla="*/ 492044530 w 58"/>
                <a:gd name="T29" fmla="*/ 1913544049 h 29"/>
                <a:gd name="T30" fmla="*/ 656259362 w 58"/>
                <a:gd name="T31" fmla="*/ 1315667616 h 29"/>
                <a:gd name="T32" fmla="*/ 1148304440 w 58"/>
                <a:gd name="T33" fmla="*/ 1076322923 h 29"/>
                <a:gd name="T34" fmla="*/ 1640348970 w 58"/>
                <a:gd name="T35" fmla="*/ 717548780 h 29"/>
                <a:gd name="T36" fmla="*/ 2147483646 w 58"/>
                <a:gd name="T37" fmla="*/ 478446490 h 29"/>
                <a:gd name="T38" fmla="*/ 2147483646 w 58"/>
                <a:gd name="T39" fmla="*/ 239101797 h 29"/>
                <a:gd name="T40" fmla="*/ 2147483646 w 58"/>
                <a:gd name="T41" fmla="*/ 239101797 h 29"/>
                <a:gd name="T42" fmla="*/ 2147483646 w 58"/>
                <a:gd name="T43" fmla="*/ 0 h 29"/>
                <a:gd name="T44" fmla="*/ 2147483646 w 58"/>
                <a:gd name="T45" fmla="*/ 0 h 29"/>
                <a:gd name="T46" fmla="*/ 2147483646 w 58"/>
                <a:gd name="T47" fmla="*/ 239101797 h 29"/>
                <a:gd name="T48" fmla="*/ 2147483646 w 58"/>
                <a:gd name="T49" fmla="*/ 239101797 h 29"/>
                <a:gd name="T50" fmla="*/ 2147483646 w 58"/>
                <a:gd name="T51" fmla="*/ 717548780 h 29"/>
                <a:gd name="T52" fmla="*/ 2147483646 w 58"/>
                <a:gd name="T53" fmla="*/ 717548780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1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2147483646 w 41"/>
                <a:gd name="T1" fmla="*/ 0 h 46"/>
                <a:gd name="T2" fmla="*/ 2147483646 w 41"/>
                <a:gd name="T3" fmla="*/ 0 h 46"/>
                <a:gd name="T4" fmla="*/ 2147483646 w 41"/>
                <a:gd name="T5" fmla="*/ 1387365052 h 46"/>
                <a:gd name="T6" fmla="*/ 2147483646 w 41"/>
                <a:gd name="T7" fmla="*/ 2147483646 h 46"/>
                <a:gd name="T8" fmla="*/ 2147483646 w 41"/>
                <a:gd name="T9" fmla="*/ 2147483646 h 46"/>
                <a:gd name="T10" fmla="*/ 2147483646 w 41"/>
                <a:gd name="T11" fmla="*/ 2147483646 h 46"/>
                <a:gd name="T12" fmla="*/ 2147483646 w 41"/>
                <a:gd name="T13" fmla="*/ 2147483646 h 46"/>
                <a:gd name="T14" fmla="*/ 2147483646 w 41"/>
                <a:gd name="T15" fmla="*/ 2147483646 h 46"/>
                <a:gd name="T16" fmla="*/ 2147483646 w 41"/>
                <a:gd name="T17" fmla="*/ 2147483646 h 46"/>
                <a:gd name="T18" fmla="*/ 2147483646 w 41"/>
                <a:gd name="T19" fmla="*/ 2147483646 h 46"/>
                <a:gd name="T20" fmla="*/ 2147483646 w 41"/>
                <a:gd name="T21" fmla="*/ 2147483646 h 46"/>
                <a:gd name="T22" fmla="*/ 2070714091 w 41"/>
                <a:gd name="T23" fmla="*/ 2147483646 h 46"/>
                <a:gd name="T24" fmla="*/ 1752187560 w 41"/>
                <a:gd name="T25" fmla="*/ 2147483646 h 46"/>
                <a:gd name="T26" fmla="*/ 1752187560 w 41"/>
                <a:gd name="T27" fmla="*/ 2147483646 h 46"/>
                <a:gd name="T28" fmla="*/ 318525990 w 41"/>
                <a:gd name="T29" fmla="*/ 2147483646 h 46"/>
                <a:gd name="T30" fmla="*/ 159263266 w 41"/>
                <a:gd name="T31" fmla="*/ 2147483646 h 46"/>
                <a:gd name="T32" fmla="*/ 0 w 41"/>
                <a:gd name="T33" fmla="*/ 2147483646 h 46"/>
                <a:gd name="T34" fmla="*/ 159263266 w 41"/>
                <a:gd name="T35" fmla="*/ 2147483646 h 46"/>
                <a:gd name="T36" fmla="*/ 318525990 w 41"/>
                <a:gd name="T37" fmla="*/ 2147483646 h 46"/>
                <a:gd name="T38" fmla="*/ 1911450826 w 41"/>
                <a:gd name="T39" fmla="*/ 2147483646 h 46"/>
                <a:gd name="T40" fmla="*/ 1911450826 w 41"/>
                <a:gd name="T41" fmla="*/ 2147483646 h 46"/>
                <a:gd name="T42" fmla="*/ 2070714091 w 41"/>
                <a:gd name="T43" fmla="*/ 2147483646 h 46"/>
                <a:gd name="T44" fmla="*/ 2070714091 w 41"/>
                <a:gd name="T45" fmla="*/ 2147483646 h 46"/>
                <a:gd name="T46" fmla="*/ 2070714091 w 41"/>
                <a:gd name="T47" fmla="*/ 2147483646 h 46"/>
                <a:gd name="T48" fmla="*/ 2147483646 w 41"/>
                <a:gd name="T49" fmla="*/ 1803547441 h 46"/>
                <a:gd name="T50" fmla="*/ 2147483646 w 41"/>
                <a:gd name="T51" fmla="*/ 1248548203 h 46"/>
                <a:gd name="T52" fmla="*/ 2147483646 w 41"/>
                <a:gd name="T53" fmla="*/ 971182145 h 46"/>
                <a:gd name="T54" fmla="*/ 2147483646 w 41"/>
                <a:gd name="T55" fmla="*/ 832365296 h 46"/>
                <a:gd name="T56" fmla="*/ 2147483646 w 41"/>
                <a:gd name="T57" fmla="*/ 416182907 h 46"/>
                <a:gd name="T58" fmla="*/ 2147483646 w 41"/>
                <a:gd name="T59" fmla="*/ 277366059 h 46"/>
                <a:gd name="T60" fmla="*/ 2147483646 w 41"/>
                <a:gd name="T61" fmla="*/ 0 h 46"/>
                <a:gd name="T62" fmla="*/ 2147483646 w 41"/>
                <a:gd name="T63" fmla="*/ 0 h 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2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147483646 h 36"/>
                <a:gd name="T2" fmla="*/ 0 w 57"/>
                <a:gd name="T3" fmla="*/ 2147483646 h 36"/>
                <a:gd name="T4" fmla="*/ 1630034979 w 57"/>
                <a:gd name="T5" fmla="*/ 2147483646 h 36"/>
                <a:gd name="T6" fmla="*/ 2147483646 w 57"/>
                <a:gd name="T7" fmla="*/ 2147483646 h 36"/>
                <a:gd name="T8" fmla="*/ 2147483646 w 57"/>
                <a:gd name="T9" fmla="*/ 2147483646 h 36"/>
                <a:gd name="T10" fmla="*/ 2147483646 w 57"/>
                <a:gd name="T11" fmla="*/ 2147483646 h 36"/>
                <a:gd name="T12" fmla="*/ 2147483646 w 57"/>
                <a:gd name="T13" fmla="*/ 2147483646 h 36"/>
                <a:gd name="T14" fmla="*/ 2147483646 w 57"/>
                <a:gd name="T15" fmla="*/ 2147483646 h 36"/>
                <a:gd name="T16" fmla="*/ 2147483646 w 57"/>
                <a:gd name="T17" fmla="*/ 2147483646 h 36"/>
                <a:gd name="T18" fmla="*/ 2147483646 w 57"/>
                <a:gd name="T19" fmla="*/ 1926239162 h 36"/>
                <a:gd name="T20" fmla="*/ 2147483646 w 57"/>
                <a:gd name="T21" fmla="*/ 1333722779 h 36"/>
                <a:gd name="T22" fmla="*/ 2147483646 w 57"/>
                <a:gd name="T23" fmla="*/ 1333722779 h 36"/>
                <a:gd name="T24" fmla="*/ 2147483646 w 57"/>
                <a:gd name="T25" fmla="*/ 1037184129 h 36"/>
                <a:gd name="T26" fmla="*/ 2147483646 w 57"/>
                <a:gd name="T27" fmla="*/ 592796842 h 36"/>
                <a:gd name="T28" fmla="*/ 2147483646 w 57"/>
                <a:gd name="T29" fmla="*/ 0 h 36"/>
                <a:gd name="T30" fmla="*/ 2147483646 w 57"/>
                <a:gd name="T31" fmla="*/ 0 h 36"/>
                <a:gd name="T32" fmla="*/ 2147483646 w 57"/>
                <a:gd name="T33" fmla="*/ 592796842 h 36"/>
                <a:gd name="T34" fmla="*/ 2147483646 w 57"/>
                <a:gd name="T35" fmla="*/ 1481851875 h 36"/>
                <a:gd name="T36" fmla="*/ 2147483646 w 57"/>
                <a:gd name="T37" fmla="*/ 2147483646 h 36"/>
                <a:gd name="T38" fmla="*/ 2147483646 w 57"/>
                <a:gd name="T39" fmla="*/ 2147483646 h 36"/>
                <a:gd name="T40" fmla="*/ 2147483646 w 57"/>
                <a:gd name="T41" fmla="*/ 2147483646 h 36"/>
                <a:gd name="T42" fmla="*/ 2147483646 w 57"/>
                <a:gd name="T43" fmla="*/ 2147483646 h 36"/>
                <a:gd name="T44" fmla="*/ 2147483646 w 57"/>
                <a:gd name="T45" fmla="*/ 2147483646 h 36"/>
                <a:gd name="T46" fmla="*/ 2147483646 w 57"/>
                <a:gd name="T47" fmla="*/ 2147483646 h 36"/>
                <a:gd name="T48" fmla="*/ 2147483646 w 57"/>
                <a:gd name="T49" fmla="*/ 2147483646 h 36"/>
                <a:gd name="T50" fmla="*/ 1333767113 w 57"/>
                <a:gd name="T51" fmla="*/ 2147483646 h 36"/>
                <a:gd name="T52" fmla="*/ 0 w 57"/>
                <a:gd name="T53" fmla="*/ 2147483646 h 36"/>
                <a:gd name="T54" fmla="*/ 0 w 57"/>
                <a:gd name="T55" fmla="*/ 2147483646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3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2147483646 h 25"/>
                <a:gd name="T2" fmla="*/ 0 w 54"/>
                <a:gd name="T3" fmla="*/ 2147483646 h 25"/>
                <a:gd name="T4" fmla="*/ 740925938 w 54"/>
                <a:gd name="T5" fmla="*/ 1442061632 h 25"/>
                <a:gd name="T6" fmla="*/ 1333722779 w 54"/>
                <a:gd name="T7" fmla="*/ 917675584 h 25"/>
                <a:gd name="T8" fmla="*/ 1926239162 w 54"/>
                <a:gd name="T9" fmla="*/ 786579072 h 25"/>
                <a:gd name="T10" fmla="*/ 1926239162 w 54"/>
                <a:gd name="T11" fmla="*/ 786579072 h 25"/>
                <a:gd name="T12" fmla="*/ 2147483646 w 54"/>
                <a:gd name="T13" fmla="*/ 131096512 h 25"/>
                <a:gd name="T14" fmla="*/ 2147483646 w 54"/>
                <a:gd name="T15" fmla="*/ 0 h 25"/>
                <a:gd name="T16" fmla="*/ 2147483646 w 54"/>
                <a:gd name="T17" fmla="*/ 0 h 25"/>
                <a:gd name="T18" fmla="*/ 2147483646 w 54"/>
                <a:gd name="T19" fmla="*/ 131096512 h 25"/>
                <a:gd name="T20" fmla="*/ 2147483646 w 54"/>
                <a:gd name="T21" fmla="*/ 524386048 h 25"/>
                <a:gd name="T22" fmla="*/ 2147483646 w 54"/>
                <a:gd name="T23" fmla="*/ 1704254656 h 25"/>
                <a:gd name="T24" fmla="*/ 2147483646 w 54"/>
                <a:gd name="T25" fmla="*/ 1704254656 h 25"/>
                <a:gd name="T26" fmla="*/ 2147483646 w 54"/>
                <a:gd name="T27" fmla="*/ 2147483646 h 25"/>
                <a:gd name="T28" fmla="*/ 2147483646 w 54"/>
                <a:gd name="T29" fmla="*/ 2147483646 h 25"/>
                <a:gd name="T30" fmla="*/ 0 w 54"/>
                <a:gd name="T31" fmla="*/ 2147483646 h 25"/>
                <a:gd name="T32" fmla="*/ 0 w 54"/>
                <a:gd name="T33" fmla="*/ 214748364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4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2147483646 h 55"/>
                <a:gd name="T2" fmla="*/ 0 w 56"/>
                <a:gd name="T3" fmla="*/ 2147483646 h 55"/>
                <a:gd name="T4" fmla="*/ 531422032 w 56"/>
                <a:gd name="T5" fmla="*/ 2147483646 h 55"/>
                <a:gd name="T6" fmla="*/ 531422032 w 56"/>
                <a:gd name="T7" fmla="*/ 2147483646 h 55"/>
                <a:gd name="T8" fmla="*/ 1860106974 w 56"/>
                <a:gd name="T9" fmla="*/ 2147483646 h 55"/>
                <a:gd name="T10" fmla="*/ 1860106974 w 56"/>
                <a:gd name="T11" fmla="*/ 2147483646 h 55"/>
                <a:gd name="T12" fmla="*/ 2125687617 w 56"/>
                <a:gd name="T13" fmla="*/ 2147483646 h 55"/>
                <a:gd name="T14" fmla="*/ 2147483646 w 56"/>
                <a:gd name="T15" fmla="*/ 2147483646 h 55"/>
                <a:gd name="T16" fmla="*/ 2125687617 w 56"/>
                <a:gd name="T17" fmla="*/ 2147483646 h 55"/>
                <a:gd name="T18" fmla="*/ 2125687617 w 56"/>
                <a:gd name="T19" fmla="*/ 2147483646 h 55"/>
                <a:gd name="T20" fmla="*/ 1461475008 w 56"/>
                <a:gd name="T21" fmla="*/ 2147483646 h 55"/>
                <a:gd name="T22" fmla="*/ 1195634129 w 56"/>
                <a:gd name="T23" fmla="*/ 2147483646 h 55"/>
                <a:gd name="T24" fmla="*/ 1195634129 w 56"/>
                <a:gd name="T25" fmla="*/ 1682997881 h 55"/>
                <a:gd name="T26" fmla="*/ 1195634129 w 56"/>
                <a:gd name="T27" fmla="*/ 841363859 h 55"/>
                <a:gd name="T28" fmla="*/ 1195634129 w 56"/>
                <a:gd name="T29" fmla="*/ 841363859 h 55"/>
                <a:gd name="T30" fmla="*/ 2147483646 w 56"/>
                <a:gd name="T31" fmla="*/ 0 h 55"/>
                <a:gd name="T32" fmla="*/ 2147483646 w 56"/>
                <a:gd name="T33" fmla="*/ 0 h 55"/>
                <a:gd name="T34" fmla="*/ 2147483646 w 56"/>
                <a:gd name="T35" fmla="*/ 280454793 h 55"/>
                <a:gd name="T36" fmla="*/ 2147483646 w 56"/>
                <a:gd name="T37" fmla="*/ 701271544 h 55"/>
                <a:gd name="T38" fmla="*/ 2147483646 w 56"/>
                <a:gd name="T39" fmla="*/ 701271544 h 55"/>
                <a:gd name="T40" fmla="*/ 1461475008 w 56"/>
                <a:gd name="T41" fmla="*/ 2103544988 h 55"/>
                <a:gd name="T42" fmla="*/ 1461475008 w 56"/>
                <a:gd name="T43" fmla="*/ 2103544988 h 55"/>
                <a:gd name="T44" fmla="*/ 2147483646 w 56"/>
                <a:gd name="T45" fmla="*/ 2147483646 h 55"/>
                <a:gd name="T46" fmla="*/ 2147483646 w 56"/>
                <a:gd name="T47" fmla="*/ 2147483646 h 55"/>
                <a:gd name="T48" fmla="*/ 2147483646 w 56"/>
                <a:gd name="T49" fmla="*/ 2147483646 h 55"/>
                <a:gd name="T50" fmla="*/ 2147483646 w 56"/>
                <a:gd name="T51" fmla="*/ 2147483646 h 55"/>
                <a:gd name="T52" fmla="*/ 2147483646 w 56"/>
                <a:gd name="T53" fmla="*/ 2147483646 h 55"/>
                <a:gd name="T54" fmla="*/ 2147483646 w 56"/>
                <a:gd name="T55" fmla="*/ 2147483646 h 55"/>
                <a:gd name="T56" fmla="*/ 2147483646 w 56"/>
                <a:gd name="T57" fmla="*/ 2147483646 h 55"/>
                <a:gd name="T58" fmla="*/ 2147483646 w 56"/>
                <a:gd name="T59" fmla="*/ 2147483646 h 55"/>
                <a:gd name="T60" fmla="*/ 2147483646 w 56"/>
                <a:gd name="T61" fmla="*/ 2147483646 h 55"/>
                <a:gd name="T62" fmla="*/ 2147483646 w 56"/>
                <a:gd name="T63" fmla="*/ 2147483646 h 55"/>
                <a:gd name="T64" fmla="*/ 2147483646 w 56"/>
                <a:gd name="T65" fmla="*/ 2147483646 h 55"/>
                <a:gd name="T66" fmla="*/ 2147483646 w 56"/>
                <a:gd name="T67" fmla="*/ 2147483646 h 55"/>
                <a:gd name="T68" fmla="*/ 2147483646 w 56"/>
                <a:gd name="T69" fmla="*/ 2147483646 h 55"/>
                <a:gd name="T70" fmla="*/ 2147483646 w 56"/>
                <a:gd name="T71" fmla="*/ 2147483646 h 55"/>
                <a:gd name="T72" fmla="*/ 1727056161 w 56"/>
                <a:gd name="T73" fmla="*/ 2147483646 h 55"/>
                <a:gd name="T74" fmla="*/ 0 w 56"/>
                <a:gd name="T75" fmla="*/ 2147483646 h 55"/>
                <a:gd name="T76" fmla="*/ 0 w 56"/>
                <a:gd name="T77" fmla="*/ 2147483646 h 5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5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2147483646 w 55"/>
                <a:gd name="T1" fmla="*/ 2147483646 h 30"/>
                <a:gd name="T2" fmla="*/ 2147483646 w 55"/>
                <a:gd name="T3" fmla="*/ 2147483646 h 30"/>
                <a:gd name="T4" fmla="*/ 2147483646 w 55"/>
                <a:gd name="T5" fmla="*/ 2147483646 h 30"/>
                <a:gd name="T6" fmla="*/ 2147483646 w 55"/>
                <a:gd name="T7" fmla="*/ 2147483646 h 30"/>
                <a:gd name="T8" fmla="*/ 2147483646 w 55"/>
                <a:gd name="T9" fmla="*/ 2147483646 h 30"/>
                <a:gd name="T10" fmla="*/ 2147483646 w 55"/>
                <a:gd name="T11" fmla="*/ 2147483646 h 30"/>
                <a:gd name="T12" fmla="*/ 2147483646 w 55"/>
                <a:gd name="T13" fmla="*/ 2147483646 h 30"/>
                <a:gd name="T14" fmla="*/ 2147483646 w 55"/>
                <a:gd name="T15" fmla="*/ 2147483646 h 30"/>
                <a:gd name="T16" fmla="*/ 1542635403 w 55"/>
                <a:gd name="T17" fmla="*/ 2147483646 h 30"/>
                <a:gd name="T18" fmla="*/ 841363859 w 55"/>
                <a:gd name="T19" fmla="*/ 1037184129 h 30"/>
                <a:gd name="T20" fmla="*/ 841363859 w 55"/>
                <a:gd name="T21" fmla="*/ 1037184129 h 30"/>
                <a:gd name="T22" fmla="*/ 0 w 55"/>
                <a:gd name="T23" fmla="*/ 0 h 30"/>
                <a:gd name="T24" fmla="*/ 0 w 55"/>
                <a:gd name="T25" fmla="*/ 0 h 30"/>
                <a:gd name="T26" fmla="*/ 2147483646 w 55"/>
                <a:gd name="T27" fmla="*/ 592796842 h 30"/>
                <a:gd name="T28" fmla="*/ 2147483646 w 55"/>
                <a:gd name="T29" fmla="*/ 592796842 h 30"/>
                <a:gd name="T30" fmla="*/ 2147483646 w 55"/>
                <a:gd name="T31" fmla="*/ 444667746 h 30"/>
                <a:gd name="T32" fmla="*/ 2147483646 w 55"/>
                <a:gd name="T33" fmla="*/ 444667746 h 30"/>
                <a:gd name="T34" fmla="*/ 2147483646 w 55"/>
                <a:gd name="T35" fmla="*/ 1481851875 h 30"/>
                <a:gd name="T36" fmla="*/ 2147483646 w 55"/>
                <a:gd name="T37" fmla="*/ 1481851875 h 30"/>
                <a:gd name="T38" fmla="*/ 2147483646 w 55"/>
                <a:gd name="T39" fmla="*/ 1629980971 h 30"/>
                <a:gd name="T40" fmla="*/ 2147483646 w 55"/>
                <a:gd name="T41" fmla="*/ 1629980971 h 30"/>
                <a:gd name="T42" fmla="*/ 2147483646 w 55"/>
                <a:gd name="T43" fmla="*/ 1481851875 h 30"/>
                <a:gd name="T44" fmla="*/ 2147483646 w 55"/>
                <a:gd name="T45" fmla="*/ 1185313754 h 30"/>
                <a:gd name="T46" fmla="*/ 2147483646 w 55"/>
                <a:gd name="T47" fmla="*/ 1185313754 h 30"/>
                <a:gd name="T48" fmla="*/ 2147483646 w 55"/>
                <a:gd name="T49" fmla="*/ 1629980971 h 30"/>
                <a:gd name="T50" fmla="*/ 2147483646 w 55"/>
                <a:gd name="T51" fmla="*/ 2147483646 h 30"/>
                <a:gd name="T52" fmla="*/ 2147483646 w 55"/>
                <a:gd name="T53" fmla="*/ 2147483646 h 30"/>
                <a:gd name="T54" fmla="*/ 2147483646 w 55"/>
                <a:gd name="T55" fmla="*/ 2147483646 h 30"/>
                <a:gd name="T56" fmla="*/ 2147483646 w 55"/>
                <a:gd name="T57" fmla="*/ 2147483646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6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2147483646 h 43"/>
                <a:gd name="T2" fmla="*/ 0 w 53"/>
                <a:gd name="T3" fmla="*/ 2147483646 h 43"/>
                <a:gd name="T4" fmla="*/ 783683393 w 53"/>
                <a:gd name="T5" fmla="*/ 2147483646 h 43"/>
                <a:gd name="T6" fmla="*/ 1097040617 w 53"/>
                <a:gd name="T7" fmla="*/ 2147483646 h 43"/>
                <a:gd name="T8" fmla="*/ 1410397302 w 53"/>
                <a:gd name="T9" fmla="*/ 2071173076 h 43"/>
                <a:gd name="T10" fmla="*/ 1097040617 w 53"/>
                <a:gd name="T11" fmla="*/ 1656831884 h 43"/>
                <a:gd name="T12" fmla="*/ 1097040617 w 53"/>
                <a:gd name="T13" fmla="*/ 1104643490 h 43"/>
                <a:gd name="T14" fmla="*/ 1097040617 w 53"/>
                <a:gd name="T15" fmla="*/ 690301781 h 43"/>
                <a:gd name="T16" fmla="*/ 1410397302 w 53"/>
                <a:gd name="T17" fmla="*/ 552188395 h 43"/>
                <a:gd name="T18" fmla="*/ 1410397302 w 53"/>
                <a:gd name="T19" fmla="*/ 552188395 h 43"/>
                <a:gd name="T20" fmla="*/ 2147483646 w 53"/>
                <a:gd name="T21" fmla="*/ 138113903 h 43"/>
                <a:gd name="T22" fmla="*/ 2147483646 w 53"/>
                <a:gd name="T23" fmla="*/ 0 h 43"/>
                <a:gd name="T24" fmla="*/ 2147483646 w 53"/>
                <a:gd name="T25" fmla="*/ 276227806 h 43"/>
                <a:gd name="T26" fmla="*/ 2147483646 w 53"/>
                <a:gd name="T27" fmla="*/ 1104643490 h 43"/>
                <a:gd name="T28" fmla="*/ 2147483646 w 53"/>
                <a:gd name="T29" fmla="*/ 1104643490 h 43"/>
                <a:gd name="T30" fmla="*/ 2147483646 w 53"/>
                <a:gd name="T31" fmla="*/ 1242757392 h 43"/>
                <a:gd name="T32" fmla="*/ 2147483646 w 53"/>
                <a:gd name="T33" fmla="*/ 1242757392 h 43"/>
                <a:gd name="T34" fmla="*/ 2147483646 w 53"/>
                <a:gd name="T35" fmla="*/ 2071173076 h 43"/>
                <a:gd name="T36" fmla="*/ 2147483646 w 53"/>
                <a:gd name="T37" fmla="*/ 2071173076 h 43"/>
                <a:gd name="T38" fmla="*/ 2147483646 w 53"/>
                <a:gd name="T39" fmla="*/ 2147483646 h 43"/>
                <a:gd name="T40" fmla="*/ 2147483646 w 53"/>
                <a:gd name="T41" fmla="*/ 2147483646 h 43"/>
                <a:gd name="T42" fmla="*/ 2147483646 w 53"/>
                <a:gd name="T43" fmla="*/ 2147483646 h 43"/>
                <a:gd name="T44" fmla="*/ 2147483646 w 53"/>
                <a:gd name="T45" fmla="*/ 2147483646 h 43"/>
                <a:gd name="T46" fmla="*/ 2147483646 w 53"/>
                <a:gd name="T47" fmla="*/ 2147483646 h 43"/>
                <a:gd name="T48" fmla="*/ 2147483646 w 53"/>
                <a:gd name="T49" fmla="*/ 2147483646 h 43"/>
                <a:gd name="T50" fmla="*/ 2147483646 w 53"/>
                <a:gd name="T51" fmla="*/ 2147483646 h 43"/>
                <a:gd name="T52" fmla="*/ 2147483646 w 53"/>
                <a:gd name="T53" fmla="*/ 2147483646 h 43"/>
                <a:gd name="T54" fmla="*/ 2147483646 w 53"/>
                <a:gd name="T55" fmla="*/ 2147483646 h 43"/>
                <a:gd name="T56" fmla="*/ 1724045128 w 53"/>
                <a:gd name="T57" fmla="*/ 2147483646 h 43"/>
                <a:gd name="T58" fmla="*/ 313357224 w 53"/>
                <a:gd name="T59" fmla="*/ 2147483646 h 43"/>
                <a:gd name="T60" fmla="*/ 0 w 53"/>
                <a:gd name="T61" fmla="*/ 2147483646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7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592821460 w 45"/>
                <a:gd name="T1" fmla="*/ 2147483646 h 49"/>
                <a:gd name="T2" fmla="*/ 592821460 w 45"/>
                <a:gd name="T3" fmla="*/ 2147483646 h 49"/>
                <a:gd name="T4" fmla="*/ 0 w 45"/>
                <a:gd name="T5" fmla="*/ 278646812 h 49"/>
                <a:gd name="T6" fmla="*/ 0 w 45"/>
                <a:gd name="T7" fmla="*/ 278646812 h 49"/>
                <a:gd name="T8" fmla="*/ 2147483646 w 45"/>
                <a:gd name="T9" fmla="*/ 0 h 49"/>
                <a:gd name="T10" fmla="*/ 2147483646 w 45"/>
                <a:gd name="T11" fmla="*/ 0 h 49"/>
                <a:gd name="T12" fmla="*/ 2147483646 w 45"/>
                <a:gd name="T13" fmla="*/ 557025110 h 49"/>
                <a:gd name="T14" fmla="*/ 2147483646 w 45"/>
                <a:gd name="T15" fmla="*/ 1253507624 h 49"/>
                <a:gd name="T16" fmla="*/ 2147483646 w 45"/>
                <a:gd name="T17" fmla="*/ 1532154437 h 49"/>
                <a:gd name="T18" fmla="*/ 2147483646 w 45"/>
                <a:gd name="T19" fmla="*/ 1949990139 h 49"/>
                <a:gd name="T20" fmla="*/ 2147483646 w 45"/>
                <a:gd name="T21" fmla="*/ 2147483646 h 49"/>
                <a:gd name="T22" fmla="*/ 2147483646 w 45"/>
                <a:gd name="T23" fmla="*/ 2147483646 h 49"/>
                <a:gd name="T24" fmla="*/ 2147483646 w 45"/>
                <a:gd name="T25" fmla="*/ 2147483646 h 49"/>
                <a:gd name="T26" fmla="*/ 2147483646 w 45"/>
                <a:gd name="T27" fmla="*/ 2147483646 h 49"/>
                <a:gd name="T28" fmla="*/ 2147483646 w 45"/>
                <a:gd name="T29" fmla="*/ 2147483646 h 49"/>
                <a:gd name="T30" fmla="*/ 2147483646 w 45"/>
                <a:gd name="T31" fmla="*/ 2147483646 h 49"/>
                <a:gd name="T32" fmla="*/ 2147483646 w 45"/>
                <a:gd name="T33" fmla="*/ 2147483646 h 49"/>
                <a:gd name="T34" fmla="*/ 2147483646 w 45"/>
                <a:gd name="T35" fmla="*/ 2147483646 h 49"/>
                <a:gd name="T36" fmla="*/ 2147483646 w 45"/>
                <a:gd name="T37" fmla="*/ 2147483646 h 49"/>
                <a:gd name="T38" fmla="*/ 2147483646 w 45"/>
                <a:gd name="T39" fmla="*/ 2147483646 h 49"/>
                <a:gd name="T40" fmla="*/ 2147483646 w 45"/>
                <a:gd name="T41" fmla="*/ 2147483646 h 49"/>
                <a:gd name="T42" fmla="*/ 2147483646 w 45"/>
                <a:gd name="T43" fmla="*/ 2147483646 h 49"/>
                <a:gd name="T44" fmla="*/ 2147483646 w 45"/>
                <a:gd name="T45" fmla="*/ 2147483646 h 49"/>
                <a:gd name="T46" fmla="*/ 2147483646 w 45"/>
                <a:gd name="T47" fmla="*/ 2147483646 h 49"/>
                <a:gd name="T48" fmla="*/ 2147483646 w 45"/>
                <a:gd name="T49" fmla="*/ 2147483646 h 49"/>
                <a:gd name="T50" fmla="*/ 2147483646 w 45"/>
                <a:gd name="T51" fmla="*/ 2147483646 h 49"/>
                <a:gd name="T52" fmla="*/ 2147483646 w 45"/>
                <a:gd name="T53" fmla="*/ 2147483646 h 49"/>
                <a:gd name="T54" fmla="*/ 592821460 w 45"/>
                <a:gd name="T55" fmla="*/ 2147483646 h 49"/>
                <a:gd name="T56" fmla="*/ 592821460 w 45"/>
                <a:gd name="T57" fmla="*/ 214748364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8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147483646 w 45"/>
                <a:gd name="T1" fmla="*/ 148129096 h 42"/>
                <a:gd name="T2" fmla="*/ 2147483646 w 45"/>
                <a:gd name="T3" fmla="*/ 148129096 h 42"/>
                <a:gd name="T4" fmla="*/ 2147483646 w 45"/>
                <a:gd name="T5" fmla="*/ 2074368787 h 42"/>
                <a:gd name="T6" fmla="*/ 2147483646 w 45"/>
                <a:gd name="T7" fmla="*/ 2074368787 h 42"/>
                <a:gd name="T8" fmla="*/ 2147483646 w 45"/>
                <a:gd name="T9" fmla="*/ 2147483646 h 42"/>
                <a:gd name="T10" fmla="*/ 2147483646 w 45"/>
                <a:gd name="T11" fmla="*/ 2147483646 h 42"/>
                <a:gd name="T12" fmla="*/ 2147483646 w 45"/>
                <a:gd name="T13" fmla="*/ 2074368787 h 42"/>
                <a:gd name="T14" fmla="*/ 2147483646 w 45"/>
                <a:gd name="T15" fmla="*/ 2074368787 h 42"/>
                <a:gd name="T16" fmla="*/ 2147483646 w 45"/>
                <a:gd name="T17" fmla="*/ 2074368787 h 42"/>
                <a:gd name="T18" fmla="*/ 2147483646 w 45"/>
                <a:gd name="T19" fmla="*/ 2147483646 h 42"/>
                <a:gd name="T20" fmla="*/ 2147483646 w 45"/>
                <a:gd name="T21" fmla="*/ 2147483646 h 42"/>
                <a:gd name="T22" fmla="*/ 2147483646 w 45"/>
                <a:gd name="T23" fmla="*/ 2147483646 h 42"/>
                <a:gd name="T24" fmla="*/ 2147483646 w 45"/>
                <a:gd name="T25" fmla="*/ 2147483646 h 42"/>
                <a:gd name="T26" fmla="*/ 2147483646 w 45"/>
                <a:gd name="T27" fmla="*/ 2147483646 h 42"/>
                <a:gd name="T28" fmla="*/ 2147483646 w 45"/>
                <a:gd name="T29" fmla="*/ 2147483646 h 42"/>
                <a:gd name="T30" fmla="*/ 2147483646 w 45"/>
                <a:gd name="T31" fmla="*/ 2147483646 h 42"/>
                <a:gd name="T32" fmla="*/ 2147483646 w 45"/>
                <a:gd name="T33" fmla="*/ 2147483646 h 42"/>
                <a:gd name="T34" fmla="*/ 2147483646 w 45"/>
                <a:gd name="T35" fmla="*/ 2147483646 h 42"/>
                <a:gd name="T36" fmla="*/ 2147483646 w 45"/>
                <a:gd name="T37" fmla="*/ 2147483646 h 42"/>
                <a:gd name="T38" fmla="*/ 2147483646 w 45"/>
                <a:gd name="T39" fmla="*/ 2147483646 h 42"/>
                <a:gd name="T40" fmla="*/ 2147483646 w 45"/>
                <a:gd name="T41" fmla="*/ 2147483646 h 42"/>
                <a:gd name="T42" fmla="*/ 2147483646 w 45"/>
                <a:gd name="T43" fmla="*/ 2147483646 h 42"/>
                <a:gd name="T44" fmla="*/ 2074455736 w 45"/>
                <a:gd name="T45" fmla="*/ 2147483646 h 42"/>
                <a:gd name="T46" fmla="*/ 2074455736 w 45"/>
                <a:gd name="T47" fmla="*/ 2147483646 h 42"/>
                <a:gd name="T48" fmla="*/ 2147483646 w 45"/>
                <a:gd name="T49" fmla="*/ 2074368787 h 42"/>
                <a:gd name="T50" fmla="*/ 2147483646 w 45"/>
                <a:gd name="T51" fmla="*/ 2074368787 h 42"/>
                <a:gd name="T52" fmla="*/ 0 w 45"/>
                <a:gd name="T53" fmla="*/ 1629980971 h 42"/>
                <a:gd name="T54" fmla="*/ 0 w 45"/>
                <a:gd name="T55" fmla="*/ 1629980971 h 42"/>
                <a:gd name="T56" fmla="*/ 0 w 45"/>
                <a:gd name="T57" fmla="*/ 1037184129 h 42"/>
                <a:gd name="T58" fmla="*/ 148135381 w 45"/>
                <a:gd name="T59" fmla="*/ 444667746 h 42"/>
                <a:gd name="T60" fmla="*/ 592821460 w 45"/>
                <a:gd name="T61" fmla="*/ 148129096 h 42"/>
                <a:gd name="T62" fmla="*/ 1185363514 w 45"/>
                <a:gd name="T63" fmla="*/ 0 h 42"/>
                <a:gd name="T64" fmla="*/ 1185363514 w 45"/>
                <a:gd name="T65" fmla="*/ 0 h 42"/>
                <a:gd name="T66" fmla="*/ 2147483646 w 45"/>
                <a:gd name="T67" fmla="*/ 148129096 h 42"/>
                <a:gd name="T68" fmla="*/ 2147483646 w 45"/>
                <a:gd name="T69" fmla="*/ 148129096 h 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29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2147483646 w 34"/>
                <a:gd name="T1" fmla="*/ 0 h 29"/>
                <a:gd name="T2" fmla="*/ 2147483646 w 34"/>
                <a:gd name="T3" fmla="*/ 0 h 29"/>
                <a:gd name="T4" fmla="*/ 2147483646 w 34"/>
                <a:gd name="T5" fmla="*/ 2147483646 h 29"/>
                <a:gd name="T6" fmla="*/ 2147483646 w 34"/>
                <a:gd name="T7" fmla="*/ 2147483646 h 29"/>
                <a:gd name="T8" fmla="*/ 1625818654 w 34"/>
                <a:gd name="T9" fmla="*/ 2147483646 h 29"/>
                <a:gd name="T10" fmla="*/ 1625818654 w 34"/>
                <a:gd name="T11" fmla="*/ 2147483646 h 29"/>
                <a:gd name="T12" fmla="*/ 0 w 34"/>
                <a:gd name="T13" fmla="*/ 328129681 h 29"/>
                <a:gd name="T14" fmla="*/ 0 w 34"/>
                <a:gd name="T15" fmla="*/ 328129681 h 29"/>
                <a:gd name="T16" fmla="*/ 2147483646 w 34"/>
                <a:gd name="T17" fmla="*/ 0 h 29"/>
                <a:gd name="T18" fmla="*/ 2147483646 w 34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0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2147483646 w 50"/>
                <a:gd name="T1" fmla="*/ 0 h 35"/>
                <a:gd name="T2" fmla="*/ 2147483646 w 50"/>
                <a:gd name="T3" fmla="*/ 0 h 35"/>
                <a:gd name="T4" fmla="*/ 2147483646 w 50"/>
                <a:gd name="T5" fmla="*/ 2147483646 h 35"/>
                <a:gd name="T6" fmla="*/ 2147483646 w 50"/>
                <a:gd name="T7" fmla="*/ 2147483646 h 35"/>
                <a:gd name="T8" fmla="*/ 2147483646 w 50"/>
                <a:gd name="T9" fmla="*/ 2147483646 h 35"/>
                <a:gd name="T10" fmla="*/ 2147483646 w 50"/>
                <a:gd name="T11" fmla="*/ 2147483646 h 35"/>
                <a:gd name="T12" fmla="*/ 2147483646 w 50"/>
                <a:gd name="T13" fmla="*/ 2147483646 h 35"/>
                <a:gd name="T14" fmla="*/ 0 w 50"/>
                <a:gd name="T15" fmla="*/ 2147483646 h 35"/>
                <a:gd name="T16" fmla="*/ 0 w 50"/>
                <a:gd name="T17" fmla="*/ 2147483646 h 35"/>
                <a:gd name="T18" fmla="*/ 1572657690 w 50"/>
                <a:gd name="T19" fmla="*/ 2147483646 h 35"/>
                <a:gd name="T20" fmla="*/ 2147483646 w 50"/>
                <a:gd name="T21" fmla="*/ 2147483646 h 35"/>
                <a:gd name="T22" fmla="*/ 2147483646 w 50"/>
                <a:gd name="T23" fmla="*/ 1773630656 h 35"/>
                <a:gd name="T24" fmla="*/ 2147483646 w 50"/>
                <a:gd name="T25" fmla="*/ 483771484 h 35"/>
                <a:gd name="T26" fmla="*/ 2147483646 w 50"/>
                <a:gd name="T27" fmla="*/ 483771484 h 35"/>
                <a:gd name="T28" fmla="*/ 2147483646 w 50"/>
                <a:gd name="T29" fmla="*/ 0 h 35"/>
                <a:gd name="T30" fmla="*/ 2147483646 w 50"/>
                <a:gd name="T31" fmla="*/ 0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1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2147483646 w 39"/>
                <a:gd name="T1" fmla="*/ 1730754359 h 17"/>
                <a:gd name="T2" fmla="*/ 2147483646 w 39"/>
                <a:gd name="T3" fmla="*/ 1730754359 h 17"/>
                <a:gd name="T4" fmla="*/ 444689103 w 39"/>
                <a:gd name="T5" fmla="*/ 1730754359 h 17"/>
                <a:gd name="T6" fmla="*/ 444689103 w 39"/>
                <a:gd name="T7" fmla="*/ 1730754359 h 17"/>
                <a:gd name="T8" fmla="*/ 0 w 39"/>
                <a:gd name="T9" fmla="*/ 712753487 h 17"/>
                <a:gd name="T10" fmla="*/ 0 w 39"/>
                <a:gd name="T11" fmla="*/ 407287573 h 17"/>
                <a:gd name="T12" fmla="*/ 296272778 w 39"/>
                <a:gd name="T13" fmla="*/ 101822127 h 17"/>
                <a:gd name="T14" fmla="*/ 444689103 w 39"/>
                <a:gd name="T15" fmla="*/ 0 h 17"/>
                <a:gd name="T16" fmla="*/ 1037234658 w 39"/>
                <a:gd name="T17" fmla="*/ 0 h 17"/>
                <a:gd name="T18" fmla="*/ 2147483646 w 39"/>
                <a:gd name="T19" fmla="*/ 0 h 17"/>
                <a:gd name="T20" fmla="*/ 2147483646 w 39"/>
                <a:gd name="T21" fmla="*/ 0 h 17"/>
                <a:gd name="T22" fmla="*/ 2147483646 w 39"/>
                <a:gd name="T23" fmla="*/ 101822127 h 17"/>
                <a:gd name="T24" fmla="*/ 2147483646 w 39"/>
                <a:gd name="T25" fmla="*/ 101822127 h 17"/>
                <a:gd name="T26" fmla="*/ 2147483646 w 39"/>
                <a:gd name="T27" fmla="*/ 101822127 h 17"/>
                <a:gd name="T28" fmla="*/ 2147483646 w 39"/>
                <a:gd name="T29" fmla="*/ 305465914 h 17"/>
                <a:gd name="T30" fmla="*/ 2147483646 w 39"/>
                <a:gd name="T31" fmla="*/ 407287573 h 17"/>
                <a:gd name="T32" fmla="*/ 2147483646 w 39"/>
                <a:gd name="T33" fmla="*/ 610931360 h 17"/>
                <a:gd name="T34" fmla="*/ 2147483646 w 39"/>
                <a:gd name="T35" fmla="*/ 814575147 h 17"/>
                <a:gd name="T36" fmla="*/ 2147483646 w 39"/>
                <a:gd name="T37" fmla="*/ 1730754359 h 17"/>
                <a:gd name="T38" fmla="*/ 2147483646 w 39"/>
                <a:gd name="T39" fmla="*/ 173075435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2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2147483646 w 54"/>
                <a:gd name="T1" fmla="*/ 0 h 26"/>
                <a:gd name="T2" fmla="*/ 2147483646 w 54"/>
                <a:gd name="T3" fmla="*/ 0 h 26"/>
                <a:gd name="T4" fmla="*/ 2147483646 w 54"/>
                <a:gd name="T5" fmla="*/ 0 h 26"/>
                <a:gd name="T6" fmla="*/ 2147483646 w 54"/>
                <a:gd name="T7" fmla="*/ 0 h 26"/>
                <a:gd name="T8" fmla="*/ 2147483646 w 54"/>
                <a:gd name="T9" fmla="*/ 663779814 h 26"/>
                <a:gd name="T10" fmla="*/ 2147483646 w 54"/>
                <a:gd name="T11" fmla="*/ 1327559079 h 26"/>
                <a:gd name="T12" fmla="*/ 2147483646 w 54"/>
                <a:gd name="T13" fmla="*/ 1493654881 h 26"/>
                <a:gd name="T14" fmla="*/ 2147483646 w 54"/>
                <a:gd name="T15" fmla="*/ 1825544788 h 26"/>
                <a:gd name="T16" fmla="*/ 2147483646 w 54"/>
                <a:gd name="T17" fmla="*/ 2147483646 h 26"/>
                <a:gd name="T18" fmla="*/ 2147483646 w 54"/>
                <a:gd name="T19" fmla="*/ 2147483646 h 26"/>
                <a:gd name="T20" fmla="*/ 2147483646 w 54"/>
                <a:gd name="T21" fmla="*/ 2147483646 h 26"/>
                <a:gd name="T22" fmla="*/ 148129096 w 54"/>
                <a:gd name="T23" fmla="*/ 2147483646 h 26"/>
                <a:gd name="T24" fmla="*/ 148129096 w 54"/>
                <a:gd name="T25" fmla="*/ 2147483646 h 26"/>
                <a:gd name="T26" fmla="*/ 0 w 54"/>
                <a:gd name="T27" fmla="*/ 2147483646 h 26"/>
                <a:gd name="T28" fmla="*/ 0 w 54"/>
                <a:gd name="T29" fmla="*/ 2147483646 h 26"/>
                <a:gd name="T30" fmla="*/ 740925938 w 54"/>
                <a:gd name="T31" fmla="*/ 2147483646 h 26"/>
                <a:gd name="T32" fmla="*/ 1629980971 w 54"/>
                <a:gd name="T33" fmla="*/ 2147483646 h 26"/>
                <a:gd name="T34" fmla="*/ 1629980971 w 54"/>
                <a:gd name="T35" fmla="*/ 2147483646 h 26"/>
                <a:gd name="T36" fmla="*/ 1778110067 w 54"/>
                <a:gd name="T37" fmla="*/ 1825544788 h 26"/>
                <a:gd name="T38" fmla="*/ 2074368787 w 54"/>
                <a:gd name="T39" fmla="*/ 1327559079 h 26"/>
                <a:gd name="T40" fmla="*/ 2147483646 w 54"/>
                <a:gd name="T41" fmla="*/ 0 h 26"/>
                <a:gd name="T42" fmla="*/ 2147483646 w 5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3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147483646 w 31"/>
                <a:gd name="T1" fmla="*/ 2147483646 h 19"/>
                <a:gd name="T2" fmla="*/ 2147483646 w 31"/>
                <a:gd name="T3" fmla="*/ 2147483646 h 19"/>
                <a:gd name="T4" fmla="*/ 1477215351 w 31"/>
                <a:gd name="T5" fmla="*/ 2147483646 h 19"/>
                <a:gd name="T6" fmla="*/ 805872867 w 31"/>
                <a:gd name="T7" fmla="*/ 2147483646 h 19"/>
                <a:gd name="T8" fmla="*/ 402805593 w 31"/>
                <a:gd name="T9" fmla="*/ 2015817861 h 19"/>
                <a:gd name="T10" fmla="*/ 0 w 31"/>
                <a:gd name="T11" fmla="*/ 1763746255 h 19"/>
                <a:gd name="T12" fmla="*/ 0 w 31"/>
                <a:gd name="T13" fmla="*/ 1385764678 h 19"/>
                <a:gd name="T14" fmla="*/ 268536891 w 31"/>
                <a:gd name="T15" fmla="*/ 0 h 19"/>
                <a:gd name="T16" fmla="*/ 268536891 w 31"/>
                <a:gd name="T17" fmla="*/ 0 h 19"/>
                <a:gd name="T18" fmla="*/ 2147483646 w 31"/>
                <a:gd name="T19" fmla="*/ 503891550 h 19"/>
                <a:gd name="T20" fmla="*/ 2147483646 w 31"/>
                <a:gd name="T21" fmla="*/ 503891550 h 19"/>
                <a:gd name="T22" fmla="*/ 2147483646 w 31"/>
                <a:gd name="T23" fmla="*/ 2147483646 h 19"/>
                <a:gd name="T24" fmla="*/ 2147483646 w 31"/>
                <a:gd name="T25" fmla="*/ 214748364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31" y="4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4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147483646 h 30"/>
                <a:gd name="T2" fmla="*/ 0 w 39"/>
                <a:gd name="T3" fmla="*/ 2147483646 h 30"/>
                <a:gd name="T4" fmla="*/ 592825492 w 39"/>
                <a:gd name="T5" fmla="*/ 2147483646 h 30"/>
                <a:gd name="T6" fmla="*/ 1185371047 w 39"/>
                <a:gd name="T7" fmla="*/ 2147483646 h 30"/>
                <a:gd name="T8" fmla="*/ 1185371047 w 39"/>
                <a:gd name="T9" fmla="*/ 2147483646 h 30"/>
                <a:gd name="T10" fmla="*/ 2147483646 w 39"/>
                <a:gd name="T11" fmla="*/ 1185313754 h 30"/>
                <a:gd name="T12" fmla="*/ 2147483646 w 39"/>
                <a:gd name="T13" fmla="*/ 0 h 30"/>
                <a:gd name="T14" fmla="*/ 2147483646 w 39"/>
                <a:gd name="T15" fmla="*/ 0 h 30"/>
                <a:gd name="T16" fmla="*/ 2147483646 w 39"/>
                <a:gd name="T17" fmla="*/ 592796842 h 30"/>
                <a:gd name="T18" fmla="*/ 2147483646 w 39"/>
                <a:gd name="T19" fmla="*/ 592796842 h 30"/>
                <a:gd name="T20" fmla="*/ 2147483646 w 39"/>
                <a:gd name="T21" fmla="*/ 1185313754 h 30"/>
                <a:gd name="T22" fmla="*/ 2147483646 w 39"/>
                <a:gd name="T23" fmla="*/ 1185313754 h 30"/>
                <a:gd name="T24" fmla="*/ 2147483646 w 39"/>
                <a:gd name="T25" fmla="*/ 2147483646 h 30"/>
                <a:gd name="T26" fmla="*/ 2147483646 w 39"/>
                <a:gd name="T27" fmla="*/ 2147483646 h 30"/>
                <a:gd name="T28" fmla="*/ 2147483646 w 39"/>
                <a:gd name="T29" fmla="*/ 2147483646 h 30"/>
                <a:gd name="T30" fmla="*/ 2147483646 w 39"/>
                <a:gd name="T31" fmla="*/ 2147483646 h 30"/>
                <a:gd name="T32" fmla="*/ 2147483646 w 39"/>
                <a:gd name="T33" fmla="*/ 2147483646 h 30"/>
                <a:gd name="T34" fmla="*/ 2147483646 w 39"/>
                <a:gd name="T35" fmla="*/ 2147483646 h 30"/>
                <a:gd name="T36" fmla="*/ 2074749253 w 39"/>
                <a:gd name="T37" fmla="*/ 2147483646 h 30"/>
                <a:gd name="T38" fmla="*/ 1037234658 w 39"/>
                <a:gd name="T39" fmla="*/ 2147483646 h 30"/>
                <a:gd name="T40" fmla="*/ 0 w 39"/>
                <a:gd name="T41" fmla="*/ 2147483646 h 30"/>
                <a:gd name="T42" fmla="*/ 0 w 39"/>
                <a:gd name="T43" fmla="*/ 214748364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5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2147483646 h 25"/>
                <a:gd name="T2" fmla="*/ 0 w 36"/>
                <a:gd name="T3" fmla="*/ 2147483646 h 25"/>
                <a:gd name="T4" fmla="*/ 1778110067 w 36"/>
                <a:gd name="T5" fmla="*/ 0 h 25"/>
                <a:gd name="T6" fmla="*/ 1778110067 w 36"/>
                <a:gd name="T7" fmla="*/ 0 h 25"/>
                <a:gd name="T8" fmla="*/ 2147483646 w 36"/>
                <a:gd name="T9" fmla="*/ 373343725 h 25"/>
                <a:gd name="T10" fmla="*/ 2147483646 w 36"/>
                <a:gd name="T11" fmla="*/ 373343725 h 25"/>
                <a:gd name="T12" fmla="*/ 2147483646 w 36"/>
                <a:gd name="T13" fmla="*/ 560179329 h 25"/>
                <a:gd name="T14" fmla="*/ 2147483646 w 36"/>
                <a:gd name="T15" fmla="*/ 560179329 h 25"/>
                <a:gd name="T16" fmla="*/ 2147483646 w 36"/>
                <a:gd name="T17" fmla="*/ 2053554802 h 25"/>
                <a:gd name="T18" fmla="*/ 2147483646 w 36"/>
                <a:gd name="T19" fmla="*/ 2053554802 h 25"/>
                <a:gd name="T20" fmla="*/ 2147483646 w 36"/>
                <a:gd name="T21" fmla="*/ 2147483646 h 25"/>
                <a:gd name="T22" fmla="*/ 2147483646 w 36"/>
                <a:gd name="T23" fmla="*/ 2147483646 h 25"/>
                <a:gd name="T24" fmla="*/ 2147483646 w 36"/>
                <a:gd name="T25" fmla="*/ 2147483646 h 25"/>
                <a:gd name="T26" fmla="*/ 2147483646 w 36"/>
                <a:gd name="T27" fmla="*/ 2147483646 h 25"/>
                <a:gd name="T28" fmla="*/ 2147483646 w 36"/>
                <a:gd name="T29" fmla="*/ 2147483646 h 25"/>
                <a:gd name="T30" fmla="*/ 2074368787 w 36"/>
                <a:gd name="T31" fmla="*/ 2147483646 h 25"/>
                <a:gd name="T32" fmla="*/ 1481851875 w 36"/>
                <a:gd name="T33" fmla="*/ 2147483646 h 25"/>
                <a:gd name="T34" fmla="*/ 0 w 36"/>
                <a:gd name="T35" fmla="*/ 2147483646 h 25"/>
                <a:gd name="T36" fmla="*/ 0 w 36"/>
                <a:gd name="T37" fmla="*/ 2147483646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6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2147483646 w 36"/>
                <a:gd name="T1" fmla="*/ 2147483646 h 22"/>
                <a:gd name="T2" fmla="*/ 2147483646 w 36"/>
                <a:gd name="T3" fmla="*/ 2147483646 h 22"/>
                <a:gd name="T4" fmla="*/ 0 w 36"/>
                <a:gd name="T5" fmla="*/ 2147483646 h 22"/>
                <a:gd name="T6" fmla="*/ 0 w 36"/>
                <a:gd name="T7" fmla="*/ 2147483646 h 22"/>
                <a:gd name="T8" fmla="*/ 592796842 w 36"/>
                <a:gd name="T9" fmla="*/ 0 h 22"/>
                <a:gd name="T10" fmla="*/ 592796842 w 36"/>
                <a:gd name="T11" fmla="*/ 0 h 22"/>
                <a:gd name="T12" fmla="*/ 2074368787 w 36"/>
                <a:gd name="T13" fmla="*/ 257714511 h 22"/>
                <a:gd name="T14" fmla="*/ 2147483646 w 36"/>
                <a:gd name="T15" fmla="*/ 644540866 h 22"/>
                <a:gd name="T16" fmla="*/ 2147483646 w 36"/>
                <a:gd name="T17" fmla="*/ 1031112633 h 22"/>
                <a:gd name="T18" fmla="*/ 2147483646 w 36"/>
                <a:gd name="T19" fmla="*/ 1417939494 h 22"/>
                <a:gd name="T20" fmla="*/ 2147483646 w 36"/>
                <a:gd name="T21" fmla="*/ 1933368011 h 22"/>
                <a:gd name="T22" fmla="*/ 2147483646 w 36"/>
                <a:gd name="T23" fmla="*/ 2147483646 h 22"/>
                <a:gd name="T24" fmla="*/ 2147483646 w 36"/>
                <a:gd name="T25" fmla="*/ 2147483646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7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2147483646 w 31"/>
                <a:gd name="T1" fmla="*/ 592838225 h 27"/>
                <a:gd name="T2" fmla="*/ 2147483646 w 31"/>
                <a:gd name="T3" fmla="*/ 592838225 h 27"/>
                <a:gd name="T4" fmla="*/ 537073782 w 31"/>
                <a:gd name="T5" fmla="*/ 2147483646 h 27"/>
                <a:gd name="T6" fmla="*/ 537073782 w 31"/>
                <a:gd name="T7" fmla="*/ 2147483646 h 27"/>
                <a:gd name="T8" fmla="*/ 268536891 w 31"/>
                <a:gd name="T9" fmla="*/ 2147483646 h 27"/>
                <a:gd name="T10" fmla="*/ 0 w 31"/>
                <a:gd name="T11" fmla="*/ 2147483646 h 27"/>
                <a:gd name="T12" fmla="*/ 0 w 31"/>
                <a:gd name="T13" fmla="*/ 2147483646 h 27"/>
                <a:gd name="T14" fmla="*/ 0 w 31"/>
                <a:gd name="T15" fmla="*/ 1778234737 h 27"/>
                <a:gd name="T16" fmla="*/ 402805593 w 31"/>
                <a:gd name="T17" fmla="*/ 1037256940 h 27"/>
                <a:gd name="T18" fmla="*/ 1208678460 w 31"/>
                <a:gd name="T19" fmla="*/ 148139572 h 27"/>
                <a:gd name="T20" fmla="*/ 1208678460 w 31"/>
                <a:gd name="T21" fmla="*/ 148139572 h 27"/>
                <a:gd name="T22" fmla="*/ 1477215351 w 31"/>
                <a:gd name="T23" fmla="*/ 0 h 27"/>
                <a:gd name="T24" fmla="*/ 2147483646 w 31"/>
                <a:gd name="T25" fmla="*/ 0 h 27"/>
                <a:gd name="T26" fmla="*/ 2147483646 w 31"/>
                <a:gd name="T27" fmla="*/ 0 h 27"/>
                <a:gd name="T28" fmla="*/ 2147483646 w 31"/>
                <a:gd name="T29" fmla="*/ 0 h 27"/>
                <a:gd name="T30" fmla="*/ 2147483646 w 31"/>
                <a:gd name="T31" fmla="*/ 592838225 h 27"/>
                <a:gd name="T32" fmla="*/ 2147483646 w 31"/>
                <a:gd name="T33" fmla="*/ 592838225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8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2147483646 w 31"/>
                <a:gd name="T1" fmla="*/ 1515333078 h 23"/>
                <a:gd name="T2" fmla="*/ 2147483646 w 31"/>
                <a:gd name="T3" fmla="*/ 1515333078 h 23"/>
                <a:gd name="T4" fmla="*/ 2147483646 w 31"/>
                <a:gd name="T5" fmla="*/ 2147483646 h 23"/>
                <a:gd name="T6" fmla="*/ 2147483646 w 31"/>
                <a:gd name="T7" fmla="*/ 2147483646 h 23"/>
                <a:gd name="T8" fmla="*/ 2147483646 w 31"/>
                <a:gd name="T9" fmla="*/ 2147483646 h 23"/>
                <a:gd name="T10" fmla="*/ 2147483646 w 31"/>
                <a:gd name="T11" fmla="*/ 2147483646 h 23"/>
                <a:gd name="T12" fmla="*/ 2145166750 w 31"/>
                <a:gd name="T13" fmla="*/ 2147483646 h 23"/>
                <a:gd name="T14" fmla="*/ 0 w 31"/>
                <a:gd name="T15" fmla="*/ 2147483646 h 23"/>
                <a:gd name="T16" fmla="*/ 0 w 31"/>
                <a:gd name="T17" fmla="*/ 2147483646 h 23"/>
                <a:gd name="T18" fmla="*/ 2147483646 w 31"/>
                <a:gd name="T19" fmla="*/ 0 h 23"/>
                <a:gd name="T20" fmla="*/ 2147483646 w 31"/>
                <a:gd name="T21" fmla="*/ 0 h 23"/>
                <a:gd name="T22" fmla="*/ 2147483646 w 31"/>
                <a:gd name="T23" fmla="*/ 1515333078 h 23"/>
                <a:gd name="T24" fmla="*/ 2147483646 w 31"/>
                <a:gd name="T25" fmla="*/ 151533307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39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2147483646 w 50"/>
                <a:gd name="T1" fmla="*/ 0 h 9"/>
                <a:gd name="T2" fmla="*/ 2147483646 w 50"/>
                <a:gd name="T3" fmla="*/ 0 h 9"/>
                <a:gd name="T4" fmla="*/ 2147483646 w 50"/>
                <a:gd name="T5" fmla="*/ 1334002517 h 9"/>
                <a:gd name="T6" fmla="*/ 2147483646 w 50"/>
                <a:gd name="T7" fmla="*/ 1334002517 h 9"/>
                <a:gd name="T8" fmla="*/ 0 w 50"/>
                <a:gd name="T9" fmla="*/ 1334002517 h 9"/>
                <a:gd name="T10" fmla="*/ 0 w 50"/>
                <a:gd name="T11" fmla="*/ 1334002517 h 9"/>
                <a:gd name="T12" fmla="*/ 943653232 w 50"/>
                <a:gd name="T13" fmla="*/ 592920997 h 9"/>
                <a:gd name="T14" fmla="*/ 1258009996 w 50"/>
                <a:gd name="T15" fmla="*/ 296320519 h 9"/>
                <a:gd name="T16" fmla="*/ 1887014994 w 50"/>
                <a:gd name="T17" fmla="*/ 148160524 h 9"/>
                <a:gd name="T18" fmla="*/ 2147483646 w 50"/>
                <a:gd name="T19" fmla="*/ 0 h 9"/>
                <a:gd name="T20" fmla="*/ 2147483646 w 50"/>
                <a:gd name="T21" fmla="*/ 0 h 9"/>
                <a:gd name="T22" fmla="*/ 2147483646 w 50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0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10931360 h 17"/>
                <a:gd name="T2" fmla="*/ 0 w 36"/>
                <a:gd name="T3" fmla="*/ 610931360 h 17"/>
                <a:gd name="T4" fmla="*/ 1629980971 w 36"/>
                <a:gd name="T5" fmla="*/ 203643787 h 17"/>
                <a:gd name="T6" fmla="*/ 2147483646 w 36"/>
                <a:gd name="T7" fmla="*/ 0 h 17"/>
                <a:gd name="T8" fmla="*/ 2147483646 w 36"/>
                <a:gd name="T9" fmla="*/ 203643787 h 17"/>
                <a:gd name="T10" fmla="*/ 2147483646 w 36"/>
                <a:gd name="T11" fmla="*/ 305465914 h 17"/>
                <a:gd name="T12" fmla="*/ 2147483646 w 36"/>
                <a:gd name="T13" fmla="*/ 610931360 h 17"/>
                <a:gd name="T14" fmla="*/ 2147483646 w 36"/>
                <a:gd name="T15" fmla="*/ 1425288445 h 17"/>
                <a:gd name="T16" fmla="*/ 2147483646 w 36"/>
                <a:gd name="T17" fmla="*/ 1425288445 h 17"/>
                <a:gd name="T18" fmla="*/ 2147483646 w 36"/>
                <a:gd name="T19" fmla="*/ 1730754359 h 17"/>
                <a:gd name="T20" fmla="*/ 2147483646 w 36"/>
                <a:gd name="T21" fmla="*/ 1730754359 h 17"/>
                <a:gd name="T22" fmla="*/ 2147483646 w 36"/>
                <a:gd name="T23" fmla="*/ 1628932699 h 17"/>
                <a:gd name="T24" fmla="*/ 2147483646 w 36"/>
                <a:gd name="T25" fmla="*/ 1425288445 h 17"/>
                <a:gd name="T26" fmla="*/ 1185313754 w 36"/>
                <a:gd name="T27" fmla="*/ 916179212 h 17"/>
                <a:gd name="T28" fmla="*/ 592796842 w 36"/>
                <a:gd name="T29" fmla="*/ 712753487 h 17"/>
                <a:gd name="T30" fmla="*/ 0 w 36"/>
                <a:gd name="T31" fmla="*/ 610931360 h 17"/>
                <a:gd name="T32" fmla="*/ 0 w 36"/>
                <a:gd name="T33" fmla="*/ 61093136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1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444667746 h 18"/>
                <a:gd name="T2" fmla="*/ 0 w 37"/>
                <a:gd name="T3" fmla="*/ 444667746 h 18"/>
                <a:gd name="T4" fmla="*/ 682330841 w 37"/>
                <a:gd name="T5" fmla="*/ 0 h 18"/>
                <a:gd name="T6" fmla="*/ 1501446345 w 37"/>
                <a:gd name="T7" fmla="*/ 0 h 18"/>
                <a:gd name="T8" fmla="*/ 2047257677 w 37"/>
                <a:gd name="T9" fmla="*/ 0 h 18"/>
                <a:gd name="T10" fmla="*/ 2147483646 w 37"/>
                <a:gd name="T11" fmla="*/ 148129096 h 18"/>
                <a:gd name="T12" fmla="*/ 2147483646 w 37"/>
                <a:gd name="T13" fmla="*/ 592796842 h 18"/>
                <a:gd name="T14" fmla="*/ 2147483646 w 37"/>
                <a:gd name="T15" fmla="*/ 592796842 h 18"/>
                <a:gd name="T16" fmla="*/ 2147483646 w 37"/>
                <a:gd name="T17" fmla="*/ 592796842 h 18"/>
                <a:gd name="T18" fmla="*/ 2147483646 w 37"/>
                <a:gd name="T19" fmla="*/ 592796842 h 18"/>
                <a:gd name="T20" fmla="*/ 2147483646 w 37"/>
                <a:gd name="T21" fmla="*/ 1185313754 h 18"/>
                <a:gd name="T22" fmla="*/ 2147483646 w 37"/>
                <a:gd name="T23" fmla="*/ 1629980971 h 18"/>
                <a:gd name="T24" fmla="*/ 2147483646 w 37"/>
                <a:gd name="T25" fmla="*/ 1778110067 h 18"/>
                <a:gd name="T26" fmla="*/ 2147483646 w 37"/>
                <a:gd name="T27" fmla="*/ 2147483646 h 18"/>
                <a:gd name="T28" fmla="*/ 2147483646 w 37"/>
                <a:gd name="T29" fmla="*/ 2147483646 h 18"/>
                <a:gd name="T30" fmla="*/ 1501446345 w 37"/>
                <a:gd name="T31" fmla="*/ 2147483646 h 18"/>
                <a:gd name="T32" fmla="*/ 1501446345 w 37"/>
                <a:gd name="T33" fmla="*/ 2147483646 h 18"/>
                <a:gd name="T34" fmla="*/ 0 w 37"/>
                <a:gd name="T35" fmla="*/ 444667746 h 18"/>
                <a:gd name="T36" fmla="*/ 0 w 37"/>
                <a:gd name="T37" fmla="*/ 444667746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2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1544043554 h 20"/>
                <a:gd name="T2" fmla="*/ 0 w 31"/>
                <a:gd name="T3" fmla="*/ 1544043554 h 20"/>
                <a:gd name="T4" fmla="*/ 536291547 w 31"/>
                <a:gd name="T5" fmla="*/ 857699117 h 20"/>
                <a:gd name="T6" fmla="*/ 1072583093 w 31"/>
                <a:gd name="T7" fmla="*/ 343017748 h 20"/>
                <a:gd name="T8" fmla="*/ 1608874640 w 31"/>
                <a:gd name="T9" fmla="*/ 0 h 20"/>
                <a:gd name="T10" fmla="*/ 1966508430 w 31"/>
                <a:gd name="T11" fmla="*/ 0 h 20"/>
                <a:gd name="T12" fmla="*/ 2147483646 w 31"/>
                <a:gd name="T13" fmla="*/ 0 h 20"/>
                <a:gd name="T14" fmla="*/ 2147483646 w 31"/>
                <a:gd name="T15" fmla="*/ 0 h 20"/>
                <a:gd name="T16" fmla="*/ 2147483646 w 31"/>
                <a:gd name="T17" fmla="*/ 0 h 20"/>
                <a:gd name="T18" fmla="*/ 2147483646 w 31"/>
                <a:gd name="T19" fmla="*/ 514681370 h 20"/>
                <a:gd name="T20" fmla="*/ 2147483646 w 31"/>
                <a:gd name="T21" fmla="*/ 1201025806 h 20"/>
                <a:gd name="T22" fmla="*/ 2147483646 w 31"/>
                <a:gd name="T23" fmla="*/ 1201025806 h 20"/>
                <a:gd name="T24" fmla="*/ 2147483646 w 31"/>
                <a:gd name="T25" fmla="*/ 1715706621 h 20"/>
                <a:gd name="T26" fmla="*/ 2147483646 w 31"/>
                <a:gd name="T27" fmla="*/ 2147483646 h 20"/>
                <a:gd name="T28" fmla="*/ 2147483646 w 31"/>
                <a:gd name="T29" fmla="*/ 2147483646 h 20"/>
                <a:gd name="T30" fmla="*/ 2147483646 w 31"/>
                <a:gd name="T31" fmla="*/ 2147483646 h 20"/>
                <a:gd name="T32" fmla="*/ 2147483646 w 31"/>
                <a:gd name="T33" fmla="*/ 2147483646 h 20"/>
                <a:gd name="T34" fmla="*/ 2147483646 w 31"/>
                <a:gd name="T35" fmla="*/ 2147483646 h 20"/>
                <a:gd name="T36" fmla="*/ 0 w 31"/>
                <a:gd name="T37" fmla="*/ 1544043554 h 20"/>
                <a:gd name="T38" fmla="*/ 0 w 31"/>
                <a:gd name="T39" fmla="*/ 1544043554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3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481851875 w 42"/>
                <a:gd name="T5" fmla="*/ 644540866 h 22"/>
                <a:gd name="T6" fmla="*/ 2147483646 w 42"/>
                <a:gd name="T7" fmla="*/ 1417939494 h 22"/>
                <a:gd name="T8" fmla="*/ 2147483646 w 42"/>
                <a:gd name="T9" fmla="*/ 1546796749 h 22"/>
                <a:gd name="T10" fmla="*/ 2147483646 w 42"/>
                <a:gd name="T11" fmla="*/ 1804510755 h 22"/>
                <a:gd name="T12" fmla="*/ 2147483646 w 42"/>
                <a:gd name="T13" fmla="*/ 1546796749 h 22"/>
                <a:gd name="T14" fmla="*/ 2147483646 w 42"/>
                <a:gd name="T15" fmla="*/ 1159969889 h 22"/>
                <a:gd name="T16" fmla="*/ 2147483646 w 42"/>
                <a:gd name="T17" fmla="*/ 1159969889 h 22"/>
                <a:gd name="T18" fmla="*/ 2147483646 w 42"/>
                <a:gd name="T19" fmla="*/ 2147483646 h 22"/>
                <a:gd name="T20" fmla="*/ 2147483646 w 42"/>
                <a:gd name="T21" fmla="*/ 2147483646 h 22"/>
                <a:gd name="T22" fmla="*/ 2147483646 w 42"/>
                <a:gd name="T23" fmla="*/ 2147483646 h 22"/>
                <a:gd name="T24" fmla="*/ 1629980971 w 42"/>
                <a:gd name="T25" fmla="*/ 2062225266 h 22"/>
                <a:gd name="T26" fmla="*/ 1037184129 w 42"/>
                <a:gd name="T27" fmla="*/ 1804510755 h 22"/>
                <a:gd name="T28" fmla="*/ 592796842 w 42"/>
                <a:gd name="T29" fmla="*/ 1159969889 h 22"/>
                <a:gd name="T30" fmla="*/ 148129096 w 42"/>
                <a:gd name="T31" fmla="*/ 644540866 h 22"/>
                <a:gd name="T32" fmla="*/ 0 w 42"/>
                <a:gd name="T33" fmla="*/ 0 h 22"/>
                <a:gd name="T34" fmla="*/ 0 w 42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4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778110067 w 30"/>
                <a:gd name="T1" fmla="*/ 0 h 16"/>
                <a:gd name="T2" fmla="*/ 1778110067 w 30"/>
                <a:gd name="T3" fmla="*/ 0 h 16"/>
                <a:gd name="T4" fmla="*/ 2147483646 w 30"/>
                <a:gd name="T5" fmla="*/ 1465517529 h 16"/>
                <a:gd name="T6" fmla="*/ 2147483646 w 30"/>
                <a:gd name="T7" fmla="*/ 1465517529 h 16"/>
                <a:gd name="T8" fmla="*/ 2147483646 w 30"/>
                <a:gd name="T9" fmla="*/ 1831773872 h 16"/>
                <a:gd name="T10" fmla="*/ 2147483646 w 30"/>
                <a:gd name="T11" fmla="*/ 1953859320 h 16"/>
                <a:gd name="T12" fmla="*/ 1037184129 w 30"/>
                <a:gd name="T13" fmla="*/ 1953859320 h 16"/>
                <a:gd name="T14" fmla="*/ 592796842 w 30"/>
                <a:gd name="T15" fmla="*/ 1953859320 h 16"/>
                <a:gd name="T16" fmla="*/ 148129096 w 30"/>
                <a:gd name="T17" fmla="*/ 1831773872 h 16"/>
                <a:gd name="T18" fmla="*/ 148129096 w 30"/>
                <a:gd name="T19" fmla="*/ 1831773872 h 16"/>
                <a:gd name="T20" fmla="*/ 0 w 30"/>
                <a:gd name="T21" fmla="*/ 1343186003 h 16"/>
                <a:gd name="T22" fmla="*/ 148129096 w 30"/>
                <a:gd name="T23" fmla="*/ 854844212 h 16"/>
                <a:gd name="T24" fmla="*/ 889055033 w 30"/>
                <a:gd name="T25" fmla="*/ 488587869 h 16"/>
                <a:gd name="T26" fmla="*/ 1778110067 w 30"/>
                <a:gd name="T27" fmla="*/ 0 h 16"/>
                <a:gd name="T28" fmla="*/ 1778110067 w 30"/>
                <a:gd name="T29" fmla="*/ 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5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2147483646 w 52"/>
                <a:gd name="T1" fmla="*/ 1778110067 h 18"/>
                <a:gd name="T2" fmla="*/ 2147483646 w 52"/>
                <a:gd name="T3" fmla="*/ 1778110067 h 18"/>
                <a:gd name="T4" fmla="*/ 2147483646 w 52"/>
                <a:gd name="T5" fmla="*/ 1481851875 h 18"/>
                <a:gd name="T6" fmla="*/ 2147483646 w 52"/>
                <a:gd name="T7" fmla="*/ 1481851875 h 18"/>
                <a:gd name="T8" fmla="*/ 2147483646 w 52"/>
                <a:gd name="T9" fmla="*/ 2074368787 h 18"/>
                <a:gd name="T10" fmla="*/ 2147483646 w 52"/>
                <a:gd name="T11" fmla="*/ 2147483646 h 18"/>
                <a:gd name="T12" fmla="*/ 2147483646 w 52"/>
                <a:gd name="T13" fmla="*/ 2147483646 h 18"/>
                <a:gd name="T14" fmla="*/ 2147483646 w 52"/>
                <a:gd name="T15" fmla="*/ 2147483646 h 18"/>
                <a:gd name="T16" fmla="*/ 2147483646 w 52"/>
                <a:gd name="T17" fmla="*/ 2147483646 h 18"/>
                <a:gd name="T18" fmla="*/ 1537781949 w 52"/>
                <a:gd name="T19" fmla="*/ 1778110067 h 18"/>
                <a:gd name="T20" fmla="*/ 838790154 w 52"/>
                <a:gd name="T21" fmla="*/ 1037184129 h 18"/>
                <a:gd name="T22" fmla="*/ 0 w 52"/>
                <a:gd name="T23" fmla="*/ 148129096 h 18"/>
                <a:gd name="T24" fmla="*/ 0 w 52"/>
                <a:gd name="T25" fmla="*/ 148129096 h 18"/>
                <a:gd name="T26" fmla="*/ 698991795 w 52"/>
                <a:gd name="T27" fmla="*/ 0 h 18"/>
                <a:gd name="T28" fmla="*/ 1258185231 w 52"/>
                <a:gd name="T29" fmla="*/ 0 h 18"/>
                <a:gd name="T30" fmla="*/ 1537781949 w 52"/>
                <a:gd name="T31" fmla="*/ 0 h 18"/>
                <a:gd name="T32" fmla="*/ 1817378667 w 52"/>
                <a:gd name="T33" fmla="*/ 148129096 h 18"/>
                <a:gd name="T34" fmla="*/ 1957177026 w 52"/>
                <a:gd name="T35" fmla="*/ 1037184129 h 18"/>
                <a:gd name="T36" fmla="*/ 2147483646 w 52"/>
                <a:gd name="T37" fmla="*/ 1778110067 h 18"/>
                <a:gd name="T38" fmla="*/ 2147483646 w 52"/>
                <a:gd name="T39" fmla="*/ 1778110067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6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07963494 h 20"/>
                <a:gd name="T2" fmla="*/ 0 w 33"/>
                <a:gd name="T3" fmla="*/ 107963494 h 20"/>
                <a:gd name="T4" fmla="*/ 1185381561 w 33"/>
                <a:gd name="T5" fmla="*/ 0 h 20"/>
                <a:gd name="T6" fmla="*/ 2147483646 w 33"/>
                <a:gd name="T7" fmla="*/ 0 h 20"/>
                <a:gd name="T8" fmla="*/ 2147483646 w 33"/>
                <a:gd name="T9" fmla="*/ 216153683 h 20"/>
                <a:gd name="T10" fmla="*/ 2147483646 w 33"/>
                <a:gd name="T11" fmla="*/ 864161816 h 20"/>
                <a:gd name="T12" fmla="*/ 2147483646 w 33"/>
                <a:gd name="T13" fmla="*/ 864161816 h 20"/>
                <a:gd name="T14" fmla="*/ 2147483646 w 33"/>
                <a:gd name="T15" fmla="*/ 1188278993 h 20"/>
                <a:gd name="T16" fmla="*/ 2147483646 w 33"/>
                <a:gd name="T17" fmla="*/ 1296242486 h 20"/>
                <a:gd name="T18" fmla="*/ 2147483646 w 33"/>
                <a:gd name="T19" fmla="*/ 1728323156 h 20"/>
                <a:gd name="T20" fmla="*/ 2147483646 w 33"/>
                <a:gd name="T21" fmla="*/ 2147483646 h 20"/>
                <a:gd name="T22" fmla="*/ 2147483646 w 33"/>
                <a:gd name="T23" fmla="*/ 2147483646 h 20"/>
                <a:gd name="T24" fmla="*/ 0 w 33"/>
                <a:gd name="T25" fmla="*/ 107963494 h 20"/>
                <a:gd name="T26" fmla="*/ 0 w 33"/>
                <a:gd name="T27" fmla="*/ 1079634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7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2147483646 w 33"/>
                <a:gd name="T1" fmla="*/ 2147483646 h 26"/>
                <a:gd name="T2" fmla="*/ 2147483646 w 33"/>
                <a:gd name="T3" fmla="*/ 2147483646 h 26"/>
                <a:gd name="T4" fmla="*/ 0 w 33"/>
                <a:gd name="T5" fmla="*/ 2147483646 h 26"/>
                <a:gd name="T6" fmla="*/ 0 w 33"/>
                <a:gd name="T7" fmla="*/ 2147483646 h 26"/>
                <a:gd name="T8" fmla="*/ 148137571 w 33"/>
                <a:gd name="T9" fmla="*/ 2147483646 h 26"/>
                <a:gd name="T10" fmla="*/ 592830749 w 33"/>
                <a:gd name="T11" fmla="*/ 2147483646 h 26"/>
                <a:gd name="T12" fmla="*/ 1630074210 w 33"/>
                <a:gd name="T13" fmla="*/ 2147483646 h 26"/>
                <a:gd name="T14" fmla="*/ 2147483646 w 33"/>
                <a:gd name="T15" fmla="*/ 1327559079 h 26"/>
                <a:gd name="T16" fmla="*/ 2147483646 w 33"/>
                <a:gd name="T17" fmla="*/ 995669172 h 26"/>
                <a:gd name="T18" fmla="*/ 2147483646 w 33"/>
                <a:gd name="T19" fmla="*/ 0 h 26"/>
                <a:gd name="T20" fmla="*/ 2147483646 w 33"/>
                <a:gd name="T21" fmla="*/ 0 h 26"/>
                <a:gd name="T22" fmla="*/ 2147483646 w 33"/>
                <a:gd name="T23" fmla="*/ 2147483646 h 26"/>
                <a:gd name="T24" fmla="*/ 2147483646 w 33"/>
                <a:gd name="T25" fmla="*/ 2147483646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8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63914849 w 29"/>
                <a:gd name="T1" fmla="*/ 1185699947 h 21"/>
                <a:gd name="T2" fmla="*/ 163914849 w 29"/>
                <a:gd name="T3" fmla="*/ 1185699947 h 21"/>
                <a:gd name="T4" fmla="*/ 1148304440 w 29"/>
                <a:gd name="T5" fmla="*/ 1333842588 h 21"/>
                <a:gd name="T6" fmla="*/ 1640348970 w 29"/>
                <a:gd name="T7" fmla="*/ 1185699947 h 21"/>
                <a:gd name="T8" fmla="*/ 1804563802 w 29"/>
                <a:gd name="T9" fmla="*/ 740992614 h 21"/>
                <a:gd name="T10" fmla="*/ 2132394047 w 29"/>
                <a:gd name="T11" fmla="*/ 0 h 21"/>
                <a:gd name="T12" fmla="*/ 2132394047 w 29"/>
                <a:gd name="T13" fmla="*/ 0 h 21"/>
                <a:gd name="T14" fmla="*/ 2147483646 w 29"/>
                <a:gd name="T15" fmla="*/ 2147483646 h 21"/>
                <a:gd name="T16" fmla="*/ 2147483646 w 29"/>
                <a:gd name="T17" fmla="*/ 2147483646 h 21"/>
                <a:gd name="T18" fmla="*/ 0 w 29"/>
                <a:gd name="T19" fmla="*/ 2147483646 h 21"/>
                <a:gd name="T20" fmla="*/ 0 w 29"/>
                <a:gd name="T21" fmla="*/ 2147483646 h 21"/>
                <a:gd name="T22" fmla="*/ 163914849 w 29"/>
                <a:gd name="T23" fmla="*/ 1185699947 h 21"/>
                <a:gd name="T24" fmla="*/ 163914849 w 29"/>
                <a:gd name="T25" fmla="*/ 11856999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49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92281464 w 22"/>
                <a:gd name="T1" fmla="*/ 2147483646 h 18"/>
                <a:gd name="T2" fmla="*/ 192281464 w 22"/>
                <a:gd name="T3" fmla="*/ 2147483646 h 18"/>
                <a:gd name="T4" fmla="*/ 0 w 22"/>
                <a:gd name="T5" fmla="*/ 1926239162 h 18"/>
                <a:gd name="T6" fmla="*/ 0 w 22"/>
                <a:gd name="T7" fmla="*/ 1778110067 h 18"/>
                <a:gd name="T8" fmla="*/ 577178055 w 22"/>
                <a:gd name="T9" fmla="*/ 1185313754 h 18"/>
                <a:gd name="T10" fmla="*/ 2147483646 w 22"/>
                <a:gd name="T11" fmla="*/ 0 h 18"/>
                <a:gd name="T12" fmla="*/ 2147483646 w 22"/>
                <a:gd name="T13" fmla="*/ 0 h 18"/>
                <a:gd name="T14" fmla="*/ 2147483646 w 22"/>
                <a:gd name="T15" fmla="*/ 2147483646 h 18"/>
                <a:gd name="T16" fmla="*/ 2147483646 w 22"/>
                <a:gd name="T17" fmla="*/ 2147483646 h 18"/>
                <a:gd name="T18" fmla="*/ 0 w 22"/>
                <a:gd name="T19" fmla="*/ 2147483646 h 18"/>
                <a:gd name="T20" fmla="*/ 192281464 w 22"/>
                <a:gd name="T21" fmla="*/ 214748364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0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444667746 h 12"/>
                <a:gd name="T2" fmla="*/ 0 w 31"/>
                <a:gd name="T3" fmla="*/ 444667746 h 12"/>
                <a:gd name="T4" fmla="*/ 1342947161 w 31"/>
                <a:gd name="T5" fmla="*/ 148129096 h 12"/>
                <a:gd name="T6" fmla="*/ 2147483646 w 31"/>
                <a:gd name="T7" fmla="*/ 0 h 12"/>
                <a:gd name="T8" fmla="*/ 2147483646 w 31"/>
                <a:gd name="T9" fmla="*/ 148129096 h 12"/>
                <a:gd name="T10" fmla="*/ 2147483646 w 31"/>
                <a:gd name="T11" fmla="*/ 444667746 h 12"/>
                <a:gd name="T12" fmla="*/ 2147483646 w 31"/>
                <a:gd name="T13" fmla="*/ 1037184129 h 12"/>
                <a:gd name="T14" fmla="*/ 2147483646 w 31"/>
                <a:gd name="T15" fmla="*/ 1778110067 h 12"/>
                <a:gd name="T16" fmla="*/ 2147483646 w 31"/>
                <a:gd name="T17" fmla="*/ 1778110067 h 12"/>
                <a:gd name="T18" fmla="*/ 0 w 31"/>
                <a:gd name="T19" fmla="*/ 444667746 h 12"/>
                <a:gd name="T20" fmla="*/ 0 w 31"/>
                <a:gd name="T21" fmla="*/ 44466774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1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2147483646 w 34"/>
                <a:gd name="T1" fmla="*/ 0 h 10"/>
                <a:gd name="T2" fmla="*/ 2147483646 w 34"/>
                <a:gd name="T3" fmla="*/ 0 h 10"/>
                <a:gd name="T4" fmla="*/ 2147483646 w 34"/>
                <a:gd name="T5" fmla="*/ 648370520 h 10"/>
                <a:gd name="T6" fmla="*/ 2147483646 w 34"/>
                <a:gd name="T7" fmla="*/ 864343039 h 10"/>
                <a:gd name="T8" fmla="*/ 2147483646 w 34"/>
                <a:gd name="T9" fmla="*/ 1080542277 h 10"/>
                <a:gd name="T10" fmla="*/ 2147483646 w 34"/>
                <a:gd name="T11" fmla="*/ 1080542277 h 10"/>
                <a:gd name="T12" fmla="*/ 1219561477 w 34"/>
                <a:gd name="T13" fmla="*/ 1080542277 h 10"/>
                <a:gd name="T14" fmla="*/ 0 w 34"/>
                <a:gd name="T15" fmla="*/ 1080542277 h 10"/>
                <a:gd name="T16" fmla="*/ 0 w 34"/>
                <a:gd name="T17" fmla="*/ 1080542277 h 10"/>
                <a:gd name="T18" fmla="*/ 1083966931 w 34"/>
                <a:gd name="T19" fmla="*/ 756356779 h 10"/>
                <a:gd name="T20" fmla="*/ 2147483646 w 34"/>
                <a:gd name="T21" fmla="*/ 432171758 h 10"/>
                <a:gd name="T22" fmla="*/ 2147483646 w 34"/>
                <a:gd name="T23" fmla="*/ 107986260 h 10"/>
                <a:gd name="T24" fmla="*/ 2147483646 w 34"/>
                <a:gd name="T25" fmla="*/ 0 h 10"/>
                <a:gd name="T26" fmla="*/ 2147483646 w 34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2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147483646 w 22"/>
                <a:gd name="T1" fmla="*/ 2005126893 h 14"/>
                <a:gd name="T2" fmla="*/ 2147483646 w 22"/>
                <a:gd name="T3" fmla="*/ 2005126893 h 14"/>
                <a:gd name="T4" fmla="*/ 1804510755 w 22"/>
                <a:gd name="T5" fmla="*/ 2147483646 h 14"/>
                <a:gd name="T6" fmla="*/ 1804510755 w 22"/>
                <a:gd name="T7" fmla="*/ 2147483646 h 14"/>
                <a:gd name="T8" fmla="*/ 902255378 w 22"/>
                <a:gd name="T9" fmla="*/ 2147483646 h 14"/>
                <a:gd name="T10" fmla="*/ 515684116 w 22"/>
                <a:gd name="T11" fmla="*/ 2147483646 h 14"/>
                <a:gd name="T12" fmla="*/ 386571767 w 22"/>
                <a:gd name="T13" fmla="*/ 2147483646 h 14"/>
                <a:gd name="T14" fmla="*/ 257714511 w 22"/>
                <a:gd name="T15" fmla="*/ 2005126893 h 14"/>
                <a:gd name="T16" fmla="*/ 0 w 22"/>
                <a:gd name="T17" fmla="*/ 1640558367 h 14"/>
                <a:gd name="T18" fmla="*/ 257714511 w 22"/>
                <a:gd name="T19" fmla="*/ 0 h 14"/>
                <a:gd name="T20" fmla="*/ 257714511 w 22"/>
                <a:gd name="T21" fmla="*/ 0 h 14"/>
                <a:gd name="T22" fmla="*/ 2147483646 w 22"/>
                <a:gd name="T23" fmla="*/ 2005126893 h 14"/>
                <a:gd name="T24" fmla="*/ 2147483646 w 22"/>
                <a:gd name="T25" fmla="*/ 2005126893 h 14"/>
                <a:gd name="T26" fmla="*/ 2147483646 w 22"/>
                <a:gd name="T27" fmla="*/ 2005126893 h 14"/>
                <a:gd name="T28" fmla="*/ 2147483646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3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147483646 w 20"/>
                <a:gd name="T1" fmla="*/ 182284263 h 14"/>
                <a:gd name="T2" fmla="*/ 2147483646 w 20"/>
                <a:gd name="T3" fmla="*/ 182284263 h 14"/>
                <a:gd name="T4" fmla="*/ 2147483646 w 20"/>
                <a:gd name="T5" fmla="*/ 1275989841 h 14"/>
                <a:gd name="T6" fmla="*/ 2147483646 w 20"/>
                <a:gd name="T7" fmla="*/ 1822842630 h 14"/>
                <a:gd name="T8" fmla="*/ 2147483646 w 20"/>
                <a:gd name="T9" fmla="*/ 1822842630 h 14"/>
                <a:gd name="T10" fmla="*/ 1715706621 w 20"/>
                <a:gd name="T11" fmla="*/ 2147483646 h 14"/>
                <a:gd name="T12" fmla="*/ 514681370 w 20"/>
                <a:gd name="T13" fmla="*/ 2147483646 h 14"/>
                <a:gd name="T14" fmla="*/ 514681370 w 20"/>
                <a:gd name="T15" fmla="*/ 2147483646 h 14"/>
                <a:gd name="T16" fmla="*/ 343017748 w 20"/>
                <a:gd name="T17" fmla="*/ 2147483646 h 14"/>
                <a:gd name="T18" fmla="*/ 0 w 20"/>
                <a:gd name="T19" fmla="*/ 1458274104 h 14"/>
                <a:gd name="T20" fmla="*/ 0 w 20"/>
                <a:gd name="T21" fmla="*/ 1458274104 h 14"/>
                <a:gd name="T22" fmla="*/ 686344437 w 20"/>
                <a:gd name="T23" fmla="*/ 729137052 h 14"/>
                <a:gd name="T24" fmla="*/ 1715706621 w 20"/>
                <a:gd name="T25" fmla="*/ 0 h 14"/>
                <a:gd name="T26" fmla="*/ 1715706621 w 20"/>
                <a:gd name="T27" fmla="*/ 0 h 14"/>
                <a:gd name="T28" fmla="*/ 2147483646 w 20"/>
                <a:gd name="T29" fmla="*/ 0 h 14"/>
                <a:gd name="T30" fmla="*/ 2147483646 w 20"/>
                <a:gd name="T31" fmla="*/ 182284263 h 14"/>
                <a:gd name="T32" fmla="*/ 2147483646 w 20"/>
                <a:gd name="T33" fmla="*/ 18228426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4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147483646 w 26"/>
                <a:gd name="T1" fmla="*/ 1080542277 h 10"/>
                <a:gd name="T2" fmla="*/ 2147483646 w 26"/>
                <a:gd name="T3" fmla="*/ 1080542277 h 10"/>
                <a:gd name="T4" fmla="*/ 0 w 26"/>
                <a:gd name="T5" fmla="*/ 756356779 h 10"/>
                <a:gd name="T6" fmla="*/ 0 w 26"/>
                <a:gd name="T7" fmla="*/ 756356779 h 10"/>
                <a:gd name="T8" fmla="*/ 1161764974 w 26"/>
                <a:gd name="T9" fmla="*/ 216199238 h 10"/>
                <a:gd name="T10" fmla="*/ 2147483646 w 26"/>
                <a:gd name="T11" fmla="*/ 0 h 10"/>
                <a:gd name="T12" fmla="*/ 2147483646 w 26"/>
                <a:gd name="T13" fmla="*/ 216199238 h 10"/>
                <a:gd name="T14" fmla="*/ 2147483646 w 26"/>
                <a:gd name="T15" fmla="*/ 432171758 h 10"/>
                <a:gd name="T16" fmla="*/ 2147483646 w 26"/>
                <a:gd name="T17" fmla="*/ 432171758 h 10"/>
                <a:gd name="T18" fmla="*/ 2147483646 w 26"/>
                <a:gd name="T19" fmla="*/ 1080542277 h 10"/>
                <a:gd name="T20" fmla="*/ 2147483646 w 26"/>
                <a:gd name="T21" fmla="*/ 108054227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5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811827370 h 11"/>
                <a:gd name="T2" fmla="*/ 0 w 22"/>
                <a:gd name="T3" fmla="*/ 811827370 h 11"/>
                <a:gd name="T4" fmla="*/ 2116098245 w 22"/>
                <a:gd name="T5" fmla="*/ 81182737 h 11"/>
                <a:gd name="T6" fmla="*/ 2147483646 w 22"/>
                <a:gd name="T7" fmla="*/ 0 h 11"/>
                <a:gd name="T8" fmla="*/ 2147483646 w 22"/>
                <a:gd name="T9" fmla="*/ 0 h 11"/>
                <a:gd name="T10" fmla="*/ 2147483646 w 22"/>
                <a:gd name="T11" fmla="*/ 0 h 11"/>
                <a:gd name="T12" fmla="*/ 2147483646 w 22"/>
                <a:gd name="T13" fmla="*/ 243548211 h 11"/>
                <a:gd name="T14" fmla="*/ 2147483646 w 22"/>
                <a:gd name="T15" fmla="*/ 568279159 h 11"/>
                <a:gd name="T16" fmla="*/ 2147483646 w 22"/>
                <a:gd name="T17" fmla="*/ 811827370 h 11"/>
                <a:gd name="T18" fmla="*/ 1923816205 w 22"/>
                <a:gd name="T19" fmla="*/ 893010107 h 11"/>
                <a:gd name="T20" fmla="*/ 1154356686 w 22"/>
                <a:gd name="T21" fmla="*/ 893010107 h 11"/>
                <a:gd name="T22" fmla="*/ 0 w 22"/>
                <a:gd name="T23" fmla="*/ 811827370 h 11"/>
                <a:gd name="T24" fmla="*/ 0 w 22"/>
                <a:gd name="T25" fmla="*/ 81182737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6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2109724992 w 16"/>
                <a:gd name="T1" fmla="*/ 2147483646 h 18"/>
                <a:gd name="T2" fmla="*/ 2109724992 w 16"/>
                <a:gd name="T3" fmla="*/ 2147483646 h 18"/>
                <a:gd name="T4" fmla="*/ 1055039602 w 16"/>
                <a:gd name="T5" fmla="*/ 2074368787 h 18"/>
                <a:gd name="T6" fmla="*/ 422086683 w 16"/>
                <a:gd name="T7" fmla="*/ 1481851875 h 18"/>
                <a:gd name="T8" fmla="*/ 0 w 16"/>
                <a:gd name="T9" fmla="*/ 889055033 h 18"/>
                <a:gd name="T10" fmla="*/ 422086683 w 16"/>
                <a:gd name="T11" fmla="*/ 148129096 h 18"/>
                <a:gd name="T12" fmla="*/ 422086683 w 16"/>
                <a:gd name="T13" fmla="*/ 148129096 h 18"/>
                <a:gd name="T14" fmla="*/ 1898858756 w 16"/>
                <a:gd name="T15" fmla="*/ 0 h 18"/>
                <a:gd name="T16" fmla="*/ 1898858756 w 16"/>
                <a:gd name="T17" fmla="*/ 0 h 18"/>
                <a:gd name="T18" fmla="*/ 2147483646 w 16"/>
                <a:gd name="T19" fmla="*/ 2147483646 h 18"/>
                <a:gd name="T20" fmla="*/ 2147483646 w 16"/>
                <a:gd name="T21" fmla="*/ 2147483646 h 18"/>
                <a:gd name="T22" fmla="*/ 2109724992 w 16"/>
                <a:gd name="T23" fmla="*/ 2147483646 h 18"/>
                <a:gd name="T24" fmla="*/ 2109724992 w 16"/>
                <a:gd name="T25" fmla="*/ 2147483646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7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147483646 w 27"/>
                <a:gd name="T1" fmla="*/ 653183225 h 7"/>
                <a:gd name="T2" fmla="*/ 2147483646 w 27"/>
                <a:gd name="T3" fmla="*/ 653183225 h 7"/>
                <a:gd name="T4" fmla="*/ 0 w 27"/>
                <a:gd name="T5" fmla="*/ 186594296 h 7"/>
                <a:gd name="T6" fmla="*/ 0 w 27"/>
                <a:gd name="T7" fmla="*/ 186594296 h 7"/>
                <a:gd name="T8" fmla="*/ 740977797 w 27"/>
                <a:gd name="T9" fmla="*/ 0 h 7"/>
                <a:gd name="T10" fmla="*/ 1481955593 w 27"/>
                <a:gd name="T11" fmla="*/ 186594296 h 7"/>
                <a:gd name="T12" fmla="*/ 2147483646 w 27"/>
                <a:gd name="T13" fmla="*/ 279994632 h 7"/>
                <a:gd name="T14" fmla="*/ 2147483646 w 27"/>
                <a:gd name="T15" fmla="*/ 653183225 h 7"/>
                <a:gd name="T16" fmla="*/ 2147483646 w 27"/>
                <a:gd name="T17" fmla="*/ 65318322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8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147483646 w 22"/>
                <a:gd name="T1" fmla="*/ 2074910116 h 15"/>
                <a:gd name="T2" fmla="*/ 2147483646 w 22"/>
                <a:gd name="T3" fmla="*/ 2074910116 h 15"/>
                <a:gd name="T4" fmla="*/ 0 w 22"/>
                <a:gd name="T5" fmla="*/ 1037315084 h 15"/>
                <a:gd name="T6" fmla="*/ 0 w 22"/>
                <a:gd name="T7" fmla="*/ 1037315084 h 15"/>
                <a:gd name="T8" fmla="*/ 0 w 22"/>
                <a:gd name="T9" fmla="*/ 1037315084 h 15"/>
                <a:gd name="T10" fmla="*/ 2147483646 w 22"/>
                <a:gd name="T11" fmla="*/ 0 h 15"/>
                <a:gd name="T12" fmla="*/ 2147483646 w 22"/>
                <a:gd name="T13" fmla="*/ 0 h 15"/>
                <a:gd name="T14" fmla="*/ 2147483646 w 22"/>
                <a:gd name="T15" fmla="*/ 2147483646 h 15"/>
                <a:gd name="T16" fmla="*/ 2147483646 w 22"/>
                <a:gd name="T17" fmla="*/ 2147483646 h 15"/>
                <a:gd name="T18" fmla="*/ 2147483646 w 22"/>
                <a:gd name="T19" fmla="*/ 2074910116 h 15"/>
                <a:gd name="T20" fmla="*/ 2147483646 w 22"/>
                <a:gd name="T21" fmla="*/ 2074910116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59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2147483646 w 15"/>
                <a:gd name="T1" fmla="*/ 2147483646 h 14"/>
                <a:gd name="T2" fmla="*/ 2147483646 w 15"/>
                <a:gd name="T3" fmla="*/ 2147483646 h 14"/>
                <a:gd name="T4" fmla="*/ 1037315084 w 15"/>
                <a:gd name="T5" fmla="*/ 2147483646 h 14"/>
                <a:gd name="T6" fmla="*/ 592871227 w 15"/>
                <a:gd name="T7" fmla="*/ 2147483646 h 14"/>
                <a:gd name="T8" fmla="*/ 148147952 w 15"/>
                <a:gd name="T9" fmla="*/ 2147483646 h 14"/>
                <a:gd name="T10" fmla="*/ 148147952 w 15"/>
                <a:gd name="T11" fmla="*/ 1822842630 h 14"/>
                <a:gd name="T12" fmla="*/ 0 w 15"/>
                <a:gd name="T13" fmla="*/ 1275989841 h 14"/>
                <a:gd name="T14" fmla="*/ 296295905 w 15"/>
                <a:gd name="T15" fmla="*/ 0 h 14"/>
                <a:gd name="T16" fmla="*/ 296295905 w 15"/>
                <a:gd name="T17" fmla="*/ 0 h 14"/>
                <a:gd name="T18" fmla="*/ 2147483646 w 15"/>
                <a:gd name="T19" fmla="*/ 2147483646 h 14"/>
                <a:gd name="T20" fmla="*/ 2147483646 w 15"/>
                <a:gd name="T21" fmla="*/ 2147483646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0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515076296 h 13"/>
                <a:gd name="T2" fmla="*/ 0 w 15"/>
                <a:gd name="T3" fmla="*/ 1515076296 h 13"/>
                <a:gd name="T4" fmla="*/ 1185742984 w 15"/>
                <a:gd name="T5" fmla="*/ 0 h 13"/>
                <a:gd name="T6" fmla="*/ 1185742984 w 15"/>
                <a:gd name="T7" fmla="*/ 0 h 13"/>
                <a:gd name="T8" fmla="*/ 2074910116 w 15"/>
                <a:gd name="T9" fmla="*/ 815755192 h 13"/>
                <a:gd name="T10" fmla="*/ 2147483646 w 15"/>
                <a:gd name="T11" fmla="*/ 1048862227 h 13"/>
                <a:gd name="T12" fmla="*/ 2074910116 w 15"/>
                <a:gd name="T13" fmla="*/ 1281969262 h 13"/>
                <a:gd name="T14" fmla="*/ 1333890936 w 15"/>
                <a:gd name="T15" fmla="*/ 1398642208 h 13"/>
                <a:gd name="T16" fmla="*/ 0 w 15"/>
                <a:gd name="T17" fmla="*/ 1515076296 h 13"/>
                <a:gd name="T18" fmla="*/ 0 w 15"/>
                <a:gd name="T19" fmla="*/ 1515076296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1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30754359 w 17"/>
                <a:gd name="T1" fmla="*/ 0 h 10"/>
                <a:gd name="T2" fmla="*/ 1730754359 w 17"/>
                <a:gd name="T3" fmla="*/ 0 h 10"/>
                <a:gd name="T4" fmla="*/ 1730754359 w 17"/>
                <a:gd name="T5" fmla="*/ 1792335125 h 10"/>
                <a:gd name="T6" fmla="*/ 1628932699 w 17"/>
                <a:gd name="T7" fmla="*/ 2147483646 h 10"/>
                <a:gd name="T8" fmla="*/ 1628932699 w 17"/>
                <a:gd name="T9" fmla="*/ 2147483646 h 10"/>
                <a:gd name="T10" fmla="*/ 1018000872 w 17"/>
                <a:gd name="T11" fmla="*/ 2147483646 h 10"/>
                <a:gd name="T12" fmla="*/ 0 w 17"/>
                <a:gd name="T13" fmla="*/ 2147483646 h 10"/>
                <a:gd name="T14" fmla="*/ 0 w 17"/>
                <a:gd name="T15" fmla="*/ 2147483646 h 10"/>
                <a:gd name="T16" fmla="*/ 1730754359 w 17"/>
                <a:gd name="T17" fmla="*/ 0 h 10"/>
                <a:gd name="T18" fmla="*/ 1730754359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2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48147952 w 15"/>
                <a:gd name="T1" fmla="*/ 1778110067 h 12"/>
                <a:gd name="T2" fmla="*/ 148147952 w 15"/>
                <a:gd name="T3" fmla="*/ 1778110067 h 12"/>
                <a:gd name="T4" fmla="*/ 0 w 15"/>
                <a:gd name="T5" fmla="*/ 1037184129 h 12"/>
                <a:gd name="T6" fmla="*/ 148147952 w 15"/>
                <a:gd name="T7" fmla="*/ 592796842 h 12"/>
                <a:gd name="T8" fmla="*/ 741019180 w 15"/>
                <a:gd name="T9" fmla="*/ 148129096 h 12"/>
                <a:gd name="T10" fmla="*/ 2147483646 w 15"/>
                <a:gd name="T11" fmla="*/ 0 h 12"/>
                <a:gd name="T12" fmla="*/ 2147483646 w 15"/>
                <a:gd name="T13" fmla="*/ 0 h 12"/>
                <a:gd name="T14" fmla="*/ 148147952 w 15"/>
                <a:gd name="T15" fmla="*/ 1778110067 h 12"/>
                <a:gd name="T16" fmla="*/ 148147952 w 15"/>
                <a:gd name="T17" fmla="*/ 177811006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3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147483646 w 23"/>
                <a:gd name="T1" fmla="*/ 0 h 13"/>
                <a:gd name="T2" fmla="*/ 2147483646 w 23"/>
                <a:gd name="T3" fmla="*/ 0 h 13"/>
                <a:gd name="T4" fmla="*/ 505212626 w 23"/>
                <a:gd name="T5" fmla="*/ 1515076296 h 13"/>
                <a:gd name="T6" fmla="*/ 505212626 w 23"/>
                <a:gd name="T7" fmla="*/ 1515076296 h 13"/>
                <a:gd name="T8" fmla="*/ 505212626 w 23"/>
                <a:gd name="T9" fmla="*/ 1515076296 h 13"/>
                <a:gd name="T10" fmla="*/ 168302609 w 23"/>
                <a:gd name="T11" fmla="*/ 1165535173 h 13"/>
                <a:gd name="T12" fmla="*/ 0 w 23"/>
                <a:gd name="T13" fmla="*/ 815755192 h 13"/>
                <a:gd name="T14" fmla="*/ 0 w 23"/>
                <a:gd name="T15" fmla="*/ 699321104 h 13"/>
                <a:gd name="T16" fmla="*/ 168302609 w 23"/>
                <a:gd name="T17" fmla="*/ 466214069 h 13"/>
                <a:gd name="T18" fmla="*/ 1178423061 w 23"/>
                <a:gd name="T19" fmla="*/ 349541123 h 13"/>
                <a:gd name="T20" fmla="*/ 1178423061 w 23"/>
                <a:gd name="T21" fmla="*/ 349541123 h 13"/>
                <a:gd name="T22" fmla="*/ 2147483646 w 23"/>
                <a:gd name="T23" fmla="*/ 233107035 h 13"/>
                <a:gd name="T24" fmla="*/ 2147483646 w 23"/>
                <a:gd name="T25" fmla="*/ 233107035 h 13"/>
                <a:gd name="T26" fmla="*/ 2147483646 w 23"/>
                <a:gd name="T27" fmla="*/ 0 h 13"/>
                <a:gd name="T28" fmla="*/ 2147483646 w 23"/>
                <a:gd name="T29" fmla="*/ 0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4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125141546 h 4"/>
                <a:gd name="T2" fmla="*/ 0 w 15"/>
                <a:gd name="T3" fmla="*/ 125141546 h 4"/>
                <a:gd name="T4" fmla="*/ 2147483646 w 15"/>
                <a:gd name="T5" fmla="*/ 0 h 4"/>
                <a:gd name="T6" fmla="*/ 2147483646 w 15"/>
                <a:gd name="T7" fmla="*/ 0 h 4"/>
                <a:gd name="T8" fmla="*/ 2147483646 w 15"/>
                <a:gd name="T9" fmla="*/ 187712319 h 4"/>
                <a:gd name="T10" fmla="*/ 2147483646 w 15"/>
                <a:gd name="T11" fmla="*/ 187712319 h 4"/>
                <a:gd name="T12" fmla="*/ 0 w 15"/>
                <a:gd name="T13" fmla="*/ 250283092 h 4"/>
                <a:gd name="T14" fmla="*/ 0 w 15"/>
                <a:gd name="T15" fmla="*/ 250283092 h 4"/>
                <a:gd name="T16" fmla="*/ 0 w 15"/>
                <a:gd name="T17" fmla="*/ 125141546 h 4"/>
                <a:gd name="T18" fmla="*/ 0 w 15"/>
                <a:gd name="T19" fmla="*/ 12514154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5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768143625 w 10"/>
                <a:gd name="T1" fmla="*/ 2147483646 h 15"/>
                <a:gd name="T2" fmla="*/ 768143625 w 10"/>
                <a:gd name="T3" fmla="*/ 2147483646 h 15"/>
                <a:gd name="T4" fmla="*/ 0 w 10"/>
                <a:gd name="T5" fmla="*/ 148147952 h 15"/>
                <a:gd name="T6" fmla="*/ 0 w 10"/>
                <a:gd name="T7" fmla="*/ 148147952 h 15"/>
                <a:gd name="T8" fmla="*/ 1280239375 w 10"/>
                <a:gd name="T9" fmla="*/ 0 h 15"/>
                <a:gd name="T10" fmla="*/ 1280239375 w 10"/>
                <a:gd name="T11" fmla="*/ 0 h 15"/>
                <a:gd name="T12" fmla="*/ 2147483646 w 10"/>
                <a:gd name="T13" fmla="*/ 2147483646 h 15"/>
                <a:gd name="T14" fmla="*/ 2147483646 w 10"/>
                <a:gd name="T15" fmla="*/ 2147483646 h 15"/>
                <a:gd name="T16" fmla="*/ 768143625 w 10"/>
                <a:gd name="T17" fmla="*/ 2147483646 h 15"/>
                <a:gd name="T18" fmla="*/ 768143625 w 10"/>
                <a:gd name="T19" fmla="*/ 214748364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6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2147483646 h 19"/>
                <a:gd name="T2" fmla="*/ 0 w 4"/>
                <a:gd name="T3" fmla="*/ 2147483646 h 19"/>
                <a:gd name="T4" fmla="*/ 0 w 4"/>
                <a:gd name="T5" fmla="*/ 0 h 19"/>
                <a:gd name="T6" fmla="*/ 0 w 4"/>
                <a:gd name="T7" fmla="*/ 0 h 19"/>
                <a:gd name="T8" fmla="*/ 250283092 w 4"/>
                <a:gd name="T9" fmla="*/ 503891550 h 19"/>
                <a:gd name="T10" fmla="*/ 250283092 w 4"/>
                <a:gd name="T11" fmla="*/ 881873128 h 19"/>
                <a:gd name="T12" fmla="*/ 250283092 w 4"/>
                <a:gd name="T13" fmla="*/ 1511926311 h 19"/>
                <a:gd name="T14" fmla="*/ 0 w 4"/>
                <a:gd name="T15" fmla="*/ 2147483646 h 19"/>
                <a:gd name="T16" fmla="*/ 0 w 4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7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515076296 w 13"/>
                <a:gd name="T1" fmla="*/ 0 h 12"/>
                <a:gd name="T2" fmla="*/ 1515076296 w 13"/>
                <a:gd name="T3" fmla="*/ 0 h 12"/>
                <a:gd name="T4" fmla="*/ 0 w 13"/>
                <a:gd name="T5" fmla="*/ 1778110067 h 12"/>
                <a:gd name="T6" fmla="*/ 0 w 13"/>
                <a:gd name="T7" fmla="*/ 1778110067 h 12"/>
                <a:gd name="T8" fmla="*/ 349541123 w 13"/>
                <a:gd name="T9" fmla="*/ 740925938 h 12"/>
                <a:gd name="T10" fmla="*/ 466214069 w 13"/>
                <a:gd name="T11" fmla="*/ 296258192 h 12"/>
                <a:gd name="T12" fmla="*/ 815755192 w 13"/>
                <a:gd name="T13" fmla="*/ 148129096 h 12"/>
                <a:gd name="T14" fmla="*/ 1515076296 w 13"/>
                <a:gd name="T15" fmla="*/ 0 h 12"/>
                <a:gd name="T16" fmla="*/ 1515076296 w 13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8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1575068305 h 7"/>
                <a:gd name="T2" fmla="*/ 0 w 13"/>
                <a:gd name="T3" fmla="*/ 1575068305 h 7"/>
                <a:gd name="T4" fmla="*/ 2147483646 w 13"/>
                <a:gd name="T5" fmla="*/ 0 h 7"/>
                <a:gd name="T6" fmla="*/ 2147483646 w 13"/>
                <a:gd name="T7" fmla="*/ 0 h 7"/>
                <a:gd name="T8" fmla="*/ 2147483646 w 13"/>
                <a:gd name="T9" fmla="*/ 1575068305 h 7"/>
                <a:gd name="T10" fmla="*/ 2147483646 w 13"/>
                <a:gd name="T11" fmla="*/ 2147483646 h 7"/>
                <a:gd name="T12" fmla="*/ 1593565712 w 13"/>
                <a:gd name="T13" fmla="*/ 2147483646 h 7"/>
                <a:gd name="T14" fmla="*/ 0 w 13"/>
                <a:gd name="T15" fmla="*/ 1575068305 h 7"/>
                <a:gd name="T16" fmla="*/ 0 w 13"/>
                <a:gd name="T17" fmla="*/ 157506830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69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147483646 w 20"/>
                <a:gd name="T1" fmla="*/ 256047875 h 5"/>
                <a:gd name="T2" fmla="*/ 2147483646 w 20"/>
                <a:gd name="T3" fmla="*/ 256047875 h 5"/>
                <a:gd name="T4" fmla="*/ 1728323156 w 20"/>
                <a:gd name="T5" fmla="*/ 512095750 h 5"/>
                <a:gd name="T6" fmla="*/ 1296242486 w 20"/>
                <a:gd name="T7" fmla="*/ 1280239375 h 5"/>
                <a:gd name="T8" fmla="*/ 756198323 w 20"/>
                <a:gd name="T9" fmla="*/ 1280239375 h 5"/>
                <a:gd name="T10" fmla="*/ 0 w 20"/>
                <a:gd name="T11" fmla="*/ 512095750 h 5"/>
                <a:gd name="T12" fmla="*/ 0 w 20"/>
                <a:gd name="T13" fmla="*/ 512095750 h 5"/>
                <a:gd name="T14" fmla="*/ 540044164 w 20"/>
                <a:gd name="T15" fmla="*/ 0 h 5"/>
                <a:gd name="T16" fmla="*/ 1188278993 w 20"/>
                <a:gd name="T17" fmla="*/ 0 h 5"/>
                <a:gd name="T18" fmla="*/ 1620359663 w 20"/>
                <a:gd name="T19" fmla="*/ 0 h 5"/>
                <a:gd name="T20" fmla="*/ 2147483646 w 20"/>
                <a:gd name="T21" fmla="*/ 256047875 h 5"/>
                <a:gd name="T22" fmla="*/ 2147483646 w 20"/>
                <a:gd name="T23" fmla="*/ 256047875 h 5"/>
                <a:gd name="T24" fmla="*/ 2147483646 w 20"/>
                <a:gd name="T25" fmla="*/ 256047875 h 5"/>
                <a:gd name="T26" fmla="*/ 2147483646 w 20"/>
                <a:gd name="T27" fmla="*/ 25604787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0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893010107 w 11"/>
                <a:gd name="T1" fmla="*/ 2000373825 h 4"/>
                <a:gd name="T2" fmla="*/ 893010107 w 11"/>
                <a:gd name="T3" fmla="*/ 2000373825 h 4"/>
                <a:gd name="T4" fmla="*/ 0 w 11"/>
                <a:gd name="T5" fmla="*/ 2000373825 h 4"/>
                <a:gd name="T6" fmla="*/ 0 w 11"/>
                <a:gd name="T7" fmla="*/ 2000373825 h 4"/>
                <a:gd name="T8" fmla="*/ 0 w 11"/>
                <a:gd name="T9" fmla="*/ 0 h 4"/>
                <a:gd name="T10" fmla="*/ 0 w 11"/>
                <a:gd name="T11" fmla="*/ 0 h 4"/>
                <a:gd name="T12" fmla="*/ 811827370 w 11"/>
                <a:gd name="T13" fmla="*/ 0 h 4"/>
                <a:gd name="T14" fmla="*/ 811827370 w 11"/>
                <a:gd name="T15" fmla="*/ 0 h 4"/>
                <a:gd name="T16" fmla="*/ 893010107 w 11"/>
                <a:gd name="T17" fmla="*/ 2000373825 h 4"/>
                <a:gd name="T18" fmla="*/ 893010107 w 11"/>
                <a:gd name="T19" fmla="*/ 20003738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1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314828176 h 7"/>
                <a:gd name="T2" fmla="*/ 0 w 15"/>
                <a:gd name="T3" fmla="*/ 314828176 h 7"/>
                <a:gd name="T4" fmla="*/ 1926762163 w 15"/>
                <a:gd name="T5" fmla="*/ 0 h 7"/>
                <a:gd name="T6" fmla="*/ 1926762163 w 15"/>
                <a:gd name="T7" fmla="*/ 0 h 7"/>
                <a:gd name="T8" fmla="*/ 2147483646 w 15"/>
                <a:gd name="T9" fmla="*/ 1260240129 h 7"/>
                <a:gd name="T10" fmla="*/ 2147483646 w 15"/>
                <a:gd name="T11" fmla="*/ 1260240129 h 7"/>
                <a:gd name="T12" fmla="*/ 296295905 w 15"/>
                <a:gd name="T13" fmla="*/ 2147483646 h 7"/>
                <a:gd name="T14" fmla="*/ 296295905 w 15"/>
                <a:gd name="T15" fmla="*/ 2147483646 h 7"/>
                <a:gd name="T16" fmla="*/ 0 w 15"/>
                <a:gd name="T17" fmla="*/ 314828176 h 7"/>
                <a:gd name="T18" fmla="*/ 0 w 15"/>
                <a:gd name="T19" fmla="*/ 314828176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2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33107035 w 13"/>
                <a:gd name="T1" fmla="*/ 0 h 4"/>
                <a:gd name="T2" fmla="*/ 233107035 w 13"/>
                <a:gd name="T3" fmla="*/ 0 h 4"/>
                <a:gd name="T4" fmla="*/ 1515076296 w 13"/>
                <a:gd name="T5" fmla="*/ 500251413 h 4"/>
                <a:gd name="T6" fmla="*/ 1515076296 w 13"/>
                <a:gd name="T7" fmla="*/ 500251413 h 4"/>
                <a:gd name="T8" fmla="*/ 1515076296 w 13"/>
                <a:gd name="T9" fmla="*/ 2000373825 h 4"/>
                <a:gd name="T10" fmla="*/ 1515076296 w 13"/>
                <a:gd name="T11" fmla="*/ 2000373825 h 4"/>
                <a:gd name="T12" fmla="*/ 0 w 13"/>
                <a:gd name="T13" fmla="*/ 2000373825 h 4"/>
                <a:gd name="T14" fmla="*/ 0 w 13"/>
                <a:gd name="T15" fmla="*/ 2000373825 h 4"/>
                <a:gd name="T16" fmla="*/ 233107035 w 13"/>
                <a:gd name="T17" fmla="*/ 0 h 4"/>
                <a:gd name="T18" fmla="*/ 233107035 w 13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3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279994632 w 7"/>
                <a:gd name="T1" fmla="*/ 1688347159 h 8"/>
                <a:gd name="T2" fmla="*/ 279994632 w 7"/>
                <a:gd name="T3" fmla="*/ 1688347159 h 8"/>
                <a:gd name="T4" fmla="*/ 0 w 7"/>
                <a:gd name="T5" fmla="*/ 210910403 h 8"/>
                <a:gd name="T6" fmla="*/ 0 w 7"/>
                <a:gd name="T7" fmla="*/ 210910403 h 8"/>
                <a:gd name="T8" fmla="*/ 559783343 w 7"/>
                <a:gd name="T9" fmla="*/ 0 h 8"/>
                <a:gd name="T10" fmla="*/ 559783343 w 7"/>
                <a:gd name="T11" fmla="*/ 0 h 8"/>
                <a:gd name="T12" fmla="*/ 653183225 w 7"/>
                <a:gd name="T13" fmla="*/ 1688347159 h 8"/>
                <a:gd name="T14" fmla="*/ 653183225 w 7"/>
                <a:gd name="T15" fmla="*/ 1688347159 h 8"/>
                <a:gd name="T16" fmla="*/ 279994632 w 7"/>
                <a:gd name="T17" fmla="*/ 1688347159 h 8"/>
                <a:gd name="T18" fmla="*/ 279994632 w 7"/>
                <a:gd name="T19" fmla="*/ 1688347159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4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373189046 w 7"/>
                <a:gd name="T1" fmla="*/ 0 h 10"/>
                <a:gd name="T2" fmla="*/ 373189046 w 7"/>
                <a:gd name="T3" fmla="*/ 0 h 10"/>
                <a:gd name="T4" fmla="*/ 653183225 w 7"/>
                <a:gd name="T5" fmla="*/ 768143625 h 10"/>
                <a:gd name="T6" fmla="*/ 653183225 w 7"/>
                <a:gd name="T7" fmla="*/ 1536287250 h 10"/>
                <a:gd name="T8" fmla="*/ 373189046 w 7"/>
                <a:gd name="T9" fmla="*/ 1792335125 h 10"/>
                <a:gd name="T10" fmla="*/ 0 w 7"/>
                <a:gd name="T11" fmla="*/ 2147483646 h 10"/>
                <a:gd name="T12" fmla="*/ 0 w 7"/>
                <a:gd name="T13" fmla="*/ 2147483646 h 10"/>
                <a:gd name="T14" fmla="*/ 373189046 w 7"/>
                <a:gd name="T15" fmla="*/ 0 h 10"/>
                <a:gd name="T16" fmla="*/ 373189046 w 7"/>
                <a:gd name="T17" fmla="*/ 0 h 10"/>
                <a:gd name="T18" fmla="*/ 373189046 w 7"/>
                <a:gd name="T19" fmla="*/ 0 h 10"/>
                <a:gd name="T20" fmla="*/ 373189046 w 7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5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80542277 w 10"/>
                <a:gd name="T5" fmla="*/ 0 h 3"/>
                <a:gd name="T6" fmla="*/ 1080542277 w 10"/>
                <a:gd name="T7" fmla="*/ 0 h 3"/>
                <a:gd name="T8" fmla="*/ 1080542277 w 10"/>
                <a:gd name="T9" fmla="*/ 444947543 h 3"/>
                <a:gd name="T10" fmla="*/ 1080542277 w 10"/>
                <a:gd name="T11" fmla="*/ 444947543 h 3"/>
                <a:gd name="T12" fmla="*/ 0 w 10"/>
                <a:gd name="T13" fmla="*/ 444947543 h 3"/>
                <a:gd name="T14" fmla="*/ 0 w 10"/>
                <a:gd name="T15" fmla="*/ 444947543 h 3"/>
                <a:gd name="T16" fmla="*/ 0 w 10"/>
                <a:gd name="T17" fmla="*/ 0 h 3"/>
                <a:gd name="T18" fmla="*/ 0 w 10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6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1477436756 w 8"/>
                <a:gd name="T1" fmla="*/ 1334002517 h 9"/>
                <a:gd name="T2" fmla="*/ 1477436756 w 8"/>
                <a:gd name="T3" fmla="*/ 1334002517 h 9"/>
                <a:gd name="T4" fmla="*/ 0 w 8"/>
                <a:gd name="T5" fmla="*/ 0 h 9"/>
                <a:gd name="T6" fmla="*/ 0 w 8"/>
                <a:gd name="T7" fmla="*/ 0 h 9"/>
                <a:gd name="T8" fmla="*/ 1055261107 w 8"/>
                <a:gd name="T9" fmla="*/ 148160524 h 9"/>
                <a:gd name="T10" fmla="*/ 1688347159 w 8"/>
                <a:gd name="T11" fmla="*/ 296320519 h 9"/>
                <a:gd name="T12" fmla="*/ 1688347159 w 8"/>
                <a:gd name="T13" fmla="*/ 741081521 h 9"/>
                <a:gd name="T14" fmla="*/ 1055261107 w 8"/>
                <a:gd name="T15" fmla="*/ 1334002517 h 9"/>
                <a:gd name="T16" fmla="*/ 1055261107 w 8"/>
                <a:gd name="T17" fmla="*/ 1334002517 h 9"/>
                <a:gd name="T18" fmla="*/ 1477436756 w 8"/>
                <a:gd name="T19" fmla="*/ 1334002517 h 9"/>
                <a:gd name="T20" fmla="*/ 1477436756 w 8"/>
                <a:gd name="T21" fmla="*/ 133400251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7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653183225 h 7"/>
                <a:gd name="T2" fmla="*/ 0 w 16"/>
                <a:gd name="T3" fmla="*/ 653183225 h 7"/>
                <a:gd name="T4" fmla="*/ 1953859320 w 16"/>
                <a:gd name="T5" fmla="*/ 0 h 7"/>
                <a:gd name="T6" fmla="*/ 1953859320 w 16"/>
                <a:gd name="T7" fmla="*/ 0 h 7"/>
                <a:gd name="T8" fmla="*/ 1709688425 w 16"/>
                <a:gd name="T9" fmla="*/ 373189046 h 7"/>
                <a:gd name="T10" fmla="*/ 1587602977 w 16"/>
                <a:gd name="T11" fmla="*/ 559783343 h 7"/>
                <a:gd name="T12" fmla="*/ 1343186003 w 16"/>
                <a:gd name="T13" fmla="*/ 653183225 h 7"/>
                <a:gd name="T14" fmla="*/ 1099015108 w 16"/>
                <a:gd name="T15" fmla="*/ 653183225 h 7"/>
                <a:gd name="T16" fmla="*/ 488587869 w 16"/>
                <a:gd name="T17" fmla="*/ 653183225 h 7"/>
                <a:gd name="T18" fmla="*/ 0 w 16"/>
                <a:gd name="T19" fmla="*/ 653183225 h 7"/>
                <a:gd name="T20" fmla="*/ 0 w 16"/>
                <a:gd name="T21" fmla="*/ 653183225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8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147483646 w 178"/>
                <a:gd name="T1" fmla="*/ 1510709855 h 40"/>
                <a:gd name="T2" fmla="*/ 2147483646 w 178"/>
                <a:gd name="T3" fmla="*/ 1236253348 h 40"/>
                <a:gd name="T4" fmla="*/ 2147483646 w 178"/>
                <a:gd name="T5" fmla="*/ 1236253348 h 40"/>
                <a:gd name="T6" fmla="*/ 2147483646 w 178"/>
                <a:gd name="T7" fmla="*/ 1510709855 h 40"/>
                <a:gd name="T8" fmla="*/ 2147483646 w 178"/>
                <a:gd name="T9" fmla="*/ 1236253348 h 40"/>
                <a:gd name="T10" fmla="*/ 2147483646 w 178"/>
                <a:gd name="T11" fmla="*/ 549445990 h 40"/>
                <a:gd name="T12" fmla="*/ 2147483646 w 178"/>
                <a:gd name="T13" fmla="*/ 824168727 h 40"/>
                <a:gd name="T14" fmla="*/ 2147483646 w 178"/>
                <a:gd name="T15" fmla="*/ 824168727 h 40"/>
                <a:gd name="T16" fmla="*/ 2147483646 w 178"/>
                <a:gd name="T17" fmla="*/ 412084621 h 40"/>
                <a:gd name="T18" fmla="*/ 2147483646 w 178"/>
                <a:gd name="T19" fmla="*/ 0 h 40"/>
                <a:gd name="T20" fmla="*/ 2147483646 w 178"/>
                <a:gd name="T21" fmla="*/ 274722737 h 40"/>
                <a:gd name="T22" fmla="*/ 2147483646 w 178"/>
                <a:gd name="T23" fmla="*/ 824168727 h 40"/>
                <a:gd name="T24" fmla="*/ 2147483646 w 178"/>
                <a:gd name="T25" fmla="*/ 1236253348 h 40"/>
                <a:gd name="T26" fmla="*/ 2147483646 w 178"/>
                <a:gd name="T27" fmla="*/ 1785433108 h 40"/>
                <a:gd name="T28" fmla="*/ 2147483646 w 178"/>
                <a:gd name="T29" fmla="*/ 1922794477 h 40"/>
                <a:gd name="T30" fmla="*/ 2147483646 w 178"/>
                <a:gd name="T31" fmla="*/ 2147483646 h 40"/>
                <a:gd name="T32" fmla="*/ 2147483646 w 178"/>
                <a:gd name="T33" fmla="*/ 2147483646 h 40"/>
                <a:gd name="T34" fmla="*/ 2147483646 w 178"/>
                <a:gd name="T35" fmla="*/ 2147483646 h 40"/>
                <a:gd name="T36" fmla="*/ 2147483646 w 178"/>
                <a:gd name="T37" fmla="*/ 2147483646 h 40"/>
                <a:gd name="T38" fmla="*/ 2147483646 w 178"/>
                <a:gd name="T39" fmla="*/ 2147483646 h 40"/>
                <a:gd name="T40" fmla="*/ 2147483646 w 178"/>
                <a:gd name="T41" fmla="*/ 2147483646 h 40"/>
                <a:gd name="T42" fmla="*/ 2147483646 w 178"/>
                <a:gd name="T43" fmla="*/ 2147483646 h 40"/>
                <a:gd name="T44" fmla="*/ 2147483646 w 178"/>
                <a:gd name="T45" fmla="*/ 2147483646 h 40"/>
                <a:gd name="T46" fmla="*/ 2147483646 w 178"/>
                <a:gd name="T47" fmla="*/ 2147483646 h 40"/>
                <a:gd name="T48" fmla="*/ 2147483646 w 178"/>
                <a:gd name="T49" fmla="*/ 2147483646 h 40"/>
                <a:gd name="T50" fmla="*/ 2147483646 w 178"/>
                <a:gd name="T51" fmla="*/ 2147483646 h 40"/>
                <a:gd name="T52" fmla="*/ 2147483646 w 178"/>
                <a:gd name="T53" fmla="*/ 2147483646 h 40"/>
                <a:gd name="T54" fmla="*/ 2147483646 w 178"/>
                <a:gd name="T55" fmla="*/ 2147483646 h 40"/>
                <a:gd name="T56" fmla="*/ 2147483646 w 178"/>
                <a:gd name="T57" fmla="*/ 2147483646 h 40"/>
                <a:gd name="T58" fmla="*/ 2147483646 w 178"/>
                <a:gd name="T59" fmla="*/ 2147483646 h 40"/>
                <a:gd name="T60" fmla="*/ 0 w 178"/>
                <a:gd name="T61" fmla="*/ 2147483646 h 40"/>
                <a:gd name="T62" fmla="*/ 2147483646 w 178"/>
                <a:gd name="T63" fmla="*/ 2147483646 h 40"/>
                <a:gd name="T64" fmla="*/ 2147483646 w 178"/>
                <a:gd name="T65" fmla="*/ 2147483646 h 40"/>
                <a:gd name="T66" fmla="*/ 2147483646 w 178"/>
                <a:gd name="T67" fmla="*/ 1373614717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79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2147483646 w 49"/>
                <a:gd name="T1" fmla="*/ 2147483646 h 32"/>
                <a:gd name="T2" fmla="*/ 2147483646 w 49"/>
                <a:gd name="T3" fmla="*/ 2147483646 h 32"/>
                <a:gd name="T4" fmla="*/ 2147483646 w 49"/>
                <a:gd name="T5" fmla="*/ 2147483646 h 32"/>
                <a:gd name="T6" fmla="*/ 2147483646 w 49"/>
                <a:gd name="T7" fmla="*/ 2147483646 h 32"/>
                <a:gd name="T8" fmla="*/ 0 w 49"/>
                <a:gd name="T9" fmla="*/ 1950350789 h 32"/>
                <a:gd name="T10" fmla="*/ 0 w 49"/>
                <a:gd name="T11" fmla="*/ 1950350789 h 32"/>
                <a:gd name="T12" fmla="*/ 167147700 w 49"/>
                <a:gd name="T13" fmla="*/ 1137630409 h 32"/>
                <a:gd name="T14" fmla="*/ 668287872 w 49"/>
                <a:gd name="T15" fmla="*/ 487513480 h 32"/>
                <a:gd name="T16" fmla="*/ 1503723993 w 49"/>
                <a:gd name="T17" fmla="*/ 0 h 32"/>
                <a:gd name="T18" fmla="*/ 2147483646 w 49"/>
                <a:gd name="T19" fmla="*/ 0 h 32"/>
                <a:gd name="T20" fmla="*/ 2147483646 w 49"/>
                <a:gd name="T21" fmla="*/ 0 h 32"/>
                <a:gd name="T22" fmla="*/ 2147483646 w 49"/>
                <a:gd name="T23" fmla="*/ 2147483646 h 32"/>
                <a:gd name="T24" fmla="*/ 2147483646 w 49"/>
                <a:gd name="T25" fmla="*/ 2147483646 h 32"/>
                <a:gd name="T26" fmla="*/ 2147483646 w 49"/>
                <a:gd name="T27" fmla="*/ 2147483646 h 32"/>
                <a:gd name="T28" fmla="*/ 2147483646 w 49"/>
                <a:gd name="T29" fmla="*/ 2147483646 h 32"/>
                <a:gd name="T30" fmla="*/ 2147483646 w 49"/>
                <a:gd name="T31" fmla="*/ 2147483646 h 32"/>
                <a:gd name="T32" fmla="*/ 2147483646 w 49"/>
                <a:gd name="T33" fmla="*/ 2147483646 h 32"/>
                <a:gd name="T34" fmla="*/ 2147483646 w 49"/>
                <a:gd name="T35" fmla="*/ 2147483646 h 32"/>
                <a:gd name="T36" fmla="*/ 2147483646 w 49"/>
                <a:gd name="T37" fmla="*/ 2147483646 h 32"/>
                <a:gd name="T38" fmla="*/ 2147483646 w 49"/>
                <a:gd name="T39" fmla="*/ 2147483646 h 32"/>
                <a:gd name="T40" fmla="*/ 2147483646 w 49"/>
                <a:gd name="T41" fmla="*/ 2147483646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0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692096786 h 23"/>
                <a:gd name="T2" fmla="*/ 0 w 57"/>
                <a:gd name="T3" fmla="*/ 1692096786 h 23"/>
                <a:gd name="T4" fmla="*/ 1630034979 w 57"/>
                <a:gd name="T5" fmla="*/ 1692096786 h 23"/>
                <a:gd name="T6" fmla="*/ 2147483646 w 57"/>
                <a:gd name="T7" fmla="*/ 1466343439 h 23"/>
                <a:gd name="T8" fmla="*/ 2147483646 w 57"/>
                <a:gd name="T9" fmla="*/ 1240823948 h 23"/>
                <a:gd name="T10" fmla="*/ 2147483646 w 57"/>
                <a:gd name="T11" fmla="*/ 902311338 h 23"/>
                <a:gd name="T12" fmla="*/ 2147483646 w 57"/>
                <a:gd name="T13" fmla="*/ 564032101 h 23"/>
                <a:gd name="T14" fmla="*/ 2147483646 w 57"/>
                <a:gd name="T15" fmla="*/ 0 h 23"/>
                <a:gd name="T16" fmla="*/ 2147483646 w 57"/>
                <a:gd name="T17" fmla="*/ 0 h 23"/>
                <a:gd name="T18" fmla="*/ 2147483646 w 57"/>
                <a:gd name="T19" fmla="*/ 564032101 h 23"/>
                <a:gd name="T20" fmla="*/ 2147483646 w 57"/>
                <a:gd name="T21" fmla="*/ 564032101 h 23"/>
                <a:gd name="T22" fmla="*/ 2147483646 w 57"/>
                <a:gd name="T23" fmla="*/ 1353583693 h 23"/>
                <a:gd name="T24" fmla="*/ 2147483646 w 57"/>
                <a:gd name="T25" fmla="*/ 1692096786 h 23"/>
                <a:gd name="T26" fmla="*/ 2147483646 w 57"/>
                <a:gd name="T27" fmla="*/ 2030376023 h 23"/>
                <a:gd name="T28" fmla="*/ 2147483646 w 57"/>
                <a:gd name="T29" fmla="*/ 2030376023 h 23"/>
                <a:gd name="T30" fmla="*/ 2147483646 w 57"/>
                <a:gd name="T31" fmla="*/ 2147483646 h 23"/>
                <a:gd name="T32" fmla="*/ 2147483646 w 57"/>
                <a:gd name="T33" fmla="*/ 2147483646 h 23"/>
                <a:gd name="T34" fmla="*/ 2147483646 w 57"/>
                <a:gd name="T35" fmla="*/ 2147483646 h 23"/>
                <a:gd name="T36" fmla="*/ 2147483646 w 57"/>
                <a:gd name="T37" fmla="*/ 2147483646 h 23"/>
                <a:gd name="T38" fmla="*/ 2147483646 w 57"/>
                <a:gd name="T39" fmla="*/ 2143135769 h 23"/>
                <a:gd name="T40" fmla="*/ 2147483646 w 57"/>
                <a:gd name="T41" fmla="*/ 2147483646 h 23"/>
                <a:gd name="T42" fmla="*/ 1926303373 w 57"/>
                <a:gd name="T43" fmla="*/ 2147483646 h 23"/>
                <a:gd name="T44" fmla="*/ 889084588 w 57"/>
                <a:gd name="T45" fmla="*/ 2147483646 h 23"/>
                <a:gd name="T46" fmla="*/ 889084588 w 57"/>
                <a:gd name="T47" fmla="*/ 2147483646 h 23"/>
                <a:gd name="T48" fmla="*/ 444682525 w 57"/>
                <a:gd name="T49" fmla="*/ 2147483646 h 23"/>
                <a:gd name="T50" fmla="*/ 0 w 57"/>
                <a:gd name="T51" fmla="*/ 2143135769 h 23"/>
                <a:gd name="T52" fmla="*/ 0 w 57"/>
                <a:gd name="T53" fmla="*/ 2143135769 h 23"/>
                <a:gd name="T54" fmla="*/ 0 w 57"/>
                <a:gd name="T55" fmla="*/ 1692096786 h 23"/>
                <a:gd name="T56" fmla="*/ 0 w 57"/>
                <a:gd name="T57" fmla="*/ 1692096786 h 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1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2147483646 w 43"/>
                <a:gd name="T1" fmla="*/ 2147483646 h 27"/>
                <a:gd name="T2" fmla="*/ 2147483646 w 43"/>
                <a:gd name="T3" fmla="*/ 2147483646 h 27"/>
                <a:gd name="T4" fmla="*/ 2147483646 w 43"/>
                <a:gd name="T5" fmla="*/ 2147483646 h 27"/>
                <a:gd name="T6" fmla="*/ 2147483646 w 43"/>
                <a:gd name="T7" fmla="*/ 2147483646 h 27"/>
                <a:gd name="T8" fmla="*/ 2147483646 w 43"/>
                <a:gd name="T9" fmla="*/ 2147483646 h 27"/>
                <a:gd name="T10" fmla="*/ 1380871295 w 43"/>
                <a:gd name="T11" fmla="*/ 2147483646 h 27"/>
                <a:gd name="T12" fmla="*/ 0 w 43"/>
                <a:gd name="T13" fmla="*/ 2147483646 h 27"/>
                <a:gd name="T14" fmla="*/ 0 w 43"/>
                <a:gd name="T15" fmla="*/ 2147483646 h 27"/>
                <a:gd name="T16" fmla="*/ 552188395 w 43"/>
                <a:gd name="T17" fmla="*/ 0 h 27"/>
                <a:gd name="T18" fmla="*/ 552188395 w 43"/>
                <a:gd name="T19" fmla="*/ 0 h 27"/>
                <a:gd name="T20" fmla="*/ 1104643490 w 43"/>
                <a:gd name="T21" fmla="*/ 148139572 h 27"/>
                <a:gd name="T22" fmla="*/ 1794945270 w 43"/>
                <a:gd name="T23" fmla="*/ 592838225 h 27"/>
                <a:gd name="T24" fmla="*/ 2147483646 w 43"/>
                <a:gd name="T25" fmla="*/ 1333816022 h 27"/>
                <a:gd name="T26" fmla="*/ 2147483646 w 43"/>
                <a:gd name="T27" fmla="*/ 1630095165 h 27"/>
                <a:gd name="T28" fmla="*/ 2147483646 w 43"/>
                <a:gd name="T29" fmla="*/ 1926374308 h 27"/>
                <a:gd name="T30" fmla="*/ 2147483646 w 43"/>
                <a:gd name="T31" fmla="*/ 2147483646 h 27"/>
                <a:gd name="T32" fmla="*/ 2147483646 w 43"/>
                <a:gd name="T33" fmla="*/ 1926374308 h 27"/>
                <a:gd name="T34" fmla="*/ 2147483646 w 43"/>
                <a:gd name="T35" fmla="*/ 1926374308 h 27"/>
                <a:gd name="T36" fmla="*/ 2147483646 w 43"/>
                <a:gd name="T37" fmla="*/ 1926374308 h 27"/>
                <a:gd name="T38" fmla="*/ 2147483646 w 43"/>
                <a:gd name="T39" fmla="*/ 2147483646 h 27"/>
                <a:gd name="T40" fmla="*/ 2147483646 w 43"/>
                <a:gd name="T41" fmla="*/ 2147483646 h 27"/>
                <a:gd name="T42" fmla="*/ 2147483646 w 43"/>
                <a:gd name="T43" fmla="*/ 2147483646 h 27"/>
                <a:gd name="T44" fmla="*/ 2147483646 w 43"/>
                <a:gd name="T45" fmla="*/ 2147483646 h 27"/>
                <a:gd name="T46" fmla="*/ 2147483646 w 43"/>
                <a:gd name="T47" fmla="*/ 2147483646 h 27"/>
                <a:gd name="T48" fmla="*/ 2147483646 w 43"/>
                <a:gd name="T49" fmla="*/ 2147483646 h 27"/>
                <a:gd name="T50" fmla="*/ 2147483646 w 43"/>
                <a:gd name="T51" fmla="*/ 2147483646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2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630186312 h 15"/>
                <a:gd name="T2" fmla="*/ 0 w 51"/>
                <a:gd name="T3" fmla="*/ 1630186312 h 15"/>
                <a:gd name="T4" fmla="*/ 1185357411 w 51"/>
                <a:gd name="T5" fmla="*/ 0 h 15"/>
                <a:gd name="T6" fmla="*/ 1185357411 w 51"/>
                <a:gd name="T7" fmla="*/ 0 h 15"/>
                <a:gd name="T8" fmla="*/ 2147483646 w 51"/>
                <a:gd name="T9" fmla="*/ 592871227 h 15"/>
                <a:gd name="T10" fmla="*/ 2147483646 w 51"/>
                <a:gd name="T11" fmla="*/ 1037315084 h 15"/>
                <a:gd name="T12" fmla="*/ 2147483646 w 51"/>
                <a:gd name="T13" fmla="*/ 1037315084 h 15"/>
                <a:gd name="T14" fmla="*/ 2147483646 w 51"/>
                <a:gd name="T15" fmla="*/ 741019180 h 15"/>
                <a:gd name="T16" fmla="*/ 2147483646 w 51"/>
                <a:gd name="T17" fmla="*/ 592871227 h 15"/>
                <a:gd name="T18" fmla="*/ 2147483646 w 51"/>
                <a:gd name="T19" fmla="*/ 592871227 h 15"/>
                <a:gd name="T20" fmla="*/ 2147483646 w 51"/>
                <a:gd name="T21" fmla="*/ 444723804 h 15"/>
                <a:gd name="T22" fmla="*/ 2147483646 w 51"/>
                <a:gd name="T23" fmla="*/ 592871227 h 15"/>
                <a:gd name="T24" fmla="*/ 2147483646 w 51"/>
                <a:gd name="T25" fmla="*/ 1778334264 h 15"/>
                <a:gd name="T26" fmla="*/ 2147483646 w 51"/>
                <a:gd name="T27" fmla="*/ 1778334264 h 15"/>
                <a:gd name="T28" fmla="*/ 2147483646 w 51"/>
                <a:gd name="T29" fmla="*/ 2074910116 h 15"/>
                <a:gd name="T30" fmla="*/ 2147483646 w 51"/>
                <a:gd name="T31" fmla="*/ 2147483646 h 15"/>
                <a:gd name="T32" fmla="*/ 1926310834 w 51"/>
                <a:gd name="T33" fmla="*/ 2147483646 h 15"/>
                <a:gd name="T34" fmla="*/ 1037222925 w 51"/>
                <a:gd name="T35" fmla="*/ 2074910116 h 15"/>
                <a:gd name="T36" fmla="*/ 0 w 51"/>
                <a:gd name="T37" fmla="*/ 1630186312 h 15"/>
                <a:gd name="T38" fmla="*/ 0 w 51"/>
                <a:gd name="T39" fmla="*/ 1630186312 h 1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3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0 w 19"/>
                <a:gd name="T5" fmla="*/ 2147483646 h 19"/>
                <a:gd name="T6" fmla="*/ 0 w 19"/>
                <a:gd name="T7" fmla="*/ 2147483646 h 19"/>
                <a:gd name="T8" fmla="*/ 2147483646 w 19"/>
                <a:gd name="T9" fmla="*/ 0 h 19"/>
                <a:gd name="T10" fmla="*/ 2147483646 w 19"/>
                <a:gd name="T11" fmla="*/ 0 h 19"/>
                <a:gd name="T12" fmla="*/ 2147483646 w 19"/>
                <a:gd name="T13" fmla="*/ 2147483646 h 19"/>
                <a:gd name="T14" fmla="*/ 2147483646 w 19"/>
                <a:gd name="T15" fmla="*/ 214748364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4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373189046 h 7"/>
                <a:gd name="T2" fmla="*/ 0 w 40"/>
                <a:gd name="T3" fmla="*/ 373189046 h 7"/>
                <a:gd name="T4" fmla="*/ 2147483646 w 40"/>
                <a:gd name="T5" fmla="*/ 0 h 7"/>
                <a:gd name="T6" fmla="*/ 2147483646 w 40"/>
                <a:gd name="T7" fmla="*/ 0 h 7"/>
                <a:gd name="T8" fmla="*/ 2147483646 w 40"/>
                <a:gd name="T9" fmla="*/ 373189046 h 7"/>
                <a:gd name="T10" fmla="*/ 2147483646 w 40"/>
                <a:gd name="T11" fmla="*/ 653183225 h 7"/>
                <a:gd name="T12" fmla="*/ 2147483646 w 40"/>
                <a:gd name="T13" fmla="*/ 653183225 h 7"/>
                <a:gd name="T14" fmla="*/ 2147483646 w 40"/>
                <a:gd name="T15" fmla="*/ 559783343 h 7"/>
                <a:gd name="T16" fmla="*/ 2147483646 w 40"/>
                <a:gd name="T17" fmla="*/ 559783343 h 7"/>
                <a:gd name="T18" fmla="*/ 1543904631 w 40"/>
                <a:gd name="T19" fmla="*/ 373189046 h 7"/>
                <a:gd name="T20" fmla="*/ 0 w 40"/>
                <a:gd name="T21" fmla="*/ 373189046 h 7"/>
                <a:gd name="T22" fmla="*/ 0 w 40"/>
                <a:gd name="T23" fmla="*/ 373189046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5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147483646 w 20"/>
                <a:gd name="T1" fmla="*/ 296258192 h 12"/>
                <a:gd name="T2" fmla="*/ 2147483646 w 20"/>
                <a:gd name="T3" fmla="*/ 296258192 h 12"/>
                <a:gd name="T4" fmla="*/ 2147483646 w 20"/>
                <a:gd name="T5" fmla="*/ 1778110067 h 12"/>
                <a:gd name="T6" fmla="*/ 2147483646 w 20"/>
                <a:gd name="T7" fmla="*/ 1778110067 h 12"/>
                <a:gd name="T8" fmla="*/ 0 w 20"/>
                <a:gd name="T9" fmla="*/ 740925938 h 12"/>
                <a:gd name="T10" fmla="*/ 0 w 20"/>
                <a:gd name="T11" fmla="*/ 740925938 h 12"/>
                <a:gd name="T12" fmla="*/ 1544043554 w 20"/>
                <a:gd name="T13" fmla="*/ 148129096 h 12"/>
                <a:gd name="T14" fmla="*/ 2147483646 w 20"/>
                <a:gd name="T15" fmla="*/ 0 h 12"/>
                <a:gd name="T16" fmla="*/ 2147483646 w 20"/>
                <a:gd name="T17" fmla="*/ 296258192 h 12"/>
                <a:gd name="T18" fmla="*/ 2147483646 w 20"/>
                <a:gd name="T19" fmla="*/ 296258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6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147483646 w 20"/>
                <a:gd name="T1" fmla="*/ 0 h 12"/>
                <a:gd name="T2" fmla="*/ 2147483646 w 20"/>
                <a:gd name="T3" fmla="*/ 0 h 12"/>
                <a:gd name="T4" fmla="*/ 2147483646 w 20"/>
                <a:gd name="T5" fmla="*/ 1037184129 h 12"/>
                <a:gd name="T6" fmla="*/ 2147483646 w 20"/>
                <a:gd name="T7" fmla="*/ 1629980971 h 12"/>
                <a:gd name="T8" fmla="*/ 1544043554 w 20"/>
                <a:gd name="T9" fmla="*/ 1778110067 h 12"/>
                <a:gd name="T10" fmla="*/ 0 w 20"/>
                <a:gd name="T11" fmla="*/ 1778110067 h 12"/>
                <a:gd name="T12" fmla="*/ 0 w 20"/>
                <a:gd name="T13" fmla="*/ 1778110067 h 12"/>
                <a:gd name="T14" fmla="*/ 2147483646 w 20"/>
                <a:gd name="T15" fmla="*/ 0 h 12"/>
                <a:gd name="T16" fmla="*/ 2147483646 w 2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7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2147483646 w 18"/>
                <a:gd name="T1" fmla="*/ 1080542277 h 10"/>
                <a:gd name="T2" fmla="*/ 2147483646 w 18"/>
                <a:gd name="T3" fmla="*/ 1080542277 h 10"/>
                <a:gd name="T4" fmla="*/ 0 w 18"/>
                <a:gd name="T5" fmla="*/ 1080542277 h 10"/>
                <a:gd name="T6" fmla="*/ 0 w 18"/>
                <a:gd name="T7" fmla="*/ 1080542277 h 10"/>
                <a:gd name="T8" fmla="*/ 2147483646 w 18"/>
                <a:gd name="T9" fmla="*/ 0 h 10"/>
                <a:gd name="T10" fmla="*/ 2147483646 w 18"/>
                <a:gd name="T11" fmla="*/ 0 h 10"/>
                <a:gd name="T12" fmla="*/ 2147483646 w 18"/>
                <a:gd name="T13" fmla="*/ 1080542277 h 10"/>
                <a:gd name="T14" fmla="*/ 2147483646 w 18"/>
                <a:gd name="T15" fmla="*/ 108054227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8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147483646 h 54"/>
                <a:gd name="T2" fmla="*/ 0 w 67"/>
                <a:gd name="T3" fmla="*/ 2147483646 h 54"/>
                <a:gd name="T4" fmla="*/ 1942330834 w 67"/>
                <a:gd name="T5" fmla="*/ 0 h 54"/>
                <a:gd name="T6" fmla="*/ 1942330834 w 67"/>
                <a:gd name="T7" fmla="*/ 0 h 54"/>
                <a:gd name="T8" fmla="*/ 2147483646 w 67"/>
                <a:gd name="T9" fmla="*/ 592796842 h 54"/>
                <a:gd name="T10" fmla="*/ 2147483646 w 67"/>
                <a:gd name="T11" fmla="*/ 1481851875 h 54"/>
                <a:gd name="T12" fmla="*/ 2147483646 w 67"/>
                <a:gd name="T13" fmla="*/ 2147483646 h 54"/>
                <a:gd name="T14" fmla="*/ 2147483646 w 67"/>
                <a:gd name="T15" fmla="*/ 2147483646 h 54"/>
                <a:gd name="T16" fmla="*/ 2147483646 w 67"/>
                <a:gd name="T17" fmla="*/ 2147483646 h 54"/>
                <a:gd name="T18" fmla="*/ 2147483646 w 67"/>
                <a:gd name="T19" fmla="*/ 2147483646 h 54"/>
                <a:gd name="T20" fmla="*/ 2147483646 w 67"/>
                <a:gd name="T21" fmla="*/ 2147483646 h 54"/>
                <a:gd name="T22" fmla="*/ 2147483646 w 67"/>
                <a:gd name="T23" fmla="*/ 2147483646 h 54"/>
                <a:gd name="T24" fmla="*/ 2147483646 w 67"/>
                <a:gd name="T25" fmla="*/ 2147483646 h 54"/>
                <a:gd name="T26" fmla="*/ 2147483646 w 67"/>
                <a:gd name="T27" fmla="*/ 2147483646 h 54"/>
                <a:gd name="T28" fmla="*/ 2147483646 w 67"/>
                <a:gd name="T29" fmla="*/ 2147483646 h 54"/>
                <a:gd name="T30" fmla="*/ 2147483646 w 67"/>
                <a:gd name="T31" fmla="*/ 2147483646 h 54"/>
                <a:gd name="T32" fmla="*/ 2147483646 w 67"/>
                <a:gd name="T33" fmla="*/ 2147483646 h 54"/>
                <a:gd name="T34" fmla="*/ 2147483646 w 67"/>
                <a:gd name="T35" fmla="*/ 2147483646 h 54"/>
                <a:gd name="T36" fmla="*/ 2147483646 w 67"/>
                <a:gd name="T37" fmla="*/ 2147483646 h 54"/>
                <a:gd name="T38" fmla="*/ 2147483646 w 67"/>
                <a:gd name="T39" fmla="*/ 2147483646 h 54"/>
                <a:gd name="T40" fmla="*/ 2147483646 w 67"/>
                <a:gd name="T41" fmla="*/ 2147483646 h 54"/>
                <a:gd name="T42" fmla="*/ 2147483646 w 67"/>
                <a:gd name="T43" fmla="*/ 2147483646 h 54"/>
                <a:gd name="T44" fmla="*/ 0 w 67"/>
                <a:gd name="T45" fmla="*/ 2147483646 h 54"/>
                <a:gd name="T46" fmla="*/ 0 w 67"/>
                <a:gd name="T47" fmla="*/ 2147483646 h 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89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147483646 h 30"/>
                <a:gd name="T2" fmla="*/ 0 w 60"/>
                <a:gd name="T3" fmla="*/ 2147483646 h 30"/>
                <a:gd name="T4" fmla="*/ 592796842 w 60"/>
                <a:gd name="T5" fmla="*/ 2147483646 h 30"/>
                <a:gd name="T6" fmla="*/ 1481851875 w 60"/>
                <a:gd name="T7" fmla="*/ 2147483646 h 30"/>
                <a:gd name="T8" fmla="*/ 1481851875 w 60"/>
                <a:gd name="T9" fmla="*/ 2147483646 h 30"/>
                <a:gd name="T10" fmla="*/ 2147483646 w 60"/>
                <a:gd name="T11" fmla="*/ 2147483646 h 30"/>
                <a:gd name="T12" fmla="*/ 2147483646 w 60"/>
                <a:gd name="T13" fmla="*/ 2147483646 h 30"/>
                <a:gd name="T14" fmla="*/ 2147483646 w 60"/>
                <a:gd name="T15" fmla="*/ 1778110067 h 30"/>
                <a:gd name="T16" fmla="*/ 2147483646 w 60"/>
                <a:gd name="T17" fmla="*/ 1481851875 h 30"/>
                <a:gd name="T18" fmla="*/ 2147483646 w 60"/>
                <a:gd name="T19" fmla="*/ 0 h 30"/>
                <a:gd name="T20" fmla="*/ 2147483646 w 60"/>
                <a:gd name="T21" fmla="*/ 0 h 30"/>
                <a:gd name="T22" fmla="*/ 2147483646 w 60"/>
                <a:gd name="T23" fmla="*/ 444667746 h 30"/>
                <a:gd name="T24" fmla="*/ 2147483646 w 60"/>
                <a:gd name="T25" fmla="*/ 740925938 h 30"/>
                <a:gd name="T26" fmla="*/ 2147483646 w 60"/>
                <a:gd name="T27" fmla="*/ 1481851875 h 30"/>
                <a:gd name="T28" fmla="*/ 2147483646 w 60"/>
                <a:gd name="T29" fmla="*/ 1778110067 h 30"/>
                <a:gd name="T30" fmla="*/ 2147483646 w 60"/>
                <a:gd name="T31" fmla="*/ 2147483646 h 30"/>
                <a:gd name="T32" fmla="*/ 2147483646 w 60"/>
                <a:gd name="T33" fmla="*/ 2147483646 h 30"/>
                <a:gd name="T34" fmla="*/ 2147483646 w 60"/>
                <a:gd name="T35" fmla="*/ 2147483646 h 30"/>
                <a:gd name="T36" fmla="*/ 2147483646 w 60"/>
                <a:gd name="T37" fmla="*/ 2147483646 h 30"/>
                <a:gd name="T38" fmla="*/ 444667746 w 60"/>
                <a:gd name="T39" fmla="*/ 2147483646 h 30"/>
                <a:gd name="T40" fmla="*/ 444667746 w 60"/>
                <a:gd name="T41" fmla="*/ 2147483646 h 30"/>
                <a:gd name="T42" fmla="*/ 0 w 60"/>
                <a:gd name="T43" fmla="*/ 2147483646 h 30"/>
                <a:gd name="T44" fmla="*/ 0 w 60"/>
                <a:gd name="T45" fmla="*/ 2147483646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0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917675584 w 25"/>
                <a:gd name="T1" fmla="*/ 2147483646 h 24"/>
                <a:gd name="T2" fmla="*/ 917675584 w 25"/>
                <a:gd name="T3" fmla="*/ 2147483646 h 24"/>
                <a:gd name="T4" fmla="*/ 0 w 25"/>
                <a:gd name="T5" fmla="*/ 0 h 24"/>
                <a:gd name="T6" fmla="*/ 0 w 25"/>
                <a:gd name="T7" fmla="*/ 0 h 24"/>
                <a:gd name="T8" fmla="*/ 2147483646 w 25"/>
                <a:gd name="T9" fmla="*/ 2147483646 h 24"/>
                <a:gd name="T10" fmla="*/ 2147483646 w 25"/>
                <a:gd name="T11" fmla="*/ 2147483646 h 24"/>
                <a:gd name="T12" fmla="*/ 917675584 w 25"/>
                <a:gd name="T13" fmla="*/ 2147483646 h 24"/>
                <a:gd name="T14" fmla="*/ 917675584 w 25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1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2116098245 h 11"/>
                <a:gd name="T2" fmla="*/ 0 w 25"/>
                <a:gd name="T3" fmla="*/ 2116098245 h 11"/>
                <a:gd name="T4" fmla="*/ 524386048 w 25"/>
                <a:gd name="T5" fmla="*/ 769460095 h 11"/>
                <a:gd name="T6" fmla="*/ 655482560 w 25"/>
                <a:gd name="T7" fmla="*/ 192281464 h 11"/>
                <a:gd name="T8" fmla="*/ 1048772096 w 25"/>
                <a:gd name="T9" fmla="*/ 0 h 11"/>
                <a:gd name="T10" fmla="*/ 1442061632 w 25"/>
                <a:gd name="T11" fmla="*/ 0 h 11"/>
                <a:gd name="T12" fmla="*/ 1704254656 w 25"/>
                <a:gd name="T13" fmla="*/ 192281464 h 11"/>
                <a:gd name="T14" fmla="*/ 2147483646 w 25"/>
                <a:gd name="T15" fmla="*/ 961741559 h 11"/>
                <a:gd name="T16" fmla="*/ 2147483646 w 25"/>
                <a:gd name="T17" fmla="*/ 961741559 h 11"/>
                <a:gd name="T18" fmla="*/ 0 w 25"/>
                <a:gd name="T19" fmla="*/ 2116098245 h 11"/>
                <a:gd name="T20" fmla="*/ 0 w 25"/>
                <a:gd name="T21" fmla="*/ 2116098245 h 11"/>
                <a:gd name="T22" fmla="*/ 0 w 25"/>
                <a:gd name="T23" fmla="*/ 2116098245 h 11"/>
                <a:gd name="T24" fmla="*/ 0 w 25"/>
                <a:gd name="T25" fmla="*/ 2116098245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2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653183225 w 7"/>
                <a:gd name="T1" fmla="*/ 0 h 12"/>
                <a:gd name="T2" fmla="*/ 653183225 w 7"/>
                <a:gd name="T3" fmla="*/ 0 h 12"/>
                <a:gd name="T4" fmla="*/ 653183225 w 7"/>
                <a:gd name="T5" fmla="*/ 1778110067 h 12"/>
                <a:gd name="T6" fmla="*/ 653183225 w 7"/>
                <a:gd name="T7" fmla="*/ 1778110067 h 12"/>
                <a:gd name="T8" fmla="*/ 186594296 w 7"/>
                <a:gd name="T9" fmla="*/ 1778110067 h 12"/>
                <a:gd name="T10" fmla="*/ 186594296 w 7"/>
                <a:gd name="T11" fmla="*/ 1778110067 h 12"/>
                <a:gd name="T12" fmla="*/ 0 w 7"/>
                <a:gd name="T13" fmla="*/ 148129096 h 12"/>
                <a:gd name="T14" fmla="*/ 0 w 7"/>
                <a:gd name="T15" fmla="*/ 148129096 h 12"/>
                <a:gd name="T16" fmla="*/ 653183225 w 7"/>
                <a:gd name="T17" fmla="*/ 0 h 12"/>
                <a:gd name="T18" fmla="*/ 653183225 w 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3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1024191500 h 5"/>
                <a:gd name="T2" fmla="*/ 0 w 18"/>
                <a:gd name="T3" fmla="*/ 1024191500 h 5"/>
                <a:gd name="T4" fmla="*/ 1037184129 w 18"/>
                <a:gd name="T5" fmla="*/ 256047875 h 5"/>
                <a:gd name="T6" fmla="*/ 1481851875 w 18"/>
                <a:gd name="T7" fmla="*/ 0 h 5"/>
                <a:gd name="T8" fmla="*/ 2074368787 w 18"/>
                <a:gd name="T9" fmla="*/ 256047875 h 5"/>
                <a:gd name="T10" fmla="*/ 2147483646 w 18"/>
                <a:gd name="T11" fmla="*/ 1280239375 h 5"/>
                <a:gd name="T12" fmla="*/ 2147483646 w 18"/>
                <a:gd name="T13" fmla="*/ 1280239375 h 5"/>
                <a:gd name="T14" fmla="*/ 0 w 18"/>
                <a:gd name="T15" fmla="*/ 1024191500 h 5"/>
                <a:gd name="T16" fmla="*/ 0 w 18"/>
                <a:gd name="T17" fmla="*/ 102419150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4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2147483646 w 15"/>
                <a:gd name="T1" fmla="*/ 0 h 7"/>
                <a:gd name="T2" fmla="*/ 2147483646 w 15"/>
                <a:gd name="T3" fmla="*/ 0 h 7"/>
                <a:gd name="T4" fmla="*/ 1778334264 w 15"/>
                <a:gd name="T5" fmla="*/ 373189046 h 7"/>
                <a:gd name="T6" fmla="*/ 1185742984 w 15"/>
                <a:gd name="T7" fmla="*/ 653183225 h 7"/>
                <a:gd name="T8" fmla="*/ 592871227 w 15"/>
                <a:gd name="T9" fmla="*/ 373189046 h 7"/>
                <a:gd name="T10" fmla="*/ 0 w 15"/>
                <a:gd name="T11" fmla="*/ 0 h 7"/>
                <a:gd name="T12" fmla="*/ 0 w 15"/>
                <a:gd name="T13" fmla="*/ 0 h 7"/>
                <a:gd name="T14" fmla="*/ 2147483646 w 15"/>
                <a:gd name="T15" fmla="*/ 0 h 7"/>
                <a:gd name="T16" fmla="*/ 2147483646 w 1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5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2074910116 w 15"/>
                <a:gd name="T1" fmla="*/ 0 h 9"/>
                <a:gd name="T2" fmla="*/ 2074910116 w 15"/>
                <a:gd name="T3" fmla="*/ 0 h 9"/>
                <a:gd name="T4" fmla="*/ 2147483646 w 15"/>
                <a:gd name="T5" fmla="*/ 1334002517 h 9"/>
                <a:gd name="T6" fmla="*/ 2147483646 w 15"/>
                <a:gd name="T7" fmla="*/ 1334002517 h 9"/>
                <a:gd name="T8" fmla="*/ 0 w 15"/>
                <a:gd name="T9" fmla="*/ 1334002517 h 9"/>
                <a:gd name="T10" fmla="*/ 0 w 15"/>
                <a:gd name="T11" fmla="*/ 1334002517 h 9"/>
                <a:gd name="T12" fmla="*/ 0 w 15"/>
                <a:gd name="T13" fmla="*/ 741081521 h 9"/>
                <a:gd name="T14" fmla="*/ 0 w 15"/>
                <a:gd name="T15" fmla="*/ 741081521 h 9"/>
                <a:gd name="T16" fmla="*/ 2074910116 w 15"/>
                <a:gd name="T17" fmla="*/ 148160524 h 9"/>
                <a:gd name="T18" fmla="*/ 2074910116 w 1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6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1024191500 h 5"/>
                <a:gd name="T2" fmla="*/ 0 w 9"/>
                <a:gd name="T3" fmla="*/ 1024191500 h 5"/>
                <a:gd name="T4" fmla="*/ 444761002 w 9"/>
                <a:gd name="T5" fmla="*/ 256047875 h 5"/>
                <a:gd name="T6" fmla="*/ 592920997 w 9"/>
                <a:gd name="T7" fmla="*/ 0 h 5"/>
                <a:gd name="T8" fmla="*/ 592920997 w 9"/>
                <a:gd name="T9" fmla="*/ 0 h 5"/>
                <a:gd name="T10" fmla="*/ 1037681998 w 9"/>
                <a:gd name="T11" fmla="*/ 768143625 h 5"/>
                <a:gd name="T12" fmla="*/ 1334002517 w 9"/>
                <a:gd name="T13" fmla="*/ 1024191500 h 5"/>
                <a:gd name="T14" fmla="*/ 1334002517 w 9"/>
                <a:gd name="T15" fmla="*/ 1024191500 h 5"/>
                <a:gd name="T16" fmla="*/ 1037681998 w 9"/>
                <a:gd name="T17" fmla="*/ 1280239375 h 5"/>
                <a:gd name="T18" fmla="*/ 592920997 w 9"/>
                <a:gd name="T19" fmla="*/ 1280239375 h 5"/>
                <a:gd name="T20" fmla="*/ 592920997 w 9"/>
                <a:gd name="T21" fmla="*/ 1280239375 h 5"/>
                <a:gd name="T22" fmla="*/ 444761002 w 9"/>
                <a:gd name="T23" fmla="*/ 1280239375 h 5"/>
                <a:gd name="T24" fmla="*/ 0 w 9"/>
                <a:gd name="T25" fmla="*/ 1024191500 h 5"/>
                <a:gd name="T26" fmla="*/ 0 w 9"/>
                <a:gd name="T27" fmla="*/ 102419150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7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2005126893 h 14"/>
                <a:gd name="T2" fmla="*/ 0 w 22"/>
                <a:gd name="T3" fmla="*/ 2005126893 h 14"/>
                <a:gd name="T4" fmla="*/ 2147483646 w 22"/>
                <a:gd name="T5" fmla="*/ 0 h 14"/>
                <a:gd name="T6" fmla="*/ 2147483646 w 22"/>
                <a:gd name="T7" fmla="*/ 0 h 14"/>
                <a:gd name="T8" fmla="*/ 2147483646 w 22"/>
                <a:gd name="T9" fmla="*/ 546852789 h 14"/>
                <a:gd name="T10" fmla="*/ 2147483646 w 22"/>
                <a:gd name="T11" fmla="*/ 1093705578 h 14"/>
                <a:gd name="T12" fmla="*/ 2147483646 w 22"/>
                <a:gd name="T13" fmla="*/ 1275989841 h 14"/>
                <a:gd name="T14" fmla="*/ 2147483646 w 22"/>
                <a:gd name="T15" fmla="*/ 1275989841 h 14"/>
                <a:gd name="T16" fmla="*/ 2147483646 w 22"/>
                <a:gd name="T17" fmla="*/ 2005126893 h 14"/>
                <a:gd name="T18" fmla="*/ 2147483646 w 22"/>
                <a:gd name="T19" fmla="*/ 2147483646 h 14"/>
                <a:gd name="T20" fmla="*/ 2147483646 w 22"/>
                <a:gd name="T21" fmla="*/ 2147483646 h 14"/>
                <a:gd name="T22" fmla="*/ 1731201655 w 22"/>
                <a:gd name="T23" fmla="*/ 2147483646 h 14"/>
                <a:gd name="T24" fmla="*/ 1731201655 w 22"/>
                <a:gd name="T25" fmla="*/ 2147483646 h 14"/>
                <a:gd name="T26" fmla="*/ 0 w 22"/>
                <a:gd name="T27" fmla="*/ 2005126893 h 14"/>
                <a:gd name="T28" fmla="*/ 0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8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630119724 h 7"/>
                <a:gd name="T2" fmla="*/ 0 w 11"/>
                <a:gd name="T3" fmla="*/ 630119724 h 7"/>
                <a:gd name="T4" fmla="*/ 1538919614 w 11"/>
                <a:gd name="T5" fmla="*/ 0 h 7"/>
                <a:gd name="T6" fmla="*/ 1538919614 w 11"/>
                <a:gd name="T7" fmla="*/ 0 h 7"/>
                <a:gd name="T8" fmla="*/ 1731201655 w 11"/>
                <a:gd name="T9" fmla="*/ 314828176 h 7"/>
                <a:gd name="T10" fmla="*/ 2116098245 w 11"/>
                <a:gd name="T11" fmla="*/ 630119724 h 7"/>
                <a:gd name="T12" fmla="*/ 2116098245 w 11"/>
                <a:gd name="T13" fmla="*/ 630119724 h 7"/>
                <a:gd name="T14" fmla="*/ 1731201655 w 11"/>
                <a:gd name="T15" fmla="*/ 1575068305 h 7"/>
                <a:gd name="T16" fmla="*/ 1346638150 w 11"/>
                <a:gd name="T17" fmla="*/ 2147483646 h 7"/>
                <a:gd name="T18" fmla="*/ 1346638150 w 11"/>
                <a:gd name="T19" fmla="*/ 2147483646 h 7"/>
                <a:gd name="T20" fmla="*/ 769460095 w 11"/>
                <a:gd name="T21" fmla="*/ 1575068305 h 7"/>
                <a:gd name="T22" fmla="*/ 0 w 11"/>
                <a:gd name="T23" fmla="*/ 630119724 h 7"/>
                <a:gd name="T24" fmla="*/ 0 w 11"/>
                <a:gd name="T25" fmla="*/ 630119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99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147483646 w 20"/>
                <a:gd name="T1" fmla="*/ 653183225 h 7"/>
                <a:gd name="T2" fmla="*/ 2147483646 w 20"/>
                <a:gd name="T3" fmla="*/ 653183225 h 7"/>
                <a:gd name="T4" fmla="*/ 0 w 20"/>
                <a:gd name="T5" fmla="*/ 653183225 h 7"/>
                <a:gd name="T6" fmla="*/ 0 w 20"/>
                <a:gd name="T7" fmla="*/ 653183225 h 7"/>
                <a:gd name="T8" fmla="*/ 0 w 20"/>
                <a:gd name="T9" fmla="*/ 373189046 h 7"/>
                <a:gd name="T10" fmla="*/ 216153683 w 20"/>
                <a:gd name="T11" fmla="*/ 279994632 h 7"/>
                <a:gd name="T12" fmla="*/ 216153683 w 20"/>
                <a:gd name="T13" fmla="*/ 279994632 h 7"/>
                <a:gd name="T14" fmla="*/ 648234829 w 20"/>
                <a:gd name="T15" fmla="*/ 0 h 7"/>
                <a:gd name="T16" fmla="*/ 1080315499 w 20"/>
                <a:gd name="T17" fmla="*/ 0 h 7"/>
                <a:gd name="T18" fmla="*/ 1620359663 w 20"/>
                <a:gd name="T19" fmla="*/ 93399882 h 7"/>
                <a:gd name="T20" fmla="*/ 2147483646 w 20"/>
                <a:gd name="T21" fmla="*/ 653183225 h 7"/>
                <a:gd name="T22" fmla="*/ 2147483646 w 20"/>
                <a:gd name="T23" fmla="*/ 65318322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0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2147483646 h 13"/>
                <a:gd name="T2" fmla="*/ 0 w 11"/>
                <a:gd name="T3" fmla="*/ 2147483646 h 13"/>
                <a:gd name="T4" fmla="*/ 0 w 11"/>
                <a:gd name="T5" fmla="*/ 1366126747 h 13"/>
                <a:gd name="T6" fmla="*/ 81182737 w 11"/>
                <a:gd name="T7" fmla="*/ 455251017 h 13"/>
                <a:gd name="T8" fmla="*/ 324730948 w 11"/>
                <a:gd name="T9" fmla="*/ 0 h 13"/>
                <a:gd name="T10" fmla="*/ 893010107 w 11"/>
                <a:gd name="T11" fmla="*/ 0 h 13"/>
                <a:gd name="T12" fmla="*/ 893010107 w 11"/>
                <a:gd name="T13" fmla="*/ 0 h 13"/>
                <a:gd name="T14" fmla="*/ 0 w 11"/>
                <a:gd name="T15" fmla="*/ 2147483646 h 13"/>
                <a:gd name="T16" fmla="*/ 0 w 11"/>
                <a:gd name="T17" fmla="*/ 214748364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501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07986260 h 10"/>
                <a:gd name="T2" fmla="*/ 0 w 8"/>
                <a:gd name="T3" fmla="*/ 107986260 h 10"/>
                <a:gd name="T4" fmla="*/ 1688347159 w 8"/>
                <a:gd name="T5" fmla="*/ 756356779 h 10"/>
                <a:gd name="T6" fmla="*/ 1688347159 w 8"/>
                <a:gd name="T7" fmla="*/ 756356779 h 10"/>
                <a:gd name="T8" fmla="*/ 210910403 w 8"/>
                <a:gd name="T9" fmla="*/ 1080542277 h 10"/>
                <a:gd name="T10" fmla="*/ 210910403 w 8"/>
                <a:gd name="T11" fmla="*/ 1080542277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07986260 h 10"/>
                <a:gd name="T18" fmla="*/ 0 w 8"/>
                <a:gd name="T19" fmla="*/ 10798626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55303" name="组合 232"/>
          <p:cNvGrpSpPr>
            <a:grpSpLocks/>
          </p:cNvGrpSpPr>
          <p:nvPr/>
        </p:nvGrpSpPr>
        <p:grpSpPr bwMode="auto">
          <a:xfrm>
            <a:off x="5615518" y="4512734"/>
            <a:ext cx="1754716" cy="1411817"/>
            <a:chOff x="5975350" y="847725"/>
            <a:chExt cx="795338" cy="646113"/>
          </a:xfrm>
        </p:grpSpPr>
        <p:sp>
          <p:nvSpPr>
            <p:cNvPr id="55312" name="Freeform 1270"/>
            <p:cNvSpPr>
              <a:spLocks noEditPoints="1"/>
            </p:cNvSpPr>
            <p:nvPr/>
          </p:nvSpPr>
          <p:spPr bwMode="auto">
            <a:xfrm>
              <a:off x="5975350" y="922338"/>
              <a:ext cx="763588" cy="571500"/>
            </a:xfrm>
            <a:custGeom>
              <a:avLst/>
              <a:gdLst>
                <a:gd name="T0" fmla="*/ 2147483646 w 1442"/>
                <a:gd name="T1" fmla="*/ 2147483646 h 1081"/>
                <a:gd name="T2" fmla="*/ 2147483646 w 1442"/>
                <a:gd name="T3" fmla="*/ 2147483646 h 1081"/>
                <a:gd name="T4" fmla="*/ 2147483646 w 1442"/>
                <a:gd name="T5" fmla="*/ 2147483646 h 1081"/>
                <a:gd name="T6" fmla="*/ 2147483646 w 1442"/>
                <a:gd name="T7" fmla="*/ 2147483646 h 1081"/>
                <a:gd name="T8" fmla="*/ 2147483646 w 1442"/>
                <a:gd name="T9" fmla="*/ 2147483646 h 1081"/>
                <a:gd name="T10" fmla="*/ 2147483646 w 1442"/>
                <a:gd name="T11" fmla="*/ 2147483646 h 1081"/>
                <a:gd name="T12" fmla="*/ 2147483646 w 1442"/>
                <a:gd name="T13" fmla="*/ 2147483646 h 1081"/>
                <a:gd name="T14" fmla="*/ 2147483646 w 1442"/>
                <a:gd name="T15" fmla="*/ 2147483646 h 1081"/>
                <a:gd name="T16" fmla="*/ 2147483646 w 1442"/>
                <a:gd name="T17" fmla="*/ 2147483646 h 1081"/>
                <a:gd name="T18" fmla="*/ 2147483646 w 1442"/>
                <a:gd name="T19" fmla="*/ 2147483646 h 1081"/>
                <a:gd name="T20" fmla="*/ 2147483646 w 1442"/>
                <a:gd name="T21" fmla="*/ 2147483646 h 1081"/>
                <a:gd name="T22" fmla="*/ 2147483646 w 1442"/>
                <a:gd name="T23" fmla="*/ 2147483646 h 1081"/>
                <a:gd name="T24" fmla="*/ 2147483646 w 1442"/>
                <a:gd name="T25" fmla="*/ 2147483646 h 1081"/>
                <a:gd name="T26" fmla="*/ 2147483646 w 1442"/>
                <a:gd name="T27" fmla="*/ 2147483646 h 1081"/>
                <a:gd name="T28" fmla="*/ 2147483646 w 1442"/>
                <a:gd name="T29" fmla="*/ 2147483646 h 1081"/>
                <a:gd name="T30" fmla="*/ 2147483646 w 1442"/>
                <a:gd name="T31" fmla="*/ 2147483646 h 1081"/>
                <a:gd name="T32" fmla="*/ 2147483646 w 1442"/>
                <a:gd name="T33" fmla="*/ 2147483646 h 1081"/>
                <a:gd name="T34" fmla="*/ 2147483646 w 1442"/>
                <a:gd name="T35" fmla="*/ 2147483646 h 1081"/>
                <a:gd name="T36" fmla="*/ 2147483646 w 1442"/>
                <a:gd name="T37" fmla="*/ 2147483646 h 1081"/>
                <a:gd name="T38" fmla="*/ 2147483646 w 1442"/>
                <a:gd name="T39" fmla="*/ 2147483646 h 1081"/>
                <a:gd name="T40" fmla="*/ 2147483646 w 1442"/>
                <a:gd name="T41" fmla="*/ 2147483646 h 1081"/>
                <a:gd name="T42" fmla="*/ 2147483646 w 1442"/>
                <a:gd name="T43" fmla="*/ 2147483646 h 1081"/>
                <a:gd name="T44" fmla="*/ 2147483646 w 1442"/>
                <a:gd name="T45" fmla="*/ 2147483646 h 1081"/>
                <a:gd name="T46" fmla="*/ 2147483646 w 1442"/>
                <a:gd name="T47" fmla="*/ 2147483646 h 1081"/>
                <a:gd name="T48" fmla="*/ 2147483646 w 1442"/>
                <a:gd name="T49" fmla="*/ 2147483646 h 1081"/>
                <a:gd name="T50" fmla="*/ 2147483646 w 1442"/>
                <a:gd name="T51" fmla="*/ 2147483646 h 1081"/>
                <a:gd name="T52" fmla="*/ 2147483646 w 1442"/>
                <a:gd name="T53" fmla="*/ 2147483646 h 1081"/>
                <a:gd name="T54" fmla="*/ 2147483646 w 1442"/>
                <a:gd name="T55" fmla="*/ 2147483646 h 1081"/>
                <a:gd name="T56" fmla="*/ 2147483646 w 1442"/>
                <a:gd name="T57" fmla="*/ 2147483646 h 1081"/>
                <a:gd name="T58" fmla="*/ 2147483646 w 1442"/>
                <a:gd name="T59" fmla="*/ 2147483646 h 1081"/>
                <a:gd name="T60" fmla="*/ 2147483646 w 1442"/>
                <a:gd name="T61" fmla="*/ 2147483646 h 1081"/>
                <a:gd name="T62" fmla="*/ 2147483646 w 1442"/>
                <a:gd name="T63" fmla="*/ 2147483646 h 1081"/>
                <a:gd name="T64" fmla="*/ 2147483646 w 1442"/>
                <a:gd name="T65" fmla="*/ 2147483646 h 1081"/>
                <a:gd name="T66" fmla="*/ 2147483646 w 1442"/>
                <a:gd name="T67" fmla="*/ 2147483646 h 1081"/>
                <a:gd name="T68" fmla="*/ 2147483646 w 1442"/>
                <a:gd name="T69" fmla="*/ 2147483646 h 1081"/>
                <a:gd name="T70" fmla="*/ 2147483646 w 1442"/>
                <a:gd name="T71" fmla="*/ 2147483646 h 1081"/>
                <a:gd name="T72" fmla="*/ 2147483646 w 1442"/>
                <a:gd name="T73" fmla="*/ 2147483646 h 1081"/>
                <a:gd name="T74" fmla="*/ 2147483646 w 1442"/>
                <a:gd name="T75" fmla="*/ 2147483646 h 1081"/>
                <a:gd name="T76" fmla="*/ 2147483646 w 1442"/>
                <a:gd name="T77" fmla="*/ 2147483646 h 1081"/>
                <a:gd name="T78" fmla="*/ 2147483646 w 1442"/>
                <a:gd name="T79" fmla="*/ 2147483646 h 1081"/>
                <a:gd name="T80" fmla="*/ 2147483646 w 1442"/>
                <a:gd name="T81" fmla="*/ 2147483646 h 1081"/>
                <a:gd name="T82" fmla="*/ 2147483646 w 1442"/>
                <a:gd name="T83" fmla="*/ 2147483646 h 1081"/>
                <a:gd name="T84" fmla="*/ 2147483646 w 1442"/>
                <a:gd name="T85" fmla="*/ 2147483646 h 1081"/>
                <a:gd name="T86" fmla="*/ 2147483646 w 1442"/>
                <a:gd name="T87" fmla="*/ 2147483646 h 1081"/>
                <a:gd name="T88" fmla="*/ 2147483646 w 1442"/>
                <a:gd name="T89" fmla="*/ 2147483646 h 1081"/>
                <a:gd name="T90" fmla="*/ 2147483646 w 1442"/>
                <a:gd name="T91" fmla="*/ 2147483646 h 1081"/>
                <a:gd name="T92" fmla="*/ 2147483646 w 1442"/>
                <a:gd name="T93" fmla="*/ 2147483646 h 1081"/>
                <a:gd name="T94" fmla="*/ 2147483646 w 1442"/>
                <a:gd name="T95" fmla="*/ 2147483646 h 1081"/>
                <a:gd name="T96" fmla="*/ 2147483646 w 1442"/>
                <a:gd name="T97" fmla="*/ 2147483646 h 1081"/>
                <a:gd name="T98" fmla="*/ 2147483646 w 1442"/>
                <a:gd name="T99" fmla="*/ 2147483646 h 1081"/>
                <a:gd name="T100" fmla="*/ 2147483646 w 1442"/>
                <a:gd name="T101" fmla="*/ 2147483646 h 1081"/>
                <a:gd name="T102" fmla="*/ 2147483646 w 1442"/>
                <a:gd name="T103" fmla="*/ 2147483646 h 1081"/>
                <a:gd name="T104" fmla="*/ 2147483646 w 1442"/>
                <a:gd name="T105" fmla="*/ 2147483646 h 1081"/>
                <a:gd name="T106" fmla="*/ 2147483646 w 1442"/>
                <a:gd name="T107" fmla="*/ 2147483646 h 1081"/>
                <a:gd name="T108" fmla="*/ 2147483646 w 1442"/>
                <a:gd name="T109" fmla="*/ 2147483646 h 1081"/>
                <a:gd name="T110" fmla="*/ 2147483646 w 1442"/>
                <a:gd name="T111" fmla="*/ 2147483646 h 1081"/>
                <a:gd name="T112" fmla="*/ 2147483646 w 1442"/>
                <a:gd name="T113" fmla="*/ 2147483646 h 1081"/>
                <a:gd name="T114" fmla="*/ 2147483646 w 1442"/>
                <a:gd name="T115" fmla="*/ 2147483646 h 1081"/>
                <a:gd name="T116" fmla="*/ 2147483646 w 1442"/>
                <a:gd name="T117" fmla="*/ 2147483646 h 1081"/>
                <a:gd name="T118" fmla="*/ 2147483646 w 1442"/>
                <a:gd name="T119" fmla="*/ 2147483646 h 1081"/>
                <a:gd name="T120" fmla="*/ 2147483646 w 1442"/>
                <a:gd name="T121" fmla="*/ 2147483646 h 1081"/>
                <a:gd name="T122" fmla="*/ 2147483646 w 1442"/>
                <a:gd name="T123" fmla="*/ 2147483646 h 1081"/>
                <a:gd name="T124" fmla="*/ 2147483646 w 1442"/>
                <a:gd name="T125" fmla="*/ 2147483646 h 108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42" h="1081">
                  <a:moveTo>
                    <a:pt x="190" y="339"/>
                  </a:moveTo>
                  <a:lnTo>
                    <a:pt x="190" y="339"/>
                  </a:lnTo>
                  <a:lnTo>
                    <a:pt x="190" y="324"/>
                  </a:lnTo>
                  <a:lnTo>
                    <a:pt x="144" y="318"/>
                  </a:lnTo>
                  <a:lnTo>
                    <a:pt x="151" y="317"/>
                  </a:lnTo>
                  <a:lnTo>
                    <a:pt x="156" y="314"/>
                  </a:lnTo>
                  <a:lnTo>
                    <a:pt x="157" y="311"/>
                  </a:lnTo>
                  <a:lnTo>
                    <a:pt x="158" y="309"/>
                  </a:lnTo>
                  <a:lnTo>
                    <a:pt x="158" y="306"/>
                  </a:lnTo>
                  <a:lnTo>
                    <a:pt x="157" y="302"/>
                  </a:lnTo>
                  <a:lnTo>
                    <a:pt x="154" y="296"/>
                  </a:lnTo>
                  <a:lnTo>
                    <a:pt x="162" y="292"/>
                  </a:lnTo>
                  <a:lnTo>
                    <a:pt x="169" y="292"/>
                  </a:lnTo>
                  <a:lnTo>
                    <a:pt x="178" y="293"/>
                  </a:lnTo>
                  <a:lnTo>
                    <a:pt x="186" y="298"/>
                  </a:lnTo>
                  <a:lnTo>
                    <a:pt x="171" y="303"/>
                  </a:lnTo>
                  <a:lnTo>
                    <a:pt x="174" y="316"/>
                  </a:lnTo>
                  <a:lnTo>
                    <a:pt x="189" y="317"/>
                  </a:lnTo>
                  <a:lnTo>
                    <a:pt x="196" y="317"/>
                  </a:lnTo>
                  <a:lnTo>
                    <a:pt x="203" y="316"/>
                  </a:lnTo>
                  <a:lnTo>
                    <a:pt x="214" y="313"/>
                  </a:lnTo>
                  <a:lnTo>
                    <a:pt x="219" y="313"/>
                  </a:lnTo>
                  <a:lnTo>
                    <a:pt x="226" y="314"/>
                  </a:lnTo>
                  <a:lnTo>
                    <a:pt x="229" y="314"/>
                  </a:lnTo>
                  <a:lnTo>
                    <a:pt x="233" y="313"/>
                  </a:lnTo>
                  <a:lnTo>
                    <a:pt x="241" y="311"/>
                  </a:lnTo>
                  <a:lnTo>
                    <a:pt x="243" y="302"/>
                  </a:lnTo>
                  <a:lnTo>
                    <a:pt x="244" y="292"/>
                  </a:lnTo>
                  <a:lnTo>
                    <a:pt x="243" y="289"/>
                  </a:lnTo>
                  <a:lnTo>
                    <a:pt x="241" y="285"/>
                  </a:lnTo>
                  <a:lnTo>
                    <a:pt x="237" y="278"/>
                  </a:lnTo>
                  <a:lnTo>
                    <a:pt x="250" y="274"/>
                  </a:lnTo>
                  <a:lnTo>
                    <a:pt x="264" y="271"/>
                  </a:lnTo>
                  <a:lnTo>
                    <a:pt x="270" y="270"/>
                  </a:lnTo>
                  <a:lnTo>
                    <a:pt x="276" y="267"/>
                  </a:lnTo>
                  <a:lnTo>
                    <a:pt x="282" y="263"/>
                  </a:lnTo>
                  <a:lnTo>
                    <a:pt x="287" y="257"/>
                  </a:lnTo>
                  <a:lnTo>
                    <a:pt x="284" y="253"/>
                  </a:lnTo>
                  <a:lnTo>
                    <a:pt x="280" y="250"/>
                  </a:lnTo>
                  <a:lnTo>
                    <a:pt x="277" y="249"/>
                  </a:lnTo>
                  <a:lnTo>
                    <a:pt x="273" y="249"/>
                  </a:lnTo>
                  <a:lnTo>
                    <a:pt x="264" y="249"/>
                  </a:lnTo>
                  <a:lnTo>
                    <a:pt x="252" y="249"/>
                  </a:lnTo>
                  <a:lnTo>
                    <a:pt x="264" y="262"/>
                  </a:lnTo>
                  <a:lnTo>
                    <a:pt x="259" y="264"/>
                  </a:lnTo>
                  <a:lnTo>
                    <a:pt x="250" y="263"/>
                  </a:lnTo>
                  <a:lnTo>
                    <a:pt x="241" y="262"/>
                  </a:lnTo>
                  <a:lnTo>
                    <a:pt x="236" y="260"/>
                  </a:lnTo>
                  <a:lnTo>
                    <a:pt x="232" y="260"/>
                  </a:lnTo>
                  <a:lnTo>
                    <a:pt x="223" y="262"/>
                  </a:lnTo>
                  <a:lnTo>
                    <a:pt x="207" y="266"/>
                  </a:lnTo>
                  <a:lnTo>
                    <a:pt x="205" y="267"/>
                  </a:lnTo>
                  <a:lnTo>
                    <a:pt x="205" y="270"/>
                  </a:lnTo>
                  <a:lnTo>
                    <a:pt x="204" y="275"/>
                  </a:lnTo>
                  <a:lnTo>
                    <a:pt x="216" y="277"/>
                  </a:lnTo>
                  <a:lnTo>
                    <a:pt x="216" y="278"/>
                  </a:lnTo>
                  <a:lnTo>
                    <a:pt x="215" y="281"/>
                  </a:lnTo>
                  <a:lnTo>
                    <a:pt x="210" y="282"/>
                  </a:lnTo>
                  <a:lnTo>
                    <a:pt x="201" y="284"/>
                  </a:lnTo>
                  <a:lnTo>
                    <a:pt x="187" y="284"/>
                  </a:lnTo>
                  <a:lnTo>
                    <a:pt x="180" y="267"/>
                  </a:lnTo>
                  <a:lnTo>
                    <a:pt x="192" y="260"/>
                  </a:lnTo>
                  <a:lnTo>
                    <a:pt x="185" y="249"/>
                  </a:lnTo>
                  <a:lnTo>
                    <a:pt x="203" y="253"/>
                  </a:lnTo>
                  <a:lnTo>
                    <a:pt x="200" y="250"/>
                  </a:lnTo>
                  <a:lnTo>
                    <a:pt x="219" y="239"/>
                  </a:lnTo>
                  <a:lnTo>
                    <a:pt x="216" y="232"/>
                  </a:lnTo>
                  <a:lnTo>
                    <a:pt x="214" y="227"/>
                  </a:lnTo>
                  <a:lnTo>
                    <a:pt x="212" y="224"/>
                  </a:lnTo>
                  <a:lnTo>
                    <a:pt x="214" y="221"/>
                  </a:lnTo>
                  <a:lnTo>
                    <a:pt x="215" y="219"/>
                  </a:lnTo>
                  <a:lnTo>
                    <a:pt x="218" y="214"/>
                  </a:lnTo>
                  <a:lnTo>
                    <a:pt x="207" y="208"/>
                  </a:lnTo>
                  <a:lnTo>
                    <a:pt x="228" y="201"/>
                  </a:lnTo>
                  <a:lnTo>
                    <a:pt x="228" y="194"/>
                  </a:lnTo>
                  <a:lnTo>
                    <a:pt x="229" y="187"/>
                  </a:lnTo>
                  <a:lnTo>
                    <a:pt x="232" y="181"/>
                  </a:lnTo>
                  <a:lnTo>
                    <a:pt x="239" y="176"/>
                  </a:lnTo>
                  <a:lnTo>
                    <a:pt x="243" y="173"/>
                  </a:lnTo>
                  <a:lnTo>
                    <a:pt x="247" y="170"/>
                  </a:lnTo>
                  <a:lnTo>
                    <a:pt x="257" y="169"/>
                  </a:lnTo>
                  <a:lnTo>
                    <a:pt x="264" y="167"/>
                  </a:lnTo>
                  <a:lnTo>
                    <a:pt x="270" y="165"/>
                  </a:lnTo>
                  <a:lnTo>
                    <a:pt x="272" y="163"/>
                  </a:lnTo>
                  <a:lnTo>
                    <a:pt x="273" y="160"/>
                  </a:lnTo>
                  <a:lnTo>
                    <a:pt x="273" y="156"/>
                  </a:lnTo>
                  <a:lnTo>
                    <a:pt x="270" y="151"/>
                  </a:lnTo>
                  <a:lnTo>
                    <a:pt x="287" y="160"/>
                  </a:lnTo>
                  <a:lnTo>
                    <a:pt x="294" y="151"/>
                  </a:lnTo>
                  <a:lnTo>
                    <a:pt x="300" y="142"/>
                  </a:lnTo>
                  <a:lnTo>
                    <a:pt x="302" y="137"/>
                  </a:lnTo>
                  <a:lnTo>
                    <a:pt x="306" y="133"/>
                  </a:lnTo>
                  <a:lnTo>
                    <a:pt x="312" y="130"/>
                  </a:lnTo>
                  <a:lnTo>
                    <a:pt x="319" y="129"/>
                  </a:lnTo>
                  <a:lnTo>
                    <a:pt x="313" y="147"/>
                  </a:lnTo>
                  <a:lnTo>
                    <a:pt x="324" y="148"/>
                  </a:lnTo>
                  <a:lnTo>
                    <a:pt x="337" y="148"/>
                  </a:lnTo>
                  <a:lnTo>
                    <a:pt x="349" y="147"/>
                  </a:lnTo>
                  <a:lnTo>
                    <a:pt x="360" y="142"/>
                  </a:lnTo>
                  <a:lnTo>
                    <a:pt x="351" y="140"/>
                  </a:lnTo>
                  <a:lnTo>
                    <a:pt x="347" y="138"/>
                  </a:lnTo>
                  <a:lnTo>
                    <a:pt x="342" y="136"/>
                  </a:lnTo>
                  <a:lnTo>
                    <a:pt x="340" y="131"/>
                  </a:lnTo>
                  <a:lnTo>
                    <a:pt x="338" y="129"/>
                  </a:lnTo>
                  <a:lnTo>
                    <a:pt x="338" y="123"/>
                  </a:lnTo>
                  <a:lnTo>
                    <a:pt x="340" y="116"/>
                  </a:lnTo>
                  <a:lnTo>
                    <a:pt x="356" y="112"/>
                  </a:lnTo>
                  <a:lnTo>
                    <a:pt x="374" y="106"/>
                  </a:lnTo>
                  <a:lnTo>
                    <a:pt x="392" y="98"/>
                  </a:lnTo>
                  <a:lnTo>
                    <a:pt x="410" y="87"/>
                  </a:lnTo>
                  <a:lnTo>
                    <a:pt x="412" y="79"/>
                  </a:lnTo>
                  <a:lnTo>
                    <a:pt x="423" y="80"/>
                  </a:lnTo>
                  <a:lnTo>
                    <a:pt x="427" y="69"/>
                  </a:lnTo>
                  <a:lnTo>
                    <a:pt x="430" y="66"/>
                  </a:lnTo>
                  <a:lnTo>
                    <a:pt x="431" y="64"/>
                  </a:lnTo>
                  <a:lnTo>
                    <a:pt x="435" y="61"/>
                  </a:lnTo>
                  <a:lnTo>
                    <a:pt x="439" y="59"/>
                  </a:lnTo>
                  <a:lnTo>
                    <a:pt x="453" y="58"/>
                  </a:lnTo>
                  <a:lnTo>
                    <a:pt x="456" y="68"/>
                  </a:lnTo>
                  <a:lnTo>
                    <a:pt x="477" y="65"/>
                  </a:lnTo>
                  <a:lnTo>
                    <a:pt x="480" y="54"/>
                  </a:lnTo>
                  <a:lnTo>
                    <a:pt x="482" y="51"/>
                  </a:lnTo>
                  <a:lnTo>
                    <a:pt x="485" y="47"/>
                  </a:lnTo>
                  <a:lnTo>
                    <a:pt x="488" y="46"/>
                  </a:lnTo>
                  <a:lnTo>
                    <a:pt x="492" y="43"/>
                  </a:lnTo>
                  <a:lnTo>
                    <a:pt x="504" y="41"/>
                  </a:lnTo>
                  <a:lnTo>
                    <a:pt x="514" y="39"/>
                  </a:lnTo>
                  <a:lnTo>
                    <a:pt x="522" y="36"/>
                  </a:lnTo>
                  <a:lnTo>
                    <a:pt x="539" y="26"/>
                  </a:lnTo>
                  <a:lnTo>
                    <a:pt x="547" y="22"/>
                  </a:lnTo>
                  <a:lnTo>
                    <a:pt x="557" y="19"/>
                  </a:lnTo>
                  <a:lnTo>
                    <a:pt x="576" y="15"/>
                  </a:lnTo>
                  <a:lnTo>
                    <a:pt x="582" y="15"/>
                  </a:lnTo>
                  <a:lnTo>
                    <a:pt x="589" y="15"/>
                  </a:lnTo>
                  <a:lnTo>
                    <a:pt x="594" y="14"/>
                  </a:lnTo>
                  <a:lnTo>
                    <a:pt x="597" y="12"/>
                  </a:lnTo>
                  <a:lnTo>
                    <a:pt x="600" y="10"/>
                  </a:lnTo>
                  <a:lnTo>
                    <a:pt x="603" y="8"/>
                  </a:lnTo>
                  <a:lnTo>
                    <a:pt x="607" y="8"/>
                  </a:lnTo>
                  <a:lnTo>
                    <a:pt x="637" y="0"/>
                  </a:lnTo>
                  <a:lnTo>
                    <a:pt x="653" y="16"/>
                  </a:lnTo>
                  <a:lnTo>
                    <a:pt x="658" y="8"/>
                  </a:lnTo>
                  <a:lnTo>
                    <a:pt x="693" y="3"/>
                  </a:lnTo>
                  <a:lnTo>
                    <a:pt x="701" y="1"/>
                  </a:lnTo>
                  <a:lnTo>
                    <a:pt x="707" y="3"/>
                  </a:lnTo>
                  <a:lnTo>
                    <a:pt x="709" y="4"/>
                  </a:lnTo>
                  <a:lnTo>
                    <a:pt x="711" y="5"/>
                  </a:lnTo>
                  <a:lnTo>
                    <a:pt x="712" y="8"/>
                  </a:lnTo>
                  <a:lnTo>
                    <a:pt x="714" y="12"/>
                  </a:lnTo>
                  <a:lnTo>
                    <a:pt x="705" y="12"/>
                  </a:lnTo>
                  <a:lnTo>
                    <a:pt x="702" y="12"/>
                  </a:lnTo>
                  <a:lnTo>
                    <a:pt x="700" y="12"/>
                  </a:lnTo>
                  <a:lnTo>
                    <a:pt x="693" y="10"/>
                  </a:lnTo>
                  <a:lnTo>
                    <a:pt x="689" y="11"/>
                  </a:lnTo>
                  <a:lnTo>
                    <a:pt x="684" y="14"/>
                  </a:lnTo>
                  <a:lnTo>
                    <a:pt x="682" y="18"/>
                  </a:lnTo>
                  <a:lnTo>
                    <a:pt x="687" y="22"/>
                  </a:lnTo>
                  <a:lnTo>
                    <a:pt x="694" y="23"/>
                  </a:lnTo>
                  <a:lnTo>
                    <a:pt x="701" y="23"/>
                  </a:lnTo>
                  <a:lnTo>
                    <a:pt x="707" y="22"/>
                  </a:lnTo>
                  <a:lnTo>
                    <a:pt x="712" y="21"/>
                  </a:lnTo>
                  <a:lnTo>
                    <a:pt x="714" y="19"/>
                  </a:lnTo>
                  <a:lnTo>
                    <a:pt x="714" y="15"/>
                  </a:lnTo>
                  <a:lnTo>
                    <a:pt x="714" y="12"/>
                  </a:lnTo>
                  <a:lnTo>
                    <a:pt x="719" y="14"/>
                  </a:lnTo>
                  <a:lnTo>
                    <a:pt x="723" y="12"/>
                  </a:lnTo>
                  <a:lnTo>
                    <a:pt x="725" y="11"/>
                  </a:lnTo>
                  <a:lnTo>
                    <a:pt x="726" y="8"/>
                  </a:lnTo>
                  <a:lnTo>
                    <a:pt x="726" y="0"/>
                  </a:lnTo>
                  <a:lnTo>
                    <a:pt x="733" y="4"/>
                  </a:lnTo>
                  <a:lnTo>
                    <a:pt x="738" y="7"/>
                  </a:lnTo>
                  <a:lnTo>
                    <a:pt x="752" y="12"/>
                  </a:lnTo>
                  <a:lnTo>
                    <a:pt x="759" y="14"/>
                  </a:lnTo>
                  <a:lnTo>
                    <a:pt x="765" y="18"/>
                  </a:lnTo>
                  <a:lnTo>
                    <a:pt x="769" y="22"/>
                  </a:lnTo>
                  <a:lnTo>
                    <a:pt x="773" y="28"/>
                  </a:lnTo>
                  <a:lnTo>
                    <a:pt x="776" y="29"/>
                  </a:lnTo>
                  <a:lnTo>
                    <a:pt x="777" y="30"/>
                  </a:lnTo>
                  <a:lnTo>
                    <a:pt x="777" y="33"/>
                  </a:lnTo>
                  <a:lnTo>
                    <a:pt x="776" y="34"/>
                  </a:lnTo>
                  <a:lnTo>
                    <a:pt x="774" y="37"/>
                  </a:lnTo>
                  <a:lnTo>
                    <a:pt x="773" y="40"/>
                  </a:lnTo>
                  <a:lnTo>
                    <a:pt x="774" y="41"/>
                  </a:lnTo>
                  <a:lnTo>
                    <a:pt x="779" y="41"/>
                  </a:lnTo>
                  <a:lnTo>
                    <a:pt x="781" y="41"/>
                  </a:lnTo>
                  <a:lnTo>
                    <a:pt x="786" y="39"/>
                  </a:lnTo>
                  <a:lnTo>
                    <a:pt x="790" y="36"/>
                  </a:lnTo>
                  <a:lnTo>
                    <a:pt x="795" y="34"/>
                  </a:lnTo>
                  <a:lnTo>
                    <a:pt x="799" y="33"/>
                  </a:lnTo>
                  <a:lnTo>
                    <a:pt x="810" y="33"/>
                  </a:lnTo>
                  <a:lnTo>
                    <a:pt x="820" y="33"/>
                  </a:lnTo>
                  <a:lnTo>
                    <a:pt x="845" y="33"/>
                  </a:lnTo>
                  <a:lnTo>
                    <a:pt x="870" y="33"/>
                  </a:lnTo>
                  <a:lnTo>
                    <a:pt x="876" y="33"/>
                  </a:lnTo>
                  <a:lnTo>
                    <a:pt x="880" y="36"/>
                  </a:lnTo>
                  <a:lnTo>
                    <a:pt x="882" y="40"/>
                  </a:lnTo>
                  <a:lnTo>
                    <a:pt x="885" y="44"/>
                  </a:lnTo>
                  <a:lnTo>
                    <a:pt x="853" y="37"/>
                  </a:lnTo>
                  <a:lnTo>
                    <a:pt x="852" y="46"/>
                  </a:lnTo>
                  <a:lnTo>
                    <a:pt x="852" y="50"/>
                  </a:lnTo>
                  <a:lnTo>
                    <a:pt x="855" y="51"/>
                  </a:lnTo>
                  <a:lnTo>
                    <a:pt x="862" y="52"/>
                  </a:lnTo>
                  <a:lnTo>
                    <a:pt x="869" y="52"/>
                  </a:lnTo>
                  <a:lnTo>
                    <a:pt x="877" y="52"/>
                  </a:lnTo>
                  <a:lnTo>
                    <a:pt x="882" y="55"/>
                  </a:lnTo>
                  <a:lnTo>
                    <a:pt x="889" y="57"/>
                  </a:lnTo>
                  <a:lnTo>
                    <a:pt x="895" y="51"/>
                  </a:lnTo>
                  <a:lnTo>
                    <a:pt x="902" y="46"/>
                  </a:lnTo>
                  <a:lnTo>
                    <a:pt x="910" y="41"/>
                  </a:lnTo>
                  <a:lnTo>
                    <a:pt x="920" y="40"/>
                  </a:lnTo>
                  <a:lnTo>
                    <a:pt x="932" y="41"/>
                  </a:lnTo>
                  <a:lnTo>
                    <a:pt x="943" y="44"/>
                  </a:lnTo>
                  <a:lnTo>
                    <a:pt x="954" y="48"/>
                  </a:lnTo>
                  <a:lnTo>
                    <a:pt x="966" y="55"/>
                  </a:lnTo>
                  <a:lnTo>
                    <a:pt x="960" y="58"/>
                  </a:lnTo>
                  <a:lnTo>
                    <a:pt x="957" y="59"/>
                  </a:lnTo>
                  <a:lnTo>
                    <a:pt x="952" y="57"/>
                  </a:lnTo>
                  <a:lnTo>
                    <a:pt x="946" y="57"/>
                  </a:lnTo>
                  <a:lnTo>
                    <a:pt x="936" y="58"/>
                  </a:lnTo>
                  <a:lnTo>
                    <a:pt x="927" y="61"/>
                  </a:lnTo>
                  <a:lnTo>
                    <a:pt x="916" y="64"/>
                  </a:lnTo>
                  <a:lnTo>
                    <a:pt x="914" y="64"/>
                  </a:lnTo>
                  <a:lnTo>
                    <a:pt x="913" y="65"/>
                  </a:lnTo>
                  <a:lnTo>
                    <a:pt x="910" y="69"/>
                  </a:lnTo>
                  <a:lnTo>
                    <a:pt x="914" y="72"/>
                  </a:lnTo>
                  <a:lnTo>
                    <a:pt x="918" y="73"/>
                  </a:lnTo>
                  <a:lnTo>
                    <a:pt x="950" y="73"/>
                  </a:lnTo>
                  <a:lnTo>
                    <a:pt x="957" y="72"/>
                  </a:lnTo>
                  <a:lnTo>
                    <a:pt x="963" y="69"/>
                  </a:lnTo>
                  <a:lnTo>
                    <a:pt x="968" y="65"/>
                  </a:lnTo>
                  <a:lnTo>
                    <a:pt x="971" y="61"/>
                  </a:lnTo>
                  <a:lnTo>
                    <a:pt x="1003" y="61"/>
                  </a:lnTo>
                  <a:lnTo>
                    <a:pt x="1007" y="62"/>
                  </a:lnTo>
                  <a:lnTo>
                    <a:pt x="1011" y="64"/>
                  </a:lnTo>
                  <a:lnTo>
                    <a:pt x="1007" y="70"/>
                  </a:lnTo>
                  <a:lnTo>
                    <a:pt x="1003" y="76"/>
                  </a:lnTo>
                  <a:lnTo>
                    <a:pt x="1011" y="79"/>
                  </a:lnTo>
                  <a:lnTo>
                    <a:pt x="1015" y="80"/>
                  </a:lnTo>
                  <a:lnTo>
                    <a:pt x="1020" y="80"/>
                  </a:lnTo>
                  <a:lnTo>
                    <a:pt x="1024" y="79"/>
                  </a:lnTo>
                  <a:lnTo>
                    <a:pt x="1026" y="76"/>
                  </a:lnTo>
                  <a:lnTo>
                    <a:pt x="1031" y="73"/>
                  </a:lnTo>
                  <a:lnTo>
                    <a:pt x="1033" y="68"/>
                  </a:lnTo>
                  <a:lnTo>
                    <a:pt x="1049" y="79"/>
                  </a:lnTo>
                  <a:lnTo>
                    <a:pt x="1015" y="91"/>
                  </a:lnTo>
                  <a:lnTo>
                    <a:pt x="1025" y="102"/>
                  </a:lnTo>
                  <a:lnTo>
                    <a:pt x="1029" y="106"/>
                  </a:lnTo>
                  <a:lnTo>
                    <a:pt x="1033" y="109"/>
                  </a:lnTo>
                  <a:lnTo>
                    <a:pt x="1038" y="111"/>
                  </a:lnTo>
                  <a:lnTo>
                    <a:pt x="1042" y="111"/>
                  </a:lnTo>
                  <a:lnTo>
                    <a:pt x="1046" y="111"/>
                  </a:lnTo>
                  <a:lnTo>
                    <a:pt x="1050" y="109"/>
                  </a:lnTo>
                  <a:lnTo>
                    <a:pt x="1057" y="105"/>
                  </a:lnTo>
                  <a:lnTo>
                    <a:pt x="1062" y="101"/>
                  </a:lnTo>
                  <a:lnTo>
                    <a:pt x="1062" y="100"/>
                  </a:lnTo>
                  <a:lnTo>
                    <a:pt x="1062" y="98"/>
                  </a:lnTo>
                  <a:lnTo>
                    <a:pt x="1060" y="91"/>
                  </a:lnTo>
                  <a:lnTo>
                    <a:pt x="1100" y="87"/>
                  </a:lnTo>
                  <a:lnTo>
                    <a:pt x="1107" y="104"/>
                  </a:lnTo>
                  <a:lnTo>
                    <a:pt x="1103" y="109"/>
                  </a:lnTo>
                  <a:lnTo>
                    <a:pt x="1098" y="111"/>
                  </a:lnTo>
                  <a:lnTo>
                    <a:pt x="1093" y="111"/>
                  </a:lnTo>
                  <a:lnTo>
                    <a:pt x="1089" y="109"/>
                  </a:lnTo>
                  <a:lnTo>
                    <a:pt x="1078" y="106"/>
                  </a:lnTo>
                  <a:lnTo>
                    <a:pt x="1072" y="106"/>
                  </a:lnTo>
                  <a:lnTo>
                    <a:pt x="1068" y="109"/>
                  </a:lnTo>
                  <a:lnTo>
                    <a:pt x="1085" y="136"/>
                  </a:lnTo>
                  <a:lnTo>
                    <a:pt x="1092" y="131"/>
                  </a:lnTo>
                  <a:lnTo>
                    <a:pt x="1096" y="127"/>
                  </a:lnTo>
                  <a:lnTo>
                    <a:pt x="1105" y="118"/>
                  </a:lnTo>
                  <a:lnTo>
                    <a:pt x="1110" y="116"/>
                  </a:lnTo>
                  <a:lnTo>
                    <a:pt x="1114" y="115"/>
                  </a:lnTo>
                  <a:lnTo>
                    <a:pt x="1118" y="115"/>
                  </a:lnTo>
                  <a:lnTo>
                    <a:pt x="1122" y="116"/>
                  </a:lnTo>
                  <a:lnTo>
                    <a:pt x="1132" y="124"/>
                  </a:lnTo>
                  <a:lnTo>
                    <a:pt x="1136" y="126"/>
                  </a:lnTo>
                  <a:lnTo>
                    <a:pt x="1143" y="124"/>
                  </a:lnTo>
                  <a:lnTo>
                    <a:pt x="1147" y="123"/>
                  </a:lnTo>
                  <a:lnTo>
                    <a:pt x="1151" y="124"/>
                  </a:lnTo>
                  <a:lnTo>
                    <a:pt x="1158" y="126"/>
                  </a:lnTo>
                  <a:lnTo>
                    <a:pt x="1141" y="131"/>
                  </a:lnTo>
                  <a:lnTo>
                    <a:pt x="1139" y="147"/>
                  </a:lnTo>
                  <a:lnTo>
                    <a:pt x="1146" y="148"/>
                  </a:lnTo>
                  <a:lnTo>
                    <a:pt x="1152" y="149"/>
                  </a:lnTo>
                  <a:lnTo>
                    <a:pt x="1168" y="148"/>
                  </a:lnTo>
                  <a:lnTo>
                    <a:pt x="1182" y="145"/>
                  </a:lnTo>
                  <a:lnTo>
                    <a:pt x="1198" y="142"/>
                  </a:lnTo>
                  <a:lnTo>
                    <a:pt x="1194" y="148"/>
                  </a:lnTo>
                  <a:lnTo>
                    <a:pt x="1188" y="152"/>
                  </a:lnTo>
                  <a:lnTo>
                    <a:pt x="1182" y="155"/>
                  </a:lnTo>
                  <a:lnTo>
                    <a:pt x="1176" y="158"/>
                  </a:lnTo>
                  <a:lnTo>
                    <a:pt x="1162" y="162"/>
                  </a:lnTo>
                  <a:lnTo>
                    <a:pt x="1157" y="165"/>
                  </a:lnTo>
                  <a:lnTo>
                    <a:pt x="1152" y="169"/>
                  </a:lnTo>
                  <a:lnTo>
                    <a:pt x="1152" y="173"/>
                  </a:lnTo>
                  <a:lnTo>
                    <a:pt x="1155" y="177"/>
                  </a:lnTo>
                  <a:lnTo>
                    <a:pt x="1159" y="178"/>
                  </a:lnTo>
                  <a:lnTo>
                    <a:pt x="1165" y="180"/>
                  </a:lnTo>
                  <a:lnTo>
                    <a:pt x="1188" y="181"/>
                  </a:lnTo>
                  <a:lnTo>
                    <a:pt x="1191" y="183"/>
                  </a:lnTo>
                  <a:lnTo>
                    <a:pt x="1193" y="185"/>
                  </a:lnTo>
                  <a:lnTo>
                    <a:pt x="1195" y="191"/>
                  </a:lnTo>
                  <a:lnTo>
                    <a:pt x="1198" y="192"/>
                  </a:lnTo>
                  <a:lnTo>
                    <a:pt x="1204" y="191"/>
                  </a:lnTo>
                  <a:lnTo>
                    <a:pt x="1209" y="190"/>
                  </a:lnTo>
                  <a:lnTo>
                    <a:pt x="1201" y="174"/>
                  </a:lnTo>
                  <a:lnTo>
                    <a:pt x="1213" y="167"/>
                  </a:lnTo>
                  <a:lnTo>
                    <a:pt x="1229" y="172"/>
                  </a:lnTo>
                  <a:lnTo>
                    <a:pt x="1229" y="178"/>
                  </a:lnTo>
                  <a:lnTo>
                    <a:pt x="1230" y="185"/>
                  </a:lnTo>
                  <a:lnTo>
                    <a:pt x="1234" y="191"/>
                  </a:lnTo>
                  <a:lnTo>
                    <a:pt x="1236" y="192"/>
                  </a:lnTo>
                  <a:lnTo>
                    <a:pt x="1238" y="192"/>
                  </a:lnTo>
                  <a:lnTo>
                    <a:pt x="1244" y="194"/>
                  </a:lnTo>
                  <a:lnTo>
                    <a:pt x="1248" y="195"/>
                  </a:lnTo>
                  <a:lnTo>
                    <a:pt x="1252" y="198"/>
                  </a:lnTo>
                  <a:lnTo>
                    <a:pt x="1256" y="202"/>
                  </a:lnTo>
                  <a:lnTo>
                    <a:pt x="1259" y="205"/>
                  </a:lnTo>
                  <a:lnTo>
                    <a:pt x="1266" y="208"/>
                  </a:lnTo>
                  <a:lnTo>
                    <a:pt x="1273" y="208"/>
                  </a:lnTo>
                  <a:lnTo>
                    <a:pt x="1278" y="206"/>
                  </a:lnTo>
                  <a:lnTo>
                    <a:pt x="1281" y="203"/>
                  </a:lnTo>
                  <a:lnTo>
                    <a:pt x="1285" y="199"/>
                  </a:lnTo>
                  <a:lnTo>
                    <a:pt x="1290" y="190"/>
                  </a:lnTo>
                  <a:lnTo>
                    <a:pt x="1290" y="187"/>
                  </a:lnTo>
                  <a:lnTo>
                    <a:pt x="1288" y="183"/>
                  </a:lnTo>
                  <a:lnTo>
                    <a:pt x="1285" y="177"/>
                  </a:lnTo>
                  <a:lnTo>
                    <a:pt x="1284" y="177"/>
                  </a:lnTo>
                  <a:lnTo>
                    <a:pt x="1312" y="172"/>
                  </a:lnTo>
                  <a:lnTo>
                    <a:pt x="1327" y="178"/>
                  </a:lnTo>
                  <a:lnTo>
                    <a:pt x="1332" y="201"/>
                  </a:lnTo>
                  <a:lnTo>
                    <a:pt x="1349" y="205"/>
                  </a:lnTo>
                  <a:lnTo>
                    <a:pt x="1346" y="206"/>
                  </a:lnTo>
                  <a:lnTo>
                    <a:pt x="1345" y="208"/>
                  </a:lnTo>
                  <a:lnTo>
                    <a:pt x="1308" y="199"/>
                  </a:lnTo>
                  <a:lnTo>
                    <a:pt x="1323" y="192"/>
                  </a:lnTo>
                  <a:lnTo>
                    <a:pt x="1316" y="181"/>
                  </a:lnTo>
                  <a:lnTo>
                    <a:pt x="1303" y="184"/>
                  </a:lnTo>
                  <a:lnTo>
                    <a:pt x="1284" y="217"/>
                  </a:lnTo>
                  <a:lnTo>
                    <a:pt x="1281" y="216"/>
                  </a:lnTo>
                  <a:lnTo>
                    <a:pt x="1277" y="216"/>
                  </a:lnTo>
                  <a:lnTo>
                    <a:pt x="1272" y="216"/>
                  </a:lnTo>
                  <a:lnTo>
                    <a:pt x="1266" y="219"/>
                  </a:lnTo>
                  <a:lnTo>
                    <a:pt x="1259" y="221"/>
                  </a:lnTo>
                  <a:lnTo>
                    <a:pt x="1262" y="226"/>
                  </a:lnTo>
                  <a:lnTo>
                    <a:pt x="1265" y="227"/>
                  </a:lnTo>
                  <a:lnTo>
                    <a:pt x="1267" y="227"/>
                  </a:lnTo>
                  <a:lnTo>
                    <a:pt x="1272" y="227"/>
                  </a:lnTo>
                  <a:lnTo>
                    <a:pt x="1278" y="224"/>
                  </a:lnTo>
                  <a:lnTo>
                    <a:pt x="1281" y="226"/>
                  </a:lnTo>
                  <a:lnTo>
                    <a:pt x="1284" y="228"/>
                  </a:lnTo>
                  <a:lnTo>
                    <a:pt x="1277" y="234"/>
                  </a:lnTo>
                  <a:lnTo>
                    <a:pt x="1269" y="238"/>
                  </a:lnTo>
                  <a:lnTo>
                    <a:pt x="1260" y="242"/>
                  </a:lnTo>
                  <a:lnTo>
                    <a:pt x="1252" y="245"/>
                  </a:lnTo>
                  <a:lnTo>
                    <a:pt x="1234" y="249"/>
                  </a:lnTo>
                  <a:lnTo>
                    <a:pt x="1215" y="252"/>
                  </a:lnTo>
                  <a:lnTo>
                    <a:pt x="1211" y="253"/>
                  </a:lnTo>
                  <a:lnTo>
                    <a:pt x="1206" y="255"/>
                  </a:lnTo>
                  <a:lnTo>
                    <a:pt x="1198" y="259"/>
                  </a:lnTo>
                  <a:lnTo>
                    <a:pt x="1201" y="263"/>
                  </a:lnTo>
                  <a:lnTo>
                    <a:pt x="1202" y="264"/>
                  </a:lnTo>
                  <a:lnTo>
                    <a:pt x="1208" y="266"/>
                  </a:lnTo>
                  <a:lnTo>
                    <a:pt x="1216" y="264"/>
                  </a:lnTo>
                  <a:lnTo>
                    <a:pt x="1223" y="264"/>
                  </a:lnTo>
                  <a:lnTo>
                    <a:pt x="1230" y="263"/>
                  </a:lnTo>
                  <a:lnTo>
                    <a:pt x="1236" y="264"/>
                  </a:lnTo>
                  <a:lnTo>
                    <a:pt x="1238" y="267"/>
                  </a:lnTo>
                  <a:lnTo>
                    <a:pt x="1241" y="268"/>
                  </a:lnTo>
                  <a:lnTo>
                    <a:pt x="1245" y="271"/>
                  </a:lnTo>
                  <a:lnTo>
                    <a:pt x="1249" y="270"/>
                  </a:lnTo>
                  <a:lnTo>
                    <a:pt x="1256" y="268"/>
                  </a:lnTo>
                  <a:lnTo>
                    <a:pt x="1262" y="267"/>
                  </a:lnTo>
                  <a:lnTo>
                    <a:pt x="1269" y="268"/>
                  </a:lnTo>
                  <a:lnTo>
                    <a:pt x="1274" y="270"/>
                  </a:lnTo>
                  <a:lnTo>
                    <a:pt x="1285" y="274"/>
                  </a:lnTo>
                  <a:lnTo>
                    <a:pt x="1295" y="281"/>
                  </a:lnTo>
                  <a:lnTo>
                    <a:pt x="1301" y="282"/>
                  </a:lnTo>
                  <a:lnTo>
                    <a:pt x="1308" y="285"/>
                  </a:lnTo>
                  <a:lnTo>
                    <a:pt x="1301" y="288"/>
                  </a:lnTo>
                  <a:lnTo>
                    <a:pt x="1296" y="288"/>
                  </a:lnTo>
                  <a:lnTo>
                    <a:pt x="1291" y="286"/>
                  </a:lnTo>
                  <a:lnTo>
                    <a:pt x="1287" y="286"/>
                  </a:lnTo>
                  <a:lnTo>
                    <a:pt x="1276" y="289"/>
                  </a:lnTo>
                  <a:lnTo>
                    <a:pt x="1265" y="292"/>
                  </a:lnTo>
                  <a:lnTo>
                    <a:pt x="1254" y="292"/>
                  </a:lnTo>
                  <a:lnTo>
                    <a:pt x="1248" y="292"/>
                  </a:lnTo>
                  <a:lnTo>
                    <a:pt x="1242" y="291"/>
                  </a:lnTo>
                  <a:lnTo>
                    <a:pt x="1237" y="289"/>
                  </a:lnTo>
                  <a:lnTo>
                    <a:pt x="1231" y="285"/>
                  </a:lnTo>
                  <a:lnTo>
                    <a:pt x="1229" y="284"/>
                  </a:lnTo>
                  <a:lnTo>
                    <a:pt x="1224" y="282"/>
                  </a:lnTo>
                  <a:lnTo>
                    <a:pt x="1216" y="282"/>
                  </a:lnTo>
                  <a:lnTo>
                    <a:pt x="1206" y="281"/>
                  </a:lnTo>
                  <a:lnTo>
                    <a:pt x="1198" y="280"/>
                  </a:lnTo>
                  <a:lnTo>
                    <a:pt x="1191" y="278"/>
                  </a:lnTo>
                  <a:lnTo>
                    <a:pt x="1187" y="280"/>
                  </a:lnTo>
                  <a:lnTo>
                    <a:pt x="1183" y="284"/>
                  </a:lnTo>
                  <a:lnTo>
                    <a:pt x="1182" y="289"/>
                  </a:lnTo>
                  <a:lnTo>
                    <a:pt x="1184" y="291"/>
                  </a:lnTo>
                  <a:lnTo>
                    <a:pt x="1187" y="291"/>
                  </a:lnTo>
                  <a:lnTo>
                    <a:pt x="1194" y="291"/>
                  </a:lnTo>
                  <a:lnTo>
                    <a:pt x="1201" y="292"/>
                  </a:lnTo>
                  <a:lnTo>
                    <a:pt x="1202" y="295"/>
                  </a:lnTo>
                  <a:lnTo>
                    <a:pt x="1205" y="298"/>
                  </a:lnTo>
                  <a:lnTo>
                    <a:pt x="1206" y="299"/>
                  </a:lnTo>
                  <a:lnTo>
                    <a:pt x="1209" y="300"/>
                  </a:lnTo>
                  <a:lnTo>
                    <a:pt x="1215" y="299"/>
                  </a:lnTo>
                  <a:lnTo>
                    <a:pt x="1219" y="299"/>
                  </a:lnTo>
                  <a:lnTo>
                    <a:pt x="1222" y="300"/>
                  </a:lnTo>
                  <a:lnTo>
                    <a:pt x="1223" y="302"/>
                  </a:lnTo>
                  <a:lnTo>
                    <a:pt x="1224" y="306"/>
                  </a:lnTo>
                  <a:lnTo>
                    <a:pt x="1231" y="306"/>
                  </a:lnTo>
                  <a:lnTo>
                    <a:pt x="1236" y="304"/>
                  </a:lnTo>
                  <a:lnTo>
                    <a:pt x="1240" y="303"/>
                  </a:lnTo>
                  <a:lnTo>
                    <a:pt x="1247" y="300"/>
                  </a:lnTo>
                  <a:lnTo>
                    <a:pt x="1251" y="302"/>
                  </a:lnTo>
                  <a:lnTo>
                    <a:pt x="1255" y="304"/>
                  </a:lnTo>
                  <a:lnTo>
                    <a:pt x="1259" y="309"/>
                  </a:lnTo>
                  <a:lnTo>
                    <a:pt x="1262" y="313"/>
                  </a:lnTo>
                  <a:lnTo>
                    <a:pt x="1266" y="316"/>
                  </a:lnTo>
                  <a:lnTo>
                    <a:pt x="1270" y="317"/>
                  </a:lnTo>
                  <a:lnTo>
                    <a:pt x="1274" y="318"/>
                  </a:lnTo>
                  <a:lnTo>
                    <a:pt x="1284" y="318"/>
                  </a:lnTo>
                  <a:lnTo>
                    <a:pt x="1295" y="314"/>
                  </a:lnTo>
                  <a:lnTo>
                    <a:pt x="1288" y="309"/>
                  </a:lnTo>
                  <a:lnTo>
                    <a:pt x="1284" y="306"/>
                  </a:lnTo>
                  <a:lnTo>
                    <a:pt x="1280" y="300"/>
                  </a:lnTo>
                  <a:lnTo>
                    <a:pt x="1290" y="300"/>
                  </a:lnTo>
                  <a:lnTo>
                    <a:pt x="1299" y="302"/>
                  </a:lnTo>
                  <a:lnTo>
                    <a:pt x="1314" y="304"/>
                  </a:lnTo>
                  <a:lnTo>
                    <a:pt x="1328" y="309"/>
                  </a:lnTo>
                  <a:lnTo>
                    <a:pt x="1320" y="317"/>
                  </a:lnTo>
                  <a:lnTo>
                    <a:pt x="1310" y="324"/>
                  </a:lnTo>
                  <a:lnTo>
                    <a:pt x="1308" y="327"/>
                  </a:lnTo>
                  <a:lnTo>
                    <a:pt x="1305" y="329"/>
                  </a:lnTo>
                  <a:lnTo>
                    <a:pt x="1303" y="332"/>
                  </a:lnTo>
                  <a:lnTo>
                    <a:pt x="1303" y="338"/>
                  </a:lnTo>
                  <a:lnTo>
                    <a:pt x="1305" y="340"/>
                  </a:lnTo>
                  <a:lnTo>
                    <a:pt x="1302" y="345"/>
                  </a:lnTo>
                  <a:lnTo>
                    <a:pt x="1298" y="346"/>
                  </a:lnTo>
                  <a:lnTo>
                    <a:pt x="1292" y="346"/>
                  </a:lnTo>
                  <a:lnTo>
                    <a:pt x="1267" y="339"/>
                  </a:lnTo>
                  <a:lnTo>
                    <a:pt x="1269" y="349"/>
                  </a:lnTo>
                  <a:lnTo>
                    <a:pt x="1270" y="354"/>
                  </a:lnTo>
                  <a:lnTo>
                    <a:pt x="1269" y="360"/>
                  </a:lnTo>
                  <a:lnTo>
                    <a:pt x="1267" y="363"/>
                  </a:lnTo>
                  <a:lnTo>
                    <a:pt x="1266" y="364"/>
                  </a:lnTo>
                  <a:lnTo>
                    <a:pt x="1260" y="364"/>
                  </a:lnTo>
                  <a:lnTo>
                    <a:pt x="1254" y="364"/>
                  </a:lnTo>
                  <a:lnTo>
                    <a:pt x="1251" y="364"/>
                  </a:lnTo>
                  <a:lnTo>
                    <a:pt x="1248" y="365"/>
                  </a:lnTo>
                  <a:lnTo>
                    <a:pt x="1258" y="371"/>
                  </a:lnTo>
                  <a:lnTo>
                    <a:pt x="1263" y="375"/>
                  </a:lnTo>
                  <a:lnTo>
                    <a:pt x="1267" y="381"/>
                  </a:lnTo>
                  <a:lnTo>
                    <a:pt x="1270" y="389"/>
                  </a:lnTo>
                  <a:lnTo>
                    <a:pt x="1287" y="386"/>
                  </a:lnTo>
                  <a:lnTo>
                    <a:pt x="1288" y="382"/>
                  </a:lnTo>
                  <a:lnTo>
                    <a:pt x="1287" y="378"/>
                  </a:lnTo>
                  <a:lnTo>
                    <a:pt x="1281" y="371"/>
                  </a:lnTo>
                  <a:lnTo>
                    <a:pt x="1280" y="368"/>
                  </a:lnTo>
                  <a:lnTo>
                    <a:pt x="1278" y="364"/>
                  </a:lnTo>
                  <a:lnTo>
                    <a:pt x="1280" y="360"/>
                  </a:lnTo>
                  <a:lnTo>
                    <a:pt x="1285" y="356"/>
                  </a:lnTo>
                  <a:lnTo>
                    <a:pt x="1288" y="371"/>
                  </a:lnTo>
                  <a:lnTo>
                    <a:pt x="1298" y="370"/>
                  </a:lnTo>
                  <a:lnTo>
                    <a:pt x="1305" y="370"/>
                  </a:lnTo>
                  <a:lnTo>
                    <a:pt x="1308" y="371"/>
                  </a:lnTo>
                  <a:lnTo>
                    <a:pt x="1310" y="372"/>
                  </a:lnTo>
                  <a:lnTo>
                    <a:pt x="1316" y="378"/>
                  </a:lnTo>
                  <a:lnTo>
                    <a:pt x="1341" y="361"/>
                  </a:lnTo>
                  <a:lnTo>
                    <a:pt x="1335" y="388"/>
                  </a:lnTo>
                  <a:lnTo>
                    <a:pt x="1330" y="389"/>
                  </a:lnTo>
                  <a:lnTo>
                    <a:pt x="1323" y="392"/>
                  </a:lnTo>
                  <a:lnTo>
                    <a:pt x="1316" y="394"/>
                  </a:lnTo>
                  <a:lnTo>
                    <a:pt x="1313" y="393"/>
                  </a:lnTo>
                  <a:lnTo>
                    <a:pt x="1308" y="392"/>
                  </a:lnTo>
                  <a:lnTo>
                    <a:pt x="1306" y="392"/>
                  </a:lnTo>
                  <a:lnTo>
                    <a:pt x="1303" y="392"/>
                  </a:lnTo>
                  <a:lnTo>
                    <a:pt x="1296" y="394"/>
                  </a:lnTo>
                  <a:lnTo>
                    <a:pt x="1291" y="399"/>
                  </a:lnTo>
                  <a:lnTo>
                    <a:pt x="1287" y="403"/>
                  </a:lnTo>
                  <a:lnTo>
                    <a:pt x="1296" y="411"/>
                  </a:lnTo>
                  <a:lnTo>
                    <a:pt x="1299" y="415"/>
                  </a:lnTo>
                  <a:lnTo>
                    <a:pt x="1298" y="417"/>
                  </a:lnTo>
                  <a:lnTo>
                    <a:pt x="1295" y="419"/>
                  </a:lnTo>
                  <a:lnTo>
                    <a:pt x="1291" y="419"/>
                  </a:lnTo>
                  <a:lnTo>
                    <a:pt x="1281" y="418"/>
                  </a:lnTo>
                  <a:lnTo>
                    <a:pt x="1270" y="417"/>
                  </a:lnTo>
                  <a:lnTo>
                    <a:pt x="1267" y="417"/>
                  </a:lnTo>
                  <a:lnTo>
                    <a:pt x="1265" y="417"/>
                  </a:lnTo>
                  <a:lnTo>
                    <a:pt x="1263" y="418"/>
                  </a:lnTo>
                  <a:lnTo>
                    <a:pt x="1262" y="421"/>
                  </a:lnTo>
                  <a:lnTo>
                    <a:pt x="1259" y="429"/>
                  </a:lnTo>
                  <a:lnTo>
                    <a:pt x="1255" y="437"/>
                  </a:lnTo>
                  <a:lnTo>
                    <a:pt x="1249" y="446"/>
                  </a:lnTo>
                  <a:lnTo>
                    <a:pt x="1284" y="458"/>
                  </a:lnTo>
                  <a:lnTo>
                    <a:pt x="1287" y="439"/>
                  </a:lnTo>
                  <a:lnTo>
                    <a:pt x="1323" y="433"/>
                  </a:lnTo>
                  <a:lnTo>
                    <a:pt x="1321" y="433"/>
                  </a:lnTo>
                  <a:lnTo>
                    <a:pt x="1319" y="435"/>
                  </a:lnTo>
                  <a:lnTo>
                    <a:pt x="1319" y="437"/>
                  </a:lnTo>
                  <a:lnTo>
                    <a:pt x="1320" y="442"/>
                  </a:lnTo>
                  <a:lnTo>
                    <a:pt x="1320" y="446"/>
                  </a:lnTo>
                  <a:lnTo>
                    <a:pt x="1319" y="450"/>
                  </a:lnTo>
                  <a:lnTo>
                    <a:pt x="1317" y="453"/>
                  </a:lnTo>
                  <a:lnTo>
                    <a:pt x="1310" y="458"/>
                  </a:lnTo>
                  <a:lnTo>
                    <a:pt x="1302" y="462"/>
                  </a:lnTo>
                  <a:lnTo>
                    <a:pt x="1294" y="468"/>
                  </a:lnTo>
                  <a:lnTo>
                    <a:pt x="1288" y="473"/>
                  </a:lnTo>
                  <a:lnTo>
                    <a:pt x="1285" y="478"/>
                  </a:lnTo>
                  <a:lnTo>
                    <a:pt x="1287" y="480"/>
                  </a:lnTo>
                  <a:lnTo>
                    <a:pt x="1290" y="483"/>
                  </a:lnTo>
                  <a:lnTo>
                    <a:pt x="1295" y="484"/>
                  </a:lnTo>
                  <a:lnTo>
                    <a:pt x="1291" y="489"/>
                  </a:lnTo>
                  <a:lnTo>
                    <a:pt x="1288" y="490"/>
                  </a:lnTo>
                  <a:lnTo>
                    <a:pt x="1267" y="496"/>
                  </a:lnTo>
                  <a:lnTo>
                    <a:pt x="1247" y="498"/>
                  </a:lnTo>
                  <a:lnTo>
                    <a:pt x="1242" y="500"/>
                  </a:lnTo>
                  <a:lnTo>
                    <a:pt x="1238" y="501"/>
                  </a:lnTo>
                  <a:lnTo>
                    <a:pt x="1236" y="504"/>
                  </a:lnTo>
                  <a:lnTo>
                    <a:pt x="1236" y="509"/>
                  </a:lnTo>
                  <a:lnTo>
                    <a:pt x="1249" y="512"/>
                  </a:lnTo>
                  <a:lnTo>
                    <a:pt x="1234" y="525"/>
                  </a:lnTo>
                  <a:lnTo>
                    <a:pt x="1236" y="529"/>
                  </a:lnTo>
                  <a:lnTo>
                    <a:pt x="1238" y="532"/>
                  </a:lnTo>
                  <a:lnTo>
                    <a:pt x="1241" y="533"/>
                  </a:lnTo>
                  <a:lnTo>
                    <a:pt x="1245" y="534"/>
                  </a:lnTo>
                  <a:lnTo>
                    <a:pt x="1252" y="533"/>
                  </a:lnTo>
                  <a:lnTo>
                    <a:pt x="1258" y="533"/>
                  </a:lnTo>
                  <a:lnTo>
                    <a:pt x="1263" y="527"/>
                  </a:lnTo>
                  <a:lnTo>
                    <a:pt x="1266" y="520"/>
                  </a:lnTo>
                  <a:lnTo>
                    <a:pt x="1266" y="515"/>
                  </a:lnTo>
                  <a:lnTo>
                    <a:pt x="1263" y="508"/>
                  </a:lnTo>
                  <a:lnTo>
                    <a:pt x="1267" y="507"/>
                  </a:lnTo>
                  <a:lnTo>
                    <a:pt x="1272" y="507"/>
                  </a:lnTo>
                  <a:lnTo>
                    <a:pt x="1274" y="507"/>
                  </a:lnTo>
                  <a:lnTo>
                    <a:pt x="1276" y="509"/>
                  </a:lnTo>
                  <a:lnTo>
                    <a:pt x="1280" y="514"/>
                  </a:lnTo>
                  <a:lnTo>
                    <a:pt x="1281" y="515"/>
                  </a:lnTo>
                  <a:lnTo>
                    <a:pt x="1285" y="516"/>
                  </a:lnTo>
                  <a:lnTo>
                    <a:pt x="1295" y="507"/>
                  </a:lnTo>
                  <a:lnTo>
                    <a:pt x="1298" y="512"/>
                  </a:lnTo>
                  <a:lnTo>
                    <a:pt x="1301" y="518"/>
                  </a:lnTo>
                  <a:lnTo>
                    <a:pt x="1301" y="523"/>
                  </a:lnTo>
                  <a:lnTo>
                    <a:pt x="1301" y="529"/>
                  </a:lnTo>
                  <a:lnTo>
                    <a:pt x="1299" y="540"/>
                  </a:lnTo>
                  <a:lnTo>
                    <a:pt x="1294" y="552"/>
                  </a:lnTo>
                  <a:lnTo>
                    <a:pt x="1305" y="555"/>
                  </a:lnTo>
                  <a:lnTo>
                    <a:pt x="1314" y="556"/>
                  </a:lnTo>
                  <a:lnTo>
                    <a:pt x="1324" y="556"/>
                  </a:lnTo>
                  <a:lnTo>
                    <a:pt x="1335" y="556"/>
                  </a:lnTo>
                  <a:lnTo>
                    <a:pt x="1334" y="562"/>
                  </a:lnTo>
                  <a:lnTo>
                    <a:pt x="1330" y="566"/>
                  </a:lnTo>
                  <a:lnTo>
                    <a:pt x="1325" y="569"/>
                  </a:lnTo>
                  <a:lnTo>
                    <a:pt x="1320" y="570"/>
                  </a:lnTo>
                  <a:lnTo>
                    <a:pt x="1310" y="570"/>
                  </a:lnTo>
                  <a:lnTo>
                    <a:pt x="1306" y="572"/>
                  </a:lnTo>
                  <a:lnTo>
                    <a:pt x="1305" y="574"/>
                  </a:lnTo>
                  <a:lnTo>
                    <a:pt x="1303" y="580"/>
                  </a:lnTo>
                  <a:lnTo>
                    <a:pt x="1303" y="584"/>
                  </a:lnTo>
                  <a:lnTo>
                    <a:pt x="1303" y="587"/>
                  </a:lnTo>
                  <a:lnTo>
                    <a:pt x="1306" y="588"/>
                  </a:lnTo>
                  <a:lnTo>
                    <a:pt x="1310" y="592"/>
                  </a:lnTo>
                  <a:lnTo>
                    <a:pt x="1314" y="597"/>
                  </a:lnTo>
                  <a:lnTo>
                    <a:pt x="1316" y="595"/>
                  </a:lnTo>
                  <a:lnTo>
                    <a:pt x="1305" y="598"/>
                  </a:lnTo>
                  <a:lnTo>
                    <a:pt x="1294" y="601"/>
                  </a:lnTo>
                  <a:lnTo>
                    <a:pt x="1284" y="605"/>
                  </a:lnTo>
                  <a:lnTo>
                    <a:pt x="1280" y="608"/>
                  </a:lnTo>
                  <a:lnTo>
                    <a:pt x="1277" y="612"/>
                  </a:lnTo>
                  <a:lnTo>
                    <a:pt x="1273" y="613"/>
                  </a:lnTo>
                  <a:lnTo>
                    <a:pt x="1269" y="612"/>
                  </a:lnTo>
                  <a:lnTo>
                    <a:pt x="1265" y="612"/>
                  </a:lnTo>
                  <a:lnTo>
                    <a:pt x="1260" y="613"/>
                  </a:lnTo>
                  <a:lnTo>
                    <a:pt x="1258" y="616"/>
                  </a:lnTo>
                  <a:lnTo>
                    <a:pt x="1255" y="626"/>
                  </a:lnTo>
                  <a:lnTo>
                    <a:pt x="1255" y="634"/>
                  </a:lnTo>
                  <a:lnTo>
                    <a:pt x="1256" y="645"/>
                  </a:lnTo>
                  <a:lnTo>
                    <a:pt x="1259" y="658"/>
                  </a:lnTo>
                  <a:lnTo>
                    <a:pt x="1238" y="653"/>
                  </a:lnTo>
                  <a:lnTo>
                    <a:pt x="1242" y="633"/>
                  </a:lnTo>
                  <a:lnTo>
                    <a:pt x="1234" y="634"/>
                  </a:lnTo>
                  <a:lnTo>
                    <a:pt x="1231" y="634"/>
                  </a:lnTo>
                  <a:lnTo>
                    <a:pt x="1229" y="635"/>
                  </a:lnTo>
                  <a:lnTo>
                    <a:pt x="1224" y="646"/>
                  </a:lnTo>
                  <a:lnTo>
                    <a:pt x="1223" y="656"/>
                  </a:lnTo>
                  <a:lnTo>
                    <a:pt x="1223" y="666"/>
                  </a:lnTo>
                  <a:lnTo>
                    <a:pt x="1227" y="674"/>
                  </a:lnTo>
                  <a:lnTo>
                    <a:pt x="1230" y="676"/>
                  </a:lnTo>
                  <a:lnTo>
                    <a:pt x="1233" y="678"/>
                  </a:lnTo>
                  <a:lnTo>
                    <a:pt x="1241" y="682"/>
                  </a:lnTo>
                  <a:lnTo>
                    <a:pt x="1254" y="674"/>
                  </a:lnTo>
                  <a:lnTo>
                    <a:pt x="1259" y="670"/>
                  </a:lnTo>
                  <a:lnTo>
                    <a:pt x="1265" y="667"/>
                  </a:lnTo>
                  <a:lnTo>
                    <a:pt x="1272" y="663"/>
                  </a:lnTo>
                  <a:lnTo>
                    <a:pt x="1276" y="659"/>
                  </a:lnTo>
                  <a:lnTo>
                    <a:pt x="1278" y="653"/>
                  </a:lnTo>
                  <a:lnTo>
                    <a:pt x="1278" y="648"/>
                  </a:lnTo>
                  <a:lnTo>
                    <a:pt x="1283" y="631"/>
                  </a:lnTo>
                  <a:lnTo>
                    <a:pt x="1287" y="616"/>
                  </a:lnTo>
                  <a:lnTo>
                    <a:pt x="1296" y="622"/>
                  </a:lnTo>
                  <a:lnTo>
                    <a:pt x="1308" y="626"/>
                  </a:lnTo>
                  <a:lnTo>
                    <a:pt x="1312" y="626"/>
                  </a:lnTo>
                  <a:lnTo>
                    <a:pt x="1317" y="626"/>
                  </a:lnTo>
                  <a:lnTo>
                    <a:pt x="1323" y="624"/>
                  </a:lnTo>
                  <a:lnTo>
                    <a:pt x="1328" y="622"/>
                  </a:lnTo>
                  <a:lnTo>
                    <a:pt x="1328" y="631"/>
                  </a:lnTo>
                  <a:lnTo>
                    <a:pt x="1314" y="635"/>
                  </a:lnTo>
                  <a:lnTo>
                    <a:pt x="1314" y="638"/>
                  </a:lnTo>
                  <a:lnTo>
                    <a:pt x="1324" y="641"/>
                  </a:lnTo>
                  <a:lnTo>
                    <a:pt x="1334" y="642"/>
                  </a:lnTo>
                  <a:lnTo>
                    <a:pt x="1338" y="641"/>
                  </a:lnTo>
                  <a:lnTo>
                    <a:pt x="1343" y="640"/>
                  </a:lnTo>
                  <a:lnTo>
                    <a:pt x="1348" y="638"/>
                  </a:lnTo>
                  <a:lnTo>
                    <a:pt x="1350" y="634"/>
                  </a:lnTo>
                  <a:lnTo>
                    <a:pt x="1355" y="630"/>
                  </a:lnTo>
                  <a:lnTo>
                    <a:pt x="1357" y="624"/>
                  </a:lnTo>
                  <a:lnTo>
                    <a:pt x="1360" y="610"/>
                  </a:lnTo>
                  <a:lnTo>
                    <a:pt x="1368" y="605"/>
                  </a:lnTo>
                  <a:lnTo>
                    <a:pt x="1378" y="601"/>
                  </a:lnTo>
                  <a:lnTo>
                    <a:pt x="1389" y="599"/>
                  </a:lnTo>
                  <a:lnTo>
                    <a:pt x="1400" y="598"/>
                  </a:lnTo>
                  <a:lnTo>
                    <a:pt x="1406" y="598"/>
                  </a:lnTo>
                  <a:lnTo>
                    <a:pt x="1410" y="595"/>
                  </a:lnTo>
                  <a:lnTo>
                    <a:pt x="1413" y="592"/>
                  </a:lnTo>
                  <a:lnTo>
                    <a:pt x="1415" y="587"/>
                  </a:lnTo>
                  <a:lnTo>
                    <a:pt x="1414" y="588"/>
                  </a:lnTo>
                  <a:lnTo>
                    <a:pt x="1428" y="590"/>
                  </a:lnTo>
                  <a:lnTo>
                    <a:pt x="1415" y="602"/>
                  </a:lnTo>
                  <a:lnTo>
                    <a:pt x="1427" y="602"/>
                  </a:lnTo>
                  <a:lnTo>
                    <a:pt x="1433" y="616"/>
                  </a:lnTo>
                  <a:lnTo>
                    <a:pt x="1440" y="628"/>
                  </a:lnTo>
                  <a:lnTo>
                    <a:pt x="1442" y="633"/>
                  </a:lnTo>
                  <a:lnTo>
                    <a:pt x="1442" y="637"/>
                  </a:lnTo>
                  <a:lnTo>
                    <a:pt x="1439" y="640"/>
                  </a:lnTo>
                  <a:lnTo>
                    <a:pt x="1433" y="644"/>
                  </a:lnTo>
                  <a:lnTo>
                    <a:pt x="1424" y="631"/>
                  </a:lnTo>
                  <a:lnTo>
                    <a:pt x="1413" y="620"/>
                  </a:lnTo>
                  <a:lnTo>
                    <a:pt x="1385" y="645"/>
                  </a:lnTo>
                  <a:lnTo>
                    <a:pt x="1375" y="633"/>
                  </a:lnTo>
                  <a:lnTo>
                    <a:pt x="1353" y="638"/>
                  </a:lnTo>
                  <a:lnTo>
                    <a:pt x="1352" y="666"/>
                  </a:lnTo>
                  <a:lnTo>
                    <a:pt x="1343" y="666"/>
                  </a:lnTo>
                  <a:lnTo>
                    <a:pt x="1335" y="667"/>
                  </a:lnTo>
                  <a:lnTo>
                    <a:pt x="1330" y="670"/>
                  </a:lnTo>
                  <a:lnTo>
                    <a:pt x="1323" y="677"/>
                  </a:lnTo>
                  <a:lnTo>
                    <a:pt x="1320" y="677"/>
                  </a:lnTo>
                  <a:lnTo>
                    <a:pt x="1314" y="677"/>
                  </a:lnTo>
                  <a:lnTo>
                    <a:pt x="1309" y="677"/>
                  </a:lnTo>
                  <a:lnTo>
                    <a:pt x="1306" y="678"/>
                  </a:lnTo>
                  <a:lnTo>
                    <a:pt x="1303" y="681"/>
                  </a:lnTo>
                  <a:lnTo>
                    <a:pt x="1299" y="678"/>
                  </a:lnTo>
                  <a:lnTo>
                    <a:pt x="1294" y="678"/>
                  </a:lnTo>
                  <a:lnTo>
                    <a:pt x="1285" y="681"/>
                  </a:lnTo>
                  <a:lnTo>
                    <a:pt x="1276" y="682"/>
                  </a:lnTo>
                  <a:lnTo>
                    <a:pt x="1272" y="684"/>
                  </a:lnTo>
                  <a:lnTo>
                    <a:pt x="1267" y="684"/>
                  </a:lnTo>
                  <a:lnTo>
                    <a:pt x="1255" y="700"/>
                  </a:lnTo>
                  <a:lnTo>
                    <a:pt x="1267" y="707"/>
                  </a:lnTo>
                  <a:lnTo>
                    <a:pt x="1265" y="712"/>
                  </a:lnTo>
                  <a:lnTo>
                    <a:pt x="1260" y="714"/>
                  </a:lnTo>
                  <a:lnTo>
                    <a:pt x="1256" y="714"/>
                  </a:lnTo>
                  <a:lnTo>
                    <a:pt x="1252" y="714"/>
                  </a:lnTo>
                  <a:lnTo>
                    <a:pt x="1244" y="713"/>
                  </a:lnTo>
                  <a:lnTo>
                    <a:pt x="1240" y="713"/>
                  </a:lnTo>
                  <a:lnTo>
                    <a:pt x="1236" y="714"/>
                  </a:lnTo>
                  <a:lnTo>
                    <a:pt x="1234" y="713"/>
                  </a:lnTo>
                  <a:lnTo>
                    <a:pt x="1233" y="710"/>
                  </a:lnTo>
                  <a:lnTo>
                    <a:pt x="1231" y="705"/>
                  </a:lnTo>
                  <a:lnTo>
                    <a:pt x="1231" y="703"/>
                  </a:lnTo>
                  <a:lnTo>
                    <a:pt x="1229" y="702"/>
                  </a:lnTo>
                  <a:lnTo>
                    <a:pt x="1226" y="700"/>
                  </a:lnTo>
                  <a:lnTo>
                    <a:pt x="1222" y="700"/>
                  </a:lnTo>
                  <a:lnTo>
                    <a:pt x="1215" y="713"/>
                  </a:lnTo>
                  <a:lnTo>
                    <a:pt x="1211" y="718"/>
                  </a:lnTo>
                  <a:lnTo>
                    <a:pt x="1206" y="723"/>
                  </a:lnTo>
                  <a:lnTo>
                    <a:pt x="1201" y="727"/>
                  </a:lnTo>
                  <a:lnTo>
                    <a:pt x="1198" y="727"/>
                  </a:lnTo>
                  <a:lnTo>
                    <a:pt x="1193" y="727"/>
                  </a:lnTo>
                  <a:lnTo>
                    <a:pt x="1191" y="728"/>
                  </a:lnTo>
                  <a:lnTo>
                    <a:pt x="1188" y="730"/>
                  </a:lnTo>
                  <a:lnTo>
                    <a:pt x="1186" y="732"/>
                  </a:lnTo>
                  <a:lnTo>
                    <a:pt x="1184" y="735"/>
                  </a:lnTo>
                  <a:lnTo>
                    <a:pt x="1182" y="742"/>
                  </a:lnTo>
                  <a:lnTo>
                    <a:pt x="1176" y="749"/>
                  </a:lnTo>
                  <a:lnTo>
                    <a:pt x="1169" y="753"/>
                  </a:lnTo>
                  <a:lnTo>
                    <a:pt x="1166" y="754"/>
                  </a:lnTo>
                  <a:lnTo>
                    <a:pt x="1162" y="754"/>
                  </a:lnTo>
                  <a:lnTo>
                    <a:pt x="1154" y="754"/>
                  </a:lnTo>
                  <a:lnTo>
                    <a:pt x="1147" y="754"/>
                  </a:lnTo>
                  <a:lnTo>
                    <a:pt x="1133" y="757"/>
                  </a:lnTo>
                  <a:lnTo>
                    <a:pt x="1125" y="757"/>
                  </a:lnTo>
                  <a:lnTo>
                    <a:pt x="1121" y="756"/>
                  </a:lnTo>
                  <a:lnTo>
                    <a:pt x="1118" y="754"/>
                  </a:lnTo>
                  <a:lnTo>
                    <a:pt x="1116" y="753"/>
                  </a:lnTo>
                  <a:lnTo>
                    <a:pt x="1116" y="749"/>
                  </a:lnTo>
                  <a:lnTo>
                    <a:pt x="1118" y="741"/>
                  </a:lnTo>
                  <a:lnTo>
                    <a:pt x="1094" y="739"/>
                  </a:lnTo>
                  <a:lnTo>
                    <a:pt x="1097" y="732"/>
                  </a:lnTo>
                  <a:lnTo>
                    <a:pt x="1098" y="730"/>
                  </a:lnTo>
                  <a:lnTo>
                    <a:pt x="1101" y="727"/>
                  </a:lnTo>
                  <a:lnTo>
                    <a:pt x="1104" y="727"/>
                  </a:lnTo>
                  <a:lnTo>
                    <a:pt x="1107" y="728"/>
                  </a:lnTo>
                  <a:lnTo>
                    <a:pt x="1114" y="731"/>
                  </a:lnTo>
                  <a:lnTo>
                    <a:pt x="1121" y="735"/>
                  </a:lnTo>
                  <a:lnTo>
                    <a:pt x="1128" y="741"/>
                  </a:lnTo>
                  <a:lnTo>
                    <a:pt x="1132" y="738"/>
                  </a:lnTo>
                  <a:lnTo>
                    <a:pt x="1136" y="736"/>
                  </a:lnTo>
                  <a:lnTo>
                    <a:pt x="1141" y="738"/>
                  </a:lnTo>
                  <a:lnTo>
                    <a:pt x="1146" y="739"/>
                  </a:lnTo>
                  <a:lnTo>
                    <a:pt x="1155" y="743"/>
                  </a:lnTo>
                  <a:lnTo>
                    <a:pt x="1161" y="743"/>
                  </a:lnTo>
                  <a:lnTo>
                    <a:pt x="1166" y="743"/>
                  </a:lnTo>
                  <a:lnTo>
                    <a:pt x="1162" y="734"/>
                  </a:lnTo>
                  <a:lnTo>
                    <a:pt x="1158" y="725"/>
                  </a:lnTo>
                  <a:lnTo>
                    <a:pt x="1157" y="721"/>
                  </a:lnTo>
                  <a:lnTo>
                    <a:pt x="1152" y="717"/>
                  </a:lnTo>
                  <a:lnTo>
                    <a:pt x="1148" y="714"/>
                  </a:lnTo>
                  <a:lnTo>
                    <a:pt x="1143" y="712"/>
                  </a:lnTo>
                  <a:lnTo>
                    <a:pt x="1137" y="707"/>
                  </a:lnTo>
                  <a:lnTo>
                    <a:pt x="1134" y="702"/>
                  </a:lnTo>
                  <a:lnTo>
                    <a:pt x="1126" y="688"/>
                  </a:lnTo>
                  <a:lnTo>
                    <a:pt x="1121" y="689"/>
                  </a:lnTo>
                  <a:lnTo>
                    <a:pt x="1116" y="692"/>
                  </a:lnTo>
                  <a:lnTo>
                    <a:pt x="1114" y="696"/>
                  </a:lnTo>
                  <a:lnTo>
                    <a:pt x="1114" y="702"/>
                  </a:lnTo>
                  <a:lnTo>
                    <a:pt x="1112" y="706"/>
                  </a:lnTo>
                  <a:lnTo>
                    <a:pt x="1110" y="710"/>
                  </a:lnTo>
                  <a:lnTo>
                    <a:pt x="1108" y="710"/>
                  </a:lnTo>
                  <a:lnTo>
                    <a:pt x="1105" y="712"/>
                  </a:lnTo>
                  <a:lnTo>
                    <a:pt x="1098" y="709"/>
                  </a:lnTo>
                  <a:lnTo>
                    <a:pt x="1094" y="709"/>
                  </a:lnTo>
                  <a:lnTo>
                    <a:pt x="1090" y="709"/>
                  </a:lnTo>
                  <a:lnTo>
                    <a:pt x="1083" y="712"/>
                  </a:lnTo>
                  <a:lnTo>
                    <a:pt x="1078" y="716"/>
                  </a:lnTo>
                  <a:lnTo>
                    <a:pt x="1075" y="718"/>
                  </a:lnTo>
                  <a:lnTo>
                    <a:pt x="1074" y="723"/>
                  </a:lnTo>
                  <a:lnTo>
                    <a:pt x="1075" y="727"/>
                  </a:lnTo>
                  <a:lnTo>
                    <a:pt x="1075" y="731"/>
                  </a:lnTo>
                  <a:lnTo>
                    <a:pt x="1054" y="738"/>
                  </a:lnTo>
                  <a:lnTo>
                    <a:pt x="1049" y="741"/>
                  </a:lnTo>
                  <a:lnTo>
                    <a:pt x="1043" y="743"/>
                  </a:lnTo>
                  <a:lnTo>
                    <a:pt x="1040" y="748"/>
                  </a:lnTo>
                  <a:lnTo>
                    <a:pt x="1038" y="753"/>
                  </a:lnTo>
                  <a:lnTo>
                    <a:pt x="1036" y="757"/>
                  </a:lnTo>
                  <a:lnTo>
                    <a:pt x="1033" y="760"/>
                  </a:lnTo>
                  <a:lnTo>
                    <a:pt x="1029" y="763"/>
                  </a:lnTo>
                  <a:lnTo>
                    <a:pt x="1024" y="766"/>
                  </a:lnTo>
                  <a:lnTo>
                    <a:pt x="1017" y="768"/>
                  </a:lnTo>
                  <a:lnTo>
                    <a:pt x="1011" y="772"/>
                  </a:lnTo>
                  <a:lnTo>
                    <a:pt x="1000" y="781"/>
                  </a:lnTo>
                  <a:lnTo>
                    <a:pt x="995" y="785"/>
                  </a:lnTo>
                  <a:lnTo>
                    <a:pt x="990" y="786"/>
                  </a:lnTo>
                  <a:lnTo>
                    <a:pt x="985" y="785"/>
                  </a:lnTo>
                  <a:lnTo>
                    <a:pt x="979" y="781"/>
                  </a:lnTo>
                  <a:lnTo>
                    <a:pt x="948" y="786"/>
                  </a:lnTo>
                  <a:lnTo>
                    <a:pt x="946" y="797"/>
                  </a:lnTo>
                  <a:lnTo>
                    <a:pt x="949" y="799"/>
                  </a:lnTo>
                  <a:lnTo>
                    <a:pt x="952" y="800"/>
                  </a:lnTo>
                  <a:lnTo>
                    <a:pt x="957" y="802"/>
                  </a:lnTo>
                  <a:lnTo>
                    <a:pt x="960" y="802"/>
                  </a:lnTo>
                  <a:lnTo>
                    <a:pt x="963" y="803"/>
                  </a:lnTo>
                  <a:lnTo>
                    <a:pt x="964" y="806"/>
                  </a:lnTo>
                  <a:lnTo>
                    <a:pt x="966" y="810"/>
                  </a:lnTo>
                  <a:lnTo>
                    <a:pt x="957" y="814"/>
                  </a:lnTo>
                  <a:lnTo>
                    <a:pt x="948" y="817"/>
                  </a:lnTo>
                  <a:lnTo>
                    <a:pt x="930" y="821"/>
                  </a:lnTo>
                  <a:lnTo>
                    <a:pt x="925" y="822"/>
                  </a:lnTo>
                  <a:lnTo>
                    <a:pt x="923" y="825"/>
                  </a:lnTo>
                  <a:lnTo>
                    <a:pt x="918" y="828"/>
                  </a:lnTo>
                  <a:lnTo>
                    <a:pt x="917" y="832"/>
                  </a:lnTo>
                  <a:lnTo>
                    <a:pt x="873" y="843"/>
                  </a:lnTo>
                  <a:lnTo>
                    <a:pt x="867" y="843"/>
                  </a:lnTo>
                  <a:lnTo>
                    <a:pt x="862" y="842"/>
                  </a:lnTo>
                  <a:lnTo>
                    <a:pt x="859" y="844"/>
                  </a:lnTo>
                  <a:lnTo>
                    <a:pt x="858" y="847"/>
                  </a:lnTo>
                  <a:lnTo>
                    <a:pt x="858" y="849"/>
                  </a:lnTo>
                  <a:lnTo>
                    <a:pt x="859" y="851"/>
                  </a:lnTo>
                  <a:lnTo>
                    <a:pt x="862" y="854"/>
                  </a:lnTo>
                  <a:lnTo>
                    <a:pt x="863" y="858"/>
                  </a:lnTo>
                  <a:lnTo>
                    <a:pt x="844" y="871"/>
                  </a:lnTo>
                  <a:lnTo>
                    <a:pt x="833" y="847"/>
                  </a:lnTo>
                  <a:lnTo>
                    <a:pt x="826" y="853"/>
                  </a:lnTo>
                  <a:lnTo>
                    <a:pt x="819" y="857"/>
                  </a:lnTo>
                  <a:lnTo>
                    <a:pt x="817" y="860"/>
                  </a:lnTo>
                  <a:lnTo>
                    <a:pt x="816" y="864"/>
                  </a:lnTo>
                  <a:lnTo>
                    <a:pt x="816" y="868"/>
                  </a:lnTo>
                  <a:lnTo>
                    <a:pt x="817" y="874"/>
                  </a:lnTo>
                  <a:lnTo>
                    <a:pt x="752" y="886"/>
                  </a:lnTo>
                  <a:lnTo>
                    <a:pt x="750" y="894"/>
                  </a:lnTo>
                  <a:lnTo>
                    <a:pt x="720" y="883"/>
                  </a:lnTo>
                  <a:lnTo>
                    <a:pt x="705" y="897"/>
                  </a:lnTo>
                  <a:lnTo>
                    <a:pt x="722" y="901"/>
                  </a:lnTo>
                  <a:lnTo>
                    <a:pt x="719" y="905"/>
                  </a:lnTo>
                  <a:lnTo>
                    <a:pt x="715" y="908"/>
                  </a:lnTo>
                  <a:lnTo>
                    <a:pt x="711" y="910"/>
                  </a:lnTo>
                  <a:lnTo>
                    <a:pt x="705" y="910"/>
                  </a:lnTo>
                  <a:lnTo>
                    <a:pt x="696" y="908"/>
                  </a:lnTo>
                  <a:lnTo>
                    <a:pt x="690" y="910"/>
                  </a:lnTo>
                  <a:lnTo>
                    <a:pt x="687" y="912"/>
                  </a:lnTo>
                  <a:lnTo>
                    <a:pt x="679" y="898"/>
                  </a:lnTo>
                  <a:lnTo>
                    <a:pt x="671" y="907"/>
                  </a:lnTo>
                  <a:lnTo>
                    <a:pt x="664" y="914"/>
                  </a:lnTo>
                  <a:lnTo>
                    <a:pt x="655" y="918"/>
                  </a:lnTo>
                  <a:lnTo>
                    <a:pt x="646" y="919"/>
                  </a:lnTo>
                  <a:lnTo>
                    <a:pt x="636" y="916"/>
                  </a:lnTo>
                  <a:lnTo>
                    <a:pt x="632" y="915"/>
                  </a:lnTo>
                  <a:lnTo>
                    <a:pt x="628" y="915"/>
                  </a:lnTo>
                  <a:lnTo>
                    <a:pt x="624" y="915"/>
                  </a:lnTo>
                  <a:lnTo>
                    <a:pt x="619" y="916"/>
                  </a:lnTo>
                  <a:lnTo>
                    <a:pt x="614" y="918"/>
                  </a:lnTo>
                  <a:lnTo>
                    <a:pt x="607" y="918"/>
                  </a:lnTo>
                  <a:lnTo>
                    <a:pt x="601" y="916"/>
                  </a:lnTo>
                  <a:lnTo>
                    <a:pt x="594" y="914"/>
                  </a:lnTo>
                  <a:lnTo>
                    <a:pt x="589" y="911"/>
                  </a:lnTo>
                  <a:lnTo>
                    <a:pt x="585" y="911"/>
                  </a:lnTo>
                  <a:lnTo>
                    <a:pt x="581" y="912"/>
                  </a:lnTo>
                  <a:lnTo>
                    <a:pt x="578" y="908"/>
                  </a:lnTo>
                  <a:lnTo>
                    <a:pt x="572" y="901"/>
                  </a:lnTo>
                  <a:lnTo>
                    <a:pt x="564" y="914"/>
                  </a:lnTo>
                  <a:lnTo>
                    <a:pt x="567" y="915"/>
                  </a:lnTo>
                  <a:lnTo>
                    <a:pt x="565" y="916"/>
                  </a:lnTo>
                  <a:lnTo>
                    <a:pt x="545" y="921"/>
                  </a:lnTo>
                  <a:lnTo>
                    <a:pt x="535" y="922"/>
                  </a:lnTo>
                  <a:lnTo>
                    <a:pt x="525" y="923"/>
                  </a:lnTo>
                  <a:lnTo>
                    <a:pt x="518" y="923"/>
                  </a:lnTo>
                  <a:lnTo>
                    <a:pt x="514" y="923"/>
                  </a:lnTo>
                  <a:lnTo>
                    <a:pt x="510" y="925"/>
                  </a:lnTo>
                  <a:lnTo>
                    <a:pt x="506" y="929"/>
                  </a:lnTo>
                  <a:lnTo>
                    <a:pt x="503" y="930"/>
                  </a:lnTo>
                  <a:lnTo>
                    <a:pt x="498" y="930"/>
                  </a:lnTo>
                  <a:lnTo>
                    <a:pt x="495" y="926"/>
                  </a:lnTo>
                  <a:lnTo>
                    <a:pt x="495" y="921"/>
                  </a:lnTo>
                  <a:lnTo>
                    <a:pt x="496" y="911"/>
                  </a:lnTo>
                  <a:lnTo>
                    <a:pt x="496" y="907"/>
                  </a:lnTo>
                  <a:lnTo>
                    <a:pt x="495" y="901"/>
                  </a:lnTo>
                  <a:lnTo>
                    <a:pt x="493" y="897"/>
                  </a:lnTo>
                  <a:lnTo>
                    <a:pt x="489" y="892"/>
                  </a:lnTo>
                  <a:lnTo>
                    <a:pt x="481" y="894"/>
                  </a:lnTo>
                  <a:lnTo>
                    <a:pt x="475" y="897"/>
                  </a:lnTo>
                  <a:lnTo>
                    <a:pt x="471" y="901"/>
                  </a:lnTo>
                  <a:lnTo>
                    <a:pt x="467" y="904"/>
                  </a:lnTo>
                  <a:lnTo>
                    <a:pt x="463" y="907"/>
                  </a:lnTo>
                  <a:lnTo>
                    <a:pt x="457" y="907"/>
                  </a:lnTo>
                  <a:lnTo>
                    <a:pt x="450" y="907"/>
                  </a:lnTo>
                  <a:lnTo>
                    <a:pt x="445" y="907"/>
                  </a:lnTo>
                  <a:lnTo>
                    <a:pt x="439" y="905"/>
                  </a:lnTo>
                  <a:lnTo>
                    <a:pt x="434" y="903"/>
                  </a:lnTo>
                  <a:lnTo>
                    <a:pt x="428" y="898"/>
                  </a:lnTo>
                  <a:lnTo>
                    <a:pt x="437" y="889"/>
                  </a:lnTo>
                  <a:lnTo>
                    <a:pt x="430" y="889"/>
                  </a:lnTo>
                  <a:lnTo>
                    <a:pt x="426" y="890"/>
                  </a:lnTo>
                  <a:lnTo>
                    <a:pt x="421" y="893"/>
                  </a:lnTo>
                  <a:lnTo>
                    <a:pt x="417" y="896"/>
                  </a:lnTo>
                  <a:lnTo>
                    <a:pt x="412" y="903"/>
                  </a:lnTo>
                  <a:lnTo>
                    <a:pt x="408" y="905"/>
                  </a:lnTo>
                  <a:lnTo>
                    <a:pt x="403" y="908"/>
                  </a:lnTo>
                  <a:lnTo>
                    <a:pt x="405" y="893"/>
                  </a:lnTo>
                  <a:lnTo>
                    <a:pt x="395" y="889"/>
                  </a:lnTo>
                  <a:lnTo>
                    <a:pt x="394" y="886"/>
                  </a:lnTo>
                  <a:lnTo>
                    <a:pt x="394" y="885"/>
                  </a:lnTo>
                  <a:lnTo>
                    <a:pt x="394" y="883"/>
                  </a:lnTo>
                  <a:lnTo>
                    <a:pt x="396" y="880"/>
                  </a:lnTo>
                  <a:lnTo>
                    <a:pt x="405" y="872"/>
                  </a:lnTo>
                  <a:lnTo>
                    <a:pt x="396" y="867"/>
                  </a:lnTo>
                  <a:lnTo>
                    <a:pt x="392" y="865"/>
                  </a:lnTo>
                  <a:lnTo>
                    <a:pt x="390" y="865"/>
                  </a:lnTo>
                  <a:lnTo>
                    <a:pt x="385" y="867"/>
                  </a:lnTo>
                  <a:lnTo>
                    <a:pt x="383" y="868"/>
                  </a:lnTo>
                  <a:lnTo>
                    <a:pt x="378" y="876"/>
                  </a:lnTo>
                  <a:lnTo>
                    <a:pt x="372" y="889"/>
                  </a:lnTo>
                  <a:lnTo>
                    <a:pt x="363" y="903"/>
                  </a:lnTo>
                  <a:lnTo>
                    <a:pt x="381" y="907"/>
                  </a:lnTo>
                  <a:lnTo>
                    <a:pt x="380" y="914"/>
                  </a:lnTo>
                  <a:lnTo>
                    <a:pt x="380" y="918"/>
                  </a:lnTo>
                  <a:lnTo>
                    <a:pt x="380" y="921"/>
                  </a:lnTo>
                  <a:lnTo>
                    <a:pt x="383" y="922"/>
                  </a:lnTo>
                  <a:lnTo>
                    <a:pt x="385" y="923"/>
                  </a:lnTo>
                  <a:lnTo>
                    <a:pt x="390" y="925"/>
                  </a:lnTo>
                  <a:lnTo>
                    <a:pt x="390" y="933"/>
                  </a:lnTo>
                  <a:lnTo>
                    <a:pt x="390" y="937"/>
                  </a:lnTo>
                  <a:lnTo>
                    <a:pt x="391" y="941"/>
                  </a:lnTo>
                  <a:lnTo>
                    <a:pt x="392" y="943"/>
                  </a:lnTo>
                  <a:lnTo>
                    <a:pt x="396" y="944"/>
                  </a:lnTo>
                  <a:lnTo>
                    <a:pt x="405" y="946"/>
                  </a:lnTo>
                  <a:lnTo>
                    <a:pt x="410" y="930"/>
                  </a:lnTo>
                  <a:lnTo>
                    <a:pt x="424" y="952"/>
                  </a:lnTo>
                  <a:lnTo>
                    <a:pt x="412" y="954"/>
                  </a:lnTo>
                  <a:lnTo>
                    <a:pt x="413" y="961"/>
                  </a:lnTo>
                  <a:lnTo>
                    <a:pt x="414" y="962"/>
                  </a:lnTo>
                  <a:lnTo>
                    <a:pt x="416" y="964"/>
                  </a:lnTo>
                  <a:lnTo>
                    <a:pt x="421" y="964"/>
                  </a:lnTo>
                  <a:lnTo>
                    <a:pt x="432" y="961"/>
                  </a:lnTo>
                  <a:lnTo>
                    <a:pt x="432" y="975"/>
                  </a:lnTo>
                  <a:lnTo>
                    <a:pt x="431" y="986"/>
                  </a:lnTo>
                  <a:lnTo>
                    <a:pt x="426" y="994"/>
                  </a:lnTo>
                  <a:lnTo>
                    <a:pt x="416" y="1005"/>
                  </a:lnTo>
                  <a:lnTo>
                    <a:pt x="402" y="1002"/>
                  </a:lnTo>
                  <a:lnTo>
                    <a:pt x="390" y="1004"/>
                  </a:lnTo>
                  <a:lnTo>
                    <a:pt x="377" y="1006"/>
                  </a:lnTo>
                  <a:lnTo>
                    <a:pt x="365" y="1011"/>
                  </a:lnTo>
                  <a:lnTo>
                    <a:pt x="366" y="1005"/>
                  </a:lnTo>
                  <a:lnTo>
                    <a:pt x="366" y="1004"/>
                  </a:lnTo>
                  <a:lnTo>
                    <a:pt x="366" y="1001"/>
                  </a:lnTo>
                  <a:lnTo>
                    <a:pt x="362" y="1000"/>
                  </a:lnTo>
                  <a:lnTo>
                    <a:pt x="356" y="1000"/>
                  </a:lnTo>
                  <a:lnTo>
                    <a:pt x="351" y="1001"/>
                  </a:lnTo>
                  <a:lnTo>
                    <a:pt x="344" y="1001"/>
                  </a:lnTo>
                  <a:lnTo>
                    <a:pt x="338" y="998"/>
                  </a:lnTo>
                  <a:lnTo>
                    <a:pt x="334" y="994"/>
                  </a:lnTo>
                  <a:lnTo>
                    <a:pt x="354" y="987"/>
                  </a:lnTo>
                  <a:lnTo>
                    <a:pt x="355" y="983"/>
                  </a:lnTo>
                  <a:lnTo>
                    <a:pt x="352" y="979"/>
                  </a:lnTo>
                  <a:lnTo>
                    <a:pt x="349" y="976"/>
                  </a:lnTo>
                  <a:lnTo>
                    <a:pt x="345" y="975"/>
                  </a:lnTo>
                  <a:lnTo>
                    <a:pt x="341" y="975"/>
                  </a:lnTo>
                  <a:lnTo>
                    <a:pt x="338" y="976"/>
                  </a:lnTo>
                  <a:lnTo>
                    <a:pt x="338" y="980"/>
                  </a:lnTo>
                  <a:lnTo>
                    <a:pt x="336" y="983"/>
                  </a:lnTo>
                  <a:lnTo>
                    <a:pt x="331" y="986"/>
                  </a:lnTo>
                  <a:lnTo>
                    <a:pt x="327" y="988"/>
                  </a:lnTo>
                  <a:lnTo>
                    <a:pt x="323" y="991"/>
                  </a:lnTo>
                  <a:lnTo>
                    <a:pt x="319" y="995"/>
                  </a:lnTo>
                  <a:lnTo>
                    <a:pt x="312" y="1004"/>
                  </a:lnTo>
                  <a:lnTo>
                    <a:pt x="305" y="993"/>
                  </a:lnTo>
                  <a:lnTo>
                    <a:pt x="301" y="993"/>
                  </a:lnTo>
                  <a:lnTo>
                    <a:pt x="294" y="1012"/>
                  </a:lnTo>
                  <a:lnTo>
                    <a:pt x="320" y="1029"/>
                  </a:lnTo>
                  <a:lnTo>
                    <a:pt x="324" y="1029"/>
                  </a:lnTo>
                  <a:lnTo>
                    <a:pt x="327" y="1027"/>
                  </a:lnTo>
                  <a:lnTo>
                    <a:pt x="330" y="1024"/>
                  </a:lnTo>
                  <a:lnTo>
                    <a:pt x="331" y="1022"/>
                  </a:lnTo>
                  <a:lnTo>
                    <a:pt x="334" y="1015"/>
                  </a:lnTo>
                  <a:lnTo>
                    <a:pt x="336" y="1006"/>
                  </a:lnTo>
                  <a:lnTo>
                    <a:pt x="354" y="1026"/>
                  </a:lnTo>
                  <a:lnTo>
                    <a:pt x="378" y="1015"/>
                  </a:lnTo>
                  <a:lnTo>
                    <a:pt x="384" y="1019"/>
                  </a:lnTo>
                  <a:lnTo>
                    <a:pt x="388" y="1023"/>
                  </a:lnTo>
                  <a:lnTo>
                    <a:pt x="391" y="1029"/>
                  </a:lnTo>
                  <a:lnTo>
                    <a:pt x="391" y="1034"/>
                  </a:lnTo>
                  <a:lnTo>
                    <a:pt x="391" y="1041"/>
                  </a:lnTo>
                  <a:lnTo>
                    <a:pt x="395" y="1045"/>
                  </a:lnTo>
                  <a:lnTo>
                    <a:pt x="399" y="1048"/>
                  </a:lnTo>
                  <a:lnTo>
                    <a:pt x="406" y="1048"/>
                  </a:lnTo>
                  <a:lnTo>
                    <a:pt x="414" y="1047"/>
                  </a:lnTo>
                  <a:lnTo>
                    <a:pt x="424" y="1045"/>
                  </a:lnTo>
                  <a:lnTo>
                    <a:pt x="427" y="1042"/>
                  </a:lnTo>
                  <a:lnTo>
                    <a:pt x="431" y="1040"/>
                  </a:lnTo>
                  <a:lnTo>
                    <a:pt x="434" y="1037"/>
                  </a:lnTo>
                  <a:lnTo>
                    <a:pt x="437" y="1031"/>
                  </a:lnTo>
                  <a:lnTo>
                    <a:pt x="423" y="1034"/>
                  </a:lnTo>
                  <a:lnTo>
                    <a:pt x="409" y="1033"/>
                  </a:lnTo>
                  <a:lnTo>
                    <a:pt x="402" y="1019"/>
                  </a:lnTo>
                  <a:lnTo>
                    <a:pt x="445" y="1004"/>
                  </a:lnTo>
                  <a:lnTo>
                    <a:pt x="445" y="968"/>
                  </a:lnTo>
                  <a:lnTo>
                    <a:pt x="450" y="968"/>
                  </a:lnTo>
                  <a:lnTo>
                    <a:pt x="455" y="966"/>
                  </a:lnTo>
                  <a:lnTo>
                    <a:pt x="456" y="968"/>
                  </a:lnTo>
                  <a:lnTo>
                    <a:pt x="473" y="973"/>
                  </a:lnTo>
                  <a:lnTo>
                    <a:pt x="486" y="980"/>
                  </a:lnTo>
                  <a:lnTo>
                    <a:pt x="495" y="986"/>
                  </a:lnTo>
                  <a:lnTo>
                    <a:pt x="503" y="990"/>
                  </a:lnTo>
                  <a:lnTo>
                    <a:pt x="521" y="995"/>
                  </a:lnTo>
                  <a:lnTo>
                    <a:pt x="532" y="998"/>
                  </a:lnTo>
                  <a:lnTo>
                    <a:pt x="543" y="1000"/>
                  </a:lnTo>
                  <a:lnTo>
                    <a:pt x="554" y="1000"/>
                  </a:lnTo>
                  <a:lnTo>
                    <a:pt x="565" y="1001"/>
                  </a:lnTo>
                  <a:lnTo>
                    <a:pt x="568" y="1001"/>
                  </a:lnTo>
                  <a:lnTo>
                    <a:pt x="571" y="1001"/>
                  </a:lnTo>
                  <a:lnTo>
                    <a:pt x="581" y="995"/>
                  </a:lnTo>
                  <a:lnTo>
                    <a:pt x="592" y="991"/>
                  </a:lnTo>
                  <a:lnTo>
                    <a:pt x="612" y="986"/>
                  </a:lnTo>
                  <a:lnTo>
                    <a:pt x="635" y="980"/>
                  </a:lnTo>
                  <a:lnTo>
                    <a:pt x="657" y="975"/>
                  </a:lnTo>
                  <a:lnTo>
                    <a:pt x="665" y="970"/>
                  </a:lnTo>
                  <a:lnTo>
                    <a:pt x="673" y="966"/>
                  </a:lnTo>
                  <a:lnTo>
                    <a:pt x="716" y="950"/>
                  </a:lnTo>
                  <a:lnTo>
                    <a:pt x="719" y="950"/>
                  </a:lnTo>
                  <a:lnTo>
                    <a:pt x="722" y="951"/>
                  </a:lnTo>
                  <a:lnTo>
                    <a:pt x="714" y="958"/>
                  </a:lnTo>
                  <a:lnTo>
                    <a:pt x="705" y="964"/>
                  </a:lnTo>
                  <a:lnTo>
                    <a:pt x="696" y="968"/>
                  </a:lnTo>
                  <a:lnTo>
                    <a:pt x="686" y="970"/>
                  </a:lnTo>
                  <a:lnTo>
                    <a:pt x="680" y="972"/>
                  </a:lnTo>
                  <a:lnTo>
                    <a:pt x="676" y="973"/>
                  </a:lnTo>
                  <a:lnTo>
                    <a:pt x="669" y="979"/>
                  </a:lnTo>
                  <a:lnTo>
                    <a:pt x="664" y="986"/>
                  </a:lnTo>
                  <a:lnTo>
                    <a:pt x="660" y="994"/>
                  </a:lnTo>
                  <a:lnTo>
                    <a:pt x="658" y="1000"/>
                  </a:lnTo>
                  <a:lnTo>
                    <a:pt x="658" y="1005"/>
                  </a:lnTo>
                  <a:lnTo>
                    <a:pt x="660" y="1008"/>
                  </a:lnTo>
                  <a:lnTo>
                    <a:pt x="661" y="1011"/>
                  </a:lnTo>
                  <a:lnTo>
                    <a:pt x="665" y="1013"/>
                  </a:lnTo>
                  <a:lnTo>
                    <a:pt x="669" y="1015"/>
                  </a:lnTo>
                  <a:lnTo>
                    <a:pt x="682" y="1006"/>
                  </a:lnTo>
                  <a:lnTo>
                    <a:pt x="687" y="1004"/>
                  </a:lnTo>
                  <a:lnTo>
                    <a:pt x="690" y="1002"/>
                  </a:lnTo>
                  <a:lnTo>
                    <a:pt x="691" y="1002"/>
                  </a:lnTo>
                  <a:lnTo>
                    <a:pt x="702" y="1001"/>
                  </a:lnTo>
                  <a:lnTo>
                    <a:pt x="711" y="998"/>
                  </a:lnTo>
                  <a:lnTo>
                    <a:pt x="719" y="993"/>
                  </a:lnTo>
                  <a:lnTo>
                    <a:pt x="725" y="984"/>
                  </a:lnTo>
                  <a:lnTo>
                    <a:pt x="727" y="983"/>
                  </a:lnTo>
                  <a:lnTo>
                    <a:pt x="733" y="982"/>
                  </a:lnTo>
                  <a:lnTo>
                    <a:pt x="738" y="994"/>
                  </a:lnTo>
                  <a:lnTo>
                    <a:pt x="743" y="994"/>
                  </a:lnTo>
                  <a:lnTo>
                    <a:pt x="750" y="986"/>
                  </a:lnTo>
                  <a:lnTo>
                    <a:pt x="756" y="979"/>
                  </a:lnTo>
                  <a:lnTo>
                    <a:pt x="762" y="975"/>
                  </a:lnTo>
                  <a:lnTo>
                    <a:pt x="768" y="973"/>
                  </a:lnTo>
                  <a:lnTo>
                    <a:pt x="779" y="973"/>
                  </a:lnTo>
                  <a:lnTo>
                    <a:pt x="788" y="970"/>
                  </a:lnTo>
                  <a:lnTo>
                    <a:pt x="797" y="966"/>
                  </a:lnTo>
                  <a:lnTo>
                    <a:pt x="805" y="961"/>
                  </a:lnTo>
                  <a:lnTo>
                    <a:pt x="813" y="958"/>
                  </a:lnTo>
                  <a:lnTo>
                    <a:pt x="816" y="957"/>
                  </a:lnTo>
                  <a:lnTo>
                    <a:pt x="820" y="958"/>
                  </a:lnTo>
                  <a:lnTo>
                    <a:pt x="822" y="959"/>
                  </a:lnTo>
                  <a:lnTo>
                    <a:pt x="824" y="962"/>
                  </a:lnTo>
                  <a:lnTo>
                    <a:pt x="828" y="970"/>
                  </a:lnTo>
                  <a:lnTo>
                    <a:pt x="842" y="969"/>
                  </a:lnTo>
                  <a:lnTo>
                    <a:pt x="846" y="969"/>
                  </a:lnTo>
                  <a:lnTo>
                    <a:pt x="851" y="966"/>
                  </a:lnTo>
                  <a:lnTo>
                    <a:pt x="852" y="964"/>
                  </a:lnTo>
                  <a:lnTo>
                    <a:pt x="853" y="959"/>
                  </a:lnTo>
                  <a:lnTo>
                    <a:pt x="856" y="947"/>
                  </a:lnTo>
                  <a:lnTo>
                    <a:pt x="841" y="944"/>
                  </a:lnTo>
                  <a:lnTo>
                    <a:pt x="853" y="940"/>
                  </a:lnTo>
                  <a:lnTo>
                    <a:pt x="862" y="937"/>
                  </a:lnTo>
                  <a:lnTo>
                    <a:pt x="874" y="937"/>
                  </a:lnTo>
                  <a:lnTo>
                    <a:pt x="881" y="937"/>
                  </a:lnTo>
                  <a:lnTo>
                    <a:pt x="888" y="934"/>
                  </a:lnTo>
                  <a:lnTo>
                    <a:pt x="895" y="929"/>
                  </a:lnTo>
                  <a:lnTo>
                    <a:pt x="888" y="912"/>
                  </a:lnTo>
                  <a:lnTo>
                    <a:pt x="894" y="908"/>
                  </a:lnTo>
                  <a:lnTo>
                    <a:pt x="898" y="907"/>
                  </a:lnTo>
                  <a:lnTo>
                    <a:pt x="903" y="905"/>
                  </a:lnTo>
                  <a:lnTo>
                    <a:pt x="909" y="905"/>
                  </a:lnTo>
                  <a:lnTo>
                    <a:pt x="921" y="905"/>
                  </a:lnTo>
                  <a:lnTo>
                    <a:pt x="932" y="904"/>
                  </a:lnTo>
                  <a:lnTo>
                    <a:pt x="932" y="897"/>
                  </a:lnTo>
                  <a:lnTo>
                    <a:pt x="931" y="890"/>
                  </a:lnTo>
                  <a:lnTo>
                    <a:pt x="932" y="886"/>
                  </a:lnTo>
                  <a:lnTo>
                    <a:pt x="934" y="883"/>
                  </a:lnTo>
                  <a:lnTo>
                    <a:pt x="936" y="880"/>
                  </a:lnTo>
                  <a:lnTo>
                    <a:pt x="942" y="878"/>
                  </a:lnTo>
                  <a:lnTo>
                    <a:pt x="953" y="882"/>
                  </a:lnTo>
                  <a:lnTo>
                    <a:pt x="961" y="883"/>
                  </a:lnTo>
                  <a:lnTo>
                    <a:pt x="968" y="883"/>
                  </a:lnTo>
                  <a:lnTo>
                    <a:pt x="970" y="882"/>
                  </a:lnTo>
                  <a:lnTo>
                    <a:pt x="972" y="879"/>
                  </a:lnTo>
                  <a:lnTo>
                    <a:pt x="975" y="872"/>
                  </a:lnTo>
                  <a:lnTo>
                    <a:pt x="979" y="864"/>
                  </a:lnTo>
                  <a:lnTo>
                    <a:pt x="985" y="854"/>
                  </a:lnTo>
                  <a:lnTo>
                    <a:pt x="999" y="858"/>
                  </a:lnTo>
                  <a:lnTo>
                    <a:pt x="1014" y="861"/>
                  </a:lnTo>
                  <a:lnTo>
                    <a:pt x="1028" y="862"/>
                  </a:lnTo>
                  <a:lnTo>
                    <a:pt x="1043" y="861"/>
                  </a:lnTo>
                  <a:lnTo>
                    <a:pt x="1051" y="842"/>
                  </a:lnTo>
                  <a:lnTo>
                    <a:pt x="1072" y="847"/>
                  </a:lnTo>
                  <a:lnTo>
                    <a:pt x="1072" y="842"/>
                  </a:lnTo>
                  <a:lnTo>
                    <a:pt x="1069" y="839"/>
                  </a:lnTo>
                  <a:lnTo>
                    <a:pt x="1067" y="838"/>
                  </a:lnTo>
                  <a:lnTo>
                    <a:pt x="1064" y="836"/>
                  </a:lnTo>
                  <a:lnTo>
                    <a:pt x="1057" y="835"/>
                  </a:lnTo>
                  <a:lnTo>
                    <a:pt x="1054" y="832"/>
                  </a:lnTo>
                  <a:lnTo>
                    <a:pt x="1053" y="829"/>
                  </a:lnTo>
                  <a:lnTo>
                    <a:pt x="1054" y="826"/>
                  </a:lnTo>
                  <a:lnTo>
                    <a:pt x="1056" y="826"/>
                  </a:lnTo>
                  <a:lnTo>
                    <a:pt x="1060" y="826"/>
                  </a:lnTo>
                  <a:lnTo>
                    <a:pt x="1062" y="828"/>
                  </a:lnTo>
                  <a:lnTo>
                    <a:pt x="1069" y="831"/>
                  </a:lnTo>
                  <a:lnTo>
                    <a:pt x="1075" y="832"/>
                  </a:lnTo>
                  <a:lnTo>
                    <a:pt x="1082" y="831"/>
                  </a:lnTo>
                  <a:lnTo>
                    <a:pt x="1090" y="829"/>
                  </a:lnTo>
                  <a:lnTo>
                    <a:pt x="1085" y="803"/>
                  </a:lnTo>
                  <a:lnTo>
                    <a:pt x="1089" y="800"/>
                  </a:lnTo>
                  <a:lnTo>
                    <a:pt x="1092" y="799"/>
                  </a:lnTo>
                  <a:lnTo>
                    <a:pt x="1094" y="800"/>
                  </a:lnTo>
                  <a:lnTo>
                    <a:pt x="1096" y="800"/>
                  </a:lnTo>
                  <a:lnTo>
                    <a:pt x="1100" y="804"/>
                  </a:lnTo>
                  <a:lnTo>
                    <a:pt x="1104" y="807"/>
                  </a:lnTo>
                  <a:lnTo>
                    <a:pt x="1115" y="800"/>
                  </a:lnTo>
                  <a:lnTo>
                    <a:pt x="1115" y="804"/>
                  </a:lnTo>
                  <a:lnTo>
                    <a:pt x="1118" y="807"/>
                  </a:lnTo>
                  <a:lnTo>
                    <a:pt x="1122" y="810"/>
                  </a:lnTo>
                  <a:lnTo>
                    <a:pt x="1129" y="813"/>
                  </a:lnTo>
                  <a:lnTo>
                    <a:pt x="1130" y="815"/>
                  </a:lnTo>
                  <a:lnTo>
                    <a:pt x="1133" y="818"/>
                  </a:lnTo>
                  <a:lnTo>
                    <a:pt x="1134" y="824"/>
                  </a:lnTo>
                  <a:lnTo>
                    <a:pt x="1134" y="831"/>
                  </a:lnTo>
                  <a:lnTo>
                    <a:pt x="1133" y="833"/>
                  </a:lnTo>
                  <a:lnTo>
                    <a:pt x="1130" y="836"/>
                  </a:lnTo>
                  <a:lnTo>
                    <a:pt x="1128" y="839"/>
                  </a:lnTo>
                  <a:lnTo>
                    <a:pt x="1122" y="842"/>
                  </a:lnTo>
                  <a:lnTo>
                    <a:pt x="1134" y="843"/>
                  </a:lnTo>
                  <a:lnTo>
                    <a:pt x="1143" y="843"/>
                  </a:lnTo>
                  <a:lnTo>
                    <a:pt x="1172" y="836"/>
                  </a:lnTo>
                  <a:lnTo>
                    <a:pt x="1201" y="828"/>
                  </a:lnTo>
                  <a:lnTo>
                    <a:pt x="1211" y="825"/>
                  </a:lnTo>
                  <a:lnTo>
                    <a:pt x="1220" y="824"/>
                  </a:lnTo>
                  <a:lnTo>
                    <a:pt x="1230" y="822"/>
                  </a:lnTo>
                  <a:lnTo>
                    <a:pt x="1241" y="824"/>
                  </a:lnTo>
                  <a:lnTo>
                    <a:pt x="1240" y="820"/>
                  </a:lnTo>
                  <a:lnTo>
                    <a:pt x="1237" y="818"/>
                  </a:lnTo>
                  <a:lnTo>
                    <a:pt x="1231" y="815"/>
                  </a:lnTo>
                  <a:lnTo>
                    <a:pt x="1226" y="815"/>
                  </a:lnTo>
                  <a:lnTo>
                    <a:pt x="1222" y="814"/>
                  </a:lnTo>
                  <a:lnTo>
                    <a:pt x="1204" y="793"/>
                  </a:lnTo>
                  <a:lnTo>
                    <a:pt x="1198" y="795"/>
                  </a:lnTo>
                  <a:lnTo>
                    <a:pt x="1195" y="796"/>
                  </a:lnTo>
                  <a:lnTo>
                    <a:pt x="1194" y="799"/>
                  </a:lnTo>
                  <a:lnTo>
                    <a:pt x="1193" y="802"/>
                  </a:lnTo>
                  <a:lnTo>
                    <a:pt x="1193" y="807"/>
                  </a:lnTo>
                  <a:lnTo>
                    <a:pt x="1195" y="813"/>
                  </a:lnTo>
                  <a:lnTo>
                    <a:pt x="1184" y="818"/>
                  </a:lnTo>
                  <a:lnTo>
                    <a:pt x="1173" y="822"/>
                  </a:lnTo>
                  <a:lnTo>
                    <a:pt x="1168" y="824"/>
                  </a:lnTo>
                  <a:lnTo>
                    <a:pt x="1162" y="824"/>
                  </a:lnTo>
                  <a:lnTo>
                    <a:pt x="1157" y="824"/>
                  </a:lnTo>
                  <a:lnTo>
                    <a:pt x="1150" y="822"/>
                  </a:lnTo>
                  <a:lnTo>
                    <a:pt x="1141" y="796"/>
                  </a:lnTo>
                  <a:lnTo>
                    <a:pt x="1133" y="796"/>
                  </a:lnTo>
                  <a:lnTo>
                    <a:pt x="1130" y="796"/>
                  </a:lnTo>
                  <a:lnTo>
                    <a:pt x="1129" y="796"/>
                  </a:lnTo>
                  <a:lnTo>
                    <a:pt x="1125" y="793"/>
                  </a:lnTo>
                  <a:lnTo>
                    <a:pt x="1122" y="790"/>
                  </a:lnTo>
                  <a:lnTo>
                    <a:pt x="1119" y="790"/>
                  </a:lnTo>
                  <a:lnTo>
                    <a:pt x="1115" y="790"/>
                  </a:lnTo>
                  <a:lnTo>
                    <a:pt x="1108" y="789"/>
                  </a:lnTo>
                  <a:lnTo>
                    <a:pt x="1107" y="788"/>
                  </a:lnTo>
                  <a:lnTo>
                    <a:pt x="1105" y="786"/>
                  </a:lnTo>
                  <a:lnTo>
                    <a:pt x="1104" y="782"/>
                  </a:lnTo>
                  <a:lnTo>
                    <a:pt x="1105" y="777"/>
                  </a:lnTo>
                  <a:lnTo>
                    <a:pt x="1100" y="778"/>
                  </a:lnTo>
                  <a:lnTo>
                    <a:pt x="1096" y="781"/>
                  </a:lnTo>
                  <a:lnTo>
                    <a:pt x="1090" y="781"/>
                  </a:lnTo>
                  <a:lnTo>
                    <a:pt x="1089" y="779"/>
                  </a:lnTo>
                  <a:lnTo>
                    <a:pt x="1086" y="777"/>
                  </a:lnTo>
                  <a:lnTo>
                    <a:pt x="1083" y="775"/>
                  </a:lnTo>
                  <a:lnTo>
                    <a:pt x="1079" y="775"/>
                  </a:lnTo>
                  <a:lnTo>
                    <a:pt x="1069" y="775"/>
                  </a:lnTo>
                  <a:lnTo>
                    <a:pt x="1072" y="772"/>
                  </a:lnTo>
                  <a:lnTo>
                    <a:pt x="1076" y="770"/>
                  </a:lnTo>
                  <a:lnTo>
                    <a:pt x="1108" y="761"/>
                  </a:lnTo>
                  <a:lnTo>
                    <a:pt x="1121" y="778"/>
                  </a:lnTo>
                  <a:lnTo>
                    <a:pt x="1125" y="779"/>
                  </a:lnTo>
                  <a:lnTo>
                    <a:pt x="1128" y="778"/>
                  </a:lnTo>
                  <a:lnTo>
                    <a:pt x="1132" y="774"/>
                  </a:lnTo>
                  <a:lnTo>
                    <a:pt x="1133" y="771"/>
                  </a:lnTo>
                  <a:lnTo>
                    <a:pt x="1136" y="768"/>
                  </a:lnTo>
                  <a:lnTo>
                    <a:pt x="1139" y="768"/>
                  </a:lnTo>
                  <a:lnTo>
                    <a:pt x="1143" y="768"/>
                  </a:lnTo>
                  <a:lnTo>
                    <a:pt x="1152" y="774"/>
                  </a:lnTo>
                  <a:lnTo>
                    <a:pt x="1165" y="779"/>
                  </a:lnTo>
                  <a:lnTo>
                    <a:pt x="1165" y="767"/>
                  </a:lnTo>
                  <a:lnTo>
                    <a:pt x="1180" y="768"/>
                  </a:lnTo>
                  <a:lnTo>
                    <a:pt x="1179" y="771"/>
                  </a:lnTo>
                  <a:lnTo>
                    <a:pt x="1176" y="774"/>
                  </a:lnTo>
                  <a:lnTo>
                    <a:pt x="1170" y="778"/>
                  </a:lnTo>
                  <a:lnTo>
                    <a:pt x="1169" y="781"/>
                  </a:lnTo>
                  <a:lnTo>
                    <a:pt x="1169" y="784"/>
                  </a:lnTo>
                  <a:lnTo>
                    <a:pt x="1169" y="786"/>
                  </a:lnTo>
                  <a:lnTo>
                    <a:pt x="1173" y="790"/>
                  </a:lnTo>
                  <a:lnTo>
                    <a:pt x="1182" y="785"/>
                  </a:lnTo>
                  <a:lnTo>
                    <a:pt x="1190" y="778"/>
                  </a:lnTo>
                  <a:lnTo>
                    <a:pt x="1193" y="775"/>
                  </a:lnTo>
                  <a:lnTo>
                    <a:pt x="1195" y="771"/>
                  </a:lnTo>
                  <a:lnTo>
                    <a:pt x="1197" y="766"/>
                  </a:lnTo>
                  <a:lnTo>
                    <a:pt x="1197" y="760"/>
                  </a:lnTo>
                  <a:lnTo>
                    <a:pt x="1198" y="756"/>
                  </a:lnTo>
                  <a:lnTo>
                    <a:pt x="1200" y="752"/>
                  </a:lnTo>
                  <a:lnTo>
                    <a:pt x="1202" y="748"/>
                  </a:lnTo>
                  <a:lnTo>
                    <a:pt x="1204" y="743"/>
                  </a:lnTo>
                  <a:lnTo>
                    <a:pt x="1205" y="738"/>
                  </a:lnTo>
                  <a:lnTo>
                    <a:pt x="1206" y="735"/>
                  </a:lnTo>
                  <a:lnTo>
                    <a:pt x="1211" y="732"/>
                  </a:lnTo>
                  <a:lnTo>
                    <a:pt x="1215" y="732"/>
                  </a:lnTo>
                  <a:lnTo>
                    <a:pt x="1218" y="734"/>
                  </a:lnTo>
                  <a:lnTo>
                    <a:pt x="1220" y="738"/>
                  </a:lnTo>
                  <a:lnTo>
                    <a:pt x="1226" y="746"/>
                  </a:lnTo>
                  <a:lnTo>
                    <a:pt x="1231" y="748"/>
                  </a:lnTo>
                  <a:lnTo>
                    <a:pt x="1237" y="748"/>
                  </a:lnTo>
                  <a:lnTo>
                    <a:pt x="1241" y="748"/>
                  </a:lnTo>
                  <a:lnTo>
                    <a:pt x="1244" y="746"/>
                  </a:lnTo>
                  <a:lnTo>
                    <a:pt x="1248" y="743"/>
                  </a:lnTo>
                  <a:lnTo>
                    <a:pt x="1251" y="739"/>
                  </a:lnTo>
                  <a:lnTo>
                    <a:pt x="1230" y="735"/>
                  </a:lnTo>
                  <a:lnTo>
                    <a:pt x="1238" y="731"/>
                  </a:lnTo>
                  <a:lnTo>
                    <a:pt x="1245" y="731"/>
                  </a:lnTo>
                  <a:lnTo>
                    <a:pt x="1256" y="731"/>
                  </a:lnTo>
                  <a:lnTo>
                    <a:pt x="1276" y="732"/>
                  </a:lnTo>
                  <a:lnTo>
                    <a:pt x="1276" y="736"/>
                  </a:lnTo>
                  <a:lnTo>
                    <a:pt x="1276" y="739"/>
                  </a:lnTo>
                  <a:lnTo>
                    <a:pt x="1276" y="746"/>
                  </a:lnTo>
                  <a:lnTo>
                    <a:pt x="1276" y="750"/>
                  </a:lnTo>
                  <a:lnTo>
                    <a:pt x="1277" y="753"/>
                  </a:lnTo>
                  <a:lnTo>
                    <a:pt x="1281" y="756"/>
                  </a:lnTo>
                  <a:lnTo>
                    <a:pt x="1288" y="757"/>
                  </a:lnTo>
                  <a:lnTo>
                    <a:pt x="1267" y="757"/>
                  </a:lnTo>
                  <a:lnTo>
                    <a:pt x="1260" y="743"/>
                  </a:lnTo>
                  <a:lnTo>
                    <a:pt x="1254" y="760"/>
                  </a:lnTo>
                  <a:lnTo>
                    <a:pt x="1241" y="759"/>
                  </a:lnTo>
                  <a:lnTo>
                    <a:pt x="1238" y="761"/>
                  </a:lnTo>
                  <a:lnTo>
                    <a:pt x="1238" y="764"/>
                  </a:lnTo>
                  <a:lnTo>
                    <a:pt x="1238" y="767"/>
                  </a:lnTo>
                  <a:lnTo>
                    <a:pt x="1240" y="768"/>
                  </a:lnTo>
                  <a:lnTo>
                    <a:pt x="1247" y="774"/>
                  </a:lnTo>
                  <a:lnTo>
                    <a:pt x="1245" y="777"/>
                  </a:lnTo>
                  <a:lnTo>
                    <a:pt x="1242" y="778"/>
                  </a:lnTo>
                  <a:lnTo>
                    <a:pt x="1238" y="778"/>
                  </a:lnTo>
                  <a:lnTo>
                    <a:pt x="1230" y="774"/>
                  </a:lnTo>
                  <a:lnTo>
                    <a:pt x="1222" y="772"/>
                  </a:lnTo>
                  <a:lnTo>
                    <a:pt x="1218" y="772"/>
                  </a:lnTo>
                  <a:lnTo>
                    <a:pt x="1215" y="772"/>
                  </a:lnTo>
                  <a:lnTo>
                    <a:pt x="1212" y="775"/>
                  </a:lnTo>
                  <a:lnTo>
                    <a:pt x="1211" y="778"/>
                  </a:lnTo>
                  <a:lnTo>
                    <a:pt x="1206" y="786"/>
                  </a:lnTo>
                  <a:lnTo>
                    <a:pt x="1211" y="789"/>
                  </a:lnTo>
                  <a:lnTo>
                    <a:pt x="1224" y="789"/>
                  </a:lnTo>
                  <a:lnTo>
                    <a:pt x="1230" y="790"/>
                  </a:lnTo>
                  <a:lnTo>
                    <a:pt x="1234" y="793"/>
                  </a:lnTo>
                  <a:lnTo>
                    <a:pt x="1237" y="796"/>
                  </a:lnTo>
                  <a:lnTo>
                    <a:pt x="1241" y="800"/>
                  </a:lnTo>
                  <a:lnTo>
                    <a:pt x="1247" y="811"/>
                  </a:lnTo>
                  <a:lnTo>
                    <a:pt x="1254" y="828"/>
                  </a:lnTo>
                  <a:lnTo>
                    <a:pt x="1236" y="828"/>
                  </a:lnTo>
                  <a:lnTo>
                    <a:pt x="1233" y="835"/>
                  </a:lnTo>
                  <a:lnTo>
                    <a:pt x="1227" y="839"/>
                  </a:lnTo>
                  <a:lnTo>
                    <a:pt x="1220" y="842"/>
                  </a:lnTo>
                  <a:lnTo>
                    <a:pt x="1213" y="843"/>
                  </a:lnTo>
                  <a:lnTo>
                    <a:pt x="1172" y="849"/>
                  </a:lnTo>
                  <a:lnTo>
                    <a:pt x="1165" y="851"/>
                  </a:lnTo>
                  <a:lnTo>
                    <a:pt x="1155" y="857"/>
                  </a:lnTo>
                  <a:lnTo>
                    <a:pt x="1186" y="871"/>
                  </a:lnTo>
                  <a:lnTo>
                    <a:pt x="1165" y="878"/>
                  </a:lnTo>
                  <a:lnTo>
                    <a:pt x="1155" y="882"/>
                  </a:lnTo>
                  <a:lnTo>
                    <a:pt x="1146" y="883"/>
                  </a:lnTo>
                  <a:lnTo>
                    <a:pt x="1140" y="886"/>
                  </a:lnTo>
                  <a:lnTo>
                    <a:pt x="1136" y="889"/>
                  </a:lnTo>
                  <a:lnTo>
                    <a:pt x="1133" y="890"/>
                  </a:lnTo>
                  <a:lnTo>
                    <a:pt x="1130" y="890"/>
                  </a:lnTo>
                  <a:lnTo>
                    <a:pt x="1128" y="890"/>
                  </a:lnTo>
                  <a:lnTo>
                    <a:pt x="1125" y="887"/>
                  </a:lnTo>
                  <a:lnTo>
                    <a:pt x="1123" y="885"/>
                  </a:lnTo>
                  <a:lnTo>
                    <a:pt x="1123" y="880"/>
                  </a:lnTo>
                  <a:lnTo>
                    <a:pt x="1125" y="871"/>
                  </a:lnTo>
                  <a:lnTo>
                    <a:pt x="1125" y="867"/>
                  </a:lnTo>
                  <a:lnTo>
                    <a:pt x="1125" y="862"/>
                  </a:lnTo>
                  <a:lnTo>
                    <a:pt x="1122" y="860"/>
                  </a:lnTo>
                  <a:lnTo>
                    <a:pt x="1118" y="857"/>
                  </a:lnTo>
                  <a:lnTo>
                    <a:pt x="1116" y="854"/>
                  </a:lnTo>
                  <a:lnTo>
                    <a:pt x="1116" y="851"/>
                  </a:lnTo>
                  <a:lnTo>
                    <a:pt x="1116" y="842"/>
                  </a:lnTo>
                  <a:lnTo>
                    <a:pt x="1112" y="840"/>
                  </a:lnTo>
                  <a:lnTo>
                    <a:pt x="1107" y="840"/>
                  </a:lnTo>
                  <a:lnTo>
                    <a:pt x="1104" y="842"/>
                  </a:lnTo>
                  <a:lnTo>
                    <a:pt x="1101" y="846"/>
                  </a:lnTo>
                  <a:lnTo>
                    <a:pt x="1100" y="853"/>
                  </a:lnTo>
                  <a:lnTo>
                    <a:pt x="1096" y="858"/>
                  </a:lnTo>
                  <a:lnTo>
                    <a:pt x="1093" y="861"/>
                  </a:lnTo>
                  <a:lnTo>
                    <a:pt x="1090" y="862"/>
                  </a:lnTo>
                  <a:lnTo>
                    <a:pt x="1086" y="864"/>
                  </a:lnTo>
                  <a:lnTo>
                    <a:pt x="1080" y="865"/>
                  </a:lnTo>
                  <a:lnTo>
                    <a:pt x="1086" y="868"/>
                  </a:lnTo>
                  <a:lnTo>
                    <a:pt x="1092" y="871"/>
                  </a:lnTo>
                  <a:lnTo>
                    <a:pt x="1098" y="879"/>
                  </a:lnTo>
                  <a:lnTo>
                    <a:pt x="1103" y="883"/>
                  </a:lnTo>
                  <a:lnTo>
                    <a:pt x="1107" y="886"/>
                  </a:lnTo>
                  <a:lnTo>
                    <a:pt x="1112" y="887"/>
                  </a:lnTo>
                  <a:lnTo>
                    <a:pt x="1118" y="887"/>
                  </a:lnTo>
                  <a:lnTo>
                    <a:pt x="1118" y="911"/>
                  </a:lnTo>
                  <a:lnTo>
                    <a:pt x="1098" y="907"/>
                  </a:lnTo>
                  <a:lnTo>
                    <a:pt x="1097" y="893"/>
                  </a:lnTo>
                  <a:lnTo>
                    <a:pt x="1093" y="892"/>
                  </a:lnTo>
                  <a:lnTo>
                    <a:pt x="1083" y="892"/>
                  </a:lnTo>
                  <a:lnTo>
                    <a:pt x="1078" y="890"/>
                  </a:lnTo>
                  <a:lnTo>
                    <a:pt x="1075" y="887"/>
                  </a:lnTo>
                  <a:lnTo>
                    <a:pt x="1074" y="885"/>
                  </a:lnTo>
                  <a:lnTo>
                    <a:pt x="1074" y="878"/>
                  </a:lnTo>
                  <a:lnTo>
                    <a:pt x="1072" y="872"/>
                  </a:lnTo>
                  <a:lnTo>
                    <a:pt x="1071" y="869"/>
                  </a:lnTo>
                  <a:lnTo>
                    <a:pt x="1068" y="867"/>
                  </a:lnTo>
                  <a:lnTo>
                    <a:pt x="1061" y="865"/>
                  </a:lnTo>
                  <a:lnTo>
                    <a:pt x="1054" y="872"/>
                  </a:lnTo>
                  <a:lnTo>
                    <a:pt x="1047" y="880"/>
                  </a:lnTo>
                  <a:lnTo>
                    <a:pt x="1043" y="889"/>
                  </a:lnTo>
                  <a:lnTo>
                    <a:pt x="1039" y="897"/>
                  </a:lnTo>
                  <a:lnTo>
                    <a:pt x="1053" y="900"/>
                  </a:lnTo>
                  <a:lnTo>
                    <a:pt x="1067" y="901"/>
                  </a:lnTo>
                  <a:lnTo>
                    <a:pt x="1075" y="903"/>
                  </a:lnTo>
                  <a:lnTo>
                    <a:pt x="1080" y="907"/>
                  </a:lnTo>
                  <a:lnTo>
                    <a:pt x="1086" y="911"/>
                  </a:lnTo>
                  <a:lnTo>
                    <a:pt x="1089" y="918"/>
                  </a:lnTo>
                  <a:lnTo>
                    <a:pt x="1039" y="928"/>
                  </a:lnTo>
                  <a:lnTo>
                    <a:pt x="1038" y="929"/>
                  </a:lnTo>
                  <a:lnTo>
                    <a:pt x="1036" y="930"/>
                  </a:lnTo>
                  <a:lnTo>
                    <a:pt x="1036" y="932"/>
                  </a:lnTo>
                  <a:lnTo>
                    <a:pt x="1038" y="939"/>
                  </a:lnTo>
                  <a:lnTo>
                    <a:pt x="1038" y="944"/>
                  </a:lnTo>
                  <a:lnTo>
                    <a:pt x="1035" y="948"/>
                  </a:lnTo>
                  <a:lnTo>
                    <a:pt x="1032" y="952"/>
                  </a:lnTo>
                  <a:lnTo>
                    <a:pt x="1022" y="957"/>
                  </a:lnTo>
                  <a:lnTo>
                    <a:pt x="1011" y="962"/>
                  </a:lnTo>
                  <a:lnTo>
                    <a:pt x="1007" y="964"/>
                  </a:lnTo>
                  <a:lnTo>
                    <a:pt x="1002" y="959"/>
                  </a:lnTo>
                  <a:lnTo>
                    <a:pt x="996" y="957"/>
                  </a:lnTo>
                  <a:lnTo>
                    <a:pt x="989" y="954"/>
                  </a:lnTo>
                  <a:lnTo>
                    <a:pt x="986" y="954"/>
                  </a:lnTo>
                  <a:lnTo>
                    <a:pt x="985" y="954"/>
                  </a:lnTo>
                  <a:lnTo>
                    <a:pt x="979" y="958"/>
                  </a:lnTo>
                  <a:lnTo>
                    <a:pt x="974" y="961"/>
                  </a:lnTo>
                  <a:lnTo>
                    <a:pt x="968" y="962"/>
                  </a:lnTo>
                  <a:lnTo>
                    <a:pt x="961" y="962"/>
                  </a:lnTo>
                  <a:lnTo>
                    <a:pt x="974" y="970"/>
                  </a:lnTo>
                  <a:lnTo>
                    <a:pt x="981" y="976"/>
                  </a:lnTo>
                  <a:lnTo>
                    <a:pt x="982" y="979"/>
                  </a:lnTo>
                  <a:lnTo>
                    <a:pt x="982" y="980"/>
                  </a:lnTo>
                  <a:lnTo>
                    <a:pt x="981" y="984"/>
                  </a:lnTo>
                  <a:lnTo>
                    <a:pt x="967" y="979"/>
                  </a:lnTo>
                  <a:lnTo>
                    <a:pt x="961" y="977"/>
                  </a:lnTo>
                  <a:lnTo>
                    <a:pt x="956" y="979"/>
                  </a:lnTo>
                  <a:lnTo>
                    <a:pt x="950" y="980"/>
                  </a:lnTo>
                  <a:lnTo>
                    <a:pt x="946" y="983"/>
                  </a:lnTo>
                  <a:lnTo>
                    <a:pt x="935" y="993"/>
                  </a:lnTo>
                  <a:lnTo>
                    <a:pt x="930" y="998"/>
                  </a:lnTo>
                  <a:lnTo>
                    <a:pt x="913" y="994"/>
                  </a:lnTo>
                  <a:lnTo>
                    <a:pt x="910" y="998"/>
                  </a:lnTo>
                  <a:lnTo>
                    <a:pt x="910" y="1001"/>
                  </a:lnTo>
                  <a:lnTo>
                    <a:pt x="912" y="1002"/>
                  </a:lnTo>
                  <a:lnTo>
                    <a:pt x="916" y="1004"/>
                  </a:lnTo>
                  <a:lnTo>
                    <a:pt x="918" y="1002"/>
                  </a:lnTo>
                  <a:lnTo>
                    <a:pt x="923" y="1001"/>
                  </a:lnTo>
                  <a:lnTo>
                    <a:pt x="930" y="998"/>
                  </a:lnTo>
                  <a:lnTo>
                    <a:pt x="928" y="1004"/>
                  </a:lnTo>
                  <a:lnTo>
                    <a:pt x="924" y="1008"/>
                  </a:lnTo>
                  <a:lnTo>
                    <a:pt x="918" y="1009"/>
                  </a:lnTo>
                  <a:lnTo>
                    <a:pt x="912" y="1011"/>
                  </a:lnTo>
                  <a:lnTo>
                    <a:pt x="900" y="1011"/>
                  </a:lnTo>
                  <a:lnTo>
                    <a:pt x="891" y="1013"/>
                  </a:lnTo>
                  <a:lnTo>
                    <a:pt x="881" y="1018"/>
                  </a:lnTo>
                  <a:lnTo>
                    <a:pt x="871" y="1022"/>
                  </a:lnTo>
                  <a:lnTo>
                    <a:pt x="862" y="1027"/>
                  </a:lnTo>
                  <a:lnTo>
                    <a:pt x="852" y="1029"/>
                  </a:lnTo>
                  <a:lnTo>
                    <a:pt x="842" y="1030"/>
                  </a:lnTo>
                  <a:lnTo>
                    <a:pt x="833" y="1029"/>
                  </a:lnTo>
                  <a:lnTo>
                    <a:pt x="827" y="1034"/>
                  </a:lnTo>
                  <a:lnTo>
                    <a:pt x="820" y="1040"/>
                  </a:lnTo>
                  <a:lnTo>
                    <a:pt x="813" y="1042"/>
                  </a:lnTo>
                  <a:lnTo>
                    <a:pt x="805" y="1045"/>
                  </a:lnTo>
                  <a:lnTo>
                    <a:pt x="790" y="1047"/>
                  </a:lnTo>
                  <a:lnTo>
                    <a:pt x="773" y="1045"/>
                  </a:lnTo>
                  <a:lnTo>
                    <a:pt x="765" y="1047"/>
                  </a:lnTo>
                  <a:lnTo>
                    <a:pt x="758" y="1048"/>
                  </a:lnTo>
                  <a:lnTo>
                    <a:pt x="726" y="1049"/>
                  </a:lnTo>
                  <a:lnTo>
                    <a:pt x="718" y="1065"/>
                  </a:lnTo>
                  <a:lnTo>
                    <a:pt x="705" y="1062"/>
                  </a:lnTo>
                  <a:lnTo>
                    <a:pt x="694" y="1062"/>
                  </a:lnTo>
                  <a:lnTo>
                    <a:pt x="682" y="1063"/>
                  </a:lnTo>
                  <a:lnTo>
                    <a:pt x="671" y="1065"/>
                  </a:lnTo>
                  <a:lnTo>
                    <a:pt x="647" y="1070"/>
                  </a:lnTo>
                  <a:lnTo>
                    <a:pt x="625" y="1074"/>
                  </a:lnTo>
                  <a:lnTo>
                    <a:pt x="606" y="1077"/>
                  </a:lnTo>
                  <a:lnTo>
                    <a:pt x="585" y="1076"/>
                  </a:lnTo>
                  <a:lnTo>
                    <a:pt x="578" y="1073"/>
                  </a:lnTo>
                  <a:lnTo>
                    <a:pt x="574" y="1070"/>
                  </a:lnTo>
                  <a:lnTo>
                    <a:pt x="570" y="1066"/>
                  </a:lnTo>
                  <a:lnTo>
                    <a:pt x="564" y="1062"/>
                  </a:lnTo>
                  <a:lnTo>
                    <a:pt x="549" y="1078"/>
                  </a:lnTo>
                  <a:lnTo>
                    <a:pt x="511" y="1078"/>
                  </a:lnTo>
                  <a:lnTo>
                    <a:pt x="492" y="1066"/>
                  </a:lnTo>
                  <a:lnTo>
                    <a:pt x="477" y="1081"/>
                  </a:lnTo>
                  <a:lnTo>
                    <a:pt x="477" y="1072"/>
                  </a:lnTo>
                  <a:lnTo>
                    <a:pt x="474" y="1065"/>
                  </a:lnTo>
                  <a:lnTo>
                    <a:pt x="471" y="1060"/>
                  </a:lnTo>
                  <a:lnTo>
                    <a:pt x="468" y="1059"/>
                  </a:lnTo>
                  <a:lnTo>
                    <a:pt x="466" y="1056"/>
                  </a:lnTo>
                  <a:lnTo>
                    <a:pt x="460" y="1055"/>
                  </a:lnTo>
                  <a:lnTo>
                    <a:pt x="457" y="1058"/>
                  </a:lnTo>
                  <a:lnTo>
                    <a:pt x="457" y="1062"/>
                  </a:lnTo>
                  <a:lnTo>
                    <a:pt x="435" y="1062"/>
                  </a:lnTo>
                  <a:lnTo>
                    <a:pt x="424" y="1051"/>
                  </a:lnTo>
                  <a:lnTo>
                    <a:pt x="420" y="1056"/>
                  </a:lnTo>
                  <a:lnTo>
                    <a:pt x="416" y="1062"/>
                  </a:lnTo>
                  <a:lnTo>
                    <a:pt x="414" y="1065"/>
                  </a:lnTo>
                  <a:lnTo>
                    <a:pt x="412" y="1067"/>
                  </a:lnTo>
                  <a:lnTo>
                    <a:pt x="409" y="1069"/>
                  </a:lnTo>
                  <a:lnTo>
                    <a:pt x="405" y="1069"/>
                  </a:lnTo>
                  <a:lnTo>
                    <a:pt x="390" y="1067"/>
                  </a:lnTo>
                  <a:lnTo>
                    <a:pt x="374" y="1065"/>
                  </a:lnTo>
                  <a:lnTo>
                    <a:pt x="384" y="1059"/>
                  </a:lnTo>
                  <a:lnTo>
                    <a:pt x="358" y="1031"/>
                  </a:lnTo>
                  <a:lnTo>
                    <a:pt x="354" y="1037"/>
                  </a:lnTo>
                  <a:lnTo>
                    <a:pt x="349" y="1042"/>
                  </a:lnTo>
                  <a:lnTo>
                    <a:pt x="344" y="1047"/>
                  </a:lnTo>
                  <a:lnTo>
                    <a:pt x="337" y="1048"/>
                  </a:lnTo>
                  <a:lnTo>
                    <a:pt x="334" y="1049"/>
                  </a:lnTo>
                  <a:lnTo>
                    <a:pt x="331" y="1052"/>
                  </a:lnTo>
                  <a:lnTo>
                    <a:pt x="326" y="1059"/>
                  </a:lnTo>
                  <a:lnTo>
                    <a:pt x="308" y="1049"/>
                  </a:lnTo>
                  <a:lnTo>
                    <a:pt x="305" y="1047"/>
                  </a:lnTo>
                  <a:lnTo>
                    <a:pt x="302" y="1045"/>
                  </a:lnTo>
                  <a:lnTo>
                    <a:pt x="302" y="1040"/>
                  </a:lnTo>
                  <a:lnTo>
                    <a:pt x="301" y="1036"/>
                  </a:lnTo>
                  <a:lnTo>
                    <a:pt x="300" y="1033"/>
                  </a:lnTo>
                  <a:lnTo>
                    <a:pt x="295" y="1031"/>
                  </a:lnTo>
                  <a:lnTo>
                    <a:pt x="287" y="1030"/>
                  </a:lnTo>
                  <a:lnTo>
                    <a:pt x="279" y="1030"/>
                  </a:lnTo>
                  <a:lnTo>
                    <a:pt x="273" y="1029"/>
                  </a:lnTo>
                  <a:lnTo>
                    <a:pt x="268" y="1026"/>
                  </a:lnTo>
                  <a:lnTo>
                    <a:pt x="273" y="1019"/>
                  </a:lnTo>
                  <a:lnTo>
                    <a:pt x="275" y="1016"/>
                  </a:lnTo>
                  <a:lnTo>
                    <a:pt x="273" y="1015"/>
                  </a:lnTo>
                  <a:lnTo>
                    <a:pt x="272" y="1012"/>
                  </a:lnTo>
                  <a:lnTo>
                    <a:pt x="269" y="1011"/>
                  </a:lnTo>
                  <a:lnTo>
                    <a:pt x="264" y="1008"/>
                  </a:lnTo>
                  <a:lnTo>
                    <a:pt x="257" y="1008"/>
                  </a:lnTo>
                  <a:lnTo>
                    <a:pt x="250" y="1009"/>
                  </a:lnTo>
                  <a:lnTo>
                    <a:pt x="246" y="1013"/>
                  </a:lnTo>
                  <a:lnTo>
                    <a:pt x="243" y="1018"/>
                  </a:lnTo>
                  <a:lnTo>
                    <a:pt x="240" y="1023"/>
                  </a:lnTo>
                  <a:lnTo>
                    <a:pt x="240" y="1024"/>
                  </a:lnTo>
                  <a:lnTo>
                    <a:pt x="240" y="1027"/>
                  </a:lnTo>
                  <a:lnTo>
                    <a:pt x="241" y="1030"/>
                  </a:lnTo>
                  <a:lnTo>
                    <a:pt x="244" y="1033"/>
                  </a:lnTo>
                  <a:lnTo>
                    <a:pt x="252" y="1040"/>
                  </a:lnTo>
                  <a:lnTo>
                    <a:pt x="254" y="1044"/>
                  </a:lnTo>
                  <a:lnTo>
                    <a:pt x="255" y="1047"/>
                  </a:lnTo>
                  <a:lnTo>
                    <a:pt x="257" y="1051"/>
                  </a:lnTo>
                  <a:lnTo>
                    <a:pt x="255" y="1056"/>
                  </a:lnTo>
                  <a:lnTo>
                    <a:pt x="252" y="1066"/>
                  </a:lnTo>
                  <a:lnTo>
                    <a:pt x="246" y="1062"/>
                  </a:lnTo>
                  <a:lnTo>
                    <a:pt x="243" y="1056"/>
                  </a:lnTo>
                  <a:lnTo>
                    <a:pt x="240" y="1051"/>
                  </a:lnTo>
                  <a:lnTo>
                    <a:pt x="240" y="1045"/>
                  </a:lnTo>
                  <a:lnTo>
                    <a:pt x="239" y="1038"/>
                  </a:lnTo>
                  <a:lnTo>
                    <a:pt x="236" y="1033"/>
                  </a:lnTo>
                  <a:lnTo>
                    <a:pt x="233" y="1029"/>
                  </a:lnTo>
                  <a:lnTo>
                    <a:pt x="229" y="1024"/>
                  </a:lnTo>
                  <a:lnTo>
                    <a:pt x="225" y="1022"/>
                  </a:lnTo>
                  <a:lnTo>
                    <a:pt x="218" y="1020"/>
                  </a:lnTo>
                  <a:lnTo>
                    <a:pt x="211" y="1019"/>
                  </a:lnTo>
                  <a:lnTo>
                    <a:pt x="203" y="1020"/>
                  </a:lnTo>
                  <a:lnTo>
                    <a:pt x="204" y="1013"/>
                  </a:lnTo>
                  <a:lnTo>
                    <a:pt x="204" y="1008"/>
                  </a:lnTo>
                  <a:lnTo>
                    <a:pt x="205" y="1002"/>
                  </a:lnTo>
                  <a:lnTo>
                    <a:pt x="207" y="1000"/>
                  </a:lnTo>
                  <a:lnTo>
                    <a:pt x="210" y="998"/>
                  </a:lnTo>
                  <a:lnTo>
                    <a:pt x="207" y="995"/>
                  </a:lnTo>
                  <a:lnTo>
                    <a:pt x="205" y="993"/>
                  </a:lnTo>
                  <a:lnTo>
                    <a:pt x="207" y="990"/>
                  </a:lnTo>
                  <a:lnTo>
                    <a:pt x="208" y="987"/>
                  </a:lnTo>
                  <a:lnTo>
                    <a:pt x="212" y="983"/>
                  </a:lnTo>
                  <a:lnTo>
                    <a:pt x="214" y="980"/>
                  </a:lnTo>
                  <a:lnTo>
                    <a:pt x="214" y="977"/>
                  </a:lnTo>
                  <a:lnTo>
                    <a:pt x="228" y="977"/>
                  </a:lnTo>
                  <a:lnTo>
                    <a:pt x="234" y="987"/>
                  </a:lnTo>
                  <a:lnTo>
                    <a:pt x="248" y="982"/>
                  </a:lnTo>
                  <a:lnTo>
                    <a:pt x="261" y="977"/>
                  </a:lnTo>
                  <a:lnTo>
                    <a:pt x="266" y="976"/>
                  </a:lnTo>
                  <a:lnTo>
                    <a:pt x="270" y="973"/>
                  </a:lnTo>
                  <a:lnTo>
                    <a:pt x="273" y="969"/>
                  </a:lnTo>
                  <a:lnTo>
                    <a:pt x="273" y="964"/>
                  </a:lnTo>
                  <a:lnTo>
                    <a:pt x="246" y="966"/>
                  </a:lnTo>
                  <a:lnTo>
                    <a:pt x="228" y="948"/>
                  </a:lnTo>
                  <a:lnTo>
                    <a:pt x="210" y="962"/>
                  </a:lnTo>
                  <a:lnTo>
                    <a:pt x="214" y="979"/>
                  </a:lnTo>
                  <a:lnTo>
                    <a:pt x="205" y="979"/>
                  </a:lnTo>
                  <a:lnTo>
                    <a:pt x="198" y="979"/>
                  </a:lnTo>
                  <a:lnTo>
                    <a:pt x="190" y="982"/>
                  </a:lnTo>
                  <a:lnTo>
                    <a:pt x="183" y="986"/>
                  </a:lnTo>
                  <a:lnTo>
                    <a:pt x="186" y="988"/>
                  </a:lnTo>
                  <a:lnTo>
                    <a:pt x="187" y="993"/>
                  </a:lnTo>
                  <a:lnTo>
                    <a:pt x="190" y="1000"/>
                  </a:lnTo>
                  <a:lnTo>
                    <a:pt x="190" y="1006"/>
                  </a:lnTo>
                  <a:lnTo>
                    <a:pt x="190" y="1015"/>
                  </a:lnTo>
                  <a:lnTo>
                    <a:pt x="172" y="1002"/>
                  </a:lnTo>
                  <a:lnTo>
                    <a:pt x="174" y="994"/>
                  </a:lnTo>
                  <a:lnTo>
                    <a:pt x="172" y="991"/>
                  </a:lnTo>
                  <a:lnTo>
                    <a:pt x="171" y="990"/>
                  </a:lnTo>
                  <a:lnTo>
                    <a:pt x="169" y="988"/>
                  </a:lnTo>
                  <a:lnTo>
                    <a:pt x="165" y="987"/>
                  </a:lnTo>
                  <a:lnTo>
                    <a:pt x="156" y="986"/>
                  </a:lnTo>
                  <a:lnTo>
                    <a:pt x="160" y="982"/>
                  </a:lnTo>
                  <a:lnTo>
                    <a:pt x="164" y="979"/>
                  </a:lnTo>
                  <a:lnTo>
                    <a:pt x="175" y="977"/>
                  </a:lnTo>
                  <a:lnTo>
                    <a:pt x="185" y="976"/>
                  </a:lnTo>
                  <a:lnTo>
                    <a:pt x="190" y="975"/>
                  </a:lnTo>
                  <a:lnTo>
                    <a:pt x="194" y="972"/>
                  </a:lnTo>
                  <a:lnTo>
                    <a:pt x="179" y="966"/>
                  </a:lnTo>
                  <a:lnTo>
                    <a:pt x="172" y="964"/>
                  </a:lnTo>
                  <a:lnTo>
                    <a:pt x="165" y="964"/>
                  </a:lnTo>
                  <a:lnTo>
                    <a:pt x="157" y="964"/>
                  </a:lnTo>
                  <a:lnTo>
                    <a:pt x="150" y="965"/>
                  </a:lnTo>
                  <a:lnTo>
                    <a:pt x="143" y="966"/>
                  </a:lnTo>
                  <a:lnTo>
                    <a:pt x="135" y="969"/>
                  </a:lnTo>
                  <a:lnTo>
                    <a:pt x="131" y="964"/>
                  </a:lnTo>
                  <a:lnTo>
                    <a:pt x="126" y="958"/>
                  </a:lnTo>
                  <a:lnTo>
                    <a:pt x="125" y="955"/>
                  </a:lnTo>
                  <a:lnTo>
                    <a:pt x="121" y="954"/>
                  </a:lnTo>
                  <a:lnTo>
                    <a:pt x="118" y="952"/>
                  </a:lnTo>
                  <a:lnTo>
                    <a:pt x="113" y="952"/>
                  </a:lnTo>
                  <a:lnTo>
                    <a:pt x="110" y="951"/>
                  </a:lnTo>
                  <a:lnTo>
                    <a:pt x="106" y="948"/>
                  </a:lnTo>
                  <a:lnTo>
                    <a:pt x="97" y="940"/>
                  </a:lnTo>
                  <a:lnTo>
                    <a:pt x="110" y="939"/>
                  </a:lnTo>
                  <a:lnTo>
                    <a:pt x="115" y="940"/>
                  </a:lnTo>
                  <a:lnTo>
                    <a:pt x="120" y="943"/>
                  </a:lnTo>
                  <a:lnTo>
                    <a:pt x="124" y="946"/>
                  </a:lnTo>
                  <a:lnTo>
                    <a:pt x="128" y="948"/>
                  </a:lnTo>
                  <a:lnTo>
                    <a:pt x="139" y="952"/>
                  </a:lnTo>
                  <a:lnTo>
                    <a:pt x="147" y="939"/>
                  </a:lnTo>
                  <a:lnTo>
                    <a:pt x="154" y="939"/>
                  </a:lnTo>
                  <a:lnTo>
                    <a:pt x="164" y="936"/>
                  </a:lnTo>
                  <a:lnTo>
                    <a:pt x="174" y="937"/>
                  </a:lnTo>
                  <a:lnTo>
                    <a:pt x="180" y="941"/>
                  </a:lnTo>
                  <a:lnTo>
                    <a:pt x="186" y="948"/>
                  </a:lnTo>
                  <a:lnTo>
                    <a:pt x="190" y="954"/>
                  </a:lnTo>
                  <a:lnTo>
                    <a:pt x="194" y="955"/>
                  </a:lnTo>
                  <a:lnTo>
                    <a:pt x="200" y="957"/>
                  </a:lnTo>
                  <a:lnTo>
                    <a:pt x="207" y="955"/>
                  </a:lnTo>
                  <a:lnTo>
                    <a:pt x="207" y="934"/>
                  </a:lnTo>
                  <a:lnTo>
                    <a:pt x="218" y="930"/>
                  </a:lnTo>
                  <a:lnTo>
                    <a:pt x="214" y="904"/>
                  </a:lnTo>
                  <a:lnTo>
                    <a:pt x="208" y="907"/>
                  </a:lnTo>
                  <a:lnTo>
                    <a:pt x="205" y="908"/>
                  </a:lnTo>
                  <a:lnTo>
                    <a:pt x="203" y="910"/>
                  </a:lnTo>
                  <a:lnTo>
                    <a:pt x="197" y="915"/>
                  </a:lnTo>
                  <a:lnTo>
                    <a:pt x="190" y="919"/>
                  </a:lnTo>
                  <a:lnTo>
                    <a:pt x="183" y="921"/>
                  </a:lnTo>
                  <a:lnTo>
                    <a:pt x="174" y="919"/>
                  </a:lnTo>
                  <a:lnTo>
                    <a:pt x="168" y="919"/>
                  </a:lnTo>
                  <a:lnTo>
                    <a:pt x="161" y="921"/>
                  </a:lnTo>
                  <a:lnTo>
                    <a:pt x="149" y="922"/>
                  </a:lnTo>
                  <a:lnTo>
                    <a:pt x="122" y="929"/>
                  </a:lnTo>
                  <a:lnTo>
                    <a:pt x="111" y="930"/>
                  </a:lnTo>
                  <a:lnTo>
                    <a:pt x="106" y="929"/>
                  </a:lnTo>
                  <a:lnTo>
                    <a:pt x="102" y="929"/>
                  </a:lnTo>
                  <a:lnTo>
                    <a:pt x="96" y="926"/>
                  </a:lnTo>
                  <a:lnTo>
                    <a:pt x="92" y="923"/>
                  </a:lnTo>
                  <a:lnTo>
                    <a:pt x="89" y="921"/>
                  </a:lnTo>
                  <a:lnTo>
                    <a:pt x="85" y="915"/>
                  </a:lnTo>
                  <a:lnTo>
                    <a:pt x="84" y="912"/>
                  </a:lnTo>
                  <a:lnTo>
                    <a:pt x="79" y="910"/>
                  </a:lnTo>
                  <a:lnTo>
                    <a:pt x="72" y="905"/>
                  </a:lnTo>
                  <a:lnTo>
                    <a:pt x="81" y="894"/>
                  </a:lnTo>
                  <a:lnTo>
                    <a:pt x="56" y="867"/>
                  </a:lnTo>
                  <a:lnTo>
                    <a:pt x="71" y="868"/>
                  </a:lnTo>
                  <a:lnTo>
                    <a:pt x="85" y="869"/>
                  </a:lnTo>
                  <a:lnTo>
                    <a:pt x="97" y="868"/>
                  </a:lnTo>
                  <a:lnTo>
                    <a:pt x="111" y="865"/>
                  </a:lnTo>
                  <a:lnTo>
                    <a:pt x="107" y="861"/>
                  </a:lnTo>
                  <a:lnTo>
                    <a:pt x="103" y="857"/>
                  </a:lnTo>
                  <a:lnTo>
                    <a:pt x="85" y="850"/>
                  </a:lnTo>
                  <a:lnTo>
                    <a:pt x="92" y="847"/>
                  </a:lnTo>
                  <a:lnTo>
                    <a:pt x="97" y="846"/>
                  </a:lnTo>
                  <a:lnTo>
                    <a:pt x="103" y="846"/>
                  </a:lnTo>
                  <a:lnTo>
                    <a:pt x="111" y="847"/>
                  </a:lnTo>
                  <a:lnTo>
                    <a:pt x="117" y="847"/>
                  </a:lnTo>
                  <a:lnTo>
                    <a:pt x="120" y="846"/>
                  </a:lnTo>
                  <a:lnTo>
                    <a:pt x="122" y="840"/>
                  </a:lnTo>
                  <a:lnTo>
                    <a:pt x="125" y="833"/>
                  </a:lnTo>
                  <a:lnTo>
                    <a:pt x="115" y="833"/>
                  </a:lnTo>
                  <a:lnTo>
                    <a:pt x="111" y="833"/>
                  </a:lnTo>
                  <a:lnTo>
                    <a:pt x="108" y="835"/>
                  </a:lnTo>
                  <a:lnTo>
                    <a:pt x="102" y="839"/>
                  </a:lnTo>
                  <a:lnTo>
                    <a:pt x="95" y="839"/>
                  </a:lnTo>
                  <a:lnTo>
                    <a:pt x="86" y="838"/>
                  </a:lnTo>
                  <a:lnTo>
                    <a:pt x="79" y="833"/>
                  </a:lnTo>
                  <a:lnTo>
                    <a:pt x="68" y="851"/>
                  </a:lnTo>
                  <a:lnTo>
                    <a:pt x="66" y="840"/>
                  </a:lnTo>
                  <a:lnTo>
                    <a:pt x="66" y="836"/>
                  </a:lnTo>
                  <a:lnTo>
                    <a:pt x="66" y="833"/>
                  </a:lnTo>
                  <a:lnTo>
                    <a:pt x="67" y="831"/>
                  </a:lnTo>
                  <a:lnTo>
                    <a:pt x="70" y="828"/>
                  </a:lnTo>
                  <a:lnTo>
                    <a:pt x="78" y="822"/>
                  </a:lnTo>
                  <a:lnTo>
                    <a:pt x="49" y="814"/>
                  </a:lnTo>
                  <a:lnTo>
                    <a:pt x="17" y="782"/>
                  </a:lnTo>
                  <a:lnTo>
                    <a:pt x="43" y="793"/>
                  </a:lnTo>
                  <a:lnTo>
                    <a:pt x="45" y="790"/>
                  </a:lnTo>
                  <a:lnTo>
                    <a:pt x="45" y="786"/>
                  </a:lnTo>
                  <a:lnTo>
                    <a:pt x="46" y="779"/>
                  </a:lnTo>
                  <a:lnTo>
                    <a:pt x="48" y="777"/>
                  </a:lnTo>
                  <a:lnTo>
                    <a:pt x="50" y="774"/>
                  </a:lnTo>
                  <a:lnTo>
                    <a:pt x="54" y="771"/>
                  </a:lnTo>
                  <a:lnTo>
                    <a:pt x="61" y="771"/>
                  </a:lnTo>
                  <a:lnTo>
                    <a:pt x="53" y="759"/>
                  </a:lnTo>
                  <a:lnTo>
                    <a:pt x="54" y="757"/>
                  </a:lnTo>
                  <a:lnTo>
                    <a:pt x="57" y="756"/>
                  </a:lnTo>
                  <a:lnTo>
                    <a:pt x="63" y="753"/>
                  </a:lnTo>
                  <a:lnTo>
                    <a:pt x="66" y="752"/>
                  </a:lnTo>
                  <a:lnTo>
                    <a:pt x="67" y="749"/>
                  </a:lnTo>
                  <a:lnTo>
                    <a:pt x="67" y="746"/>
                  </a:lnTo>
                  <a:lnTo>
                    <a:pt x="66" y="742"/>
                  </a:lnTo>
                  <a:lnTo>
                    <a:pt x="31" y="742"/>
                  </a:lnTo>
                  <a:lnTo>
                    <a:pt x="34" y="739"/>
                  </a:lnTo>
                  <a:lnTo>
                    <a:pt x="36" y="735"/>
                  </a:lnTo>
                  <a:lnTo>
                    <a:pt x="43" y="728"/>
                  </a:lnTo>
                  <a:lnTo>
                    <a:pt x="46" y="724"/>
                  </a:lnTo>
                  <a:lnTo>
                    <a:pt x="48" y="720"/>
                  </a:lnTo>
                  <a:lnTo>
                    <a:pt x="48" y="716"/>
                  </a:lnTo>
                  <a:lnTo>
                    <a:pt x="45" y="709"/>
                  </a:lnTo>
                  <a:lnTo>
                    <a:pt x="6" y="706"/>
                  </a:lnTo>
                  <a:lnTo>
                    <a:pt x="7" y="703"/>
                  </a:lnTo>
                  <a:lnTo>
                    <a:pt x="10" y="702"/>
                  </a:lnTo>
                  <a:lnTo>
                    <a:pt x="16" y="698"/>
                  </a:lnTo>
                  <a:lnTo>
                    <a:pt x="18" y="696"/>
                  </a:lnTo>
                  <a:lnTo>
                    <a:pt x="18" y="694"/>
                  </a:lnTo>
                  <a:lnTo>
                    <a:pt x="18" y="691"/>
                  </a:lnTo>
                  <a:lnTo>
                    <a:pt x="14" y="687"/>
                  </a:lnTo>
                  <a:lnTo>
                    <a:pt x="21" y="682"/>
                  </a:lnTo>
                  <a:lnTo>
                    <a:pt x="30" y="680"/>
                  </a:lnTo>
                  <a:lnTo>
                    <a:pt x="36" y="676"/>
                  </a:lnTo>
                  <a:lnTo>
                    <a:pt x="39" y="673"/>
                  </a:lnTo>
                  <a:lnTo>
                    <a:pt x="42" y="670"/>
                  </a:lnTo>
                  <a:lnTo>
                    <a:pt x="43" y="667"/>
                  </a:lnTo>
                  <a:lnTo>
                    <a:pt x="45" y="664"/>
                  </a:lnTo>
                  <a:lnTo>
                    <a:pt x="46" y="662"/>
                  </a:lnTo>
                  <a:lnTo>
                    <a:pt x="45" y="658"/>
                  </a:lnTo>
                  <a:lnTo>
                    <a:pt x="45" y="655"/>
                  </a:lnTo>
                  <a:lnTo>
                    <a:pt x="48" y="651"/>
                  </a:lnTo>
                  <a:lnTo>
                    <a:pt x="54" y="641"/>
                  </a:lnTo>
                  <a:lnTo>
                    <a:pt x="48" y="640"/>
                  </a:lnTo>
                  <a:lnTo>
                    <a:pt x="23" y="642"/>
                  </a:lnTo>
                  <a:lnTo>
                    <a:pt x="34" y="663"/>
                  </a:lnTo>
                  <a:lnTo>
                    <a:pt x="13" y="662"/>
                  </a:lnTo>
                  <a:lnTo>
                    <a:pt x="14" y="662"/>
                  </a:lnTo>
                  <a:lnTo>
                    <a:pt x="14" y="649"/>
                  </a:lnTo>
                  <a:lnTo>
                    <a:pt x="9" y="648"/>
                  </a:lnTo>
                  <a:lnTo>
                    <a:pt x="0" y="641"/>
                  </a:lnTo>
                  <a:lnTo>
                    <a:pt x="5" y="637"/>
                  </a:lnTo>
                  <a:lnTo>
                    <a:pt x="7" y="635"/>
                  </a:lnTo>
                  <a:lnTo>
                    <a:pt x="10" y="634"/>
                  </a:lnTo>
                  <a:lnTo>
                    <a:pt x="18" y="634"/>
                  </a:lnTo>
                  <a:lnTo>
                    <a:pt x="28" y="634"/>
                  </a:lnTo>
                  <a:lnTo>
                    <a:pt x="31" y="628"/>
                  </a:lnTo>
                  <a:lnTo>
                    <a:pt x="31" y="623"/>
                  </a:lnTo>
                  <a:lnTo>
                    <a:pt x="28" y="619"/>
                  </a:lnTo>
                  <a:lnTo>
                    <a:pt x="24" y="615"/>
                  </a:lnTo>
                  <a:lnTo>
                    <a:pt x="16" y="609"/>
                  </a:lnTo>
                  <a:lnTo>
                    <a:pt x="12" y="606"/>
                  </a:lnTo>
                  <a:lnTo>
                    <a:pt x="7" y="602"/>
                  </a:lnTo>
                  <a:lnTo>
                    <a:pt x="25" y="586"/>
                  </a:lnTo>
                  <a:lnTo>
                    <a:pt x="31" y="592"/>
                  </a:lnTo>
                  <a:lnTo>
                    <a:pt x="34" y="597"/>
                  </a:lnTo>
                  <a:lnTo>
                    <a:pt x="34" y="601"/>
                  </a:lnTo>
                  <a:lnTo>
                    <a:pt x="32" y="608"/>
                  </a:lnTo>
                  <a:lnTo>
                    <a:pt x="59" y="615"/>
                  </a:lnTo>
                  <a:lnTo>
                    <a:pt x="54" y="627"/>
                  </a:lnTo>
                  <a:lnTo>
                    <a:pt x="59" y="628"/>
                  </a:lnTo>
                  <a:lnTo>
                    <a:pt x="61" y="628"/>
                  </a:lnTo>
                  <a:lnTo>
                    <a:pt x="68" y="627"/>
                  </a:lnTo>
                  <a:lnTo>
                    <a:pt x="72" y="623"/>
                  </a:lnTo>
                  <a:lnTo>
                    <a:pt x="74" y="619"/>
                  </a:lnTo>
                  <a:lnTo>
                    <a:pt x="72" y="615"/>
                  </a:lnTo>
                  <a:lnTo>
                    <a:pt x="97" y="604"/>
                  </a:lnTo>
                  <a:lnTo>
                    <a:pt x="96" y="598"/>
                  </a:lnTo>
                  <a:lnTo>
                    <a:pt x="93" y="595"/>
                  </a:lnTo>
                  <a:lnTo>
                    <a:pt x="90" y="591"/>
                  </a:lnTo>
                  <a:lnTo>
                    <a:pt x="88" y="590"/>
                  </a:lnTo>
                  <a:lnTo>
                    <a:pt x="79" y="586"/>
                  </a:lnTo>
                  <a:lnTo>
                    <a:pt x="70" y="584"/>
                  </a:lnTo>
                  <a:lnTo>
                    <a:pt x="61" y="583"/>
                  </a:lnTo>
                  <a:lnTo>
                    <a:pt x="57" y="581"/>
                  </a:lnTo>
                  <a:lnTo>
                    <a:pt x="54" y="580"/>
                  </a:lnTo>
                  <a:lnTo>
                    <a:pt x="50" y="576"/>
                  </a:lnTo>
                  <a:lnTo>
                    <a:pt x="46" y="573"/>
                  </a:lnTo>
                  <a:lnTo>
                    <a:pt x="41" y="573"/>
                  </a:lnTo>
                  <a:lnTo>
                    <a:pt x="35" y="574"/>
                  </a:lnTo>
                  <a:lnTo>
                    <a:pt x="23" y="576"/>
                  </a:lnTo>
                  <a:lnTo>
                    <a:pt x="9" y="577"/>
                  </a:lnTo>
                  <a:lnTo>
                    <a:pt x="7" y="559"/>
                  </a:lnTo>
                  <a:lnTo>
                    <a:pt x="39" y="552"/>
                  </a:lnTo>
                  <a:lnTo>
                    <a:pt x="31" y="547"/>
                  </a:lnTo>
                  <a:lnTo>
                    <a:pt x="24" y="541"/>
                  </a:lnTo>
                  <a:lnTo>
                    <a:pt x="23" y="538"/>
                  </a:lnTo>
                  <a:lnTo>
                    <a:pt x="23" y="536"/>
                  </a:lnTo>
                  <a:lnTo>
                    <a:pt x="23" y="532"/>
                  </a:lnTo>
                  <a:lnTo>
                    <a:pt x="25" y="527"/>
                  </a:lnTo>
                  <a:lnTo>
                    <a:pt x="24" y="525"/>
                  </a:lnTo>
                  <a:lnTo>
                    <a:pt x="23" y="523"/>
                  </a:lnTo>
                  <a:lnTo>
                    <a:pt x="18" y="516"/>
                  </a:lnTo>
                  <a:lnTo>
                    <a:pt x="24" y="516"/>
                  </a:lnTo>
                  <a:lnTo>
                    <a:pt x="27" y="518"/>
                  </a:lnTo>
                  <a:lnTo>
                    <a:pt x="28" y="519"/>
                  </a:lnTo>
                  <a:lnTo>
                    <a:pt x="30" y="520"/>
                  </a:lnTo>
                  <a:lnTo>
                    <a:pt x="31" y="526"/>
                  </a:lnTo>
                  <a:lnTo>
                    <a:pt x="32" y="527"/>
                  </a:lnTo>
                  <a:lnTo>
                    <a:pt x="34" y="529"/>
                  </a:lnTo>
                  <a:lnTo>
                    <a:pt x="42" y="523"/>
                  </a:lnTo>
                  <a:lnTo>
                    <a:pt x="45" y="529"/>
                  </a:lnTo>
                  <a:lnTo>
                    <a:pt x="49" y="533"/>
                  </a:lnTo>
                  <a:lnTo>
                    <a:pt x="53" y="536"/>
                  </a:lnTo>
                  <a:lnTo>
                    <a:pt x="59" y="537"/>
                  </a:lnTo>
                  <a:lnTo>
                    <a:pt x="70" y="541"/>
                  </a:lnTo>
                  <a:lnTo>
                    <a:pt x="75" y="544"/>
                  </a:lnTo>
                  <a:lnTo>
                    <a:pt x="81" y="547"/>
                  </a:lnTo>
                  <a:lnTo>
                    <a:pt x="74" y="550"/>
                  </a:lnTo>
                  <a:lnTo>
                    <a:pt x="67" y="552"/>
                  </a:lnTo>
                  <a:lnTo>
                    <a:pt x="63" y="556"/>
                  </a:lnTo>
                  <a:lnTo>
                    <a:pt x="61" y="559"/>
                  </a:lnTo>
                  <a:lnTo>
                    <a:pt x="61" y="561"/>
                  </a:lnTo>
                  <a:lnTo>
                    <a:pt x="63" y="562"/>
                  </a:lnTo>
                  <a:lnTo>
                    <a:pt x="64" y="565"/>
                  </a:lnTo>
                  <a:lnTo>
                    <a:pt x="70" y="566"/>
                  </a:lnTo>
                  <a:lnTo>
                    <a:pt x="81" y="566"/>
                  </a:lnTo>
                  <a:lnTo>
                    <a:pt x="90" y="566"/>
                  </a:lnTo>
                  <a:lnTo>
                    <a:pt x="96" y="569"/>
                  </a:lnTo>
                  <a:lnTo>
                    <a:pt x="103" y="573"/>
                  </a:lnTo>
                  <a:lnTo>
                    <a:pt x="88" y="580"/>
                  </a:lnTo>
                  <a:lnTo>
                    <a:pt x="104" y="591"/>
                  </a:lnTo>
                  <a:lnTo>
                    <a:pt x="99" y="626"/>
                  </a:lnTo>
                  <a:lnTo>
                    <a:pt x="96" y="627"/>
                  </a:lnTo>
                  <a:lnTo>
                    <a:pt x="93" y="628"/>
                  </a:lnTo>
                  <a:lnTo>
                    <a:pt x="85" y="630"/>
                  </a:lnTo>
                  <a:lnTo>
                    <a:pt x="81" y="630"/>
                  </a:lnTo>
                  <a:lnTo>
                    <a:pt x="77" y="631"/>
                  </a:lnTo>
                  <a:lnTo>
                    <a:pt x="74" y="634"/>
                  </a:lnTo>
                  <a:lnTo>
                    <a:pt x="71" y="640"/>
                  </a:lnTo>
                  <a:lnTo>
                    <a:pt x="89" y="640"/>
                  </a:lnTo>
                  <a:lnTo>
                    <a:pt x="88" y="649"/>
                  </a:lnTo>
                  <a:lnTo>
                    <a:pt x="88" y="653"/>
                  </a:lnTo>
                  <a:lnTo>
                    <a:pt x="89" y="656"/>
                  </a:lnTo>
                  <a:lnTo>
                    <a:pt x="93" y="660"/>
                  </a:lnTo>
                  <a:lnTo>
                    <a:pt x="99" y="662"/>
                  </a:lnTo>
                  <a:lnTo>
                    <a:pt x="110" y="666"/>
                  </a:lnTo>
                  <a:lnTo>
                    <a:pt x="103" y="676"/>
                  </a:lnTo>
                  <a:lnTo>
                    <a:pt x="95" y="687"/>
                  </a:lnTo>
                  <a:lnTo>
                    <a:pt x="86" y="698"/>
                  </a:lnTo>
                  <a:lnTo>
                    <a:pt x="78" y="712"/>
                  </a:lnTo>
                  <a:lnTo>
                    <a:pt x="96" y="717"/>
                  </a:lnTo>
                  <a:lnTo>
                    <a:pt x="95" y="721"/>
                  </a:lnTo>
                  <a:lnTo>
                    <a:pt x="90" y="723"/>
                  </a:lnTo>
                  <a:lnTo>
                    <a:pt x="82" y="723"/>
                  </a:lnTo>
                  <a:lnTo>
                    <a:pt x="77" y="724"/>
                  </a:lnTo>
                  <a:lnTo>
                    <a:pt x="71" y="727"/>
                  </a:lnTo>
                  <a:lnTo>
                    <a:pt x="70" y="728"/>
                  </a:lnTo>
                  <a:lnTo>
                    <a:pt x="70" y="731"/>
                  </a:lnTo>
                  <a:lnTo>
                    <a:pt x="71" y="735"/>
                  </a:lnTo>
                  <a:lnTo>
                    <a:pt x="78" y="736"/>
                  </a:lnTo>
                  <a:lnTo>
                    <a:pt x="85" y="736"/>
                  </a:lnTo>
                  <a:lnTo>
                    <a:pt x="95" y="735"/>
                  </a:lnTo>
                  <a:lnTo>
                    <a:pt x="103" y="736"/>
                  </a:lnTo>
                  <a:lnTo>
                    <a:pt x="111" y="742"/>
                  </a:lnTo>
                  <a:lnTo>
                    <a:pt x="117" y="749"/>
                  </a:lnTo>
                  <a:lnTo>
                    <a:pt x="122" y="759"/>
                  </a:lnTo>
                  <a:lnTo>
                    <a:pt x="97" y="761"/>
                  </a:lnTo>
                  <a:lnTo>
                    <a:pt x="100" y="767"/>
                  </a:lnTo>
                  <a:lnTo>
                    <a:pt x="104" y="771"/>
                  </a:lnTo>
                  <a:lnTo>
                    <a:pt x="108" y="774"/>
                  </a:lnTo>
                  <a:lnTo>
                    <a:pt x="114" y="775"/>
                  </a:lnTo>
                  <a:lnTo>
                    <a:pt x="121" y="775"/>
                  </a:lnTo>
                  <a:lnTo>
                    <a:pt x="128" y="775"/>
                  </a:lnTo>
                  <a:lnTo>
                    <a:pt x="150" y="772"/>
                  </a:lnTo>
                  <a:lnTo>
                    <a:pt x="150" y="764"/>
                  </a:lnTo>
                  <a:lnTo>
                    <a:pt x="153" y="756"/>
                  </a:lnTo>
                  <a:lnTo>
                    <a:pt x="156" y="749"/>
                  </a:lnTo>
                  <a:lnTo>
                    <a:pt x="160" y="742"/>
                  </a:lnTo>
                  <a:lnTo>
                    <a:pt x="164" y="735"/>
                  </a:lnTo>
                  <a:lnTo>
                    <a:pt x="171" y="730"/>
                  </a:lnTo>
                  <a:lnTo>
                    <a:pt x="179" y="724"/>
                  </a:lnTo>
                  <a:lnTo>
                    <a:pt x="187" y="720"/>
                  </a:lnTo>
                  <a:lnTo>
                    <a:pt x="185" y="707"/>
                  </a:lnTo>
                  <a:lnTo>
                    <a:pt x="183" y="703"/>
                  </a:lnTo>
                  <a:lnTo>
                    <a:pt x="180" y="700"/>
                  </a:lnTo>
                  <a:lnTo>
                    <a:pt x="179" y="699"/>
                  </a:lnTo>
                  <a:lnTo>
                    <a:pt x="175" y="699"/>
                  </a:lnTo>
                  <a:lnTo>
                    <a:pt x="164" y="698"/>
                  </a:lnTo>
                  <a:lnTo>
                    <a:pt x="161" y="706"/>
                  </a:lnTo>
                  <a:lnTo>
                    <a:pt x="160" y="716"/>
                  </a:lnTo>
                  <a:lnTo>
                    <a:pt x="108" y="723"/>
                  </a:lnTo>
                  <a:lnTo>
                    <a:pt x="106" y="699"/>
                  </a:lnTo>
                  <a:lnTo>
                    <a:pt x="117" y="702"/>
                  </a:lnTo>
                  <a:lnTo>
                    <a:pt x="126" y="706"/>
                  </a:lnTo>
                  <a:lnTo>
                    <a:pt x="133" y="710"/>
                  </a:lnTo>
                  <a:lnTo>
                    <a:pt x="139" y="712"/>
                  </a:lnTo>
                  <a:lnTo>
                    <a:pt x="144" y="710"/>
                  </a:lnTo>
                  <a:lnTo>
                    <a:pt x="153" y="705"/>
                  </a:lnTo>
                  <a:lnTo>
                    <a:pt x="160" y="700"/>
                  </a:lnTo>
                  <a:lnTo>
                    <a:pt x="150" y="680"/>
                  </a:lnTo>
                  <a:lnTo>
                    <a:pt x="190" y="678"/>
                  </a:lnTo>
                  <a:lnTo>
                    <a:pt x="190" y="696"/>
                  </a:lnTo>
                  <a:lnTo>
                    <a:pt x="225" y="681"/>
                  </a:lnTo>
                  <a:lnTo>
                    <a:pt x="225" y="676"/>
                  </a:lnTo>
                  <a:lnTo>
                    <a:pt x="208" y="671"/>
                  </a:lnTo>
                  <a:lnTo>
                    <a:pt x="194" y="669"/>
                  </a:lnTo>
                  <a:lnTo>
                    <a:pt x="190" y="667"/>
                  </a:lnTo>
                  <a:lnTo>
                    <a:pt x="187" y="666"/>
                  </a:lnTo>
                  <a:lnTo>
                    <a:pt x="186" y="663"/>
                  </a:lnTo>
                  <a:lnTo>
                    <a:pt x="185" y="659"/>
                  </a:lnTo>
                  <a:lnTo>
                    <a:pt x="185" y="648"/>
                  </a:lnTo>
                  <a:lnTo>
                    <a:pt x="160" y="651"/>
                  </a:lnTo>
                  <a:lnTo>
                    <a:pt x="164" y="645"/>
                  </a:lnTo>
                  <a:lnTo>
                    <a:pt x="167" y="638"/>
                  </a:lnTo>
                  <a:lnTo>
                    <a:pt x="167" y="631"/>
                  </a:lnTo>
                  <a:lnTo>
                    <a:pt x="167" y="626"/>
                  </a:lnTo>
                  <a:lnTo>
                    <a:pt x="165" y="613"/>
                  </a:lnTo>
                  <a:lnTo>
                    <a:pt x="164" y="602"/>
                  </a:lnTo>
                  <a:lnTo>
                    <a:pt x="175" y="597"/>
                  </a:lnTo>
                  <a:lnTo>
                    <a:pt x="180" y="592"/>
                  </a:lnTo>
                  <a:lnTo>
                    <a:pt x="186" y="590"/>
                  </a:lnTo>
                  <a:lnTo>
                    <a:pt x="190" y="586"/>
                  </a:lnTo>
                  <a:lnTo>
                    <a:pt x="193" y="581"/>
                  </a:lnTo>
                  <a:lnTo>
                    <a:pt x="193" y="574"/>
                  </a:lnTo>
                  <a:lnTo>
                    <a:pt x="190" y="568"/>
                  </a:lnTo>
                  <a:lnTo>
                    <a:pt x="186" y="565"/>
                  </a:lnTo>
                  <a:lnTo>
                    <a:pt x="182" y="565"/>
                  </a:lnTo>
                  <a:lnTo>
                    <a:pt x="178" y="565"/>
                  </a:lnTo>
                  <a:lnTo>
                    <a:pt x="172" y="568"/>
                  </a:lnTo>
                  <a:lnTo>
                    <a:pt x="169" y="569"/>
                  </a:lnTo>
                  <a:lnTo>
                    <a:pt x="168" y="569"/>
                  </a:lnTo>
                  <a:lnTo>
                    <a:pt x="158" y="563"/>
                  </a:lnTo>
                  <a:lnTo>
                    <a:pt x="179" y="558"/>
                  </a:lnTo>
                  <a:lnTo>
                    <a:pt x="180" y="554"/>
                  </a:lnTo>
                  <a:lnTo>
                    <a:pt x="180" y="551"/>
                  </a:lnTo>
                  <a:lnTo>
                    <a:pt x="180" y="548"/>
                  </a:lnTo>
                  <a:lnTo>
                    <a:pt x="179" y="545"/>
                  </a:lnTo>
                  <a:lnTo>
                    <a:pt x="175" y="541"/>
                  </a:lnTo>
                  <a:lnTo>
                    <a:pt x="172" y="536"/>
                  </a:lnTo>
                  <a:lnTo>
                    <a:pt x="200" y="518"/>
                  </a:lnTo>
                  <a:lnTo>
                    <a:pt x="197" y="511"/>
                  </a:lnTo>
                  <a:lnTo>
                    <a:pt x="194" y="508"/>
                  </a:lnTo>
                  <a:lnTo>
                    <a:pt x="193" y="507"/>
                  </a:lnTo>
                  <a:lnTo>
                    <a:pt x="186" y="505"/>
                  </a:lnTo>
                  <a:lnTo>
                    <a:pt x="174" y="507"/>
                  </a:lnTo>
                  <a:lnTo>
                    <a:pt x="171" y="502"/>
                  </a:lnTo>
                  <a:lnTo>
                    <a:pt x="169" y="500"/>
                  </a:lnTo>
                  <a:lnTo>
                    <a:pt x="171" y="498"/>
                  </a:lnTo>
                  <a:lnTo>
                    <a:pt x="174" y="496"/>
                  </a:lnTo>
                  <a:lnTo>
                    <a:pt x="178" y="491"/>
                  </a:lnTo>
                  <a:lnTo>
                    <a:pt x="179" y="490"/>
                  </a:lnTo>
                  <a:lnTo>
                    <a:pt x="179" y="486"/>
                  </a:lnTo>
                  <a:lnTo>
                    <a:pt x="168" y="475"/>
                  </a:lnTo>
                  <a:lnTo>
                    <a:pt x="175" y="468"/>
                  </a:lnTo>
                  <a:lnTo>
                    <a:pt x="182" y="460"/>
                  </a:lnTo>
                  <a:lnTo>
                    <a:pt x="193" y="444"/>
                  </a:lnTo>
                  <a:lnTo>
                    <a:pt x="200" y="436"/>
                  </a:lnTo>
                  <a:lnTo>
                    <a:pt x="204" y="428"/>
                  </a:lnTo>
                  <a:lnTo>
                    <a:pt x="211" y="408"/>
                  </a:lnTo>
                  <a:lnTo>
                    <a:pt x="172" y="411"/>
                  </a:lnTo>
                  <a:lnTo>
                    <a:pt x="171" y="415"/>
                  </a:lnTo>
                  <a:lnTo>
                    <a:pt x="171" y="418"/>
                  </a:lnTo>
                  <a:lnTo>
                    <a:pt x="172" y="419"/>
                  </a:lnTo>
                  <a:lnTo>
                    <a:pt x="175" y="421"/>
                  </a:lnTo>
                  <a:lnTo>
                    <a:pt x="180" y="421"/>
                  </a:lnTo>
                  <a:lnTo>
                    <a:pt x="183" y="422"/>
                  </a:lnTo>
                  <a:lnTo>
                    <a:pt x="185" y="424"/>
                  </a:lnTo>
                  <a:lnTo>
                    <a:pt x="179" y="429"/>
                  </a:lnTo>
                  <a:lnTo>
                    <a:pt x="176" y="430"/>
                  </a:lnTo>
                  <a:lnTo>
                    <a:pt x="174" y="430"/>
                  </a:lnTo>
                  <a:lnTo>
                    <a:pt x="167" y="429"/>
                  </a:lnTo>
                  <a:lnTo>
                    <a:pt x="153" y="425"/>
                  </a:lnTo>
                  <a:lnTo>
                    <a:pt x="157" y="417"/>
                  </a:lnTo>
                  <a:lnTo>
                    <a:pt x="162" y="410"/>
                  </a:lnTo>
                  <a:lnTo>
                    <a:pt x="165" y="407"/>
                  </a:lnTo>
                  <a:lnTo>
                    <a:pt x="169" y="404"/>
                  </a:lnTo>
                  <a:lnTo>
                    <a:pt x="176" y="403"/>
                  </a:lnTo>
                  <a:lnTo>
                    <a:pt x="183" y="403"/>
                  </a:lnTo>
                  <a:lnTo>
                    <a:pt x="186" y="403"/>
                  </a:lnTo>
                  <a:lnTo>
                    <a:pt x="189" y="401"/>
                  </a:lnTo>
                  <a:lnTo>
                    <a:pt x="196" y="397"/>
                  </a:lnTo>
                  <a:lnTo>
                    <a:pt x="210" y="386"/>
                  </a:lnTo>
                  <a:lnTo>
                    <a:pt x="218" y="379"/>
                  </a:lnTo>
                  <a:lnTo>
                    <a:pt x="225" y="370"/>
                  </a:lnTo>
                  <a:lnTo>
                    <a:pt x="228" y="364"/>
                  </a:lnTo>
                  <a:lnTo>
                    <a:pt x="229" y="361"/>
                  </a:lnTo>
                  <a:lnTo>
                    <a:pt x="229" y="358"/>
                  </a:lnTo>
                  <a:lnTo>
                    <a:pt x="228" y="356"/>
                  </a:lnTo>
                  <a:lnTo>
                    <a:pt x="228" y="352"/>
                  </a:lnTo>
                  <a:lnTo>
                    <a:pt x="229" y="346"/>
                  </a:lnTo>
                  <a:lnTo>
                    <a:pt x="237" y="334"/>
                  </a:lnTo>
                  <a:lnTo>
                    <a:pt x="230" y="335"/>
                  </a:lnTo>
                  <a:lnTo>
                    <a:pt x="225" y="335"/>
                  </a:lnTo>
                  <a:lnTo>
                    <a:pt x="212" y="332"/>
                  </a:lnTo>
                  <a:lnTo>
                    <a:pt x="207" y="331"/>
                  </a:lnTo>
                  <a:lnTo>
                    <a:pt x="201" y="331"/>
                  </a:lnTo>
                  <a:lnTo>
                    <a:pt x="196" y="334"/>
                  </a:lnTo>
                  <a:lnTo>
                    <a:pt x="190" y="338"/>
                  </a:lnTo>
                  <a:lnTo>
                    <a:pt x="190" y="339"/>
                  </a:lnTo>
                  <a:close/>
                  <a:moveTo>
                    <a:pt x="1213" y="388"/>
                  </a:moveTo>
                  <a:lnTo>
                    <a:pt x="1213" y="388"/>
                  </a:lnTo>
                  <a:lnTo>
                    <a:pt x="1212" y="397"/>
                  </a:lnTo>
                  <a:lnTo>
                    <a:pt x="1198" y="392"/>
                  </a:lnTo>
                  <a:lnTo>
                    <a:pt x="1195" y="396"/>
                  </a:lnTo>
                  <a:lnTo>
                    <a:pt x="1194" y="400"/>
                  </a:lnTo>
                  <a:lnTo>
                    <a:pt x="1195" y="403"/>
                  </a:lnTo>
                  <a:lnTo>
                    <a:pt x="1198" y="406"/>
                  </a:lnTo>
                  <a:lnTo>
                    <a:pt x="1204" y="410"/>
                  </a:lnTo>
                  <a:lnTo>
                    <a:pt x="1209" y="414"/>
                  </a:lnTo>
                  <a:lnTo>
                    <a:pt x="1213" y="414"/>
                  </a:lnTo>
                  <a:lnTo>
                    <a:pt x="1219" y="400"/>
                  </a:lnTo>
                  <a:lnTo>
                    <a:pt x="1222" y="399"/>
                  </a:lnTo>
                  <a:lnTo>
                    <a:pt x="1226" y="397"/>
                  </a:lnTo>
                  <a:lnTo>
                    <a:pt x="1233" y="396"/>
                  </a:lnTo>
                  <a:lnTo>
                    <a:pt x="1240" y="393"/>
                  </a:lnTo>
                  <a:lnTo>
                    <a:pt x="1242" y="392"/>
                  </a:lnTo>
                  <a:lnTo>
                    <a:pt x="1244" y="388"/>
                  </a:lnTo>
                  <a:lnTo>
                    <a:pt x="1240" y="385"/>
                  </a:lnTo>
                  <a:lnTo>
                    <a:pt x="1236" y="385"/>
                  </a:lnTo>
                  <a:lnTo>
                    <a:pt x="1231" y="385"/>
                  </a:lnTo>
                  <a:lnTo>
                    <a:pt x="1227" y="385"/>
                  </a:lnTo>
                  <a:lnTo>
                    <a:pt x="1212" y="388"/>
                  </a:lnTo>
                  <a:lnTo>
                    <a:pt x="1212" y="383"/>
                  </a:lnTo>
                  <a:lnTo>
                    <a:pt x="1209" y="381"/>
                  </a:lnTo>
                  <a:lnTo>
                    <a:pt x="1206" y="381"/>
                  </a:lnTo>
                  <a:lnTo>
                    <a:pt x="1201" y="382"/>
                  </a:lnTo>
                  <a:lnTo>
                    <a:pt x="1202" y="386"/>
                  </a:lnTo>
                  <a:lnTo>
                    <a:pt x="1205" y="388"/>
                  </a:lnTo>
                  <a:lnTo>
                    <a:pt x="1209" y="388"/>
                  </a:lnTo>
                  <a:lnTo>
                    <a:pt x="1213" y="388"/>
                  </a:lnTo>
                  <a:close/>
                  <a:moveTo>
                    <a:pt x="268" y="944"/>
                  </a:moveTo>
                  <a:lnTo>
                    <a:pt x="268" y="944"/>
                  </a:lnTo>
                  <a:lnTo>
                    <a:pt x="254" y="944"/>
                  </a:lnTo>
                  <a:lnTo>
                    <a:pt x="254" y="951"/>
                  </a:lnTo>
                  <a:lnTo>
                    <a:pt x="254" y="954"/>
                  </a:lnTo>
                  <a:lnTo>
                    <a:pt x="257" y="957"/>
                  </a:lnTo>
                  <a:lnTo>
                    <a:pt x="258" y="958"/>
                  </a:lnTo>
                  <a:lnTo>
                    <a:pt x="262" y="958"/>
                  </a:lnTo>
                  <a:lnTo>
                    <a:pt x="272" y="957"/>
                  </a:lnTo>
                  <a:lnTo>
                    <a:pt x="268" y="944"/>
                  </a:lnTo>
                  <a:lnTo>
                    <a:pt x="294" y="947"/>
                  </a:lnTo>
                  <a:lnTo>
                    <a:pt x="269" y="910"/>
                  </a:lnTo>
                  <a:lnTo>
                    <a:pt x="261" y="916"/>
                  </a:lnTo>
                  <a:lnTo>
                    <a:pt x="255" y="922"/>
                  </a:lnTo>
                  <a:lnTo>
                    <a:pt x="252" y="926"/>
                  </a:lnTo>
                  <a:lnTo>
                    <a:pt x="251" y="934"/>
                  </a:lnTo>
                  <a:lnTo>
                    <a:pt x="259" y="936"/>
                  </a:lnTo>
                  <a:lnTo>
                    <a:pt x="268" y="937"/>
                  </a:lnTo>
                  <a:lnTo>
                    <a:pt x="268" y="940"/>
                  </a:lnTo>
                  <a:lnTo>
                    <a:pt x="268" y="944"/>
                  </a:lnTo>
                  <a:close/>
                  <a:moveTo>
                    <a:pt x="347" y="810"/>
                  </a:moveTo>
                  <a:lnTo>
                    <a:pt x="347" y="810"/>
                  </a:lnTo>
                  <a:lnTo>
                    <a:pt x="352" y="813"/>
                  </a:lnTo>
                  <a:lnTo>
                    <a:pt x="358" y="817"/>
                  </a:lnTo>
                  <a:lnTo>
                    <a:pt x="365" y="818"/>
                  </a:lnTo>
                  <a:lnTo>
                    <a:pt x="372" y="818"/>
                  </a:lnTo>
                  <a:lnTo>
                    <a:pt x="372" y="814"/>
                  </a:lnTo>
                  <a:lnTo>
                    <a:pt x="370" y="811"/>
                  </a:lnTo>
                  <a:lnTo>
                    <a:pt x="369" y="810"/>
                  </a:lnTo>
                  <a:lnTo>
                    <a:pt x="366" y="808"/>
                  </a:lnTo>
                  <a:lnTo>
                    <a:pt x="355" y="806"/>
                  </a:lnTo>
                  <a:lnTo>
                    <a:pt x="354" y="807"/>
                  </a:lnTo>
                  <a:lnTo>
                    <a:pt x="351" y="807"/>
                  </a:lnTo>
                  <a:lnTo>
                    <a:pt x="347" y="811"/>
                  </a:lnTo>
                  <a:lnTo>
                    <a:pt x="338" y="810"/>
                  </a:lnTo>
                  <a:lnTo>
                    <a:pt x="330" y="810"/>
                  </a:lnTo>
                  <a:lnTo>
                    <a:pt x="320" y="811"/>
                  </a:lnTo>
                  <a:lnTo>
                    <a:pt x="311" y="810"/>
                  </a:lnTo>
                  <a:lnTo>
                    <a:pt x="302" y="808"/>
                  </a:lnTo>
                  <a:lnTo>
                    <a:pt x="294" y="806"/>
                  </a:lnTo>
                  <a:lnTo>
                    <a:pt x="294" y="802"/>
                  </a:lnTo>
                  <a:lnTo>
                    <a:pt x="297" y="799"/>
                  </a:lnTo>
                  <a:lnTo>
                    <a:pt x="301" y="792"/>
                  </a:lnTo>
                  <a:lnTo>
                    <a:pt x="302" y="788"/>
                  </a:lnTo>
                  <a:lnTo>
                    <a:pt x="302" y="784"/>
                  </a:lnTo>
                  <a:lnTo>
                    <a:pt x="302" y="781"/>
                  </a:lnTo>
                  <a:lnTo>
                    <a:pt x="300" y="777"/>
                  </a:lnTo>
                  <a:lnTo>
                    <a:pt x="286" y="779"/>
                  </a:lnTo>
                  <a:lnTo>
                    <a:pt x="280" y="782"/>
                  </a:lnTo>
                  <a:lnTo>
                    <a:pt x="279" y="785"/>
                  </a:lnTo>
                  <a:lnTo>
                    <a:pt x="277" y="789"/>
                  </a:lnTo>
                  <a:lnTo>
                    <a:pt x="276" y="790"/>
                  </a:lnTo>
                  <a:lnTo>
                    <a:pt x="273" y="792"/>
                  </a:lnTo>
                  <a:lnTo>
                    <a:pt x="266" y="793"/>
                  </a:lnTo>
                  <a:lnTo>
                    <a:pt x="257" y="795"/>
                  </a:lnTo>
                  <a:lnTo>
                    <a:pt x="247" y="796"/>
                  </a:lnTo>
                  <a:lnTo>
                    <a:pt x="239" y="799"/>
                  </a:lnTo>
                  <a:lnTo>
                    <a:pt x="234" y="802"/>
                  </a:lnTo>
                  <a:lnTo>
                    <a:pt x="233" y="804"/>
                  </a:lnTo>
                  <a:lnTo>
                    <a:pt x="232" y="808"/>
                  </a:lnTo>
                  <a:lnTo>
                    <a:pt x="233" y="813"/>
                  </a:lnTo>
                  <a:lnTo>
                    <a:pt x="237" y="817"/>
                  </a:lnTo>
                  <a:lnTo>
                    <a:pt x="241" y="820"/>
                  </a:lnTo>
                  <a:lnTo>
                    <a:pt x="250" y="803"/>
                  </a:lnTo>
                  <a:lnTo>
                    <a:pt x="268" y="807"/>
                  </a:lnTo>
                  <a:lnTo>
                    <a:pt x="286" y="810"/>
                  </a:lnTo>
                  <a:lnTo>
                    <a:pt x="287" y="810"/>
                  </a:lnTo>
                  <a:lnTo>
                    <a:pt x="290" y="808"/>
                  </a:lnTo>
                  <a:lnTo>
                    <a:pt x="294" y="806"/>
                  </a:lnTo>
                  <a:lnTo>
                    <a:pt x="291" y="808"/>
                  </a:lnTo>
                  <a:lnTo>
                    <a:pt x="290" y="813"/>
                  </a:lnTo>
                  <a:lnTo>
                    <a:pt x="291" y="815"/>
                  </a:lnTo>
                  <a:lnTo>
                    <a:pt x="295" y="820"/>
                  </a:lnTo>
                  <a:lnTo>
                    <a:pt x="301" y="824"/>
                  </a:lnTo>
                  <a:lnTo>
                    <a:pt x="308" y="826"/>
                  </a:lnTo>
                  <a:lnTo>
                    <a:pt x="312" y="828"/>
                  </a:lnTo>
                  <a:lnTo>
                    <a:pt x="316" y="831"/>
                  </a:lnTo>
                  <a:lnTo>
                    <a:pt x="318" y="835"/>
                  </a:lnTo>
                  <a:lnTo>
                    <a:pt x="318" y="839"/>
                  </a:lnTo>
                  <a:lnTo>
                    <a:pt x="320" y="846"/>
                  </a:lnTo>
                  <a:lnTo>
                    <a:pt x="324" y="836"/>
                  </a:lnTo>
                  <a:lnTo>
                    <a:pt x="330" y="829"/>
                  </a:lnTo>
                  <a:lnTo>
                    <a:pt x="336" y="822"/>
                  </a:lnTo>
                  <a:lnTo>
                    <a:pt x="342" y="818"/>
                  </a:lnTo>
                  <a:lnTo>
                    <a:pt x="344" y="817"/>
                  </a:lnTo>
                  <a:lnTo>
                    <a:pt x="345" y="814"/>
                  </a:lnTo>
                  <a:lnTo>
                    <a:pt x="347" y="810"/>
                  </a:lnTo>
                  <a:close/>
                  <a:moveTo>
                    <a:pt x="1209" y="209"/>
                  </a:moveTo>
                  <a:lnTo>
                    <a:pt x="1209" y="209"/>
                  </a:lnTo>
                  <a:lnTo>
                    <a:pt x="1204" y="209"/>
                  </a:lnTo>
                  <a:lnTo>
                    <a:pt x="1201" y="210"/>
                  </a:lnTo>
                  <a:lnTo>
                    <a:pt x="1198" y="212"/>
                  </a:lnTo>
                  <a:lnTo>
                    <a:pt x="1195" y="214"/>
                  </a:lnTo>
                  <a:lnTo>
                    <a:pt x="1191" y="221"/>
                  </a:lnTo>
                  <a:lnTo>
                    <a:pt x="1186" y="228"/>
                  </a:lnTo>
                  <a:lnTo>
                    <a:pt x="1213" y="224"/>
                  </a:lnTo>
                  <a:lnTo>
                    <a:pt x="1238" y="237"/>
                  </a:lnTo>
                  <a:lnTo>
                    <a:pt x="1260" y="213"/>
                  </a:lnTo>
                  <a:lnTo>
                    <a:pt x="1237" y="203"/>
                  </a:lnTo>
                  <a:lnTo>
                    <a:pt x="1241" y="216"/>
                  </a:lnTo>
                  <a:lnTo>
                    <a:pt x="1226" y="213"/>
                  </a:lnTo>
                  <a:lnTo>
                    <a:pt x="1229" y="206"/>
                  </a:lnTo>
                  <a:lnTo>
                    <a:pt x="1208" y="199"/>
                  </a:lnTo>
                  <a:lnTo>
                    <a:pt x="1209" y="209"/>
                  </a:lnTo>
                  <a:close/>
                  <a:moveTo>
                    <a:pt x="330" y="947"/>
                  </a:moveTo>
                  <a:lnTo>
                    <a:pt x="330" y="947"/>
                  </a:lnTo>
                  <a:lnTo>
                    <a:pt x="322" y="946"/>
                  </a:lnTo>
                  <a:lnTo>
                    <a:pt x="313" y="946"/>
                  </a:lnTo>
                  <a:lnTo>
                    <a:pt x="308" y="947"/>
                  </a:lnTo>
                  <a:lnTo>
                    <a:pt x="305" y="950"/>
                  </a:lnTo>
                  <a:lnTo>
                    <a:pt x="305" y="951"/>
                  </a:lnTo>
                  <a:lnTo>
                    <a:pt x="305" y="955"/>
                  </a:lnTo>
                  <a:lnTo>
                    <a:pt x="308" y="962"/>
                  </a:lnTo>
                  <a:lnTo>
                    <a:pt x="318" y="958"/>
                  </a:lnTo>
                  <a:lnTo>
                    <a:pt x="327" y="954"/>
                  </a:lnTo>
                  <a:lnTo>
                    <a:pt x="327" y="952"/>
                  </a:lnTo>
                  <a:lnTo>
                    <a:pt x="329" y="951"/>
                  </a:lnTo>
                  <a:lnTo>
                    <a:pt x="330" y="946"/>
                  </a:lnTo>
                  <a:lnTo>
                    <a:pt x="337" y="950"/>
                  </a:lnTo>
                  <a:lnTo>
                    <a:pt x="345" y="952"/>
                  </a:lnTo>
                  <a:lnTo>
                    <a:pt x="356" y="955"/>
                  </a:lnTo>
                  <a:lnTo>
                    <a:pt x="367" y="958"/>
                  </a:lnTo>
                  <a:lnTo>
                    <a:pt x="365" y="964"/>
                  </a:lnTo>
                  <a:lnTo>
                    <a:pt x="362" y="969"/>
                  </a:lnTo>
                  <a:lnTo>
                    <a:pt x="362" y="970"/>
                  </a:lnTo>
                  <a:lnTo>
                    <a:pt x="362" y="973"/>
                  </a:lnTo>
                  <a:lnTo>
                    <a:pt x="365" y="975"/>
                  </a:lnTo>
                  <a:lnTo>
                    <a:pt x="369" y="975"/>
                  </a:lnTo>
                  <a:lnTo>
                    <a:pt x="372" y="973"/>
                  </a:lnTo>
                  <a:lnTo>
                    <a:pt x="374" y="970"/>
                  </a:lnTo>
                  <a:lnTo>
                    <a:pt x="377" y="968"/>
                  </a:lnTo>
                  <a:lnTo>
                    <a:pt x="381" y="970"/>
                  </a:lnTo>
                  <a:lnTo>
                    <a:pt x="385" y="972"/>
                  </a:lnTo>
                  <a:lnTo>
                    <a:pt x="392" y="972"/>
                  </a:lnTo>
                  <a:lnTo>
                    <a:pt x="399" y="972"/>
                  </a:lnTo>
                  <a:lnTo>
                    <a:pt x="403" y="972"/>
                  </a:lnTo>
                  <a:lnTo>
                    <a:pt x="406" y="975"/>
                  </a:lnTo>
                  <a:lnTo>
                    <a:pt x="405" y="969"/>
                  </a:lnTo>
                  <a:lnTo>
                    <a:pt x="402" y="965"/>
                  </a:lnTo>
                  <a:lnTo>
                    <a:pt x="398" y="961"/>
                  </a:lnTo>
                  <a:lnTo>
                    <a:pt x="394" y="959"/>
                  </a:lnTo>
                  <a:lnTo>
                    <a:pt x="384" y="955"/>
                  </a:lnTo>
                  <a:lnTo>
                    <a:pt x="378" y="954"/>
                  </a:lnTo>
                  <a:lnTo>
                    <a:pt x="374" y="951"/>
                  </a:lnTo>
                  <a:lnTo>
                    <a:pt x="366" y="946"/>
                  </a:lnTo>
                  <a:lnTo>
                    <a:pt x="356" y="941"/>
                  </a:lnTo>
                  <a:lnTo>
                    <a:pt x="334" y="934"/>
                  </a:lnTo>
                  <a:lnTo>
                    <a:pt x="330" y="947"/>
                  </a:lnTo>
                  <a:close/>
                  <a:moveTo>
                    <a:pt x="301" y="471"/>
                  </a:moveTo>
                  <a:lnTo>
                    <a:pt x="301" y="471"/>
                  </a:lnTo>
                  <a:lnTo>
                    <a:pt x="327" y="450"/>
                  </a:lnTo>
                  <a:lnTo>
                    <a:pt x="330" y="447"/>
                  </a:lnTo>
                  <a:lnTo>
                    <a:pt x="334" y="446"/>
                  </a:lnTo>
                  <a:lnTo>
                    <a:pt x="331" y="451"/>
                  </a:lnTo>
                  <a:lnTo>
                    <a:pt x="333" y="455"/>
                  </a:lnTo>
                  <a:lnTo>
                    <a:pt x="334" y="458"/>
                  </a:lnTo>
                  <a:lnTo>
                    <a:pt x="337" y="461"/>
                  </a:lnTo>
                  <a:lnTo>
                    <a:pt x="344" y="468"/>
                  </a:lnTo>
                  <a:lnTo>
                    <a:pt x="347" y="471"/>
                  </a:lnTo>
                  <a:lnTo>
                    <a:pt x="348" y="475"/>
                  </a:lnTo>
                  <a:lnTo>
                    <a:pt x="366" y="466"/>
                  </a:lnTo>
                  <a:lnTo>
                    <a:pt x="381" y="458"/>
                  </a:lnTo>
                  <a:lnTo>
                    <a:pt x="388" y="454"/>
                  </a:lnTo>
                  <a:lnTo>
                    <a:pt x="390" y="451"/>
                  </a:lnTo>
                  <a:lnTo>
                    <a:pt x="390" y="448"/>
                  </a:lnTo>
                  <a:lnTo>
                    <a:pt x="390" y="443"/>
                  </a:lnTo>
                  <a:lnTo>
                    <a:pt x="385" y="435"/>
                  </a:lnTo>
                  <a:lnTo>
                    <a:pt x="377" y="437"/>
                  </a:lnTo>
                  <a:lnTo>
                    <a:pt x="373" y="439"/>
                  </a:lnTo>
                  <a:lnTo>
                    <a:pt x="370" y="440"/>
                  </a:lnTo>
                  <a:lnTo>
                    <a:pt x="369" y="443"/>
                  </a:lnTo>
                  <a:lnTo>
                    <a:pt x="367" y="447"/>
                  </a:lnTo>
                  <a:lnTo>
                    <a:pt x="366" y="451"/>
                  </a:lnTo>
                  <a:lnTo>
                    <a:pt x="367" y="457"/>
                  </a:lnTo>
                  <a:lnTo>
                    <a:pt x="334" y="447"/>
                  </a:lnTo>
                  <a:lnTo>
                    <a:pt x="331" y="443"/>
                  </a:lnTo>
                  <a:lnTo>
                    <a:pt x="329" y="440"/>
                  </a:lnTo>
                  <a:lnTo>
                    <a:pt x="323" y="436"/>
                  </a:lnTo>
                  <a:lnTo>
                    <a:pt x="315" y="435"/>
                  </a:lnTo>
                  <a:lnTo>
                    <a:pt x="308" y="433"/>
                  </a:lnTo>
                  <a:lnTo>
                    <a:pt x="305" y="432"/>
                  </a:lnTo>
                  <a:lnTo>
                    <a:pt x="302" y="433"/>
                  </a:lnTo>
                  <a:lnTo>
                    <a:pt x="297" y="437"/>
                  </a:lnTo>
                  <a:lnTo>
                    <a:pt x="283" y="446"/>
                  </a:lnTo>
                  <a:lnTo>
                    <a:pt x="284" y="454"/>
                  </a:lnTo>
                  <a:lnTo>
                    <a:pt x="286" y="458"/>
                  </a:lnTo>
                  <a:lnTo>
                    <a:pt x="287" y="462"/>
                  </a:lnTo>
                  <a:lnTo>
                    <a:pt x="288" y="465"/>
                  </a:lnTo>
                  <a:lnTo>
                    <a:pt x="291" y="469"/>
                  </a:lnTo>
                  <a:lnTo>
                    <a:pt x="293" y="471"/>
                  </a:lnTo>
                  <a:lnTo>
                    <a:pt x="295" y="471"/>
                  </a:lnTo>
                  <a:lnTo>
                    <a:pt x="298" y="471"/>
                  </a:lnTo>
                  <a:lnTo>
                    <a:pt x="302" y="469"/>
                  </a:lnTo>
                  <a:lnTo>
                    <a:pt x="305" y="476"/>
                  </a:lnTo>
                  <a:lnTo>
                    <a:pt x="311" y="480"/>
                  </a:lnTo>
                  <a:lnTo>
                    <a:pt x="315" y="483"/>
                  </a:lnTo>
                  <a:lnTo>
                    <a:pt x="320" y="483"/>
                  </a:lnTo>
                  <a:lnTo>
                    <a:pt x="318" y="478"/>
                  </a:lnTo>
                  <a:lnTo>
                    <a:pt x="315" y="472"/>
                  </a:lnTo>
                  <a:lnTo>
                    <a:pt x="313" y="469"/>
                  </a:lnTo>
                  <a:lnTo>
                    <a:pt x="309" y="469"/>
                  </a:lnTo>
                  <a:lnTo>
                    <a:pt x="306" y="469"/>
                  </a:lnTo>
                  <a:lnTo>
                    <a:pt x="301" y="471"/>
                  </a:lnTo>
                  <a:close/>
                  <a:moveTo>
                    <a:pt x="607" y="329"/>
                  </a:moveTo>
                  <a:lnTo>
                    <a:pt x="607" y="329"/>
                  </a:lnTo>
                  <a:lnTo>
                    <a:pt x="612" y="325"/>
                  </a:lnTo>
                  <a:lnTo>
                    <a:pt x="618" y="324"/>
                  </a:lnTo>
                  <a:lnTo>
                    <a:pt x="622" y="325"/>
                  </a:lnTo>
                  <a:lnTo>
                    <a:pt x="629" y="329"/>
                  </a:lnTo>
                  <a:lnTo>
                    <a:pt x="630" y="331"/>
                  </a:lnTo>
                  <a:lnTo>
                    <a:pt x="633" y="331"/>
                  </a:lnTo>
                  <a:lnTo>
                    <a:pt x="640" y="329"/>
                  </a:lnTo>
                  <a:lnTo>
                    <a:pt x="639" y="325"/>
                  </a:lnTo>
                  <a:lnTo>
                    <a:pt x="637" y="322"/>
                  </a:lnTo>
                  <a:lnTo>
                    <a:pt x="636" y="321"/>
                  </a:lnTo>
                  <a:lnTo>
                    <a:pt x="628" y="317"/>
                  </a:lnTo>
                  <a:lnTo>
                    <a:pt x="618" y="311"/>
                  </a:lnTo>
                  <a:lnTo>
                    <a:pt x="610" y="309"/>
                  </a:lnTo>
                  <a:lnTo>
                    <a:pt x="604" y="309"/>
                  </a:lnTo>
                  <a:lnTo>
                    <a:pt x="599" y="309"/>
                  </a:lnTo>
                  <a:lnTo>
                    <a:pt x="575" y="311"/>
                  </a:lnTo>
                  <a:lnTo>
                    <a:pt x="575" y="329"/>
                  </a:lnTo>
                  <a:lnTo>
                    <a:pt x="552" y="340"/>
                  </a:lnTo>
                  <a:lnTo>
                    <a:pt x="563" y="350"/>
                  </a:lnTo>
                  <a:lnTo>
                    <a:pt x="547" y="349"/>
                  </a:lnTo>
                  <a:lnTo>
                    <a:pt x="547" y="353"/>
                  </a:lnTo>
                  <a:lnTo>
                    <a:pt x="563" y="350"/>
                  </a:lnTo>
                  <a:lnTo>
                    <a:pt x="589" y="328"/>
                  </a:lnTo>
                  <a:lnTo>
                    <a:pt x="607" y="329"/>
                  </a:lnTo>
                  <a:lnTo>
                    <a:pt x="610" y="334"/>
                  </a:lnTo>
                  <a:lnTo>
                    <a:pt x="612" y="335"/>
                  </a:lnTo>
                  <a:lnTo>
                    <a:pt x="614" y="334"/>
                  </a:lnTo>
                  <a:lnTo>
                    <a:pt x="617" y="331"/>
                  </a:lnTo>
                  <a:lnTo>
                    <a:pt x="607" y="329"/>
                  </a:lnTo>
                  <a:close/>
                  <a:moveTo>
                    <a:pt x="330" y="345"/>
                  </a:moveTo>
                  <a:lnTo>
                    <a:pt x="330" y="345"/>
                  </a:lnTo>
                  <a:lnTo>
                    <a:pt x="329" y="347"/>
                  </a:lnTo>
                  <a:lnTo>
                    <a:pt x="329" y="350"/>
                  </a:lnTo>
                  <a:lnTo>
                    <a:pt x="324" y="352"/>
                  </a:lnTo>
                  <a:lnTo>
                    <a:pt x="320" y="350"/>
                  </a:lnTo>
                  <a:lnTo>
                    <a:pt x="316" y="350"/>
                  </a:lnTo>
                  <a:lnTo>
                    <a:pt x="312" y="353"/>
                  </a:lnTo>
                  <a:lnTo>
                    <a:pt x="309" y="356"/>
                  </a:lnTo>
                  <a:lnTo>
                    <a:pt x="312" y="360"/>
                  </a:lnTo>
                  <a:lnTo>
                    <a:pt x="316" y="364"/>
                  </a:lnTo>
                  <a:lnTo>
                    <a:pt x="320" y="364"/>
                  </a:lnTo>
                  <a:lnTo>
                    <a:pt x="326" y="364"/>
                  </a:lnTo>
                  <a:lnTo>
                    <a:pt x="331" y="363"/>
                  </a:lnTo>
                  <a:lnTo>
                    <a:pt x="334" y="363"/>
                  </a:lnTo>
                  <a:lnTo>
                    <a:pt x="336" y="361"/>
                  </a:lnTo>
                  <a:lnTo>
                    <a:pt x="337" y="357"/>
                  </a:lnTo>
                  <a:lnTo>
                    <a:pt x="337" y="352"/>
                  </a:lnTo>
                  <a:lnTo>
                    <a:pt x="334" y="349"/>
                  </a:lnTo>
                  <a:lnTo>
                    <a:pt x="330" y="346"/>
                  </a:lnTo>
                  <a:lnTo>
                    <a:pt x="334" y="346"/>
                  </a:lnTo>
                  <a:lnTo>
                    <a:pt x="337" y="347"/>
                  </a:lnTo>
                  <a:lnTo>
                    <a:pt x="349" y="354"/>
                  </a:lnTo>
                  <a:lnTo>
                    <a:pt x="354" y="357"/>
                  </a:lnTo>
                  <a:lnTo>
                    <a:pt x="359" y="357"/>
                  </a:lnTo>
                  <a:lnTo>
                    <a:pt x="363" y="357"/>
                  </a:lnTo>
                  <a:lnTo>
                    <a:pt x="367" y="356"/>
                  </a:lnTo>
                  <a:lnTo>
                    <a:pt x="381" y="350"/>
                  </a:lnTo>
                  <a:lnTo>
                    <a:pt x="385" y="349"/>
                  </a:lnTo>
                  <a:lnTo>
                    <a:pt x="412" y="340"/>
                  </a:lnTo>
                  <a:lnTo>
                    <a:pt x="408" y="325"/>
                  </a:lnTo>
                  <a:lnTo>
                    <a:pt x="370" y="335"/>
                  </a:lnTo>
                  <a:lnTo>
                    <a:pt x="351" y="338"/>
                  </a:lnTo>
                  <a:lnTo>
                    <a:pt x="341" y="339"/>
                  </a:lnTo>
                  <a:lnTo>
                    <a:pt x="331" y="339"/>
                  </a:lnTo>
                  <a:lnTo>
                    <a:pt x="330" y="345"/>
                  </a:lnTo>
                  <a:close/>
                  <a:moveTo>
                    <a:pt x="954" y="739"/>
                  </a:moveTo>
                  <a:lnTo>
                    <a:pt x="954" y="739"/>
                  </a:lnTo>
                  <a:lnTo>
                    <a:pt x="934" y="742"/>
                  </a:lnTo>
                  <a:lnTo>
                    <a:pt x="938" y="745"/>
                  </a:lnTo>
                  <a:lnTo>
                    <a:pt x="942" y="746"/>
                  </a:lnTo>
                  <a:lnTo>
                    <a:pt x="945" y="746"/>
                  </a:lnTo>
                  <a:lnTo>
                    <a:pt x="948" y="746"/>
                  </a:lnTo>
                  <a:lnTo>
                    <a:pt x="950" y="742"/>
                  </a:lnTo>
                  <a:lnTo>
                    <a:pt x="954" y="739"/>
                  </a:lnTo>
                  <a:lnTo>
                    <a:pt x="957" y="735"/>
                  </a:lnTo>
                  <a:lnTo>
                    <a:pt x="959" y="734"/>
                  </a:lnTo>
                  <a:lnTo>
                    <a:pt x="959" y="731"/>
                  </a:lnTo>
                  <a:lnTo>
                    <a:pt x="959" y="727"/>
                  </a:lnTo>
                  <a:lnTo>
                    <a:pt x="960" y="724"/>
                  </a:lnTo>
                  <a:lnTo>
                    <a:pt x="961" y="723"/>
                  </a:lnTo>
                  <a:lnTo>
                    <a:pt x="964" y="721"/>
                  </a:lnTo>
                  <a:lnTo>
                    <a:pt x="982" y="735"/>
                  </a:lnTo>
                  <a:lnTo>
                    <a:pt x="995" y="723"/>
                  </a:lnTo>
                  <a:lnTo>
                    <a:pt x="999" y="716"/>
                  </a:lnTo>
                  <a:lnTo>
                    <a:pt x="1004" y="710"/>
                  </a:lnTo>
                  <a:lnTo>
                    <a:pt x="1006" y="707"/>
                  </a:lnTo>
                  <a:lnTo>
                    <a:pt x="1010" y="705"/>
                  </a:lnTo>
                  <a:lnTo>
                    <a:pt x="1018" y="702"/>
                  </a:lnTo>
                  <a:lnTo>
                    <a:pt x="1021" y="700"/>
                  </a:lnTo>
                  <a:lnTo>
                    <a:pt x="1025" y="698"/>
                  </a:lnTo>
                  <a:lnTo>
                    <a:pt x="1026" y="694"/>
                  </a:lnTo>
                  <a:lnTo>
                    <a:pt x="1026" y="689"/>
                  </a:lnTo>
                  <a:lnTo>
                    <a:pt x="1014" y="688"/>
                  </a:lnTo>
                  <a:lnTo>
                    <a:pt x="1002" y="689"/>
                  </a:lnTo>
                  <a:lnTo>
                    <a:pt x="989" y="688"/>
                  </a:lnTo>
                  <a:lnTo>
                    <a:pt x="984" y="691"/>
                  </a:lnTo>
                  <a:lnTo>
                    <a:pt x="981" y="692"/>
                  </a:lnTo>
                  <a:lnTo>
                    <a:pt x="979" y="696"/>
                  </a:lnTo>
                  <a:lnTo>
                    <a:pt x="1003" y="705"/>
                  </a:lnTo>
                  <a:lnTo>
                    <a:pt x="942" y="717"/>
                  </a:lnTo>
                  <a:lnTo>
                    <a:pt x="948" y="730"/>
                  </a:lnTo>
                  <a:lnTo>
                    <a:pt x="954" y="739"/>
                  </a:lnTo>
                  <a:close/>
                  <a:moveTo>
                    <a:pt x="419" y="264"/>
                  </a:moveTo>
                  <a:lnTo>
                    <a:pt x="419" y="264"/>
                  </a:lnTo>
                  <a:lnTo>
                    <a:pt x="450" y="260"/>
                  </a:lnTo>
                  <a:lnTo>
                    <a:pt x="452" y="255"/>
                  </a:lnTo>
                  <a:lnTo>
                    <a:pt x="453" y="249"/>
                  </a:lnTo>
                  <a:lnTo>
                    <a:pt x="453" y="246"/>
                  </a:lnTo>
                  <a:lnTo>
                    <a:pt x="452" y="244"/>
                  </a:lnTo>
                  <a:lnTo>
                    <a:pt x="449" y="241"/>
                  </a:lnTo>
                  <a:lnTo>
                    <a:pt x="445" y="238"/>
                  </a:lnTo>
                  <a:lnTo>
                    <a:pt x="444" y="246"/>
                  </a:lnTo>
                  <a:lnTo>
                    <a:pt x="442" y="249"/>
                  </a:lnTo>
                  <a:lnTo>
                    <a:pt x="441" y="252"/>
                  </a:lnTo>
                  <a:lnTo>
                    <a:pt x="435" y="255"/>
                  </a:lnTo>
                  <a:lnTo>
                    <a:pt x="427" y="256"/>
                  </a:lnTo>
                  <a:lnTo>
                    <a:pt x="423" y="256"/>
                  </a:lnTo>
                  <a:lnTo>
                    <a:pt x="420" y="259"/>
                  </a:lnTo>
                  <a:lnTo>
                    <a:pt x="419" y="262"/>
                  </a:lnTo>
                  <a:lnTo>
                    <a:pt x="420" y="264"/>
                  </a:lnTo>
                  <a:lnTo>
                    <a:pt x="403" y="259"/>
                  </a:lnTo>
                  <a:lnTo>
                    <a:pt x="395" y="262"/>
                  </a:lnTo>
                  <a:lnTo>
                    <a:pt x="387" y="263"/>
                  </a:lnTo>
                  <a:lnTo>
                    <a:pt x="377" y="262"/>
                  </a:lnTo>
                  <a:lnTo>
                    <a:pt x="369" y="263"/>
                  </a:lnTo>
                  <a:lnTo>
                    <a:pt x="365" y="263"/>
                  </a:lnTo>
                  <a:lnTo>
                    <a:pt x="360" y="266"/>
                  </a:lnTo>
                  <a:lnTo>
                    <a:pt x="358" y="268"/>
                  </a:lnTo>
                  <a:lnTo>
                    <a:pt x="355" y="274"/>
                  </a:lnTo>
                  <a:lnTo>
                    <a:pt x="354" y="275"/>
                  </a:lnTo>
                  <a:lnTo>
                    <a:pt x="333" y="278"/>
                  </a:lnTo>
                  <a:lnTo>
                    <a:pt x="329" y="298"/>
                  </a:lnTo>
                  <a:lnTo>
                    <a:pt x="344" y="298"/>
                  </a:lnTo>
                  <a:lnTo>
                    <a:pt x="351" y="296"/>
                  </a:lnTo>
                  <a:lnTo>
                    <a:pt x="358" y="296"/>
                  </a:lnTo>
                  <a:lnTo>
                    <a:pt x="365" y="295"/>
                  </a:lnTo>
                  <a:lnTo>
                    <a:pt x="374" y="293"/>
                  </a:lnTo>
                  <a:lnTo>
                    <a:pt x="377" y="292"/>
                  </a:lnTo>
                  <a:lnTo>
                    <a:pt x="381" y="291"/>
                  </a:lnTo>
                  <a:lnTo>
                    <a:pt x="384" y="288"/>
                  </a:lnTo>
                  <a:lnTo>
                    <a:pt x="385" y="284"/>
                  </a:lnTo>
                  <a:lnTo>
                    <a:pt x="388" y="277"/>
                  </a:lnTo>
                  <a:lnTo>
                    <a:pt x="392" y="273"/>
                  </a:lnTo>
                  <a:lnTo>
                    <a:pt x="399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4" y="270"/>
                  </a:lnTo>
                  <a:lnTo>
                    <a:pt x="417" y="267"/>
                  </a:lnTo>
                  <a:lnTo>
                    <a:pt x="419" y="264"/>
                  </a:lnTo>
                  <a:close/>
                  <a:moveTo>
                    <a:pt x="524" y="522"/>
                  </a:moveTo>
                  <a:lnTo>
                    <a:pt x="524" y="522"/>
                  </a:lnTo>
                  <a:lnTo>
                    <a:pt x="528" y="527"/>
                  </a:lnTo>
                  <a:lnTo>
                    <a:pt x="535" y="532"/>
                  </a:lnTo>
                  <a:lnTo>
                    <a:pt x="542" y="533"/>
                  </a:lnTo>
                  <a:lnTo>
                    <a:pt x="550" y="533"/>
                  </a:lnTo>
                  <a:lnTo>
                    <a:pt x="556" y="545"/>
                  </a:lnTo>
                  <a:lnTo>
                    <a:pt x="567" y="529"/>
                  </a:lnTo>
                  <a:lnTo>
                    <a:pt x="554" y="525"/>
                  </a:lnTo>
                  <a:lnTo>
                    <a:pt x="579" y="519"/>
                  </a:lnTo>
                  <a:lnTo>
                    <a:pt x="614" y="523"/>
                  </a:lnTo>
                  <a:lnTo>
                    <a:pt x="617" y="509"/>
                  </a:lnTo>
                  <a:lnTo>
                    <a:pt x="618" y="504"/>
                  </a:lnTo>
                  <a:lnTo>
                    <a:pt x="621" y="501"/>
                  </a:lnTo>
                  <a:lnTo>
                    <a:pt x="624" y="498"/>
                  </a:lnTo>
                  <a:lnTo>
                    <a:pt x="629" y="496"/>
                  </a:lnTo>
                  <a:lnTo>
                    <a:pt x="643" y="489"/>
                  </a:lnTo>
                  <a:lnTo>
                    <a:pt x="651" y="484"/>
                  </a:lnTo>
                  <a:lnTo>
                    <a:pt x="658" y="479"/>
                  </a:lnTo>
                  <a:lnTo>
                    <a:pt x="653" y="471"/>
                  </a:lnTo>
                  <a:lnTo>
                    <a:pt x="648" y="468"/>
                  </a:lnTo>
                  <a:lnTo>
                    <a:pt x="646" y="468"/>
                  </a:lnTo>
                  <a:lnTo>
                    <a:pt x="644" y="468"/>
                  </a:lnTo>
                  <a:lnTo>
                    <a:pt x="637" y="472"/>
                  </a:lnTo>
                  <a:lnTo>
                    <a:pt x="630" y="475"/>
                  </a:lnTo>
                  <a:lnTo>
                    <a:pt x="624" y="476"/>
                  </a:lnTo>
                  <a:lnTo>
                    <a:pt x="617" y="476"/>
                  </a:lnTo>
                  <a:lnTo>
                    <a:pt x="608" y="476"/>
                  </a:lnTo>
                  <a:lnTo>
                    <a:pt x="601" y="475"/>
                  </a:lnTo>
                  <a:lnTo>
                    <a:pt x="596" y="475"/>
                  </a:lnTo>
                  <a:lnTo>
                    <a:pt x="589" y="478"/>
                  </a:lnTo>
                  <a:lnTo>
                    <a:pt x="583" y="483"/>
                  </a:lnTo>
                  <a:lnTo>
                    <a:pt x="588" y="486"/>
                  </a:lnTo>
                  <a:lnTo>
                    <a:pt x="589" y="490"/>
                  </a:lnTo>
                  <a:lnTo>
                    <a:pt x="589" y="494"/>
                  </a:lnTo>
                  <a:lnTo>
                    <a:pt x="585" y="500"/>
                  </a:lnTo>
                  <a:lnTo>
                    <a:pt x="581" y="502"/>
                  </a:lnTo>
                  <a:lnTo>
                    <a:pt x="575" y="505"/>
                  </a:lnTo>
                  <a:lnTo>
                    <a:pt x="570" y="505"/>
                  </a:lnTo>
                  <a:lnTo>
                    <a:pt x="564" y="504"/>
                  </a:lnTo>
                  <a:lnTo>
                    <a:pt x="554" y="501"/>
                  </a:lnTo>
                  <a:lnTo>
                    <a:pt x="546" y="498"/>
                  </a:lnTo>
                  <a:lnTo>
                    <a:pt x="540" y="496"/>
                  </a:lnTo>
                  <a:lnTo>
                    <a:pt x="536" y="496"/>
                  </a:lnTo>
                  <a:lnTo>
                    <a:pt x="531" y="497"/>
                  </a:lnTo>
                  <a:lnTo>
                    <a:pt x="527" y="500"/>
                  </a:lnTo>
                  <a:lnTo>
                    <a:pt x="529" y="502"/>
                  </a:lnTo>
                  <a:lnTo>
                    <a:pt x="532" y="504"/>
                  </a:lnTo>
                  <a:lnTo>
                    <a:pt x="540" y="507"/>
                  </a:lnTo>
                  <a:lnTo>
                    <a:pt x="547" y="509"/>
                  </a:lnTo>
                  <a:lnTo>
                    <a:pt x="550" y="512"/>
                  </a:lnTo>
                  <a:lnTo>
                    <a:pt x="553" y="516"/>
                  </a:lnTo>
                  <a:lnTo>
                    <a:pt x="522" y="522"/>
                  </a:lnTo>
                  <a:lnTo>
                    <a:pt x="520" y="519"/>
                  </a:lnTo>
                  <a:lnTo>
                    <a:pt x="517" y="516"/>
                  </a:lnTo>
                  <a:lnTo>
                    <a:pt x="514" y="515"/>
                  </a:lnTo>
                  <a:lnTo>
                    <a:pt x="511" y="515"/>
                  </a:lnTo>
                  <a:lnTo>
                    <a:pt x="504" y="515"/>
                  </a:lnTo>
                  <a:lnTo>
                    <a:pt x="498" y="516"/>
                  </a:lnTo>
                  <a:lnTo>
                    <a:pt x="488" y="537"/>
                  </a:lnTo>
                  <a:lnTo>
                    <a:pt x="492" y="540"/>
                  </a:lnTo>
                  <a:lnTo>
                    <a:pt x="507" y="530"/>
                  </a:lnTo>
                  <a:lnTo>
                    <a:pt x="524" y="522"/>
                  </a:lnTo>
                  <a:close/>
                  <a:moveTo>
                    <a:pt x="1195" y="615"/>
                  </a:moveTo>
                  <a:lnTo>
                    <a:pt x="1195" y="615"/>
                  </a:lnTo>
                  <a:lnTo>
                    <a:pt x="1177" y="597"/>
                  </a:lnTo>
                  <a:lnTo>
                    <a:pt x="1170" y="597"/>
                  </a:lnTo>
                  <a:lnTo>
                    <a:pt x="1164" y="599"/>
                  </a:lnTo>
                  <a:lnTo>
                    <a:pt x="1159" y="604"/>
                  </a:lnTo>
                  <a:lnTo>
                    <a:pt x="1154" y="609"/>
                  </a:lnTo>
                  <a:lnTo>
                    <a:pt x="1162" y="622"/>
                  </a:lnTo>
                  <a:lnTo>
                    <a:pt x="1191" y="619"/>
                  </a:lnTo>
                  <a:lnTo>
                    <a:pt x="1194" y="617"/>
                  </a:lnTo>
                  <a:lnTo>
                    <a:pt x="1195" y="615"/>
                  </a:lnTo>
                  <a:lnTo>
                    <a:pt x="1200" y="620"/>
                  </a:lnTo>
                  <a:lnTo>
                    <a:pt x="1197" y="622"/>
                  </a:lnTo>
                  <a:lnTo>
                    <a:pt x="1194" y="624"/>
                  </a:lnTo>
                  <a:lnTo>
                    <a:pt x="1194" y="627"/>
                  </a:lnTo>
                  <a:lnTo>
                    <a:pt x="1194" y="628"/>
                  </a:lnTo>
                  <a:lnTo>
                    <a:pt x="1195" y="634"/>
                  </a:lnTo>
                  <a:lnTo>
                    <a:pt x="1197" y="640"/>
                  </a:lnTo>
                  <a:lnTo>
                    <a:pt x="1201" y="651"/>
                  </a:lnTo>
                  <a:lnTo>
                    <a:pt x="1211" y="645"/>
                  </a:lnTo>
                  <a:lnTo>
                    <a:pt x="1213" y="642"/>
                  </a:lnTo>
                  <a:lnTo>
                    <a:pt x="1215" y="640"/>
                  </a:lnTo>
                  <a:lnTo>
                    <a:pt x="1215" y="635"/>
                  </a:lnTo>
                  <a:lnTo>
                    <a:pt x="1215" y="633"/>
                  </a:lnTo>
                  <a:lnTo>
                    <a:pt x="1216" y="630"/>
                  </a:lnTo>
                  <a:lnTo>
                    <a:pt x="1219" y="628"/>
                  </a:lnTo>
                  <a:lnTo>
                    <a:pt x="1224" y="624"/>
                  </a:lnTo>
                  <a:lnTo>
                    <a:pt x="1230" y="622"/>
                  </a:lnTo>
                  <a:lnTo>
                    <a:pt x="1222" y="612"/>
                  </a:lnTo>
                  <a:lnTo>
                    <a:pt x="1237" y="608"/>
                  </a:lnTo>
                  <a:lnTo>
                    <a:pt x="1244" y="606"/>
                  </a:lnTo>
                  <a:lnTo>
                    <a:pt x="1249" y="604"/>
                  </a:lnTo>
                  <a:lnTo>
                    <a:pt x="1255" y="599"/>
                  </a:lnTo>
                  <a:lnTo>
                    <a:pt x="1260" y="594"/>
                  </a:lnTo>
                  <a:lnTo>
                    <a:pt x="1270" y="584"/>
                  </a:lnTo>
                  <a:lnTo>
                    <a:pt x="1288" y="592"/>
                  </a:lnTo>
                  <a:lnTo>
                    <a:pt x="1294" y="588"/>
                  </a:lnTo>
                  <a:lnTo>
                    <a:pt x="1296" y="586"/>
                  </a:lnTo>
                  <a:lnTo>
                    <a:pt x="1298" y="581"/>
                  </a:lnTo>
                  <a:lnTo>
                    <a:pt x="1296" y="577"/>
                  </a:lnTo>
                  <a:lnTo>
                    <a:pt x="1294" y="570"/>
                  </a:lnTo>
                  <a:lnTo>
                    <a:pt x="1291" y="563"/>
                  </a:lnTo>
                  <a:lnTo>
                    <a:pt x="1285" y="562"/>
                  </a:lnTo>
                  <a:lnTo>
                    <a:pt x="1280" y="562"/>
                  </a:lnTo>
                  <a:lnTo>
                    <a:pt x="1276" y="565"/>
                  </a:lnTo>
                  <a:lnTo>
                    <a:pt x="1273" y="566"/>
                  </a:lnTo>
                  <a:lnTo>
                    <a:pt x="1267" y="573"/>
                  </a:lnTo>
                  <a:lnTo>
                    <a:pt x="1263" y="580"/>
                  </a:lnTo>
                  <a:lnTo>
                    <a:pt x="1254" y="576"/>
                  </a:lnTo>
                  <a:lnTo>
                    <a:pt x="1245" y="570"/>
                  </a:lnTo>
                  <a:lnTo>
                    <a:pt x="1240" y="563"/>
                  </a:lnTo>
                  <a:lnTo>
                    <a:pt x="1237" y="556"/>
                  </a:lnTo>
                  <a:lnTo>
                    <a:pt x="1236" y="554"/>
                  </a:lnTo>
                  <a:lnTo>
                    <a:pt x="1233" y="551"/>
                  </a:lnTo>
                  <a:lnTo>
                    <a:pt x="1227" y="547"/>
                  </a:lnTo>
                  <a:lnTo>
                    <a:pt x="1224" y="543"/>
                  </a:lnTo>
                  <a:lnTo>
                    <a:pt x="1223" y="537"/>
                  </a:lnTo>
                  <a:lnTo>
                    <a:pt x="1224" y="532"/>
                  </a:lnTo>
                  <a:lnTo>
                    <a:pt x="1200" y="530"/>
                  </a:lnTo>
                  <a:lnTo>
                    <a:pt x="1198" y="536"/>
                  </a:lnTo>
                  <a:lnTo>
                    <a:pt x="1195" y="541"/>
                  </a:lnTo>
                  <a:lnTo>
                    <a:pt x="1191" y="547"/>
                  </a:lnTo>
                  <a:lnTo>
                    <a:pt x="1190" y="551"/>
                  </a:lnTo>
                  <a:lnTo>
                    <a:pt x="1191" y="554"/>
                  </a:lnTo>
                  <a:lnTo>
                    <a:pt x="1198" y="558"/>
                  </a:lnTo>
                  <a:lnTo>
                    <a:pt x="1205" y="562"/>
                  </a:lnTo>
                  <a:lnTo>
                    <a:pt x="1198" y="573"/>
                  </a:lnTo>
                  <a:lnTo>
                    <a:pt x="1230" y="572"/>
                  </a:lnTo>
                  <a:lnTo>
                    <a:pt x="1238" y="584"/>
                  </a:lnTo>
                  <a:lnTo>
                    <a:pt x="1231" y="586"/>
                  </a:lnTo>
                  <a:lnTo>
                    <a:pt x="1224" y="588"/>
                  </a:lnTo>
                  <a:lnTo>
                    <a:pt x="1219" y="592"/>
                  </a:lnTo>
                  <a:lnTo>
                    <a:pt x="1213" y="597"/>
                  </a:lnTo>
                  <a:lnTo>
                    <a:pt x="1205" y="606"/>
                  </a:lnTo>
                  <a:lnTo>
                    <a:pt x="1195" y="615"/>
                  </a:lnTo>
                  <a:close/>
                  <a:moveTo>
                    <a:pt x="1092" y="500"/>
                  </a:moveTo>
                  <a:lnTo>
                    <a:pt x="1092" y="500"/>
                  </a:lnTo>
                  <a:lnTo>
                    <a:pt x="1108" y="514"/>
                  </a:lnTo>
                  <a:lnTo>
                    <a:pt x="1096" y="522"/>
                  </a:lnTo>
                  <a:lnTo>
                    <a:pt x="1083" y="530"/>
                  </a:lnTo>
                  <a:lnTo>
                    <a:pt x="1078" y="536"/>
                  </a:lnTo>
                  <a:lnTo>
                    <a:pt x="1069" y="538"/>
                  </a:lnTo>
                  <a:lnTo>
                    <a:pt x="1062" y="538"/>
                  </a:lnTo>
                  <a:lnTo>
                    <a:pt x="1054" y="537"/>
                  </a:lnTo>
                  <a:lnTo>
                    <a:pt x="1036" y="534"/>
                  </a:lnTo>
                  <a:lnTo>
                    <a:pt x="1042" y="518"/>
                  </a:lnTo>
                  <a:lnTo>
                    <a:pt x="1080" y="515"/>
                  </a:lnTo>
                  <a:lnTo>
                    <a:pt x="1078" y="511"/>
                  </a:lnTo>
                  <a:lnTo>
                    <a:pt x="1075" y="507"/>
                  </a:lnTo>
                  <a:lnTo>
                    <a:pt x="1072" y="505"/>
                  </a:lnTo>
                  <a:lnTo>
                    <a:pt x="1069" y="504"/>
                  </a:lnTo>
                  <a:lnTo>
                    <a:pt x="1062" y="504"/>
                  </a:lnTo>
                  <a:lnTo>
                    <a:pt x="1054" y="504"/>
                  </a:lnTo>
                  <a:lnTo>
                    <a:pt x="1047" y="505"/>
                  </a:lnTo>
                  <a:lnTo>
                    <a:pt x="1039" y="505"/>
                  </a:lnTo>
                  <a:lnTo>
                    <a:pt x="1035" y="505"/>
                  </a:lnTo>
                  <a:lnTo>
                    <a:pt x="1031" y="504"/>
                  </a:lnTo>
                  <a:lnTo>
                    <a:pt x="1028" y="501"/>
                  </a:lnTo>
                  <a:lnTo>
                    <a:pt x="1026" y="496"/>
                  </a:lnTo>
                  <a:lnTo>
                    <a:pt x="1024" y="494"/>
                  </a:lnTo>
                  <a:lnTo>
                    <a:pt x="1018" y="494"/>
                  </a:lnTo>
                  <a:lnTo>
                    <a:pt x="1015" y="491"/>
                  </a:lnTo>
                  <a:lnTo>
                    <a:pt x="1011" y="491"/>
                  </a:lnTo>
                  <a:lnTo>
                    <a:pt x="1004" y="493"/>
                  </a:lnTo>
                  <a:lnTo>
                    <a:pt x="997" y="496"/>
                  </a:lnTo>
                  <a:lnTo>
                    <a:pt x="995" y="497"/>
                  </a:lnTo>
                  <a:lnTo>
                    <a:pt x="990" y="496"/>
                  </a:lnTo>
                  <a:lnTo>
                    <a:pt x="986" y="491"/>
                  </a:lnTo>
                  <a:lnTo>
                    <a:pt x="979" y="487"/>
                  </a:lnTo>
                  <a:lnTo>
                    <a:pt x="972" y="486"/>
                  </a:lnTo>
                  <a:lnTo>
                    <a:pt x="961" y="487"/>
                  </a:lnTo>
                  <a:lnTo>
                    <a:pt x="966" y="496"/>
                  </a:lnTo>
                  <a:lnTo>
                    <a:pt x="970" y="505"/>
                  </a:lnTo>
                  <a:lnTo>
                    <a:pt x="972" y="509"/>
                  </a:lnTo>
                  <a:lnTo>
                    <a:pt x="972" y="515"/>
                  </a:lnTo>
                  <a:lnTo>
                    <a:pt x="972" y="519"/>
                  </a:lnTo>
                  <a:lnTo>
                    <a:pt x="971" y="525"/>
                  </a:lnTo>
                  <a:lnTo>
                    <a:pt x="960" y="529"/>
                  </a:lnTo>
                  <a:lnTo>
                    <a:pt x="948" y="533"/>
                  </a:lnTo>
                  <a:lnTo>
                    <a:pt x="943" y="534"/>
                  </a:lnTo>
                  <a:lnTo>
                    <a:pt x="938" y="537"/>
                  </a:lnTo>
                  <a:lnTo>
                    <a:pt x="935" y="540"/>
                  </a:lnTo>
                  <a:lnTo>
                    <a:pt x="932" y="543"/>
                  </a:lnTo>
                  <a:lnTo>
                    <a:pt x="928" y="551"/>
                  </a:lnTo>
                  <a:lnTo>
                    <a:pt x="927" y="562"/>
                  </a:lnTo>
                  <a:lnTo>
                    <a:pt x="954" y="551"/>
                  </a:lnTo>
                  <a:lnTo>
                    <a:pt x="956" y="538"/>
                  </a:lnTo>
                  <a:lnTo>
                    <a:pt x="970" y="540"/>
                  </a:lnTo>
                  <a:lnTo>
                    <a:pt x="981" y="540"/>
                  </a:lnTo>
                  <a:lnTo>
                    <a:pt x="985" y="538"/>
                  </a:lnTo>
                  <a:lnTo>
                    <a:pt x="988" y="536"/>
                  </a:lnTo>
                  <a:lnTo>
                    <a:pt x="990" y="533"/>
                  </a:lnTo>
                  <a:lnTo>
                    <a:pt x="990" y="530"/>
                  </a:lnTo>
                  <a:lnTo>
                    <a:pt x="989" y="519"/>
                  </a:lnTo>
                  <a:lnTo>
                    <a:pt x="985" y="507"/>
                  </a:lnTo>
                  <a:lnTo>
                    <a:pt x="1014" y="505"/>
                  </a:lnTo>
                  <a:lnTo>
                    <a:pt x="1007" y="530"/>
                  </a:lnTo>
                  <a:lnTo>
                    <a:pt x="1038" y="534"/>
                  </a:lnTo>
                  <a:lnTo>
                    <a:pt x="1032" y="540"/>
                  </a:lnTo>
                  <a:lnTo>
                    <a:pt x="1029" y="545"/>
                  </a:lnTo>
                  <a:lnTo>
                    <a:pt x="1029" y="552"/>
                  </a:lnTo>
                  <a:lnTo>
                    <a:pt x="1031" y="559"/>
                  </a:lnTo>
                  <a:lnTo>
                    <a:pt x="1049" y="562"/>
                  </a:lnTo>
                  <a:lnTo>
                    <a:pt x="1057" y="548"/>
                  </a:lnTo>
                  <a:lnTo>
                    <a:pt x="1068" y="556"/>
                  </a:lnTo>
                  <a:lnTo>
                    <a:pt x="1064" y="559"/>
                  </a:lnTo>
                  <a:lnTo>
                    <a:pt x="1061" y="562"/>
                  </a:lnTo>
                  <a:lnTo>
                    <a:pt x="1060" y="565"/>
                  </a:lnTo>
                  <a:lnTo>
                    <a:pt x="1058" y="569"/>
                  </a:lnTo>
                  <a:lnTo>
                    <a:pt x="1069" y="573"/>
                  </a:lnTo>
                  <a:lnTo>
                    <a:pt x="1074" y="573"/>
                  </a:lnTo>
                  <a:lnTo>
                    <a:pt x="1076" y="573"/>
                  </a:lnTo>
                  <a:lnTo>
                    <a:pt x="1079" y="572"/>
                  </a:lnTo>
                  <a:lnTo>
                    <a:pt x="1082" y="570"/>
                  </a:lnTo>
                  <a:lnTo>
                    <a:pt x="1085" y="562"/>
                  </a:lnTo>
                  <a:lnTo>
                    <a:pt x="1089" y="554"/>
                  </a:lnTo>
                  <a:lnTo>
                    <a:pt x="1093" y="548"/>
                  </a:lnTo>
                  <a:lnTo>
                    <a:pt x="1100" y="543"/>
                  </a:lnTo>
                  <a:lnTo>
                    <a:pt x="1107" y="540"/>
                  </a:lnTo>
                  <a:lnTo>
                    <a:pt x="1121" y="536"/>
                  </a:lnTo>
                  <a:lnTo>
                    <a:pt x="1136" y="532"/>
                  </a:lnTo>
                  <a:lnTo>
                    <a:pt x="1140" y="532"/>
                  </a:lnTo>
                  <a:lnTo>
                    <a:pt x="1144" y="529"/>
                  </a:lnTo>
                  <a:lnTo>
                    <a:pt x="1147" y="526"/>
                  </a:lnTo>
                  <a:lnTo>
                    <a:pt x="1147" y="520"/>
                  </a:lnTo>
                  <a:lnTo>
                    <a:pt x="1118" y="520"/>
                  </a:lnTo>
                  <a:lnTo>
                    <a:pt x="1123" y="516"/>
                  </a:lnTo>
                  <a:lnTo>
                    <a:pt x="1129" y="514"/>
                  </a:lnTo>
                  <a:lnTo>
                    <a:pt x="1133" y="512"/>
                  </a:lnTo>
                  <a:lnTo>
                    <a:pt x="1139" y="511"/>
                  </a:lnTo>
                  <a:lnTo>
                    <a:pt x="1150" y="512"/>
                  </a:lnTo>
                  <a:lnTo>
                    <a:pt x="1161" y="515"/>
                  </a:lnTo>
                  <a:lnTo>
                    <a:pt x="1164" y="511"/>
                  </a:lnTo>
                  <a:lnTo>
                    <a:pt x="1165" y="508"/>
                  </a:lnTo>
                  <a:lnTo>
                    <a:pt x="1166" y="507"/>
                  </a:lnTo>
                  <a:lnTo>
                    <a:pt x="1166" y="501"/>
                  </a:lnTo>
                  <a:lnTo>
                    <a:pt x="1166" y="497"/>
                  </a:lnTo>
                  <a:lnTo>
                    <a:pt x="1168" y="491"/>
                  </a:lnTo>
                  <a:lnTo>
                    <a:pt x="1173" y="487"/>
                  </a:lnTo>
                  <a:lnTo>
                    <a:pt x="1175" y="486"/>
                  </a:lnTo>
                  <a:lnTo>
                    <a:pt x="1175" y="480"/>
                  </a:lnTo>
                  <a:lnTo>
                    <a:pt x="1173" y="476"/>
                  </a:lnTo>
                  <a:lnTo>
                    <a:pt x="1170" y="472"/>
                  </a:lnTo>
                  <a:lnTo>
                    <a:pt x="1166" y="469"/>
                  </a:lnTo>
                  <a:lnTo>
                    <a:pt x="1162" y="468"/>
                  </a:lnTo>
                  <a:lnTo>
                    <a:pt x="1157" y="471"/>
                  </a:lnTo>
                  <a:lnTo>
                    <a:pt x="1152" y="473"/>
                  </a:lnTo>
                  <a:lnTo>
                    <a:pt x="1146" y="478"/>
                  </a:lnTo>
                  <a:lnTo>
                    <a:pt x="1151" y="486"/>
                  </a:lnTo>
                  <a:lnTo>
                    <a:pt x="1134" y="504"/>
                  </a:lnTo>
                  <a:lnTo>
                    <a:pt x="1134" y="493"/>
                  </a:lnTo>
                  <a:lnTo>
                    <a:pt x="1139" y="482"/>
                  </a:lnTo>
                  <a:lnTo>
                    <a:pt x="1139" y="479"/>
                  </a:lnTo>
                  <a:lnTo>
                    <a:pt x="1139" y="476"/>
                  </a:lnTo>
                  <a:lnTo>
                    <a:pt x="1136" y="473"/>
                  </a:lnTo>
                  <a:lnTo>
                    <a:pt x="1133" y="473"/>
                  </a:lnTo>
                  <a:lnTo>
                    <a:pt x="1130" y="473"/>
                  </a:lnTo>
                  <a:lnTo>
                    <a:pt x="1128" y="476"/>
                  </a:lnTo>
                  <a:lnTo>
                    <a:pt x="1125" y="479"/>
                  </a:lnTo>
                  <a:lnTo>
                    <a:pt x="1126" y="483"/>
                  </a:lnTo>
                  <a:lnTo>
                    <a:pt x="1123" y="486"/>
                  </a:lnTo>
                  <a:lnTo>
                    <a:pt x="1121" y="487"/>
                  </a:lnTo>
                  <a:lnTo>
                    <a:pt x="1118" y="490"/>
                  </a:lnTo>
                  <a:lnTo>
                    <a:pt x="1092" y="500"/>
                  </a:lnTo>
                  <a:lnTo>
                    <a:pt x="1094" y="491"/>
                  </a:lnTo>
                  <a:lnTo>
                    <a:pt x="1096" y="482"/>
                  </a:lnTo>
                  <a:lnTo>
                    <a:pt x="1097" y="478"/>
                  </a:lnTo>
                  <a:lnTo>
                    <a:pt x="1100" y="473"/>
                  </a:lnTo>
                  <a:lnTo>
                    <a:pt x="1104" y="471"/>
                  </a:lnTo>
                  <a:lnTo>
                    <a:pt x="1110" y="468"/>
                  </a:lnTo>
                  <a:lnTo>
                    <a:pt x="1093" y="450"/>
                  </a:lnTo>
                  <a:lnTo>
                    <a:pt x="1090" y="453"/>
                  </a:lnTo>
                  <a:lnTo>
                    <a:pt x="1087" y="455"/>
                  </a:lnTo>
                  <a:lnTo>
                    <a:pt x="1083" y="462"/>
                  </a:lnTo>
                  <a:lnTo>
                    <a:pt x="1080" y="465"/>
                  </a:lnTo>
                  <a:lnTo>
                    <a:pt x="1078" y="466"/>
                  </a:lnTo>
                  <a:lnTo>
                    <a:pt x="1074" y="468"/>
                  </a:lnTo>
                  <a:lnTo>
                    <a:pt x="1069" y="468"/>
                  </a:lnTo>
                  <a:lnTo>
                    <a:pt x="1062" y="468"/>
                  </a:lnTo>
                  <a:lnTo>
                    <a:pt x="1056" y="465"/>
                  </a:lnTo>
                  <a:lnTo>
                    <a:pt x="1050" y="462"/>
                  </a:lnTo>
                  <a:lnTo>
                    <a:pt x="1047" y="460"/>
                  </a:lnTo>
                  <a:lnTo>
                    <a:pt x="1046" y="455"/>
                  </a:lnTo>
                  <a:lnTo>
                    <a:pt x="1008" y="479"/>
                  </a:lnTo>
                  <a:lnTo>
                    <a:pt x="1010" y="483"/>
                  </a:lnTo>
                  <a:lnTo>
                    <a:pt x="1028" y="487"/>
                  </a:lnTo>
                  <a:lnTo>
                    <a:pt x="1047" y="489"/>
                  </a:lnTo>
                  <a:lnTo>
                    <a:pt x="1049" y="489"/>
                  </a:lnTo>
                  <a:lnTo>
                    <a:pt x="1050" y="486"/>
                  </a:lnTo>
                  <a:lnTo>
                    <a:pt x="1051" y="482"/>
                  </a:lnTo>
                  <a:lnTo>
                    <a:pt x="1051" y="480"/>
                  </a:lnTo>
                  <a:lnTo>
                    <a:pt x="1049" y="480"/>
                  </a:lnTo>
                  <a:lnTo>
                    <a:pt x="1044" y="480"/>
                  </a:lnTo>
                  <a:lnTo>
                    <a:pt x="1043" y="479"/>
                  </a:lnTo>
                  <a:lnTo>
                    <a:pt x="1042" y="479"/>
                  </a:lnTo>
                  <a:lnTo>
                    <a:pt x="1043" y="476"/>
                  </a:lnTo>
                  <a:lnTo>
                    <a:pt x="1044" y="472"/>
                  </a:lnTo>
                  <a:lnTo>
                    <a:pt x="1069" y="480"/>
                  </a:lnTo>
                  <a:lnTo>
                    <a:pt x="1060" y="489"/>
                  </a:lnTo>
                  <a:lnTo>
                    <a:pt x="1064" y="490"/>
                  </a:lnTo>
                  <a:lnTo>
                    <a:pt x="1069" y="491"/>
                  </a:lnTo>
                  <a:lnTo>
                    <a:pt x="1078" y="491"/>
                  </a:lnTo>
                  <a:lnTo>
                    <a:pt x="1082" y="491"/>
                  </a:lnTo>
                  <a:lnTo>
                    <a:pt x="1086" y="493"/>
                  </a:lnTo>
                  <a:lnTo>
                    <a:pt x="1089" y="496"/>
                  </a:lnTo>
                  <a:lnTo>
                    <a:pt x="1092" y="500"/>
                  </a:lnTo>
                  <a:close/>
                  <a:moveTo>
                    <a:pt x="1056" y="610"/>
                  </a:moveTo>
                  <a:lnTo>
                    <a:pt x="1056" y="609"/>
                  </a:lnTo>
                  <a:lnTo>
                    <a:pt x="1051" y="610"/>
                  </a:lnTo>
                  <a:lnTo>
                    <a:pt x="1049" y="609"/>
                  </a:lnTo>
                  <a:lnTo>
                    <a:pt x="1046" y="608"/>
                  </a:lnTo>
                  <a:lnTo>
                    <a:pt x="1044" y="606"/>
                  </a:lnTo>
                  <a:lnTo>
                    <a:pt x="1042" y="601"/>
                  </a:lnTo>
                  <a:lnTo>
                    <a:pt x="1036" y="597"/>
                  </a:lnTo>
                  <a:lnTo>
                    <a:pt x="1026" y="604"/>
                  </a:lnTo>
                  <a:lnTo>
                    <a:pt x="1029" y="623"/>
                  </a:lnTo>
                  <a:lnTo>
                    <a:pt x="1024" y="624"/>
                  </a:lnTo>
                  <a:lnTo>
                    <a:pt x="1018" y="624"/>
                  </a:lnTo>
                  <a:lnTo>
                    <a:pt x="1007" y="622"/>
                  </a:lnTo>
                  <a:lnTo>
                    <a:pt x="1002" y="620"/>
                  </a:lnTo>
                  <a:lnTo>
                    <a:pt x="996" y="619"/>
                  </a:lnTo>
                  <a:lnTo>
                    <a:pt x="990" y="620"/>
                  </a:lnTo>
                  <a:lnTo>
                    <a:pt x="984" y="623"/>
                  </a:lnTo>
                  <a:lnTo>
                    <a:pt x="996" y="642"/>
                  </a:lnTo>
                  <a:lnTo>
                    <a:pt x="979" y="653"/>
                  </a:lnTo>
                  <a:lnTo>
                    <a:pt x="977" y="634"/>
                  </a:lnTo>
                  <a:lnTo>
                    <a:pt x="954" y="641"/>
                  </a:lnTo>
                  <a:lnTo>
                    <a:pt x="948" y="644"/>
                  </a:lnTo>
                  <a:lnTo>
                    <a:pt x="943" y="642"/>
                  </a:lnTo>
                  <a:lnTo>
                    <a:pt x="942" y="640"/>
                  </a:lnTo>
                  <a:lnTo>
                    <a:pt x="941" y="634"/>
                  </a:lnTo>
                  <a:lnTo>
                    <a:pt x="942" y="623"/>
                  </a:lnTo>
                  <a:lnTo>
                    <a:pt x="957" y="616"/>
                  </a:lnTo>
                  <a:lnTo>
                    <a:pt x="934" y="605"/>
                  </a:lnTo>
                  <a:lnTo>
                    <a:pt x="934" y="598"/>
                  </a:lnTo>
                  <a:lnTo>
                    <a:pt x="935" y="594"/>
                  </a:lnTo>
                  <a:lnTo>
                    <a:pt x="939" y="591"/>
                  </a:lnTo>
                  <a:lnTo>
                    <a:pt x="948" y="590"/>
                  </a:lnTo>
                  <a:lnTo>
                    <a:pt x="949" y="595"/>
                  </a:lnTo>
                  <a:lnTo>
                    <a:pt x="952" y="601"/>
                  </a:lnTo>
                  <a:lnTo>
                    <a:pt x="956" y="604"/>
                  </a:lnTo>
                  <a:lnTo>
                    <a:pt x="961" y="606"/>
                  </a:lnTo>
                  <a:lnTo>
                    <a:pt x="967" y="608"/>
                  </a:lnTo>
                  <a:lnTo>
                    <a:pt x="972" y="606"/>
                  </a:lnTo>
                  <a:lnTo>
                    <a:pt x="975" y="604"/>
                  </a:lnTo>
                  <a:lnTo>
                    <a:pt x="978" y="598"/>
                  </a:lnTo>
                  <a:lnTo>
                    <a:pt x="974" y="595"/>
                  </a:lnTo>
                  <a:lnTo>
                    <a:pt x="970" y="591"/>
                  </a:lnTo>
                  <a:lnTo>
                    <a:pt x="970" y="590"/>
                  </a:lnTo>
                  <a:lnTo>
                    <a:pt x="970" y="587"/>
                  </a:lnTo>
                  <a:lnTo>
                    <a:pt x="971" y="586"/>
                  </a:lnTo>
                  <a:lnTo>
                    <a:pt x="972" y="583"/>
                  </a:lnTo>
                  <a:lnTo>
                    <a:pt x="978" y="580"/>
                  </a:lnTo>
                  <a:lnTo>
                    <a:pt x="984" y="580"/>
                  </a:lnTo>
                  <a:lnTo>
                    <a:pt x="989" y="581"/>
                  </a:lnTo>
                  <a:lnTo>
                    <a:pt x="993" y="587"/>
                  </a:lnTo>
                  <a:lnTo>
                    <a:pt x="999" y="590"/>
                  </a:lnTo>
                  <a:lnTo>
                    <a:pt x="1004" y="591"/>
                  </a:lnTo>
                  <a:lnTo>
                    <a:pt x="1013" y="592"/>
                  </a:lnTo>
                  <a:lnTo>
                    <a:pt x="1018" y="591"/>
                  </a:lnTo>
                  <a:lnTo>
                    <a:pt x="1031" y="588"/>
                  </a:lnTo>
                  <a:lnTo>
                    <a:pt x="1043" y="588"/>
                  </a:lnTo>
                  <a:lnTo>
                    <a:pt x="1049" y="588"/>
                  </a:lnTo>
                  <a:lnTo>
                    <a:pt x="1053" y="587"/>
                  </a:lnTo>
                  <a:lnTo>
                    <a:pt x="1057" y="583"/>
                  </a:lnTo>
                  <a:lnTo>
                    <a:pt x="1058" y="580"/>
                  </a:lnTo>
                  <a:lnTo>
                    <a:pt x="1060" y="577"/>
                  </a:lnTo>
                  <a:lnTo>
                    <a:pt x="1050" y="574"/>
                  </a:lnTo>
                  <a:lnTo>
                    <a:pt x="1044" y="574"/>
                  </a:lnTo>
                  <a:lnTo>
                    <a:pt x="1042" y="574"/>
                  </a:lnTo>
                  <a:lnTo>
                    <a:pt x="1032" y="577"/>
                  </a:lnTo>
                  <a:lnTo>
                    <a:pt x="1024" y="576"/>
                  </a:lnTo>
                  <a:lnTo>
                    <a:pt x="1017" y="573"/>
                  </a:lnTo>
                  <a:lnTo>
                    <a:pt x="1010" y="569"/>
                  </a:lnTo>
                  <a:lnTo>
                    <a:pt x="1010" y="556"/>
                  </a:lnTo>
                  <a:lnTo>
                    <a:pt x="997" y="559"/>
                  </a:lnTo>
                  <a:lnTo>
                    <a:pt x="992" y="561"/>
                  </a:lnTo>
                  <a:lnTo>
                    <a:pt x="988" y="561"/>
                  </a:lnTo>
                  <a:lnTo>
                    <a:pt x="981" y="559"/>
                  </a:lnTo>
                  <a:lnTo>
                    <a:pt x="977" y="559"/>
                  </a:lnTo>
                  <a:lnTo>
                    <a:pt x="971" y="562"/>
                  </a:lnTo>
                  <a:lnTo>
                    <a:pt x="968" y="566"/>
                  </a:lnTo>
                  <a:lnTo>
                    <a:pt x="964" y="569"/>
                  </a:lnTo>
                  <a:lnTo>
                    <a:pt x="960" y="570"/>
                  </a:lnTo>
                  <a:lnTo>
                    <a:pt x="954" y="570"/>
                  </a:lnTo>
                  <a:lnTo>
                    <a:pt x="952" y="569"/>
                  </a:lnTo>
                  <a:lnTo>
                    <a:pt x="949" y="565"/>
                  </a:lnTo>
                  <a:lnTo>
                    <a:pt x="946" y="563"/>
                  </a:lnTo>
                  <a:lnTo>
                    <a:pt x="943" y="562"/>
                  </a:lnTo>
                  <a:lnTo>
                    <a:pt x="941" y="562"/>
                  </a:lnTo>
                  <a:lnTo>
                    <a:pt x="925" y="563"/>
                  </a:lnTo>
                  <a:lnTo>
                    <a:pt x="935" y="581"/>
                  </a:lnTo>
                  <a:lnTo>
                    <a:pt x="920" y="591"/>
                  </a:lnTo>
                  <a:lnTo>
                    <a:pt x="914" y="594"/>
                  </a:lnTo>
                  <a:lnTo>
                    <a:pt x="910" y="597"/>
                  </a:lnTo>
                  <a:lnTo>
                    <a:pt x="906" y="597"/>
                  </a:lnTo>
                  <a:lnTo>
                    <a:pt x="902" y="595"/>
                  </a:lnTo>
                  <a:lnTo>
                    <a:pt x="891" y="591"/>
                  </a:lnTo>
                  <a:lnTo>
                    <a:pt x="873" y="615"/>
                  </a:lnTo>
                  <a:lnTo>
                    <a:pt x="862" y="617"/>
                  </a:lnTo>
                  <a:lnTo>
                    <a:pt x="852" y="620"/>
                  </a:lnTo>
                  <a:lnTo>
                    <a:pt x="840" y="623"/>
                  </a:lnTo>
                  <a:lnTo>
                    <a:pt x="833" y="624"/>
                  </a:lnTo>
                  <a:lnTo>
                    <a:pt x="826" y="624"/>
                  </a:lnTo>
                  <a:lnTo>
                    <a:pt x="801" y="619"/>
                  </a:lnTo>
                  <a:lnTo>
                    <a:pt x="776" y="612"/>
                  </a:lnTo>
                  <a:lnTo>
                    <a:pt x="783" y="601"/>
                  </a:lnTo>
                  <a:lnTo>
                    <a:pt x="798" y="604"/>
                  </a:lnTo>
                  <a:lnTo>
                    <a:pt x="812" y="606"/>
                  </a:lnTo>
                  <a:lnTo>
                    <a:pt x="824" y="608"/>
                  </a:lnTo>
                  <a:lnTo>
                    <a:pt x="831" y="608"/>
                  </a:lnTo>
                  <a:lnTo>
                    <a:pt x="838" y="606"/>
                  </a:lnTo>
                  <a:lnTo>
                    <a:pt x="830" y="587"/>
                  </a:lnTo>
                  <a:lnTo>
                    <a:pt x="884" y="587"/>
                  </a:lnTo>
                  <a:lnTo>
                    <a:pt x="878" y="573"/>
                  </a:lnTo>
                  <a:lnTo>
                    <a:pt x="884" y="573"/>
                  </a:lnTo>
                  <a:lnTo>
                    <a:pt x="887" y="572"/>
                  </a:lnTo>
                  <a:lnTo>
                    <a:pt x="888" y="569"/>
                  </a:lnTo>
                  <a:lnTo>
                    <a:pt x="889" y="566"/>
                  </a:lnTo>
                  <a:lnTo>
                    <a:pt x="889" y="559"/>
                  </a:lnTo>
                  <a:lnTo>
                    <a:pt x="889" y="556"/>
                  </a:lnTo>
                  <a:lnTo>
                    <a:pt x="891" y="555"/>
                  </a:lnTo>
                  <a:lnTo>
                    <a:pt x="909" y="554"/>
                  </a:lnTo>
                  <a:lnTo>
                    <a:pt x="914" y="554"/>
                  </a:lnTo>
                  <a:lnTo>
                    <a:pt x="918" y="552"/>
                  </a:lnTo>
                  <a:lnTo>
                    <a:pt x="920" y="550"/>
                  </a:lnTo>
                  <a:lnTo>
                    <a:pt x="921" y="547"/>
                  </a:lnTo>
                  <a:lnTo>
                    <a:pt x="920" y="538"/>
                  </a:lnTo>
                  <a:lnTo>
                    <a:pt x="913" y="537"/>
                  </a:lnTo>
                  <a:lnTo>
                    <a:pt x="907" y="537"/>
                  </a:lnTo>
                  <a:lnTo>
                    <a:pt x="903" y="538"/>
                  </a:lnTo>
                  <a:lnTo>
                    <a:pt x="898" y="541"/>
                  </a:lnTo>
                  <a:lnTo>
                    <a:pt x="888" y="547"/>
                  </a:lnTo>
                  <a:lnTo>
                    <a:pt x="884" y="548"/>
                  </a:lnTo>
                  <a:lnTo>
                    <a:pt x="878" y="550"/>
                  </a:lnTo>
                  <a:lnTo>
                    <a:pt x="878" y="543"/>
                  </a:lnTo>
                  <a:lnTo>
                    <a:pt x="881" y="537"/>
                  </a:lnTo>
                  <a:lnTo>
                    <a:pt x="884" y="536"/>
                  </a:lnTo>
                  <a:lnTo>
                    <a:pt x="887" y="534"/>
                  </a:lnTo>
                  <a:lnTo>
                    <a:pt x="895" y="534"/>
                  </a:lnTo>
                  <a:lnTo>
                    <a:pt x="900" y="536"/>
                  </a:lnTo>
                  <a:lnTo>
                    <a:pt x="905" y="534"/>
                  </a:lnTo>
                  <a:lnTo>
                    <a:pt x="907" y="533"/>
                  </a:lnTo>
                  <a:lnTo>
                    <a:pt x="909" y="532"/>
                  </a:lnTo>
                  <a:lnTo>
                    <a:pt x="910" y="529"/>
                  </a:lnTo>
                  <a:lnTo>
                    <a:pt x="910" y="526"/>
                  </a:lnTo>
                  <a:lnTo>
                    <a:pt x="914" y="523"/>
                  </a:lnTo>
                  <a:lnTo>
                    <a:pt x="921" y="522"/>
                  </a:lnTo>
                  <a:lnTo>
                    <a:pt x="927" y="519"/>
                  </a:lnTo>
                  <a:lnTo>
                    <a:pt x="924" y="502"/>
                  </a:lnTo>
                  <a:lnTo>
                    <a:pt x="961" y="502"/>
                  </a:lnTo>
                  <a:lnTo>
                    <a:pt x="957" y="498"/>
                  </a:lnTo>
                  <a:lnTo>
                    <a:pt x="954" y="494"/>
                  </a:lnTo>
                  <a:lnTo>
                    <a:pt x="953" y="490"/>
                  </a:lnTo>
                  <a:lnTo>
                    <a:pt x="953" y="487"/>
                  </a:lnTo>
                  <a:lnTo>
                    <a:pt x="954" y="480"/>
                  </a:lnTo>
                  <a:lnTo>
                    <a:pt x="956" y="475"/>
                  </a:lnTo>
                  <a:lnTo>
                    <a:pt x="938" y="469"/>
                  </a:lnTo>
                  <a:lnTo>
                    <a:pt x="946" y="464"/>
                  </a:lnTo>
                  <a:lnTo>
                    <a:pt x="954" y="460"/>
                  </a:lnTo>
                  <a:lnTo>
                    <a:pt x="963" y="457"/>
                  </a:lnTo>
                  <a:lnTo>
                    <a:pt x="972" y="455"/>
                  </a:lnTo>
                  <a:lnTo>
                    <a:pt x="979" y="454"/>
                  </a:lnTo>
                  <a:lnTo>
                    <a:pt x="988" y="451"/>
                  </a:lnTo>
                  <a:lnTo>
                    <a:pt x="996" y="448"/>
                  </a:lnTo>
                  <a:lnTo>
                    <a:pt x="1004" y="447"/>
                  </a:lnTo>
                  <a:lnTo>
                    <a:pt x="1025" y="448"/>
                  </a:lnTo>
                  <a:lnTo>
                    <a:pt x="1036" y="447"/>
                  </a:lnTo>
                  <a:lnTo>
                    <a:pt x="1047" y="444"/>
                  </a:lnTo>
                  <a:lnTo>
                    <a:pt x="1054" y="443"/>
                  </a:lnTo>
                  <a:lnTo>
                    <a:pt x="1061" y="443"/>
                  </a:lnTo>
                  <a:lnTo>
                    <a:pt x="1080" y="442"/>
                  </a:lnTo>
                  <a:lnTo>
                    <a:pt x="1090" y="442"/>
                  </a:lnTo>
                  <a:lnTo>
                    <a:pt x="1098" y="440"/>
                  </a:lnTo>
                  <a:lnTo>
                    <a:pt x="1103" y="437"/>
                  </a:lnTo>
                  <a:lnTo>
                    <a:pt x="1107" y="435"/>
                  </a:lnTo>
                  <a:lnTo>
                    <a:pt x="1114" y="428"/>
                  </a:lnTo>
                  <a:lnTo>
                    <a:pt x="1114" y="425"/>
                  </a:lnTo>
                  <a:lnTo>
                    <a:pt x="1111" y="422"/>
                  </a:lnTo>
                  <a:lnTo>
                    <a:pt x="1107" y="418"/>
                  </a:lnTo>
                  <a:lnTo>
                    <a:pt x="1101" y="418"/>
                  </a:lnTo>
                  <a:lnTo>
                    <a:pt x="1094" y="418"/>
                  </a:lnTo>
                  <a:lnTo>
                    <a:pt x="1092" y="418"/>
                  </a:lnTo>
                  <a:lnTo>
                    <a:pt x="1089" y="418"/>
                  </a:lnTo>
                  <a:lnTo>
                    <a:pt x="1086" y="421"/>
                  </a:lnTo>
                  <a:lnTo>
                    <a:pt x="1085" y="425"/>
                  </a:lnTo>
                  <a:lnTo>
                    <a:pt x="1092" y="428"/>
                  </a:lnTo>
                  <a:lnTo>
                    <a:pt x="1100" y="433"/>
                  </a:lnTo>
                  <a:lnTo>
                    <a:pt x="1085" y="433"/>
                  </a:lnTo>
                  <a:lnTo>
                    <a:pt x="1069" y="432"/>
                  </a:lnTo>
                  <a:lnTo>
                    <a:pt x="1057" y="432"/>
                  </a:lnTo>
                  <a:lnTo>
                    <a:pt x="1050" y="433"/>
                  </a:lnTo>
                  <a:lnTo>
                    <a:pt x="1044" y="436"/>
                  </a:lnTo>
                  <a:lnTo>
                    <a:pt x="1040" y="430"/>
                  </a:lnTo>
                  <a:lnTo>
                    <a:pt x="1040" y="426"/>
                  </a:lnTo>
                  <a:lnTo>
                    <a:pt x="1042" y="425"/>
                  </a:lnTo>
                  <a:lnTo>
                    <a:pt x="1044" y="422"/>
                  </a:lnTo>
                  <a:lnTo>
                    <a:pt x="1053" y="419"/>
                  </a:lnTo>
                  <a:lnTo>
                    <a:pt x="1056" y="417"/>
                  </a:lnTo>
                  <a:lnTo>
                    <a:pt x="1057" y="414"/>
                  </a:lnTo>
                  <a:lnTo>
                    <a:pt x="1039" y="408"/>
                  </a:lnTo>
                  <a:lnTo>
                    <a:pt x="1036" y="401"/>
                  </a:lnTo>
                  <a:lnTo>
                    <a:pt x="1035" y="399"/>
                  </a:lnTo>
                  <a:lnTo>
                    <a:pt x="1033" y="396"/>
                  </a:lnTo>
                  <a:lnTo>
                    <a:pt x="1026" y="392"/>
                  </a:lnTo>
                  <a:lnTo>
                    <a:pt x="1024" y="386"/>
                  </a:lnTo>
                  <a:lnTo>
                    <a:pt x="1021" y="379"/>
                  </a:lnTo>
                  <a:lnTo>
                    <a:pt x="1021" y="374"/>
                  </a:lnTo>
                  <a:lnTo>
                    <a:pt x="1033" y="374"/>
                  </a:lnTo>
                  <a:lnTo>
                    <a:pt x="1044" y="375"/>
                  </a:lnTo>
                  <a:lnTo>
                    <a:pt x="1050" y="376"/>
                  </a:lnTo>
                  <a:lnTo>
                    <a:pt x="1056" y="378"/>
                  </a:lnTo>
                  <a:lnTo>
                    <a:pt x="1061" y="381"/>
                  </a:lnTo>
                  <a:lnTo>
                    <a:pt x="1065" y="385"/>
                  </a:lnTo>
                  <a:lnTo>
                    <a:pt x="1058" y="403"/>
                  </a:lnTo>
                  <a:lnTo>
                    <a:pt x="1074" y="403"/>
                  </a:lnTo>
                  <a:lnTo>
                    <a:pt x="1080" y="404"/>
                  </a:lnTo>
                  <a:lnTo>
                    <a:pt x="1085" y="406"/>
                  </a:lnTo>
                  <a:lnTo>
                    <a:pt x="1089" y="410"/>
                  </a:lnTo>
                  <a:lnTo>
                    <a:pt x="1093" y="412"/>
                  </a:lnTo>
                  <a:lnTo>
                    <a:pt x="1096" y="412"/>
                  </a:lnTo>
                  <a:lnTo>
                    <a:pt x="1100" y="412"/>
                  </a:lnTo>
                  <a:lnTo>
                    <a:pt x="1107" y="408"/>
                  </a:lnTo>
                  <a:lnTo>
                    <a:pt x="1114" y="403"/>
                  </a:lnTo>
                  <a:lnTo>
                    <a:pt x="1115" y="408"/>
                  </a:lnTo>
                  <a:lnTo>
                    <a:pt x="1116" y="411"/>
                  </a:lnTo>
                  <a:lnTo>
                    <a:pt x="1119" y="411"/>
                  </a:lnTo>
                  <a:lnTo>
                    <a:pt x="1122" y="411"/>
                  </a:lnTo>
                  <a:lnTo>
                    <a:pt x="1130" y="411"/>
                  </a:lnTo>
                  <a:lnTo>
                    <a:pt x="1133" y="411"/>
                  </a:lnTo>
                  <a:lnTo>
                    <a:pt x="1136" y="412"/>
                  </a:lnTo>
                  <a:lnTo>
                    <a:pt x="1129" y="417"/>
                  </a:lnTo>
                  <a:lnTo>
                    <a:pt x="1123" y="421"/>
                  </a:lnTo>
                  <a:lnTo>
                    <a:pt x="1121" y="424"/>
                  </a:lnTo>
                  <a:lnTo>
                    <a:pt x="1121" y="426"/>
                  </a:lnTo>
                  <a:lnTo>
                    <a:pt x="1121" y="430"/>
                  </a:lnTo>
                  <a:lnTo>
                    <a:pt x="1123" y="435"/>
                  </a:lnTo>
                  <a:lnTo>
                    <a:pt x="1121" y="437"/>
                  </a:lnTo>
                  <a:lnTo>
                    <a:pt x="1116" y="442"/>
                  </a:lnTo>
                  <a:lnTo>
                    <a:pt x="1115" y="444"/>
                  </a:lnTo>
                  <a:lnTo>
                    <a:pt x="1114" y="447"/>
                  </a:lnTo>
                  <a:lnTo>
                    <a:pt x="1114" y="451"/>
                  </a:lnTo>
                  <a:lnTo>
                    <a:pt x="1115" y="454"/>
                  </a:lnTo>
                  <a:lnTo>
                    <a:pt x="1116" y="457"/>
                  </a:lnTo>
                  <a:lnTo>
                    <a:pt x="1119" y="458"/>
                  </a:lnTo>
                  <a:lnTo>
                    <a:pt x="1122" y="461"/>
                  </a:lnTo>
                  <a:lnTo>
                    <a:pt x="1126" y="461"/>
                  </a:lnTo>
                  <a:lnTo>
                    <a:pt x="1134" y="462"/>
                  </a:lnTo>
                  <a:lnTo>
                    <a:pt x="1143" y="460"/>
                  </a:lnTo>
                  <a:lnTo>
                    <a:pt x="1148" y="457"/>
                  </a:lnTo>
                  <a:lnTo>
                    <a:pt x="1154" y="451"/>
                  </a:lnTo>
                  <a:lnTo>
                    <a:pt x="1172" y="460"/>
                  </a:lnTo>
                  <a:lnTo>
                    <a:pt x="1164" y="439"/>
                  </a:lnTo>
                  <a:lnTo>
                    <a:pt x="1179" y="421"/>
                  </a:lnTo>
                  <a:lnTo>
                    <a:pt x="1177" y="417"/>
                  </a:lnTo>
                  <a:lnTo>
                    <a:pt x="1162" y="415"/>
                  </a:lnTo>
                  <a:lnTo>
                    <a:pt x="1155" y="414"/>
                  </a:lnTo>
                  <a:lnTo>
                    <a:pt x="1150" y="412"/>
                  </a:lnTo>
                  <a:lnTo>
                    <a:pt x="1144" y="410"/>
                  </a:lnTo>
                  <a:lnTo>
                    <a:pt x="1140" y="406"/>
                  </a:lnTo>
                  <a:lnTo>
                    <a:pt x="1130" y="399"/>
                  </a:lnTo>
                  <a:lnTo>
                    <a:pt x="1166" y="381"/>
                  </a:lnTo>
                  <a:lnTo>
                    <a:pt x="1146" y="364"/>
                  </a:lnTo>
                  <a:lnTo>
                    <a:pt x="1170" y="360"/>
                  </a:lnTo>
                  <a:lnTo>
                    <a:pt x="1183" y="372"/>
                  </a:lnTo>
                  <a:lnTo>
                    <a:pt x="1205" y="357"/>
                  </a:lnTo>
                  <a:lnTo>
                    <a:pt x="1197" y="347"/>
                  </a:lnTo>
                  <a:lnTo>
                    <a:pt x="1187" y="340"/>
                  </a:lnTo>
                  <a:lnTo>
                    <a:pt x="1176" y="336"/>
                  </a:lnTo>
                  <a:lnTo>
                    <a:pt x="1164" y="335"/>
                  </a:lnTo>
                  <a:lnTo>
                    <a:pt x="1157" y="335"/>
                  </a:lnTo>
                  <a:lnTo>
                    <a:pt x="1151" y="332"/>
                  </a:lnTo>
                  <a:lnTo>
                    <a:pt x="1146" y="329"/>
                  </a:lnTo>
                  <a:lnTo>
                    <a:pt x="1140" y="324"/>
                  </a:lnTo>
                  <a:lnTo>
                    <a:pt x="1183" y="318"/>
                  </a:lnTo>
                  <a:lnTo>
                    <a:pt x="1162" y="304"/>
                  </a:lnTo>
                  <a:lnTo>
                    <a:pt x="1166" y="296"/>
                  </a:lnTo>
                  <a:lnTo>
                    <a:pt x="1168" y="293"/>
                  </a:lnTo>
                  <a:lnTo>
                    <a:pt x="1168" y="292"/>
                  </a:lnTo>
                  <a:lnTo>
                    <a:pt x="1165" y="289"/>
                  </a:lnTo>
                  <a:lnTo>
                    <a:pt x="1164" y="286"/>
                  </a:lnTo>
                  <a:lnTo>
                    <a:pt x="1164" y="285"/>
                  </a:lnTo>
                  <a:lnTo>
                    <a:pt x="1164" y="282"/>
                  </a:lnTo>
                  <a:lnTo>
                    <a:pt x="1166" y="277"/>
                  </a:lnTo>
                  <a:lnTo>
                    <a:pt x="1170" y="273"/>
                  </a:lnTo>
                  <a:lnTo>
                    <a:pt x="1165" y="273"/>
                  </a:lnTo>
                  <a:lnTo>
                    <a:pt x="1159" y="273"/>
                  </a:lnTo>
                  <a:lnTo>
                    <a:pt x="1155" y="275"/>
                  </a:lnTo>
                  <a:lnTo>
                    <a:pt x="1154" y="280"/>
                  </a:lnTo>
                  <a:lnTo>
                    <a:pt x="1148" y="286"/>
                  </a:lnTo>
                  <a:lnTo>
                    <a:pt x="1144" y="295"/>
                  </a:lnTo>
                  <a:lnTo>
                    <a:pt x="1143" y="302"/>
                  </a:lnTo>
                  <a:lnTo>
                    <a:pt x="1141" y="309"/>
                  </a:lnTo>
                  <a:lnTo>
                    <a:pt x="1128" y="309"/>
                  </a:lnTo>
                  <a:lnTo>
                    <a:pt x="1114" y="307"/>
                  </a:lnTo>
                  <a:lnTo>
                    <a:pt x="1115" y="304"/>
                  </a:lnTo>
                  <a:lnTo>
                    <a:pt x="1134" y="300"/>
                  </a:lnTo>
                  <a:lnTo>
                    <a:pt x="1130" y="296"/>
                  </a:lnTo>
                  <a:lnTo>
                    <a:pt x="1129" y="292"/>
                  </a:lnTo>
                  <a:lnTo>
                    <a:pt x="1128" y="289"/>
                  </a:lnTo>
                  <a:lnTo>
                    <a:pt x="1126" y="285"/>
                  </a:lnTo>
                  <a:lnTo>
                    <a:pt x="1128" y="277"/>
                  </a:lnTo>
                  <a:lnTo>
                    <a:pt x="1130" y="267"/>
                  </a:lnTo>
                  <a:lnTo>
                    <a:pt x="1114" y="273"/>
                  </a:lnTo>
                  <a:lnTo>
                    <a:pt x="1100" y="277"/>
                  </a:lnTo>
                  <a:lnTo>
                    <a:pt x="1093" y="278"/>
                  </a:lnTo>
                  <a:lnTo>
                    <a:pt x="1086" y="278"/>
                  </a:lnTo>
                  <a:lnTo>
                    <a:pt x="1080" y="274"/>
                  </a:lnTo>
                  <a:lnTo>
                    <a:pt x="1075" y="268"/>
                  </a:lnTo>
                  <a:lnTo>
                    <a:pt x="1110" y="266"/>
                  </a:lnTo>
                  <a:lnTo>
                    <a:pt x="1104" y="259"/>
                  </a:lnTo>
                  <a:lnTo>
                    <a:pt x="1098" y="259"/>
                  </a:lnTo>
                  <a:lnTo>
                    <a:pt x="1094" y="259"/>
                  </a:lnTo>
                  <a:lnTo>
                    <a:pt x="1087" y="257"/>
                  </a:lnTo>
                  <a:lnTo>
                    <a:pt x="1080" y="253"/>
                  </a:lnTo>
                  <a:lnTo>
                    <a:pt x="1074" y="249"/>
                  </a:lnTo>
                  <a:lnTo>
                    <a:pt x="1071" y="246"/>
                  </a:lnTo>
                  <a:lnTo>
                    <a:pt x="1067" y="246"/>
                  </a:lnTo>
                  <a:lnTo>
                    <a:pt x="1060" y="246"/>
                  </a:lnTo>
                  <a:lnTo>
                    <a:pt x="1051" y="246"/>
                  </a:lnTo>
                  <a:lnTo>
                    <a:pt x="1038" y="242"/>
                  </a:lnTo>
                  <a:lnTo>
                    <a:pt x="1011" y="237"/>
                  </a:lnTo>
                  <a:lnTo>
                    <a:pt x="999" y="234"/>
                  </a:lnTo>
                  <a:lnTo>
                    <a:pt x="988" y="230"/>
                  </a:lnTo>
                  <a:lnTo>
                    <a:pt x="975" y="224"/>
                  </a:lnTo>
                  <a:lnTo>
                    <a:pt x="963" y="221"/>
                  </a:lnTo>
                  <a:lnTo>
                    <a:pt x="952" y="217"/>
                  </a:lnTo>
                  <a:lnTo>
                    <a:pt x="946" y="213"/>
                  </a:lnTo>
                  <a:lnTo>
                    <a:pt x="941" y="209"/>
                  </a:lnTo>
                  <a:lnTo>
                    <a:pt x="939" y="209"/>
                  </a:lnTo>
                  <a:lnTo>
                    <a:pt x="935" y="209"/>
                  </a:lnTo>
                  <a:lnTo>
                    <a:pt x="927" y="209"/>
                  </a:lnTo>
                  <a:lnTo>
                    <a:pt x="931" y="214"/>
                  </a:lnTo>
                  <a:lnTo>
                    <a:pt x="931" y="219"/>
                  </a:lnTo>
                  <a:lnTo>
                    <a:pt x="930" y="221"/>
                  </a:lnTo>
                  <a:lnTo>
                    <a:pt x="928" y="224"/>
                  </a:lnTo>
                  <a:lnTo>
                    <a:pt x="921" y="227"/>
                  </a:lnTo>
                  <a:lnTo>
                    <a:pt x="920" y="230"/>
                  </a:lnTo>
                  <a:lnTo>
                    <a:pt x="918" y="231"/>
                  </a:lnTo>
                  <a:lnTo>
                    <a:pt x="907" y="230"/>
                  </a:lnTo>
                  <a:lnTo>
                    <a:pt x="903" y="230"/>
                  </a:lnTo>
                  <a:lnTo>
                    <a:pt x="898" y="230"/>
                  </a:lnTo>
                  <a:lnTo>
                    <a:pt x="876" y="232"/>
                  </a:lnTo>
                  <a:lnTo>
                    <a:pt x="853" y="238"/>
                  </a:lnTo>
                  <a:lnTo>
                    <a:pt x="824" y="244"/>
                  </a:lnTo>
                  <a:lnTo>
                    <a:pt x="822" y="241"/>
                  </a:lnTo>
                  <a:lnTo>
                    <a:pt x="833" y="237"/>
                  </a:lnTo>
                  <a:lnTo>
                    <a:pt x="831" y="217"/>
                  </a:lnTo>
                  <a:lnTo>
                    <a:pt x="826" y="216"/>
                  </a:lnTo>
                  <a:lnTo>
                    <a:pt x="820" y="217"/>
                  </a:lnTo>
                  <a:lnTo>
                    <a:pt x="810" y="220"/>
                  </a:lnTo>
                  <a:lnTo>
                    <a:pt x="805" y="220"/>
                  </a:lnTo>
                  <a:lnTo>
                    <a:pt x="801" y="220"/>
                  </a:lnTo>
                  <a:lnTo>
                    <a:pt x="795" y="217"/>
                  </a:lnTo>
                  <a:lnTo>
                    <a:pt x="791" y="212"/>
                  </a:lnTo>
                  <a:lnTo>
                    <a:pt x="787" y="216"/>
                  </a:lnTo>
                  <a:lnTo>
                    <a:pt x="783" y="219"/>
                  </a:lnTo>
                  <a:lnTo>
                    <a:pt x="779" y="220"/>
                  </a:lnTo>
                  <a:lnTo>
                    <a:pt x="774" y="220"/>
                  </a:lnTo>
                  <a:lnTo>
                    <a:pt x="766" y="219"/>
                  </a:lnTo>
                  <a:lnTo>
                    <a:pt x="759" y="216"/>
                  </a:lnTo>
                  <a:lnTo>
                    <a:pt x="765" y="199"/>
                  </a:lnTo>
                  <a:lnTo>
                    <a:pt x="788" y="209"/>
                  </a:lnTo>
                  <a:lnTo>
                    <a:pt x="791" y="202"/>
                  </a:lnTo>
                  <a:lnTo>
                    <a:pt x="810" y="198"/>
                  </a:lnTo>
                  <a:lnTo>
                    <a:pt x="830" y="196"/>
                  </a:lnTo>
                  <a:lnTo>
                    <a:pt x="851" y="195"/>
                  </a:lnTo>
                  <a:lnTo>
                    <a:pt x="873" y="195"/>
                  </a:lnTo>
                  <a:lnTo>
                    <a:pt x="863" y="213"/>
                  </a:lnTo>
                  <a:lnTo>
                    <a:pt x="869" y="212"/>
                  </a:lnTo>
                  <a:lnTo>
                    <a:pt x="874" y="209"/>
                  </a:lnTo>
                  <a:lnTo>
                    <a:pt x="878" y="205"/>
                  </a:lnTo>
                  <a:lnTo>
                    <a:pt x="881" y="202"/>
                  </a:lnTo>
                  <a:lnTo>
                    <a:pt x="887" y="192"/>
                  </a:lnTo>
                  <a:lnTo>
                    <a:pt x="889" y="190"/>
                  </a:lnTo>
                  <a:lnTo>
                    <a:pt x="892" y="185"/>
                  </a:lnTo>
                  <a:lnTo>
                    <a:pt x="900" y="188"/>
                  </a:lnTo>
                  <a:lnTo>
                    <a:pt x="907" y="190"/>
                  </a:lnTo>
                  <a:lnTo>
                    <a:pt x="913" y="191"/>
                  </a:lnTo>
                  <a:lnTo>
                    <a:pt x="917" y="192"/>
                  </a:lnTo>
                  <a:lnTo>
                    <a:pt x="927" y="195"/>
                  </a:lnTo>
                  <a:lnTo>
                    <a:pt x="932" y="196"/>
                  </a:lnTo>
                  <a:lnTo>
                    <a:pt x="936" y="196"/>
                  </a:lnTo>
                  <a:lnTo>
                    <a:pt x="942" y="195"/>
                  </a:lnTo>
                  <a:lnTo>
                    <a:pt x="946" y="191"/>
                  </a:lnTo>
                  <a:lnTo>
                    <a:pt x="949" y="194"/>
                  </a:lnTo>
                  <a:lnTo>
                    <a:pt x="952" y="194"/>
                  </a:lnTo>
                  <a:lnTo>
                    <a:pt x="960" y="194"/>
                  </a:lnTo>
                  <a:lnTo>
                    <a:pt x="964" y="194"/>
                  </a:lnTo>
                  <a:lnTo>
                    <a:pt x="967" y="194"/>
                  </a:lnTo>
                  <a:lnTo>
                    <a:pt x="970" y="196"/>
                  </a:lnTo>
                  <a:lnTo>
                    <a:pt x="970" y="202"/>
                  </a:lnTo>
                  <a:lnTo>
                    <a:pt x="972" y="203"/>
                  </a:lnTo>
                  <a:lnTo>
                    <a:pt x="975" y="205"/>
                  </a:lnTo>
                  <a:lnTo>
                    <a:pt x="985" y="206"/>
                  </a:lnTo>
                  <a:lnTo>
                    <a:pt x="1002" y="205"/>
                  </a:lnTo>
                  <a:lnTo>
                    <a:pt x="1018" y="202"/>
                  </a:lnTo>
                  <a:lnTo>
                    <a:pt x="1025" y="223"/>
                  </a:lnTo>
                  <a:lnTo>
                    <a:pt x="1051" y="208"/>
                  </a:lnTo>
                  <a:lnTo>
                    <a:pt x="1040" y="201"/>
                  </a:lnTo>
                  <a:lnTo>
                    <a:pt x="1031" y="195"/>
                  </a:lnTo>
                  <a:lnTo>
                    <a:pt x="1025" y="194"/>
                  </a:lnTo>
                  <a:lnTo>
                    <a:pt x="1020" y="194"/>
                  </a:lnTo>
                  <a:lnTo>
                    <a:pt x="1014" y="192"/>
                  </a:lnTo>
                  <a:lnTo>
                    <a:pt x="1011" y="191"/>
                  </a:lnTo>
                  <a:lnTo>
                    <a:pt x="1010" y="188"/>
                  </a:lnTo>
                  <a:lnTo>
                    <a:pt x="1031" y="177"/>
                  </a:lnTo>
                  <a:lnTo>
                    <a:pt x="1024" y="170"/>
                  </a:lnTo>
                  <a:lnTo>
                    <a:pt x="1018" y="169"/>
                  </a:lnTo>
                  <a:lnTo>
                    <a:pt x="1011" y="167"/>
                  </a:lnTo>
                  <a:lnTo>
                    <a:pt x="1007" y="167"/>
                  </a:lnTo>
                  <a:lnTo>
                    <a:pt x="1006" y="166"/>
                  </a:lnTo>
                  <a:lnTo>
                    <a:pt x="997" y="158"/>
                  </a:lnTo>
                  <a:lnTo>
                    <a:pt x="989" y="151"/>
                  </a:lnTo>
                  <a:lnTo>
                    <a:pt x="978" y="147"/>
                  </a:lnTo>
                  <a:lnTo>
                    <a:pt x="964" y="144"/>
                  </a:lnTo>
                  <a:lnTo>
                    <a:pt x="972" y="129"/>
                  </a:lnTo>
                  <a:lnTo>
                    <a:pt x="957" y="123"/>
                  </a:lnTo>
                  <a:lnTo>
                    <a:pt x="950" y="122"/>
                  </a:lnTo>
                  <a:lnTo>
                    <a:pt x="946" y="120"/>
                  </a:lnTo>
                  <a:lnTo>
                    <a:pt x="942" y="122"/>
                  </a:lnTo>
                  <a:lnTo>
                    <a:pt x="939" y="124"/>
                  </a:lnTo>
                  <a:lnTo>
                    <a:pt x="931" y="134"/>
                  </a:lnTo>
                  <a:lnTo>
                    <a:pt x="889" y="126"/>
                  </a:lnTo>
                  <a:lnTo>
                    <a:pt x="885" y="101"/>
                  </a:lnTo>
                  <a:lnTo>
                    <a:pt x="856" y="113"/>
                  </a:lnTo>
                  <a:lnTo>
                    <a:pt x="849" y="95"/>
                  </a:lnTo>
                  <a:lnTo>
                    <a:pt x="826" y="109"/>
                  </a:lnTo>
                  <a:lnTo>
                    <a:pt x="869" y="130"/>
                  </a:lnTo>
                  <a:lnTo>
                    <a:pt x="830" y="149"/>
                  </a:lnTo>
                  <a:lnTo>
                    <a:pt x="833" y="138"/>
                  </a:lnTo>
                  <a:lnTo>
                    <a:pt x="820" y="138"/>
                  </a:lnTo>
                  <a:lnTo>
                    <a:pt x="816" y="138"/>
                  </a:lnTo>
                  <a:lnTo>
                    <a:pt x="813" y="137"/>
                  </a:lnTo>
                  <a:lnTo>
                    <a:pt x="813" y="134"/>
                  </a:lnTo>
                  <a:lnTo>
                    <a:pt x="813" y="130"/>
                  </a:lnTo>
                  <a:lnTo>
                    <a:pt x="815" y="119"/>
                  </a:lnTo>
                  <a:lnTo>
                    <a:pt x="808" y="116"/>
                  </a:lnTo>
                  <a:lnTo>
                    <a:pt x="801" y="116"/>
                  </a:lnTo>
                  <a:lnTo>
                    <a:pt x="795" y="119"/>
                  </a:lnTo>
                  <a:lnTo>
                    <a:pt x="788" y="123"/>
                  </a:lnTo>
                  <a:lnTo>
                    <a:pt x="783" y="129"/>
                  </a:lnTo>
                  <a:lnTo>
                    <a:pt x="774" y="133"/>
                  </a:lnTo>
                  <a:lnTo>
                    <a:pt x="769" y="136"/>
                  </a:lnTo>
                  <a:lnTo>
                    <a:pt x="768" y="140"/>
                  </a:lnTo>
                  <a:lnTo>
                    <a:pt x="765" y="144"/>
                  </a:lnTo>
                  <a:lnTo>
                    <a:pt x="765" y="149"/>
                  </a:lnTo>
                  <a:lnTo>
                    <a:pt x="777" y="151"/>
                  </a:lnTo>
                  <a:lnTo>
                    <a:pt x="781" y="140"/>
                  </a:lnTo>
                  <a:lnTo>
                    <a:pt x="786" y="140"/>
                  </a:lnTo>
                  <a:lnTo>
                    <a:pt x="792" y="159"/>
                  </a:lnTo>
                  <a:lnTo>
                    <a:pt x="781" y="159"/>
                  </a:lnTo>
                  <a:lnTo>
                    <a:pt x="773" y="160"/>
                  </a:lnTo>
                  <a:lnTo>
                    <a:pt x="761" y="165"/>
                  </a:lnTo>
                  <a:lnTo>
                    <a:pt x="747" y="172"/>
                  </a:lnTo>
                  <a:lnTo>
                    <a:pt x="762" y="176"/>
                  </a:lnTo>
                  <a:lnTo>
                    <a:pt x="759" y="180"/>
                  </a:lnTo>
                  <a:lnTo>
                    <a:pt x="751" y="181"/>
                  </a:lnTo>
                  <a:lnTo>
                    <a:pt x="743" y="183"/>
                  </a:lnTo>
                  <a:lnTo>
                    <a:pt x="738" y="184"/>
                  </a:lnTo>
                  <a:lnTo>
                    <a:pt x="734" y="183"/>
                  </a:lnTo>
                  <a:lnTo>
                    <a:pt x="730" y="181"/>
                  </a:lnTo>
                  <a:lnTo>
                    <a:pt x="726" y="178"/>
                  </a:lnTo>
                  <a:lnTo>
                    <a:pt x="748" y="160"/>
                  </a:lnTo>
                  <a:lnTo>
                    <a:pt x="736" y="152"/>
                  </a:lnTo>
                  <a:lnTo>
                    <a:pt x="725" y="155"/>
                  </a:lnTo>
                  <a:lnTo>
                    <a:pt x="720" y="156"/>
                  </a:lnTo>
                  <a:lnTo>
                    <a:pt x="718" y="156"/>
                  </a:lnTo>
                  <a:lnTo>
                    <a:pt x="712" y="155"/>
                  </a:lnTo>
                  <a:lnTo>
                    <a:pt x="708" y="155"/>
                  </a:lnTo>
                  <a:lnTo>
                    <a:pt x="700" y="159"/>
                  </a:lnTo>
                  <a:lnTo>
                    <a:pt x="687" y="165"/>
                  </a:lnTo>
                  <a:lnTo>
                    <a:pt x="675" y="172"/>
                  </a:lnTo>
                  <a:lnTo>
                    <a:pt x="682" y="176"/>
                  </a:lnTo>
                  <a:lnTo>
                    <a:pt x="687" y="181"/>
                  </a:lnTo>
                  <a:lnTo>
                    <a:pt x="693" y="185"/>
                  </a:lnTo>
                  <a:lnTo>
                    <a:pt x="694" y="191"/>
                  </a:lnTo>
                  <a:lnTo>
                    <a:pt x="696" y="196"/>
                  </a:lnTo>
                  <a:lnTo>
                    <a:pt x="694" y="201"/>
                  </a:lnTo>
                  <a:lnTo>
                    <a:pt x="691" y="205"/>
                  </a:lnTo>
                  <a:lnTo>
                    <a:pt x="687" y="209"/>
                  </a:lnTo>
                  <a:lnTo>
                    <a:pt x="682" y="201"/>
                  </a:lnTo>
                  <a:lnTo>
                    <a:pt x="675" y="192"/>
                  </a:lnTo>
                  <a:lnTo>
                    <a:pt x="668" y="185"/>
                  </a:lnTo>
                  <a:lnTo>
                    <a:pt x="657" y="178"/>
                  </a:lnTo>
                  <a:lnTo>
                    <a:pt x="651" y="190"/>
                  </a:lnTo>
                  <a:lnTo>
                    <a:pt x="648" y="202"/>
                  </a:lnTo>
                  <a:lnTo>
                    <a:pt x="647" y="208"/>
                  </a:lnTo>
                  <a:lnTo>
                    <a:pt x="644" y="213"/>
                  </a:lnTo>
                  <a:lnTo>
                    <a:pt x="642" y="217"/>
                  </a:lnTo>
                  <a:lnTo>
                    <a:pt x="637" y="219"/>
                  </a:lnTo>
                  <a:lnTo>
                    <a:pt x="632" y="219"/>
                  </a:lnTo>
                  <a:lnTo>
                    <a:pt x="626" y="216"/>
                  </a:lnTo>
                  <a:lnTo>
                    <a:pt x="630" y="206"/>
                  </a:lnTo>
                  <a:lnTo>
                    <a:pt x="625" y="202"/>
                  </a:lnTo>
                  <a:lnTo>
                    <a:pt x="619" y="199"/>
                  </a:lnTo>
                  <a:lnTo>
                    <a:pt x="615" y="198"/>
                  </a:lnTo>
                  <a:lnTo>
                    <a:pt x="612" y="199"/>
                  </a:lnTo>
                  <a:lnTo>
                    <a:pt x="610" y="201"/>
                  </a:lnTo>
                  <a:lnTo>
                    <a:pt x="606" y="203"/>
                  </a:lnTo>
                  <a:lnTo>
                    <a:pt x="597" y="196"/>
                  </a:lnTo>
                  <a:lnTo>
                    <a:pt x="589" y="192"/>
                  </a:lnTo>
                  <a:lnTo>
                    <a:pt x="582" y="188"/>
                  </a:lnTo>
                  <a:lnTo>
                    <a:pt x="575" y="187"/>
                  </a:lnTo>
                  <a:lnTo>
                    <a:pt x="567" y="188"/>
                  </a:lnTo>
                  <a:lnTo>
                    <a:pt x="560" y="190"/>
                  </a:lnTo>
                  <a:lnTo>
                    <a:pt x="553" y="194"/>
                  </a:lnTo>
                  <a:lnTo>
                    <a:pt x="546" y="198"/>
                  </a:lnTo>
                  <a:lnTo>
                    <a:pt x="563" y="196"/>
                  </a:lnTo>
                  <a:lnTo>
                    <a:pt x="564" y="206"/>
                  </a:lnTo>
                  <a:lnTo>
                    <a:pt x="564" y="210"/>
                  </a:lnTo>
                  <a:lnTo>
                    <a:pt x="567" y="212"/>
                  </a:lnTo>
                  <a:lnTo>
                    <a:pt x="568" y="214"/>
                  </a:lnTo>
                  <a:lnTo>
                    <a:pt x="572" y="214"/>
                  </a:lnTo>
                  <a:lnTo>
                    <a:pt x="582" y="217"/>
                  </a:lnTo>
                  <a:lnTo>
                    <a:pt x="597" y="220"/>
                  </a:lnTo>
                  <a:lnTo>
                    <a:pt x="604" y="221"/>
                  </a:lnTo>
                  <a:lnTo>
                    <a:pt x="611" y="224"/>
                  </a:lnTo>
                  <a:lnTo>
                    <a:pt x="617" y="227"/>
                  </a:lnTo>
                  <a:lnTo>
                    <a:pt x="621" y="231"/>
                  </a:lnTo>
                  <a:lnTo>
                    <a:pt x="629" y="239"/>
                  </a:lnTo>
                  <a:lnTo>
                    <a:pt x="637" y="249"/>
                  </a:lnTo>
                  <a:lnTo>
                    <a:pt x="624" y="248"/>
                  </a:lnTo>
                  <a:lnTo>
                    <a:pt x="614" y="248"/>
                  </a:lnTo>
                  <a:lnTo>
                    <a:pt x="611" y="249"/>
                  </a:lnTo>
                  <a:lnTo>
                    <a:pt x="608" y="252"/>
                  </a:lnTo>
                  <a:lnTo>
                    <a:pt x="603" y="259"/>
                  </a:lnTo>
                  <a:lnTo>
                    <a:pt x="612" y="262"/>
                  </a:lnTo>
                  <a:lnTo>
                    <a:pt x="618" y="263"/>
                  </a:lnTo>
                  <a:lnTo>
                    <a:pt x="621" y="262"/>
                  </a:lnTo>
                  <a:lnTo>
                    <a:pt x="625" y="260"/>
                  </a:lnTo>
                  <a:lnTo>
                    <a:pt x="629" y="257"/>
                  </a:lnTo>
                  <a:lnTo>
                    <a:pt x="636" y="249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4" y="246"/>
                  </a:lnTo>
                  <a:lnTo>
                    <a:pt x="646" y="244"/>
                  </a:lnTo>
                  <a:lnTo>
                    <a:pt x="647" y="239"/>
                  </a:lnTo>
                  <a:lnTo>
                    <a:pt x="648" y="238"/>
                  </a:lnTo>
                  <a:lnTo>
                    <a:pt x="651" y="237"/>
                  </a:lnTo>
                  <a:lnTo>
                    <a:pt x="676" y="234"/>
                  </a:lnTo>
                  <a:lnTo>
                    <a:pt x="701" y="230"/>
                  </a:lnTo>
                  <a:lnTo>
                    <a:pt x="709" y="227"/>
                  </a:lnTo>
                  <a:lnTo>
                    <a:pt x="711" y="224"/>
                  </a:lnTo>
                  <a:lnTo>
                    <a:pt x="712" y="221"/>
                  </a:lnTo>
                  <a:lnTo>
                    <a:pt x="712" y="219"/>
                  </a:lnTo>
                  <a:lnTo>
                    <a:pt x="711" y="214"/>
                  </a:lnTo>
                  <a:lnTo>
                    <a:pt x="707" y="206"/>
                  </a:lnTo>
                  <a:lnTo>
                    <a:pt x="723" y="201"/>
                  </a:lnTo>
                  <a:lnTo>
                    <a:pt x="720" y="209"/>
                  </a:lnTo>
                  <a:lnTo>
                    <a:pt x="719" y="212"/>
                  </a:lnTo>
                  <a:lnTo>
                    <a:pt x="719" y="214"/>
                  </a:lnTo>
                  <a:lnTo>
                    <a:pt x="723" y="216"/>
                  </a:lnTo>
                  <a:lnTo>
                    <a:pt x="726" y="217"/>
                  </a:lnTo>
                  <a:lnTo>
                    <a:pt x="727" y="216"/>
                  </a:lnTo>
                  <a:lnTo>
                    <a:pt x="730" y="214"/>
                  </a:lnTo>
                  <a:lnTo>
                    <a:pt x="734" y="210"/>
                  </a:lnTo>
                  <a:lnTo>
                    <a:pt x="736" y="209"/>
                  </a:lnTo>
                  <a:lnTo>
                    <a:pt x="738" y="208"/>
                  </a:lnTo>
                  <a:lnTo>
                    <a:pt x="743" y="209"/>
                  </a:lnTo>
                  <a:lnTo>
                    <a:pt x="745" y="212"/>
                  </a:lnTo>
                  <a:lnTo>
                    <a:pt x="745" y="214"/>
                  </a:lnTo>
                  <a:lnTo>
                    <a:pt x="747" y="217"/>
                  </a:lnTo>
                  <a:lnTo>
                    <a:pt x="745" y="221"/>
                  </a:lnTo>
                  <a:lnTo>
                    <a:pt x="745" y="227"/>
                  </a:lnTo>
                  <a:lnTo>
                    <a:pt x="745" y="234"/>
                  </a:lnTo>
                  <a:lnTo>
                    <a:pt x="744" y="238"/>
                  </a:lnTo>
                  <a:lnTo>
                    <a:pt x="740" y="239"/>
                  </a:lnTo>
                  <a:lnTo>
                    <a:pt x="733" y="239"/>
                  </a:lnTo>
                  <a:lnTo>
                    <a:pt x="726" y="238"/>
                  </a:lnTo>
                  <a:lnTo>
                    <a:pt x="719" y="239"/>
                  </a:lnTo>
                  <a:lnTo>
                    <a:pt x="715" y="241"/>
                  </a:lnTo>
                  <a:lnTo>
                    <a:pt x="709" y="244"/>
                  </a:lnTo>
                  <a:lnTo>
                    <a:pt x="701" y="249"/>
                  </a:lnTo>
                  <a:lnTo>
                    <a:pt x="693" y="256"/>
                  </a:lnTo>
                  <a:lnTo>
                    <a:pt x="686" y="253"/>
                  </a:lnTo>
                  <a:lnTo>
                    <a:pt x="679" y="252"/>
                  </a:lnTo>
                  <a:lnTo>
                    <a:pt x="673" y="252"/>
                  </a:lnTo>
                  <a:lnTo>
                    <a:pt x="666" y="253"/>
                  </a:lnTo>
                  <a:lnTo>
                    <a:pt x="654" y="255"/>
                  </a:lnTo>
                  <a:lnTo>
                    <a:pt x="642" y="257"/>
                  </a:lnTo>
                  <a:lnTo>
                    <a:pt x="646" y="270"/>
                  </a:lnTo>
                  <a:lnTo>
                    <a:pt x="640" y="274"/>
                  </a:lnTo>
                  <a:lnTo>
                    <a:pt x="633" y="274"/>
                  </a:lnTo>
                  <a:lnTo>
                    <a:pt x="626" y="274"/>
                  </a:lnTo>
                  <a:lnTo>
                    <a:pt x="621" y="274"/>
                  </a:lnTo>
                  <a:lnTo>
                    <a:pt x="608" y="273"/>
                  </a:lnTo>
                  <a:lnTo>
                    <a:pt x="603" y="273"/>
                  </a:lnTo>
                  <a:lnTo>
                    <a:pt x="596" y="275"/>
                  </a:lnTo>
                  <a:lnTo>
                    <a:pt x="582" y="257"/>
                  </a:lnTo>
                  <a:lnTo>
                    <a:pt x="606" y="239"/>
                  </a:lnTo>
                  <a:lnTo>
                    <a:pt x="601" y="231"/>
                  </a:lnTo>
                  <a:lnTo>
                    <a:pt x="561" y="250"/>
                  </a:lnTo>
                  <a:lnTo>
                    <a:pt x="560" y="245"/>
                  </a:lnTo>
                  <a:lnTo>
                    <a:pt x="557" y="239"/>
                  </a:lnTo>
                  <a:lnTo>
                    <a:pt x="550" y="231"/>
                  </a:lnTo>
                  <a:lnTo>
                    <a:pt x="543" y="224"/>
                  </a:lnTo>
                  <a:lnTo>
                    <a:pt x="534" y="217"/>
                  </a:lnTo>
                  <a:lnTo>
                    <a:pt x="542" y="203"/>
                  </a:lnTo>
                  <a:lnTo>
                    <a:pt x="524" y="203"/>
                  </a:lnTo>
                  <a:lnTo>
                    <a:pt x="509" y="205"/>
                  </a:lnTo>
                  <a:lnTo>
                    <a:pt x="486" y="208"/>
                  </a:lnTo>
                  <a:lnTo>
                    <a:pt x="475" y="210"/>
                  </a:lnTo>
                  <a:lnTo>
                    <a:pt x="471" y="213"/>
                  </a:lnTo>
                  <a:lnTo>
                    <a:pt x="466" y="217"/>
                  </a:lnTo>
                  <a:lnTo>
                    <a:pt x="474" y="227"/>
                  </a:lnTo>
                  <a:lnTo>
                    <a:pt x="496" y="214"/>
                  </a:lnTo>
                  <a:lnTo>
                    <a:pt x="513" y="238"/>
                  </a:lnTo>
                  <a:lnTo>
                    <a:pt x="531" y="227"/>
                  </a:lnTo>
                  <a:lnTo>
                    <a:pt x="528" y="232"/>
                  </a:lnTo>
                  <a:lnTo>
                    <a:pt x="529" y="237"/>
                  </a:lnTo>
                  <a:lnTo>
                    <a:pt x="532" y="239"/>
                  </a:lnTo>
                  <a:lnTo>
                    <a:pt x="536" y="242"/>
                  </a:lnTo>
                  <a:lnTo>
                    <a:pt x="546" y="246"/>
                  </a:lnTo>
                  <a:lnTo>
                    <a:pt x="550" y="249"/>
                  </a:lnTo>
                  <a:lnTo>
                    <a:pt x="553" y="253"/>
                  </a:lnTo>
                  <a:lnTo>
                    <a:pt x="531" y="255"/>
                  </a:lnTo>
                  <a:lnTo>
                    <a:pt x="531" y="259"/>
                  </a:lnTo>
                  <a:lnTo>
                    <a:pt x="563" y="266"/>
                  </a:lnTo>
                  <a:lnTo>
                    <a:pt x="570" y="278"/>
                  </a:lnTo>
                  <a:lnTo>
                    <a:pt x="560" y="286"/>
                  </a:lnTo>
                  <a:lnTo>
                    <a:pt x="563" y="291"/>
                  </a:lnTo>
                  <a:lnTo>
                    <a:pt x="597" y="282"/>
                  </a:lnTo>
                  <a:lnTo>
                    <a:pt x="599" y="293"/>
                  </a:lnTo>
                  <a:lnTo>
                    <a:pt x="612" y="288"/>
                  </a:lnTo>
                  <a:lnTo>
                    <a:pt x="615" y="291"/>
                  </a:lnTo>
                  <a:lnTo>
                    <a:pt x="618" y="298"/>
                  </a:lnTo>
                  <a:lnTo>
                    <a:pt x="624" y="302"/>
                  </a:lnTo>
                  <a:lnTo>
                    <a:pt x="629" y="304"/>
                  </a:lnTo>
                  <a:lnTo>
                    <a:pt x="637" y="304"/>
                  </a:lnTo>
                  <a:lnTo>
                    <a:pt x="644" y="303"/>
                  </a:lnTo>
                  <a:lnTo>
                    <a:pt x="648" y="300"/>
                  </a:lnTo>
                  <a:lnTo>
                    <a:pt x="653" y="296"/>
                  </a:lnTo>
                  <a:lnTo>
                    <a:pt x="655" y="289"/>
                  </a:lnTo>
                  <a:lnTo>
                    <a:pt x="661" y="274"/>
                  </a:lnTo>
                  <a:lnTo>
                    <a:pt x="668" y="259"/>
                  </a:lnTo>
                  <a:lnTo>
                    <a:pt x="698" y="266"/>
                  </a:lnTo>
                  <a:lnTo>
                    <a:pt x="707" y="282"/>
                  </a:lnTo>
                  <a:lnTo>
                    <a:pt x="726" y="273"/>
                  </a:lnTo>
                  <a:lnTo>
                    <a:pt x="722" y="255"/>
                  </a:lnTo>
                  <a:lnTo>
                    <a:pt x="740" y="256"/>
                  </a:lnTo>
                  <a:lnTo>
                    <a:pt x="748" y="255"/>
                  </a:lnTo>
                  <a:lnTo>
                    <a:pt x="755" y="250"/>
                  </a:lnTo>
                  <a:lnTo>
                    <a:pt x="761" y="246"/>
                  </a:lnTo>
                  <a:lnTo>
                    <a:pt x="763" y="239"/>
                  </a:lnTo>
                  <a:lnTo>
                    <a:pt x="766" y="227"/>
                  </a:lnTo>
                  <a:lnTo>
                    <a:pt x="809" y="235"/>
                  </a:lnTo>
                  <a:lnTo>
                    <a:pt x="808" y="255"/>
                  </a:lnTo>
                  <a:lnTo>
                    <a:pt x="798" y="252"/>
                  </a:lnTo>
                  <a:lnTo>
                    <a:pt x="790" y="252"/>
                  </a:lnTo>
                  <a:lnTo>
                    <a:pt x="783" y="255"/>
                  </a:lnTo>
                  <a:lnTo>
                    <a:pt x="776" y="257"/>
                  </a:lnTo>
                  <a:lnTo>
                    <a:pt x="762" y="263"/>
                  </a:lnTo>
                  <a:lnTo>
                    <a:pt x="755" y="264"/>
                  </a:lnTo>
                  <a:lnTo>
                    <a:pt x="748" y="266"/>
                  </a:lnTo>
                  <a:lnTo>
                    <a:pt x="740" y="284"/>
                  </a:lnTo>
                  <a:lnTo>
                    <a:pt x="761" y="288"/>
                  </a:lnTo>
                  <a:lnTo>
                    <a:pt x="763" y="282"/>
                  </a:lnTo>
                  <a:lnTo>
                    <a:pt x="766" y="280"/>
                  </a:lnTo>
                  <a:lnTo>
                    <a:pt x="770" y="278"/>
                  </a:lnTo>
                  <a:lnTo>
                    <a:pt x="776" y="277"/>
                  </a:lnTo>
                  <a:lnTo>
                    <a:pt x="776" y="280"/>
                  </a:lnTo>
                  <a:lnTo>
                    <a:pt x="776" y="282"/>
                  </a:lnTo>
                  <a:lnTo>
                    <a:pt x="774" y="289"/>
                  </a:lnTo>
                  <a:lnTo>
                    <a:pt x="773" y="292"/>
                  </a:lnTo>
                  <a:lnTo>
                    <a:pt x="774" y="295"/>
                  </a:lnTo>
                  <a:lnTo>
                    <a:pt x="776" y="298"/>
                  </a:lnTo>
                  <a:lnTo>
                    <a:pt x="780" y="299"/>
                  </a:lnTo>
                  <a:lnTo>
                    <a:pt x="784" y="298"/>
                  </a:lnTo>
                  <a:lnTo>
                    <a:pt x="786" y="295"/>
                  </a:lnTo>
                  <a:lnTo>
                    <a:pt x="788" y="288"/>
                  </a:lnTo>
                  <a:lnTo>
                    <a:pt x="788" y="282"/>
                  </a:lnTo>
                  <a:lnTo>
                    <a:pt x="788" y="275"/>
                  </a:lnTo>
                  <a:lnTo>
                    <a:pt x="809" y="275"/>
                  </a:lnTo>
                  <a:lnTo>
                    <a:pt x="810" y="282"/>
                  </a:lnTo>
                  <a:lnTo>
                    <a:pt x="810" y="288"/>
                  </a:lnTo>
                  <a:lnTo>
                    <a:pt x="808" y="293"/>
                  </a:lnTo>
                  <a:lnTo>
                    <a:pt x="802" y="298"/>
                  </a:lnTo>
                  <a:lnTo>
                    <a:pt x="812" y="302"/>
                  </a:lnTo>
                  <a:lnTo>
                    <a:pt x="822" y="303"/>
                  </a:lnTo>
                  <a:lnTo>
                    <a:pt x="833" y="302"/>
                  </a:lnTo>
                  <a:lnTo>
                    <a:pt x="844" y="298"/>
                  </a:lnTo>
                  <a:lnTo>
                    <a:pt x="819" y="281"/>
                  </a:lnTo>
                  <a:lnTo>
                    <a:pt x="830" y="277"/>
                  </a:lnTo>
                  <a:lnTo>
                    <a:pt x="833" y="277"/>
                  </a:lnTo>
                  <a:lnTo>
                    <a:pt x="837" y="278"/>
                  </a:lnTo>
                  <a:lnTo>
                    <a:pt x="855" y="284"/>
                  </a:lnTo>
                  <a:lnTo>
                    <a:pt x="866" y="285"/>
                  </a:lnTo>
                  <a:lnTo>
                    <a:pt x="877" y="285"/>
                  </a:lnTo>
                  <a:lnTo>
                    <a:pt x="888" y="288"/>
                  </a:lnTo>
                  <a:lnTo>
                    <a:pt x="894" y="291"/>
                  </a:lnTo>
                  <a:lnTo>
                    <a:pt x="898" y="295"/>
                  </a:lnTo>
                  <a:lnTo>
                    <a:pt x="900" y="295"/>
                  </a:lnTo>
                  <a:lnTo>
                    <a:pt x="902" y="295"/>
                  </a:lnTo>
                  <a:lnTo>
                    <a:pt x="907" y="293"/>
                  </a:lnTo>
                  <a:lnTo>
                    <a:pt x="912" y="293"/>
                  </a:lnTo>
                  <a:lnTo>
                    <a:pt x="916" y="295"/>
                  </a:lnTo>
                  <a:lnTo>
                    <a:pt x="918" y="296"/>
                  </a:lnTo>
                  <a:lnTo>
                    <a:pt x="925" y="300"/>
                  </a:lnTo>
                  <a:lnTo>
                    <a:pt x="934" y="304"/>
                  </a:lnTo>
                  <a:lnTo>
                    <a:pt x="921" y="324"/>
                  </a:lnTo>
                  <a:lnTo>
                    <a:pt x="909" y="322"/>
                  </a:lnTo>
                  <a:lnTo>
                    <a:pt x="903" y="321"/>
                  </a:lnTo>
                  <a:lnTo>
                    <a:pt x="898" y="318"/>
                  </a:lnTo>
                  <a:lnTo>
                    <a:pt x="896" y="314"/>
                  </a:lnTo>
                  <a:lnTo>
                    <a:pt x="895" y="309"/>
                  </a:lnTo>
                  <a:lnTo>
                    <a:pt x="895" y="296"/>
                  </a:lnTo>
                  <a:lnTo>
                    <a:pt x="885" y="296"/>
                  </a:lnTo>
                  <a:lnTo>
                    <a:pt x="876" y="296"/>
                  </a:lnTo>
                  <a:lnTo>
                    <a:pt x="867" y="298"/>
                  </a:lnTo>
                  <a:lnTo>
                    <a:pt x="858" y="303"/>
                  </a:lnTo>
                  <a:lnTo>
                    <a:pt x="860" y="306"/>
                  </a:lnTo>
                  <a:lnTo>
                    <a:pt x="863" y="307"/>
                  </a:lnTo>
                  <a:lnTo>
                    <a:pt x="864" y="314"/>
                  </a:lnTo>
                  <a:lnTo>
                    <a:pt x="866" y="317"/>
                  </a:lnTo>
                  <a:lnTo>
                    <a:pt x="869" y="318"/>
                  </a:lnTo>
                  <a:lnTo>
                    <a:pt x="871" y="321"/>
                  </a:lnTo>
                  <a:lnTo>
                    <a:pt x="877" y="322"/>
                  </a:lnTo>
                  <a:lnTo>
                    <a:pt x="884" y="324"/>
                  </a:lnTo>
                  <a:lnTo>
                    <a:pt x="891" y="327"/>
                  </a:lnTo>
                  <a:lnTo>
                    <a:pt x="906" y="336"/>
                  </a:lnTo>
                  <a:lnTo>
                    <a:pt x="877" y="354"/>
                  </a:lnTo>
                  <a:lnTo>
                    <a:pt x="884" y="357"/>
                  </a:lnTo>
                  <a:lnTo>
                    <a:pt x="891" y="360"/>
                  </a:lnTo>
                  <a:lnTo>
                    <a:pt x="894" y="361"/>
                  </a:lnTo>
                  <a:lnTo>
                    <a:pt x="896" y="364"/>
                  </a:lnTo>
                  <a:lnTo>
                    <a:pt x="898" y="368"/>
                  </a:lnTo>
                  <a:lnTo>
                    <a:pt x="898" y="374"/>
                  </a:lnTo>
                  <a:lnTo>
                    <a:pt x="941" y="353"/>
                  </a:lnTo>
                  <a:lnTo>
                    <a:pt x="941" y="349"/>
                  </a:lnTo>
                  <a:lnTo>
                    <a:pt x="939" y="345"/>
                  </a:lnTo>
                  <a:lnTo>
                    <a:pt x="935" y="342"/>
                  </a:lnTo>
                  <a:lnTo>
                    <a:pt x="932" y="339"/>
                  </a:lnTo>
                  <a:lnTo>
                    <a:pt x="924" y="336"/>
                  </a:lnTo>
                  <a:lnTo>
                    <a:pt x="920" y="334"/>
                  </a:lnTo>
                  <a:lnTo>
                    <a:pt x="917" y="331"/>
                  </a:lnTo>
                  <a:lnTo>
                    <a:pt x="921" y="329"/>
                  </a:lnTo>
                  <a:lnTo>
                    <a:pt x="924" y="328"/>
                  </a:lnTo>
                  <a:lnTo>
                    <a:pt x="935" y="331"/>
                  </a:lnTo>
                  <a:lnTo>
                    <a:pt x="946" y="332"/>
                  </a:lnTo>
                  <a:lnTo>
                    <a:pt x="968" y="329"/>
                  </a:lnTo>
                  <a:lnTo>
                    <a:pt x="982" y="331"/>
                  </a:lnTo>
                  <a:lnTo>
                    <a:pt x="995" y="331"/>
                  </a:lnTo>
                  <a:lnTo>
                    <a:pt x="1002" y="331"/>
                  </a:lnTo>
                  <a:lnTo>
                    <a:pt x="1007" y="329"/>
                  </a:lnTo>
                  <a:lnTo>
                    <a:pt x="1014" y="327"/>
                  </a:lnTo>
                  <a:lnTo>
                    <a:pt x="1020" y="322"/>
                  </a:lnTo>
                  <a:lnTo>
                    <a:pt x="1021" y="322"/>
                  </a:lnTo>
                  <a:lnTo>
                    <a:pt x="1024" y="322"/>
                  </a:lnTo>
                  <a:lnTo>
                    <a:pt x="1031" y="324"/>
                  </a:lnTo>
                  <a:lnTo>
                    <a:pt x="1028" y="325"/>
                  </a:lnTo>
                  <a:lnTo>
                    <a:pt x="1026" y="328"/>
                  </a:lnTo>
                  <a:lnTo>
                    <a:pt x="1028" y="329"/>
                  </a:lnTo>
                  <a:lnTo>
                    <a:pt x="1031" y="332"/>
                  </a:lnTo>
                  <a:lnTo>
                    <a:pt x="1036" y="335"/>
                  </a:lnTo>
                  <a:lnTo>
                    <a:pt x="1039" y="338"/>
                  </a:lnTo>
                  <a:lnTo>
                    <a:pt x="1038" y="343"/>
                  </a:lnTo>
                  <a:lnTo>
                    <a:pt x="1036" y="347"/>
                  </a:lnTo>
                  <a:lnTo>
                    <a:pt x="1014" y="343"/>
                  </a:lnTo>
                  <a:lnTo>
                    <a:pt x="1014" y="350"/>
                  </a:lnTo>
                  <a:lnTo>
                    <a:pt x="1015" y="353"/>
                  </a:lnTo>
                  <a:lnTo>
                    <a:pt x="1017" y="354"/>
                  </a:lnTo>
                  <a:lnTo>
                    <a:pt x="1020" y="357"/>
                  </a:lnTo>
                  <a:lnTo>
                    <a:pt x="1022" y="358"/>
                  </a:lnTo>
                  <a:lnTo>
                    <a:pt x="1024" y="361"/>
                  </a:lnTo>
                  <a:lnTo>
                    <a:pt x="1024" y="364"/>
                  </a:lnTo>
                  <a:lnTo>
                    <a:pt x="1022" y="368"/>
                  </a:lnTo>
                  <a:lnTo>
                    <a:pt x="1021" y="374"/>
                  </a:lnTo>
                  <a:lnTo>
                    <a:pt x="990" y="350"/>
                  </a:lnTo>
                  <a:lnTo>
                    <a:pt x="982" y="345"/>
                  </a:lnTo>
                  <a:lnTo>
                    <a:pt x="978" y="343"/>
                  </a:lnTo>
                  <a:lnTo>
                    <a:pt x="974" y="343"/>
                  </a:lnTo>
                  <a:lnTo>
                    <a:pt x="971" y="345"/>
                  </a:lnTo>
                  <a:lnTo>
                    <a:pt x="967" y="346"/>
                  </a:lnTo>
                  <a:lnTo>
                    <a:pt x="960" y="353"/>
                  </a:lnTo>
                  <a:lnTo>
                    <a:pt x="967" y="356"/>
                  </a:lnTo>
                  <a:lnTo>
                    <a:pt x="974" y="357"/>
                  </a:lnTo>
                  <a:lnTo>
                    <a:pt x="981" y="358"/>
                  </a:lnTo>
                  <a:lnTo>
                    <a:pt x="985" y="360"/>
                  </a:lnTo>
                  <a:lnTo>
                    <a:pt x="988" y="363"/>
                  </a:lnTo>
                  <a:lnTo>
                    <a:pt x="992" y="370"/>
                  </a:lnTo>
                  <a:lnTo>
                    <a:pt x="993" y="375"/>
                  </a:lnTo>
                  <a:lnTo>
                    <a:pt x="993" y="382"/>
                  </a:lnTo>
                  <a:lnTo>
                    <a:pt x="993" y="388"/>
                  </a:lnTo>
                  <a:lnTo>
                    <a:pt x="984" y="388"/>
                  </a:lnTo>
                  <a:lnTo>
                    <a:pt x="974" y="388"/>
                  </a:lnTo>
                  <a:lnTo>
                    <a:pt x="966" y="390"/>
                  </a:lnTo>
                  <a:lnTo>
                    <a:pt x="961" y="393"/>
                  </a:lnTo>
                  <a:lnTo>
                    <a:pt x="957" y="396"/>
                  </a:lnTo>
                  <a:lnTo>
                    <a:pt x="977" y="399"/>
                  </a:lnTo>
                  <a:lnTo>
                    <a:pt x="963" y="403"/>
                  </a:lnTo>
                  <a:lnTo>
                    <a:pt x="959" y="404"/>
                  </a:lnTo>
                  <a:lnTo>
                    <a:pt x="954" y="404"/>
                  </a:lnTo>
                  <a:lnTo>
                    <a:pt x="953" y="403"/>
                  </a:lnTo>
                  <a:lnTo>
                    <a:pt x="950" y="400"/>
                  </a:lnTo>
                  <a:lnTo>
                    <a:pt x="949" y="390"/>
                  </a:lnTo>
                  <a:lnTo>
                    <a:pt x="948" y="388"/>
                  </a:lnTo>
                  <a:lnTo>
                    <a:pt x="945" y="386"/>
                  </a:lnTo>
                  <a:lnTo>
                    <a:pt x="939" y="381"/>
                  </a:lnTo>
                  <a:lnTo>
                    <a:pt x="959" y="371"/>
                  </a:lnTo>
                  <a:lnTo>
                    <a:pt x="932" y="361"/>
                  </a:lnTo>
                  <a:lnTo>
                    <a:pt x="928" y="365"/>
                  </a:lnTo>
                  <a:lnTo>
                    <a:pt x="925" y="376"/>
                  </a:lnTo>
                  <a:lnTo>
                    <a:pt x="924" y="381"/>
                  </a:lnTo>
                  <a:lnTo>
                    <a:pt x="921" y="385"/>
                  </a:lnTo>
                  <a:lnTo>
                    <a:pt x="917" y="388"/>
                  </a:lnTo>
                  <a:lnTo>
                    <a:pt x="913" y="390"/>
                  </a:lnTo>
                  <a:lnTo>
                    <a:pt x="907" y="393"/>
                  </a:lnTo>
                  <a:lnTo>
                    <a:pt x="900" y="394"/>
                  </a:lnTo>
                  <a:lnTo>
                    <a:pt x="891" y="396"/>
                  </a:lnTo>
                  <a:lnTo>
                    <a:pt x="882" y="399"/>
                  </a:lnTo>
                  <a:lnTo>
                    <a:pt x="877" y="403"/>
                  </a:lnTo>
                  <a:lnTo>
                    <a:pt x="873" y="408"/>
                  </a:lnTo>
                  <a:lnTo>
                    <a:pt x="873" y="411"/>
                  </a:lnTo>
                  <a:lnTo>
                    <a:pt x="873" y="412"/>
                  </a:lnTo>
                  <a:lnTo>
                    <a:pt x="874" y="415"/>
                  </a:lnTo>
                  <a:lnTo>
                    <a:pt x="860" y="422"/>
                  </a:lnTo>
                  <a:lnTo>
                    <a:pt x="855" y="426"/>
                  </a:lnTo>
                  <a:lnTo>
                    <a:pt x="851" y="429"/>
                  </a:lnTo>
                  <a:lnTo>
                    <a:pt x="846" y="440"/>
                  </a:lnTo>
                  <a:lnTo>
                    <a:pt x="840" y="450"/>
                  </a:lnTo>
                  <a:lnTo>
                    <a:pt x="831" y="458"/>
                  </a:lnTo>
                  <a:lnTo>
                    <a:pt x="822" y="465"/>
                  </a:lnTo>
                  <a:lnTo>
                    <a:pt x="828" y="478"/>
                  </a:lnTo>
                  <a:lnTo>
                    <a:pt x="809" y="479"/>
                  </a:lnTo>
                  <a:lnTo>
                    <a:pt x="809" y="486"/>
                  </a:lnTo>
                  <a:lnTo>
                    <a:pt x="808" y="490"/>
                  </a:lnTo>
                  <a:lnTo>
                    <a:pt x="806" y="491"/>
                  </a:lnTo>
                  <a:lnTo>
                    <a:pt x="802" y="494"/>
                  </a:lnTo>
                  <a:lnTo>
                    <a:pt x="794" y="497"/>
                  </a:lnTo>
                  <a:lnTo>
                    <a:pt x="787" y="500"/>
                  </a:lnTo>
                  <a:lnTo>
                    <a:pt x="774" y="505"/>
                  </a:lnTo>
                  <a:lnTo>
                    <a:pt x="769" y="508"/>
                  </a:lnTo>
                  <a:lnTo>
                    <a:pt x="765" y="512"/>
                  </a:lnTo>
                  <a:lnTo>
                    <a:pt x="761" y="516"/>
                  </a:lnTo>
                  <a:lnTo>
                    <a:pt x="758" y="520"/>
                  </a:lnTo>
                  <a:lnTo>
                    <a:pt x="754" y="532"/>
                  </a:lnTo>
                  <a:lnTo>
                    <a:pt x="741" y="532"/>
                  </a:lnTo>
                  <a:lnTo>
                    <a:pt x="732" y="532"/>
                  </a:lnTo>
                  <a:lnTo>
                    <a:pt x="719" y="530"/>
                  </a:lnTo>
                  <a:lnTo>
                    <a:pt x="707" y="530"/>
                  </a:lnTo>
                  <a:lnTo>
                    <a:pt x="696" y="530"/>
                  </a:lnTo>
                  <a:lnTo>
                    <a:pt x="689" y="527"/>
                  </a:lnTo>
                  <a:lnTo>
                    <a:pt x="683" y="526"/>
                  </a:lnTo>
                  <a:lnTo>
                    <a:pt x="676" y="523"/>
                  </a:lnTo>
                  <a:lnTo>
                    <a:pt x="668" y="523"/>
                  </a:lnTo>
                  <a:lnTo>
                    <a:pt x="660" y="525"/>
                  </a:lnTo>
                  <a:lnTo>
                    <a:pt x="651" y="530"/>
                  </a:lnTo>
                  <a:lnTo>
                    <a:pt x="662" y="536"/>
                  </a:lnTo>
                  <a:lnTo>
                    <a:pt x="672" y="540"/>
                  </a:lnTo>
                  <a:lnTo>
                    <a:pt x="683" y="543"/>
                  </a:lnTo>
                  <a:lnTo>
                    <a:pt x="696" y="544"/>
                  </a:lnTo>
                  <a:lnTo>
                    <a:pt x="702" y="545"/>
                  </a:lnTo>
                  <a:lnTo>
                    <a:pt x="708" y="548"/>
                  </a:lnTo>
                  <a:lnTo>
                    <a:pt x="711" y="552"/>
                  </a:lnTo>
                  <a:lnTo>
                    <a:pt x="714" y="556"/>
                  </a:lnTo>
                  <a:lnTo>
                    <a:pt x="701" y="562"/>
                  </a:lnTo>
                  <a:lnTo>
                    <a:pt x="689" y="565"/>
                  </a:lnTo>
                  <a:lnTo>
                    <a:pt x="680" y="566"/>
                  </a:lnTo>
                  <a:lnTo>
                    <a:pt x="673" y="565"/>
                  </a:lnTo>
                  <a:lnTo>
                    <a:pt x="664" y="562"/>
                  </a:lnTo>
                  <a:lnTo>
                    <a:pt x="657" y="562"/>
                  </a:lnTo>
                  <a:lnTo>
                    <a:pt x="651" y="565"/>
                  </a:lnTo>
                  <a:lnTo>
                    <a:pt x="644" y="573"/>
                  </a:lnTo>
                  <a:lnTo>
                    <a:pt x="689" y="591"/>
                  </a:lnTo>
                  <a:lnTo>
                    <a:pt x="666" y="605"/>
                  </a:lnTo>
                  <a:lnTo>
                    <a:pt x="661" y="598"/>
                  </a:lnTo>
                  <a:lnTo>
                    <a:pt x="658" y="597"/>
                  </a:lnTo>
                  <a:lnTo>
                    <a:pt x="655" y="595"/>
                  </a:lnTo>
                  <a:lnTo>
                    <a:pt x="651" y="595"/>
                  </a:lnTo>
                  <a:lnTo>
                    <a:pt x="647" y="598"/>
                  </a:lnTo>
                  <a:lnTo>
                    <a:pt x="635" y="604"/>
                  </a:lnTo>
                  <a:lnTo>
                    <a:pt x="640" y="613"/>
                  </a:lnTo>
                  <a:lnTo>
                    <a:pt x="628" y="610"/>
                  </a:lnTo>
                  <a:lnTo>
                    <a:pt x="629" y="610"/>
                  </a:lnTo>
                  <a:lnTo>
                    <a:pt x="621" y="598"/>
                  </a:lnTo>
                  <a:lnTo>
                    <a:pt x="637" y="590"/>
                  </a:lnTo>
                  <a:lnTo>
                    <a:pt x="633" y="586"/>
                  </a:lnTo>
                  <a:lnTo>
                    <a:pt x="628" y="584"/>
                  </a:lnTo>
                  <a:lnTo>
                    <a:pt x="618" y="584"/>
                  </a:lnTo>
                  <a:lnTo>
                    <a:pt x="607" y="583"/>
                  </a:lnTo>
                  <a:lnTo>
                    <a:pt x="603" y="581"/>
                  </a:lnTo>
                  <a:lnTo>
                    <a:pt x="599" y="579"/>
                  </a:lnTo>
                  <a:lnTo>
                    <a:pt x="608" y="568"/>
                  </a:lnTo>
                  <a:lnTo>
                    <a:pt x="594" y="569"/>
                  </a:lnTo>
                  <a:lnTo>
                    <a:pt x="590" y="570"/>
                  </a:lnTo>
                  <a:lnTo>
                    <a:pt x="586" y="573"/>
                  </a:lnTo>
                  <a:lnTo>
                    <a:pt x="583" y="576"/>
                  </a:lnTo>
                  <a:lnTo>
                    <a:pt x="582" y="581"/>
                  </a:lnTo>
                  <a:lnTo>
                    <a:pt x="581" y="594"/>
                  </a:lnTo>
                  <a:lnTo>
                    <a:pt x="565" y="598"/>
                  </a:lnTo>
                  <a:lnTo>
                    <a:pt x="558" y="587"/>
                  </a:lnTo>
                  <a:lnTo>
                    <a:pt x="547" y="587"/>
                  </a:lnTo>
                  <a:lnTo>
                    <a:pt x="542" y="587"/>
                  </a:lnTo>
                  <a:lnTo>
                    <a:pt x="538" y="587"/>
                  </a:lnTo>
                  <a:lnTo>
                    <a:pt x="535" y="588"/>
                  </a:lnTo>
                  <a:lnTo>
                    <a:pt x="534" y="591"/>
                  </a:lnTo>
                  <a:lnTo>
                    <a:pt x="534" y="592"/>
                  </a:lnTo>
                  <a:lnTo>
                    <a:pt x="535" y="595"/>
                  </a:lnTo>
                  <a:lnTo>
                    <a:pt x="536" y="599"/>
                  </a:lnTo>
                  <a:lnTo>
                    <a:pt x="536" y="602"/>
                  </a:lnTo>
                  <a:lnTo>
                    <a:pt x="536" y="605"/>
                  </a:lnTo>
                  <a:lnTo>
                    <a:pt x="520" y="598"/>
                  </a:lnTo>
                  <a:lnTo>
                    <a:pt x="506" y="591"/>
                  </a:lnTo>
                  <a:lnTo>
                    <a:pt x="500" y="588"/>
                  </a:lnTo>
                  <a:lnTo>
                    <a:pt x="493" y="587"/>
                  </a:lnTo>
                  <a:lnTo>
                    <a:pt x="485" y="586"/>
                  </a:lnTo>
                  <a:lnTo>
                    <a:pt x="480" y="583"/>
                  </a:lnTo>
                  <a:lnTo>
                    <a:pt x="474" y="579"/>
                  </a:lnTo>
                  <a:lnTo>
                    <a:pt x="468" y="572"/>
                  </a:lnTo>
                  <a:lnTo>
                    <a:pt x="464" y="576"/>
                  </a:lnTo>
                  <a:lnTo>
                    <a:pt x="459" y="580"/>
                  </a:lnTo>
                  <a:lnTo>
                    <a:pt x="456" y="586"/>
                  </a:lnTo>
                  <a:lnTo>
                    <a:pt x="455" y="588"/>
                  </a:lnTo>
                  <a:lnTo>
                    <a:pt x="455" y="591"/>
                  </a:lnTo>
                  <a:lnTo>
                    <a:pt x="464" y="592"/>
                  </a:lnTo>
                  <a:lnTo>
                    <a:pt x="471" y="595"/>
                  </a:lnTo>
                  <a:lnTo>
                    <a:pt x="477" y="599"/>
                  </a:lnTo>
                  <a:lnTo>
                    <a:pt x="478" y="604"/>
                  </a:lnTo>
                  <a:lnTo>
                    <a:pt x="480" y="610"/>
                  </a:lnTo>
                  <a:lnTo>
                    <a:pt x="480" y="616"/>
                  </a:lnTo>
                  <a:lnTo>
                    <a:pt x="480" y="628"/>
                  </a:lnTo>
                  <a:lnTo>
                    <a:pt x="491" y="630"/>
                  </a:lnTo>
                  <a:lnTo>
                    <a:pt x="496" y="631"/>
                  </a:lnTo>
                  <a:lnTo>
                    <a:pt x="499" y="637"/>
                  </a:lnTo>
                  <a:lnTo>
                    <a:pt x="500" y="645"/>
                  </a:lnTo>
                  <a:lnTo>
                    <a:pt x="502" y="648"/>
                  </a:lnTo>
                  <a:lnTo>
                    <a:pt x="504" y="651"/>
                  </a:lnTo>
                  <a:lnTo>
                    <a:pt x="514" y="655"/>
                  </a:lnTo>
                  <a:lnTo>
                    <a:pt x="521" y="660"/>
                  </a:lnTo>
                  <a:lnTo>
                    <a:pt x="534" y="673"/>
                  </a:lnTo>
                  <a:lnTo>
                    <a:pt x="532" y="682"/>
                  </a:lnTo>
                  <a:lnTo>
                    <a:pt x="532" y="685"/>
                  </a:lnTo>
                  <a:lnTo>
                    <a:pt x="534" y="688"/>
                  </a:lnTo>
                  <a:lnTo>
                    <a:pt x="536" y="689"/>
                  </a:lnTo>
                  <a:lnTo>
                    <a:pt x="538" y="692"/>
                  </a:lnTo>
                  <a:lnTo>
                    <a:pt x="539" y="696"/>
                  </a:lnTo>
                  <a:lnTo>
                    <a:pt x="540" y="702"/>
                  </a:lnTo>
                  <a:lnTo>
                    <a:pt x="542" y="703"/>
                  </a:lnTo>
                  <a:lnTo>
                    <a:pt x="545" y="705"/>
                  </a:lnTo>
                  <a:lnTo>
                    <a:pt x="556" y="709"/>
                  </a:lnTo>
                  <a:lnTo>
                    <a:pt x="570" y="713"/>
                  </a:lnTo>
                  <a:lnTo>
                    <a:pt x="579" y="717"/>
                  </a:lnTo>
                  <a:lnTo>
                    <a:pt x="585" y="718"/>
                  </a:lnTo>
                  <a:lnTo>
                    <a:pt x="588" y="718"/>
                  </a:lnTo>
                  <a:lnTo>
                    <a:pt x="593" y="717"/>
                  </a:lnTo>
                  <a:lnTo>
                    <a:pt x="597" y="717"/>
                  </a:lnTo>
                  <a:lnTo>
                    <a:pt x="606" y="717"/>
                  </a:lnTo>
                  <a:lnTo>
                    <a:pt x="612" y="720"/>
                  </a:lnTo>
                  <a:lnTo>
                    <a:pt x="621" y="721"/>
                  </a:lnTo>
                  <a:lnTo>
                    <a:pt x="628" y="723"/>
                  </a:lnTo>
                  <a:lnTo>
                    <a:pt x="633" y="724"/>
                  </a:lnTo>
                  <a:lnTo>
                    <a:pt x="637" y="728"/>
                  </a:lnTo>
                  <a:lnTo>
                    <a:pt x="640" y="735"/>
                  </a:lnTo>
                  <a:lnTo>
                    <a:pt x="666" y="712"/>
                  </a:lnTo>
                  <a:lnTo>
                    <a:pt x="653" y="707"/>
                  </a:lnTo>
                  <a:lnTo>
                    <a:pt x="662" y="699"/>
                  </a:lnTo>
                  <a:lnTo>
                    <a:pt x="666" y="696"/>
                  </a:lnTo>
                  <a:lnTo>
                    <a:pt x="672" y="695"/>
                  </a:lnTo>
                  <a:lnTo>
                    <a:pt x="676" y="695"/>
                  </a:lnTo>
                  <a:lnTo>
                    <a:pt x="682" y="695"/>
                  </a:lnTo>
                  <a:lnTo>
                    <a:pt x="694" y="699"/>
                  </a:lnTo>
                  <a:lnTo>
                    <a:pt x="673" y="703"/>
                  </a:lnTo>
                  <a:lnTo>
                    <a:pt x="675" y="709"/>
                  </a:lnTo>
                  <a:lnTo>
                    <a:pt x="678" y="712"/>
                  </a:lnTo>
                  <a:lnTo>
                    <a:pt x="680" y="712"/>
                  </a:lnTo>
                  <a:lnTo>
                    <a:pt x="686" y="712"/>
                  </a:lnTo>
                  <a:lnTo>
                    <a:pt x="707" y="710"/>
                  </a:lnTo>
                  <a:lnTo>
                    <a:pt x="702" y="716"/>
                  </a:lnTo>
                  <a:lnTo>
                    <a:pt x="701" y="721"/>
                  </a:lnTo>
                  <a:lnTo>
                    <a:pt x="702" y="725"/>
                  </a:lnTo>
                  <a:lnTo>
                    <a:pt x="704" y="728"/>
                  </a:lnTo>
                  <a:lnTo>
                    <a:pt x="712" y="734"/>
                  </a:lnTo>
                  <a:lnTo>
                    <a:pt x="719" y="739"/>
                  </a:lnTo>
                  <a:lnTo>
                    <a:pt x="719" y="727"/>
                  </a:lnTo>
                  <a:lnTo>
                    <a:pt x="720" y="721"/>
                  </a:lnTo>
                  <a:lnTo>
                    <a:pt x="723" y="717"/>
                  </a:lnTo>
                  <a:lnTo>
                    <a:pt x="726" y="714"/>
                  </a:lnTo>
                  <a:lnTo>
                    <a:pt x="730" y="712"/>
                  </a:lnTo>
                  <a:lnTo>
                    <a:pt x="736" y="710"/>
                  </a:lnTo>
                  <a:lnTo>
                    <a:pt x="741" y="710"/>
                  </a:lnTo>
                  <a:lnTo>
                    <a:pt x="741" y="712"/>
                  </a:lnTo>
                  <a:lnTo>
                    <a:pt x="740" y="713"/>
                  </a:lnTo>
                  <a:lnTo>
                    <a:pt x="736" y="717"/>
                  </a:lnTo>
                  <a:lnTo>
                    <a:pt x="734" y="718"/>
                  </a:lnTo>
                  <a:lnTo>
                    <a:pt x="734" y="720"/>
                  </a:lnTo>
                  <a:lnTo>
                    <a:pt x="736" y="723"/>
                  </a:lnTo>
                  <a:lnTo>
                    <a:pt x="738" y="724"/>
                  </a:lnTo>
                  <a:lnTo>
                    <a:pt x="741" y="723"/>
                  </a:lnTo>
                  <a:lnTo>
                    <a:pt x="743" y="721"/>
                  </a:lnTo>
                  <a:lnTo>
                    <a:pt x="743" y="717"/>
                  </a:lnTo>
                  <a:lnTo>
                    <a:pt x="741" y="709"/>
                  </a:lnTo>
                  <a:lnTo>
                    <a:pt x="750" y="712"/>
                  </a:lnTo>
                  <a:lnTo>
                    <a:pt x="758" y="712"/>
                  </a:lnTo>
                  <a:lnTo>
                    <a:pt x="774" y="712"/>
                  </a:lnTo>
                  <a:lnTo>
                    <a:pt x="792" y="713"/>
                  </a:lnTo>
                  <a:lnTo>
                    <a:pt x="801" y="713"/>
                  </a:lnTo>
                  <a:lnTo>
                    <a:pt x="809" y="716"/>
                  </a:lnTo>
                  <a:lnTo>
                    <a:pt x="809" y="692"/>
                  </a:lnTo>
                  <a:lnTo>
                    <a:pt x="834" y="684"/>
                  </a:lnTo>
                  <a:lnTo>
                    <a:pt x="841" y="682"/>
                  </a:lnTo>
                  <a:lnTo>
                    <a:pt x="844" y="681"/>
                  </a:lnTo>
                  <a:lnTo>
                    <a:pt x="845" y="680"/>
                  </a:lnTo>
                  <a:lnTo>
                    <a:pt x="846" y="676"/>
                  </a:lnTo>
                  <a:lnTo>
                    <a:pt x="849" y="673"/>
                  </a:lnTo>
                  <a:lnTo>
                    <a:pt x="855" y="670"/>
                  </a:lnTo>
                  <a:lnTo>
                    <a:pt x="862" y="669"/>
                  </a:lnTo>
                  <a:lnTo>
                    <a:pt x="869" y="669"/>
                  </a:lnTo>
                  <a:lnTo>
                    <a:pt x="878" y="670"/>
                  </a:lnTo>
                  <a:lnTo>
                    <a:pt x="885" y="667"/>
                  </a:lnTo>
                  <a:lnTo>
                    <a:pt x="892" y="663"/>
                  </a:lnTo>
                  <a:lnTo>
                    <a:pt x="896" y="656"/>
                  </a:lnTo>
                  <a:lnTo>
                    <a:pt x="881" y="648"/>
                  </a:lnTo>
                  <a:lnTo>
                    <a:pt x="888" y="631"/>
                  </a:lnTo>
                  <a:lnTo>
                    <a:pt x="892" y="633"/>
                  </a:lnTo>
                  <a:lnTo>
                    <a:pt x="895" y="634"/>
                  </a:lnTo>
                  <a:lnTo>
                    <a:pt x="898" y="640"/>
                  </a:lnTo>
                  <a:lnTo>
                    <a:pt x="899" y="642"/>
                  </a:lnTo>
                  <a:lnTo>
                    <a:pt x="902" y="644"/>
                  </a:lnTo>
                  <a:lnTo>
                    <a:pt x="905" y="644"/>
                  </a:lnTo>
                  <a:lnTo>
                    <a:pt x="907" y="644"/>
                  </a:lnTo>
                  <a:lnTo>
                    <a:pt x="916" y="642"/>
                  </a:lnTo>
                  <a:lnTo>
                    <a:pt x="924" y="644"/>
                  </a:lnTo>
                  <a:lnTo>
                    <a:pt x="931" y="648"/>
                  </a:lnTo>
                  <a:lnTo>
                    <a:pt x="936" y="652"/>
                  </a:lnTo>
                  <a:lnTo>
                    <a:pt x="941" y="653"/>
                  </a:lnTo>
                  <a:lnTo>
                    <a:pt x="943" y="655"/>
                  </a:lnTo>
                  <a:lnTo>
                    <a:pt x="952" y="656"/>
                  </a:lnTo>
                  <a:lnTo>
                    <a:pt x="949" y="663"/>
                  </a:lnTo>
                  <a:lnTo>
                    <a:pt x="946" y="670"/>
                  </a:lnTo>
                  <a:lnTo>
                    <a:pt x="943" y="673"/>
                  </a:lnTo>
                  <a:lnTo>
                    <a:pt x="941" y="676"/>
                  </a:lnTo>
                  <a:lnTo>
                    <a:pt x="936" y="677"/>
                  </a:lnTo>
                  <a:lnTo>
                    <a:pt x="932" y="677"/>
                  </a:lnTo>
                  <a:lnTo>
                    <a:pt x="920" y="678"/>
                  </a:lnTo>
                  <a:lnTo>
                    <a:pt x="907" y="681"/>
                  </a:lnTo>
                  <a:lnTo>
                    <a:pt x="896" y="684"/>
                  </a:lnTo>
                  <a:lnTo>
                    <a:pt x="889" y="684"/>
                  </a:lnTo>
                  <a:lnTo>
                    <a:pt x="884" y="684"/>
                  </a:lnTo>
                  <a:lnTo>
                    <a:pt x="880" y="684"/>
                  </a:lnTo>
                  <a:lnTo>
                    <a:pt x="877" y="687"/>
                  </a:lnTo>
                  <a:lnTo>
                    <a:pt x="869" y="692"/>
                  </a:lnTo>
                  <a:lnTo>
                    <a:pt x="887" y="702"/>
                  </a:lnTo>
                  <a:lnTo>
                    <a:pt x="907" y="694"/>
                  </a:lnTo>
                  <a:lnTo>
                    <a:pt x="902" y="717"/>
                  </a:lnTo>
                  <a:lnTo>
                    <a:pt x="899" y="718"/>
                  </a:lnTo>
                  <a:lnTo>
                    <a:pt x="895" y="717"/>
                  </a:lnTo>
                  <a:lnTo>
                    <a:pt x="889" y="714"/>
                  </a:lnTo>
                  <a:lnTo>
                    <a:pt x="885" y="713"/>
                  </a:lnTo>
                  <a:lnTo>
                    <a:pt x="882" y="712"/>
                  </a:lnTo>
                  <a:lnTo>
                    <a:pt x="878" y="713"/>
                  </a:lnTo>
                  <a:lnTo>
                    <a:pt x="876" y="716"/>
                  </a:lnTo>
                  <a:lnTo>
                    <a:pt x="877" y="724"/>
                  </a:lnTo>
                  <a:lnTo>
                    <a:pt x="862" y="736"/>
                  </a:lnTo>
                  <a:lnTo>
                    <a:pt x="874" y="738"/>
                  </a:lnTo>
                  <a:lnTo>
                    <a:pt x="878" y="738"/>
                  </a:lnTo>
                  <a:lnTo>
                    <a:pt x="882" y="738"/>
                  </a:lnTo>
                  <a:lnTo>
                    <a:pt x="910" y="727"/>
                  </a:lnTo>
                  <a:lnTo>
                    <a:pt x="939" y="714"/>
                  </a:lnTo>
                  <a:lnTo>
                    <a:pt x="930" y="696"/>
                  </a:lnTo>
                  <a:lnTo>
                    <a:pt x="936" y="687"/>
                  </a:lnTo>
                  <a:lnTo>
                    <a:pt x="942" y="682"/>
                  </a:lnTo>
                  <a:lnTo>
                    <a:pt x="948" y="680"/>
                  </a:lnTo>
                  <a:lnTo>
                    <a:pt x="953" y="678"/>
                  </a:lnTo>
                  <a:lnTo>
                    <a:pt x="960" y="678"/>
                  </a:lnTo>
                  <a:lnTo>
                    <a:pt x="968" y="680"/>
                  </a:lnTo>
                  <a:lnTo>
                    <a:pt x="977" y="682"/>
                  </a:lnTo>
                  <a:lnTo>
                    <a:pt x="967" y="652"/>
                  </a:lnTo>
                  <a:lnTo>
                    <a:pt x="981" y="653"/>
                  </a:lnTo>
                  <a:lnTo>
                    <a:pt x="990" y="669"/>
                  </a:lnTo>
                  <a:lnTo>
                    <a:pt x="997" y="667"/>
                  </a:lnTo>
                  <a:lnTo>
                    <a:pt x="1006" y="667"/>
                  </a:lnTo>
                  <a:lnTo>
                    <a:pt x="1013" y="670"/>
                  </a:lnTo>
                  <a:lnTo>
                    <a:pt x="1015" y="673"/>
                  </a:lnTo>
                  <a:lnTo>
                    <a:pt x="1018" y="676"/>
                  </a:lnTo>
                  <a:lnTo>
                    <a:pt x="1021" y="676"/>
                  </a:lnTo>
                  <a:lnTo>
                    <a:pt x="1025" y="676"/>
                  </a:lnTo>
                  <a:lnTo>
                    <a:pt x="1035" y="676"/>
                  </a:lnTo>
                  <a:lnTo>
                    <a:pt x="1035" y="671"/>
                  </a:lnTo>
                  <a:lnTo>
                    <a:pt x="1033" y="669"/>
                  </a:lnTo>
                  <a:lnTo>
                    <a:pt x="1032" y="666"/>
                  </a:lnTo>
                  <a:lnTo>
                    <a:pt x="1029" y="666"/>
                  </a:lnTo>
                  <a:lnTo>
                    <a:pt x="1022" y="664"/>
                  </a:lnTo>
                  <a:lnTo>
                    <a:pt x="1020" y="663"/>
                  </a:lnTo>
                  <a:lnTo>
                    <a:pt x="1018" y="662"/>
                  </a:lnTo>
                  <a:lnTo>
                    <a:pt x="1020" y="656"/>
                  </a:lnTo>
                  <a:lnTo>
                    <a:pt x="1020" y="652"/>
                  </a:lnTo>
                  <a:lnTo>
                    <a:pt x="1017" y="646"/>
                  </a:lnTo>
                  <a:lnTo>
                    <a:pt x="1013" y="642"/>
                  </a:lnTo>
                  <a:lnTo>
                    <a:pt x="1021" y="637"/>
                  </a:lnTo>
                  <a:lnTo>
                    <a:pt x="1029" y="633"/>
                  </a:lnTo>
                  <a:lnTo>
                    <a:pt x="1038" y="630"/>
                  </a:lnTo>
                  <a:lnTo>
                    <a:pt x="1046" y="628"/>
                  </a:lnTo>
                  <a:lnTo>
                    <a:pt x="1054" y="628"/>
                  </a:lnTo>
                  <a:lnTo>
                    <a:pt x="1064" y="628"/>
                  </a:lnTo>
                  <a:lnTo>
                    <a:pt x="1074" y="631"/>
                  </a:lnTo>
                  <a:lnTo>
                    <a:pt x="1083" y="634"/>
                  </a:lnTo>
                  <a:lnTo>
                    <a:pt x="1056" y="658"/>
                  </a:lnTo>
                  <a:lnTo>
                    <a:pt x="1064" y="660"/>
                  </a:lnTo>
                  <a:lnTo>
                    <a:pt x="1067" y="660"/>
                  </a:lnTo>
                  <a:lnTo>
                    <a:pt x="1072" y="658"/>
                  </a:lnTo>
                  <a:lnTo>
                    <a:pt x="1078" y="656"/>
                  </a:lnTo>
                  <a:lnTo>
                    <a:pt x="1089" y="653"/>
                  </a:lnTo>
                  <a:lnTo>
                    <a:pt x="1094" y="652"/>
                  </a:lnTo>
                  <a:lnTo>
                    <a:pt x="1100" y="651"/>
                  </a:lnTo>
                  <a:lnTo>
                    <a:pt x="1105" y="648"/>
                  </a:lnTo>
                  <a:lnTo>
                    <a:pt x="1110" y="642"/>
                  </a:lnTo>
                  <a:lnTo>
                    <a:pt x="1114" y="642"/>
                  </a:lnTo>
                  <a:lnTo>
                    <a:pt x="1118" y="640"/>
                  </a:lnTo>
                  <a:lnTo>
                    <a:pt x="1121" y="637"/>
                  </a:lnTo>
                  <a:lnTo>
                    <a:pt x="1122" y="634"/>
                  </a:lnTo>
                  <a:lnTo>
                    <a:pt x="1123" y="627"/>
                  </a:lnTo>
                  <a:lnTo>
                    <a:pt x="1126" y="624"/>
                  </a:lnTo>
                  <a:lnTo>
                    <a:pt x="1128" y="622"/>
                  </a:lnTo>
                  <a:lnTo>
                    <a:pt x="1125" y="620"/>
                  </a:lnTo>
                  <a:lnTo>
                    <a:pt x="1104" y="637"/>
                  </a:lnTo>
                  <a:lnTo>
                    <a:pt x="1094" y="630"/>
                  </a:lnTo>
                  <a:lnTo>
                    <a:pt x="1085" y="624"/>
                  </a:lnTo>
                  <a:lnTo>
                    <a:pt x="1078" y="622"/>
                  </a:lnTo>
                  <a:lnTo>
                    <a:pt x="1074" y="617"/>
                  </a:lnTo>
                  <a:lnTo>
                    <a:pt x="1075" y="613"/>
                  </a:lnTo>
                  <a:lnTo>
                    <a:pt x="1078" y="606"/>
                  </a:lnTo>
                  <a:lnTo>
                    <a:pt x="1085" y="609"/>
                  </a:lnTo>
                  <a:lnTo>
                    <a:pt x="1092" y="610"/>
                  </a:lnTo>
                  <a:lnTo>
                    <a:pt x="1097" y="612"/>
                  </a:lnTo>
                  <a:lnTo>
                    <a:pt x="1103" y="610"/>
                  </a:lnTo>
                  <a:lnTo>
                    <a:pt x="1108" y="609"/>
                  </a:lnTo>
                  <a:lnTo>
                    <a:pt x="1114" y="608"/>
                  </a:lnTo>
                  <a:lnTo>
                    <a:pt x="1118" y="604"/>
                  </a:lnTo>
                  <a:lnTo>
                    <a:pt x="1123" y="599"/>
                  </a:lnTo>
                  <a:lnTo>
                    <a:pt x="1116" y="587"/>
                  </a:lnTo>
                  <a:lnTo>
                    <a:pt x="1114" y="581"/>
                  </a:lnTo>
                  <a:lnTo>
                    <a:pt x="1112" y="579"/>
                  </a:lnTo>
                  <a:lnTo>
                    <a:pt x="1114" y="576"/>
                  </a:lnTo>
                  <a:lnTo>
                    <a:pt x="1114" y="572"/>
                  </a:lnTo>
                  <a:lnTo>
                    <a:pt x="1114" y="569"/>
                  </a:lnTo>
                  <a:lnTo>
                    <a:pt x="1114" y="568"/>
                  </a:lnTo>
                  <a:lnTo>
                    <a:pt x="1111" y="566"/>
                  </a:lnTo>
                  <a:lnTo>
                    <a:pt x="1100" y="563"/>
                  </a:lnTo>
                  <a:lnTo>
                    <a:pt x="1103" y="590"/>
                  </a:lnTo>
                  <a:lnTo>
                    <a:pt x="1067" y="598"/>
                  </a:lnTo>
                  <a:lnTo>
                    <a:pt x="1058" y="591"/>
                  </a:lnTo>
                  <a:lnTo>
                    <a:pt x="1056" y="610"/>
                  </a:lnTo>
                  <a:close/>
                  <a:moveTo>
                    <a:pt x="150" y="850"/>
                  </a:moveTo>
                  <a:lnTo>
                    <a:pt x="150" y="850"/>
                  </a:lnTo>
                  <a:lnTo>
                    <a:pt x="133" y="854"/>
                  </a:lnTo>
                  <a:lnTo>
                    <a:pt x="128" y="857"/>
                  </a:lnTo>
                  <a:lnTo>
                    <a:pt x="125" y="860"/>
                  </a:lnTo>
                  <a:lnTo>
                    <a:pt x="125" y="864"/>
                  </a:lnTo>
                  <a:lnTo>
                    <a:pt x="125" y="867"/>
                  </a:lnTo>
                  <a:lnTo>
                    <a:pt x="168" y="867"/>
                  </a:lnTo>
                  <a:lnTo>
                    <a:pt x="151" y="851"/>
                  </a:lnTo>
                  <a:lnTo>
                    <a:pt x="165" y="856"/>
                  </a:lnTo>
                  <a:lnTo>
                    <a:pt x="174" y="860"/>
                  </a:lnTo>
                  <a:lnTo>
                    <a:pt x="178" y="861"/>
                  </a:lnTo>
                  <a:lnTo>
                    <a:pt x="182" y="862"/>
                  </a:lnTo>
                  <a:lnTo>
                    <a:pt x="185" y="862"/>
                  </a:lnTo>
                  <a:lnTo>
                    <a:pt x="187" y="861"/>
                  </a:lnTo>
                  <a:lnTo>
                    <a:pt x="189" y="860"/>
                  </a:lnTo>
                  <a:lnTo>
                    <a:pt x="189" y="858"/>
                  </a:lnTo>
                  <a:lnTo>
                    <a:pt x="187" y="850"/>
                  </a:lnTo>
                  <a:lnTo>
                    <a:pt x="189" y="849"/>
                  </a:lnTo>
                  <a:lnTo>
                    <a:pt x="201" y="849"/>
                  </a:lnTo>
                  <a:lnTo>
                    <a:pt x="203" y="860"/>
                  </a:lnTo>
                  <a:lnTo>
                    <a:pt x="214" y="860"/>
                  </a:lnTo>
                  <a:lnTo>
                    <a:pt x="223" y="860"/>
                  </a:lnTo>
                  <a:lnTo>
                    <a:pt x="232" y="857"/>
                  </a:lnTo>
                  <a:lnTo>
                    <a:pt x="240" y="854"/>
                  </a:lnTo>
                  <a:lnTo>
                    <a:pt x="258" y="846"/>
                  </a:lnTo>
                  <a:lnTo>
                    <a:pt x="266" y="843"/>
                  </a:lnTo>
                  <a:lnTo>
                    <a:pt x="276" y="840"/>
                  </a:lnTo>
                  <a:lnTo>
                    <a:pt x="275" y="833"/>
                  </a:lnTo>
                  <a:lnTo>
                    <a:pt x="273" y="828"/>
                  </a:lnTo>
                  <a:lnTo>
                    <a:pt x="272" y="825"/>
                  </a:lnTo>
                  <a:lnTo>
                    <a:pt x="270" y="822"/>
                  </a:lnTo>
                  <a:lnTo>
                    <a:pt x="268" y="821"/>
                  </a:lnTo>
                  <a:lnTo>
                    <a:pt x="262" y="820"/>
                  </a:lnTo>
                  <a:lnTo>
                    <a:pt x="262" y="824"/>
                  </a:lnTo>
                  <a:lnTo>
                    <a:pt x="261" y="828"/>
                  </a:lnTo>
                  <a:lnTo>
                    <a:pt x="258" y="831"/>
                  </a:lnTo>
                  <a:lnTo>
                    <a:pt x="255" y="832"/>
                  </a:lnTo>
                  <a:lnTo>
                    <a:pt x="248" y="835"/>
                  </a:lnTo>
                  <a:lnTo>
                    <a:pt x="240" y="838"/>
                  </a:lnTo>
                  <a:lnTo>
                    <a:pt x="237" y="839"/>
                  </a:lnTo>
                  <a:lnTo>
                    <a:pt x="233" y="839"/>
                  </a:lnTo>
                  <a:lnTo>
                    <a:pt x="229" y="839"/>
                  </a:lnTo>
                  <a:lnTo>
                    <a:pt x="225" y="838"/>
                  </a:lnTo>
                  <a:lnTo>
                    <a:pt x="223" y="835"/>
                  </a:lnTo>
                  <a:lnTo>
                    <a:pt x="222" y="833"/>
                  </a:lnTo>
                  <a:lnTo>
                    <a:pt x="225" y="831"/>
                  </a:lnTo>
                  <a:lnTo>
                    <a:pt x="229" y="828"/>
                  </a:lnTo>
                  <a:lnTo>
                    <a:pt x="230" y="825"/>
                  </a:lnTo>
                  <a:lnTo>
                    <a:pt x="230" y="824"/>
                  </a:lnTo>
                  <a:lnTo>
                    <a:pt x="219" y="815"/>
                  </a:lnTo>
                  <a:lnTo>
                    <a:pt x="204" y="828"/>
                  </a:lnTo>
                  <a:lnTo>
                    <a:pt x="197" y="817"/>
                  </a:lnTo>
                  <a:lnTo>
                    <a:pt x="193" y="813"/>
                  </a:lnTo>
                  <a:lnTo>
                    <a:pt x="192" y="811"/>
                  </a:lnTo>
                  <a:lnTo>
                    <a:pt x="187" y="811"/>
                  </a:lnTo>
                  <a:lnTo>
                    <a:pt x="176" y="813"/>
                  </a:lnTo>
                  <a:lnTo>
                    <a:pt x="178" y="803"/>
                  </a:lnTo>
                  <a:lnTo>
                    <a:pt x="194" y="803"/>
                  </a:lnTo>
                  <a:lnTo>
                    <a:pt x="201" y="804"/>
                  </a:lnTo>
                  <a:lnTo>
                    <a:pt x="208" y="806"/>
                  </a:lnTo>
                  <a:lnTo>
                    <a:pt x="216" y="808"/>
                  </a:lnTo>
                  <a:lnTo>
                    <a:pt x="221" y="810"/>
                  </a:lnTo>
                  <a:lnTo>
                    <a:pt x="225" y="807"/>
                  </a:lnTo>
                  <a:lnTo>
                    <a:pt x="226" y="804"/>
                  </a:lnTo>
                  <a:lnTo>
                    <a:pt x="226" y="802"/>
                  </a:lnTo>
                  <a:lnTo>
                    <a:pt x="219" y="797"/>
                  </a:lnTo>
                  <a:lnTo>
                    <a:pt x="212" y="796"/>
                  </a:lnTo>
                  <a:lnTo>
                    <a:pt x="189" y="796"/>
                  </a:lnTo>
                  <a:lnTo>
                    <a:pt x="167" y="796"/>
                  </a:lnTo>
                  <a:lnTo>
                    <a:pt x="151" y="775"/>
                  </a:lnTo>
                  <a:lnTo>
                    <a:pt x="129" y="799"/>
                  </a:lnTo>
                  <a:lnTo>
                    <a:pt x="117" y="796"/>
                  </a:lnTo>
                  <a:lnTo>
                    <a:pt x="106" y="793"/>
                  </a:lnTo>
                  <a:lnTo>
                    <a:pt x="100" y="792"/>
                  </a:lnTo>
                  <a:lnTo>
                    <a:pt x="95" y="789"/>
                  </a:lnTo>
                  <a:lnTo>
                    <a:pt x="90" y="784"/>
                  </a:lnTo>
                  <a:lnTo>
                    <a:pt x="86" y="778"/>
                  </a:lnTo>
                  <a:lnTo>
                    <a:pt x="82" y="792"/>
                  </a:lnTo>
                  <a:lnTo>
                    <a:pt x="68" y="795"/>
                  </a:lnTo>
                  <a:lnTo>
                    <a:pt x="68" y="810"/>
                  </a:lnTo>
                  <a:lnTo>
                    <a:pt x="82" y="810"/>
                  </a:lnTo>
                  <a:lnTo>
                    <a:pt x="95" y="808"/>
                  </a:lnTo>
                  <a:lnTo>
                    <a:pt x="102" y="807"/>
                  </a:lnTo>
                  <a:lnTo>
                    <a:pt x="107" y="807"/>
                  </a:lnTo>
                  <a:lnTo>
                    <a:pt x="114" y="808"/>
                  </a:lnTo>
                  <a:lnTo>
                    <a:pt x="120" y="811"/>
                  </a:lnTo>
                  <a:lnTo>
                    <a:pt x="122" y="811"/>
                  </a:lnTo>
                  <a:lnTo>
                    <a:pt x="125" y="810"/>
                  </a:lnTo>
                  <a:lnTo>
                    <a:pt x="128" y="808"/>
                  </a:lnTo>
                  <a:lnTo>
                    <a:pt x="131" y="807"/>
                  </a:lnTo>
                  <a:lnTo>
                    <a:pt x="133" y="807"/>
                  </a:lnTo>
                  <a:lnTo>
                    <a:pt x="135" y="808"/>
                  </a:lnTo>
                  <a:lnTo>
                    <a:pt x="139" y="811"/>
                  </a:lnTo>
                  <a:lnTo>
                    <a:pt x="140" y="814"/>
                  </a:lnTo>
                  <a:lnTo>
                    <a:pt x="140" y="820"/>
                  </a:lnTo>
                  <a:lnTo>
                    <a:pt x="140" y="825"/>
                  </a:lnTo>
                  <a:lnTo>
                    <a:pt x="139" y="836"/>
                  </a:lnTo>
                  <a:lnTo>
                    <a:pt x="186" y="836"/>
                  </a:lnTo>
                  <a:lnTo>
                    <a:pt x="172" y="843"/>
                  </a:lnTo>
                  <a:lnTo>
                    <a:pt x="169" y="843"/>
                  </a:lnTo>
                  <a:lnTo>
                    <a:pt x="165" y="844"/>
                  </a:lnTo>
                  <a:lnTo>
                    <a:pt x="161" y="843"/>
                  </a:lnTo>
                  <a:lnTo>
                    <a:pt x="157" y="840"/>
                  </a:lnTo>
                  <a:lnTo>
                    <a:pt x="154" y="840"/>
                  </a:lnTo>
                  <a:lnTo>
                    <a:pt x="153" y="840"/>
                  </a:lnTo>
                  <a:lnTo>
                    <a:pt x="150" y="842"/>
                  </a:lnTo>
                  <a:lnTo>
                    <a:pt x="149" y="846"/>
                  </a:lnTo>
                  <a:lnTo>
                    <a:pt x="150" y="850"/>
                  </a:lnTo>
                  <a:close/>
                  <a:moveTo>
                    <a:pt x="334" y="399"/>
                  </a:moveTo>
                  <a:lnTo>
                    <a:pt x="334" y="399"/>
                  </a:lnTo>
                  <a:lnTo>
                    <a:pt x="333" y="403"/>
                  </a:lnTo>
                  <a:lnTo>
                    <a:pt x="330" y="404"/>
                  </a:lnTo>
                  <a:lnTo>
                    <a:pt x="327" y="404"/>
                  </a:lnTo>
                  <a:lnTo>
                    <a:pt x="323" y="404"/>
                  </a:lnTo>
                  <a:lnTo>
                    <a:pt x="316" y="403"/>
                  </a:lnTo>
                  <a:lnTo>
                    <a:pt x="311" y="403"/>
                  </a:lnTo>
                  <a:lnTo>
                    <a:pt x="308" y="404"/>
                  </a:lnTo>
                  <a:lnTo>
                    <a:pt x="306" y="406"/>
                  </a:lnTo>
                  <a:lnTo>
                    <a:pt x="304" y="408"/>
                  </a:lnTo>
                  <a:lnTo>
                    <a:pt x="302" y="412"/>
                  </a:lnTo>
                  <a:lnTo>
                    <a:pt x="324" y="414"/>
                  </a:lnTo>
                  <a:lnTo>
                    <a:pt x="322" y="418"/>
                  </a:lnTo>
                  <a:lnTo>
                    <a:pt x="322" y="421"/>
                  </a:lnTo>
                  <a:lnTo>
                    <a:pt x="323" y="424"/>
                  </a:lnTo>
                  <a:lnTo>
                    <a:pt x="326" y="425"/>
                  </a:lnTo>
                  <a:lnTo>
                    <a:pt x="331" y="429"/>
                  </a:lnTo>
                  <a:lnTo>
                    <a:pt x="333" y="432"/>
                  </a:lnTo>
                  <a:lnTo>
                    <a:pt x="334" y="435"/>
                  </a:lnTo>
                  <a:lnTo>
                    <a:pt x="352" y="435"/>
                  </a:lnTo>
                  <a:lnTo>
                    <a:pt x="360" y="435"/>
                  </a:lnTo>
                  <a:lnTo>
                    <a:pt x="369" y="433"/>
                  </a:lnTo>
                  <a:lnTo>
                    <a:pt x="376" y="430"/>
                  </a:lnTo>
                  <a:lnTo>
                    <a:pt x="378" y="428"/>
                  </a:lnTo>
                  <a:lnTo>
                    <a:pt x="380" y="425"/>
                  </a:lnTo>
                  <a:lnTo>
                    <a:pt x="383" y="421"/>
                  </a:lnTo>
                  <a:lnTo>
                    <a:pt x="385" y="418"/>
                  </a:lnTo>
                  <a:lnTo>
                    <a:pt x="394" y="412"/>
                  </a:lnTo>
                  <a:lnTo>
                    <a:pt x="402" y="410"/>
                  </a:lnTo>
                  <a:lnTo>
                    <a:pt x="410" y="408"/>
                  </a:lnTo>
                  <a:lnTo>
                    <a:pt x="419" y="406"/>
                  </a:lnTo>
                  <a:lnTo>
                    <a:pt x="426" y="403"/>
                  </a:lnTo>
                  <a:lnTo>
                    <a:pt x="431" y="397"/>
                  </a:lnTo>
                  <a:lnTo>
                    <a:pt x="434" y="390"/>
                  </a:lnTo>
                  <a:lnTo>
                    <a:pt x="446" y="393"/>
                  </a:lnTo>
                  <a:lnTo>
                    <a:pt x="453" y="393"/>
                  </a:lnTo>
                  <a:lnTo>
                    <a:pt x="459" y="392"/>
                  </a:lnTo>
                  <a:lnTo>
                    <a:pt x="464" y="403"/>
                  </a:lnTo>
                  <a:lnTo>
                    <a:pt x="474" y="399"/>
                  </a:lnTo>
                  <a:lnTo>
                    <a:pt x="484" y="394"/>
                  </a:lnTo>
                  <a:lnTo>
                    <a:pt x="491" y="393"/>
                  </a:lnTo>
                  <a:lnTo>
                    <a:pt x="499" y="393"/>
                  </a:lnTo>
                  <a:lnTo>
                    <a:pt x="506" y="394"/>
                  </a:lnTo>
                  <a:lnTo>
                    <a:pt x="511" y="397"/>
                  </a:lnTo>
                  <a:lnTo>
                    <a:pt x="507" y="404"/>
                  </a:lnTo>
                  <a:lnTo>
                    <a:pt x="506" y="407"/>
                  </a:lnTo>
                  <a:lnTo>
                    <a:pt x="503" y="408"/>
                  </a:lnTo>
                  <a:lnTo>
                    <a:pt x="499" y="410"/>
                  </a:lnTo>
                  <a:lnTo>
                    <a:pt x="493" y="410"/>
                  </a:lnTo>
                  <a:lnTo>
                    <a:pt x="484" y="410"/>
                  </a:lnTo>
                  <a:lnTo>
                    <a:pt x="482" y="432"/>
                  </a:lnTo>
                  <a:lnTo>
                    <a:pt x="468" y="425"/>
                  </a:lnTo>
                  <a:lnTo>
                    <a:pt x="457" y="421"/>
                  </a:lnTo>
                  <a:lnTo>
                    <a:pt x="446" y="417"/>
                  </a:lnTo>
                  <a:lnTo>
                    <a:pt x="435" y="415"/>
                  </a:lnTo>
                  <a:lnTo>
                    <a:pt x="431" y="415"/>
                  </a:lnTo>
                  <a:lnTo>
                    <a:pt x="427" y="417"/>
                  </a:lnTo>
                  <a:lnTo>
                    <a:pt x="423" y="419"/>
                  </a:lnTo>
                  <a:lnTo>
                    <a:pt x="420" y="422"/>
                  </a:lnTo>
                  <a:lnTo>
                    <a:pt x="420" y="424"/>
                  </a:lnTo>
                  <a:lnTo>
                    <a:pt x="420" y="428"/>
                  </a:lnTo>
                  <a:lnTo>
                    <a:pt x="424" y="435"/>
                  </a:lnTo>
                  <a:lnTo>
                    <a:pt x="427" y="437"/>
                  </a:lnTo>
                  <a:lnTo>
                    <a:pt x="432" y="443"/>
                  </a:lnTo>
                  <a:lnTo>
                    <a:pt x="419" y="451"/>
                  </a:lnTo>
                  <a:lnTo>
                    <a:pt x="413" y="454"/>
                  </a:lnTo>
                  <a:lnTo>
                    <a:pt x="409" y="454"/>
                  </a:lnTo>
                  <a:lnTo>
                    <a:pt x="405" y="453"/>
                  </a:lnTo>
                  <a:lnTo>
                    <a:pt x="401" y="453"/>
                  </a:lnTo>
                  <a:lnTo>
                    <a:pt x="396" y="453"/>
                  </a:lnTo>
                  <a:lnTo>
                    <a:pt x="395" y="454"/>
                  </a:lnTo>
                  <a:lnTo>
                    <a:pt x="391" y="460"/>
                  </a:lnTo>
                  <a:lnTo>
                    <a:pt x="385" y="462"/>
                  </a:lnTo>
                  <a:lnTo>
                    <a:pt x="390" y="482"/>
                  </a:lnTo>
                  <a:lnTo>
                    <a:pt x="380" y="480"/>
                  </a:lnTo>
                  <a:lnTo>
                    <a:pt x="372" y="479"/>
                  </a:lnTo>
                  <a:lnTo>
                    <a:pt x="367" y="479"/>
                  </a:lnTo>
                  <a:lnTo>
                    <a:pt x="365" y="480"/>
                  </a:lnTo>
                  <a:lnTo>
                    <a:pt x="362" y="483"/>
                  </a:lnTo>
                  <a:lnTo>
                    <a:pt x="359" y="487"/>
                  </a:lnTo>
                  <a:lnTo>
                    <a:pt x="365" y="493"/>
                  </a:lnTo>
                  <a:lnTo>
                    <a:pt x="370" y="497"/>
                  </a:lnTo>
                  <a:lnTo>
                    <a:pt x="377" y="500"/>
                  </a:lnTo>
                  <a:lnTo>
                    <a:pt x="385" y="502"/>
                  </a:lnTo>
                  <a:lnTo>
                    <a:pt x="401" y="505"/>
                  </a:lnTo>
                  <a:lnTo>
                    <a:pt x="416" y="508"/>
                  </a:lnTo>
                  <a:lnTo>
                    <a:pt x="419" y="505"/>
                  </a:lnTo>
                  <a:lnTo>
                    <a:pt x="421" y="504"/>
                  </a:lnTo>
                  <a:lnTo>
                    <a:pt x="424" y="504"/>
                  </a:lnTo>
                  <a:lnTo>
                    <a:pt x="427" y="504"/>
                  </a:lnTo>
                  <a:lnTo>
                    <a:pt x="434" y="507"/>
                  </a:lnTo>
                  <a:lnTo>
                    <a:pt x="439" y="508"/>
                  </a:lnTo>
                  <a:lnTo>
                    <a:pt x="444" y="507"/>
                  </a:lnTo>
                  <a:lnTo>
                    <a:pt x="444" y="494"/>
                  </a:lnTo>
                  <a:lnTo>
                    <a:pt x="430" y="497"/>
                  </a:lnTo>
                  <a:lnTo>
                    <a:pt x="424" y="473"/>
                  </a:lnTo>
                  <a:lnTo>
                    <a:pt x="434" y="468"/>
                  </a:lnTo>
                  <a:lnTo>
                    <a:pt x="430" y="462"/>
                  </a:lnTo>
                  <a:lnTo>
                    <a:pt x="428" y="458"/>
                  </a:lnTo>
                  <a:lnTo>
                    <a:pt x="428" y="455"/>
                  </a:lnTo>
                  <a:lnTo>
                    <a:pt x="430" y="454"/>
                  </a:lnTo>
                  <a:lnTo>
                    <a:pt x="435" y="450"/>
                  </a:lnTo>
                  <a:lnTo>
                    <a:pt x="441" y="448"/>
                  </a:lnTo>
                  <a:lnTo>
                    <a:pt x="445" y="446"/>
                  </a:lnTo>
                  <a:lnTo>
                    <a:pt x="449" y="442"/>
                  </a:lnTo>
                  <a:lnTo>
                    <a:pt x="452" y="437"/>
                  </a:lnTo>
                  <a:lnTo>
                    <a:pt x="453" y="436"/>
                  </a:lnTo>
                  <a:lnTo>
                    <a:pt x="456" y="435"/>
                  </a:lnTo>
                  <a:lnTo>
                    <a:pt x="464" y="430"/>
                  </a:lnTo>
                  <a:lnTo>
                    <a:pt x="471" y="444"/>
                  </a:lnTo>
                  <a:lnTo>
                    <a:pt x="482" y="439"/>
                  </a:lnTo>
                  <a:lnTo>
                    <a:pt x="492" y="432"/>
                  </a:lnTo>
                  <a:lnTo>
                    <a:pt x="509" y="419"/>
                  </a:lnTo>
                  <a:lnTo>
                    <a:pt x="525" y="406"/>
                  </a:lnTo>
                  <a:lnTo>
                    <a:pt x="542" y="393"/>
                  </a:lnTo>
                  <a:lnTo>
                    <a:pt x="560" y="410"/>
                  </a:lnTo>
                  <a:lnTo>
                    <a:pt x="568" y="400"/>
                  </a:lnTo>
                  <a:lnTo>
                    <a:pt x="572" y="397"/>
                  </a:lnTo>
                  <a:lnTo>
                    <a:pt x="576" y="394"/>
                  </a:lnTo>
                  <a:lnTo>
                    <a:pt x="588" y="392"/>
                  </a:lnTo>
                  <a:lnTo>
                    <a:pt x="596" y="389"/>
                  </a:lnTo>
                  <a:lnTo>
                    <a:pt x="603" y="383"/>
                  </a:lnTo>
                  <a:lnTo>
                    <a:pt x="608" y="375"/>
                  </a:lnTo>
                  <a:lnTo>
                    <a:pt x="611" y="374"/>
                  </a:lnTo>
                  <a:lnTo>
                    <a:pt x="614" y="371"/>
                  </a:lnTo>
                  <a:lnTo>
                    <a:pt x="621" y="370"/>
                  </a:lnTo>
                  <a:lnTo>
                    <a:pt x="628" y="368"/>
                  </a:lnTo>
                  <a:lnTo>
                    <a:pt x="636" y="368"/>
                  </a:lnTo>
                  <a:lnTo>
                    <a:pt x="632" y="364"/>
                  </a:lnTo>
                  <a:lnTo>
                    <a:pt x="626" y="360"/>
                  </a:lnTo>
                  <a:lnTo>
                    <a:pt x="621" y="358"/>
                  </a:lnTo>
                  <a:lnTo>
                    <a:pt x="617" y="356"/>
                  </a:lnTo>
                  <a:lnTo>
                    <a:pt x="608" y="360"/>
                  </a:lnTo>
                  <a:lnTo>
                    <a:pt x="606" y="363"/>
                  </a:lnTo>
                  <a:lnTo>
                    <a:pt x="603" y="365"/>
                  </a:lnTo>
                  <a:lnTo>
                    <a:pt x="599" y="371"/>
                  </a:lnTo>
                  <a:lnTo>
                    <a:pt x="594" y="374"/>
                  </a:lnTo>
                  <a:lnTo>
                    <a:pt x="589" y="375"/>
                  </a:lnTo>
                  <a:lnTo>
                    <a:pt x="581" y="375"/>
                  </a:lnTo>
                  <a:lnTo>
                    <a:pt x="576" y="375"/>
                  </a:lnTo>
                  <a:lnTo>
                    <a:pt x="574" y="376"/>
                  </a:lnTo>
                  <a:lnTo>
                    <a:pt x="565" y="379"/>
                  </a:lnTo>
                  <a:lnTo>
                    <a:pt x="524" y="385"/>
                  </a:lnTo>
                  <a:lnTo>
                    <a:pt x="521" y="382"/>
                  </a:lnTo>
                  <a:lnTo>
                    <a:pt x="535" y="371"/>
                  </a:lnTo>
                  <a:lnTo>
                    <a:pt x="509" y="364"/>
                  </a:lnTo>
                  <a:lnTo>
                    <a:pt x="499" y="363"/>
                  </a:lnTo>
                  <a:lnTo>
                    <a:pt x="496" y="364"/>
                  </a:lnTo>
                  <a:lnTo>
                    <a:pt x="493" y="365"/>
                  </a:lnTo>
                  <a:lnTo>
                    <a:pt x="491" y="368"/>
                  </a:lnTo>
                  <a:lnTo>
                    <a:pt x="489" y="371"/>
                  </a:lnTo>
                  <a:lnTo>
                    <a:pt x="489" y="379"/>
                  </a:lnTo>
                  <a:lnTo>
                    <a:pt x="489" y="389"/>
                  </a:lnTo>
                  <a:lnTo>
                    <a:pt x="453" y="376"/>
                  </a:lnTo>
                  <a:lnTo>
                    <a:pt x="446" y="381"/>
                  </a:lnTo>
                  <a:lnTo>
                    <a:pt x="438" y="382"/>
                  </a:lnTo>
                  <a:lnTo>
                    <a:pt x="434" y="382"/>
                  </a:lnTo>
                  <a:lnTo>
                    <a:pt x="430" y="381"/>
                  </a:lnTo>
                  <a:lnTo>
                    <a:pt x="419" y="375"/>
                  </a:lnTo>
                  <a:lnTo>
                    <a:pt x="410" y="392"/>
                  </a:lnTo>
                  <a:lnTo>
                    <a:pt x="390" y="390"/>
                  </a:lnTo>
                  <a:lnTo>
                    <a:pt x="387" y="401"/>
                  </a:lnTo>
                  <a:lnTo>
                    <a:pt x="377" y="400"/>
                  </a:lnTo>
                  <a:lnTo>
                    <a:pt x="373" y="400"/>
                  </a:lnTo>
                  <a:lnTo>
                    <a:pt x="370" y="401"/>
                  </a:lnTo>
                  <a:lnTo>
                    <a:pt x="363" y="403"/>
                  </a:lnTo>
                  <a:lnTo>
                    <a:pt x="356" y="404"/>
                  </a:lnTo>
                  <a:lnTo>
                    <a:pt x="351" y="403"/>
                  </a:lnTo>
                  <a:lnTo>
                    <a:pt x="344" y="400"/>
                  </a:lnTo>
                  <a:lnTo>
                    <a:pt x="340" y="400"/>
                  </a:lnTo>
                  <a:lnTo>
                    <a:pt x="334" y="400"/>
                  </a:lnTo>
                  <a:lnTo>
                    <a:pt x="326" y="379"/>
                  </a:lnTo>
                  <a:lnTo>
                    <a:pt x="315" y="383"/>
                  </a:lnTo>
                  <a:lnTo>
                    <a:pt x="302" y="389"/>
                  </a:lnTo>
                  <a:lnTo>
                    <a:pt x="297" y="390"/>
                  </a:lnTo>
                  <a:lnTo>
                    <a:pt x="291" y="390"/>
                  </a:lnTo>
                  <a:lnTo>
                    <a:pt x="286" y="388"/>
                  </a:lnTo>
                  <a:lnTo>
                    <a:pt x="279" y="385"/>
                  </a:lnTo>
                  <a:lnTo>
                    <a:pt x="273" y="392"/>
                  </a:lnTo>
                  <a:lnTo>
                    <a:pt x="270" y="399"/>
                  </a:lnTo>
                  <a:lnTo>
                    <a:pt x="268" y="406"/>
                  </a:lnTo>
                  <a:lnTo>
                    <a:pt x="268" y="414"/>
                  </a:lnTo>
                  <a:lnTo>
                    <a:pt x="283" y="406"/>
                  </a:lnTo>
                  <a:lnTo>
                    <a:pt x="291" y="401"/>
                  </a:lnTo>
                  <a:lnTo>
                    <a:pt x="300" y="399"/>
                  </a:lnTo>
                  <a:lnTo>
                    <a:pt x="308" y="397"/>
                  </a:lnTo>
                  <a:lnTo>
                    <a:pt x="316" y="396"/>
                  </a:lnTo>
                  <a:lnTo>
                    <a:pt x="326" y="397"/>
                  </a:lnTo>
                  <a:lnTo>
                    <a:pt x="334" y="399"/>
                  </a:lnTo>
                  <a:close/>
                  <a:moveTo>
                    <a:pt x="387" y="214"/>
                  </a:moveTo>
                  <a:lnTo>
                    <a:pt x="387" y="214"/>
                  </a:lnTo>
                  <a:lnTo>
                    <a:pt x="385" y="220"/>
                  </a:lnTo>
                  <a:lnTo>
                    <a:pt x="383" y="223"/>
                  </a:lnTo>
                  <a:lnTo>
                    <a:pt x="362" y="242"/>
                  </a:lnTo>
                  <a:lnTo>
                    <a:pt x="365" y="246"/>
                  </a:lnTo>
                  <a:lnTo>
                    <a:pt x="376" y="244"/>
                  </a:lnTo>
                  <a:lnTo>
                    <a:pt x="388" y="241"/>
                  </a:lnTo>
                  <a:lnTo>
                    <a:pt x="399" y="241"/>
                  </a:lnTo>
                  <a:lnTo>
                    <a:pt x="408" y="241"/>
                  </a:lnTo>
                  <a:lnTo>
                    <a:pt x="446" y="226"/>
                  </a:lnTo>
                  <a:lnTo>
                    <a:pt x="444" y="217"/>
                  </a:lnTo>
                  <a:lnTo>
                    <a:pt x="455" y="210"/>
                  </a:lnTo>
                  <a:lnTo>
                    <a:pt x="463" y="203"/>
                  </a:lnTo>
                  <a:lnTo>
                    <a:pt x="470" y="195"/>
                  </a:lnTo>
                  <a:lnTo>
                    <a:pt x="475" y="188"/>
                  </a:lnTo>
                  <a:lnTo>
                    <a:pt x="489" y="187"/>
                  </a:lnTo>
                  <a:lnTo>
                    <a:pt x="500" y="184"/>
                  </a:lnTo>
                  <a:lnTo>
                    <a:pt x="506" y="181"/>
                  </a:lnTo>
                  <a:lnTo>
                    <a:pt x="509" y="177"/>
                  </a:lnTo>
                  <a:lnTo>
                    <a:pt x="510" y="172"/>
                  </a:lnTo>
                  <a:lnTo>
                    <a:pt x="510" y="166"/>
                  </a:lnTo>
                  <a:lnTo>
                    <a:pt x="572" y="159"/>
                  </a:lnTo>
                  <a:lnTo>
                    <a:pt x="570" y="155"/>
                  </a:lnTo>
                  <a:lnTo>
                    <a:pt x="567" y="152"/>
                  </a:lnTo>
                  <a:lnTo>
                    <a:pt x="564" y="152"/>
                  </a:lnTo>
                  <a:lnTo>
                    <a:pt x="560" y="152"/>
                  </a:lnTo>
                  <a:lnTo>
                    <a:pt x="553" y="152"/>
                  </a:lnTo>
                  <a:lnTo>
                    <a:pt x="549" y="152"/>
                  </a:lnTo>
                  <a:lnTo>
                    <a:pt x="545" y="151"/>
                  </a:lnTo>
                  <a:lnTo>
                    <a:pt x="550" y="149"/>
                  </a:lnTo>
                  <a:lnTo>
                    <a:pt x="553" y="148"/>
                  </a:lnTo>
                  <a:lnTo>
                    <a:pt x="558" y="141"/>
                  </a:lnTo>
                  <a:lnTo>
                    <a:pt x="564" y="136"/>
                  </a:lnTo>
                  <a:lnTo>
                    <a:pt x="567" y="133"/>
                  </a:lnTo>
                  <a:lnTo>
                    <a:pt x="572" y="133"/>
                  </a:lnTo>
                  <a:lnTo>
                    <a:pt x="581" y="133"/>
                  </a:lnTo>
                  <a:lnTo>
                    <a:pt x="589" y="134"/>
                  </a:lnTo>
                  <a:lnTo>
                    <a:pt x="596" y="137"/>
                  </a:lnTo>
                  <a:lnTo>
                    <a:pt x="599" y="140"/>
                  </a:lnTo>
                  <a:lnTo>
                    <a:pt x="603" y="144"/>
                  </a:lnTo>
                  <a:lnTo>
                    <a:pt x="604" y="134"/>
                  </a:lnTo>
                  <a:lnTo>
                    <a:pt x="607" y="127"/>
                  </a:lnTo>
                  <a:lnTo>
                    <a:pt x="612" y="124"/>
                  </a:lnTo>
                  <a:lnTo>
                    <a:pt x="622" y="120"/>
                  </a:lnTo>
                  <a:lnTo>
                    <a:pt x="643" y="115"/>
                  </a:lnTo>
                  <a:lnTo>
                    <a:pt x="666" y="109"/>
                  </a:lnTo>
                  <a:lnTo>
                    <a:pt x="635" y="90"/>
                  </a:lnTo>
                  <a:lnTo>
                    <a:pt x="626" y="95"/>
                  </a:lnTo>
                  <a:lnTo>
                    <a:pt x="618" y="98"/>
                  </a:lnTo>
                  <a:lnTo>
                    <a:pt x="604" y="102"/>
                  </a:lnTo>
                  <a:lnTo>
                    <a:pt x="597" y="104"/>
                  </a:lnTo>
                  <a:lnTo>
                    <a:pt x="592" y="104"/>
                  </a:lnTo>
                  <a:lnTo>
                    <a:pt x="585" y="102"/>
                  </a:lnTo>
                  <a:lnTo>
                    <a:pt x="578" y="102"/>
                  </a:lnTo>
                  <a:lnTo>
                    <a:pt x="572" y="104"/>
                  </a:lnTo>
                  <a:lnTo>
                    <a:pt x="567" y="108"/>
                  </a:lnTo>
                  <a:lnTo>
                    <a:pt x="558" y="112"/>
                  </a:lnTo>
                  <a:lnTo>
                    <a:pt x="549" y="115"/>
                  </a:lnTo>
                  <a:lnTo>
                    <a:pt x="535" y="119"/>
                  </a:lnTo>
                  <a:lnTo>
                    <a:pt x="529" y="120"/>
                  </a:lnTo>
                  <a:lnTo>
                    <a:pt x="525" y="123"/>
                  </a:lnTo>
                  <a:lnTo>
                    <a:pt x="521" y="127"/>
                  </a:lnTo>
                  <a:lnTo>
                    <a:pt x="516" y="130"/>
                  </a:lnTo>
                  <a:lnTo>
                    <a:pt x="511" y="131"/>
                  </a:lnTo>
                  <a:lnTo>
                    <a:pt x="506" y="133"/>
                  </a:lnTo>
                  <a:lnTo>
                    <a:pt x="495" y="131"/>
                  </a:lnTo>
                  <a:lnTo>
                    <a:pt x="485" y="130"/>
                  </a:lnTo>
                  <a:lnTo>
                    <a:pt x="470" y="127"/>
                  </a:lnTo>
                  <a:lnTo>
                    <a:pt x="466" y="127"/>
                  </a:lnTo>
                  <a:lnTo>
                    <a:pt x="463" y="129"/>
                  </a:lnTo>
                  <a:lnTo>
                    <a:pt x="460" y="131"/>
                  </a:lnTo>
                  <a:lnTo>
                    <a:pt x="459" y="134"/>
                  </a:lnTo>
                  <a:lnTo>
                    <a:pt x="453" y="145"/>
                  </a:lnTo>
                  <a:lnTo>
                    <a:pt x="453" y="148"/>
                  </a:lnTo>
                  <a:lnTo>
                    <a:pt x="452" y="152"/>
                  </a:lnTo>
                  <a:lnTo>
                    <a:pt x="448" y="160"/>
                  </a:lnTo>
                  <a:lnTo>
                    <a:pt x="442" y="167"/>
                  </a:lnTo>
                  <a:lnTo>
                    <a:pt x="438" y="172"/>
                  </a:lnTo>
                  <a:lnTo>
                    <a:pt x="434" y="174"/>
                  </a:lnTo>
                  <a:lnTo>
                    <a:pt x="430" y="177"/>
                  </a:lnTo>
                  <a:lnTo>
                    <a:pt x="423" y="178"/>
                  </a:lnTo>
                  <a:lnTo>
                    <a:pt x="416" y="180"/>
                  </a:lnTo>
                  <a:lnTo>
                    <a:pt x="409" y="181"/>
                  </a:lnTo>
                  <a:lnTo>
                    <a:pt x="402" y="185"/>
                  </a:lnTo>
                  <a:lnTo>
                    <a:pt x="399" y="188"/>
                  </a:lnTo>
                  <a:lnTo>
                    <a:pt x="398" y="191"/>
                  </a:lnTo>
                  <a:lnTo>
                    <a:pt x="395" y="192"/>
                  </a:lnTo>
                  <a:lnTo>
                    <a:pt x="394" y="192"/>
                  </a:lnTo>
                  <a:lnTo>
                    <a:pt x="385" y="194"/>
                  </a:lnTo>
                  <a:lnTo>
                    <a:pt x="381" y="195"/>
                  </a:lnTo>
                  <a:lnTo>
                    <a:pt x="378" y="196"/>
                  </a:lnTo>
                  <a:lnTo>
                    <a:pt x="376" y="198"/>
                  </a:lnTo>
                  <a:lnTo>
                    <a:pt x="374" y="202"/>
                  </a:lnTo>
                  <a:lnTo>
                    <a:pt x="372" y="209"/>
                  </a:lnTo>
                  <a:lnTo>
                    <a:pt x="373" y="213"/>
                  </a:lnTo>
                  <a:lnTo>
                    <a:pt x="374" y="219"/>
                  </a:lnTo>
                  <a:lnTo>
                    <a:pt x="387" y="214"/>
                  </a:lnTo>
                  <a:close/>
                  <a:moveTo>
                    <a:pt x="662" y="454"/>
                  </a:moveTo>
                  <a:lnTo>
                    <a:pt x="662" y="454"/>
                  </a:lnTo>
                  <a:lnTo>
                    <a:pt x="660" y="458"/>
                  </a:lnTo>
                  <a:lnTo>
                    <a:pt x="660" y="462"/>
                  </a:lnTo>
                  <a:lnTo>
                    <a:pt x="660" y="466"/>
                  </a:lnTo>
                  <a:lnTo>
                    <a:pt x="661" y="471"/>
                  </a:lnTo>
                  <a:lnTo>
                    <a:pt x="664" y="479"/>
                  </a:lnTo>
                  <a:lnTo>
                    <a:pt x="665" y="483"/>
                  </a:lnTo>
                  <a:lnTo>
                    <a:pt x="665" y="487"/>
                  </a:lnTo>
                  <a:lnTo>
                    <a:pt x="658" y="497"/>
                  </a:lnTo>
                  <a:lnTo>
                    <a:pt x="650" y="505"/>
                  </a:lnTo>
                  <a:lnTo>
                    <a:pt x="639" y="511"/>
                  </a:lnTo>
                  <a:lnTo>
                    <a:pt x="625" y="515"/>
                  </a:lnTo>
                  <a:lnTo>
                    <a:pt x="630" y="518"/>
                  </a:lnTo>
                  <a:lnTo>
                    <a:pt x="635" y="519"/>
                  </a:lnTo>
                  <a:lnTo>
                    <a:pt x="639" y="519"/>
                  </a:lnTo>
                  <a:lnTo>
                    <a:pt x="643" y="519"/>
                  </a:lnTo>
                  <a:lnTo>
                    <a:pt x="651" y="516"/>
                  </a:lnTo>
                  <a:lnTo>
                    <a:pt x="658" y="512"/>
                  </a:lnTo>
                  <a:lnTo>
                    <a:pt x="662" y="509"/>
                  </a:lnTo>
                  <a:lnTo>
                    <a:pt x="665" y="509"/>
                  </a:lnTo>
                  <a:lnTo>
                    <a:pt x="672" y="509"/>
                  </a:lnTo>
                  <a:lnTo>
                    <a:pt x="680" y="509"/>
                  </a:lnTo>
                  <a:lnTo>
                    <a:pt x="683" y="509"/>
                  </a:lnTo>
                  <a:lnTo>
                    <a:pt x="687" y="511"/>
                  </a:lnTo>
                  <a:lnTo>
                    <a:pt x="690" y="512"/>
                  </a:lnTo>
                  <a:lnTo>
                    <a:pt x="693" y="516"/>
                  </a:lnTo>
                  <a:lnTo>
                    <a:pt x="696" y="518"/>
                  </a:lnTo>
                  <a:lnTo>
                    <a:pt x="700" y="519"/>
                  </a:lnTo>
                  <a:lnTo>
                    <a:pt x="712" y="519"/>
                  </a:lnTo>
                  <a:lnTo>
                    <a:pt x="726" y="518"/>
                  </a:lnTo>
                  <a:lnTo>
                    <a:pt x="740" y="514"/>
                  </a:lnTo>
                  <a:lnTo>
                    <a:pt x="736" y="511"/>
                  </a:lnTo>
                  <a:lnTo>
                    <a:pt x="732" y="509"/>
                  </a:lnTo>
                  <a:lnTo>
                    <a:pt x="722" y="505"/>
                  </a:lnTo>
                  <a:lnTo>
                    <a:pt x="719" y="502"/>
                  </a:lnTo>
                  <a:lnTo>
                    <a:pt x="716" y="500"/>
                  </a:lnTo>
                  <a:lnTo>
                    <a:pt x="718" y="494"/>
                  </a:lnTo>
                  <a:lnTo>
                    <a:pt x="722" y="489"/>
                  </a:lnTo>
                  <a:lnTo>
                    <a:pt x="730" y="487"/>
                  </a:lnTo>
                  <a:lnTo>
                    <a:pt x="737" y="487"/>
                  </a:lnTo>
                  <a:lnTo>
                    <a:pt x="741" y="489"/>
                  </a:lnTo>
                  <a:lnTo>
                    <a:pt x="744" y="491"/>
                  </a:lnTo>
                  <a:lnTo>
                    <a:pt x="751" y="500"/>
                  </a:lnTo>
                  <a:lnTo>
                    <a:pt x="754" y="493"/>
                  </a:lnTo>
                  <a:lnTo>
                    <a:pt x="758" y="487"/>
                  </a:lnTo>
                  <a:lnTo>
                    <a:pt x="763" y="484"/>
                  </a:lnTo>
                  <a:lnTo>
                    <a:pt x="770" y="482"/>
                  </a:lnTo>
                  <a:lnTo>
                    <a:pt x="773" y="480"/>
                  </a:lnTo>
                  <a:lnTo>
                    <a:pt x="774" y="478"/>
                  </a:lnTo>
                  <a:lnTo>
                    <a:pt x="777" y="471"/>
                  </a:lnTo>
                  <a:lnTo>
                    <a:pt x="776" y="466"/>
                  </a:lnTo>
                  <a:lnTo>
                    <a:pt x="773" y="465"/>
                  </a:lnTo>
                  <a:lnTo>
                    <a:pt x="765" y="464"/>
                  </a:lnTo>
                  <a:lnTo>
                    <a:pt x="765" y="465"/>
                  </a:lnTo>
                  <a:lnTo>
                    <a:pt x="766" y="461"/>
                  </a:lnTo>
                  <a:lnTo>
                    <a:pt x="769" y="460"/>
                  </a:lnTo>
                  <a:lnTo>
                    <a:pt x="802" y="451"/>
                  </a:lnTo>
                  <a:lnTo>
                    <a:pt x="801" y="448"/>
                  </a:lnTo>
                  <a:lnTo>
                    <a:pt x="799" y="444"/>
                  </a:lnTo>
                  <a:lnTo>
                    <a:pt x="795" y="439"/>
                  </a:lnTo>
                  <a:lnTo>
                    <a:pt x="794" y="436"/>
                  </a:lnTo>
                  <a:lnTo>
                    <a:pt x="792" y="432"/>
                  </a:lnTo>
                  <a:lnTo>
                    <a:pt x="792" y="429"/>
                  </a:lnTo>
                  <a:lnTo>
                    <a:pt x="794" y="425"/>
                  </a:lnTo>
                  <a:lnTo>
                    <a:pt x="834" y="425"/>
                  </a:lnTo>
                  <a:lnTo>
                    <a:pt x="841" y="394"/>
                  </a:lnTo>
                  <a:lnTo>
                    <a:pt x="802" y="397"/>
                  </a:lnTo>
                  <a:lnTo>
                    <a:pt x="823" y="371"/>
                  </a:lnTo>
                  <a:lnTo>
                    <a:pt x="806" y="371"/>
                  </a:lnTo>
                  <a:lnTo>
                    <a:pt x="801" y="375"/>
                  </a:lnTo>
                  <a:lnTo>
                    <a:pt x="797" y="379"/>
                  </a:lnTo>
                  <a:lnTo>
                    <a:pt x="795" y="385"/>
                  </a:lnTo>
                  <a:lnTo>
                    <a:pt x="794" y="390"/>
                  </a:lnTo>
                  <a:lnTo>
                    <a:pt x="791" y="400"/>
                  </a:lnTo>
                  <a:lnTo>
                    <a:pt x="788" y="404"/>
                  </a:lnTo>
                  <a:lnTo>
                    <a:pt x="786" y="407"/>
                  </a:lnTo>
                  <a:lnTo>
                    <a:pt x="734" y="399"/>
                  </a:lnTo>
                  <a:lnTo>
                    <a:pt x="727" y="415"/>
                  </a:lnTo>
                  <a:lnTo>
                    <a:pt x="687" y="412"/>
                  </a:lnTo>
                  <a:lnTo>
                    <a:pt x="689" y="418"/>
                  </a:lnTo>
                  <a:lnTo>
                    <a:pt x="689" y="421"/>
                  </a:lnTo>
                  <a:lnTo>
                    <a:pt x="687" y="425"/>
                  </a:lnTo>
                  <a:lnTo>
                    <a:pt x="684" y="428"/>
                  </a:lnTo>
                  <a:lnTo>
                    <a:pt x="679" y="432"/>
                  </a:lnTo>
                  <a:lnTo>
                    <a:pt x="672" y="436"/>
                  </a:lnTo>
                  <a:lnTo>
                    <a:pt x="680" y="450"/>
                  </a:lnTo>
                  <a:lnTo>
                    <a:pt x="662" y="454"/>
                  </a:lnTo>
                  <a:lnTo>
                    <a:pt x="662" y="448"/>
                  </a:lnTo>
                  <a:lnTo>
                    <a:pt x="661" y="443"/>
                  </a:lnTo>
                  <a:lnTo>
                    <a:pt x="655" y="436"/>
                  </a:lnTo>
                  <a:lnTo>
                    <a:pt x="608" y="454"/>
                  </a:lnTo>
                  <a:lnTo>
                    <a:pt x="610" y="457"/>
                  </a:lnTo>
                  <a:lnTo>
                    <a:pt x="662" y="454"/>
                  </a:lnTo>
                  <a:close/>
                  <a:moveTo>
                    <a:pt x="423" y="731"/>
                  </a:moveTo>
                  <a:lnTo>
                    <a:pt x="423" y="731"/>
                  </a:lnTo>
                  <a:lnTo>
                    <a:pt x="420" y="721"/>
                  </a:lnTo>
                  <a:lnTo>
                    <a:pt x="421" y="720"/>
                  </a:lnTo>
                  <a:lnTo>
                    <a:pt x="424" y="718"/>
                  </a:lnTo>
                  <a:lnTo>
                    <a:pt x="430" y="718"/>
                  </a:lnTo>
                  <a:lnTo>
                    <a:pt x="432" y="718"/>
                  </a:lnTo>
                  <a:lnTo>
                    <a:pt x="435" y="717"/>
                  </a:lnTo>
                  <a:lnTo>
                    <a:pt x="435" y="714"/>
                  </a:lnTo>
                  <a:lnTo>
                    <a:pt x="435" y="709"/>
                  </a:lnTo>
                  <a:lnTo>
                    <a:pt x="403" y="713"/>
                  </a:lnTo>
                  <a:lnTo>
                    <a:pt x="403" y="709"/>
                  </a:lnTo>
                  <a:lnTo>
                    <a:pt x="401" y="705"/>
                  </a:lnTo>
                  <a:lnTo>
                    <a:pt x="398" y="703"/>
                  </a:lnTo>
                  <a:lnTo>
                    <a:pt x="394" y="702"/>
                  </a:lnTo>
                  <a:lnTo>
                    <a:pt x="384" y="699"/>
                  </a:lnTo>
                  <a:lnTo>
                    <a:pt x="380" y="696"/>
                  </a:lnTo>
                  <a:lnTo>
                    <a:pt x="377" y="694"/>
                  </a:lnTo>
                  <a:lnTo>
                    <a:pt x="392" y="689"/>
                  </a:lnTo>
                  <a:lnTo>
                    <a:pt x="406" y="685"/>
                  </a:lnTo>
                  <a:lnTo>
                    <a:pt x="414" y="684"/>
                  </a:lnTo>
                  <a:lnTo>
                    <a:pt x="423" y="682"/>
                  </a:lnTo>
                  <a:lnTo>
                    <a:pt x="426" y="681"/>
                  </a:lnTo>
                  <a:lnTo>
                    <a:pt x="428" y="680"/>
                  </a:lnTo>
                  <a:lnTo>
                    <a:pt x="430" y="676"/>
                  </a:lnTo>
                  <a:lnTo>
                    <a:pt x="430" y="670"/>
                  </a:lnTo>
                  <a:lnTo>
                    <a:pt x="372" y="673"/>
                  </a:lnTo>
                  <a:lnTo>
                    <a:pt x="360" y="702"/>
                  </a:lnTo>
                  <a:lnTo>
                    <a:pt x="347" y="695"/>
                  </a:lnTo>
                  <a:lnTo>
                    <a:pt x="355" y="692"/>
                  </a:lnTo>
                  <a:lnTo>
                    <a:pt x="359" y="688"/>
                  </a:lnTo>
                  <a:lnTo>
                    <a:pt x="360" y="684"/>
                  </a:lnTo>
                  <a:lnTo>
                    <a:pt x="360" y="678"/>
                  </a:lnTo>
                  <a:lnTo>
                    <a:pt x="359" y="669"/>
                  </a:lnTo>
                  <a:lnTo>
                    <a:pt x="359" y="663"/>
                  </a:lnTo>
                  <a:lnTo>
                    <a:pt x="362" y="658"/>
                  </a:lnTo>
                  <a:lnTo>
                    <a:pt x="324" y="669"/>
                  </a:lnTo>
                  <a:lnTo>
                    <a:pt x="330" y="662"/>
                  </a:lnTo>
                  <a:lnTo>
                    <a:pt x="337" y="656"/>
                  </a:lnTo>
                  <a:lnTo>
                    <a:pt x="345" y="653"/>
                  </a:lnTo>
                  <a:lnTo>
                    <a:pt x="354" y="653"/>
                  </a:lnTo>
                  <a:lnTo>
                    <a:pt x="362" y="653"/>
                  </a:lnTo>
                  <a:lnTo>
                    <a:pt x="366" y="653"/>
                  </a:lnTo>
                  <a:lnTo>
                    <a:pt x="367" y="652"/>
                  </a:lnTo>
                  <a:lnTo>
                    <a:pt x="370" y="649"/>
                  </a:lnTo>
                  <a:lnTo>
                    <a:pt x="374" y="648"/>
                  </a:lnTo>
                  <a:lnTo>
                    <a:pt x="381" y="646"/>
                  </a:lnTo>
                  <a:lnTo>
                    <a:pt x="388" y="645"/>
                  </a:lnTo>
                  <a:lnTo>
                    <a:pt x="396" y="645"/>
                  </a:lnTo>
                  <a:lnTo>
                    <a:pt x="396" y="628"/>
                  </a:lnTo>
                  <a:lnTo>
                    <a:pt x="354" y="617"/>
                  </a:lnTo>
                  <a:lnTo>
                    <a:pt x="358" y="606"/>
                  </a:lnTo>
                  <a:lnTo>
                    <a:pt x="369" y="608"/>
                  </a:lnTo>
                  <a:lnTo>
                    <a:pt x="376" y="606"/>
                  </a:lnTo>
                  <a:lnTo>
                    <a:pt x="381" y="605"/>
                  </a:lnTo>
                  <a:lnTo>
                    <a:pt x="387" y="599"/>
                  </a:lnTo>
                  <a:lnTo>
                    <a:pt x="358" y="580"/>
                  </a:lnTo>
                  <a:lnTo>
                    <a:pt x="363" y="576"/>
                  </a:lnTo>
                  <a:lnTo>
                    <a:pt x="369" y="576"/>
                  </a:lnTo>
                  <a:lnTo>
                    <a:pt x="374" y="576"/>
                  </a:lnTo>
                  <a:lnTo>
                    <a:pt x="380" y="577"/>
                  </a:lnTo>
                  <a:lnTo>
                    <a:pt x="390" y="580"/>
                  </a:lnTo>
                  <a:lnTo>
                    <a:pt x="394" y="581"/>
                  </a:lnTo>
                  <a:lnTo>
                    <a:pt x="399" y="581"/>
                  </a:lnTo>
                  <a:lnTo>
                    <a:pt x="405" y="576"/>
                  </a:lnTo>
                  <a:lnTo>
                    <a:pt x="405" y="569"/>
                  </a:lnTo>
                  <a:lnTo>
                    <a:pt x="403" y="563"/>
                  </a:lnTo>
                  <a:lnTo>
                    <a:pt x="399" y="558"/>
                  </a:lnTo>
                  <a:lnTo>
                    <a:pt x="412" y="548"/>
                  </a:lnTo>
                  <a:lnTo>
                    <a:pt x="396" y="543"/>
                  </a:lnTo>
                  <a:lnTo>
                    <a:pt x="384" y="554"/>
                  </a:lnTo>
                  <a:lnTo>
                    <a:pt x="381" y="552"/>
                  </a:lnTo>
                  <a:lnTo>
                    <a:pt x="391" y="516"/>
                  </a:lnTo>
                  <a:lnTo>
                    <a:pt x="376" y="502"/>
                  </a:lnTo>
                  <a:lnTo>
                    <a:pt x="369" y="508"/>
                  </a:lnTo>
                  <a:lnTo>
                    <a:pt x="362" y="511"/>
                  </a:lnTo>
                  <a:lnTo>
                    <a:pt x="359" y="512"/>
                  </a:lnTo>
                  <a:lnTo>
                    <a:pt x="355" y="512"/>
                  </a:lnTo>
                  <a:lnTo>
                    <a:pt x="352" y="511"/>
                  </a:lnTo>
                  <a:lnTo>
                    <a:pt x="348" y="508"/>
                  </a:lnTo>
                  <a:lnTo>
                    <a:pt x="347" y="497"/>
                  </a:lnTo>
                  <a:lnTo>
                    <a:pt x="268" y="484"/>
                  </a:lnTo>
                  <a:lnTo>
                    <a:pt x="270" y="473"/>
                  </a:lnTo>
                  <a:lnTo>
                    <a:pt x="270" y="469"/>
                  </a:lnTo>
                  <a:lnTo>
                    <a:pt x="269" y="466"/>
                  </a:lnTo>
                  <a:lnTo>
                    <a:pt x="268" y="464"/>
                  </a:lnTo>
                  <a:lnTo>
                    <a:pt x="264" y="462"/>
                  </a:lnTo>
                  <a:lnTo>
                    <a:pt x="254" y="460"/>
                  </a:lnTo>
                  <a:lnTo>
                    <a:pt x="255" y="482"/>
                  </a:lnTo>
                  <a:lnTo>
                    <a:pt x="258" y="505"/>
                  </a:lnTo>
                  <a:lnTo>
                    <a:pt x="261" y="507"/>
                  </a:lnTo>
                  <a:lnTo>
                    <a:pt x="264" y="509"/>
                  </a:lnTo>
                  <a:lnTo>
                    <a:pt x="277" y="504"/>
                  </a:lnTo>
                  <a:lnTo>
                    <a:pt x="294" y="508"/>
                  </a:lnTo>
                  <a:lnTo>
                    <a:pt x="311" y="512"/>
                  </a:lnTo>
                  <a:lnTo>
                    <a:pt x="330" y="515"/>
                  </a:lnTo>
                  <a:lnTo>
                    <a:pt x="351" y="518"/>
                  </a:lnTo>
                  <a:lnTo>
                    <a:pt x="338" y="541"/>
                  </a:lnTo>
                  <a:lnTo>
                    <a:pt x="326" y="543"/>
                  </a:lnTo>
                  <a:lnTo>
                    <a:pt x="320" y="543"/>
                  </a:lnTo>
                  <a:lnTo>
                    <a:pt x="315" y="541"/>
                  </a:lnTo>
                  <a:lnTo>
                    <a:pt x="311" y="538"/>
                  </a:lnTo>
                  <a:lnTo>
                    <a:pt x="306" y="536"/>
                  </a:lnTo>
                  <a:lnTo>
                    <a:pt x="304" y="530"/>
                  </a:lnTo>
                  <a:lnTo>
                    <a:pt x="302" y="523"/>
                  </a:lnTo>
                  <a:lnTo>
                    <a:pt x="301" y="520"/>
                  </a:lnTo>
                  <a:lnTo>
                    <a:pt x="295" y="518"/>
                  </a:lnTo>
                  <a:lnTo>
                    <a:pt x="284" y="514"/>
                  </a:lnTo>
                  <a:lnTo>
                    <a:pt x="280" y="514"/>
                  </a:lnTo>
                  <a:lnTo>
                    <a:pt x="276" y="515"/>
                  </a:lnTo>
                  <a:lnTo>
                    <a:pt x="268" y="519"/>
                  </a:lnTo>
                  <a:lnTo>
                    <a:pt x="266" y="525"/>
                  </a:lnTo>
                  <a:lnTo>
                    <a:pt x="282" y="529"/>
                  </a:lnTo>
                  <a:lnTo>
                    <a:pt x="272" y="534"/>
                  </a:lnTo>
                  <a:lnTo>
                    <a:pt x="262" y="538"/>
                  </a:lnTo>
                  <a:lnTo>
                    <a:pt x="254" y="540"/>
                  </a:lnTo>
                  <a:lnTo>
                    <a:pt x="250" y="540"/>
                  </a:lnTo>
                  <a:lnTo>
                    <a:pt x="244" y="538"/>
                  </a:lnTo>
                  <a:lnTo>
                    <a:pt x="237" y="536"/>
                  </a:lnTo>
                  <a:lnTo>
                    <a:pt x="232" y="536"/>
                  </a:lnTo>
                  <a:lnTo>
                    <a:pt x="226" y="536"/>
                  </a:lnTo>
                  <a:lnTo>
                    <a:pt x="221" y="537"/>
                  </a:lnTo>
                  <a:lnTo>
                    <a:pt x="211" y="541"/>
                  </a:lnTo>
                  <a:lnTo>
                    <a:pt x="200" y="548"/>
                  </a:lnTo>
                  <a:lnTo>
                    <a:pt x="205" y="554"/>
                  </a:lnTo>
                  <a:lnTo>
                    <a:pt x="211" y="556"/>
                  </a:lnTo>
                  <a:lnTo>
                    <a:pt x="215" y="556"/>
                  </a:lnTo>
                  <a:lnTo>
                    <a:pt x="221" y="555"/>
                  </a:lnTo>
                  <a:lnTo>
                    <a:pt x="232" y="551"/>
                  </a:lnTo>
                  <a:lnTo>
                    <a:pt x="237" y="550"/>
                  </a:lnTo>
                  <a:lnTo>
                    <a:pt x="243" y="550"/>
                  </a:lnTo>
                  <a:lnTo>
                    <a:pt x="244" y="555"/>
                  </a:lnTo>
                  <a:lnTo>
                    <a:pt x="243" y="561"/>
                  </a:lnTo>
                  <a:lnTo>
                    <a:pt x="241" y="566"/>
                  </a:lnTo>
                  <a:lnTo>
                    <a:pt x="237" y="572"/>
                  </a:lnTo>
                  <a:lnTo>
                    <a:pt x="251" y="579"/>
                  </a:lnTo>
                  <a:lnTo>
                    <a:pt x="257" y="551"/>
                  </a:lnTo>
                  <a:lnTo>
                    <a:pt x="264" y="548"/>
                  </a:lnTo>
                  <a:lnTo>
                    <a:pt x="272" y="545"/>
                  </a:lnTo>
                  <a:lnTo>
                    <a:pt x="279" y="545"/>
                  </a:lnTo>
                  <a:lnTo>
                    <a:pt x="287" y="544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1"/>
                  </a:lnTo>
                  <a:lnTo>
                    <a:pt x="331" y="550"/>
                  </a:lnTo>
                  <a:lnTo>
                    <a:pt x="336" y="547"/>
                  </a:lnTo>
                  <a:lnTo>
                    <a:pt x="338" y="541"/>
                  </a:lnTo>
                  <a:lnTo>
                    <a:pt x="341" y="543"/>
                  </a:lnTo>
                  <a:lnTo>
                    <a:pt x="342" y="545"/>
                  </a:lnTo>
                  <a:lnTo>
                    <a:pt x="341" y="559"/>
                  </a:lnTo>
                  <a:lnTo>
                    <a:pt x="341" y="574"/>
                  </a:lnTo>
                  <a:lnTo>
                    <a:pt x="340" y="576"/>
                  </a:lnTo>
                  <a:lnTo>
                    <a:pt x="337" y="577"/>
                  </a:lnTo>
                  <a:lnTo>
                    <a:pt x="330" y="580"/>
                  </a:lnTo>
                  <a:lnTo>
                    <a:pt x="327" y="580"/>
                  </a:lnTo>
                  <a:lnTo>
                    <a:pt x="324" y="579"/>
                  </a:lnTo>
                  <a:lnTo>
                    <a:pt x="319" y="574"/>
                  </a:lnTo>
                  <a:lnTo>
                    <a:pt x="330" y="559"/>
                  </a:lnTo>
                  <a:lnTo>
                    <a:pt x="322" y="559"/>
                  </a:lnTo>
                  <a:lnTo>
                    <a:pt x="315" y="561"/>
                  </a:lnTo>
                  <a:lnTo>
                    <a:pt x="302" y="565"/>
                  </a:lnTo>
                  <a:lnTo>
                    <a:pt x="291" y="572"/>
                  </a:lnTo>
                  <a:lnTo>
                    <a:pt x="280" y="577"/>
                  </a:lnTo>
                  <a:lnTo>
                    <a:pt x="280" y="576"/>
                  </a:lnTo>
                  <a:lnTo>
                    <a:pt x="280" y="573"/>
                  </a:lnTo>
                  <a:lnTo>
                    <a:pt x="282" y="569"/>
                  </a:lnTo>
                  <a:lnTo>
                    <a:pt x="283" y="566"/>
                  </a:lnTo>
                  <a:lnTo>
                    <a:pt x="283" y="565"/>
                  </a:lnTo>
                  <a:lnTo>
                    <a:pt x="282" y="563"/>
                  </a:lnTo>
                  <a:lnTo>
                    <a:pt x="279" y="562"/>
                  </a:lnTo>
                  <a:lnTo>
                    <a:pt x="255" y="580"/>
                  </a:lnTo>
                  <a:lnTo>
                    <a:pt x="277" y="592"/>
                  </a:lnTo>
                  <a:lnTo>
                    <a:pt x="290" y="586"/>
                  </a:lnTo>
                  <a:lnTo>
                    <a:pt x="326" y="609"/>
                  </a:lnTo>
                  <a:lnTo>
                    <a:pt x="320" y="623"/>
                  </a:lnTo>
                  <a:lnTo>
                    <a:pt x="318" y="628"/>
                  </a:lnTo>
                  <a:lnTo>
                    <a:pt x="312" y="634"/>
                  </a:lnTo>
                  <a:lnTo>
                    <a:pt x="309" y="637"/>
                  </a:lnTo>
                  <a:lnTo>
                    <a:pt x="308" y="640"/>
                  </a:lnTo>
                  <a:lnTo>
                    <a:pt x="308" y="642"/>
                  </a:lnTo>
                  <a:lnTo>
                    <a:pt x="308" y="645"/>
                  </a:lnTo>
                  <a:lnTo>
                    <a:pt x="313" y="649"/>
                  </a:lnTo>
                  <a:lnTo>
                    <a:pt x="319" y="652"/>
                  </a:lnTo>
                  <a:lnTo>
                    <a:pt x="311" y="658"/>
                  </a:lnTo>
                  <a:lnTo>
                    <a:pt x="306" y="659"/>
                  </a:lnTo>
                  <a:lnTo>
                    <a:pt x="302" y="660"/>
                  </a:lnTo>
                  <a:lnTo>
                    <a:pt x="283" y="656"/>
                  </a:lnTo>
                  <a:lnTo>
                    <a:pt x="262" y="651"/>
                  </a:lnTo>
                  <a:lnTo>
                    <a:pt x="262" y="655"/>
                  </a:lnTo>
                  <a:lnTo>
                    <a:pt x="262" y="659"/>
                  </a:lnTo>
                  <a:lnTo>
                    <a:pt x="264" y="663"/>
                  </a:lnTo>
                  <a:lnTo>
                    <a:pt x="265" y="666"/>
                  </a:lnTo>
                  <a:lnTo>
                    <a:pt x="269" y="667"/>
                  </a:lnTo>
                  <a:lnTo>
                    <a:pt x="272" y="669"/>
                  </a:lnTo>
                  <a:lnTo>
                    <a:pt x="284" y="667"/>
                  </a:lnTo>
                  <a:lnTo>
                    <a:pt x="293" y="667"/>
                  </a:lnTo>
                  <a:lnTo>
                    <a:pt x="300" y="669"/>
                  </a:lnTo>
                  <a:lnTo>
                    <a:pt x="305" y="671"/>
                  </a:lnTo>
                  <a:lnTo>
                    <a:pt x="311" y="677"/>
                  </a:lnTo>
                  <a:lnTo>
                    <a:pt x="318" y="684"/>
                  </a:lnTo>
                  <a:lnTo>
                    <a:pt x="322" y="692"/>
                  </a:lnTo>
                  <a:lnTo>
                    <a:pt x="326" y="694"/>
                  </a:lnTo>
                  <a:lnTo>
                    <a:pt x="338" y="687"/>
                  </a:lnTo>
                  <a:lnTo>
                    <a:pt x="341" y="689"/>
                  </a:lnTo>
                  <a:lnTo>
                    <a:pt x="334" y="706"/>
                  </a:lnTo>
                  <a:lnTo>
                    <a:pt x="363" y="710"/>
                  </a:lnTo>
                  <a:lnTo>
                    <a:pt x="356" y="738"/>
                  </a:lnTo>
                  <a:lnTo>
                    <a:pt x="402" y="766"/>
                  </a:lnTo>
                  <a:lnTo>
                    <a:pt x="405" y="766"/>
                  </a:lnTo>
                  <a:lnTo>
                    <a:pt x="409" y="764"/>
                  </a:lnTo>
                  <a:lnTo>
                    <a:pt x="412" y="761"/>
                  </a:lnTo>
                  <a:lnTo>
                    <a:pt x="416" y="760"/>
                  </a:lnTo>
                  <a:lnTo>
                    <a:pt x="419" y="753"/>
                  </a:lnTo>
                  <a:lnTo>
                    <a:pt x="419" y="750"/>
                  </a:lnTo>
                  <a:lnTo>
                    <a:pt x="419" y="748"/>
                  </a:lnTo>
                  <a:lnTo>
                    <a:pt x="417" y="745"/>
                  </a:lnTo>
                  <a:lnTo>
                    <a:pt x="414" y="743"/>
                  </a:lnTo>
                  <a:lnTo>
                    <a:pt x="405" y="739"/>
                  </a:lnTo>
                  <a:lnTo>
                    <a:pt x="399" y="738"/>
                  </a:lnTo>
                  <a:lnTo>
                    <a:pt x="395" y="739"/>
                  </a:lnTo>
                  <a:lnTo>
                    <a:pt x="391" y="739"/>
                  </a:lnTo>
                  <a:lnTo>
                    <a:pt x="387" y="741"/>
                  </a:lnTo>
                  <a:lnTo>
                    <a:pt x="380" y="738"/>
                  </a:lnTo>
                  <a:lnTo>
                    <a:pt x="373" y="735"/>
                  </a:lnTo>
                  <a:lnTo>
                    <a:pt x="367" y="731"/>
                  </a:lnTo>
                  <a:lnTo>
                    <a:pt x="370" y="717"/>
                  </a:lnTo>
                  <a:lnTo>
                    <a:pt x="381" y="720"/>
                  </a:lnTo>
                  <a:lnTo>
                    <a:pt x="385" y="721"/>
                  </a:lnTo>
                  <a:lnTo>
                    <a:pt x="388" y="724"/>
                  </a:lnTo>
                  <a:lnTo>
                    <a:pt x="392" y="728"/>
                  </a:lnTo>
                  <a:lnTo>
                    <a:pt x="396" y="731"/>
                  </a:lnTo>
                  <a:lnTo>
                    <a:pt x="401" y="732"/>
                  </a:lnTo>
                  <a:lnTo>
                    <a:pt x="405" y="732"/>
                  </a:lnTo>
                  <a:lnTo>
                    <a:pt x="414" y="732"/>
                  </a:lnTo>
                  <a:lnTo>
                    <a:pt x="424" y="731"/>
                  </a:lnTo>
                  <a:lnTo>
                    <a:pt x="424" y="734"/>
                  </a:lnTo>
                  <a:lnTo>
                    <a:pt x="426" y="738"/>
                  </a:lnTo>
                  <a:lnTo>
                    <a:pt x="427" y="741"/>
                  </a:lnTo>
                  <a:lnTo>
                    <a:pt x="430" y="743"/>
                  </a:lnTo>
                  <a:lnTo>
                    <a:pt x="437" y="745"/>
                  </a:lnTo>
                  <a:lnTo>
                    <a:pt x="450" y="746"/>
                  </a:lnTo>
                  <a:lnTo>
                    <a:pt x="459" y="746"/>
                  </a:lnTo>
                  <a:lnTo>
                    <a:pt x="467" y="745"/>
                  </a:lnTo>
                  <a:lnTo>
                    <a:pt x="474" y="739"/>
                  </a:lnTo>
                  <a:lnTo>
                    <a:pt x="480" y="732"/>
                  </a:lnTo>
                  <a:lnTo>
                    <a:pt x="464" y="731"/>
                  </a:lnTo>
                  <a:lnTo>
                    <a:pt x="450" y="728"/>
                  </a:lnTo>
                  <a:lnTo>
                    <a:pt x="437" y="728"/>
                  </a:lnTo>
                  <a:lnTo>
                    <a:pt x="430" y="730"/>
                  </a:lnTo>
                  <a:lnTo>
                    <a:pt x="423" y="731"/>
                  </a:lnTo>
                  <a:close/>
                  <a:moveTo>
                    <a:pt x="521" y="858"/>
                  </a:moveTo>
                  <a:lnTo>
                    <a:pt x="521" y="858"/>
                  </a:lnTo>
                  <a:lnTo>
                    <a:pt x="534" y="858"/>
                  </a:lnTo>
                  <a:lnTo>
                    <a:pt x="543" y="861"/>
                  </a:lnTo>
                  <a:lnTo>
                    <a:pt x="553" y="865"/>
                  </a:lnTo>
                  <a:lnTo>
                    <a:pt x="563" y="872"/>
                  </a:lnTo>
                  <a:lnTo>
                    <a:pt x="570" y="865"/>
                  </a:lnTo>
                  <a:lnTo>
                    <a:pt x="574" y="862"/>
                  </a:lnTo>
                  <a:lnTo>
                    <a:pt x="579" y="862"/>
                  </a:lnTo>
                  <a:lnTo>
                    <a:pt x="594" y="864"/>
                  </a:lnTo>
                  <a:lnTo>
                    <a:pt x="624" y="868"/>
                  </a:lnTo>
                  <a:lnTo>
                    <a:pt x="624" y="880"/>
                  </a:lnTo>
                  <a:lnTo>
                    <a:pt x="632" y="865"/>
                  </a:lnTo>
                  <a:lnTo>
                    <a:pt x="642" y="880"/>
                  </a:lnTo>
                  <a:lnTo>
                    <a:pt x="647" y="874"/>
                  </a:lnTo>
                  <a:lnTo>
                    <a:pt x="650" y="871"/>
                  </a:lnTo>
                  <a:lnTo>
                    <a:pt x="653" y="869"/>
                  </a:lnTo>
                  <a:lnTo>
                    <a:pt x="662" y="869"/>
                  </a:lnTo>
                  <a:lnTo>
                    <a:pt x="666" y="867"/>
                  </a:lnTo>
                  <a:lnTo>
                    <a:pt x="668" y="865"/>
                  </a:lnTo>
                  <a:lnTo>
                    <a:pt x="669" y="862"/>
                  </a:lnTo>
                  <a:lnTo>
                    <a:pt x="672" y="862"/>
                  </a:lnTo>
                  <a:lnTo>
                    <a:pt x="675" y="862"/>
                  </a:lnTo>
                  <a:lnTo>
                    <a:pt x="680" y="867"/>
                  </a:lnTo>
                  <a:lnTo>
                    <a:pt x="684" y="867"/>
                  </a:lnTo>
                  <a:lnTo>
                    <a:pt x="689" y="864"/>
                  </a:lnTo>
                  <a:lnTo>
                    <a:pt x="693" y="861"/>
                  </a:lnTo>
                  <a:lnTo>
                    <a:pt x="696" y="860"/>
                  </a:lnTo>
                  <a:lnTo>
                    <a:pt x="700" y="860"/>
                  </a:lnTo>
                  <a:lnTo>
                    <a:pt x="705" y="858"/>
                  </a:lnTo>
                  <a:lnTo>
                    <a:pt x="705" y="850"/>
                  </a:lnTo>
                  <a:lnTo>
                    <a:pt x="705" y="846"/>
                  </a:lnTo>
                  <a:lnTo>
                    <a:pt x="707" y="843"/>
                  </a:lnTo>
                  <a:lnTo>
                    <a:pt x="709" y="842"/>
                  </a:lnTo>
                  <a:lnTo>
                    <a:pt x="712" y="840"/>
                  </a:lnTo>
                  <a:lnTo>
                    <a:pt x="716" y="840"/>
                  </a:lnTo>
                  <a:lnTo>
                    <a:pt x="722" y="843"/>
                  </a:lnTo>
                  <a:lnTo>
                    <a:pt x="727" y="846"/>
                  </a:lnTo>
                  <a:lnTo>
                    <a:pt x="725" y="857"/>
                  </a:lnTo>
                  <a:lnTo>
                    <a:pt x="733" y="854"/>
                  </a:lnTo>
                  <a:lnTo>
                    <a:pt x="737" y="853"/>
                  </a:lnTo>
                  <a:lnTo>
                    <a:pt x="738" y="851"/>
                  </a:lnTo>
                  <a:lnTo>
                    <a:pt x="740" y="847"/>
                  </a:lnTo>
                  <a:lnTo>
                    <a:pt x="744" y="843"/>
                  </a:lnTo>
                  <a:lnTo>
                    <a:pt x="747" y="840"/>
                  </a:lnTo>
                  <a:lnTo>
                    <a:pt x="751" y="838"/>
                  </a:lnTo>
                  <a:lnTo>
                    <a:pt x="761" y="833"/>
                  </a:lnTo>
                  <a:lnTo>
                    <a:pt x="770" y="832"/>
                  </a:lnTo>
                  <a:lnTo>
                    <a:pt x="772" y="818"/>
                  </a:lnTo>
                  <a:lnTo>
                    <a:pt x="801" y="838"/>
                  </a:lnTo>
                  <a:lnTo>
                    <a:pt x="808" y="828"/>
                  </a:lnTo>
                  <a:lnTo>
                    <a:pt x="809" y="824"/>
                  </a:lnTo>
                  <a:lnTo>
                    <a:pt x="810" y="821"/>
                  </a:lnTo>
                  <a:lnTo>
                    <a:pt x="808" y="818"/>
                  </a:lnTo>
                  <a:lnTo>
                    <a:pt x="808" y="814"/>
                  </a:lnTo>
                  <a:lnTo>
                    <a:pt x="808" y="811"/>
                  </a:lnTo>
                  <a:lnTo>
                    <a:pt x="809" y="810"/>
                  </a:lnTo>
                  <a:lnTo>
                    <a:pt x="813" y="804"/>
                  </a:lnTo>
                  <a:lnTo>
                    <a:pt x="817" y="800"/>
                  </a:lnTo>
                  <a:lnTo>
                    <a:pt x="828" y="810"/>
                  </a:lnTo>
                  <a:lnTo>
                    <a:pt x="831" y="811"/>
                  </a:lnTo>
                  <a:lnTo>
                    <a:pt x="837" y="811"/>
                  </a:lnTo>
                  <a:lnTo>
                    <a:pt x="845" y="814"/>
                  </a:lnTo>
                  <a:lnTo>
                    <a:pt x="855" y="815"/>
                  </a:lnTo>
                  <a:lnTo>
                    <a:pt x="866" y="815"/>
                  </a:lnTo>
                  <a:lnTo>
                    <a:pt x="876" y="815"/>
                  </a:lnTo>
                  <a:lnTo>
                    <a:pt x="880" y="813"/>
                  </a:lnTo>
                  <a:lnTo>
                    <a:pt x="882" y="811"/>
                  </a:lnTo>
                  <a:lnTo>
                    <a:pt x="882" y="810"/>
                  </a:lnTo>
                  <a:lnTo>
                    <a:pt x="881" y="804"/>
                  </a:lnTo>
                  <a:lnTo>
                    <a:pt x="877" y="800"/>
                  </a:lnTo>
                  <a:lnTo>
                    <a:pt x="871" y="800"/>
                  </a:lnTo>
                  <a:lnTo>
                    <a:pt x="864" y="800"/>
                  </a:lnTo>
                  <a:lnTo>
                    <a:pt x="858" y="800"/>
                  </a:lnTo>
                  <a:lnTo>
                    <a:pt x="851" y="800"/>
                  </a:lnTo>
                  <a:lnTo>
                    <a:pt x="845" y="797"/>
                  </a:lnTo>
                  <a:lnTo>
                    <a:pt x="838" y="795"/>
                  </a:lnTo>
                  <a:lnTo>
                    <a:pt x="841" y="790"/>
                  </a:lnTo>
                  <a:lnTo>
                    <a:pt x="844" y="786"/>
                  </a:lnTo>
                  <a:lnTo>
                    <a:pt x="851" y="782"/>
                  </a:lnTo>
                  <a:lnTo>
                    <a:pt x="859" y="781"/>
                  </a:lnTo>
                  <a:lnTo>
                    <a:pt x="867" y="779"/>
                  </a:lnTo>
                  <a:lnTo>
                    <a:pt x="871" y="779"/>
                  </a:lnTo>
                  <a:lnTo>
                    <a:pt x="877" y="781"/>
                  </a:lnTo>
                  <a:lnTo>
                    <a:pt x="882" y="784"/>
                  </a:lnTo>
                  <a:lnTo>
                    <a:pt x="884" y="786"/>
                  </a:lnTo>
                  <a:lnTo>
                    <a:pt x="887" y="790"/>
                  </a:lnTo>
                  <a:lnTo>
                    <a:pt x="888" y="793"/>
                  </a:lnTo>
                  <a:lnTo>
                    <a:pt x="891" y="795"/>
                  </a:lnTo>
                  <a:lnTo>
                    <a:pt x="894" y="796"/>
                  </a:lnTo>
                  <a:lnTo>
                    <a:pt x="900" y="796"/>
                  </a:lnTo>
                  <a:lnTo>
                    <a:pt x="906" y="795"/>
                  </a:lnTo>
                  <a:lnTo>
                    <a:pt x="927" y="792"/>
                  </a:lnTo>
                  <a:lnTo>
                    <a:pt x="920" y="779"/>
                  </a:lnTo>
                  <a:lnTo>
                    <a:pt x="935" y="760"/>
                  </a:lnTo>
                  <a:lnTo>
                    <a:pt x="928" y="741"/>
                  </a:lnTo>
                  <a:lnTo>
                    <a:pt x="921" y="742"/>
                  </a:lnTo>
                  <a:lnTo>
                    <a:pt x="914" y="745"/>
                  </a:lnTo>
                  <a:lnTo>
                    <a:pt x="910" y="750"/>
                  </a:lnTo>
                  <a:lnTo>
                    <a:pt x="909" y="753"/>
                  </a:lnTo>
                  <a:lnTo>
                    <a:pt x="909" y="757"/>
                  </a:lnTo>
                  <a:lnTo>
                    <a:pt x="907" y="761"/>
                  </a:lnTo>
                  <a:lnTo>
                    <a:pt x="905" y="766"/>
                  </a:lnTo>
                  <a:lnTo>
                    <a:pt x="899" y="767"/>
                  </a:lnTo>
                  <a:lnTo>
                    <a:pt x="891" y="767"/>
                  </a:lnTo>
                  <a:lnTo>
                    <a:pt x="892" y="761"/>
                  </a:lnTo>
                  <a:lnTo>
                    <a:pt x="891" y="759"/>
                  </a:lnTo>
                  <a:lnTo>
                    <a:pt x="889" y="757"/>
                  </a:lnTo>
                  <a:lnTo>
                    <a:pt x="885" y="756"/>
                  </a:lnTo>
                  <a:lnTo>
                    <a:pt x="878" y="753"/>
                  </a:lnTo>
                  <a:lnTo>
                    <a:pt x="874" y="752"/>
                  </a:lnTo>
                  <a:lnTo>
                    <a:pt x="873" y="749"/>
                  </a:lnTo>
                  <a:lnTo>
                    <a:pt x="862" y="761"/>
                  </a:lnTo>
                  <a:lnTo>
                    <a:pt x="788" y="757"/>
                  </a:lnTo>
                  <a:lnTo>
                    <a:pt x="780" y="748"/>
                  </a:lnTo>
                  <a:lnTo>
                    <a:pt x="754" y="756"/>
                  </a:lnTo>
                  <a:lnTo>
                    <a:pt x="769" y="764"/>
                  </a:lnTo>
                  <a:lnTo>
                    <a:pt x="763" y="766"/>
                  </a:lnTo>
                  <a:lnTo>
                    <a:pt x="756" y="768"/>
                  </a:lnTo>
                  <a:lnTo>
                    <a:pt x="745" y="768"/>
                  </a:lnTo>
                  <a:lnTo>
                    <a:pt x="734" y="768"/>
                  </a:lnTo>
                  <a:lnTo>
                    <a:pt x="723" y="768"/>
                  </a:lnTo>
                  <a:lnTo>
                    <a:pt x="712" y="770"/>
                  </a:lnTo>
                  <a:lnTo>
                    <a:pt x="700" y="771"/>
                  </a:lnTo>
                  <a:lnTo>
                    <a:pt x="678" y="777"/>
                  </a:lnTo>
                  <a:lnTo>
                    <a:pt x="679" y="789"/>
                  </a:lnTo>
                  <a:lnTo>
                    <a:pt x="661" y="788"/>
                  </a:lnTo>
                  <a:lnTo>
                    <a:pt x="644" y="786"/>
                  </a:lnTo>
                  <a:lnTo>
                    <a:pt x="628" y="785"/>
                  </a:lnTo>
                  <a:lnTo>
                    <a:pt x="619" y="782"/>
                  </a:lnTo>
                  <a:lnTo>
                    <a:pt x="611" y="779"/>
                  </a:lnTo>
                  <a:lnTo>
                    <a:pt x="618" y="771"/>
                  </a:lnTo>
                  <a:lnTo>
                    <a:pt x="621" y="768"/>
                  </a:lnTo>
                  <a:lnTo>
                    <a:pt x="621" y="766"/>
                  </a:lnTo>
                  <a:lnTo>
                    <a:pt x="619" y="763"/>
                  </a:lnTo>
                  <a:lnTo>
                    <a:pt x="617" y="759"/>
                  </a:lnTo>
                  <a:lnTo>
                    <a:pt x="604" y="749"/>
                  </a:lnTo>
                  <a:lnTo>
                    <a:pt x="589" y="757"/>
                  </a:lnTo>
                  <a:lnTo>
                    <a:pt x="589" y="761"/>
                  </a:lnTo>
                  <a:lnTo>
                    <a:pt x="614" y="767"/>
                  </a:lnTo>
                  <a:lnTo>
                    <a:pt x="600" y="774"/>
                  </a:lnTo>
                  <a:lnTo>
                    <a:pt x="611" y="799"/>
                  </a:lnTo>
                  <a:lnTo>
                    <a:pt x="593" y="800"/>
                  </a:lnTo>
                  <a:lnTo>
                    <a:pt x="582" y="784"/>
                  </a:lnTo>
                  <a:lnTo>
                    <a:pt x="574" y="786"/>
                  </a:lnTo>
                  <a:lnTo>
                    <a:pt x="564" y="789"/>
                  </a:lnTo>
                  <a:lnTo>
                    <a:pt x="554" y="788"/>
                  </a:lnTo>
                  <a:lnTo>
                    <a:pt x="545" y="785"/>
                  </a:lnTo>
                  <a:lnTo>
                    <a:pt x="536" y="795"/>
                  </a:lnTo>
                  <a:lnTo>
                    <a:pt x="535" y="790"/>
                  </a:lnTo>
                  <a:lnTo>
                    <a:pt x="534" y="788"/>
                  </a:lnTo>
                  <a:lnTo>
                    <a:pt x="531" y="786"/>
                  </a:lnTo>
                  <a:lnTo>
                    <a:pt x="527" y="784"/>
                  </a:lnTo>
                  <a:lnTo>
                    <a:pt x="520" y="784"/>
                  </a:lnTo>
                  <a:lnTo>
                    <a:pt x="511" y="784"/>
                  </a:lnTo>
                  <a:lnTo>
                    <a:pt x="509" y="784"/>
                  </a:lnTo>
                  <a:lnTo>
                    <a:pt x="506" y="784"/>
                  </a:lnTo>
                  <a:lnTo>
                    <a:pt x="503" y="768"/>
                  </a:lnTo>
                  <a:lnTo>
                    <a:pt x="510" y="764"/>
                  </a:lnTo>
                  <a:lnTo>
                    <a:pt x="517" y="761"/>
                  </a:lnTo>
                  <a:lnTo>
                    <a:pt x="521" y="761"/>
                  </a:lnTo>
                  <a:lnTo>
                    <a:pt x="525" y="761"/>
                  </a:lnTo>
                  <a:lnTo>
                    <a:pt x="529" y="763"/>
                  </a:lnTo>
                  <a:lnTo>
                    <a:pt x="535" y="766"/>
                  </a:lnTo>
                  <a:lnTo>
                    <a:pt x="543" y="741"/>
                  </a:lnTo>
                  <a:lnTo>
                    <a:pt x="525" y="748"/>
                  </a:lnTo>
                  <a:lnTo>
                    <a:pt x="509" y="752"/>
                  </a:lnTo>
                  <a:lnTo>
                    <a:pt x="491" y="754"/>
                  </a:lnTo>
                  <a:lnTo>
                    <a:pt x="474" y="753"/>
                  </a:lnTo>
                  <a:lnTo>
                    <a:pt x="491" y="764"/>
                  </a:lnTo>
                  <a:lnTo>
                    <a:pt x="478" y="767"/>
                  </a:lnTo>
                  <a:lnTo>
                    <a:pt x="467" y="766"/>
                  </a:lnTo>
                  <a:lnTo>
                    <a:pt x="463" y="764"/>
                  </a:lnTo>
                  <a:lnTo>
                    <a:pt x="459" y="763"/>
                  </a:lnTo>
                  <a:lnTo>
                    <a:pt x="453" y="759"/>
                  </a:lnTo>
                  <a:lnTo>
                    <a:pt x="449" y="754"/>
                  </a:lnTo>
                  <a:lnTo>
                    <a:pt x="402" y="785"/>
                  </a:lnTo>
                  <a:lnTo>
                    <a:pt x="399" y="782"/>
                  </a:lnTo>
                  <a:lnTo>
                    <a:pt x="395" y="779"/>
                  </a:lnTo>
                  <a:lnTo>
                    <a:pt x="392" y="778"/>
                  </a:lnTo>
                  <a:lnTo>
                    <a:pt x="388" y="778"/>
                  </a:lnTo>
                  <a:lnTo>
                    <a:pt x="370" y="781"/>
                  </a:lnTo>
                  <a:lnTo>
                    <a:pt x="362" y="784"/>
                  </a:lnTo>
                  <a:lnTo>
                    <a:pt x="356" y="788"/>
                  </a:lnTo>
                  <a:lnTo>
                    <a:pt x="354" y="792"/>
                  </a:lnTo>
                  <a:lnTo>
                    <a:pt x="354" y="799"/>
                  </a:lnTo>
                  <a:lnTo>
                    <a:pt x="390" y="790"/>
                  </a:lnTo>
                  <a:lnTo>
                    <a:pt x="388" y="793"/>
                  </a:lnTo>
                  <a:lnTo>
                    <a:pt x="394" y="797"/>
                  </a:lnTo>
                  <a:lnTo>
                    <a:pt x="396" y="800"/>
                  </a:lnTo>
                  <a:lnTo>
                    <a:pt x="399" y="800"/>
                  </a:lnTo>
                  <a:lnTo>
                    <a:pt x="409" y="802"/>
                  </a:lnTo>
                  <a:lnTo>
                    <a:pt x="417" y="804"/>
                  </a:lnTo>
                  <a:lnTo>
                    <a:pt x="423" y="808"/>
                  </a:lnTo>
                  <a:lnTo>
                    <a:pt x="428" y="815"/>
                  </a:lnTo>
                  <a:lnTo>
                    <a:pt x="457" y="795"/>
                  </a:lnTo>
                  <a:lnTo>
                    <a:pt x="456" y="793"/>
                  </a:lnTo>
                  <a:lnTo>
                    <a:pt x="455" y="793"/>
                  </a:lnTo>
                  <a:lnTo>
                    <a:pt x="452" y="790"/>
                  </a:lnTo>
                  <a:lnTo>
                    <a:pt x="450" y="789"/>
                  </a:lnTo>
                  <a:lnTo>
                    <a:pt x="450" y="788"/>
                  </a:lnTo>
                  <a:lnTo>
                    <a:pt x="450" y="785"/>
                  </a:lnTo>
                  <a:lnTo>
                    <a:pt x="455" y="784"/>
                  </a:lnTo>
                  <a:lnTo>
                    <a:pt x="462" y="786"/>
                  </a:lnTo>
                  <a:lnTo>
                    <a:pt x="468" y="792"/>
                  </a:lnTo>
                  <a:lnTo>
                    <a:pt x="471" y="795"/>
                  </a:lnTo>
                  <a:lnTo>
                    <a:pt x="473" y="797"/>
                  </a:lnTo>
                  <a:lnTo>
                    <a:pt x="473" y="802"/>
                  </a:lnTo>
                  <a:lnTo>
                    <a:pt x="473" y="806"/>
                  </a:lnTo>
                  <a:lnTo>
                    <a:pt x="446" y="813"/>
                  </a:lnTo>
                  <a:lnTo>
                    <a:pt x="446" y="825"/>
                  </a:lnTo>
                  <a:lnTo>
                    <a:pt x="449" y="836"/>
                  </a:lnTo>
                  <a:lnTo>
                    <a:pt x="453" y="844"/>
                  </a:lnTo>
                  <a:lnTo>
                    <a:pt x="459" y="853"/>
                  </a:lnTo>
                  <a:lnTo>
                    <a:pt x="464" y="853"/>
                  </a:lnTo>
                  <a:lnTo>
                    <a:pt x="470" y="851"/>
                  </a:lnTo>
                  <a:lnTo>
                    <a:pt x="473" y="847"/>
                  </a:lnTo>
                  <a:lnTo>
                    <a:pt x="455" y="840"/>
                  </a:lnTo>
                  <a:lnTo>
                    <a:pt x="464" y="835"/>
                  </a:lnTo>
                  <a:lnTo>
                    <a:pt x="467" y="833"/>
                  </a:lnTo>
                  <a:lnTo>
                    <a:pt x="468" y="833"/>
                  </a:lnTo>
                  <a:lnTo>
                    <a:pt x="478" y="836"/>
                  </a:lnTo>
                  <a:lnTo>
                    <a:pt x="486" y="840"/>
                  </a:lnTo>
                  <a:lnTo>
                    <a:pt x="498" y="833"/>
                  </a:lnTo>
                  <a:lnTo>
                    <a:pt x="504" y="840"/>
                  </a:lnTo>
                  <a:lnTo>
                    <a:pt x="507" y="843"/>
                  </a:lnTo>
                  <a:lnTo>
                    <a:pt x="509" y="844"/>
                  </a:lnTo>
                  <a:lnTo>
                    <a:pt x="513" y="844"/>
                  </a:lnTo>
                  <a:lnTo>
                    <a:pt x="517" y="846"/>
                  </a:lnTo>
                  <a:lnTo>
                    <a:pt x="518" y="847"/>
                  </a:lnTo>
                  <a:lnTo>
                    <a:pt x="520" y="849"/>
                  </a:lnTo>
                  <a:lnTo>
                    <a:pt x="521" y="853"/>
                  </a:lnTo>
                  <a:lnTo>
                    <a:pt x="521" y="858"/>
                  </a:lnTo>
                  <a:close/>
                  <a:moveTo>
                    <a:pt x="441" y="335"/>
                  </a:moveTo>
                  <a:lnTo>
                    <a:pt x="441" y="335"/>
                  </a:lnTo>
                  <a:lnTo>
                    <a:pt x="457" y="342"/>
                  </a:lnTo>
                  <a:lnTo>
                    <a:pt x="456" y="328"/>
                  </a:lnTo>
                  <a:lnTo>
                    <a:pt x="485" y="324"/>
                  </a:lnTo>
                  <a:lnTo>
                    <a:pt x="493" y="302"/>
                  </a:lnTo>
                  <a:lnTo>
                    <a:pt x="502" y="300"/>
                  </a:lnTo>
                  <a:lnTo>
                    <a:pt x="507" y="300"/>
                  </a:lnTo>
                  <a:lnTo>
                    <a:pt x="513" y="303"/>
                  </a:lnTo>
                  <a:lnTo>
                    <a:pt x="516" y="306"/>
                  </a:lnTo>
                  <a:lnTo>
                    <a:pt x="522" y="316"/>
                  </a:lnTo>
                  <a:lnTo>
                    <a:pt x="525" y="320"/>
                  </a:lnTo>
                  <a:lnTo>
                    <a:pt x="529" y="324"/>
                  </a:lnTo>
                  <a:lnTo>
                    <a:pt x="521" y="328"/>
                  </a:lnTo>
                  <a:lnTo>
                    <a:pt x="521" y="329"/>
                  </a:lnTo>
                  <a:lnTo>
                    <a:pt x="520" y="331"/>
                  </a:lnTo>
                  <a:lnTo>
                    <a:pt x="521" y="334"/>
                  </a:lnTo>
                  <a:lnTo>
                    <a:pt x="524" y="336"/>
                  </a:lnTo>
                  <a:lnTo>
                    <a:pt x="531" y="332"/>
                  </a:lnTo>
                  <a:lnTo>
                    <a:pt x="536" y="328"/>
                  </a:lnTo>
                  <a:lnTo>
                    <a:pt x="549" y="318"/>
                  </a:lnTo>
                  <a:lnTo>
                    <a:pt x="553" y="313"/>
                  </a:lnTo>
                  <a:lnTo>
                    <a:pt x="556" y="309"/>
                  </a:lnTo>
                  <a:lnTo>
                    <a:pt x="556" y="304"/>
                  </a:lnTo>
                  <a:lnTo>
                    <a:pt x="556" y="300"/>
                  </a:lnTo>
                  <a:lnTo>
                    <a:pt x="549" y="299"/>
                  </a:lnTo>
                  <a:lnTo>
                    <a:pt x="552" y="289"/>
                  </a:lnTo>
                  <a:lnTo>
                    <a:pt x="540" y="289"/>
                  </a:lnTo>
                  <a:lnTo>
                    <a:pt x="534" y="291"/>
                  </a:lnTo>
                  <a:lnTo>
                    <a:pt x="528" y="289"/>
                  </a:lnTo>
                  <a:lnTo>
                    <a:pt x="522" y="286"/>
                  </a:lnTo>
                  <a:lnTo>
                    <a:pt x="516" y="280"/>
                  </a:lnTo>
                  <a:lnTo>
                    <a:pt x="522" y="274"/>
                  </a:lnTo>
                  <a:lnTo>
                    <a:pt x="524" y="271"/>
                  </a:lnTo>
                  <a:lnTo>
                    <a:pt x="524" y="268"/>
                  </a:lnTo>
                  <a:lnTo>
                    <a:pt x="524" y="267"/>
                  </a:lnTo>
                  <a:lnTo>
                    <a:pt x="521" y="264"/>
                  </a:lnTo>
                  <a:lnTo>
                    <a:pt x="514" y="256"/>
                  </a:lnTo>
                  <a:lnTo>
                    <a:pt x="507" y="262"/>
                  </a:lnTo>
                  <a:lnTo>
                    <a:pt x="500" y="268"/>
                  </a:lnTo>
                  <a:lnTo>
                    <a:pt x="496" y="277"/>
                  </a:lnTo>
                  <a:lnTo>
                    <a:pt x="493" y="285"/>
                  </a:lnTo>
                  <a:lnTo>
                    <a:pt x="484" y="275"/>
                  </a:lnTo>
                  <a:lnTo>
                    <a:pt x="478" y="278"/>
                  </a:lnTo>
                  <a:lnTo>
                    <a:pt x="474" y="284"/>
                  </a:lnTo>
                  <a:lnTo>
                    <a:pt x="467" y="293"/>
                  </a:lnTo>
                  <a:lnTo>
                    <a:pt x="460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9" y="316"/>
                  </a:lnTo>
                  <a:lnTo>
                    <a:pt x="446" y="316"/>
                  </a:lnTo>
                  <a:lnTo>
                    <a:pt x="442" y="314"/>
                  </a:lnTo>
                  <a:lnTo>
                    <a:pt x="437" y="316"/>
                  </a:lnTo>
                  <a:lnTo>
                    <a:pt x="434" y="316"/>
                  </a:lnTo>
                  <a:lnTo>
                    <a:pt x="430" y="318"/>
                  </a:lnTo>
                  <a:lnTo>
                    <a:pt x="424" y="324"/>
                  </a:lnTo>
                  <a:lnTo>
                    <a:pt x="420" y="329"/>
                  </a:lnTo>
                  <a:lnTo>
                    <a:pt x="417" y="332"/>
                  </a:lnTo>
                  <a:lnTo>
                    <a:pt x="419" y="336"/>
                  </a:lnTo>
                  <a:lnTo>
                    <a:pt x="421" y="339"/>
                  </a:lnTo>
                  <a:lnTo>
                    <a:pt x="426" y="339"/>
                  </a:lnTo>
                  <a:lnTo>
                    <a:pt x="431" y="340"/>
                  </a:lnTo>
                  <a:lnTo>
                    <a:pt x="435" y="339"/>
                  </a:lnTo>
                  <a:lnTo>
                    <a:pt x="439" y="338"/>
                  </a:lnTo>
                  <a:lnTo>
                    <a:pt x="441" y="335"/>
                  </a:lnTo>
                  <a:close/>
                  <a:moveTo>
                    <a:pt x="1162" y="713"/>
                  </a:moveTo>
                  <a:lnTo>
                    <a:pt x="1162" y="713"/>
                  </a:lnTo>
                  <a:lnTo>
                    <a:pt x="1173" y="714"/>
                  </a:lnTo>
                  <a:lnTo>
                    <a:pt x="1183" y="714"/>
                  </a:lnTo>
                  <a:lnTo>
                    <a:pt x="1193" y="712"/>
                  </a:lnTo>
                  <a:lnTo>
                    <a:pt x="1201" y="707"/>
                  </a:lnTo>
                  <a:lnTo>
                    <a:pt x="1205" y="705"/>
                  </a:lnTo>
                  <a:lnTo>
                    <a:pt x="1208" y="700"/>
                  </a:lnTo>
                  <a:lnTo>
                    <a:pt x="1211" y="695"/>
                  </a:lnTo>
                  <a:lnTo>
                    <a:pt x="1212" y="691"/>
                  </a:lnTo>
                  <a:lnTo>
                    <a:pt x="1212" y="680"/>
                  </a:lnTo>
                  <a:lnTo>
                    <a:pt x="1212" y="669"/>
                  </a:lnTo>
                  <a:lnTo>
                    <a:pt x="1204" y="669"/>
                  </a:lnTo>
                  <a:lnTo>
                    <a:pt x="1200" y="670"/>
                  </a:lnTo>
                  <a:lnTo>
                    <a:pt x="1197" y="671"/>
                  </a:lnTo>
                  <a:lnTo>
                    <a:pt x="1194" y="674"/>
                  </a:lnTo>
                  <a:lnTo>
                    <a:pt x="1191" y="678"/>
                  </a:lnTo>
                  <a:lnTo>
                    <a:pt x="1187" y="689"/>
                  </a:lnTo>
                  <a:lnTo>
                    <a:pt x="1172" y="676"/>
                  </a:lnTo>
                  <a:lnTo>
                    <a:pt x="1193" y="642"/>
                  </a:lnTo>
                  <a:lnTo>
                    <a:pt x="1184" y="641"/>
                  </a:lnTo>
                  <a:lnTo>
                    <a:pt x="1176" y="642"/>
                  </a:lnTo>
                  <a:lnTo>
                    <a:pt x="1169" y="645"/>
                  </a:lnTo>
                  <a:lnTo>
                    <a:pt x="1164" y="648"/>
                  </a:lnTo>
                  <a:lnTo>
                    <a:pt x="1157" y="653"/>
                  </a:lnTo>
                  <a:lnTo>
                    <a:pt x="1152" y="653"/>
                  </a:lnTo>
                  <a:lnTo>
                    <a:pt x="1148" y="652"/>
                  </a:lnTo>
                  <a:lnTo>
                    <a:pt x="1144" y="645"/>
                  </a:lnTo>
                  <a:lnTo>
                    <a:pt x="1141" y="644"/>
                  </a:lnTo>
                  <a:lnTo>
                    <a:pt x="1136" y="640"/>
                  </a:lnTo>
                  <a:lnTo>
                    <a:pt x="1134" y="646"/>
                  </a:lnTo>
                  <a:lnTo>
                    <a:pt x="1134" y="648"/>
                  </a:lnTo>
                  <a:lnTo>
                    <a:pt x="1134" y="651"/>
                  </a:lnTo>
                  <a:lnTo>
                    <a:pt x="1146" y="660"/>
                  </a:lnTo>
                  <a:lnTo>
                    <a:pt x="1157" y="673"/>
                  </a:lnTo>
                  <a:lnTo>
                    <a:pt x="1146" y="680"/>
                  </a:lnTo>
                  <a:lnTo>
                    <a:pt x="1134" y="688"/>
                  </a:lnTo>
                  <a:lnTo>
                    <a:pt x="1170" y="698"/>
                  </a:lnTo>
                  <a:lnTo>
                    <a:pt x="1162" y="713"/>
                  </a:lnTo>
                  <a:close/>
                  <a:moveTo>
                    <a:pt x="666" y="19"/>
                  </a:moveTo>
                  <a:lnTo>
                    <a:pt x="666" y="19"/>
                  </a:lnTo>
                  <a:lnTo>
                    <a:pt x="654" y="23"/>
                  </a:lnTo>
                  <a:lnTo>
                    <a:pt x="648" y="25"/>
                  </a:lnTo>
                  <a:lnTo>
                    <a:pt x="642" y="26"/>
                  </a:lnTo>
                  <a:lnTo>
                    <a:pt x="617" y="28"/>
                  </a:lnTo>
                  <a:lnTo>
                    <a:pt x="590" y="28"/>
                  </a:lnTo>
                  <a:lnTo>
                    <a:pt x="579" y="28"/>
                  </a:lnTo>
                  <a:lnTo>
                    <a:pt x="568" y="32"/>
                  </a:lnTo>
                  <a:lnTo>
                    <a:pt x="549" y="41"/>
                  </a:lnTo>
                  <a:lnTo>
                    <a:pt x="549" y="46"/>
                  </a:lnTo>
                  <a:lnTo>
                    <a:pt x="549" y="48"/>
                  </a:lnTo>
                  <a:lnTo>
                    <a:pt x="546" y="51"/>
                  </a:lnTo>
                  <a:lnTo>
                    <a:pt x="543" y="52"/>
                  </a:lnTo>
                  <a:lnTo>
                    <a:pt x="538" y="55"/>
                  </a:lnTo>
                  <a:lnTo>
                    <a:pt x="529" y="57"/>
                  </a:lnTo>
                  <a:lnTo>
                    <a:pt x="517" y="61"/>
                  </a:lnTo>
                  <a:lnTo>
                    <a:pt x="506" y="66"/>
                  </a:lnTo>
                  <a:lnTo>
                    <a:pt x="506" y="68"/>
                  </a:lnTo>
                  <a:lnTo>
                    <a:pt x="504" y="70"/>
                  </a:lnTo>
                  <a:lnTo>
                    <a:pt x="503" y="77"/>
                  </a:lnTo>
                  <a:lnTo>
                    <a:pt x="529" y="70"/>
                  </a:lnTo>
                  <a:lnTo>
                    <a:pt x="552" y="65"/>
                  </a:lnTo>
                  <a:lnTo>
                    <a:pt x="554" y="64"/>
                  </a:lnTo>
                  <a:lnTo>
                    <a:pt x="557" y="59"/>
                  </a:lnTo>
                  <a:lnTo>
                    <a:pt x="560" y="52"/>
                  </a:lnTo>
                  <a:lnTo>
                    <a:pt x="560" y="48"/>
                  </a:lnTo>
                  <a:lnTo>
                    <a:pt x="560" y="40"/>
                  </a:lnTo>
                  <a:lnTo>
                    <a:pt x="596" y="55"/>
                  </a:lnTo>
                  <a:lnTo>
                    <a:pt x="597" y="51"/>
                  </a:lnTo>
                  <a:lnTo>
                    <a:pt x="599" y="48"/>
                  </a:lnTo>
                  <a:lnTo>
                    <a:pt x="601" y="47"/>
                  </a:lnTo>
                  <a:lnTo>
                    <a:pt x="606" y="46"/>
                  </a:lnTo>
                  <a:lnTo>
                    <a:pt x="614" y="47"/>
                  </a:lnTo>
                  <a:lnTo>
                    <a:pt x="622" y="50"/>
                  </a:lnTo>
                  <a:lnTo>
                    <a:pt x="635" y="34"/>
                  </a:lnTo>
                  <a:lnTo>
                    <a:pt x="655" y="54"/>
                  </a:lnTo>
                  <a:lnTo>
                    <a:pt x="666" y="19"/>
                  </a:lnTo>
                  <a:close/>
                  <a:moveTo>
                    <a:pt x="150" y="893"/>
                  </a:moveTo>
                  <a:lnTo>
                    <a:pt x="150" y="893"/>
                  </a:lnTo>
                  <a:lnTo>
                    <a:pt x="129" y="897"/>
                  </a:lnTo>
                  <a:lnTo>
                    <a:pt x="129" y="908"/>
                  </a:lnTo>
                  <a:lnTo>
                    <a:pt x="129" y="911"/>
                  </a:lnTo>
                  <a:lnTo>
                    <a:pt x="131" y="914"/>
                  </a:lnTo>
                  <a:lnTo>
                    <a:pt x="133" y="914"/>
                  </a:lnTo>
                  <a:lnTo>
                    <a:pt x="136" y="915"/>
                  </a:lnTo>
                  <a:lnTo>
                    <a:pt x="147" y="914"/>
                  </a:lnTo>
                  <a:lnTo>
                    <a:pt x="154" y="912"/>
                  </a:lnTo>
                  <a:lnTo>
                    <a:pt x="162" y="912"/>
                  </a:lnTo>
                  <a:lnTo>
                    <a:pt x="172" y="912"/>
                  </a:lnTo>
                  <a:lnTo>
                    <a:pt x="180" y="910"/>
                  </a:lnTo>
                  <a:lnTo>
                    <a:pt x="189" y="904"/>
                  </a:lnTo>
                  <a:lnTo>
                    <a:pt x="197" y="898"/>
                  </a:lnTo>
                  <a:lnTo>
                    <a:pt x="189" y="893"/>
                  </a:lnTo>
                  <a:lnTo>
                    <a:pt x="180" y="887"/>
                  </a:lnTo>
                  <a:lnTo>
                    <a:pt x="178" y="885"/>
                  </a:lnTo>
                  <a:lnTo>
                    <a:pt x="175" y="880"/>
                  </a:lnTo>
                  <a:lnTo>
                    <a:pt x="174" y="876"/>
                  </a:lnTo>
                  <a:lnTo>
                    <a:pt x="172" y="871"/>
                  </a:lnTo>
                  <a:lnTo>
                    <a:pt x="157" y="880"/>
                  </a:lnTo>
                  <a:lnTo>
                    <a:pt x="147" y="868"/>
                  </a:lnTo>
                  <a:lnTo>
                    <a:pt x="138" y="879"/>
                  </a:lnTo>
                  <a:lnTo>
                    <a:pt x="120" y="878"/>
                  </a:lnTo>
                  <a:lnTo>
                    <a:pt x="110" y="879"/>
                  </a:lnTo>
                  <a:lnTo>
                    <a:pt x="103" y="882"/>
                  </a:lnTo>
                  <a:lnTo>
                    <a:pt x="97" y="885"/>
                  </a:lnTo>
                  <a:lnTo>
                    <a:pt x="92" y="890"/>
                  </a:lnTo>
                  <a:lnTo>
                    <a:pt x="82" y="903"/>
                  </a:lnTo>
                  <a:lnTo>
                    <a:pt x="88" y="905"/>
                  </a:lnTo>
                  <a:lnTo>
                    <a:pt x="92" y="908"/>
                  </a:lnTo>
                  <a:lnTo>
                    <a:pt x="99" y="915"/>
                  </a:lnTo>
                  <a:lnTo>
                    <a:pt x="103" y="918"/>
                  </a:lnTo>
                  <a:lnTo>
                    <a:pt x="107" y="921"/>
                  </a:lnTo>
                  <a:lnTo>
                    <a:pt x="113" y="921"/>
                  </a:lnTo>
                  <a:lnTo>
                    <a:pt x="120" y="921"/>
                  </a:lnTo>
                  <a:lnTo>
                    <a:pt x="121" y="916"/>
                  </a:lnTo>
                  <a:lnTo>
                    <a:pt x="121" y="914"/>
                  </a:lnTo>
                  <a:lnTo>
                    <a:pt x="118" y="912"/>
                  </a:lnTo>
                  <a:lnTo>
                    <a:pt x="115" y="912"/>
                  </a:lnTo>
                  <a:lnTo>
                    <a:pt x="110" y="911"/>
                  </a:lnTo>
                  <a:lnTo>
                    <a:pt x="107" y="910"/>
                  </a:lnTo>
                  <a:lnTo>
                    <a:pt x="106" y="907"/>
                  </a:lnTo>
                  <a:lnTo>
                    <a:pt x="113" y="885"/>
                  </a:lnTo>
                  <a:lnTo>
                    <a:pt x="151" y="889"/>
                  </a:lnTo>
                  <a:lnTo>
                    <a:pt x="158" y="890"/>
                  </a:lnTo>
                  <a:lnTo>
                    <a:pt x="162" y="892"/>
                  </a:lnTo>
                  <a:lnTo>
                    <a:pt x="162" y="896"/>
                  </a:lnTo>
                  <a:lnTo>
                    <a:pt x="161" y="904"/>
                  </a:lnTo>
                  <a:lnTo>
                    <a:pt x="158" y="904"/>
                  </a:lnTo>
                  <a:lnTo>
                    <a:pt x="156" y="904"/>
                  </a:lnTo>
                  <a:lnTo>
                    <a:pt x="154" y="903"/>
                  </a:lnTo>
                  <a:lnTo>
                    <a:pt x="153" y="900"/>
                  </a:lnTo>
                  <a:lnTo>
                    <a:pt x="153" y="896"/>
                  </a:lnTo>
                  <a:lnTo>
                    <a:pt x="151" y="894"/>
                  </a:lnTo>
                  <a:lnTo>
                    <a:pt x="150" y="893"/>
                  </a:lnTo>
                  <a:close/>
                  <a:moveTo>
                    <a:pt x="229" y="915"/>
                  </a:moveTo>
                  <a:lnTo>
                    <a:pt x="229" y="915"/>
                  </a:lnTo>
                  <a:lnTo>
                    <a:pt x="237" y="915"/>
                  </a:lnTo>
                  <a:lnTo>
                    <a:pt x="246" y="915"/>
                  </a:lnTo>
                  <a:lnTo>
                    <a:pt x="251" y="914"/>
                  </a:lnTo>
                  <a:lnTo>
                    <a:pt x="254" y="912"/>
                  </a:lnTo>
                  <a:lnTo>
                    <a:pt x="257" y="910"/>
                  </a:lnTo>
                  <a:lnTo>
                    <a:pt x="261" y="905"/>
                  </a:lnTo>
                  <a:lnTo>
                    <a:pt x="264" y="904"/>
                  </a:lnTo>
                  <a:lnTo>
                    <a:pt x="268" y="903"/>
                  </a:lnTo>
                  <a:lnTo>
                    <a:pt x="272" y="904"/>
                  </a:lnTo>
                  <a:lnTo>
                    <a:pt x="282" y="904"/>
                  </a:lnTo>
                  <a:lnTo>
                    <a:pt x="291" y="904"/>
                  </a:lnTo>
                  <a:lnTo>
                    <a:pt x="301" y="903"/>
                  </a:lnTo>
                  <a:lnTo>
                    <a:pt x="309" y="903"/>
                  </a:lnTo>
                  <a:lnTo>
                    <a:pt x="319" y="901"/>
                  </a:lnTo>
                  <a:lnTo>
                    <a:pt x="326" y="898"/>
                  </a:lnTo>
                  <a:lnTo>
                    <a:pt x="333" y="894"/>
                  </a:lnTo>
                  <a:lnTo>
                    <a:pt x="340" y="889"/>
                  </a:lnTo>
                  <a:lnTo>
                    <a:pt x="313" y="887"/>
                  </a:lnTo>
                  <a:lnTo>
                    <a:pt x="301" y="887"/>
                  </a:lnTo>
                  <a:lnTo>
                    <a:pt x="295" y="887"/>
                  </a:lnTo>
                  <a:lnTo>
                    <a:pt x="291" y="890"/>
                  </a:lnTo>
                  <a:lnTo>
                    <a:pt x="282" y="893"/>
                  </a:lnTo>
                  <a:lnTo>
                    <a:pt x="272" y="892"/>
                  </a:lnTo>
                  <a:lnTo>
                    <a:pt x="252" y="887"/>
                  </a:lnTo>
                  <a:lnTo>
                    <a:pt x="272" y="879"/>
                  </a:lnTo>
                  <a:lnTo>
                    <a:pt x="268" y="865"/>
                  </a:lnTo>
                  <a:lnTo>
                    <a:pt x="230" y="871"/>
                  </a:lnTo>
                  <a:lnTo>
                    <a:pt x="226" y="876"/>
                  </a:lnTo>
                  <a:lnTo>
                    <a:pt x="223" y="880"/>
                  </a:lnTo>
                  <a:lnTo>
                    <a:pt x="222" y="886"/>
                  </a:lnTo>
                  <a:lnTo>
                    <a:pt x="222" y="892"/>
                  </a:lnTo>
                  <a:lnTo>
                    <a:pt x="225" y="903"/>
                  </a:lnTo>
                  <a:lnTo>
                    <a:pt x="229" y="915"/>
                  </a:lnTo>
                  <a:close/>
                  <a:moveTo>
                    <a:pt x="804" y="75"/>
                  </a:moveTo>
                  <a:lnTo>
                    <a:pt x="804" y="75"/>
                  </a:lnTo>
                  <a:lnTo>
                    <a:pt x="805" y="77"/>
                  </a:lnTo>
                  <a:lnTo>
                    <a:pt x="805" y="82"/>
                  </a:lnTo>
                  <a:lnTo>
                    <a:pt x="808" y="84"/>
                  </a:lnTo>
                  <a:lnTo>
                    <a:pt x="810" y="84"/>
                  </a:lnTo>
                  <a:lnTo>
                    <a:pt x="813" y="84"/>
                  </a:lnTo>
                  <a:lnTo>
                    <a:pt x="842" y="54"/>
                  </a:lnTo>
                  <a:lnTo>
                    <a:pt x="835" y="47"/>
                  </a:lnTo>
                  <a:lnTo>
                    <a:pt x="831" y="44"/>
                  </a:lnTo>
                  <a:lnTo>
                    <a:pt x="828" y="44"/>
                  </a:lnTo>
                  <a:lnTo>
                    <a:pt x="826" y="46"/>
                  </a:lnTo>
                  <a:lnTo>
                    <a:pt x="822" y="47"/>
                  </a:lnTo>
                  <a:lnTo>
                    <a:pt x="810" y="54"/>
                  </a:lnTo>
                  <a:lnTo>
                    <a:pt x="774" y="57"/>
                  </a:lnTo>
                  <a:lnTo>
                    <a:pt x="754" y="40"/>
                  </a:lnTo>
                  <a:lnTo>
                    <a:pt x="755" y="47"/>
                  </a:lnTo>
                  <a:lnTo>
                    <a:pt x="754" y="52"/>
                  </a:lnTo>
                  <a:lnTo>
                    <a:pt x="750" y="55"/>
                  </a:lnTo>
                  <a:lnTo>
                    <a:pt x="745" y="57"/>
                  </a:lnTo>
                  <a:lnTo>
                    <a:pt x="736" y="61"/>
                  </a:lnTo>
                  <a:lnTo>
                    <a:pt x="733" y="64"/>
                  </a:lnTo>
                  <a:lnTo>
                    <a:pt x="730" y="68"/>
                  </a:lnTo>
                  <a:lnTo>
                    <a:pt x="804" y="75"/>
                  </a:lnTo>
                  <a:close/>
                  <a:moveTo>
                    <a:pt x="1165" y="238"/>
                  </a:moveTo>
                  <a:lnTo>
                    <a:pt x="1165" y="238"/>
                  </a:lnTo>
                  <a:lnTo>
                    <a:pt x="1170" y="234"/>
                  </a:lnTo>
                  <a:lnTo>
                    <a:pt x="1175" y="230"/>
                  </a:lnTo>
                  <a:lnTo>
                    <a:pt x="1177" y="226"/>
                  </a:lnTo>
                  <a:lnTo>
                    <a:pt x="1179" y="221"/>
                  </a:lnTo>
                  <a:lnTo>
                    <a:pt x="1180" y="217"/>
                  </a:lnTo>
                  <a:lnTo>
                    <a:pt x="1180" y="213"/>
                  </a:lnTo>
                  <a:lnTo>
                    <a:pt x="1177" y="203"/>
                  </a:lnTo>
                  <a:lnTo>
                    <a:pt x="1176" y="201"/>
                  </a:lnTo>
                  <a:lnTo>
                    <a:pt x="1175" y="199"/>
                  </a:lnTo>
                  <a:lnTo>
                    <a:pt x="1168" y="198"/>
                  </a:lnTo>
                  <a:lnTo>
                    <a:pt x="1162" y="199"/>
                  </a:lnTo>
                  <a:lnTo>
                    <a:pt x="1155" y="203"/>
                  </a:lnTo>
                  <a:lnTo>
                    <a:pt x="1152" y="245"/>
                  </a:lnTo>
                  <a:lnTo>
                    <a:pt x="1139" y="239"/>
                  </a:lnTo>
                  <a:lnTo>
                    <a:pt x="1108" y="248"/>
                  </a:lnTo>
                  <a:lnTo>
                    <a:pt x="1112" y="255"/>
                  </a:lnTo>
                  <a:lnTo>
                    <a:pt x="1118" y="259"/>
                  </a:lnTo>
                  <a:lnTo>
                    <a:pt x="1125" y="260"/>
                  </a:lnTo>
                  <a:lnTo>
                    <a:pt x="1133" y="259"/>
                  </a:lnTo>
                  <a:lnTo>
                    <a:pt x="1165" y="252"/>
                  </a:lnTo>
                  <a:lnTo>
                    <a:pt x="1182" y="249"/>
                  </a:lnTo>
                  <a:lnTo>
                    <a:pt x="1198" y="248"/>
                  </a:lnTo>
                  <a:lnTo>
                    <a:pt x="1204" y="246"/>
                  </a:lnTo>
                  <a:lnTo>
                    <a:pt x="1208" y="244"/>
                  </a:lnTo>
                  <a:lnTo>
                    <a:pt x="1208" y="239"/>
                  </a:lnTo>
                  <a:lnTo>
                    <a:pt x="1165" y="238"/>
                  </a:lnTo>
                  <a:close/>
                  <a:moveTo>
                    <a:pt x="197" y="789"/>
                  </a:moveTo>
                  <a:lnTo>
                    <a:pt x="197" y="789"/>
                  </a:lnTo>
                  <a:lnTo>
                    <a:pt x="197" y="782"/>
                  </a:lnTo>
                  <a:lnTo>
                    <a:pt x="198" y="778"/>
                  </a:lnTo>
                  <a:lnTo>
                    <a:pt x="201" y="772"/>
                  </a:lnTo>
                  <a:lnTo>
                    <a:pt x="205" y="768"/>
                  </a:lnTo>
                  <a:lnTo>
                    <a:pt x="210" y="766"/>
                  </a:lnTo>
                  <a:lnTo>
                    <a:pt x="212" y="761"/>
                  </a:lnTo>
                  <a:lnTo>
                    <a:pt x="214" y="756"/>
                  </a:lnTo>
                  <a:lnTo>
                    <a:pt x="212" y="750"/>
                  </a:lnTo>
                  <a:lnTo>
                    <a:pt x="243" y="721"/>
                  </a:lnTo>
                  <a:lnTo>
                    <a:pt x="234" y="716"/>
                  </a:lnTo>
                  <a:lnTo>
                    <a:pt x="232" y="714"/>
                  </a:lnTo>
                  <a:lnTo>
                    <a:pt x="229" y="714"/>
                  </a:lnTo>
                  <a:lnTo>
                    <a:pt x="226" y="714"/>
                  </a:lnTo>
                  <a:lnTo>
                    <a:pt x="223" y="717"/>
                  </a:lnTo>
                  <a:lnTo>
                    <a:pt x="215" y="724"/>
                  </a:lnTo>
                  <a:lnTo>
                    <a:pt x="221" y="732"/>
                  </a:lnTo>
                  <a:lnTo>
                    <a:pt x="165" y="748"/>
                  </a:lnTo>
                  <a:lnTo>
                    <a:pt x="169" y="754"/>
                  </a:lnTo>
                  <a:lnTo>
                    <a:pt x="175" y="761"/>
                  </a:lnTo>
                  <a:lnTo>
                    <a:pt x="180" y="770"/>
                  </a:lnTo>
                  <a:lnTo>
                    <a:pt x="182" y="774"/>
                  </a:lnTo>
                  <a:lnTo>
                    <a:pt x="182" y="779"/>
                  </a:lnTo>
                  <a:lnTo>
                    <a:pt x="183" y="781"/>
                  </a:lnTo>
                  <a:lnTo>
                    <a:pt x="186" y="784"/>
                  </a:lnTo>
                  <a:lnTo>
                    <a:pt x="197" y="789"/>
                  </a:lnTo>
                  <a:close/>
                  <a:moveTo>
                    <a:pt x="1064" y="176"/>
                  </a:moveTo>
                  <a:lnTo>
                    <a:pt x="1064" y="176"/>
                  </a:lnTo>
                  <a:lnTo>
                    <a:pt x="1071" y="178"/>
                  </a:lnTo>
                  <a:lnTo>
                    <a:pt x="1074" y="180"/>
                  </a:lnTo>
                  <a:lnTo>
                    <a:pt x="1076" y="180"/>
                  </a:lnTo>
                  <a:lnTo>
                    <a:pt x="1090" y="180"/>
                  </a:lnTo>
                  <a:lnTo>
                    <a:pt x="1104" y="178"/>
                  </a:lnTo>
                  <a:lnTo>
                    <a:pt x="1116" y="176"/>
                  </a:lnTo>
                  <a:lnTo>
                    <a:pt x="1122" y="173"/>
                  </a:lnTo>
                  <a:lnTo>
                    <a:pt x="1128" y="169"/>
                  </a:lnTo>
                  <a:lnTo>
                    <a:pt x="1130" y="178"/>
                  </a:lnTo>
                  <a:lnTo>
                    <a:pt x="1130" y="181"/>
                  </a:lnTo>
                  <a:lnTo>
                    <a:pt x="1130" y="183"/>
                  </a:lnTo>
                  <a:lnTo>
                    <a:pt x="1129" y="185"/>
                  </a:lnTo>
                  <a:lnTo>
                    <a:pt x="1126" y="187"/>
                  </a:lnTo>
                  <a:lnTo>
                    <a:pt x="1116" y="191"/>
                  </a:lnTo>
                  <a:lnTo>
                    <a:pt x="1122" y="196"/>
                  </a:lnTo>
                  <a:lnTo>
                    <a:pt x="1128" y="202"/>
                  </a:lnTo>
                  <a:lnTo>
                    <a:pt x="1119" y="201"/>
                  </a:lnTo>
                  <a:lnTo>
                    <a:pt x="1115" y="202"/>
                  </a:lnTo>
                  <a:lnTo>
                    <a:pt x="1112" y="203"/>
                  </a:lnTo>
                  <a:lnTo>
                    <a:pt x="1108" y="208"/>
                  </a:lnTo>
                  <a:lnTo>
                    <a:pt x="1136" y="212"/>
                  </a:lnTo>
                  <a:lnTo>
                    <a:pt x="1150" y="166"/>
                  </a:lnTo>
                  <a:lnTo>
                    <a:pt x="1129" y="154"/>
                  </a:lnTo>
                  <a:lnTo>
                    <a:pt x="1122" y="158"/>
                  </a:lnTo>
                  <a:lnTo>
                    <a:pt x="1115" y="162"/>
                  </a:lnTo>
                  <a:lnTo>
                    <a:pt x="1107" y="166"/>
                  </a:lnTo>
                  <a:lnTo>
                    <a:pt x="1098" y="170"/>
                  </a:lnTo>
                  <a:lnTo>
                    <a:pt x="1089" y="172"/>
                  </a:lnTo>
                  <a:lnTo>
                    <a:pt x="1085" y="172"/>
                  </a:lnTo>
                  <a:lnTo>
                    <a:pt x="1079" y="170"/>
                  </a:lnTo>
                  <a:lnTo>
                    <a:pt x="1075" y="169"/>
                  </a:lnTo>
                  <a:lnTo>
                    <a:pt x="1071" y="169"/>
                  </a:lnTo>
                  <a:lnTo>
                    <a:pt x="1068" y="172"/>
                  </a:lnTo>
                  <a:lnTo>
                    <a:pt x="1064" y="176"/>
                  </a:lnTo>
                  <a:close/>
                  <a:moveTo>
                    <a:pt x="827" y="998"/>
                  </a:moveTo>
                  <a:lnTo>
                    <a:pt x="827" y="998"/>
                  </a:lnTo>
                  <a:lnTo>
                    <a:pt x="822" y="997"/>
                  </a:lnTo>
                  <a:lnTo>
                    <a:pt x="817" y="997"/>
                  </a:lnTo>
                  <a:lnTo>
                    <a:pt x="813" y="998"/>
                  </a:lnTo>
                  <a:lnTo>
                    <a:pt x="810" y="1002"/>
                  </a:lnTo>
                  <a:lnTo>
                    <a:pt x="808" y="1008"/>
                  </a:lnTo>
                  <a:lnTo>
                    <a:pt x="804" y="1011"/>
                  </a:lnTo>
                  <a:lnTo>
                    <a:pt x="798" y="1012"/>
                  </a:lnTo>
                  <a:lnTo>
                    <a:pt x="791" y="1011"/>
                  </a:lnTo>
                  <a:lnTo>
                    <a:pt x="777" y="1011"/>
                  </a:lnTo>
                  <a:lnTo>
                    <a:pt x="761" y="1012"/>
                  </a:lnTo>
                  <a:lnTo>
                    <a:pt x="743" y="1015"/>
                  </a:lnTo>
                  <a:lnTo>
                    <a:pt x="730" y="1019"/>
                  </a:lnTo>
                  <a:lnTo>
                    <a:pt x="733" y="1024"/>
                  </a:lnTo>
                  <a:lnTo>
                    <a:pt x="738" y="1029"/>
                  </a:lnTo>
                  <a:lnTo>
                    <a:pt x="745" y="1030"/>
                  </a:lnTo>
                  <a:lnTo>
                    <a:pt x="752" y="1030"/>
                  </a:lnTo>
                  <a:lnTo>
                    <a:pt x="787" y="1030"/>
                  </a:lnTo>
                  <a:lnTo>
                    <a:pt x="812" y="1027"/>
                  </a:lnTo>
                  <a:lnTo>
                    <a:pt x="827" y="998"/>
                  </a:lnTo>
                  <a:close/>
                  <a:moveTo>
                    <a:pt x="246" y="329"/>
                  </a:moveTo>
                  <a:lnTo>
                    <a:pt x="246" y="329"/>
                  </a:lnTo>
                  <a:lnTo>
                    <a:pt x="244" y="336"/>
                  </a:lnTo>
                  <a:lnTo>
                    <a:pt x="252" y="339"/>
                  </a:lnTo>
                  <a:lnTo>
                    <a:pt x="257" y="339"/>
                  </a:lnTo>
                  <a:lnTo>
                    <a:pt x="261" y="340"/>
                  </a:lnTo>
                  <a:lnTo>
                    <a:pt x="276" y="339"/>
                  </a:lnTo>
                  <a:lnTo>
                    <a:pt x="283" y="338"/>
                  </a:lnTo>
                  <a:lnTo>
                    <a:pt x="290" y="335"/>
                  </a:lnTo>
                  <a:lnTo>
                    <a:pt x="295" y="332"/>
                  </a:lnTo>
                  <a:lnTo>
                    <a:pt x="302" y="329"/>
                  </a:lnTo>
                  <a:lnTo>
                    <a:pt x="315" y="325"/>
                  </a:lnTo>
                  <a:lnTo>
                    <a:pt x="341" y="324"/>
                  </a:lnTo>
                  <a:lnTo>
                    <a:pt x="347" y="322"/>
                  </a:lnTo>
                  <a:lnTo>
                    <a:pt x="352" y="322"/>
                  </a:lnTo>
                  <a:lnTo>
                    <a:pt x="355" y="320"/>
                  </a:lnTo>
                  <a:lnTo>
                    <a:pt x="356" y="317"/>
                  </a:lnTo>
                  <a:lnTo>
                    <a:pt x="354" y="313"/>
                  </a:lnTo>
                  <a:lnTo>
                    <a:pt x="352" y="311"/>
                  </a:lnTo>
                  <a:lnTo>
                    <a:pt x="348" y="311"/>
                  </a:lnTo>
                  <a:lnTo>
                    <a:pt x="345" y="311"/>
                  </a:lnTo>
                  <a:lnTo>
                    <a:pt x="340" y="309"/>
                  </a:lnTo>
                  <a:lnTo>
                    <a:pt x="334" y="306"/>
                  </a:lnTo>
                  <a:lnTo>
                    <a:pt x="333" y="304"/>
                  </a:lnTo>
                  <a:lnTo>
                    <a:pt x="330" y="304"/>
                  </a:lnTo>
                  <a:lnTo>
                    <a:pt x="302" y="320"/>
                  </a:lnTo>
                  <a:lnTo>
                    <a:pt x="298" y="317"/>
                  </a:lnTo>
                  <a:lnTo>
                    <a:pt x="294" y="317"/>
                  </a:lnTo>
                  <a:lnTo>
                    <a:pt x="290" y="317"/>
                  </a:lnTo>
                  <a:lnTo>
                    <a:pt x="286" y="318"/>
                  </a:lnTo>
                  <a:lnTo>
                    <a:pt x="279" y="322"/>
                  </a:lnTo>
                  <a:lnTo>
                    <a:pt x="273" y="327"/>
                  </a:lnTo>
                  <a:lnTo>
                    <a:pt x="266" y="329"/>
                  </a:lnTo>
                  <a:lnTo>
                    <a:pt x="259" y="331"/>
                  </a:lnTo>
                  <a:lnTo>
                    <a:pt x="254" y="331"/>
                  </a:lnTo>
                  <a:lnTo>
                    <a:pt x="246" y="329"/>
                  </a:lnTo>
                  <a:close/>
                  <a:moveTo>
                    <a:pt x="673" y="59"/>
                  </a:moveTo>
                  <a:lnTo>
                    <a:pt x="673" y="59"/>
                  </a:lnTo>
                  <a:lnTo>
                    <a:pt x="662" y="61"/>
                  </a:lnTo>
                  <a:lnTo>
                    <a:pt x="653" y="65"/>
                  </a:lnTo>
                  <a:lnTo>
                    <a:pt x="643" y="69"/>
                  </a:lnTo>
                  <a:lnTo>
                    <a:pt x="635" y="76"/>
                  </a:lnTo>
                  <a:lnTo>
                    <a:pt x="642" y="76"/>
                  </a:lnTo>
                  <a:lnTo>
                    <a:pt x="648" y="76"/>
                  </a:lnTo>
                  <a:lnTo>
                    <a:pt x="661" y="80"/>
                  </a:lnTo>
                  <a:lnTo>
                    <a:pt x="668" y="82"/>
                  </a:lnTo>
                  <a:lnTo>
                    <a:pt x="673" y="82"/>
                  </a:lnTo>
                  <a:lnTo>
                    <a:pt x="680" y="82"/>
                  </a:lnTo>
                  <a:lnTo>
                    <a:pt x="687" y="80"/>
                  </a:lnTo>
                  <a:lnTo>
                    <a:pt x="687" y="75"/>
                  </a:lnTo>
                  <a:lnTo>
                    <a:pt x="689" y="72"/>
                  </a:lnTo>
                  <a:lnTo>
                    <a:pt x="690" y="69"/>
                  </a:lnTo>
                  <a:lnTo>
                    <a:pt x="694" y="66"/>
                  </a:lnTo>
                  <a:lnTo>
                    <a:pt x="701" y="64"/>
                  </a:lnTo>
                  <a:lnTo>
                    <a:pt x="705" y="61"/>
                  </a:lnTo>
                  <a:lnTo>
                    <a:pt x="708" y="58"/>
                  </a:lnTo>
                  <a:lnTo>
                    <a:pt x="698" y="50"/>
                  </a:lnTo>
                  <a:lnTo>
                    <a:pt x="691" y="46"/>
                  </a:lnTo>
                  <a:lnTo>
                    <a:pt x="686" y="44"/>
                  </a:lnTo>
                  <a:lnTo>
                    <a:pt x="679" y="47"/>
                  </a:lnTo>
                  <a:lnTo>
                    <a:pt x="678" y="48"/>
                  </a:lnTo>
                  <a:lnTo>
                    <a:pt x="676" y="52"/>
                  </a:lnTo>
                  <a:lnTo>
                    <a:pt x="673" y="59"/>
                  </a:lnTo>
                  <a:close/>
                  <a:moveTo>
                    <a:pt x="608" y="404"/>
                  </a:moveTo>
                  <a:lnTo>
                    <a:pt x="608" y="404"/>
                  </a:lnTo>
                  <a:lnTo>
                    <a:pt x="622" y="430"/>
                  </a:lnTo>
                  <a:lnTo>
                    <a:pt x="626" y="429"/>
                  </a:lnTo>
                  <a:lnTo>
                    <a:pt x="629" y="426"/>
                  </a:lnTo>
                  <a:lnTo>
                    <a:pt x="630" y="422"/>
                  </a:lnTo>
                  <a:lnTo>
                    <a:pt x="633" y="419"/>
                  </a:lnTo>
                  <a:lnTo>
                    <a:pt x="640" y="415"/>
                  </a:lnTo>
                  <a:lnTo>
                    <a:pt x="647" y="414"/>
                  </a:lnTo>
                  <a:lnTo>
                    <a:pt x="655" y="414"/>
                  </a:lnTo>
                  <a:lnTo>
                    <a:pt x="665" y="414"/>
                  </a:lnTo>
                  <a:lnTo>
                    <a:pt x="673" y="411"/>
                  </a:lnTo>
                  <a:lnTo>
                    <a:pt x="679" y="407"/>
                  </a:lnTo>
                  <a:lnTo>
                    <a:pt x="684" y="401"/>
                  </a:lnTo>
                  <a:lnTo>
                    <a:pt x="661" y="394"/>
                  </a:lnTo>
                  <a:lnTo>
                    <a:pt x="640" y="407"/>
                  </a:lnTo>
                  <a:lnTo>
                    <a:pt x="639" y="401"/>
                  </a:lnTo>
                  <a:lnTo>
                    <a:pt x="636" y="399"/>
                  </a:lnTo>
                  <a:lnTo>
                    <a:pt x="633" y="396"/>
                  </a:lnTo>
                  <a:lnTo>
                    <a:pt x="630" y="394"/>
                  </a:lnTo>
                  <a:lnTo>
                    <a:pt x="626" y="396"/>
                  </a:lnTo>
                  <a:lnTo>
                    <a:pt x="621" y="397"/>
                  </a:lnTo>
                  <a:lnTo>
                    <a:pt x="608" y="404"/>
                  </a:lnTo>
                  <a:close/>
                  <a:moveTo>
                    <a:pt x="1049" y="177"/>
                  </a:moveTo>
                  <a:lnTo>
                    <a:pt x="1049" y="177"/>
                  </a:lnTo>
                  <a:lnTo>
                    <a:pt x="1054" y="144"/>
                  </a:lnTo>
                  <a:lnTo>
                    <a:pt x="1039" y="142"/>
                  </a:lnTo>
                  <a:lnTo>
                    <a:pt x="1038" y="138"/>
                  </a:lnTo>
                  <a:lnTo>
                    <a:pt x="1038" y="134"/>
                  </a:lnTo>
                  <a:lnTo>
                    <a:pt x="1038" y="133"/>
                  </a:lnTo>
                  <a:lnTo>
                    <a:pt x="1036" y="131"/>
                  </a:lnTo>
                  <a:lnTo>
                    <a:pt x="1033" y="131"/>
                  </a:lnTo>
                  <a:lnTo>
                    <a:pt x="1031" y="131"/>
                  </a:lnTo>
                  <a:lnTo>
                    <a:pt x="1024" y="160"/>
                  </a:lnTo>
                  <a:lnTo>
                    <a:pt x="1028" y="163"/>
                  </a:lnTo>
                  <a:lnTo>
                    <a:pt x="1035" y="166"/>
                  </a:lnTo>
                  <a:lnTo>
                    <a:pt x="1036" y="169"/>
                  </a:lnTo>
                  <a:lnTo>
                    <a:pt x="1038" y="172"/>
                  </a:lnTo>
                  <a:lnTo>
                    <a:pt x="1038" y="174"/>
                  </a:lnTo>
                  <a:lnTo>
                    <a:pt x="1035" y="178"/>
                  </a:lnTo>
                  <a:lnTo>
                    <a:pt x="1038" y="181"/>
                  </a:lnTo>
                  <a:lnTo>
                    <a:pt x="1049" y="188"/>
                  </a:lnTo>
                  <a:lnTo>
                    <a:pt x="1060" y="195"/>
                  </a:lnTo>
                  <a:lnTo>
                    <a:pt x="1064" y="196"/>
                  </a:lnTo>
                  <a:lnTo>
                    <a:pt x="1069" y="196"/>
                  </a:lnTo>
                  <a:lnTo>
                    <a:pt x="1074" y="194"/>
                  </a:lnTo>
                  <a:lnTo>
                    <a:pt x="1078" y="190"/>
                  </a:lnTo>
                  <a:lnTo>
                    <a:pt x="1071" y="187"/>
                  </a:lnTo>
                  <a:lnTo>
                    <a:pt x="1064" y="181"/>
                  </a:lnTo>
                  <a:lnTo>
                    <a:pt x="1057" y="178"/>
                  </a:lnTo>
                  <a:lnTo>
                    <a:pt x="1053" y="177"/>
                  </a:lnTo>
                  <a:lnTo>
                    <a:pt x="1049" y="177"/>
                  </a:lnTo>
                  <a:close/>
                  <a:moveTo>
                    <a:pt x="1119" y="220"/>
                  </a:moveTo>
                  <a:lnTo>
                    <a:pt x="1119" y="220"/>
                  </a:lnTo>
                  <a:lnTo>
                    <a:pt x="1110" y="220"/>
                  </a:lnTo>
                  <a:lnTo>
                    <a:pt x="1101" y="219"/>
                  </a:lnTo>
                  <a:lnTo>
                    <a:pt x="1094" y="213"/>
                  </a:lnTo>
                  <a:lnTo>
                    <a:pt x="1090" y="208"/>
                  </a:lnTo>
                  <a:lnTo>
                    <a:pt x="1087" y="205"/>
                  </a:lnTo>
                  <a:lnTo>
                    <a:pt x="1085" y="202"/>
                  </a:lnTo>
                  <a:lnTo>
                    <a:pt x="1078" y="198"/>
                  </a:lnTo>
                  <a:lnTo>
                    <a:pt x="1072" y="205"/>
                  </a:lnTo>
                  <a:lnTo>
                    <a:pt x="1065" y="210"/>
                  </a:lnTo>
                  <a:lnTo>
                    <a:pt x="1058" y="213"/>
                  </a:lnTo>
                  <a:lnTo>
                    <a:pt x="1049" y="214"/>
                  </a:lnTo>
                  <a:lnTo>
                    <a:pt x="1050" y="220"/>
                  </a:lnTo>
                  <a:lnTo>
                    <a:pt x="1054" y="223"/>
                  </a:lnTo>
                  <a:lnTo>
                    <a:pt x="1058" y="224"/>
                  </a:lnTo>
                  <a:lnTo>
                    <a:pt x="1064" y="224"/>
                  </a:lnTo>
                  <a:lnTo>
                    <a:pt x="1072" y="224"/>
                  </a:lnTo>
                  <a:lnTo>
                    <a:pt x="1076" y="224"/>
                  </a:lnTo>
                  <a:lnTo>
                    <a:pt x="1080" y="228"/>
                  </a:lnTo>
                  <a:lnTo>
                    <a:pt x="1085" y="231"/>
                  </a:lnTo>
                  <a:lnTo>
                    <a:pt x="1089" y="234"/>
                  </a:lnTo>
                  <a:lnTo>
                    <a:pt x="1094" y="234"/>
                  </a:lnTo>
                  <a:lnTo>
                    <a:pt x="1100" y="234"/>
                  </a:lnTo>
                  <a:lnTo>
                    <a:pt x="1104" y="232"/>
                  </a:lnTo>
                  <a:lnTo>
                    <a:pt x="1110" y="230"/>
                  </a:lnTo>
                  <a:lnTo>
                    <a:pt x="1115" y="226"/>
                  </a:lnTo>
                  <a:lnTo>
                    <a:pt x="1119" y="220"/>
                  </a:lnTo>
                  <a:close/>
                  <a:moveTo>
                    <a:pt x="1161" y="572"/>
                  </a:moveTo>
                  <a:lnTo>
                    <a:pt x="1161" y="572"/>
                  </a:lnTo>
                  <a:lnTo>
                    <a:pt x="1157" y="558"/>
                  </a:lnTo>
                  <a:lnTo>
                    <a:pt x="1155" y="554"/>
                  </a:lnTo>
                  <a:lnTo>
                    <a:pt x="1152" y="551"/>
                  </a:lnTo>
                  <a:lnTo>
                    <a:pt x="1148" y="550"/>
                  </a:lnTo>
                  <a:lnTo>
                    <a:pt x="1143" y="551"/>
                  </a:lnTo>
                  <a:lnTo>
                    <a:pt x="1134" y="554"/>
                  </a:lnTo>
                  <a:lnTo>
                    <a:pt x="1129" y="558"/>
                  </a:lnTo>
                  <a:lnTo>
                    <a:pt x="1125" y="563"/>
                  </a:lnTo>
                  <a:lnTo>
                    <a:pt x="1125" y="566"/>
                  </a:lnTo>
                  <a:lnTo>
                    <a:pt x="1126" y="569"/>
                  </a:lnTo>
                  <a:lnTo>
                    <a:pt x="1139" y="592"/>
                  </a:lnTo>
                  <a:lnTo>
                    <a:pt x="1158" y="591"/>
                  </a:lnTo>
                  <a:lnTo>
                    <a:pt x="1164" y="591"/>
                  </a:lnTo>
                  <a:lnTo>
                    <a:pt x="1166" y="588"/>
                  </a:lnTo>
                  <a:lnTo>
                    <a:pt x="1168" y="587"/>
                  </a:lnTo>
                  <a:lnTo>
                    <a:pt x="1168" y="584"/>
                  </a:lnTo>
                  <a:lnTo>
                    <a:pt x="1161" y="573"/>
                  </a:lnTo>
                  <a:lnTo>
                    <a:pt x="1141" y="573"/>
                  </a:lnTo>
                  <a:lnTo>
                    <a:pt x="1141" y="569"/>
                  </a:lnTo>
                  <a:lnTo>
                    <a:pt x="1161" y="572"/>
                  </a:lnTo>
                  <a:close/>
                  <a:moveTo>
                    <a:pt x="457" y="293"/>
                  </a:moveTo>
                  <a:lnTo>
                    <a:pt x="457" y="293"/>
                  </a:lnTo>
                  <a:lnTo>
                    <a:pt x="452" y="288"/>
                  </a:lnTo>
                  <a:lnTo>
                    <a:pt x="446" y="285"/>
                  </a:lnTo>
                  <a:lnTo>
                    <a:pt x="439" y="284"/>
                  </a:lnTo>
                  <a:lnTo>
                    <a:pt x="431" y="284"/>
                  </a:lnTo>
                  <a:lnTo>
                    <a:pt x="434" y="291"/>
                  </a:lnTo>
                  <a:lnTo>
                    <a:pt x="437" y="299"/>
                  </a:lnTo>
                  <a:lnTo>
                    <a:pt x="426" y="298"/>
                  </a:lnTo>
                  <a:lnTo>
                    <a:pt x="419" y="299"/>
                  </a:lnTo>
                  <a:lnTo>
                    <a:pt x="413" y="299"/>
                  </a:lnTo>
                  <a:lnTo>
                    <a:pt x="405" y="299"/>
                  </a:lnTo>
                  <a:lnTo>
                    <a:pt x="396" y="298"/>
                  </a:lnTo>
                  <a:lnTo>
                    <a:pt x="387" y="295"/>
                  </a:lnTo>
                  <a:lnTo>
                    <a:pt x="380" y="295"/>
                  </a:lnTo>
                  <a:lnTo>
                    <a:pt x="373" y="299"/>
                  </a:lnTo>
                  <a:lnTo>
                    <a:pt x="366" y="304"/>
                  </a:lnTo>
                  <a:lnTo>
                    <a:pt x="374" y="304"/>
                  </a:lnTo>
                  <a:lnTo>
                    <a:pt x="377" y="306"/>
                  </a:lnTo>
                  <a:lnTo>
                    <a:pt x="381" y="307"/>
                  </a:lnTo>
                  <a:lnTo>
                    <a:pt x="385" y="309"/>
                  </a:lnTo>
                  <a:lnTo>
                    <a:pt x="390" y="310"/>
                  </a:lnTo>
                  <a:lnTo>
                    <a:pt x="399" y="310"/>
                  </a:lnTo>
                  <a:lnTo>
                    <a:pt x="408" y="310"/>
                  </a:lnTo>
                  <a:lnTo>
                    <a:pt x="417" y="311"/>
                  </a:lnTo>
                  <a:lnTo>
                    <a:pt x="423" y="313"/>
                  </a:lnTo>
                  <a:lnTo>
                    <a:pt x="428" y="313"/>
                  </a:lnTo>
                  <a:lnTo>
                    <a:pt x="432" y="311"/>
                  </a:lnTo>
                  <a:lnTo>
                    <a:pt x="435" y="309"/>
                  </a:lnTo>
                  <a:lnTo>
                    <a:pt x="442" y="303"/>
                  </a:lnTo>
                  <a:lnTo>
                    <a:pt x="448" y="298"/>
                  </a:lnTo>
                  <a:lnTo>
                    <a:pt x="457" y="293"/>
                  </a:lnTo>
                  <a:close/>
                  <a:moveTo>
                    <a:pt x="239" y="642"/>
                  </a:moveTo>
                  <a:lnTo>
                    <a:pt x="239" y="642"/>
                  </a:lnTo>
                  <a:lnTo>
                    <a:pt x="257" y="637"/>
                  </a:lnTo>
                  <a:lnTo>
                    <a:pt x="265" y="637"/>
                  </a:lnTo>
                  <a:lnTo>
                    <a:pt x="264" y="633"/>
                  </a:lnTo>
                  <a:lnTo>
                    <a:pt x="262" y="631"/>
                  </a:lnTo>
                  <a:lnTo>
                    <a:pt x="261" y="630"/>
                  </a:lnTo>
                  <a:lnTo>
                    <a:pt x="255" y="628"/>
                  </a:lnTo>
                  <a:lnTo>
                    <a:pt x="251" y="624"/>
                  </a:lnTo>
                  <a:lnTo>
                    <a:pt x="243" y="617"/>
                  </a:lnTo>
                  <a:lnTo>
                    <a:pt x="239" y="613"/>
                  </a:lnTo>
                  <a:lnTo>
                    <a:pt x="233" y="610"/>
                  </a:lnTo>
                  <a:lnTo>
                    <a:pt x="228" y="609"/>
                  </a:lnTo>
                  <a:lnTo>
                    <a:pt x="222" y="609"/>
                  </a:lnTo>
                  <a:lnTo>
                    <a:pt x="221" y="606"/>
                  </a:lnTo>
                  <a:lnTo>
                    <a:pt x="218" y="605"/>
                  </a:lnTo>
                  <a:lnTo>
                    <a:pt x="212" y="601"/>
                  </a:lnTo>
                  <a:lnTo>
                    <a:pt x="210" y="599"/>
                  </a:lnTo>
                  <a:lnTo>
                    <a:pt x="207" y="599"/>
                  </a:lnTo>
                  <a:lnTo>
                    <a:pt x="203" y="599"/>
                  </a:lnTo>
                  <a:lnTo>
                    <a:pt x="200" y="599"/>
                  </a:lnTo>
                  <a:lnTo>
                    <a:pt x="194" y="595"/>
                  </a:lnTo>
                  <a:lnTo>
                    <a:pt x="192" y="595"/>
                  </a:lnTo>
                  <a:lnTo>
                    <a:pt x="189" y="595"/>
                  </a:lnTo>
                  <a:lnTo>
                    <a:pt x="182" y="597"/>
                  </a:lnTo>
                  <a:lnTo>
                    <a:pt x="182" y="601"/>
                  </a:lnTo>
                  <a:lnTo>
                    <a:pt x="198" y="606"/>
                  </a:lnTo>
                  <a:lnTo>
                    <a:pt x="207" y="609"/>
                  </a:lnTo>
                  <a:lnTo>
                    <a:pt x="215" y="613"/>
                  </a:lnTo>
                  <a:lnTo>
                    <a:pt x="222" y="619"/>
                  </a:lnTo>
                  <a:lnTo>
                    <a:pt x="228" y="627"/>
                  </a:lnTo>
                  <a:lnTo>
                    <a:pt x="239" y="642"/>
                  </a:lnTo>
                  <a:close/>
                  <a:moveTo>
                    <a:pt x="1069" y="670"/>
                  </a:moveTo>
                  <a:lnTo>
                    <a:pt x="1069" y="670"/>
                  </a:lnTo>
                  <a:lnTo>
                    <a:pt x="1062" y="671"/>
                  </a:lnTo>
                  <a:lnTo>
                    <a:pt x="1057" y="674"/>
                  </a:lnTo>
                  <a:lnTo>
                    <a:pt x="1054" y="677"/>
                  </a:lnTo>
                  <a:lnTo>
                    <a:pt x="1051" y="681"/>
                  </a:lnTo>
                  <a:lnTo>
                    <a:pt x="1051" y="684"/>
                  </a:lnTo>
                  <a:lnTo>
                    <a:pt x="1051" y="688"/>
                  </a:lnTo>
                  <a:lnTo>
                    <a:pt x="1053" y="695"/>
                  </a:lnTo>
                  <a:lnTo>
                    <a:pt x="1050" y="699"/>
                  </a:lnTo>
                  <a:lnTo>
                    <a:pt x="1047" y="700"/>
                  </a:lnTo>
                  <a:lnTo>
                    <a:pt x="1040" y="705"/>
                  </a:lnTo>
                  <a:lnTo>
                    <a:pt x="1038" y="707"/>
                  </a:lnTo>
                  <a:lnTo>
                    <a:pt x="1035" y="710"/>
                  </a:lnTo>
                  <a:lnTo>
                    <a:pt x="1035" y="713"/>
                  </a:lnTo>
                  <a:lnTo>
                    <a:pt x="1035" y="718"/>
                  </a:lnTo>
                  <a:lnTo>
                    <a:pt x="1065" y="720"/>
                  </a:lnTo>
                  <a:lnTo>
                    <a:pt x="1069" y="713"/>
                  </a:lnTo>
                  <a:lnTo>
                    <a:pt x="1069" y="707"/>
                  </a:lnTo>
                  <a:lnTo>
                    <a:pt x="1068" y="702"/>
                  </a:lnTo>
                  <a:lnTo>
                    <a:pt x="1065" y="695"/>
                  </a:lnTo>
                  <a:lnTo>
                    <a:pt x="1064" y="689"/>
                  </a:lnTo>
                  <a:lnTo>
                    <a:pt x="1065" y="684"/>
                  </a:lnTo>
                  <a:lnTo>
                    <a:pt x="1069" y="670"/>
                  </a:lnTo>
                  <a:close/>
                  <a:moveTo>
                    <a:pt x="745" y="385"/>
                  </a:moveTo>
                  <a:lnTo>
                    <a:pt x="745" y="385"/>
                  </a:lnTo>
                  <a:lnTo>
                    <a:pt x="747" y="372"/>
                  </a:lnTo>
                  <a:lnTo>
                    <a:pt x="734" y="378"/>
                  </a:lnTo>
                  <a:lnTo>
                    <a:pt x="732" y="374"/>
                  </a:lnTo>
                  <a:lnTo>
                    <a:pt x="730" y="371"/>
                  </a:lnTo>
                  <a:lnTo>
                    <a:pt x="732" y="367"/>
                  </a:lnTo>
                  <a:lnTo>
                    <a:pt x="734" y="364"/>
                  </a:lnTo>
                  <a:lnTo>
                    <a:pt x="740" y="358"/>
                  </a:lnTo>
                  <a:lnTo>
                    <a:pt x="741" y="354"/>
                  </a:lnTo>
                  <a:lnTo>
                    <a:pt x="740" y="350"/>
                  </a:lnTo>
                  <a:lnTo>
                    <a:pt x="736" y="352"/>
                  </a:lnTo>
                  <a:lnTo>
                    <a:pt x="733" y="352"/>
                  </a:lnTo>
                  <a:lnTo>
                    <a:pt x="732" y="353"/>
                  </a:lnTo>
                  <a:lnTo>
                    <a:pt x="726" y="357"/>
                  </a:lnTo>
                  <a:lnTo>
                    <a:pt x="720" y="360"/>
                  </a:lnTo>
                  <a:lnTo>
                    <a:pt x="714" y="360"/>
                  </a:lnTo>
                  <a:lnTo>
                    <a:pt x="707" y="357"/>
                  </a:lnTo>
                  <a:lnTo>
                    <a:pt x="704" y="357"/>
                  </a:lnTo>
                  <a:lnTo>
                    <a:pt x="701" y="357"/>
                  </a:lnTo>
                  <a:lnTo>
                    <a:pt x="691" y="360"/>
                  </a:lnTo>
                  <a:lnTo>
                    <a:pt x="723" y="372"/>
                  </a:lnTo>
                  <a:lnTo>
                    <a:pt x="723" y="388"/>
                  </a:lnTo>
                  <a:lnTo>
                    <a:pt x="734" y="392"/>
                  </a:lnTo>
                  <a:lnTo>
                    <a:pt x="745" y="394"/>
                  </a:lnTo>
                  <a:lnTo>
                    <a:pt x="756" y="394"/>
                  </a:lnTo>
                  <a:lnTo>
                    <a:pt x="768" y="393"/>
                  </a:lnTo>
                  <a:lnTo>
                    <a:pt x="766" y="389"/>
                  </a:lnTo>
                  <a:lnTo>
                    <a:pt x="763" y="386"/>
                  </a:lnTo>
                  <a:lnTo>
                    <a:pt x="761" y="386"/>
                  </a:lnTo>
                  <a:lnTo>
                    <a:pt x="758" y="386"/>
                  </a:lnTo>
                  <a:lnTo>
                    <a:pt x="751" y="388"/>
                  </a:lnTo>
                  <a:lnTo>
                    <a:pt x="747" y="386"/>
                  </a:lnTo>
                  <a:lnTo>
                    <a:pt x="745" y="385"/>
                  </a:lnTo>
                  <a:close/>
                  <a:moveTo>
                    <a:pt x="331" y="842"/>
                  </a:moveTo>
                  <a:lnTo>
                    <a:pt x="331" y="842"/>
                  </a:lnTo>
                  <a:lnTo>
                    <a:pt x="331" y="847"/>
                  </a:lnTo>
                  <a:lnTo>
                    <a:pt x="331" y="853"/>
                  </a:lnTo>
                  <a:lnTo>
                    <a:pt x="336" y="861"/>
                  </a:lnTo>
                  <a:lnTo>
                    <a:pt x="341" y="868"/>
                  </a:lnTo>
                  <a:lnTo>
                    <a:pt x="348" y="876"/>
                  </a:lnTo>
                  <a:lnTo>
                    <a:pt x="352" y="879"/>
                  </a:lnTo>
                  <a:lnTo>
                    <a:pt x="358" y="879"/>
                  </a:lnTo>
                  <a:lnTo>
                    <a:pt x="363" y="878"/>
                  </a:lnTo>
                  <a:lnTo>
                    <a:pt x="369" y="874"/>
                  </a:lnTo>
                  <a:lnTo>
                    <a:pt x="372" y="871"/>
                  </a:lnTo>
                  <a:lnTo>
                    <a:pt x="373" y="867"/>
                  </a:lnTo>
                  <a:lnTo>
                    <a:pt x="372" y="862"/>
                  </a:lnTo>
                  <a:lnTo>
                    <a:pt x="366" y="860"/>
                  </a:lnTo>
                  <a:lnTo>
                    <a:pt x="363" y="856"/>
                  </a:lnTo>
                  <a:lnTo>
                    <a:pt x="359" y="851"/>
                  </a:lnTo>
                  <a:lnTo>
                    <a:pt x="354" y="847"/>
                  </a:lnTo>
                  <a:lnTo>
                    <a:pt x="348" y="843"/>
                  </a:lnTo>
                  <a:lnTo>
                    <a:pt x="340" y="840"/>
                  </a:lnTo>
                  <a:lnTo>
                    <a:pt x="336" y="840"/>
                  </a:lnTo>
                  <a:lnTo>
                    <a:pt x="331" y="842"/>
                  </a:lnTo>
                  <a:close/>
                  <a:moveTo>
                    <a:pt x="401" y="520"/>
                  </a:moveTo>
                  <a:lnTo>
                    <a:pt x="401" y="520"/>
                  </a:lnTo>
                  <a:lnTo>
                    <a:pt x="405" y="525"/>
                  </a:lnTo>
                  <a:lnTo>
                    <a:pt x="408" y="529"/>
                  </a:lnTo>
                  <a:lnTo>
                    <a:pt x="410" y="537"/>
                  </a:lnTo>
                  <a:lnTo>
                    <a:pt x="412" y="540"/>
                  </a:lnTo>
                  <a:lnTo>
                    <a:pt x="414" y="540"/>
                  </a:lnTo>
                  <a:lnTo>
                    <a:pt x="416" y="541"/>
                  </a:lnTo>
                  <a:lnTo>
                    <a:pt x="419" y="540"/>
                  </a:lnTo>
                  <a:lnTo>
                    <a:pt x="427" y="537"/>
                  </a:lnTo>
                  <a:lnTo>
                    <a:pt x="435" y="534"/>
                  </a:lnTo>
                  <a:lnTo>
                    <a:pt x="446" y="530"/>
                  </a:lnTo>
                  <a:lnTo>
                    <a:pt x="449" y="529"/>
                  </a:lnTo>
                  <a:lnTo>
                    <a:pt x="450" y="527"/>
                  </a:lnTo>
                  <a:lnTo>
                    <a:pt x="450" y="525"/>
                  </a:lnTo>
                  <a:lnTo>
                    <a:pt x="450" y="522"/>
                  </a:lnTo>
                  <a:lnTo>
                    <a:pt x="445" y="512"/>
                  </a:lnTo>
                  <a:lnTo>
                    <a:pt x="401" y="520"/>
                  </a:lnTo>
                  <a:close/>
                  <a:moveTo>
                    <a:pt x="312" y="784"/>
                  </a:moveTo>
                  <a:lnTo>
                    <a:pt x="312" y="784"/>
                  </a:lnTo>
                  <a:lnTo>
                    <a:pt x="320" y="781"/>
                  </a:lnTo>
                  <a:lnTo>
                    <a:pt x="329" y="779"/>
                  </a:lnTo>
                  <a:lnTo>
                    <a:pt x="336" y="778"/>
                  </a:lnTo>
                  <a:lnTo>
                    <a:pt x="338" y="775"/>
                  </a:lnTo>
                  <a:lnTo>
                    <a:pt x="341" y="772"/>
                  </a:lnTo>
                  <a:lnTo>
                    <a:pt x="342" y="771"/>
                  </a:lnTo>
                  <a:lnTo>
                    <a:pt x="345" y="771"/>
                  </a:lnTo>
                  <a:lnTo>
                    <a:pt x="351" y="771"/>
                  </a:lnTo>
                  <a:lnTo>
                    <a:pt x="380" y="772"/>
                  </a:lnTo>
                  <a:lnTo>
                    <a:pt x="380" y="766"/>
                  </a:lnTo>
                  <a:lnTo>
                    <a:pt x="380" y="763"/>
                  </a:lnTo>
                  <a:lnTo>
                    <a:pt x="378" y="761"/>
                  </a:lnTo>
                  <a:lnTo>
                    <a:pt x="372" y="760"/>
                  </a:lnTo>
                  <a:lnTo>
                    <a:pt x="367" y="760"/>
                  </a:lnTo>
                  <a:lnTo>
                    <a:pt x="365" y="760"/>
                  </a:lnTo>
                  <a:lnTo>
                    <a:pt x="356" y="763"/>
                  </a:lnTo>
                  <a:lnTo>
                    <a:pt x="351" y="763"/>
                  </a:lnTo>
                  <a:lnTo>
                    <a:pt x="345" y="761"/>
                  </a:lnTo>
                  <a:lnTo>
                    <a:pt x="340" y="756"/>
                  </a:lnTo>
                  <a:lnTo>
                    <a:pt x="329" y="759"/>
                  </a:lnTo>
                  <a:lnTo>
                    <a:pt x="324" y="761"/>
                  </a:lnTo>
                  <a:lnTo>
                    <a:pt x="320" y="764"/>
                  </a:lnTo>
                  <a:lnTo>
                    <a:pt x="318" y="768"/>
                  </a:lnTo>
                  <a:lnTo>
                    <a:pt x="315" y="772"/>
                  </a:lnTo>
                  <a:lnTo>
                    <a:pt x="312" y="784"/>
                  </a:lnTo>
                  <a:close/>
                  <a:moveTo>
                    <a:pt x="272" y="228"/>
                  </a:moveTo>
                  <a:lnTo>
                    <a:pt x="272" y="228"/>
                  </a:lnTo>
                  <a:lnTo>
                    <a:pt x="265" y="228"/>
                  </a:lnTo>
                  <a:lnTo>
                    <a:pt x="261" y="227"/>
                  </a:lnTo>
                  <a:lnTo>
                    <a:pt x="257" y="226"/>
                  </a:lnTo>
                  <a:lnTo>
                    <a:pt x="254" y="223"/>
                  </a:lnTo>
                  <a:lnTo>
                    <a:pt x="250" y="217"/>
                  </a:lnTo>
                  <a:lnTo>
                    <a:pt x="247" y="210"/>
                  </a:lnTo>
                  <a:lnTo>
                    <a:pt x="241" y="209"/>
                  </a:lnTo>
                  <a:lnTo>
                    <a:pt x="236" y="209"/>
                  </a:lnTo>
                  <a:lnTo>
                    <a:pt x="232" y="212"/>
                  </a:lnTo>
                  <a:lnTo>
                    <a:pt x="228" y="216"/>
                  </a:lnTo>
                  <a:lnTo>
                    <a:pt x="225" y="224"/>
                  </a:lnTo>
                  <a:lnTo>
                    <a:pt x="241" y="230"/>
                  </a:lnTo>
                  <a:lnTo>
                    <a:pt x="233" y="234"/>
                  </a:lnTo>
                  <a:lnTo>
                    <a:pt x="229" y="238"/>
                  </a:lnTo>
                  <a:lnTo>
                    <a:pt x="240" y="239"/>
                  </a:lnTo>
                  <a:lnTo>
                    <a:pt x="251" y="239"/>
                  </a:lnTo>
                  <a:lnTo>
                    <a:pt x="257" y="238"/>
                  </a:lnTo>
                  <a:lnTo>
                    <a:pt x="262" y="237"/>
                  </a:lnTo>
                  <a:lnTo>
                    <a:pt x="266" y="234"/>
                  </a:lnTo>
                  <a:lnTo>
                    <a:pt x="272" y="228"/>
                  </a:lnTo>
                  <a:close/>
                  <a:moveTo>
                    <a:pt x="327" y="932"/>
                  </a:moveTo>
                  <a:lnTo>
                    <a:pt x="327" y="932"/>
                  </a:lnTo>
                  <a:lnTo>
                    <a:pt x="331" y="937"/>
                  </a:lnTo>
                  <a:lnTo>
                    <a:pt x="333" y="932"/>
                  </a:lnTo>
                  <a:lnTo>
                    <a:pt x="334" y="929"/>
                  </a:lnTo>
                  <a:lnTo>
                    <a:pt x="336" y="926"/>
                  </a:lnTo>
                  <a:lnTo>
                    <a:pt x="338" y="926"/>
                  </a:lnTo>
                  <a:lnTo>
                    <a:pt x="345" y="926"/>
                  </a:lnTo>
                  <a:lnTo>
                    <a:pt x="352" y="925"/>
                  </a:lnTo>
                  <a:lnTo>
                    <a:pt x="341" y="910"/>
                  </a:lnTo>
                  <a:lnTo>
                    <a:pt x="326" y="912"/>
                  </a:lnTo>
                  <a:lnTo>
                    <a:pt x="319" y="914"/>
                  </a:lnTo>
                  <a:lnTo>
                    <a:pt x="312" y="914"/>
                  </a:lnTo>
                  <a:lnTo>
                    <a:pt x="304" y="912"/>
                  </a:lnTo>
                  <a:lnTo>
                    <a:pt x="300" y="912"/>
                  </a:lnTo>
                  <a:lnTo>
                    <a:pt x="295" y="916"/>
                  </a:lnTo>
                  <a:lnTo>
                    <a:pt x="290" y="925"/>
                  </a:lnTo>
                  <a:lnTo>
                    <a:pt x="304" y="932"/>
                  </a:lnTo>
                  <a:lnTo>
                    <a:pt x="323" y="921"/>
                  </a:lnTo>
                  <a:lnTo>
                    <a:pt x="327" y="932"/>
                  </a:lnTo>
                  <a:close/>
                  <a:moveTo>
                    <a:pt x="586" y="156"/>
                  </a:moveTo>
                  <a:lnTo>
                    <a:pt x="586" y="156"/>
                  </a:lnTo>
                  <a:lnTo>
                    <a:pt x="589" y="163"/>
                  </a:lnTo>
                  <a:lnTo>
                    <a:pt x="589" y="166"/>
                  </a:lnTo>
                  <a:lnTo>
                    <a:pt x="590" y="167"/>
                  </a:lnTo>
                  <a:lnTo>
                    <a:pt x="599" y="169"/>
                  </a:lnTo>
                  <a:lnTo>
                    <a:pt x="607" y="170"/>
                  </a:lnTo>
                  <a:lnTo>
                    <a:pt x="629" y="178"/>
                  </a:lnTo>
                  <a:lnTo>
                    <a:pt x="632" y="177"/>
                  </a:lnTo>
                  <a:lnTo>
                    <a:pt x="635" y="176"/>
                  </a:lnTo>
                  <a:lnTo>
                    <a:pt x="643" y="176"/>
                  </a:lnTo>
                  <a:lnTo>
                    <a:pt x="647" y="176"/>
                  </a:lnTo>
                  <a:lnTo>
                    <a:pt x="650" y="173"/>
                  </a:lnTo>
                  <a:lnTo>
                    <a:pt x="651" y="170"/>
                  </a:lnTo>
                  <a:lnTo>
                    <a:pt x="650" y="165"/>
                  </a:lnTo>
                  <a:lnTo>
                    <a:pt x="586" y="156"/>
                  </a:lnTo>
                  <a:close/>
                  <a:moveTo>
                    <a:pt x="1283" y="658"/>
                  </a:moveTo>
                  <a:lnTo>
                    <a:pt x="1283" y="658"/>
                  </a:lnTo>
                  <a:lnTo>
                    <a:pt x="1298" y="666"/>
                  </a:lnTo>
                  <a:lnTo>
                    <a:pt x="1303" y="667"/>
                  </a:lnTo>
                  <a:lnTo>
                    <a:pt x="1310" y="669"/>
                  </a:lnTo>
                  <a:lnTo>
                    <a:pt x="1316" y="667"/>
                  </a:lnTo>
                  <a:lnTo>
                    <a:pt x="1320" y="666"/>
                  </a:lnTo>
                  <a:lnTo>
                    <a:pt x="1325" y="662"/>
                  </a:lnTo>
                  <a:lnTo>
                    <a:pt x="1330" y="656"/>
                  </a:lnTo>
                  <a:lnTo>
                    <a:pt x="1323" y="652"/>
                  </a:lnTo>
                  <a:lnTo>
                    <a:pt x="1316" y="649"/>
                  </a:lnTo>
                  <a:lnTo>
                    <a:pt x="1309" y="646"/>
                  </a:lnTo>
                  <a:lnTo>
                    <a:pt x="1303" y="646"/>
                  </a:lnTo>
                  <a:lnTo>
                    <a:pt x="1298" y="648"/>
                  </a:lnTo>
                  <a:lnTo>
                    <a:pt x="1292" y="649"/>
                  </a:lnTo>
                  <a:lnTo>
                    <a:pt x="1287" y="653"/>
                  </a:lnTo>
                  <a:lnTo>
                    <a:pt x="1283" y="658"/>
                  </a:lnTo>
                  <a:close/>
                  <a:moveTo>
                    <a:pt x="576" y="721"/>
                  </a:moveTo>
                  <a:lnTo>
                    <a:pt x="576" y="721"/>
                  </a:lnTo>
                  <a:lnTo>
                    <a:pt x="571" y="728"/>
                  </a:lnTo>
                  <a:lnTo>
                    <a:pt x="568" y="735"/>
                  </a:lnTo>
                  <a:lnTo>
                    <a:pt x="568" y="739"/>
                  </a:lnTo>
                  <a:lnTo>
                    <a:pt x="570" y="742"/>
                  </a:lnTo>
                  <a:lnTo>
                    <a:pt x="572" y="743"/>
                  </a:lnTo>
                  <a:lnTo>
                    <a:pt x="576" y="745"/>
                  </a:lnTo>
                  <a:lnTo>
                    <a:pt x="601" y="743"/>
                  </a:lnTo>
                  <a:lnTo>
                    <a:pt x="614" y="742"/>
                  </a:lnTo>
                  <a:lnTo>
                    <a:pt x="628" y="739"/>
                  </a:lnTo>
                  <a:lnTo>
                    <a:pt x="621" y="732"/>
                  </a:lnTo>
                  <a:lnTo>
                    <a:pt x="617" y="731"/>
                  </a:lnTo>
                  <a:lnTo>
                    <a:pt x="612" y="732"/>
                  </a:lnTo>
                  <a:lnTo>
                    <a:pt x="603" y="734"/>
                  </a:lnTo>
                  <a:lnTo>
                    <a:pt x="593" y="734"/>
                  </a:lnTo>
                  <a:lnTo>
                    <a:pt x="589" y="732"/>
                  </a:lnTo>
                  <a:lnTo>
                    <a:pt x="585" y="730"/>
                  </a:lnTo>
                  <a:lnTo>
                    <a:pt x="581" y="725"/>
                  </a:lnTo>
                  <a:lnTo>
                    <a:pt x="576" y="721"/>
                  </a:lnTo>
                  <a:close/>
                  <a:moveTo>
                    <a:pt x="250" y="739"/>
                  </a:moveTo>
                  <a:lnTo>
                    <a:pt x="250" y="739"/>
                  </a:lnTo>
                  <a:lnTo>
                    <a:pt x="246" y="739"/>
                  </a:lnTo>
                  <a:lnTo>
                    <a:pt x="240" y="739"/>
                  </a:lnTo>
                  <a:lnTo>
                    <a:pt x="239" y="742"/>
                  </a:lnTo>
                  <a:lnTo>
                    <a:pt x="239" y="746"/>
                  </a:lnTo>
                  <a:lnTo>
                    <a:pt x="244" y="749"/>
                  </a:lnTo>
                  <a:lnTo>
                    <a:pt x="250" y="752"/>
                  </a:lnTo>
                  <a:lnTo>
                    <a:pt x="254" y="750"/>
                  </a:lnTo>
                  <a:lnTo>
                    <a:pt x="259" y="748"/>
                  </a:lnTo>
                  <a:lnTo>
                    <a:pt x="277" y="734"/>
                  </a:lnTo>
                  <a:lnTo>
                    <a:pt x="270" y="713"/>
                  </a:lnTo>
                  <a:lnTo>
                    <a:pt x="250" y="739"/>
                  </a:lnTo>
                  <a:close/>
                  <a:moveTo>
                    <a:pt x="578" y="421"/>
                  </a:moveTo>
                  <a:lnTo>
                    <a:pt x="578" y="421"/>
                  </a:lnTo>
                  <a:lnTo>
                    <a:pt x="565" y="443"/>
                  </a:lnTo>
                  <a:lnTo>
                    <a:pt x="583" y="448"/>
                  </a:lnTo>
                  <a:lnTo>
                    <a:pt x="607" y="421"/>
                  </a:lnTo>
                  <a:lnTo>
                    <a:pt x="578" y="421"/>
                  </a:lnTo>
                  <a:close/>
                  <a:moveTo>
                    <a:pt x="536" y="709"/>
                  </a:moveTo>
                  <a:lnTo>
                    <a:pt x="536" y="709"/>
                  </a:lnTo>
                  <a:lnTo>
                    <a:pt x="507" y="723"/>
                  </a:lnTo>
                  <a:lnTo>
                    <a:pt x="514" y="727"/>
                  </a:lnTo>
                  <a:lnTo>
                    <a:pt x="521" y="728"/>
                  </a:lnTo>
                  <a:lnTo>
                    <a:pt x="534" y="731"/>
                  </a:lnTo>
                  <a:lnTo>
                    <a:pt x="547" y="731"/>
                  </a:lnTo>
                  <a:lnTo>
                    <a:pt x="561" y="734"/>
                  </a:lnTo>
                  <a:lnTo>
                    <a:pt x="561" y="728"/>
                  </a:lnTo>
                  <a:lnTo>
                    <a:pt x="558" y="724"/>
                  </a:lnTo>
                  <a:lnTo>
                    <a:pt x="556" y="721"/>
                  </a:lnTo>
                  <a:lnTo>
                    <a:pt x="550" y="718"/>
                  </a:lnTo>
                  <a:lnTo>
                    <a:pt x="542" y="716"/>
                  </a:lnTo>
                  <a:lnTo>
                    <a:pt x="538" y="713"/>
                  </a:lnTo>
                  <a:lnTo>
                    <a:pt x="536" y="709"/>
                  </a:lnTo>
                  <a:close/>
                  <a:moveTo>
                    <a:pt x="455" y="867"/>
                  </a:moveTo>
                  <a:lnTo>
                    <a:pt x="455" y="867"/>
                  </a:lnTo>
                  <a:lnTo>
                    <a:pt x="423" y="853"/>
                  </a:lnTo>
                  <a:lnTo>
                    <a:pt x="409" y="883"/>
                  </a:lnTo>
                  <a:lnTo>
                    <a:pt x="416" y="883"/>
                  </a:lnTo>
                  <a:lnTo>
                    <a:pt x="423" y="882"/>
                  </a:lnTo>
                  <a:lnTo>
                    <a:pt x="428" y="879"/>
                  </a:lnTo>
                  <a:lnTo>
                    <a:pt x="432" y="876"/>
                  </a:lnTo>
                  <a:lnTo>
                    <a:pt x="442" y="869"/>
                  </a:lnTo>
                  <a:lnTo>
                    <a:pt x="448" y="868"/>
                  </a:lnTo>
                  <a:lnTo>
                    <a:pt x="455" y="867"/>
                  </a:lnTo>
                  <a:close/>
                  <a:moveTo>
                    <a:pt x="42" y="676"/>
                  </a:moveTo>
                  <a:lnTo>
                    <a:pt x="42" y="676"/>
                  </a:lnTo>
                  <a:lnTo>
                    <a:pt x="49" y="678"/>
                  </a:lnTo>
                  <a:lnTo>
                    <a:pt x="53" y="681"/>
                  </a:lnTo>
                  <a:lnTo>
                    <a:pt x="56" y="684"/>
                  </a:lnTo>
                  <a:lnTo>
                    <a:pt x="56" y="689"/>
                  </a:lnTo>
                  <a:lnTo>
                    <a:pt x="57" y="691"/>
                  </a:lnTo>
                  <a:lnTo>
                    <a:pt x="59" y="692"/>
                  </a:lnTo>
                  <a:lnTo>
                    <a:pt x="64" y="695"/>
                  </a:lnTo>
                  <a:lnTo>
                    <a:pt x="68" y="694"/>
                  </a:lnTo>
                  <a:lnTo>
                    <a:pt x="70" y="692"/>
                  </a:lnTo>
                  <a:lnTo>
                    <a:pt x="71" y="689"/>
                  </a:lnTo>
                  <a:lnTo>
                    <a:pt x="71" y="687"/>
                  </a:lnTo>
                  <a:lnTo>
                    <a:pt x="72" y="684"/>
                  </a:lnTo>
                  <a:lnTo>
                    <a:pt x="75" y="682"/>
                  </a:lnTo>
                  <a:lnTo>
                    <a:pt x="78" y="681"/>
                  </a:lnTo>
                  <a:lnTo>
                    <a:pt x="84" y="677"/>
                  </a:lnTo>
                  <a:lnTo>
                    <a:pt x="84" y="676"/>
                  </a:lnTo>
                  <a:lnTo>
                    <a:pt x="85" y="674"/>
                  </a:lnTo>
                  <a:lnTo>
                    <a:pt x="84" y="670"/>
                  </a:lnTo>
                  <a:lnTo>
                    <a:pt x="81" y="664"/>
                  </a:lnTo>
                  <a:lnTo>
                    <a:pt x="63" y="671"/>
                  </a:lnTo>
                  <a:lnTo>
                    <a:pt x="42" y="676"/>
                  </a:lnTo>
                  <a:close/>
                  <a:moveTo>
                    <a:pt x="237" y="476"/>
                  </a:moveTo>
                  <a:lnTo>
                    <a:pt x="237" y="476"/>
                  </a:lnTo>
                  <a:lnTo>
                    <a:pt x="225" y="480"/>
                  </a:lnTo>
                  <a:lnTo>
                    <a:pt x="219" y="482"/>
                  </a:lnTo>
                  <a:lnTo>
                    <a:pt x="214" y="482"/>
                  </a:lnTo>
                  <a:lnTo>
                    <a:pt x="205" y="483"/>
                  </a:lnTo>
                  <a:lnTo>
                    <a:pt x="197" y="484"/>
                  </a:lnTo>
                  <a:lnTo>
                    <a:pt x="192" y="489"/>
                  </a:lnTo>
                  <a:lnTo>
                    <a:pt x="185" y="494"/>
                  </a:lnTo>
                  <a:lnTo>
                    <a:pt x="196" y="497"/>
                  </a:lnTo>
                  <a:lnTo>
                    <a:pt x="207" y="497"/>
                  </a:lnTo>
                  <a:lnTo>
                    <a:pt x="219" y="494"/>
                  </a:lnTo>
                  <a:lnTo>
                    <a:pt x="232" y="489"/>
                  </a:lnTo>
                  <a:lnTo>
                    <a:pt x="236" y="486"/>
                  </a:lnTo>
                  <a:lnTo>
                    <a:pt x="239" y="484"/>
                  </a:lnTo>
                  <a:lnTo>
                    <a:pt x="239" y="480"/>
                  </a:lnTo>
                  <a:lnTo>
                    <a:pt x="237" y="476"/>
                  </a:lnTo>
                  <a:close/>
                  <a:moveTo>
                    <a:pt x="498" y="451"/>
                  </a:moveTo>
                  <a:lnTo>
                    <a:pt x="498" y="451"/>
                  </a:lnTo>
                  <a:lnTo>
                    <a:pt x="499" y="458"/>
                  </a:lnTo>
                  <a:lnTo>
                    <a:pt x="503" y="461"/>
                  </a:lnTo>
                  <a:lnTo>
                    <a:pt x="507" y="462"/>
                  </a:lnTo>
                  <a:lnTo>
                    <a:pt x="513" y="462"/>
                  </a:lnTo>
                  <a:lnTo>
                    <a:pt x="517" y="461"/>
                  </a:lnTo>
                  <a:lnTo>
                    <a:pt x="524" y="460"/>
                  </a:lnTo>
                  <a:lnTo>
                    <a:pt x="525" y="458"/>
                  </a:lnTo>
                  <a:lnTo>
                    <a:pt x="528" y="455"/>
                  </a:lnTo>
                  <a:lnTo>
                    <a:pt x="528" y="453"/>
                  </a:lnTo>
                  <a:lnTo>
                    <a:pt x="528" y="450"/>
                  </a:lnTo>
                  <a:lnTo>
                    <a:pt x="528" y="444"/>
                  </a:lnTo>
                  <a:lnTo>
                    <a:pt x="529" y="439"/>
                  </a:lnTo>
                  <a:lnTo>
                    <a:pt x="521" y="439"/>
                  </a:lnTo>
                  <a:lnTo>
                    <a:pt x="514" y="440"/>
                  </a:lnTo>
                  <a:lnTo>
                    <a:pt x="506" y="446"/>
                  </a:lnTo>
                  <a:lnTo>
                    <a:pt x="498" y="451"/>
                  </a:lnTo>
                  <a:close/>
                  <a:moveTo>
                    <a:pt x="894" y="977"/>
                  </a:moveTo>
                  <a:lnTo>
                    <a:pt x="894" y="977"/>
                  </a:lnTo>
                  <a:lnTo>
                    <a:pt x="881" y="980"/>
                  </a:lnTo>
                  <a:lnTo>
                    <a:pt x="870" y="983"/>
                  </a:lnTo>
                  <a:lnTo>
                    <a:pt x="867" y="984"/>
                  </a:lnTo>
                  <a:lnTo>
                    <a:pt x="864" y="987"/>
                  </a:lnTo>
                  <a:lnTo>
                    <a:pt x="863" y="990"/>
                  </a:lnTo>
                  <a:lnTo>
                    <a:pt x="863" y="993"/>
                  </a:lnTo>
                  <a:lnTo>
                    <a:pt x="866" y="1001"/>
                  </a:lnTo>
                  <a:lnTo>
                    <a:pt x="870" y="1008"/>
                  </a:lnTo>
                  <a:lnTo>
                    <a:pt x="871" y="1008"/>
                  </a:lnTo>
                  <a:lnTo>
                    <a:pt x="874" y="1008"/>
                  </a:lnTo>
                  <a:lnTo>
                    <a:pt x="882" y="1006"/>
                  </a:lnTo>
                  <a:lnTo>
                    <a:pt x="881" y="1002"/>
                  </a:lnTo>
                  <a:lnTo>
                    <a:pt x="881" y="998"/>
                  </a:lnTo>
                  <a:lnTo>
                    <a:pt x="882" y="995"/>
                  </a:lnTo>
                  <a:lnTo>
                    <a:pt x="885" y="991"/>
                  </a:lnTo>
                  <a:lnTo>
                    <a:pt x="891" y="986"/>
                  </a:lnTo>
                  <a:lnTo>
                    <a:pt x="894" y="982"/>
                  </a:lnTo>
                  <a:lnTo>
                    <a:pt x="894" y="977"/>
                  </a:lnTo>
                  <a:close/>
                  <a:moveTo>
                    <a:pt x="405" y="371"/>
                  </a:moveTo>
                  <a:lnTo>
                    <a:pt x="405" y="371"/>
                  </a:lnTo>
                  <a:lnTo>
                    <a:pt x="381" y="367"/>
                  </a:lnTo>
                  <a:lnTo>
                    <a:pt x="370" y="365"/>
                  </a:lnTo>
                  <a:lnTo>
                    <a:pt x="360" y="365"/>
                  </a:lnTo>
                  <a:lnTo>
                    <a:pt x="354" y="365"/>
                  </a:lnTo>
                  <a:lnTo>
                    <a:pt x="352" y="367"/>
                  </a:lnTo>
                  <a:lnTo>
                    <a:pt x="351" y="368"/>
                  </a:lnTo>
                  <a:lnTo>
                    <a:pt x="351" y="372"/>
                  </a:lnTo>
                  <a:lnTo>
                    <a:pt x="354" y="379"/>
                  </a:lnTo>
                  <a:lnTo>
                    <a:pt x="367" y="378"/>
                  </a:lnTo>
                  <a:lnTo>
                    <a:pt x="378" y="378"/>
                  </a:lnTo>
                  <a:lnTo>
                    <a:pt x="385" y="378"/>
                  </a:lnTo>
                  <a:lnTo>
                    <a:pt x="391" y="379"/>
                  </a:lnTo>
                  <a:lnTo>
                    <a:pt x="395" y="379"/>
                  </a:lnTo>
                  <a:lnTo>
                    <a:pt x="398" y="378"/>
                  </a:lnTo>
                  <a:lnTo>
                    <a:pt x="402" y="376"/>
                  </a:lnTo>
                  <a:lnTo>
                    <a:pt x="405" y="371"/>
                  </a:lnTo>
                  <a:close/>
                  <a:moveTo>
                    <a:pt x="824" y="335"/>
                  </a:moveTo>
                  <a:lnTo>
                    <a:pt x="824" y="335"/>
                  </a:lnTo>
                  <a:lnTo>
                    <a:pt x="828" y="343"/>
                  </a:lnTo>
                  <a:lnTo>
                    <a:pt x="833" y="350"/>
                  </a:lnTo>
                  <a:lnTo>
                    <a:pt x="837" y="353"/>
                  </a:lnTo>
                  <a:lnTo>
                    <a:pt x="841" y="357"/>
                  </a:lnTo>
                  <a:lnTo>
                    <a:pt x="848" y="345"/>
                  </a:lnTo>
                  <a:lnTo>
                    <a:pt x="864" y="340"/>
                  </a:lnTo>
                  <a:lnTo>
                    <a:pt x="858" y="335"/>
                  </a:lnTo>
                  <a:lnTo>
                    <a:pt x="853" y="332"/>
                  </a:lnTo>
                  <a:lnTo>
                    <a:pt x="849" y="332"/>
                  </a:lnTo>
                  <a:lnTo>
                    <a:pt x="840" y="332"/>
                  </a:lnTo>
                  <a:lnTo>
                    <a:pt x="824" y="335"/>
                  </a:lnTo>
                  <a:close/>
                  <a:moveTo>
                    <a:pt x="1265" y="329"/>
                  </a:moveTo>
                  <a:lnTo>
                    <a:pt x="1265" y="329"/>
                  </a:lnTo>
                  <a:lnTo>
                    <a:pt x="1242" y="318"/>
                  </a:lnTo>
                  <a:lnTo>
                    <a:pt x="1223" y="339"/>
                  </a:lnTo>
                  <a:lnTo>
                    <a:pt x="1236" y="342"/>
                  </a:lnTo>
                  <a:lnTo>
                    <a:pt x="1248" y="342"/>
                  </a:lnTo>
                  <a:lnTo>
                    <a:pt x="1252" y="340"/>
                  </a:lnTo>
                  <a:lnTo>
                    <a:pt x="1258" y="339"/>
                  </a:lnTo>
                  <a:lnTo>
                    <a:pt x="1262" y="335"/>
                  </a:lnTo>
                  <a:lnTo>
                    <a:pt x="1265" y="329"/>
                  </a:lnTo>
                  <a:close/>
                  <a:moveTo>
                    <a:pt x="427" y="144"/>
                  </a:moveTo>
                  <a:lnTo>
                    <a:pt x="427" y="144"/>
                  </a:lnTo>
                  <a:lnTo>
                    <a:pt x="392" y="154"/>
                  </a:lnTo>
                  <a:lnTo>
                    <a:pt x="401" y="169"/>
                  </a:lnTo>
                  <a:lnTo>
                    <a:pt x="412" y="162"/>
                  </a:lnTo>
                  <a:lnTo>
                    <a:pt x="419" y="159"/>
                  </a:lnTo>
                  <a:lnTo>
                    <a:pt x="426" y="160"/>
                  </a:lnTo>
                  <a:lnTo>
                    <a:pt x="435" y="163"/>
                  </a:lnTo>
                  <a:lnTo>
                    <a:pt x="427" y="144"/>
                  </a:lnTo>
                  <a:close/>
                  <a:moveTo>
                    <a:pt x="414" y="100"/>
                  </a:moveTo>
                  <a:lnTo>
                    <a:pt x="414" y="100"/>
                  </a:lnTo>
                  <a:lnTo>
                    <a:pt x="421" y="105"/>
                  </a:lnTo>
                  <a:lnTo>
                    <a:pt x="424" y="108"/>
                  </a:lnTo>
                  <a:lnTo>
                    <a:pt x="427" y="109"/>
                  </a:lnTo>
                  <a:lnTo>
                    <a:pt x="431" y="109"/>
                  </a:lnTo>
                  <a:lnTo>
                    <a:pt x="434" y="106"/>
                  </a:lnTo>
                  <a:lnTo>
                    <a:pt x="439" y="101"/>
                  </a:lnTo>
                  <a:lnTo>
                    <a:pt x="445" y="90"/>
                  </a:lnTo>
                  <a:lnTo>
                    <a:pt x="449" y="77"/>
                  </a:lnTo>
                  <a:lnTo>
                    <a:pt x="445" y="77"/>
                  </a:lnTo>
                  <a:lnTo>
                    <a:pt x="442" y="76"/>
                  </a:lnTo>
                  <a:lnTo>
                    <a:pt x="439" y="77"/>
                  </a:lnTo>
                  <a:lnTo>
                    <a:pt x="438" y="79"/>
                  </a:lnTo>
                  <a:lnTo>
                    <a:pt x="437" y="82"/>
                  </a:lnTo>
                  <a:lnTo>
                    <a:pt x="434" y="86"/>
                  </a:lnTo>
                  <a:lnTo>
                    <a:pt x="431" y="90"/>
                  </a:lnTo>
                  <a:lnTo>
                    <a:pt x="426" y="93"/>
                  </a:lnTo>
                  <a:lnTo>
                    <a:pt x="414" y="100"/>
                  </a:lnTo>
                  <a:close/>
                  <a:moveTo>
                    <a:pt x="639" y="1036"/>
                  </a:moveTo>
                  <a:lnTo>
                    <a:pt x="639" y="1036"/>
                  </a:lnTo>
                  <a:lnTo>
                    <a:pt x="597" y="1036"/>
                  </a:lnTo>
                  <a:lnTo>
                    <a:pt x="600" y="1040"/>
                  </a:lnTo>
                  <a:lnTo>
                    <a:pt x="603" y="1044"/>
                  </a:lnTo>
                  <a:lnTo>
                    <a:pt x="610" y="1049"/>
                  </a:lnTo>
                  <a:lnTo>
                    <a:pt x="628" y="1058"/>
                  </a:lnTo>
                  <a:lnTo>
                    <a:pt x="639" y="1036"/>
                  </a:lnTo>
                  <a:close/>
                  <a:moveTo>
                    <a:pt x="456" y="370"/>
                  </a:moveTo>
                  <a:lnTo>
                    <a:pt x="456" y="370"/>
                  </a:lnTo>
                  <a:lnTo>
                    <a:pt x="457" y="361"/>
                  </a:lnTo>
                  <a:lnTo>
                    <a:pt x="456" y="354"/>
                  </a:lnTo>
                  <a:lnTo>
                    <a:pt x="453" y="350"/>
                  </a:lnTo>
                  <a:lnTo>
                    <a:pt x="448" y="347"/>
                  </a:lnTo>
                  <a:lnTo>
                    <a:pt x="441" y="346"/>
                  </a:lnTo>
                  <a:lnTo>
                    <a:pt x="435" y="346"/>
                  </a:lnTo>
                  <a:lnTo>
                    <a:pt x="421" y="347"/>
                  </a:lnTo>
                  <a:lnTo>
                    <a:pt x="419" y="350"/>
                  </a:lnTo>
                  <a:lnTo>
                    <a:pt x="417" y="354"/>
                  </a:lnTo>
                  <a:lnTo>
                    <a:pt x="421" y="357"/>
                  </a:lnTo>
                  <a:lnTo>
                    <a:pt x="426" y="358"/>
                  </a:lnTo>
                  <a:lnTo>
                    <a:pt x="432" y="357"/>
                  </a:lnTo>
                  <a:lnTo>
                    <a:pt x="439" y="356"/>
                  </a:lnTo>
                  <a:lnTo>
                    <a:pt x="456" y="370"/>
                  </a:lnTo>
                  <a:close/>
                  <a:moveTo>
                    <a:pt x="665" y="122"/>
                  </a:moveTo>
                  <a:lnTo>
                    <a:pt x="665" y="122"/>
                  </a:lnTo>
                  <a:lnTo>
                    <a:pt x="675" y="136"/>
                  </a:lnTo>
                  <a:lnTo>
                    <a:pt x="651" y="133"/>
                  </a:lnTo>
                  <a:lnTo>
                    <a:pt x="664" y="144"/>
                  </a:lnTo>
                  <a:lnTo>
                    <a:pt x="675" y="155"/>
                  </a:lnTo>
                  <a:lnTo>
                    <a:pt x="684" y="152"/>
                  </a:lnTo>
                  <a:lnTo>
                    <a:pt x="682" y="122"/>
                  </a:lnTo>
                  <a:lnTo>
                    <a:pt x="665" y="122"/>
                  </a:lnTo>
                  <a:close/>
                  <a:moveTo>
                    <a:pt x="480" y="339"/>
                  </a:moveTo>
                  <a:lnTo>
                    <a:pt x="480" y="339"/>
                  </a:lnTo>
                  <a:lnTo>
                    <a:pt x="492" y="361"/>
                  </a:lnTo>
                  <a:lnTo>
                    <a:pt x="493" y="356"/>
                  </a:lnTo>
                  <a:lnTo>
                    <a:pt x="496" y="352"/>
                  </a:lnTo>
                  <a:lnTo>
                    <a:pt x="504" y="346"/>
                  </a:lnTo>
                  <a:lnTo>
                    <a:pt x="509" y="343"/>
                  </a:lnTo>
                  <a:lnTo>
                    <a:pt x="511" y="340"/>
                  </a:lnTo>
                  <a:lnTo>
                    <a:pt x="513" y="336"/>
                  </a:lnTo>
                  <a:lnTo>
                    <a:pt x="513" y="331"/>
                  </a:lnTo>
                  <a:lnTo>
                    <a:pt x="507" y="329"/>
                  </a:lnTo>
                  <a:lnTo>
                    <a:pt x="503" y="329"/>
                  </a:lnTo>
                  <a:lnTo>
                    <a:pt x="499" y="329"/>
                  </a:lnTo>
                  <a:lnTo>
                    <a:pt x="495" y="331"/>
                  </a:lnTo>
                  <a:lnTo>
                    <a:pt x="488" y="336"/>
                  </a:lnTo>
                  <a:lnTo>
                    <a:pt x="480" y="339"/>
                  </a:lnTo>
                  <a:close/>
                  <a:moveTo>
                    <a:pt x="766" y="368"/>
                  </a:moveTo>
                  <a:lnTo>
                    <a:pt x="766" y="368"/>
                  </a:lnTo>
                  <a:lnTo>
                    <a:pt x="774" y="364"/>
                  </a:lnTo>
                  <a:lnTo>
                    <a:pt x="779" y="363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1" y="353"/>
                  </a:lnTo>
                  <a:lnTo>
                    <a:pt x="780" y="349"/>
                  </a:lnTo>
                  <a:lnTo>
                    <a:pt x="779" y="346"/>
                  </a:lnTo>
                  <a:lnTo>
                    <a:pt x="768" y="335"/>
                  </a:lnTo>
                  <a:lnTo>
                    <a:pt x="765" y="343"/>
                  </a:lnTo>
                  <a:lnTo>
                    <a:pt x="762" y="350"/>
                  </a:lnTo>
                  <a:lnTo>
                    <a:pt x="761" y="354"/>
                  </a:lnTo>
                  <a:lnTo>
                    <a:pt x="761" y="358"/>
                  </a:lnTo>
                  <a:lnTo>
                    <a:pt x="762" y="363"/>
                  </a:lnTo>
                  <a:lnTo>
                    <a:pt x="766" y="368"/>
                  </a:lnTo>
                  <a:close/>
                  <a:moveTo>
                    <a:pt x="882" y="368"/>
                  </a:moveTo>
                  <a:lnTo>
                    <a:pt x="882" y="368"/>
                  </a:lnTo>
                  <a:lnTo>
                    <a:pt x="878" y="368"/>
                  </a:lnTo>
                  <a:lnTo>
                    <a:pt x="876" y="367"/>
                  </a:lnTo>
                  <a:lnTo>
                    <a:pt x="874" y="367"/>
                  </a:lnTo>
                  <a:lnTo>
                    <a:pt x="866" y="374"/>
                  </a:lnTo>
                  <a:lnTo>
                    <a:pt x="860" y="382"/>
                  </a:lnTo>
                  <a:lnTo>
                    <a:pt x="858" y="389"/>
                  </a:lnTo>
                  <a:lnTo>
                    <a:pt x="858" y="390"/>
                  </a:lnTo>
                  <a:lnTo>
                    <a:pt x="859" y="392"/>
                  </a:lnTo>
                  <a:lnTo>
                    <a:pt x="864" y="394"/>
                  </a:lnTo>
                  <a:lnTo>
                    <a:pt x="873" y="394"/>
                  </a:lnTo>
                  <a:lnTo>
                    <a:pt x="882" y="368"/>
                  </a:lnTo>
                  <a:close/>
                  <a:moveTo>
                    <a:pt x="525" y="550"/>
                  </a:moveTo>
                  <a:lnTo>
                    <a:pt x="525" y="550"/>
                  </a:lnTo>
                  <a:lnTo>
                    <a:pt x="521" y="547"/>
                  </a:lnTo>
                  <a:lnTo>
                    <a:pt x="517" y="545"/>
                  </a:lnTo>
                  <a:lnTo>
                    <a:pt x="513" y="547"/>
                  </a:lnTo>
                  <a:lnTo>
                    <a:pt x="509" y="547"/>
                  </a:lnTo>
                  <a:lnTo>
                    <a:pt x="502" y="551"/>
                  </a:lnTo>
                  <a:lnTo>
                    <a:pt x="493" y="554"/>
                  </a:lnTo>
                  <a:lnTo>
                    <a:pt x="492" y="556"/>
                  </a:lnTo>
                  <a:lnTo>
                    <a:pt x="492" y="562"/>
                  </a:lnTo>
                  <a:lnTo>
                    <a:pt x="518" y="566"/>
                  </a:lnTo>
                  <a:lnTo>
                    <a:pt x="525" y="550"/>
                  </a:lnTo>
                  <a:close/>
                  <a:moveTo>
                    <a:pt x="498" y="509"/>
                  </a:moveTo>
                  <a:lnTo>
                    <a:pt x="498" y="509"/>
                  </a:lnTo>
                  <a:lnTo>
                    <a:pt x="493" y="502"/>
                  </a:lnTo>
                  <a:lnTo>
                    <a:pt x="489" y="498"/>
                  </a:lnTo>
                  <a:lnTo>
                    <a:pt x="481" y="496"/>
                  </a:lnTo>
                  <a:lnTo>
                    <a:pt x="466" y="491"/>
                  </a:lnTo>
                  <a:lnTo>
                    <a:pt x="462" y="509"/>
                  </a:lnTo>
                  <a:lnTo>
                    <a:pt x="498" y="509"/>
                  </a:lnTo>
                  <a:close/>
                  <a:moveTo>
                    <a:pt x="823" y="320"/>
                  </a:moveTo>
                  <a:lnTo>
                    <a:pt x="823" y="320"/>
                  </a:lnTo>
                  <a:lnTo>
                    <a:pt x="795" y="314"/>
                  </a:lnTo>
                  <a:lnTo>
                    <a:pt x="795" y="324"/>
                  </a:lnTo>
                  <a:lnTo>
                    <a:pt x="797" y="327"/>
                  </a:lnTo>
                  <a:lnTo>
                    <a:pt x="799" y="329"/>
                  </a:lnTo>
                  <a:lnTo>
                    <a:pt x="805" y="335"/>
                  </a:lnTo>
                  <a:lnTo>
                    <a:pt x="815" y="338"/>
                  </a:lnTo>
                  <a:lnTo>
                    <a:pt x="823" y="320"/>
                  </a:lnTo>
                  <a:close/>
                  <a:moveTo>
                    <a:pt x="506" y="570"/>
                  </a:moveTo>
                  <a:lnTo>
                    <a:pt x="506" y="570"/>
                  </a:lnTo>
                  <a:lnTo>
                    <a:pt x="514" y="576"/>
                  </a:lnTo>
                  <a:lnTo>
                    <a:pt x="517" y="577"/>
                  </a:lnTo>
                  <a:lnTo>
                    <a:pt x="520" y="579"/>
                  </a:lnTo>
                  <a:lnTo>
                    <a:pt x="538" y="577"/>
                  </a:lnTo>
                  <a:lnTo>
                    <a:pt x="557" y="577"/>
                  </a:lnTo>
                  <a:lnTo>
                    <a:pt x="558" y="576"/>
                  </a:lnTo>
                  <a:lnTo>
                    <a:pt x="561" y="574"/>
                  </a:lnTo>
                  <a:lnTo>
                    <a:pt x="565" y="570"/>
                  </a:lnTo>
                  <a:lnTo>
                    <a:pt x="564" y="566"/>
                  </a:lnTo>
                  <a:lnTo>
                    <a:pt x="506" y="570"/>
                  </a:lnTo>
                  <a:close/>
                  <a:moveTo>
                    <a:pt x="421" y="609"/>
                  </a:moveTo>
                  <a:lnTo>
                    <a:pt x="421" y="609"/>
                  </a:lnTo>
                  <a:lnTo>
                    <a:pt x="426" y="606"/>
                  </a:lnTo>
                  <a:lnTo>
                    <a:pt x="427" y="602"/>
                  </a:lnTo>
                  <a:lnTo>
                    <a:pt x="428" y="598"/>
                  </a:lnTo>
                  <a:lnTo>
                    <a:pt x="428" y="594"/>
                  </a:lnTo>
                  <a:lnTo>
                    <a:pt x="428" y="586"/>
                  </a:lnTo>
                  <a:lnTo>
                    <a:pt x="428" y="580"/>
                  </a:lnTo>
                  <a:lnTo>
                    <a:pt x="430" y="576"/>
                  </a:lnTo>
                  <a:lnTo>
                    <a:pt x="405" y="601"/>
                  </a:lnTo>
                  <a:lnTo>
                    <a:pt x="421" y="609"/>
                  </a:lnTo>
                  <a:close/>
                  <a:moveTo>
                    <a:pt x="316" y="296"/>
                  </a:moveTo>
                  <a:lnTo>
                    <a:pt x="316" y="296"/>
                  </a:lnTo>
                  <a:lnTo>
                    <a:pt x="305" y="277"/>
                  </a:lnTo>
                  <a:lnTo>
                    <a:pt x="290" y="285"/>
                  </a:lnTo>
                  <a:lnTo>
                    <a:pt x="301" y="306"/>
                  </a:lnTo>
                  <a:lnTo>
                    <a:pt x="316" y="296"/>
                  </a:lnTo>
                  <a:close/>
                  <a:moveTo>
                    <a:pt x="1233" y="455"/>
                  </a:moveTo>
                  <a:lnTo>
                    <a:pt x="1233" y="455"/>
                  </a:lnTo>
                  <a:lnTo>
                    <a:pt x="1227" y="455"/>
                  </a:lnTo>
                  <a:lnTo>
                    <a:pt x="1223" y="458"/>
                  </a:lnTo>
                  <a:lnTo>
                    <a:pt x="1220" y="460"/>
                  </a:lnTo>
                  <a:lnTo>
                    <a:pt x="1219" y="462"/>
                  </a:lnTo>
                  <a:lnTo>
                    <a:pt x="1216" y="471"/>
                  </a:lnTo>
                  <a:lnTo>
                    <a:pt x="1215" y="478"/>
                  </a:lnTo>
                  <a:lnTo>
                    <a:pt x="1238" y="479"/>
                  </a:lnTo>
                  <a:lnTo>
                    <a:pt x="1233" y="455"/>
                  </a:lnTo>
                  <a:close/>
                  <a:moveTo>
                    <a:pt x="301" y="864"/>
                  </a:moveTo>
                  <a:lnTo>
                    <a:pt x="301" y="864"/>
                  </a:lnTo>
                  <a:lnTo>
                    <a:pt x="319" y="862"/>
                  </a:lnTo>
                  <a:lnTo>
                    <a:pt x="320" y="862"/>
                  </a:lnTo>
                  <a:lnTo>
                    <a:pt x="319" y="850"/>
                  </a:lnTo>
                  <a:lnTo>
                    <a:pt x="318" y="847"/>
                  </a:lnTo>
                  <a:lnTo>
                    <a:pt x="316" y="844"/>
                  </a:lnTo>
                  <a:lnTo>
                    <a:pt x="313" y="844"/>
                  </a:lnTo>
                  <a:lnTo>
                    <a:pt x="309" y="844"/>
                  </a:lnTo>
                  <a:lnTo>
                    <a:pt x="297" y="846"/>
                  </a:lnTo>
                  <a:lnTo>
                    <a:pt x="301" y="864"/>
                  </a:lnTo>
                  <a:close/>
                  <a:moveTo>
                    <a:pt x="481" y="1058"/>
                  </a:moveTo>
                  <a:lnTo>
                    <a:pt x="481" y="1058"/>
                  </a:lnTo>
                  <a:lnTo>
                    <a:pt x="485" y="1054"/>
                  </a:lnTo>
                  <a:lnTo>
                    <a:pt x="489" y="1052"/>
                  </a:lnTo>
                  <a:lnTo>
                    <a:pt x="493" y="1052"/>
                  </a:lnTo>
                  <a:lnTo>
                    <a:pt x="499" y="1052"/>
                  </a:lnTo>
                  <a:lnTo>
                    <a:pt x="509" y="1055"/>
                  </a:lnTo>
                  <a:lnTo>
                    <a:pt x="513" y="1055"/>
                  </a:lnTo>
                  <a:lnTo>
                    <a:pt x="517" y="1054"/>
                  </a:lnTo>
                  <a:lnTo>
                    <a:pt x="517" y="1051"/>
                  </a:lnTo>
                  <a:lnTo>
                    <a:pt x="517" y="1048"/>
                  </a:lnTo>
                  <a:lnTo>
                    <a:pt x="516" y="1045"/>
                  </a:lnTo>
                  <a:lnTo>
                    <a:pt x="513" y="1044"/>
                  </a:lnTo>
                  <a:lnTo>
                    <a:pt x="507" y="1042"/>
                  </a:lnTo>
                  <a:lnTo>
                    <a:pt x="502" y="1041"/>
                  </a:lnTo>
                  <a:lnTo>
                    <a:pt x="496" y="1041"/>
                  </a:lnTo>
                  <a:lnTo>
                    <a:pt x="493" y="1041"/>
                  </a:lnTo>
                  <a:lnTo>
                    <a:pt x="489" y="1042"/>
                  </a:lnTo>
                  <a:lnTo>
                    <a:pt x="488" y="1045"/>
                  </a:lnTo>
                  <a:lnTo>
                    <a:pt x="484" y="1051"/>
                  </a:lnTo>
                  <a:lnTo>
                    <a:pt x="481" y="1058"/>
                  </a:lnTo>
                  <a:close/>
                  <a:moveTo>
                    <a:pt x="381" y="124"/>
                  </a:moveTo>
                  <a:lnTo>
                    <a:pt x="381" y="124"/>
                  </a:lnTo>
                  <a:lnTo>
                    <a:pt x="391" y="140"/>
                  </a:lnTo>
                  <a:lnTo>
                    <a:pt x="412" y="136"/>
                  </a:lnTo>
                  <a:lnTo>
                    <a:pt x="412" y="129"/>
                  </a:lnTo>
                  <a:lnTo>
                    <a:pt x="410" y="124"/>
                  </a:lnTo>
                  <a:lnTo>
                    <a:pt x="406" y="123"/>
                  </a:lnTo>
                  <a:lnTo>
                    <a:pt x="399" y="123"/>
                  </a:lnTo>
                  <a:lnTo>
                    <a:pt x="381" y="124"/>
                  </a:lnTo>
                  <a:close/>
                  <a:moveTo>
                    <a:pt x="257" y="687"/>
                  </a:moveTo>
                  <a:lnTo>
                    <a:pt x="257" y="687"/>
                  </a:lnTo>
                  <a:lnTo>
                    <a:pt x="250" y="684"/>
                  </a:lnTo>
                  <a:lnTo>
                    <a:pt x="243" y="684"/>
                  </a:lnTo>
                  <a:lnTo>
                    <a:pt x="239" y="684"/>
                  </a:lnTo>
                  <a:lnTo>
                    <a:pt x="234" y="685"/>
                  </a:lnTo>
                  <a:lnTo>
                    <a:pt x="230" y="689"/>
                  </a:lnTo>
                  <a:lnTo>
                    <a:pt x="229" y="694"/>
                  </a:lnTo>
                  <a:lnTo>
                    <a:pt x="228" y="700"/>
                  </a:lnTo>
                  <a:lnTo>
                    <a:pt x="226" y="707"/>
                  </a:lnTo>
                  <a:lnTo>
                    <a:pt x="257" y="687"/>
                  </a:lnTo>
                  <a:close/>
                  <a:moveTo>
                    <a:pt x="466" y="700"/>
                  </a:moveTo>
                  <a:lnTo>
                    <a:pt x="466" y="700"/>
                  </a:lnTo>
                  <a:lnTo>
                    <a:pt x="462" y="698"/>
                  </a:lnTo>
                  <a:lnTo>
                    <a:pt x="456" y="694"/>
                  </a:lnTo>
                  <a:lnTo>
                    <a:pt x="450" y="692"/>
                  </a:lnTo>
                  <a:lnTo>
                    <a:pt x="444" y="694"/>
                  </a:lnTo>
                  <a:lnTo>
                    <a:pt x="441" y="695"/>
                  </a:lnTo>
                  <a:lnTo>
                    <a:pt x="439" y="698"/>
                  </a:lnTo>
                  <a:lnTo>
                    <a:pt x="435" y="703"/>
                  </a:lnTo>
                  <a:lnTo>
                    <a:pt x="444" y="707"/>
                  </a:lnTo>
                  <a:lnTo>
                    <a:pt x="452" y="709"/>
                  </a:lnTo>
                  <a:lnTo>
                    <a:pt x="456" y="709"/>
                  </a:lnTo>
                  <a:lnTo>
                    <a:pt x="459" y="706"/>
                  </a:lnTo>
                  <a:lnTo>
                    <a:pt x="466" y="700"/>
                  </a:lnTo>
                  <a:close/>
                  <a:moveTo>
                    <a:pt x="295" y="990"/>
                  </a:moveTo>
                  <a:lnTo>
                    <a:pt x="295" y="990"/>
                  </a:lnTo>
                  <a:lnTo>
                    <a:pt x="318" y="973"/>
                  </a:lnTo>
                  <a:lnTo>
                    <a:pt x="288" y="966"/>
                  </a:lnTo>
                  <a:lnTo>
                    <a:pt x="294" y="976"/>
                  </a:lnTo>
                  <a:lnTo>
                    <a:pt x="280" y="982"/>
                  </a:lnTo>
                  <a:lnTo>
                    <a:pt x="295" y="990"/>
                  </a:lnTo>
                  <a:close/>
                  <a:moveTo>
                    <a:pt x="257" y="208"/>
                  </a:moveTo>
                  <a:lnTo>
                    <a:pt x="257" y="208"/>
                  </a:lnTo>
                  <a:lnTo>
                    <a:pt x="258" y="199"/>
                  </a:lnTo>
                  <a:lnTo>
                    <a:pt x="259" y="192"/>
                  </a:lnTo>
                  <a:lnTo>
                    <a:pt x="257" y="190"/>
                  </a:lnTo>
                  <a:lnTo>
                    <a:pt x="254" y="188"/>
                  </a:lnTo>
                  <a:lnTo>
                    <a:pt x="247" y="187"/>
                  </a:lnTo>
                  <a:lnTo>
                    <a:pt x="241" y="188"/>
                  </a:lnTo>
                  <a:lnTo>
                    <a:pt x="236" y="191"/>
                  </a:lnTo>
                  <a:lnTo>
                    <a:pt x="232" y="198"/>
                  </a:lnTo>
                  <a:lnTo>
                    <a:pt x="257" y="208"/>
                  </a:lnTo>
                  <a:close/>
                  <a:moveTo>
                    <a:pt x="219" y="789"/>
                  </a:moveTo>
                  <a:lnTo>
                    <a:pt x="219" y="789"/>
                  </a:lnTo>
                  <a:lnTo>
                    <a:pt x="225" y="789"/>
                  </a:lnTo>
                  <a:lnTo>
                    <a:pt x="230" y="788"/>
                  </a:lnTo>
                  <a:lnTo>
                    <a:pt x="237" y="785"/>
                  </a:lnTo>
                  <a:lnTo>
                    <a:pt x="244" y="781"/>
                  </a:lnTo>
                  <a:lnTo>
                    <a:pt x="251" y="775"/>
                  </a:lnTo>
                  <a:lnTo>
                    <a:pt x="241" y="774"/>
                  </a:lnTo>
                  <a:lnTo>
                    <a:pt x="232" y="774"/>
                  </a:lnTo>
                  <a:lnTo>
                    <a:pt x="223" y="774"/>
                  </a:lnTo>
                  <a:lnTo>
                    <a:pt x="215" y="775"/>
                  </a:lnTo>
                  <a:lnTo>
                    <a:pt x="219" y="789"/>
                  </a:lnTo>
                  <a:close/>
                  <a:moveTo>
                    <a:pt x="1273" y="548"/>
                  </a:moveTo>
                  <a:lnTo>
                    <a:pt x="1273" y="548"/>
                  </a:lnTo>
                  <a:lnTo>
                    <a:pt x="1267" y="545"/>
                  </a:lnTo>
                  <a:lnTo>
                    <a:pt x="1260" y="544"/>
                  </a:lnTo>
                  <a:lnTo>
                    <a:pt x="1256" y="545"/>
                  </a:lnTo>
                  <a:lnTo>
                    <a:pt x="1252" y="548"/>
                  </a:lnTo>
                  <a:lnTo>
                    <a:pt x="1248" y="551"/>
                  </a:lnTo>
                  <a:lnTo>
                    <a:pt x="1248" y="554"/>
                  </a:lnTo>
                  <a:lnTo>
                    <a:pt x="1249" y="555"/>
                  </a:lnTo>
                  <a:lnTo>
                    <a:pt x="1252" y="561"/>
                  </a:lnTo>
                  <a:lnTo>
                    <a:pt x="1272" y="554"/>
                  </a:lnTo>
                  <a:lnTo>
                    <a:pt x="1273" y="551"/>
                  </a:lnTo>
                  <a:lnTo>
                    <a:pt x="1273" y="548"/>
                  </a:lnTo>
                  <a:close/>
                  <a:moveTo>
                    <a:pt x="903" y="980"/>
                  </a:moveTo>
                  <a:lnTo>
                    <a:pt x="903" y="980"/>
                  </a:lnTo>
                  <a:lnTo>
                    <a:pt x="931" y="970"/>
                  </a:lnTo>
                  <a:lnTo>
                    <a:pt x="927" y="965"/>
                  </a:lnTo>
                  <a:lnTo>
                    <a:pt x="921" y="961"/>
                  </a:lnTo>
                  <a:lnTo>
                    <a:pt x="914" y="959"/>
                  </a:lnTo>
                  <a:lnTo>
                    <a:pt x="907" y="962"/>
                  </a:lnTo>
                  <a:lnTo>
                    <a:pt x="903" y="980"/>
                  </a:lnTo>
                  <a:close/>
                  <a:moveTo>
                    <a:pt x="305" y="357"/>
                  </a:moveTo>
                  <a:lnTo>
                    <a:pt x="305" y="357"/>
                  </a:lnTo>
                  <a:lnTo>
                    <a:pt x="295" y="340"/>
                  </a:lnTo>
                  <a:lnTo>
                    <a:pt x="276" y="356"/>
                  </a:lnTo>
                  <a:lnTo>
                    <a:pt x="284" y="360"/>
                  </a:lnTo>
                  <a:lnTo>
                    <a:pt x="291" y="361"/>
                  </a:lnTo>
                  <a:lnTo>
                    <a:pt x="298" y="361"/>
                  </a:lnTo>
                  <a:lnTo>
                    <a:pt x="305" y="357"/>
                  </a:lnTo>
                  <a:close/>
                  <a:moveTo>
                    <a:pt x="791" y="84"/>
                  </a:moveTo>
                  <a:lnTo>
                    <a:pt x="791" y="84"/>
                  </a:lnTo>
                  <a:lnTo>
                    <a:pt x="774" y="86"/>
                  </a:lnTo>
                  <a:lnTo>
                    <a:pt x="766" y="88"/>
                  </a:lnTo>
                  <a:lnTo>
                    <a:pt x="763" y="90"/>
                  </a:lnTo>
                  <a:lnTo>
                    <a:pt x="762" y="93"/>
                  </a:lnTo>
                  <a:lnTo>
                    <a:pt x="761" y="101"/>
                  </a:lnTo>
                  <a:lnTo>
                    <a:pt x="765" y="100"/>
                  </a:lnTo>
                  <a:lnTo>
                    <a:pt x="770" y="98"/>
                  </a:lnTo>
                  <a:lnTo>
                    <a:pt x="779" y="97"/>
                  </a:lnTo>
                  <a:lnTo>
                    <a:pt x="783" y="95"/>
                  </a:lnTo>
                  <a:lnTo>
                    <a:pt x="787" y="93"/>
                  </a:lnTo>
                  <a:lnTo>
                    <a:pt x="790" y="90"/>
                  </a:lnTo>
                  <a:lnTo>
                    <a:pt x="791" y="84"/>
                  </a:lnTo>
                  <a:close/>
                  <a:moveTo>
                    <a:pt x="305" y="608"/>
                  </a:moveTo>
                  <a:lnTo>
                    <a:pt x="305" y="608"/>
                  </a:lnTo>
                  <a:lnTo>
                    <a:pt x="295" y="605"/>
                  </a:lnTo>
                  <a:lnTo>
                    <a:pt x="287" y="604"/>
                  </a:lnTo>
                  <a:lnTo>
                    <a:pt x="283" y="606"/>
                  </a:lnTo>
                  <a:lnTo>
                    <a:pt x="282" y="608"/>
                  </a:lnTo>
                  <a:lnTo>
                    <a:pt x="280" y="609"/>
                  </a:lnTo>
                  <a:lnTo>
                    <a:pt x="282" y="613"/>
                  </a:lnTo>
                  <a:lnTo>
                    <a:pt x="283" y="616"/>
                  </a:lnTo>
                  <a:lnTo>
                    <a:pt x="284" y="619"/>
                  </a:lnTo>
                  <a:lnTo>
                    <a:pt x="287" y="620"/>
                  </a:lnTo>
                  <a:lnTo>
                    <a:pt x="291" y="622"/>
                  </a:lnTo>
                  <a:lnTo>
                    <a:pt x="294" y="622"/>
                  </a:lnTo>
                  <a:lnTo>
                    <a:pt x="295" y="620"/>
                  </a:lnTo>
                  <a:lnTo>
                    <a:pt x="298" y="619"/>
                  </a:lnTo>
                  <a:lnTo>
                    <a:pt x="305" y="608"/>
                  </a:lnTo>
                  <a:close/>
                  <a:moveTo>
                    <a:pt x="651" y="532"/>
                  </a:moveTo>
                  <a:lnTo>
                    <a:pt x="651" y="532"/>
                  </a:lnTo>
                  <a:lnTo>
                    <a:pt x="646" y="527"/>
                  </a:lnTo>
                  <a:lnTo>
                    <a:pt x="643" y="525"/>
                  </a:lnTo>
                  <a:lnTo>
                    <a:pt x="640" y="525"/>
                  </a:lnTo>
                  <a:lnTo>
                    <a:pt x="633" y="526"/>
                  </a:lnTo>
                  <a:lnTo>
                    <a:pt x="626" y="529"/>
                  </a:lnTo>
                  <a:lnTo>
                    <a:pt x="625" y="530"/>
                  </a:lnTo>
                  <a:lnTo>
                    <a:pt x="625" y="533"/>
                  </a:lnTo>
                  <a:lnTo>
                    <a:pt x="625" y="536"/>
                  </a:lnTo>
                  <a:lnTo>
                    <a:pt x="626" y="538"/>
                  </a:lnTo>
                  <a:lnTo>
                    <a:pt x="632" y="540"/>
                  </a:lnTo>
                  <a:lnTo>
                    <a:pt x="639" y="540"/>
                  </a:lnTo>
                  <a:lnTo>
                    <a:pt x="644" y="537"/>
                  </a:lnTo>
                  <a:lnTo>
                    <a:pt x="651" y="532"/>
                  </a:lnTo>
                  <a:close/>
                  <a:moveTo>
                    <a:pt x="352" y="181"/>
                  </a:moveTo>
                  <a:lnTo>
                    <a:pt x="352" y="181"/>
                  </a:lnTo>
                  <a:lnTo>
                    <a:pt x="358" y="180"/>
                  </a:lnTo>
                  <a:lnTo>
                    <a:pt x="362" y="177"/>
                  </a:lnTo>
                  <a:lnTo>
                    <a:pt x="369" y="170"/>
                  </a:lnTo>
                  <a:lnTo>
                    <a:pt x="377" y="156"/>
                  </a:lnTo>
                  <a:lnTo>
                    <a:pt x="351" y="163"/>
                  </a:lnTo>
                  <a:lnTo>
                    <a:pt x="352" y="181"/>
                  </a:lnTo>
                  <a:close/>
                  <a:moveTo>
                    <a:pt x="1036" y="901"/>
                  </a:moveTo>
                  <a:lnTo>
                    <a:pt x="1036" y="901"/>
                  </a:lnTo>
                  <a:lnTo>
                    <a:pt x="1026" y="904"/>
                  </a:lnTo>
                  <a:lnTo>
                    <a:pt x="1021" y="905"/>
                  </a:lnTo>
                  <a:lnTo>
                    <a:pt x="1015" y="910"/>
                  </a:lnTo>
                  <a:lnTo>
                    <a:pt x="1014" y="912"/>
                  </a:lnTo>
                  <a:lnTo>
                    <a:pt x="1014" y="915"/>
                  </a:lnTo>
                  <a:lnTo>
                    <a:pt x="1015" y="919"/>
                  </a:lnTo>
                  <a:lnTo>
                    <a:pt x="1020" y="922"/>
                  </a:lnTo>
                  <a:lnTo>
                    <a:pt x="1024" y="923"/>
                  </a:lnTo>
                  <a:lnTo>
                    <a:pt x="1029" y="923"/>
                  </a:lnTo>
                  <a:lnTo>
                    <a:pt x="1036" y="901"/>
                  </a:lnTo>
                  <a:close/>
                  <a:moveTo>
                    <a:pt x="282" y="177"/>
                  </a:moveTo>
                  <a:lnTo>
                    <a:pt x="282" y="177"/>
                  </a:lnTo>
                  <a:lnTo>
                    <a:pt x="311" y="174"/>
                  </a:lnTo>
                  <a:lnTo>
                    <a:pt x="312" y="169"/>
                  </a:lnTo>
                  <a:lnTo>
                    <a:pt x="290" y="160"/>
                  </a:lnTo>
                  <a:lnTo>
                    <a:pt x="282" y="177"/>
                  </a:lnTo>
                  <a:close/>
                  <a:moveTo>
                    <a:pt x="1011" y="892"/>
                  </a:moveTo>
                  <a:lnTo>
                    <a:pt x="1011" y="892"/>
                  </a:lnTo>
                  <a:lnTo>
                    <a:pt x="1008" y="876"/>
                  </a:lnTo>
                  <a:lnTo>
                    <a:pt x="1000" y="879"/>
                  </a:lnTo>
                  <a:lnTo>
                    <a:pt x="993" y="882"/>
                  </a:lnTo>
                  <a:lnTo>
                    <a:pt x="992" y="885"/>
                  </a:lnTo>
                  <a:lnTo>
                    <a:pt x="990" y="887"/>
                  </a:lnTo>
                  <a:lnTo>
                    <a:pt x="990" y="890"/>
                  </a:lnTo>
                  <a:lnTo>
                    <a:pt x="990" y="894"/>
                  </a:lnTo>
                  <a:lnTo>
                    <a:pt x="1011" y="892"/>
                  </a:lnTo>
                  <a:close/>
                  <a:moveTo>
                    <a:pt x="558" y="430"/>
                  </a:moveTo>
                  <a:lnTo>
                    <a:pt x="558" y="430"/>
                  </a:lnTo>
                  <a:lnTo>
                    <a:pt x="552" y="425"/>
                  </a:lnTo>
                  <a:lnTo>
                    <a:pt x="545" y="421"/>
                  </a:lnTo>
                  <a:lnTo>
                    <a:pt x="539" y="419"/>
                  </a:lnTo>
                  <a:lnTo>
                    <a:pt x="531" y="421"/>
                  </a:lnTo>
                  <a:lnTo>
                    <a:pt x="538" y="437"/>
                  </a:lnTo>
                  <a:lnTo>
                    <a:pt x="558" y="430"/>
                  </a:lnTo>
                  <a:close/>
                  <a:moveTo>
                    <a:pt x="984" y="922"/>
                  </a:moveTo>
                  <a:lnTo>
                    <a:pt x="984" y="922"/>
                  </a:lnTo>
                  <a:lnTo>
                    <a:pt x="1006" y="916"/>
                  </a:lnTo>
                  <a:lnTo>
                    <a:pt x="1003" y="910"/>
                  </a:lnTo>
                  <a:lnTo>
                    <a:pt x="1000" y="907"/>
                  </a:lnTo>
                  <a:lnTo>
                    <a:pt x="996" y="907"/>
                  </a:lnTo>
                  <a:lnTo>
                    <a:pt x="989" y="908"/>
                  </a:lnTo>
                  <a:lnTo>
                    <a:pt x="984" y="911"/>
                  </a:lnTo>
                  <a:lnTo>
                    <a:pt x="979" y="914"/>
                  </a:lnTo>
                  <a:lnTo>
                    <a:pt x="979" y="915"/>
                  </a:lnTo>
                  <a:lnTo>
                    <a:pt x="979" y="918"/>
                  </a:lnTo>
                  <a:lnTo>
                    <a:pt x="984" y="922"/>
                  </a:lnTo>
                  <a:close/>
                  <a:moveTo>
                    <a:pt x="758" y="313"/>
                  </a:moveTo>
                  <a:lnTo>
                    <a:pt x="758" y="313"/>
                  </a:lnTo>
                  <a:lnTo>
                    <a:pt x="748" y="307"/>
                  </a:lnTo>
                  <a:lnTo>
                    <a:pt x="745" y="306"/>
                  </a:lnTo>
                  <a:lnTo>
                    <a:pt x="743" y="306"/>
                  </a:lnTo>
                  <a:lnTo>
                    <a:pt x="738" y="307"/>
                  </a:lnTo>
                  <a:lnTo>
                    <a:pt x="736" y="311"/>
                  </a:lnTo>
                  <a:lnTo>
                    <a:pt x="726" y="322"/>
                  </a:lnTo>
                  <a:lnTo>
                    <a:pt x="758" y="313"/>
                  </a:lnTo>
                  <a:close/>
                  <a:moveTo>
                    <a:pt x="294" y="187"/>
                  </a:moveTo>
                  <a:lnTo>
                    <a:pt x="294" y="187"/>
                  </a:lnTo>
                  <a:lnTo>
                    <a:pt x="266" y="199"/>
                  </a:lnTo>
                  <a:lnTo>
                    <a:pt x="279" y="203"/>
                  </a:lnTo>
                  <a:lnTo>
                    <a:pt x="283" y="205"/>
                  </a:lnTo>
                  <a:lnTo>
                    <a:pt x="286" y="203"/>
                  </a:lnTo>
                  <a:lnTo>
                    <a:pt x="288" y="202"/>
                  </a:lnTo>
                  <a:lnTo>
                    <a:pt x="290" y="198"/>
                  </a:lnTo>
                  <a:lnTo>
                    <a:pt x="294" y="187"/>
                  </a:lnTo>
                  <a:close/>
                  <a:moveTo>
                    <a:pt x="297" y="694"/>
                  </a:moveTo>
                  <a:lnTo>
                    <a:pt x="297" y="694"/>
                  </a:lnTo>
                  <a:lnTo>
                    <a:pt x="290" y="688"/>
                  </a:lnTo>
                  <a:lnTo>
                    <a:pt x="286" y="687"/>
                  </a:lnTo>
                  <a:lnTo>
                    <a:pt x="282" y="685"/>
                  </a:lnTo>
                  <a:lnTo>
                    <a:pt x="279" y="687"/>
                  </a:lnTo>
                  <a:lnTo>
                    <a:pt x="275" y="688"/>
                  </a:lnTo>
                  <a:lnTo>
                    <a:pt x="266" y="694"/>
                  </a:lnTo>
                  <a:lnTo>
                    <a:pt x="297" y="694"/>
                  </a:lnTo>
                  <a:close/>
                  <a:moveTo>
                    <a:pt x="655" y="303"/>
                  </a:moveTo>
                  <a:lnTo>
                    <a:pt x="655" y="303"/>
                  </a:lnTo>
                  <a:lnTo>
                    <a:pt x="672" y="310"/>
                  </a:lnTo>
                  <a:lnTo>
                    <a:pt x="689" y="295"/>
                  </a:lnTo>
                  <a:lnTo>
                    <a:pt x="679" y="293"/>
                  </a:lnTo>
                  <a:lnTo>
                    <a:pt x="671" y="295"/>
                  </a:lnTo>
                  <a:lnTo>
                    <a:pt x="664" y="298"/>
                  </a:lnTo>
                  <a:lnTo>
                    <a:pt x="655" y="303"/>
                  </a:lnTo>
                  <a:close/>
                  <a:moveTo>
                    <a:pt x="315" y="183"/>
                  </a:moveTo>
                  <a:lnTo>
                    <a:pt x="315" y="183"/>
                  </a:lnTo>
                  <a:lnTo>
                    <a:pt x="308" y="188"/>
                  </a:lnTo>
                  <a:lnTo>
                    <a:pt x="301" y="195"/>
                  </a:lnTo>
                  <a:lnTo>
                    <a:pt x="301" y="196"/>
                  </a:lnTo>
                  <a:lnTo>
                    <a:pt x="301" y="199"/>
                  </a:lnTo>
                  <a:lnTo>
                    <a:pt x="304" y="203"/>
                  </a:lnTo>
                  <a:lnTo>
                    <a:pt x="306" y="203"/>
                  </a:lnTo>
                  <a:lnTo>
                    <a:pt x="311" y="203"/>
                  </a:lnTo>
                  <a:lnTo>
                    <a:pt x="315" y="199"/>
                  </a:lnTo>
                  <a:lnTo>
                    <a:pt x="318" y="194"/>
                  </a:lnTo>
                  <a:lnTo>
                    <a:pt x="318" y="188"/>
                  </a:lnTo>
                  <a:lnTo>
                    <a:pt x="315" y="183"/>
                  </a:lnTo>
                  <a:close/>
                  <a:moveTo>
                    <a:pt x="468" y="653"/>
                  </a:moveTo>
                  <a:lnTo>
                    <a:pt x="468" y="653"/>
                  </a:lnTo>
                  <a:lnTo>
                    <a:pt x="464" y="658"/>
                  </a:lnTo>
                  <a:lnTo>
                    <a:pt x="481" y="674"/>
                  </a:lnTo>
                  <a:lnTo>
                    <a:pt x="488" y="655"/>
                  </a:lnTo>
                  <a:lnTo>
                    <a:pt x="468" y="653"/>
                  </a:lnTo>
                  <a:close/>
                  <a:moveTo>
                    <a:pt x="889" y="196"/>
                  </a:moveTo>
                  <a:lnTo>
                    <a:pt x="889" y="196"/>
                  </a:lnTo>
                  <a:lnTo>
                    <a:pt x="889" y="226"/>
                  </a:lnTo>
                  <a:lnTo>
                    <a:pt x="909" y="206"/>
                  </a:lnTo>
                  <a:lnTo>
                    <a:pt x="889" y="196"/>
                  </a:lnTo>
                  <a:close/>
                  <a:moveTo>
                    <a:pt x="647" y="137"/>
                  </a:moveTo>
                  <a:lnTo>
                    <a:pt x="647" y="137"/>
                  </a:lnTo>
                  <a:lnTo>
                    <a:pt x="625" y="142"/>
                  </a:lnTo>
                  <a:lnTo>
                    <a:pt x="625" y="147"/>
                  </a:lnTo>
                  <a:lnTo>
                    <a:pt x="646" y="158"/>
                  </a:lnTo>
                  <a:lnTo>
                    <a:pt x="647" y="137"/>
                  </a:lnTo>
                  <a:close/>
                  <a:moveTo>
                    <a:pt x="697" y="119"/>
                  </a:moveTo>
                  <a:lnTo>
                    <a:pt x="697" y="119"/>
                  </a:lnTo>
                  <a:lnTo>
                    <a:pt x="698" y="123"/>
                  </a:lnTo>
                  <a:lnTo>
                    <a:pt x="732" y="116"/>
                  </a:lnTo>
                  <a:lnTo>
                    <a:pt x="718" y="112"/>
                  </a:lnTo>
                  <a:lnTo>
                    <a:pt x="709" y="111"/>
                  </a:lnTo>
                  <a:lnTo>
                    <a:pt x="707" y="111"/>
                  </a:lnTo>
                  <a:lnTo>
                    <a:pt x="704" y="112"/>
                  </a:lnTo>
                  <a:lnTo>
                    <a:pt x="697" y="119"/>
                  </a:lnTo>
                  <a:close/>
                  <a:moveTo>
                    <a:pt x="856" y="705"/>
                  </a:moveTo>
                  <a:lnTo>
                    <a:pt x="856" y="705"/>
                  </a:lnTo>
                  <a:lnTo>
                    <a:pt x="851" y="698"/>
                  </a:lnTo>
                  <a:lnTo>
                    <a:pt x="849" y="695"/>
                  </a:lnTo>
                  <a:lnTo>
                    <a:pt x="845" y="694"/>
                  </a:lnTo>
                  <a:lnTo>
                    <a:pt x="838" y="695"/>
                  </a:lnTo>
                  <a:lnTo>
                    <a:pt x="827" y="698"/>
                  </a:lnTo>
                  <a:lnTo>
                    <a:pt x="834" y="702"/>
                  </a:lnTo>
                  <a:lnTo>
                    <a:pt x="841" y="706"/>
                  </a:lnTo>
                  <a:lnTo>
                    <a:pt x="848" y="706"/>
                  </a:lnTo>
                  <a:lnTo>
                    <a:pt x="852" y="706"/>
                  </a:lnTo>
                  <a:lnTo>
                    <a:pt x="856" y="705"/>
                  </a:lnTo>
                  <a:close/>
                  <a:moveTo>
                    <a:pt x="981" y="471"/>
                  </a:moveTo>
                  <a:lnTo>
                    <a:pt x="981" y="471"/>
                  </a:lnTo>
                  <a:lnTo>
                    <a:pt x="993" y="471"/>
                  </a:lnTo>
                  <a:lnTo>
                    <a:pt x="1000" y="471"/>
                  </a:lnTo>
                  <a:lnTo>
                    <a:pt x="1006" y="469"/>
                  </a:lnTo>
                  <a:lnTo>
                    <a:pt x="1013" y="465"/>
                  </a:lnTo>
                  <a:lnTo>
                    <a:pt x="1004" y="461"/>
                  </a:lnTo>
                  <a:lnTo>
                    <a:pt x="1000" y="461"/>
                  </a:lnTo>
                  <a:lnTo>
                    <a:pt x="996" y="461"/>
                  </a:lnTo>
                  <a:lnTo>
                    <a:pt x="989" y="464"/>
                  </a:lnTo>
                  <a:lnTo>
                    <a:pt x="981" y="471"/>
                  </a:lnTo>
                  <a:close/>
                  <a:moveTo>
                    <a:pt x="597" y="880"/>
                  </a:moveTo>
                  <a:lnTo>
                    <a:pt x="597" y="880"/>
                  </a:lnTo>
                  <a:lnTo>
                    <a:pt x="579" y="880"/>
                  </a:lnTo>
                  <a:lnTo>
                    <a:pt x="579" y="894"/>
                  </a:lnTo>
                  <a:lnTo>
                    <a:pt x="585" y="896"/>
                  </a:lnTo>
                  <a:lnTo>
                    <a:pt x="588" y="896"/>
                  </a:lnTo>
                  <a:lnTo>
                    <a:pt x="590" y="894"/>
                  </a:lnTo>
                  <a:lnTo>
                    <a:pt x="593" y="893"/>
                  </a:lnTo>
                  <a:lnTo>
                    <a:pt x="596" y="887"/>
                  </a:lnTo>
                  <a:lnTo>
                    <a:pt x="597" y="880"/>
                  </a:lnTo>
                  <a:close/>
                  <a:moveTo>
                    <a:pt x="273" y="609"/>
                  </a:moveTo>
                  <a:lnTo>
                    <a:pt x="273" y="609"/>
                  </a:lnTo>
                  <a:lnTo>
                    <a:pt x="273" y="605"/>
                  </a:lnTo>
                  <a:lnTo>
                    <a:pt x="268" y="602"/>
                  </a:lnTo>
                  <a:lnTo>
                    <a:pt x="262" y="601"/>
                  </a:lnTo>
                  <a:lnTo>
                    <a:pt x="257" y="599"/>
                  </a:lnTo>
                  <a:lnTo>
                    <a:pt x="254" y="601"/>
                  </a:lnTo>
                  <a:lnTo>
                    <a:pt x="251" y="602"/>
                  </a:lnTo>
                  <a:lnTo>
                    <a:pt x="250" y="604"/>
                  </a:lnTo>
                  <a:lnTo>
                    <a:pt x="250" y="606"/>
                  </a:lnTo>
                  <a:lnTo>
                    <a:pt x="251" y="613"/>
                  </a:lnTo>
                  <a:lnTo>
                    <a:pt x="273" y="609"/>
                  </a:lnTo>
                  <a:close/>
                  <a:moveTo>
                    <a:pt x="237" y="370"/>
                  </a:moveTo>
                  <a:lnTo>
                    <a:pt x="237" y="370"/>
                  </a:lnTo>
                  <a:lnTo>
                    <a:pt x="246" y="376"/>
                  </a:lnTo>
                  <a:lnTo>
                    <a:pt x="248" y="378"/>
                  </a:lnTo>
                  <a:lnTo>
                    <a:pt x="252" y="379"/>
                  </a:lnTo>
                  <a:lnTo>
                    <a:pt x="255" y="378"/>
                  </a:lnTo>
                  <a:lnTo>
                    <a:pt x="261" y="378"/>
                  </a:lnTo>
                  <a:lnTo>
                    <a:pt x="273" y="372"/>
                  </a:lnTo>
                  <a:lnTo>
                    <a:pt x="237" y="370"/>
                  </a:lnTo>
                  <a:close/>
                  <a:moveTo>
                    <a:pt x="682" y="732"/>
                  </a:moveTo>
                  <a:lnTo>
                    <a:pt x="682" y="732"/>
                  </a:lnTo>
                  <a:lnTo>
                    <a:pt x="675" y="717"/>
                  </a:lnTo>
                  <a:lnTo>
                    <a:pt x="657" y="730"/>
                  </a:lnTo>
                  <a:lnTo>
                    <a:pt x="660" y="732"/>
                  </a:lnTo>
                  <a:lnTo>
                    <a:pt x="682" y="732"/>
                  </a:lnTo>
                  <a:close/>
                  <a:moveTo>
                    <a:pt x="500" y="688"/>
                  </a:moveTo>
                  <a:lnTo>
                    <a:pt x="500" y="688"/>
                  </a:lnTo>
                  <a:lnTo>
                    <a:pt x="493" y="687"/>
                  </a:lnTo>
                  <a:lnTo>
                    <a:pt x="486" y="688"/>
                  </a:lnTo>
                  <a:lnTo>
                    <a:pt x="481" y="691"/>
                  </a:lnTo>
                  <a:lnTo>
                    <a:pt x="477" y="694"/>
                  </a:lnTo>
                  <a:lnTo>
                    <a:pt x="475" y="696"/>
                  </a:lnTo>
                  <a:lnTo>
                    <a:pt x="477" y="698"/>
                  </a:lnTo>
                  <a:lnTo>
                    <a:pt x="478" y="705"/>
                  </a:lnTo>
                  <a:lnTo>
                    <a:pt x="500" y="688"/>
                  </a:lnTo>
                  <a:close/>
                  <a:moveTo>
                    <a:pt x="748" y="136"/>
                  </a:moveTo>
                  <a:lnTo>
                    <a:pt x="748" y="136"/>
                  </a:lnTo>
                  <a:lnTo>
                    <a:pt x="744" y="130"/>
                  </a:lnTo>
                  <a:lnTo>
                    <a:pt x="741" y="127"/>
                  </a:lnTo>
                  <a:lnTo>
                    <a:pt x="737" y="127"/>
                  </a:lnTo>
                  <a:lnTo>
                    <a:pt x="733" y="127"/>
                  </a:lnTo>
                  <a:lnTo>
                    <a:pt x="730" y="129"/>
                  </a:lnTo>
                  <a:lnTo>
                    <a:pt x="727" y="131"/>
                  </a:lnTo>
                  <a:lnTo>
                    <a:pt x="723" y="137"/>
                  </a:lnTo>
                  <a:lnTo>
                    <a:pt x="720" y="140"/>
                  </a:lnTo>
                  <a:lnTo>
                    <a:pt x="718" y="141"/>
                  </a:lnTo>
                  <a:lnTo>
                    <a:pt x="748" y="136"/>
                  </a:lnTo>
                  <a:close/>
                  <a:moveTo>
                    <a:pt x="1190" y="471"/>
                  </a:moveTo>
                  <a:lnTo>
                    <a:pt x="1190" y="471"/>
                  </a:lnTo>
                  <a:lnTo>
                    <a:pt x="1208" y="464"/>
                  </a:lnTo>
                  <a:lnTo>
                    <a:pt x="1198" y="458"/>
                  </a:lnTo>
                  <a:lnTo>
                    <a:pt x="1190" y="453"/>
                  </a:lnTo>
                  <a:lnTo>
                    <a:pt x="1186" y="454"/>
                  </a:lnTo>
                  <a:lnTo>
                    <a:pt x="1180" y="457"/>
                  </a:lnTo>
                  <a:lnTo>
                    <a:pt x="1190" y="471"/>
                  </a:lnTo>
                  <a:close/>
                  <a:moveTo>
                    <a:pt x="936" y="932"/>
                  </a:moveTo>
                  <a:lnTo>
                    <a:pt x="936" y="932"/>
                  </a:lnTo>
                  <a:lnTo>
                    <a:pt x="912" y="930"/>
                  </a:lnTo>
                  <a:lnTo>
                    <a:pt x="910" y="934"/>
                  </a:lnTo>
                  <a:lnTo>
                    <a:pt x="931" y="944"/>
                  </a:lnTo>
                  <a:lnTo>
                    <a:pt x="936" y="932"/>
                  </a:lnTo>
                  <a:close/>
                  <a:moveTo>
                    <a:pt x="1197" y="509"/>
                  </a:moveTo>
                  <a:lnTo>
                    <a:pt x="1197" y="509"/>
                  </a:lnTo>
                  <a:lnTo>
                    <a:pt x="1191" y="508"/>
                  </a:lnTo>
                  <a:lnTo>
                    <a:pt x="1187" y="508"/>
                  </a:lnTo>
                  <a:lnTo>
                    <a:pt x="1183" y="509"/>
                  </a:lnTo>
                  <a:lnTo>
                    <a:pt x="1180" y="511"/>
                  </a:lnTo>
                  <a:lnTo>
                    <a:pt x="1175" y="516"/>
                  </a:lnTo>
                  <a:lnTo>
                    <a:pt x="1168" y="520"/>
                  </a:lnTo>
                  <a:lnTo>
                    <a:pt x="1176" y="530"/>
                  </a:lnTo>
                  <a:lnTo>
                    <a:pt x="1197" y="509"/>
                  </a:lnTo>
                  <a:close/>
                  <a:moveTo>
                    <a:pt x="1002" y="116"/>
                  </a:moveTo>
                  <a:lnTo>
                    <a:pt x="1002" y="116"/>
                  </a:lnTo>
                  <a:lnTo>
                    <a:pt x="1000" y="120"/>
                  </a:lnTo>
                  <a:lnTo>
                    <a:pt x="1007" y="123"/>
                  </a:lnTo>
                  <a:lnTo>
                    <a:pt x="1014" y="123"/>
                  </a:lnTo>
                  <a:lnTo>
                    <a:pt x="1022" y="122"/>
                  </a:lnTo>
                  <a:lnTo>
                    <a:pt x="1031" y="116"/>
                  </a:lnTo>
                  <a:lnTo>
                    <a:pt x="1002" y="116"/>
                  </a:lnTo>
                  <a:close/>
                  <a:moveTo>
                    <a:pt x="1093" y="678"/>
                  </a:moveTo>
                  <a:lnTo>
                    <a:pt x="1093" y="678"/>
                  </a:lnTo>
                  <a:lnTo>
                    <a:pt x="1103" y="674"/>
                  </a:lnTo>
                  <a:lnTo>
                    <a:pt x="1108" y="671"/>
                  </a:lnTo>
                  <a:lnTo>
                    <a:pt x="1110" y="666"/>
                  </a:lnTo>
                  <a:lnTo>
                    <a:pt x="1110" y="659"/>
                  </a:lnTo>
                  <a:lnTo>
                    <a:pt x="1100" y="666"/>
                  </a:lnTo>
                  <a:lnTo>
                    <a:pt x="1094" y="671"/>
                  </a:lnTo>
                  <a:lnTo>
                    <a:pt x="1093" y="674"/>
                  </a:lnTo>
                  <a:lnTo>
                    <a:pt x="1093" y="678"/>
                  </a:lnTo>
                  <a:close/>
                  <a:moveTo>
                    <a:pt x="426" y="653"/>
                  </a:moveTo>
                  <a:lnTo>
                    <a:pt x="426" y="653"/>
                  </a:lnTo>
                  <a:lnTo>
                    <a:pt x="430" y="658"/>
                  </a:lnTo>
                  <a:lnTo>
                    <a:pt x="432" y="660"/>
                  </a:lnTo>
                  <a:lnTo>
                    <a:pt x="457" y="655"/>
                  </a:lnTo>
                  <a:lnTo>
                    <a:pt x="456" y="651"/>
                  </a:lnTo>
                  <a:lnTo>
                    <a:pt x="426" y="653"/>
                  </a:lnTo>
                  <a:close/>
                  <a:moveTo>
                    <a:pt x="128" y="829"/>
                  </a:moveTo>
                  <a:lnTo>
                    <a:pt x="128" y="829"/>
                  </a:lnTo>
                  <a:lnTo>
                    <a:pt x="128" y="825"/>
                  </a:lnTo>
                  <a:lnTo>
                    <a:pt x="118" y="820"/>
                  </a:lnTo>
                  <a:lnTo>
                    <a:pt x="113" y="818"/>
                  </a:lnTo>
                  <a:lnTo>
                    <a:pt x="107" y="820"/>
                  </a:lnTo>
                  <a:lnTo>
                    <a:pt x="100" y="826"/>
                  </a:lnTo>
                  <a:lnTo>
                    <a:pt x="128" y="829"/>
                  </a:lnTo>
                  <a:close/>
                  <a:moveTo>
                    <a:pt x="337" y="882"/>
                  </a:moveTo>
                  <a:lnTo>
                    <a:pt x="337" y="882"/>
                  </a:lnTo>
                  <a:lnTo>
                    <a:pt x="330" y="876"/>
                  </a:lnTo>
                  <a:lnTo>
                    <a:pt x="327" y="875"/>
                  </a:lnTo>
                  <a:lnTo>
                    <a:pt x="326" y="875"/>
                  </a:lnTo>
                  <a:lnTo>
                    <a:pt x="319" y="876"/>
                  </a:lnTo>
                  <a:lnTo>
                    <a:pt x="309" y="883"/>
                  </a:lnTo>
                  <a:lnTo>
                    <a:pt x="337" y="882"/>
                  </a:lnTo>
                  <a:close/>
                  <a:moveTo>
                    <a:pt x="853" y="717"/>
                  </a:moveTo>
                  <a:lnTo>
                    <a:pt x="853" y="717"/>
                  </a:lnTo>
                  <a:lnTo>
                    <a:pt x="848" y="718"/>
                  </a:lnTo>
                  <a:lnTo>
                    <a:pt x="844" y="720"/>
                  </a:lnTo>
                  <a:lnTo>
                    <a:pt x="841" y="723"/>
                  </a:lnTo>
                  <a:lnTo>
                    <a:pt x="841" y="727"/>
                  </a:lnTo>
                  <a:lnTo>
                    <a:pt x="842" y="730"/>
                  </a:lnTo>
                  <a:lnTo>
                    <a:pt x="845" y="731"/>
                  </a:lnTo>
                  <a:lnTo>
                    <a:pt x="852" y="738"/>
                  </a:lnTo>
                  <a:lnTo>
                    <a:pt x="853" y="717"/>
                  </a:lnTo>
                  <a:close/>
                  <a:moveTo>
                    <a:pt x="698" y="327"/>
                  </a:moveTo>
                  <a:lnTo>
                    <a:pt x="698" y="327"/>
                  </a:lnTo>
                  <a:lnTo>
                    <a:pt x="694" y="332"/>
                  </a:lnTo>
                  <a:lnTo>
                    <a:pt x="694" y="334"/>
                  </a:lnTo>
                  <a:lnTo>
                    <a:pt x="694" y="336"/>
                  </a:lnTo>
                  <a:lnTo>
                    <a:pt x="697" y="340"/>
                  </a:lnTo>
                  <a:lnTo>
                    <a:pt x="700" y="343"/>
                  </a:lnTo>
                  <a:lnTo>
                    <a:pt x="704" y="343"/>
                  </a:lnTo>
                  <a:lnTo>
                    <a:pt x="708" y="343"/>
                  </a:lnTo>
                  <a:lnTo>
                    <a:pt x="704" y="331"/>
                  </a:lnTo>
                  <a:lnTo>
                    <a:pt x="701" y="328"/>
                  </a:lnTo>
                  <a:lnTo>
                    <a:pt x="698" y="327"/>
                  </a:lnTo>
                  <a:close/>
                  <a:moveTo>
                    <a:pt x="827" y="739"/>
                  </a:moveTo>
                  <a:lnTo>
                    <a:pt x="827" y="739"/>
                  </a:lnTo>
                  <a:lnTo>
                    <a:pt x="827" y="734"/>
                  </a:lnTo>
                  <a:lnTo>
                    <a:pt x="824" y="730"/>
                  </a:lnTo>
                  <a:lnTo>
                    <a:pt x="820" y="728"/>
                  </a:lnTo>
                  <a:lnTo>
                    <a:pt x="813" y="728"/>
                  </a:lnTo>
                  <a:lnTo>
                    <a:pt x="813" y="735"/>
                  </a:lnTo>
                  <a:lnTo>
                    <a:pt x="813" y="738"/>
                  </a:lnTo>
                  <a:lnTo>
                    <a:pt x="815" y="739"/>
                  </a:lnTo>
                  <a:lnTo>
                    <a:pt x="819" y="739"/>
                  </a:lnTo>
                  <a:lnTo>
                    <a:pt x="827" y="739"/>
                  </a:lnTo>
                  <a:close/>
                  <a:moveTo>
                    <a:pt x="974" y="950"/>
                  </a:moveTo>
                  <a:lnTo>
                    <a:pt x="974" y="950"/>
                  </a:lnTo>
                  <a:lnTo>
                    <a:pt x="954" y="937"/>
                  </a:lnTo>
                  <a:lnTo>
                    <a:pt x="948" y="950"/>
                  </a:lnTo>
                  <a:lnTo>
                    <a:pt x="954" y="951"/>
                  </a:lnTo>
                  <a:lnTo>
                    <a:pt x="960" y="952"/>
                  </a:lnTo>
                  <a:lnTo>
                    <a:pt x="967" y="952"/>
                  </a:lnTo>
                  <a:lnTo>
                    <a:pt x="970" y="951"/>
                  </a:lnTo>
                  <a:lnTo>
                    <a:pt x="974" y="950"/>
                  </a:lnTo>
                  <a:close/>
                  <a:moveTo>
                    <a:pt x="506" y="486"/>
                  </a:moveTo>
                  <a:lnTo>
                    <a:pt x="506" y="486"/>
                  </a:lnTo>
                  <a:lnTo>
                    <a:pt x="510" y="489"/>
                  </a:lnTo>
                  <a:lnTo>
                    <a:pt x="516" y="487"/>
                  </a:lnTo>
                  <a:lnTo>
                    <a:pt x="520" y="483"/>
                  </a:lnTo>
                  <a:lnTo>
                    <a:pt x="522" y="479"/>
                  </a:lnTo>
                  <a:lnTo>
                    <a:pt x="521" y="472"/>
                  </a:lnTo>
                  <a:lnTo>
                    <a:pt x="506" y="486"/>
                  </a:lnTo>
                  <a:close/>
                  <a:moveTo>
                    <a:pt x="542" y="487"/>
                  </a:moveTo>
                  <a:lnTo>
                    <a:pt x="542" y="487"/>
                  </a:lnTo>
                  <a:lnTo>
                    <a:pt x="545" y="479"/>
                  </a:lnTo>
                  <a:lnTo>
                    <a:pt x="545" y="476"/>
                  </a:lnTo>
                  <a:lnTo>
                    <a:pt x="543" y="475"/>
                  </a:lnTo>
                  <a:lnTo>
                    <a:pt x="542" y="473"/>
                  </a:lnTo>
                  <a:lnTo>
                    <a:pt x="539" y="472"/>
                  </a:lnTo>
                  <a:lnTo>
                    <a:pt x="529" y="472"/>
                  </a:lnTo>
                  <a:lnTo>
                    <a:pt x="542" y="487"/>
                  </a:lnTo>
                  <a:close/>
                  <a:moveTo>
                    <a:pt x="466" y="638"/>
                  </a:moveTo>
                  <a:lnTo>
                    <a:pt x="466" y="638"/>
                  </a:lnTo>
                  <a:lnTo>
                    <a:pt x="462" y="634"/>
                  </a:lnTo>
                  <a:lnTo>
                    <a:pt x="456" y="633"/>
                  </a:lnTo>
                  <a:lnTo>
                    <a:pt x="452" y="633"/>
                  </a:lnTo>
                  <a:lnTo>
                    <a:pt x="448" y="634"/>
                  </a:lnTo>
                  <a:lnTo>
                    <a:pt x="446" y="635"/>
                  </a:lnTo>
                  <a:lnTo>
                    <a:pt x="445" y="638"/>
                  </a:lnTo>
                  <a:lnTo>
                    <a:pt x="444" y="646"/>
                  </a:lnTo>
                  <a:lnTo>
                    <a:pt x="466" y="638"/>
                  </a:lnTo>
                  <a:close/>
                  <a:moveTo>
                    <a:pt x="308" y="743"/>
                  </a:moveTo>
                  <a:lnTo>
                    <a:pt x="308" y="743"/>
                  </a:lnTo>
                  <a:lnTo>
                    <a:pt x="284" y="743"/>
                  </a:lnTo>
                  <a:lnTo>
                    <a:pt x="291" y="749"/>
                  </a:lnTo>
                  <a:lnTo>
                    <a:pt x="294" y="752"/>
                  </a:lnTo>
                  <a:lnTo>
                    <a:pt x="297" y="752"/>
                  </a:lnTo>
                  <a:lnTo>
                    <a:pt x="298" y="752"/>
                  </a:lnTo>
                  <a:lnTo>
                    <a:pt x="301" y="749"/>
                  </a:lnTo>
                  <a:lnTo>
                    <a:pt x="308" y="743"/>
                  </a:lnTo>
                  <a:close/>
                  <a:moveTo>
                    <a:pt x="675" y="756"/>
                  </a:moveTo>
                  <a:lnTo>
                    <a:pt x="675" y="756"/>
                  </a:lnTo>
                  <a:lnTo>
                    <a:pt x="679" y="752"/>
                  </a:lnTo>
                  <a:lnTo>
                    <a:pt x="679" y="749"/>
                  </a:lnTo>
                  <a:lnTo>
                    <a:pt x="676" y="745"/>
                  </a:lnTo>
                  <a:lnTo>
                    <a:pt x="673" y="742"/>
                  </a:lnTo>
                  <a:lnTo>
                    <a:pt x="671" y="741"/>
                  </a:lnTo>
                  <a:lnTo>
                    <a:pt x="666" y="739"/>
                  </a:lnTo>
                  <a:lnTo>
                    <a:pt x="662" y="741"/>
                  </a:lnTo>
                  <a:lnTo>
                    <a:pt x="660" y="742"/>
                  </a:lnTo>
                  <a:lnTo>
                    <a:pt x="675" y="756"/>
                  </a:lnTo>
                  <a:close/>
                  <a:moveTo>
                    <a:pt x="351" y="889"/>
                  </a:moveTo>
                  <a:lnTo>
                    <a:pt x="351" y="889"/>
                  </a:lnTo>
                  <a:lnTo>
                    <a:pt x="347" y="892"/>
                  </a:lnTo>
                  <a:lnTo>
                    <a:pt x="345" y="894"/>
                  </a:lnTo>
                  <a:lnTo>
                    <a:pt x="345" y="898"/>
                  </a:lnTo>
                  <a:lnTo>
                    <a:pt x="349" y="905"/>
                  </a:lnTo>
                  <a:lnTo>
                    <a:pt x="352" y="901"/>
                  </a:lnTo>
                  <a:lnTo>
                    <a:pt x="354" y="898"/>
                  </a:lnTo>
                  <a:lnTo>
                    <a:pt x="354" y="894"/>
                  </a:lnTo>
                  <a:lnTo>
                    <a:pt x="351" y="889"/>
                  </a:lnTo>
                  <a:close/>
                  <a:moveTo>
                    <a:pt x="660" y="338"/>
                  </a:moveTo>
                  <a:lnTo>
                    <a:pt x="660" y="338"/>
                  </a:lnTo>
                  <a:lnTo>
                    <a:pt x="672" y="339"/>
                  </a:lnTo>
                  <a:lnTo>
                    <a:pt x="675" y="339"/>
                  </a:lnTo>
                  <a:lnTo>
                    <a:pt x="678" y="338"/>
                  </a:lnTo>
                  <a:lnTo>
                    <a:pt x="678" y="336"/>
                  </a:lnTo>
                  <a:lnTo>
                    <a:pt x="678" y="334"/>
                  </a:lnTo>
                  <a:lnTo>
                    <a:pt x="676" y="325"/>
                  </a:lnTo>
                  <a:lnTo>
                    <a:pt x="660" y="338"/>
                  </a:lnTo>
                  <a:close/>
                  <a:moveTo>
                    <a:pt x="462" y="454"/>
                  </a:moveTo>
                  <a:lnTo>
                    <a:pt x="462" y="454"/>
                  </a:lnTo>
                  <a:lnTo>
                    <a:pt x="459" y="450"/>
                  </a:lnTo>
                  <a:lnTo>
                    <a:pt x="438" y="460"/>
                  </a:lnTo>
                  <a:lnTo>
                    <a:pt x="444" y="462"/>
                  </a:lnTo>
                  <a:lnTo>
                    <a:pt x="448" y="464"/>
                  </a:lnTo>
                  <a:lnTo>
                    <a:pt x="450" y="462"/>
                  </a:lnTo>
                  <a:lnTo>
                    <a:pt x="453" y="462"/>
                  </a:lnTo>
                  <a:lnTo>
                    <a:pt x="457" y="458"/>
                  </a:lnTo>
                  <a:lnTo>
                    <a:pt x="462" y="454"/>
                  </a:lnTo>
                  <a:close/>
                  <a:moveTo>
                    <a:pt x="1256" y="457"/>
                  </a:moveTo>
                  <a:lnTo>
                    <a:pt x="1256" y="457"/>
                  </a:lnTo>
                  <a:lnTo>
                    <a:pt x="1251" y="453"/>
                  </a:lnTo>
                  <a:lnTo>
                    <a:pt x="1248" y="451"/>
                  </a:lnTo>
                  <a:lnTo>
                    <a:pt x="1242" y="454"/>
                  </a:lnTo>
                  <a:lnTo>
                    <a:pt x="1238" y="458"/>
                  </a:lnTo>
                  <a:lnTo>
                    <a:pt x="1241" y="461"/>
                  </a:lnTo>
                  <a:lnTo>
                    <a:pt x="1244" y="464"/>
                  </a:lnTo>
                  <a:lnTo>
                    <a:pt x="1249" y="461"/>
                  </a:lnTo>
                  <a:lnTo>
                    <a:pt x="1256" y="457"/>
                  </a:lnTo>
                  <a:close/>
                  <a:moveTo>
                    <a:pt x="1025" y="748"/>
                  </a:moveTo>
                  <a:lnTo>
                    <a:pt x="1025" y="748"/>
                  </a:lnTo>
                  <a:lnTo>
                    <a:pt x="1022" y="741"/>
                  </a:lnTo>
                  <a:lnTo>
                    <a:pt x="1004" y="746"/>
                  </a:lnTo>
                  <a:lnTo>
                    <a:pt x="1006" y="750"/>
                  </a:lnTo>
                  <a:lnTo>
                    <a:pt x="1025" y="748"/>
                  </a:lnTo>
                  <a:close/>
                  <a:moveTo>
                    <a:pt x="658" y="336"/>
                  </a:moveTo>
                  <a:lnTo>
                    <a:pt x="658" y="336"/>
                  </a:lnTo>
                  <a:lnTo>
                    <a:pt x="650" y="338"/>
                  </a:lnTo>
                  <a:lnTo>
                    <a:pt x="646" y="340"/>
                  </a:lnTo>
                  <a:lnTo>
                    <a:pt x="643" y="345"/>
                  </a:lnTo>
                  <a:lnTo>
                    <a:pt x="643" y="350"/>
                  </a:lnTo>
                  <a:lnTo>
                    <a:pt x="650" y="349"/>
                  </a:lnTo>
                  <a:lnTo>
                    <a:pt x="654" y="346"/>
                  </a:lnTo>
                  <a:lnTo>
                    <a:pt x="655" y="342"/>
                  </a:lnTo>
                  <a:lnTo>
                    <a:pt x="658" y="336"/>
                  </a:lnTo>
                  <a:close/>
                  <a:moveTo>
                    <a:pt x="1098" y="154"/>
                  </a:moveTo>
                  <a:lnTo>
                    <a:pt x="1098" y="154"/>
                  </a:lnTo>
                  <a:lnTo>
                    <a:pt x="1092" y="147"/>
                  </a:lnTo>
                  <a:lnTo>
                    <a:pt x="1090" y="145"/>
                  </a:lnTo>
                  <a:lnTo>
                    <a:pt x="1087" y="144"/>
                  </a:lnTo>
                  <a:lnTo>
                    <a:pt x="1079" y="145"/>
                  </a:lnTo>
                  <a:lnTo>
                    <a:pt x="1076" y="148"/>
                  </a:lnTo>
                  <a:lnTo>
                    <a:pt x="1075" y="151"/>
                  </a:lnTo>
                  <a:lnTo>
                    <a:pt x="1075" y="154"/>
                  </a:lnTo>
                  <a:lnTo>
                    <a:pt x="1098" y="154"/>
                  </a:lnTo>
                  <a:close/>
                  <a:moveTo>
                    <a:pt x="585" y="1038"/>
                  </a:moveTo>
                  <a:lnTo>
                    <a:pt x="585" y="1038"/>
                  </a:lnTo>
                  <a:lnTo>
                    <a:pt x="578" y="1036"/>
                  </a:lnTo>
                  <a:lnTo>
                    <a:pt x="574" y="1034"/>
                  </a:lnTo>
                  <a:lnTo>
                    <a:pt x="570" y="1036"/>
                  </a:lnTo>
                  <a:lnTo>
                    <a:pt x="563" y="1037"/>
                  </a:lnTo>
                  <a:lnTo>
                    <a:pt x="568" y="1041"/>
                  </a:lnTo>
                  <a:lnTo>
                    <a:pt x="572" y="1042"/>
                  </a:lnTo>
                  <a:lnTo>
                    <a:pt x="578" y="1042"/>
                  </a:lnTo>
                  <a:lnTo>
                    <a:pt x="585" y="1038"/>
                  </a:lnTo>
                  <a:close/>
                  <a:moveTo>
                    <a:pt x="1230" y="419"/>
                  </a:moveTo>
                  <a:lnTo>
                    <a:pt x="1230" y="419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47" y="424"/>
                  </a:lnTo>
                  <a:lnTo>
                    <a:pt x="1248" y="422"/>
                  </a:lnTo>
                  <a:lnTo>
                    <a:pt x="1249" y="419"/>
                  </a:lnTo>
                  <a:lnTo>
                    <a:pt x="1249" y="411"/>
                  </a:lnTo>
                  <a:lnTo>
                    <a:pt x="1230" y="419"/>
                  </a:lnTo>
                  <a:close/>
                  <a:moveTo>
                    <a:pt x="581" y="1062"/>
                  </a:moveTo>
                  <a:lnTo>
                    <a:pt x="581" y="1062"/>
                  </a:lnTo>
                  <a:lnTo>
                    <a:pt x="600" y="1062"/>
                  </a:lnTo>
                  <a:lnTo>
                    <a:pt x="594" y="1056"/>
                  </a:lnTo>
                  <a:lnTo>
                    <a:pt x="590" y="1054"/>
                  </a:lnTo>
                  <a:lnTo>
                    <a:pt x="588" y="1055"/>
                  </a:lnTo>
                  <a:lnTo>
                    <a:pt x="586" y="1056"/>
                  </a:lnTo>
                  <a:lnTo>
                    <a:pt x="581" y="1062"/>
                  </a:lnTo>
                  <a:close/>
                  <a:moveTo>
                    <a:pt x="291" y="854"/>
                  </a:moveTo>
                  <a:lnTo>
                    <a:pt x="291" y="854"/>
                  </a:lnTo>
                  <a:lnTo>
                    <a:pt x="276" y="846"/>
                  </a:lnTo>
                  <a:lnTo>
                    <a:pt x="276" y="853"/>
                  </a:lnTo>
                  <a:lnTo>
                    <a:pt x="276" y="856"/>
                  </a:lnTo>
                  <a:lnTo>
                    <a:pt x="277" y="857"/>
                  </a:lnTo>
                  <a:lnTo>
                    <a:pt x="282" y="857"/>
                  </a:lnTo>
                  <a:lnTo>
                    <a:pt x="291" y="854"/>
                  </a:lnTo>
                  <a:close/>
                  <a:moveTo>
                    <a:pt x="1159" y="408"/>
                  </a:moveTo>
                  <a:lnTo>
                    <a:pt x="1159" y="408"/>
                  </a:lnTo>
                  <a:lnTo>
                    <a:pt x="1165" y="411"/>
                  </a:lnTo>
                  <a:lnTo>
                    <a:pt x="1166" y="407"/>
                  </a:lnTo>
                  <a:lnTo>
                    <a:pt x="1168" y="403"/>
                  </a:lnTo>
                  <a:lnTo>
                    <a:pt x="1166" y="399"/>
                  </a:lnTo>
                  <a:lnTo>
                    <a:pt x="1162" y="394"/>
                  </a:lnTo>
                  <a:lnTo>
                    <a:pt x="1158" y="397"/>
                  </a:lnTo>
                  <a:lnTo>
                    <a:pt x="1155" y="399"/>
                  </a:lnTo>
                  <a:lnTo>
                    <a:pt x="1155" y="400"/>
                  </a:lnTo>
                  <a:lnTo>
                    <a:pt x="1157" y="404"/>
                  </a:lnTo>
                  <a:lnTo>
                    <a:pt x="1159" y="408"/>
                  </a:lnTo>
                  <a:close/>
                  <a:moveTo>
                    <a:pt x="212" y="880"/>
                  </a:moveTo>
                  <a:lnTo>
                    <a:pt x="212" y="880"/>
                  </a:lnTo>
                  <a:lnTo>
                    <a:pt x="214" y="876"/>
                  </a:lnTo>
                  <a:lnTo>
                    <a:pt x="190" y="871"/>
                  </a:lnTo>
                  <a:lnTo>
                    <a:pt x="196" y="876"/>
                  </a:lnTo>
                  <a:lnTo>
                    <a:pt x="200" y="879"/>
                  </a:lnTo>
                  <a:lnTo>
                    <a:pt x="205" y="880"/>
                  </a:lnTo>
                  <a:lnTo>
                    <a:pt x="212" y="880"/>
                  </a:lnTo>
                  <a:close/>
                  <a:moveTo>
                    <a:pt x="333" y="246"/>
                  </a:moveTo>
                  <a:lnTo>
                    <a:pt x="333" y="246"/>
                  </a:lnTo>
                  <a:lnTo>
                    <a:pt x="327" y="248"/>
                  </a:lnTo>
                  <a:lnTo>
                    <a:pt x="324" y="249"/>
                  </a:lnTo>
                  <a:lnTo>
                    <a:pt x="323" y="252"/>
                  </a:lnTo>
                  <a:lnTo>
                    <a:pt x="322" y="255"/>
                  </a:lnTo>
                  <a:lnTo>
                    <a:pt x="322" y="259"/>
                  </a:lnTo>
                  <a:lnTo>
                    <a:pt x="320" y="264"/>
                  </a:lnTo>
                  <a:lnTo>
                    <a:pt x="327" y="262"/>
                  </a:lnTo>
                  <a:lnTo>
                    <a:pt x="330" y="257"/>
                  </a:lnTo>
                  <a:lnTo>
                    <a:pt x="331" y="252"/>
                  </a:lnTo>
                  <a:lnTo>
                    <a:pt x="333" y="246"/>
                  </a:lnTo>
                  <a:close/>
                  <a:moveTo>
                    <a:pt x="331" y="712"/>
                  </a:moveTo>
                  <a:lnTo>
                    <a:pt x="331" y="712"/>
                  </a:lnTo>
                  <a:lnTo>
                    <a:pt x="326" y="709"/>
                  </a:lnTo>
                  <a:lnTo>
                    <a:pt x="320" y="709"/>
                  </a:lnTo>
                  <a:lnTo>
                    <a:pt x="316" y="712"/>
                  </a:lnTo>
                  <a:lnTo>
                    <a:pt x="312" y="714"/>
                  </a:lnTo>
                  <a:lnTo>
                    <a:pt x="318" y="720"/>
                  </a:lnTo>
                  <a:lnTo>
                    <a:pt x="320" y="720"/>
                  </a:lnTo>
                  <a:lnTo>
                    <a:pt x="323" y="720"/>
                  </a:lnTo>
                  <a:lnTo>
                    <a:pt x="327" y="717"/>
                  </a:lnTo>
                  <a:lnTo>
                    <a:pt x="331" y="712"/>
                  </a:lnTo>
                  <a:close/>
                  <a:moveTo>
                    <a:pt x="500" y="725"/>
                  </a:moveTo>
                  <a:lnTo>
                    <a:pt x="500" y="725"/>
                  </a:lnTo>
                  <a:lnTo>
                    <a:pt x="502" y="718"/>
                  </a:lnTo>
                  <a:lnTo>
                    <a:pt x="502" y="716"/>
                  </a:lnTo>
                  <a:lnTo>
                    <a:pt x="502" y="714"/>
                  </a:lnTo>
                  <a:lnTo>
                    <a:pt x="496" y="710"/>
                  </a:lnTo>
                  <a:lnTo>
                    <a:pt x="485" y="707"/>
                  </a:lnTo>
                  <a:lnTo>
                    <a:pt x="500" y="725"/>
                  </a:lnTo>
                  <a:close/>
                  <a:moveTo>
                    <a:pt x="630" y="1001"/>
                  </a:moveTo>
                  <a:lnTo>
                    <a:pt x="630" y="1001"/>
                  </a:lnTo>
                  <a:lnTo>
                    <a:pt x="619" y="1001"/>
                  </a:lnTo>
                  <a:lnTo>
                    <a:pt x="612" y="1002"/>
                  </a:lnTo>
                  <a:lnTo>
                    <a:pt x="611" y="1004"/>
                  </a:lnTo>
                  <a:lnTo>
                    <a:pt x="610" y="1005"/>
                  </a:lnTo>
                  <a:lnTo>
                    <a:pt x="607" y="1012"/>
                  </a:lnTo>
                  <a:lnTo>
                    <a:pt x="630" y="1001"/>
                  </a:lnTo>
                  <a:close/>
                  <a:moveTo>
                    <a:pt x="1198" y="342"/>
                  </a:moveTo>
                  <a:lnTo>
                    <a:pt x="1198" y="342"/>
                  </a:lnTo>
                  <a:lnTo>
                    <a:pt x="1195" y="332"/>
                  </a:lnTo>
                  <a:lnTo>
                    <a:pt x="1194" y="329"/>
                  </a:lnTo>
                  <a:lnTo>
                    <a:pt x="1193" y="328"/>
                  </a:lnTo>
                  <a:lnTo>
                    <a:pt x="1188" y="327"/>
                  </a:lnTo>
                  <a:lnTo>
                    <a:pt x="1186" y="327"/>
                  </a:lnTo>
                  <a:lnTo>
                    <a:pt x="1183" y="328"/>
                  </a:lnTo>
                  <a:lnTo>
                    <a:pt x="1180" y="332"/>
                  </a:lnTo>
                  <a:lnTo>
                    <a:pt x="1198" y="342"/>
                  </a:lnTo>
                  <a:close/>
                  <a:moveTo>
                    <a:pt x="268" y="306"/>
                  </a:moveTo>
                  <a:lnTo>
                    <a:pt x="268" y="306"/>
                  </a:lnTo>
                  <a:lnTo>
                    <a:pt x="265" y="302"/>
                  </a:lnTo>
                  <a:lnTo>
                    <a:pt x="250" y="307"/>
                  </a:lnTo>
                  <a:lnTo>
                    <a:pt x="257" y="310"/>
                  </a:lnTo>
                  <a:lnTo>
                    <a:pt x="262" y="310"/>
                  </a:lnTo>
                  <a:lnTo>
                    <a:pt x="265" y="309"/>
                  </a:lnTo>
                  <a:lnTo>
                    <a:pt x="268" y="306"/>
                  </a:lnTo>
                  <a:close/>
                  <a:moveTo>
                    <a:pt x="896" y="947"/>
                  </a:moveTo>
                  <a:lnTo>
                    <a:pt x="896" y="947"/>
                  </a:lnTo>
                  <a:lnTo>
                    <a:pt x="905" y="946"/>
                  </a:lnTo>
                  <a:lnTo>
                    <a:pt x="899" y="934"/>
                  </a:lnTo>
                  <a:lnTo>
                    <a:pt x="894" y="936"/>
                  </a:lnTo>
                  <a:lnTo>
                    <a:pt x="896" y="947"/>
                  </a:lnTo>
                  <a:close/>
                  <a:moveTo>
                    <a:pt x="398" y="847"/>
                  </a:moveTo>
                  <a:lnTo>
                    <a:pt x="398" y="847"/>
                  </a:lnTo>
                  <a:lnTo>
                    <a:pt x="380" y="851"/>
                  </a:lnTo>
                  <a:lnTo>
                    <a:pt x="385" y="854"/>
                  </a:lnTo>
                  <a:lnTo>
                    <a:pt x="390" y="856"/>
                  </a:lnTo>
                  <a:lnTo>
                    <a:pt x="392" y="856"/>
                  </a:lnTo>
                  <a:lnTo>
                    <a:pt x="394" y="853"/>
                  </a:lnTo>
                  <a:lnTo>
                    <a:pt x="398" y="847"/>
                  </a:lnTo>
                  <a:close/>
                  <a:moveTo>
                    <a:pt x="535" y="460"/>
                  </a:moveTo>
                  <a:lnTo>
                    <a:pt x="535" y="460"/>
                  </a:lnTo>
                  <a:lnTo>
                    <a:pt x="535" y="464"/>
                  </a:lnTo>
                  <a:lnTo>
                    <a:pt x="557" y="462"/>
                  </a:lnTo>
                  <a:lnTo>
                    <a:pt x="550" y="458"/>
                  </a:lnTo>
                  <a:lnTo>
                    <a:pt x="545" y="457"/>
                  </a:lnTo>
                  <a:lnTo>
                    <a:pt x="539" y="457"/>
                  </a:lnTo>
                  <a:lnTo>
                    <a:pt x="535" y="460"/>
                  </a:lnTo>
                  <a:close/>
                  <a:moveTo>
                    <a:pt x="269" y="432"/>
                  </a:moveTo>
                  <a:lnTo>
                    <a:pt x="269" y="432"/>
                  </a:lnTo>
                  <a:lnTo>
                    <a:pt x="273" y="436"/>
                  </a:lnTo>
                  <a:lnTo>
                    <a:pt x="290" y="426"/>
                  </a:lnTo>
                  <a:lnTo>
                    <a:pt x="287" y="422"/>
                  </a:lnTo>
                  <a:lnTo>
                    <a:pt x="283" y="424"/>
                  </a:lnTo>
                  <a:lnTo>
                    <a:pt x="277" y="425"/>
                  </a:lnTo>
                  <a:lnTo>
                    <a:pt x="273" y="428"/>
                  </a:lnTo>
                  <a:lnTo>
                    <a:pt x="269" y="432"/>
                  </a:lnTo>
                  <a:close/>
                  <a:moveTo>
                    <a:pt x="1224" y="358"/>
                  </a:moveTo>
                  <a:lnTo>
                    <a:pt x="1224" y="358"/>
                  </a:lnTo>
                  <a:lnTo>
                    <a:pt x="1245" y="356"/>
                  </a:lnTo>
                  <a:lnTo>
                    <a:pt x="1238" y="353"/>
                  </a:lnTo>
                  <a:lnTo>
                    <a:pt x="1233" y="352"/>
                  </a:lnTo>
                  <a:lnTo>
                    <a:pt x="1230" y="352"/>
                  </a:lnTo>
                  <a:lnTo>
                    <a:pt x="1229" y="353"/>
                  </a:lnTo>
                  <a:lnTo>
                    <a:pt x="1224" y="358"/>
                  </a:lnTo>
                  <a:close/>
                  <a:moveTo>
                    <a:pt x="846" y="325"/>
                  </a:moveTo>
                  <a:lnTo>
                    <a:pt x="846" y="325"/>
                  </a:lnTo>
                  <a:lnTo>
                    <a:pt x="851" y="321"/>
                  </a:lnTo>
                  <a:lnTo>
                    <a:pt x="842" y="316"/>
                  </a:lnTo>
                  <a:lnTo>
                    <a:pt x="838" y="317"/>
                  </a:lnTo>
                  <a:lnTo>
                    <a:pt x="846" y="325"/>
                  </a:lnTo>
                  <a:close/>
                  <a:moveTo>
                    <a:pt x="643" y="749"/>
                  </a:moveTo>
                  <a:lnTo>
                    <a:pt x="643" y="749"/>
                  </a:lnTo>
                  <a:lnTo>
                    <a:pt x="646" y="746"/>
                  </a:lnTo>
                  <a:lnTo>
                    <a:pt x="647" y="745"/>
                  </a:lnTo>
                  <a:lnTo>
                    <a:pt x="644" y="742"/>
                  </a:lnTo>
                  <a:lnTo>
                    <a:pt x="643" y="739"/>
                  </a:lnTo>
                  <a:lnTo>
                    <a:pt x="640" y="741"/>
                  </a:lnTo>
                  <a:lnTo>
                    <a:pt x="637" y="743"/>
                  </a:lnTo>
                  <a:lnTo>
                    <a:pt x="639" y="746"/>
                  </a:lnTo>
                  <a:lnTo>
                    <a:pt x="643" y="749"/>
                  </a:lnTo>
                  <a:close/>
                  <a:moveTo>
                    <a:pt x="498" y="252"/>
                  </a:moveTo>
                  <a:lnTo>
                    <a:pt x="498" y="252"/>
                  </a:lnTo>
                  <a:lnTo>
                    <a:pt x="499" y="248"/>
                  </a:lnTo>
                  <a:lnTo>
                    <a:pt x="489" y="246"/>
                  </a:lnTo>
                  <a:lnTo>
                    <a:pt x="488" y="250"/>
                  </a:lnTo>
                  <a:lnTo>
                    <a:pt x="498" y="252"/>
                  </a:lnTo>
                  <a:close/>
                  <a:moveTo>
                    <a:pt x="664" y="371"/>
                  </a:moveTo>
                  <a:lnTo>
                    <a:pt x="664" y="371"/>
                  </a:lnTo>
                  <a:lnTo>
                    <a:pt x="661" y="375"/>
                  </a:lnTo>
                  <a:lnTo>
                    <a:pt x="660" y="378"/>
                  </a:lnTo>
                  <a:lnTo>
                    <a:pt x="662" y="381"/>
                  </a:lnTo>
                  <a:lnTo>
                    <a:pt x="666" y="383"/>
                  </a:lnTo>
                  <a:lnTo>
                    <a:pt x="669" y="381"/>
                  </a:lnTo>
                  <a:lnTo>
                    <a:pt x="671" y="379"/>
                  </a:lnTo>
                  <a:lnTo>
                    <a:pt x="668" y="375"/>
                  </a:lnTo>
                  <a:lnTo>
                    <a:pt x="664" y="371"/>
                  </a:lnTo>
                  <a:close/>
                  <a:moveTo>
                    <a:pt x="304" y="228"/>
                  </a:moveTo>
                  <a:lnTo>
                    <a:pt x="304" y="228"/>
                  </a:lnTo>
                  <a:lnTo>
                    <a:pt x="295" y="214"/>
                  </a:lnTo>
                  <a:lnTo>
                    <a:pt x="293" y="219"/>
                  </a:lnTo>
                  <a:lnTo>
                    <a:pt x="291" y="223"/>
                  </a:lnTo>
                  <a:lnTo>
                    <a:pt x="293" y="226"/>
                  </a:lnTo>
                  <a:lnTo>
                    <a:pt x="294" y="227"/>
                  </a:lnTo>
                  <a:lnTo>
                    <a:pt x="304" y="228"/>
                  </a:lnTo>
                  <a:close/>
                  <a:moveTo>
                    <a:pt x="358" y="925"/>
                  </a:moveTo>
                  <a:lnTo>
                    <a:pt x="358" y="925"/>
                  </a:lnTo>
                  <a:lnTo>
                    <a:pt x="359" y="929"/>
                  </a:lnTo>
                  <a:lnTo>
                    <a:pt x="370" y="926"/>
                  </a:lnTo>
                  <a:lnTo>
                    <a:pt x="367" y="921"/>
                  </a:lnTo>
                  <a:lnTo>
                    <a:pt x="358" y="925"/>
                  </a:lnTo>
                  <a:close/>
                  <a:moveTo>
                    <a:pt x="270" y="757"/>
                  </a:moveTo>
                  <a:lnTo>
                    <a:pt x="270" y="757"/>
                  </a:lnTo>
                  <a:lnTo>
                    <a:pt x="269" y="763"/>
                  </a:lnTo>
                  <a:lnTo>
                    <a:pt x="283" y="764"/>
                  </a:lnTo>
                  <a:lnTo>
                    <a:pt x="283" y="759"/>
                  </a:lnTo>
                  <a:lnTo>
                    <a:pt x="270" y="757"/>
                  </a:lnTo>
                  <a:close/>
                  <a:moveTo>
                    <a:pt x="488" y="865"/>
                  </a:moveTo>
                  <a:lnTo>
                    <a:pt x="488" y="865"/>
                  </a:lnTo>
                  <a:lnTo>
                    <a:pt x="491" y="861"/>
                  </a:lnTo>
                  <a:lnTo>
                    <a:pt x="492" y="858"/>
                  </a:lnTo>
                  <a:lnTo>
                    <a:pt x="489" y="856"/>
                  </a:lnTo>
                  <a:lnTo>
                    <a:pt x="486" y="853"/>
                  </a:lnTo>
                  <a:lnTo>
                    <a:pt x="484" y="854"/>
                  </a:lnTo>
                  <a:lnTo>
                    <a:pt x="481" y="857"/>
                  </a:lnTo>
                  <a:lnTo>
                    <a:pt x="484" y="860"/>
                  </a:lnTo>
                  <a:lnTo>
                    <a:pt x="488" y="865"/>
                  </a:lnTo>
                  <a:close/>
                  <a:moveTo>
                    <a:pt x="517" y="664"/>
                  </a:moveTo>
                  <a:lnTo>
                    <a:pt x="517" y="664"/>
                  </a:lnTo>
                  <a:lnTo>
                    <a:pt x="506" y="664"/>
                  </a:lnTo>
                  <a:lnTo>
                    <a:pt x="503" y="666"/>
                  </a:lnTo>
                  <a:lnTo>
                    <a:pt x="499" y="667"/>
                  </a:lnTo>
                  <a:lnTo>
                    <a:pt x="504" y="671"/>
                  </a:lnTo>
                  <a:lnTo>
                    <a:pt x="509" y="671"/>
                  </a:lnTo>
                  <a:lnTo>
                    <a:pt x="513" y="670"/>
                  </a:lnTo>
                  <a:lnTo>
                    <a:pt x="517" y="664"/>
                  </a:lnTo>
                  <a:close/>
                  <a:moveTo>
                    <a:pt x="172" y="624"/>
                  </a:moveTo>
                  <a:lnTo>
                    <a:pt x="172" y="624"/>
                  </a:lnTo>
                  <a:lnTo>
                    <a:pt x="175" y="630"/>
                  </a:lnTo>
                  <a:lnTo>
                    <a:pt x="185" y="623"/>
                  </a:lnTo>
                  <a:lnTo>
                    <a:pt x="183" y="620"/>
                  </a:lnTo>
                  <a:lnTo>
                    <a:pt x="172" y="624"/>
                  </a:lnTo>
                  <a:close/>
                  <a:moveTo>
                    <a:pt x="863" y="836"/>
                  </a:moveTo>
                  <a:lnTo>
                    <a:pt x="863" y="836"/>
                  </a:lnTo>
                  <a:lnTo>
                    <a:pt x="866" y="832"/>
                  </a:lnTo>
                  <a:lnTo>
                    <a:pt x="858" y="826"/>
                  </a:lnTo>
                  <a:lnTo>
                    <a:pt x="855" y="831"/>
                  </a:lnTo>
                  <a:lnTo>
                    <a:pt x="863" y="836"/>
                  </a:lnTo>
                  <a:close/>
                  <a:moveTo>
                    <a:pt x="750" y="30"/>
                  </a:moveTo>
                  <a:lnTo>
                    <a:pt x="750" y="30"/>
                  </a:lnTo>
                  <a:lnTo>
                    <a:pt x="750" y="33"/>
                  </a:lnTo>
                  <a:lnTo>
                    <a:pt x="761" y="32"/>
                  </a:lnTo>
                  <a:lnTo>
                    <a:pt x="759" y="28"/>
                  </a:lnTo>
                  <a:lnTo>
                    <a:pt x="750" y="30"/>
                  </a:lnTo>
                  <a:close/>
                  <a:moveTo>
                    <a:pt x="239" y="997"/>
                  </a:moveTo>
                  <a:lnTo>
                    <a:pt x="239" y="997"/>
                  </a:lnTo>
                  <a:lnTo>
                    <a:pt x="236" y="995"/>
                  </a:lnTo>
                  <a:lnTo>
                    <a:pt x="233" y="994"/>
                  </a:lnTo>
                  <a:lnTo>
                    <a:pt x="230" y="995"/>
                  </a:lnTo>
                  <a:lnTo>
                    <a:pt x="228" y="995"/>
                  </a:lnTo>
                  <a:lnTo>
                    <a:pt x="230" y="998"/>
                  </a:lnTo>
                  <a:lnTo>
                    <a:pt x="233" y="1000"/>
                  </a:lnTo>
                  <a:lnTo>
                    <a:pt x="234" y="1000"/>
                  </a:lnTo>
                  <a:lnTo>
                    <a:pt x="239" y="997"/>
                  </a:lnTo>
                  <a:close/>
                  <a:moveTo>
                    <a:pt x="568" y="358"/>
                  </a:moveTo>
                  <a:lnTo>
                    <a:pt x="568" y="358"/>
                  </a:lnTo>
                  <a:lnTo>
                    <a:pt x="567" y="361"/>
                  </a:lnTo>
                  <a:lnTo>
                    <a:pt x="576" y="365"/>
                  </a:lnTo>
                  <a:lnTo>
                    <a:pt x="578" y="361"/>
                  </a:lnTo>
                  <a:lnTo>
                    <a:pt x="568" y="358"/>
                  </a:lnTo>
                  <a:close/>
                  <a:moveTo>
                    <a:pt x="675" y="375"/>
                  </a:moveTo>
                  <a:lnTo>
                    <a:pt x="675" y="375"/>
                  </a:lnTo>
                  <a:lnTo>
                    <a:pt x="679" y="376"/>
                  </a:lnTo>
                  <a:lnTo>
                    <a:pt x="684" y="365"/>
                  </a:lnTo>
                  <a:lnTo>
                    <a:pt x="679" y="364"/>
                  </a:lnTo>
                  <a:lnTo>
                    <a:pt x="675" y="375"/>
                  </a:lnTo>
                  <a:close/>
                  <a:moveTo>
                    <a:pt x="552" y="97"/>
                  </a:moveTo>
                  <a:lnTo>
                    <a:pt x="552" y="97"/>
                  </a:lnTo>
                  <a:lnTo>
                    <a:pt x="557" y="100"/>
                  </a:lnTo>
                  <a:lnTo>
                    <a:pt x="560" y="101"/>
                  </a:lnTo>
                  <a:lnTo>
                    <a:pt x="563" y="98"/>
                  </a:lnTo>
                  <a:lnTo>
                    <a:pt x="565" y="97"/>
                  </a:lnTo>
                  <a:lnTo>
                    <a:pt x="563" y="94"/>
                  </a:lnTo>
                  <a:lnTo>
                    <a:pt x="560" y="93"/>
                  </a:lnTo>
                  <a:lnTo>
                    <a:pt x="557" y="94"/>
                  </a:lnTo>
                  <a:lnTo>
                    <a:pt x="552" y="97"/>
                  </a:lnTo>
                  <a:close/>
                  <a:moveTo>
                    <a:pt x="341" y="749"/>
                  </a:moveTo>
                  <a:lnTo>
                    <a:pt x="341" y="749"/>
                  </a:lnTo>
                  <a:lnTo>
                    <a:pt x="340" y="743"/>
                  </a:lnTo>
                  <a:lnTo>
                    <a:pt x="337" y="742"/>
                  </a:lnTo>
                  <a:lnTo>
                    <a:pt x="334" y="742"/>
                  </a:lnTo>
                  <a:lnTo>
                    <a:pt x="330" y="745"/>
                  </a:lnTo>
                  <a:lnTo>
                    <a:pt x="341" y="749"/>
                  </a:lnTo>
                  <a:close/>
                  <a:moveTo>
                    <a:pt x="1123" y="138"/>
                  </a:moveTo>
                  <a:lnTo>
                    <a:pt x="1123" y="138"/>
                  </a:lnTo>
                  <a:lnTo>
                    <a:pt x="1126" y="136"/>
                  </a:lnTo>
                  <a:lnTo>
                    <a:pt x="1126" y="133"/>
                  </a:lnTo>
                  <a:lnTo>
                    <a:pt x="1125" y="130"/>
                  </a:lnTo>
                  <a:lnTo>
                    <a:pt x="1121" y="130"/>
                  </a:lnTo>
                  <a:lnTo>
                    <a:pt x="1118" y="131"/>
                  </a:lnTo>
                  <a:lnTo>
                    <a:pt x="1116" y="134"/>
                  </a:lnTo>
                  <a:lnTo>
                    <a:pt x="1123" y="138"/>
                  </a:lnTo>
                  <a:close/>
                  <a:moveTo>
                    <a:pt x="401" y="537"/>
                  </a:moveTo>
                  <a:lnTo>
                    <a:pt x="401" y="537"/>
                  </a:lnTo>
                  <a:lnTo>
                    <a:pt x="402" y="534"/>
                  </a:lnTo>
                  <a:lnTo>
                    <a:pt x="392" y="530"/>
                  </a:lnTo>
                  <a:lnTo>
                    <a:pt x="391" y="536"/>
                  </a:lnTo>
                  <a:lnTo>
                    <a:pt x="401" y="537"/>
                  </a:lnTo>
                  <a:close/>
                  <a:moveTo>
                    <a:pt x="442" y="370"/>
                  </a:moveTo>
                  <a:lnTo>
                    <a:pt x="442" y="370"/>
                  </a:lnTo>
                  <a:lnTo>
                    <a:pt x="438" y="367"/>
                  </a:lnTo>
                  <a:lnTo>
                    <a:pt x="434" y="365"/>
                  </a:lnTo>
                  <a:lnTo>
                    <a:pt x="431" y="367"/>
                  </a:lnTo>
                  <a:lnTo>
                    <a:pt x="428" y="368"/>
                  </a:lnTo>
                  <a:lnTo>
                    <a:pt x="431" y="371"/>
                  </a:lnTo>
                  <a:lnTo>
                    <a:pt x="434" y="372"/>
                  </a:lnTo>
                  <a:lnTo>
                    <a:pt x="437" y="372"/>
                  </a:lnTo>
                  <a:lnTo>
                    <a:pt x="442" y="370"/>
                  </a:lnTo>
                  <a:close/>
                  <a:moveTo>
                    <a:pt x="464" y="1018"/>
                  </a:moveTo>
                  <a:lnTo>
                    <a:pt x="464" y="1018"/>
                  </a:lnTo>
                  <a:lnTo>
                    <a:pt x="459" y="1018"/>
                  </a:lnTo>
                  <a:lnTo>
                    <a:pt x="455" y="1019"/>
                  </a:lnTo>
                  <a:lnTo>
                    <a:pt x="455" y="1020"/>
                  </a:lnTo>
                  <a:lnTo>
                    <a:pt x="455" y="1022"/>
                  </a:lnTo>
                  <a:lnTo>
                    <a:pt x="456" y="1027"/>
                  </a:lnTo>
                  <a:lnTo>
                    <a:pt x="464" y="1018"/>
                  </a:lnTo>
                  <a:close/>
                  <a:moveTo>
                    <a:pt x="1273" y="489"/>
                  </a:moveTo>
                  <a:lnTo>
                    <a:pt x="1273" y="489"/>
                  </a:lnTo>
                  <a:lnTo>
                    <a:pt x="1276" y="483"/>
                  </a:lnTo>
                  <a:lnTo>
                    <a:pt x="1277" y="480"/>
                  </a:lnTo>
                  <a:lnTo>
                    <a:pt x="1276" y="478"/>
                  </a:lnTo>
                  <a:lnTo>
                    <a:pt x="1273" y="476"/>
                  </a:lnTo>
                  <a:lnTo>
                    <a:pt x="1270" y="478"/>
                  </a:lnTo>
                  <a:lnTo>
                    <a:pt x="1269" y="480"/>
                  </a:lnTo>
                  <a:lnTo>
                    <a:pt x="1269" y="483"/>
                  </a:lnTo>
                  <a:lnTo>
                    <a:pt x="1273" y="489"/>
                  </a:lnTo>
                  <a:close/>
                  <a:moveTo>
                    <a:pt x="553" y="172"/>
                  </a:moveTo>
                  <a:lnTo>
                    <a:pt x="553" y="172"/>
                  </a:lnTo>
                  <a:lnTo>
                    <a:pt x="552" y="177"/>
                  </a:lnTo>
                  <a:lnTo>
                    <a:pt x="563" y="178"/>
                  </a:lnTo>
                  <a:lnTo>
                    <a:pt x="564" y="174"/>
                  </a:lnTo>
                  <a:lnTo>
                    <a:pt x="553" y="172"/>
                  </a:lnTo>
                  <a:close/>
                  <a:moveTo>
                    <a:pt x="723" y="101"/>
                  </a:moveTo>
                  <a:lnTo>
                    <a:pt x="723" y="101"/>
                  </a:lnTo>
                  <a:lnTo>
                    <a:pt x="730" y="98"/>
                  </a:lnTo>
                  <a:lnTo>
                    <a:pt x="726" y="93"/>
                  </a:lnTo>
                  <a:lnTo>
                    <a:pt x="720" y="97"/>
                  </a:lnTo>
                  <a:lnTo>
                    <a:pt x="720" y="98"/>
                  </a:lnTo>
                  <a:lnTo>
                    <a:pt x="723" y="101"/>
                  </a:lnTo>
                  <a:close/>
                  <a:moveTo>
                    <a:pt x="1202" y="325"/>
                  </a:moveTo>
                  <a:lnTo>
                    <a:pt x="1202" y="325"/>
                  </a:lnTo>
                  <a:lnTo>
                    <a:pt x="1206" y="322"/>
                  </a:lnTo>
                  <a:lnTo>
                    <a:pt x="1208" y="321"/>
                  </a:lnTo>
                  <a:lnTo>
                    <a:pt x="1206" y="318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8"/>
                  </a:lnTo>
                  <a:lnTo>
                    <a:pt x="1201" y="321"/>
                  </a:lnTo>
                  <a:lnTo>
                    <a:pt x="1202" y="3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3" name="Freeform 1271"/>
            <p:cNvSpPr>
              <a:spLocks noEditPoints="1"/>
            </p:cNvSpPr>
            <p:nvPr/>
          </p:nvSpPr>
          <p:spPr bwMode="auto">
            <a:xfrm>
              <a:off x="5981700" y="941388"/>
              <a:ext cx="163513" cy="247650"/>
            </a:xfrm>
            <a:custGeom>
              <a:avLst/>
              <a:gdLst>
                <a:gd name="T0" fmla="*/ 2147483646 w 308"/>
                <a:gd name="T1" fmla="*/ 2147483646 h 469"/>
                <a:gd name="T2" fmla="*/ 2147483646 w 308"/>
                <a:gd name="T3" fmla="*/ 2147483646 h 469"/>
                <a:gd name="T4" fmla="*/ 2147483646 w 308"/>
                <a:gd name="T5" fmla="*/ 2147483646 h 469"/>
                <a:gd name="T6" fmla="*/ 2147483646 w 308"/>
                <a:gd name="T7" fmla="*/ 2147483646 h 469"/>
                <a:gd name="T8" fmla="*/ 2147483646 w 308"/>
                <a:gd name="T9" fmla="*/ 2147483646 h 469"/>
                <a:gd name="T10" fmla="*/ 2147483646 w 308"/>
                <a:gd name="T11" fmla="*/ 2147483646 h 469"/>
                <a:gd name="T12" fmla="*/ 2147483646 w 308"/>
                <a:gd name="T13" fmla="*/ 2147483646 h 469"/>
                <a:gd name="T14" fmla="*/ 2147483646 w 308"/>
                <a:gd name="T15" fmla="*/ 2147483646 h 469"/>
                <a:gd name="T16" fmla="*/ 2147483646 w 308"/>
                <a:gd name="T17" fmla="*/ 2147483646 h 469"/>
                <a:gd name="T18" fmla="*/ 2147483646 w 308"/>
                <a:gd name="T19" fmla="*/ 2147483646 h 469"/>
                <a:gd name="T20" fmla="*/ 2147483646 w 308"/>
                <a:gd name="T21" fmla="*/ 1472193708 h 469"/>
                <a:gd name="T22" fmla="*/ 2147483646 w 308"/>
                <a:gd name="T23" fmla="*/ 0 h 469"/>
                <a:gd name="T24" fmla="*/ 2147483646 w 308"/>
                <a:gd name="T25" fmla="*/ 441658165 h 469"/>
                <a:gd name="T26" fmla="*/ 2147483646 w 308"/>
                <a:gd name="T27" fmla="*/ 2147483646 h 469"/>
                <a:gd name="T28" fmla="*/ 2147483646 w 308"/>
                <a:gd name="T29" fmla="*/ 2147483646 h 469"/>
                <a:gd name="T30" fmla="*/ 2147483646 w 308"/>
                <a:gd name="T31" fmla="*/ 2147483646 h 469"/>
                <a:gd name="T32" fmla="*/ 2147483646 w 308"/>
                <a:gd name="T33" fmla="*/ 2147483646 h 469"/>
                <a:gd name="T34" fmla="*/ 2147483646 w 308"/>
                <a:gd name="T35" fmla="*/ 2147483646 h 469"/>
                <a:gd name="T36" fmla="*/ 2147483646 w 308"/>
                <a:gd name="T37" fmla="*/ 2147483646 h 469"/>
                <a:gd name="T38" fmla="*/ 2147483646 w 308"/>
                <a:gd name="T39" fmla="*/ 2147483646 h 469"/>
                <a:gd name="T40" fmla="*/ 2147483646 w 308"/>
                <a:gd name="T41" fmla="*/ 2147483646 h 469"/>
                <a:gd name="T42" fmla="*/ 2147483646 w 308"/>
                <a:gd name="T43" fmla="*/ 2147483646 h 469"/>
                <a:gd name="T44" fmla="*/ 2147483646 w 308"/>
                <a:gd name="T45" fmla="*/ 2147483646 h 469"/>
                <a:gd name="T46" fmla="*/ 2147483646 w 308"/>
                <a:gd name="T47" fmla="*/ 2147483646 h 469"/>
                <a:gd name="T48" fmla="*/ 2147483646 w 308"/>
                <a:gd name="T49" fmla="*/ 2147483646 h 469"/>
                <a:gd name="T50" fmla="*/ 2147483646 w 308"/>
                <a:gd name="T51" fmla="*/ 2147483646 h 469"/>
                <a:gd name="T52" fmla="*/ 2147483646 w 308"/>
                <a:gd name="T53" fmla="*/ 2147483646 h 469"/>
                <a:gd name="T54" fmla="*/ 2147483646 w 308"/>
                <a:gd name="T55" fmla="*/ 2147483646 h 469"/>
                <a:gd name="T56" fmla="*/ 2147483646 w 308"/>
                <a:gd name="T57" fmla="*/ 2147483646 h 469"/>
                <a:gd name="T58" fmla="*/ 2147483646 w 308"/>
                <a:gd name="T59" fmla="*/ 2147483646 h 469"/>
                <a:gd name="T60" fmla="*/ 2147483646 w 308"/>
                <a:gd name="T61" fmla="*/ 2147483646 h 469"/>
                <a:gd name="T62" fmla="*/ 2147483646 w 308"/>
                <a:gd name="T63" fmla="*/ 2147483646 h 469"/>
                <a:gd name="T64" fmla="*/ 2147483646 w 308"/>
                <a:gd name="T65" fmla="*/ 2147483646 h 469"/>
                <a:gd name="T66" fmla="*/ 2147483646 w 308"/>
                <a:gd name="T67" fmla="*/ 2147483646 h 469"/>
                <a:gd name="T68" fmla="*/ 2147483646 w 308"/>
                <a:gd name="T69" fmla="*/ 2147483646 h 469"/>
                <a:gd name="T70" fmla="*/ 2147483646 w 308"/>
                <a:gd name="T71" fmla="*/ 2147483646 h 469"/>
                <a:gd name="T72" fmla="*/ 2147483646 w 308"/>
                <a:gd name="T73" fmla="*/ 2147483646 h 469"/>
                <a:gd name="T74" fmla="*/ 2147483646 w 308"/>
                <a:gd name="T75" fmla="*/ 2147483646 h 469"/>
                <a:gd name="T76" fmla="*/ 2147483646 w 308"/>
                <a:gd name="T77" fmla="*/ 2147483646 h 469"/>
                <a:gd name="T78" fmla="*/ 748004022 w 308"/>
                <a:gd name="T79" fmla="*/ 2147483646 h 469"/>
                <a:gd name="T80" fmla="*/ 2147483646 w 308"/>
                <a:gd name="T81" fmla="*/ 2147483646 h 469"/>
                <a:gd name="T82" fmla="*/ 1196975681 w 308"/>
                <a:gd name="T83" fmla="*/ 2147483646 h 469"/>
                <a:gd name="T84" fmla="*/ 2147483646 w 308"/>
                <a:gd name="T85" fmla="*/ 2147483646 h 469"/>
                <a:gd name="T86" fmla="*/ 1795604737 w 308"/>
                <a:gd name="T87" fmla="*/ 2147483646 h 469"/>
                <a:gd name="T88" fmla="*/ 2147483646 w 308"/>
                <a:gd name="T89" fmla="*/ 2147483646 h 469"/>
                <a:gd name="T90" fmla="*/ 2147483646 w 308"/>
                <a:gd name="T91" fmla="*/ 2147483646 h 469"/>
                <a:gd name="T92" fmla="*/ 2147483646 w 308"/>
                <a:gd name="T93" fmla="*/ 2147483646 h 469"/>
                <a:gd name="T94" fmla="*/ 2147483646 w 308"/>
                <a:gd name="T95" fmla="*/ 2147483646 h 469"/>
                <a:gd name="T96" fmla="*/ 2147483646 w 308"/>
                <a:gd name="T97" fmla="*/ 2147483646 h 469"/>
                <a:gd name="T98" fmla="*/ 2147483646 w 308"/>
                <a:gd name="T99" fmla="*/ 2147483646 h 469"/>
                <a:gd name="T100" fmla="*/ 2147483646 w 308"/>
                <a:gd name="T101" fmla="*/ 2147483646 h 469"/>
                <a:gd name="T102" fmla="*/ 2147483646 w 308"/>
                <a:gd name="T103" fmla="*/ 2147483646 h 469"/>
                <a:gd name="T104" fmla="*/ 2147483646 w 308"/>
                <a:gd name="T105" fmla="*/ 2147483646 h 469"/>
                <a:gd name="T106" fmla="*/ 2147483646 w 308"/>
                <a:gd name="T107" fmla="*/ 2147483646 h 469"/>
                <a:gd name="T108" fmla="*/ 2147483646 w 308"/>
                <a:gd name="T109" fmla="*/ 2147483646 h 469"/>
                <a:gd name="T110" fmla="*/ 2147483646 w 308"/>
                <a:gd name="T111" fmla="*/ 2147483646 h 469"/>
                <a:gd name="T112" fmla="*/ 2147483646 w 308"/>
                <a:gd name="T113" fmla="*/ 2147483646 h 469"/>
                <a:gd name="T114" fmla="*/ 2147483646 w 308"/>
                <a:gd name="T115" fmla="*/ 2147483646 h 469"/>
                <a:gd name="T116" fmla="*/ 2147483646 w 308"/>
                <a:gd name="T117" fmla="*/ 2147483646 h 469"/>
                <a:gd name="T118" fmla="*/ 2147483646 w 308"/>
                <a:gd name="T119" fmla="*/ 2147483646 h 4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08" h="469">
                  <a:moveTo>
                    <a:pt x="91" y="192"/>
                  </a:moveTo>
                  <a:lnTo>
                    <a:pt x="91" y="192"/>
                  </a:lnTo>
                  <a:lnTo>
                    <a:pt x="94" y="177"/>
                  </a:lnTo>
                  <a:lnTo>
                    <a:pt x="112" y="172"/>
                  </a:lnTo>
                  <a:lnTo>
                    <a:pt x="105" y="158"/>
                  </a:lnTo>
                  <a:lnTo>
                    <a:pt x="132" y="172"/>
                  </a:lnTo>
                  <a:lnTo>
                    <a:pt x="139" y="154"/>
                  </a:lnTo>
                  <a:lnTo>
                    <a:pt x="130" y="154"/>
                  </a:lnTo>
                  <a:lnTo>
                    <a:pt x="126" y="152"/>
                  </a:lnTo>
                  <a:lnTo>
                    <a:pt x="123" y="152"/>
                  </a:lnTo>
                  <a:lnTo>
                    <a:pt x="120" y="148"/>
                  </a:lnTo>
                  <a:lnTo>
                    <a:pt x="119" y="142"/>
                  </a:lnTo>
                  <a:lnTo>
                    <a:pt x="114" y="133"/>
                  </a:lnTo>
                  <a:lnTo>
                    <a:pt x="134" y="129"/>
                  </a:lnTo>
                  <a:lnTo>
                    <a:pt x="145" y="102"/>
                  </a:lnTo>
                  <a:lnTo>
                    <a:pt x="159" y="101"/>
                  </a:lnTo>
                  <a:lnTo>
                    <a:pt x="171" y="97"/>
                  </a:lnTo>
                  <a:lnTo>
                    <a:pt x="181" y="91"/>
                  </a:lnTo>
                  <a:lnTo>
                    <a:pt x="189" y="83"/>
                  </a:lnTo>
                  <a:lnTo>
                    <a:pt x="186" y="79"/>
                  </a:lnTo>
                  <a:lnTo>
                    <a:pt x="182" y="77"/>
                  </a:lnTo>
                  <a:lnTo>
                    <a:pt x="178" y="76"/>
                  </a:lnTo>
                  <a:lnTo>
                    <a:pt x="174" y="76"/>
                  </a:lnTo>
                  <a:lnTo>
                    <a:pt x="164" y="77"/>
                  </a:lnTo>
                  <a:lnTo>
                    <a:pt x="159" y="76"/>
                  </a:lnTo>
                  <a:lnTo>
                    <a:pt x="155" y="75"/>
                  </a:lnTo>
                  <a:lnTo>
                    <a:pt x="162" y="69"/>
                  </a:lnTo>
                  <a:lnTo>
                    <a:pt x="164" y="68"/>
                  </a:lnTo>
                  <a:lnTo>
                    <a:pt x="167" y="66"/>
                  </a:lnTo>
                  <a:lnTo>
                    <a:pt x="168" y="62"/>
                  </a:lnTo>
                  <a:lnTo>
                    <a:pt x="170" y="58"/>
                  </a:lnTo>
                  <a:lnTo>
                    <a:pt x="174" y="54"/>
                  </a:lnTo>
                  <a:lnTo>
                    <a:pt x="177" y="52"/>
                  </a:lnTo>
                  <a:lnTo>
                    <a:pt x="186" y="48"/>
                  </a:lnTo>
                  <a:lnTo>
                    <a:pt x="195" y="44"/>
                  </a:lnTo>
                  <a:lnTo>
                    <a:pt x="200" y="37"/>
                  </a:lnTo>
                  <a:lnTo>
                    <a:pt x="192" y="25"/>
                  </a:lnTo>
                  <a:lnTo>
                    <a:pt x="200" y="22"/>
                  </a:lnTo>
                  <a:lnTo>
                    <a:pt x="209" y="19"/>
                  </a:lnTo>
                  <a:lnTo>
                    <a:pt x="217" y="18"/>
                  </a:lnTo>
                  <a:lnTo>
                    <a:pt x="227" y="16"/>
                  </a:lnTo>
                  <a:lnTo>
                    <a:pt x="235" y="16"/>
                  </a:lnTo>
                  <a:lnTo>
                    <a:pt x="243" y="18"/>
                  </a:lnTo>
                  <a:lnTo>
                    <a:pt x="261" y="22"/>
                  </a:lnTo>
                  <a:lnTo>
                    <a:pt x="261" y="16"/>
                  </a:lnTo>
                  <a:lnTo>
                    <a:pt x="261" y="14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47" y="10"/>
                  </a:lnTo>
                  <a:lnTo>
                    <a:pt x="245" y="8"/>
                  </a:lnTo>
                  <a:lnTo>
                    <a:pt x="242" y="5"/>
                  </a:lnTo>
                  <a:lnTo>
                    <a:pt x="246" y="1"/>
                  </a:lnTo>
                  <a:lnTo>
                    <a:pt x="247" y="0"/>
                  </a:lnTo>
                  <a:lnTo>
                    <a:pt x="250" y="0"/>
                  </a:lnTo>
                  <a:lnTo>
                    <a:pt x="261" y="1"/>
                  </a:lnTo>
                  <a:lnTo>
                    <a:pt x="267" y="1"/>
                  </a:lnTo>
                  <a:lnTo>
                    <a:pt x="272" y="0"/>
                  </a:lnTo>
                  <a:lnTo>
                    <a:pt x="276" y="3"/>
                  </a:lnTo>
                  <a:lnTo>
                    <a:pt x="279" y="4"/>
                  </a:lnTo>
                  <a:lnTo>
                    <a:pt x="281" y="7"/>
                  </a:lnTo>
                  <a:lnTo>
                    <a:pt x="282" y="11"/>
                  </a:lnTo>
                  <a:lnTo>
                    <a:pt x="285" y="14"/>
                  </a:lnTo>
                  <a:lnTo>
                    <a:pt x="286" y="16"/>
                  </a:lnTo>
                  <a:lnTo>
                    <a:pt x="290" y="19"/>
                  </a:lnTo>
                  <a:lnTo>
                    <a:pt x="297" y="21"/>
                  </a:lnTo>
                  <a:lnTo>
                    <a:pt x="308" y="22"/>
                  </a:lnTo>
                  <a:lnTo>
                    <a:pt x="299" y="30"/>
                  </a:lnTo>
                  <a:lnTo>
                    <a:pt x="288" y="39"/>
                  </a:lnTo>
                  <a:lnTo>
                    <a:pt x="276" y="46"/>
                  </a:lnTo>
                  <a:lnTo>
                    <a:pt x="264" y="51"/>
                  </a:lnTo>
                  <a:lnTo>
                    <a:pt x="256" y="50"/>
                  </a:lnTo>
                  <a:lnTo>
                    <a:pt x="247" y="48"/>
                  </a:lnTo>
                  <a:lnTo>
                    <a:pt x="245" y="48"/>
                  </a:lnTo>
                  <a:lnTo>
                    <a:pt x="243" y="50"/>
                  </a:lnTo>
                  <a:lnTo>
                    <a:pt x="239" y="55"/>
                  </a:lnTo>
                  <a:lnTo>
                    <a:pt x="257" y="62"/>
                  </a:lnTo>
                  <a:lnTo>
                    <a:pt x="256" y="66"/>
                  </a:lnTo>
                  <a:lnTo>
                    <a:pt x="253" y="72"/>
                  </a:lnTo>
                  <a:lnTo>
                    <a:pt x="247" y="76"/>
                  </a:lnTo>
                  <a:lnTo>
                    <a:pt x="240" y="82"/>
                  </a:lnTo>
                  <a:lnTo>
                    <a:pt x="232" y="86"/>
                  </a:lnTo>
                  <a:lnTo>
                    <a:pt x="224" y="90"/>
                  </a:lnTo>
                  <a:lnTo>
                    <a:pt x="216" y="94"/>
                  </a:lnTo>
                  <a:lnTo>
                    <a:pt x="206" y="95"/>
                  </a:lnTo>
                  <a:lnTo>
                    <a:pt x="207" y="115"/>
                  </a:lnTo>
                  <a:lnTo>
                    <a:pt x="199" y="108"/>
                  </a:lnTo>
                  <a:lnTo>
                    <a:pt x="182" y="120"/>
                  </a:lnTo>
                  <a:lnTo>
                    <a:pt x="195" y="124"/>
                  </a:lnTo>
                  <a:lnTo>
                    <a:pt x="196" y="130"/>
                  </a:lnTo>
                  <a:lnTo>
                    <a:pt x="196" y="134"/>
                  </a:lnTo>
                  <a:lnTo>
                    <a:pt x="193" y="140"/>
                  </a:lnTo>
                  <a:lnTo>
                    <a:pt x="191" y="142"/>
                  </a:lnTo>
                  <a:lnTo>
                    <a:pt x="182" y="149"/>
                  </a:lnTo>
                  <a:lnTo>
                    <a:pt x="173" y="158"/>
                  </a:lnTo>
                  <a:lnTo>
                    <a:pt x="160" y="152"/>
                  </a:lnTo>
                  <a:lnTo>
                    <a:pt x="149" y="165"/>
                  </a:lnTo>
                  <a:lnTo>
                    <a:pt x="159" y="194"/>
                  </a:lnTo>
                  <a:lnTo>
                    <a:pt x="148" y="202"/>
                  </a:lnTo>
                  <a:lnTo>
                    <a:pt x="145" y="206"/>
                  </a:lnTo>
                  <a:lnTo>
                    <a:pt x="144" y="210"/>
                  </a:lnTo>
                  <a:lnTo>
                    <a:pt x="145" y="213"/>
                  </a:lnTo>
                  <a:lnTo>
                    <a:pt x="144" y="214"/>
                  </a:lnTo>
                  <a:lnTo>
                    <a:pt x="142" y="217"/>
                  </a:lnTo>
                  <a:lnTo>
                    <a:pt x="138" y="220"/>
                  </a:lnTo>
                  <a:lnTo>
                    <a:pt x="124" y="228"/>
                  </a:lnTo>
                  <a:lnTo>
                    <a:pt x="128" y="232"/>
                  </a:lnTo>
                  <a:lnTo>
                    <a:pt x="130" y="237"/>
                  </a:lnTo>
                  <a:lnTo>
                    <a:pt x="130" y="241"/>
                  </a:lnTo>
                  <a:lnTo>
                    <a:pt x="128" y="245"/>
                  </a:lnTo>
                  <a:lnTo>
                    <a:pt x="124" y="253"/>
                  </a:lnTo>
                  <a:lnTo>
                    <a:pt x="123" y="259"/>
                  </a:lnTo>
                  <a:lnTo>
                    <a:pt x="124" y="263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01" y="262"/>
                  </a:lnTo>
                  <a:lnTo>
                    <a:pt x="94" y="262"/>
                  </a:lnTo>
                  <a:lnTo>
                    <a:pt x="88" y="260"/>
                  </a:lnTo>
                  <a:lnTo>
                    <a:pt x="81" y="257"/>
                  </a:lnTo>
                  <a:lnTo>
                    <a:pt x="76" y="253"/>
                  </a:lnTo>
                  <a:lnTo>
                    <a:pt x="76" y="274"/>
                  </a:lnTo>
                  <a:lnTo>
                    <a:pt x="92" y="277"/>
                  </a:lnTo>
                  <a:lnTo>
                    <a:pt x="94" y="278"/>
                  </a:lnTo>
                  <a:lnTo>
                    <a:pt x="94" y="281"/>
                  </a:lnTo>
                  <a:lnTo>
                    <a:pt x="94" y="285"/>
                  </a:lnTo>
                  <a:lnTo>
                    <a:pt x="95" y="289"/>
                  </a:lnTo>
                  <a:lnTo>
                    <a:pt x="98" y="291"/>
                  </a:lnTo>
                  <a:lnTo>
                    <a:pt x="101" y="291"/>
                  </a:lnTo>
                  <a:lnTo>
                    <a:pt x="94" y="299"/>
                  </a:lnTo>
                  <a:lnTo>
                    <a:pt x="90" y="303"/>
                  </a:lnTo>
                  <a:lnTo>
                    <a:pt x="85" y="306"/>
                  </a:lnTo>
                  <a:lnTo>
                    <a:pt x="81" y="307"/>
                  </a:lnTo>
                  <a:lnTo>
                    <a:pt x="76" y="309"/>
                  </a:lnTo>
                  <a:lnTo>
                    <a:pt x="70" y="307"/>
                  </a:lnTo>
                  <a:lnTo>
                    <a:pt x="63" y="306"/>
                  </a:lnTo>
                  <a:lnTo>
                    <a:pt x="51" y="334"/>
                  </a:lnTo>
                  <a:lnTo>
                    <a:pt x="62" y="334"/>
                  </a:lnTo>
                  <a:lnTo>
                    <a:pt x="70" y="336"/>
                  </a:lnTo>
                  <a:lnTo>
                    <a:pt x="78" y="340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8" y="352"/>
                  </a:lnTo>
                  <a:lnTo>
                    <a:pt x="88" y="357"/>
                  </a:lnTo>
                  <a:lnTo>
                    <a:pt x="84" y="358"/>
                  </a:lnTo>
                  <a:lnTo>
                    <a:pt x="80" y="360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3" y="372"/>
                  </a:lnTo>
                  <a:lnTo>
                    <a:pt x="70" y="376"/>
                  </a:lnTo>
                  <a:lnTo>
                    <a:pt x="66" y="379"/>
                  </a:lnTo>
                  <a:lnTo>
                    <a:pt x="94" y="388"/>
                  </a:lnTo>
                  <a:lnTo>
                    <a:pt x="83" y="399"/>
                  </a:lnTo>
                  <a:lnTo>
                    <a:pt x="98" y="412"/>
                  </a:lnTo>
                  <a:lnTo>
                    <a:pt x="95" y="415"/>
                  </a:lnTo>
                  <a:lnTo>
                    <a:pt x="81" y="411"/>
                  </a:lnTo>
                  <a:lnTo>
                    <a:pt x="72" y="428"/>
                  </a:lnTo>
                  <a:lnTo>
                    <a:pt x="69" y="415"/>
                  </a:lnTo>
                  <a:lnTo>
                    <a:pt x="51" y="414"/>
                  </a:lnTo>
                  <a:lnTo>
                    <a:pt x="45" y="430"/>
                  </a:lnTo>
                  <a:lnTo>
                    <a:pt x="58" y="436"/>
                  </a:lnTo>
                  <a:lnTo>
                    <a:pt x="70" y="442"/>
                  </a:lnTo>
                  <a:lnTo>
                    <a:pt x="70" y="443"/>
                  </a:lnTo>
                  <a:lnTo>
                    <a:pt x="70" y="446"/>
                  </a:lnTo>
                  <a:lnTo>
                    <a:pt x="70" y="451"/>
                  </a:lnTo>
                  <a:lnTo>
                    <a:pt x="59" y="450"/>
                  </a:lnTo>
                  <a:lnTo>
                    <a:pt x="49" y="450"/>
                  </a:lnTo>
                  <a:lnTo>
                    <a:pt x="45" y="451"/>
                  </a:lnTo>
                  <a:lnTo>
                    <a:pt x="41" y="453"/>
                  </a:lnTo>
                  <a:lnTo>
                    <a:pt x="37" y="455"/>
                  </a:lnTo>
                  <a:lnTo>
                    <a:pt x="34" y="460"/>
                  </a:lnTo>
                  <a:lnTo>
                    <a:pt x="42" y="465"/>
                  </a:lnTo>
                  <a:lnTo>
                    <a:pt x="41" y="468"/>
                  </a:lnTo>
                  <a:lnTo>
                    <a:pt x="37" y="469"/>
                  </a:lnTo>
                  <a:lnTo>
                    <a:pt x="31" y="468"/>
                  </a:lnTo>
                  <a:lnTo>
                    <a:pt x="24" y="466"/>
                  </a:lnTo>
                  <a:lnTo>
                    <a:pt x="19" y="465"/>
                  </a:lnTo>
                  <a:lnTo>
                    <a:pt x="13" y="462"/>
                  </a:lnTo>
                  <a:lnTo>
                    <a:pt x="9" y="458"/>
                  </a:lnTo>
                  <a:lnTo>
                    <a:pt x="6" y="455"/>
                  </a:lnTo>
                  <a:lnTo>
                    <a:pt x="5" y="448"/>
                  </a:lnTo>
                  <a:lnTo>
                    <a:pt x="6" y="440"/>
                  </a:lnTo>
                  <a:lnTo>
                    <a:pt x="11" y="435"/>
                  </a:lnTo>
                  <a:lnTo>
                    <a:pt x="13" y="432"/>
                  </a:lnTo>
                  <a:lnTo>
                    <a:pt x="15" y="430"/>
                  </a:lnTo>
                  <a:lnTo>
                    <a:pt x="36" y="424"/>
                  </a:lnTo>
                  <a:lnTo>
                    <a:pt x="31" y="421"/>
                  </a:lnTo>
                  <a:lnTo>
                    <a:pt x="27" y="419"/>
                  </a:lnTo>
                  <a:lnTo>
                    <a:pt x="22" y="419"/>
                  </a:lnTo>
                  <a:lnTo>
                    <a:pt x="18" y="419"/>
                  </a:lnTo>
                  <a:lnTo>
                    <a:pt x="8" y="422"/>
                  </a:lnTo>
                  <a:lnTo>
                    <a:pt x="4" y="421"/>
                  </a:lnTo>
                  <a:lnTo>
                    <a:pt x="0" y="418"/>
                  </a:lnTo>
                  <a:lnTo>
                    <a:pt x="4" y="404"/>
                  </a:lnTo>
                  <a:lnTo>
                    <a:pt x="23" y="417"/>
                  </a:lnTo>
                  <a:lnTo>
                    <a:pt x="29" y="383"/>
                  </a:lnTo>
                  <a:lnTo>
                    <a:pt x="22" y="382"/>
                  </a:lnTo>
                  <a:lnTo>
                    <a:pt x="15" y="379"/>
                  </a:lnTo>
                  <a:lnTo>
                    <a:pt x="12" y="378"/>
                  </a:lnTo>
                  <a:lnTo>
                    <a:pt x="11" y="375"/>
                  </a:lnTo>
                  <a:lnTo>
                    <a:pt x="9" y="372"/>
                  </a:lnTo>
                  <a:lnTo>
                    <a:pt x="11" y="367"/>
                  </a:lnTo>
                  <a:lnTo>
                    <a:pt x="19" y="367"/>
                  </a:lnTo>
                  <a:lnTo>
                    <a:pt x="29" y="367"/>
                  </a:lnTo>
                  <a:lnTo>
                    <a:pt x="36" y="363"/>
                  </a:lnTo>
                  <a:lnTo>
                    <a:pt x="40" y="357"/>
                  </a:lnTo>
                  <a:lnTo>
                    <a:pt x="41" y="354"/>
                  </a:lnTo>
                  <a:lnTo>
                    <a:pt x="41" y="352"/>
                  </a:lnTo>
                  <a:lnTo>
                    <a:pt x="40" y="347"/>
                  </a:lnTo>
                  <a:lnTo>
                    <a:pt x="36" y="345"/>
                  </a:lnTo>
                  <a:lnTo>
                    <a:pt x="30" y="342"/>
                  </a:lnTo>
                  <a:lnTo>
                    <a:pt x="27" y="338"/>
                  </a:lnTo>
                  <a:lnTo>
                    <a:pt x="27" y="335"/>
                  </a:lnTo>
                  <a:lnTo>
                    <a:pt x="29" y="332"/>
                  </a:lnTo>
                  <a:lnTo>
                    <a:pt x="33" y="328"/>
                  </a:lnTo>
                  <a:lnTo>
                    <a:pt x="34" y="324"/>
                  </a:lnTo>
                  <a:lnTo>
                    <a:pt x="37" y="320"/>
                  </a:lnTo>
                  <a:lnTo>
                    <a:pt x="49" y="289"/>
                  </a:lnTo>
                  <a:lnTo>
                    <a:pt x="48" y="284"/>
                  </a:lnTo>
                  <a:lnTo>
                    <a:pt x="48" y="278"/>
                  </a:lnTo>
                  <a:lnTo>
                    <a:pt x="49" y="273"/>
                  </a:lnTo>
                  <a:lnTo>
                    <a:pt x="54" y="267"/>
                  </a:lnTo>
                  <a:lnTo>
                    <a:pt x="60" y="255"/>
                  </a:lnTo>
                  <a:lnTo>
                    <a:pt x="62" y="249"/>
                  </a:lnTo>
                  <a:lnTo>
                    <a:pt x="63" y="242"/>
                  </a:lnTo>
                  <a:lnTo>
                    <a:pt x="47" y="248"/>
                  </a:lnTo>
                  <a:lnTo>
                    <a:pt x="51" y="241"/>
                  </a:lnTo>
                  <a:lnTo>
                    <a:pt x="55" y="235"/>
                  </a:lnTo>
                  <a:lnTo>
                    <a:pt x="66" y="224"/>
                  </a:lnTo>
                  <a:lnTo>
                    <a:pt x="70" y="219"/>
                  </a:lnTo>
                  <a:lnTo>
                    <a:pt x="73" y="213"/>
                  </a:lnTo>
                  <a:lnTo>
                    <a:pt x="74" y="206"/>
                  </a:lnTo>
                  <a:lnTo>
                    <a:pt x="73" y="199"/>
                  </a:lnTo>
                  <a:lnTo>
                    <a:pt x="90" y="194"/>
                  </a:lnTo>
                  <a:lnTo>
                    <a:pt x="87" y="205"/>
                  </a:lnTo>
                  <a:lnTo>
                    <a:pt x="96" y="206"/>
                  </a:lnTo>
                  <a:lnTo>
                    <a:pt x="105" y="208"/>
                  </a:lnTo>
                  <a:lnTo>
                    <a:pt x="119" y="210"/>
                  </a:lnTo>
                  <a:lnTo>
                    <a:pt x="124" y="210"/>
                  </a:lnTo>
                  <a:lnTo>
                    <a:pt x="127" y="209"/>
                  </a:lnTo>
                  <a:lnTo>
                    <a:pt x="131" y="206"/>
                  </a:lnTo>
                  <a:lnTo>
                    <a:pt x="132" y="202"/>
                  </a:lnTo>
                  <a:lnTo>
                    <a:pt x="137" y="188"/>
                  </a:lnTo>
                  <a:lnTo>
                    <a:pt x="117" y="196"/>
                  </a:lnTo>
                  <a:lnTo>
                    <a:pt x="112" y="192"/>
                  </a:lnTo>
                  <a:lnTo>
                    <a:pt x="105" y="190"/>
                  </a:lnTo>
                  <a:lnTo>
                    <a:pt x="98" y="190"/>
                  </a:lnTo>
                  <a:lnTo>
                    <a:pt x="91" y="192"/>
                  </a:lnTo>
                  <a:close/>
                  <a:moveTo>
                    <a:pt x="227" y="52"/>
                  </a:moveTo>
                  <a:lnTo>
                    <a:pt x="227" y="52"/>
                  </a:lnTo>
                  <a:lnTo>
                    <a:pt x="211" y="41"/>
                  </a:lnTo>
                  <a:lnTo>
                    <a:pt x="206" y="52"/>
                  </a:lnTo>
                  <a:lnTo>
                    <a:pt x="206" y="58"/>
                  </a:lnTo>
                  <a:lnTo>
                    <a:pt x="206" y="62"/>
                  </a:lnTo>
                  <a:lnTo>
                    <a:pt x="209" y="65"/>
                  </a:lnTo>
                  <a:lnTo>
                    <a:pt x="211" y="68"/>
                  </a:lnTo>
                  <a:lnTo>
                    <a:pt x="216" y="69"/>
                  </a:lnTo>
                  <a:lnTo>
                    <a:pt x="222" y="69"/>
                  </a:lnTo>
                  <a:lnTo>
                    <a:pt x="227" y="52"/>
                  </a:lnTo>
                  <a:close/>
                  <a:moveTo>
                    <a:pt x="83" y="253"/>
                  </a:moveTo>
                  <a:lnTo>
                    <a:pt x="83" y="253"/>
                  </a:lnTo>
                  <a:lnTo>
                    <a:pt x="90" y="231"/>
                  </a:lnTo>
                  <a:lnTo>
                    <a:pt x="81" y="234"/>
                  </a:lnTo>
                  <a:lnTo>
                    <a:pt x="76" y="239"/>
                  </a:lnTo>
                  <a:lnTo>
                    <a:pt x="72" y="245"/>
                  </a:lnTo>
                  <a:lnTo>
                    <a:pt x="72" y="248"/>
                  </a:lnTo>
                  <a:lnTo>
                    <a:pt x="72" y="249"/>
                  </a:lnTo>
                  <a:lnTo>
                    <a:pt x="83" y="253"/>
                  </a:lnTo>
                  <a:close/>
                  <a:moveTo>
                    <a:pt x="33" y="440"/>
                  </a:moveTo>
                  <a:lnTo>
                    <a:pt x="33" y="440"/>
                  </a:lnTo>
                  <a:lnTo>
                    <a:pt x="30" y="437"/>
                  </a:lnTo>
                  <a:lnTo>
                    <a:pt x="26" y="436"/>
                  </a:lnTo>
                  <a:lnTo>
                    <a:pt x="22" y="437"/>
                  </a:lnTo>
                  <a:lnTo>
                    <a:pt x="18" y="443"/>
                  </a:lnTo>
                  <a:lnTo>
                    <a:pt x="33" y="4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4" name="Freeform 1272"/>
            <p:cNvSpPr>
              <a:spLocks noEditPoints="1"/>
            </p:cNvSpPr>
            <p:nvPr/>
          </p:nvSpPr>
          <p:spPr bwMode="auto">
            <a:xfrm>
              <a:off x="6113463" y="847725"/>
              <a:ext cx="277813" cy="101600"/>
            </a:xfrm>
            <a:custGeom>
              <a:avLst/>
              <a:gdLst>
                <a:gd name="T0" fmla="*/ 2147483646 w 525"/>
                <a:gd name="T1" fmla="*/ 2147483646 h 190"/>
                <a:gd name="T2" fmla="*/ 2147483646 w 525"/>
                <a:gd name="T3" fmla="*/ 2147483646 h 190"/>
                <a:gd name="T4" fmla="*/ 2147483646 w 525"/>
                <a:gd name="T5" fmla="*/ 2147483646 h 190"/>
                <a:gd name="T6" fmla="*/ 2147483646 w 525"/>
                <a:gd name="T7" fmla="*/ 2147483646 h 190"/>
                <a:gd name="T8" fmla="*/ 2147483646 w 525"/>
                <a:gd name="T9" fmla="*/ 2147483646 h 190"/>
                <a:gd name="T10" fmla="*/ 2147483646 w 525"/>
                <a:gd name="T11" fmla="*/ 2147483646 h 190"/>
                <a:gd name="T12" fmla="*/ 2147483646 w 525"/>
                <a:gd name="T13" fmla="*/ 2147483646 h 190"/>
                <a:gd name="T14" fmla="*/ 2147483646 w 525"/>
                <a:gd name="T15" fmla="*/ 2147483646 h 190"/>
                <a:gd name="T16" fmla="*/ 2147483646 w 525"/>
                <a:gd name="T17" fmla="*/ 2147483646 h 190"/>
                <a:gd name="T18" fmla="*/ 2147483646 w 525"/>
                <a:gd name="T19" fmla="*/ 2147483646 h 190"/>
                <a:gd name="T20" fmla="*/ 2147483646 w 525"/>
                <a:gd name="T21" fmla="*/ 2147483646 h 190"/>
                <a:gd name="T22" fmla="*/ 2147483646 w 525"/>
                <a:gd name="T23" fmla="*/ 2147483646 h 190"/>
                <a:gd name="T24" fmla="*/ 2147483646 w 525"/>
                <a:gd name="T25" fmla="*/ 2147483646 h 190"/>
                <a:gd name="T26" fmla="*/ 0 w 525"/>
                <a:gd name="T27" fmla="*/ 2147483646 h 190"/>
                <a:gd name="T28" fmla="*/ 2147483646 w 525"/>
                <a:gd name="T29" fmla="*/ 2147483646 h 190"/>
                <a:gd name="T30" fmla="*/ 2147483646 w 525"/>
                <a:gd name="T31" fmla="*/ 2147483646 h 190"/>
                <a:gd name="T32" fmla="*/ 2147483646 w 525"/>
                <a:gd name="T33" fmla="*/ 2147483646 h 190"/>
                <a:gd name="T34" fmla="*/ 2147483646 w 525"/>
                <a:gd name="T35" fmla="*/ 2147483646 h 190"/>
                <a:gd name="T36" fmla="*/ 2147483646 w 525"/>
                <a:gd name="T37" fmla="*/ 2147483646 h 190"/>
                <a:gd name="T38" fmla="*/ 2147483646 w 525"/>
                <a:gd name="T39" fmla="*/ 2147483646 h 190"/>
                <a:gd name="T40" fmla="*/ 2147483646 w 525"/>
                <a:gd name="T41" fmla="*/ 2147483646 h 190"/>
                <a:gd name="T42" fmla="*/ 2147483646 w 525"/>
                <a:gd name="T43" fmla="*/ 2147483646 h 190"/>
                <a:gd name="T44" fmla="*/ 2147483646 w 525"/>
                <a:gd name="T45" fmla="*/ 2147483646 h 190"/>
                <a:gd name="T46" fmla="*/ 2147483646 w 525"/>
                <a:gd name="T47" fmla="*/ 2147483646 h 190"/>
                <a:gd name="T48" fmla="*/ 2147483646 w 525"/>
                <a:gd name="T49" fmla="*/ 2147483646 h 190"/>
                <a:gd name="T50" fmla="*/ 2147483646 w 525"/>
                <a:gd name="T51" fmla="*/ 2147483646 h 190"/>
                <a:gd name="T52" fmla="*/ 2147483646 w 525"/>
                <a:gd name="T53" fmla="*/ 2147483646 h 190"/>
                <a:gd name="T54" fmla="*/ 2147483646 w 525"/>
                <a:gd name="T55" fmla="*/ 2147483646 h 190"/>
                <a:gd name="T56" fmla="*/ 2147483646 w 525"/>
                <a:gd name="T57" fmla="*/ 2147483646 h 190"/>
                <a:gd name="T58" fmla="*/ 2147483646 w 525"/>
                <a:gd name="T59" fmla="*/ 2147483646 h 190"/>
                <a:gd name="T60" fmla="*/ 2147483646 w 525"/>
                <a:gd name="T61" fmla="*/ 2147483646 h 190"/>
                <a:gd name="T62" fmla="*/ 2147483646 w 525"/>
                <a:gd name="T63" fmla="*/ 1376245794 h 190"/>
                <a:gd name="T64" fmla="*/ 2147483646 w 525"/>
                <a:gd name="T65" fmla="*/ 2147483646 h 190"/>
                <a:gd name="T66" fmla="*/ 2147483646 w 525"/>
                <a:gd name="T67" fmla="*/ 2147483646 h 190"/>
                <a:gd name="T68" fmla="*/ 2147483646 w 525"/>
                <a:gd name="T69" fmla="*/ 2147483646 h 190"/>
                <a:gd name="T70" fmla="*/ 2147483646 w 525"/>
                <a:gd name="T71" fmla="*/ 2147483646 h 190"/>
                <a:gd name="T72" fmla="*/ 2147483646 w 525"/>
                <a:gd name="T73" fmla="*/ 2140572968 h 190"/>
                <a:gd name="T74" fmla="*/ 2147483646 w 525"/>
                <a:gd name="T75" fmla="*/ 2147483646 h 190"/>
                <a:gd name="T76" fmla="*/ 2147483646 w 525"/>
                <a:gd name="T77" fmla="*/ 764612724 h 190"/>
                <a:gd name="T78" fmla="*/ 2147483646 w 525"/>
                <a:gd name="T79" fmla="*/ 2147483646 h 190"/>
                <a:gd name="T80" fmla="*/ 2147483646 w 525"/>
                <a:gd name="T81" fmla="*/ 2147483646 h 190"/>
                <a:gd name="T82" fmla="*/ 2147483646 w 525"/>
                <a:gd name="T83" fmla="*/ 2147483646 h 190"/>
                <a:gd name="T84" fmla="*/ 2147483646 w 525"/>
                <a:gd name="T85" fmla="*/ 2147483646 h 190"/>
                <a:gd name="T86" fmla="*/ 2147483646 w 525"/>
                <a:gd name="T87" fmla="*/ 2147483646 h 190"/>
                <a:gd name="T88" fmla="*/ 2147483646 w 525"/>
                <a:gd name="T89" fmla="*/ 2147483646 h 190"/>
                <a:gd name="T90" fmla="*/ 2147483646 w 525"/>
                <a:gd name="T91" fmla="*/ 2147483646 h 190"/>
                <a:gd name="T92" fmla="*/ 2147483646 w 525"/>
                <a:gd name="T93" fmla="*/ 2147483646 h 190"/>
                <a:gd name="T94" fmla="*/ 2147483646 w 525"/>
                <a:gd name="T95" fmla="*/ 2147483646 h 190"/>
                <a:gd name="T96" fmla="*/ 2147483646 w 525"/>
                <a:gd name="T97" fmla="*/ 2147483646 h 190"/>
                <a:gd name="T98" fmla="*/ 2147483646 w 525"/>
                <a:gd name="T99" fmla="*/ 2147483646 h 190"/>
                <a:gd name="T100" fmla="*/ 2147483646 w 525"/>
                <a:gd name="T101" fmla="*/ 2147483646 h 190"/>
                <a:gd name="T102" fmla="*/ 2147483646 w 525"/>
                <a:gd name="T103" fmla="*/ 2147483646 h 190"/>
                <a:gd name="T104" fmla="*/ 2147483646 w 525"/>
                <a:gd name="T105" fmla="*/ 2147483646 h 190"/>
                <a:gd name="T106" fmla="*/ 2147483646 w 525"/>
                <a:gd name="T107" fmla="*/ 2147483646 h 190"/>
                <a:gd name="T108" fmla="*/ 2147483646 w 525"/>
                <a:gd name="T109" fmla="*/ 2147483646 h 190"/>
                <a:gd name="T110" fmla="*/ 2147483646 w 525"/>
                <a:gd name="T111" fmla="*/ 2147483646 h 190"/>
                <a:gd name="T112" fmla="*/ 2147483646 w 525"/>
                <a:gd name="T113" fmla="*/ 2147483646 h 190"/>
                <a:gd name="T114" fmla="*/ 2147483646 w 525"/>
                <a:gd name="T115" fmla="*/ 2147483646 h 190"/>
                <a:gd name="T116" fmla="*/ 2147483646 w 525"/>
                <a:gd name="T117" fmla="*/ 2147483646 h 1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25" h="190">
                  <a:moveTo>
                    <a:pt x="191" y="85"/>
                  </a:moveTo>
                  <a:lnTo>
                    <a:pt x="191" y="85"/>
                  </a:lnTo>
                  <a:lnTo>
                    <a:pt x="190" y="88"/>
                  </a:lnTo>
                  <a:lnTo>
                    <a:pt x="190" y="90"/>
                  </a:lnTo>
                  <a:lnTo>
                    <a:pt x="186" y="93"/>
                  </a:lnTo>
                  <a:lnTo>
                    <a:pt x="182" y="97"/>
                  </a:lnTo>
                  <a:lnTo>
                    <a:pt x="178" y="104"/>
                  </a:lnTo>
                  <a:lnTo>
                    <a:pt x="176" y="113"/>
                  </a:lnTo>
                  <a:lnTo>
                    <a:pt x="176" y="122"/>
                  </a:lnTo>
                  <a:lnTo>
                    <a:pt x="180" y="125"/>
                  </a:lnTo>
                  <a:lnTo>
                    <a:pt x="185" y="125"/>
                  </a:lnTo>
                  <a:lnTo>
                    <a:pt x="189" y="124"/>
                  </a:lnTo>
                  <a:lnTo>
                    <a:pt x="193" y="121"/>
                  </a:lnTo>
                  <a:lnTo>
                    <a:pt x="197" y="117"/>
                  </a:lnTo>
                  <a:lnTo>
                    <a:pt x="198" y="113"/>
                  </a:lnTo>
                  <a:lnTo>
                    <a:pt x="198" y="110"/>
                  </a:lnTo>
                  <a:lnTo>
                    <a:pt x="197" y="108"/>
                  </a:lnTo>
                  <a:lnTo>
                    <a:pt x="191" y="103"/>
                  </a:lnTo>
                  <a:lnTo>
                    <a:pt x="198" y="101"/>
                  </a:lnTo>
                  <a:lnTo>
                    <a:pt x="204" y="100"/>
                  </a:lnTo>
                  <a:lnTo>
                    <a:pt x="207" y="101"/>
                  </a:lnTo>
                  <a:lnTo>
                    <a:pt x="208" y="103"/>
                  </a:lnTo>
                  <a:lnTo>
                    <a:pt x="209" y="104"/>
                  </a:lnTo>
                  <a:lnTo>
                    <a:pt x="209" y="108"/>
                  </a:lnTo>
                  <a:lnTo>
                    <a:pt x="211" y="111"/>
                  </a:lnTo>
                  <a:lnTo>
                    <a:pt x="212" y="114"/>
                  </a:lnTo>
                  <a:lnTo>
                    <a:pt x="216" y="119"/>
                  </a:lnTo>
                  <a:lnTo>
                    <a:pt x="203" y="126"/>
                  </a:lnTo>
                  <a:lnTo>
                    <a:pt x="196" y="129"/>
                  </a:lnTo>
                  <a:lnTo>
                    <a:pt x="187" y="132"/>
                  </a:lnTo>
                  <a:lnTo>
                    <a:pt x="179" y="132"/>
                  </a:lnTo>
                  <a:lnTo>
                    <a:pt x="169" y="132"/>
                  </a:lnTo>
                  <a:lnTo>
                    <a:pt x="147" y="132"/>
                  </a:lnTo>
                  <a:lnTo>
                    <a:pt x="165" y="115"/>
                  </a:lnTo>
                  <a:lnTo>
                    <a:pt x="160" y="111"/>
                  </a:lnTo>
                  <a:lnTo>
                    <a:pt x="157" y="110"/>
                  </a:lnTo>
                  <a:lnTo>
                    <a:pt x="154" y="110"/>
                  </a:lnTo>
                  <a:lnTo>
                    <a:pt x="147" y="113"/>
                  </a:lnTo>
                  <a:lnTo>
                    <a:pt x="135" y="118"/>
                  </a:lnTo>
                  <a:lnTo>
                    <a:pt x="147" y="143"/>
                  </a:lnTo>
                  <a:lnTo>
                    <a:pt x="140" y="153"/>
                  </a:lnTo>
                  <a:lnTo>
                    <a:pt x="137" y="155"/>
                  </a:lnTo>
                  <a:lnTo>
                    <a:pt x="135" y="157"/>
                  </a:lnTo>
                  <a:lnTo>
                    <a:pt x="131" y="157"/>
                  </a:lnTo>
                  <a:lnTo>
                    <a:pt x="126" y="157"/>
                  </a:lnTo>
                  <a:lnTo>
                    <a:pt x="115" y="151"/>
                  </a:lnTo>
                  <a:lnTo>
                    <a:pt x="110" y="157"/>
                  </a:lnTo>
                  <a:lnTo>
                    <a:pt x="104" y="161"/>
                  </a:lnTo>
                  <a:lnTo>
                    <a:pt x="99" y="162"/>
                  </a:lnTo>
                  <a:lnTo>
                    <a:pt x="89" y="165"/>
                  </a:lnTo>
                  <a:lnTo>
                    <a:pt x="95" y="179"/>
                  </a:lnTo>
                  <a:lnTo>
                    <a:pt x="90" y="180"/>
                  </a:lnTo>
                  <a:lnTo>
                    <a:pt x="86" y="183"/>
                  </a:lnTo>
                  <a:lnTo>
                    <a:pt x="78" y="187"/>
                  </a:lnTo>
                  <a:lnTo>
                    <a:pt x="74" y="189"/>
                  </a:lnTo>
                  <a:lnTo>
                    <a:pt x="68" y="190"/>
                  </a:lnTo>
                  <a:lnTo>
                    <a:pt x="64" y="189"/>
                  </a:lnTo>
                  <a:lnTo>
                    <a:pt x="57" y="187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4" y="169"/>
                  </a:lnTo>
                  <a:lnTo>
                    <a:pt x="49" y="167"/>
                  </a:lnTo>
                  <a:lnTo>
                    <a:pt x="43" y="167"/>
                  </a:lnTo>
                  <a:lnTo>
                    <a:pt x="10" y="167"/>
                  </a:lnTo>
                  <a:lnTo>
                    <a:pt x="6" y="167"/>
                  </a:lnTo>
                  <a:lnTo>
                    <a:pt x="0" y="165"/>
                  </a:lnTo>
                  <a:lnTo>
                    <a:pt x="27" y="155"/>
                  </a:lnTo>
                  <a:lnTo>
                    <a:pt x="34" y="153"/>
                  </a:lnTo>
                  <a:lnTo>
                    <a:pt x="36" y="153"/>
                  </a:lnTo>
                  <a:lnTo>
                    <a:pt x="41" y="154"/>
                  </a:lnTo>
                  <a:lnTo>
                    <a:pt x="43" y="155"/>
                  </a:lnTo>
                  <a:lnTo>
                    <a:pt x="47" y="155"/>
                  </a:lnTo>
                  <a:lnTo>
                    <a:pt x="57" y="155"/>
                  </a:lnTo>
                  <a:lnTo>
                    <a:pt x="56" y="150"/>
                  </a:lnTo>
                  <a:lnTo>
                    <a:pt x="53" y="146"/>
                  </a:lnTo>
                  <a:lnTo>
                    <a:pt x="49" y="144"/>
                  </a:lnTo>
                  <a:lnTo>
                    <a:pt x="45" y="144"/>
                  </a:lnTo>
                  <a:lnTo>
                    <a:pt x="36" y="144"/>
                  </a:lnTo>
                  <a:lnTo>
                    <a:pt x="32" y="144"/>
                  </a:lnTo>
                  <a:lnTo>
                    <a:pt x="29" y="143"/>
                  </a:lnTo>
                  <a:lnTo>
                    <a:pt x="36" y="135"/>
                  </a:lnTo>
                  <a:lnTo>
                    <a:pt x="41" y="132"/>
                  </a:lnTo>
                  <a:lnTo>
                    <a:pt x="45" y="129"/>
                  </a:lnTo>
                  <a:lnTo>
                    <a:pt x="56" y="128"/>
                  </a:lnTo>
                  <a:lnTo>
                    <a:pt x="68" y="128"/>
                  </a:lnTo>
                  <a:lnTo>
                    <a:pt x="71" y="137"/>
                  </a:lnTo>
                  <a:lnTo>
                    <a:pt x="72" y="140"/>
                  </a:lnTo>
                  <a:lnTo>
                    <a:pt x="75" y="142"/>
                  </a:lnTo>
                  <a:lnTo>
                    <a:pt x="78" y="143"/>
                  </a:lnTo>
                  <a:lnTo>
                    <a:pt x="82" y="142"/>
                  </a:lnTo>
                  <a:lnTo>
                    <a:pt x="96" y="140"/>
                  </a:lnTo>
                  <a:lnTo>
                    <a:pt x="93" y="136"/>
                  </a:lnTo>
                  <a:lnTo>
                    <a:pt x="92" y="133"/>
                  </a:lnTo>
                  <a:lnTo>
                    <a:pt x="92" y="129"/>
                  </a:lnTo>
                  <a:lnTo>
                    <a:pt x="92" y="125"/>
                  </a:lnTo>
                  <a:lnTo>
                    <a:pt x="92" y="121"/>
                  </a:lnTo>
                  <a:lnTo>
                    <a:pt x="92" y="117"/>
                  </a:lnTo>
                  <a:lnTo>
                    <a:pt x="89" y="114"/>
                  </a:lnTo>
                  <a:lnTo>
                    <a:pt x="82" y="111"/>
                  </a:lnTo>
                  <a:lnTo>
                    <a:pt x="101" y="106"/>
                  </a:lnTo>
                  <a:lnTo>
                    <a:pt x="121" y="100"/>
                  </a:lnTo>
                  <a:lnTo>
                    <a:pt x="129" y="99"/>
                  </a:lnTo>
                  <a:lnTo>
                    <a:pt x="135" y="96"/>
                  </a:lnTo>
                  <a:lnTo>
                    <a:pt x="137" y="93"/>
                  </a:lnTo>
                  <a:lnTo>
                    <a:pt x="140" y="90"/>
                  </a:lnTo>
                  <a:lnTo>
                    <a:pt x="140" y="88"/>
                  </a:lnTo>
                  <a:lnTo>
                    <a:pt x="140" y="82"/>
                  </a:lnTo>
                  <a:lnTo>
                    <a:pt x="142" y="79"/>
                  </a:lnTo>
                  <a:lnTo>
                    <a:pt x="144" y="77"/>
                  </a:lnTo>
                  <a:lnTo>
                    <a:pt x="149" y="75"/>
                  </a:lnTo>
                  <a:lnTo>
                    <a:pt x="154" y="75"/>
                  </a:lnTo>
                  <a:lnTo>
                    <a:pt x="167" y="75"/>
                  </a:lnTo>
                  <a:lnTo>
                    <a:pt x="179" y="75"/>
                  </a:lnTo>
                  <a:lnTo>
                    <a:pt x="185" y="74"/>
                  </a:lnTo>
                  <a:lnTo>
                    <a:pt x="190" y="71"/>
                  </a:lnTo>
                  <a:lnTo>
                    <a:pt x="196" y="68"/>
                  </a:lnTo>
                  <a:lnTo>
                    <a:pt x="201" y="63"/>
                  </a:lnTo>
                  <a:lnTo>
                    <a:pt x="204" y="61"/>
                  </a:lnTo>
                  <a:lnTo>
                    <a:pt x="208" y="60"/>
                  </a:lnTo>
                  <a:lnTo>
                    <a:pt x="211" y="60"/>
                  </a:lnTo>
                  <a:lnTo>
                    <a:pt x="215" y="61"/>
                  </a:lnTo>
                  <a:lnTo>
                    <a:pt x="218" y="64"/>
                  </a:lnTo>
                  <a:lnTo>
                    <a:pt x="221" y="68"/>
                  </a:lnTo>
                  <a:lnTo>
                    <a:pt x="223" y="72"/>
                  </a:lnTo>
                  <a:lnTo>
                    <a:pt x="225" y="79"/>
                  </a:lnTo>
                  <a:lnTo>
                    <a:pt x="250" y="71"/>
                  </a:lnTo>
                  <a:lnTo>
                    <a:pt x="261" y="83"/>
                  </a:lnTo>
                  <a:lnTo>
                    <a:pt x="279" y="68"/>
                  </a:lnTo>
                  <a:lnTo>
                    <a:pt x="272" y="68"/>
                  </a:lnTo>
                  <a:lnTo>
                    <a:pt x="263" y="70"/>
                  </a:lnTo>
                  <a:lnTo>
                    <a:pt x="261" y="70"/>
                  </a:lnTo>
                  <a:lnTo>
                    <a:pt x="257" y="70"/>
                  </a:lnTo>
                  <a:lnTo>
                    <a:pt x="254" y="67"/>
                  </a:lnTo>
                  <a:lnTo>
                    <a:pt x="251" y="64"/>
                  </a:lnTo>
                  <a:lnTo>
                    <a:pt x="263" y="47"/>
                  </a:lnTo>
                  <a:lnTo>
                    <a:pt x="280" y="47"/>
                  </a:lnTo>
                  <a:lnTo>
                    <a:pt x="283" y="43"/>
                  </a:lnTo>
                  <a:lnTo>
                    <a:pt x="287" y="39"/>
                  </a:lnTo>
                  <a:lnTo>
                    <a:pt x="299" y="31"/>
                  </a:lnTo>
                  <a:lnTo>
                    <a:pt x="316" y="23"/>
                  </a:lnTo>
                  <a:lnTo>
                    <a:pt x="323" y="20"/>
                  </a:lnTo>
                  <a:lnTo>
                    <a:pt x="330" y="17"/>
                  </a:lnTo>
                  <a:lnTo>
                    <a:pt x="337" y="31"/>
                  </a:lnTo>
                  <a:lnTo>
                    <a:pt x="359" y="27"/>
                  </a:lnTo>
                  <a:lnTo>
                    <a:pt x="358" y="23"/>
                  </a:lnTo>
                  <a:lnTo>
                    <a:pt x="358" y="17"/>
                  </a:lnTo>
                  <a:lnTo>
                    <a:pt x="359" y="13"/>
                  </a:lnTo>
                  <a:lnTo>
                    <a:pt x="360" y="11"/>
                  </a:lnTo>
                  <a:lnTo>
                    <a:pt x="363" y="10"/>
                  </a:lnTo>
                  <a:lnTo>
                    <a:pt x="383" y="9"/>
                  </a:lnTo>
                  <a:lnTo>
                    <a:pt x="402" y="9"/>
                  </a:lnTo>
                  <a:lnTo>
                    <a:pt x="406" y="10"/>
                  </a:lnTo>
                  <a:lnTo>
                    <a:pt x="410" y="13"/>
                  </a:lnTo>
                  <a:lnTo>
                    <a:pt x="409" y="16"/>
                  </a:lnTo>
                  <a:lnTo>
                    <a:pt x="407" y="18"/>
                  </a:lnTo>
                  <a:lnTo>
                    <a:pt x="405" y="18"/>
                  </a:lnTo>
                  <a:lnTo>
                    <a:pt x="403" y="20"/>
                  </a:lnTo>
                  <a:lnTo>
                    <a:pt x="396" y="20"/>
                  </a:lnTo>
                  <a:lnTo>
                    <a:pt x="391" y="20"/>
                  </a:lnTo>
                  <a:lnTo>
                    <a:pt x="394" y="28"/>
                  </a:lnTo>
                  <a:lnTo>
                    <a:pt x="396" y="32"/>
                  </a:lnTo>
                  <a:lnTo>
                    <a:pt x="402" y="34"/>
                  </a:lnTo>
                  <a:lnTo>
                    <a:pt x="416" y="34"/>
                  </a:lnTo>
                  <a:lnTo>
                    <a:pt x="424" y="32"/>
                  </a:lnTo>
                  <a:lnTo>
                    <a:pt x="430" y="31"/>
                  </a:lnTo>
                  <a:lnTo>
                    <a:pt x="432" y="29"/>
                  </a:lnTo>
                  <a:lnTo>
                    <a:pt x="434" y="27"/>
                  </a:lnTo>
                  <a:lnTo>
                    <a:pt x="434" y="25"/>
                  </a:lnTo>
                  <a:lnTo>
                    <a:pt x="432" y="23"/>
                  </a:lnTo>
                  <a:lnTo>
                    <a:pt x="423" y="13"/>
                  </a:lnTo>
                  <a:lnTo>
                    <a:pt x="437" y="13"/>
                  </a:lnTo>
                  <a:lnTo>
                    <a:pt x="449" y="13"/>
                  </a:lnTo>
                  <a:lnTo>
                    <a:pt x="455" y="13"/>
                  </a:lnTo>
                  <a:lnTo>
                    <a:pt x="461" y="14"/>
                  </a:lnTo>
                  <a:lnTo>
                    <a:pt x="467" y="17"/>
                  </a:lnTo>
                  <a:lnTo>
                    <a:pt x="471" y="21"/>
                  </a:lnTo>
                  <a:lnTo>
                    <a:pt x="478" y="24"/>
                  </a:lnTo>
                  <a:lnTo>
                    <a:pt x="484" y="25"/>
                  </a:lnTo>
                  <a:lnTo>
                    <a:pt x="492" y="23"/>
                  </a:lnTo>
                  <a:lnTo>
                    <a:pt x="500" y="18"/>
                  </a:lnTo>
                  <a:lnTo>
                    <a:pt x="499" y="14"/>
                  </a:lnTo>
                  <a:lnTo>
                    <a:pt x="496" y="9"/>
                  </a:lnTo>
                  <a:lnTo>
                    <a:pt x="495" y="6"/>
                  </a:lnTo>
                  <a:lnTo>
                    <a:pt x="496" y="5"/>
                  </a:lnTo>
                  <a:lnTo>
                    <a:pt x="497" y="2"/>
                  </a:lnTo>
                  <a:lnTo>
                    <a:pt x="502" y="0"/>
                  </a:lnTo>
                  <a:lnTo>
                    <a:pt x="525" y="11"/>
                  </a:lnTo>
                  <a:lnTo>
                    <a:pt x="507" y="18"/>
                  </a:lnTo>
                  <a:lnTo>
                    <a:pt x="517" y="39"/>
                  </a:lnTo>
                  <a:lnTo>
                    <a:pt x="500" y="47"/>
                  </a:lnTo>
                  <a:lnTo>
                    <a:pt x="504" y="74"/>
                  </a:lnTo>
                  <a:lnTo>
                    <a:pt x="452" y="74"/>
                  </a:lnTo>
                  <a:lnTo>
                    <a:pt x="460" y="56"/>
                  </a:lnTo>
                  <a:lnTo>
                    <a:pt x="452" y="53"/>
                  </a:lnTo>
                  <a:lnTo>
                    <a:pt x="448" y="53"/>
                  </a:lnTo>
                  <a:lnTo>
                    <a:pt x="445" y="53"/>
                  </a:lnTo>
                  <a:lnTo>
                    <a:pt x="439" y="57"/>
                  </a:lnTo>
                  <a:lnTo>
                    <a:pt x="432" y="60"/>
                  </a:lnTo>
                  <a:lnTo>
                    <a:pt x="427" y="63"/>
                  </a:lnTo>
                  <a:lnTo>
                    <a:pt x="420" y="63"/>
                  </a:lnTo>
                  <a:lnTo>
                    <a:pt x="407" y="63"/>
                  </a:lnTo>
                  <a:lnTo>
                    <a:pt x="394" y="60"/>
                  </a:lnTo>
                  <a:lnTo>
                    <a:pt x="388" y="61"/>
                  </a:lnTo>
                  <a:lnTo>
                    <a:pt x="384" y="77"/>
                  </a:lnTo>
                  <a:lnTo>
                    <a:pt x="376" y="78"/>
                  </a:lnTo>
                  <a:lnTo>
                    <a:pt x="369" y="79"/>
                  </a:lnTo>
                  <a:lnTo>
                    <a:pt x="360" y="79"/>
                  </a:lnTo>
                  <a:lnTo>
                    <a:pt x="351" y="77"/>
                  </a:lnTo>
                  <a:lnTo>
                    <a:pt x="341" y="74"/>
                  </a:lnTo>
                  <a:lnTo>
                    <a:pt x="329" y="74"/>
                  </a:lnTo>
                  <a:lnTo>
                    <a:pt x="317" y="77"/>
                  </a:lnTo>
                  <a:lnTo>
                    <a:pt x="311" y="79"/>
                  </a:lnTo>
                  <a:lnTo>
                    <a:pt x="305" y="82"/>
                  </a:lnTo>
                  <a:lnTo>
                    <a:pt x="295" y="89"/>
                  </a:lnTo>
                  <a:lnTo>
                    <a:pt x="283" y="95"/>
                  </a:lnTo>
                  <a:lnTo>
                    <a:pt x="277" y="97"/>
                  </a:lnTo>
                  <a:lnTo>
                    <a:pt x="270" y="97"/>
                  </a:lnTo>
                  <a:lnTo>
                    <a:pt x="263" y="96"/>
                  </a:lnTo>
                  <a:lnTo>
                    <a:pt x="255" y="93"/>
                  </a:lnTo>
                  <a:lnTo>
                    <a:pt x="251" y="93"/>
                  </a:lnTo>
                  <a:lnTo>
                    <a:pt x="244" y="95"/>
                  </a:lnTo>
                  <a:lnTo>
                    <a:pt x="232" y="99"/>
                  </a:lnTo>
                  <a:lnTo>
                    <a:pt x="229" y="114"/>
                  </a:lnTo>
                  <a:lnTo>
                    <a:pt x="222" y="103"/>
                  </a:lnTo>
                  <a:lnTo>
                    <a:pt x="214" y="95"/>
                  </a:lnTo>
                  <a:lnTo>
                    <a:pt x="209" y="92"/>
                  </a:lnTo>
                  <a:lnTo>
                    <a:pt x="204" y="89"/>
                  </a:lnTo>
                  <a:lnTo>
                    <a:pt x="197" y="86"/>
                  </a:lnTo>
                  <a:lnTo>
                    <a:pt x="190" y="86"/>
                  </a:lnTo>
                  <a:lnTo>
                    <a:pt x="187" y="82"/>
                  </a:lnTo>
                  <a:lnTo>
                    <a:pt x="185" y="81"/>
                  </a:lnTo>
                  <a:lnTo>
                    <a:pt x="182" y="81"/>
                  </a:lnTo>
                  <a:lnTo>
                    <a:pt x="179" y="85"/>
                  </a:lnTo>
                  <a:lnTo>
                    <a:pt x="191" y="85"/>
                  </a:lnTo>
                  <a:close/>
                  <a:moveTo>
                    <a:pt x="388" y="27"/>
                  </a:moveTo>
                  <a:lnTo>
                    <a:pt x="388" y="27"/>
                  </a:lnTo>
                  <a:lnTo>
                    <a:pt x="381" y="31"/>
                  </a:lnTo>
                  <a:lnTo>
                    <a:pt x="377" y="35"/>
                  </a:lnTo>
                  <a:lnTo>
                    <a:pt x="371" y="38"/>
                  </a:lnTo>
                  <a:lnTo>
                    <a:pt x="369" y="38"/>
                  </a:lnTo>
                  <a:lnTo>
                    <a:pt x="365" y="36"/>
                  </a:lnTo>
                  <a:lnTo>
                    <a:pt x="363" y="38"/>
                  </a:lnTo>
                  <a:lnTo>
                    <a:pt x="362" y="39"/>
                  </a:lnTo>
                  <a:lnTo>
                    <a:pt x="359" y="50"/>
                  </a:lnTo>
                  <a:lnTo>
                    <a:pt x="359" y="54"/>
                  </a:lnTo>
                  <a:lnTo>
                    <a:pt x="360" y="59"/>
                  </a:lnTo>
                  <a:lnTo>
                    <a:pt x="363" y="63"/>
                  </a:lnTo>
                  <a:lnTo>
                    <a:pt x="367" y="68"/>
                  </a:lnTo>
                  <a:lnTo>
                    <a:pt x="369" y="71"/>
                  </a:lnTo>
                  <a:lnTo>
                    <a:pt x="371" y="71"/>
                  </a:lnTo>
                  <a:lnTo>
                    <a:pt x="376" y="71"/>
                  </a:lnTo>
                  <a:lnTo>
                    <a:pt x="380" y="71"/>
                  </a:lnTo>
                  <a:lnTo>
                    <a:pt x="388" y="27"/>
                  </a:lnTo>
                  <a:close/>
                  <a:moveTo>
                    <a:pt x="295" y="50"/>
                  </a:moveTo>
                  <a:lnTo>
                    <a:pt x="295" y="50"/>
                  </a:lnTo>
                  <a:lnTo>
                    <a:pt x="302" y="52"/>
                  </a:lnTo>
                  <a:lnTo>
                    <a:pt x="309" y="52"/>
                  </a:lnTo>
                  <a:lnTo>
                    <a:pt x="320" y="49"/>
                  </a:lnTo>
                  <a:lnTo>
                    <a:pt x="333" y="46"/>
                  </a:lnTo>
                  <a:lnTo>
                    <a:pt x="344" y="43"/>
                  </a:lnTo>
                  <a:lnTo>
                    <a:pt x="344" y="41"/>
                  </a:lnTo>
                  <a:lnTo>
                    <a:pt x="345" y="32"/>
                  </a:lnTo>
                  <a:lnTo>
                    <a:pt x="338" y="36"/>
                  </a:lnTo>
                  <a:lnTo>
                    <a:pt x="333" y="38"/>
                  </a:lnTo>
                  <a:lnTo>
                    <a:pt x="319" y="39"/>
                  </a:lnTo>
                  <a:lnTo>
                    <a:pt x="312" y="39"/>
                  </a:lnTo>
                  <a:lnTo>
                    <a:pt x="306" y="41"/>
                  </a:lnTo>
                  <a:lnTo>
                    <a:pt x="299" y="45"/>
                  </a:lnTo>
                  <a:lnTo>
                    <a:pt x="295" y="50"/>
                  </a:lnTo>
                  <a:close/>
                  <a:moveTo>
                    <a:pt x="481" y="43"/>
                  </a:moveTo>
                  <a:lnTo>
                    <a:pt x="481" y="43"/>
                  </a:lnTo>
                  <a:lnTo>
                    <a:pt x="475" y="43"/>
                  </a:lnTo>
                  <a:lnTo>
                    <a:pt x="477" y="54"/>
                  </a:lnTo>
                  <a:lnTo>
                    <a:pt x="482" y="53"/>
                  </a:lnTo>
                  <a:lnTo>
                    <a:pt x="48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5" name="Freeform 1273"/>
            <p:cNvSpPr>
              <a:spLocks/>
            </p:cNvSpPr>
            <p:nvPr/>
          </p:nvSpPr>
          <p:spPr bwMode="auto">
            <a:xfrm>
              <a:off x="6423025" y="868363"/>
              <a:ext cx="85725" cy="36513"/>
            </a:xfrm>
            <a:custGeom>
              <a:avLst/>
              <a:gdLst>
                <a:gd name="T0" fmla="*/ 2147483646 w 161"/>
                <a:gd name="T1" fmla="*/ 2147483646 h 69"/>
                <a:gd name="T2" fmla="*/ 2147483646 w 161"/>
                <a:gd name="T3" fmla="*/ 2147483646 h 69"/>
                <a:gd name="T4" fmla="*/ 2147483646 w 161"/>
                <a:gd name="T5" fmla="*/ 2147483646 h 69"/>
                <a:gd name="T6" fmla="*/ 2147483646 w 161"/>
                <a:gd name="T7" fmla="*/ 2147483646 h 69"/>
                <a:gd name="T8" fmla="*/ 2147483646 w 161"/>
                <a:gd name="T9" fmla="*/ 2147483646 h 69"/>
                <a:gd name="T10" fmla="*/ 2147483646 w 161"/>
                <a:gd name="T11" fmla="*/ 2147483646 h 69"/>
                <a:gd name="T12" fmla="*/ 2147483646 w 161"/>
                <a:gd name="T13" fmla="*/ 2147483646 h 69"/>
                <a:gd name="T14" fmla="*/ 2147483646 w 161"/>
                <a:gd name="T15" fmla="*/ 2147483646 h 69"/>
                <a:gd name="T16" fmla="*/ 2147483646 w 161"/>
                <a:gd name="T17" fmla="*/ 2147483646 h 69"/>
                <a:gd name="T18" fmla="*/ 2147483646 w 161"/>
                <a:gd name="T19" fmla="*/ 2147483646 h 69"/>
                <a:gd name="T20" fmla="*/ 2147483646 w 161"/>
                <a:gd name="T21" fmla="*/ 2147483646 h 69"/>
                <a:gd name="T22" fmla="*/ 2147483646 w 161"/>
                <a:gd name="T23" fmla="*/ 2147483646 h 69"/>
                <a:gd name="T24" fmla="*/ 2147483646 w 161"/>
                <a:gd name="T25" fmla="*/ 2147483646 h 69"/>
                <a:gd name="T26" fmla="*/ 2147483646 w 161"/>
                <a:gd name="T27" fmla="*/ 2147483646 h 69"/>
                <a:gd name="T28" fmla="*/ 2147483646 w 161"/>
                <a:gd name="T29" fmla="*/ 2147483646 h 69"/>
                <a:gd name="T30" fmla="*/ 2147483646 w 161"/>
                <a:gd name="T31" fmla="*/ 2147483646 h 69"/>
                <a:gd name="T32" fmla="*/ 2147483646 w 161"/>
                <a:gd name="T33" fmla="*/ 2147483646 h 69"/>
                <a:gd name="T34" fmla="*/ 2147483646 w 161"/>
                <a:gd name="T35" fmla="*/ 2147483646 h 69"/>
                <a:gd name="T36" fmla="*/ 2147483646 w 161"/>
                <a:gd name="T37" fmla="*/ 2147483646 h 69"/>
                <a:gd name="T38" fmla="*/ 2147483646 w 161"/>
                <a:gd name="T39" fmla="*/ 2147483646 h 69"/>
                <a:gd name="T40" fmla="*/ 2147483646 w 161"/>
                <a:gd name="T41" fmla="*/ 2147483646 h 69"/>
                <a:gd name="T42" fmla="*/ 2147483646 w 161"/>
                <a:gd name="T43" fmla="*/ 2147483646 h 69"/>
                <a:gd name="T44" fmla="*/ 2147483646 w 161"/>
                <a:gd name="T45" fmla="*/ 2147483646 h 69"/>
                <a:gd name="T46" fmla="*/ 2147483646 w 161"/>
                <a:gd name="T47" fmla="*/ 2147483646 h 69"/>
                <a:gd name="T48" fmla="*/ 0 w 161"/>
                <a:gd name="T49" fmla="*/ 2147483646 h 69"/>
                <a:gd name="T50" fmla="*/ 1660498575 w 161"/>
                <a:gd name="T51" fmla="*/ 740946138 h 69"/>
                <a:gd name="T52" fmla="*/ 2147483646 w 161"/>
                <a:gd name="T53" fmla="*/ 444679656 h 69"/>
                <a:gd name="T54" fmla="*/ 2147483646 w 161"/>
                <a:gd name="T55" fmla="*/ 740946138 h 69"/>
                <a:gd name="T56" fmla="*/ 2147483646 w 161"/>
                <a:gd name="T57" fmla="*/ 1630025517 h 69"/>
                <a:gd name="T58" fmla="*/ 2147483646 w 161"/>
                <a:gd name="T59" fmla="*/ 2147483646 h 69"/>
                <a:gd name="T60" fmla="*/ 2147483646 w 161"/>
                <a:gd name="T61" fmla="*/ 2147483646 h 69"/>
                <a:gd name="T62" fmla="*/ 2147483646 w 161"/>
                <a:gd name="T63" fmla="*/ 2147483646 h 69"/>
                <a:gd name="T64" fmla="*/ 2147483646 w 161"/>
                <a:gd name="T65" fmla="*/ 148133241 h 69"/>
                <a:gd name="T66" fmla="*/ 2147483646 w 161"/>
                <a:gd name="T67" fmla="*/ 0 h 69"/>
                <a:gd name="T68" fmla="*/ 2147483646 w 161"/>
                <a:gd name="T69" fmla="*/ 2147483646 h 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1" h="69">
                  <a:moveTo>
                    <a:pt x="108" y="18"/>
                  </a:moveTo>
                  <a:lnTo>
                    <a:pt x="108" y="18"/>
                  </a:lnTo>
                  <a:lnTo>
                    <a:pt x="93" y="29"/>
                  </a:lnTo>
                  <a:lnTo>
                    <a:pt x="119" y="26"/>
                  </a:lnTo>
                  <a:lnTo>
                    <a:pt x="132" y="43"/>
                  </a:lnTo>
                  <a:lnTo>
                    <a:pt x="137" y="33"/>
                  </a:lnTo>
                  <a:lnTo>
                    <a:pt x="143" y="26"/>
                  </a:lnTo>
                  <a:lnTo>
                    <a:pt x="147" y="23"/>
                  </a:lnTo>
                  <a:lnTo>
                    <a:pt x="151" y="22"/>
                  </a:lnTo>
                  <a:lnTo>
                    <a:pt x="155" y="22"/>
                  </a:lnTo>
                  <a:lnTo>
                    <a:pt x="161" y="23"/>
                  </a:lnTo>
                  <a:lnTo>
                    <a:pt x="157" y="43"/>
                  </a:lnTo>
                  <a:lnTo>
                    <a:pt x="141" y="54"/>
                  </a:lnTo>
                  <a:lnTo>
                    <a:pt x="144" y="58"/>
                  </a:lnTo>
                  <a:lnTo>
                    <a:pt x="155" y="65"/>
                  </a:lnTo>
                  <a:lnTo>
                    <a:pt x="152" y="69"/>
                  </a:lnTo>
                  <a:lnTo>
                    <a:pt x="141" y="63"/>
                  </a:lnTo>
                  <a:lnTo>
                    <a:pt x="127" y="54"/>
                  </a:lnTo>
                  <a:lnTo>
                    <a:pt x="114" y="44"/>
                  </a:lnTo>
                  <a:lnTo>
                    <a:pt x="103" y="39"/>
                  </a:lnTo>
                  <a:lnTo>
                    <a:pt x="98" y="37"/>
                  </a:lnTo>
                  <a:lnTo>
                    <a:pt x="94" y="37"/>
                  </a:lnTo>
                  <a:lnTo>
                    <a:pt x="90" y="37"/>
                  </a:lnTo>
                  <a:lnTo>
                    <a:pt x="86" y="39"/>
                  </a:lnTo>
                  <a:lnTo>
                    <a:pt x="75" y="45"/>
                  </a:lnTo>
                  <a:lnTo>
                    <a:pt x="68" y="48"/>
                  </a:lnTo>
                  <a:lnTo>
                    <a:pt x="62" y="50"/>
                  </a:lnTo>
                  <a:lnTo>
                    <a:pt x="55" y="48"/>
                  </a:lnTo>
                  <a:lnTo>
                    <a:pt x="50" y="47"/>
                  </a:lnTo>
                  <a:lnTo>
                    <a:pt x="44" y="39"/>
                  </a:lnTo>
                  <a:lnTo>
                    <a:pt x="39" y="30"/>
                  </a:lnTo>
                  <a:lnTo>
                    <a:pt x="36" y="27"/>
                  </a:lnTo>
                  <a:lnTo>
                    <a:pt x="32" y="25"/>
                  </a:lnTo>
                  <a:lnTo>
                    <a:pt x="22" y="22"/>
                  </a:lnTo>
                  <a:lnTo>
                    <a:pt x="0" y="18"/>
                  </a:lnTo>
                  <a:lnTo>
                    <a:pt x="6" y="11"/>
                  </a:lnTo>
                  <a:lnTo>
                    <a:pt x="11" y="5"/>
                  </a:lnTo>
                  <a:lnTo>
                    <a:pt x="19" y="3"/>
                  </a:lnTo>
                  <a:lnTo>
                    <a:pt x="28" y="3"/>
                  </a:lnTo>
                  <a:lnTo>
                    <a:pt x="40" y="5"/>
                  </a:lnTo>
                  <a:lnTo>
                    <a:pt x="46" y="8"/>
                  </a:lnTo>
                  <a:lnTo>
                    <a:pt x="50" y="11"/>
                  </a:lnTo>
                  <a:lnTo>
                    <a:pt x="53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8" y="29"/>
                  </a:lnTo>
                  <a:lnTo>
                    <a:pt x="80" y="26"/>
                  </a:lnTo>
                  <a:lnTo>
                    <a:pt x="73" y="1"/>
                  </a:lnTo>
                  <a:lnTo>
                    <a:pt x="100" y="0"/>
                  </a:lnTo>
                  <a:lnTo>
                    <a:pt x="108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6" name="Freeform 1274"/>
            <p:cNvSpPr>
              <a:spLocks/>
            </p:cNvSpPr>
            <p:nvPr/>
          </p:nvSpPr>
          <p:spPr bwMode="auto">
            <a:xfrm>
              <a:off x="6515100" y="889000"/>
              <a:ext cx="82550" cy="44450"/>
            </a:xfrm>
            <a:custGeom>
              <a:avLst/>
              <a:gdLst>
                <a:gd name="T0" fmla="*/ 2147483646 w 156"/>
                <a:gd name="T1" fmla="*/ 2147483646 h 82"/>
                <a:gd name="T2" fmla="*/ 2147483646 w 156"/>
                <a:gd name="T3" fmla="*/ 2147483646 h 82"/>
                <a:gd name="T4" fmla="*/ 2147483646 w 156"/>
                <a:gd name="T5" fmla="*/ 2147483646 h 82"/>
                <a:gd name="T6" fmla="*/ 2147483646 w 156"/>
                <a:gd name="T7" fmla="*/ 2147483646 h 82"/>
                <a:gd name="T8" fmla="*/ 2147483646 w 156"/>
                <a:gd name="T9" fmla="*/ 2147483646 h 82"/>
                <a:gd name="T10" fmla="*/ 2147483646 w 156"/>
                <a:gd name="T11" fmla="*/ 2147483646 h 82"/>
                <a:gd name="T12" fmla="*/ 2147483646 w 156"/>
                <a:gd name="T13" fmla="*/ 2147483646 h 82"/>
                <a:gd name="T14" fmla="*/ 2147483646 w 156"/>
                <a:gd name="T15" fmla="*/ 2147483646 h 82"/>
                <a:gd name="T16" fmla="*/ 2147483646 w 156"/>
                <a:gd name="T17" fmla="*/ 2147483646 h 82"/>
                <a:gd name="T18" fmla="*/ 2147483646 w 156"/>
                <a:gd name="T19" fmla="*/ 2147483646 h 82"/>
                <a:gd name="T20" fmla="*/ 2147483646 w 156"/>
                <a:gd name="T21" fmla="*/ 2147483646 h 82"/>
                <a:gd name="T22" fmla="*/ 2147483646 w 156"/>
                <a:gd name="T23" fmla="*/ 2147483646 h 82"/>
                <a:gd name="T24" fmla="*/ 2147483646 w 156"/>
                <a:gd name="T25" fmla="*/ 2147483646 h 82"/>
                <a:gd name="T26" fmla="*/ 2147483646 w 156"/>
                <a:gd name="T27" fmla="*/ 2147483646 h 82"/>
                <a:gd name="T28" fmla="*/ 2147483646 w 156"/>
                <a:gd name="T29" fmla="*/ 2147483646 h 82"/>
                <a:gd name="T30" fmla="*/ 2147483646 w 156"/>
                <a:gd name="T31" fmla="*/ 2147483646 h 82"/>
                <a:gd name="T32" fmla="*/ 1926239162 w 156"/>
                <a:gd name="T33" fmla="*/ 2147483646 h 82"/>
                <a:gd name="T34" fmla="*/ 1333722779 w 156"/>
                <a:gd name="T35" fmla="*/ 2147483646 h 82"/>
                <a:gd name="T36" fmla="*/ 296258192 w 156"/>
                <a:gd name="T37" fmla="*/ 2147483646 h 82"/>
                <a:gd name="T38" fmla="*/ 0 w 156"/>
                <a:gd name="T39" fmla="*/ 2147483646 h 82"/>
                <a:gd name="T40" fmla="*/ 0 w 156"/>
                <a:gd name="T41" fmla="*/ 2147483646 h 82"/>
                <a:gd name="T42" fmla="*/ 148129096 w 156"/>
                <a:gd name="T43" fmla="*/ 1274398304 h 82"/>
                <a:gd name="T44" fmla="*/ 740925938 w 156"/>
                <a:gd name="T45" fmla="*/ 477789255 h 82"/>
                <a:gd name="T46" fmla="*/ 1778110067 w 156"/>
                <a:gd name="T47" fmla="*/ 0 h 82"/>
                <a:gd name="T48" fmla="*/ 2147483646 w 156"/>
                <a:gd name="T49" fmla="*/ 159263266 h 82"/>
                <a:gd name="T50" fmla="*/ 2147483646 w 156"/>
                <a:gd name="T51" fmla="*/ 1115135580 h 82"/>
                <a:gd name="T52" fmla="*/ 2147483646 w 156"/>
                <a:gd name="T53" fmla="*/ 1752187560 h 82"/>
                <a:gd name="T54" fmla="*/ 2147483646 w 156"/>
                <a:gd name="T55" fmla="*/ 2147483646 h 82"/>
                <a:gd name="T56" fmla="*/ 2147483646 w 156"/>
                <a:gd name="T57" fmla="*/ 2147483646 h 82"/>
                <a:gd name="T58" fmla="*/ 2147483646 w 156"/>
                <a:gd name="T59" fmla="*/ 2147483646 h 82"/>
                <a:gd name="T60" fmla="*/ 2147483646 w 156"/>
                <a:gd name="T61" fmla="*/ 2147483646 h 82"/>
                <a:gd name="T62" fmla="*/ 2147483646 w 156"/>
                <a:gd name="T63" fmla="*/ 2147483646 h 82"/>
                <a:gd name="T64" fmla="*/ 2147483646 w 156"/>
                <a:gd name="T65" fmla="*/ 2147483646 h 82"/>
                <a:gd name="T66" fmla="*/ 2147483646 w 156"/>
                <a:gd name="T67" fmla="*/ 2147483646 h 82"/>
                <a:gd name="T68" fmla="*/ 2147483646 w 156"/>
                <a:gd name="T69" fmla="*/ 2147483646 h 82"/>
                <a:gd name="T70" fmla="*/ 2147483646 w 156"/>
                <a:gd name="T71" fmla="*/ 2147483646 h 82"/>
                <a:gd name="T72" fmla="*/ 2147483646 w 156"/>
                <a:gd name="T73" fmla="*/ 2147483646 h 82"/>
                <a:gd name="T74" fmla="*/ 2147483646 w 156"/>
                <a:gd name="T75" fmla="*/ 2147483646 h 82"/>
                <a:gd name="T76" fmla="*/ 2147483646 w 156"/>
                <a:gd name="T77" fmla="*/ 2147483646 h 82"/>
                <a:gd name="T78" fmla="*/ 2147483646 w 156"/>
                <a:gd name="T79" fmla="*/ 2147483646 h 82"/>
                <a:gd name="T80" fmla="*/ 2147483646 w 156"/>
                <a:gd name="T81" fmla="*/ 2147483646 h 82"/>
                <a:gd name="T82" fmla="*/ 2147483646 w 156"/>
                <a:gd name="T83" fmla="*/ 2147483646 h 82"/>
                <a:gd name="T84" fmla="*/ 2147483646 w 156"/>
                <a:gd name="T85" fmla="*/ 2147483646 h 82"/>
                <a:gd name="T86" fmla="*/ 2147483646 w 156"/>
                <a:gd name="T87" fmla="*/ 2147483646 h 82"/>
                <a:gd name="T88" fmla="*/ 2147483646 w 156"/>
                <a:gd name="T89" fmla="*/ 2147483646 h 8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56" h="82">
                  <a:moveTo>
                    <a:pt x="156" y="82"/>
                  </a:moveTo>
                  <a:lnTo>
                    <a:pt x="156" y="82"/>
                  </a:lnTo>
                  <a:lnTo>
                    <a:pt x="149" y="82"/>
                  </a:lnTo>
                  <a:lnTo>
                    <a:pt x="144" y="82"/>
                  </a:lnTo>
                  <a:lnTo>
                    <a:pt x="139" y="80"/>
                  </a:lnTo>
                  <a:lnTo>
                    <a:pt x="135" y="77"/>
                  </a:lnTo>
                  <a:lnTo>
                    <a:pt x="132" y="75"/>
                  </a:lnTo>
                  <a:lnTo>
                    <a:pt x="131" y="71"/>
                  </a:lnTo>
                  <a:lnTo>
                    <a:pt x="127" y="61"/>
                  </a:lnTo>
                  <a:lnTo>
                    <a:pt x="95" y="80"/>
                  </a:lnTo>
                  <a:lnTo>
                    <a:pt x="95" y="72"/>
                  </a:lnTo>
                  <a:lnTo>
                    <a:pt x="95" y="65"/>
                  </a:lnTo>
                  <a:lnTo>
                    <a:pt x="91" y="61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0" y="59"/>
                  </a:lnTo>
                  <a:lnTo>
                    <a:pt x="74" y="59"/>
                  </a:lnTo>
                  <a:lnTo>
                    <a:pt x="69" y="58"/>
                  </a:lnTo>
                  <a:lnTo>
                    <a:pt x="66" y="57"/>
                  </a:lnTo>
                  <a:lnTo>
                    <a:pt x="59" y="50"/>
                  </a:lnTo>
                  <a:lnTo>
                    <a:pt x="54" y="41"/>
                  </a:lnTo>
                  <a:lnTo>
                    <a:pt x="36" y="48"/>
                  </a:lnTo>
                  <a:lnTo>
                    <a:pt x="31" y="26"/>
                  </a:lnTo>
                  <a:lnTo>
                    <a:pt x="27" y="32"/>
                  </a:lnTo>
                  <a:lnTo>
                    <a:pt x="23" y="36"/>
                  </a:lnTo>
                  <a:lnTo>
                    <a:pt x="18" y="40"/>
                  </a:lnTo>
                  <a:lnTo>
                    <a:pt x="13" y="40"/>
                  </a:lnTo>
                  <a:lnTo>
                    <a:pt x="9" y="40"/>
                  </a:lnTo>
                  <a:lnTo>
                    <a:pt x="5" y="39"/>
                  </a:lnTo>
                  <a:lnTo>
                    <a:pt x="2" y="36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0" y="17"/>
                  </a:lnTo>
                  <a:lnTo>
                    <a:pt x="1" y="8"/>
                  </a:lnTo>
                  <a:lnTo>
                    <a:pt x="2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2" y="0"/>
                  </a:lnTo>
                  <a:lnTo>
                    <a:pt x="22" y="1"/>
                  </a:lnTo>
                  <a:lnTo>
                    <a:pt x="44" y="7"/>
                  </a:lnTo>
                  <a:lnTo>
                    <a:pt x="44" y="11"/>
                  </a:lnTo>
                  <a:lnTo>
                    <a:pt x="18" y="14"/>
                  </a:lnTo>
                  <a:lnTo>
                    <a:pt x="26" y="19"/>
                  </a:lnTo>
                  <a:lnTo>
                    <a:pt x="31" y="22"/>
                  </a:lnTo>
                  <a:lnTo>
                    <a:pt x="42" y="23"/>
                  </a:lnTo>
                  <a:lnTo>
                    <a:pt x="52" y="25"/>
                  </a:lnTo>
                  <a:lnTo>
                    <a:pt x="58" y="26"/>
                  </a:lnTo>
                  <a:lnTo>
                    <a:pt x="63" y="28"/>
                  </a:lnTo>
                  <a:lnTo>
                    <a:pt x="67" y="32"/>
                  </a:lnTo>
                  <a:lnTo>
                    <a:pt x="70" y="37"/>
                  </a:lnTo>
                  <a:lnTo>
                    <a:pt x="72" y="40"/>
                  </a:lnTo>
                  <a:lnTo>
                    <a:pt x="74" y="43"/>
                  </a:lnTo>
                  <a:lnTo>
                    <a:pt x="83" y="48"/>
                  </a:lnTo>
                  <a:lnTo>
                    <a:pt x="90" y="44"/>
                  </a:lnTo>
                  <a:lnTo>
                    <a:pt x="96" y="43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6" y="44"/>
                  </a:lnTo>
                  <a:lnTo>
                    <a:pt x="121" y="46"/>
                  </a:lnTo>
                  <a:lnTo>
                    <a:pt x="127" y="50"/>
                  </a:lnTo>
                  <a:lnTo>
                    <a:pt x="132" y="54"/>
                  </a:lnTo>
                  <a:lnTo>
                    <a:pt x="135" y="57"/>
                  </a:lnTo>
                  <a:lnTo>
                    <a:pt x="137" y="59"/>
                  </a:lnTo>
                  <a:lnTo>
                    <a:pt x="142" y="59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0" y="66"/>
                  </a:lnTo>
                  <a:lnTo>
                    <a:pt x="153" y="73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7" name="Freeform 1275"/>
            <p:cNvSpPr>
              <a:spLocks/>
            </p:cNvSpPr>
            <p:nvPr/>
          </p:nvSpPr>
          <p:spPr bwMode="auto">
            <a:xfrm>
              <a:off x="6386513" y="855663"/>
              <a:ext cx="42863" cy="30163"/>
            </a:xfrm>
            <a:custGeom>
              <a:avLst/>
              <a:gdLst>
                <a:gd name="T0" fmla="*/ 0 w 81"/>
                <a:gd name="T1" fmla="*/ 2147483646 h 57"/>
                <a:gd name="T2" fmla="*/ 0 w 81"/>
                <a:gd name="T3" fmla="*/ 2147483646 h 57"/>
                <a:gd name="T4" fmla="*/ 444677696 w 81"/>
                <a:gd name="T5" fmla="*/ 2147483646 h 57"/>
                <a:gd name="T6" fmla="*/ 1333753683 w 81"/>
                <a:gd name="T7" fmla="*/ 2147483646 h 57"/>
                <a:gd name="T8" fmla="*/ 1630019035 w 81"/>
                <a:gd name="T9" fmla="*/ 2147483646 h 57"/>
                <a:gd name="T10" fmla="*/ 2074416798 w 81"/>
                <a:gd name="T11" fmla="*/ 0 h 57"/>
                <a:gd name="T12" fmla="*/ 2074416798 w 81"/>
                <a:gd name="T13" fmla="*/ 0 h 57"/>
                <a:gd name="T14" fmla="*/ 2147483646 w 81"/>
                <a:gd name="T15" fmla="*/ 1037218785 h 57"/>
                <a:gd name="T16" fmla="*/ 2147483646 w 81"/>
                <a:gd name="T17" fmla="*/ 1630034979 h 57"/>
                <a:gd name="T18" fmla="*/ 2147483646 w 81"/>
                <a:gd name="T19" fmla="*/ 1630034979 h 57"/>
                <a:gd name="T20" fmla="*/ 2147483646 w 81"/>
                <a:gd name="T21" fmla="*/ 2147483646 h 57"/>
                <a:gd name="T22" fmla="*/ 2147483646 w 81"/>
                <a:gd name="T23" fmla="*/ 2147483646 h 57"/>
                <a:gd name="T24" fmla="*/ 2147483646 w 81"/>
                <a:gd name="T25" fmla="*/ 2147483646 h 57"/>
                <a:gd name="T26" fmla="*/ 2147483646 w 81"/>
                <a:gd name="T27" fmla="*/ 2147483646 h 57"/>
                <a:gd name="T28" fmla="*/ 2147483646 w 81"/>
                <a:gd name="T29" fmla="*/ 2147483646 h 57"/>
                <a:gd name="T30" fmla="*/ 2147483646 w 81"/>
                <a:gd name="T31" fmla="*/ 2147483646 h 57"/>
                <a:gd name="T32" fmla="*/ 2147483646 w 81"/>
                <a:gd name="T33" fmla="*/ 1778169176 h 57"/>
                <a:gd name="T34" fmla="*/ 2147483646 w 81"/>
                <a:gd name="T35" fmla="*/ 1185352982 h 57"/>
                <a:gd name="T36" fmla="*/ 2147483646 w 81"/>
                <a:gd name="T37" fmla="*/ 1185352982 h 57"/>
                <a:gd name="T38" fmla="*/ 2147483646 w 81"/>
                <a:gd name="T39" fmla="*/ 592816194 h 57"/>
                <a:gd name="T40" fmla="*/ 2147483646 w 81"/>
                <a:gd name="T41" fmla="*/ 592816194 h 57"/>
                <a:gd name="T42" fmla="*/ 2147483646 w 81"/>
                <a:gd name="T43" fmla="*/ 0 h 57"/>
                <a:gd name="T44" fmla="*/ 2147483646 w 81"/>
                <a:gd name="T45" fmla="*/ 0 h 57"/>
                <a:gd name="T46" fmla="*/ 2147483646 w 81"/>
                <a:gd name="T47" fmla="*/ 2147483646 h 57"/>
                <a:gd name="T48" fmla="*/ 2147483646 w 81"/>
                <a:gd name="T49" fmla="*/ 2147483646 h 57"/>
                <a:gd name="T50" fmla="*/ 2147483646 w 81"/>
                <a:gd name="T51" fmla="*/ 2147483646 h 57"/>
                <a:gd name="T52" fmla="*/ 2147483646 w 81"/>
                <a:gd name="T53" fmla="*/ 2147483646 h 57"/>
                <a:gd name="T54" fmla="*/ 2147483646 w 81"/>
                <a:gd name="T55" fmla="*/ 2147483646 h 57"/>
                <a:gd name="T56" fmla="*/ 2147483646 w 81"/>
                <a:gd name="T57" fmla="*/ 2147483646 h 57"/>
                <a:gd name="T58" fmla="*/ 0 w 81"/>
                <a:gd name="T59" fmla="*/ 2147483646 h 57"/>
                <a:gd name="T60" fmla="*/ 0 w 81"/>
                <a:gd name="T61" fmla="*/ 2147483646 h 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57">
                  <a:moveTo>
                    <a:pt x="0" y="57"/>
                  </a:moveTo>
                  <a:lnTo>
                    <a:pt x="0" y="57"/>
                  </a:lnTo>
                  <a:lnTo>
                    <a:pt x="3" y="43"/>
                  </a:lnTo>
                  <a:lnTo>
                    <a:pt x="9" y="30"/>
                  </a:lnTo>
                  <a:lnTo>
                    <a:pt x="11" y="15"/>
                  </a:lnTo>
                  <a:lnTo>
                    <a:pt x="14" y="0"/>
                  </a:lnTo>
                  <a:lnTo>
                    <a:pt x="22" y="7"/>
                  </a:lnTo>
                  <a:lnTo>
                    <a:pt x="27" y="11"/>
                  </a:lnTo>
                  <a:lnTo>
                    <a:pt x="31" y="16"/>
                  </a:lnTo>
                  <a:lnTo>
                    <a:pt x="33" y="18"/>
                  </a:lnTo>
                  <a:lnTo>
                    <a:pt x="38" y="19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7" y="12"/>
                  </a:lnTo>
                  <a:lnTo>
                    <a:pt x="49" y="8"/>
                  </a:lnTo>
                  <a:lnTo>
                    <a:pt x="51" y="4"/>
                  </a:lnTo>
                  <a:lnTo>
                    <a:pt x="81" y="0"/>
                  </a:lnTo>
                  <a:lnTo>
                    <a:pt x="78" y="21"/>
                  </a:lnTo>
                  <a:lnTo>
                    <a:pt x="51" y="32"/>
                  </a:lnTo>
                  <a:lnTo>
                    <a:pt x="54" y="4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8" name="Freeform 1276"/>
            <p:cNvSpPr>
              <a:spLocks/>
            </p:cNvSpPr>
            <p:nvPr/>
          </p:nvSpPr>
          <p:spPr bwMode="auto">
            <a:xfrm>
              <a:off x="6691313" y="1181100"/>
              <a:ext cx="47625" cy="38100"/>
            </a:xfrm>
            <a:custGeom>
              <a:avLst/>
              <a:gdLst>
                <a:gd name="T0" fmla="*/ 2147483646 w 91"/>
                <a:gd name="T1" fmla="*/ 2147483646 h 71"/>
                <a:gd name="T2" fmla="*/ 2147483646 w 91"/>
                <a:gd name="T3" fmla="*/ 2147483646 h 71"/>
                <a:gd name="T4" fmla="*/ 2147483646 w 91"/>
                <a:gd name="T5" fmla="*/ 2147483646 h 71"/>
                <a:gd name="T6" fmla="*/ 2147483646 w 91"/>
                <a:gd name="T7" fmla="*/ 2147483646 h 71"/>
                <a:gd name="T8" fmla="*/ 2147483646 w 91"/>
                <a:gd name="T9" fmla="*/ 2147483646 h 71"/>
                <a:gd name="T10" fmla="*/ 2147483646 w 91"/>
                <a:gd name="T11" fmla="*/ 2147483646 h 71"/>
                <a:gd name="T12" fmla="*/ 2147483646 w 91"/>
                <a:gd name="T13" fmla="*/ 2147483646 h 71"/>
                <a:gd name="T14" fmla="*/ 2147483646 w 91"/>
                <a:gd name="T15" fmla="*/ 2147483646 h 71"/>
                <a:gd name="T16" fmla="*/ 2147483646 w 91"/>
                <a:gd name="T17" fmla="*/ 2147483646 h 71"/>
                <a:gd name="T18" fmla="*/ 2147483646 w 91"/>
                <a:gd name="T19" fmla="*/ 2147483646 h 71"/>
                <a:gd name="T20" fmla="*/ 2147483646 w 91"/>
                <a:gd name="T21" fmla="*/ 2147483646 h 71"/>
                <a:gd name="T22" fmla="*/ 2147483646 w 91"/>
                <a:gd name="T23" fmla="*/ 2147483646 h 71"/>
                <a:gd name="T24" fmla="*/ 2147483646 w 91"/>
                <a:gd name="T25" fmla="*/ 2147483646 h 71"/>
                <a:gd name="T26" fmla="*/ 2147483646 w 91"/>
                <a:gd name="T27" fmla="*/ 2147483646 h 71"/>
                <a:gd name="T28" fmla="*/ 2147483646 w 91"/>
                <a:gd name="T29" fmla="*/ 2147483646 h 71"/>
                <a:gd name="T30" fmla="*/ 2147483646 w 91"/>
                <a:gd name="T31" fmla="*/ 2147483646 h 71"/>
                <a:gd name="T32" fmla="*/ 1576824499 w 91"/>
                <a:gd name="T33" fmla="*/ 2147483646 h 71"/>
                <a:gd name="T34" fmla="*/ 573266312 w 91"/>
                <a:gd name="T35" fmla="*/ 2147483646 h 71"/>
                <a:gd name="T36" fmla="*/ 573266312 w 91"/>
                <a:gd name="T37" fmla="*/ 2147483646 h 71"/>
                <a:gd name="T38" fmla="*/ 430018162 w 91"/>
                <a:gd name="T39" fmla="*/ 2147483646 h 71"/>
                <a:gd name="T40" fmla="*/ 430018162 w 91"/>
                <a:gd name="T41" fmla="*/ 2147483646 h 71"/>
                <a:gd name="T42" fmla="*/ 0 w 91"/>
                <a:gd name="T43" fmla="*/ 2147483646 h 71"/>
                <a:gd name="T44" fmla="*/ 0 w 91"/>
                <a:gd name="T45" fmla="*/ 2147483646 h 71"/>
                <a:gd name="T46" fmla="*/ 2147483646 w 91"/>
                <a:gd name="T47" fmla="*/ 2147483646 h 71"/>
                <a:gd name="T48" fmla="*/ 2147483646 w 91"/>
                <a:gd name="T49" fmla="*/ 2147483646 h 71"/>
                <a:gd name="T50" fmla="*/ 2147483646 w 91"/>
                <a:gd name="T51" fmla="*/ 2147483646 h 71"/>
                <a:gd name="T52" fmla="*/ 2147483646 w 91"/>
                <a:gd name="T53" fmla="*/ 2147483646 h 71"/>
                <a:gd name="T54" fmla="*/ 2147483646 w 91"/>
                <a:gd name="T55" fmla="*/ 2147483646 h 71"/>
                <a:gd name="T56" fmla="*/ 2147483646 w 91"/>
                <a:gd name="T57" fmla="*/ 2147483646 h 71"/>
                <a:gd name="T58" fmla="*/ 2147483646 w 91"/>
                <a:gd name="T59" fmla="*/ 2147483646 h 71"/>
                <a:gd name="T60" fmla="*/ 2147483646 w 91"/>
                <a:gd name="T61" fmla="*/ 2147483646 h 71"/>
                <a:gd name="T62" fmla="*/ 2147483646 w 91"/>
                <a:gd name="T63" fmla="*/ 2147483646 h 71"/>
                <a:gd name="T64" fmla="*/ 2147483646 w 91"/>
                <a:gd name="T65" fmla="*/ 2147483646 h 71"/>
                <a:gd name="T66" fmla="*/ 2147483646 w 91"/>
                <a:gd name="T67" fmla="*/ 1390850159 h 71"/>
                <a:gd name="T68" fmla="*/ 2147483646 w 91"/>
                <a:gd name="T69" fmla="*/ 463616899 h 71"/>
                <a:gd name="T70" fmla="*/ 2147483646 w 91"/>
                <a:gd name="T71" fmla="*/ 308981877 h 71"/>
                <a:gd name="T72" fmla="*/ 2147483646 w 91"/>
                <a:gd name="T73" fmla="*/ 0 h 71"/>
                <a:gd name="T74" fmla="*/ 2147483646 w 91"/>
                <a:gd name="T75" fmla="*/ 0 h 71"/>
                <a:gd name="T76" fmla="*/ 2147483646 w 91"/>
                <a:gd name="T77" fmla="*/ 0 h 71"/>
                <a:gd name="T78" fmla="*/ 2147483646 w 91"/>
                <a:gd name="T79" fmla="*/ 0 h 71"/>
                <a:gd name="T80" fmla="*/ 2147483646 w 91"/>
                <a:gd name="T81" fmla="*/ 2147483646 h 71"/>
                <a:gd name="T82" fmla="*/ 2147483646 w 91"/>
                <a:gd name="T83" fmla="*/ 2147483646 h 71"/>
                <a:gd name="T84" fmla="*/ 2147483646 w 91"/>
                <a:gd name="T85" fmla="*/ 2147483646 h 71"/>
                <a:gd name="T86" fmla="*/ 2147483646 w 91"/>
                <a:gd name="T87" fmla="*/ 2147483646 h 71"/>
                <a:gd name="T88" fmla="*/ 2147483646 w 91"/>
                <a:gd name="T89" fmla="*/ 2147483646 h 71"/>
                <a:gd name="T90" fmla="*/ 2147483646 w 91"/>
                <a:gd name="T91" fmla="*/ 2147483646 h 71"/>
                <a:gd name="T92" fmla="*/ 2147483646 w 91"/>
                <a:gd name="T93" fmla="*/ 2147483646 h 71"/>
                <a:gd name="T94" fmla="*/ 2147483646 w 91"/>
                <a:gd name="T95" fmla="*/ 2147483646 h 71"/>
                <a:gd name="T96" fmla="*/ 2147483646 w 91"/>
                <a:gd name="T97" fmla="*/ 2147483646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1" h="71">
                  <a:moveTo>
                    <a:pt x="91" y="45"/>
                  </a:moveTo>
                  <a:lnTo>
                    <a:pt x="91" y="45"/>
                  </a:lnTo>
                  <a:lnTo>
                    <a:pt x="30" y="54"/>
                  </a:lnTo>
                  <a:lnTo>
                    <a:pt x="33" y="60"/>
                  </a:lnTo>
                  <a:lnTo>
                    <a:pt x="34" y="65"/>
                  </a:lnTo>
                  <a:lnTo>
                    <a:pt x="32" y="70"/>
                  </a:lnTo>
                  <a:lnTo>
                    <a:pt x="29" y="71"/>
                  </a:lnTo>
                  <a:lnTo>
                    <a:pt x="23" y="71"/>
                  </a:lnTo>
                  <a:lnTo>
                    <a:pt x="22" y="70"/>
                  </a:lnTo>
                  <a:lnTo>
                    <a:pt x="21" y="68"/>
                  </a:lnTo>
                  <a:lnTo>
                    <a:pt x="19" y="63"/>
                  </a:lnTo>
                  <a:lnTo>
                    <a:pt x="15" y="57"/>
                  </a:lnTo>
                  <a:lnTo>
                    <a:pt x="11" y="54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0" y="39"/>
                  </a:lnTo>
                  <a:lnTo>
                    <a:pt x="16" y="43"/>
                  </a:lnTo>
                  <a:lnTo>
                    <a:pt x="25" y="46"/>
                  </a:lnTo>
                  <a:lnTo>
                    <a:pt x="33" y="46"/>
                  </a:lnTo>
                  <a:lnTo>
                    <a:pt x="40" y="46"/>
                  </a:lnTo>
                  <a:lnTo>
                    <a:pt x="47" y="43"/>
                  </a:lnTo>
                  <a:lnTo>
                    <a:pt x="63" y="38"/>
                  </a:lnTo>
                  <a:lnTo>
                    <a:pt x="48" y="14"/>
                  </a:lnTo>
                  <a:lnTo>
                    <a:pt x="54" y="9"/>
                  </a:lnTo>
                  <a:lnTo>
                    <a:pt x="58" y="3"/>
                  </a:lnTo>
                  <a:lnTo>
                    <a:pt x="62" y="2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3" y="18"/>
                  </a:lnTo>
                  <a:lnTo>
                    <a:pt x="80" y="24"/>
                  </a:lnTo>
                  <a:lnTo>
                    <a:pt x="87" y="31"/>
                  </a:lnTo>
                  <a:lnTo>
                    <a:pt x="90" y="34"/>
                  </a:lnTo>
                  <a:lnTo>
                    <a:pt x="90" y="38"/>
                  </a:lnTo>
                  <a:lnTo>
                    <a:pt x="9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9" name="Freeform 1277"/>
            <p:cNvSpPr>
              <a:spLocks/>
            </p:cNvSpPr>
            <p:nvPr/>
          </p:nvSpPr>
          <p:spPr bwMode="auto">
            <a:xfrm>
              <a:off x="6670675" y="1174750"/>
              <a:ext cx="30163" cy="33338"/>
            </a:xfrm>
            <a:custGeom>
              <a:avLst/>
              <a:gdLst>
                <a:gd name="T0" fmla="*/ 2147483646 w 57"/>
                <a:gd name="T1" fmla="*/ 1305869135 h 61"/>
                <a:gd name="T2" fmla="*/ 2147483646 w 57"/>
                <a:gd name="T3" fmla="*/ 1305869135 h 61"/>
                <a:gd name="T4" fmla="*/ 2147483646 w 57"/>
                <a:gd name="T5" fmla="*/ 2147483646 h 61"/>
                <a:gd name="T6" fmla="*/ 2147483646 w 57"/>
                <a:gd name="T7" fmla="*/ 2147483646 h 61"/>
                <a:gd name="T8" fmla="*/ 2147483646 w 57"/>
                <a:gd name="T9" fmla="*/ 2147483646 h 61"/>
                <a:gd name="T10" fmla="*/ 2147483646 w 57"/>
                <a:gd name="T11" fmla="*/ 2147483646 h 61"/>
                <a:gd name="T12" fmla="*/ 2147483646 w 57"/>
                <a:gd name="T13" fmla="*/ 2147483646 h 61"/>
                <a:gd name="T14" fmla="*/ 2147483646 w 57"/>
                <a:gd name="T15" fmla="*/ 2147483646 h 61"/>
                <a:gd name="T16" fmla="*/ 2147483646 w 57"/>
                <a:gd name="T17" fmla="*/ 2147483646 h 61"/>
                <a:gd name="T18" fmla="*/ 2147483646 w 57"/>
                <a:gd name="T19" fmla="*/ 2147483646 h 61"/>
                <a:gd name="T20" fmla="*/ 2147483646 w 57"/>
                <a:gd name="T21" fmla="*/ 2147483646 h 61"/>
                <a:gd name="T22" fmla="*/ 2147483646 w 57"/>
                <a:gd name="T23" fmla="*/ 2147483646 h 61"/>
                <a:gd name="T24" fmla="*/ 2147483646 w 57"/>
                <a:gd name="T25" fmla="*/ 2147483646 h 61"/>
                <a:gd name="T26" fmla="*/ 2147483646 w 57"/>
                <a:gd name="T27" fmla="*/ 2147483646 h 61"/>
                <a:gd name="T28" fmla="*/ 2147483646 w 57"/>
                <a:gd name="T29" fmla="*/ 2147483646 h 61"/>
                <a:gd name="T30" fmla="*/ 1778169176 w 57"/>
                <a:gd name="T31" fmla="*/ 2147483646 h 61"/>
                <a:gd name="T32" fmla="*/ 1778169176 w 57"/>
                <a:gd name="T33" fmla="*/ 2147483646 h 61"/>
                <a:gd name="T34" fmla="*/ 2147483646 w 57"/>
                <a:gd name="T35" fmla="*/ 2147483646 h 61"/>
                <a:gd name="T36" fmla="*/ 2147483646 w 57"/>
                <a:gd name="T37" fmla="*/ 2147483646 h 61"/>
                <a:gd name="T38" fmla="*/ 2147483646 w 57"/>
                <a:gd name="T39" fmla="*/ 2147483646 h 61"/>
                <a:gd name="T40" fmla="*/ 2147483646 w 57"/>
                <a:gd name="T41" fmla="*/ 2147483646 h 61"/>
                <a:gd name="T42" fmla="*/ 1778169176 w 57"/>
                <a:gd name="T43" fmla="*/ 2147483646 h 61"/>
                <a:gd name="T44" fmla="*/ 1778169176 w 57"/>
                <a:gd name="T45" fmla="*/ 2147483646 h 61"/>
                <a:gd name="T46" fmla="*/ 1037218785 w 57"/>
                <a:gd name="T47" fmla="*/ 2147483646 h 61"/>
                <a:gd name="T48" fmla="*/ 444682525 w 57"/>
                <a:gd name="T49" fmla="*/ 2147483646 h 61"/>
                <a:gd name="T50" fmla="*/ 0 w 57"/>
                <a:gd name="T51" fmla="*/ 2147483646 h 61"/>
                <a:gd name="T52" fmla="*/ 0 w 57"/>
                <a:gd name="T53" fmla="*/ 1632336145 h 61"/>
                <a:gd name="T54" fmla="*/ 0 w 57"/>
                <a:gd name="T55" fmla="*/ 652934567 h 61"/>
                <a:gd name="T56" fmla="*/ 148134197 w 57"/>
                <a:gd name="T57" fmla="*/ 0 h 61"/>
                <a:gd name="T58" fmla="*/ 148134197 w 57"/>
                <a:gd name="T59" fmla="*/ 0 h 61"/>
                <a:gd name="T60" fmla="*/ 1778169176 w 57"/>
                <a:gd name="T61" fmla="*/ 0 h 61"/>
                <a:gd name="T62" fmla="*/ 2147483646 w 57"/>
                <a:gd name="T63" fmla="*/ 489849990 h 61"/>
                <a:gd name="T64" fmla="*/ 2147483646 w 57"/>
                <a:gd name="T65" fmla="*/ 652934567 h 61"/>
                <a:gd name="T66" fmla="*/ 2147483646 w 57"/>
                <a:gd name="T67" fmla="*/ 1142784558 h 61"/>
                <a:gd name="T68" fmla="*/ 2147483646 w 57"/>
                <a:gd name="T69" fmla="*/ 1795719125 h 61"/>
                <a:gd name="T70" fmla="*/ 2147483646 w 57"/>
                <a:gd name="T71" fmla="*/ 2147483646 h 61"/>
                <a:gd name="T72" fmla="*/ 2147483646 w 57"/>
                <a:gd name="T73" fmla="*/ 2147483646 h 61"/>
                <a:gd name="T74" fmla="*/ 2147483646 w 57"/>
                <a:gd name="T75" fmla="*/ 1305869135 h 61"/>
                <a:gd name="T76" fmla="*/ 2147483646 w 57"/>
                <a:gd name="T77" fmla="*/ 1305869135 h 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61">
                  <a:moveTo>
                    <a:pt x="55" y="8"/>
                  </a:moveTo>
                  <a:lnTo>
                    <a:pt x="55" y="8"/>
                  </a:lnTo>
                  <a:lnTo>
                    <a:pt x="57" y="21"/>
                  </a:lnTo>
                  <a:lnTo>
                    <a:pt x="57" y="25"/>
                  </a:lnTo>
                  <a:lnTo>
                    <a:pt x="55" y="29"/>
                  </a:lnTo>
                  <a:lnTo>
                    <a:pt x="53" y="33"/>
                  </a:lnTo>
                  <a:lnTo>
                    <a:pt x="48" y="37"/>
                  </a:lnTo>
                  <a:lnTo>
                    <a:pt x="37" y="44"/>
                  </a:lnTo>
                  <a:lnTo>
                    <a:pt x="33" y="47"/>
                  </a:lnTo>
                  <a:lnTo>
                    <a:pt x="30" y="51"/>
                  </a:lnTo>
                  <a:lnTo>
                    <a:pt x="24" y="61"/>
                  </a:lnTo>
                  <a:lnTo>
                    <a:pt x="19" y="58"/>
                  </a:lnTo>
                  <a:lnTo>
                    <a:pt x="17" y="54"/>
                  </a:lnTo>
                  <a:lnTo>
                    <a:pt x="12" y="43"/>
                  </a:lnTo>
                  <a:lnTo>
                    <a:pt x="30" y="37"/>
                  </a:lnTo>
                  <a:lnTo>
                    <a:pt x="29" y="35"/>
                  </a:lnTo>
                  <a:lnTo>
                    <a:pt x="12" y="32"/>
                  </a:lnTo>
                  <a:lnTo>
                    <a:pt x="7" y="25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2" y="0"/>
                  </a:lnTo>
                  <a:lnTo>
                    <a:pt x="24" y="3"/>
                  </a:lnTo>
                  <a:lnTo>
                    <a:pt x="28" y="4"/>
                  </a:lnTo>
                  <a:lnTo>
                    <a:pt x="33" y="7"/>
                  </a:lnTo>
                  <a:lnTo>
                    <a:pt x="37" y="11"/>
                  </a:lnTo>
                  <a:lnTo>
                    <a:pt x="40" y="17"/>
                  </a:lnTo>
                  <a:lnTo>
                    <a:pt x="55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0" name="Freeform 1278"/>
            <p:cNvSpPr>
              <a:spLocks/>
            </p:cNvSpPr>
            <p:nvPr/>
          </p:nvSpPr>
          <p:spPr bwMode="auto">
            <a:xfrm>
              <a:off x="6638925" y="977900"/>
              <a:ext cx="41275" cy="38100"/>
            </a:xfrm>
            <a:custGeom>
              <a:avLst/>
              <a:gdLst>
                <a:gd name="T0" fmla="*/ 2147483646 w 78"/>
                <a:gd name="T1" fmla="*/ 2147483646 h 71"/>
                <a:gd name="T2" fmla="*/ 2147483646 w 78"/>
                <a:gd name="T3" fmla="*/ 2147483646 h 71"/>
                <a:gd name="T4" fmla="*/ 2147483646 w 78"/>
                <a:gd name="T5" fmla="*/ 2147483646 h 71"/>
                <a:gd name="T6" fmla="*/ 2147483646 w 78"/>
                <a:gd name="T7" fmla="*/ 2147483646 h 71"/>
                <a:gd name="T8" fmla="*/ 2147483646 w 78"/>
                <a:gd name="T9" fmla="*/ 2147483646 h 71"/>
                <a:gd name="T10" fmla="*/ 1926239162 w 78"/>
                <a:gd name="T11" fmla="*/ 2147483646 h 71"/>
                <a:gd name="T12" fmla="*/ 1185313754 w 78"/>
                <a:gd name="T13" fmla="*/ 2147483646 h 71"/>
                <a:gd name="T14" fmla="*/ 592796842 w 78"/>
                <a:gd name="T15" fmla="*/ 2147483646 h 71"/>
                <a:gd name="T16" fmla="*/ 592796842 w 78"/>
                <a:gd name="T17" fmla="*/ 2147483646 h 71"/>
                <a:gd name="T18" fmla="*/ 0 w 78"/>
                <a:gd name="T19" fmla="*/ 2147483646 h 71"/>
                <a:gd name="T20" fmla="*/ 0 w 78"/>
                <a:gd name="T21" fmla="*/ 2147483646 h 71"/>
                <a:gd name="T22" fmla="*/ 2147483646 w 78"/>
                <a:gd name="T23" fmla="*/ 2147483646 h 71"/>
                <a:gd name="T24" fmla="*/ 2147483646 w 78"/>
                <a:gd name="T25" fmla="*/ 2147483646 h 71"/>
                <a:gd name="T26" fmla="*/ 2147483646 w 78"/>
                <a:gd name="T27" fmla="*/ 2147483646 h 71"/>
                <a:gd name="T28" fmla="*/ 2147483646 w 78"/>
                <a:gd name="T29" fmla="*/ 2147483646 h 71"/>
                <a:gd name="T30" fmla="*/ 2147483646 w 78"/>
                <a:gd name="T31" fmla="*/ 2147483646 h 71"/>
                <a:gd name="T32" fmla="*/ 2147483646 w 78"/>
                <a:gd name="T33" fmla="*/ 2147483646 h 71"/>
                <a:gd name="T34" fmla="*/ 2147483646 w 78"/>
                <a:gd name="T35" fmla="*/ 308981877 h 71"/>
                <a:gd name="T36" fmla="*/ 2147483646 w 78"/>
                <a:gd name="T37" fmla="*/ 308981877 h 71"/>
                <a:gd name="T38" fmla="*/ 2147483646 w 78"/>
                <a:gd name="T39" fmla="*/ 0 h 71"/>
                <a:gd name="T40" fmla="*/ 2147483646 w 78"/>
                <a:gd name="T41" fmla="*/ 0 h 71"/>
                <a:gd name="T42" fmla="*/ 2147483646 w 78"/>
                <a:gd name="T43" fmla="*/ 463616899 h 71"/>
                <a:gd name="T44" fmla="*/ 2147483646 w 78"/>
                <a:gd name="T45" fmla="*/ 927233261 h 71"/>
                <a:gd name="T46" fmla="*/ 2147483646 w 78"/>
                <a:gd name="T47" fmla="*/ 1854178893 h 71"/>
                <a:gd name="T48" fmla="*/ 2147483646 w 78"/>
                <a:gd name="T49" fmla="*/ 2008813914 h 71"/>
                <a:gd name="T50" fmla="*/ 2147483646 w 78"/>
                <a:gd name="T51" fmla="*/ 2147483646 h 71"/>
                <a:gd name="T52" fmla="*/ 2147483646 w 78"/>
                <a:gd name="T53" fmla="*/ 2147483646 h 71"/>
                <a:gd name="T54" fmla="*/ 2147483646 w 78"/>
                <a:gd name="T55" fmla="*/ 2147483646 h 71"/>
                <a:gd name="T56" fmla="*/ 2147483646 w 78"/>
                <a:gd name="T57" fmla="*/ 2147483646 h 71"/>
                <a:gd name="T58" fmla="*/ 2147483646 w 78"/>
                <a:gd name="T59" fmla="*/ 2147483646 h 71"/>
                <a:gd name="T60" fmla="*/ 2147483646 w 78"/>
                <a:gd name="T61" fmla="*/ 2147483646 h 71"/>
                <a:gd name="T62" fmla="*/ 2147483646 w 78"/>
                <a:gd name="T63" fmla="*/ 2147483646 h 71"/>
                <a:gd name="T64" fmla="*/ 2147483646 w 78"/>
                <a:gd name="T65" fmla="*/ 2147483646 h 71"/>
                <a:gd name="T66" fmla="*/ 2147483646 w 78"/>
                <a:gd name="T67" fmla="*/ 2147483646 h 71"/>
                <a:gd name="T68" fmla="*/ 2147483646 w 78"/>
                <a:gd name="T69" fmla="*/ 2147483646 h 71"/>
                <a:gd name="T70" fmla="*/ 2147483646 w 78"/>
                <a:gd name="T71" fmla="*/ 2147483646 h 71"/>
                <a:gd name="T72" fmla="*/ 2147483646 w 78"/>
                <a:gd name="T73" fmla="*/ 2147483646 h 71"/>
                <a:gd name="T74" fmla="*/ 2147483646 w 78"/>
                <a:gd name="T75" fmla="*/ 2147483646 h 71"/>
                <a:gd name="T76" fmla="*/ 2147483646 w 78"/>
                <a:gd name="T77" fmla="*/ 2147483646 h 71"/>
                <a:gd name="T78" fmla="*/ 2147483646 w 78"/>
                <a:gd name="T79" fmla="*/ 2147483646 h 71"/>
                <a:gd name="T80" fmla="*/ 2147483646 w 78"/>
                <a:gd name="T81" fmla="*/ 2147483646 h 71"/>
                <a:gd name="T82" fmla="*/ 2147483646 w 78"/>
                <a:gd name="T83" fmla="*/ 2147483646 h 71"/>
                <a:gd name="T84" fmla="*/ 2147483646 w 78"/>
                <a:gd name="T85" fmla="*/ 2147483646 h 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8" h="71">
                  <a:moveTo>
                    <a:pt x="33" y="71"/>
                  </a:moveTo>
                  <a:lnTo>
                    <a:pt x="33" y="71"/>
                  </a:lnTo>
                  <a:lnTo>
                    <a:pt x="26" y="68"/>
                  </a:lnTo>
                  <a:lnTo>
                    <a:pt x="20" y="66"/>
                  </a:lnTo>
                  <a:lnTo>
                    <a:pt x="17" y="64"/>
                  </a:lnTo>
                  <a:lnTo>
                    <a:pt x="13" y="64"/>
                  </a:lnTo>
                  <a:lnTo>
                    <a:pt x="8" y="66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17" y="53"/>
                  </a:lnTo>
                  <a:lnTo>
                    <a:pt x="15" y="43"/>
                  </a:lnTo>
                  <a:lnTo>
                    <a:pt x="49" y="30"/>
                  </a:lnTo>
                  <a:lnTo>
                    <a:pt x="51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3"/>
                  </a:lnTo>
                  <a:lnTo>
                    <a:pt x="65" y="6"/>
                  </a:lnTo>
                  <a:lnTo>
                    <a:pt x="71" y="12"/>
                  </a:lnTo>
                  <a:lnTo>
                    <a:pt x="73" y="13"/>
                  </a:lnTo>
                  <a:lnTo>
                    <a:pt x="78" y="14"/>
                  </a:lnTo>
                  <a:lnTo>
                    <a:pt x="78" y="18"/>
                  </a:lnTo>
                  <a:lnTo>
                    <a:pt x="58" y="27"/>
                  </a:lnTo>
                  <a:lnTo>
                    <a:pt x="57" y="41"/>
                  </a:lnTo>
                  <a:lnTo>
                    <a:pt x="50" y="42"/>
                  </a:lnTo>
                  <a:lnTo>
                    <a:pt x="44" y="43"/>
                  </a:lnTo>
                  <a:lnTo>
                    <a:pt x="40" y="48"/>
                  </a:lnTo>
                  <a:lnTo>
                    <a:pt x="38" y="52"/>
                  </a:lnTo>
                  <a:lnTo>
                    <a:pt x="35" y="56"/>
                  </a:lnTo>
                  <a:lnTo>
                    <a:pt x="33" y="60"/>
                  </a:lnTo>
                  <a:lnTo>
                    <a:pt x="32" y="71"/>
                  </a:lnTo>
                  <a:lnTo>
                    <a:pt x="33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1" name="Freeform 1279"/>
            <p:cNvSpPr>
              <a:spLocks/>
            </p:cNvSpPr>
            <p:nvPr/>
          </p:nvSpPr>
          <p:spPr bwMode="auto">
            <a:xfrm>
              <a:off x="6653213" y="1292225"/>
              <a:ext cx="38100" cy="25400"/>
            </a:xfrm>
            <a:custGeom>
              <a:avLst/>
              <a:gdLst>
                <a:gd name="T0" fmla="*/ 2147483646 w 71"/>
                <a:gd name="T1" fmla="*/ 2147483646 h 50"/>
                <a:gd name="T2" fmla="*/ 2147483646 w 71"/>
                <a:gd name="T3" fmla="*/ 2147483646 h 50"/>
                <a:gd name="T4" fmla="*/ 1699832037 w 71"/>
                <a:gd name="T5" fmla="*/ 2147483646 h 50"/>
                <a:gd name="T6" fmla="*/ 1699832037 w 71"/>
                <a:gd name="T7" fmla="*/ 2147483646 h 50"/>
                <a:gd name="T8" fmla="*/ 0 w 71"/>
                <a:gd name="T9" fmla="*/ 393289536 h 50"/>
                <a:gd name="T10" fmla="*/ 0 w 71"/>
                <a:gd name="T11" fmla="*/ 393289536 h 50"/>
                <a:gd name="T12" fmla="*/ 617963755 w 71"/>
                <a:gd name="T13" fmla="*/ 0 h 50"/>
                <a:gd name="T14" fmla="*/ 1545197015 w 71"/>
                <a:gd name="T15" fmla="*/ 0 h 50"/>
                <a:gd name="T16" fmla="*/ 2147483646 w 71"/>
                <a:gd name="T17" fmla="*/ 393289536 h 50"/>
                <a:gd name="T18" fmla="*/ 2147483646 w 71"/>
                <a:gd name="T19" fmla="*/ 524386048 h 50"/>
                <a:gd name="T20" fmla="*/ 2147483646 w 71"/>
                <a:gd name="T21" fmla="*/ 524386048 h 50"/>
                <a:gd name="T22" fmla="*/ 2147483646 w 71"/>
                <a:gd name="T23" fmla="*/ 1704254656 h 50"/>
                <a:gd name="T24" fmla="*/ 2147483646 w 71"/>
                <a:gd name="T25" fmla="*/ 2147483646 h 50"/>
                <a:gd name="T26" fmla="*/ 2147483646 w 71"/>
                <a:gd name="T27" fmla="*/ 2147483646 h 50"/>
                <a:gd name="T28" fmla="*/ 2147483646 w 71"/>
                <a:gd name="T29" fmla="*/ 2147483646 h 50"/>
                <a:gd name="T30" fmla="*/ 2147483646 w 71"/>
                <a:gd name="T31" fmla="*/ 2147483646 h 50"/>
                <a:gd name="T32" fmla="*/ 2147483646 w 71"/>
                <a:gd name="T33" fmla="*/ 2147483646 h 50"/>
                <a:gd name="T34" fmla="*/ 2147483646 w 71"/>
                <a:gd name="T35" fmla="*/ 2147483646 h 50"/>
                <a:gd name="T36" fmla="*/ 2147483646 w 71"/>
                <a:gd name="T37" fmla="*/ 2147483646 h 50"/>
                <a:gd name="T38" fmla="*/ 2147483646 w 71"/>
                <a:gd name="T39" fmla="*/ 2147483646 h 50"/>
                <a:gd name="T40" fmla="*/ 2147483646 w 71"/>
                <a:gd name="T41" fmla="*/ 2147483646 h 50"/>
                <a:gd name="T42" fmla="*/ 2147483646 w 71"/>
                <a:gd name="T43" fmla="*/ 2147483646 h 50"/>
                <a:gd name="T44" fmla="*/ 2147483646 w 71"/>
                <a:gd name="T45" fmla="*/ 2147483646 h 50"/>
                <a:gd name="T46" fmla="*/ 2147483646 w 71"/>
                <a:gd name="T47" fmla="*/ 2147483646 h 50"/>
                <a:gd name="T48" fmla="*/ 2147483646 w 71"/>
                <a:gd name="T49" fmla="*/ 2147483646 h 50"/>
                <a:gd name="T50" fmla="*/ 2147483646 w 71"/>
                <a:gd name="T51" fmla="*/ 2147483646 h 50"/>
                <a:gd name="T52" fmla="*/ 2147483646 w 71"/>
                <a:gd name="T53" fmla="*/ 2147483646 h 50"/>
                <a:gd name="T54" fmla="*/ 2147483646 w 71"/>
                <a:gd name="T55" fmla="*/ 2147483646 h 50"/>
                <a:gd name="T56" fmla="*/ 2147483646 w 71"/>
                <a:gd name="T57" fmla="*/ 2147483646 h 50"/>
                <a:gd name="T58" fmla="*/ 2147483646 w 71"/>
                <a:gd name="T59" fmla="*/ 2147483646 h 50"/>
                <a:gd name="T60" fmla="*/ 2147483646 w 71"/>
                <a:gd name="T61" fmla="*/ 2147483646 h 50"/>
                <a:gd name="T62" fmla="*/ 2147483646 w 71"/>
                <a:gd name="T63" fmla="*/ 2147483646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1" h="50">
                  <a:moveTo>
                    <a:pt x="32" y="21"/>
                  </a:moveTo>
                  <a:lnTo>
                    <a:pt x="32" y="21"/>
                  </a:lnTo>
                  <a:lnTo>
                    <a:pt x="11" y="21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7" y="4"/>
                  </a:lnTo>
                  <a:lnTo>
                    <a:pt x="28" y="13"/>
                  </a:lnTo>
                  <a:lnTo>
                    <a:pt x="39" y="17"/>
                  </a:lnTo>
                  <a:lnTo>
                    <a:pt x="51" y="19"/>
                  </a:lnTo>
                  <a:lnTo>
                    <a:pt x="67" y="18"/>
                  </a:lnTo>
                  <a:lnTo>
                    <a:pt x="68" y="18"/>
                  </a:lnTo>
                  <a:lnTo>
                    <a:pt x="71" y="19"/>
                  </a:lnTo>
                  <a:lnTo>
                    <a:pt x="67" y="32"/>
                  </a:lnTo>
                  <a:lnTo>
                    <a:pt x="61" y="40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4" y="47"/>
                  </a:lnTo>
                  <a:lnTo>
                    <a:pt x="42" y="43"/>
                  </a:lnTo>
                  <a:lnTo>
                    <a:pt x="36" y="37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31" y="26"/>
                  </a:lnTo>
                  <a:lnTo>
                    <a:pt x="32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2" name="Freeform 1280"/>
            <p:cNvSpPr>
              <a:spLocks/>
            </p:cNvSpPr>
            <p:nvPr/>
          </p:nvSpPr>
          <p:spPr bwMode="auto">
            <a:xfrm>
              <a:off x="6697663" y="1092200"/>
              <a:ext cx="47625" cy="30163"/>
            </a:xfrm>
            <a:custGeom>
              <a:avLst/>
              <a:gdLst>
                <a:gd name="T0" fmla="*/ 2147483646 w 90"/>
                <a:gd name="T1" fmla="*/ 2147483646 h 56"/>
                <a:gd name="T2" fmla="*/ 2147483646 w 90"/>
                <a:gd name="T3" fmla="*/ 2147483646 h 56"/>
                <a:gd name="T4" fmla="*/ 2147483646 w 90"/>
                <a:gd name="T5" fmla="*/ 2147483646 h 56"/>
                <a:gd name="T6" fmla="*/ 2147483646 w 90"/>
                <a:gd name="T7" fmla="*/ 2147483646 h 56"/>
                <a:gd name="T8" fmla="*/ 2147483646 w 90"/>
                <a:gd name="T9" fmla="*/ 2147483646 h 56"/>
                <a:gd name="T10" fmla="*/ 2147483646 w 90"/>
                <a:gd name="T11" fmla="*/ 2147483646 h 56"/>
                <a:gd name="T12" fmla="*/ 2147483646 w 90"/>
                <a:gd name="T13" fmla="*/ 2147483646 h 56"/>
                <a:gd name="T14" fmla="*/ 2147483646 w 90"/>
                <a:gd name="T15" fmla="*/ 2147483646 h 56"/>
                <a:gd name="T16" fmla="*/ 2147483646 w 90"/>
                <a:gd name="T17" fmla="*/ 2147483646 h 56"/>
                <a:gd name="T18" fmla="*/ 2147483646 w 90"/>
                <a:gd name="T19" fmla="*/ 2147483646 h 56"/>
                <a:gd name="T20" fmla="*/ 2147483646 w 90"/>
                <a:gd name="T21" fmla="*/ 2147483646 h 56"/>
                <a:gd name="T22" fmla="*/ 2147483646 w 90"/>
                <a:gd name="T23" fmla="*/ 2147483646 h 56"/>
                <a:gd name="T24" fmla="*/ 2147483646 w 90"/>
                <a:gd name="T25" fmla="*/ 2147483646 h 56"/>
                <a:gd name="T26" fmla="*/ 2147483646 w 90"/>
                <a:gd name="T27" fmla="*/ 2147483646 h 56"/>
                <a:gd name="T28" fmla="*/ 2147483646 w 90"/>
                <a:gd name="T29" fmla="*/ 2147483646 h 56"/>
                <a:gd name="T30" fmla="*/ 2147483646 w 90"/>
                <a:gd name="T31" fmla="*/ 2147483646 h 56"/>
                <a:gd name="T32" fmla="*/ 2147483646 w 90"/>
                <a:gd name="T33" fmla="*/ 2147483646 h 56"/>
                <a:gd name="T34" fmla="*/ 2147483646 w 90"/>
                <a:gd name="T35" fmla="*/ 2147483646 h 56"/>
                <a:gd name="T36" fmla="*/ 2147483646 w 90"/>
                <a:gd name="T37" fmla="*/ 2147483646 h 56"/>
                <a:gd name="T38" fmla="*/ 2147483646 w 90"/>
                <a:gd name="T39" fmla="*/ 2147483646 h 56"/>
                <a:gd name="T40" fmla="*/ 2147483646 w 90"/>
                <a:gd name="T41" fmla="*/ 2147483646 h 56"/>
                <a:gd name="T42" fmla="*/ 0 w 90"/>
                <a:gd name="T43" fmla="*/ 2147483646 h 56"/>
                <a:gd name="T44" fmla="*/ 0 w 90"/>
                <a:gd name="T45" fmla="*/ 2147483646 h 56"/>
                <a:gd name="T46" fmla="*/ 889055033 w 90"/>
                <a:gd name="T47" fmla="*/ 2147483646 h 56"/>
                <a:gd name="T48" fmla="*/ 1333722779 w 90"/>
                <a:gd name="T49" fmla="*/ 2147483646 h 56"/>
                <a:gd name="T50" fmla="*/ 1629980971 w 90"/>
                <a:gd name="T51" fmla="*/ 2147483646 h 56"/>
                <a:gd name="T52" fmla="*/ 2074368787 w 90"/>
                <a:gd name="T53" fmla="*/ 2147483646 h 56"/>
                <a:gd name="T54" fmla="*/ 2147483646 w 90"/>
                <a:gd name="T55" fmla="*/ 2147483646 h 56"/>
                <a:gd name="T56" fmla="*/ 2147483646 w 90"/>
                <a:gd name="T57" fmla="*/ 2147483646 h 56"/>
                <a:gd name="T58" fmla="*/ 2147483646 w 90"/>
                <a:gd name="T59" fmla="*/ 2147483646 h 56"/>
                <a:gd name="T60" fmla="*/ 2147483646 w 90"/>
                <a:gd name="T61" fmla="*/ 2147483646 h 56"/>
                <a:gd name="T62" fmla="*/ 2147483646 w 90"/>
                <a:gd name="T63" fmla="*/ 2147483646 h 56"/>
                <a:gd name="T64" fmla="*/ 2147483646 w 90"/>
                <a:gd name="T65" fmla="*/ 2147483646 h 56"/>
                <a:gd name="T66" fmla="*/ 2147483646 w 90"/>
                <a:gd name="T67" fmla="*/ 2147483646 h 56"/>
                <a:gd name="T68" fmla="*/ 2147483646 w 90"/>
                <a:gd name="T69" fmla="*/ 1875315581 h 56"/>
                <a:gd name="T70" fmla="*/ 2147483646 w 90"/>
                <a:gd name="T71" fmla="*/ 1093740543 h 56"/>
                <a:gd name="T72" fmla="*/ 2147483646 w 90"/>
                <a:gd name="T73" fmla="*/ 312455824 h 56"/>
                <a:gd name="T74" fmla="*/ 2147483646 w 90"/>
                <a:gd name="T75" fmla="*/ 312455824 h 56"/>
                <a:gd name="T76" fmla="*/ 2147483646 w 90"/>
                <a:gd name="T77" fmla="*/ 0 h 56"/>
                <a:gd name="T78" fmla="*/ 2147483646 w 90"/>
                <a:gd name="T79" fmla="*/ 0 h 56"/>
                <a:gd name="T80" fmla="*/ 2147483646 w 90"/>
                <a:gd name="T81" fmla="*/ 2031398334 h 56"/>
                <a:gd name="T82" fmla="*/ 2147483646 w 90"/>
                <a:gd name="T83" fmla="*/ 2031398334 h 56"/>
                <a:gd name="T84" fmla="*/ 2147483646 w 90"/>
                <a:gd name="T85" fmla="*/ 2147483646 h 56"/>
                <a:gd name="T86" fmla="*/ 2147483646 w 90"/>
                <a:gd name="T87" fmla="*/ 2147483646 h 56"/>
                <a:gd name="T88" fmla="*/ 2147483646 w 90"/>
                <a:gd name="T89" fmla="*/ 2147483646 h 56"/>
                <a:gd name="T90" fmla="*/ 2147483646 w 90"/>
                <a:gd name="T91" fmla="*/ 2147483646 h 56"/>
                <a:gd name="T92" fmla="*/ 2147483646 w 90"/>
                <a:gd name="T93" fmla="*/ 2147483646 h 56"/>
                <a:gd name="T94" fmla="*/ 2147483646 w 90"/>
                <a:gd name="T95" fmla="*/ 2147483646 h 56"/>
                <a:gd name="T96" fmla="*/ 2147483646 w 90"/>
                <a:gd name="T97" fmla="*/ 2147483646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90" h="56">
                  <a:moveTo>
                    <a:pt x="90" y="35"/>
                  </a:moveTo>
                  <a:lnTo>
                    <a:pt x="90" y="35"/>
                  </a:lnTo>
                  <a:lnTo>
                    <a:pt x="65" y="36"/>
                  </a:lnTo>
                  <a:lnTo>
                    <a:pt x="74" y="24"/>
                  </a:lnTo>
                  <a:lnTo>
                    <a:pt x="67" y="23"/>
                  </a:lnTo>
                  <a:lnTo>
                    <a:pt x="64" y="21"/>
                  </a:lnTo>
                  <a:lnTo>
                    <a:pt x="63" y="20"/>
                  </a:lnTo>
                  <a:lnTo>
                    <a:pt x="60" y="16"/>
                  </a:lnTo>
                  <a:lnTo>
                    <a:pt x="56" y="14"/>
                  </a:lnTo>
                  <a:lnTo>
                    <a:pt x="51" y="14"/>
                  </a:lnTo>
                  <a:lnTo>
                    <a:pt x="47" y="16"/>
                  </a:lnTo>
                  <a:lnTo>
                    <a:pt x="40" y="18"/>
                  </a:lnTo>
                  <a:lnTo>
                    <a:pt x="36" y="24"/>
                  </a:lnTo>
                  <a:lnTo>
                    <a:pt x="35" y="34"/>
                  </a:lnTo>
                  <a:lnTo>
                    <a:pt x="33" y="43"/>
                  </a:lnTo>
                  <a:lnTo>
                    <a:pt x="0" y="56"/>
                  </a:lnTo>
                  <a:lnTo>
                    <a:pt x="6" y="43"/>
                  </a:lnTo>
                  <a:lnTo>
                    <a:pt x="9" y="39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27" y="42"/>
                  </a:lnTo>
                  <a:lnTo>
                    <a:pt x="27" y="36"/>
                  </a:lnTo>
                  <a:lnTo>
                    <a:pt x="28" y="31"/>
                  </a:lnTo>
                  <a:lnTo>
                    <a:pt x="32" y="21"/>
                  </a:lnTo>
                  <a:lnTo>
                    <a:pt x="33" y="17"/>
                  </a:lnTo>
                  <a:lnTo>
                    <a:pt x="33" y="12"/>
                  </a:lnTo>
                  <a:lnTo>
                    <a:pt x="33" y="7"/>
                  </a:lnTo>
                  <a:lnTo>
                    <a:pt x="31" y="2"/>
                  </a:lnTo>
                  <a:lnTo>
                    <a:pt x="43" y="0"/>
                  </a:lnTo>
                  <a:lnTo>
                    <a:pt x="64" y="13"/>
                  </a:lnTo>
                  <a:lnTo>
                    <a:pt x="72" y="17"/>
                  </a:lnTo>
                  <a:lnTo>
                    <a:pt x="82" y="21"/>
                  </a:lnTo>
                  <a:lnTo>
                    <a:pt x="83" y="24"/>
                  </a:lnTo>
                  <a:lnTo>
                    <a:pt x="86" y="27"/>
                  </a:lnTo>
                  <a:lnTo>
                    <a:pt x="90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3" name="Freeform 1281"/>
            <p:cNvSpPr>
              <a:spLocks/>
            </p:cNvSpPr>
            <p:nvPr/>
          </p:nvSpPr>
          <p:spPr bwMode="auto">
            <a:xfrm>
              <a:off x="6699250" y="1147763"/>
              <a:ext cx="38100" cy="33338"/>
            </a:xfrm>
            <a:custGeom>
              <a:avLst/>
              <a:gdLst>
                <a:gd name="T0" fmla="*/ 0 w 70"/>
                <a:gd name="T1" fmla="*/ 2147483646 h 64"/>
                <a:gd name="T2" fmla="*/ 0 w 70"/>
                <a:gd name="T3" fmla="*/ 2147483646 h 64"/>
                <a:gd name="T4" fmla="*/ 483771484 w 70"/>
                <a:gd name="T5" fmla="*/ 2147483646 h 64"/>
                <a:gd name="T6" fmla="*/ 967542424 w 70"/>
                <a:gd name="T7" fmla="*/ 2147483646 h 64"/>
                <a:gd name="T8" fmla="*/ 1128701070 w 70"/>
                <a:gd name="T9" fmla="*/ 2147483646 h 64"/>
                <a:gd name="T10" fmla="*/ 1128701070 w 70"/>
                <a:gd name="T11" fmla="*/ 2147483646 h 64"/>
                <a:gd name="T12" fmla="*/ 1128701070 w 70"/>
                <a:gd name="T13" fmla="*/ 2147483646 h 64"/>
                <a:gd name="T14" fmla="*/ 1451313909 w 70"/>
                <a:gd name="T15" fmla="*/ 2147483646 h 64"/>
                <a:gd name="T16" fmla="*/ 1451313909 w 70"/>
                <a:gd name="T17" fmla="*/ 2147483646 h 64"/>
                <a:gd name="T18" fmla="*/ 2096243494 w 70"/>
                <a:gd name="T19" fmla="*/ 2147483646 h 64"/>
                <a:gd name="T20" fmla="*/ 2147483646 w 70"/>
                <a:gd name="T21" fmla="*/ 2147483646 h 64"/>
                <a:gd name="T22" fmla="*/ 2147483646 w 70"/>
                <a:gd name="T23" fmla="*/ 2147483646 h 64"/>
                <a:gd name="T24" fmla="*/ 2147483646 w 70"/>
                <a:gd name="T25" fmla="*/ 2147483646 h 64"/>
                <a:gd name="T26" fmla="*/ 2147483646 w 70"/>
                <a:gd name="T27" fmla="*/ 2147483646 h 64"/>
                <a:gd name="T28" fmla="*/ 2147483646 w 70"/>
                <a:gd name="T29" fmla="*/ 2147483646 h 64"/>
                <a:gd name="T30" fmla="*/ 2147483646 w 70"/>
                <a:gd name="T31" fmla="*/ 2147483646 h 64"/>
                <a:gd name="T32" fmla="*/ 2147483646 w 70"/>
                <a:gd name="T33" fmla="*/ 2147483646 h 64"/>
                <a:gd name="T34" fmla="*/ 2147483646 w 70"/>
                <a:gd name="T35" fmla="*/ 2147483646 h 64"/>
                <a:gd name="T36" fmla="*/ 2147483646 w 70"/>
                <a:gd name="T37" fmla="*/ 2147483646 h 64"/>
                <a:gd name="T38" fmla="*/ 2147483646 w 70"/>
                <a:gd name="T39" fmla="*/ 2147483646 h 64"/>
                <a:gd name="T40" fmla="*/ 2147483646 w 70"/>
                <a:gd name="T41" fmla="*/ 2147483646 h 64"/>
                <a:gd name="T42" fmla="*/ 2147483646 w 70"/>
                <a:gd name="T43" fmla="*/ 1413427540 h 64"/>
                <a:gd name="T44" fmla="*/ 2147483646 w 70"/>
                <a:gd name="T45" fmla="*/ 1413427540 h 64"/>
                <a:gd name="T46" fmla="*/ 2147483646 w 70"/>
                <a:gd name="T47" fmla="*/ 989317652 h 64"/>
                <a:gd name="T48" fmla="*/ 2147483646 w 70"/>
                <a:gd name="T49" fmla="*/ 989317652 h 64"/>
                <a:gd name="T50" fmla="*/ 2147483646 w 70"/>
                <a:gd name="T51" fmla="*/ 989317652 h 64"/>
                <a:gd name="T52" fmla="*/ 2147483646 w 70"/>
                <a:gd name="T53" fmla="*/ 1272057751 h 64"/>
                <a:gd name="T54" fmla="*/ 2147483646 w 70"/>
                <a:gd name="T55" fmla="*/ 1554797329 h 64"/>
                <a:gd name="T56" fmla="*/ 2147483646 w 70"/>
                <a:gd name="T57" fmla="*/ 1837536907 h 64"/>
                <a:gd name="T58" fmla="*/ 2147483646 w 70"/>
                <a:gd name="T59" fmla="*/ 1837536907 h 64"/>
                <a:gd name="T60" fmla="*/ 2147483646 w 70"/>
                <a:gd name="T61" fmla="*/ 1837536907 h 64"/>
                <a:gd name="T62" fmla="*/ 2147483646 w 70"/>
                <a:gd name="T63" fmla="*/ 1554797329 h 64"/>
                <a:gd name="T64" fmla="*/ 2147483646 w 70"/>
                <a:gd name="T65" fmla="*/ 1413427540 h 64"/>
                <a:gd name="T66" fmla="*/ 2147483646 w 70"/>
                <a:gd name="T67" fmla="*/ 1413427540 h 64"/>
                <a:gd name="T68" fmla="*/ 2147483646 w 70"/>
                <a:gd name="T69" fmla="*/ 565479677 h 64"/>
                <a:gd name="T70" fmla="*/ 2147483646 w 70"/>
                <a:gd name="T71" fmla="*/ 424109367 h 64"/>
                <a:gd name="T72" fmla="*/ 2147483646 w 70"/>
                <a:gd name="T73" fmla="*/ 0 h 64"/>
                <a:gd name="T74" fmla="*/ 2147483646 w 70"/>
                <a:gd name="T75" fmla="*/ 0 h 64"/>
                <a:gd name="T76" fmla="*/ 2147483646 w 70"/>
                <a:gd name="T77" fmla="*/ 2147483646 h 64"/>
                <a:gd name="T78" fmla="*/ 2147483646 w 70"/>
                <a:gd name="T79" fmla="*/ 2147483646 h 64"/>
                <a:gd name="T80" fmla="*/ 2147483646 w 70"/>
                <a:gd name="T81" fmla="*/ 2147483646 h 64"/>
                <a:gd name="T82" fmla="*/ 2147483646 w 70"/>
                <a:gd name="T83" fmla="*/ 2147483646 h 64"/>
                <a:gd name="T84" fmla="*/ 2147483646 w 70"/>
                <a:gd name="T85" fmla="*/ 2147483646 h 64"/>
                <a:gd name="T86" fmla="*/ 2147483646 w 70"/>
                <a:gd name="T87" fmla="*/ 2147483646 h 64"/>
                <a:gd name="T88" fmla="*/ 2147483646 w 70"/>
                <a:gd name="T89" fmla="*/ 2147483646 h 64"/>
                <a:gd name="T90" fmla="*/ 2147483646 w 70"/>
                <a:gd name="T91" fmla="*/ 2147483646 h 64"/>
                <a:gd name="T92" fmla="*/ 2147483646 w 70"/>
                <a:gd name="T93" fmla="*/ 2147483646 h 64"/>
                <a:gd name="T94" fmla="*/ 2147483646 w 70"/>
                <a:gd name="T95" fmla="*/ 2147483646 h 64"/>
                <a:gd name="T96" fmla="*/ 2147483646 w 70"/>
                <a:gd name="T97" fmla="*/ 2147483646 h 64"/>
                <a:gd name="T98" fmla="*/ 1773630656 w 70"/>
                <a:gd name="T99" fmla="*/ 2147483646 h 64"/>
                <a:gd name="T100" fmla="*/ 1128701070 w 70"/>
                <a:gd name="T101" fmla="*/ 2147483646 h 64"/>
                <a:gd name="T102" fmla="*/ 806087687 w 70"/>
                <a:gd name="T103" fmla="*/ 2147483646 h 64"/>
                <a:gd name="T104" fmla="*/ 0 w 70"/>
                <a:gd name="T105" fmla="*/ 2147483646 h 64"/>
                <a:gd name="T106" fmla="*/ 0 w 70"/>
                <a:gd name="T107" fmla="*/ 2147483646 h 6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70" h="64">
                  <a:moveTo>
                    <a:pt x="0" y="61"/>
                  </a:moveTo>
                  <a:lnTo>
                    <a:pt x="0" y="61"/>
                  </a:lnTo>
                  <a:lnTo>
                    <a:pt x="3" y="61"/>
                  </a:lnTo>
                  <a:lnTo>
                    <a:pt x="6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2"/>
                  </a:lnTo>
                  <a:lnTo>
                    <a:pt x="9" y="47"/>
                  </a:lnTo>
                  <a:lnTo>
                    <a:pt x="13" y="45"/>
                  </a:lnTo>
                  <a:lnTo>
                    <a:pt x="16" y="43"/>
                  </a:lnTo>
                  <a:lnTo>
                    <a:pt x="25" y="42"/>
                  </a:lnTo>
                  <a:lnTo>
                    <a:pt x="32" y="38"/>
                  </a:lnTo>
                  <a:lnTo>
                    <a:pt x="36" y="35"/>
                  </a:lnTo>
                  <a:lnTo>
                    <a:pt x="39" y="31"/>
                  </a:lnTo>
                  <a:lnTo>
                    <a:pt x="42" y="29"/>
                  </a:lnTo>
                  <a:lnTo>
                    <a:pt x="46" y="28"/>
                  </a:lnTo>
                  <a:lnTo>
                    <a:pt x="59" y="27"/>
                  </a:lnTo>
                  <a:lnTo>
                    <a:pt x="53" y="18"/>
                  </a:lnTo>
                  <a:lnTo>
                    <a:pt x="46" y="10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7" y="13"/>
                  </a:lnTo>
                  <a:lnTo>
                    <a:pt x="59" y="13"/>
                  </a:lnTo>
                  <a:lnTo>
                    <a:pt x="60" y="11"/>
                  </a:lnTo>
                  <a:lnTo>
                    <a:pt x="61" y="10"/>
                  </a:lnTo>
                  <a:lnTo>
                    <a:pt x="64" y="4"/>
                  </a:lnTo>
                  <a:lnTo>
                    <a:pt x="65" y="3"/>
                  </a:lnTo>
                  <a:lnTo>
                    <a:pt x="68" y="0"/>
                  </a:lnTo>
                  <a:lnTo>
                    <a:pt x="70" y="31"/>
                  </a:lnTo>
                  <a:lnTo>
                    <a:pt x="49" y="49"/>
                  </a:lnTo>
                  <a:lnTo>
                    <a:pt x="38" y="46"/>
                  </a:lnTo>
                  <a:lnTo>
                    <a:pt x="34" y="46"/>
                  </a:lnTo>
                  <a:lnTo>
                    <a:pt x="29" y="46"/>
                  </a:lnTo>
                  <a:lnTo>
                    <a:pt x="27" y="47"/>
                  </a:lnTo>
                  <a:lnTo>
                    <a:pt x="24" y="50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4" name="Freeform 1282"/>
            <p:cNvSpPr>
              <a:spLocks/>
            </p:cNvSpPr>
            <p:nvPr/>
          </p:nvSpPr>
          <p:spPr bwMode="auto">
            <a:xfrm>
              <a:off x="6686550" y="1270000"/>
              <a:ext cx="39688" cy="22225"/>
            </a:xfrm>
            <a:custGeom>
              <a:avLst/>
              <a:gdLst>
                <a:gd name="T0" fmla="*/ 0 w 75"/>
                <a:gd name="T1" fmla="*/ 2147483646 h 42"/>
                <a:gd name="T2" fmla="*/ 0 w 75"/>
                <a:gd name="T3" fmla="*/ 2147483646 h 42"/>
                <a:gd name="T4" fmla="*/ 0 w 75"/>
                <a:gd name="T5" fmla="*/ 2147483646 h 42"/>
                <a:gd name="T6" fmla="*/ 0 w 75"/>
                <a:gd name="T7" fmla="*/ 2147483646 h 42"/>
                <a:gd name="T8" fmla="*/ 0 w 75"/>
                <a:gd name="T9" fmla="*/ 2147483646 h 42"/>
                <a:gd name="T10" fmla="*/ 2147483646 w 75"/>
                <a:gd name="T11" fmla="*/ 2147483646 h 42"/>
                <a:gd name="T12" fmla="*/ 2147483646 w 75"/>
                <a:gd name="T13" fmla="*/ 2147483646 h 42"/>
                <a:gd name="T14" fmla="*/ 2147483646 w 75"/>
                <a:gd name="T15" fmla="*/ 2147483646 h 42"/>
                <a:gd name="T16" fmla="*/ 2147483646 w 75"/>
                <a:gd name="T17" fmla="*/ 2147483646 h 42"/>
                <a:gd name="T18" fmla="*/ 2147483646 w 75"/>
                <a:gd name="T19" fmla="*/ 1926239162 h 42"/>
                <a:gd name="T20" fmla="*/ 2147483646 w 75"/>
                <a:gd name="T21" fmla="*/ 1629980971 h 42"/>
                <a:gd name="T22" fmla="*/ 2147483646 w 75"/>
                <a:gd name="T23" fmla="*/ 740925938 h 42"/>
                <a:gd name="T24" fmla="*/ 2147483646 w 75"/>
                <a:gd name="T25" fmla="*/ 0 h 42"/>
                <a:gd name="T26" fmla="*/ 2147483646 w 75"/>
                <a:gd name="T27" fmla="*/ 0 h 42"/>
                <a:gd name="T28" fmla="*/ 2147483646 w 75"/>
                <a:gd name="T29" fmla="*/ 1926239162 h 42"/>
                <a:gd name="T30" fmla="*/ 2147483646 w 75"/>
                <a:gd name="T31" fmla="*/ 1926239162 h 42"/>
                <a:gd name="T32" fmla="*/ 2147483646 w 75"/>
                <a:gd name="T33" fmla="*/ 2147483646 h 42"/>
                <a:gd name="T34" fmla="*/ 2147483646 w 75"/>
                <a:gd name="T35" fmla="*/ 2147483646 h 42"/>
                <a:gd name="T36" fmla="*/ 2147483646 w 75"/>
                <a:gd name="T37" fmla="*/ 1926239162 h 42"/>
                <a:gd name="T38" fmla="*/ 2147483646 w 75"/>
                <a:gd name="T39" fmla="*/ 1926239162 h 42"/>
                <a:gd name="T40" fmla="*/ 2147483646 w 75"/>
                <a:gd name="T41" fmla="*/ 2147483646 h 42"/>
                <a:gd name="T42" fmla="*/ 2147483646 w 75"/>
                <a:gd name="T43" fmla="*/ 2147483646 h 42"/>
                <a:gd name="T44" fmla="*/ 2147483646 w 75"/>
                <a:gd name="T45" fmla="*/ 2147483646 h 42"/>
                <a:gd name="T46" fmla="*/ 2147483646 w 75"/>
                <a:gd name="T47" fmla="*/ 2147483646 h 42"/>
                <a:gd name="T48" fmla="*/ 2147483646 w 75"/>
                <a:gd name="T49" fmla="*/ 2147483646 h 42"/>
                <a:gd name="T50" fmla="*/ 2147483646 w 75"/>
                <a:gd name="T51" fmla="*/ 2147483646 h 42"/>
                <a:gd name="T52" fmla="*/ 2147483646 w 75"/>
                <a:gd name="T53" fmla="*/ 2147483646 h 42"/>
                <a:gd name="T54" fmla="*/ 2147483646 w 75"/>
                <a:gd name="T55" fmla="*/ 2147483646 h 42"/>
                <a:gd name="T56" fmla="*/ 1481889065 w 75"/>
                <a:gd name="T57" fmla="*/ 2147483646 h 42"/>
                <a:gd name="T58" fmla="*/ 740944797 w 75"/>
                <a:gd name="T59" fmla="*/ 2147483646 h 42"/>
                <a:gd name="T60" fmla="*/ 0 w 75"/>
                <a:gd name="T61" fmla="*/ 2147483646 h 42"/>
                <a:gd name="T62" fmla="*/ 0 w 75"/>
                <a:gd name="T63" fmla="*/ 2147483646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42">
                  <a:moveTo>
                    <a:pt x="0" y="42"/>
                  </a:move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6" y="26"/>
                  </a:lnTo>
                  <a:lnTo>
                    <a:pt x="23" y="20"/>
                  </a:lnTo>
                  <a:lnTo>
                    <a:pt x="31" y="16"/>
                  </a:lnTo>
                  <a:lnTo>
                    <a:pt x="39" y="13"/>
                  </a:lnTo>
                  <a:lnTo>
                    <a:pt x="48" y="11"/>
                  </a:lnTo>
                  <a:lnTo>
                    <a:pt x="53" y="5"/>
                  </a:lnTo>
                  <a:lnTo>
                    <a:pt x="60" y="0"/>
                  </a:lnTo>
                  <a:lnTo>
                    <a:pt x="75" y="13"/>
                  </a:lnTo>
                  <a:lnTo>
                    <a:pt x="74" y="16"/>
                  </a:lnTo>
                  <a:lnTo>
                    <a:pt x="59" y="13"/>
                  </a:lnTo>
                  <a:lnTo>
                    <a:pt x="53" y="22"/>
                  </a:lnTo>
                  <a:lnTo>
                    <a:pt x="48" y="30"/>
                  </a:lnTo>
                  <a:lnTo>
                    <a:pt x="42" y="34"/>
                  </a:lnTo>
                  <a:lnTo>
                    <a:pt x="36" y="37"/>
                  </a:lnTo>
                  <a:lnTo>
                    <a:pt x="30" y="38"/>
                  </a:lnTo>
                  <a:lnTo>
                    <a:pt x="21" y="38"/>
                  </a:lnTo>
                  <a:lnTo>
                    <a:pt x="10" y="38"/>
                  </a:lnTo>
                  <a:lnTo>
                    <a:pt x="5" y="38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5" name="Freeform 1283"/>
            <p:cNvSpPr>
              <a:spLocks/>
            </p:cNvSpPr>
            <p:nvPr/>
          </p:nvSpPr>
          <p:spPr bwMode="auto">
            <a:xfrm>
              <a:off x="6596063" y="938213"/>
              <a:ext cx="31750" cy="14288"/>
            </a:xfrm>
            <a:custGeom>
              <a:avLst/>
              <a:gdLst>
                <a:gd name="T0" fmla="*/ 2147483646 w 58"/>
                <a:gd name="T1" fmla="*/ 717548780 h 29"/>
                <a:gd name="T2" fmla="*/ 2147483646 w 58"/>
                <a:gd name="T3" fmla="*/ 717548780 h 29"/>
                <a:gd name="T4" fmla="*/ 2147483646 w 58"/>
                <a:gd name="T5" fmla="*/ 1076322923 h 29"/>
                <a:gd name="T6" fmla="*/ 2147483646 w 58"/>
                <a:gd name="T7" fmla="*/ 1554769413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32394047 w 58"/>
                <a:gd name="T19" fmla="*/ 2147483646 h 29"/>
                <a:gd name="T20" fmla="*/ 1148304440 w 58"/>
                <a:gd name="T21" fmla="*/ 2147483646 h 29"/>
                <a:gd name="T22" fmla="*/ 492044530 w 58"/>
                <a:gd name="T23" fmla="*/ 2147483646 h 29"/>
                <a:gd name="T24" fmla="*/ 0 w 58"/>
                <a:gd name="T25" fmla="*/ 2147483646 h 29"/>
                <a:gd name="T26" fmla="*/ 0 w 58"/>
                <a:gd name="T27" fmla="*/ 2147483646 h 29"/>
                <a:gd name="T28" fmla="*/ 492044530 w 58"/>
                <a:gd name="T29" fmla="*/ 1913544049 h 29"/>
                <a:gd name="T30" fmla="*/ 656259362 w 58"/>
                <a:gd name="T31" fmla="*/ 1315667616 h 29"/>
                <a:gd name="T32" fmla="*/ 1148304440 w 58"/>
                <a:gd name="T33" fmla="*/ 1076322923 h 29"/>
                <a:gd name="T34" fmla="*/ 1640348970 w 58"/>
                <a:gd name="T35" fmla="*/ 717548780 h 29"/>
                <a:gd name="T36" fmla="*/ 2147483646 w 58"/>
                <a:gd name="T37" fmla="*/ 478446490 h 29"/>
                <a:gd name="T38" fmla="*/ 2147483646 w 58"/>
                <a:gd name="T39" fmla="*/ 239101797 h 29"/>
                <a:gd name="T40" fmla="*/ 2147483646 w 58"/>
                <a:gd name="T41" fmla="*/ 239101797 h 29"/>
                <a:gd name="T42" fmla="*/ 2147483646 w 58"/>
                <a:gd name="T43" fmla="*/ 0 h 29"/>
                <a:gd name="T44" fmla="*/ 2147483646 w 58"/>
                <a:gd name="T45" fmla="*/ 0 h 29"/>
                <a:gd name="T46" fmla="*/ 2147483646 w 58"/>
                <a:gd name="T47" fmla="*/ 239101797 h 29"/>
                <a:gd name="T48" fmla="*/ 2147483646 w 58"/>
                <a:gd name="T49" fmla="*/ 239101797 h 29"/>
                <a:gd name="T50" fmla="*/ 2147483646 w 58"/>
                <a:gd name="T51" fmla="*/ 717548780 h 29"/>
                <a:gd name="T52" fmla="*/ 2147483646 w 58"/>
                <a:gd name="T53" fmla="*/ 717548780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8" h="29">
                  <a:moveTo>
                    <a:pt x="58" y="6"/>
                  </a:moveTo>
                  <a:lnTo>
                    <a:pt x="58" y="6"/>
                  </a:lnTo>
                  <a:lnTo>
                    <a:pt x="49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25" y="25"/>
                  </a:lnTo>
                  <a:lnTo>
                    <a:pt x="22" y="28"/>
                  </a:lnTo>
                  <a:lnTo>
                    <a:pt x="20" y="29"/>
                  </a:lnTo>
                  <a:lnTo>
                    <a:pt x="13" y="28"/>
                  </a:lnTo>
                  <a:lnTo>
                    <a:pt x="7" y="27"/>
                  </a:lnTo>
                  <a:lnTo>
                    <a:pt x="3" y="28"/>
                  </a:lnTo>
                  <a:lnTo>
                    <a:pt x="0" y="29"/>
                  </a:lnTo>
                  <a:lnTo>
                    <a:pt x="3" y="16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57" y="2"/>
                  </a:lnTo>
                  <a:lnTo>
                    <a:pt x="5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6" name="Freeform 1284"/>
            <p:cNvSpPr>
              <a:spLocks/>
            </p:cNvSpPr>
            <p:nvPr/>
          </p:nvSpPr>
          <p:spPr bwMode="auto">
            <a:xfrm>
              <a:off x="6515100" y="1339850"/>
              <a:ext cx="22225" cy="23813"/>
            </a:xfrm>
            <a:custGeom>
              <a:avLst/>
              <a:gdLst>
                <a:gd name="T0" fmla="*/ 2147483646 w 41"/>
                <a:gd name="T1" fmla="*/ 0 h 46"/>
                <a:gd name="T2" fmla="*/ 2147483646 w 41"/>
                <a:gd name="T3" fmla="*/ 0 h 46"/>
                <a:gd name="T4" fmla="*/ 2147483646 w 41"/>
                <a:gd name="T5" fmla="*/ 1387365052 h 46"/>
                <a:gd name="T6" fmla="*/ 2147483646 w 41"/>
                <a:gd name="T7" fmla="*/ 2147483646 h 46"/>
                <a:gd name="T8" fmla="*/ 2147483646 w 41"/>
                <a:gd name="T9" fmla="*/ 2147483646 h 46"/>
                <a:gd name="T10" fmla="*/ 2147483646 w 41"/>
                <a:gd name="T11" fmla="*/ 2147483646 h 46"/>
                <a:gd name="T12" fmla="*/ 2147483646 w 41"/>
                <a:gd name="T13" fmla="*/ 2147483646 h 46"/>
                <a:gd name="T14" fmla="*/ 2147483646 w 41"/>
                <a:gd name="T15" fmla="*/ 2147483646 h 46"/>
                <a:gd name="T16" fmla="*/ 2147483646 w 41"/>
                <a:gd name="T17" fmla="*/ 2147483646 h 46"/>
                <a:gd name="T18" fmla="*/ 2147483646 w 41"/>
                <a:gd name="T19" fmla="*/ 2147483646 h 46"/>
                <a:gd name="T20" fmla="*/ 2147483646 w 41"/>
                <a:gd name="T21" fmla="*/ 2147483646 h 46"/>
                <a:gd name="T22" fmla="*/ 2070714091 w 41"/>
                <a:gd name="T23" fmla="*/ 2147483646 h 46"/>
                <a:gd name="T24" fmla="*/ 1752187560 w 41"/>
                <a:gd name="T25" fmla="*/ 2147483646 h 46"/>
                <a:gd name="T26" fmla="*/ 1752187560 w 41"/>
                <a:gd name="T27" fmla="*/ 2147483646 h 46"/>
                <a:gd name="T28" fmla="*/ 318525990 w 41"/>
                <a:gd name="T29" fmla="*/ 2147483646 h 46"/>
                <a:gd name="T30" fmla="*/ 159263266 w 41"/>
                <a:gd name="T31" fmla="*/ 2147483646 h 46"/>
                <a:gd name="T32" fmla="*/ 0 w 41"/>
                <a:gd name="T33" fmla="*/ 2147483646 h 46"/>
                <a:gd name="T34" fmla="*/ 159263266 w 41"/>
                <a:gd name="T35" fmla="*/ 2147483646 h 46"/>
                <a:gd name="T36" fmla="*/ 318525990 w 41"/>
                <a:gd name="T37" fmla="*/ 2147483646 h 46"/>
                <a:gd name="T38" fmla="*/ 1911450826 w 41"/>
                <a:gd name="T39" fmla="*/ 2147483646 h 46"/>
                <a:gd name="T40" fmla="*/ 1911450826 w 41"/>
                <a:gd name="T41" fmla="*/ 2147483646 h 46"/>
                <a:gd name="T42" fmla="*/ 2070714091 w 41"/>
                <a:gd name="T43" fmla="*/ 2147483646 h 46"/>
                <a:gd name="T44" fmla="*/ 2070714091 w 41"/>
                <a:gd name="T45" fmla="*/ 2147483646 h 46"/>
                <a:gd name="T46" fmla="*/ 2070714091 w 41"/>
                <a:gd name="T47" fmla="*/ 2147483646 h 46"/>
                <a:gd name="T48" fmla="*/ 2147483646 w 41"/>
                <a:gd name="T49" fmla="*/ 1803547441 h 46"/>
                <a:gd name="T50" fmla="*/ 2147483646 w 41"/>
                <a:gd name="T51" fmla="*/ 1248548203 h 46"/>
                <a:gd name="T52" fmla="*/ 2147483646 w 41"/>
                <a:gd name="T53" fmla="*/ 971182145 h 46"/>
                <a:gd name="T54" fmla="*/ 2147483646 w 41"/>
                <a:gd name="T55" fmla="*/ 832365296 h 46"/>
                <a:gd name="T56" fmla="*/ 2147483646 w 41"/>
                <a:gd name="T57" fmla="*/ 416182907 h 46"/>
                <a:gd name="T58" fmla="*/ 2147483646 w 41"/>
                <a:gd name="T59" fmla="*/ 277366059 h 46"/>
                <a:gd name="T60" fmla="*/ 2147483646 w 41"/>
                <a:gd name="T61" fmla="*/ 0 h 46"/>
                <a:gd name="T62" fmla="*/ 2147483646 w 41"/>
                <a:gd name="T63" fmla="*/ 0 h 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1" h="46">
                  <a:moveTo>
                    <a:pt x="40" y="0"/>
                  </a:moveTo>
                  <a:lnTo>
                    <a:pt x="40" y="0"/>
                  </a:lnTo>
                  <a:lnTo>
                    <a:pt x="41" y="10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6" y="24"/>
                  </a:lnTo>
                  <a:lnTo>
                    <a:pt x="33" y="27"/>
                  </a:lnTo>
                  <a:lnTo>
                    <a:pt x="30" y="27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3" y="39"/>
                  </a:lnTo>
                  <a:lnTo>
                    <a:pt x="11" y="46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2" y="21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16" y="9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31" y="3"/>
                  </a:lnTo>
                  <a:lnTo>
                    <a:pt x="36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7" name="Freeform 1285"/>
            <p:cNvSpPr>
              <a:spLocks/>
            </p:cNvSpPr>
            <p:nvPr/>
          </p:nvSpPr>
          <p:spPr bwMode="auto">
            <a:xfrm>
              <a:off x="6678613" y="1090613"/>
              <a:ext cx="30163" cy="19050"/>
            </a:xfrm>
            <a:custGeom>
              <a:avLst/>
              <a:gdLst>
                <a:gd name="T0" fmla="*/ 0 w 57"/>
                <a:gd name="T1" fmla="*/ 2147483646 h 36"/>
                <a:gd name="T2" fmla="*/ 0 w 57"/>
                <a:gd name="T3" fmla="*/ 2147483646 h 36"/>
                <a:gd name="T4" fmla="*/ 1630034979 w 57"/>
                <a:gd name="T5" fmla="*/ 2147483646 h 36"/>
                <a:gd name="T6" fmla="*/ 2147483646 w 57"/>
                <a:gd name="T7" fmla="*/ 2147483646 h 36"/>
                <a:gd name="T8" fmla="*/ 2147483646 w 57"/>
                <a:gd name="T9" fmla="*/ 2147483646 h 36"/>
                <a:gd name="T10" fmla="*/ 2147483646 w 57"/>
                <a:gd name="T11" fmla="*/ 2147483646 h 36"/>
                <a:gd name="T12" fmla="*/ 2147483646 w 57"/>
                <a:gd name="T13" fmla="*/ 2147483646 h 36"/>
                <a:gd name="T14" fmla="*/ 2147483646 w 57"/>
                <a:gd name="T15" fmla="*/ 2147483646 h 36"/>
                <a:gd name="T16" fmla="*/ 2147483646 w 57"/>
                <a:gd name="T17" fmla="*/ 2147483646 h 36"/>
                <a:gd name="T18" fmla="*/ 2147483646 w 57"/>
                <a:gd name="T19" fmla="*/ 1926239162 h 36"/>
                <a:gd name="T20" fmla="*/ 2147483646 w 57"/>
                <a:gd name="T21" fmla="*/ 1333722779 h 36"/>
                <a:gd name="T22" fmla="*/ 2147483646 w 57"/>
                <a:gd name="T23" fmla="*/ 1333722779 h 36"/>
                <a:gd name="T24" fmla="*/ 2147483646 w 57"/>
                <a:gd name="T25" fmla="*/ 1037184129 h 36"/>
                <a:gd name="T26" fmla="*/ 2147483646 w 57"/>
                <a:gd name="T27" fmla="*/ 592796842 h 36"/>
                <a:gd name="T28" fmla="*/ 2147483646 w 57"/>
                <a:gd name="T29" fmla="*/ 0 h 36"/>
                <a:gd name="T30" fmla="*/ 2147483646 w 57"/>
                <a:gd name="T31" fmla="*/ 0 h 36"/>
                <a:gd name="T32" fmla="*/ 2147483646 w 57"/>
                <a:gd name="T33" fmla="*/ 592796842 h 36"/>
                <a:gd name="T34" fmla="*/ 2147483646 w 57"/>
                <a:gd name="T35" fmla="*/ 1481851875 h 36"/>
                <a:gd name="T36" fmla="*/ 2147483646 w 57"/>
                <a:gd name="T37" fmla="*/ 2147483646 h 36"/>
                <a:gd name="T38" fmla="*/ 2147483646 w 57"/>
                <a:gd name="T39" fmla="*/ 2147483646 h 36"/>
                <a:gd name="T40" fmla="*/ 2147483646 w 57"/>
                <a:gd name="T41" fmla="*/ 2147483646 h 36"/>
                <a:gd name="T42" fmla="*/ 2147483646 w 57"/>
                <a:gd name="T43" fmla="*/ 2147483646 h 36"/>
                <a:gd name="T44" fmla="*/ 2147483646 w 57"/>
                <a:gd name="T45" fmla="*/ 2147483646 h 36"/>
                <a:gd name="T46" fmla="*/ 2147483646 w 57"/>
                <a:gd name="T47" fmla="*/ 2147483646 h 36"/>
                <a:gd name="T48" fmla="*/ 2147483646 w 57"/>
                <a:gd name="T49" fmla="*/ 2147483646 h 36"/>
                <a:gd name="T50" fmla="*/ 1333767113 w 57"/>
                <a:gd name="T51" fmla="*/ 2147483646 h 36"/>
                <a:gd name="T52" fmla="*/ 0 w 57"/>
                <a:gd name="T53" fmla="*/ 2147483646 h 36"/>
                <a:gd name="T54" fmla="*/ 0 w 57"/>
                <a:gd name="T55" fmla="*/ 2147483646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7" h="36">
                  <a:moveTo>
                    <a:pt x="0" y="24"/>
                  </a:moveTo>
                  <a:lnTo>
                    <a:pt x="0" y="24"/>
                  </a:lnTo>
                  <a:lnTo>
                    <a:pt x="11" y="21"/>
                  </a:lnTo>
                  <a:lnTo>
                    <a:pt x="20" y="21"/>
                  </a:lnTo>
                  <a:lnTo>
                    <a:pt x="28" y="21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0" y="16"/>
                  </a:lnTo>
                  <a:lnTo>
                    <a:pt x="43" y="13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50" y="4"/>
                  </a:lnTo>
                  <a:lnTo>
                    <a:pt x="57" y="0"/>
                  </a:lnTo>
                  <a:lnTo>
                    <a:pt x="57" y="4"/>
                  </a:lnTo>
                  <a:lnTo>
                    <a:pt x="56" y="10"/>
                  </a:lnTo>
                  <a:lnTo>
                    <a:pt x="50" y="21"/>
                  </a:lnTo>
                  <a:lnTo>
                    <a:pt x="43" y="31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27" y="36"/>
                  </a:lnTo>
                  <a:lnTo>
                    <a:pt x="17" y="35"/>
                  </a:lnTo>
                  <a:lnTo>
                    <a:pt x="9" y="31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8" name="Freeform 1286"/>
            <p:cNvSpPr>
              <a:spLocks/>
            </p:cNvSpPr>
            <p:nvPr/>
          </p:nvSpPr>
          <p:spPr bwMode="auto">
            <a:xfrm>
              <a:off x="6638925" y="1330325"/>
              <a:ext cx="28575" cy="12700"/>
            </a:xfrm>
            <a:custGeom>
              <a:avLst/>
              <a:gdLst>
                <a:gd name="T0" fmla="*/ 0 w 54"/>
                <a:gd name="T1" fmla="*/ 2147483646 h 25"/>
                <a:gd name="T2" fmla="*/ 0 w 54"/>
                <a:gd name="T3" fmla="*/ 2147483646 h 25"/>
                <a:gd name="T4" fmla="*/ 740925938 w 54"/>
                <a:gd name="T5" fmla="*/ 1442061632 h 25"/>
                <a:gd name="T6" fmla="*/ 1333722779 w 54"/>
                <a:gd name="T7" fmla="*/ 917675584 h 25"/>
                <a:gd name="T8" fmla="*/ 1926239162 w 54"/>
                <a:gd name="T9" fmla="*/ 786579072 h 25"/>
                <a:gd name="T10" fmla="*/ 1926239162 w 54"/>
                <a:gd name="T11" fmla="*/ 786579072 h 25"/>
                <a:gd name="T12" fmla="*/ 2147483646 w 54"/>
                <a:gd name="T13" fmla="*/ 131096512 h 25"/>
                <a:gd name="T14" fmla="*/ 2147483646 w 54"/>
                <a:gd name="T15" fmla="*/ 0 h 25"/>
                <a:gd name="T16" fmla="*/ 2147483646 w 54"/>
                <a:gd name="T17" fmla="*/ 0 h 25"/>
                <a:gd name="T18" fmla="*/ 2147483646 w 54"/>
                <a:gd name="T19" fmla="*/ 131096512 h 25"/>
                <a:gd name="T20" fmla="*/ 2147483646 w 54"/>
                <a:gd name="T21" fmla="*/ 524386048 h 25"/>
                <a:gd name="T22" fmla="*/ 2147483646 w 54"/>
                <a:gd name="T23" fmla="*/ 1704254656 h 25"/>
                <a:gd name="T24" fmla="*/ 2147483646 w 54"/>
                <a:gd name="T25" fmla="*/ 1704254656 h 25"/>
                <a:gd name="T26" fmla="*/ 2147483646 w 54"/>
                <a:gd name="T27" fmla="*/ 2147483646 h 25"/>
                <a:gd name="T28" fmla="*/ 2147483646 w 54"/>
                <a:gd name="T29" fmla="*/ 2147483646 h 25"/>
                <a:gd name="T30" fmla="*/ 0 w 54"/>
                <a:gd name="T31" fmla="*/ 2147483646 h 25"/>
                <a:gd name="T32" fmla="*/ 0 w 54"/>
                <a:gd name="T33" fmla="*/ 214748364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5">
                  <a:moveTo>
                    <a:pt x="0" y="17"/>
                  </a:moveTo>
                  <a:lnTo>
                    <a:pt x="0" y="17"/>
                  </a:lnTo>
                  <a:lnTo>
                    <a:pt x="5" y="11"/>
                  </a:lnTo>
                  <a:lnTo>
                    <a:pt x="9" y="7"/>
                  </a:lnTo>
                  <a:lnTo>
                    <a:pt x="13" y="6"/>
                  </a:lnTo>
                  <a:lnTo>
                    <a:pt x="26" y="1"/>
                  </a:lnTo>
                  <a:lnTo>
                    <a:pt x="40" y="0"/>
                  </a:lnTo>
                  <a:lnTo>
                    <a:pt x="42" y="1"/>
                  </a:lnTo>
                  <a:lnTo>
                    <a:pt x="44" y="4"/>
                  </a:lnTo>
                  <a:lnTo>
                    <a:pt x="48" y="13"/>
                  </a:lnTo>
                  <a:lnTo>
                    <a:pt x="54" y="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29" name="Freeform 1287"/>
            <p:cNvSpPr>
              <a:spLocks/>
            </p:cNvSpPr>
            <p:nvPr/>
          </p:nvSpPr>
          <p:spPr bwMode="auto">
            <a:xfrm>
              <a:off x="6742113" y="1165225"/>
              <a:ext cx="28575" cy="28575"/>
            </a:xfrm>
            <a:custGeom>
              <a:avLst/>
              <a:gdLst>
                <a:gd name="T0" fmla="*/ 0 w 56"/>
                <a:gd name="T1" fmla="*/ 2147483646 h 55"/>
                <a:gd name="T2" fmla="*/ 0 w 56"/>
                <a:gd name="T3" fmla="*/ 2147483646 h 55"/>
                <a:gd name="T4" fmla="*/ 531422032 w 56"/>
                <a:gd name="T5" fmla="*/ 2147483646 h 55"/>
                <a:gd name="T6" fmla="*/ 531422032 w 56"/>
                <a:gd name="T7" fmla="*/ 2147483646 h 55"/>
                <a:gd name="T8" fmla="*/ 1860106974 w 56"/>
                <a:gd name="T9" fmla="*/ 2147483646 h 55"/>
                <a:gd name="T10" fmla="*/ 1860106974 w 56"/>
                <a:gd name="T11" fmla="*/ 2147483646 h 55"/>
                <a:gd name="T12" fmla="*/ 2125687617 w 56"/>
                <a:gd name="T13" fmla="*/ 2147483646 h 55"/>
                <a:gd name="T14" fmla="*/ 2147483646 w 56"/>
                <a:gd name="T15" fmla="*/ 2147483646 h 55"/>
                <a:gd name="T16" fmla="*/ 2125687617 w 56"/>
                <a:gd name="T17" fmla="*/ 2147483646 h 55"/>
                <a:gd name="T18" fmla="*/ 2125687617 w 56"/>
                <a:gd name="T19" fmla="*/ 2147483646 h 55"/>
                <a:gd name="T20" fmla="*/ 1461475008 w 56"/>
                <a:gd name="T21" fmla="*/ 2147483646 h 55"/>
                <a:gd name="T22" fmla="*/ 1195634129 w 56"/>
                <a:gd name="T23" fmla="*/ 2147483646 h 55"/>
                <a:gd name="T24" fmla="*/ 1195634129 w 56"/>
                <a:gd name="T25" fmla="*/ 1682997881 h 55"/>
                <a:gd name="T26" fmla="*/ 1195634129 w 56"/>
                <a:gd name="T27" fmla="*/ 841363859 h 55"/>
                <a:gd name="T28" fmla="*/ 1195634129 w 56"/>
                <a:gd name="T29" fmla="*/ 841363859 h 55"/>
                <a:gd name="T30" fmla="*/ 2147483646 w 56"/>
                <a:gd name="T31" fmla="*/ 0 h 55"/>
                <a:gd name="T32" fmla="*/ 2147483646 w 56"/>
                <a:gd name="T33" fmla="*/ 0 h 55"/>
                <a:gd name="T34" fmla="*/ 2147483646 w 56"/>
                <a:gd name="T35" fmla="*/ 280454793 h 55"/>
                <a:gd name="T36" fmla="*/ 2147483646 w 56"/>
                <a:gd name="T37" fmla="*/ 701271544 h 55"/>
                <a:gd name="T38" fmla="*/ 2147483646 w 56"/>
                <a:gd name="T39" fmla="*/ 701271544 h 55"/>
                <a:gd name="T40" fmla="*/ 1461475008 w 56"/>
                <a:gd name="T41" fmla="*/ 2103544988 h 55"/>
                <a:gd name="T42" fmla="*/ 1461475008 w 56"/>
                <a:gd name="T43" fmla="*/ 2103544988 h 55"/>
                <a:gd name="T44" fmla="*/ 2147483646 w 56"/>
                <a:gd name="T45" fmla="*/ 2147483646 h 55"/>
                <a:gd name="T46" fmla="*/ 2147483646 w 56"/>
                <a:gd name="T47" fmla="*/ 2147483646 h 55"/>
                <a:gd name="T48" fmla="*/ 2147483646 w 56"/>
                <a:gd name="T49" fmla="*/ 2147483646 h 55"/>
                <a:gd name="T50" fmla="*/ 2147483646 w 56"/>
                <a:gd name="T51" fmla="*/ 2147483646 h 55"/>
                <a:gd name="T52" fmla="*/ 2147483646 w 56"/>
                <a:gd name="T53" fmla="*/ 2147483646 h 55"/>
                <a:gd name="T54" fmla="*/ 2147483646 w 56"/>
                <a:gd name="T55" fmla="*/ 2147483646 h 55"/>
                <a:gd name="T56" fmla="*/ 2147483646 w 56"/>
                <a:gd name="T57" fmla="*/ 2147483646 h 55"/>
                <a:gd name="T58" fmla="*/ 2147483646 w 56"/>
                <a:gd name="T59" fmla="*/ 2147483646 h 55"/>
                <a:gd name="T60" fmla="*/ 2147483646 w 56"/>
                <a:gd name="T61" fmla="*/ 2147483646 h 55"/>
                <a:gd name="T62" fmla="*/ 2147483646 w 56"/>
                <a:gd name="T63" fmla="*/ 2147483646 h 55"/>
                <a:gd name="T64" fmla="*/ 2147483646 w 56"/>
                <a:gd name="T65" fmla="*/ 2147483646 h 55"/>
                <a:gd name="T66" fmla="*/ 2147483646 w 56"/>
                <a:gd name="T67" fmla="*/ 2147483646 h 55"/>
                <a:gd name="T68" fmla="*/ 2147483646 w 56"/>
                <a:gd name="T69" fmla="*/ 2147483646 h 55"/>
                <a:gd name="T70" fmla="*/ 2147483646 w 56"/>
                <a:gd name="T71" fmla="*/ 2147483646 h 55"/>
                <a:gd name="T72" fmla="*/ 1727056161 w 56"/>
                <a:gd name="T73" fmla="*/ 2147483646 h 55"/>
                <a:gd name="T74" fmla="*/ 0 w 56"/>
                <a:gd name="T75" fmla="*/ 2147483646 h 55"/>
                <a:gd name="T76" fmla="*/ 0 w 56"/>
                <a:gd name="T77" fmla="*/ 2147483646 h 5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6" h="55">
                  <a:moveTo>
                    <a:pt x="0" y="40"/>
                  </a:moveTo>
                  <a:lnTo>
                    <a:pt x="0" y="40"/>
                  </a:lnTo>
                  <a:lnTo>
                    <a:pt x="4" y="33"/>
                  </a:lnTo>
                  <a:lnTo>
                    <a:pt x="14" y="37"/>
                  </a:lnTo>
                  <a:lnTo>
                    <a:pt x="16" y="31"/>
                  </a:lnTo>
                  <a:lnTo>
                    <a:pt x="17" y="29"/>
                  </a:lnTo>
                  <a:lnTo>
                    <a:pt x="16" y="27"/>
                  </a:lnTo>
                  <a:lnTo>
                    <a:pt x="11" y="23"/>
                  </a:lnTo>
                  <a:lnTo>
                    <a:pt x="9" y="18"/>
                  </a:lnTo>
                  <a:lnTo>
                    <a:pt x="9" y="12"/>
                  </a:lnTo>
                  <a:lnTo>
                    <a:pt x="9" y="6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11" y="15"/>
                  </a:lnTo>
                  <a:lnTo>
                    <a:pt x="18" y="19"/>
                  </a:lnTo>
                  <a:lnTo>
                    <a:pt x="24" y="23"/>
                  </a:lnTo>
                  <a:lnTo>
                    <a:pt x="34" y="33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56" y="54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39" y="49"/>
                  </a:lnTo>
                  <a:lnTo>
                    <a:pt x="35" y="47"/>
                  </a:lnTo>
                  <a:lnTo>
                    <a:pt x="29" y="44"/>
                  </a:lnTo>
                  <a:lnTo>
                    <a:pt x="24" y="42"/>
                  </a:lnTo>
                  <a:lnTo>
                    <a:pt x="13" y="4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0" name="Freeform 1288"/>
            <p:cNvSpPr>
              <a:spLocks/>
            </p:cNvSpPr>
            <p:nvPr/>
          </p:nvSpPr>
          <p:spPr bwMode="auto">
            <a:xfrm>
              <a:off x="6061075" y="1098550"/>
              <a:ext cx="28575" cy="15875"/>
            </a:xfrm>
            <a:custGeom>
              <a:avLst/>
              <a:gdLst>
                <a:gd name="T0" fmla="*/ 2147483646 w 55"/>
                <a:gd name="T1" fmla="*/ 2147483646 h 30"/>
                <a:gd name="T2" fmla="*/ 2147483646 w 55"/>
                <a:gd name="T3" fmla="*/ 2147483646 h 30"/>
                <a:gd name="T4" fmla="*/ 2147483646 w 55"/>
                <a:gd name="T5" fmla="*/ 2147483646 h 30"/>
                <a:gd name="T6" fmla="*/ 2147483646 w 55"/>
                <a:gd name="T7" fmla="*/ 2147483646 h 30"/>
                <a:gd name="T8" fmla="*/ 2147483646 w 55"/>
                <a:gd name="T9" fmla="*/ 2147483646 h 30"/>
                <a:gd name="T10" fmla="*/ 2147483646 w 55"/>
                <a:gd name="T11" fmla="*/ 2147483646 h 30"/>
                <a:gd name="T12" fmla="*/ 2147483646 w 55"/>
                <a:gd name="T13" fmla="*/ 2147483646 h 30"/>
                <a:gd name="T14" fmla="*/ 2147483646 w 55"/>
                <a:gd name="T15" fmla="*/ 2147483646 h 30"/>
                <a:gd name="T16" fmla="*/ 1542635403 w 55"/>
                <a:gd name="T17" fmla="*/ 2147483646 h 30"/>
                <a:gd name="T18" fmla="*/ 841363859 w 55"/>
                <a:gd name="T19" fmla="*/ 1037184129 h 30"/>
                <a:gd name="T20" fmla="*/ 841363859 w 55"/>
                <a:gd name="T21" fmla="*/ 1037184129 h 30"/>
                <a:gd name="T22" fmla="*/ 0 w 55"/>
                <a:gd name="T23" fmla="*/ 0 h 30"/>
                <a:gd name="T24" fmla="*/ 0 w 55"/>
                <a:gd name="T25" fmla="*/ 0 h 30"/>
                <a:gd name="T26" fmla="*/ 2147483646 w 55"/>
                <a:gd name="T27" fmla="*/ 592796842 h 30"/>
                <a:gd name="T28" fmla="*/ 2147483646 w 55"/>
                <a:gd name="T29" fmla="*/ 592796842 h 30"/>
                <a:gd name="T30" fmla="*/ 2147483646 w 55"/>
                <a:gd name="T31" fmla="*/ 444667746 h 30"/>
                <a:gd name="T32" fmla="*/ 2147483646 w 55"/>
                <a:gd name="T33" fmla="*/ 444667746 h 30"/>
                <a:gd name="T34" fmla="*/ 2147483646 w 55"/>
                <a:gd name="T35" fmla="*/ 1481851875 h 30"/>
                <a:gd name="T36" fmla="*/ 2147483646 w 55"/>
                <a:gd name="T37" fmla="*/ 1481851875 h 30"/>
                <a:gd name="T38" fmla="*/ 2147483646 w 55"/>
                <a:gd name="T39" fmla="*/ 1629980971 h 30"/>
                <a:gd name="T40" fmla="*/ 2147483646 w 55"/>
                <a:gd name="T41" fmla="*/ 1629980971 h 30"/>
                <a:gd name="T42" fmla="*/ 2147483646 w 55"/>
                <a:gd name="T43" fmla="*/ 1481851875 h 30"/>
                <a:gd name="T44" fmla="*/ 2147483646 w 55"/>
                <a:gd name="T45" fmla="*/ 1185313754 h 30"/>
                <a:gd name="T46" fmla="*/ 2147483646 w 55"/>
                <a:gd name="T47" fmla="*/ 1185313754 h 30"/>
                <a:gd name="T48" fmla="*/ 2147483646 w 55"/>
                <a:gd name="T49" fmla="*/ 1629980971 h 30"/>
                <a:gd name="T50" fmla="*/ 2147483646 w 55"/>
                <a:gd name="T51" fmla="*/ 2147483646 h 30"/>
                <a:gd name="T52" fmla="*/ 2147483646 w 55"/>
                <a:gd name="T53" fmla="*/ 2147483646 h 30"/>
                <a:gd name="T54" fmla="*/ 2147483646 w 55"/>
                <a:gd name="T55" fmla="*/ 2147483646 h 30"/>
                <a:gd name="T56" fmla="*/ 2147483646 w 55"/>
                <a:gd name="T57" fmla="*/ 2147483646 h 3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30">
                  <a:moveTo>
                    <a:pt x="43" y="30"/>
                  </a:moveTo>
                  <a:lnTo>
                    <a:pt x="43" y="30"/>
                  </a:lnTo>
                  <a:lnTo>
                    <a:pt x="42" y="25"/>
                  </a:lnTo>
                  <a:lnTo>
                    <a:pt x="35" y="26"/>
                  </a:lnTo>
                  <a:lnTo>
                    <a:pt x="28" y="26"/>
                  </a:lnTo>
                  <a:lnTo>
                    <a:pt x="24" y="25"/>
                  </a:lnTo>
                  <a:lnTo>
                    <a:pt x="19" y="22"/>
                  </a:lnTo>
                  <a:lnTo>
                    <a:pt x="11" y="15"/>
                  </a:lnTo>
                  <a:lnTo>
                    <a:pt x="6" y="7"/>
                  </a:lnTo>
                  <a:lnTo>
                    <a:pt x="0" y="0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3" y="11"/>
                  </a:lnTo>
                  <a:lnTo>
                    <a:pt x="42" y="10"/>
                  </a:lnTo>
                  <a:lnTo>
                    <a:pt x="46" y="8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5" y="15"/>
                  </a:lnTo>
                  <a:lnTo>
                    <a:pt x="43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1" name="Freeform 1289"/>
            <p:cNvSpPr>
              <a:spLocks/>
            </p:cNvSpPr>
            <p:nvPr/>
          </p:nvSpPr>
          <p:spPr bwMode="auto">
            <a:xfrm>
              <a:off x="6670675" y="1228725"/>
              <a:ext cx="28575" cy="22225"/>
            </a:xfrm>
            <a:custGeom>
              <a:avLst/>
              <a:gdLst>
                <a:gd name="T0" fmla="*/ 0 w 53"/>
                <a:gd name="T1" fmla="*/ 2147483646 h 43"/>
                <a:gd name="T2" fmla="*/ 0 w 53"/>
                <a:gd name="T3" fmla="*/ 2147483646 h 43"/>
                <a:gd name="T4" fmla="*/ 783683393 w 53"/>
                <a:gd name="T5" fmla="*/ 2147483646 h 43"/>
                <a:gd name="T6" fmla="*/ 1097040617 w 53"/>
                <a:gd name="T7" fmla="*/ 2147483646 h 43"/>
                <a:gd name="T8" fmla="*/ 1410397302 w 53"/>
                <a:gd name="T9" fmla="*/ 2071173076 h 43"/>
                <a:gd name="T10" fmla="*/ 1097040617 w 53"/>
                <a:gd name="T11" fmla="*/ 1656831884 h 43"/>
                <a:gd name="T12" fmla="*/ 1097040617 w 53"/>
                <a:gd name="T13" fmla="*/ 1104643490 h 43"/>
                <a:gd name="T14" fmla="*/ 1097040617 w 53"/>
                <a:gd name="T15" fmla="*/ 690301781 h 43"/>
                <a:gd name="T16" fmla="*/ 1410397302 w 53"/>
                <a:gd name="T17" fmla="*/ 552188395 h 43"/>
                <a:gd name="T18" fmla="*/ 1410397302 w 53"/>
                <a:gd name="T19" fmla="*/ 552188395 h 43"/>
                <a:gd name="T20" fmla="*/ 2147483646 w 53"/>
                <a:gd name="T21" fmla="*/ 138113903 h 43"/>
                <a:gd name="T22" fmla="*/ 2147483646 w 53"/>
                <a:gd name="T23" fmla="*/ 0 h 43"/>
                <a:gd name="T24" fmla="*/ 2147483646 w 53"/>
                <a:gd name="T25" fmla="*/ 276227806 h 43"/>
                <a:gd name="T26" fmla="*/ 2147483646 w 53"/>
                <a:gd name="T27" fmla="*/ 1104643490 h 43"/>
                <a:gd name="T28" fmla="*/ 2147483646 w 53"/>
                <a:gd name="T29" fmla="*/ 1104643490 h 43"/>
                <a:gd name="T30" fmla="*/ 2147483646 w 53"/>
                <a:gd name="T31" fmla="*/ 1242757392 h 43"/>
                <a:gd name="T32" fmla="*/ 2147483646 w 53"/>
                <a:gd name="T33" fmla="*/ 1242757392 h 43"/>
                <a:gd name="T34" fmla="*/ 2147483646 w 53"/>
                <a:gd name="T35" fmla="*/ 2071173076 h 43"/>
                <a:gd name="T36" fmla="*/ 2147483646 w 53"/>
                <a:gd name="T37" fmla="*/ 2071173076 h 43"/>
                <a:gd name="T38" fmla="*/ 2147483646 w 53"/>
                <a:gd name="T39" fmla="*/ 2147483646 h 43"/>
                <a:gd name="T40" fmla="*/ 2147483646 w 53"/>
                <a:gd name="T41" fmla="*/ 2147483646 h 43"/>
                <a:gd name="T42" fmla="*/ 2147483646 w 53"/>
                <a:gd name="T43" fmla="*/ 2147483646 h 43"/>
                <a:gd name="T44" fmla="*/ 2147483646 w 53"/>
                <a:gd name="T45" fmla="*/ 2147483646 h 43"/>
                <a:gd name="T46" fmla="*/ 2147483646 w 53"/>
                <a:gd name="T47" fmla="*/ 2147483646 h 43"/>
                <a:gd name="T48" fmla="*/ 2147483646 w 53"/>
                <a:gd name="T49" fmla="*/ 2147483646 h 43"/>
                <a:gd name="T50" fmla="*/ 2147483646 w 53"/>
                <a:gd name="T51" fmla="*/ 2147483646 h 43"/>
                <a:gd name="T52" fmla="*/ 2147483646 w 53"/>
                <a:gd name="T53" fmla="*/ 2147483646 h 43"/>
                <a:gd name="T54" fmla="*/ 2147483646 w 53"/>
                <a:gd name="T55" fmla="*/ 2147483646 h 43"/>
                <a:gd name="T56" fmla="*/ 1724045128 w 53"/>
                <a:gd name="T57" fmla="*/ 2147483646 h 43"/>
                <a:gd name="T58" fmla="*/ 313357224 w 53"/>
                <a:gd name="T59" fmla="*/ 2147483646 h 43"/>
                <a:gd name="T60" fmla="*/ 0 w 53"/>
                <a:gd name="T61" fmla="*/ 2147483646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" h="43">
                  <a:moveTo>
                    <a:pt x="0" y="18"/>
                  </a:moveTo>
                  <a:lnTo>
                    <a:pt x="0" y="18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7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23" y="1"/>
                  </a:lnTo>
                  <a:lnTo>
                    <a:pt x="31" y="0"/>
                  </a:lnTo>
                  <a:lnTo>
                    <a:pt x="39" y="2"/>
                  </a:lnTo>
                  <a:lnTo>
                    <a:pt x="53" y="8"/>
                  </a:lnTo>
                  <a:lnTo>
                    <a:pt x="39" y="9"/>
                  </a:lnTo>
                  <a:lnTo>
                    <a:pt x="27" y="15"/>
                  </a:lnTo>
                  <a:lnTo>
                    <a:pt x="23" y="43"/>
                  </a:lnTo>
                  <a:lnTo>
                    <a:pt x="14" y="43"/>
                  </a:lnTo>
                  <a:lnTo>
                    <a:pt x="17" y="33"/>
                  </a:lnTo>
                  <a:lnTo>
                    <a:pt x="17" y="30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2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2" name="Freeform 1290"/>
            <p:cNvSpPr>
              <a:spLocks/>
            </p:cNvSpPr>
            <p:nvPr/>
          </p:nvSpPr>
          <p:spPr bwMode="auto">
            <a:xfrm>
              <a:off x="6683375" y="1004888"/>
              <a:ext cx="23813" cy="25400"/>
            </a:xfrm>
            <a:custGeom>
              <a:avLst/>
              <a:gdLst>
                <a:gd name="T0" fmla="*/ 592821460 w 45"/>
                <a:gd name="T1" fmla="*/ 2147483646 h 49"/>
                <a:gd name="T2" fmla="*/ 592821460 w 45"/>
                <a:gd name="T3" fmla="*/ 2147483646 h 49"/>
                <a:gd name="T4" fmla="*/ 0 w 45"/>
                <a:gd name="T5" fmla="*/ 278646812 h 49"/>
                <a:gd name="T6" fmla="*/ 0 w 45"/>
                <a:gd name="T7" fmla="*/ 278646812 h 49"/>
                <a:gd name="T8" fmla="*/ 2147483646 w 45"/>
                <a:gd name="T9" fmla="*/ 0 h 49"/>
                <a:gd name="T10" fmla="*/ 2147483646 w 45"/>
                <a:gd name="T11" fmla="*/ 0 h 49"/>
                <a:gd name="T12" fmla="*/ 2147483646 w 45"/>
                <a:gd name="T13" fmla="*/ 557025110 h 49"/>
                <a:gd name="T14" fmla="*/ 2147483646 w 45"/>
                <a:gd name="T15" fmla="*/ 1253507624 h 49"/>
                <a:gd name="T16" fmla="*/ 2147483646 w 45"/>
                <a:gd name="T17" fmla="*/ 1532154437 h 49"/>
                <a:gd name="T18" fmla="*/ 2147483646 w 45"/>
                <a:gd name="T19" fmla="*/ 1949990139 h 49"/>
                <a:gd name="T20" fmla="*/ 2147483646 w 45"/>
                <a:gd name="T21" fmla="*/ 2147483646 h 49"/>
                <a:gd name="T22" fmla="*/ 2147483646 w 45"/>
                <a:gd name="T23" fmla="*/ 2147483646 h 49"/>
                <a:gd name="T24" fmla="*/ 2147483646 w 45"/>
                <a:gd name="T25" fmla="*/ 2147483646 h 49"/>
                <a:gd name="T26" fmla="*/ 2147483646 w 45"/>
                <a:gd name="T27" fmla="*/ 2147483646 h 49"/>
                <a:gd name="T28" fmla="*/ 2147483646 w 45"/>
                <a:gd name="T29" fmla="*/ 2147483646 h 49"/>
                <a:gd name="T30" fmla="*/ 2147483646 w 45"/>
                <a:gd name="T31" fmla="*/ 2147483646 h 49"/>
                <a:gd name="T32" fmla="*/ 2147483646 w 45"/>
                <a:gd name="T33" fmla="*/ 2147483646 h 49"/>
                <a:gd name="T34" fmla="*/ 2147483646 w 45"/>
                <a:gd name="T35" fmla="*/ 2147483646 h 49"/>
                <a:gd name="T36" fmla="*/ 2147483646 w 45"/>
                <a:gd name="T37" fmla="*/ 2147483646 h 49"/>
                <a:gd name="T38" fmla="*/ 2147483646 w 45"/>
                <a:gd name="T39" fmla="*/ 2147483646 h 49"/>
                <a:gd name="T40" fmla="*/ 2147483646 w 45"/>
                <a:gd name="T41" fmla="*/ 2147483646 h 49"/>
                <a:gd name="T42" fmla="*/ 2147483646 w 45"/>
                <a:gd name="T43" fmla="*/ 2147483646 h 49"/>
                <a:gd name="T44" fmla="*/ 2147483646 w 45"/>
                <a:gd name="T45" fmla="*/ 2147483646 h 49"/>
                <a:gd name="T46" fmla="*/ 2147483646 w 45"/>
                <a:gd name="T47" fmla="*/ 2147483646 h 49"/>
                <a:gd name="T48" fmla="*/ 2147483646 w 45"/>
                <a:gd name="T49" fmla="*/ 2147483646 h 49"/>
                <a:gd name="T50" fmla="*/ 2147483646 w 45"/>
                <a:gd name="T51" fmla="*/ 2147483646 h 49"/>
                <a:gd name="T52" fmla="*/ 2147483646 w 45"/>
                <a:gd name="T53" fmla="*/ 2147483646 h 49"/>
                <a:gd name="T54" fmla="*/ 592821460 w 45"/>
                <a:gd name="T55" fmla="*/ 2147483646 h 49"/>
                <a:gd name="T56" fmla="*/ 592821460 w 45"/>
                <a:gd name="T57" fmla="*/ 2147483646 h 4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5" h="49">
                  <a:moveTo>
                    <a:pt x="4" y="21"/>
                  </a:moveTo>
                  <a:lnTo>
                    <a:pt x="4" y="21"/>
                  </a:lnTo>
                  <a:lnTo>
                    <a:pt x="0" y="2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4" y="27"/>
                  </a:lnTo>
                  <a:lnTo>
                    <a:pt x="36" y="35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7" y="49"/>
                  </a:lnTo>
                  <a:lnTo>
                    <a:pt x="33" y="47"/>
                  </a:lnTo>
                  <a:lnTo>
                    <a:pt x="27" y="43"/>
                  </a:lnTo>
                  <a:lnTo>
                    <a:pt x="22" y="40"/>
                  </a:lnTo>
                  <a:lnTo>
                    <a:pt x="16" y="36"/>
                  </a:lnTo>
                  <a:lnTo>
                    <a:pt x="20" y="3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3" name="Freeform 1291"/>
            <p:cNvSpPr>
              <a:spLocks/>
            </p:cNvSpPr>
            <p:nvPr/>
          </p:nvSpPr>
          <p:spPr bwMode="auto">
            <a:xfrm>
              <a:off x="6608763" y="962025"/>
              <a:ext cx="23813" cy="22225"/>
            </a:xfrm>
            <a:custGeom>
              <a:avLst/>
              <a:gdLst>
                <a:gd name="T0" fmla="*/ 2147483646 w 45"/>
                <a:gd name="T1" fmla="*/ 148129096 h 42"/>
                <a:gd name="T2" fmla="*/ 2147483646 w 45"/>
                <a:gd name="T3" fmla="*/ 148129096 h 42"/>
                <a:gd name="T4" fmla="*/ 2147483646 w 45"/>
                <a:gd name="T5" fmla="*/ 2074368787 h 42"/>
                <a:gd name="T6" fmla="*/ 2147483646 w 45"/>
                <a:gd name="T7" fmla="*/ 2074368787 h 42"/>
                <a:gd name="T8" fmla="*/ 2147483646 w 45"/>
                <a:gd name="T9" fmla="*/ 2147483646 h 42"/>
                <a:gd name="T10" fmla="*/ 2147483646 w 45"/>
                <a:gd name="T11" fmla="*/ 2147483646 h 42"/>
                <a:gd name="T12" fmla="*/ 2147483646 w 45"/>
                <a:gd name="T13" fmla="*/ 2074368787 h 42"/>
                <a:gd name="T14" fmla="*/ 2147483646 w 45"/>
                <a:gd name="T15" fmla="*/ 2074368787 h 42"/>
                <a:gd name="T16" fmla="*/ 2147483646 w 45"/>
                <a:gd name="T17" fmla="*/ 2074368787 h 42"/>
                <a:gd name="T18" fmla="*/ 2147483646 w 45"/>
                <a:gd name="T19" fmla="*/ 2147483646 h 42"/>
                <a:gd name="T20" fmla="*/ 2147483646 w 45"/>
                <a:gd name="T21" fmla="*/ 2147483646 h 42"/>
                <a:gd name="T22" fmla="*/ 2147483646 w 45"/>
                <a:gd name="T23" fmla="*/ 2147483646 h 42"/>
                <a:gd name="T24" fmla="*/ 2147483646 w 45"/>
                <a:gd name="T25" fmla="*/ 2147483646 h 42"/>
                <a:gd name="T26" fmla="*/ 2147483646 w 45"/>
                <a:gd name="T27" fmla="*/ 2147483646 h 42"/>
                <a:gd name="T28" fmla="*/ 2147483646 w 45"/>
                <a:gd name="T29" fmla="*/ 2147483646 h 42"/>
                <a:gd name="T30" fmla="*/ 2147483646 w 45"/>
                <a:gd name="T31" fmla="*/ 2147483646 h 42"/>
                <a:gd name="T32" fmla="*/ 2147483646 w 45"/>
                <a:gd name="T33" fmla="*/ 2147483646 h 42"/>
                <a:gd name="T34" fmla="*/ 2147483646 w 45"/>
                <a:gd name="T35" fmla="*/ 2147483646 h 42"/>
                <a:gd name="T36" fmla="*/ 2147483646 w 45"/>
                <a:gd name="T37" fmla="*/ 2147483646 h 42"/>
                <a:gd name="T38" fmla="*/ 2147483646 w 45"/>
                <a:gd name="T39" fmla="*/ 2147483646 h 42"/>
                <a:gd name="T40" fmla="*/ 2147483646 w 45"/>
                <a:gd name="T41" fmla="*/ 2147483646 h 42"/>
                <a:gd name="T42" fmla="*/ 2147483646 w 45"/>
                <a:gd name="T43" fmla="*/ 2147483646 h 42"/>
                <a:gd name="T44" fmla="*/ 2074455736 w 45"/>
                <a:gd name="T45" fmla="*/ 2147483646 h 42"/>
                <a:gd name="T46" fmla="*/ 2074455736 w 45"/>
                <a:gd name="T47" fmla="*/ 2147483646 h 42"/>
                <a:gd name="T48" fmla="*/ 2147483646 w 45"/>
                <a:gd name="T49" fmla="*/ 2074368787 h 42"/>
                <a:gd name="T50" fmla="*/ 2147483646 w 45"/>
                <a:gd name="T51" fmla="*/ 2074368787 h 42"/>
                <a:gd name="T52" fmla="*/ 0 w 45"/>
                <a:gd name="T53" fmla="*/ 1629980971 h 42"/>
                <a:gd name="T54" fmla="*/ 0 w 45"/>
                <a:gd name="T55" fmla="*/ 1629980971 h 42"/>
                <a:gd name="T56" fmla="*/ 0 w 45"/>
                <a:gd name="T57" fmla="*/ 1037184129 h 42"/>
                <a:gd name="T58" fmla="*/ 148135381 w 45"/>
                <a:gd name="T59" fmla="*/ 444667746 h 42"/>
                <a:gd name="T60" fmla="*/ 592821460 w 45"/>
                <a:gd name="T61" fmla="*/ 148129096 h 42"/>
                <a:gd name="T62" fmla="*/ 1185363514 w 45"/>
                <a:gd name="T63" fmla="*/ 0 h 42"/>
                <a:gd name="T64" fmla="*/ 1185363514 w 45"/>
                <a:gd name="T65" fmla="*/ 0 h 42"/>
                <a:gd name="T66" fmla="*/ 2147483646 w 45"/>
                <a:gd name="T67" fmla="*/ 148129096 h 42"/>
                <a:gd name="T68" fmla="*/ 2147483646 w 45"/>
                <a:gd name="T69" fmla="*/ 148129096 h 4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5" h="42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7" y="15"/>
                  </a:lnTo>
                  <a:lnTo>
                    <a:pt x="30" y="15"/>
                  </a:lnTo>
                  <a:lnTo>
                    <a:pt x="37" y="14"/>
                  </a:lnTo>
                  <a:lnTo>
                    <a:pt x="40" y="14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39" y="42"/>
                  </a:lnTo>
                  <a:lnTo>
                    <a:pt x="36" y="32"/>
                  </a:lnTo>
                  <a:lnTo>
                    <a:pt x="34" y="29"/>
                  </a:lnTo>
                  <a:lnTo>
                    <a:pt x="33" y="28"/>
                  </a:lnTo>
                  <a:lnTo>
                    <a:pt x="29" y="28"/>
                  </a:lnTo>
                  <a:lnTo>
                    <a:pt x="25" y="28"/>
                  </a:lnTo>
                  <a:lnTo>
                    <a:pt x="14" y="28"/>
                  </a:lnTo>
                  <a:lnTo>
                    <a:pt x="16" y="14"/>
                  </a:lnTo>
                  <a:lnTo>
                    <a:pt x="0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4" name="Freeform 1292"/>
            <p:cNvSpPr>
              <a:spLocks/>
            </p:cNvSpPr>
            <p:nvPr/>
          </p:nvSpPr>
          <p:spPr bwMode="auto">
            <a:xfrm>
              <a:off x="6688138" y="1058863"/>
              <a:ext cx="17463" cy="15875"/>
            </a:xfrm>
            <a:custGeom>
              <a:avLst/>
              <a:gdLst>
                <a:gd name="T0" fmla="*/ 2147483646 w 34"/>
                <a:gd name="T1" fmla="*/ 0 h 29"/>
                <a:gd name="T2" fmla="*/ 2147483646 w 34"/>
                <a:gd name="T3" fmla="*/ 0 h 29"/>
                <a:gd name="T4" fmla="*/ 2147483646 w 34"/>
                <a:gd name="T5" fmla="*/ 2147483646 h 29"/>
                <a:gd name="T6" fmla="*/ 2147483646 w 34"/>
                <a:gd name="T7" fmla="*/ 2147483646 h 29"/>
                <a:gd name="T8" fmla="*/ 1625818654 w 34"/>
                <a:gd name="T9" fmla="*/ 2147483646 h 29"/>
                <a:gd name="T10" fmla="*/ 1625818654 w 34"/>
                <a:gd name="T11" fmla="*/ 2147483646 h 29"/>
                <a:gd name="T12" fmla="*/ 0 w 34"/>
                <a:gd name="T13" fmla="*/ 328129681 h 29"/>
                <a:gd name="T14" fmla="*/ 0 w 34"/>
                <a:gd name="T15" fmla="*/ 328129681 h 29"/>
                <a:gd name="T16" fmla="*/ 2147483646 w 34"/>
                <a:gd name="T17" fmla="*/ 0 h 29"/>
                <a:gd name="T18" fmla="*/ 2147483646 w 34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29">
                  <a:moveTo>
                    <a:pt x="34" y="0"/>
                  </a:moveTo>
                  <a:lnTo>
                    <a:pt x="34" y="0"/>
                  </a:lnTo>
                  <a:lnTo>
                    <a:pt x="32" y="22"/>
                  </a:lnTo>
                  <a:lnTo>
                    <a:pt x="12" y="29"/>
                  </a:lnTo>
                  <a:lnTo>
                    <a:pt x="0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5" name="Freeform 1293"/>
            <p:cNvSpPr>
              <a:spLocks/>
            </p:cNvSpPr>
            <p:nvPr/>
          </p:nvSpPr>
          <p:spPr bwMode="auto">
            <a:xfrm>
              <a:off x="6696075" y="1066800"/>
              <a:ext cx="26988" cy="19050"/>
            </a:xfrm>
            <a:custGeom>
              <a:avLst/>
              <a:gdLst>
                <a:gd name="T0" fmla="*/ 2147483646 w 50"/>
                <a:gd name="T1" fmla="*/ 0 h 35"/>
                <a:gd name="T2" fmla="*/ 2147483646 w 50"/>
                <a:gd name="T3" fmla="*/ 0 h 35"/>
                <a:gd name="T4" fmla="*/ 2147483646 w 50"/>
                <a:gd name="T5" fmla="*/ 2147483646 h 35"/>
                <a:gd name="T6" fmla="*/ 2147483646 w 50"/>
                <a:gd name="T7" fmla="*/ 2147483646 h 35"/>
                <a:gd name="T8" fmla="*/ 2147483646 w 50"/>
                <a:gd name="T9" fmla="*/ 2147483646 h 35"/>
                <a:gd name="T10" fmla="*/ 2147483646 w 50"/>
                <a:gd name="T11" fmla="*/ 2147483646 h 35"/>
                <a:gd name="T12" fmla="*/ 2147483646 w 50"/>
                <a:gd name="T13" fmla="*/ 2147483646 h 35"/>
                <a:gd name="T14" fmla="*/ 0 w 50"/>
                <a:gd name="T15" fmla="*/ 2147483646 h 35"/>
                <a:gd name="T16" fmla="*/ 0 w 50"/>
                <a:gd name="T17" fmla="*/ 2147483646 h 35"/>
                <a:gd name="T18" fmla="*/ 1572657690 w 50"/>
                <a:gd name="T19" fmla="*/ 2147483646 h 35"/>
                <a:gd name="T20" fmla="*/ 2147483646 w 50"/>
                <a:gd name="T21" fmla="*/ 2147483646 h 35"/>
                <a:gd name="T22" fmla="*/ 2147483646 w 50"/>
                <a:gd name="T23" fmla="*/ 1773630656 h 35"/>
                <a:gd name="T24" fmla="*/ 2147483646 w 50"/>
                <a:gd name="T25" fmla="*/ 483771484 h 35"/>
                <a:gd name="T26" fmla="*/ 2147483646 w 50"/>
                <a:gd name="T27" fmla="*/ 483771484 h 35"/>
                <a:gd name="T28" fmla="*/ 2147483646 w 50"/>
                <a:gd name="T29" fmla="*/ 0 h 35"/>
                <a:gd name="T30" fmla="*/ 2147483646 w 50"/>
                <a:gd name="T31" fmla="*/ 0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35">
                  <a:moveTo>
                    <a:pt x="50" y="0"/>
                  </a:moveTo>
                  <a:lnTo>
                    <a:pt x="50" y="0"/>
                  </a:lnTo>
                  <a:lnTo>
                    <a:pt x="46" y="15"/>
                  </a:lnTo>
                  <a:lnTo>
                    <a:pt x="43" y="21"/>
                  </a:lnTo>
                  <a:lnTo>
                    <a:pt x="39" y="24"/>
                  </a:lnTo>
                  <a:lnTo>
                    <a:pt x="34" y="26"/>
                  </a:lnTo>
                  <a:lnTo>
                    <a:pt x="25" y="29"/>
                  </a:lnTo>
                  <a:lnTo>
                    <a:pt x="0" y="35"/>
                  </a:lnTo>
                  <a:lnTo>
                    <a:pt x="10" y="26"/>
                  </a:lnTo>
                  <a:lnTo>
                    <a:pt x="20" y="19"/>
                  </a:lnTo>
                  <a:lnTo>
                    <a:pt x="27" y="11"/>
                  </a:lnTo>
                  <a:lnTo>
                    <a:pt x="32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6" name="Freeform 1294"/>
            <p:cNvSpPr>
              <a:spLocks/>
            </p:cNvSpPr>
            <p:nvPr/>
          </p:nvSpPr>
          <p:spPr bwMode="auto">
            <a:xfrm>
              <a:off x="6689725" y="1149350"/>
              <a:ext cx="20638" cy="7938"/>
            </a:xfrm>
            <a:custGeom>
              <a:avLst/>
              <a:gdLst>
                <a:gd name="T0" fmla="*/ 2147483646 w 39"/>
                <a:gd name="T1" fmla="*/ 1730754359 h 17"/>
                <a:gd name="T2" fmla="*/ 2147483646 w 39"/>
                <a:gd name="T3" fmla="*/ 1730754359 h 17"/>
                <a:gd name="T4" fmla="*/ 444689103 w 39"/>
                <a:gd name="T5" fmla="*/ 1730754359 h 17"/>
                <a:gd name="T6" fmla="*/ 444689103 w 39"/>
                <a:gd name="T7" fmla="*/ 1730754359 h 17"/>
                <a:gd name="T8" fmla="*/ 0 w 39"/>
                <a:gd name="T9" fmla="*/ 712753487 h 17"/>
                <a:gd name="T10" fmla="*/ 0 w 39"/>
                <a:gd name="T11" fmla="*/ 407287573 h 17"/>
                <a:gd name="T12" fmla="*/ 296272778 w 39"/>
                <a:gd name="T13" fmla="*/ 101822127 h 17"/>
                <a:gd name="T14" fmla="*/ 444689103 w 39"/>
                <a:gd name="T15" fmla="*/ 0 h 17"/>
                <a:gd name="T16" fmla="*/ 1037234658 w 39"/>
                <a:gd name="T17" fmla="*/ 0 h 17"/>
                <a:gd name="T18" fmla="*/ 2147483646 w 39"/>
                <a:gd name="T19" fmla="*/ 0 h 17"/>
                <a:gd name="T20" fmla="*/ 2147483646 w 39"/>
                <a:gd name="T21" fmla="*/ 0 h 17"/>
                <a:gd name="T22" fmla="*/ 2147483646 w 39"/>
                <a:gd name="T23" fmla="*/ 101822127 h 17"/>
                <a:gd name="T24" fmla="*/ 2147483646 w 39"/>
                <a:gd name="T25" fmla="*/ 101822127 h 17"/>
                <a:gd name="T26" fmla="*/ 2147483646 w 39"/>
                <a:gd name="T27" fmla="*/ 101822127 h 17"/>
                <a:gd name="T28" fmla="*/ 2147483646 w 39"/>
                <a:gd name="T29" fmla="*/ 305465914 h 17"/>
                <a:gd name="T30" fmla="*/ 2147483646 w 39"/>
                <a:gd name="T31" fmla="*/ 407287573 h 17"/>
                <a:gd name="T32" fmla="*/ 2147483646 w 39"/>
                <a:gd name="T33" fmla="*/ 610931360 h 17"/>
                <a:gd name="T34" fmla="*/ 2147483646 w 39"/>
                <a:gd name="T35" fmla="*/ 814575147 h 17"/>
                <a:gd name="T36" fmla="*/ 2147483646 w 39"/>
                <a:gd name="T37" fmla="*/ 1730754359 h 17"/>
                <a:gd name="T38" fmla="*/ 2147483646 w 39"/>
                <a:gd name="T39" fmla="*/ 173075435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9" h="17">
                  <a:moveTo>
                    <a:pt x="36" y="17"/>
                  </a:moveTo>
                  <a:lnTo>
                    <a:pt x="36" y="17"/>
                  </a:lnTo>
                  <a:lnTo>
                    <a:pt x="3" y="1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6" y="0"/>
                  </a:lnTo>
                  <a:lnTo>
                    <a:pt x="25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6"/>
                  </a:lnTo>
                  <a:lnTo>
                    <a:pt x="39" y="8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7" name="Freeform 1295"/>
            <p:cNvSpPr>
              <a:spLocks/>
            </p:cNvSpPr>
            <p:nvPr/>
          </p:nvSpPr>
          <p:spPr bwMode="auto">
            <a:xfrm>
              <a:off x="6731000" y="1079500"/>
              <a:ext cx="28575" cy="14288"/>
            </a:xfrm>
            <a:custGeom>
              <a:avLst/>
              <a:gdLst>
                <a:gd name="T0" fmla="*/ 2147483646 w 54"/>
                <a:gd name="T1" fmla="*/ 0 h 26"/>
                <a:gd name="T2" fmla="*/ 2147483646 w 54"/>
                <a:gd name="T3" fmla="*/ 0 h 26"/>
                <a:gd name="T4" fmla="*/ 2147483646 w 54"/>
                <a:gd name="T5" fmla="*/ 0 h 26"/>
                <a:gd name="T6" fmla="*/ 2147483646 w 54"/>
                <a:gd name="T7" fmla="*/ 0 h 26"/>
                <a:gd name="T8" fmla="*/ 2147483646 w 54"/>
                <a:gd name="T9" fmla="*/ 663779814 h 26"/>
                <a:gd name="T10" fmla="*/ 2147483646 w 54"/>
                <a:gd name="T11" fmla="*/ 1327559079 h 26"/>
                <a:gd name="T12" fmla="*/ 2147483646 w 54"/>
                <a:gd name="T13" fmla="*/ 1493654881 h 26"/>
                <a:gd name="T14" fmla="*/ 2147483646 w 54"/>
                <a:gd name="T15" fmla="*/ 1825544788 h 26"/>
                <a:gd name="T16" fmla="*/ 2147483646 w 54"/>
                <a:gd name="T17" fmla="*/ 2147483646 h 26"/>
                <a:gd name="T18" fmla="*/ 2147483646 w 54"/>
                <a:gd name="T19" fmla="*/ 2147483646 h 26"/>
                <a:gd name="T20" fmla="*/ 2147483646 w 54"/>
                <a:gd name="T21" fmla="*/ 2147483646 h 26"/>
                <a:gd name="T22" fmla="*/ 148129096 w 54"/>
                <a:gd name="T23" fmla="*/ 2147483646 h 26"/>
                <a:gd name="T24" fmla="*/ 148129096 w 54"/>
                <a:gd name="T25" fmla="*/ 2147483646 h 26"/>
                <a:gd name="T26" fmla="*/ 0 w 54"/>
                <a:gd name="T27" fmla="*/ 2147483646 h 26"/>
                <a:gd name="T28" fmla="*/ 0 w 54"/>
                <a:gd name="T29" fmla="*/ 2147483646 h 26"/>
                <a:gd name="T30" fmla="*/ 740925938 w 54"/>
                <a:gd name="T31" fmla="*/ 2147483646 h 26"/>
                <a:gd name="T32" fmla="*/ 1629980971 w 54"/>
                <a:gd name="T33" fmla="*/ 2147483646 h 26"/>
                <a:gd name="T34" fmla="*/ 1629980971 w 54"/>
                <a:gd name="T35" fmla="*/ 2147483646 h 26"/>
                <a:gd name="T36" fmla="*/ 1778110067 w 54"/>
                <a:gd name="T37" fmla="*/ 1825544788 h 26"/>
                <a:gd name="T38" fmla="*/ 2074368787 w 54"/>
                <a:gd name="T39" fmla="*/ 1327559079 h 26"/>
                <a:gd name="T40" fmla="*/ 2147483646 w 54"/>
                <a:gd name="T41" fmla="*/ 0 h 26"/>
                <a:gd name="T42" fmla="*/ 2147483646 w 5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" h="26">
                  <a:moveTo>
                    <a:pt x="15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5" y="11"/>
                  </a:lnTo>
                  <a:lnTo>
                    <a:pt x="44" y="13"/>
                  </a:lnTo>
                  <a:lnTo>
                    <a:pt x="54" y="16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5" y="18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4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8" name="Freeform 1296"/>
            <p:cNvSpPr>
              <a:spLocks/>
            </p:cNvSpPr>
            <p:nvPr/>
          </p:nvSpPr>
          <p:spPr bwMode="auto">
            <a:xfrm>
              <a:off x="6046788" y="1116013"/>
              <a:ext cx="15875" cy="9525"/>
            </a:xfrm>
            <a:custGeom>
              <a:avLst/>
              <a:gdLst>
                <a:gd name="T0" fmla="*/ 2147483646 w 31"/>
                <a:gd name="T1" fmla="*/ 2147483646 h 19"/>
                <a:gd name="T2" fmla="*/ 2147483646 w 31"/>
                <a:gd name="T3" fmla="*/ 2147483646 h 19"/>
                <a:gd name="T4" fmla="*/ 1477215351 w 31"/>
                <a:gd name="T5" fmla="*/ 2147483646 h 19"/>
                <a:gd name="T6" fmla="*/ 805872867 w 31"/>
                <a:gd name="T7" fmla="*/ 2147483646 h 19"/>
                <a:gd name="T8" fmla="*/ 402805593 w 31"/>
                <a:gd name="T9" fmla="*/ 2015817861 h 19"/>
                <a:gd name="T10" fmla="*/ 0 w 31"/>
                <a:gd name="T11" fmla="*/ 1763746255 h 19"/>
                <a:gd name="T12" fmla="*/ 0 w 31"/>
                <a:gd name="T13" fmla="*/ 1385764678 h 19"/>
                <a:gd name="T14" fmla="*/ 268536891 w 31"/>
                <a:gd name="T15" fmla="*/ 0 h 19"/>
                <a:gd name="T16" fmla="*/ 268536891 w 31"/>
                <a:gd name="T17" fmla="*/ 0 h 19"/>
                <a:gd name="T18" fmla="*/ 2147483646 w 31"/>
                <a:gd name="T19" fmla="*/ 503891550 h 19"/>
                <a:gd name="T20" fmla="*/ 2147483646 w 31"/>
                <a:gd name="T21" fmla="*/ 503891550 h 19"/>
                <a:gd name="T22" fmla="*/ 2147483646 w 31"/>
                <a:gd name="T23" fmla="*/ 2147483646 h 19"/>
                <a:gd name="T24" fmla="*/ 2147483646 w 31"/>
                <a:gd name="T25" fmla="*/ 2147483646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9">
                  <a:moveTo>
                    <a:pt x="28" y="19"/>
                  </a:moveTo>
                  <a:lnTo>
                    <a:pt x="28" y="19"/>
                  </a:lnTo>
                  <a:lnTo>
                    <a:pt x="11" y="19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0"/>
                  </a:lnTo>
                  <a:lnTo>
                    <a:pt x="31" y="4"/>
                  </a:lnTo>
                  <a:lnTo>
                    <a:pt x="28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39" name="Freeform 1297"/>
            <p:cNvSpPr>
              <a:spLocks/>
            </p:cNvSpPr>
            <p:nvPr/>
          </p:nvSpPr>
          <p:spPr bwMode="auto">
            <a:xfrm>
              <a:off x="6624638" y="947738"/>
              <a:ext cx="20638" cy="15875"/>
            </a:xfrm>
            <a:custGeom>
              <a:avLst/>
              <a:gdLst>
                <a:gd name="T0" fmla="*/ 0 w 39"/>
                <a:gd name="T1" fmla="*/ 2147483646 h 30"/>
                <a:gd name="T2" fmla="*/ 0 w 39"/>
                <a:gd name="T3" fmla="*/ 2147483646 h 30"/>
                <a:gd name="T4" fmla="*/ 592825492 w 39"/>
                <a:gd name="T5" fmla="*/ 2147483646 h 30"/>
                <a:gd name="T6" fmla="*/ 1185371047 w 39"/>
                <a:gd name="T7" fmla="*/ 2147483646 h 30"/>
                <a:gd name="T8" fmla="*/ 1185371047 w 39"/>
                <a:gd name="T9" fmla="*/ 2147483646 h 30"/>
                <a:gd name="T10" fmla="*/ 2147483646 w 39"/>
                <a:gd name="T11" fmla="*/ 1185313754 h 30"/>
                <a:gd name="T12" fmla="*/ 2147483646 w 39"/>
                <a:gd name="T13" fmla="*/ 0 h 30"/>
                <a:gd name="T14" fmla="*/ 2147483646 w 39"/>
                <a:gd name="T15" fmla="*/ 0 h 30"/>
                <a:gd name="T16" fmla="*/ 2147483646 w 39"/>
                <a:gd name="T17" fmla="*/ 592796842 h 30"/>
                <a:gd name="T18" fmla="*/ 2147483646 w 39"/>
                <a:gd name="T19" fmla="*/ 592796842 h 30"/>
                <a:gd name="T20" fmla="*/ 2147483646 w 39"/>
                <a:gd name="T21" fmla="*/ 1185313754 h 30"/>
                <a:gd name="T22" fmla="*/ 2147483646 w 39"/>
                <a:gd name="T23" fmla="*/ 1185313754 h 30"/>
                <a:gd name="T24" fmla="*/ 2147483646 w 39"/>
                <a:gd name="T25" fmla="*/ 2147483646 h 30"/>
                <a:gd name="T26" fmla="*/ 2147483646 w 39"/>
                <a:gd name="T27" fmla="*/ 2147483646 h 30"/>
                <a:gd name="T28" fmla="*/ 2147483646 w 39"/>
                <a:gd name="T29" fmla="*/ 2147483646 h 30"/>
                <a:gd name="T30" fmla="*/ 2147483646 w 39"/>
                <a:gd name="T31" fmla="*/ 2147483646 h 30"/>
                <a:gd name="T32" fmla="*/ 2147483646 w 39"/>
                <a:gd name="T33" fmla="*/ 2147483646 h 30"/>
                <a:gd name="T34" fmla="*/ 2147483646 w 39"/>
                <a:gd name="T35" fmla="*/ 2147483646 h 30"/>
                <a:gd name="T36" fmla="*/ 2074749253 w 39"/>
                <a:gd name="T37" fmla="*/ 2147483646 h 30"/>
                <a:gd name="T38" fmla="*/ 1037234658 w 39"/>
                <a:gd name="T39" fmla="*/ 2147483646 h 30"/>
                <a:gd name="T40" fmla="*/ 0 w 39"/>
                <a:gd name="T41" fmla="*/ 2147483646 h 30"/>
                <a:gd name="T42" fmla="*/ 0 w 39"/>
                <a:gd name="T43" fmla="*/ 2147483646 h 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9" h="30">
                  <a:moveTo>
                    <a:pt x="0" y="27"/>
                  </a:moveTo>
                  <a:lnTo>
                    <a:pt x="0" y="27"/>
                  </a:lnTo>
                  <a:lnTo>
                    <a:pt x="4" y="22"/>
                  </a:lnTo>
                  <a:lnTo>
                    <a:pt x="8" y="15"/>
                  </a:lnTo>
                  <a:lnTo>
                    <a:pt x="15" y="8"/>
                  </a:lnTo>
                  <a:lnTo>
                    <a:pt x="25" y="0"/>
                  </a:lnTo>
                  <a:lnTo>
                    <a:pt x="39" y="4"/>
                  </a:lnTo>
                  <a:lnTo>
                    <a:pt x="28" y="8"/>
                  </a:lnTo>
                  <a:lnTo>
                    <a:pt x="28" y="18"/>
                  </a:lnTo>
                  <a:lnTo>
                    <a:pt x="28" y="22"/>
                  </a:lnTo>
                  <a:lnTo>
                    <a:pt x="26" y="26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4" y="30"/>
                  </a:lnTo>
                  <a:lnTo>
                    <a:pt x="7" y="2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0" name="Freeform 1298"/>
            <p:cNvSpPr>
              <a:spLocks/>
            </p:cNvSpPr>
            <p:nvPr/>
          </p:nvSpPr>
          <p:spPr bwMode="auto">
            <a:xfrm>
              <a:off x="6021388" y="1104900"/>
              <a:ext cx="19050" cy="14288"/>
            </a:xfrm>
            <a:custGeom>
              <a:avLst/>
              <a:gdLst>
                <a:gd name="T0" fmla="*/ 0 w 36"/>
                <a:gd name="T1" fmla="*/ 2147483646 h 25"/>
                <a:gd name="T2" fmla="*/ 0 w 36"/>
                <a:gd name="T3" fmla="*/ 2147483646 h 25"/>
                <a:gd name="T4" fmla="*/ 1778110067 w 36"/>
                <a:gd name="T5" fmla="*/ 0 h 25"/>
                <a:gd name="T6" fmla="*/ 1778110067 w 36"/>
                <a:gd name="T7" fmla="*/ 0 h 25"/>
                <a:gd name="T8" fmla="*/ 2147483646 w 36"/>
                <a:gd name="T9" fmla="*/ 373343725 h 25"/>
                <a:gd name="T10" fmla="*/ 2147483646 w 36"/>
                <a:gd name="T11" fmla="*/ 373343725 h 25"/>
                <a:gd name="T12" fmla="*/ 2147483646 w 36"/>
                <a:gd name="T13" fmla="*/ 560179329 h 25"/>
                <a:gd name="T14" fmla="*/ 2147483646 w 36"/>
                <a:gd name="T15" fmla="*/ 560179329 h 25"/>
                <a:gd name="T16" fmla="*/ 2147483646 w 36"/>
                <a:gd name="T17" fmla="*/ 2053554802 h 25"/>
                <a:gd name="T18" fmla="*/ 2147483646 w 36"/>
                <a:gd name="T19" fmla="*/ 2053554802 h 25"/>
                <a:gd name="T20" fmla="*/ 2147483646 w 36"/>
                <a:gd name="T21" fmla="*/ 2147483646 h 25"/>
                <a:gd name="T22" fmla="*/ 2147483646 w 36"/>
                <a:gd name="T23" fmla="*/ 2147483646 h 25"/>
                <a:gd name="T24" fmla="*/ 2147483646 w 36"/>
                <a:gd name="T25" fmla="*/ 2147483646 h 25"/>
                <a:gd name="T26" fmla="*/ 2147483646 w 36"/>
                <a:gd name="T27" fmla="*/ 2147483646 h 25"/>
                <a:gd name="T28" fmla="*/ 2147483646 w 36"/>
                <a:gd name="T29" fmla="*/ 2147483646 h 25"/>
                <a:gd name="T30" fmla="*/ 2074368787 w 36"/>
                <a:gd name="T31" fmla="*/ 2147483646 h 25"/>
                <a:gd name="T32" fmla="*/ 1481851875 w 36"/>
                <a:gd name="T33" fmla="*/ 2147483646 h 25"/>
                <a:gd name="T34" fmla="*/ 0 w 36"/>
                <a:gd name="T35" fmla="*/ 2147483646 h 25"/>
                <a:gd name="T36" fmla="*/ 0 w 36"/>
                <a:gd name="T37" fmla="*/ 2147483646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25">
                  <a:moveTo>
                    <a:pt x="0" y="14"/>
                  </a:moveTo>
                  <a:lnTo>
                    <a:pt x="0" y="14"/>
                  </a:lnTo>
                  <a:lnTo>
                    <a:pt x="12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15" y="11"/>
                  </a:lnTo>
                  <a:lnTo>
                    <a:pt x="36" y="17"/>
                  </a:lnTo>
                  <a:lnTo>
                    <a:pt x="25" y="24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0" y="2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1" name="Freeform 1299"/>
            <p:cNvSpPr>
              <a:spLocks/>
            </p:cNvSpPr>
            <p:nvPr/>
          </p:nvSpPr>
          <p:spPr bwMode="auto">
            <a:xfrm>
              <a:off x="6735763" y="1212850"/>
              <a:ext cx="19050" cy="11113"/>
            </a:xfrm>
            <a:custGeom>
              <a:avLst/>
              <a:gdLst>
                <a:gd name="T0" fmla="*/ 2147483646 w 36"/>
                <a:gd name="T1" fmla="*/ 2147483646 h 22"/>
                <a:gd name="T2" fmla="*/ 2147483646 w 36"/>
                <a:gd name="T3" fmla="*/ 2147483646 h 22"/>
                <a:gd name="T4" fmla="*/ 0 w 36"/>
                <a:gd name="T5" fmla="*/ 2147483646 h 22"/>
                <a:gd name="T6" fmla="*/ 0 w 36"/>
                <a:gd name="T7" fmla="*/ 2147483646 h 22"/>
                <a:gd name="T8" fmla="*/ 592796842 w 36"/>
                <a:gd name="T9" fmla="*/ 0 h 22"/>
                <a:gd name="T10" fmla="*/ 592796842 w 36"/>
                <a:gd name="T11" fmla="*/ 0 h 22"/>
                <a:gd name="T12" fmla="*/ 2074368787 w 36"/>
                <a:gd name="T13" fmla="*/ 257714511 h 22"/>
                <a:gd name="T14" fmla="*/ 2147483646 w 36"/>
                <a:gd name="T15" fmla="*/ 644540866 h 22"/>
                <a:gd name="T16" fmla="*/ 2147483646 w 36"/>
                <a:gd name="T17" fmla="*/ 1031112633 h 22"/>
                <a:gd name="T18" fmla="*/ 2147483646 w 36"/>
                <a:gd name="T19" fmla="*/ 1417939494 h 22"/>
                <a:gd name="T20" fmla="*/ 2147483646 w 36"/>
                <a:gd name="T21" fmla="*/ 1933368011 h 22"/>
                <a:gd name="T22" fmla="*/ 2147483646 w 36"/>
                <a:gd name="T23" fmla="*/ 2147483646 h 22"/>
                <a:gd name="T24" fmla="*/ 2147483646 w 36"/>
                <a:gd name="T25" fmla="*/ 2147483646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22">
                  <a:moveTo>
                    <a:pt x="36" y="19"/>
                  </a:moveTo>
                  <a:lnTo>
                    <a:pt x="36" y="19"/>
                  </a:lnTo>
                  <a:lnTo>
                    <a:pt x="0" y="22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4" y="5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5" y="15"/>
                  </a:lnTo>
                  <a:lnTo>
                    <a:pt x="3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2" name="Freeform 1300"/>
            <p:cNvSpPr>
              <a:spLocks/>
            </p:cNvSpPr>
            <p:nvPr/>
          </p:nvSpPr>
          <p:spPr bwMode="auto">
            <a:xfrm>
              <a:off x="6707188" y="1033463"/>
              <a:ext cx="15875" cy="14288"/>
            </a:xfrm>
            <a:custGeom>
              <a:avLst/>
              <a:gdLst>
                <a:gd name="T0" fmla="*/ 2147483646 w 31"/>
                <a:gd name="T1" fmla="*/ 592838225 h 27"/>
                <a:gd name="T2" fmla="*/ 2147483646 w 31"/>
                <a:gd name="T3" fmla="*/ 592838225 h 27"/>
                <a:gd name="T4" fmla="*/ 537073782 w 31"/>
                <a:gd name="T5" fmla="*/ 2147483646 h 27"/>
                <a:gd name="T6" fmla="*/ 537073782 w 31"/>
                <a:gd name="T7" fmla="*/ 2147483646 h 27"/>
                <a:gd name="T8" fmla="*/ 268536891 w 31"/>
                <a:gd name="T9" fmla="*/ 2147483646 h 27"/>
                <a:gd name="T10" fmla="*/ 0 w 31"/>
                <a:gd name="T11" fmla="*/ 2147483646 h 27"/>
                <a:gd name="T12" fmla="*/ 0 w 31"/>
                <a:gd name="T13" fmla="*/ 2147483646 h 27"/>
                <a:gd name="T14" fmla="*/ 0 w 31"/>
                <a:gd name="T15" fmla="*/ 1778234737 h 27"/>
                <a:gd name="T16" fmla="*/ 402805593 w 31"/>
                <a:gd name="T17" fmla="*/ 1037256940 h 27"/>
                <a:gd name="T18" fmla="*/ 1208678460 w 31"/>
                <a:gd name="T19" fmla="*/ 148139572 h 27"/>
                <a:gd name="T20" fmla="*/ 1208678460 w 31"/>
                <a:gd name="T21" fmla="*/ 148139572 h 27"/>
                <a:gd name="T22" fmla="*/ 1477215351 w 31"/>
                <a:gd name="T23" fmla="*/ 0 h 27"/>
                <a:gd name="T24" fmla="*/ 2147483646 w 31"/>
                <a:gd name="T25" fmla="*/ 0 h 27"/>
                <a:gd name="T26" fmla="*/ 2147483646 w 31"/>
                <a:gd name="T27" fmla="*/ 0 h 27"/>
                <a:gd name="T28" fmla="*/ 2147483646 w 31"/>
                <a:gd name="T29" fmla="*/ 0 h 27"/>
                <a:gd name="T30" fmla="*/ 2147483646 w 31"/>
                <a:gd name="T31" fmla="*/ 592838225 h 27"/>
                <a:gd name="T32" fmla="*/ 2147483646 w 31"/>
                <a:gd name="T33" fmla="*/ 592838225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27">
                  <a:moveTo>
                    <a:pt x="31" y="4"/>
                  </a:moveTo>
                  <a:lnTo>
                    <a:pt x="31" y="4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3" y="7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8" y="0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3" name="Freeform 1301"/>
            <p:cNvSpPr>
              <a:spLocks/>
            </p:cNvSpPr>
            <p:nvPr/>
          </p:nvSpPr>
          <p:spPr bwMode="auto">
            <a:xfrm>
              <a:off x="6010275" y="1184275"/>
              <a:ext cx="17463" cy="12700"/>
            </a:xfrm>
            <a:custGeom>
              <a:avLst/>
              <a:gdLst>
                <a:gd name="T0" fmla="*/ 2147483646 w 31"/>
                <a:gd name="T1" fmla="*/ 1515333078 h 23"/>
                <a:gd name="T2" fmla="*/ 2147483646 w 31"/>
                <a:gd name="T3" fmla="*/ 1515333078 h 23"/>
                <a:gd name="T4" fmla="*/ 2147483646 w 31"/>
                <a:gd name="T5" fmla="*/ 2147483646 h 23"/>
                <a:gd name="T6" fmla="*/ 2147483646 w 31"/>
                <a:gd name="T7" fmla="*/ 2147483646 h 23"/>
                <a:gd name="T8" fmla="*/ 2147483646 w 31"/>
                <a:gd name="T9" fmla="*/ 2147483646 h 23"/>
                <a:gd name="T10" fmla="*/ 2147483646 w 31"/>
                <a:gd name="T11" fmla="*/ 2147483646 h 23"/>
                <a:gd name="T12" fmla="*/ 2145166750 w 31"/>
                <a:gd name="T13" fmla="*/ 2147483646 h 23"/>
                <a:gd name="T14" fmla="*/ 0 w 31"/>
                <a:gd name="T15" fmla="*/ 2147483646 h 23"/>
                <a:gd name="T16" fmla="*/ 0 w 31"/>
                <a:gd name="T17" fmla="*/ 2147483646 h 23"/>
                <a:gd name="T18" fmla="*/ 2147483646 w 31"/>
                <a:gd name="T19" fmla="*/ 0 h 23"/>
                <a:gd name="T20" fmla="*/ 2147483646 w 31"/>
                <a:gd name="T21" fmla="*/ 0 h 23"/>
                <a:gd name="T22" fmla="*/ 2147483646 w 31"/>
                <a:gd name="T23" fmla="*/ 1515333078 h 23"/>
                <a:gd name="T24" fmla="*/ 2147483646 w 31"/>
                <a:gd name="T25" fmla="*/ 151533307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23">
                  <a:moveTo>
                    <a:pt x="31" y="9"/>
                  </a:moveTo>
                  <a:lnTo>
                    <a:pt x="31" y="9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3"/>
                  </a:lnTo>
                  <a:lnTo>
                    <a:pt x="12" y="23"/>
                  </a:lnTo>
                  <a:lnTo>
                    <a:pt x="0" y="20"/>
                  </a:lnTo>
                  <a:lnTo>
                    <a:pt x="16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4" name="Freeform 1302"/>
            <p:cNvSpPr>
              <a:spLocks/>
            </p:cNvSpPr>
            <p:nvPr/>
          </p:nvSpPr>
          <p:spPr bwMode="auto">
            <a:xfrm>
              <a:off x="6680200" y="1136650"/>
              <a:ext cx="26988" cy="4763"/>
            </a:xfrm>
            <a:custGeom>
              <a:avLst/>
              <a:gdLst>
                <a:gd name="T0" fmla="*/ 2147483646 w 50"/>
                <a:gd name="T1" fmla="*/ 0 h 9"/>
                <a:gd name="T2" fmla="*/ 2147483646 w 50"/>
                <a:gd name="T3" fmla="*/ 0 h 9"/>
                <a:gd name="T4" fmla="*/ 2147483646 w 50"/>
                <a:gd name="T5" fmla="*/ 1334002517 h 9"/>
                <a:gd name="T6" fmla="*/ 2147483646 w 50"/>
                <a:gd name="T7" fmla="*/ 1334002517 h 9"/>
                <a:gd name="T8" fmla="*/ 0 w 50"/>
                <a:gd name="T9" fmla="*/ 1334002517 h 9"/>
                <a:gd name="T10" fmla="*/ 0 w 50"/>
                <a:gd name="T11" fmla="*/ 1334002517 h 9"/>
                <a:gd name="T12" fmla="*/ 943653232 w 50"/>
                <a:gd name="T13" fmla="*/ 592920997 h 9"/>
                <a:gd name="T14" fmla="*/ 1258009996 w 50"/>
                <a:gd name="T15" fmla="*/ 296320519 h 9"/>
                <a:gd name="T16" fmla="*/ 1887014994 w 50"/>
                <a:gd name="T17" fmla="*/ 148160524 h 9"/>
                <a:gd name="T18" fmla="*/ 2147483646 w 50"/>
                <a:gd name="T19" fmla="*/ 0 h 9"/>
                <a:gd name="T20" fmla="*/ 2147483646 w 50"/>
                <a:gd name="T21" fmla="*/ 0 h 9"/>
                <a:gd name="T22" fmla="*/ 2147483646 w 50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9">
                  <a:moveTo>
                    <a:pt x="50" y="0"/>
                  </a:moveTo>
                  <a:lnTo>
                    <a:pt x="50" y="0"/>
                  </a:lnTo>
                  <a:lnTo>
                    <a:pt x="40" y="9"/>
                  </a:lnTo>
                  <a:lnTo>
                    <a:pt x="0" y="9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1"/>
                  </a:lnTo>
                  <a:lnTo>
                    <a:pt x="26" y="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5" name="Freeform 1303"/>
            <p:cNvSpPr>
              <a:spLocks/>
            </p:cNvSpPr>
            <p:nvPr/>
          </p:nvSpPr>
          <p:spPr bwMode="auto">
            <a:xfrm>
              <a:off x="6675438" y="1042988"/>
              <a:ext cx="19050" cy="7938"/>
            </a:xfrm>
            <a:custGeom>
              <a:avLst/>
              <a:gdLst>
                <a:gd name="T0" fmla="*/ 0 w 36"/>
                <a:gd name="T1" fmla="*/ 610931360 h 17"/>
                <a:gd name="T2" fmla="*/ 0 w 36"/>
                <a:gd name="T3" fmla="*/ 610931360 h 17"/>
                <a:gd name="T4" fmla="*/ 1629980971 w 36"/>
                <a:gd name="T5" fmla="*/ 203643787 h 17"/>
                <a:gd name="T6" fmla="*/ 2147483646 w 36"/>
                <a:gd name="T7" fmla="*/ 0 h 17"/>
                <a:gd name="T8" fmla="*/ 2147483646 w 36"/>
                <a:gd name="T9" fmla="*/ 203643787 h 17"/>
                <a:gd name="T10" fmla="*/ 2147483646 w 36"/>
                <a:gd name="T11" fmla="*/ 305465914 h 17"/>
                <a:gd name="T12" fmla="*/ 2147483646 w 36"/>
                <a:gd name="T13" fmla="*/ 610931360 h 17"/>
                <a:gd name="T14" fmla="*/ 2147483646 w 36"/>
                <a:gd name="T15" fmla="*/ 1425288445 h 17"/>
                <a:gd name="T16" fmla="*/ 2147483646 w 36"/>
                <a:gd name="T17" fmla="*/ 1425288445 h 17"/>
                <a:gd name="T18" fmla="*/ 2147483646 w 36"/>
                <a:gd name="T19" fmla="*/ 1730754359 h 17"/>
                <a:gd name="T20" fmla="*/ 2147483646 w 36"/>
                <a:gd name="T21" fmla="*/ 1730754359 h 17"/>
                <a:gd name="T22" fmla="*/ 2147483646 w 36"/>
                <a:gd name="T23" fmla="*/ 1628932699 h 17"/>
                <a:gd name="T24" fmla="*/ 2147483646 w 36"/>
                <a:gd name="T25" fmla="*/ 1425288445 h 17"/>
                <a:gd name="T26" fmla="*/ 1185313754 w 36"/>
                <a:gd name="T27" fmla="*/ 916179212 h 17"/>
                <a:gd name="T28" fmla="*/ 592796842 w 36"/>
                <a:gd name="T29" fmla="*/ 712753487 h 17"/>
                <a:gd name="T30" fmla="*/ 0 w 36"/>
                <a:gd name="T31" fmla="*/ 610931360 h 17"/>
                <a:gd name="T32" fmla="*/ 0 w 36"/>
                <a:gd name="T33" fmla="*/ 61093136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17">
                  <a:moveTo>
                    <a:pt x="0" y="6"/>
                  </a:moveTo>
                  <a:lnTo>
                    <a:pt x="0" y="6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7" y="6"/>
                  </a:lnTo>
                  <a:lnTo>
                    <a:pt x="36" y="14"/>
                  </a:lnTo>
                  <a:lnTo>
                    <a:pt x="30" y="17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14"/>
                  </a:lnTo>
                  <a:lnTo>
                    <a:pt x="8" y="9"/>
                  </a:lnTo>
                  <a:lnTo>
                    <a:pt x="4" y="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6" name="Freeform 1304"/>
            <p:cNvSpPr>
              <a:spLocks/>
            </p:cNvSpPr>
            <p:nvPr/>
          </p:nvSpPr>
          <p:spPr bwMode="auto">
            <a:xfrm>
              <a:off x="6651625" y="1050925"/>
              <a:ext cx="19050" cy="9525"/>
            </a:xfrm>
            <a:custGeom>
              <a:avLst/>
              <a:gdLst>
                <a:gd name="T0" fmla="*/ 0 w 37"/>
                <a:gd name="T1" fmla="*/ 444667746 h 18"/>
                <a:gd name="T2" fmla="*/ 0 w 37"/>
                <a:gd name="T3" fmla="*/ 444667746 h 18"/>
                <a:gd name="T4" fmla="*/ 682330841 w 37"/>
                <a:gd name="T5" fmla="*/ 0 h 18"/>
                <a:gd name="T6" fmla="*/ 1501446345 w 37"/>
                <a:gd name="T7" fmla="*/ 0 h 18"/>
                <a:gd name="T8" fmla="*/ 2047257677 w 37"/>
                <a:gd name="T9" fmla="*/ 0 h 18"/>
                <a:gd name="T10" fmla="*/ 2147483646 w 37"/>
                <a:gd name="T11" fmla="*/ 148129096 h 18"/>
                <a:gd name="T12" fmla="*/ 2147483646 w 37"/>
                <a:gd name="T13" fmla="*/ 592796842 h 18"/>
                <a:gd name="T14" fmla="*/ 2147483646 w 37"/>
                <a:gd name="T15" fmla="*/ 592796842 h 18"/>
                <a:gd name="T16" fmla="*/ 2147483646 w 37"/>
                <a:gd name="T17" fmla="*/ 592796842 h 18"/>
                <a:gd name="T18" fmla="*/ 2147483646 w 37"/>
                <a:gd name="T19" fmla="*/ 592796842 h 18"/>
                <a:gd name="T20" fmla="*/ 2147483646 w 37"/>
                <a:gd name="T21" fmla="*/ 1185313754 h 18"/>
                <a:gd name="T22" fmla="*/ 2147483646 w 37"/>
                <a:gd name="T23" fmla="*/ 1629980971 h 18"/>
                <a:gd name="T24" fmla="*/ 2147483646 w 37"/>
                <a:gd name="T25" fmla="*/ 1778110067 h 18"/>
                <a:gd name="T26" fmla="*/ 2147483646 w 37"/>
                <a:gd name="T27" fmla="*/ 2147483646 h 18"/>
                <a:gd name="T28" fmla="*/ 2147483646 w 37"/>
                <a:gd name="T29" fmla="*/ 2147483646 h 18"/>
                <a:gd name="T30" fmla="*/ 1501446345 w 37"/>
                <a:gd name="T31" fmla="*/ 2147483646 h 18"/>
                <a:gd name="T32" fmla="*/ 1501446345 w 37"/>
                <a:gd name="T33" fmla="*/ 2147483646 h 18"/>
                <a:gd name="T34" fmla="*/ 0 w 37"/>
                <a:gd name="T35" fmla="*/ 444667746 h 18"/>
                <a:gd name="T36" fmla="*/ 0 w 37"/>
                <a:gd name="T37" fmla="*/ 444667746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" h="18">
                  <a:moveTo>
                    <a:pt x="0" y="3"/>
                  </a:moveTo>
                  <a:lnTo>
                    <a:pt x="0" y="3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9" y="4"/>
                  </a:lnTo>
                  <a:lnTo>
                    <a:pt x="33" y="4"/>
                  </a:lnTo>
                  <a:lnTo>
                    <a:pt x="37" y="4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30" y="12"/>
                  </a:lnTo>
                  <a:lnTo>
                    <a:pt x="26" y="15"/>
                  </a:lnTo>
                  <a:lnTo>
                    <a:pt x="19" y="17"/>
                  </a:lnTo>
                  <a:lnTo>
                    <a:pt x="11" y="1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7" name="Freeform 1305"/>
            <p:cNvSpPr>
              <a:spLocks/>
            </p:cNvSpPr>
            <p:nvPr/>
          </p:nvSpPr>
          <p:spPr bwMode="auto">
            <a:xfrm>
              <a:off x="6708775" y="1130300"/>
              <a:ext cx="17463" cy="11113"/>
            </a:xfrm>
            <a:custGeom>
              <a:avLst/>
              <a:gdLst>
                <a:gd name="T0" fmla="*/ 0 w 31"/>
                <a:gd name="T1" fmla="*/ 1544043554 h 20"/>
                <a:gd name="T2" fmla="*/ 0 w 31"/>
                <a:gd name="T3" fmla="*/ 1544043554 h 20"/>
                <a:gd name="T4" fmla="*/ 536291547 w 31"/>
                <a:gd name="T5" fmla="*/ 857699117 h 20"/>
                <a:gd name="T6" fmla="*/ 1072583093 w 31"/>
                <a:gd name="T7" fmla="*/ 343017748 h 20"/>
                <a:gd name="T8" fmla="*/ 1608874640 w 31"/>
                <a:gd name="T9" fmla="*/ 0 h 20"/>
                <a:gd name="T10" fmla="*/ 1966508430 w 31"/>
                <a:gd name="T11" fmla="*/ 0 h 20"/>
                <a:gd name="T12" fmla="*/ 2147483646 w 31"/>
                <a:gd name="T13" fmla="*/ 0 h 20"/>
                <a:gd name="T14" fmla="*/ 2147483646 w 31"/>
                <a:gd name="T15" fmla="*/ 0 h 20"/>
                <a:gd name="T16" fmla="*/ 2147483646 w 31"/>
                <a:gd name="T17" fmla="*/ 0 h 20"/>
                <a:gd name="T18" fmla="*/ 2147483646 w 31"/>
                <a:gd name="T19" fmla="*/ 514681370 h 20"/>
                <a:gd name="T20" fmla="*/ 2147483646 w 31"/>
                <a:gd name="T21" fmla="*/ 1201025806 h 20"/>
                <a:gd name="T22" fmla="*/ 2147483646 w 31"/>
                <a:gd name="T23" fmla="*/ 1201025806 h 20"/>
                <a:gd name="T24" fmla="*/ 2147483646 w 31"/>
                <a:gd name="T25" fmla="*/ 1715706621 h 20"/>
                <a:gd name="T26" fmla="*/ 2147483646 w 31"/>
                <a:gd name="T27" fmla="*/ 2147483646 h 20"/>
                <a:gd name="T28" fmla="*/ 2147483646 w 31"/>
                <a:gd name="T29" fmla="*/ 2147483646 h 20"/>
                <a:gd name="T30" fmla="*/ 2147483646 w 31"/>
                <a:gd name="T31" fmla="*/ 2147483646 h 20"/>
                <a:gd name="T32" fmla="*/ 2147483646 w 31"/>
                <a:gd name="T33" fmla="*/ 2147483646 h 20"/>
                <a:gd name="T34" fmla="*/ 2147483646 w 31"/>
                <a:gd name="T35" fmla="*/ 2147483646 h 20"/>
                <a:gd name="T36" fmla="*/ 0 w 31"/>
                <a:gd name="T37" fmla="*/ 1544043554 h 20"/>
                <a:gd name="T38" fmla="*/ 0 w 31"/>
                <a:gd name="T39" fmla="*/ 1544043554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" h="20">
                  <a:moveTo>
                    <a:pt x="0" y="9"/>
                  </a:moveTo>
                  <a:lnTo>
                    <a:pt x="0" y="9"/>
                  </a:lnTo>
                  <a:lnTo>
                    <a:pt x="3" y="5"/>
                  </a:lnTo>
                  <a:lnTo>
                    <a:pt x="6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1" y="7"/>
                  </a:lnTo>
                  <a:lnTo>
                    <a:pt x="31" y="10"/>
                  </a:lnTo>
                  <a:lnTo>
                    <a:pt x="29" y="13"/>
                  </a:lnTo>
                  <a:lnTo>
                    <a:pt x="25" y="16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8" name="Freeform 1306"/>
            <p:cNvSpPr>
              <a:spLocks/>
            </p:cNvSpPr>
            <p:nvPr/>
          </p:nvSpPr>
          <p:spPr bwMode="auto">
            <a:xfrm>
              <a:off x="5978525" y="1316038"/>
              <a:ext cx="22225" cy="11113"/>
            </a:xfrm>
            <a:custGeom>
              <a:avLst/>
              <a:gdLst>
                <a:gd name="T0" fmla="*/ 0 w 42"/>
                <a:gd name="T1" fmla="*/ 0 h 22"/>
                <a:gd name="T2" fmla="*/ 0 w 42"/>
                <a:gd name="T3" fmla="*/ 0 h 22"/>
                <a:gd name="T4" fmla="*/ 1481851875 w 42"/>
                <a:gd name="T5" fmla="*/ 644540866 h 22"/>
                <a:gd name="T6" fmla="*/ 2147483646 w 42"/>
                <a:gd name="T7" fmla="*/ 1417939494 h 22"/>
                <a:gd name="T8" fmla="*/ 2147483646 w 42"/>
                <a:gd name="T9" fmla="*/ 1546796749 h 22"/>
                <a:gd name="T10" fmla="*/ 2147483646 w 42"/>
                <a:gd name="T11" fmla="*/ 1804510755 h 22"/>
                <a:gd name="T12" fmla="*/ 2147483646 w 42"/>
                <a:gd name="T13" fmla="*/ 1546796749 h 22"/>
                <a:gd name="T14" fmla="*/ 2147483646 w 42"/>
                <a:gd name="T15" fmla="*/ 1159969889 h 22"/>
                <a:gd name="T16" fmla="*/ 2147483646 w 42"/>
                <a:gd name="T17" fmla="*/ 1159969889 h 22"/>
                <a:gd name="T18" fmla="*/ 2147483646 w 42"/>
                <a:gd name="T19" fmla="*/ 2147483646 h 22"/>
                <a:gd name="T20" fmla="*/ 2147483646 w 42"/>
                <a:gd name="T21" fmla="*/ 2147483646 h 22"/>
                <a:gd name="T22" fmla="*/ 2147483646 w 42"/>
                <a:gd name="T23" fmla="*/ 2147483646 h 22"/>
                <a:gd name="T24" fmla="*/ 1629980971 w 42"/>
                <a:gd name="T25" fmla="*/ 2062225266 h 22"/>
                <a:gd name="T26" fmla="*/ 1037184129 w 42"/>
                <a:gd name="T27" fmla="*/ 1804510755 h 22"/>
                <a:gd name="T28" fmla="*/ 592796842 w 42"/>
                <a:gd name="T29" fmla="*/ 1159969889 h 22"/>
                <a:gd name="T30" fmla="*/ 148129096 w 42"/>
                <a:gd name="T31" fmla="*/ 644540866 h 22"/>
                <a:gd name="T32" fmla="*/ 0 w 42"/>
                <a:gd name="T33" fmla="*/ 0 h 22"/>
                <a:gd name="T34" fmla="*/ 0 w 42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lnTo>
                    <a:pt x="0" y="0"/>
                  </a:lnTo>
                  <a:lnTo>
                    <a:pt x="10" y="5"/>
                  </a:lnTo>
                  <a:lnTo>
                    <a:pt x="19" y="11"/>
                  </a:lnTo>
                  <a:lnTo>
                    <a:pt x="25" y="12"/>
                  </a:lnTo>
                  <a:lnTo>
                    <a:pt x="29" y="14"/>
                  </a:lnTo>
                  <a:lnTo>
                    <a:pt x="35" y="12"/>
                  </a:lnTo>
                  <a:lnTo>
                    <a:pt x="42" y="9"/>
                  </a:lnTo>
                  <a:lnTo>
                    <a:pt x="29" y="22"/>
                  </a:lnTo>
                  <a:lnTo>
                    <a:pt x="19" y="19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49" name="Freeform 1307"/>
            <p:cNvSpPr>
              <a:spLocks/>
            </p:cNvSpPr>
            <p:nvPr/>
          </p:nvSpPr>
          <p:spPr bwMode="auto">
            <a:xfrm>
              <a:off x="6635750" y="982663"/>
              <a:ext cx="15875" cy="7938"/>
            </a:xfrm>
            <a:custGeom>
              <a:avLst/>
              <a:gdLst>
                <a:gd name="T0" fmla="*/ 1778110067 w 30"/>
                <a:gd name="T1" fmla="*/ 0 h 16"/>
                <a:gd name="T2" fmla="*/ 1778110067 w 30"/>
                <a:gd name="T3" fmla="*/ 0 h 16"/>
                <a:gd name="T4" fmla="*/ 2147483646 w 30"/>
                <a:gd name="T5" fmla="*/ 1465517529 h 16"/>
                <a:gd name="T6" fmla="*/ 2147483646 w 30"/>
                <a:gd name="T7" fmla="*/ 1465517529 h 16"/>
                <a:gd name="T8" fmla="*/ 2147483646 w 30"/>
                <a:gd name="T9" fmla="*/ 1831773872 h 16"/>
                <a:gd name="T10" fmla="*/ 2147483646 w 30"/>
                <a:gd name="T11" fmla="*/ 1953859320 h 16"/>
                <a:gd name="T12" fmla="*/ 1037184129 w 30"/>
                <a:gd name="T13" fmla="*/ 1953859320 h 16"/>
                <a:gd name="T14" fmla="*/ 592796842 w 30"/>
                <a:gd name="T15" fmla="*/ 1953859320 h 16"/>
                <a:gd name="T16" fmla="*/ 148129096 w 30"/>
                <a:gd name="T17" fmla="*/ 1831773872 h 16"/>
                <a:gd name="T18" fmla="*/ 148129096 w 30"/>
                <a:gd name="T19" fmla="*/ 1831773872 h 16"/>
                <a:gd name="T20" fmla="*/ 0 w 30"/>
                <a:gd name="T21" fmla="*/ 1343186003 h 16"/>
                <a:gd name="T22" fmla="*/ 148129096 w 30"/>
                <a:gd name="T23" fmla="*/ 854844212 h 16"/>
                <a:gd name="T24" fmla="*/ 889055033 w 30"/>
                <a:gd name="T25" fmla="*/ 488587869 h 16"/>
                <a:gd name="T26" fmla="*/ 1778110067 w 30"/>
                <a:gd name="T27" fmla="*/ 0 h 16"/>
                <a:gd name="T28" fmla="*/ 1778110067 w 30"/>
                <a:gd name="T29" fmla="*/ 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16">
                  <a:moveTo>
                    <a:pt x="12" y="0"/>
                  </a:moveTo>
                  <a:lnTo>
                    <a:pt x="12" y="0"/>
                  </a:lnTo>
                  <a:lnTo>
                    <a:pt x="30" y="12"/>
                  </a:lnTo>
                  <a:lnTo>
                    <a:pt x="24" y="15"/>
                  </a:lnTo>
                  <a:lnTo>
                    <a:pt x="15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6" y="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0" name="Freeform 1308"/>
            <p:cNvSpPr>
              <a:spLocks/>
            </p:cNvSpPr>
            <p:nvPr/>
          </p:nvSpPr>
          <p:spPr bwMode="auto">
            <a:xfrm>
              <a:off x="6589713" y="979488"/>
              <a:ext cx="26988" cy="9525"/>
            </a:xfrm>
            <a:custGeom>
              <a:avLst/>
              <a:gdLst>
                <a:gd name="T0" fmla="*/ 2147483646 w 52"/>
                <a:gd name="T1" fmla="*/ 1778110067 h 18"/>
                <a:gd name="T2" fmla="*/ 2147483646 w 52"/>
                <a:gd name="T3" fmla="*/ 1778110067 h 18"/>
                <a:gd name="T4" fmla="*/ 2147483646 w 52"/>
                <a:gd name="T5" fmla="*/ 1481851875 h 18"/>
                <a:gd name="T6" fmla="*/ 2147483646 w 52"/>
                <a:gd name="T7" fmla="*/ 1481851875 h 18"/>
                <a:gd name="T8" fmla="*/ 2147483646 w 52"/>
                <a:gd name="T9" fmla="*/ 2074368787 h 18"/>
                <a:gd name="T10" fmla="*/ 2147483646 w 52"/>
                <a:gd name="T11" fmla="*/ 2147483646 h 18"/>
                <a:gd name="T12" fmla="*/ 2147483646 w 52"/>
                <a:gd name="T13" fmla="*/ 2147483646 h 18"/>
                <a:gd name="T14" fmla="*/ 2147483646 w 52"/>
                <a:gd name="T15" fmla="*/ 2147483646 h 18"/>
                <a:gd name="T16" fmla="*/ 2147483646 w 52"/>
                <a:gd name="T17" fmla="*/ 2147483646 h 18"/>
                <a:gd name="T18" fmla="*/ 1537781949 w 52"/>
                <a:gd name="T19" fmla="*/ 1778110067 h 18"/>
                <a:gd name="T20" fmla="*/ 838790154 w 52"/>
                <a:gd name="T21" fmla="*/ 1037184129 h 18"/>
                <a:gd name="T22" fmla="*/ 0 w 52"/>
                <a:gd name="T23" fmla="*/ 148129096 h 18"/>
                <a:gd name="T24" fmla="*/ 0 w 52"/>
                <a:gd name="T25" fmla="*/ 148129096 h 18"/>
                <a:gd name="T26" fmla="*/ 698991795 w 52"/>
                <a:gd name="T27" fmla="*/ 0 h 18"/>
                <a:gd name="T28" fmla="*/ 1258185231 w 52"/>
                <a:gd name="T29" fmla="*/ 0 h 18"/>
                <a:gd name="T30" fmla="*/ 1537781949 w 52"/>
                <a:gd name="T31" fmla="*/ 0 h 18"/>
                <a:gd name="T32" fmla="*/ 1817378667 w 52"/>
                <a:gd name="T33" fmla="*/ 148129096 h 18"/>
                <a:gd name="T34" fmla="*/ 1957177026 w 52"/>
                <a:gd name="T35" fmla="*/ 1037184129 h 18"/>
                <a:gd name="T36" fmla="*/ 2147483646 w 52"/>
                <a:gd name="T37" fmla="*/ 1778110067 h 18"/>
                <a:gd name="T38" fmla="*/ 2147483646 w 52"/>
                <a:gd name="T39" fmla="*/ 1778110067 h 1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18">
                  <a:moveTo>
                    <a:pt x="16" y="12"/>
                  </a:moveTo>
                  <a:lnTo>
                    <a:pt x="16" y="12"/>
                  </a:lnTo>
                  <a:lnTo>
                    <a:pt x="52" y="10"/>
                  </a:lnTo>
                  <a:lnTo>
                    <a:pt x="43" y="14"/>
                  </a:lnTo>
                  <a:lnTo>
                    <a:pt x="35" y="16"/>
                  </a:lnTo>
                  <a:lnTo>
                    <a:pt x="28" y="18"/>
                  </a:lnTo>
                  <a:lnTo>
                    <a:pt x="23" y="18"/>
                  </a:lnTo>
                  <a:lnTo>
                    <a:pt x="16" y="15"/>
                  </a:lnTo>
                  <a:lnTo>
                    <a:pt x="11" y="12"/>
                  </a:lnTo>
                  <a:lnTo>
                    <a:pt x="6" y="7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7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1" name="Freeform 1309"/>
            <p:cNvSpPr>
              <a:spLocks/>
            </p:cNvSpPr>
            <p:nvPr/>
          </p:nvSpPr>
          <p:spPr bwMode="auto">
            <a:xfrm>
              <a:off x="6753225" y="1143000"/>
              <a:ext cx="17463" cy="9525"/>
            </a:xfrm>
            <a:custGeom>
              <a:avLst/>
              <a:gdLst>
                <a:gd name="T0" fmla="*/ 0 w 33"/>
                <a:gd name="T1" fmla="*/ 107963494 h 20"/>
                <a:gd name="T2" fmla="*/ 0 w 33"/>
                <a:gd name="T3" fmla="*/ 107963494 h 20"/>
                <a:gd name="T4" fmla="*/ 1185381561 w 33"/>
                <a:gd name="T5" fmla="*/ 0 h 20"/>
                <a:gd name="T6" fmla="*/ 2147483646 w 33"/>
                <a:gd name="T7" fmla="*/ 0 h 20"/>
                <a:gd name="T8" fmla="*/ 2147483646 w 33"/>
                <a:gd name="T9" fmla="*/ 216153683 h 20"/>
                <a:gd name="T10" fmla="*/ 2147483646 w 33"/>
                <a:gd name="T11" fmla="*/ 864161816 h 20"/>
                <a:gd name="T12" fmla="*/ 2147483646 w 33"/>
                <a:gd name="T13" fmla="*/ 864161816 h 20"/>
                <a:gd name="T14" fmla="*/ 2147483646 w 33"/>
                <a:gd name="T15" fmla="*/ 1188278993 h 20"/>
                <a:gd name="T16" fmla="*/ 2147483646 w 33"/>
                <a:gd name="T17" fmla="*/ 1296242486 h 20"/>
                <a:gd name="T18" fmla="*/ 2147483646 w 33"/>
                <a:gd name="T19" fmla="*/ 1728323156 h 20"/>
                <a:gd name="T20" fmla="*/ 2147483646 w 33"/>
                <a:gd name="T21" fmla="*/ 2147483646 h 20"/>
                <a:gd name="T22" fmla="*/ 2147483646 w 33"/>
                <a:gd name="T23" fmla="*/ 2147483646 h 20"/>
                <a:gd name="T24" fmla="*/ 0 w 33"/>
                <a:gd name="T25" fmla="*/ 107963494 h 20"/>
                <a:gd name="T26" fmla="*/ 0 w 33"/>
                <a:gd name="T27" fmla="*/ 1079634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" h="20">
                  <a:moveTo>
                    <a:pt x="0" y="1"/>
                  </a:moveTo>
                  <a:lnTo>
                    <a:pt x="0" y="1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1" y="8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2" y="16"/>
                  </a:lnTo>
                  <a:lnTo>
                    <a:pt x="29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2" name="Freeform 1310"/>
            <p:cNvSpPr>
              <a:spLocks/>
            </p:cNvSpPr>
            <p:nvPr/>
          </p:nvSpPr>
          <p:spPr bwMode="auto">
            <a:xfrm>
              <a:off x="6731000" y="1116013"/>
              <a:ext cx="17463" cy="14288"/>
            </a:xfrm>
            <a:custGeom>
              <a:avLst/>
              <a:gdLst>
                <a:gd name="T0" fmla="*/ 2147483646 w 33"/>
                <a:gd name="T1" fmla="*/ 2147483646 h 26"/>
                <a:gd name="T2" fmla="*/ 2147483646 w 33"/>
                <a:gd name="T3" fmla="*/ 2147483646 h 26"/>
                <a:gd name="T4" fmla="*/ 0 w 33"/>
                <a:gd name="T5" fmla="*/ 2147483646 h 26"/>
                <a:gd name="T6" fmla="*/ 0 w 33"/>
                <a:gd name="T7" fmla="*/ 2147483646 h 26"/>
                <a:gd name="T8" fmla="*/ 148137571 w 33"/>
                <a:gd name="T9" fmla="*/ 2147483646 h 26"/>
                <a:gd name="T10" fmla="*/ 592830749 w 33"/>
                <a:gd name="T11" fmla="*/ 2147483646 h 26"/>
                <a:gd name="T12" fmla="*/ 1630074210 w 33"/>
                <a:gd name="T13" fmla="*/ 2147483646 h 26"/>
                <a:gd name="T14" fmla="*/ 2147483646 w 33"/>
                <a:gd name="T15" fmla="*/ 1327559079 h 26"/>
                <a:gd name="T16" fmla="*/ 2147483646 w 33"/>
                <a:gd name="T17" fmla="*/ 995669172 h 26"/>
                <a:gd name="T18" fmla="*/ 2147483646 w 33"/>
                <a:gd name="T19" fmla="*/ 0 h 26"/>
                <a:gd name="T20" fmla="*/ 2147483646 w 33"/>
                <a:gd name="T21" fmla="*/ 0 h 26"/>
                <a:gd name="T22" fmla="*/ 2147483646 w 33"/>
                <a:gd name="T23" fmla="*/ 2147483646 h 26"/>
                <a:gd name="T24" fmla="*/ 2147483646 w 33"/>
                <a:gd name="T25" fmla="*/ 2147483646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26">
                  <a:moveTo>
                    <a:pt x="33" y="21"/>
                  </a:moveTo>
                  <a:lnTo>
                    <a:pt x="33" y="21"/>
                  </a:lnTo>
                  <a:lnTo>
                    <a:pt x="0" y="26"/>
                  </a:lnTo>
                  <a:lnTo>
                    <a:pt x="1" y="22"/>
                  </a:lnTo>
                  <a:lnTo>
                    <a:pt x="4" y="20"/>
                  </a:lnTo>
                  <a:lnTo>
                    <a:pt x="11" y="14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2" y="0"/>
                  </a:lnTo>
                  <a:lnTo>
                    <a:pt x="3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3" name="Freeform 1311"/>
            <p:cNvSpPr>
              <a:spLocks/>
            </p:cNvSpPr>
            <p:nvPr/>
          </p:nvSpPr>
          <p:spPr bwMode="auto">
            <a:xfrm>
              <a:off x="6651625" y="963613"/>
              <a:ext cx="15875" cy="11113"/>
            </a:xfrm>
            <a:custGeom>
              <a:avLst/>
              <a:gdLst>
                <a:gd name="T0" fmla="*/ 163914849 w 29"/>
                <a:gd name="T1" fmla="*/ 1185699947 h 21"/>
                <a:gd name="T2" fmla="*/ 163914849 w 29"/>
                <a:gd name="T3" fmla="*/ 1185699947 h 21"/>
                <a:gd name="T4" fmla="*/ 1148304440 w 29"/>
                <a:gd name="T5" fmla="*/ 1333842588 h 21"/>
                <a:gd name="T6" fmla="*/ 1640348970 w 29"/>
                <a:gd name="T7" fmla="*/ 1185699947 h 21"/>
                <a:gd name="T8" fmla="*/ 1804563802 w 29"/>
                <a:gd name="T9" fmla="*/ 740992614 h 21"/>
                <a:gd name="T10" fmla="*/ 2132394047 w 29"/>
                <a:gd name="T11" fmla="*/ 0 h 21"/>
                <a:gd name="T12" fmla="*/ 2132394047 w 29"/>
                <a:gd name="T13" fmla="*/ 0 h 21"/>
                <a:gd name="T14" fmla="*/ 2147483646 w 29"/>
                <a:gd name="T15" fmla="*/ 2147483646 h 21"/>
                <a:gd name="T16" fmla="*/ 2147483646 w 29"/>
                <a:gd name="T17" fmla="*/ 2147483646 h 21"/>
                <a:gd name="T18" fmla="*/ 0 w 29"/>
                <a:gd name="T19" fmla="*/ 2147483646 h 21"/>
                <a:gd name="T20" fmla="*/ 0 w 29"/>
                <a:gd name="T21" fmla="*/ 2147483646 h 21"/>
                <a:gd name="T22" fmla="*/ 163914849 w 29"/>
                <a:gd name="T23" fmla="*/ 1185699947 h 21"/>
                <a:gd name="T24" fmla="*/ 163914849 w 29"/>
                <a:gd name="T25" fmla="*/ 11856999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21">
                  <a:moveTo>
                    <a:pt x="1" y="8"/>
                  </a:moveTo>
                  <a:lnTo>
                    <a:pt x="1" y="8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3" y="0"/>
                  </a:lnTo>
                  <a:lnTo>
                    <a:pt x="29" y="16"/>
                  </a:lnTo>
                  <a:lnTo>
                    <a:pt x="0" y="21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4" name="Freeform 1312"/>
            <p:cNvSpPr>
              <a:spLocks/>
            </p:cNvSpPr>
            <p:nvPr/>
          </p:nvSpPr>
          <p:spPr bwMode="auto">
            <a:xfrm>
              <a:off x="6492875" y="1362075"/>
              <a:ext cx="12700" cy="9525"/>
            </a:xfrm>
            <a:custGeom>
              <a:avLst/>
              <a:gdLst>
                <a:gd name="T0" fmla="*/ 192281464 w 22"/>
                <a:gd name="T1" fmla="*/ 2147483646 h 18"/>
                <a:gd name="T2" fmla="*/ 192281464 w 22"/>
                <a:gd name="T3" fmla="*/ 2147483646 h 18"/>
                <a:gd name="T4" fmla="*/ 0 w 22"/>
                <a:gd name="T5" fmla="*/ 1926239162 h 18"/>
                <a:gd name="T6" fmla="*/ 0 w 22"/>
                <a:gd name="T7" fmla="*/ 1778110067 h 18"/>
                <a:gd name="T8" fmla="*/ 577178055 w 22"/>
                <a:gd name="T9" fmla="*/ 1185313754 h 18"/>
                <a:gd name="T10" fmla="*/ 2147483646 w 22"/>
                <a:gd name="T11" fmla="*/ 0 h 18"/>
                <a:gd name="T12" fmla="*/ 2147483646 w 22"/>
                <a:gd name="T13" fmla="*/ 0 h 18"/>
                <a:gd name="T14" fmla="*/ 2147483646 w 22"/>
                <a:gd name="T15" fmla="*/ 2147483646 h 18"/>
                <a:gd name="T16" fmla="*/ 2147483646 w 22"/>
                <a:gd name="T17" fmla="*/ 2147483646 h 18"/>
                <a:gd name="T18" fmla="*/ 0 w 22"/>
                <a:gd name="T19" fmla="*/ 2147483646 h 18"/>
                <a:gd name="T20" fmla="*/ 192281464 w 22"/>
                <a:gd name="T21" fmla="*/ 2147483646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8">
                  <a:moveTo>
                    <a:pt x="1" y="18"/>
                  </a:moveTo>
                  <a:lnTo>
                    <a:pt x="1" y="18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3" y="8"/>
                  </a:lnTo>
                  <a:lnTo>
                    <a:pt x="12" y="0"/>
                  </a:lnTo>
                  <a:lnTo>
                    <a:pt x="22" y="15"/>
                  </a:lnTo>
                  <a:lnTo>
                    <a:pt x="0" y="16"/>
                  </a:lnTo>
                  <a:lnTo>
                    <a:pt x="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5" name="Freeform 1313"/>
            <p:cNvSpPr>
              <a:spLocks/>
            </p:cNvSpPr>
            <p:nvPr/>
          </p:nvSpPr>
          <p:spPr bwMode="auto">
            <a:xfrm>
              <a:off x="6440488" y="860425"/>
              <a:ext cx="15875" cy="6350"/>
            </a:xfrm>
            <a:custGeom>
              <a:avLst/>
              <a:gdLst>
                <a:gd name="T0" fmla="*/ 0 w 31"/>
                <a:gd name="T1" fmla="*/ 444667746 h 12"/>
                <a:gd name="T2" fmla="*/ 0 w 31"/>
                <a:gd name="T3" fmla="*/ 444667746 h 12"/>
                <a:gd name="T4" fmla="*/ 1342947161 w 31"/>
                <a:gd name="T5" fmla="*/ 148129096 h 12"/>
                <a:gd name="T6" fmla="*/ 2147483646 w 31"/>
                <a:gd name="T7" fmla="*/ 0 h 12"/>
                <a:gd name="T8" fmla="*/ 2147483646 w 31"/>
                <a:gd name="T9" fmla="*/ 148129096 h 12"/>
                <a:gd name="T10" fmla="*/ 2147483646 w 31"/>
                <a:gd name="T11" fmla="*/ 444667746 h 12"/>
                <a:gd name="T12" fmla="*/ 2147483646 w 31"/>
                <a:gd name="T13" fmla="*/ 1037184129 h 12"/>
                <a:gd name="T14" fmla="*/ 2147483646 w 31"/>
                <a:gd name="T15" fmla="*/ 1778110067 h 12"/>
                <a:gd name="T16" fmla="*/ 2147483646 w 31"/>
                <a:gd name="T17" fmla="*/ 1778110067 h 12"/>
                <a:gd name="T18" fmla="*/ 0 w 31"/>
                <a:gd name="T19" fmla="*/ 444667746 h 12"/>
                <a:gd name="T20" fmla="*/ 0 w 31"/>
                <a:gd name="T21" fmla="*/ 444667746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12">
                  <a:moveTo>
                    <a:pt x="0" y="3"/>
                  </a:moveTo>
                  <a:lnTo>
                    <a:pt x="0" y="3"/>
                  </a:lnTo>
                  <a:lnTo>
                    <a:pt x="10" y="1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7" y="3"/>
                  </a:lnTo>
                  <a:lnTo>
                    <a:pt x="29" y="7"/>
                  </a:lnTo>
                  <a:lnTo>
                    <a:pt x="31" y="1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6" name="Freeform 1314"/>
            <p:cNvSpPr>
              <a:spLocks/>
            </p:cNvSpPr>
            <p:nvPr/>
          </p:nvSpPr>
          <p:spPr bwMode="auto">
            <a:xfrm>
              <a:off x="6226175" y="866775"/>
              <a:ext cx="17463" cy="4763"/>
            </a:xfrm>
            <a:custGeom>
              <a:avLst/>
              <a:gdLst>
                <a:gd name="T0" fmla="*/ 2147483646 w 34"/>
                <a:gd name="T1" fmla="*/ 0 h 10"/>
                <a:gd name="T2" fmla="*/ 2147483646 w 34"/>
                <a:gd name="T3" fmla="*/ 0 h 10"/>
                <a:gd name="T4" fmla="*/ 2147483646 w 34"/>
                <a:gd name="T5" fmla="*/ 648370520 h 10"/>
                <a:gd name="T6" fmla="*/ 2147483646 w 34"/>
                <a:gd name="T7" fmla="*/ 864343039 h 10"/>
                <a:gd name="T8" fmla="*/ 2147483646 w 34"/>
                <a:gd name="T9" fmla="*/ 1080542277 h 10"/>
                <a:gd name="T10" fmla="*/ 2147483646 w 34"/>
                <a:gd name="T11" fmla="*/ 1080542277 h 10"/>
                <a:gd name="T12" fmla="*/ 1219561477 w 34"/>
                <a:gd name="T13" fmla="*/ 1080542277 h 10"/>
                <a:gd name="T14" fmla="*/ 0 w 34"/>
                <a:gd name="T15" fmla="*/ 1080542277 h 10"/>
                <a:gd name="T16" fmla="*/ 0 w 34"/>
                <a:gd name="T17" fmla="*/ 1080542277 h 10"/>
                <a:gd name="T18" fmla="*/ 1083966931 w 34"/>
                <a:gd name="T19" fmla="*/ 756356779 h 10"/>
                <a:gd name="T20" fmla="*/ 2147483646 w 34"/>
                <a:gd name="T21" fmla="*/ 432171758 h 10"/>
                <a:gd name="T22" fmla="*/ 2147483646 w 34"/>
                <a:gd name="T23" fmla="*/ 107986260 h 10"/>
                <a:gd name="T24" fmla="*/ 2147483646 w 34"/>
                <a:gd name="T25" fmla="*/ 0 h 10"/>
                <a:gd name="T26" fmla="*/ 2147483646 w 34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34" y="0"/>
                  </a:lnTo>
                  <a:lnTo>
                    <a:pt x="31" y="6"/>
                  </a:lnTo>
                  <a:lnTo>
                    <a:pt x="27" y="8"/>
                  </a:lnTo>
                  <a:lnTo>
                    <a:pt x="22" y="10"/>
                  </a:lnTo>
                  <a:lnTo>
                    <a:pt x="18" y="10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8" y="7"/>
                  </a:lnTo>
                  <a:lnTo>
                    <a:pt x="16" y="4"/>
                  </a:lnTo>
                  <a:lnTo>
                    <a:pt x="25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7" name="Freeform 1315"/>
            <p:cNvSpPr>
              <a:spLocks/>
            </p:cNvSpPr>
            <p:nvPr/>
          </p:nvSpPr>
          <p:spPr bwMode="auto">
            <a:xfrm>
              <a:off x="6675438" y="1285875"/>
              <a:ext cx="11113" cy="7938"/>
            </a:xfrm>
            <a:custGeom>
              <a:avLst/>
              <a:gdLst>
                <a:gd name="T0" fmla="*/ 2147483646 w 22"/>
                <a:gd name="T1" fmla="*/ 2005126893 h 14"/>
                <a:gd name="T2" fmla="*/ 2147483646 w 22"/>
                <a:gd name="T3" fmla="*/ 2005126893 h 14"/>
                <a:gd name="T4" fmla="*/ 1804510755 w 22"/>
                <a:gd name="T5" fmla="*/ 2147483646 h 14"/>
                <a:gd name="T6" fmla="*/ 1804510755 w 22"/>
                <a:gd name="T7" fmla="*/ 2147483646 h 14"/>
                <a:gd name="T8" fmla="*/ 902255378 w 22"/>
                <a:gd name="T9" fmla="*/ 2147483646 h 14"/>
                <a:gd name="T10" fmla="*/ 515684116 w 22"/>
                <a:gd name="T11" fmla="*/ 2147483646 h 14"/>
                <a:gd name="T12" fmla="*/ 386571767 w 22"/>
                <a:gd name="T13" fmla="*/ 2147483646 h 14"/>
                <a:gd name="T14" fmla="*/ 257714511 w 22"/>
                <a:gd name="T15" fmla="*/ 2005126893 h 14"/>
                <a:gd name="T16" fmla="*/ 0 w 22"/>
                <a:gd name="T17" fmla="*/ 1640558367 h 14"/>
                <a:gd name="T18" fmla="*/ 257714511 w 22"/>
                <a:gd name="T19" fmla="*/ 0 h 14"/>
                <a:gd name="T20" fmla="*/ 257714511 w 22"/>
                <a:gd name="T21" fmla="*/ 0 h 14"/>
                <a:gd name="T22" fmla="*/ 2147483646 w 22"/>
                <a:gd name="T23" fmla="*/ 2005126893 h 14"/>
                <a:gd name="T24" fmla="*/ 2147483646 w 22"/>
                <a:gd name="T25" fmla="*/ 2005126893 h 14"/>
                <a:gd name="T26" fmla="*/ 2147483646 w 22"/>
                <a:gd name="T27" fmla="*/ 2005126893 h 14"/>
                <a:gd name="T28" fmla="*/ 2147483646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22" y="11"/>
                  </a:moveTo>
                  <a:lnTo>
                    <a:pt x="22" y="11"/>
                  </a:lnTo>
                  <a:lnTo>
                    <a:pt x="14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2" y="0"/>
                  </a:lnTo>
                  <a:lnTo>
                    <a:pt x="22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8" name="Freeform 1316"/>
            <p:cNvSpPr>
              <a:spLocks/>
            </p:cNvSpPr>
            <p:nvPr/>
          </p:nvSpPr>
          <p:spPr bwMode="auto">
            <a:xfrm>
              <a:off x="6069013" y="1041400"/>
              <a:ext cx="11113" cy="7938"/>
            </a:xfrm>
            <a:custGeom>
              <a:avLst/>
              <a:gdLst>
                <a:gd name="T0" fmla="*/ 2147483646 w 20"/>
                <a:gd name="T1" fmla="*/ 182284263 h 14"/>
                <a:gd name="T2" fmla="*/ 2147483646 w 20"/>
                <a:gd name="T3" fmla="*/ 182284263 h 14"/>
                <a:gd name="T4" fmla="*/ 2147483646 w 20"/>
                <a:gd name="T5" fmla="*/ 1275989841 h 14"/>
                <a:gd name="T6" fmla="*/ 2147483646 w 20"/>
                <a:gd name="T7" fmla="*/ 1822842630 h 14"/>
                <a:gd name="T8" fmla="*/ 2147483646 w 20"/>
                <a:gd name="T9" fmla="*/ 1822842630 h 14"/>
                <a:gd name="T10" fmla="*/ 1715706621 w 20"/>
                <a:gd name="T11" fmla="*/ 2147483646 h 14"/>
                <a:gd name="T12" fmla="*/ 514681370 w 20"/>
                <a:gd name="T13" fmla="*/ 2147483646 h 14"/>
                <a:gd name="T14" fmla="*/ 514681370 w 20"/>
                <a:gd name="T15" fmla="*/ 2147483646 h 14"/>
                <a:gd name="T16" fmla="*/ 343017748 w 20"/>
                <a:gd name="T17" fmla="*/ 2147483646 h 14"/>
                <a:gd name="T18" fmla="*/ 0 w 20"/>
                <a:gd name="T19" fmla="*/ 1458274104 h 14"/>
                <a:gd name="T20" fmla="*/ 0 w 20"/>
                <a:gd name="T21" fmla="*/ 1458274104 h 14"/>
                <a:gd name="T22" fmla="*/ 686344437 w 20"/>
                <a:gd name="T23" fmla="*/ 729137052 h 14"/>
                <a:gd name="T24" fmla="*/ 1715706621 w 20"/>
                <a:gd name="T25" fmla="*/ 0 h 14"/>
                <a:gd name="T26" fmla="*/ 1715706621 w 20"/>
                <a:gd name="T27" fmla="*/ 0 h 14"/>
                <a:gd name="T28" fmla="*/ 2147483646 w 20"/>
                <a:gd name="T29" fmla="*/ 0 h 14"/>
                <a:gd name="T30" fmla="*/ 2147483646 w 20"/>
                <a:gd name="T31" fmla="*/ 182284263 h 14"/>
                <a:gd name="T32" fmla="*/ 2147483646 w 20"/>
                <a:gd name="T33" fmla="*/ 18228426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14">
                  <a:moveTo>
                    <a:pt x="20" y="1"/>
                  </a:moveTo>
                  <a:lnTo>
                    <a:pt x="20" y="1"/>
                  </a:lnTo>
                  <a:lnTo>
                    <a:pt x="18" y="7"/>
                  </a:lnTo>
                  <a:lnTo>
                    <a:pt x="16" y="10"/>
                  </a:lnTo>
                  <a:lnTo>
                    <a:pt x="10" y="12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4" y="4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59" name="Freeform 1317"/>
            <p:cNvSpPr>
              <a:spLocks/>
            </p:cNvSpPr>
            <p:nvPr/>
          </p:nvSpPr>
          <p:spPr bwMode="auto">
            <a:xfrm>
              <a:off x="6080125" y="1074738"/>
              <a:ext cx="14288" cy="4763"/>
            </a:xfrm>
            <a:custGeom>
              <a:avLst/>
              <a:gdLst>
                <a:gd name="T0" fmla="*/ 2147483646 w 26"/>
                <a:gd name="T1" fmla="*/ 1080542277 h 10"/>
                <a:gd name="T2" fmla="*/ 2147483646 w 26"/>
                <a:gd name="T3" fmla="*/ 1080542277 h 10"/>
                <a:gd name="T4" fmla="*/ 0 w 26"/>
                <a:gd name="T5" fmla="*/ 756356779 h 10"/>
                <a:gd name="T6" fmla="*/ 0 w 26"/>
                <a:gd name="T7" fmla="*/ 756356779 h 10"/>
                <a:gd name="T8" fmla="*/ 1161764974 w 26"/>
                <a:gd name="T9" fmla="*/ 216199238 h 10"/>
                <a:gd name="T10" fmla="*/ 2147483646 w 26"/>
                <a:gd name="T11" fmla="*/ 0 h 10"/>
                <a:gd name="T12" fmla="*/ 2147483646 w 26"/>
                <a:gd name="T13" fmla="*/ 216199238 h 10"/>
                <a:gd name="T14" fmla="*/ 2147483646 w 26"/>
                <a:gd name="T15" fmla="*/ 432171758 h 10"/>
                <a:gd name="T16" fmla="*/ 2147483646 w 26"/>
                <a:gd name="T17" fmla="*/ 432171758 h 10"/>
                <a:gd name="T18" fmla="*/ 2147483646 w 26"/>
                <a:gd name="T19" fmla="*/ 1080542277 h 10"/>
                <a:gd name="T20" fmla="*/ 2147483646 w 26"/>
                <a:gd name="T21" fmla="*/ 108054227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10">
                  <a:moveTo>
                    <a:pt x="25" y="10"/>
                  </a:moveTo>
                  <a:lnTo>
                    <a:pt x="25" y="10"/>
                  </a:lnTo>
                  <a:lnTo>
                    <a:pt x="0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19" y="2"/>
                  </a:lnTo>
                  <a:lnTo>
                    <a:pt x="26" y="4"/>
                  </a:lnTo>
                  <a:lnTo>
                    <a:pt x="2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0" name="Freeform 1318"/>
            <p:cNvSpPr>
              <a:spLocks/>
            </p:cNvSpPr>
            <p:nvPr/>
          </p:nvSpPr>
          <p:spPr bwMode="auto">
            <a:xfrm>
              <a:off x="6577013" y="939800"/>
              <a:ext cx="12700" cy="4763"/>
            </a:xfrm>
            <a:custGeom>
              <a:avLst/>
              <a:gdLst>
                <a:gd name="T0" fmla="*/ 0 w 22"/>
                <a:gd name="T1" fmla="*/ 811827370 h 11"/>
                <a:gd name="T2" fmla="*/ 0 w 22"/>
                <a:gd name="T3" fmla="*/ 811827370 h 11"/>
                <a:gd name="T4" fmla="*/ 2116098245 w 22"/>
                <a:gd name="T5" fmla="*/ 81182737 h 11"/>
                <a:gd name="T6" fmla="*/ 2147483646 w 22"/>
                <a:gd name="T7" fmla="*/ 0 h 11"/>
                <a:gd name="T8" fmla="*/ 2147483646 w 22"/>
                <a:gd name="T9" fmla="*/ 0 h 11"/>
                <a:gd name="T10" fmla="*/ 2147483646 w 22"/>
                <a:gd name="T11" fmla="*/ 0 h 11"/>
                <a:gd name="T12" fmla="*/ 2147483646 w 22"/>
                <a:gd name="T13" fmla="*/ 243548211 h 11"/>
                <a:gd name="T14" fmla="*/ 2147483646 w 22"/>
                <a:gd name="T15" fmla="*/ 568279159 h 11"/>
                <a:gd name="T16" fmla="*/ 2147483646 w 22"/>
                <a:gd name="T17" fmla="*/ 811827370 h 11"/>
                <a:gd name="T18" fmla="*/ 1923816205 w 22"/>
                <a:gd name="T19" fmla="*/ 893010107 h 11"/>
                <a:gd name="T20" fmla="*/ 1154356686 w 22"/>
                <a:gd name="T21" fmla="*/ 893010107 h 11"/>
                <a:gd name="T22" fmla="*/ 0 w 22"/>
                <a:gd name="T23" fmla="*/ 811827370 h 11"/>
                <a:gd name="T24" fmla="*/ 0 w 22"/>
                <a:gd name="T25" fmla="*/ 81182737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lnTo>
                    <a:pt x="0" y="10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0" y="3"/>
                  </a:lnTo>
                  <a:lnTo>
                    <a:pt x="15" y="7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6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1" name="Freeform 1319"/>
            <p:cNvSpPr>
              <a:spLocks/>
            </p:cNvSpPr>
            <p:nvPr/>
          </p:nvSpPr>
          <p:spPr bwMode="auto">
            <a:xfrm>
              <a:off x="6661150" y="1314450"/>
              <a:ext cx="9525" cy="9525"/>
            </a:xfrm>
            <a:custGeom>
              <a:avLst/>
              <a:gdLst>
                <a:gd name="T0" fmla="*/ 2109724992 w 16"/>
                <a:gd name="T1" fmla="*/ 2147483646 h 18"/>
                <a:gd name="T2" fmla="*/ 2109724992 w 16"/>
                <a:gd name="T3" fmla="*/ 2147483646 h 18"/>
                <a:gd name="T4" fmla="*/ 1055039602 w 16"/>
                <a:gd name="T5" fmla="*/ 2074368787 h 18"/>
                <a:gd name="T6" fmla="*/ 422086683 w 16"/>
                <a:gd name="T7" fmla="*/ 1481851875 h 18"/>
                <a:gd name="T8" fmla="*/ 0 w 16"/>
                <a:gd name="T9" fmla="*/ 889055033 h 18"/>
                <a:gd name="T10" fmla="*/ 422086683 w 16"/>
                <a:gd name="T11" fmla="*/ 148129096 h 18"/>
                <a:gd name="T12" fmla="*/ 422086683 w 16"/>
                <a:gd name="T13" fmla="*/ 148129096 h 18"/>
                <a:gd name="T14" fmla="*/ 1898858756 w 16"/>
                <a:gd name="T15" fmla="*/ 0 h 18"/>
                <a:gd name="T16" fmla="*/ 1898858756 w 16"/>
                <a:gd name="T17" fmla="*/ 0 h 18"/>
                <a:gd name="T18" fmla="*/ 2147483646 w 16"/>
                <a:gd name="T19" fmla="*/ 2147483646 h 18"/>
                <a:gd name="T20" fmla="*/ 2147483646 w 16"/>
                <a:gd name="T21" fmla="*/ 2147483646 h 18"/>
                <a:gd name="T22" fmla="*/ 2109724992 w 16"/>
                <a:gd name="T23" fmla="*/ 2147483646 h 18"/>
                <a:gd name="T24" fmla="*/ 2109724992 w 16"/>
                <a:gd name="T25" fmla="*/ 2147483646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8">
                  <a:moveTo>
                    <a:pt x="10" y="18"/>
                  </a:moveTo>
                  <a:lnTo>
                    <a:pt x="10" y="18"/>
                  </a:lnTo>
                  <a:lnTo>
                    <a:pt x="5" y="1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2" y="1"/>
                  </a:lnTo>
                  <a:lnTo>
                    <a:pt x="9" y="0"/>
                  </a:lnTo>
                  <a:lnTo>
                    <a:pt x="16" y="17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2" name="Freeform 1320"/>
            <p:cNvSpPr>
              <a:spLocks/>
            </p:cNvSpPr>
            <p:nvPr/>
          </p:nvSpPr>
          <p:spPr bwMode="auto">
            <a:xfrm>
              <a:off x="6037263" y="1444625"/>
              <a:ext cx="14288" cy="3175"/>
            </a:xfrm>
            <a:custGeom>
              <a:avLst/>
              <a:gdLst>
                <a:gd name="T0" fmla="*/ 2147483646 w 27"/>
                <a:gd name="T1" fmla="*/ 653183225 h 7"/>
                <a:gd name="T2" fmla="*/ 2147483646 w 27"/>
                <a:gd name="T3" fmla="*/ 653183225 h 7"/>
                <a:gd name="T4" fmla="*/ 0 w 27"/>
                <a:gd name="T5" fmla="*/ 186594296 h 7"/>
                <a:gd name="T6" fmla="*/ 0 w 27"/>
                <a:gd name="T7" fmla="*/ 186594296 h 7"/>
                <a:gd name="T8" fmla="*/ 740977797 w 27"/>
                <a:gd name="T9" fmla="*/ 0 h 7"/>
                <a:gd name="T10" fmla="*/ 1481955593 w 27"/>
                <a:gd name="T11" fmla="*/ 186594296 h 7"/>
                <a:gd name="T12" fmla="*/ 2147483646 w 27"/>
                <a:gd name="T13" fmla="*/ 279994632 h 7"/>
                <a:gd name="T14" fmla="*/ 2147483646 w 27"/>
                <a:gd name="T15" fmla="*/ 653183225 h 7"/>
                <a:gd name="T16" fmla="*/ 2147483646 w 27"/>
                <a:gd name="T17" fmla="*/ 65318322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lnTo>
                    <a:pt x="27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8" y="3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3" name="Freeform 1321"/>
            <p:cNvSpPr>
              <a:spLocks/>
            </p:cNvSpPr>
            <p:nvPr/>
          </p:nvSpPr>
          <p:spPr bwMode="auto">
            <a:xfrm>
              <a:off x="6713538" y="1225550"/>
              <a:ext cx="11113" cy="7938"/>
            </a:xfrm>
            <a:custGeom>
              <a:avLst/>
              <a:gdLst>
                <a:gd name="T0" fmla="*/ 2147483646 w 22"/>
                <a:gd name="T1" fmla="*/ 2074910116 h 15"/>
                <a:gd name="T2" fmla="*/ 2147483646 w 22"/>
                <a:gd name="T3" fmla="*/ 2074910116 h 15"/>
                <a:gd name="T4" fmla="*/ 0 w 22"/>
                <a:gd name="T5" fmla="*/ 1037315084 h 15"/>
                <a:gd name="T6" fmla="*/ 0 w 22"/>
                <a:gd name="T7" fmla="*/ 1037315084 h 15"/>
                <a:gd name="T8" fmla="*/ 0 w 22"/>
                <a:gd name="T9" fmla="*/ 1037315084 h 15"/>
                <a:gd name="T10" fmla="*/ 2147483646 w 22"/>
                <a:gd name="T11" fmla="*/ 0 h 15"/>
                <a:gd name="T12" fmla="*/ 2147483646 w 22"/>
                <a:gd name="T13" fmla="*/ 0 h 15"/>
                <a:gd name="T14" fmla="*/ 2147483646 w 22"/>
                <a:gd name="T15" fmla="*/ 2147483646 h 15"/>
                <a:gd name="T16" fmla="*/ 2147483646 w 22"/>
                <a:gd name="T17" fmla="*/ 2147483646 h 15"/>
                <a:gd name="T18" fmla="*/ 2147483646 w 22"/>
                <a:gd name="T19" fmla="*/ 2074910116 h 15"/>
                <a:gd name="T20" fmla="*/ 2147483646 w 22"/>
                <a:gd name="T21" fmla="*/ 2074910116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15">
                  <a:moveTo>
                    <a:pt x="22" y="14"/>
                  </a:moveTo>
                  <a:lnTo>
                    <a:pt x="22" y="14"/>
                  </a:lnTo>
                  <a:lnTo>
                    <a:pt x="0" y="7"/>
                  </a:lnTo>
                  <a:lnTo>
                    <a:pt x="18" y="0"/>
                  </a:lnTo>
                  <a:lnTo>
                    <a:pt x="21" y="15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4" name="Freeform 1322"/>
            <p:cNvSpPr>
              <a:spLocks/>
            </p:cNvSpPr>
            <p:nvPr/>
          </p:nvSpPr>
          <p:spPr bwMode="auto">
            <a:xfrm>
              <a:off x="6756400" y="1101725"/>
              <a:ext cx="7938" cy="7938"/>
            </a:xfrm>
            <a:custGeom>
              <a:avLst/>
              <a:gdLst>
                <a:gd name="T0" fmla="*/ 2147483646 w 15"/>
                <a:gd name="T1" fmla="*/ 2147483646 h 14"/>
                <a:gd name="T2" fmla="*/ 2147483646 w 15"/>
                <a:gd name="T3" fmla="*/ 2147483646 h 14"/>
                <a:gd name="T4" fmla="*/ 1037315084 w 15"/>
                <a:gd name="T5" fmla="*/ 2147483646 h 14"/>
                <a:gd name="T6" fmla="*/ 592871227 w 15"/>
                <a:gd name="T7" fmla="*/ 2147483646 h 14"/>
                <a:gd name="T8" fmla="*/ 148147952 w 15"/>
                <a:gd name="T9" fmla="*/ 2147483646 h 14"/>
                <a:gd name="T10" fmla="*/ 148147952 w 15"/>
                <a:gd name="T11" fmla="*/ 1822842630 h 14"/>
                <a:gd name="T12" fmla="*/ 0 w 15"/>
                <a:gd name="T13" fmla="*/ 1275989841 h 14"/>
                <a:gd name="T14" fmla="*/ 296295905 w 15"/>
                <a:gd name="T15" fmla="*/ 0 h 14"/>
                <a:gd name="T16" fmla="*/ 296295905 w 15"/>
                <a:gd name="T17" fmla="*/ 0 h 14"/>
                <a:gd name="T18" fmla="*/ 2147483646 w 15"/>
                <a:gd name="T19" fmla="*/ 2147483646 h 14"/>
                <a:gd name="T20" fmla="*/ 2147483646 w 15"/>
                <a:gd name="T21" fmla="*/ 2147483646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2" y="0"/>
                  </a:lnTo>
                  <a:lnTo>
                    <a:pt x="15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5" name="Freeform 1323"/>
            <p:cNvSpPr>
              <a:spLocks/>
            </p:cNvSpPr>
            <p:nvPr/>
          </p:nvSpPr>
          <p:spPr bwMode="auto">
            <a:xfrm>
              <a:off x="6065838" y="1123950"/>
              <a:ext cx="7938" cy="6350"/>
            </a:xfrm>
            <a:custGeom>
              <a:avLst/>
              <a:gdLst>
                <a:gd name="T0" fmla="*/ 0 w 15"/>
                <a:gd name="T1" fmla="*/ 1515076296 h 13"/>
                <a:gd name="T2" fmla="*/ 0 w 15"/>
                <a:gd name="T3" fmla="*/ 1515076296 h 13"/>
                <a:gd name="T4" fmla="*/ 1185742984 w 15"/>
                <a:gd name="T5" fmla="*/ 0 h 13"/>
                <a:gd name="T6" fmla="*/ 1185742984 w 15"/>
                <a:gd name="T7" fmla="*/ 0 h 13"/>
                <a:gd name="T8" fmla="*/ 2074910116 w 15"/>
                <a:gd name="T9" fmla="*/ 815755192 h 13"/>
                <a:gd name="T10" fmla="*/ 2147483646 w 15"/>
                <a:gd name="T11" fmla="*/ 1048862227 h 13"/>
                <a:gd name="T12" fmla="*/ 2074910116 w 15"/>
                <a:gd name="T13" fmla="*/ 1281969262 h 13"/>
                <a:gd name="T14" fmla="*/ 1333890936 w 15"/>
                <a:gd name="T15" fmla="*/ 1398642208 h 13"/>
                <a:gd name="T16" fmla="*/ 0 w 15"/>
                <a:gd name="T17" fmla="*/ 1515076296 h 13"/>
                <a:gd name="T18" fmla="*/ 0 w 15"/>
                <a:gd name="T19" fmla="*/ 1515076296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4" y="11"/>
                  </a:lnTo>
                  <a:lnTo>
                    <a:pt x="9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6" name="Freeform 1324"/>
            <p:cNvSpPr>
              <a:spLocks/>
            </p:cNvSpPr>
            <p:nvPr/>
          </p:nvSpPr>
          <p:spPr bwMode="auto">
            <a:xfrm>
              <a:off x="6275388" y="1409700"/>
              <a:ext cx="7938" cy="6350"/>
            </a:xfrm>
            <a:custGeom>
              <a:avLst/>
              <a:gdLst>
                <a:gd name="T0" fmla="*/ 1730754359 w 17"/>
                <a:gd name="T1" fmla="*/ 0 h 10"/>
                <a:gd name="T2" fmla="*/ 1730754359 w 17"/>
                <a:gd name="T3" fmla="*/ 0 h 10"/>
                <a:gd name="T4" fmla="*/ 1730754359 w 17"/>
                <a:gd name="T5" fmla="*/ 1792335125 h 10"/>
                <a:gd name="T6" fmla="*/ 1628932699 w 17"/>
                <a:gd name="T7" fmla="*/ 2147483646 h 10"/>
                <a:gd name="T8" fmla="*/ 1628932699 w 17"/>
                <a:gd name="T9" fmla="*/ 2147483646 h 10"/>
                <a:gd name="T10" fmla="*/ 1018000872 w 17"/>
                <a:gd name="T11" fmla="*/ 2147483646 h 10"/>
                <a:gd name="T12" fmla="*/ 0 w 17"/>
                <a:gd name="T13" fmla="*/ 2147483646 h 10"/>
                <a:gd name="T14" fmla="*/ 0 w 17"/>
                <a:gd name="T15" fmla="*/ 2147483646 h 10"/>
                <a:gd name="T16" fmla="*/ 1730754359 w 17"/>
                <a:gd name="T17" fmla="*/ 0 h 10"/>
                <a:gd name="T18" fmla="*/ 1730754359 w 17"/>
                <a:gd name="T19" fmla="*/ 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0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0" y="10"/>
                  </a:lnTo>
                  <a:lnTo>
                    <a:pt x="0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7" name="Freeform 1325"/>
            <p:cNvSpPr>
              <a:spLocks/>
            </p:cNvSpPr>
            <p:nvPr/>
          </p:nvSpPr>
          <p:spPr bwMode="auto">
            <a:xfrm>
              <a:off x="6361113" y="847725"/>
              <a:ext cx="7938" cy="6350"/>
            </a:xfrm>
            <a:custGeom>
              <a:avLst/>
              <a:gdLst>
                <a:gd name="T0" fmla="*/ 148147952 w 15"/>
                <a:gd name="T1" fmla="*/ 1778110067 h 12"/>
                <a:gd name="T2" fmla="*/ 148147952 w 15"/>
                <a:gd name="T3" fmla="*/ 1778110067 h 12"/>
                <a:gd name="T4" fmla="*/ 0 w 15"/>
                <a:gd name="T5" fmla="*/ 1037184129 h 12"/>
                <a:gd name="T6" fmla="*/ 148147952 w 15"/>
                <a:gd name="T7" fmla="*/ 592796842 h 12"/>
                <a:gd name="T8" fmla="*/ 741019180 w 15"/>
                <a:gd name="T9" fmla="*/ 148129096 h 12"/>
                <a:gd name="T10" fmla="*/ 2147483646 w 15"/>
                <a:gd name="T11" fmla="*/ 0 h 12"/>
                <a:gd name="T12" fmla="*/ 2147483646 w 15"/>
                <a:gd name="T13" fmla="*/ 0 h 12"/>
                <a:gd name="T14" fmla="*/ 148147952 w 15"/>
                <a:gd name="T15" fmla="*/ 1778110067 h 12"/>
                <a:gd name="T16" fmla="*/ 148147952 w 15"/>
                <a:gd name="T17" fmla="*/ 177811006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2">
                  <a:moveTo>
                    <a:pt x="1" y="12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1" y="4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8" name="Freeform 1326"/>
            <p:cNvSpPr>
              <a:spLocks/>
            </p:cNvSpPr>
            <p:nvPr/>
          </p:nvSpPr>
          <p:spPr bwMode="auto">
            <a:xfrm>
              <a:off x="6481763" y="1370013"/>
              <a:ext cx="12700" cy="6350"/>
            </a:xfrm>
            <a:custGeom>
              <a:avLst/>
              <a:gdLst>
                <a:gd name="T0" fmla="*/ 2147483646 w 23"/>
                <a:gd name="T1" fmla="*/ 0 h 13"/>
                <a:gd name="T2" fmla="*/ 2147483646 w 23"/>
                <a:gd name="T3" fmla="*/ 0 h 13"/>
                <a:gd name="T4" fmla="*/ 505212626 w 23"/>
                <a:gd name="T5" fmla="*/ 1515076296 h 13"/>
                <a:gd name="T6" fmla="*/ 505212626 w 23"/>
                <a:gd name="T7" fmla="*/ 1515076296 h 13"/>
                <a:gd name="T8" fmla="*/ 505212626 w 23"/>
                <a:gd name="T9" fmla="*/ 1515076296 h 13"/>
                <a:gd name="T10" fmla="*/ 168302609 w 23"/>
                <a:gd name="T11" fmla="*/ 1165535173 h 13"/>
                <a:gd name="T12" fmla="*/ 0 w 23"/>
                <a:gd name="T13" fmla="*/ 815755192 h 13"/>
                <a:gd name="T14" fmla="*/ 0 w 23"/>
                <a:gd name="T15" fmla="*/ 699321104 h 13"/>
                <a:gd name="T16" fmla="*/ 168302609 w 23"/>
                <a:gd name="T17" fmla="*/ 466214069 h 13"/>
                <a:gd name="T18" fmla="*/ 1178423061 w 23"/>
                <a:gd name="T19" fmla="*/ 349541123 h 13"/>
                <a:gd name="T20" fmla="*/ 1178423061 w 23"/>
                <a:gd name="T21" fmla="*/ 349541123 h 13"/>
                <a:gd name="T22" fmla="*/ 2147483646 w 23"/>
                <a:gd name="T23" fmla="*/ 233107035 h 13"/>
                <a:gd name="T24" fmla="*/ 2147483646 w 23"/>
                <a:gd name="T25" fmla="*/ 233107035 h 13"/>
                <a:gd name="T26" fmla="*/ 2147483646 w 23"/>
                <a:gd name="T27" fmla="*/ 0 h 13"/>
                <a:gd name="T28" fmla="*/ 2147483646 w 23"/>
                <a:gd name="T29" fmla="*/ 0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13">
                  <a:moveTo>
                    <a:pt x="22" y="0"/>
                  </a:moveTo>
                  <a:lnTo>
                    <a:pt x="22" y="0"/>
                  </a:lnTo>
                  <a:lnTo>
                    <a:pt x="3" y="13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7" y="3"/>
                  </a:lnTo>
                  <a:lnTo>
                    <a:pt x="23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69" name="Freeform 1327"/>
            <p:cNvSpPr>
              <a:spLocks/>
            </p:cNvSpPr>
            <p:nvPr/>
          </p:nvSpPr>
          <p:spPr bwMode="auto">
            <a:xfrm>
              <a:off x="6159500" y="893763"/>
              <a:ext cx="7938" cy="1588"/>
            </a:xfrm>
            <a:custGeom>
              <a:avLst/>
              <a:gdLst>
                <a:gd name="T0" fmla="*/ 0 w 15"/>
                <a:gd name="T1" fmla="*/ 125141546 h 4"/>
                <a:gd name="T2" fmla="*/ 0 w 15"/>
                <a:gd name="T3" fmla="*/ 125141546 h 4"/>
                <a:gd name="T4" fmla="*/ 2147483646 w 15"/>
                <a:gd name="T5" fmla="*/ 0 h 4"/>
                <a:gd name="T6" fmla="*/ 2147483646 w 15"/>
                <a:gd name="T7" fmla="*/ 0 h 4"/>
                <a:gd name="T8" fmla="*/ 2147483646 w 15"/>
                <a:gd name="T9" fmla="*/ 187712319 h 4"/>
                <a:gd name="T10" fmla="*/ 2147483646 w 15"/>
                <a:gd name="T11" fmla="*/ 187712319 h 4"/>
                <a:gd name="T12" fmla="*/ 0 w 15"/>
                <a:gd name="T13" fmla="*/ 250283092 h 4"/>
                <a:gd name="T14" fmla="*/ 0 w 15"/>
                <a:gd name="T15" fmla="*/ 250283092 h 4"/>
                <a:gd name="T16" fmla="*/ 0 w 15"/>
                <a:gd name="T17" fmla="*/ 125141546 h 4"/>
                <a:gd name="T18" fmla="*/ 0 w 15"/>
                <a:gd name="T19" fmla="*/ 125141546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lnTo>
                    <a:pt x="0" y="2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0" name="Freeform 1328"/>
            <p:cNvSpPr>
              <a:spLocks/>
            </p:cNvSpPr>
            <p:nvPr/>
          </p:nvSpPr>
          <p:spPr bwMode="auto">
            <a:xfrm>
              <a:off x="6499225" y="1430338"/>
              <a:ext cx="6350" cy="7938"/>
            </a:xfrm>
            <a:custGeom>
              <a:avLst/>
              <a:gdLst>
                <a:gd name="T0" fmla="*/ 768143625 w 10"/>
                <a:gd name="T1" fmla="*/ 2147483646 h 15"/>
                <a:gd name="T2" fmla="*/ 768143625 w 10"/>
                <a:gd name="T3" fmla="*/ 2147483646 h 15"/>
                <a:gd name="T4" fmla="*/ 0 w 10"/>
                <a:gd name="T5" fmla="*/ 148147952 h 15"/>
                <a:gd name="T6" fmla="*/ 0 w 10"/>
                <a:gd name="T7" fmla="*/ 148147952 h 15"/>
                <a:gd name="T8" fmla="*/ 1280239375 w 10"/>
                <a:gd name="T9" fmla="*/ 0 h 15"/>
                <a:gd name="T10" fmla="*/ 1280239375 w 10"/>
                <a:gd name="T11" fmla="*/ 0 h 15"/>
                <a:gd name="T12" fmla="*/ 2147483646 w 10"/>
                <a:gd name="T13" fmla="*/ 2147483646 h 15"/>
                <a:gd name="T14" fmla="*/ 2147483646 w 10"/>
                <a:gd name="T15" fmla="*/ 2147483646 h 15"/>
                <a:gd name="T16" fmla="*/ 768143625 w 10"/>
                <a:gd name="T17" fmla="*/ 2147483646 h 15"/>
                <a:gd name="T18" fmla="*/ 768143625 w 10"/>
                <a:gd name="T19" fmla="*/ 2147483646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3" y="15"/>
                  </a:lnTo>
                  <a:lnTo>
                    <a:pt x="0" y="1"/>
                  </a:lnTo>
                  <a:lnTo>
                    <a:pt x="5" y="0"/>
                  </a:lnTo>
                  <a:lnTo>
                    <a:pt x="10" y="15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1" name="Freeform 1329"/>
            <p:cNvSpPr>
              <a:spLocks/>
            </p:cNvSpPr>
            <p:nvPr/>
          </p:nvSpPr>
          <p:spPr bwMode="auto">
            <a:xfrm>
              <a:off x="6713538" y="1219200"/>
              <a:ext cx="1588" cy="9525"/>
            </a:xfrm>
            <a:custGeom>
              <a:avLst/>
              <a:gdLst>
                <a:gd name="T0" fmla="*/ 0 w 4"/>
                <a:gd name="T1" fmla="*/ 2147483646 h 19"/>
                <a:gd name="T2" fmla="*/ 0 w 4"/>
                <a:gd name="T3" fmla="*/ 2147483646 h 19"/>
                <a:gd name="T4" fmla="*/ 0 w 4"/>
                <a:gd name="T5" fmla="*/ 0 h 19"/>
                <a:gd name="T6" fmla="*/ 0 w 4"/>
                <a:gd name="T7" fmla="*/ 0 h 19"/>
                <a:gd name="T8" fmla="*/ 250283092 w 4"/>
                <a:gd name="T9" fmla="*/ 503891550 h 19"/>
                <a:gd name="T10" fmla="*/ 250283092 w 4"/>
                <a:gd name="T11" fmla="*/ 881873128 h 19"/>
                <a:gd name="T12" fmla="*/ 250283092 w 4"/>
                <a:gd name="T13" fmla="*/ 1511926311 h 19"/>
                <a:gd name="T14" fmla="*/ 0 w 4"/>
                <a:gd name="T15" fmla="*/ 2147483646 h 19"/>
                <a:gd name="T16" fmla="*/ 0 w 4"/>
                <a:gd name="T17" fmla="*/ 214748364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2" name="Freeform 1330"/>
            <p:cNvSpPr>
              <a:spLocks/>
            </p:cNvSpPr>
            <p:nvPr/>
          </p:nvSpPr>
          <p:spPr bwMode="auto">
            <a:xfrm>
              <a:off x="6477000" y="1376363"/>
              <a:ext cx="6350" cy="6350"/>
            </a:xfrm>
            <a:custGeom>
              <a:avLst/>
              <a:gdLst>
                <a:gd name="T0" fmla="*/ 1515076296 w 13"/>
                <a:gd name="T1" fmla="*/ 0 h 12"/>
                <a:gd name="T2" fmla="*/ 1515076296 w 13"/>
                <a:gd name="T3" fmla="*/ 0 h 12"/>
                <a:gd name="T4" fmla="*/ 0 w 13"/>
                <a:gd name="T5" fmla="*/ 1778110067 h 12"/>
                <a:gd name="T6" fmla="*/ 0 w 13"/>
                <a:gd name="T7" fmla="*/ 1778110067 h 12"/>
                <a:gd name="T8" fmla="*/ 349541123 w 13"/>
                <a:gd name="T9" fmla="*/ 740925938 h 12"/>
                <a:gd name="T10" fmla="*/ 466214069 w 13"/>
                <a:gd name="T11" fmla="*/ 296258192 h 12"/>
                <a:gd name="T12" fmla="*/ 815755192 w 13"/>
                <a:gd name="T13" fmla="*/ 148129096 h 12"/>
                <a:gd name="T14" fmla="*/ 1515076296 w 13"/>
                <a:gd name="T15" fmla="*/ 0 h 12"/>
                <a:gd name="T16" fmla="*/ 1515076296 w 13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3" y="5"/>
                  </a:lnTo>
                  <a:lnTo>
                    <a:pt x="4" y="2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3" name="Freeform 1331"/>
            <p:cNvSpPr>
              <a:spLocks/>
            </p:cNvSpPr>
            <p:nvPr/>
          </p:nvSpPr>
          <p:spPr bwMode="auto">
            <a:xfrm>
              <a:off x="6575425" y="966788"/>
              <a:ext cx="7938" cy="4763"/>
            </a:xfrm>
            <a:custGeom>
              <a:avLst/>
              <a:gdLst>
                <a:gd name="T0" fmla="*/ 0 w 13"/>
                <a:gd name="T1" fmla="*/ 1575068305 h 7"/>
                <a:gd name="T2" fmla="*/ 0 w 13"/>
                <a:gd name="T3" fmla="*/ 1575068305 h 7"/>
                <a:gd name="T4" fmla="*/ 2147483646 w 13"/>
                <a:gd name="T5" fmla="*/ 0 h 7"/>
                <a:gd name="T6" fmla="*/ 2147483646 w 13"/>
                <a:gd name="T7" fmla="*/ 0 h 7"/>
                <a:gd name="T8" fmla="*/ 2147483646 w 13"/>
                <a:gd name="T9" fmla="*/ 1575068305 h 7"/>
                <a:gd name="T10" fmla="*/ 2147483646 w 13"/>
                <a:gd name="T11" fmla="*/ 2147483646 h 7"/>
                <a:gd name="T12" fmla="*/ 1593565712 w 13"/>
                <a:gd name="T13" fmla="*/ 2147483646 h 7"/>
                <a:gd name="T14" fmla="*/ 0 w 13"/>
                <a:gd name="T15" fmla="*/ 1575068305 h 7"/>
                <a:gd name="T16" fmla="*/ 0 w 13"/>
                <a:gd name="T17" fmla="*/ 1575068305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lnTo>
                    <a:pt x="0" y="5"/>
                  </a:lnTo>
                  <a:lnTo>
                    <a:pt x="13" y="0"/>
                  </a:lnTo>
                  <a:lnTo>
                    <a:pt x="13" y="5"/>
                  </a:lnTo>
                  <a:lnTo>
                    <a:pt x="12" y="7"/>
                  </a:lnTo>
                  <a:lnTo>
                    <a:pt x="7" y="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4" name="Freeform 1332"/>
            <p:cNvSpPr>
              <a:spLocks/>
            </p:cNvSpPr>
            <p:nvPr/>
          </p:nvSpPr>
          <p:spPr bwMode="auto">
            <a:xfrm>
              <a:off x="6642100" y="966788"/>
              <a:ext cx="9525" cy="3175"/>
            </a:xfrm>
            <a:custGeom>
              <a:avLst/>
              <a:gdLst>
                <a:gd name="T0" fmla="*/ 2147483646 w 20"/>
                <a:gd name="T1" fmla="*/ 256047875 h 5"/>
                <a:gd name="T2" fmla="*/ 2147483646 w 20"/>
                <a:gd name="T3" fmla="*/ 256047875 h 5"/>
                <a:gd name="T4" fmla="*/ 1728323156 w 20"/>
                <a:gd name="T5" fmla="*/ 512095750 h 5"/>
                <a:gd name="T6" fmla="*/ 1296242486 w 20"/>
                <a:gd name="T7" fmla="*/ 1280239375 h 5"/>
                <a:gd name="T8" fmla="*/ 756198323 w 20"/>
                <a:gd name="T9" fmla="*/ 1280239375 h 5"/>
                <a:gd name="T10" fmla="*/ 0 w 20"/>
                <a:gd name="T11" fmla="*/ 512095750 h 5"/>
                <a:gd name="T12" fmla="*/ 0 w 20"/>
                <a:gd name="T13" fmla="*/ 512095750 h 5"/>
                <a:gd name="T14" fmla="*/ 540044164 w 20"/>
                <a:gd name="T15" fmla="*/ 0 h 5"/>
                <a:gd name="T16" fmla="*/ 1188278993 w 20"/>
                <a:gd name="T17" fmla="*/ 0 h 5"/>
                <a:gd name="T18" fmla="*/ 1620359663 w 20"/>
                <a:gd name="T19" fmla="*/ 0 h 5"/>
                <a:gd name="T20" fmla="*/ 2147483646 w 20"/>
                <a:gd name="T21" fmla="*/ 256047875 h 5"/>
                <a:gd name="T22" fmla="*/ 2147483646 w 20"/>
                <a:gd name="T23" fmla="*/ 256047875 h 5"/>
                <a:gd name="T24" fmla="*/ 2147483646 w 20"/>
                <a:gd name="T25" fmla="*/ 256047875 h 5"/>
                <a:gd name="T26" fmla="*/ 2147483646 w 20"/>
                <a:gd name="T27" fmla="*/ 25604787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" h="5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5"/>
                  </a:lnTo>
                  <a:lnTo>
                    <a:pt x="0" y="2"/>
                  </a:lnTo>
                  <a:lnTo>
                    <a:pt x="5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5" name="Freeform 1333"/>
            <p:cNvSpPr>
              <a:spLocks/>
            </p:cNvSpPr>
            <p:nvPr/>
          </p:nvSpPr>
          <p:spPr bwMode="auto">
            <a:xfrm>
              <a:off x="6200775" y="877888"/>
              <a:ext cx="4763" cy="3175"/>
            </a:xfrm>
            <a:custGeom>
              <a:avLst/>
              <a:gdLst>
                <a:gd name="T0" fmla="*/ 893010107 w 11"/>
                <a:gd name="T1" fmla="*/ 2000373825 h 4"/>
                <a:gd name="T2" fmla="*/ 893010107 w 11"/>
                <a:gd name="T3" fmla="*/ 2000373825 h 4"/>
                <a:gd name="T4" fmla="*/ 0 w 11"/>
                <a:gd name="T5" fmla="*/ 2000373825 h 4"/>
                <a:gd name="T6" fmla="*/ 0 w 11"/>
                <a:gd name="T7" fmla="*/ 2000373825 h 4"/>
                <a:gd name="T8" fmla="*/ 0 w 11"/>
                <a:gd name="T9" fmla="*/ 0 h 4"/>
                <a:gd name="T10" fmla="*/ 0 w 11"/>
                <a:gd name="T11" fmla="*/ 0 h 4"/>
                <a:gd name="T12" fmla="*/ 811827370 w 11"/>
                <a:gd name="T13" fmla="*/ 0 h 4"/>
                <a:gd name="T14" fmla="*/ 811827370 w 11"/>
                <a:gd name="T15" fmla="*/ 0 h 4"/>
                <a:gd name="T16" fmla="*/ 893010107 w 11"/>
                <a:gd name="T17" fmla="*/ 2000373825 h 4"/>
                <a:gd name="T18" fmla="*/ 893010107 w 11"/>
                <a:gd name="T19" fmla="*/ 2000373825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lnTo>
                    <a:pt x="11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6" name="Freeform 1334"/>
            <p:cNvSpPr>
              <a:spLocks/>
            </p:cNvSpPr>
            <p:nvPr/>
          </p:nvSpPr>
          <p:spPr bwMode="auto">
            <a:xfrm>
              <a:off x="6410325" y="1422400"/>
              <a:ext cx="7938" cy="4763"/>
            </a:xfrm>
            <a:custGeom>
              <a:avLst/>
              <a:gdLst>
                <a:gd name="T0" fmla="*/ 0 w 15"/>
                <a:gd name="T1" fmla="*/ 314828176 h 7"/>
                <a:gd name="T2" fmla="*/ 0 w 15"/>
                <a:gd name="T3" fmla="*/ 314828176 h 7"/>
                <a:gd name="T4" fmla="*/ 1926762163 w 15"/>
                <a:gd name="T5" fmla="*/ 0 h 7"/>
                <a:gd name="T6" fmla="*/ 1926762163 w 15"/>
                <a:gd name="T7" fmla="*/ 0 h 7"/>
                <a:gd name="T8" fmla="*/ 2147483646 w 15"/>
                <a:gd name="T9" fmla="*/ 1260240129 h 7"/>
                <a:gd name="T10" fmla="*/ 2147483646 w 15"/>
                <a:gd name="T11" fmla="*/ 1260240129 h 7"/>
                <a:gd name="T12" fmla="*/ 296295905 w 15"/>
                <a:gd name="T13" fmla="*/ 2147483646 h 7"/>
                <a:gd name="T14" fmla="*/ 296295905 w 15"/>
                <a:gd name="T15" fmla="*/ 2147483646 h 7"/>
                <a:gd name="T16" fmla="*/ 0 w 15"/>
                <a:gd name="T17" fmla="*/ 314828176 h 7"/>
                <a:gd name="T18" fmla="*/ 0 w 15"/>
                <a:gd name="T19" fmla="*/ 314828176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0" y="1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7" name="Freeform 1335"/>
            <p:cNvSpPr>
              <a:spLocks/>
            </p:cNvSpPr>
            <p:nvPr/>
          </p:nvSpPr>
          <p:spPr bwMode="auto">
            <a:xfrm>
              <a:off x="6240463" y="928688"/>
              <a:ext cx="6350" cy="3175"/>
            </a:xfrm>
            <a:custGeom>
              <a:avLst/>
              <a:gdLst>
                <a:gd name="T0" fmla="*/ 233107035 w 13"/>
                <a:gd name="T1" fmla="*/ 0 h 4"/>
                <a:gd name="T2" fmla="*/ 233107035 w 13"/>
                <a:gd name="T3" fmla="*/ 0 h 4"/>
                <a:gd name="T4" fmla="*/ 1515076296 w 13"/>
                <a:gd name="T5" fmla="*/ 500251413 h 4"/>
                <a:gd name="T6" fmla="*/ 1515076296 w 13"/>
                <a:gd name="T7" fmla="*/ 500251413 h 4"/>
                <a:gd name="T8" fmla="*/ 1515076296 w 13"/>
                <a:gd name="T9" fmla="*/ 2000373825 h 4"/>
                <a:gd name="T10" fmla="*/ 1515076296 w 13"/>
                <a:gd name="T11" fmla="*/ 2000373825 h 4"/>
                <a:gd name="T12" fmla="*/ 0 w 13"/>
                <a:gd name="T13" fmla="*/ 2000373825 h 4"/>
                <a:gd name="T14" fmla="*/ 0 w 13"/>
                <a:gd name="T15" fmla="*/ 2000373825 h 4"/>
                <a:gd name="T16" fmla="*/ 233107035 w 13"/>
                <a:gd name="T17" fmla="*/ 0 h 4"/>
                <a:gd name="T18" fmla="*/ 233107035 w 13"/>
                <a:gd name="T19" fmla="*/ 0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">
                  <a:moveTo>
                    <a:pt x="2" y="0"/>
                  </a:moveTo>
                  <a:lnTo>
                    <a:pt x="2" y="0"/>
                  </a:lnTo>
                  <a:lnTo>
                    <a:pt x="13" y="1"/>
                  </a:lnTo>
                  <a:lnTo>
                    <a:pt x="13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8" name="Freeform 1336"/>
            <p:cNvSpPr>
              <a:spLocks/>
            </p:cNvSpPr>
            <p:nvPr/>
          </p:nvSpPr>
          <p:spPr bwMode="auto">
            <a:xfrm>
              <a:off x="6070600" y="1116013"/>
              <a:ext cx="3175" cy="4763"/>
            </a:xfrm>
            <a:custGeom>
              <a:avLst/>
              <a:gdLst>
                <a:gd name="T0" fmla="*/ 279994632 w 7"/>
                <a:gd name="T1" fmla="*/ 1688347159 h 8"/>
                <a:gd name="T2" fmla="*/ 279994632 w 7"/>
                <a:gd name="T3" fmla="*/ 1688347159 h 8"/>
                <a:gd name="T4" fmla="*/ 0 w 7"/>
                <a:gd name="T5" fmla="*/ 210910403 h 8"/>
                <a:gd name="T6" fmla="*/ 0 w 7"/>
                <a:gd name="T7" fmla="*/ 210910403 h 8"/>
                <a:gd name="T8" fmla="*/ 559783343 w 7"/>
                <a:gd name="T9" fmla="*/ 0 h 8"/>
                <a:gd name="T10" fmla="*/ 559783343 w 7"/>
                <a:gd name="T11" fmla="*/ 0 h 8"/>
                <a:gd name="T12" fmla="*/ 653183225 w 7"/>
                <a:gd name="T13" fmla="*/ 1688347159 h 8"/>
                <a:gd name="T14" fmla="*/ 653183225 w 7"/>
                <a:gd name="T15" fmla="*/ 1688347159 h 8"/>
                <a:gd name="T16" fmla="*/ 279994632 w 7"/>
                <a:gd name="T17" fmla="*/ 1688347159 h 8"/>
                <a:gd name="T18" fmla="*/ 279994632 w 7"/>
                <a:gd name="T19" fmla="*/ 1688347159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lnTo>
                    <a:pt x="3" y="8"/>
                  </a:lnTo>
                  <a:lnTo>
                    <a:pt x="0" y="1"/>
                  </a:lnTo>
                  <a:lnTo>
                    <a:pt x="6" y="0"/>
                  </a:lnTo>
                  <a:lnTo>
                    <a:pt x="7" y="8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79" name="Freeform 1337"/>
            <p:cNvSpPr>
              <a:spLocks/>
            </p:cNvSpPr>
            <p:nvPr/>
          </p:nvSpPr>
          <p:spPr bwMode="auto">
            <a:xfrm>
              <a:off x="6081713" y="1114425"/>
              <a:ext cx="3175" cy="6350"/>
            </a:xfrm>
            <a:custGeom>
              <a:avLst/>
              <a:gdLst>
                <a:gd name="T0" fmla="*/ 373189046 w 7"/>
                <a:gd name="T1" fmla="*/ 0 h 10"/>
                <a:gd name="T2" fmla="*/ 373189046 w 7"/>
                <a:gd name="T3" fmla="*/ 0 h 10"/>
                <a:gd name="T4" fmla="*/ 653183225 w 7"/>
                <a:gd name="T5" fmla="*/ 768143625 h 10"/>
                <a:gd name="T6" fmla="*/ 653183225 w 7"/>
                <a:gd name="T7" fmla="*/ 1536287250 h 10"/>
                <a:gd name="T8" fmla="*/ 373189046 w 7"/>
                <a:gd name="T9" fmla="*/ 1792335125 h 10"/>
                <a:gd name="T10" fmla="*/ 0 w 7"/>
                <a:gd name="T11" fmla="*/ 2147483646 h 10"/>
                <a:gd name="T12" fmla="*/ 0 w 7"/>
                <a:gd name="T13" fmla="*/ 2147483646 h 10"/>
                <a:gd name="T14" fmla="*/ 373189046 w 7"/>
                <a:gd name="T15" fmla="*/ 0 h 10"/>
                <a:gd name="T16" fmla="*/ 373189046 w 7"/>
                <a:gd name="T17" fmla="*/ 0 h 10"/>
                <a:gd name="T18" fmla="*/ 373189046 w 7"/>
                <a:gd name="T19" fmla="*/ 0 h 10"/>
                <a:gd name="T20" fmla="*/ 373189046 w 7"/>
                <a:gd name="T21" fmla="*/ 0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7" y="6"/>
                  </a:lnTo>
                  <a:lnTo>
                    <a:pt x="4" y="7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0" name="Freeform 1338"/>
            <p:cNvSpPr>
              <a:spLocks/>
            </p:cNvSpPr>
            <p:nvPr/>
          </p:nvSpPr>
          <p:spPr bwMode="auto">
            <a:xfrm>
              <a:off x="6210300" y="876300"/>
              <a:ext cx="4763" cy="1588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080542277 w 10"/>
                <a:gd name="T5" fmla="*/ 0 h 3"/>
                <a:gd name="T6" fmla="*/ 1080542277 w 10"/>
                <a:gd name="T7" fmla="*/ 0 h 3"/>
                <a:gd name="T8" fmla="*/ 1080542277 w 10"/>
                <a:gd name="T9" fmla="*/ 444947543 h 3"/>
                <a:gd name="T10" fmla="*/ 1080542277 w 10"/>
                <a:gd name="T11" fmla="*/ 444947543 h 3"/>
                <a:gd name="T12" fmla="*/ 0 w 10"/>
                <a:gd name="T13" fmla="*/ 444947543 h 3"/>
                <a:gd name="T14" fmla="*/ 0 w 10"/>
                <a:gd name="T15" fmla="*/ 444947543 h 3"/>
                <a:gd name="T16" fmla="*/ 0 w 10"/>
                <a:gd name="T17" fmla="*/ 0 h 3"/>
                <a:gd name="T18" fmla="*/ 0 w 10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1" name="Freeform 1339"/>
            <p:cNvSpPr>
              <a:spLocks/>
            </p:cNvSpPr>
            <p:nvPr/>
          </p:nvSpPr>
          <p:spPr bwMode="auto">
            <a:xfrm>
              <a:off x="6672263" y="1146175"/>
              <a:ext cx="4763" cy="4763"/>
            </a:xfrm>
            <a:custGeom>
              <a:avLst/>
              <a:gdLst>
                <a:gd name="T0" fmla="*/ 1477436756 w 8"/>
                <a:gd name="T1" fmla="*/ 1334002517 h 9"/>
                <a:gd name="T2" fmla="*/ 1477436756 w 8"/>
                <a:gd name="T3" fmla="*/ 1334002517 h 9"/>
                <a:gd name="T4" fmla="*/ 0 w 8"/>
                <a:gd name="T5" fmla="*/ 0 h 9"/>
                <a:gd name="T6" fmla="*/ 0 w 8"/>
                <a:gd name="T7" fmla="*/ 0 h 9"/>
                <a:gd name="T8" fmla="*/ 1055261107 w 8"/>
                <a:gd name="T9" fmla="*/ 148160524 h 9"/>
                <a:gd name="T10" fmla="*/ 1688347159 w 8"/>
                <a:gd name="T11" fmla="*/ 296320519 h 9"/>
                <a:gd name="T12" fmla="*/ 1688347159 w 8"/>
                <a:gd name="T13" fmla="*/ 741081521 h 9"/>
                <a:gd name="T14" fmla="*/ 1055261107 w 8"/>
                <a:gd name="T15" fmla="*/ 1334002517 h 9"/>
                <a:gd name="T16" fmla="*/ 1055261107 w 8"/>
                <a:gd name="T17" fmla="*/ 1334002517 h 9"/>
                <a:gd name="T18" fmla="*/ 1477436756 w 8"/>
                <a:gd name="T19" fmla="*/ 1334002517 h 9"/>
                <a:gd name="T20" fmla="*/ 1477436756 w 8"/>
                <a:gd name="T21" fmla="*/ 133400251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9">
                  <a:moveTo>
                    <a:pt x="7" y="9"/>
                  </a:moveTo>
                  <a:lnTo>
                    <a:pt x="7" y="9"/>
                  </a:lnTo>
                  <a:lnTo>
                    <a:pt x="0" y="0"/>
                  </a:lnTo>
                  <a:lnTo>
                    <a:pt x="5" y="1"/>
                  </a:lnTo>
                  <a:lnTo>
                    <a:pt x="8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2" name="Freeform 1340"/>
            <p:cNvSpPr>
              <a:spLocks/>
            </p:cNvSpPr>
            <p:nvPr/>
          </p:nvSpPr>
          <p:spPr bwMode="auto">
            <a:xfrm>
              <a:off x="6723063" y="1063625"/>
              <a:ext cx="7938" cy="3175"/>
            </a:xfrm>
            <a:custGeom>
              <a:avLst/>
              <a:gdLst>
                <a:gd name="T0" fmla="*/ 0 w 16"/>
                <a:gd name="T1" fmla="*/ 653183225 h 7"/>
                <a:gd name="T2" fmla="*/ 0 w 16"/>
                <a:gd name="T3" fmla="*/ 653183225 h 7"/>
                <a:gd name="T4" fmla="*/ 1953859320 w 16"/>
                <a:gd name="T5" fmla="*/ 0 h 7"/>
                <a:gd name="T6" fmla="*/ 1953859320 w 16"/>
                <a:gd name="T7" fmla="*/ 0 h 7"/>
                <a:gd name="T8" fmla="*/ 1709688425 w 16"/>
                <a:gd name="T9" fmla="*/ 373189046 h 7"/>
                <a:gd name="T10" fmla="*/ 1587602977 w 16"/>
                <a:gd name="T11" fmla="*/ 559783343 h 7"/>
                <a:gd name="T12" fmla="*/ 1343186003 w 16"/>
                <a:gd name="T13" fmla="*/ 653183225 h 7"/>
                <a:gd name="T14" fmla="*/ 1099015108 w 16"/>
                <a:gd name="T15" fmla="*/ 653183225 h 7"/>
                <a:gd name="T16" fmla="*/ 488587869 w 16"/>
                <a:gd name="T17" fmla="*/ 653183225 h 7"/>
                <a:gd name="T18" fmla="*/ 0 w 16"/>
                <a:gd name="T19" fmla="*/ 653183225 h 7"/>
                <a:gd name="T20" fmla="*/ 0 w 16"/>
                <a:gd name="T21" fmla="*/ 653183225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7">
                  <a:moveTo>
                    <a:pt x="0" y="7"/>
                  </a:moveTo>
                  <a:lnTo>
                    <a:pt x="0" y="7"/>
                  </a:lnTo>
                  <a:lnTo>
                    <a:pt x="16" y="0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4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3" name="Freeform 1341"/>
            <p:cNvSpPr>
              <a:spLocks/>
            </p:cNvSpPr>
            <p:nvPr/>
          </p:nvSpPr>
          <p:spPr bwMode="auto">
            <a:xfrm>
              <a:off x="6299200" y="1246188"/>
              <a:ext cx="95250" cy="20638"/>
            </a:xfrm>
            <a:custGeom>
              <a:avLst/>
              <a:gdLst>
                <a:gd name="T0" fmla="*/ 2147483646 w 178"/>
                <a:gd name="T1" fmla="*/ 1510709855 h 40"/>
                <a:gd name="T2" fmla="*/ 2147483646 w 178"/>
                <a:gd name="T3" fmla="*/ 1236253348 h 40"/>
                <a:gd name="T4" fmla="*/ 2147483646 w 178"/>
                <a:gd name="T5" fmla="*/ 1236253348 h 40"/>
                <a:gd name="T6" fmla="*/ 2147483646 w 178"/>
                <a:gd name="T7" fmla="*/ 1510709855 h 40"/>
                <a:gd name="T8" fmla="*/ 2147483646 w 178"/>
                <a:gd name="T9" fmla="*/ 1236253348 h 40"/>
                <a:gd name="T10" fmla="*/ 2147483646 w 178"/>
                <a:gd name="T11" fmla="*/ 549445990 h 40"/>
                <a:gd name="T12" fmla="*/ 2147483646 w 178"/>
                <a:gd name="T13" fmla="*/ 824168727 h 40"/>
                <a:gd name="T14" fmla="*/ 2147483646 w 178"/>
                <a:gd name="T15" fmla="*/ 824168727 h 40"/>
                <a:gd name="T16" fmla="*/ 2147483646 w 178"/>
                <a:gd name="T17" fmla="*/ 412084621 h 40"/>
                <a:gd name="T18" fmla="*/ 2147483646 w 178"/>
                <a:gd name="T19" fmla="*/ 0 h 40"/>
                <a:gd name="T20" fmla="*/ 2147483646 w 178"/>
                <a:gd name="T21" fmla="*/ 274722737 h 40"/>
                <a:gd name="T22" fmla="*/ 2147483646 w 178"/>
                <a:gd name="T23" fmla="*/ 824168727 h 40"/>
                <a:gd name="T24" fmla="*/ 2147483646 w 178"/>
                <a:gd name="T25" fmla="*/ 1236253348 h 40"/>
                <a:gd name="T26" fmla="*/ 2147483646 w 178"/>
                <a:gd name="T27" fmla="*/ 1785433108 h 40"/>
                <a:gd name="T28" fmla="*/ 2147483646 w 178"/>
                <a:gd name="T29" fmla="*/ 1922794477 h 40"/>
                <a:gd name="T30" fmla="*/ 2147483646 w 178"/>
                <a:gd name="T31" fmla="*/ 2147483646 h 40"/>
                <a:gd name="T32" fmla="*/ 2147483646 w 178"/>
                <a:gd name="T33" fmla="*/ 2147483646 h 40"/>
                <a:gd name="T34" fmla="*/ 2147483646 w 178"/>
                <a:gd name="T35" fmla="*/ 2147483646 h 40"/>
                <a:gd name="T36" fmla="*/ 2147483646 w 178"/>
                <a:gd name="T37" fmla="*/ 2147483646 h 40"/>
                <a:gd name="T38" fmla="*/ 2147483646 w 178"/>
                <a:gd name="T39" fmla="*/ 2147483646 h 40"/>
                <a:gd name="T40" fmla="*/ 2147483646 w 178"/>
                <a:gd name="T41" fmla="*/ 2147483646 h 40"/>
                <a:gd name="T42" fmla="*/ 2147483646 w 178"/>
                <a:gd name="T43" fmla="*/ 2147483646 h 40"/>
                <a:gd name="T44" fmla="*/ 2147483646 w 178"/>
                <a:gd name="T45" fmla="*/ 2147483646 h 40"/>
                <a:gd name="T46" fmla="*/ 2147483646 w 178"/>
                <a:gd name="T47" fmla="*/ 2147483646 h 40"/>
                <a:gd name="T48" fmla="*/ 2147483646 w 178"/>
                <a:gd name="T49" fmla="*/ 2147483646 h 40"/>
                <a:gd name="T50" fmla="*/ 2147483646 w 178"/>
                <a:gd name="T51" fmla="*/ 2147483646 h 40"/>
                <a:gd name="T52" fmla="*/ 2147483646 w 178"/>
                <a:gd name="T53" fmla="*/ 2147483646 h 40"/>
                <a:gd name="T54" fmla="*/ 2147483646 w 178"/>
                <a:gd name="T55" fmla="*/ 2147483646 h 40"/>
                <a:gd name="T56" fmla="*/ 2147483646 w 178"/>
                <a:gd name="T57" fmla="*/ 2147483646 h 40"/>
                <a:gd name="T58" fmla="*/ 2147483646 w 178"/>
                <a:gd name="T59" fmla="*/ 2147483646 h 40"/>
                <a:gd name="T60" fmla="*/ 0 w 178"/>
                <a:gd name="T61" fmla="*/ 2147483646 h 40"/>
                <a:gd name="T62" fmla="*/ 2147483646 w 178"/>
                <a:gd name="T63" fmla="*/ 2147483646 h 40"/>
                <a:gd name="T64" fmla="*/ 2147483646 w 178"/>
                <a:gd name="T65" fmla="*/ 2147483646 h 40"/>
                <a:gd name="T66" fmla="*/ 2147483646 w 178"/>
                <a:gd name="T67" fmla="*/ 1373614717 h 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78" h="40">
                  <a:moveTo>
                    <a:pt x="24" y="11"/>
                  </a:moveTo>
                  <a:lnTo>
                    <a:pt x="24" y="11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0"/>
                  </a:lnTo>
                  <a:lnTo>
                    <a:pt x="45" y="9"/>
                  </a:lnTo>
                  <a:lnTo>
                    <a:pt x="50" y="4"/>
                  </a:lnTo>
                  <a:lnTo>
                    <a:pt x="56" y="4"/>
                  </a:lnTo>
                  <a:lnTo>
                    <a:pt x="67" y="6"/>
                  </a:lnTo>
                  <a:lnTo>
                    <a:pt x="70" y="6"/>
                  </a:lnTo>
                  <a:lnTo>
                    <a:pt x="74" y="4"/>
                  </a:lnTo>
                  <a:lnTo>
                    <a:pt x="81" y="3"/>
                  </a:lnTo>
                  <a:lnTo>
                    <a:pt x="92" y="0"/>
                  </a:lnTo>
                  <a:lnTo>
                    <a:pt x="103" y="0"/>
                  </a:lnTo>
                  <a:lnTo>
                    <a:pt x="108" y="2"/>
                  </a:lnTo>
                  <a:lnTo>
                    <a:pt x="113" y="3"/>
                  </a:lnTo>
                  <a:lnTo>
                    <a:pt x="118" y="6"/>
                  </a:lnTo>
                  <a:lnTo>
                    <a:pt x="124" y="9"/>
                  </a:lnTo>
                  <a:lnTo>
                    <a:pt x="129" y="11"/>
                  </a:lnTo>
                  <a:lnTo>
                    <a:pt x="136" y="13"/>
                  </a:lnTo>
                  <a:lnTo>
                    <a:pt x="153" y="14"/>
                  </a:lnTo>
                  <a:lnTo>
                    <a:pt x="165" y="25"/>
                  </a:lnTo>
                  <a:lnTo>
                    <a:pt x="172" y="32"/>
                  </a:lnTo>
                  <a:lnTo>
                    <a:pt x="178" y="40"/>
                  </a:lnTo>
                  <a:lnTo>
                    <a:pt x="139" y="40"/>
                  </a:lnTo>
                  <a:lnTo>
                    <a:pt x="136" y="36"/>
                  </a:lnTo>
                  <a:lnTo>
                    <a:pt x="135" y="32"/>
                  </a:lnTo>
                  <a:lnTo>
                    <a:pt x="131" y="29"/>
                  </a:lnTo>
                  <a:lnTo>
                    <a:pt x="126" y="28"/>
                  </a:lnTo>
                  <a:lnTo>
                    <a:pt x="117" y="25"/>
                  </a:lnTo>
                  <a:lnTo>
                    <a:pt x="107" y="24"/>
                  </a:lnTo>
                  <a:lnTo>
                    <a:pt x="99" y="24"/>
                  </a:lnTo>
                  <a:lnTo>
                    <a:pt x="93" y="27"/>
                  </a:lnTo>
                  <a:lnTo>
                    <a:pt x="89" y="29"/>
                  </a:lnTo>
                  <a:lnTo>
                    <a:pt x="86" y="35"/>
                  </a:lnTo>
                  <a:lnTo>
                    <a:pt x="50" y="38"/>
                  </a:lnTo>
                  <a:lnTo>
                    <a:pt x="49" y="36"/>
                  </a:lnTo>
                  <a:lnTo>
                    <a:pt x="49" y="33"/>
                  </a:lnTo>
                  <a:lnTo>
                    <a:pt x="52" y="27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6" y="18"/>
                  </a:lnTo>
                  <a:lnTo>
                    <a:pt x="39" y="20"/>
                  </a:lnTo>
                  <a:lnTo>
                    <a:pt x="30" y="38"/>
                  </a:lnTo>
                  <a:lnTo>
                    <a:pt x="0" y="22"/>
                  </a:lnTo>
                  <a:lnTo>
                    <a:pt x="13" y="20"/>
                  </a:lnTo>
                  <a:lnTo>
                    <a:pt x="20" y="18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4" y="10"/>
                  </a:lnTo>
                  <a:lnTo>
                    <a:pt x="24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4" name="Freeform 1342"/>
            <p:cNvSpPr>
              <a:spLocks/>
            </p:cNvSpPr>
            <p:nvPr/>
          </p:nvSpPr>
          <p:spPr bwMode="auto">
            <a:xfrm>
              <a:off x="6467475" y="1144588"/>
              <a:ext cx="26988" cy="17463"/>
            </a:xfrm>
            <a:custGeom>
              <a:avLst/>
              <a:gdLst>
                <a:gd name="T0" fmla="*/ 2147483646 w 49"/>
                <a:gd name="T1" fmla="*/ 2147483646 h 32"/>
                <a:gd name="T2" fmla="*/ 2147483646 w 49"/>
                <a:gd name="T3" fmla="*/ 2147483646 h 32"/>
                <a:gd name="T4" fmla="*/ 2147483646 w 49"/>
                <a:gd name="T5" fmla="*/ 2147483646 h 32"/>
                <a:gd name="T6" fmla="*/ 2147483646 w 49"/>
                <a:gd name="T7" fmla="*/ 2147483646 h 32"/>
                <a:gd name="T8" fmla="*/ 0 w 49"/>
                <a:gd name="T9" fmla="*/ 1950350789 h 32"/>
                <a:gd name="T10" fmla="*/ 0 w 49"/>
                <a:gd name="T11" fmla="*/ 1950350789 h 32"/>
                <a:gd name="T12" fmla="*/ 167147700 w 49"/>
                <a:gd name="T13" fmla="*/ 1137630409 h 32"/>
                <a:gd name="T14" fmla="*/ 668287872 w 49"/>
                <a:gd name="T15" fmla="*/ 487513480 h 32"/>
                <a:gd name="T16" fmla="*/ 1503723993 w 49"/>
                <a:gd name="T17" fmla="*/ 0 h 32"/>
                <a:gd name="T18" fmla="*/ 2147483646 w 49"/>
                <a:gd name="T19" fmla="*/ 0 h 32"/>
                <a:gd name="T20" fmla="*/ 2147483646 w 49"/>
                <a:gd name="T21" fmla="*/ 0 h 32"/>
                <a:gd name="T22" fmla="*/ 2147483646 w 49"/>
                <a:gd name="T23" fmla="*/ 2147483646 h 32"/>
                <a:gd name="T24" fmla="*/ 2147483646 w 49"/>
                <a:gd name="T25" fmla="*/ 2147483646 h 32"/>
                <a:gd name="T26" fmla="*/ 2147483646 w 49"/>
                <a:gd name="T27" fmla="*/ 2147483646 h 32"/>
                <a:gd name="T28" fmla="*/ 2147483646 w 49"/>
                <a:gd name="T29" fmla="*/ 2147483646 h 32"/>
                <a:gd name="T30" fmla="*/ 2147483646 w 49"/>
                <a:gd name="T31" fmla="*/ 2147483646 h 32"/>
                <a:gd name="T32" fmla="*/ 2147483646 w 49"/>
                <a:gd name="T33" fmla="*/ 2147483646 h 32"/>
                <a:gd name="T34" fmla="*/ 2147483646 w 49"/>
                <a:gd name="T35" fmla="*/ 2147483646 h 32"/>
                <a:gd name="T36" fmla="*/ 2147483646 w 49"/>
                <a:gd name="T37" fmla="*/ 2147483646 h 32"/>
                <a:gd name="T38" fmla="*/ 2147483646 w 49"/>
                <a:gd name="T39" fmla="*/ 2147483646 h 32"/>
                <a:gd name="T40" fmla="*/ 2147483646 w 49"/>
                <a:gd name="T41" fmla="*/ 2147483646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32">
                  <a:moveTo>
                    <a:pt x="49" y="25"/>
                  </a:moveTo>
                  <a:lnTo>
                    <a:pt x="49" y="25"/>
                  </a:lnTo>
                  <a:lnTo>
                    <a:pt x="19" y="32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9" y="0"/>
                  </a:lnTo>
                  <a:lnTo>
                    <a:pt x="18" y="0"/>
                  </a:lnTo>
                  <a:lnTo>
                    <a:pt x="19" y="21"/>
                  </a:lnTo>
                  <a:lnTo>
                    <a:pt x="23" y="21"/>
                  </a:lnTo>
                  <a:lnTo>
                    <a:pt x="27" y="21"/>
                  </a:lnTo>
                  <a:lnTo>
                    <a:pt x="36" y="18"/>
                  </a:lnTo>
                  <a:lnTo>
                    <a:pt x="40" y="18"/>
                  </a:lnTo>
                  <a:lnTo>
                    <a:pt x="44" y="18"/>
                  </a:lnTo>
                  <a:lnTo>
                    <a:pt x="47" y="21"/>
                  </a:lnTo>
                  <a:lnTo>
                    <a:pt x="49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5" name="Freeform 1343"/>
            <p:cNvSpPr>
              <a:spLocks/>
            </p:cNvSpPr>
            <p:nvPr/>
          </p:nvSpPr>
          <p:spPr bwMode="auto">
            <a:xfrm>
              <a:off x="6481763" y="1133475"/>
              <a:ext cx="30163" cy="11113"/>
            </a:xfrm>
            <a:custGeom>
              <a:avLst/>
              <a:gdLst>
                <a:gd name="T0" fmla="*/ 0 w 57"/>
                <a:gd name="T1" fmla="*/ 1692096786 h 23"/>
                <a:gd name="T2" fmla="*/ 0 w 57"/>
                <a:gd name="T3" fmla="*/ 1692096786 h 23"/>
                <a:gd name="T4" fmla="*/ 1630034979 w 57"/>
                <a:gd name="T5" fmla="*/ 1692096786 h 23"/>
                <a:gd name="T6" fmla="*/ 2147483646 w 57"/>
                <a:gd name="T7" fmla="*/ 1466343439 h 23"/>
                <a:gd name="T8" fmla="*/ 2147483646 w 57"/>
                <a:gd name="T9" fmla="*/ 1240823948 h 23"/>
                <a:gd name="T10" fmla="*/ 2147483646 w 57"/>
                <a:gd name="T11" fmla="*/ 902311338 h 23"/>
                <a:gd name="T12" fmla="*/ 2147483646 w 57"/>
                <a:gd name="T13" fmla="*/ 564032101 h 23"/>
                <a:gd name="T14" fmla="*/ 2147483646 w 57"/>
                <a:gd name="T15" fmla="*/ 0 h 23"/>
                <a:gd name="T16" fmla="*/ 2147483646 w 57"/>
                <a:gd name="T17" fmla="*/ 0 h 23"/>
                <a:gd name="T18" fmla="*/ 2147483646 w 57"/>
                <a:gd name="T19" fmla="*/ 564032101 h 23"/>
                <a:gd name="T20" fmla="*/ 2147483646 w 57"/>
                <a:gd name="T21" fmla="*/ 564032101 h 23"/>
                <a:gd name="T22" fmla="*/ 2147483646 w 57"/>
                <a:gd name="T23" fmla="*/ 1353583693 h 23"/>
                <a:gd name="T24" fmla="*/ 2147483646 w 57"/>
                <a:gd name="T25" fmla="*/ 1692096786 h 23"/>
                <a:gd name="T26" fmla="*/ 2147483646 w 57"/>
                <a:gd name="T27" fmla="*/ 2030376023 h 23"/>
                <a:gd name="T28" fmla="*/ 2147483646 w 57"/>
                <a:gd name="T29" fmla="*/ 2030376023 h 23"/>
                <a:gd name="T30" fmla="*/ 2147483646 w 57"/>
                <a:gd name="T31" fmla="*/ 2147483646 h 23"/>
                <a:gd name="T32" fmla="*/ 2147483646 w 57"/>
                <a:gd name="T33" fmla="*/ 2147483646 h 23"/>
                <a:gd name="T34" fmla="*/ 2147483646 w 57"/>
                <a:gd name="T35" fmla="*/ 2147483646 h 23"/>
                <a:gd name="T36" fmla="*/ 2147483646 w 57"/>
                <a:gd name="T37" fmla="*/ 2147483646 h 23"/>
                <a:gd name="T38" fmla="*/ 2147483646 w 57"/>
                <a:gd name="T39" fmla="*/ 2143135769 h 23"/>
                <a:gd name="T40" fmla="*/ 2147483646 w 57"/>
                <a:gd name="T41" fmla="*/ 2147483646 h 23"/>
                <a:gd name="T42" fmla="*/ 1926303373 w 57"/>
                <a:gd name="T43" fmla="*/ 2147483646 h 23"/>
                <a:gd name="T44" fmla="*/ 889084588 w 57"/>
                <a:gd name="T45" fmla="*/ 2147483646 h 23"/>
                <a:gd name="T46" fmla="*/ 889084588 w 57"/>
                <a:gd name="T47" fmla="*/ 2147483646 h 23"/>
                <a:gd name="T48" fmla="*/ 444682525 w 57"/>
                <a:gd name="T49" fmla="*/ 2147483646 h 23"/>
                <a:gd name="T50" fmla="*/ 0 w 57"/>
                <a:gd name="T51" fmla="*/ 2143135769 h 23"/>
                <a:gd name="T52" fmla="*/ 0 w 57"/>
                <a:gd name="T53" fmla="*/ 2143135769 h 23"/>
                <a:gd name="T54" fmla="*/ 0 w 57"/>
                <a:gd name="T55" fmla="*/ 1692096786 h 23"/>
                <a:gd name="T56" fmla="*/ 0 w 57"/>
                <a:gd name="T57" fmla="*/ 1692096786 h 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lnTo>
                    <a:pt x="0" y="15"/>
                  </a:lnTo>
                  <a:lnTo>
                    <a:pt x="11" y="15"/>
                  </a:lnTo>
                  <a:lnTo>
                    <a:pt x="20" y="13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3" y="0"/>
                  </a:lnTo>
                  <a:lnTo>
                    <a:pt x="57" y="5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3" y="18"/>
                  </a:lnTo>
                  <a:lnTo>
                    <a:pt x="43" y="22"/>
                  </a:lnTo>
                  <a:lnTo>
                    <a:pt x="38" y="23"/>
                  </a:lnTo>
                  <a:lnTo>
                    <a:pt x="33" y="22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13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6" name="Freeform 1344"/>
            <p:cNvSpPr>
              <a:spLocks/>
            </p:cNvSpPr>
            <p:nvPr/>
          </p:nvSpPr>
          <p:spPr bwMode="auto">
            <a:xfrm>
              <a:off x="6289675" y="1238250"/>
              <a:ext cx="22225" cy="14288"/>
            </a:xfrm>
            <a:custGeom>
              <a:avLst/>
              <a:gdLst>
                <a:gd name="T0" fmla="*/ 2147483646 w 43"/>
                <a:gd name="T1" fmla="*/ 2147483646 h 27"/>
                <a:gd name="T2" fmla="*/ 2147483646 w 43"/>
                <a:gd name="T3" fmla="*/ 2147483646 h 27"/>
                <a:gd name="T4" fmla="*/ 2147483646 w 43"/>
                <a:gd name="T5" fmla="*/ 2147483646 h 27"/>
                <a:gd name="T6" fmla="*/ 2147483646 w 43"/>
                <a:gd name="T7" fmla="*/ 2147483646 h 27"/>
                <a:gd name="T8" fmla="*/ 2147483646 w 43"/>
                <a:gd name="T9" fmla="*/ 2147483646 h 27"/>
                <a:gd name="T10" fmla="*/ 1380871295 w 43"/>
                <a:gd name="T11" fmla="*/ 2147483646 h 27"/>
                <a:gd name="T12" fmla="*/ 0 w 43"/>
                <a:gd name="T13" fmla="*/ 2147483646 h 27"/>
                <a:gd name="T14" fmla="*/ 0 w 43"/>
                <a:gd name="T15" fmla="*/ 2147483646 h 27"/>
                <a:gd name="T16" fmla="*/ 552188395 w 43"/>
                <a:gd name="T17" fmla="*/ 0 h 27"/>
                <a:gd name="T18" fmla="*/ 552188395 w 43"/>
                <a:gd name="T19" fmla="*/ 0 h 27"/>
                <a:gd name="T20" fmla="*/ 1104643490 w 43"/>
                <a:gd name="T21" fmla="*/ 148139572 h 27"/>
                <a:gd name="T22" fmla="*/ 1794945270 w 43"/>
                <a:gd name="T23" fmla="*/ 592838225 h 27"/>
                <a:gd name="T24" fmla="*/ 2147483646 w 43"/>
                <a:gd name="T25" fmla="*/ 1333816022 h 27"/>
                <a:gd name="T26" fmla="*/ 2147483646 w 43"/>
                <a:gd name="T27" fmla="*/ 1630095165 h 27"/>
                <a:gd name="T28" fmla="*/ 2147483646 w 43"/>
                <a:gd name="T29" fmla="*/ 1926374308 h 27"/>
                <a:gd name="T30" fmla="*/ 2147483646 w 43"/>
                <a:gd name="T31" fmla="*/ 2147483646 h 27"/>
                <a:gd name="T32" fmla="*/ 2147483646 w 43"/>
                <a:gd name="T33" fmla="*/ 1926374308 h 27"/>
                <a:gd name="T34" fmla="*/ 2147483646 w 43"/>
                <a:gd name="T35" fmla="*/ 1926374308 h 27"/>
                <a:gd name="T36" fmla="*/ 2147483646 w 43"/>
                <a:gd name="T37" fmla="*/ 1926374308 h 27"/>
                <a:gd name="T38" fmla="*/ 2147483646 w 43"/>
                <a:gd name="T39" fmla="*/ 2147483646 h 27"/>
                <a:gd name="T40" fmla="*/ 2147483646 w 43"/>
                <a:gd name="T41" fmla="*/ 2147483646 h 27"/>
                <a:gd name="T42" fmla="*/ 2147483646 w 43"/>
                <a:gd name="T43" fmla="*/ 2147483646 h 27"/>
                <a:gd name="T44" fmla="*/ 2147483646 w 43"/>
                <a:gd name="T45" fmla="*/ 2147483646 h 27"/>
                <a:gd name="T46" fmla="*/ 2147483646 w 43"/>
                <a:gd name="T47" fmla="*/ 2147483646 h 27"/>
                <a:gd name="T48" fmla="*/ 2147483646 w 43"/>
                <a:gd name="T49" fmla="*/ 2147483646 h 27"/>
                <a:gd name="T50" fmla="*/ 2147483646 w 43"/>
                <a:gd name="T51" fmla="*/ 2147483646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3" h="27">
                  <a:moveTo>
                    <a:pt x="43" y="26"/>
                  </a:moveTo>
                  <a:lnTo>
                    <a:pt x="43" y="26"/>
                  </a:lnTo>
                  <a:lnTo>
                    <a:pt x="36" y="27"/>
                  </a:lnTo>
                  <a:lnTo>
                    <a:pt x="31" y="27"/>
                  </a:lnTo>
                  <a:lnTo>
                    <a:pt x="21" y="25"/>
                  </a:lnTo>
                  <a:lnTo>
                    <a:pt x="10" y="20"/>
                  </a:lnTo>
                  <a:lnTo>
                    <a:pt x="0" y="16"/>
                  </a:lnTo>
                  <a:lnTo>
                    <a:pt x="4" y="0"/>
                  </a:lnTo>
                  <a:lnTo>
                    <a:pt x="8" y="1"/>
                  </a:lnTo>
                  <a:lnTo>
                    <a:pt x="13" y="4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6" y="13"/>
                  </a:lnTo>
                  <a:lnTo>
                    <a:pt x="31" y="15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5" y="18"/>
                  </a:lnTo>
                  <a:lnTo>
                    <a:pt x="35" y="22"/>
                  </a:lnTo>
                  <a:lnTo>
                    <a:pt x="37" y="25"/>
                  </a:lnTo>
                  <a:lnTo>
                    <a:pt x="4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7" name="Freeform 1345"/>
            <p:cNvSpPr>
              <a:spLocks/>
            </p:cNvSpPr>
            <p:nvPr/>
          </p:nvSpPr>
          <p:spPr bwMode="auto">
            <a:xfrm>
              <a:off x="6346825" y="1231900"/>
              <a:ext cx="26988" cy="7938"/>
            </a:xfrm>
            <a:custGeom>
              <a:avLst/>
              <a:gdLst>
                <a:gd name="T0" fmla="*/ 0 w 51"/>
                <a:gd name="T1" fmla="*/ 1630186312 h 15"/>
                <a:gd name="T2" fmla="*/ 0 w 51"/>
                <a:gd name="T3" fmla="*/ 1630186312 h 15"/>
                <a:gd name="T4" fmla="*/ 1185357411 w 51"/>
                <a:gd name="T5" fmla="*/ 0 h 15"/>
                <a:gd name="T6" fmla="*/ 1185357411 w 51"/>
                <a:gd name="T7" fmla="*/ 0 h 15"/>
                <a:gd name="T8" fmla="*/ 2147483646 w 51"/>
                <a:gd name="T9" fmla="*/ 592871227 h 15"/>
                <a:gd name="T10" fmla="*/ 2147483646 w 51"/>
                <a:gd name="T11" fmla="*/ 1037315084 h 15"/>
                <a:gd name="T12" fmla="*/ 2147483646 w 51"/>
                <a:gd name="T13" fmla="*/ 1037315084 h 15"/>
                <a:gd name="T14" fmla="*/ 2147483646 w 51"/>
                <a:gd name="T15" fmla="*/ 741019180 h 15"/>
                <a:gd name="T16" fmla="*/ 2147483646 w 51"/>
                <a:gd name="T17" fmla="*/ 592871227 h 15"/>
                <a:gd name="T18" fmla="*/ 2147483646 w 51"/>
                <a:gd name="T19" fmla="*/ 592871227 h 15"/>
                <a:gd name="T20" fmla="*/ 2147483646 w 51"/>
                <a:gd name="T21" fmla="*/ 444723804 h 15"/>
                <a:gd name="T22" fmla="*/ 2147483646 w 51"/>
                <a:gd name="T23" fmla="*/ 592871227 h 15"/>
                <a:gd name="T24" fmla="*/ 2147483646 w 51"/>
                <a:gd name="T25" fmla="*/ 1778334264 h 15"/>
                <a:gd name="T26" fmla="*/ 2147483646 w 51"/>
                <a:gd name="T27" fmla="*/ 1778334264 h 15"/>
                <a:gd name="T28" fmla="*/ 2147483646 w 51"/>
                <a:gd name="T29" fmla="*/ 2074910116 h 15"/>
                <a:gd name="T30" fmla="*/ 2147483646 w 51"/>
                <a:gd name="T31" fmla="*/ 2147483646 h 15"/>
                <a:gd name="T32" fmla="*/ 1926310834 w 51"/>
                <a:gd name="T33" fmla="*/ 2147483646 h 15"/>
                <a:gd name="T34" fmla="*/ 1037222925 w 51"/>
                <a:gd name="T35" fmla="*/ 2074910116 h 15"/>
                <a:gd name="T36" fmla="*/ 0 w 51"/>
                <a:gd name="T37" fmla="*/ 1630186312 h 15"/>
                <a:gd name="T38" fmla="*/ 0 w 51"/>
                <a:gd name="T39" fmla="*/ 1630186312 h 1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1" h="15">
                  <a:moveTo>
                    <a:pt x="0" y="11"/>
                  </a:moveTo>
                  <a:lnTo>
                    <a:pt x="0" y="11"/>
                  </a:lnTo>
                  <a:lnTo>
                    <a:pt x="8" y="0"/>
                  </a:lnTo>
                  <a:lnTo>
                    <a:pt x="17" y="4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37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51" y="12"/>
                  </a:lnTo>
                  <a:lnTo>
                    <a:pt x="39" y="14"/>
                  </a:lnTo>
                  <a:lnTo>
                    <a:pt x="26" y="15"/>
                  </a:lnTo>
                  <a:lnTo>
                    <a:pt x="13" y="15"/>
                  </a:lnTo>
                  <a:lnTo>
                    <a:pt x="7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8" name="Freeform 1346"/>
            <p:cNvSpPr>
              <a:spLocks/>
            </p:cNvSpPr>
            <p:nvPr/>
          </p:nvSpPr>
          <p:spPr bwMode="auto">
            <a:xfrm>
              <a:off x="6457950" y="1128713"/>
              <a:ext cx="11113" cy="11113"/>
            </a:xfrm>
            <a:custGeom>
              <a:avLst/>
              <a:gdLst>
                <a:gd name="T0" fmla="*/ 2147483646 w 19"/>
                <a:gd name="T1" fmla="*/ 2147483646 h 19"/>
                <a:gd name="T2" fmla="*/ 2147483646 w 19"/>
                <a:gd name="T3" fmla="*/ 2147483646 h 19"/>
                <a:gd name="T4" fmla="*/ 0 w 19"/>
                <a:gd name="T5" fmla="*/ 2147483646 h 19"/>
                <a:gd name="T6" fmla="*/ 0 w 19"/>
                <a:gd name="T7" fmla="*/ 2147483646 h 19"/>
                <a:gd name="T8" fmla="*/ 2147483646 w 19"/>
                <a:gd name="T9" fmla="*/ 0 h 19"/>
                <a:gd name="T10" fmla="*/ 2147483646 w 19"/>
                <a:gd name="T11" fmla="*/ 0 h 19"/>
                <a:gd name="T12" fmla="*/ 2147483646 w 19"/>
                <a:gd name="T13" fmla="*/ 2147483646 h 19"/>
                <a:gd name="T14" fmla="*/ 2147483646 w 19"/>
                <a:gd name="T15" fmla="*/ 214748364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9">
                  <a:moveTo>
                    <a:pt x="19" y="19"/>
                  </a:moveTo>
                  <a:lnTo>
                    <a:pt x="19" y="19"/>
                  </a:lnTo>
                  <a:lnTo>
                    <a:pt x="0" y="18"/>
                  </a:lnTo>
                  <a:lnTo>
                    <a:pt x="11" y="0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89" name="Freeform 1347"/>
            <p:cNvSpPr>
              <a:spLocks/>
            </p:cNvSpPr>
            <p:nvPr/>
          </p:nvSpPr>
          <p:spPr bwMode="auto">
            <a:xfrm>
              <a:off x="6362700" y="1290638"/>
              <a:ext cx="22225" cy="3175"/>
            </a:xfrm>
            <a:custGeom>
              <a:avLst/>
              <a:gdLst>
                <a:gd name="T0" fmla="*/ 0 w 40"/>
                <a:gd name="T1" fmla="*/ 373189046 h 7"/>
                <a:gd name="T2" fmla="*/ 0 w 40"/>
                <a:gd name="T3" fmla="*/ 373189046 h 7"/>
                <a:gd name="T4" fmla="*/ 2147483646 w 40"/>
                <a:gd name="T5" fmla="*/ 0 h 7"/>
                <a:gd name="T6" fmla="*/ 2147483646 w 40"/>
                <a:gd name="T7" fmla="*/ 0 h 7"/>
                <a:gd name="T8" fmla="*/ 2147483646 w 40"/>
                <a:gd name="T9" fmla="*/ 373189046 h 7"/>
                <a:gd name="T10" fmla="*/ 2147483646 w 40"/>
                <a:gd name="T11" fmla="*/ 653183225 h 7"/>
                <a:gd name="T12" fmla="*/ 2147483646 w 40"/>
                <a:gd name="T13" fmla="*/ 653183225 h 7"/>
                <a:gd name="T14" fmla="*/ 2147483646 w 40"/>
                <a:gd name="T15" fmla="*/ 559783343 h 7"/>
                <a:gd name="T16" fmla="*/ 2147483646 w 40"/>
                <a:gd name="T17" fmla="*/ 559783343 h 7"/>
                <a:gd name="T18" fmla="*/ 1543904631 w 40"/>
                <a:gd name="T19" fmla="*/ 373189046 h 7"/>
                <a:gd name="T20" fmla="*/ 0 w 40"/>
                <a:gd name="T21" fmla="*/ 373189046 h 7"/>
                <a:gd name="T22" fmla="*/ 0 w 40"/>
                <a:gd name="T23" fmla="*/ 373189046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7">
                  <a:moveTo>
                    <a:pt x="0" y="4"/>
                  </a:moveTo>
                  <a:lnTo>
                    <a:pt x="0" y="4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9" y="7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9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0" name="Freeform 1348"/>
            <p:cNvSpPr>
              <a:spLocks/>
            </p:cNvSpPr>
            <p:nvPr/>
          </p:nvSpPr>
          <p:spPr bwMode="auto">
            <a:xfrm>
              <a:off x="6340475" y="1270000"/>
              <a:ext cx="11113" cy="6350"/>
            </a:xfrm>
            <a:custGeom>
              <a:avLst/>
              <a:gdLst>
                <a:gd name="T0" fmla="*/ 2147483646 w 20"/>
                <a:gd name="T1" fmla="*/ 296258192 h 12"/>
                <a:gd name="T2" fmla="*/ 2147483646 w 20"/>
                <a:gd name="T3" fmla="*/ 296258192 h 12"/>
                <a:gd name="T4" fmla="*/ 2147483646 w 20"/>
                <a:gd name="T5" fmla="*/ 1778110067 h 12"/>
                <a:gd name="T6" fmla="*/ 2147483646 w 20"/>
                <a:gd name="T7" fmla="*/ 1778110067 h 12"/>
                <a:gd name="T8" fmla="*/ 0 w 20"/>
                <a:gd name="T9" fmla="*/ 740925938 h 12"/>
                <a:gd name="T10" fmla="*/ 0 w 20"/>
                <a:gd name="T11" fmla="*/ 740925938 h 12"/>
                <a:gd name="T12" fmla="*/ 1544043554 w 20"/>
                <a:gd name="T13" fmla="*/ 148129096 h 12"/>
                <a:gd name="T14" fmla="*/ 2147483646 w 20"/>
                <a:gd name="T15" fmla="*/ 0 h 12"/>
                <a:gd name="T16" fmla="*/ 2147483646 w 20"/>
                <a:gd name="T17" fmla="*/ 296258192 h 12"/>
                <a:gd name="T18" fmla="*/ 2147483646 w 20"/>
                <a:gd name="T19" fmla="*/ 296258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2">
                  <a:moveTo>
                    <a:pt x="20" y="2"/>
                  </a:moveTo>
                  <a:lnTo>
                    <a:pt x="20" y="2"/>
                  </a:lnTo>
                  <a:lnTo>
                    <a:pt x="15" y="12"/>
                  </a:lnTo>
                  <a:lnTo>
                    <a:pt x="0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1" name="Freeform 1349"/>
            <p:cNvSpPr>
              <a:spLocks/>
            </p:cNvSpPr>
            <p:nvPr/>
          </p:nvSpPr>
          <p:spPr bwMode="auto">
            <a:xfrm>
              <a:off x="6505575" y="1146175"/>
              <a:ext cx="11113" cy="6350"/>
            </a:xfrm>
            <a:custGeom>
              <a:avLst/>
              <a:gdLst>
                <a:gd name="T0" fmla="*/ 2147483646 w 20"/>
                <a:gd name="T1" fmla="*/ 0 h 12"/>
                <a:gd name="T2" fmla="*/ 2147483646 w 20"/>
                <a:gd name="T3" fmla="*/ 0 h 12"/>
                <a:gd name="T4" fmla="*/ 2147483646 w 20"/>
                <a:gd name="T5" fmla="*/ 1037184129 h 12"/>
                <a:gd name="T6" fmla="*/ 2147483646 w 20"/>
                <a:gd name="T7" fmla="*/ 1629980971 h 12"/>
                <a:gd name="T8" fmla="*/ 1544043554 w 20"/>
                <a:gd name="T9" fmla="*/ 1778110067 h 12"/>
                <a:gd name="T10" fmla="*/ 0 w 20"/>
                <a:gd name="T11" fmla="*/ 1778110067 h 12"/>
                <a:gd name="T12" fmla="*/ 0 w 20"/>
                <a:gd name="T13" fmla="*/ 1778110067 h 12"/>
                <a:gd name="T14" fmla="*/ 2147483646 w 20"/>
                <a:gd name="T15" fmla="*/ 0 h 12"/>
                <a:gd name="T16" fmla="*/ 2147483646 w 2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20" y="0"/>
                  </a:lnTo>
                  <a:lnTo>
                    <a:pt x="18" y="7"/>
                  </a:lnTo>
                  <a:lnTo>
                    <a:pt x="13" y="11"/>
                  </a:lnTo>
                  <a:lnTo>
                    <a:pt x="9" y="12"/>
                  </a:lnTo>
                  <a:lnTo>
                    <a:pt x="0" y="1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2" name="Freeform 1350"/>
            <p:cNvSpPr>
              <a:spLocks/>
            </p:cNvSpPr>
            <p:nvPr/>
          </p:nvSpPr>
          <p:spPr bwMode="auto">
            <a:xfrm>
              <a:off x="6459538" y="1177925"/>
              <a:ext cx="9525" cy="4763"/>
            </a:xfrm>
            <a:custGeom>
              <a:avLst/>
              <a:gdLst>
                <a:gd name="T0" fmla="*/ 2147483646 w 18"/>
                <a:gd name="T1" fmla="*/ 1080542277 h 10"/>
                <a:gd name="T2" fmla="*/ 2147483646 w 18"/>
                <a:gd name="T3" fmla="*/ 1080542277 h 10"/>
                <a:gd name="T4" fmla="*/ 0 w 18"/>
                <a:gd name="T5" fmla="*/ 1080542277 h 10"/>
                <a:gd name="T6" fmla="*/ 0 w 18"/>
                <a:gd name="T7" fmla="*/ 1080542277 h 10"/>
                <a:gd name="T8" fmla="*/ 2147483646 w 18"/>
                <a:gd name="T9" fmla="*/ 0 h 10"/>
                <a:gd name="T10" fmla="*/ 2147483646 w 18"/>
                <a:gd name="T11" fmla="*/ 0 h 10"/>
                <a:gd name="T12" fmla="*/ 2147483646 w 18"/>
                <a:gd name="T13" fmla="*/ 1080542277 h 10"/>
                <a:gd name="T14" fmla="*/ 2147483646 w 18"/>
                <a:gd name="T15" fmla="*/ 108054227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lnTo>
                    <a:pt x="18" y="1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3" name="Freeform 1351"/>
            <p:cNvSpPr>
              <a:spLocks/>
            </p:cNvSpPr>
            <p:nvPr/>
          </p:nvSpPr>
          <p:spPr bwMode="auto">
            <a:xfrm>
              <a:off x="6534150" y="1101725"/>
              <a:ext cx="36513" cy="28575"/>
            </a:xfrm>
            <a:custGeom>
              <a:avLst/>
              <a:gdLst>
                <a:gd name="T0" fmla="*/ 0 w 67"/>
                <a:gd name="T1" fmla="*/ 2147483646 h 54"/>
                <a:gd name="T2" fmla="*/ 0 w 67"/>
                <a:gd name="T3" fmla="*/ 2147483646 h 54"/>
                <a:gd name="T4" fmla="*/ 1942330834 w 67"/>
                <a:gd name="T5" fmla="*/ 0 h 54"/>
                <a:gd name="T6" fmla="*/ 1942330834 w 67"/>
                <a:gd name="T7" fmla="*/ 0 h 54"/>
                <a:gd name="T8" fmla="*/ 2147483646 w 67"/>
                <a:gd name="T9" fmla="*/ 592796842 h 54"/>
                <a:gd name="T10" fmla="*/ 2147483646 w 67"/>
                <a:gd name="T11" fmla="*/ 1481851875 h 54"/>
                <a:gd name="T12" fmla="*/ 2147483646 w 67"/>
                <a:gd name="T13" fmla="*/ 2147483646 h 54"/>
                <a:gd name="T14" fmla="*/ 2147483646 w 67"/>
                <a:gd name="T15" fmla="*/ 2147483646 h 54"/>
                <a:gd name="T16" fmla="*/ 2147483646 w 67"/>
                <a:gd name="T17" fmla="*/ 2147483646 h 54"/>
                <a:gd name="T18" fmla="*/ 2147483646 w 67"/>
                <a:gd name="T19" fmla="*/ 2147483646 h 54"/>
                <a:gd name="T20" fmla="*/ 2147483646 w 67"/>
                <a:gd name="T21" fmla="*/ 2147483646 h 54"/>
                <a:gd name="T22" fmla="*/ 2147483646 w 67"/>
                <a:gd name="T23" fmla="*/ 2147483646 h 54"/>
                <a:gd name="T24" fmla="*/ 2147483646 w 67"/>
                <a:gd name="T25" fmla="*/ 2147483646 h 54"/>
                <a:gd name="T26" fmla="*/ 2147483646 w 67"/>
                <a:gd name="T27" fmla="*/ 2147483646 h 54"/>
                <a:gd name="T28" fmla="*/ 2147483646 w 67"/>
                <a:gd name="T29" fmla="*/ 2147483646 h 54"/>
                <a:gd name="T30" fmla="*/ 2147483646 w 67"/>
                <a:gd name="T31" fmla="*/ 2147483646 h 54"/>
                <a:gd name="T32" fmla="*/ 2147483646 w 67"/>
                <a:gd name="T33" fmla="*/ 2147483646 h 54"/>
                <a:gd name="T34" fmla="*/ 2147483646 w 67"/>
                <a:gd name="T35" fmla="*/ 2147483646 h 54"/>
                <a:gd name="T36" fmla="*/ 2147483646 w 67"/>
                <a:gd name="T37" fmla="*/ 2147483646 h 54"/>
                <a:gd name="T38" fmla="*/ 2147483646 w 67"/>
                <a:gd name="T39" fmla="*/ 2147483646 h 54"/>
                <a:gd name="T40" fmla="*/ 2147483646 w 67"/>
                <a:gd name="T41" fmla="*/ 2147483646 h 54"/>
                <a:gd name="T42" fmla="*/ 2147483646 w 67"/>
                <a:gd name="T43" fmla="*/ 2147483646 h 54"/>
                <a:gd name="T44" fmla="*/ 0 w 67"/>
                <a:gd name="T45" fmla="*/ 2147483646 h 54"/>
                <a:gd name="T46" fmla="*/ 0 w 67"/>
                <a:gd name="T47" fmla="*/ 2147483646 h 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7" h="54">
                  <a:moveTo>
                    <a:pt x="0" y="28"/>
                  </a:moveTo>
                  <a:lnTo>
                    <a:pt x="0" y="28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6" y="10"/>
                  </a:lnTo>
                  <a:lnTo>
                    <a:pt x="37" y="21"/>
                  </a:lnTo>
                  <a:lnTo>
                    <a:pt x="42" y="25"/>
                  </a:lnTo>
                  <a:lnTo>
                    <a:pt x="49" y="28"/>
                  </a:lnTo>
                  <a:lnTo>
                    <a:pt x="58" y="31"/>
                  </a:lnTo>
                  <a:lnTo>
                    <a:pt x="67" y="31"/>
                  </a:lnTo>
                  <a:lnTo>
                    <a:pt x="38" y="54"/>
                  </a:lnTo>
                  <a:lnTo>
                    <a:pt x="38" y="44"/>
                  </a:lnTo>
                  <a:lnTo>
                    <a:pt x="37" y="40"/>
                  </a:lnTo>
                  <a:lnTo>
                    <a:pt x="36" y="36"/>
                  </a:lnTo>
                  <a:lnTo>
                    <a:pt x="34" y="32"/>
                  </a:lnTo>
                  <a:lnTo>
                    <a:pt x="30" y="29"/>
                  </a:lnTo>
                  <a:lnTo>
                    <a:pt x="24" y="26"/>
                  </a:lnTo>
                  <a:lnTo>
                    <a:pt x="19" y="24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4" name="Freeform 1352"/>
            <p:cNvSpPr>
              <a:spLocks/>
            </p:cNvSpPr>
            <p:nvPr/>
          </p:nvSpPr>
          <p:spPr bwMode="auto">
            <a:xfrm>
              <a:off x="6470650" y="1074738"/>
              <a:ext cx="31750" cy="15875"/>
            </a:xfrm>
            <a:custGeom>
              <a:avLst/>
              <a:gdLst>
                <a:gd name="T0" fmla="*/ 0 w 60"/>
                <a:gd name="T1" fmla="*/ 2147483646 h 30"/>
                <a:gd name="T2" fmla="*/ 0 w 60"/>
                <a:gd name="T3" fmla="*/ 2147483646 h 30"/>
                <a:gd name="T4" fmla="*/ 592796842 w 60"/>
                <a:gd name="T5" fmla="*/ 2147483646 h 30"/>
                <a:gd name="T6" fmla="*/ 1481851875 w 60"/>
                <a:gd name="T7" fmla="*/ 2147483646 h 30"/>
                <a:gd name="T8" fmla="*/ 1481851875 w 60"/>
                <a:gd name="T9" fmla="*/ 2147483646 h 30"/>
                <a:gd name="T10" fmla="*/ 2147483646 w 60"/>
                <a:gd name="T11" fmla="*/ 2147483646 h 30"/>
                <a:gd name="T12" fmla="*/ 2147483646 w 60"/>
                <a:gd name="T13" fmla="*/ 2147483646 h 30"/>
                <a:gd name="T14" fmla="*/ 2147483646 w 60"/>
                <a:gd name="T15" fmla="*/ 1778110067 h 30"/>
                <a:gd name="T16" fmla="*/ 2147483646 w 60"/>
                <a:gd name="T17" fmla="*/ 1481851875 h 30"/>
                <a:gd name="T18" fmla="*/ 2147483646 w 60"/>
                <a:gd name="T19" fmla="*/ 0 h 30"/>
                <a:gd name="T20" fmla="*/ 2147483646 w 60"/>
                <a:gd name="T21" fmla="*/ 0 h 30"/>
                <a:gd name="T22" fmla="*/ 2147483646 w 60"/>
                <a:gd name="T23" fmla="*/ 444667746 h 30"/>
                <a:gd name="T24" fmla="*/ 2147483646 w 60"/>
                <a:gd name="T25" fmla="*/ 740925938 h 30"/>
                <a:gd name="T26" fmla="*/ 2147483646 w 60"/>
                <a:gd name="T27" fmla="*/ 1481851875 h 30"/>
                <a:gd name="T28" fmla="*/ 2147483646 w 60"/>
                <a:gd name="T29" fmla="*/ 1778110067 h 30"/>
                <a:gd name="T30" fmla="*/ 2147483646 w 60"/>
                <a:gd name="T31" fmla="*/ 2147483646 h 30"/>
                <a:gd name="T32" fmla="*/ 2147483646 w 60"/>
                <a:gd name="T33" fmla="*/ 2147483646 h 30"/>
                <a:gd name="T34" fmla="*/ 2147483646 w 60"/>
                <a:gd name="T35" fmla="*/ 2147483646 h 30"/>
                <a:gd name="T36" fmla="*/ 2147483646 w 60"/>
                <a:gd name="T37" fmla="*/ 2147483646 h 30"/>
                <a:gd name="T38" fmla="*/ 444667746 w 60"/>
                <a:gd name="T39" fmla="*/ 2147483646 h 30"/>
                <a:gd name="T40" fmla="*/ 444667746 w 60"/>
                <a:gd name="T41" fmla="*/ 2147483646 h 30"/>
                <a:gd name="T42" fmla="*/ 0 w 60"/>
                <a:gd name="T43" fmla="*/ 2147483646 h 30"/>
                <a:gd name="T44" fmla="*/ 0 w 60"/>
                <a:gd name="T45" fmla="*/ 2147483646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0" h="30">
                  <a:moveTo>
                    <a:pt x="0" y="26"/>
                  </a:moveTo>
                  <a:lnTo>
                    <a:pt x="0" y="26"/>
                  </a:lnTo>
                  <a:lnTo>
                    <a:pt x="4" y="22"/>
                  </a:lnTo>
                  <a:lnTo>
                    <a:pt x="10" y="21"/>
                  </a:lnTo>
                  <a:lnTo>
                    <a:pt x="21" y="18"/>
                  </a:lnTo>
                  <a:lnTo>
                    <a:pt x="26" y="15"/>
                  </a:lnTo>
                  <a:lnTo>
                    <a:pt x="28" y="12"/>
                  </a:lnTo>
                  <a:lnTo>
                    <a:pt x="29" y="10"/>
                  </a:lnTo>
                  <a:lnTo>
                    <a:pt x="31" y="0"/>
                  </a:lnTo>
                  <a:lnTo>
                    <a:pt x="35" y="3"/>
                  </a:lnTo>
                  <a:lnTo>
                    <a:pt x="39" y="5"/>
                  </a:lnTo>
                  <a:lnTo>
                    <a:pt x="50" y="10"/>
                  </a:lnTo>
                  <a:lnTo>
                    <a:pt x="54" y="12"/>
                  </a:lnTo>
                  <a:lnTo>
                    <a:pt x="58" y="16"/>
                  </a:lnTo>
                  <a:lnTo>
                    <a:pt x="60" y="21"/>
                  </a:lnTo>
                  <a:lnTo>
                    <a:pt x="60" y="28"/>
                  </a:lnTo>
                  <a:lnTo>
                    <a:pt x="3" y="3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5" name="Freeform 1353"/>
            <p:cNvSpPr>
              <a:spLocks/>
            </p:cNvSpPr>
            <p:nvPr/>
          </p:nvSpPr>
          <p:spPr bwMode="auto">
            <a:xfrm>
              <a:off x="6567488" y="1090613"/>
              <a:ext cx="12700" cy="12700"/>
            </a:xfrm>
            <a:custGeom>
              <a:avLst/>
              <a:gdLst>
                <a:gd name="T0" fmla="*/ 917675584 w 25"/>
                <a:gd name="T1" fmla="*/ 2147483646 h 24"/>
                <a:gd name="T2" fmla="*/ 917675584 w 25"/>
                <a:gd name="T3" fmla="*/ 2147483646 h 24"/>
                <a:gd name="T4" fmla="*/ 0 w 25"/>
                <a:gd name="T5" fmla="*/ 0 h 24"/>
                <a:gd name="T6" fmla="*/ 0 w 25"/>
                <a:gd name="T7" fmla="*/ 0 h 24"/>
                <a:gd name="T8" fmla="*/ 2147483646 w 25"/>
                <a:gd name="T9" fmla="*/ 2147483646 h 24"/>
                <a:gd name="T10" fmla="*/ 2147483646 w 25"/>
                <a:gd name="T11" fmla="*/ 2147483646 h 24"/>
                <a:gd name="T12" fmla="*/ 917675584 w 25"/>
                <a:gd name="T13" fmla="*/ 2147483646 h 24"/>
                <a:gd name="T14" fmla="*/ 917675584 w 25"/>
                <a:gd name="T15" fmla="*/ 2147483646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4">
                  <a:moveTo>
                    <a:pt x="7" y="24"/>
                  </a:moveTo>
                  <a:lnTo>
                    <a:pt x="7" y="24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6" name="Freeform 1354"/>
            <p:cNvSpPr>
              <a:spLocks/>
            </p:cNvSpPr>
            <p:nvPr/>
          </p:nvSpPr>
          <p:spPr bwMode="auto">
            <a:xfrm>
              <a:off x="6521450" y="1087438"/>
              <a:ext cx="12700" cy="6350"/>
            </a:xfrm>
            <a:custGeom>
              <a:avLst/>
              <a:gdLst>
                <a:gd name="T0" fmla="*/ 0 w 25"/>
                <a:gd name="T1" fmla="*/ 2116098245 h 11"/>
                <a:gd name="T2" fmla="*/ 0 w 25"/>
                <a:gd name="T3" fmla="*/ 2116098245 h 11"/>
                <a:gd name="T4" fmla="*/ 524386048 w 25"/>
                <a:gd name="T5" fmla="*/ 769460095 h 11"/>
                <a:gd name="T6" fmla="*/ 655482560 w 25"/>
                <a:gd name="T7" fmla="*/ 192281464 h 11"/>
                <a:gd name="T8" fmla="*/ 1048772096 w 25"/>
                <a:gd name="T9" fmla="*/ 0 h 11"/>
                <a:gd name="T10" fmla="*/ 1442061632 w 25"/>
                <a:gd name="T11" fmla="*/ 0 h 11"/>
                <a:gd name="T12" fmla="*/ 1704254656 w 25"/>
                <a:gd name="T13" fmla="*/ 192281464 h 11"/>
                <a:gd name="T14" fmla="*/ 2147483646 w 25"/>
                <a:gd name="T15" fmla="*/ 961741559 h 11"/>
                <a:gd name="T16" fmla="*/ 2147483646 w 25"/>
                <a:gd name="T17" fmla="*/ 961741559 h 11"/>
                <a:gd name="T18" fmla="*/ 0 w 25"/>
                <a:gd name="T19" fmla="*/ 2116098245 h 11"/>
                <a:gd name="T20" fmla="*/ 0 w 25"/>
                <a:gd name="T21" fmla="*/ 2116098245 h 11"/>
                <a:gd name="T22" fmla="*/ 0 w 25"/>
                <a:gd name="T23" fmla="*/ 2116098245 h 11"/>
                <a:gd name="T24" fmla="*/ 0 w 25"/>
                <a:gd name="T25" fmla="*/ 2116098245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lnTo>
                    <a:pt x="0" y="11"/>
                  </a:lnTo>
                  <a:lnTo>
                    <a:pt x="4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25" y="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7" name="Freeform 1355"/>
            <p:cNvSpPr>
              <a:spLocks/>
            </p:cNvSpPr>
            <p:nvPr/>
          </p:nvSpPr>
          <p:spPr bwMode="auto">
            <a:xfrm>
              <a:off x="6581775" y="1146175"/>
              <a:ext cx="3175" cy="6350"/>
            </a:xfrm>
            <a:custGeom>
              <a:avLst/>
              <a:gdLst>
                <a:gd name="T0" fmla="*/ 653183225 w 7"/>
                <a:gd name="T1" fmla="*/ 0 h 12"/>
                <a:gd name="T2" fmla="*/ 653183225 w 7"/>
                <a:gd name="T3" fmla="*/ 0 h 12"/>
                <a:gd name="T4" fmla="*/ 653183225 w 7"/>
                <a:gd name="T5" fmla="*/ 1778110067 h 12"/>
                <a:gd name="T6" fmla="*/ 653183225 w 7"/>
                <a:gd name="T7" fmla="*/ 1778110067 h 12"/>
                <a:gd name="T8" fmla="*/ 186594296 w 7"/>
                <a:gd name="T9" fmla="*/ 1778110067 h 12"/>
                <a:gd name="T10" fmla="*/ 186594296 w 7"/>
                <a:gd name="T11" fmla="*/ 1778110067 h 12"/>
                <a:gd name="T12" fmla="*/ 0 w 7"/>
                <a:gd name="T13" fmla="*/ 148129096 h 12"/>
                <a:gd name="T14" fmla="*/ 0 w 7"/>
                <a:gd name="T15" fmla="*/ 148129096 h 12"/>
                <a:gd name="T16" fmla="*/ 653183225 w 7"/>
                <a:gd name="T17" fmla="*/ 0 h 12"/>
                <a:gd name="T18" fmla="*/ 653183225 w 7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7" y="0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8" name="Freeform 1356"/>
            <p:cNvSpPr>
              <a:spLocks/>
            </p:cNvSpPr>
            <p:nvPr/>
          </p:nvSpPr>
          <p:spPr bwMode="auto">
            <a:xfrm>
              <a:off x="6299200" y="1071563"/>
              <a:ext cx="9525" cy="3175"/>
            </a:xfrm>
            <a:custGeom>
              <a:avLst/>
              <a:gdLst>
                <a:gd name="T0" fmla="*/ 0 w 18"/>
                <a:gd name="T1" fmla="*/ 1024191500 h 5"/>
                <a:gd name="T2" fmla="*/ 0 w 18"/>
                <a:gd name="T3" fmla="*/ 1024191500 h 5"/>
                <a:gd name="T4" fmla="*/ 1037184129 w 18"/>
                <a:gd name="T5" fmla="*/ 256047875 h 5"/>
                <a:gd name="T6" fmla="*/ 1481851875 w 18"/>
                <a:gd name="T7" fmla="*/ 0 h 5"/>
                <a:gd name="T8" fmla="*/ 2074368787 w 18"/>
                <a:gd name="T9" fmla="*/ 256047875 h 5"/>
                <a:gd name="T10" fmla="*/ 2147483646 w 18"/>
                <a:gd name="T11" fmla="*/ 1280239375 h 5"/>
                <a:gd name="T12" fmla="*/ 2147483646 w 18"/>
                <a:gd name="T13" fmla="*/ 1280239375 h 5"/>
                <a:gd name="T14" fmla="*/ 0 w 18"/>
                <a:gd name="T15" fmla="*/ 1024191500 h 5"/>
                <a:gd name="T16" fmla="*/ 0 w 18"/>
                <a:gd name="T17" fmla="*/ 102419150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8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99" name="Freeform 1357"/>
            <p:cNvSpPr>
              <a:spLocks/>
            </p:cNvSpPr>
            <p:nvPr/>
          </p:nvSpPr>
          <p:spPr bwMode="auto">
            <a:xfrm>
              <a:off x="6473825" y="1071563"/>
              <a:ext cx="7938" cy="3175"/>
            </a:xfrm>
            <a:custGeom>
              <a:avLst/>
              <a:gdLst>
                <a:gd name="T0" fmla="*/ 2147483646 w 15"/>
                <a:gd name="T1" fmla="*/ 0 h 7"/>
                <a:gd name="T2" fmla="*/ 2147483646 w 15"/>
                <a:gd name="T3" fmla="*/ 0 h 7"/>
                <a:gd name="T4" fmla="*/ 1778334264 w 15"/>
                <a:gd name="T5" fmla="*/ 373189046 h 7"/>
                <a:gd name="T6" fmla="*/ 1185742984 w 15"/>
                <a:gd name="T7" fmla="*/ 653183225 h 7"/>
                <a:gd name="T8" fmla="*/ 592871227 w 15"/>
                <a:gd name="T9" fmla="*/ 373189046 h 7"/>
                <a:gd name="T10" fmla="*/ 0 w 15"/>
                <a:gd name="T11" fmla="*/ 0 h 7"/>
                <a:gd name="T12" fmla="*/ 0 w 15"/>
                <a:gd name="T13" fmla="*/ 0 h 7"/>
                <a:gd name="T14" fmla="*/ 2147483646 w 15"/>
                <a:gd name="T15" fmla="*/ 0 h 7"/>
                <a:gd name="T16" fmla="*/ 2147483646 w 15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0"/>
                  </a:lnTo>
                  <a:lnTo>
                    <a:pt x="12" y="4"/>
                  </a:lnTo>
                  <a:lnTo>
                    <a:pt x="8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0" name="Freeform 1358"/>
            <p:cNvSpPr>
              <a:spLocks/>
            </p:cNvSpPr>
            <p:nvPr/>
          </p:nvSpPr>
          <p:spPr bwMode="auto">
            <a:xfrm>
              <a:off x="6373813" y="1166813"/>
              <a:ext cx="7938" cy="4763"/>
            </a:xfrm>
            <a:custGeom>
              <a:avLst/>
              <a:gdLst>
                <a:gd name="T0" fmla="*/ 2074910116 w 15"/>
                <a:gd name="T1" fmla="*/ 0 h 9"/>
                <a:gd name="T2" fmla="*/ 2074910116 w 15"/>
                <a:gd name="T3" fmla="*/ 0 h 9"/>
                <a:gd name="T4" fmla="*/ 2147483646 w 15"/>
                <a:gd name="T5" fmla="*/ 1334002517 h 9"/>
                <a:gd name="T6" fmla="*/ 2147483646 w 15"/>
                <a:gd name="T7" fmla="*/ 1334002517 h 9"/>
                <a:gd name="T8" fmla="*/ 0 w 15"/>
                <a:gd name="T9" fmla="*/ 1334002517 h 9"/>
                <a:gd name="T10" fmla="*/ 0 w 15"/>
                <a:gd name="T11" fmla="*/ 1334002517 h 9"/>
                <a:gd name="T12" fmla="*/ 0 w 15"/>
                <a:gd name="T13" fmla="*/ 741081521 h 9"/>
                <a:gd name="T14" fmla="*/ 0 w 15"/>
                <a:gd name="T15" fmla="*/ 741081521 h 9"/>
                <a:gd name="T16" fmla="*/ 2074910116 w 15"/>
                <a:gd name="T17" fmla="*/ 148160524 h 9"/>
                <a:gd name="T18" fmla="*/ 2074910116 w 15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9">
                  <a:moveTo>
                    <a:pt x="14" y="0"/>
                  </a:moveTo>
                  <a:lnTo>
                    <a:pt x="14" y="0"/>
                  </a:lnTo>
                  <a:lnTo>
                    <a:pt x="15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14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1" name="Freeform 1359"/>
            <p:cNvSpPr>
              <a:spLocks/>
            </p:cNvSpPr>
            <p:nvPr/>
          </p:nvSpPr>
          <p:spPr bwMode="auto">
            <a:xfrm>
              <a:off x="6399213" y="1136650"/>
              <a:ext cx="4763" cy="3175"/>
            </a:xfrm>
            <a:custGeom>
              <a:avLst/>
              <a:gdLst>
                <a:gd name="T0" fmla="*/ 0 w 9"/>
                <a:gd name="T1" fmla="*/ 1024191500 h 5"/>
                <a:gd name="T2" fmla="*/ 0 w 9"/>
                <a:gd name="T3" fmla="*/ 1024191500 h 5"/>
                <a:gd name="T4" fmla="*/ 444761002 w 9"/>
                <a:gd name="T5" fmla="*/ 256047875 h 5"/>
                <a:gd name="T6" fmla="*/ 592920997 w 9"/>
                <a:gd name="T7" fmla="*/ 0 h 5"/>
                <a:gd name="T8" fmla="*/ 592920997 w 9"/>
                <a:gd name="T9" fmla="*/ 0 h 5"/>
                <a:gd name="T10" fmla="*/ 1037681998 w 9"/>
                <a:gd name="T11" fmla="*/ 768143625 h 5"/>
                <a:gd name="T12" fmla="*/ 1334002517 w 9"/>
                <a:gd name="T13" fmla="*/ 1024191500 h 5"/>
                <a:gd name="T14" fmla="*/ 1334002517 w 9"/>
                <a:gd name="T15" fmla="*/ 1024191500 h 5"/>
                <a:gd name="T16" fmla="*/ 1037681998 w 9"/>
                <a:gd name="T17" fmla="*/ 1280239375 h 5"/>
                <a:gd name="T18" fmla="*/ 592920997 w 9"/>
                <a:gd name="T19" fmla="*/ 1280239375 h 5"/>
                <a:gd name="T20" fmla="*/ 592920997 w 9"/>
                <a:gd name="T21" fmla="*/ 1280239375 h 5"/>
                <a:gd name="T22" fmla="*/ 444761002 w 9"/>
                <a:gd name="T23" fmla="*/ 1280239375 h 5"/>
                <a:gd name="T24" fmla="*/ 0 w 9"/>
                <a:gd name="T25" fmla="*/ 1024191500 h 5"/>
                <a:gd name="T26" fmla="*/ 0 w 9"/>
                <a:gd name="T27" fmla="*/ 1024191500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4" y="0"/>
                  </a:lnTo>
                  <a:lnTo>
                    <a:pt x="7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2" name="Freeform 1360"/>
            <p:cNvSpPr>
              <a:spLocks/>
            </p:cNvSpPr>
            <p:nvPr/>
          </p:nvSpPr>
          <p:spPr bwMode="auto">
            <a:xfrm>
              <a:off x="6180138" y="1028700"/>
              <a:ext cx="12700" cy="7938"/>
            </a:xfrm>
            <a:custGeom>
              <a:avLst/>
              <a:gdLst>
                <a:gd name="T0" fmla="*/ 0 w 22"/>
                <a:gd name="T1" fmla="*/ 2005126893 h 14"/>
                <a:gd name="T2" fmla="*/ 0 w 22"/>
                <a:gd name="T3" fmla="*/ 2005126893 h 14"/>
                <a:gd name="T4" fmla="*/ 2147483646 w 22"/>
                <a:gd name="T5" fmla="*/ 0 h 14"/>
                <a:gd name="T6" fmla="*/ 2147483646 w 22"/>
                <a:gd name="T7" fmla="*/ 0 h 14"/>
                <a:gd name="T8" fmla="*/ 2147483646 w 22"/>
                <a:gd name="T9" fmla="*/ 546852789 h 14"/>
                <a:gd name="T10" fmla="*/ 2147483646 w 22"/>
                <a:gd name="T11" fmla="*/ 1093705578 h 14"/>
                <a:gd name="T12" fmla="*/ 2147483646 w 22"/>
                <a:gd name="T13" fmla="*/ 1275989841 h 14"/>
                <a:gd name="T14" fmla="*/ 2147483646 w 22"/>
                <a:gd name="T15" fmla="*/ 1275989841 h 14"/>
                <a:gd name="T16" fmla="*/ 2147483646 w 22"/>
                <a:gd name="T17" fmla="*/ 2005126893 h 14"/>
                <a:gd name="T18" fmla="*/ 2147483646 w 22"/>
                <a:gd name="T19" fmla="*/ 2147483646 h 14"/>
                <a:gd name="T20" fmla="*/ 2147483646 w 22"/>
                <a:gd name="T21" fmla="*/ 2147483646 h 14"/>
                <a:gd name="T22" fmla="*/ 1731201655 w 22"/>
                <a:gd name="T23" fmla="*/ 2147483646 h 14"/>
                <a:gd name="T24" fmla="*/ 1731201655 w 22"/>
                <a:gd name="T25" fmla="*/ 2147483646 h 14"/>
                <a:gd name="T26" fmla="*/ 0 w 22"/>
                <a:gd name="T27" fmla="*/ 2005126893 h 14"/>
                <a:gd name="T28" fmla="*/ 0 w 22"/>
                <a:gd name="T29" fmla="*/ 2005126893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" h="14">
                  <a:moveTo>
                    <a:pt x="0" y="1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3"/>
                  </a:lnTo>
                  <a:lnTo>
                    <a:pt x="21" y="6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5" y="14"/>
                  </a:lnTo>
                  <a:lnTo>
                    <a:pt x="9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3" name="Freeform 1361"/>
            <p:cNvSpPr>
              <a:spLocks/>
            </p:cNvSpPr>
            <p:nvPr/>
          </p:nvSpPr>
          <p:spPr bwMode="auto">
            <a:xfrm>
              <a:off x="6226175" y="995363"/>
              <a:ext cx="6350" cy="4763"/>
            </a:xfrm>
            <a:custGeom>
              <a:avLst/>
              <a:gdLst>
                <a:gd name="T0" fmla="*/ 0 w 11"/>
                <a:gd name="T1" fmla="*/ 630119724 h 7"/>
                <a:gd name="T2" fmla="*/ 0 w 11"/>
                <a:gd name="T3" fmla="*/ 630119724 h 7"/>
                <a:gd name="T4" fmla="*/ 1538919614 w 11"/>
                <a:gd name="T5" fmla="*/ 0 h 7"/>
                <a:gd name="T6" fmla="*/ 1538919614 w 11"/>
                <a:gd name="T7" fmla="*/ 0 h 7"/>
                <a:gd name="T8" fmla="*/ 1731201655 w 11"/>
                <a:gd name="T9" fmla="*/ 314828176 h 7"/>
                <a:gd name="T10" fmla="*/ 2116098245 w 11"/>
                <a:gd name="T11" fmla="*/ 630119724 h 7"/>
                <a:gd name="T12" fmla="*/ 2116098245 w 11"/>
                <a:gd name="T13" fmla="*/ 630119724 h 7"/>
                <a:gd name="T14" fmla="*/ 1731201655 w 11"/>
                <a:gd name="T15" fmla="*/ 1575068305 h 7"/>
                <a:gd name="T16" fmla="*/ 1346638150 w 11"/>
                <a:gd name="T17" fmla="*/ 2147483646 h 7"/>
                <a:gd name="T18" fmla="*/ 1346638150 w 11"/>
                <a:gd name="T19" fmla="*/ 2147483646 h 7"/>
                <a:gd name="T20" fmla="*/ 769460095 w 11"/>
                <a:gd name="T21" fmla="*/ 1575068305 h 7"/>
                <a:gd name="T22" fmla="*/ 0 w 11"/>
                <a:gd name="T23" fmla="*/ 630119724 h 7"/>
                <a:gd name="T24" fmla="*/ 0 w 11"/>
                <a:gd name="T25" fmla="*/ 630119724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0" y="2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9" y="5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4" name="Freeform 1362"/>
            <p:cNvSpPr>
              <a:spLocks/>
            </p:cNvSpPr>
            <p:nvPr/>
          </p:nvSpPr>
          <p:spPr bwMode="auto">
            <a:xfrm>
              <a:off x="6162675" y="1139825"/>
              <a:ext cx="9525" cy="3175"/>
            </a:xfrm>
            <a:custGeom>
              <a:avLst/>
              <a:gdLst>
                <a:gd name="T0" fmla="*/ 2147483646 w 20"/>
                <a:gd name="T1" fmla="*/ 653183225 h 7"/>
                <a:gd name="T2" fmla="*/ 2147483646 w 20"/>
                <a:gd name="T3" fmla="*/ 653183225 h 7"/>
                <a:gd name="T4" fmla="*/ 0 w 20"/>
                <a:gd name="T5" fmla="*/ 653183225 h 7"/>
                <a:gd name="T6" fmla="*/ 0 w 20"/>
                <a:gd name="T7" fmla="*/ 653183225 h 7"/>
                <a:gd name="T8" fmla="*/ 0 w 20"/>
                <a:gd name="T9" fmla="*/ 373189046 h 7"/>
                <a:gd name="T10" fmla="*/ 216153683 w 20"/>
                <a:gd name="T11" fmla="*/ 279994632 h 7"/>
                <a:gd name="T12" fmla="*/ 216153683 w 20"/>
                <a:gd name="T13" fmla="*/ 279994632 h 7"/>
                <a:gd name="T14" fmla="*/ 648234829 w 20"/>
                <a:gd name="T15" fmla="*/ 0 h 7"/>
                <a:gd name="T16" fmla="*/ 1080315499 w 20"/>
                <a:gd name="T17" fmla="*/ 0 h 7"/>
                <a:gd name="T18" fmla="*/ 1620359663 w 20"/>
                <a:gd name="T19" fmla="*/ 93399882 h 7"/>
                <a:gd name="T20" fmla="*/ 2147483646 w 20"/>
                <a:gd name="T21" fmla="*/ 653183225 h 7"/>
                <a:gd name="T22" fmla="*/ 2147483646 w 20"/>
                <a:gd name="T23" fmla="*/ 653183225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7">
                  <a:moveTo>
                    <a:pt x="20" y="7"/>
                  </a:moveTo>
                  <a:lnTo>
                    <a:pt x="2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5" y="1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5" name="Freeform 1363"/>
            <p:cNvSpPr>
              <a:spLocks/>
            </p:cNvSpPr>
            <p:nvPr/>
          </p:nvSpPr>
          <p:spPr bwMode="auto">
            <a:xfrm>
              <a:off x="6061075" y="1352550"/>
              <a:ext cx="4763" cy="7938"/>
            </a:xfrm>
            <a:custGeom>
              <a:avLst/>
              <a:gdLst>
                <a:gd name="T0" fmla="*/ 0 w 11"/>
                <a:gd name="T1" fmla="*/ 2147483646 h 13"/>
                <a:gd name="T2" fmla="*/ 0 w 11"/>
                <a:gd name="T3" fmla="*/ 2147483646 h 13"/>
                <a:gd name="T4" fmla="*/ 0 w 11"/>
                <a:gd name="T5" fmla="*/ 1366126747 h 13"/>
                <a:gd name="T6" fmla="*/ 81182737 w 11"/>
                <a:gd name="T7" fmla="*/ 455251017 h 13"/>
                <a:gd name="T8" fmla="*/ 324730948 w 11"/>
                <a:gd name="T9" fmla="*/ 0 h 13"/>
                <a:gd name="T10" fmla="*/ 893010107 w 11"/>
                <a:gd name="T11" fmla="*/ 0 h 13"/>
                <a:gd name="T12" fmla="*/ 893010107 w 11"/>
                <a:gd name="T13" fmla="*/ 0 h 13"/>
                <a:gd name="T14" fmla="*/ 0 w 11"/>
                <a:gd name="T15" fmla="*/ 2147483646 h 13"/>
                <a:gd name="T16" fmla="*/ 0 w 11"/>
                <a:gd name="T17" fmla="*/ 2147483646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406" name="Freeform 1364"/>
            <p:cNvSpPr>
              <a:spLocks/>
            </p:cNvSpPr>
            <p:nvPr/>
          </p:nvSpPr>
          <p:spPr bwMode="auto">
            <a:xfrm>
              <a:off x="6534150" y="1244600"/>
              <a:ext cx="4763" cy="4763"/>
            </a:xfrm>
            <a:custGeom>
              <a:avLst/>
              <a:gdLst>
                <a:gd name="T0" fmla="*/ 0 w 8"/>
                <a:gd name="T1" fmla="*/ 107986260 h 10"/>
                <a:gd name="T2" fmla="*/ 0 w 8"/>
                <a:gd name="T3" fmla="*/ 107986260 h 10"/>
                <a:gd name="T4" fmla="*/ 1688347159 w 8"/>
                <a:gd name="T5" fmla="*/ 756356779 h 10"/>
                <a:gd name="T6" fmla="*/ 1688347159 w 8"/>
                <a:gd name="T7" fmla="*/ 756356779 h 10"/>
                <a:gd name="T8" fmla="*/ 210910403 w 8"/>
                <a:gd name="T9" fmla="*/ 1080542277 h 10"/>
                <a:gd name="T10" fmla="*/ 210910403 w 8"/>
                <a:gd name="T11" fmla="*/ 1080542277 h 10"/>
                <a:gd name="T12" fmla="*/ 0 w 8"/>
                <a:gd name="T13" fmla="*/ 0 h 10"/>
                <a:gd name="T14" fmla="*/ 0 w 8"/>
                <a:gd name="T15" fmla="*/ 0 h 10"/>
                <a:gd name="T16" fmla="*/ 0 w 8"/>
                <a:gd name="T17" fmla="*/ 107986260 h 10"/>
                <a:gd name="T18" fmla="*/ 0 w 8"/>
                <a:gd name="T19" fmla="*/ 10798626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lnTo>
                    <a:pt x="0" y="1"/>
                  </a:lnTo>
                  <a:lnTo>
                    <a:pt x="8" y="7"/>
                  </a:lnTo>
                  <a:lnTo>
                    <a:pt x="1" y="1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5304" name="文本框 7"/>
          <p:cNvSpPr txBox="1">
            <a:spLocks noChangeArrowheads="1"/>
          </p:cNvSpPr>
          <p:nvPr/>
        </p:nvSpPr>
        <p:spPr bwMode="auto">
          <a:xfrm>
            <a:off x="4201585" y="1674284"/>
            <a:ext cx="212724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9600" b="1">
                <a:solidFill>
                  <a:srgbClr val="262626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01</a:t>
            </a:r>
            <a:endParaRPr lang="zh-CN" altLang="en-US" sz="9600" b="1">
              <a:solidFill>
                <a:srgbClr val="262626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55305" name="文本框 328"/>
          <p:cNvSpPr txBox="1">
            <a:spLocks noChangeArrowheads="1"/>
          </p:cNvSpPr>
          <p:nvPr/>
        </p:nvSpPr>
        <p:spPr bwMode="auto">
          <a:xfrm>
            <a:off x="6417733" y="2853267"/>
            <a:ext cx="2127251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7200" b="1">
                <a:solidFill>
                  <a:srgbClr val="262626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02</a:t>
            </a:r>
            <a:endParaRPr lang="zh-CN" altLang="en-US" sz="7200" b="1">
              <a:solidFill>
                <a:srgbClr val="262626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55306" name="文本框 329"/>
          <p:cNvSpPr txBox="1">
            <a:spLocks noChangeArrowheads="1"/>
          </p:cNvSpPr>
          <p:nvPr/>
        </p:nvSpPr>
        <p:spPr bwMode="auto">
          <a:xfrm>
            <a:off x="5763685" y="4658785"/>
            <a:ext cx="212724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8000" b="1">
                <a:solidFill>
                  <a:srgbClr val="262626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t>03</a:t>
            </a:r>
            <a:endParaRPr lang="zh-CN" altLang="en-US" sz="8000" b="1">
              <a:solidFill>
                <a:srgbClr val="262626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55307" name="组合 330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55309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0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5311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5308" name="文本框 33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886854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椭圆 6"/>
          <p:cNvSpPr>
            <a:spLocks noChangeArrowheads="1"/>
          </p:cNvSpPr>
          <p:nvPr/>
        </p:nvSpPr>
        <p:spPr bwMode="auto">
          <a:xfrm>
            <a:off x="1261534" y="1428751"/>
            <a:ext cx="2053167" cy="1996016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7347" name="椭圆 7"/>
          <p:cNvSpPr>
            <a:spLocks noChangeArrowheads="1"/>
          </p:cNvSpPr>
          <p:nvPr/>
        </p:nvSpPr>
        <p:spPr bwMode="auto">
          <a:xfrm>
            <a:off x="4607985" y="952500"/>
            <a:ext cx="2899833" cy="2819400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7348" name="椭圆 8"/>
          <p:cNvSpPr>
            <a:spLocks noChangeArrowheads="1"/>
          </p:cNvSpPr>
          <p:nvPr/>
        </p:nvSpPr>
        <p:spPr bwMode="auto">
          <a:xfrm>
            <a:off x="8805334" y="1428751"/>
            <a:ext cx="2053167" cy="1996016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zh-CN" sz="2400">
              <a:solidFill>
                <a:srgbClr val="FFFFFF"/>
              </a:solidFill>
              <a:latin typeface="宋体" panose="02010600030101010101" pitchFamily="2" charset="-122"/>
              <a:ea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7349" name="圆角矩形 29"/>
          <p:cNvSpPr>
            <a:spLocks noChangeArrowheads="1"/>
          </p:cNvSpPr>
          <p:nvPr/>
        </p:nvSpPr>
        <p:spPr bwMode="auto">
          <a:xfrm>
            <a:off x="1261533" y="4000500"/>
            <a:ext cx="2178051" cy="372533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57350" name="矩形 8"/>
          <p:cNvSpPr>
            <a:spLocks noChangeArrowheads="1"/>
          </p:cNvSpPr>
          <p:nvPr/>
        </p:nvSpPr>
        <p:spPr bwMode="auto">
          <a:xfrm>
            <a:off x="952500" y="4667251"/>
            <a:ext cx="2667000" cy="1221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洛可可，色彩纷呈，潮流时尚。请在此处填入你需要的内容。请在此处填入你需要的内容。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57351" name="圆角矩形 29"/>
          <p:cNvSpPr>
            <a:spLocks noChangeArrowheads="1"/>
          </p:cNvSpPr>
          <p:nvPr/>
        </p:nvSpPr>
        <p:spPr bwMode="auto">
          <a:xfrm>
            <a:off x="4976285" y="4095751"/>
            <a:ext cx="2178049" cy="372533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57352" name="矩形 8"/>
          <p:cNvSpPr>
            <a:spLocks noChangeArrowheads="1"/>
          </p:cNvSpPr>
          <p:nvPr/>
        </p:nvSpPr>
        <p:spPr bwMode="auto">
          <a:xfrm>
            <a:off x="4762500" y="4857751"/>
            <a:ext cx="2667000" cy="1221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洛可可，色彩纷呈，潮流时尚。请在此处填入你需要的内容。请在此处填入你需要的内容。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57353" name="圆角矩形 29"/>
          <p:cNvSpPr>
            <a:spLocks noChangeArrowheads="1"/>
          </p:cNvSpPr>
          <p:nvPr/>
        </p:nvSpPr>
        <p:spPr bwMode="auto">
          <a:xfrm>
            <a:off x="8691033" y="3905251"/>
            <a:ext cx="2178051" cy="372533"/>
          </a:xfrm>
          <a:prstGeom prst="roundRect">
            <a:avLst>
              <a:gd name="adj" fmla="val 16667"/>
            </a:avLst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sym typeface="微软雅黑" panose="020B0503020204020204" pitchFamily="34" charset="-122"/>
              </a:rPr>
              <a:t>添加标题</a:t>
            </a:r>
          </a:p>
        </p:txBody>
      </p:sp>
      <p:sp>
        <p:nvSpPr>
          <p:cNvPr id="57354" name="矩形 8"/>
          <p:cNvSpPr>
            <a:spLocks noChangeArrowheads="1"/>
          </p:cNvSpPr>
          <p:nvPr/>
        </p:nvSpPr>
        <p:spPr bwMode="auto">
          <a:xfrm>
            <a:off x="8477251" y="4667251"/>
            <a:ext cx="2667000" cy="1221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洛可可，色彩纷呈，潮流时尚。请在此处填入你需要的内容。请在此处填入你需要的内容。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defTabSz="1219170" fontAlgn="base">
              <a:spcBef>
                <a:spcPct val="0"/>
              </a:spcBef>
              <a:spcAft>
                <a:spcPct val="0"/>
              </a:spcAft>
              <a:buNone/>
            </a:pP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grpSp>
        <p:nvGrpSpPr>
          <p:cNvPr id="57355" name="组合 26"/>
          <p:cNvGrpSpPr>
            <a:grpSpLocks/>
          </p:cNvGrpSpPr>
          <p:nvPr/>
        </p:nvGrpSpPr>
        <p:grpSpPr bwMode="auto">
          <a:xfrm>
            <a:off x="1428752" y="1619251"/>
            <a:ext cx="1619249" cy="1524000"/>
            <a:chOff x="3013076" y="3175"/>
            <a:chExt cx="1100138" cy="1050925"/>
          </a:xfrm>
        </p:grpSpPr>
        <p:sp>
          <p:nvSpPr>
            <p:cNvPr id="57372" name="Freeform 85"/>
            <p:cNvSpPr>
              <a:spLocks/>
            </p:cNvSpPr>
            <p:nvPr/>
          </p:nvSpPr>
          <p:spPr bwMode="auto">
            <a:xfrm>
              <a:off x="3962401" y="219075"/>
              <a:ext cx="7938" cy="4763"/>
            </a:xfrm>
            <a:custGeom>
              <a:avLst/>
              <a:gdLst>
                <a:gd name="T0" fmla="*/ 4500846 w 14"/>
                <a:gd name="T1" fmla="*/ 187489 h 11"/>
                <a:gd name="T2" fmla="*/ 4500846 w 14"/>
                <a:gd name="T3" fmla="*/ 187489 h 11"/>
                <a:gd name="T4" fmla="*/ 4500846 w 14"/>
                <a:gd name="T5" fmla="*/ 937445 h 11"/>
                <a:gd name="T6" fmla="*/ 4179357 w 14"/>
                <a:gd name="T7" fmla="*/ 1312423 h 11"/>
                <a:gd name="T8" fmla="*/ 3536379 w 14"/>
                <a:gd name="T9" fmla="*/ 1499912 h 11"/>
                <a:gd name="T10" fmla="*/ 3536379 w 14"/>
                <a:gd name="T11" fmla="*/ 2062379 h 11"/>
                <a:gd name="T12" fmla="*/ 3536379 w 14"/>
                <a:gd name="T13" fmla="*/ 2062379 h 11"/>
                <a:gd name="T14" fmla="*/ 1285956 w 14"/>
                <a:gd name="T15" fmla="*/ 2062379 h 11"/>
                <a:gd name="T16" fmla="*/ 642978 w 14"/>
                <a:gd name="T17" fmla="*/ 2062379 h 11"/>
                <a:gd name="T18" fmla="*/ 0 w 14"/>
                <a:gd name="T19" fmla="*/ 1874890 h 11"/>
                <a:gd name="T20" fmla="*/ 0 w 14"/>
                <a:gd name="T21" fmla="*/ 1874890 h 11"/>
                <a:gd name="T22" fmla="*/ 0 w 14"/>
                <a:gd name="T23" fmla="*/ 1312423 h 11"/>
                <a:gd name="T24" fmla="*/ 0 w 14"/>
                <a:gd name="T25" fmla="*/ 562467 h 11"/>
                <a:gd name="T26" fmla="*/ 642978 w 14"/>
                <a:gd name="T27" fmla="*/ 187489 h 11"/>
                <a:gd name="T28" fmla="*/ 1285956 w 14"/>
                <a:gd name="T29" fmla="*/ 0 h 11"/>
                <a:gd name="T30" fmla="*/ 2893401 w 14"/>
                <a:gd name="T31" fmla="*/ 0 h 11"/>
                <a:gd name="T32" fmla="*/ 4500846 w 14"/>
                <a:gd name="T33" fmla="*/ 187489 h 11"/>
                <a:gd name="T34" fmla="*/ 4500846 w 14"/>
                <a:gd name="T35" fmla="*/ 187489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" h="11">
                  <a:moveTo>
                    <a:pt x="14" y="1"/>
                  </a:moveTo>
                  <a:lnTo>
                    <a:pt x="14" y="1"/>
                  </a:lnTo>
                  <a:lnTo>
                    <a:pt x="14" y="5"/>
                  </a:lnTo>
                  <a:lnTo>
                    <a:pt x="13" y="7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3" name="Freeform 86"/>
            <p:cNvSpPr>
              <a:spLocks/>
            </p:cNvSpPr>
            <p:nvPr/>
          </p:nvSpPr>
          <p:spPr bwMode="auto">
            <a:xfrm>
              <a:off x="3824288" y="228600"/>
              <a:ext cx="6350" cy="6350"/>
            </a:xfrm>
            <a:custGeom>
              <a:avLst/>
              <a:gdLst>
                <a:gd name="T0" fmla="*/ 2880179 w 14"/>
                <a:gd name="T1" fmla="*/ 0 h 13"/>
                <a:gd name="T2" fmla="*/ 2880179 w 14"/>
                <a:gd name="T3" fmla="*/ 0 h 13"/>
                <a:gd name="T4" fmla="*/ 2880179 w 14"/>
                <a:gd name="T5" fmla="*/ 2386135 h 13"/>
                <a:gd name="T6" fmla="*/ 2880179 w 14"/>
                <a:gd name="T7" fmla="*/ 2386135 h 13"/>
                <a:gd name="T8" fmla="*/ 1851479 w 14"/>
                <a:gd name="T9" fmla="*/ 3101731 h 13"/>
                <a:gd name="T10" fmla="*/ 205921 w 14"/>
                <a:gd name="T11" fmla="*/ 3101731 h 13"/>
                <a:gd name="T12" fmla="*/ 205921 w 14"/>
                <a:gd name="T13" fmla="*/ 3101731 h 13"/>
                <a:gd name="T14" fmla="*/ 0 w 14"/>
                <a:gd name="T15" fmla="*/ 2386135 h 13"/>
                <a:gd name="T16" fmla="*/ 0 w 14"/>
                <a:gd name="T17" fmla="*/ 1670050 h 13"/>
                <a:gd name="T18" fmla="*/ 205921 w 14"/>
                <a:gd name="T19" fmla="*/ 0 h 13"/>
                <a:gd name="T20" fmla="*/ 205921 w 14"/>
                <a:gd name="T21" fmla="*/ 0 h 13"/>
                <a:gd name="T22" fmla="*/ 1646011 w 14"/>
                <a:gd name="T23" fmla="*/ 0 h 13"/>
                <a:gd name="T24" fmla="*/ 2880179 w 14"/>
                <a:gd name="T25" fmla="*/ 0 h 13"/>
                <a:gd name="T26" fmla="*/ 2880179 w 14"/>
                <a:gd name="T27" fmla="*/ 0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4" y="0"/>
                  </a:lnTo>
                  <a:lnTo>
                    <a:pt x="14" y="10"/>
                  </a:lnTo>
                  <a:lnTo>
                    <a:pt x="9" y="13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4" name="Freeform 87"/>
            <p:cNvSpPr>
              <a:spLocks/>
            </p:cNvSpPr>
            <p:nvPr/>
          </p:nvSpPr>
          <p:spPr bwMode="auto">
            <a:xfrm>
              <a:off x="3941763" y="250825"/>
              <a:ext cx="7938" cy="6350"/>
            </a:xfrm>
            <a:custGeom>
              <a:avLst/>
              <a:gdLst>
                <a:gd name="T0" fmla="*/ 4847065 w 13"/>
                <a:gd name="T1" fmla="*/ 559858 h 12"/>
                <a:gd name="T2" fmla="*/ 4847065 w 13"/>
                <a:gd name="T3" fmla="*/ 559858 h 12"/>
                <a:gd name="T4" fmla="*/ 4847065 w 13"/>
                <a:gd name="T5" fmla="*/ 2520421 h 12"/>
                <a:gd name="T6" fmla="*/ 4847065 w 13"/>
                <a:gd name="T7" fmla="*/ 2520421 h 12"/>
                <a:gd name="T8" fmla="*/ 3355942 w 13"/>
                <a:gd name="T9" fmla="*/ 3080279 h 12"/>
                <a:gd name="T10" fmla="*/ 2237295 w 13"/>
                <a:gd name="T11" fmla="*/ 3360208 h 12"/>
                <a:gd name="T12" fmla="*/ 1118647 w 13"/>
                <a:gd name="T13" fmla="*/ 3360208 h 12"/>
                <a:gd name="T14" fmla="*/ 1118647 w 13"/>
                <a:gd name="T15" fmla="*/ 3360208 h 12"/>
                <a:gd name="T16" fmla="*/ 0 w 13"/>
                <a:gd name="T17" fmla="*/ 2520421 h 12"/>
                <a:gd name="T18" fmla="*/ 0 w 13"/>
                <a:gd name="T19" fmla="*/ 1960033 h 12"/>
                <a:gd name="T20" fmla="*/ 0 w 13"/>
                <a:gd name="T21" fmla="*/ 1120246 h 12"/>
                <a:gd name="T22" fmla="*/ 1118647 w 13"/>
                <a:gd name="T23" fmla="*/ 559858 h 12"/>
                <a:gd name="T24" fmla="*/ 1491123 w 13"/>
                <a:gd name="T25" fmla="*/ 0 h 12"/>
                <a:gd name="T26" fmla="*/ 2609770 w 13"/>
                <a:gd name="T27" fmla="*/ 0 h 12"/>
                <a:gd name="T28" fmla="*/ 3728418 w 13"/>
                <a:gd name="T29" fmla="*/ 279929 h 12"/>
                <a:gd name="T30" fmla="*/ 4847065 w 13"/>
                <a:gd name="T31" fmla="*/ 559858 h 12"/>
                <a:gd name="T32" fmla="*/ 4847065 w 13"/>
                <a:gd name="T33" fmla="*/ 559858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2"/>
                  </a:lnTo>
                  <a:lnTo>
                    <a:pt x="13" y="9"/>
                  </a:lnTo>
                  <a:lnTo>
                    <a:pt x="9" y="11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5" name="Freeform 88"/>
            <p:cNvSpPr>
              <a:spLocks noEditPoints="1"/>
            </p:cNvSpPr>
            <p:nvPr/>
          </p:nvSpPr>
          <p:spPr bwMode="auto">
            <a:xfrm>
              <a:off x="3055938" y="504825"/>
              <a:ext cx="41275" cy="33338"/>
            </a:xfrm>
            <a:custGeom>
              <a:avLst/>
              <a:gdLst>
                <a:gd name="T0" fmla="*/ 20496649 w 80"/>
                <a:gd name="T1" fmla="*/ 4471908 h 65"/>
                <a:gd name="T2" fmla="*/ 21295320 w 80"/>
                <a:gd name="T3" fmla="*/ 7891874 h 65"/>
                <a:gd name="T4" fmla="*/ 20496649 w 80"/>
                <a:gd name="T5" fmla="*/ 10522499 h 65"/>
                <a:gd name="T6" fmla="*/ 17568704 w 80"/>
                <a:gd name="T7" fmla="*/ 16046349 h 65"/>
                <a:gd name="T8" fmla="*/ 15438914 w 80"/>
                <a:gd name="T9" fmla="*/ 16835690 h 65"/>
                <a:gd name="T10" fmla="*/ 10115471 w 80"/>
                <a:gd name="T11" fmla="*/ 17098804 h 65"/>
                <a:gd name="T12" fmla="*/ 4525288 w 80"/>
                <a:gd name="T13" fmla="*/ 14731293 h 65"/>
                <a:gd name="T14" fmla="*/ 798671 w 80"/>
                <a:gd name="T15" fmla="*/ 11048213 h 65"/>
                <a:gd name="T16" fmla="*/ 0 w 80"/>
                <a:gd name="T17" fmla="*/ 8680702 h 65"/>
                <a:gd name="T18" fmla="*/ 532448 w 80"/>
                <a:gd name="T19" fmla="*/ 6313191 h 65"/>
                <a:gd name="T20" fmla="*/ 2927945 w 80"/>
                <a:gd name="T21" fmla="*/ 2367511 h 65"/>
                <a:gd name="T22" fmla="*/ 7187009 w 80"/>
                <a:gd name="T23" fmla="*/ 526228 h 65"/>
                <a:gd name="T24" fmla="*/ 11712297 w 80"/>
                <a:gd name="T25" fmla="*/ 789341 h 65"/>
                <a:gd name="T26" fmla="*/ 13043416 w 80"/>
                <a:gd name="T27" fmla="*/ 1841283 h 65"/>
                <a:gd name="T28" fmla="*/ 15438914 w 80"/>
                <a:gd name="T29" fmla="*/ 2367511 h 65"/>
                <a:gd name="T30" fmla="*/ 19166046 w 80"/>
                <a:gd name="T31" fmla="*/ 3682567 h 65"/>
                <a:gd name="T32" fmla="*/ 20496649 w 80"/>
                <a:gd name="T33" fmla="*/ 4471908 h 65"/>
                <a:gd name="T34" fmla="*/ 16503809 w 80"/>
                <a:gd name="T35" fmla="*/ 11837554 h 65"/>
                <a:gd name="T36" fmla="*/ 17302480 w 80"/>
                <a:gd name="T37" fmla="*/ 7891874 h 65"/>
                <a:gd name="T38" fmla="*/ 14906982 w 80"/>
                <a:gd name="T39" fmla="*/ 5261249 h 65"/>
                <a:gd name="T40" fmla="*/ 11712297 w 80"/>
                <a:gd name="T41" fmla="*/ 4208794 h 65"/>
                <a:gd name="T42" fmla="*/ 8251904 w 80"/>
                <a:gd name="T43" fmla="*/ 4208794 h 65"/>
                <a:gd name="T44" fmla="*/ 10913626 w 80"/>
                <a:gd name="T45" fmla="*/ 5524363 h 65"/>
                <a:gd name="T46" fmla="*/ 14906982 w 80"/>
                <a:gd name="T47" fmla="*/ 9733157 h 65"/>
                <a:gd name="T48" fmla="*/ 16503809 w 80"/>
                <a:gd name="T49" fmla="*/ 11837554 h 65"/>
                <a:gd name="T50" fmla="*/ 13043416 w 80"/>
                <a:gd name="T51" fmla="*/ 14205065 h 65"/>
                <a:gd name="T52" fmla="*/ 12244745 w 80"/>
                <a:gd name="T53" fmla="*/ 11048213 h 65"/>
                <a:gd name="T54" fmla="*/ 10381694 w 80"/>
                <a:gd name="T55" fmla="*/ 8680702 h 65"/>
                <a:gd name="T56" fmla="*/ 7453233 w 80"/>
                <a:gd name="T57" fmla="*/ 7102533 h 65"/>
                <a:gd name="T58" fmla="*/ 3726617 w 80"/>
                <a:gd name="T59" fmla="*/ 6839419 h 65"/>
                <a:gd name="T60" fmla="*/ 3460393 w 80"/>
                <a:gd name="T61" fmla="*/ 8680702 h 65"/>
                <a:gd name="T62" fmla="*/ 4525288 w 80"/>
                <a:gd name="T63" fmla="*/ 11048213 h 65"/>
                <a:gd name="T64" fmla="*/ 7187009 w 80"/>
                <a:gd name="T65" fmla="*/ 12890009 h 65"/>
                <a:gd name="T66" fmla="*/ 11179850 w 80"/>
                <a:gd name="T67" fmla="*/ 14205065 h 65"/>
                <a:gd name="T68" fmla="*/ 13043416 w 80"/>
                <a:gd name="T69" fmla="*/ 14205065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65">
                  <a:moveTo>
                    <a:pt x="77" y="17"/>
                  </a:moveTo>
                  <a:lnTo>
                    <a:pt x="77" y="17"/>
                  </a:lnTo>
                  <a:lnTo>
                    <a:pt x="79" y="23"/>
                  </a:lnTo>
                  <a:lnTo>
                    <a:pt x="80" y="30"/>
                  </a:lnTo>
                  <a:lnTo>
                    <a:pt x="79" y="35"/>
                  </a:lnTo>
                  <a:lnTo>
                    <a:pt x="77" y="40"/>
                  </a:lnTo>
                  <a:lnTo>
                    <a:pt x="73" y="51"/>
                  </a:lnTo>
                  <a:lnTo>
                    <a:pt x="66" y="61"/>
                  </a:lnTo>
                  <a:lnTo>
                    <a:pt x="58" y="64"/>
                  </a:lnTo>
                  <a:lnTo>
                    <a:pt x="48" y="65"/>
                  </a:lnTo>
                  <a:lnTo>
                    <a:pt x="38" y="65"/>
                  </a:lnTo>
                  <a:lnTo>
                    <a:pt x="27" y="62"/>
                  </a:lnTo>
                  <a:lnTo>
                    <a:pt x="17" y="56"/>
                  </a:lnTo>
                  <a:lnTo>
                    <a:pt x="10" y="51"/>
                  </a:lnTo>
                  <a:lnTo>
                    <a:pt x="3" y="42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2" y="24"/>
                  </a:lnTo>
                  <a:lnTo>
                    <a:pt x="6" y="16"/>
                  </a:lnTo>
                  <a:lnTo>
                    <a:pt x="11" y="9"/>
                  </a:lnTo>
                  <a:lnTo>
                    <a:pt x="18" y="5"/>
                  </a:lnTo>
                  <a:lnTo>
                    <a:pt x="27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58" y="9"/>
                  </a:lnTo>
                  <a:lnTo>
                    <a:pt x="65" y="12"/>
                  </a:lnTo>
                  <a:lnTo>
                    <a:pt x="72" y="14"/>
                  </a:lnTo>
                  <a:lnTo>
                    <a:pt x="77" y="17"/>
                  </a:lnTo>
                  <a:close/>
                  <a:moveTo>
                    <a:pt x="62" y="45"/>
                  </a:moveTo>
                  <a:lnTo>
                    <a:pt x="62" y="45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2" y="24"/>
                  </a:lnTo>
                  <a:lnTo>
                    <a:pt x="56" y="20"/>
                  </a:lnTo>
                  <a:lnTo>
                    <a:pt x="51" y="17"/>
                  </a:lnTo>
                  <a:lnTo>
                    <a:pt x="44" y="16"/>
                  </a:lnTo>
                  <a:lnTo>
                    <a:pt x="37" y="14"/>
                  </a:lnTo>
                  <a:lnTo>
                    <a:pt x="31" y="16"/>
                  </a:lnTo>
                  <a:lnTo>
                    <a:pt x="41" y="21"/>
                  </a:lnTo>
                  <a:lnTo>
                    <a:pt x="49" y="28"/>
                  </a:lnTo>
                  <a:lnTo>
                    <a:pt x="56" y="37"/>
                  </a:lnTo>
                  <a:lnTo>
                    <a:pt x="62" y="45"/>
                  </a:lnTo>
                  <a:close/>
                  <a:moveTo>
                    <a:pt x="49" y="54"/>
                  </a:moveTo>
                  <a:lnTo>
                    <a:pt x="49" y="54"/>
                  </a:lnTo>
                  <a:lnTo>
                    <a:pt x="49" y="48"/>
                  </a:lnTo>
                  <a:lnTo>
                    <a:pt x="46" y="42"/>
                  </a:lnTo>
                  <a:lnTo>
                    <a:pt x="44" y="37"/>
                  </a:lnTo>
                  <a:lnTo>
                    <a:pt x="39" y="33"/>
                  </a:lnTo>
                  <a:lnTo>
                    <a:pt x="35" y="30"/>
                  </a:lnTo>
                  <a:lnTo>
                    <a:pt x="28" y="27"/>
                  </a:lnTo>
                  <a:lnTo>
                    <a:pt x="21" y="26"/>
                  </a:lnTo>
                  <a:lnTo>
                    <a:pt x="14" y="26"/>
                  </a:lnTo>
                  <a:lnTo>
                    <a:pt x="13" y="33"/>
                  </a:lnTo>
                  <a:lnTo>
                    <a:pt x="14" y="38"/>
                  </a:lnTo>
                  <a:lnTo>
                    <a:pt x="17" y="42"/>
                  </a:lnTo>
                  <a:lnTo>
                    <a:pt x="23" y="47"/>
                  </a:lnTo>
                  <a:lnTo>
                    <a:pt x="27" y="49"/>
                  </a:lnTo>
                  <a:lnTo>
                    <a:pt x="34" y="52"/>
                  </a:lnTo>
                  <a:lnTo>
                    <a:pt x="42" y="54"/>
                  </a:lnTo>
                  <a:lnTo>
                    <a:pt x="49" y="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6" name="Freeform 89"/>
            <p:cNvSpPr>
              <a:spLocks/>
            </p:cNvSpPr>
            <p:nvPr/>
          </p:nvSpPr>
          <p:spPr bwMode="auto">
            <a:xfrm>
              <a:off x="3530601" y="523875"/>
              <a:ext cx="30163" cy="6350"/>
            </a:xfrm>
            <a:custGeom>
              <a:avLst/>
              <a:gdLst>
                <a:gd name="T0" fmla="*/ 16246546 w 56"/>
                <a:gd name="T1" fmla="*/ 806450 h 10"/>
                <a:gd name="T2" fmla="*/ 16246546 w 56"/>
                <a:gd name="T3" fmla="*/ 806450 h 10"/>
                <a:gd name="T4" fmla="*/ 15086348 w 56"/>
                <a:gd name="T5" fmla="*/ 1612900 h 10"/>
                <a:gd name="T6" fmla="*/ 12765413 w 56"/>
                <a:gd name="T7" fmla="*/ 2822575 h 10"/>
                <a:gd name="T8" fmla="*/ 8413323 w 56"/>
                <a:gd name="T9" fmla="*/ 4032250 h 10"/>
                <a:gd name="T10" fmla="*/ 3481672 w 56"/>
                <a:gd name="T11" fmla="*/ 4032250 h 10"/>
                <a:gd name="T12" fmla="*/ 0 w 56"/>
                <a:gd name="T13" fmla="*/ 3629025 h 10"/>
                <a:gd name="T14" fmla="*/ 0 w 56"/>
                <a:gd name="T15" fmla="*/ 3629025 h 10"/>
                <a:gd name="T16" fmla="*/ 1450517 w 56"/>
                <a:gd name="T17" fmla="*/ 1612900 h 10"/>
                <a:gd name="T18" fmla="*/ 3191353 w 56"/>
                <a:gd name="T19" fmla="*/ 1209675 h 10"/>
                <a:gd name="T20" fmla="*/ 5512288 w 56"/>
                <a:gd name="T21" fmla="*/ 806450 h 10"/>
                <a:gd name="T22" fmla="*/ 7542905 w 56"/>
                <a:gd name="T23" fmla="*/ 0 h 10"/>
                <a:gd name="T24" fmla="*/ 12184775 w 56"/>
                <a:gd name="T25" fmla="*/ 806450 h 10"/>
                <a:gd name="T26" fmla="*/ 16246546 w 56"/>
                <a:gd name="T27" fmla="*/ 806450 h 10"/>
                <a:gd name="T28" fmla="*/ 16246546 w 56"/>
                <a:gd name="T29" fmla="*/ 80645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10">
                  <a:moveTo>
                    <a:pt x="56" y="2"/>
                  </a:moveTo>
                  <a:lnTo>
                    <a:pt x="56" y="2"/>
                  </a:lnTo>
                  <a:lnTo>
                    <a:pt x="52" y="4"/>
                  </a:lnTo>
                  <a:lnTo>
                    <a:pt x="44" y="7"/>
                  </a:lnTo>
                  <a:lnTo>
                    <a:pt x="29" y="10"/>
                  </a:lnTo>
                  <a:lnTo>
                    <a:pt x="12" y="10"/>
                  </a:lnTo>
                  <a:lnTo>
                    <a:pt x="0" y="9"/>
                  </a:lnTo>
                  <a:lnTo>
                    <a:pt x="5" y="4"/>
                  </a:lnTo>
                  <a:lnTo>
                    <a:pt x="11" y="3"/>
                  </a:lnTo>
                  <a:lnTo>
                    <a:pt x="19" y="2"/>
                  </a:lnTo>
                  <a:lnTo>
                    <a:pt x="26" y="0"/>
                  </a:lnTo>
                  <a:lnTo>
                    <a:pt x="42" y="2"/>
                  </a:lnTo>
                  <a:lnTo>
                    <a:pt x="5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7" name="Freeform 90"/>
            <p:cNvSpPr>
              <a:spLocks/>
            </p:cNvSpPr>
            <p:nvPr/>
          </p:nvSpPr>
          <p:spPr bwMode="auto">
            <a:xfrm>
              <a:off x="3659188" y="650875"/>
              <a:ext cx="46038" cy="3175"/>
            </a:xfrm>
            <a:custGeom>
              <a:avLst/>
              <a:gdLst>
                <a:gd name="T0" fmla="*/ 24085198 w 88"/>
                <a:gd name="T1" fmla="*/ 1102519 h 8"/>
                <a:gd name="T2" fmla="*/ 24085198 w 88"/>
                <a:gd name="T3" fmla="*/ 1102519 h 8"/>
                <a:gd name="T4" fmla="*/ 13137571 w 88"/>
                <a:gd name="T5" fmla="*/ 1102519 h 8"/>
                <a:gd name="T6" fmla="*/ 0 w 88"/>
                <a:gd name="T7" fmla="*/ 1260078 h 8"/>
                <a:gd name="T8" fmla="*/ 0 w 88"/>
                <a:gd name="T9" fmla="*/ 1260078 h 8"/>
                <a:gd name="T10" fmla="*/ 3010781 w 88"/>
                <a:gd name="T11" fmla="*/ 787400 h 8"/>
                <a:gd name="T12" fmla="*/ 6568786 w 88"/>
                <a:gd name="T13" fmla="*/ 315119 h 8"/>
                <a:gd name="T14" fmla="*/ 14232020 w 88"/>
                <a:gd name="T15" fmla="*/ 157559 h 8"/>
                <a:gd name="T16" fmla="*/ 14232020 w 88"/>
                <a:gd name="T17" fmla="*/ 157559 h 8"/>
                <a:gd name="T18" fmla="*/ 17242800 w 88"/>
                <a:gd name="T19" fmla="*/ 0 h 8"/>
                <a:gd name="T20" fmla="*/ 19979969 w 88"/>
                <a:gd name="T21" fmla="*/ 0 h 8"/>
                <a:gd name="T22" fmla="*/ 21622165 w 88"/>
                <a:gd name="T23" fmla="*/ 0 h 8"/>
                <a:gd name="T24" fmla="*/ 22716614 w 88"/>
                <a:gd name="T25" fmla="*/ 157559 h 8"/>
                <a:gd name="T26" fmla="*/ 23537974 w 88"/>
                <a:gd name="T27" fmla="*/ 315119 h 8"/>
                <a:gd name="T28" fmla="*/ 24085198 w 88"/>
                <a:gd name="T29" fmla="*/ 1102519 h 8"/>
                <a:gd name="T30" fmla="*/ 24085198 w 88"/>
                <a:gd name="T31" fmla="*/ 1102519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" h="8">
                  <a:moveTo>
                    <a:pt x="88" y="7"/>
                  </a:moveTo>
                  <a:lnTo>
                    <a:pt x="88" y="7"/>
                  </a:lnTo>
                  <a:lnTo>
                    <a:pt x="48" y="7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4" y="2"/>
                  </a:lnTo>
                  <a:lnTo>
                    <a:pt x="52" y="1"/>
                  </a:lnTo>
                  <a:lnTo>
                    <a:pt x="63" y="0"/>
                  </a:lnTo>
                  <a:lnTo>
                    <a:pt x="73" y="0"/>
                  </a:lnTo>
                  <a:lnTo>
                    <a:pt x="79" y="0"/>
                  </a:lnTo>
                  <a:lnTo>
                    <a:pt x="83" y="1"/>
                  </a:lnTo>
                  <a:lnTo>
                    <a:pt x="86" y="2"/>
                  </a:lnTo>
                  <a:lnTo>
                    <a:pt x="88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8" name="Freeform 91"/>
            <p:cNvSpPr>
              <a:spLocks/>
            </p:cNvSpPr>
            <p:nvPr/>
          </p:nvSpPr>
          <p:spPr bwMode="auto">
            <a:xfrm>
              <a:off x="3681413" y="822325"/>
              <a:ext cx="33338" cy="4763"/>
            </a:xfrm>
            <a:custGeom>
              <a:avLst/>
              <a:gdLst>
                <a:gd name="T0" fmla="*/ 17641623 w 63"/>
                <a:gd name="T1" fmla="*/ 749956 h 11"/>
                <a:gd name="T2" fmla="*/ 17641623 w 63"/>
                <a:gd name="T3" fmla="*/ 749956 h 11"/>
                <a:gd name="T4" fmla="*/ 17361690 w 63"/>
                <a:gd name="T5" fmla="*/ 1312423 h 11"/>
                <a:gd name="T6" fmla="*/ 16801294 w 63"/>
                <a:gd name="T7" fmla="*/ 1874890 h 11"/>
                <a:gd name="T8" fmla="*/ 16241427 w 63"/>
                <a:gd name="T9" fmla="*/ 2062379 h 11"/>
                <a:gd name="T10" fmla="*/ 15401627 w 63"/>
                <a:gd name="T11" fmla="*/ 2062379 h 11"/>
                <a:gd name="T12" fmla="*/ 11760906 w 63"/>
                <a:gd name="T13" fmla="*/ 1499912 h 11"/>
                <a:gd name="T14" fmla="*/ 11760906 w 63"/>
                <a:gd name="T15" fmla="*/ 1499912 h 11"/>
                <a:gd name="T16" fmla="*/ 5600255 w 63"/>
                <a:gd name="T17" fmla="*/ 937445 h 11"/>
                <a:gd name="T18" fmla="*/ 2520459 w 63"/>
                <a:gd name="T19" fmla="*/ 937445 h 11"/>
                <a:gd name="T20" fmla="*/ 0 w 63"/>
                <a:gd name="T21" fmla="*/ 749956 h 11"/>
                <a:gd name="T22" fmla="*/ 0 w 63"/>
                <a:gd name="T23" fmla="*/ 749956 h 11"/>
                <a:gd name="T24" fmla="*/ 3920125 w 63"/>
                <a:gd name="T25" fmla="*/ 0 h 11"/>
                <a:gd name="T26" fmla="*/ 8961043 w 63"/>
                <a:gd name="T27" fmla="*/ 0 h 11"/>
                <a:gd name="T28" fmla="*/ 13721497 w 63"/>
                <a:gd name="T29" fmla="*/ 0 h 11"/>
                <a:gd name="T30" fmla="*/ 15681560 w 63"/>
                <a:gd name="T31" fmla="*/ 187489 h 11"/>
                <a:gd name="T32" fmla="*/ 17641623 w 63"/>
                <a:gd name="T33" fmla="*/ 749956 h 11"/>
                <a:gd name="T34" fmla="*/ 17641623 w 63"/>
                <a:gd name="T35" fmla="*/ 749956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3" h="11">
                  <a:moveTo>
                    <a:pt x="63" y="4"/>
                  </a:moveTo>
                  <a:lnTo>
                    <a:pt x="63" y="4"/>
                  </a:lnTo>
                  <a:lnTo>
                    <a:pt x="62" y="7"/>
                  </a:lnTo>
                  <a:lnTo>
                    <a:pt x="60" y="10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2" y="8"/>
                  </a:lnTo>
                  <a:lnTo>
                    <a:pt x="20" y="5"/>
                  </a:lnTo>
                  <a:lnTo>
                    <a:pt x="9" y="5"/>
                  </a:lnTo>
                  <a:lnTo>
                    <a:pt x="0" y="4"/>
                  </a:lnTo>
                  <a:lnTo>
                    <a:pt x="14" y="0"/>
                  </a:lnTo>
                  <a:lnTo>
                    <a:pt x="32" y="0"/>
                  </a:lnTo>
                  <a:lnTo>
                    <a:pt x="49" y="0"/>
                  </a:lnTo>
                  <a:lnTo>
                    <a:pt x="5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9" name="Freeform 92"/>
            <p:cNvSpPr>
              <a:spLocks/>
            </p:cNvSpPr>
            <p:nvPr/>
          </p:nvSpPr>
          <p:spPr bwMode="auto">
            <a:xfrm>
              <a:off x="3587751" y="892175"/>
              <a:ext cx="34925" cy="6350"/>
            </a:xfrm>
            <a:custGeom>
              <a:avLst/>
              <a:gdLst>
                <a:gd name="T0" fmla="*/ 17937583 w 68"/>
                <a:gd name="T1" fmla="*/ 1120246 h 12"/>
                <a:gd name="T2" fmla="*/ 17937583 w 68"/>
                <a:gd name="T3" fmla="*/ 1120246 h 12"/>
                <a:gd name="T4" fmla="*/ 16354658 w 68"/>
                <a:gd name="T5" fmla="*/ 1960033 h 12"/>
                <a:gd name="T6" fmla="*/ 14244778 w 68"/>
                <a:gd name="T7" fmla="*/ 2800350 h 12"/>
                <a:gd name="T8" fmla="*/ 11606913 w 68"/>
                <a:gd name="T9" fmla="*/ 3080279 h 12"/>
                <a:gd name="T10" fmla="*/ 8969048 w 68"/>
                <a:gd name="T11" fmla="*/ 3360208 h 12"/>
                <a:gd name="T12" fmla="*/ 6067192 w 68"/>
                <a:gd name="T13" fmla="*/ 3080279 h 12"/>
                <a:gd name="T14" fmla="*/ 3429327 w 68"/>
                <a:gd name="T15" fmla="*/ 2800350 h 12"/>
                <a:gd name="T16" fmla="*/ 1582924 w 68"/>
                <a:gd name="T17" fmla="*/ 1960033 h 12"/>
                <a:gd name="T18" fmla="*/ 527470 w 68"/>
                <a:gd name="T19" fmla="*/ 1400175 h 12"/>
                <a:gd name="T20" fmla="*/ 0 w 68"/>
                <a:gd name="T21" fmla="*/ 840317 h 12"/>
                <a:gd name="T22" fmla="*/ 0 w 68"/>
                <a:gd name="T23" fmla="*/ 840317 h 12"/>
                <a:gd name="T24" fmla="*/ 1846403 w 68"/>
                <a:gd name="T25" fmla="*/ 279929 h 12"/>
                <a:gd name="T26" fmla="*/ 3692805 w 68"/>
                <a:gd name="T27" fmla="*/ 0 h 12"/>
                <a:gd name="T28" fmla="*/ 8177586 w 68"/>
                <a:gd name="T29" fmla="*/ 279929 h 12"/>
                <a:gd name="T30" fmla="*/ 12661853 w 68"/>
                <a:gd name="T31" fmla="*/ 1120246 h 12"/>
                <a:gd name="T32" fmla="*/ 15299718 w 68"/>
                <a:gd name="T33" fmla="*/ 1120246 h 12"/>
                <a:gd name="T34" fmla="*/ 17937583 w 68"/>
                <a:gd name="T35" fmla="*/ 1120246 h 12"/>
                <a:gd name="T36" fmla="*/ 17937583 w 68"/>
                <a:gd name="T37" fmla="*/ 1120246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12">
                  <a:moveTo>
                    <a:pt x="68" y="4"/>
                  </a:moveTo>
                  <a:lnTo>
                    <a:pt x="68" y="4"/>
                  </a:lnTo>
                  <a:lnTo>
                    <a:pt x="62" y="7"/>
                  </a:lnTo>
                  <a:lnTo>
                    <a:pt x="54" y="10"/>
                  </a:lnTo>
                  <a:lnTo>
                    <a:pt x="44" y="11"/>
                  </a:lnTo>
                  <a:lnTo>
                    <a:pt x="34" y="12"/>
                  </a:lnTo>
                  <a:lnTo>
                    <a:pt x="23" y="11"/>
                  </a:lnTo>
                  <a:lnTo>
                    <a:pt x="13" y="10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3"/>
                  </a:lnTo>
                  <a:lnTo>
                    <a:pt x="7" y="1"/>
                  </a:lnTo>
                  <a:lnTo>
                    <a:pt x="14" y="0"/>
                  </a:lnTo>
                  <a:lnTo>
                    <a:pt x="31" y="1"/>
                  </a:lnTo>
                  <a:lnTo>
                    <a:pt x="48" y="4"/>
                  </a:lnTo>
                  <a:lnTo>
                    <a:pt x="58" y="4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80" name="Freeform 93"/>
            <p:cNvSpPr>
              <a:spLocks noEditPoints="1"/>
            </p:cNvSpPr>
            <p:nvPr/>
          </p:nvSpPr>
          <p:spPr bwMode="auto">
            <a:xfrm>
              <a:off x="3013076" y="3175"/>
              <a:ext cx="1100138" cy="1050925"/>
            </a:xfrm>
            <a:custGeom>
              <a:avLst/>
              <a:gdLst>
                <a:gd name="T0" fmla="*/ 362274386 w 2080"/>
                <a:gd name="T1" fmla="*/ 150111712 h 1984"/>
                <a:gd name="T2" fmla="*/ 485363431 w 2080"/>
                <a:gd name="T3" fmla="*/ 11504027 h 1984"/>
                <a:gd name="T4" fmla="*/ 496273839 w 2080"/>
                <a:gd name="T5" fmla="*/ 103534652 h 1984"/>
                <a:gd name="T6" fmla="*/ 504945888 w 2080"/>
                <a:gd name="T7" fmla="*/ 145061021 h 1984"/>
                <a:gd name="T8" fmla="*/ 567889120 w 2080"/>
                <a:gd name="T9" fmla="*/ 388886745 h 1984"/>
                <a:gd name="T10" fmla="*/ 252892636 w 2080"/>
                <a:gd name="T11" fmla="*/ 552185870 h 1984"/>
                <a:gd name="T12" fmla="*/ 85882696 w 2080"/>
                <a:gd name="T13" fmla="*/ 355216888 h 1984"/>
                <a:gd name="T14" fmla="*/ 107423187 w 2080"/>
                <a:gd name="T15" fmla="*/ 137204509 h 1984"/>
                <a:gd name="T16" fmla="*/ 478929211 w 2080"/>
                <a:gd name="T17" fmla="*/ 10381592 h 1984"/>
                <a:gd name="T18" fmla="*/ 462423967 w 2080"/>
                <a:gd name="T19" fmla="*/ 82771997 h 1984"/>
                <a:gd name="T20" fmla="*/ 476411587 w 2080"/>
                <a:gd name="T21" fmla="*/ 24691440 h 1984"/>
                <a:gd name="T22" fmla="*/ 525087934 w 2080"/>
                <a:gd name="T23" fmla="*/ 67900667 h 1984"/>
                <a:gd name="T24" fmla="*/ 436687085 w 2080"/>
                <a:gd name="T25" fmla="*/ 110830211 h 1984"/>
                <a:gd name="T26" fmla="*/ 189949404 w 2080"/>
                <a:gd name="T27" fmla="*/ 123175402 h 1984"/>
                <a:gd name="T28" fmla="*/ 177360758 w 2080"/>
                <a:gd name="T29" fmla="*/ 130751173 h 1984"/>
                <a:gd name="T30" fmla="*/ 205615263 w 2080"/>
                <a:gd name="T31" fmla="*/ 179572572 h 1984"/>
                <a:gd name="T32" fmla="*/ 192746822 w 2080"/>
                <a:gd name="T33" fmla="*/ 127384399 h 1984"/>
                <a:gd name="T34" fmla="*/ 345489347 w 2080"/>
                <a:gd name="T35" fmla="*/ 143657846 h 1984"/>
                <a:gd name="T36" fmla="*/ 480607979 w 2080"/>
                <a:gd name="T37" fmla="*/ 136643557 h 1984"/>
                <a:gd name="T38" fmla="*/ 166450350 w 2080"/>
                <a:gd name="T39" fmla="*/ 278057063 h 1984"/>
                <a:gd name="T40" fmla="*/ 495434454 w 2080"/>
                <a:gd name="T41" fmla="*/ 149830971 h 1984"/>
                <a:gd name="T42" fmla="*/ 410950203 w 2080"/>
                <a:gd name="T43" fmla="*/ 196688241 h 1984"/>
                <a:gd name="T44" fmla="*/ 398081762 w 2080"/>
                <a:gd name="T45" fmla="*/ 304151149 h 1984"/>
                <a:gd name="T46" fmla="*/ 403117538 w 2080"/>
                <a:gd name="T47" fmla="*/ 404879980 h 1984"/>
                <a:gd name="T48" fmla="*/ 565091702 w 2080"/>
                <a:gd name="T49" fmla="*/ 308359617 h 1984"/>
                <a:gd name="T50" fmla="*/ 560336249 w 2080"/>
                <a:gd name="T51" fmla="*/ 215487298 h 1984"/>
                <a:gd name="T52" fmla="*/ 414307211 w 2080"/>
                <a:gd name="T53" fmla="*/ 260099700 h 1984"/>
                <a:gd name="T54" fmla="*/ 281426936 w 2080"/>
                <a:gd name="T55" fmla="*/ 241019902 h 1984"/>
                <a:gd name="T56" fmla="*/ 232750590 w 2080"/>
                <a:gd name="T57" fmla="*/ 253646364 h 1984"/>
                <a:gd name="T58" fmla="*/ 318913081 w 2080"/>
                <a:gd name="T59" fmla="*/ 283668706 h 1984"/>
                <a:gd name="T60" fmla="*/ 360036028 w 2080"/>
                <a:gd name="T61" fmla="*/ 259538747 h 1984"/>
                <a:gd name="T62" fmla="*/ 109381750 w 2080"/>
                <a:gd name="T63" fmla="*/ 326878462 h 1984"/>
                <a:gd name="T64" fmla="*/ 83924662 w 2080"/>
                <a:gd name="T65" fmla="*/ 296294637 h 1984"/>
                <a:gd name="T66" fmla="*/ 76371263 w 2080"/>
                <a:gd name="T67" fmla="*/ 336417831 h 1984"/>
                <a:gd name="T68" fmla="*/ 203376906 w 2080"/>
                <a:gd name="T69" fmla="*/ 313691048 h 1984"/>
                <a:gd name="T70" fmla="*/ 381297253 w 2080"/>
                <a:gd name="T71" fmla="*/ 306396018 h 1984"/>
                <a:gd name="T72" fmla="*/ 492357241 w 2080"/>
                <a:gd name="T73" fmla="*/ 463241278 h 1984"/>
                <a:gd name="T74" fmla="*/ 100709700 w 2080"/>
                <a:gd name="T75" fmla="*/ 378505153 h 1984"/>
                <a:gd name="T76" fmla="*/ 208132887 w 2080"/>
                <a:gd name="T77" fmla="*/ 353252760 h 1984"/>
                <a:gd name="T78" fmla="*/ 402837743 w 2080"/>
                <a:gd name="T79" fmla="*/ 324633593 h 1984"/>
                <a:gd name="T80" fmla="*/ 226596164 w 2080"/>
                <a:gd name="T81" fmla="*/ 338662700 h 1984"/>
                <a:gd name="T82" fmla="*/ 395004549 w 2080"/>
                <a:gd name="T83" fmla="*/ 350166727 h 1984"/>
                <a:gd name="T84" fmla="*/ 194984651 w 2080"/>
                <a:gd name="T85" fmla="*/ 360828530 h 1984"/>
                <a:gd name="T86" fmla="*/ 274433126 w 2080"/>
                <a:gd name="T87" fmla="*/ 371490864 h 1984"/>
                <a:gd name="T88" fmla="*/ 341292956 w 2080"/>
                <a:gd name="T89" fmla="*/ 382433408 h 1984"/>
                <a:gd name="T90" fmla="*/ 368988401 w 2080"/>
                <a:gd name="T91" fmla="*/ 388045051 h 1984"/>
                <a:gd name="T92" fmla="*/ 204216290 w 2080"/>
                <a:gd name="T93" fmla="*/ 420873215 h 1984"/>
                <a:gd name="T94" fmla="*/ 353322013 w 2080"/>
                <a:gd name="T95" fmla="*/ 405721673 h 1984"/>
                <a:gd name="T96" fmla="*/ 397802496 w 2080"/>
                <a:gd name="T97" fmla="*/ 397023998 h 1984"/>
                <a:gd name="T98" fmla="*/ 430252865 w 2080"/>
                <a:gd name="T99" fmla="*/ 465766358 h 1984"/>
                <a:gd name="T100" fmla="*/ 425497412 w 2080"/>
                <a:gd name="T101" fmla="*/ 466327840 h 1984"/>
                <a:gd name="T102" fmla="*/ 366750043 w 2080"/>
                <a:gd name="T103" fmla="*/ 448370477 h 1984"/>
                <a:gd name="T104" fmla="*/ 335977914 w 2080"/>
                <a:gd name="T105" fmla="*/ 454543072 h 1984"/>
                <a:gd name="T106" fmla="*/ 167289735 w 2080"/>
                <a:gd name="T107" fmla="*/ 455384766 h 1984"/>
                <a:gd name="T108" fmla="*/ 165331172 w 2080"/>
                <a:gd name="T109" fmla="*/ 488774412 h 1984"/>
                <a:gd name="T110" fmla="*/ 354161397 w 2080"/>
                <a:gd name="T111" fmla="*/ 493543831 h 1984"/>
                <a:gd name="T112" fmla="*/ 178479407 w 2080"/>
                <a:gd name="T113" fmla="*/ 471658742 h 1984"/>
                <a:gd name="T114" fmla="*/ 169247769 w 2080"/>
                <a:gd name="T115" fmla="*/ 470255566 h 1984"/>
                <a:gd name="T116" fmla="*/ 418223808 w 2080"/>
                <a:gd name="T117" fmla="*/ 474745304 h 1984"/>
                <a:gd name="T118" fmla="*/ 425217618 w 2080"/>
                <a:gd name="T119" fmla="*/ 492702138 h 1984"/>
                <a:gd name="T120" fmla="*/ 261844480 w 2080"/>
                <a:gd name="T121" fmla="*/ 533106072 h 1984"/>
                <a:gd name="T122" fmla="*/ 363113241 w 2080"/>
                <a:gd name="T123" fmla="*/ 508695373 h 1984"/>
                <a:gd name="T124" fmla="*/ 190788259 w 2080"/>
                <a:gd name="T125" fmla="*/ 546012745 h 19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80" h="1984">
                  <a:moveTo>
                    <a:pt x="894" y="852"/>
                  </a:moveTo>
                  <a:lnTo>
                    <a:pt x="894" y="852"/>
                  </a:lnTo>
                  <a:lnTo>
                    <a:pt x="905" y="851"/>
                  </a:lnTo>
                  <a:lnTo>
                    <a:pt x="915" y="849"/>
                  </a:lnTo>
                  <a:lnTo>
                    <a:pt x="898" y="830"/>
                  </a:lnTo>
                  <a:lnTo>
                    <a:pt x="883" y="809"/>
                  </a:lnTo>
                  <a:lnTo>
                    <a:pt x="869" y="785"/>
                  </a:lnTo>
                  <a:lnTo>
                    <a:pt x="856" y="757"/>
                  </a:lnTo>
                  <a:lnTo>
                    <a:pt x="852" y="743"/>
                  </a:lnTo>
                  <a:lnTo>
                    <a:pt x="848" y="727"/>
                  </a:lnTo>
                  <a:lnTo>
                    <a:pt x="845" y="710"/>
                  </a:lnTo>
                  <a:lnTo>
                    <a:pt x="843" y="694"/>
                  </a:lnTo>
                  <a:lnTo>
                    <a:pt x="842" y="677"/>
                  </a:lnTo>
                  <a:lnTo>
                    <a:pt x="843" y="660"/>
                  </a:lnTo>
                  <a:lnTo>
                    <a:pt x="843" y="642"/>
                  </a:lnTo>
                  <a:lnTo>
                    <a:pt x="846" y="625"/>
                  </a:lnTo>
                  <a:lnTo>
                    <a:pt x="849" y="607"/>
                  </a:lnTo>
                  <a:lnTo>
                    <a:pt x="853" y="590"/>
                  </a:lnTo>
                  <a:lnTo>
                    <a:pt x="857" y="574"/>
                  </a:lnTo>
                  <a:lnTo>
                    <a:pt x="863" y="557"/>
                  </a:lnTo>
                  <a:lnTo>
                    <a:pt x="869" y="543"/>
                  </a:lnTo>
                  <a:lnTo>
                    <a:pt x="876" y="529"/>
                  </a:lnTo>
                  <a:lnTo>
                    <a:pt x="883" y="517"/>
                  </a:lnTo>
                  <a:lnTo>
                    <a:pt x="891" y="505"/>
                  </a:lnTo>
                  <a:lnTo>
                    <a:pt x="902" y="494"/>
                  </a:lnTo>
                  <a:lnTo>
                    <a:pt x="916" y="484"/>
                  </a:lnTo>
                  <a:lnTo>
                    <a:pt x="932" y="477"/>
                  </a:lnTo>
                  <a:lnTo>
                    <a:pt x="949" y="472"/>
                  </a:lnTo>
                  <a:lnTo>
                    <a:pt x="967" y="468"/>
                  </a:lnTo>
                  <a:lnTo>
                    <a:pt x="985" y="465"/>
                  </a:lnTo>
                  <a:lnTo>
                    <a:pt x="1003" y="465"/>
                  </a:lnTo>
                  <a:lnTo>
                    <a:pt x="1022" y="466"/>
                  </a:lnTo>
                  <a:lnTo>
                    <a:pt x="1024" y="469"/>
                  </a:lnTo>
                  <a:lnTo>
                    <a:pt x="1029" y="470"/>
                  </a:lnTo>
                  <a:lnTo>
                    <a:pt x="1036" y="472"/>
                  </a:lnTo>
                  <a:lnTo>
                    <a:pt x="1044" y="473"/>
                  </a:lnTo>
                  <a:lnTo>
                    <a:pt x="1053" y="475"/>
                  </a:lnTo>
                  <a:lnTo>
                    <a:pt x="1058" y="477"/>
                  </a:lnTo>
                  <a:lnTo>
                    <a:pt x="1062" y="480"/>
                  </a:lnTo>
                  <a:lnTo>
                    <a:pt x="1071" y="487"/>
                  </a:lnTo>
                  <a:lnTo>
                    <a:pt x="1079" y="496"/>
                  </a:lnTo>
                  <a:lnTo>
                    <a:pt x="1083" y="500"/>
                  </a:lnTo>
                  <a:lnTo>
                    <a:pt x="1088" y="503"/>
                  </a:lnTo>
                  <a:lnTo>
                    <a:pt x="1096" y="505"/>
                  </a:lnTo>
                  <a:lnTo>
                    <a:pt x="1107" y="507"/>
                  </a:lnTo>
                  <a:lnTo>
                    <a:pt x="1119" y="507"/>
                  </a:lnTo>
                  <a:lnTo>
                    <a:pt x="1130" y="507"/>
                  </a:lnTo>
                  <a:lnTo>
                    <a:pt x="1141" y="477"/>
                  </a:lnTo>
                  <a:lnTo>
                    <a:pt x="1154" y="451"/>
                  </a:lnTo>
                  <a:lnTo>
                    <a:pt x="1168" y="424"/>
                  </a:lnTo>
                  <a:lnTo>
                    <a:pt x="1183" y="399"/>
                  </a:lnTo>
                  <a:lnTo>
                    <a:pt x="1190" y="397"/>
                  </a:lnTo>
                  <a:lnTo>
                    <a:pt x="1197" y="397"/>
                  </a:lnTo>
                  <a:lnTo>
                    <a:pt x="1204" y="397"/>
                  </a:lnTo>
                  <a:lnTo>
                    <a:pt x="1210" y="399"/>
                  </a:lnTo>
                  <a:lnTo>
                    <a:pt x="1222" y="404"/>
                  </a:lnTo>
                  <a:lnTo>
                    <a:pt x="1232" y="411"/>
                  </a:lnTo>
                  <a:lnTo>
                    <a:pt x="1231" y="420"/>
                  </a:lnTo>
                  <a:lnTo>
                    <a:pt x="1229" y="428"/>
                  </a:lnTo>
                  <a:lnTo>
                    <a:pt x="1220" y="435"/>
                  </a:lnTo>
                  <a:lnTo>
                    <a:pt x="1211" y="442"/>
                  </a:lnTo>
                  <a:lnTo>
                    <a:pt x="1204" y="451"/>
                  </a:lnTo>
                  <a:lnTo>
                    <a:pt x="1197" y="459"/>
                  </a:lnTo>
                  <a:lnTo>
                    <a:pt x="1183" y="477"/>
                  </a:lnTo>
                  <a:lnTo>
                    <a:pt x="1170" y="497"/>
                  </a:lnTo>
                  <a:lnTo>
                    <a:pt x="1179" y="496"/>
                  </a:lnTo>
                  <a:lnTo>
                    <a:pt x="1187" y="494"/>
                  </a:lnTo>
                  <a:lnTo>
                    <a:pt x="1204" y="494"/>
                  </a:lnTo>
                  <a:lnTo>
                    <a:pt x="1222" y="497"/>
                  </a:lnTo>
                  <a:lnTo>
                    <a:pt x="1241" y="503"/>
                  </a:lnTo>
                  <a:lnTo>
                    <a:pt x="1246" y="505"/>
                  </a:lnTo>
                  <a:lnTo>
                    <a:pt x="1252" y="508"/>
                  </a:lnTo>
                  <a:lnTo>
                    <a:pt x="1263" y="515"/>
                  </a:lnTo>
                  <a:lnTo>
                    <a:pt x="1269" y="517"/>
                  </a:lnTo>
                  <a:lnTo>
                    <a:pt x="1274" y="520"/>
                  </a:lnTo>
                  <a:lnTo>
                    <a:pt x="1280" y="521"/>
                  </a:lnTo>
                  <a:lnTo>
                    <a:pt x="1286" y="524"/>
                  </a:lnTo>
                  <a:lnTo>
                    <a:pt x="1290" y="528"/>
                  </a:lnTo>
                  <a:lnTo>
                    <a:pt x="1295" y="535"/>
                  </a:lnTo>
                  <a:lnTo>
                    <a:pt x="1308" y="545"/>
                  </a:lnTo>
                  <a:lnTo>
                    <a:pt x="1314" y="550"/>
                  </a:lnTo>
                  <a:lnTo>
                    <a:pt x="1319" y="557"/>
                  </a:lnTo>
                  <a:lnTo>
                    <a:pt x="1326" y="573"/>
                  </a:lnTo>
                  <a:lnTo>
                    <a:pt x="1335" y="590"/>
                  </a:lnTo>
                  <a:lnTo>
                    <a:pt x="1342" y="605"/>
                  </a:lnTo>
                  <a:lnTo>
                    <a:pt x="1345" y="619"/>
                  </a:lnTo>
                  <a:lnTo>
                    <a:pt x="1346" y="635"/>
                  </a:lnTo>
                  <a:lnTo>
                    <a:pt x="1346" y="653"/>
                  </a:lnTo>
                  <a:lnTo>
                    <a:pt x="1345" y="671"/>
                  </a:lnTo>
                  <a:lnTo>
                    <a:pt x="1342" y="688"/>
                  </a:lnTo>
                  <a:lnTo>
                    <a:pt x="1338" y="708"/>
                  </a:lnTo>
                  <a:lnTo>
                    <a:pt x="1332" y="727"/>
                  </a:lnTo>
                  <a:lnTo>
                    <a:pt x="1319" y="764"/>
                  </a:lnTo>
                  <a:lnTo>
                    <a:pt x="1336" y="757"/>
                  </a:lnTo>
                  <a:lnTo>
                    <a:pt x="1354" y="747"/>
                  </a:lnTo>
                  <a:lnTo>
                    <a:pt x="1374" y="737"/>
                  </a:lnTo>
                  <a:lnTo>
                    <a:pt x="1394" y="729"/>
                  </a:lnTo>
                  <a:lnTo>
                    <a:pt x="1395" y="716"/>
                  </a:lnTo>
                  <a:lnTo>
                    <a:pt x="1406" y="692"/>
                  </a:lnTo>
                  <a:lnTo>
                    <a:pt x="1416" y="667"/>
                  </a:lnTo>
                  <a:lnTo>
                    <a:pt x="1434" y="615"/>
                  </a:lnTo>
                  <a:lnTo>
                    <a:pt x="1451" y="580"/>
                  </a:lnTo>
                  <a:lnTo>
                    <a:pt x="1460" y="559"/>
                  </a:lnTo>
                  <a:lnTo>
                    <a:pt x="1467" y="539"/>
                  </a:lnTo>
                  <a:lnTo>
                    <a:pt x="1471" y="527"/>
                  </a:lnTo>
                  <a:lnTo>
                    <a:pt x="1472" y="520"/>
                  </a:lnTo>
                  <a:lnTo>
                    <a:pt x="1474" y="515"/>
                  </a:lnTo>
                  <a:lnTo>
                    <a:pt x="1471" y="510"/>
                  </a:lnTo>
                  <a:lnTo>
                    <a:pt x="1468" y="501"/>
                  </a:lnTo>
                  <a:lnTo>
                    <a:pt x="1467" y="497"/>
                  </a:lnTo>
                  <a:lnTo>
                    <a:pt x="1467" y="491"/>
                  </a:lnTo>
                  <a:lnTo>
                    <a:pt x="1467" y="487"/>
                  </a:lnTo>
                  <a:lnTo>
                    <a:pt x="1469" y="483"/>
                  </a:lnTo>
                  <a:lnTo>
                    <a:pt x="1482" y="476"/>
                  </a:lnTo>
                  <a:lnTo>
                    <a:pt x="1496" y="470"/>
                  </a:lnTo>
                  <a:lnTo>
                    <a:pt x="1524" y="403"/>
                  </a:lnTo>
                  <a:lnTo>
                    <a:pt x="1541" y="371"/>
                  </a:lnTo>
                  <a:lnTo>
                    <a:pt x="1559" y="338"/>
                  </a:lnTo>
                  <a:lnTo>
                    <a:pt x="1558" y="331"/>
                  </a:lnTo>
                  <a:lnTo>
                    <a:pt x="1558" y="326"/>
                  </a:lnTo>
                  <a:lnTo>
                    <a:pt x="1561" y="320"/>
                  </a:lnTo>
                  <a:lnTo>
                    <a:pt x="1565" y="315"/>
                  </a:lnTo>
                  <a:lnTo>
                    <a:pt x="1559" y="305"/>
                  </a:lnTo>
                  <a:lnTo>
                    <a:pt x="1555" y="293"/>
                  </a:lnTo>
                  <a:lnTo>
                    <a:pt x="1551" y="282"/>
                  </a:lnTo>
                  <a:lnTo>
                    <a:pt x="1547" y="271"/>
                  </a:lnTo>
                  <a:lnTo>
                    <a:pt x="1545" y="260"/>
                  </a:lnTo>
                  <a:lnTo>
                    <a:pt x="1544" y="247"/>
                  </a:lnTo>
                  <a:lnTo>
                    <a:pt x="1544" y="234"/>
                  </a:lnTo>
                  <a:lnTo>
                    <a:pt x="1544" y="220"/>
                  </a:lnTo>
                  <a:lnTo>
                    <a:pt x="1547" y="206"/>
                  </a:lnTo>
                  <a:lnTo>
                    <a:pt x="1551" y="191"/>
                  </a:lnTo>
                  <a:lnTo>
                    <a:pt x="1557" y="178"/>
                  </a:lnTo>
                  <a:lnTo>
                    <a:pt x="1564" y="166"/>
                  </a:lnTo>
                  <a:lnTo>
                    <a:pt x="1572" y="154"/>
                  </a:lnTo>
                  <a:lnTo>
                    <a:pt x="1580" y="143"/>
                  </a:lnTo>
                  <a:lnTo>
                    <a:pt x="1590" y="133"/>
                  </a:lnTo>
                  <a:lnTo>
                    <a:pt x="1601" y="124"/>
                  </a:lnTo>
                  <a:lnTo>
                    <a:pt x="1623" y="105"/>
                  </a:lnTo>
                  <a:lnTo>
                    <a:pt x="1645" y="87"/>
                  </a:lnTo>
                  <a:lnTo>
                    <a:pt x="1667" y="72"/>
                  </a:lnTo>
                  <a:lnTo>
                    <a:pt x="1686" y="53"/>
                  </a:lnTo>
                  <a:lnTo>
                    <a:pt x="1694" y="41"/>
                  </a:lnTo>
                  <a:lnTo>
                    <a:pt x="1698" y="34"/>
                  </a:lnTo>
                  <a:lnTo>
                    <a:pt x="1703" y="30"/>
                  </a:lnTo>
                  <a:lnTo>
                    <a:pt x="1708" y="15"/>
                  </a:lnTo>
                  <a:lnTo>
                    <a:pt x="1714" y="0"/>
                  </a:lnTo>
                  <a:lnTo>
                    <a:pt x="1719" y="0"/>
                  </a:lnTo>
                  <a:lnTo>
                    <a:pt x="1724" y="1"/>
                  </a:lnTo>
                  <a:lnTo>
                    <a:pt x="1724" y="6"/>
                  </a:lnTo>
                  <a:lnTo>
                    <a:pt x="1725" y="11"/>
                  </a:lnTo>
                  <a:lnTo>
                    <a:pt x="1728" y="21"/>
                  </a:lnTo>
                  <a:lnTo>
                    <a:pt x="1732" y="31"/>
                  </a:lnTo>
                  <a:lnTo>
                    <a:pt x="1735" y="41"/>
                  </a:lnTo>
                  <a:lnTo>
                    <a:pt x="1738" y="53"/>
                  </a:lnTo>
                  <a:lnTo>
                    <a:pt x="1738" y="66"/>
                  </a:lnTo>
                  <a:lnTo>
                    <a:pt x="1738" y="77"/>
                  </a:lnTo>
                  <a:lnTo>
                    <a:pt x="1735" y="90"/>
                  </a:lnTo>
                  <a:lnTo>
                    <a:pt x="1731" y="114"/>
                  </a:lnTo>
                  <a:lnTo>
                    <a:pt x="1728" y="136"/>
                  </a:lnTo>
                  <a:lnTo>
                    <a:pt x="1724" y="140"/>
                  </a:lnTo>
                  <a:lnTo>
                    <a:pt x="1721" y="146"/>
                  </a:lnTo>
                  <a:lnTo>
                    <a:pt x="1718" y="153"/>
                  </a:lnTo>
                  <a:lnTo>
                    <a:pt x="1714" y="157"/>
                  </a:lnTo>
                  <a:lnTo>
                    <a:pt x="1722" y="150"/>
                  </a:lnTo>
                  <a:lnTo>
                    <a:pt x="1732" y="143"/>
                  </a:lnTo>
                  <a:lnTo>
                    <a:pt x="1740" y="133"/>
                  </a:lnTo>
                  <a:lnTo>
                    <a:pt x="1743" y="128"/>
                  </a:lnTo>
                  <a:lnTo>
                    <a:pt x="1746" y="122"/>
                  </a:lnTo>
                  <a:lnTo>
                    <a:pt x="1749" y="111"/>
                  </a:lnTo>
                  <a:lnTo>
                    <a:pt x="1752" y="101"/>
                  </a:lnTo>
                  <a:lnTo>
                    <a:pt x="1754" y="98"/>
                  </a:lnTo>
                  <a:lnTo>
                    <a:pt x="1757" y="97"/>
                  </a:lnTo>
                  <a:lnTo>
                    <a:pt x="1761" y="98"/>
                  </a:lnTo>
                  <a:lnTo>
                    <a:pt x="1767" y="103"/>
                  </a:lnTo>
                  <a:lnTo>
                    <a:pt x="1766" y="110"/>
                  </a:lnTo>
                  <a:lnTo>
                    <a:pt x="1763" y="115"/>
                  </a:lnTo>
                  <a:lnTo>
                    <a:pt x="1761" y="133"/>
                  </a:lnTo>
                  <a:lnTo>
                    <a:pt x="1760" y="150"/>
                  </a:lnTo>
                  <a:lnTo>
                    <a:pt x="1757" y="167"/>
                  </a:lnTo>
                  <a:lnTo>
                    <a:pt x="1753" y="183"/>
                  </a:lnTo>
                  <a:lnTo>
                    <a:pt x="1749" y="198"/>
                  </a:lnTo>
                  <a:lnTo>
                    <a:pt x="1743" y="213"/>
                  </a:lnTo>
                  <a:lnTo>
                    <a:pt x="1736" y="227"/>
                  </a:lnTo>
                  <a:lnTo>
                    <a:pt x="1729" y="242"/>
                  </a:lnTo>
                  <a:lnTo>
                    <a:pt x="1714" y="268"/>
                  </a:lnTo>
                  <a:lnTo>
                    <a:pt x="1696" y="292"/>
                  </a:lnTo>
                  <a:lnTo>
                    <a:pt x="1674" y="315"/>
                  </a:lnTo>
                  <a:lnTo>
                    <a:pt x="1653" y="336"/>
                  </a:lnTo>
                  <a:lnTo>
                    <a:pt x="1649" y="336"/>
                  </a:lnTo>
                  <a:lnTo>
                    <a:pt x="1646" y="336"/>
                  </a:lnTo>
                  <a:lnTo>
                    <a:pt x="1645" y="337"/>
                  </a:lnTo>
                  <a:lnTo>
                    <a:pt x="1642" y="338"/>
                  </a:lnTo>
                  <a:lnTo>
                    <a:pt x="1641" y="343"/>
                  </a:lnTo>
                  <a:lnTo>
                    <a:pt x="1641" y="350"/>
                  </a:lnTo>
                  <a:lnTo>
                    <a:pt x="1637" y="352"/>
                  </a:lnTo>
                  <a:lnTo>
                    <a:pt x="1631" y="355"/>
                  </a:lnTo>
                  <a:lnTo>
                    <a:pt x="1618" y="389"/>
                  </a:lnTo>
                  <a:lnTo>
                    <a:pt x="1606" y="428"/>
                  </a:lnTo>
                  <a:lnTo>
                    <a:pt x="1596" y="468"/>
                  </a:lnTo>
                  <a:lnTo>
                    <a:pt x="1585" y="503"/>
                  </a:lnTo>
                  <a:lnTo>
                    <a:pt x="1590" y="514"/>
                  </a:lnTo>
                  <a:lnTo>
                    <a:pt x="1592" y="520"/>
                  </a:lnTo>
                  <a:lnTo>
                    <a:pt x="1593" y="528"/>
                  </a:lnTo>
                  <a:lnTo>
                    <a:pt x="1589" y="532"/>
                  </a:lnTo>
                  <a:lnTo>
                    <a:pt x="1583" y="536"/>
                  </a:lnTo>
                  <a:lnTo>
                    <a:pt x="1576" y="539"/>
                  </a:lnTo>
                  <a:lnTo>
                    <a:pt x="1569" y="542"/>
                  </a:lnTo>
                  <a:lnTo>
                    <a:pt x="1544" y="605"/>
                  </a:lnTo>
                  <a:lnTo>
                    <a:pt x="1516" y="670"/>
                  </a:lnTo>
                  <a:lnTo>
                    <a:pt x="1544" y="661"/>
                  </a:lnTo>
                  <a:lnTo>
                    <a:pt x="1572" y="651"/>
                  </a:lnTo>
                  <a:lnTo>
                    <a:pt x="1601" y="642"/>
                  </a:lnTo>
                  <a:lnTo>
                    <a:pt x="1632" y="633"/>
                  </a:lnTo>
                  <a:lnTo>
                    <a:pt x="1638" y="616"/>
                  </a:lnTo>
                  <a:lnTo>
                    <a:pt x="1645" y="600"/>
                  </a:lnTo>
                  <a:lnTo>
                    <a:pt x="1662" y="564"/>
                  </a:lnTo>
                  <a:lnTo>
                    <a:pt x="1679" y="531"/>
                  </a:lnTo>
                  <a:lnTo>
                    <a:pt x="1693" y="496"/>
                  </a:lnTo>
                  <a:lnTo>
                    <a:pt x="1693" y="491"/>
                  </a:lnTo>
                  <a:lnTo>
                    <a:pt x="1691" y="487"/>
                  </a:lnTo>
                  <a:lnTo>
                    <a:pt x="1687" y="480"/>
                  </a:lnTo>
                  <a:lnTo>
                    <a:pt x="1696" y="469"/>
                  </a:lnTo>
                  <a:lnTo>
                    <a:pt x="1700" y="466"/>
                  </a:lnTo>
                  <a:lnTo>
                    <a:pt x="1703" y="465"/>
                  </a:lnTo>
                  <a:lnTo>
                    <a:pt x="1705" y="465"/>
                  </a:lnTo>
                  <a:lnTo>
                    <a:pt x="1724" y="442"/>
                  </a:lnTo>
                  <a:lnTo>
                    <a:pt x="1742" y="418"/>
                  </a:lnTo>
                  <a:lnTo>
                    <a:pt x="1759" y="395"/>
                  </a:lnTo>
                  <a:lnTo>
                    <a:pt x="1774" y="369"/>
                  </a:lnTo>
                  <a:lnTo>
                    <a:pt x="1771" y="365"/>
                  </a:lnTo>
                  <a:lnTo>
                    <a:pt x="1771" y="362"/>
                  </a:lnTo>
                  <a:lnTo>
                    <a:pt x="1774" y="355"/>
                  </a:lnTo>
                  <a:lnTo>
                    <a:pt x="1778" y="351"/>
                  </a:lnTo>
                  <a:lnTo>
                    <a:pt x="1787" y="344"/>
                  </a:lnTo>
                  <a:lnTo>
                    <a:pt x="1792" y="326"/>
                  </a:lnTo>
                  <a:lnTo>
                    <a:pt x="1798" y="307"/>
                  </a:lnTo>
                  <a:lnTo>
                    <a:pt x="1804" y="288"/>
                  </a:lnTo>
                  <a:lnTo>
                    <a:pt x="1811" y="268"/>
                  </a:lnTo>
                  <a:lnTo>
                    <a:pt x="1820" y="246"/>
                  </a:lnTo>
                  <a:lnTo>
                    <a:pt x="1833" y="223"/>
                  </a:lnTo>
                  <a:lnTo>
                    <a:pt x="1846" y="199"/>
                  </a:lnTo>
                  <a:lnTo>
                    <a:pt x="1860" y="180"/>
                  </a:lnTo>
                  <a:lnTo>
                    <a:pt x="1870" y="166"/>
                  </a:lnTo>
                  <a:lnTo>
                    <a:pt x="1878" y="153"/>
                  </a:lnTo>
                  <a:lnTo>
                    <a:pt x="1882" y="150"/>
                  </a:lnTo>
                  <a:lnTo>
                    <a:pt x="1888" y="147"/>
                  </a:lnTo>
                  <a:lnTo>
                    <a:pt x="1892" y="149"/>
                  </a:lnTo>
                  <a:lnTo>
                    <a:pt x="1898" y="154"/>
                  </a:lnTo>
                  <a:lnTo>
                    <a:pt x="1898" y="156"/>
                  </a:lnTo>
                  <a:lnTo>
                    <a:pt x="1898" y="159"/>
                  </a:lnTo>
                  <a:lnTo>
                    <a:pt x="1895" y="161"/>
                  </a:lnTo>
                  <a:lnTo>
                    <a:pt x="1892" y="164"/>
                  </a:lnTo>
                  <a:lnTo>
                    <a:pt x="1892" y="166"/>
                  </a:lnTo>
                  <a:lnTo>
                    <a:pt x="1892" y="167"/>
                  </a:lnTo>
                  <a:lnTo>
                    <a:pt x="1885" y="171"/>
                  </a:lnTo>
                  <a:lnTo>
                    <a:pt x="1879" y="177"/>
                  </a:lnTo>
                  <a:lnTo>
                    <a:pt x="1875" y="183"/>
                  </a:lnTo>
                  <a:lnTo>
                    <a:pt x="1871" y="190"/>
                  </a:lnTo>
                  <a:lnTo>
                    <a:pt x="1864" y="206"/>
                  </a:lnTo>
                  <a:lnTo>
                    <a:pt x="1857" y="222"/>
                  </a:lnTo>
                  <a:lnTo>
                    <a:pt x="1868" y="209"/>
                  </a:lnTo>
                  <a:lnTo>
                    <a:pt x="1879" y="192"/>
                  </a:lnTo>
                  <a:lnTo>
                    <a:pt x="1889" y="177"/>
                  </a:lnTo>
                  <a:lnTo>
                    <a:pt x="1896" y="163"/>
                  </a:lnTo>
                  <a:lnTo>
                    <a:pt x="1899" y="160"/>
                  </a:lnTo>
                  <a:lnTo>
                    <a:pt x="1902" y="160"/>
                  </a:lnTo>
                  <a:lnTo>
                    <a:pt x="1909" y="161"/>
                  </a:lnTo>
                  <a:lnTo>
                    <a:pt x="1914" y="164"/>
                  </a:lnTo>
                  <a:lnTo>
                    <a:pt x="1920" y="167"/>
                  </a:lnTo>
                  <a:lnTo>
                    <a:pt x="1927" y="167"/>
                  </a:lnTo>
                  <a:lnTo>
                    <a:pt x="1934" y="169"/>
                  </a:lnTo>
                  <a:lnTo>
                    <a:pt x="1938" y="171"/>
                  </a:lnTo>
                  <a:lnTo>
                    <a:pt x="1945" y="177"/>
                  </a:lnTo>
                  <a:lnTo>
                    <a:pt x="1954" y="181"/>
                  </a:lnTo>
                  <a:lnTo>
                    <a:pt x="1962" y="185"/>
                  </a:lnTo>
                  <a:lnTo>
                    <a:pt x="1968" y="192"/>
                  </a:lnTo>
                  <a:lnTo>
                    <a:pt x="1971" y="197"/>
                  </a:lnTo>
                  <a:lnTo>
                    <a:pt x="1973" y="202"/>
                  </a:lnTo>
                  <a:lnTo>
                    <a:pt x="1968" y="212"/>
                  </a:lnTo>
                  <a:lnTo>
                    <a:pt x="1962" y="223"/>
                  </a:lnTo>
                  <a:lnTo>
                    <a:pt x="1952" y="247"/>
                  </a:lnTo>
                  <a:lnTo>
                    <a:pt x="1941" y="272"/>
                  </a:lnTo>
                  <a:lnTo>
                    <a:pt x="1936" y="284"/>
                  </a:lnTo>
                  <a:lnTo>
                    <a:pt x="1930" y="295"/>
                  </a:lnTo>
                  <a:lnTo>
                    <a:pt x="1920" y="310"/>
                  </a:lnTo>
                  <a:lnTo>
                    <a:pt x="1910" y="326"/>
                  </a:lnTo>
                  <a:lnTo>
                    <a:pt x="1898" y="338"/>
                  </a:lnTo>
                  <a:lnTo>
                    <a:pt x="1884" y="351"/>
                  </a:lnTo>
                  <a:lnTo>
                    <a:pt x="1875" y="364"/>
                  </a:lnTo>
                  <a:lnTo>
                    <a:pt x="1871" y="371"/>
                  </a:lnTo>
                  <a:lnTo>
                    <a:pt x="1864" y="375"/>
                  </a:lnTo>
                  <a:lnTo>
                    <a:pt x="1864" y="378"/>
                  </a:lnTo>
                  <a:lnTo>
                    <a:pt x="1865" y="379"/>
                  </a:lnTo>
                  <a:lnTo>
                    <a:pt x="1867" y="382"/>
                  </a:lnTo>
                  <a:lnTo>
                    <a:pt x="1865" y="386"/>
                  </a:lnTo>
                  <a:lnTo>
                    <a:pt x="1857" y="392"/>
                  </a:lnTo>
                  <a:lnTo>
                    <a:pt x="1853" y="393"/>
                  </a:lnTo>
                  <a:lnTo>
                    <a:pt x="1849" y="393"/>
                  </a:lnTo>
                  <a:lnTo>
                    <a:pt x="1836" y="420"/>
                  </a:lnTo>
                  <a:lnTo>
                    <a:pt x="1825" y="448"/>
                  </a:lnTo>
                  <a:lnTo>
                    <a:pt x="1813" y="476"/>
                  </a:lnTo>
                  <a:lnTo>
                    <a:pt x="1802" y="501"/>
                  </a:lnTo>
                  <a:lnTo>
                    <a:pt x="1805" y="507"/>
                  </a:lnTo>
                  <a:lnTo>
                    <a:pt x="1805" y="512"/>
                  </a:lnTo>
                  <a:lnTo>
                    <a:pt x="1805" y="517"/>
                  </a:lnTo>
                  <a:lnTo>
                    <a:pt x="1802" y="522"/>
                  </a:lnTo>
                  <a:lnTo>
                    <a:pt x="1799" y="527"/>
                  </a:lnTo>
                  <a:lnTo>
                    <a:pt x="1794" y="529"/>
                  </a:lnTo>
                  <a:lnTo>
                    <a:pt x="1790" y="532"/>
                  </a:lnTo>
                  <a:lnTo>
                    <a:pt x="1783" y="534"/>
                  </a:lnTo>
                  <a:lnTo>
                    <a:pt x="1754" y="577"/>
                  </a:lnTo>
                  <a:lnTo>
                    <a:pt x="1739" y="598"/>
                  </a:lnTo>
                  <a:lnTo>
                    <a:pt x="1724" y="618"/>
                  </a:lnTo>
                  <a:lnTo>
                    <a:pt x="1747" y="616"/>
                  </a:lnTo>
                  <a:lnTo>
                    <a:pt x="1771" y="616"/>
                  </a:lnTo>
                  <a:lnTo>
                    <a:pt x="1794" y="618"/>
                  </a:lnTo>
                  <a:lnTo>
                    <a:pt x="1816" y="621"/>
                  </a:lnTo>
                  <a:lnTo>
                    <a:pt x="1839" y="623"/>
                  </a:lnTo>
                  <a:lnTo>
                    <a:pt x="1861" y="628"/>
                  </a:lnTo>
                  <a:lnTo>
                    <a:pt x="1906" y="637"/>
                  </a:lnTo>
                  <a:lnTo>
                    <a:pt x="1927" y="650"/>
                  </a:lnTo>
                  <a:lnTo>
                    <a:pt x="1938" y="657"/>
                  </a:lnTo>
                  <a:lnTo>
                    <a:pt x="1950" y="663"/>
                  </a:lnTo>
                  <a:lnTo>
                    <a:pt x="1955" y="664"/>
                  </a:lnTo>
                  <a:lnTo>
                    <a:pt x="1959" y="666"/>
                  </a:lnTo>
                  <a:lnTo>
                    <a:pt x="1962" y="667"/>
                  </a:lnTo>
                  <a:lnTo>
                    <a:pt x="1971" y="675"/>
                  </a:lnTo>
                  <a:lnTo>
                    <a:pt x="1980" y="687"/>
                  </a:lnTo>
                  <a:lnTo>
                    <a:pt x="2000" y="713"/>
                  </a:lnTo>
                  <a:lnTo>
                    <a:pt x="2007" y="724"/>
                  </a:lnTo>
                  <a:lnTo>
                    <a:pt x="2011" y="737"/>
                  </a:lnTo>
                  <a:lnTo>
                    <a:pt x="2016" y="750"/>
                  </a:lnTo>
                  <a:lnTo>
                    <a:pt x="2018" y="762"/>
                  </a:lnTo>
                  <a:lnTo>
                    <a:pt x="2016" y="776"/>
                  </a:lnTo>
                  <a:lnTo>
                    <a:pt x="2013" y="790"/>
                  </a:lnTo>
                  <a:lnTo>
                    <a:pt x="2009" y="803"/>
                  </a:lnTo>
                  <a:lnTo>
                    <a:pt x="2003" y="816"/>
                  </a:lnTo>
                  <a:lnTo>
                    <a:pt x="1992" y="840"/>
                  </a:lnTo>
                  <a:lnTo>
                    <a:pt x="1979" y="863"/>
                  </a:lnTo>
                  <a:lnTo>
                    <a:pt x="1966" y="886"/>
                  </a:lnTo>
                  <a:lnTo>
                    <a:pt x="1954" y="908"/>
                  </a:lnTo>
                  <a:lnTo>
                    <a:pt x="1943" y="931"/>
                  </a:lnTo>
                  <a:lnTo>
                    <a:pt x="1938" y="944"/>
                  </a:lnTo>
                  <a:lnTo>
                    <a:pt x="1934" y="956"/>
                  </a:lnTo>
                  <a:lnTo>
                    <a:pt x="1930" y="959"/>
                  </a:lnTo>
                  <a:lnTo>
                    <a:pt x="1929" y="963"/>
                  </a:lnTo>
                  <a:lnTo>
                    <a:pt x="1926" y="969"/>
                  </a:lnTo>
                  <a:lnTo>
                    <a:pt x="1923" y="972"/>
                  </a:lnTo>
                  <a:lnTo>
                    <a:pt x="1920" y="986"/>
                  </a:lnTo>
                  <a:lnTo>
                    <a:pt x="1916" y="1000"/>
                  </a:lnTo>
                  <a:lnTo>
                    <a:pt x="1906" y="1026"/>
                  </a:lnTo>
                  <a:lnTo>
                    <a:pt x="1907" y="1049"/>
                  </a:lnTo>
                  <a:lnTo>
                    <a:pt x="1909" y="1059"/>
                  </a:lnTo>
                  <a:lnTo>
                    <a:pt x="1912" y="1071"/>
                  </a:lnTo>
                  <a:lnTo>
                    <a:pt x="1940" y="1073"/>
                  </a:lnTo>
                  <a:lnTo>
                    <a:pt x="1952" y="1071"/>
                  </a:lnTo>
                  <a:lnTo>
                    <a:pt x="1958" y="1070"/>
                  </a:lnTo>
                  <a:lnTo>
                    <a:pt x="1965" y="1068"/>
                  </a:lnTo>
                  <a:lnTo>
                    <a:pt x="1973" y="1071"/>
                  </a:lnTo>
                  <a:lnTo>
                    <a:pt x="1983" y="1073"/>
                  </a:lnTo>
                  <a:lnTo>
                    <a:pt x="2003" y="1074"/>
                  </a:lnTo>
                  <a:lnTo>
                    <a:pt x="2021" y="1084"/>
                  </a:lnTo>
                  <a:lnTo>
                    <a:pt x="2041" y="1094"/>
                  </a:lnTo>
                  <a:lnTo>
                    <a:pt x="2051" y="1099"/>
                  </a:lnTo>
                  <a:lnTo>
                    <a:pt x="2059" y="1106"/>
                  </a:lnTo>
                  <a:lnTo>
                    <a:pt x="2066" y="1113"/>
                  </a:lnTo>
                  <a:lnTo>
                    <a:pt x="2070" y="1122"/>
                  </a:lnTo>
                  <a:lnTo>
                    <a:pt x="2072" y="1126"/>
                  </a:lnTo>
                  <a:lnTo>
                    <a:pt x="2072" y="1127"/>
                  </a:lnTo>
                  <a:lnTo>
                    <a:pt x="2069" y="1129"/>
                  </a:lnTo>
                  <a:lnTo>
                    <a:pt x="2072" y="1130"/>
                  </a:lnTo>
                  <a:lnTo>
                    <a:pt x="2073" y="1132"/>
                  </a:lnTo>
                  <a:lnTo>
                    <a:pt x="2075" y="1133"/>
                  </a:lnTo>
                  <a:lnTo>
                    <a:pt x="2079" y="1160"/>
                  </a:lnTo>
                  <a:lnTo>
                    <a:pt x="2080" y="1185"/>
                  </a:lnTo>
                  <a:lnTo>
                    <a:pt x="2080" y="1212"/>
                  </a:lnTo>
                  <a:lnTo>
                    <a:pt x="2077" y="1237"/>
                  </a:lnTo>
                  <a:lnTo>
                    <a:pt x="2073" y="1262"/>
                  </a:lnTo>
                  <a:lnTo>
                    <a:pt x="2068" y="1288"/>
                  </a:lnTo>
                  <a:lnTo>
                    <a:pt x="2055" y="1335"/>
                  </a:lnTo>
                  <a:lnTo>
                    <a:pt x="2042" y="1361"/>
                  </a:lnTo>
                  <a:lnTo>
                    <a:pt x="2030" y="1386"/>
                  </a:lnTo>
                  <a:lnTo>
                    <a:pt x="2016" y="1412"/>
                  </a:lnTo>
                  <a:lnTo>
                    <a:pt x="2010" y="1425"/>
                  </a:lnTo>
                  <a:lnTo>
                    <a:pt x="2006" y="1439"/>
                  </a:lnTo>
                  <a:lnTo>
                    <a:pt x="1990" y="1457"/>
                  </a:lnTo>
                  <a:lnTo>
                    <a:pt x="1975" y="1476"/>
                  </a:lnTo>
                  <a:lnTo>
                    <a:pt x="1962" y="1494"/>
                  </a:lnTo>
                  <a:lnTo>
                    <a:pt x="1950" y="1515"/>
                  </a:lnTo>
                  <a:lnTo>
                    <a:pt x="1933" y="1532"/>
                  </a:lnTo>
                  <a:lnTo>
                    <a:pt x="1926" y="1542"/>
                  </a:lnTo>
                  <a:lnTo>
                    <a:pt x="1920" y="1553"/>
                  </a:lnTo>
                  <a:lnTo>
                    <a:pt x="1917" y="1554"/>
                  </a:lnTo>
                  <a:lnTo>
                    <a:pt x="1913" y="1554"/>
                  </a:lnTo>
                  <a:lnTo>
                    <a:pt x="1906" y="1564"/>
                  </a:lnTo>
                  <a:lnTo>
                    <a:pt x="1898" y="1574"/>
                  </a:lnTo>
                  <a:lnTo>
                    <a:pt x="1881" y="1591"/>
                  </a:lnTo>
                  <a:lnTo>
                    <a:pt x="1863" y="1608"/>
                  </a:lnTo>
                  <a:lnTo>
                    <a:pt x="1854" y="1617"/>
                  </a:lnTo>
                  <a:lnTo>
                    <a:pt x="1847" y="1626"/>
                  </a:lnTo>
                  <a:lnTo>
                    <a:pt x="1841" y="1629"/>
                  </a:lnTo>
                  <a:lnTo>
                    <a:pt x="1839" y="1630"/>
                  </a:lnTo>
                  <a:lnTo>
                    <a:pt x="1836" y="1631"/>
                  </a:lnTo>
                  <a:lnTo>
                    <a:pt x="1818" y="1648"/>
                  </a:lnTo>
                  <a:lnTo>
                    <a:pt x="1799" y="1664"/>
                  </a:lnTo>
                  <a:lnTo>
                    <a:pt x="1780" y="1678"/>
                  </a:lnTo>
                  <a:lnTo>
                    <a:pt x="1760" y="1692"/>
                  </a:lnTo>
                  <a:lnTo>
                    <a:pt x="1738" y="1704"/>
                  </a:lnTo>
                  <a:lnTo>
                    <a:pt x="1715" y="1716"/>
                  </a:lnTo>
                  <a:lnTo>
                    <a:pt x="1693" y="1727"/>
                  </a:lnTo>
                  <a:lnTo>
                    <a:pt x="1669" y="1737"/>
                  </a:lnTo>
                  <a:lnTo>
                    <a:pt x="1677" y="1747"/>
                  </a:lnTo>
                  <a:lnTo>
                    <a:pt x="1683" y="1752"/>
                  </a:lnTo>
                  <a:lnTo>
                    <a:pt x="1688" y="1756"/>
                  </a:lnTo>
                  <a:lnTo>
                    <a:pt x="1693" y="1761"/>
                  </a:lnTo>
                  <a:lnTo>
                    <a:pt x="1697" y="1768"/>
                  </a:lnTo>
                  <a:lnTo>
                    <a:pt x="1701" y="1783"/>
                  </a:lnTo>
                  <a:lnTo>
                    <a:pt x="1704" y="1800"/>
                  </a:lnTo>
                  <a:lnTo>
                    <a:pt x="1707" y="1813"/>
                  </a:lnTo>
                  <a:lnTo>
                    <a:pt x="1705" y="1820"/>
                  </a:lnTo>
                  <a:lnTo>
                    <a:pt x="1704" y="1829"/>
                  </a:lnTo>
                  <a:lnTo>
                    <a:pt x="1694" y="1846"/>
                  </a:lnTo>
                  <a:lnTo>
                    <a:pt x="1684" y="1859"/>
                  </a:lnTo>
                  <a:lnTo>
                    <a:pt x="1670" y="1872"/>
                  </a:lnTo>
                  <a:lnTo>
                    <a:pt x="1655" y="1884"/>
                  </a:lnTo>
                  <a:lnTo>
                    <a:pt x="1635" y="1895"/>
                  </a:lnTo>
                  <a:lnTo>
                    <a:pt x="1614" y="1905"/>
                  </a:lnTo>
                  <a:lnTo>
                    <a:pt x="1592" y="1914"/>
                  </a:lnTo>
                  <a:lnTo>
                    <a:pt x="1568" y="1921"/>
                  </a:lnTo>
                  <a:lnTo>
                    <a:pt x="1542" y="1926"/>
                  </a:lnTo>
                  <a:lnTo>
                    <a:pt x="1517" y="1929"/>
                  </a:lnTo>
                  <a:lnTo>
                    <a:pt x="1489" y="1932"/>
                  </a:lnTo>
                  <a:lnTo>
                    <a:pt x="1461" y="1933"/>
                  </a:lnTo>
                  <a:lnTo>
                    <a:pt x="1412" y="1933"/>
                  </a:lnTo>
                  <a:lnTo>
                    <a:pt x="1387" y="1933"/>
                  </a:lnTo>
                  <a:lnTo>
                    <a:pt x="1361" y="1933"/>
                  </a:lnTo>
                  <a:lnTo>
                    <a:pt x="1336" y="1932"/>
                  </a:lnTo>
                  <a:lnTo>
                    <a:pt x="1312" y="1928"/>
                  </a:lnTo>
                  <a:lnTo>
                    <a:pt x="1290" y="1924"/>
                  </a:lnTo>
                  <a:lnTo>
                    <a:pt x="1267" y="1917"/>
                  </a:lnTo>
                  <a:lnTo>
                    <a:pt x="1253" y="1914"/>
                  </a:lnTo>
                  <a:lnTo>
                    <a:pt x="1238" y="1911"/>
                  </a:lnTo>
                  <a:lnTo>
                    <a:pt x="1207" y="1904"/>
                  </a:lnTo>
                  <a:lnTo>
                    <a:pt x="1192" y="1901"/>
                  </a:lnTo>
                  <a:lnTo>
                    <a:pt x="1185" y="1898"/>
                  </a:lnTo>
                  <a:lnTo>
                    <a:pt x="1177" y="1895"/>
                  </a:lnTo>
                  <a:lnTo>
                    <a:pt x="1170" y="1897"/>
                  </a:lnTo>
                  <a:lnTo>
                    <a:pt x="1163" y="1897"/>
                  </a:lnTo>
                  <a:lnTo>
                    <a:pt x="1148" y="1897"/>
                  </a:lnTo>
                  <a:lnTo>
                    <a:pt x="1119" y="1893"/>
                  </a:lnTo>
                  <a:lnTo>
                    <a:pt x="1109" y="1897"/>
                  </a:lnTo>
                  <a:lnTo>
                    <a:pt x="1106" y="1901"/>
                  </a:lnTo>
                  <a:lnTo>
                    <a:pt x="1103" y="1905"/>
                  </a:lnTo>
                  <a:lnTo>
                    <a:pt x="1050" y="1926"/>
                  </a:lnTo>
                  <a:lnTo>
                    <a:pt x="1023" y="1936"/>
                  </a:lnTo>
                  <a:lnTo>
                    <a:pt x="994" y="1946"/>
                  </a:lnTo>
                  <a:lnTo>
                    <a:pt x="966" y="1954"/>
                  </a:lnTo>
                  <a:lnTo>
                    <a:pt x="935" y="1963"/>
                  </a:lnTo>
                  <a:lnTo>
                    <a:pt x="904" y="1968"/>
                  </a:lnTo>
                  <a:lnTo>
                    <a:pt x="873" y="1973"/>
                  </a:lnTo>
                  <a:lnTo>
                    <a:pt x="822" y="1981"/>
                  </a:lnTo>
                  <a:lnTo>
                    <a:pt x="796" y="1982"/>
                  </a:lnTo>
                  <a:lnTo>
                    <a:pt x="783" y="1984"/>
                  </a:lnTo>
                  <a:lnTo>
                    <a:pt x="770" y="1982"/>
                  </a:lnTo>
                  <a:lnTo>
                    <a:pt x="725" y="1980"/>
                  </a:lnTo>
                  <a:lnTo>
                    <a:pt x="681" y="1978"/>
                  </a:lnTo>
                  <a:lnTo>
                    <a:pt x="636" y="1975"/>
                  </a:lnTo>
                  <a:lnTo>
                    <a:pt x="592" y="1973"/>
                  </a:lnTo>
                  <a:lnTo>
                    <a:pt x="550" y="1967"/>
                  </a:lnTo>
                  <a:lnTo>
                    <a:pt x="529" y="1963"/>
                  </a:lnTo>
                  <a:lnTo>
                    <a:pt x="508" y="1959"/>
                  </a:lnTo>
                  <a:lnTo>
                    <a:pt x="488" y="1953"/>
                  </a:lnTo>
                  <a:lnTo>
                    <a:pt x="467" y="1946"/>
                  </a:lnTo>
                  <a:lnTo>
                    <a:pt x="448" y="1938"/>
                  </a:lnTo>
                  <a:lnTo>
                    <a:pt x="429" y="1929"/>
                  </a:lnTo>
                  <a:lnTo>
                    <a:pt x="426" y="1928"/>
                  </a:lnTo>
                  <a:lnTo>
                    <a:pt x="425" y="1928"/>
                  </a:lnTo>
                  <a:lnTo>
                    <a:pt x="419" y="1929"/>
                  </a:lnTo>
                  <a:lnTo>
                    <a:pt x="408" y="1922"/>
                  </a:lnTo>
                  <a:lnTo>
                    <a:pt x="397" y="1914"/>
                  </a:lnTo>
                  <a:lnTo>
                    <a:pt x="377" y="1898"/>
                  </a:lnTo>
                  <a:lnTo>
                    <a:pt x="379" y="1894"/>
                  </a:lnTo>
                  <a:lnTo>
                    <a:pt x="380" y="1890"/>
                  </a:lnTo>
                  <a:lnTo>
                    <a:pt x="377" y="1881"/>
                  </a:lnTo>
                  <a:lnTo>
                    <a:pt x="375" y="1872"/>
                  </a:lnTo>
                  <a:lnTo>
                    <a:pt x="373" y="1853"/>
                  </a:lnTo>
                  <a:lnTo>
                    <a:pt x="372" y="1836"/>
                  </a:lnTo>
                  <a:lnTo>
                    <a:pt x="372" y="1827"/>
                  </a:lnTo>
                  <a:lnTo>
                    <a:pt x="369" y="1818"/>
                  </a:lnTo>
                  <a:lnTo>
                    <a:pt x="372" y="1811"/>
                  </a:lnTo>
                  <a:lnTo>
                    <a:pt x="373" y="1804"/>
                  </a:lnTo>
                  <a:lnTo>
                    <a:pt x="373" y="1796"/>
                  </a:lnTo>
                  <a:lnTo>
                    <a:pt x="372" y="1787"/>
                  </a:lnTo>
                  <a:lnTo>
                    <a:pt x="377" y="1778"/>
                  </a:lnTo>
                  <a:lnTo>
                    <a:pt x="382" y="1766"/>
                  </a:lnTo>
                  <a:lnTo>
                    <a:pt x="386" y="1756"/>
                  </a:lnTo>
                  <a:lnTo>
                    <a:pt x="393" y="1748"/>
                  </a:lnTo>
                  <a:lnTo>
                    <a:pt x="390" y="1744"/>
                  </a:lnTo>
                  <a:lnTo>
                    <a:pt x="387" y="1742"/>
                  </a:lnTo>
                  <a:lnTo>
                    <a:pt x="382" y="1738"/>
                  </a:lnTo>
                  <a:lnTo>
                    <a:pt x="375" y="1733"/>
                  </a:lnTo>
                  <a:lnTo>
                    <a:pt x="372" y="1730"/>
                  </a:lnTo>
                  <a:lnTo>
                    <a:pt x="370" y="1727"/>
                  </a:lnTo>
                  <a:lnTo>
                    <a:pt x="377" y="1716"/>
                  </a:lnTo>
                  <a:lnTo>
                    <a:pt x="384" y="1706"/>
                  </a:lnTo>
                  <a:lnTo>
                    <a:pt x="401" y="1688"/>
                  </a:lnTo>
                  <a:lnTo>
                    <a:pt x="418" y="1669"/>
                  </a:lnTo>
                  <a:lnTo>
                    <a:pt x="426" y="1661"/>
                  </a:lnTo>
                  <a:lnTo>
                    <a:pt x="435" y="1651"/>
                  </a:lnTo>
                  <a:lnTo>
                    <a:pt x="432" y="1646"/>
                  </a:lnTo>
                  <a:lnTo>
                    <a:pt x="429" y="1641"/>
                  </a:lnTo>
                  <a:lnTo>
                    <a:pt x="425" y="1639"/>
                  </a:lnTo>
                  <a:lnTo>
                    <a:pt x="419" y="1636"/>
                  </a:lnTo>
                  <a:lnTo>
                    <a:pt x="408" y="1623"/>
                  </a:lnTo>
                  <a:lnTo>
                    <a:pt x="398" y="1609"/>
                  </a:lnTo>
                  <a:lnTo>
                    <a:pt x="390" y="1594"/>
                  </a:lnTo>
                  <a:lnTo>
                    <a:pt x="382" y="1578"/>
                  </a:lnTo>
                  <a:lnTo>
                    <a:pt x="367" y="1544"/>
                  </a:lnTo>
                  <a:lnTo>
                    <a:pt x="360" y="1529"/>
                  </a:lnTo>
                  <a:lnTo>
                    <a:pt x="352" y="1515"/>
                  </a:lnTo>
                  <a:lnTo>
                    <a:pt x="351" y="1500"/>
                  </a:lnTo>
                  <a:lnTo>
                    <a:pt x="348" y="1485"/>
                  </a:lnTo>
                  <a:lnTo>
                    <a:pt x="342" y="1456"/>
                  </a:lnTo>
                  <a:lnTo>
                    <a:pt x="339" y="1441"/>
                  </a:lnTo>
                  <a:lnTo>
                    <a:pt x="338" y="1424"/>
                  </a:lnTo>
                  <a:lnTo>
                    <a:pt x="337" y="1408"/>
                  </a:lnTo>
                  <a:lnTo>
                    <a:pt x="337" y="1391"/>
                  </a:lnTo>
                  <a:lnTo>
                    <a:pt x="339" y="1372"/>
                  </a:lnTo>
                  <a:lnTo>
                    <a:pt x="345" y="1352"/>
                  </a:lnTo>
                  <a:lnTo>
                    <a:pt x="351" y="1334"/>
                  </a:lnTo>
                  <a:lnTo>
                    <a:pt x="358" y="1314"/>
                  </a:lnTo>
                  <a:lnTo>
                    <a:pt x="346" y="1306"/>
                  </a:lnTo>
                  <a:lnTo>
                    <a:pt x="335" y="1295"/>
                  </a:lnTo>
                  <a:lnTo>
                    <a:pt x="324" y="1285"/>
                  </a:lnTo>
                  <a:lnTo>
                    <a:pt x="311" y="1276"/>
                  </a:lnTo>
                  <a:lnTo>
                    <a:pt x="310" y="1272"/>
                  </a:lnTo>
                  <a:lnTo>
                    <a:pt x="307" y="1266"/>
                  </a:lnTo>
                  <a:lnTo>
                    <a:pt x="227" y="1198"/>
                  </a:lnTo>
                  <a:lnTo>
                    <a:pt x="185" y="1163"/>
                  </a:lnTo>
                  <a:lnTo>
                    <a:pt x="141" y="1130"/>
                  </a:lnTo>
                  <a:lnTo>
                    <a:pt x="139" y="1126"/>
                  </a:lnTo>
                  <a:lnTo>
                    <a:pt x="136" y="1123"/>
                  </a:lnTo>
                  <a:lnTo>
                    <a:pt x="134" y="1119"/>
                  </a:lnTo>
                  <a:lnTo>
                    <a:pt x="130" y="1118"/>
                  </a:lnTo>
                  <a:lnTo>
                    <a:pt x="125" y="1113"/>
                  </a:lnTo>
                  <a:lnTo>
                    <a:pt x="120" y="1111"/>
                  </a:lnTo>
                  <a:lnTo>
                    <a:pt x="116" y="1108"/>
                  </a:lnTo>
                  <a:lnTo>
                    <a:pt x="105" y="1097"/>
                  </a:lnTo>
                  <a:lnTo>
                    <a:pt x="92" y="1085"/>
                  </a:lnTo>
                  <a:lnTo>
                    <a:pt x="67" y="1064"/>
                  </a:lnTo>
                  <a:lnTo>
                    <a:pt x="40" y="1045"/>
                  </a:lnTo>
                  <a:lnTo>
                    <a:pt x="15" y="1024"/>
                  </a:lnTo>
                  <a:lnTo>
                    <a:pt x="7" y="1022"/>
                  </a:lnTo>
                  <a:lnTo>
                    <a:pt x="4" y="1022"/>
                  </a:lnTo>
                  <a:lnTo>
                    <a:pt x="0" y="1019"/>
                  </a:lnTo>
                  <a:lnTo>
                    <a:pt x="4" y="1002"/>
                  </a:lnTo>
                  <a:lnTo>
                    <a:pt x="5" y="988"/>
                  </a:lnTo>
                  <a:lnTo>
                    <a:pt x="8" y="976"/>
                  </a:lnTo>
                  <a:lnTo>
                    <a:pt x="11" y="960"/>
                  </a:lnTo>
                  <a:lnTo>
                    <a:pt x="25" y="955"/>
                  </a:lnTo>
                  <a:lnTo>
                    <a:pt x="33" y="951"/>
                  </a:lnTo>
                  <a:lnTo>
                    <a:pt x="39" y="945"/>
                  </a:lnTo>
                  <a:lnTo>
                    <a:pt x="67" y="936"/>
                  </a:lnTo>
                  <a:lnTo>
                    <a:pt x="92" y="925"/>
                  </a:lnTo>
                  <a:lnTo>
                    <a:pt x="101" y="921"/>
                  </a:lnTo>
                  <a:lnTo>
                    <a:pt x="108" y="915"/>
                  </a:lnTo>
                  <a:lnTo>
                    <a:pt x="116" y="910"/>
                  </a:lnTo>
                  <a:lnTo>
                    <a:pt x="125" y="904"/>
                  </a:lnTo>
                  <a:lnTo>
                    <a:pt x="126" y="906"/>
                  </a:lnTo>
                  <a:lnTo>
                    <a:pt x="126" y="907"/>
                  </a:lnTo>
                  <a:lnTo>
                    <a:pt x="126" y="911"/>
                  </a:lnTo>
                  <a:lnTo>
                    <a:pt x="130" y="911"/>
                  </a:lnTo>
                  <a:lnTo>
                    <a:pt x="133" y="913"/>
                  </a:lnTo>
                  <a:lnTo>
                    <a:pt x="134" y="914"/>
                  </a:lnTo>
                  <a:lnTo>
                    <a:pt x="136" y="913"/>
                  </a:lnTo>
                  <a:lnTo>
                    <a:pt x="170" y="941"/>
                  </a:lnTo>
                  <a:lnTo>
                    <a:pt x="205" y="967"/>
                  </a:lnTo>
                  <a:lnTo>
                    <a:pt x="238" y="994"/>
                  </a:lnTo>
                  <a:lnTo>
                    <a:pt x="255" y="1008"/>
                  </a:lnTo>
                  <a:lnTo>
                    <a:pt x="272" y="1024"/>
                  </a:lnTo>
                  <a:lnTo>
                    <a:pt x="286" y="1032"/>
                  </a:lnTo>
                  <a:lnTo>
                    <a:pt x="299" y="1042"/>
                  </a:lnTo>
                  <a:lnTo>
                    <a:pt x="324" y="1063"/>
                  </a:lnTo>
                  <a:lnTo>
                    <a:pt x="349" y="1083"/>
                  </a:lnTo>
                  <a:lnTo>
                    <a:pt x="362" y="1092"/>
                  </a:lnTo>
                  <a:lnTo>
                    <a:pt x="376" y="1101"/>
                  </a:lnTo>
                  <a:lnTo>
                    <a:pt x="394" y="1120"/>
                  </a:lnTo>
                  <a:lnTo>
                    <a:pt x="412" y="1139"/>
                  </a:lnTo>
                  <a:lnTo>
                    <a:pt x="433" y="1156"/>
                  </a:lnTo>
                  <a:lnTo>
                    <a:pt x="455" y="1172"/>
                  </a:lnTo>
                  <a:lnTo>
                    <a:pt x="463" y="1165"/>
                  </a:lnTo>
                  <a:lnTo>
                    <a:pt x="474" y="1158"/>
                  </a:lnTo>
                  <a:lnTo>
                    <a:pt x="494" y="1144"/>
                  </a:lnTo>
                  <a:lnTo>
                    <a:pt x="488" y="1118"/>
                  </a:lnTo>
                  <a:lnTo>
                    <a:pt x="483" y="1088"/>
                  </a:lnTo>
                  <a:lnTo>
                    <a:pt x="473" y="1026"/>
                  </a:lnTo>
                  <a:lnTo>
                    <a:pt x="463" y="966"/>
                  </a:lnTo>
                  <a:lnTo>
                    <a:pt x="457" y="938"/>
                  </a:lnTo>
                  <a:lnTo>
                    <a:pt x="450" y="911"/>
                  </a:lnTo>
                  <a:lnTo>
                    <a:pt x="442" y="847"/>
                  </a:lnTo>
                  <a:lnTo>
                    <a:pt x="431" y="782"/>
                  </a:lnTo>
                  <a:lnTo>
                    <a:pt x="418" y="716"/>
                  </a:lnTo>
                  <a:lnTo>
                    <a:pt x="404" y="650"/>
                  </a:lnTo>
                  <a:lnTo>
                    <a:pt x="398" y="621"/>
                  </a:lnTo>
                  <a:lnTo>
                    <a:pt x="394" y="587"/>
                  </a:lnTo>
                  <a:lnTo>
                    <a:pt x="390" y="564"/>
                  </a:lnTo>
                  <a:lnTo>
                    <a:pt x="386" y="542"/>
                  </a:lnTo>
                  <a:lnTo>
                    <a:pt x="380" y="518"/>
                  </a:lnTo>
                  <a:lnTo>
                    <a:pt x="379" y="505"/>
                  </a:lnTo>
                  <a:lnTo>
                    <a:pt x="379" y="493"/>
                  </a:lnTo>
                  <a:lnTo>
                    <a:pt x="384" y="489"/>
                  </a:lnTo>
                  <a:lnTo>
                    <a:pt x="390" y="484"/>
                  </a:lnTo>
                  <a:lnTo>
                    <a:pt x="394" y="482"/>
                  </a:lnTo>
                  <a:lnTo>
                    <a:pt x="401" y="482"/>
                  </a:lnTo>
                  <a:lnTo>
                    <a:pt x="405" y="483"/>
                  </a:lnTo>
                  <a:lnTo>
                    <a:pt x="410" y="486"/>
                  </a:lnTo>
                  <a:lnTo>
                    <a:pt x="417" y="493"/>
                  </a:lnTo>
                  <a:lnTo>
                    <a:pt x="422" y="501"/>
                  </a:lnTo>
                  <a:lnTo>
                    <a:pt x="428" y="508"/>
                  </a:lnTo>
                  <a:lnTo>
                    <a:pt x="481" y="556"/>
                  </a:lnTo>
                  <a:lnTo>
                    <a:pt x="532" y="607"/>
                  </a:lnTo>
                  <a:lnTo>
                    <a:pt x="584" y="656"/>
                  </a:lnTo>
                  <a:lnTo>
                    <a:pt x="636" y="706"/>
                  </a:lnTo>
                  <a:lnTo>
                    <a:pt x="647" y="715"/>
                  </a:lnTo>
                  <a:lnTo>
                    <a:pt x="659" y="724"/>
                  </a:lnTo>
                  <a:lnTo>
                    <a:pt x="682" y="747"/>
                  </a:lnTo>
                  <a:lnTo>
                    <a:pt x="703" y="768"/>
                  </a:lnTo>
                  <a:lnTo>
                    <a:pt x="714" y="778"/>
                  </a:lnTo>
                  <a:lnTo>
                    <a:pt x="727" y="788"/>
                  </a:lnTo>
                  <a:lnTo>
                    <a:pt x="707" y="746"/>
                  </a:lnTo>
                  <a:lnTo>
                    <a:pt x="686" y="703"/>
                  </a:lnTo>
                  <a:lnTo>
                    <a:pt x="665" y="663"/>
                  </a:lnTo>
                  <a:lnTo>
                    <a:pt x="645" y="619"/>
                  </a:lnTo>
                  <a:lnTo>
                    <a:pt x="626" y="588"/>
                  </a:lnTo>
                  <a:lnTo>
                    <a:pt x="608" y="556"/>
                  </a:lnTo>
                  <a:lnTo>
                    <a:pt x="589" y="522"/>
                  </a:lnTo>
                  <a:lnTo>
                    <a:pt x="572" y="489"/>
                  </a:lnTo>
                  <a:lnTo>
                    <a:pt x="571" y="475"/>
                  </a:lnTo>
                  <a:lnTo>
                    <a:pt x="570" y="459"/>
                  </a:lnTo>
                  <a:lnTo>
                    <a:pt x="563" y="427"/>
                  </a:lnTo>
                  <a:lnTo>
                    <a:pt x="554" y="388"/>
                  </a:lnTo>
                  <a:lnTo>
                    <a:pt x="549" y="344"/>
                  </a:lnTo>
                  <a:lnTo>
                    <a:pt x="547" y="334"/>
                  </a:lnTo>
                  <a:lnTo>
                    <a:pt x="547" y="326"/>
                  </a:lnTo>
                  <a:lnTo>
                    <a:pt x="547" y="320"/>
                  </a:lnTo>
                  <a:lnTo>
                    <a:pt x="549" y="316"/>
                  </a:lnTo>
                  <a:lnTo>
                    <a:pt x="551" y="312"/>
                  </a:lnTo>
                  <a:lnTo>
                    <a:pt x="554" y="309"/>
                  </a:lnTo>
                  <a:lnTo>
                    <a:pt x="571" y="320"/>
                  </a:lnTo>
                  <a:lnTo>
                    <a:pt x="588" y="334"/>
                  </a:lnTo>
                  <a:lnTo>
                    <a:pt x="603" y="348"/>
                  </a:lnTo>
                  <a:lnTo>
                    <a:pt x="620" y="362"/>
                  </a:lnTo>
                  <a:lnTo>
                    <a:pt x="637" y="375"/>
                  </a:lnTo>
                  <a:lnTo>
                    <a:pt x="652" y="388"/>
                  </a:lnTo>
                  <a:lnTo>
                    <a:pt x="674" y="409"/>
                  </a:lnTo>
                  <a:lnTo>
                    <a:pt x="683" y="417"/>
                  </a:lnTo>
                  <a:lnTo>
                    <a:pt x="695" y="424"/>
                  </a:lnTo>
                  <a:lnTo>
                    <a:pt x="700" y="441"/>
                  </a:lnTo>
                  <a:lnTo>
                    <a:pt x="707" y="456"/>
                  </a:lnTo>
                  <a:lnTo>
                    <a:pt x="721" y="486"/>
                  </a:lnTo>
                  <a:lnTo>
                    <a:pt x="738" y="517"/>
                  </a:lnTo>
                  <a:lnTo>
                    <a:pt x="754" y="548"/>
                  </a:lnTo>
                  <a:lnTo>
                    <a:pt x="789" y="622"/>
                  </a:lnTo>
                  <a:lnTo>
                    <a:pt x="805" y="659"/>
                  </a:lnTo>
                  <a:lnTo>
                    <a:pt x="824" y="695"/>
                  </a:lnTo>
                  <a:lnTo>
                    <a:pt x="836" y="729"/>
                  </a:lnTo>
                  <a:lnTo>
                    <a:pt x="843" y="744"/>
                  </a:lnTo>
                  <a:lnTo>
                    <a:pt x="850" y="757"/>
                  </a:lnTo>
                  <a:lnTo>
                    <a:pt x="852" y="765"/>
                  </a:lnTo>
                  <a:lnTo>
                    <a:pt x="855" y="772"/>
                  </a:lnTo>
                  <a:lnTo>
                    <a:pt x="862" y="785"/>
                  </a:lnTo>
                  <a:lnTo>
                    <a:pt x="867" y="796"/>
                  </a:lnTo>
                  <a:lnTo>
                    <a:pt x="870" y="803"/>
                  </a:lnTo>
                  <a:lnTo>
                    <a:pt x="870" y="810"/>
                  </a:lnTo>
                  <a:lnTo>
                    <a:pt x="873" y="810"/>
                  </a:lnTo>
                  <a:lnTo>
                    <a:pt x="873" y="812"/>
                  </a:lnTo>
                  <a:lnTo>
                    <a:pt x="874" y="814"/>
                  </a:lnTo>
                  <a:lnTo>
                    <a:pt x="877" y="816"/>
                  </a:lnTo>
                  <a:lnTo>
                    <a:pt x="877" y="819"/>
                  </a:lnTo>
                  <a:lnTo>
                    <a:pt x="878" y="823"/>
                  </a:lnTo>
                  <a:lnTo>
                    <a:pt x="884" y="831"/>
                  </a:lnTo>
                  <a:lnTo>
                    <a:pt x="890" y="841"/>
                  </a:lnTo>
                  <a:lnTo>
                    <a:pt x="893" y="847"/>
                  </a:lnTo>
                  <a:lnTo>
                    <a:pt x="894" y="852"/>
                  </a:lnTo>
                  <a:close/>
                  <a:moveTo>
                    <a:pt x="1710" y="37"/>
                  </a:moveTo>
                  <a:lnTo>
                    <a:pt x="1710" y="37"/>
                  </a:lnTo>
                  <a:lnTo>
                    <a:pt x="1712" y="37"/>
                  </a:lnTo>
                  <a:lnTo>
                    <a:pt x="1714" y="37"/>
                  </a:lnTo>
                  <a:lnTo>
                    <a:pt x="1714" y="38"/>
                  </a:lnTo>
                  <a:lnTo>
                    <a:pt x="1715" y="38"/>
                  </a:lnTo>
                  <a:lnTo>
                    <a:pt x="1715" y="34"/>
                  </a:lnTo>
                  <a:lnTo>
                    <a:pt x="1717" y="30"/>
                  </a:lnTo>
                  <a:lnTo>
                    <a:pt x="1717" y="27"/>
                  </a:lnTo>
                  <a:lnTo>
                    <a:pt x="1715" y="24"/>
                  </a:lnTo>
                  <a:lnTo>
                    <a:pt x="1715" y="27"/>
                  </a:lnTo>
                  <a:lnTo>
                    <a:pt x="1714" y="30"/>
                  </a:lnTo>
                  <a:lnTo>
                    <a:pt x="1710" y="37"/>
                  </a:lnTo>
                  <a:close/>
                  <a:moveTo>
                    <a:pt x="1651" y="142"/>
                  </a:moveTo>
                  <a:lnTo>
                    <a:pt x="1651" y="142"/>
                  </a:lnTo>
                  <a:lnTo>
                    <a:pt x="1656" y="129"/>
                  </a:lnTo>
                  <a:lnTo>
                    <a:pt x="1663" y="118"/>
                  </a:lnTo>
                  <a:lnTo>
                    <a:pt x="1681" y="97"/>
                  </a:lnTo>
                  <a:lnTo>
                    <a:pt x="1688" y="87"/>
                  </a:lnTo>
                  <a:lnTo>
                    <a:pt x="1697" y="76"/>
                  </a:lnTo>
                  <a:lnTo>
                    <a:pt x="1703" y="62"/>
                  </a:lnTo>
                  <a:lnTo>
                    <a:pt x="1705" y="46"/>
                  </a:lnTo>
                  <a:lnTo>
                    <a:pt x="1703" y="48"/>
                  </a:lnTo>
                  <a:lnTo>
                    <a:pt x="1700" y="51"/>
                  </a:lnTo>
                  <a:lnTo>
                    <a:pt x="1694" y="56"/>
                  </a:lnTo>
                  <a:lnTo>
                    <a:pt x="1690" y="65"/>
                  </a:lnTo>
                  <a:lnTo>
                    <a:pt x="1684" y="70"/>
                  </a:lnTo>
                  <a:lnTo>
                    <a:pt x="1679" y="74"/>
                  </a:lnTo>
                  <a:lnTo>
                    <a:pt x="1673" y="79"/>
                  </a:lnTo>
                  <a:lnTo>
                    <a:pt x="1660" y="86"/>
                  </a:lnTo>
                  <a:lnTo>
                    <a:pt x="1648" y="97"/>
                  </a:lnTo>
                  <a:lnTo>
                    <a:pt x="1637" y="107"/>
                  </a:lnTo>
                  <a:lnTo>
                    <a:pt x="1621" y="118"/>
                  </a:lnTo>
                  <a:lnTo>
                    <a:pt x="1614" y="124"/>
                  </a:lnTo>
                  <a:lnTo>
                    <a:pt x="1607" y="129"/>
                  </a:lnTo>
                  <a:lnTo>
                    <a:pt x="1603" y="135"/>
                  </a:lnTo>
                  <a:lnTo>
                    <a:pt x="1599" y="140"/>
                  </a:lnTo>
                  <a:lnTo>
                    <a:pt x="1592" y="152"/>
                  </a:lnTo>
                  <a:lnTo>
                    <a:pt x="1587" y="154"/>
                  </a:lnTo>
                  <a:lnTo>
                    <a:pt x="1583" y="157"/>
                  </a:lnTo>
                  <a:lnTo>
                    <a:pt x="1578" y="164"/>
                  </a:lnTo>
                  <a:lnTo>
                    <a:pt x="1573" y="173"/>
                  </a:lnTo>
                  <a:lnTo>
                    <a:pt x="1565" y="191"/>
                  </a:lnTo>
                  <a:lnTo>
                    <a:pt x="1559" y="211"/>
                  </a:lnTo>
                  <a:lnTo>
                    <a:pt x="1555" y="232"/>
                  </a:lnTo>
                  <a:lnTo>
                    <a:pt x="1555" y="254"/>
                  </a:lnTo>
                  <a:lnTo>
                    <a:pt x="1557" y="264"/>
                  </a:lnTo>
                  <a:lnTo>
                    <a:pt x="1559" y="274"/>
                  </a:lnTo>
                  <a:lnTo>
                    <a:pt x="1562" y="284"/>
                  </a:lnTo>
                  <a:lnTo>
                    <a:pt x="1566" y="293"/>
                  </a:lnTo>
                  <a:lnTo>
                    <a:pt x="1571" y="302"/>
                  </a:lnTo>
                  <a:lnTo>
                    <a:pt x="1576" y="310"/>
                  </a:lnTo>
                  <a:lnTo>
                    <a:pt x="1575" y="285"/>
                  </a:lnTo>
                  <a:lnTo>
                    <a:pt x="1576" y="261"/>
                  </a:lnTo>
                  <a:lnTo>
                    <a:pt x="1578" y="250"/>
                  </a:lnTo>
                  <a:lnTo>
                    <a:pt x="1580" y="240"/>
                  </a:lnTo>
                  <a:lnTo>
                    <a:pt x="1585" y="233"/>
                  </a:lnTo>
                  <a:lnTo>
                    <a:pt x="1590" y="226"/>
                  </a:lnTo>
                  <a:lnTo>
                    <a:pt x="1586" y="250"/>
                  </a:lnTo>
                  <a:lnTo>
                    <a:pt x="1585" y="274"/>
                  </a:lnTo>
                  <a:lnTo>
                    <a:pt x="1585" y="285"/>
                  </a:lnTo>
                  <a:lnTo>
                    <a:pt x="1586" y="296"/>
                  </a:lnTo>
                  <a:lnTo>
                    <a:pt x="1587" y="307"/>
                  </a:lnTo>
                  <a:lnTo>
                    <a:pt x="1590" y="317"/>
                  </a:lnTo>
                  <a:lnTo>
                    <a:pt x="1596" y="319"/>
                  </a:lnTo>
                  <a:lnTo>
                    <a:pt x="1600" y="319"/>
                  </a:lnTo>
                  <a:lnTo>
                    <a:pt x="1604" y="317"/>
                  </a:lnTo>
                  <a:lnTo>
                    <a:pt x="1608" y="315"/>
                  </a:lnTo>
                  <a:lnTo>
                    <a:pt x="1614" y="309"/>
                  </a:lnTo>
                  <a:lnTo>
                    <a:pt x="1618" y="299"/>
                  </a:lnTo>
                  <a:lnTo>
                    <a:pt x="1625" y="279"/>
                  </a:lnTo>
                  <a:lnTo>
                    <a:pt x="1630" y="271"/>
                  </a:lnTo>
                  <a:lnTo>
                    <a:pt x="1635" y="264"/>
                  </a:lnTo>
                  <a:lnTo>
                    <a:pt x="1634" y="274"/>
                  </a:lnTo>
                  <a:lnTo>
                    <a:pt x="1632" y="284"/>
                  </a:lnTo>
                  <a:lnTo>
                    <a:pt x="1627" y="300"/>
                  </a:lnTo>
                  <a:lnTo>
                    <a:pt x="1620" y="316"/>
                  </a:lnTo>
                  <a:lnTo>
                    <a:pt x="1613" y="329"/>
                  </a:lnTo>
                  <a:lnTo>
                    <a:pt x="1627" y="317"/>
                  </a:lnTo>
                  <a:lnTo>
                    <a:pt x="1641" y="306"/>
                  </a:lnTo>
                  <a:lnTo>
                    <a:pt x="1648" y="300"/>
                  </a:lnTo>
                  <a:lnTo>
                    <a:pt x="1653" y="295"/>
                  </a:lnTo>
                  <a:lnTo>
                    <a:pt x="1659" y="288"/>
                  </a:lnTo>
                  <a:lnTo>
                    <a:pt x="1663" y="279"/>
                  </a:lnTo>
                  <a:lnTo>
                    <a:pt x="1665" y="270"/>
                  </a:lnTo>
                  <a:lnTo>
                    <a:pt x="1667" y="260"/>
                  </a:lnTo>
                  <a:lnTo>
                    <a:pt x="1670" y="250"/>
                  </a:lnTo>
                  <a:lnTo>
                    <a:pt x="1673" y="246"/>
                  </a:lnTo>
                  <a:lnTo>
                    <a:pt x="1677" y="242"/>
                  </a:lnTo>
                  <a:lnTo>
                    <a:pt x="1674" y="256"/>
                  </a:lnTo>
                  <a:lnTo>
                    <a:pt x="1672" y="268"/>
                  </a:lnTo>
                  <a:lnTo>
                    <a:pt x="1667" y="281"/>
                  </a:lnTo>
                  <a:lnTo>
                    <a:pt x="1663" y="291"/>
                  </a:lnTo>
                  <a:lnTo>
                    <a:pt x="1658" y="300"/>
                  </a:lnTo>
                  <a:lnTo>
                    <a:pt x="1651" y="310"/>
                  </a:lnTo>
                  <a:lnTo>
                    <a:pt x="1642" y="317"/>
                  </a:lnTo>
                  <a:lnTo>
                    <a:pt x="1635" y="326"/>
                  </a:lnTo>
                  <a:lnTo>
                    <a:pt x="1642" y="324"/>
                  </a:lnTo>
                  <a:lnTo>
                    <a:pt x="1649" y="322"/>
                  </a:lnTo>
                  <a:lnTo>
                    <a:pt x="1653" y="317"/>
                  </a:lnTo>
                  <a:lnTo>
                    <a:pt x="1658" y="313"/>
                  </a:lnTo>
                  <a:lnTo>
                    <a:pt x="1666" y="305"/>
                  </a:lnTo>
                  <a:lnTo>
                    <a:pt x="1676" y="293"/>
                  </a:lnTo>
                  <a:lnTo>
                    <a:pt x="1700" y="268"/>
                  </a:lnTo>
                  <a:lnTo>
                    <a:pt x="1710" y="254"/>
                  </a:lnTo>
                  <a:lnTo>
                    <a:pt x="1714" y="247"/>
                  </a:lnTo>
                  <a:lnTo>
                    <a:pt x="1717" y="239"/>
                  </a:lnTo>
                  <a:lnTo>
                    <a:pt x="1724" y="230"/>
                  </a:lnTo>
                  <a:lnTo>
                    <a:pt x="1729" y="220"/>
                  </a:lnTo>
                  <a:lnTo>
                    <a:pt x="1736" y="199"/>
                  </a:lnTo>
                  <a:lnTo>
                    <a:pt x="1743" y="177"/>
                  </a:lnTo>
                  <a:lnTo>
                    <a:pt x="1750" y="154"/>
                  </a:lnTo>
                  <a:lnTo>
                    <a:pt x="1750" y="152"/>
                  </a:lnTo>
                  <a:lnTo>
                    <a:pt x="1747" y="150"/>
                  </a:lnTo>
                  <a:lnTo>
                    <a:pt x="1746" y="150"/>
                  </a:lnTo>
                  <a:lnTo>
                    <a:pt x="1746" y="147"/>
                  </a:lnTo>
                  <a:lnTo>
                    <a:pt x="1747" y="146"/>
                  </a:lnTo>
                  <a:lnTo>
                    <a:pt x="1749" y="145"/>
                  </a:lnTo>
                  <a:lnTo>
                    <a:pt x="1750" y="143"/>
                  </a:lnTo>
                  <a:lnTo>
                    <a:pt x="1750" y="140"/>
                  </a:lnTo>
                  <a:lnTo>
                    <a:pt x="1745" y="143"/>
                  </a:lnTo>
                  <a:lnTo>
                    <a:pt x="1740" y="147"/>
                  </a:lnTo>
                  <a:lnTo>
                    <a:pt x="1731" y="157"/>
                  </a:lnTo>
                  <a:lnTo>
                    <a:pt x="1725" y="163"/>
                  </a:lnTo>
                  <a:lnTo>
                    <a:pt x="1718" y="167"/>
                  </a:lnTo>
                  <a:lnTo>
                    <a:pt x="1711" y="171"/>
                  </a:lnTo>
                  <a:lnTo>
                    <a:pt x="1703" y="173"/>
                  </a:lnTo>
                  <a:lnTo>
                    <a:pt x="1704" y="166"/>
                  </a:lnTo>
                  <a:lnTo>
                    <a:pt x="1704" y="160"/>
                  </a:lnTo>
                  <a:lnTo>
                    <a:pt x="1710" y="149"/>
                  </a:lnTo>
                  <a:lnTo>
                    <a:pt x="1715" y="138"/>
                  </a:lnTo>
                  <a:lnTo>
                    <a:pt x="1719" y="126"/>
                  </a:lnTo>
                  <a:lnTo>
                    <a:pt x="1722" y="117"/>
                  </a:lnTo>
                  <a:lnTo>
                    <a:pt x="1724" y="105"/>
                  </a:lnTo>
                  <a:lnTo>
                    <a:pt x="1724" y="94"/>
                  </a:lnTo>
                  <a:lnTo>
                    <a:pt x="1722" y="83"/>
                  </a:lnTo>
                  <a:lnTo>
                    <a:pt x="1724" y="83"/>
                  </a:lnTo>
                  <a:lnTo>
                    <a:pt x="1724" y="81"/>
                  </a:lnTo>
                  <a:lnTo>
                    <a:pt x="1725" y="79"/>
                  </a:lnTo>
                  <a:lnTo>
                    <a:pt x="1726" y="76"/>
                  </a:lnTo>
                  <a:lnTo>
                    <a:pt x="1725" y="67"/>
                  </a:lnTo>
                  <a:lnTo>
                    <a:pt x="1726" y="59"/>
                  </a:lnTo>
                  <a:lnTo>
                    <a:pt x="1726" y="51"/>
                  </a:lnTo>
                  <a:lnTo>
                    <a:pt x="1724" y="42"/>
                  </a:lnTo>
                  <a:lnTo>
                    <a:pt x="1717" y="70"/>
                  </a:lnTo>
                  <a:lnTo>
                    <a:pt x="1707" y="97"/>
                  </a:lnTo>
                  <a:lnTo>
                    <a:pt x="1703" y="108"/>
                  </a:lnTo>
                  <a:lnTo>
                    <a:pt x="1696" y="121"/>
                  </a:lnTo>
                  <a:lnTo>
                    <a:pt x="1688" y="131"/>
                  </a:lnTo>
                  <a:lnTo>
                    <a:pt x="1679" y="139"/>
                  </a:lnTo>
                  <a:lnTo>
                    <a:pt x="1674" y="147"/>
                  </a:lnTo>
                  <a:lnTo>
                    <a:pt x="1667" y="156"/>
                  </a:lnTo>
                  <a:lnTo>
                    <a:pt x="1663" y="159"/>
                  </a:lnTo>
                  <a:lnTo>
                    <a:pt x="1659" y="161"/>
                  </a:lnTo>
                  <a:lnTo>
                    <a:pt x="1655" y="163"/>
                  </a:lnTo>
                  <a:lnTo>
                    <a:pt x="1651" y="164"/>
                  </a:lnTo>
                  <a:lnTo>
                    <a:pt x="1667" y="145"/>
                  </a:lnTo>
                  <a:lnTo>
                    <a:pt x="1684" y="124"/>
                  </a:lnTo>
                  <a:lnTo>
                    <a:pt x="1691" y="112"/>
                  </a:lnTo>
                  <a:lnTo>
                    <a:pt x="1698" y="101"/>
                  </a:lnTo>
                  <a:lnTo>
                    <a:pt x="1703" y="88"/>
                  </a:lnTo>
                  <a:lnTo>
                    <a:pt x="1705" y="74"/>
                  </a:lnTo>
                  <a:lnTo>
                    <a:pt x="1693" y="93"/>
                  </a:lnTo>
                  <a:lnTo>
                    <a:pt x="1680" y="111"/>
                  </a:lnTo>
                  <a:lnTo>
                    <a:pt x="1666" y="128"/>
                  </a:lnTo>
                  <a:lnTo>
                    <a:pt x="1659" y="135"/>
                  </a:lnTo>
                  <a:lnTo>
                    <a:pt x="1651" y="142"/>
                  </a:lnTo>
                  <a:close/>
                  <a:moveTo>
                    <a:pt x="1846" y="223"/>
                  </a:moveTo>
                  <a:lnTo>
                    <a:pt x="1846" y="223"/>
                  </a:lnTo>
                  <a:lnTo>
                    <a:pt x="1830" y="254"/>
                  </a:lnTo>
                  <a:lnTo>
                    <a:pt x="1816" y="288"/>
                  </a:lnTo>
                  <a:lnTo>
                    <a:pt x="1806" y="320"/>
                  </a:lnTo>
                  <a:lnTo>
                    <a:pt x="1802" y="336"/>
                  </a:lnTo>
                  <a:lnTo>
                    <a:pt x="1801" y="351"/>
                  </a:lnTo>
                  <a:lnTo>
                    <a:pt x="1812" y="357"/>
                  </a:lnTo>
                  <a:lnTo>
                    <a:pt x="1823" y="362"/>
                  </a:lnTo>
                  <a:lnTo>
                    <a:pt x="1836" y="366"/>
                  </a:lnTo>
                  <a:lnTo>
                    <a:pt x="1851" y="369"/>
                  </a:lnTo>
                  <a:lnTo>
                    <a:pt x="1857" y="362"/>
                  </a:lnTo>
                  <a:lnTo>
                    <a:pt x="1860" y="359"/>
                  </a:lnTo>
                  <a:lnTo>
                    <a:pt x="1861" y="355"/>
                  </a:lnTo>
                  <a:lnTo>
                    <a:pt x="1874" y="345"/>
                  </a:lnTo>
                  <a:lnTo>
                    <a:pt x="1885" y="336"/>
                  </a:lnTo>
                  <a:lnTo>
                    <a:pt x="1895" y="326"/>
                  </a:lnTo>
                  <a:lnTo>
                    <a:pt x="1903" y="315"/>
                  </a:lnTo>
                  <a:lnTo>
                    <a:pt x="1920" y="289"/>
                  </a:lnTo>
                  <a:lnTo>
                    <a:pt x="1937" y="264"/>
                  </a:lnTo>
                  <a:lnTo>
                    <a:pt x="1937" y="258"/>
                  </a:lnTo>
                  <a:lnTo>
                    <a:pt x="1938" y="254"/>
                  </a:lnTo>
                  <a:lnTo>
                    <a:pt x="1943" y="243"/>
                  </a:lnTo>
                  <a:lnTo>
                    <a:pt x="1948" y="233"/>
                  </a:lnTo>
                  <a:lnTo>
                    <a:pt x="1952" y="223"/>
                  </a:lnTo>
                  <a:lnTo>
                    <a:pt x="1954" y="218"/>
                  </a:lnTo>
                  <a:lnTo>
                    <a:pt x="1957" y="209"/>
                  </a:lnTo>
                  <a:lnTo>
                    <a:pt x="1955" y="202"/>
                  </a:lnTo>
                  <a:lnTo>
                    <a:pt x="1954" y="199"/>
                  </a:lnTo>
                  <a:lnTo>
                    <a:pt x="1951" y="198"/>
                  </a:lnTo>
                  <a:lnTo>
                    <a:pt x="1947" y="213"/>
                  </a:lnTo>
                  <a:lnTo>
                    <a:pt x="1940" y="229"/>
                  </a:lnTo>
                  <a:lnTo>
                    <a:pt x="1934" y="243"/>
                  </a:lnTo>
                  <a:lnTo>
                    <a:pt x="1926" y="257"/>
                  </a:lnTo>
                  <a:lnTo>
                    <a:pt x="1909" y="282"/>
                  </a:lnTo>
                  <a:lnTo>
                    <a:pt x="1891" y="306"/>
                  </a:lnTo>
                  <a:lnTo>
                    <a:pt x="1879" y="322"/>
                  </a:lnTo>
                  <a:lnTo>
                    <a:pt x="1875" y="326"/>
                  </a:lnTo>
                  <a:lnTo>
                    <a:pt x="1871" y="329"/>
                  </a:lnTo>
                  <a:lnTo>
                    <a:pt x="1867" y="330"/>
                  </a:lnTo>
                  <a:lnTo>
                    <a:pt x="1861" y="331"/>
                  </a:lnTo>
                  <a:lnTo>
                    <a:pt x="1879" y="307"/>
                  </a:lnTo>
                  <a:lnTo>
                    <a:pt x="1899" y="284"/>
                  </a:lnTo>
                  <a:lnTo>
                    <a:pt x="1917" y="257"/>
                  </a:lnTo>
                  <a:lnTo>
                    <a:pt x="1924" y="244"/>
                  </a:lnTo>
                  <a:lnTo>
                    <a:pt x="1931" y="229"/>
                  </a:lnTo>
                  <a:lnTo>
                    <a:pt x="1936" y="219"/>
                  </a:lnTo>
                  <a:lnTo>
                    <a:pt x="1940" y="208"/>
                  </a:lnTo>
                  <a:lnTo>
                    <a:pt x="1940" y="202"/>
                  </a:lnTo>
                  <a:lnTo>
                    <a:pt x="1940" y="197"/>
                  </a:lnTo>
                  <a:lnTo>
                    <a:pt x="1938" y="191"/>
                  </a:lnTo>
                  <a:lnTo>
                    <a:pt x="1936" y="187"/>
                  </a:lnTo>
                  <a:lnTo>
                    <a:pt x="1931" y="188"/>
                  </a:lnTo>
                  <a:lnTo>
                    <a:pt x="1929" y="192"/>
                  </a:lnTo>
                  <a:lnTo>
                    <a:pt x="1923" y="201"/>
                  </a:lnTo>
                  <a:lnTo>
                    <a:pt x="1913" y="223"/>
                  </a:lnTo>
                  <a:lnTo>
                    <a:pt x="1903" y="247"/>
                  </a:lnTo>
                  <a:lnTo>
                    <a:pt x="1898" y="257"/>
                  </a:lnTo>
                  <a:lnTo>
                    <a:pt x="1895" y="260"/>
                  </a:lnTo>
                  <a:lnTo>
                    <a:pt x="1891" y="263"/>
                  </a:lnTo>
                  <a:lnTo>
                    <a:pt x="1892" y="253"/>
                  </a:lnTo>
                  <a:lnTo>
                    <a:pt x="1895" y="243"/>
                  </a:lnTo>
                  <a:lnTo>
                    <a:pt x="1902" y="226"/>
                  </a:lnTo>
                  <a:lnTo>
                    <a:pt x="1910" y="209"/>
                  </a:lnTo>
                  <a:lnTo>
                    <a:pt x="1913" y="201"/>
                  </a:lnTo>
                  <a:lnTo>
                    <a:pt x="1916" y="192"/>
                  </a:lnTo>
                  <a:lnTo>
                    <a:pt x="1896" y="222"/>
                  </a:lnTo>
                  <a:lnTo>
                    <a:pt x="1888" y="239"/>
                  </a:lnTo>
                  <a:lnTo>
                    <a:pt x="1882" y="247"/>
                  </a:lnTo>
                  <a:lnTo>
                    <a:pt x="1875" y="253"/>
                  </a:lnTo>
                  <a:lnTo>
                    <a:pt x="1877" y="242"/>
                  </a:lnTo>
                  <a:lnTo>
                    <a:pt x="1881" y="232"/>
                  </a:lnTo>
                  <a:lnTo>
                    <a:pt x="1885" y="222"/>
                  </a:lnTo>
                  <a:lnTo>
                    <a:pt x="1891" y="213"/>
                  </a:lnTo>
                  <a:lnTo>
                    <a:pt x="1903" y="197"/>
                  </a:lnTo>
                  <a:lnTo>
                    <a:pt x="1909" y="187"/>
                  </a:lnTo>
                  <a:lnTo>
                    <a:pt x="1912" y="177"/>
                  </a:lnTo>
                  <a:lnTo>
                    <a:pt x="1907" y="176"/>
                  </a:lnTo>
                  <a:lnTo>
                    <a:pt x="1903" y="176"/>
                  </a:lnTo>
                  <a:lnTo>
                    <a:pt x="1900" y="177"/>
                  </a:lnTo>
                  <a:lnTo>
                    <a:pt x="1898" y="180"/>
                  </a:lnTo>
                  <a:lnTo>
                    <a:pt x="1893" y="187"/>
                  </a:lnTo>
                  <a:lnTo>
                    <a:pt x="1889" y="194"/>
                  </a:lnTo>
                  <a:lnTo>
                    <a:pt x="1872" y="218"/>
                  </a:lnTo>
                  <a:lnTo>
                    <a:pt x="1864" y="230"/>
                  </a:lnTo>
                  <a:lnTo>
                    <a:pt x="1857" y="244"/>
                  </a:lnTo>
                  <a:lnTo>
                    <a:pt x="1853" y="260"/>
                  </a:lnTo>
                  <a:lnTo>
                    <a:pt x="1851" y="264"/>
                  </a:lnTo>
                  <a:lnTo>
                    <a:pt x="1849" y="267"/>
                  </a:lnTo>
                  <a:lnTo>
                    <a:pt x="1846" y="270"/>
                  </a:lnTo>
                  <a:lnTo>
                    <a:pt x="1841" y="270"/>
                  </a:lnTo>
                  <a:lnTo>
                    <a:pt x="1837" y="265"/>
                  </a:lnTo>
                  <a:lnTo>
                    <a:pt x="1837" y="260"/>
                  </a:lnTo>
                  <a:lnTo>
                    <a:pt x="1837" y="253"/>
                  </a:lnTo>
                  <a:lnTo>
                    <a:pt x="1839" y="246"/>
                  </a:lnTo>
                  <a:lnTo>
                    <a:pt x="1843" y="233"/>
                  </a:lnTo>
                  <a:lnTo>
                    <a:pt x="1844" y="227"/>
                  </a:lnTo>
                  <a:lnTo>
                    <a:pt x="1846" y="223"/>
                  </a:lnTo>
                  <a:close/>
                  <a:moveTo>
                    <a:pt x="567" y="396"/>
                  </a:moveTo>
                  <a:lnTo>
                    <a:pt x="567" y="396"/>
                  </a:lnTo>
                  <a:lnTo>
                    <a:pt x="572" y="397"/>
                  </a:lnTo>
                  <a:lnTo>
                    <a:pt x="575" y="399"/>
                  </a:lnTo>
                  <a:lnTo>
                    <a:pt x="578" y="400"/>
                  </a:lnTo>
                  <a:lnTo>
                    <a:pt x="578" y="396"/>
                  </a:lnTo>
                  <a:lnTo>
                    <a:pt x="578" y="390"/>
                  </a:lnTo>
                  <a:lnTo>
                    <a:pt x="577" y="381"/>
                  </a:lnTo>
                  <a:lnTo>
                    <a:pt x="579" y="376"/>
                  </a:lnTo>
                  <a:lnTo>
                    <a:pt x="582" y="375"/>
                  </a:lnTo>
                  <a:lnTo>
                    <a:pt x="585" y="373"/>
                  </a:lnTo>
                  <a:lnTo>
                    <a:pt x="588" y="373"/>
                  </a:lnTo>
                  <a:lnTo>
                    <a:pt x="595" y="375"/>
                  </a:lnTo>
                  <a:lnTo>
                    <a:pt x="601" y="381"/>
                  </a:lnTo>
                  <a:lnTo>
                    <a:pt x="596" y="366"/>
                  </a:lnTo>
                  <a:lnTo>
                    <a:pt x="595" y="359"/>
                  </a:lnTo>
                  <a:lnTo>
                    <a:pt x="595" y="352"/>
                  </a:lnTo>
                  <a:lnTo>
                    <a:pt x="585" y="345"/>
                  </a:lnTo>
                  <a:lnTo>
                    <a:pt x="577" y="338"/>
                  </a:lnTo>
                  <a:lnTo>
                    <a:pt x="570" y="331"/>
                  </a:lnTo>
                  <a:lnTo>
                    <a:pt x="560" y="326"/>
                  </a:lnTo>
                  <a:lnTo>
                    <a:pt x="560" y="344"/>
                  </a:lnTo>
                  <a:lnTo>
                    <a:pt x="563" y="362"/>
                  </a:lnTo>
                  <a:lnTo>
                    <a:pt x="565" y="379"/>
                  </a:lnTo>
                  <a:lnTo>
                    <a:pt x="567" y="396"/>
                  </a:lnTo>
                  <a:close/>
                  <a:moveTo>
                    <a:pt x="1615" y="343"/>
                  </a:moveTo>
                  <a:lnTo>
                    <a:pt x="1615" y="343"/>
                  </a:lnTo>
                  <a:lnTo>
                    <a:pt x="1607" y="338"/>
                  </a:lnTo>
                  <a:lnTo>
                    <a:pt x="1599" y="334"/>
                  </a:lnTo>
                  <a:lnTo>
                    <a:pt x="1590" y="331"/>
                  </a:lnTo>
                  <a:lnTo>
                    <a:pt x="1586" y="330"/>
                  </a:lnTo>
                  <a:lnTo>
                    <a:pt x="1583" y="331"/>
                  </a:lnTo>
                  <a:lnTo>
                    <a:pt x="1589" y="337"/>
                  </a:lnTo>
                  <a:lnTo>
                    <a:pt x="1597" y="340"/>
                  </a:lnTo>
                  <a:lnTo>
                    <a:pt x="1606" y="343"/>
                  </a:lnTo>
                  <a:lnTo>
                    <a:pt x="1615" y="343"/>
                  </a:lnTo>
                  <a:close/>
                  <a:moveTo>
                    <a:pt x="1524" y="424"/>
                  </a:moveTo>
                  <a:lnTo>
                    <a:pt x="1524" y="424"/>
                  </a:lnTo>
                  <a:lnTo>
                    <a:pt x="1513" y="454"/>
                  </a:lnTo>
                  <a:lnTo>
                    <a:pt x="1507" y="470"/>
                  </a:lnTo>
                  <a:lnTo>
                    <a:pt x="1503" y="486"/>
                  </a:lnTo>
                  <a:lnTo>
                    <a:pt x="1512" y="493"/>
                  </a:lnTo>
                  <a:lnTo>
                    <a:pt x="1521" y="501"/>
                  </a:lnTo>
                  <a:lnTo>
                    <a:pt x="1535" y="475"/>
                  </a:lnTo>
                  <a:lnTo>
                    <a:pt x="1548" y="446"/>
                  </a:lnTo>
                  <a:lnTo>
                    <a:pt x="1558" y="417"/>
                  </a:lnTo>
                  <a:lnTo>
                    <a:pt x="1566" y="388"/>
                  </a:lnTo>
                  <a:lnTo>
                    <a:pt x="1565" y="393"/>
                  </a:lnTo>
                  <a:lnTo>
                    <a:pt x="1564" y="395"/>
                  </a:lnTo>
                  <a:lnTo>
                    <a:pt x="1561" y="395"/>
                  </a:lnTo>
                  <a:lnTo>
                    <a:pt x="1557" y="395"/>
                  </a:lnTo>
                  <a:lnTo>
                    <a:pt x="1554" y="393"/>
                  </a:lnTo>
                  <a:lnTo>
                    <a:pt x="1551" y="390"/>
                  </a:lnTo>
                  <a:lnTo>
                    <a:pt x="1551" y="385"/>
                  </a:lnTo>
                  <a:lnTo>
                    <a:pt x="1554" y="383"/>
                  </a:lnTo>
                  <a:lnTo>
                    <a:pt x="1558" y="382"/>
                  </a:lnTo>
                  <a:lnTo>
                    <a:pt x="1562" y="382"/>
                  </a:lnTo>
                  <a:lnTo>
                    <a:pt x="1565" y="385"/>
                  </a:lnTo>
                  <a:lnTo>
                    <a:pt x="1568" y="386"/>
                  </a:lnTo>
                  <a:lnTo>
                    <a:pt x="1569" y="386"/>
                  </a:lnTo>
                  <a:lnTo>
                    <a:pt x="1571" y="385"/>
                  </a:lnTo>
                  <a:lnTo>
                    <a:pt x="1576" y="365"/>
                  </a:lnTo>
                  <a:lnTo>
                    <a:pt x="1583" y="347"/>
                  </a:lnTo>
                  <a:lnTo>
                    <a:pt x="1579" y="344"/>
                  </a:lnTo>
                  <a:lnTo>
                    <a:pt x="1576" y="341"/>
                  </a:lnTo>
                  <a:lnTo>
                    <a:pt x="1575" y="338"/>
                  </a:lnTo>
                  <a:lnTo>
                    <a:pt x="1571" y="337"/>
                  </a:lnTo>
                  <a:lnTo>
                    <a:pt x="1547" y="381"/>
                  </a:lnTo>
                  <a:lnTo>
                    <a:pt x="1524" y="424"/>
                  </a:lnTo>
                  <a:close/>
                  <a:moveTo>
                    <a:pt x="1592" y="352"/>
                  </a:moveTo>
                  <a:lnTo>
                    <a:pt x="1592" y="352"/>
                  </a:lnTo>
                  <a:lnTo>
                    <a:pt x="1576" y="390"/>
                  </a:lnTo>
                  <a:lnTo>
                    <a:pt x="1562" y="430"/>
                  </a:lnTo>
                  <a:lnTo>
                    <a:pt x="1548" y="468"/>
                  </a:lnTo>
                  <a:lnTo>
                    <a:pt x="1531" y="507"/>
                  </a:lnTo>
                  <a:lnTo>
                    <a:pt x="1547" y="510"/>
                  </a:lnTo>
                  <a:lnTo>
                    <a:pt x="1555" y="511"/>
                  </a:lnTo>
                  <a:lnTo>
                    <a:pt x="1564" y="510"/>
                  </a:lnTo>
                  <a:lnTo>
                    <a:pt x="1568" y="503"/>
                  </a:lnTo>
                  <a:lnTo>
                    <a:pt x="1573" y="498"/>
                  </a:lnTo>
                  <a:lnTo>
                    <a:pt x="1578" y="483"/>
                  </a:lnTo>
                  <a:lnTo>
                    <a:pt x="1582" y="466"/>
                  </a:lnTo>
                  <a:lnTo>
                    <a:pt x="1593" y="431"/>
                  </a:lnTo>
                  <a:lnTo>
                    <a:pt x="1606" y="395"/>
                  </a:lnTo>
                  <a:lnTo>
                    <a:pt x="1610" y="376"/>
                  </a:lnTo>
                  <a:lnTo>
                    <a:pt x="1613" y="358"/>
                  </a:lnTo>
                  <a:lnTo>
                    <a:pt x="1603" y="354"/>
                  </a:lnTo>
                  <a:lnTo>
                    <a:pt x="1597" y="352"/>
                  </a:lnTo>
                  <a:lnTo>
                    <a:pt x="1592" y="352"/>
                  </a:lnTo>
                  <a:close/>
                  <a:moveTo>
                    <a:pt x="1850" y="382"/>
                  </a:moveTo>
                  <a:lnTo>
                    <a:pt x="1850" y="382"/>
                  </a:lnTo>
                  <a:lnTo>
                    <a:pt x="1847" y="379"/>
                  </a:lnTo>
                  <a:lnTo>
                    <a:pt x="1846" y="376"/>
                  </a:lnTo>
                  <a:lnTo>
                    <a:pt x="1837" y="376"/>
                  </a:lnTo>
                  <a:lnTo>
                    <a:pt x="1829" y="376"/>
                  </a:lnTo>
                  <a:lnTo>
                    <a:pt x="1823" y="373"/>
                  </a:lnTo>
                  <a:lnTo>
                    <a:pt x="1816" y="369"/>
                  </a:lnTo>
                  <a:lnTo>
                    <a:pt x="1805" y="362"/>
                  </a:lnTo>
                  <a:lnTo>
                    <a:pt x="1799" y="361"/>
                  </a:lnTo>
                  <a:lnTo>
                    <a:pt x="1792" y="361"/>
                  </a:lnTo>
                  <a:lnTo>
                    <a:pt x="1794" y="362"/>
                  </a:lnTo>
                  <a:lnTo>
                    <a:pt x="1792" y="364"/>
                  </a:lnTo>
                  <a:lnTo>
                    <a:pt x="1792" y="366"/>
                  </a:lnTo>
                  <a:lnTo>
                    <a:pt x="1792" y="371"/>
                  </a:lnTo>
                  <a:lnTo>
                    <a:pt x="1805" y="375"/>
                  </a:lnTo>
                  <a:lnTo>
                    <a:pt x="1820" y="381"/>
                  </a:lnTo>
                  <a:lnTo>
                    <a:pt x="1834" y="382"/>
                  </a:lnTo>
                  <a:lnTo>
                    <a:pt x="1841" y="382"/>
                  </a:lnTo>
                  <a:lnTo>
                    <a:pt x="1850" y="382"/>
                  </a:lnTo>
                  <a:close/>
                  <a:moveTo>
                    <a:pt x="610" y="372"/>
                  </a:moveTo>
                  <a:lnTo>
                    <a:pt x="610" y="372"/>
                  </a:lnTo>
                  <a:lnTo>
                    <a:pt x="615" y="381"/>
                  </a:lnTo>
                  <a:lnTo>
                    <a:pt x="616" y="386"/>
                  </a:lnTo>
                  <a:lnTo>
                    <a:pt x="617" y="390"/>
                  </a:lnTo>
                  <a:lnTo>
                    <a:pt x="616" y="393"/>
                  </a:lnTo>
                  <a:lnTo>
                    <a:pt x="613" y="396"/>
                  </a:lnTo>
                  <a:lnTo>
                    <a:pt x="608" y="397"/>
                  </a:lnTo>
                  <a:lnTo>
                    <a:pt x="620" y="417"/>
                  </a:lnTo>
                  <a:lnTo>
                    <a:pt x="634" y="435"/>
                  </a:lnTo>
                  <a:lnTo>
                    <a:pt x="643" y="444"/>
                  </a:lnTo>
                  <a:lnTo>
                    <a:pt x="652" y="451"/>
                  </a:lnTo>
                  <a:lnTo>
                    <a:pt x="662" y="455"/>
                  </a:lnTo>
                  <a:lnTo>
                    <a:pt x="674" y="458"/>
                  </a:lnTo>
                  <a:lnTo>
                    <a:pt x="678" y="451"/>
                  </a:lnTo>
                  <a:lnTo>
                    <a:pt x="679" y="445"/>
                  </a:lnTo>
                  <a:lnTo>
                    <a:pt x="679" y="439"/>
                  </a:lnTo>
                  <a:lnTo>
                    <a:pt x="678" y="434"/>
                  </a:lnTo>
                  <a:lnTo>
                    <a:pt x="675" y="428"/>
                  </a:lnTo>
                  <a:lnTo>
                    <a:pt x="672" y="424"/>
                  </a:lnTo>
                  <a:lnTo>
                    <a:pt x="662" y="414"/>
                  </a:lnTo>
                  <a:lnTo>
                    <a:pt x="641" y="397"/>
                  </a:lnTo>
                  <a:lnTo>
                    <a:pt x="633" y="388"/>
                  </a:lnTo>
                  <a:lnTo>
                    <a:pt x="630" y="383"/>
                  </a:lnTo>
                  <a:lnTo>
                    <a:pt x="629" y="379"/>
                  </a:lnTo>
                  <a:lnTo>
                    <a:pt x="624" y="379"/>
                  </a:lnTo>
                  <a:lnTo>
                    <a:pt x="622" y="378"/>
                  </a:lnTo>
                  <a:lnTo>
                    <a:pt x="616" y="373"/>
                  </a:lnTo>
                  <a:lnTo>
                    <a:pt x="613" y="371"/>
                  </a:lnTo>
                  <a:lnTo>
                    <a:pt x="612" y="371"/>
                  </a:lnTo>
                  <a:lnTo>
                    <a:pt x="610" y="372"/>
                  </a:lnTo>
                  <a:close/>
                  <a:moveTo>
                    <a:pt x="1780" y="379"/>
                  </a:moveTo>
                  <a:lnTo>
                    <a:pt x="1780" y="379"/>
                  </a:lnTo>
                  <a:lnTo>
                    <a:pt x="1764" y="400"/>
                  </a:lnTo>
                  <a:lnTo>
                    <a:pt x="1750" y="421"/>
                  </a:lnTo>
                  <a:lnTo>
                    <a:pt x="1745" y="430"/>
                  </a:lnTo>
                  <a:lnTo>
                    <a:pt x="1738" y="438"/>
                  </a:lnTo>
                  <a:lnTo>
                    <a:pt x="1725" y="455"/>
                  </a:lnTo>
                  <a:lnTo>
                    <a:pt x="1721" y="463"/>
                  </a:lnTo>
                  <a:lnTo>
                    <a:pt x="1719" y="466"/>
                  </a:lnTo>
                  <a:lnTo>
                    <a:pt x="1719" y="470"/>
                  </a:lnTo>
                  <a:lnTo>
                    <a:pt x="1721" y="473"/>
                  </a:lnTo>
                  <a:lnTo>
                    <a:pt x="1722" y="477"/>
                  </a:lnTo>
                  <a:lnTo>
                    <a:pt x="1726" y="482"/>
                  </a:lnTo>
                  <a:lnTo>
                    <a:pt x="1731" y="484"/>
                  </a:lnTo>
                  <a:lnTo>
                    <a:pt x="1736" y="476"/>
                  </a:lnTo>
                  <a:lnTo>
                    <a:pt x="1740" y="469"/>
                  </a:lnTo>
                  <a:lnTo>
                    <a:pt x="1746" y="461"/>
                  </a:lnTo>
                  <a:lnTo>
                    <a:pt x="1749" y="451"/>
                  </a:lnTo>
                  <a:lnTo>
                    <a:pt x="1756" y="444"/>
                  </a:lnTo>
                  <a:lnTo>
                    <a:pt x="1761" y="437"/>
                  </a:lnTo>
                  <a:lnTo>
                    <a:pt x="1773" y="417"/>
                  </a:lnTo>
                  <a:lnTo>
                    <a:pt x="1778" y="407"/>
                  </a:lnTo>
                  <a:lnTo>
                    <a:pt x="1783" y="397"/>
                  </a:lnTo>
                  <a:lnTo>
                    <a:pt x="1784" y="388"/>
                  </a:lnTo>
                  <a:lnTo>
                    <a:pt x="1785" y="383"/>
                  </a:lnTo>
                  <a:lnTo>
                    <a:pt x="1784" y="379"/>
                  </a:lnTo>
                  <a:lnTo>
                    <a:pt x="1780" y="379"/>
                  </a:lnTo>
                  <a:close/>
                  <a:moveTo>
                    <a:pt x="1799" y="386"/>
                  </a:moveTo>
                  <a:lnTo>
                    <a:pt x="1799" y="386"/>
                  </a:lnTo>
                  <a:lnTo>
                    <a:pt x="1769" y="439"/>
                  </a:lnTo>
                  <a:lnTo>
                    <a:pt x="1736" y="493"/>
                  </a:lnTo>
                  <a:lnTo>
                    <a:pt x="1740" y="497"/>
                  </a:lnTo>
                  <a:lnTo>
                    <a:pt x="1746" y="500"/>
                  </a:lnTo>
                  <a:lnTo>
                    <a:pt x="1757" y="504"/>
                  </a:lnTo>
                  <a:lnTo>
                    <a:pt x="1770" y="505"/>
                  </a:lnTo>
                  <a:lnTo>
                    <a:pt x="1783" y="504"/>
                  </a:lnTo>
                  <a:lnTo>
                    <a:pt x="1791" y="491"/>
                  </a:lnTo>
                  <a:lnTo>
                    <a:pt x="1798" y="479"/>
                  </a:lnTo>
                  <a:lnTo>
                    <a:pt x="1811" y="451"/>
                  </a:lnTo>
                  <a:lnTo>
                    <a:pt x="1822" y="423"/>
                  </a:lnTo>
                  <a:lnTo>
                    <a:pt x="1834" y="393"/>
                  </a:lnTo>
                  <a:lnTo>
                    <a:pt x="1825" y="390"/>
                  </a:lnTo>
                  <a:lnTo>
                    <a:pt x="1818" y="389"/>
                  </a:lnTo>
                  <a:lnTo>
                    <a:pt x="1799" y="386"/>
                  </a:lnTo>
                  <a:close/>
                  <a:moveTo>
                    <a:pt x="592" y="504"/>
                  </a:moveTo>
                  <a:lnTo>
                    <a:pt x="592" y="504"/>
                  </a:lnTo>
                  <a:lnTo>
                    <a:pt x="598" y="504"/>
                  </a:lnTo>
                  <a:lnTo>
                    <a:pt x="603" y="503"/>
                  </a:lnTo>
                  <a:lnTo>
                    <a:pt x="608" y="500"/>
                  </a:lnTo>
                  <a:lnTo>
                    <a:pt x="609" y="496"/>
                  </a:lnTo>
                  <a:lnTo>
                    <a:pt x="610" y="491"/>
                  </a:lnTo>
                  <a:lnTo>
                    <a:pt x="610" y="486"/>
                  </a:lnTo>
                  <a:lnTo>
                    <a:pt x="609" y="475"/>
                  </a:lnTo>
                  <a:lnTo>
                    <a:pt x="602" y="448"/>
                  </a:lnTo>
                  <a:lnTo>
                    <a:pt x="599" y="435"/>
                  </a:lnTo>
                  <a:lnTo>
                    <a:pt x="599" y="427"/>
                  </a:lnTo>
                  <a:lnTo>
                    <a:pt x="605" y="435"/>
                  </a:lnTo>
                  <a:lnTo>
                    <a:pt x="609" y="444"/>
                  </a:lnTo>
                  <a:lnTo>
                    <a:pt x="617" y="465"/>
                  </a:lnTo>
                  <a:lnTo>
                    <a:pt x="619" y="465"/>
                  </a:lnTo>
                  <a:lnTo>
                    <a:pt x="622" y="465"/>
                  </a:lnTo>
                  <a:lnTo>
                    <a:pt x="626" y="468"/>
                  </a:lnTo>
                  <a:lnTo>
                    <a:pt x="630" y="469"/>
                  </a:lnTo>
                  <a:lnTo>
                    <a:pt x="631" y="468"/>
                  </a:lnTo>
                  <a:lnTo>
                    <a:pt x="634" y="466"/>
                  </a:lnTo>
                  <a:lnTo>
                    <a:pt x="633" y="463"/>
                  </a:lnTo>
                  <a:lnTo>
                    <a:pt x="631" y="459"/>
                  </a:lnTo>
                  <a:lnTo>
                    <a:pt x="631" y="452"/>
                  </a:lnTo>
                  <a:lnTo>
                    <a:pt x="633" y="446"/>
                  </a:lnTo>
                  <a:lnTo>
                    <a:pt x="622" y="432"/>
                  </a:lnTo>
                  <a:lnTo>
                    <a:pt x="612" y="417"/>
                  </a:lnTo>
                  <a:lnTo>
                    <a:pt x="602" y="403"/>
                  </a:lnTo>
                  <a:lnTo>
                    <a:pt x="596" y="396"/>
                  </a:lnTo>
                  <a:lnTo>
                    <a:pt x="591" y="389"/>
                  </a:lnTo>
                  <a:lnTo>
                    <a:pt x="589" y="397"/>
                  </a:lnTo>
                  <a:lnTo>
                    <a:pt x="588" y="404"/>
                  </a:lnTo>
                  <a:lnTo>
                    <a:pt x="584" y="410"/>
                  </a:lnTo>
                  <a:lnTo>
                    <a:pt x="577" y="413"/>
                  </a:lnTo>
                  <a:lnTo>
                    <a:pt x="572" y="410"/>
                  </a:lnTo>
                  <a:lnTo>
                    <a:pt x="571" y="409"/>
                  </a:lnTo>
                  <a:lnTo>
                    <a:pt x="570" y="409"/>
                  </a:lnTo>
                  <a:lnTo>
                    <a:pt x="574" y="420"/>
                  </a:lnTo>
                  <a:lnTo>
                    <a:pt x="577" y="432"/>
                  </a:lnTo>
                  <a:lnTo>
                    <a:pt x="579" y="458"/>
                  </a:lnTo>
                  <a:lnTo>
                    <a:pt x="584" y="482"/>
                  </a:lnTo>
                  <a:lnTo>
                    <a:pt x="588" y="494"/>
                  </a:lnTo>
                  <a:lnTo>
                    <a:pt x="592" y="504"/>
                  </a:lnTo>
                  <a:close/>
                  <a:moveTo>
                    <a:pt x="1190" y="409"/>
                  </a:moveTo>
                  <a:lnTo>
                    <a:pt x="1190" y="409"/>
                  </a:lnTo>
                  <a:lnTo>
                    <a:pt x="1193" y="413"/>
                  </a:lnTo>
                  <a:lnTo>
                    <a:pt x="1196" y="416"/>
                  </a:lnTo>
                  <a:lnTo>
                    <a:pt x="1200" y="418"/>
                  </a:lnTo>
                  <a:lnTo>
                    <a:pt x="1203" y="420"/>
                  </a:lnTo>
                  <a:lnTo>
                    <a:pt x="1207" y="420"/>
                  </a:lnTo>
                  <a:lnTo>
                    <a:pt x="1211" y="420"/>
                  </a:lnTo>
                  <a:lnTo>
                    <a:pt x="1215" y="418"/>
                  </a:lnTo>
                  <a:lnTo>
                    <a:pt x="1220" y="416"/>
                  </a:lnTo>
                  <a:lnTo>
                    <a:pt x="1213" y="411"/>
                  </a:lnTo>
                  <a:lnTo>
                    <a:pt x="1206" y="407"/>
                  </a:lnTo>
                  <a:lnTo>
                    <a:pt x="1203" y="406"/>
                  </a:lnTo>
                  <a:lnTo>
                    <a:pt x="1199" y="406"/>
                  </a:lnTo>
                  <a:lnTo>
                    <a:pt x="1194" y="407"/>
                  </a:lnTo>
                  <a:lnTo>
                    <a:pt x="1190" y="409"/>
                  </a:lnTo>
                  <a:close/>
                  <a:moveTo>
                    <a:pt x="1123" y="556"/>
                  </a:moveTo>
                  <a:lnTo>
                    <a:pt x="1123" y="556"/>
                  </a:lnTo>
                  <a:lnTo>
                    <a:pt x="1126" y="556"/>
                  </a:lnTo>
                  <a:lnTo>
                    <a:pt x="1128" y="555"/>
                  </a:lnTo>
                  <a:lnTo>
                    <a:pt x="1130" y="553"/>
                  </a:lnTo>
                  <a:lnTo>
                    <a:pt x="1130" y="552"/>
                  </a:lnTo>
                  <a:lnTo>
                    <a:pt x="1130" y="546"/>
                  </a:lnTo>
                  <a:lnTo>
                    <a:pt x="1131" y="541"/>
                  </a:lnTo>
                  <a:lnTo>
                    <a:pt x="1138" y="524"/>
                  </a:lnTo>
                  <a:lnTo>
                    <a:pt x="1148" y="510"/>
                  </a:lnTo>
                  <a:lnTo>
                    <a:pt x="1166" y="482"/>
                  </a:lnTo>
                  <a:lnTo>
                    <a:pt x="1186" y="455"/>
                  </a:lnTo>
                  <a:lnTo>
                    <a:pt x="1208" y="428"/>
                  </a:lnTo>
                  <a:lnTo>
                    <a:pt x="1201" y="427"/>
                  </a:lnTo>
                  <a:lnTo>
                    <a:pt x="1194" y="425"/>
                  </a:lnTo>
                  <a:lnTo>
                    <a:pt x="1189" y="421"/>
                  </a:lnTo>
                  <a:lnTo>
                    <a:pt x="1182" y="418"/>
                  </a:lnTo>
                  <a:lnTo>
                    <a:pt x="1173" y="434"/>
                  </a:lnTo>
                  <a:lnTo>
                    <a:pt x="1163" y="449"/>
                  </a:lnTo>
                  <a:lnTo>
                    <a:pt x="1148" y="482"/>
                  </a:lnTo>
                  <a:lnTo>
                    <a:pt x="1134" y="518"/>
                  </a:lnTo>
                  <a:lnTo>
                    <a:pt x="1123" y="556"/>
                  </a:lnTo>
                  <a:close/>
                  <a:moveTo>
                    <a:pt x="668" y="470"/>
                  </a:moveTo>
                  <a:lnTo>
                    <a:pt x="668" y="470"/>
                  </a:lnTo>
                  <a:lnTo>
                    <a:pt x="662" y="469"/>
                  </a:lnTo>
                  <a:lnTo>
                    <a:pt x="658" y="466"/>
                  </a:lnTo>
                  <a:lnTo>
                    <a:pt x="652" y="465"/>
                  </a:lnTo>
                  <a:lnTo>
                    <a:pt x="651" y="465"/>
                  </a:lnTo>
                  <a:lnTo>
                    <a:pt x="648" y="466"/>
                  </a:lnTo>
                  <a:lnTo>
                    <a:pt x="652" y="480"/>
                  </a:lnTo>
                  <a:lnTo>
                    <a:pt x="658" y="494"/>
                  </a:lnTo>
                  <a:lnTo>
                    <a:pt x="667" y="508"/>
                  </a:lnTo>
                  <a:lnTo>
                    <a:pt x="675" y="524"/>
                  </a:lnTo>
                  <a:lnTo>
                    <a:pt x="683" y="538"/>
                  </a:lnTo>
                  <a:lnTo>
                    <a:pt x="692" y="553"/>
                  </a:lnTo>
                  <a:lnTo>
                    <a:pt x="699" y="569"/>
                  </a:lnTo>
                  <a:lnTo>
                    <a:pt x="703" y="584"/>
                  </a:lnTo>
                  <a:lnTo>
                    <a:pt x="709" y="588"/>
                  </a:lnTo>
                  <a:lnTo>
                    <a:pt x="711" y="594"/>
                  </a:lnTo>
                  <a:lnTo>
                    <a:pt x="714" y="600"/>
                  </a:lnTo>
                  <a:lnTo>
                    <a:pt x="718" y="605"/>
                  </a:lnTo>
                  <a:lnTo>
                    <a:pt x="735" y="640"/>
                  </a:lnTo>
                  <a:lnTo>
                    <a:pt x="744" y="659"/>
                  </a:lnTo>
                  <a:lnTo>
                    <a:pt x="755" y="677"/>
                  </a:lnTo>
                  <a:lnTo>
                    <a:pt x="822" y="820"/>
                  </a:lnTo>
                  <a:lnTo>
                    <a:pt x="829" y="834"/>
                  </a:lnTo>
                  <a:lnTo>
                    <a:pt x="832" y="842"/>
                  </a:lnTo>
                  <a:lnTo>
                    <a:pt x="834" y="849"/>
                  </a:lnTo>
                  <a:lnTo>
                    <a:pt x="832" y="849"/>
                  </a:lnTo>
                  <a:lnTo>
                    <a:pt x="829" y="852"/>
                  </a:lnTo>
                  <a:lnTo>
                    <a:pt x="824" y="847"/>
                  </a:lnTo>
                  <a:lnTo>
                    <a:pt x="818" y="841"/>
                  </a:lnTo>
                  <a:lnTo>
                    <a:pt x="814" y="833"/>
                  </a:lnTo>
                  <a:lnTo>
                    <a:pt x="811" y="826"/>
                  </a:lnTo>
                  <a:lnTo>
                    <a:pt x="794" y="788"/>
                  </a:lnTo>
                  <a:lnTo>
                    <a:pt x="777" y="750"/>
                  </a:lnTo>
                  <a:lnTo>
                    <a:pt x="761" y="716"/>
                  </a:lnTo>
                  <a:lnTo>
                    <a:pt x="752" y="698"/>
                  </a:lnTo>
                  <a:lnTo>
                    <a:pt x="745" y="678"/>
                  </a:lnTo>
                  <a:lnTo>
                    <a:pt x="718" y="630"/>
                  </a:lnTo>
                  <a:lnTo>
                    <a:pt x="693" y="580"/>
                  </a:lnTo>
                  <a:lnTo>
                    <a:pt x="667" y="529"/>
                  </a:lnTo>
                  <a:lnTo>
                    <a:pt x="652" y="504"/>
                  </a:lnTo>
                  <a:lnTo>
                    <a:pt x="638" y="480"/>
                  </a:lnTo>
                  <a:lnTo>
                    <a:pt x="631" y="482"/>
                  </a:lnTo>
                  <a:lnTo>
                    <a:pt x="624" y="482"/>
                  </a:lnTo>
                  <a:lnTo>
                    <a:pt x="623" y="489"/>
                  </a:lnTo>
                  <a:lnTo>
                    <a:pt x="622" y="496"/>
                  </a:lnTo>
                  <a:lnTo>
                    <a:pt x="619" y="500"/>
                  </a:lnTo>
                  <a:lnTo>
                    <a:pt x="616" y="505"/>
                  </a:lnTo>
                  <a:lnTo>
                    <a:pt x="612" y="510"/>
                  </a:lnTo>
                  <a:lnTo>
                    <a:pt x="608" y="512"/>
                  </a:lnTo>
                  <a:lnTo>
                    <a:pt x="598" y="518"/>
                  </a:lnTo>
                  <a:lnTo>
                    <a:pt x="619" y="555"/>
                  </a:lnTo>
                  <a:lnTo>
                    <a:pt x="640" y="591"/>
                  </a:lnTo>
                  <a:lnTo>
                    <a:pt x="681" y="668"/>
                  </a:lnTo>
                  <a:lnTo>
                    <a:pt x="718" y="746"/>
                  </a:lnTo>
                  <a:lnTo>
                    <a:pt x="758" y="821"/>
                  </a:lnTo>
                  <a:lnTo>
                    <a:pt x="772" y="835"/>
                  </a:lnTo>
                  <a:lnTo>
                    <a:pt x="786" y="849"/>
                  </a:lnTo>
                  <a:lnTo>
                    <a:pt x="801" y="862"/>
                  </a:lnTo>
                  <a:lnTo>
                    <a:pt x="808" y="869"/>
                  </a:lnTo>
                  <a:lnTo>
                    <a:pt x="817" y="875"/>
                  </a:lnTo>
                  <a:lnTo>
                    <a:pt x="821" y="869"/>
                  </a:lnTo>
                  <a:lnTo>
                    <a:pt x="824" y="865"/>
                  </a:lnTo>
                  <a:lnTo>
                    <a:pt x="827" y="859"/>
                  </a:lnTo>
                  <a:lnTo>
                    <a:pt x="829" y="856"/>
                  </a:lnTo>
                  <a:lnTo>
                    <a:pt x="835" y="854"/>
                  </a:lnTo>
                  <a:lnTo>
                    <a:pt x="841" y="852"/>
                  </a:lnTo>
                  <a:lnTo>
                    <a:pt x="850" y="852"/>
                  </a:lnTo>
                  <a:lnTo>
                    <a:pt x="860" y="854"/>
                  </a:lnTo>
                  <a:lnTo>
                    <a:pt x="869" y="854"/>
                  </a:lnTo>
                  <a:lnTo>
                    <a:pt x="870" y="848"/>
                  </a:lnTo>
                  <a:lnTo>
                    <a:pt x="869" y="844"/>
                  </a:lnTo>
                  <a:lnTo>
                    <a:pt x="866" y="835"/>
                  </a:lnTo>
                  <a:lnTo>
                    <a:pt x="862" y="828"/>
                  </a:lnTo>
                  <a:lnTo>
                    <a:pt x="857" y="821"/>
                  </a:lnTo>
                  <a:lnTo>
                    <a:pt x="853" y="807"/>
                  </a:lnTo>
                  <a:lnTo>
                    <a:pt x="852" y="800"/>
                  </a:lnTo>
                  <a:lnTo>
                    <a:pt x="846" y="795"/>
                  </a:lnTo>
                  <a:lnTo>
                    <a:pt x="843" y="782"/>
                  </a:lnTo>
                  <a:lnTo>
                    <a:pt x="838" y="769"/>
                  </a:lnTo>
                  <a:lnTo>
                    <a:pt x="831" y="758"/>
                  </a:lnTo>
                  <a:lnTo>
                    <a:pt x="825" y="746"/>
                  </a:lnTo>
                  <a:lnTo>
                    <a:pt x="803" y="689"/>
                  </a:lnTo>
                  <a:lnTo>
                    <a:pt x="777" y="633"/>
                  </a:lnTo>
                  <a:lnTo>
                    <a:pt x="763" y="607"/>
                  </a:lnTo>
                  <a:lnTo>
                    <a:pt x="749" y="580"/>
                  </a:lnTo>
                  <a:lnTo>
                    <a:pt x="734" y="553"/>
                  </a:lnTo>
                  <a:lnTo>
                    <a:pt x="721" y="528"/>
                  </a:lnTo>
                  <a:lnTo>
                    <a:pt x="709" y="498"/>
                  </a:lnTo>
                  <a:lnTo>
                    <a:pt x="703" y="483"/>
                  </a:lnTo>
                  <a:lnTo>
                    <a:pt x="700" y="469"/>
                  </a:lnTo>
                  <a:lnTo>
                    <a:pt x="695" y="462"/>
                  </a:lnTo>
                  <a:lnTo>
                    <a:pt x="689" y="454"/>
                  </a:lnTo>
                  <a:lnTo>
                    <a:pt x="686" y="461"/>
                  </a:lnTo>
                  <a:lnTo>
                    <a:pt x="682" y="466"/>
                  </a:lnTo>
                  <a:lnTo>
                    <a:pt x="676" y="469"/>
                  </a:lnTo>
                  <a:lnTo>
                    <a:pt x="668" y="470"/>
                  </a:lnTo>
                  <a:close/>
                  <a:moveTo>
                    <a:pt x="1085" y="514"/>
                  </a:moveTo>
                  <a:lnTo>
                    <a:pt x="1085" y="514"/>
                  </a:lnTo>
                  <a:lnTo>
                    <a:pt x="1071" y="503"/>
                  </a:lnTo>
                  <a:lnTo>
                    <a:pt x="1065" y="497"/>
                  </a:lnTo>
                  <a:lnTo>
                    <a:pt x="1060" y="491"/>
                  </a:lnTo>
                  <a:lnTo>
                    <a:pt x="1048" y="487"/>
                  </a:lnTo>
                  <a:lnTo>
                    <a:pt x="1037" y="483"/>
                  </a:lnTo>
                  <a:lnTo>
                    <a:pt x="1026" y="480"/>
                  </a:lnTo>
                  <a:lnTo>
                    <a:pt x="1013" y="477"/>
                  </a:lnTo>
                  <a:lnTo>
                    <a:pt x="1002" y="476"/>
                  </a:lnTo>
                  <a:lnTo>
                    <a:pt x="989" y="476"/>
                  </a:lnTo>
                  <a:lnTo>
                    <a:pt x="978" y="476"/>
                  </a:lnTo>
                  <a:lnTo>
                    <a:pt x="967" y="477"/>
                  </a:lnTo>
                  <a:lnTo>
                    <a:pt x="956" y="480"/>
                  </a:lnTo>
                  <a:lnTo>
                    <a:pt x="944" y="483"/>
                  </a:lnTo>
                  <a:lnTo>
                    <a:pt x="935" y="487"/>
                  </a:lnTo>
                  <a:lnTo>
                    <a:pt x="925" y="491"/>
                  </a:lnTo>
                  <a:lnTo>
                    <a:pt x="916" y="497"/>
                  </a:lnTo>
                  <a:lnTo>
                    <a:pt x="909" y="504"/>
                  </a:lnTo>
                  <a:lnTo>
                    <a:pt x="902" y="511"/>
                  </a:lnTo>
                  <a:lnTo>
                    <a:pt x="897" y="520"/>
                  </a:lnTo>
                  <a:lnTo>
                    <a:pt x="893" y="529"/>
                  </a:lnTo>
                  <a:lnTo>
                    <a:pt x="888" y="539"/>
                  </a:lnTo>
                  <a:lnTo>
                    <a:pt x="884" y="550"/>
                  </a:lnTo>
                  <a:lnTo>
                    <a:pt x="880" y="560"/>
                  </a:lnTo>
                  <a:lnTo>
                    <a:pt x="871" y="581"/>
                  </a:lnTo>
                  <a:lnTo>
                    <a:pt x="867" y="593"/>
                  </a:lnTo>
                  <a:lnTo>
                    <a:pt x="864" y="602"/>
                  </a:lnTo>
                  <a:lnTo>
                    <a:pt x="864" y="614"/>
                  </a:lnTo>
                  <a:lnTo>
                    <a:pt x="864" y="618"/>
                  </a:lnTo>
                  <a:lnTo>
                    <a:pt x="863" y="623"/>
                  </a:lnTo>
                  <a:lnTo>
                    <a:pt x="860" y="629"/>
                  </a:lnTo>
                  <a:lnTo>
                    <a:pt x="857" y="635"/>
                  </a:lnTo>
                  <a:lnTo>
                    <a:pt x="856" y="646"/>
                  </a:lnTo>
                  <a:lnTo>
                    <a:pt x="855" y="659"/>
                  </a:lnTo>
                  <a:lnTo>
                    <a:pt x="856" y="671"/>
                  </a:lnTo>
                  <a:lnTo>
                    <a:pt x="857" y="682"/>
                  </a:lnTo>
                  <a:lnTo>
                    <a:pt x="863" y="708"/>
                  </a:lnTo>
                  <a:lnTo>
                    <a:pt x="869" y="730"/>
                  </a:lnTo>
                  <a:lnTo>
                    <a:pt x="869" y="733"/>
                  </a:lnTo>
                  <a:lnTo>
                    <a:pt x="867" y="736"/>
                  </a:lnTo>
                  <a:lnTo>
                    <a:pt x="871" y="754"/>
                  </a:lnTo>
                  <a:lnTo>
                    <a:pt x="877" y="771"/>
                  </a:lnTo>
                  <a:lnTo>
                    <a:pt x="884" y="786"/>
                  </a:lnTo>
                  <a:lnTo>
                    <a:pt x="893" y="802"/>
                  </a:lnTo>
                  <a:lnTo>
                    <a:pt x="902" y="816"/>
                  </a:lnTo>
                  <a:lnTo>
                    <a:pt x="912" y="828"/>
                  </a:lnTo>
                  <a:lnTo>
                    <a:pt x="923" y="840"/>
                  </a:lnTo>
                  <a:lnTo>
                    <a:pt x="935" y="849"/>
                  </a:lnTo>
                  <a:lnTo>
                    <a:pt x="1088" y="848"/>
                  </a:lnTo>
                  <a:lnTo>
                    <a:pt x="1239" y="848"/>
                  </a:lnTo>
                  <a:lnTo>
                    <a:pt x="1258" y="833"/>
                  </a:lnTo>
                  <a:lnTo>
                    <a:pt x="1277" y="814"/>
                  </a:lnTo>
                  <a:lnTo>
                    <a:pt x="1286" y="805"/>
                  </a:lnTo>
                  <a:lnTo>
                    <a:pt x="1294" y="793"/>
                  </a:lnTo>
                  <a:lnTo>
                    <a:pt x="1301" y="782"/>
                  </a:lnTo>
                  <a:lnTo>
                    <a:pt x="1308" y="769"/>
                  </a:lnTo>
                  <a:lnTo>
                    <a:pt x="1316" y="750"/>
                  </a:lnTo>
                  <a:lnTo>
                    <a:pt x="1323" y="727"/>
                  </a:lnTo>
                  <a:lnTo>
                    <a:pt x="1329" y="705"/>
                  </a:lnTo>
                  <a:lnTo>
                    <a:pt x="1332" y="694"/>
                  </a:lnTo>
                  <a:lnTo>
                    <a:pt x="1333" y="682"/>
                  </a:lnTo>
                  <a:lnTo>
                    <a:pt x="1333" y="656"/>
                  </a:lnTo>
                  <a:lnTo>
                    <a:pt x="1332" y="630"/>
                  </a:lnTo>
                  <a:lnTo>
                    <a:pt x="1331" y="618"/>
                  </a:lnTo>
                  <a:lnTo>
                    <a:pt x="1328" y="605"/>
                  </a:lnTo>
                  <a:lnTo>
                    <a:pt x="1323" y="593"/>
                  </a:lnTo>
                  <a:lnTo>
                    <a:pt x="1318" y="580"/>
                  </a:lnTo>
                  <a:lnTo>
                    <a:pt x="1305" y="562"/>
                  </a:lnTo>
                  <a:lnTo>
                    <a:pt x="1293" y="546"/>
                  </a:lnTo>
                  <a:lnTo>
                    <a:pt x="1277" y="534"/>
                  </a:lnTo>
                  <a:lnTo>
                    <a:pt x="1260" y="524"/>
                  </a:lnTo>
                  <a:lnTo>
                    <a:pt x="1248" y="518"/>
                  </a:lnTo>
                  <a:lnTo>
                    <a:pt x="1235" y="512"/>
                  </a:lnTo>
                  <a:lnTo>
                    <a:pt x="1222" y="508"/>
                  </a:lnTo>
                  <a:lnTo>
                    <a:pt x="1208" y="505"/>
                  </a:lnTo>
                  <a:lnTo>
                    <a:pt x="1194" y="504"/>
                  </a:lnTo>
                  <a:lnTo>
                    <a:pt x="1180" y="505"/>
                  </a:lnTo>
                  <a:lnTo>
                    <a:pt x="1168" y="510"/>
                  </a:lnTo>
                  <a:lnTo>
                    <a:pt x="1155" y="517"/>
                  </a:lnTo>
                  <a:lnTo>
                    <a:pt x="1151" y="524"/>
                  </a:lnTo>
                  <a:lnTo>
                    <a:pt x="1147" y="532"/>
                  </a:lnTo>
                  <a:lnTo>
                    <a:pt x="1142" y="541"/>
                  </a:lnTo>
                  <a:lnTo>
                    <a:pt x="1141" y="549"/>
                  </a:lnTo>
                  <a:lnTo>
                    <a:pt x="1148" y="541"/>
                  </a:lnTo>
                  <a:lnTo>
                    <a:pt x="1155" y="532"/>
                  </a:lnTo>
                  <a:lnTo>
                    <a:pt x="1159" y="528"/>
                  </a:lnTo>
                  <a:lnTo>
                    <a:pt x="1165" y="527"/>
                  </a:lnTo>
                  <a:lnTo>
                    <a:pt x="1170" y="527"/>
                  </a:lnTo>
                  <a:lnTo>
                    <a:pt x="1176" y="529"/>
                  </a:lnTo>
                  <a:lnTo>
                    <a:pt x="1176" y="532"/>
                  </a:lnTo>
                  <a:lnTo>
                    <a:pt x="1176" y="534"/>
                  </a:lnTo>
                  <a:lnTo>
                    <a:pt x="1172" y="535"/>
                  </a:lnTo>
                  <a:lnTo>
                    <a:pt x="1168" y="536"/>
                  </a:lnTo>
                  <a:lnTo>
                    <a:pt x="1163" y="539"/>
                  </a:lnTo>
                  <a:lnTo>
                    <a:pt x="1155" y="550"/>
                  </a:lnTo>
                  <a:lnTo>
                    <a:pt x="1148" y="556"/>
                  </a:lnTo>
                  <a:lnTo>
                    <a:pt x="1141" y="562"/>
                  </a:lnTo>
                  <a:lnTo>
                    <a:pt x="1134" y="566"/>
                  </a:lnTo>
                  <a:lnTo>
                    <a:pt x="1126" y="570"/>
                  </a:lnTo>
                  <a:lnTo>
                    <a:pt x="1116" y="571"/>
                  </a:lnTo>
                  <a:lnTo>
                    <a:pt x="1107" y="571"/>
                  </a:lnTo>
                  <a:lnTo>
                    <a:pt x="1095" y="569"/>
                  </a:lnTo>
                  <a:lnTo>
                    <a:pt x="1082" y="563"/>
                  </a:lnTo>
                  <a:lnTo>
                    <a:pt x="1075" y="560"/>
                  </a:lnTo>
                  <a:lnTo>
                    <a:pt x="1071" y="556"/>
                  </a:lnTo>
                  <a:lnTo>
                    <a:pt x="1068" y="552"/>
                  </a:lnTo>
                  <a:lnTo>
                    <a:pt x="1067" y="549"/>
                  </a:lnTo>
                  <a:lnTo>
                    <a:pt x="1074" y="549"/>
                  </a:lnTo>
                  <a:lnTo>
                    <a:pt x="1079" y="552"/>
                  </a:lnTo>
                  <a:lnTo>
                    <a:pt x="1089" y="556"/>
                  </a:lnTo>
                  <a:lnTo>
                    <a:pt x="1093" y="559"/>
                  </a:lnTo>
                  <a:lnTo>
                    <a:pt x="1097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4" y="539"/>
                  </a:lnTo>
                  <a:lnTo>
                    <a:pt x="1123" y="520"/>
                  </a:lnTo>
                  <a:lnTo>
                    <a:pt x="1113" y="518"/>
                  </a:lnTo>
                  <a:lnTo>
                    <a:pt x="1104" y="517"/>
                  </a:lnTo>
                  <a:lnTo>
                    <a:pt x="1096" y="515"/>
                  </a:lnTo>
                  <a:lnTo>
                    <a:pt x="1085" y="514"/>
                  </a:lnTo>
                  <a:close/>
                  <a:moveTo>
                    <a:pt x="1703" y="477"/>
                  </a:moveTo>
                  <a:lnTo>
                    <a:pt x="1703" y="477"/>
                  </a:lnTo>
                  <a:lnTo>
                    <a:pt x="1704" y="482"/>
                  </a:lnTo>
                  <a:lnTo>
                    <a:pt x="1707" y="484"/>
                  </a:lnTo>
                  <a:lnTo>
                    <a:pt x="1708" y="487"/>
                  </a:lnTo>
                  <a:lnTo>
                    <a:pt x="1708" y="489"/>
                  </a:lnTo>
                  <a:lnTo>
                    <a:pt x="1707" y="491"/>
                  </a:lnTo>
                  <a:lnTo>
                    <a:pt x="1718" y="500"/>
                  </a:lnTo>
                  <a:lnTo>
                    <a:pt x="1729" y="507"/>
                  </a:lnTo>
                  <a:lnTo>
                    <a:pt x="1740" y="514"/>
                  </a:lnTo>
                  <a:lnTo>
                    <a:pt x="1750" y="522"/>
                  </a:lnTo>
                  <a:lnTo>
                    <a:pt x="1761" y="524"/>
                  </a:lnTo>
                  <a:lnTo>
                    <a:pt x="1774" y="527"/>
                  </a:lnTo>
                  <a:lnTo>
                    <a:pt x="1780" y="527"/>
                  </a:lnTo>
                  <a:lnTo>
                    <a:pt x="1785" y="525"/>
                  </a:lnTo>
                  <a:lnTo>
                    <a:pt x="1790" y="522"/>
                  </a:lnTo>
                  <a:lnTo>
                    <a:pt x="1792" y="518"/>
                  </a:lnTo>
                  <a:lnTo>
                    <a:pt x="1790" y="515"/>
                  </a:lnTo>
                  <a:lnTo>
                    <a:pt x="1787" y="514"/>
                  </a:lnTo>
                  <a:lnTo>
                    <a:pt x="1781" y="514"/>
                  </a:lnTo>
                  <a:lnTo>
                    <a:pt x="1774" y="514"/>
                  </a:lnTo>
                  <a:lnTo>
                    <a:pt x="1767" y="515"/>
                  </a:lnTo>
                  <a:lnTo>
                    <a:pt x="1756" y="514"/>
                  </a:lnTo>
                  <a:lnTo>
                    <a:pt x="1746" y="511"/>
                  </a:lnTo>
                  <a:lnTo>
                    <a:pt x="1738" y="505"/>
                  </a:lnTo>
                  <a:lnTo>
                    <a:pt x="1731" y="500"/>
                  </a:lnTo>
                  <a:lnTo>
                    <a:pt x="1726" y="500"/>
                  </a:lnTo>
                  <a:lnTo>
                    <a:pt x="1724" y="500"/>
                  </a:lnTo>
                  <a:lnTo>
                    <a:pt x="1722" y="498"/>
                  </a:lnTo>
                  <a:lnTo>
                    <a:pt x="1722" y="494"/>
                  </a:lnTo>
                  <a:lnTo>
                    <a:pt x="1722" y="491"/>
                  </a:lnTo>
                  <a:lnTo>
                    <a:pt x="1718" y="487"/>
                  </a:lnTo>
                  <a:lnTo>
                    <a:pt x="1715" y="482"/>
                  </a:lnTo>
                  <a:lnTo>
                    <a:pt x="1714" y="479"/>
                  </a:lnTo>
                  <a:lnTo>
                    <a:pt x="1712" y="475"/>
                  </a:lnTo>
                  <a:lnTo>
                    <a:pt x="1711" y="476"/>
                  </a:lnTo>
                  <a:lnTo>
                    <a:pt x="1708" y="476"/>
                  </a:lnTo>
                  <a:lnTo>
                    <a:pt x="1705" y="476"/>
                  </a:lnTo>
                  <a:lnTo>
                    <a:pt x="1703" y="477"/>
                  </a:lnTo>
                  <a:close/>
                  <a:moveTo>
                    <a:pt x="1489" y="484"/>
                  </a:moveTo>
                  <a:lnTo>
                    <a:pt x="1489" y="484"/>
                  </a:lnTo>
                  <a:lnTo>
                    <a:pt x="1486" y="486"/>
                  </a:lnTo>
                  <a:lnTo>
                    <a:pt x="1484" y="487"/>
                  </a:lnTo>
                  <a:lnTo>
                    <a:pt x="1481" y="491"/>
                  </a:lnTo>
                  <a:lnTo>
                    <a:pt x="1482" y="496"/>
                  </a:lnTo>
                  <a:lnTo>
                    <a:pt x="1484" y="498"/>
                  </a:lnTo>
                  <a:lnTo>
                    <a:pt x="1485" y="503"/>
                  </a:lnTo>
                  <a:lnTo>
                    <a:pt x="1489" y="508"/>
                  </a:lnTo>
                  <a:lnTo>
                    <a:pt x="1491" y="511"/>
                  </a:lnTo>
                  <a:lnTo>
                    <a:pt x="1491" y="514"/>
                  </a:lnTo>
                  <a:lnTo>
                    <a:pt x="1495" y="514"/>
                  </a:lnTo>
                  <a:lnTo>
                    <a:pt x="1498" y="515"/>
                  </a:lnTo>
                  <a:lnTo>
                    <a:pt x="1505" y="518"/>
                  </a:lnTo>
                  <a:lnTo>
                    <a:pt x="1510" y="521"/>
                  </a:lnTo>
                  <a:lnTo>
                    <a:pt x="1513" y="521"/>
                  </a:lnTo>
                  <a:lnTo>
                    <a:pt x="1517" y="521"/>
                  </a:lnTo>
                  <a:lnTo>
                    <a:pt x="1520" y="524"/>
                  </a:lnTo>
                  <a:lnTo>
                    <a:pt x="1524" y="527"/>
                  </a:lnTo>
                  <a:lnTo>
                    <a:pt x="1528" y="528"/>
                  </a:lnTo>
                  <a:lnTo>
                    <a:pt x="1534" y="529"/>
                  </a:lnTo>
                  <a:lnTo>
                    <a:pt x="1545" y="531"/>
                  </a:lnTo>
                  <a:lnTo>
                    <a:pt x="1551" y="531"/>
                  </a:lnTo>
                  <a:lnTo>
                    <a:pt x="1555" y="534"/>
                  </a:lnTo>
                  <a:lnTo>
                    <a:pt x="1559" y="531"/>
                  </a:lnTo>
                  <a:lnTo>
                    <a:pt x="1562" y="529"/>
                  </a:lnTo>
                  <a:lnTo>
                    <a:pt x="1571" y="528"/>
                  </a:lnTo>
                  <a:lnTo>
                    <a:pt x="1575" y="528"/>
                  </a:lnTo>
                  <a:lnTo>
                    <a:pt x="1578" y="527"/>
                  </a:lnTo>
                  <a:lnTo>
                    <a:pt x="1579" y="522"/>
                  </a:lnTo>
                  <a:lnTo>
                    <a:pt x="1578" y="518"/>
                  </a:lnTo>
                  <a:lnTo>
                    <a:pt x="1571" y="521"/>
                  </a:lnTo>
                  <a:lnTo>
                    <a:pt x="1565" y="522"/>
                  </a:lnTo>
                  <a:lnTo>
                    <a:pt x="1551" y="524"/>
                  </a:lnTo>
                  <a:lnTo>
                    <a:pt x="1538" y="522"/>
                  </a:lnTo>
                  <a:lnTo>
                    <a:pt x="1526" y="518"/>
                  </a:lnTo>
                  <a:lnTo>
                    <a:pt x="1513" y="511"/>
                  </a:lnTo>
                  <a:lnTo>
                    <a:pt x="1503" y="504"/>
                  </a:lnTo>
                  <a:lnTo>
                    <a:pt x="1495" y="494"/>
                  </a:lnTo>
                  <a:lnTo>
                    <a:pt x="1489" y="484"/>
                  </a:lnTo>
                  <a:close/>
                  <a:moveTo>
                    <a:pt x="426" y="682"/>
                  </a:moveTo>
                  <a:lnTo>
                    <a:pt x="426" y="682"/>
                  </a:lnTo>
                  <a:lnTo>
                    <a:pt x="426" y="684"/>
                  </a:lnTo>
                  <a:lnTo>
                    <a:pt x="426" y="687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6" y="695"/>
                  </a:lnTo>
                  <a:lnTo>
                    <a:pt x="428" y="696"/>
                  </a:lnTo>
                  <a:lnTo>
                    <a:pt x="429" y="699"/>
                  </a:lnTo>
                  <a:lnTo>
                    <a:pt x="431" y="702"/>
                  </a:lnTo>
                  <a:lnTo>
                    <a:pt x="446" y="806"/>
                  </a:lnTo>
                  <a:lnTo>
                    <a:pt x="455" y="859"/>
                  </a:lnTo>
                  <a:lnTo>
                    <a:pt x="467" y="910"/>
                  </a:lnTo>
                  <a:lnTo>
                    <a:pt x="473" y="935"/>
                  </a:lnTo>
                  <a:lnTo>
                    <a:pt x="477" y="962"/>
                  </a:lnTo>
                  <a:lnTo>
                    <a:pt x="485" y="1017"/>
                  </a:lnTo>
                  <a:lnTo>
                    <a:pt x="490" y="1035"/>
                  </a:lnTo>
                  <a:lnTo>
                    <a:pt x="494" y="1053"/>
                  </a:lnTo>
                  <a:lnTo>
                    <a:pt x="497" y="1071"/>
                  </a:lnTo>
                  <a:lnTo>
                    <a:pt x="497" y="1080"/>
                  </a:lnTo>
                  <a:lnTo>
                    <a:pt x="495" y="1088"/>
                  </a:lnTo>
                  <a:lnTo>
                    <a:pt x="501" y="1101"/>
                  </a:lnTo>
                  <a:lnTo>
                    <a:pt x="504" y="1113"/>
                  </a:lnTo>
                  <a:lnTo>
                    <a:pt x="506" y="1125"/>
                  </a:lnTo>
                  <a:lnTo>
                    <a:pt x="511" y="1137"/>
                  </a:lnTo>
                  <a:lnTo>
                    <a:pt x="535" y="1127"/>
                  </a:lnTo>
                  <a:lnTo>
                    <a:pt x="560" y="1119"/>
                  </a:lnTo>
                  <a:lnTo>
                    <a:pt x="588" y="1113"/>
                  </a:lnTo>
                  <a:lnTo>
                    <a:pt x="617" y="1109"/>
                  </a:lnTo>
                  <a:lnTo>
                    <a:pt x="613" y="1080"/>
                  </a:lnTo>
                  <a:lnTo>
                    <a:pt x="608" y="1050"/>
                  </a:lnTo>
                  <a:lnTo>
                    <a:pt x="595" y="991"/>
                  </a:lnTo>
                  <a:lnTo>
                    <a:pt x="582" y="932"/>
                  </a:lnTo>
                  <a:lnTo>
                    <a:pt x="570" y="875"/>
                  </a:lnTo>
                  <a:lnTo>
                    <a:pt x="560" y="844"/>
                  </a:lnTo>
                  <a:lnTo>
                    <a:pt x="556" y="827"/>
                  </a:lnTo>
                  <a:lnTo>
                    <a:pt x="553" y="810"/>
                  </a:lnTo>
                  <a:lnTo>
                    <a:pt x="553" y="800"/>
                  </a:lnTo>
                  <a:lnTo>
                    <a:pt x="554" y="796"/>
                  </a:lnTo>
                  <a:lnTo>
                    <a:pt x="557" y="792"/>
                  </a:lnTo>
                  <a:lnTo>
                    <a:pt x="565" y="792"/>
                  </a:lnTo>
                  <a:lnTo>
                    <a:pt x="572" y="795"/>
                  </a:lnTo>
                  <a:lnTo>
                    <a:pt x="581" y="798"/>
                  </a:lnTo>
                  <a:lnTo>
                    <a:pt x="588" y="803"/>
                  </a:lnTo>
                  <a:lnTo>
                    <a:pt x="599" y="816"/>
                  </a:lnTo>
                  <a:lnTo>
                    <a:pt x="612" y="827"/>
                  </a:lnTo>
                  <a:lnTo>
                    <a:pt x="631" y="847"/>
                  </a:lnTo>
                  <a:lnTo>
                    <a:pt x="640" y="855"/>
                  </a:lnTo>
                  <a:lnTo>
                    <a:pt x="650" y="862"/>
                  </a:lnTo>
                  <a:lnTo>
                    <a:pt x="665" y="879"/>
                  </a:lnTo>
                  <a:lnTo>
                    <a:pt x="679" y="897"/>
                  </a:lnTo>
                  <a:lnTo>
                    <a:pt x="711" y="929"/>
                  </a:lnTo>
                  <a:lnTo>
                    <a:pt x="744" y="962"/>
                  </a:lnTo>
                  <a:lnTo>
                    <a:pt x="776" y="994"/>
                  </a:lnTo>
                  <a:lnTo>
                    <a:pt x="776" y="998"/>
                  </a:lnTo>
                  <a:lnTo>
                    <a:pt x="779" y="1004"/>
                  </a:lnTo>
                  <a:lnTo>
                    <a:pt x="786" y="1011"/>
                  </a:lnTo>
                  <a:lnTo>
                    <a:pt x="794" y="1018"/>
                  </a:lnTo>
                  <a:lnTo>
                    <a:pt x="800" y="1026"/>
                  </a:lnTo>
                  <a:lnTo>
                    <a:pt x="805" y="1035"/>
                  </a:lnTo>
                  <a:lnTo>
                    <a:pt x="808" y="1038"/>
                  </a:lnTo>
                  <a:lnTo>
                    <a:pt x="813" y="1042"/>
                  </a:lnTo>
                  <a:lnTo>
                    <a:pt x="817" y="1045"/>
                  </a:lnTo>
                  <a:lnTo>
                    <a:pt x="821" y="1046"/>
                  </a:lnTo>
                  <a:lnTo>
                    <a:pt x="817" y="1038"/>
                  </a:lnTo>
                  <a:lnTo>
                    <a:pt x="811" y="1031"/>
                  </a:lnTo>
                  <a:lnTo>
                    <a:pt x="805" y="1024"/>
                  </a:lnTo>
                  <a:lnTo>
                    <a:pt x="800" y="1015"/>
                  </a:lnTo>
                  <a:lnTo>
                    <a:pt x="794" y="1001"/>
                  </a:lnTo>
                  <a:lnTo>
                    <a:pt x="791" y="986"/>
                  </a:lnTo>
                  <a:lnTo>
                    <a:pt x="790" y="969"/>
                  </a:lnTo>
                  <a:lnTo>
                    <a:pt x="790" y="953"/>
                  </a:lnTo>
                  <a:lnTo>
                    <a:pt x="791" y="936"/>
                  </a:lnTo>
                  <a:lnTo>
                    <a:pt x="796" y="921"/>
                  </a:lnTo>
                  <a:lnTo>
                    <a:pt x="800" y="906"/>
                  </a:lnTo>
                  <a:lnTo>
                    <a:pt x="805" y="893"/>
                  </a:lnTo>
                  <a:lnTo>
                    <a:pt x="783" y="869"/>
                  </a:lnTo>
                  <a:lnTo>
                    <a:pt x="773" y="856"/>
                  </a:lnTo>
                  <a:lnTo>
                    <a:pt x="763" y="844"/>
                  </a:lnTo>
                  <a:lnTo>
                    <a:pt x="741" y="824"/>
                  </a:lnTo>
                  <a:lnTo>
                    <a:pt x="720" y="803"/>
                  </a:lnTo>
                  <a:lnTo>
                    <a:pt x="678" y="761"/>
                  </a:lnTo>
                  <a:lnTo>
                    <a:pt x="636" y="719"/>
                  </a:lnTo>
                  <a:lnTo>
                    <a:pt x="615" y="699"/>
                  </a:lnTo>
                  <a:lnTo>
                    <a:pt x="594" y="680"/>
                  </a:lnTo>
                  <a:lnTo>
                    <a:pt x="567" y="656"/>
                  </a:lnTo>
                  <a:lnTo>
                    <a:pt x="542" y="630"/>
                  </a:lnTo>
                  <a:lnTo>
                    <a:pt x="492" y="580"/>
                  </a:lnTo>
                  <a:lnTo>
                    <a:pt x="470" y="559"/>
                  </a:lnTo>
                  <a:lnTo>
                    <a:pt x="445" y="538"/>
                  </a:lnTo>
                  <a:lnTo>
                    <a:pt x="422" y="515"/>
                  </a:lnTo>
                  <a:lnTo>
                    <a:pt x="400" y="493"/>
                  </a:lnTo>
                  <a:lnTo>
                    <a:pt x="396" y="493"/>
                  </a:lnTo>
                  <a:lnTo>
                    <a:pt x="396" y="515"/>
                  </a:lnTo>
                  <a:lnTo>
                    <a:pt x="397" y="538"/>
                  </a:lnTo>
                  <a:lnTo>
                    <a:pt x="400" y="562"/>
                  </a:lnTo>
                  <a:lnTo>
                    <a:pt x="404" y="587"/>
                  </a:lnTo>
                  <a:lnTo>
                    <a:pt x="414" y="636"/>
                  </a:lnTo>
                  <a:lnTo>
                    <a:pt x="426" y="682"/>
                  </a:lnTo>
                  <a:close/>
                  <a:moveTo>
                    <a:pt x="1642" y="630"/>
                  </a:moveTo>
                  <a:lnTo>
                    <a:pt x="1642" y="630"/>
                  </a:lnTo>
                  <a:lnTo>
                    <a:pt x="1676" y="625"/>
                  </a:lnTo>
                  <a:lnTo>
                    <a:pt x="1693" y="622"/>
                  </a:lnTo>
                  <a:lnTo>
                    <a:pt x="1710" y="621"/>
                  </a:lnTo>
                  <a:lnTo>
                    <a:pt x="1726" y="601"/>
                  </a:lnTo>
                  <a:lnTo>
                    <a:pt x="1742" y="578"/>
                  </a:lnTo>
                  <a:lnTo>
                    <a:pt x="1771" y="534"/>
                  </a:lnTo>
                  <a:lnTo>
                    <a:pt x="1759" y="532"/>
                  </a:lnTo>
                  <a:lnTo>
                    <a:pt x="1750" y="529"/>
                  </a:lnTo>
                  <a:lnTo>
                    <a:pt x="1743" y="525"/>
                  </a:lnTo>
                  <a:lnTo>
                    <a:pt x="1738" y="520"/>
                  </a:lnTo>
                  <a:lnTo>
                    <a:pt x="1732" y="520"/>
                  </a:lnTo>
                  <a:lnTo>
                    <a:pt x="1728" y="518"/>
                  </a:lnTo>
                  <a:lnTo>
                    <a:pt x="1724" y="517"/>
                  </a:lnTo>
                  <a:lnTo>
                    <a:pt x="1719" y="514"/>
                  </a:lnTo>
                  <a:lnTo>
                    <a:pt x="1711" y="507"/>
                  </a:lnTo>
                  <a:lnTo>
                    <a:pt x="1707" y="504"/>
                  </a:lnTo>
                  <a:lnTo>
                    <a:pt x="1701" y="503"/>
                  </a:lnTo>
                  <a:lnTo>
                    <a:pt x="1672" y="566"/>
                  </a:lnTo>
                  <a:lnTo>
                    <a:pt x="1642" y="630"/>
                  </a:lnTo>
                  <a:close/>
                  <a:moveTo>
                    <a:pt x="1482" y="527"/>
                  </a:moveTo>
                  <a:lnTo>
                    <a:pt x="1482" y="527"/>
                  </a:lnTo>
                  <a:lnTo>
                    <a:pt x="1462" y="573"/>
                  </a:lnTo>
                  <a:lnTo>
                    <a:pt x="1444" y="622"/>
                  </a:lnTo>
                  <a:lnTo>
                    <a:pt x="1426" y="670"/>
                  </a:lnTo>
                  <a:lnTo>
                    <a:pt x="1411" y="719"/>
                  </a:lnTo>
                  <a:lnTo>
                    <a:pt x="1422" y="713"/>
                  </a:lnTo>
                  <a:lnTo>
                    <a:pt x="1433" y="706"/>
                  </a:lnTo>
                  <a:lnTo>
                    <a:pt x="1443" y="699"/>
                  </a:lnTo>
                  <a:lnTo>
                    <a:pt x="1455" y="694"/>
                  </a:lnTo>
                  <a:lnTo>
                    <a:pt x="1469" y="688"/>
                  </a:lnTo>
                  <a:lnTo>
                    <a:pt x="1484" y="684"/>
                  </a:lnTo>
                  <a:lnTo>
                    <a:pt x="1498" y="678"/>
                  </a:lnTo>
                  <a:lnTo>
                    <a:pt x="1502" y="674"/>
                  </a:lnTo>
                  <a:lnTo>
                    <a:pt x="1507" y="670"/>
                  </a:lnTo>
                  <a:lnTo>
                    <a:pt x="1506" y="664"/>
                  </a:lnTo>
                  <a:lnTo>
                    <a:pt x="1507" y="661"/>
                  </a:lnTo>
                  <a:lnTo>
                    <a:pt x="1510" y="659"/>
                  </a:lnTo>
                  <a:lnTo>
                    <a:pt x="1512" y="656"/>
                  </a:lnTo>
                  <a:lnTo>
                    <a:pt x="1514" y="650"/>
                  </a:lnTo>
                  <a:lnTo>
                    <a:pt x="1516" y="643"/>
                  </a:lnTo>
                  <a:lnTo>
                    <a:pt x="1517" y="636"/>
                  </a:lnTo>
                  <a:lnTo>
                    <a:pt x="1519" y="630"/>
                  </a:lnTo>
                  <a:lnTo>
                    <a:pt x="1528" y="614"/>
                  </a:lnTo>
                  <a:lnTo>
                    <a:pt x="1535" y="595"/>
                  </a:lnTo>
                  <a:lnTo>
                    <a:pt x="1545" y="569"/>
                  </a:lnTo>
                  <a:lnTo>
                    <a:pt x="1550" y="556"/>
                  </a:lnTo>
                  <a:lnTo>
                    <a:pt x="1552" y="545"/>
                  </a:lnTo>
                  <a:lnTo>
                    <a:pt x="1535" y="541"/>
                  </a:lnTo>
                  <a:lnTo>
                    <a:pt x="1516" y="536"/>
                  </a:lnTo>
                  <a:lnTo>
                    <a:pt x="1482" y="527"/>
                  </a:lnTo>
                  <a:close/>
                  <a:moveTo>
                    <a:pt x="1940" y="838"/>
                  </a:moveTo>
                  <a:lnTo>
                    <a:pt x="1940" y="838"/>
                  </a:lnTo>
                  <a:lnTo>
                    <a:pt x="1954" y="807"/>
                  </a:lnTo>
                  <a:lnTo>
                    <a:pt x="1968" y="775"/>
                  </a:lnTo>
                  <a:lnTo>
                    <a:pt x="1973" y="761"/>
                  </a:lnTo>
                  <a:lnTo>
                    <a:pt x="1976" y="747"/>
                  </a:lnTo>
                  <a:lnTo>
                    <a:pt x="1978" y="732"/>
                  </a:lnTo>
                  <a:lnTo>
                    <a:pt x="1978" y="715"/>
                  </a:lnTo>
                  <a:lnTo>
                    <a:pt x="1968" y="706"/>
                  </a:lnTo>
                  <a:lnTo>
                    <a:pt x="1959" y="696"/>
                  </a:lnTo>
                  <a:lnTo>
                    <a:pt x="1952" y="687"/>
                  </a:lnTo>
                  <a:lnTo>
                    <a:pt x="1943" y="678"/>
                  </a:lnTo>
                  <a:lnTo>
                    <a:pt x="1933" y="671"/>
                  </a:lnTo>
                  <a:lnTo>
                    <a:pt x="1924" y="666"/>
                  </a:lnTo>
                  <a:lnTo>
                    <a:pt x="1914" y="660"/>
                  </a:lnTo>
                  <a:lnTo>
                    <a:pt x="1906" y="653"/>
                  </a:lnTo>
                  <a:lnTo>
                    <a:pt x="1885" y="646"/>
                  </a:lnTo>
                  <a:lnTo>
                    <a:pt x="1863" y="640"/>
                  </a:lnTo>
                  <a:lnTo>
                    <a:pt x="1840" y="636"/>
                  </a:lnTo>
                  <a:lnTo>
                    <a:pt x="1816" y="633"/>
                  </a:lnTo>
                  <a:lnTo>
                    <a:pt x="1792" y="630"/>
                  </a:lnTo>
                  <a:lnTo>
                    <a:pt x="1769" y="630"/>
                  </a:lnTo>
                  <a:lnTo>
                    <a:pt x="1745" y="630"/>
                  </a:lnTo>
                  <a:lnTo>
                    <a:pt x="1719" y="632"/>
                  </a:lnTo>
                  <a:lnTo>
                    <a:pt x="1696" y="635"/>
                  </a:lnTo>
                  <a:lnTo>
                    <a:pt x="1672" y="637"/>
                  </a:lnTo>
                  <a:lnTo>
                    <a:pt x="1625" y="646"/>
                  </a:lnTo>
                  <a:lnTo>
                    <a:pt x="1580" y="657"/>
                  </a:lnTo>
                  <a:lnTo>
                    <a:pt x="1540" y="671"/>
                  </a:lnTo>
                  <a:lnTo>
                    <a:pt x="1537" y="674"/>
                  </a:lnTo>
                  <a:lnTo>
                    <a:pt x="1533" y="677"/>
                  </a:lnTo>
                  <a:lnTo>
                    <a:pt x="1500" y="688"/>
                  </a:lnTo>
                  <a:lnTo>
                    <a:pt x="1469" y="701"/>
                  </a:lnTo>
                  <a:lnTo>
                    <a:pt x="1440" y="716"/>
                  </a:lnTo>
                  <a:lnTo>
                    <a:pt x="1413" y="732"/>
                  </a:lnTo>
                  <a:lnTo>
                    <a:pt x="1382" y="747"/>
                  </a:lnTo>
                  <a:lnTo>
                    <a:pt x="1353" y="761"/>
                  </a:lnTo>
                  <a:lnTo>
                    <a:pt x="1325" y="776"/>
                  </a:lnTo>
                  <a:lnTo>
                    <a:pt x="1312" y="785"/>
                  </a:lnTo>
                  <a:lnTo>
                    <a:pt x="1300" y="795"/>
                  </a:lnTo>
                  <a:lnTo>
                    <a:pt x="1297" y="802"/>
                  </a:lnTo>
                  <a:lnTo>
                    <a:pt x="1294" y="806"/>
                  </a:lnTo>
                  <a:lnTo>
                    <a:pt x="1287" y="816"/>
                  </a:lnTo>
                  <a:lnTo>
                    <a:pt x="1279" y="826"/>
                  </a:lnTo>
                  <a:lnTo>
                    <a:pt x="1276" y="831"/>
                  </a:lnTo>
                  <a:lnTo>
                    <a:pt x="1273" y="837"/>
                  </a:lnTo>
                  <a:lnTo>
                    <a:pt x="1265" y="841"/>
                  </a:lnTo>
                  <a:lnTo>
                    <a:pt x="1260" y="844"/>
                  </a:lnTo>
                  <a:lnTo>
                    <a:pt x="1258" y="847"/>
                  </a:lnTo>
                  <a:lnTo>
                    <a:pt x="1287" y="847"/>
                  </a:lnTo>
                  <a:lnTo>
                    <a:pt x="1302" y="847"/>
                  </a:lnTo>
                  <a:lnTo>
                    <a:pt x="1319" y="845"/>
                  </a:lnTo>
                  <a:lnTo>
                    <a:pt x="1336" y="828"/>
                  </a:lnTo>
                  <a:lnTo>
                    <a:pt x="1356" y="812"/>
                  </a:lnTo>
                  <a:lnTo>
                    <a:pt x="1367" y="803"/>
                  </a:lnTo>
                  <a:lnTo>
                    <a:pt x="1378" y="796"/>
                  </a:lnTo>
                  <a:lnTo>
                    <a:pt x="1391" y="790"/>
                  </a:lnTo>
                  <a:lnTo>
                    <a:pt x="1404" y="786"/>
                  </a:lnTo>
                  <a:lnTo>
                    <a:pt x="1413" y="785"/>
                  </a:lnTo>
                  <a:lnTo>
                    <a:pt x="1425" y="786"/>
                  </a:lnTo>
                  <a:lnTo>
                    <a:pt x="1437" y="788"/>
                  </a:lnTo>
                  <a:lnTo>
                    <a:pt x="1448" y="790"/>
                  </a:lnTo>
                  <a:lnTo>
                    <a:pt x="1461" y="795"/>
                  </a:lnTo>
                  <a:lnTo>
                    <a:pt x="1471" y="800"/>
                  </a:lnTo>
                  <a:lnTo>
                    <a:pt x="1478" y="806"/>
                  </a:lnTo>
                  <a:lnTo>
                    <a:pt x="1484" y="812"/>
                  </a:lnTo>
                  <a:lnTo>
                    <a:pt x="1485" y="817"/>
                  </a:lnTo>
                  <a:lnTo>
                    <a:pt x="1485" y="821"/>
                  </a:lnTo>
                  <a:lnTo>
                    <a:pt x="1482" y="831"/>
                  </a:lnTo>
                  <a:lnTo>
                    <a:pt x="1481" y="841"/>
                  </a:lnTo>
                  <a:lnTo>
                    <a:pt x="1482" y="847"/>
                  </a:lnTo>
                  <a:lnTo>
                    <a:pt x="1484" y="852"/>
                  </a:lnTo>
                  <a:lnTo>
                    <a:pt x="1486" y="856"/>
                  </a:lnTo>
                  <a:lnTo>
                    <a:pt x="1491" y="861"/>
                  </a:lnTo>
                  <a:lnTo>
                    <a:pt x="1496" y="863"/>
                  </a:lnTo>
                  <a:lnTo>
                    <a:pt x="1500" y="869"/>
                  </a:lnTo>
                  <a:lnTo>
                    <a:pt x="1503" y="876"/>
                  </a:lnTo>
                  <a:lnTo>
                    <a:pt x="1506" y="885"/>
                  </a:lnTo>
                  <a:lnTo>
                    <a:pt x="1509" y="894"/>
                  </a:lnTo>
                  <a:lnTo>
                    <a:pt x="1507" y="904"/>
                  </a:lnTo>
                  <a:lnTo>
                    <a:pt x="1506" y="911"/>
                  </a:lnTo>
                  <a:lnTo>
                    <a:pt x="1505" y="917"/>
                  </a:lnTo>
                  <a:lnTo>
                    <a:pt x="1500" y="922"/>
                  </a:lnTo>
                  <a:lnTo>
                    <a:pt x="1496" y="928"/>
                  </a:lnTo>
                  <a:lnTo>
                    <a:pt x="1492" y="932"/>
                  </a:lnTo>
                  <a:lnTo>
                    <a:pt x="1485" y="935"/>
                  </a:lnTo>
                  <a:lnTo>
                    <a:pt x="1478" y="938"/>
                  </a:lnTo>
                  <a:lnTo>
                    <a:pt x="1471" y="939"/>
                  </a:lnTo>
                  <a:lnTo>
                    <a:pt x="1468" y="946"/>
                  </a:lnTo>
                  <a:lnTo>
                    <a:pt x="1467" y="952"/>
                  </a:lnTo>
                  <a:lnTo>
                    <a:pt x="1467" y="965"/>
                  </a:lnTo>
                  <a:lnTo>
                    <a:pt x="1467" y="977"/>
                  </a:lnTo>
                  <a:lnTo>
                    <a:pt x="1465" y="984"/>
                  </a:lnTo>
                  <a:lnTo>
                    <a:pt x="1464" y="990"/>
                  </a:lnTo>
                  <a:lnTo>
                    <a:pt x="1460" y="997"/>
                  </a:lnTo>
                  <a:lnTo>
                    <a:pt x="1454" y="1004"/>
                  </a:lnTo>
                  <a:lnTo>
                    <a:pt x="1441" y="1015"/>
                  </a:lnTo>
                  <a:lnTo>
                    <a:pt x="1436" y="1019"/>
                  </a:lnTo>
                  <a:lnTo>
                    <a:pt x="1432" y="1026"/>
                  </a:lnTo>
                  <a:lnTo>
                    <a:pt x="1427" y="1033"/>
                  </a:lnTo>
                  <a:lnTo>
                    <a:pt x="1427" y="1042"/>
                  </a:lnTo>
                  <a:lnTo>
                    <a:pt x="1434" y="1043"/>
                  </a:lnTo>
                  <a:lnTo>
                    <a:pt x="1440" y="1046"/>
                  </a:lnTo>
                  <a:lnTo>
                    <a:pt x="1444" y="1050"/>
                  </a:lnTo>
                  <a:lnTo>
                    <a:pt x="1447" y="1056"/>
                  </a:lnTo>
                  <a:lnTo>
                    <a:pt x="1448" y="1063"/>
                  </a:lnTo>
                  <a:lnTo>
                    <a:pt x="1448" y="1068"/>
                  </a:lnTo>
                  <a:lnTo>
                    <a:pt x="1446" y="1075"/>
                  </a:lnTo>
                  <a:lnTo>
                    <a:pt x="1441" y="1080"/>
                  </a:lnTo>
                  <a:lnTo>
                    <a:pt x="1433" y="1081"/>
                  </a:lnTo>
                  <a:lnTo>
                    <a:pt x="1425" y="1080"/>
                  </a:lnTo>
                  <a:lnTo>
                    <a:pt x="1423" y="1084"/>
                  </a:lnTo>
                  <a:lnTo>
                    <a:pt x="1420" y="1087"/>
                  </a:lnTo>
                  <a:lnTo>
                    <a:pt x="1418" y="1091"/>
                  </a:lnTo>
                  <a:lnTo>
                    <a:pt x="1416" y="1095"/>
                  </a:lnTo>
                  <a:lnTo>
                    <a:pt x="1420" y="1097"/>
                  </a:lnTo>
                  <a:lnTo>
                    <a:pt x="1423" y="1099"/>
                  </a:lnTo>
                  <a:lnTo>
                    <a:pt x="1426" y="1106"/>
                  </a:lnTo>
                  <a:lnTo>
                    <a:pt x="1420" y="1115"/>
                  </a:lnTo>
                  <a:lnTo>
                    <a:pt x="1418" y="1119"/>
                  </a:lnTo>
                  <a:lnTo>
                    <a:pt x="1415" y="1123"/>
                  </a:lnTo>
                  <a:lnTo>
                    <a:pt x="1420" y="1130"/>
                  </a:lnTo>
                  <a:lnTo>
                    <a:pt x="1426" y="1133"/>
                  </a:lnTo>
                  <a:lnTo>
                    <a:pt x="1434" y="1136"/>
                  </a:lnTo>
                  <a:lnTo>
                    <a:pt x="1444" y="1136"/>
                  </a:lnTo>
                  <a:lnTo>
                    <a:pt x="1448" y="1144"/>
                  </a:lnTo>
                  <a:lnTo>
                    <a:pt x="1451" y="1153"/>
                  </a:lnTo>
                  <a:lnTo>
                    <a:pt x="1451" y="1156"/>
                  </a:lnTo>
                  <a:lnTo>
                    <a:pt x="1451" y="1160"/>
                  </a:lnTo>
                  <a:lnTo>
                    <a:pt x="1450" y="1164"/>
                  </a:lnTo>
                  <a:lnTo>
                    <a:pt x="1447" y="1168"/>
                  </a:lnTo>
                  <a:lnTo>
                    <a:pt x="1453" y="1167"/>
                  </a:lnTo>
                  <a:lnTo>
                    <a:pt x="1460" y="1167"/>
                  </a:lnTo>
                  <a:lnTo>
                    <a:pt x="1464" y="1168"/>
                  </a:lnTo>
                  <a:lnTo>
                    <a:pt x="1469" y="1171"/>
                  </a:lnTo>
                  <a:lnTo>
                    <a:pt x="1472" y="1175"/>
                  </a:lnTo>
                  <a:lnTo>
                    <a:pt x="1477" y="1178"/>
                  </a:lnTo>
                  <a:lnTo>
                    <a:pt x="1478" y="1184"/>
                  </a:lnTo>
                  <a:lnTo>
                    <a:pt x="1479" y="1188"/>
                  </a:lnTo>
                  <a:lnTo>
                    <a:pt x="1481" y="1192"/>
                  </a:lnTo>
                  <a:lnTo>
                    <a:pt x="1479" y="1198"/>
                  </a:lnTo>
                  <a:lnTo>
                    <a:pt x="1478" y="1202"/>
                  </a:lnTo>
                  <a:lnTo>
                    <a:pt x="1477" y="1205"/>
                  </a:lnTo>
                  <a:lnTo>
                    <a:pt x="1472" y="1207"/>
                  </a:lnTo>
                  <a:lnTo>
                    <a:pt x="1468" y="1210"/>
                  </a:lnTo>
                  <a:lnTo>
                    <a:pt x="1462" y="1210"/>
                  </a:lnTo>
                  <a:lnTo>
                    <a:pt x="1455" y="1210"/>
                  </a:lnTo>
                  <a:lnTo>
                    <a:pt x="1451" y="1213"/>
                  </a:lnTo>
                  <a:lnTo>
                    <a:pt x="1448" y="1217"/>
                  </a:lnTo>
                  <a:lnTo>
                    <a:pt x="1447" y="1222"/>
                  </a:lnTo>
                  <a:lnTo>
                    <a:pt x="1447" y="1226"/>
                  </a:lnTo>
                  <a:lnTo>
                    <a:pt x="1448" y="1231"/>
                  </a:lnTo>
                  <a:lnTo>
                    <a:pt x="1451" y="1234"/>
                  </a:lnTo>
                  <a:lnTo>
                    <a:pt x="1454" y="1238"/>
                  </a:lnTo>
                  <a:lnTo>
                    <a:pt x="1460" y="1241"/>
                  </a:lnTo>
                  <a:lnTo>
                    <a:pt x="1458" y="1245"/>
                  </a:lnTo>
                  <a:lnTo>
                    <a:pt x="1454" y="1248"/>
                  </a:lnTo>
                  <a:lnTo>
                    <a:pt x="1451" y="1251"/>
                  </a:lnTo>
                  <a:lnTo>
                    <a:pt x="1448" y="1254"/>
                  </a:lnTo>
                  <a:lnTo>
                    <a:pt x="1451" y="1258"/>
                  </a:lnTo>
                  <a:lnTo>
                    <a:pt x="1453" y="1262"/>
                  </a:lnTo>
                  <a:lnTo>
                    <a:pt x="1455" y="1273"/>
                  </a:lnTo>
                  <a:lnTo>
                    <a:pt x="1464" y="1276"/>
                  </a:lnTo>
                  <a:lnTo>
                    <a:pt x="1471" y="1280"/>
                  </a:lnTo>
                  <a:lnTo>
                    <a:pt x="1475" y="1283"/>
                  </a:lnTo>
                  <a:lnTo>
                    <a:pt x="1477" y="1288"/>
                  </a:lnTo>
                  <a:lnTo>
                    <a:pt x="1478" y="1292"/>
                  </a:lnTo>
                  <a:lnTo>
                    <a:pt x="1479" y="1296"/>
                  </a:lnTo>
                  <a:lnTo>
                    <a:pt x="1478" y="1300"/>
                  </a:lnTo>
                  <a:lnTo>
                    <a:pt x="1477" y="1303"/>
                  </a:lnTo>
                  <a:lnTo>
                    <a:pt x="1472" y="1310"/>
                  </a:lnTo>
                  <a:lnTo>
                    <a:pt x="1469" y="1316"/>
                  </a:lnTo>
                  <a:lnTo>
                    <a:pt x="1468" y="1320"/>
                  </a:lnTo>
                  <a:lnTo>
                    <a:pt x="1469" y="1324"/>
                  </a:lnTo>
                  <a:lnTo>
                    <a:pt x="1464" y="1331"/>
                  </a:lnTo>
                  <a:lnTo>
                    <a:pt x="1455" y="1335"/>
                  </a:lnTo>
                  <a:lnTo>
                    <a:pt x="1440" y="1344"/>
                  </a:lnTo>
                  <a:lnTo>
                    <a:pt x="1441" y="1348"/>
                  </a:lnTo>
                  <a:lnTo>
                    <a:pt x="1441" y="1352"/>
                  </a:lnTo>
                  <a:lnTo>
                    <a:pt x="1440" y="1361"/>
                  </a:lnTo>
                  <a:lnTo>
                    <a:pt x="1437" y="1369"/>
                  </a:lnTo>
                  <a:lnTo>
                    <a:pt x="1434" y="1379"/>
                  </a:lnTo>
                  <a:lnTo>
                    <a:pt x="1437" y="1383"/>
                  </a:lnTo>
                  <a:lnTo>
                    <a:pt x="1439" y="1387"/>
                  </a:lnTo>
                  <a:lnTo>
                    <a:pt x="1439" y="1396"/>
                  </a:lnTo>
                  <a:lnTo>
                    <a:pt x="1436" y="1404"/>
                  </a:lnTo>
                  <a:lnTo>
                    <a:pt x="1433" y="1412"/>
                  </a:lnTo>
                  <a:lnTo>
                    <a:pt x="1437" y="1419"/>
                  </a:lnTo>
                  <a:lnTo>
                    <a:pt x="1439" y="1426"/>
                  </a:lnTo>
                  <a:lnTo>
                    <a:pt x="1441" y="1435"/>
                  </a:lnTo>
                  <a:lnTo>
                    <a:pt x="1441" y="1443"/>
                  </a:lnTo>
                  <a:lnTo>
                    <a:pt x="1439" y="1448"/>
                  </a:lnTo>
                  <a:lnTo>
                    <a:pt x="1436" y="1450"/>
                  </a:lnTo>
                  <a:lnTo>
                    <a:pt x="1434" y="1455"/>
                  </a:lnTo>
                  <a:lnTo>
                    <a:pt x="1434" y="1460"/>
                  </a:lnTo>
                  <a:lnTo>
                    <a:pt x="1453" y="1455"/>
                  </a:lnTo>
                  <a:lnTo>
                    <a:pt x="1464" y="1452"/>
                  </a:lnTo>
                  <a:lnTo>
                    <a:pt x="1477" y="1449"/>
                  </a:lnTo>
                  <a:lnTo>
                    <a:pt x="1488" y="1448"/>
                  </a:lnTo>
                  <a:lnTo>
                    <a:pt x="1499" y="1449"/>
                  </a:lnTo>
                  <a:lnTo>
                    <a:pt x="1510" y="1450"/>
                  </a:lnTo>
                  <a:lnTo>
                    <a:pt x="1519" y="1455"/>
                  </a:lnTo>
                  <a:lnTo>
                    <a:pt x="1524" y="1462"/>
                  </a:lnTo>
                  <a:lnTo>
                    <a:pt x="1530" y="1469"/>
                  </a:lnTo>
                  <a:lnTo>
                    <a:pt x="1541" y="1481"/>
                  </a:lnTo>
                  <a:lnTo>
                    <a:pt x="1552" y="1484"/>
                  </a:lnTo>
                  <a:lnTo>
                    <a:pt x="1562" y="1484"/>
                  </a:lnTo>
                  <a:lnTo>
                    <a:pt x="1580" y="1487"/>
                  </a:lnTo>
                  <a:lnTo>
                    <a:pt x="1589" y="1488"/>
                  </a:lnTo>
                  <a:lnTo>
                    <a:pt x="1597" y="1492"/>
                  </a:lnTo>
                  <a:lnTo>
                    <a:pt x="1603" y="1498"/>
                  </a:lnTo>
                  <a:lnTo>
                    <a:pt x="1608" y="1508"/>
                  </a:lnTo>
                  <a:lnTo>
                    <a:pt x="1610" y="1514"/>
                  </a:lnTo>
                  <a:lnTo>
                    <a:pt x="1608" y="1518"/>
                  </a:lnTo>
                  <a:lnTo>
                    <a:pt x="1606" y="1528"/>
                  </a:lnTo>
                  <a:lnTo>
                    <a:pt x="1600" y="1537"/>
                  </a:lnTo>
                  <a:lnTo>
                    <a:pt x="1599" y="1542"/>
                  </a:lnTo>
                  <a:lnTo>
                    <a:pt x="1597" y="1547"/>
                  </a:lnTo>
                  <a:lnTo>
                    <a:pt x="1597" y="1551"/>
                  </a:lnTo>
                  <a:lnTo>
                    <a:pt x="1599" y="1557"/>
                  </a:lnTo>
                  <a:lnTo>
                    <a:pt x="1601" y="1567"/>
                  </a:lnTo>
                  <a:lnTo>
                    <a:pt x="1603" y="1573"/>
                  </a:lnTo>
                  <a:lnTo>
                    <a:pt x="1604" y="1578"/>
                  </a:lnTo>
                  <a:lnTo>
                    <a:pt x="1603" y="1584"/>
                  </a:lnTo>
                  <a:lnTo>
                    <a:pt x="1601" y="1589"/>
                  </a:lnTo>
                  <a:lnTo>
                    <a:pt x="1590" y="1608"/>
                  </a:lnTo>
                  <a:lnTo>
                    <a:pt x="1578" y="1627"/>
                  </a:lnTo>
                  <a:lnTo>
                    <a:pt x="1550" y="1667"/>
                  </a:lnTo>
                  <a:lnTo>
                    <a:pt x="1530" y="1675"/>
                  </a:lnTo>
                  <a:lnTo>
                    <a:pt x="1510" y="1682"/>
                  </a:lnTo>
                  <a:lnTo>
                    <a:pt x="1524" y="1683"/>
                  </a:lnTo>
                  <a:lnTo>
                    <a:pt x="1538" y="1686"/>
                  </a:lnTo>
                  <a:lnTo>
                    <a:pt x="1566" y="1695"/>
                  </a:lnTo>
                  <a:lnTo>
                    <a:pt x="1621" y="1713"/>
                  </a:lnTo>
                  <a:lnTo>
                    <a:pt x="1625" y="1709"/>
                  </a:lnTo>
                  <a:lnTo>
                    <a:pt x="1631" y="1706"/>
                  </a:lnTo>
                  <a:lnTo>
                    <a:pt x="1645" y="1702"/>
                  </a:lnTo>
                  <a:lnTo>
                    <a:pt x="1658" y="1699"/>
                  </a:lnTo>
                  <a:lnTo>
                    <a:pt x="1670" y="1695"/>
                  </a:lnTo>
                  <a:lnTo>
                    <a:pt x="1683" y="1689"/>
                  </a:lnTo>
                  <a:lnTo>
                    <a:pt x="1694" y="1682"/>
                  </a:lnTo>
                  <a:lnTo>
                    <a:pt x="1719" y="1665"/>
                  </a:lnTo>
                  <a:lnTo>
                    <a:pt x="1763" y="1633"/>
                  </a:lnTo>
                  <a:lnTo>
                    <a:pt x="1802" y="1606"/>
                  </a:lnTo>
                  <a:lnTo>
                    <a:pt x="1820" y="1592"/>
                  </a:lnTo>
                  <a:lnTo>
                    <a:pt x="1839" y="1577"/>
                  </a:lnTo>
                  <a:lnTo>
                    <a:pt x="1861" y="1551"/>
                  </a:lnTo>
                  <a:lnTo>
                    <a:pt x="1882" y="1528"/>
                  </a:lnTo>
                  <a:lnTo>
                    <a:pt x="1916" y="1490"/>
                  </a:lnTo>
                  <a:lnTo>
                    <a:pt x="1933" y="1470"/>
                  </a:lnTo>
                  <a:lnTo>
                    <a:pt x="1950" y="1450"/>
                  </a:lnTo>
                  <a:lnTo>
                    <a:pt x="1965" y="1429"/>
                  </a:lnTo>
                  <a:lnTo>
                    <a:pt x="1979" y="1408"/>
                  </a:lnTo>
                  <a:lnTo>
                    <a:pt x="1992" y="1386"/>
                  </a:lnTo>
                  <a:lnTo>
                    <a:pt x="2003" y="1362"/>
                  </a:lnTo>
                  <a:lnTo>
                    <a:pt x="2011" y="1335"/>
                  </a:lnTo>
                  <a:lnTo>
                    <a:pt x="2020" y="1309"/>
                  </a:lnTo>
                  <a:lnTo>
                    <a:pt x="2027" y="1280"/>
                  </a:lnTo>
                  <a:lnTo>
                    <a:pt x="2035" y="1252"/>
                  </a:lnTo>
                  <a:lnTo>
                    <a:pt x="2037" y="1241"/>
                  </a:lnTo>
                  <a:lnTo>
                    <a:pt x="2039" y="1229"/>
                  </a:lnTo>
                  <a:lnTo>
                    <a:pt x="2041" y="1217"/>
                  </a:lnTo>
                  <a:lnTo>
                    <a:pt x="2042" y="1205"/>
                  </a:lnTo>
                  <a:lnTo>
                    <a:pt x="2042" y="1191"/>
                  </a:lnTo>
                  <a:lnTo>
                    <a:pt x="2041" y="1177"/>
                  </a:lnTo>
                  <a:lnTo>
                    <a:pt x="2038" y="1163"/>
                  </a:lnTo>
                  <a:lnTo>
                    <a:pt x="2035" y="1149"/>
                  </a:lnTo>
                  <a:lnTo>
                    <a:pt x="2027" y="1123"/>
                  </a:lnTo>
                  <a:lnTo>
                    <a:pt x="2020" y="1099"/>
                  </a:lnTo>
                  <a:lnTo>
                    <a:pt x="2014" y="1095"/>
                  </a:lnTo>
                  <a:lnTo>
                    <a:pt x="2007" y="1092"/>
                  </a:lnTo>
                  <a:lnTo>
                    <a:pt x="1995" y="1088"/>
                  </a:lnTo>
                  <a:lnTo>
                    <a:pt x="1980" y="1085"/>
                  </a:lnTo>
                  <a:lnTo>
                    <a:pt x="1965" y="1084"/>
                  </a:lnTo>
                  <a:lnTo>
                    <a:pt x="1934" y="1084"/>
                  </a:lnTo>
                  <a:lnTo>
                    <a:pt x="1920" y="1084"/>
                  </a:lnTo>
                  <a:lnTo>
                    <a:pt x="1906" y="1081"/>
                  </a:lnTo>
                  <a:lnTo>
                    <a:pt x="1896" y="1078"/>
                  </a:lnTo>
                  <a:lnTo>
                    <a:pt x="1888" y="1073"/>
                  </a:lnTo>
                  <a:lnTo>
                    <a:pt x="1882" y="1066"/>
                  </a:lnTo>
                  <a:lnTo>
                    <a:pt x="1877" y="1059"/>
                  </a:lnTo>
                  <a:lnTo>
                    <a:pt x="1872" y="1050"/>
                  </a:lnTo>
                  <a:lnTo>
                    <a:pt x="1868" y="1042"/>
                  </a:lnTo>
                  <a:lnTo>
                    <a:pt x="1867" y="1032"/>
                  </a:lnTo>
                  <a:lnTo>
                    <a:pt x="1865" y="1024"/>
                  </a:lnTo>
                  <a:lnTo>
                    <a:pt x="1865" y="1004"/>
                  </a:lnTo>
                  <a:lnTo>
                    <a:pt x="1868" y="987"/>
                  </a:lnTo>
                  <a:lnTo>
                    <a:pt x="1872" y="972"/>
                  </a:lnTo>
                  <a:lnTo>
                    <a:pt x="1878" y="960"/>
                  </a:lnTo>
                  <a:lnTo>
                    <a:pt x="1878" y="963"/>
                  </a:lnTo>
                  <a:lnTo>
                    <a:pt x="1878" y="965"/>
                  </a:lnTo>
                  <a:lnTo>
                    <a:pt x="1881" y="956"/>
                  </a:lnTo>
                  <a:lnTo>
                    <a:pt x="1885" y="949"/>
                  </a:lnTo>
                  <a:lnTo>
                    <a:pt x="1889" y="942"/>
                  </a:lnTo>
                  <a:lnTo>
                    <a:pt x="1889" y="938"/>
                  </a:lnTo>
                  <a:lnTo>
                    <a:pt x="1889" y="934"/>
                  </a:lnTo>
                  <a:lnTo>
                    <a:pt x="1886" y="941"/>
                  </a:lnTo>
                  <a:lnTo>
                    <a:pt x="1885" y="946"/>
                  </a:lnTo>
                  <a:lnTo>
                    <a:pt x="1882" y="952"/>
                  </a:lnTo>
                  <a:lnTo>
                    <a:pt x="1877" y="958"/>
                  </a:lnTo>
                  <a:lnTo>
                    <a:pt x="1884" y="942"/>
                  </a:lnTo>
                  <a:lnTo>
                    <a:pt x="1891" y="927"/>
                  </a:lnTo>
                  <a:lnTo>
                    <a:pt x="1906" y="896"/>
                  </a:lnTo>
                  <a:lnTo>
                    <a:pt x="1923" y="868"/>
                  </a:lnTo>
                  <a:lnTo>
                    <a:pt x="1940" y="838"/>
                  </a:lnTo>
                  <a:close/>
                  <a:moveTo>
                    <a:pt x="1976" y="783"/>
                  </a:moveTo>
                  <a:lnTo>
                    <a:pt x="1976" y="783"/>
                  </a:lnTo>
                  <a:lnTo>
                    <a:pt x="1976" y="792"/>
                  </a:lnTo>
                  <a:lnTo>
                    <a:pt x="1975" y="800"/>
                  </a:lnTo>
                  <a:lnTo>
                    <a:pt x="1972" y="809"/>
                  </a:lnTo>
                  <a:lnTo>
                    <a:pt x="1968" y="817"/>
                  </a:lnTo>
                  <a:lnTo>
                    <a:pt x="1959" y="834"/>
                  </a:lnTo>
                  <a:lnTo>
                    <a:pt x="1955" y="844"/>
                  </a:lnTo>
                  <a:lnTo>
                    <a:pt x="1954" y="854"/>
                  </a:lnTo>
                  <a:lnTo>
                    <a:pt x="1941" y="872"/>
                  </a:lnTo>
                  <a:lnTo>
                    <a:pt x="1929" y="893"/>
                  </a:lnTo>
                  <a:lnTo>
                    <a:pt x="1903" y="938"/>
                  </a:lnTo>
                  <a:lnTo>
                    <a:pt x="1891" y="963"/>
                  </a:lnTo>
                  <a:lnTo>
                    <a:pt x="1886" y="976"/>
                  </a:lnTo>
                  <a:lnTo>
                    <a:pt x="1882" y="990"/>
                  </a:lnTo>
                  <a:lnTo>
                    <a:pt x="1879" y="1004"/>
                  </a:lnTo>
                  <a:lnTo>
                    <a:pt x="1878" y="1018"/>
                  </a:lnTo>
                  <a:lnTo>
                    <a:pt x="1878" y="1032"/>
                  </a:lnTo>
                  <a:lnTo>
                    <a:pt x="1879" y="1046"/>
                  </a:lnTo>
                  <a:lnTo>
                    <a:pt x="1882" y="1046"/>
                  </a:lnTo>
                  <a:lnTo>
                    <a:pt x="1885" y="1049"/>
                  </a:lnTo>
                  <a:lnTo>
                    <a:pt x="1888" y="1054"/>
                  </a:lnTo>
                  <a:lnTo>
                    <a:pt x="1891" y="1059"/>
                  </a:lnTo>
                  <a:lnTo>
                    <a:pt x="1892" y="1060"/>
                  </a:lnTo>
                  <a:lnTo>
                    <a:pt x="1895" y="1060"/>
                  </a:lnTo>
                  <a:lnTo>
                    <a:pt x="1893" y="1054"/>
                  </a:lnTo>
                  <a:lnTo>
                    <a:pt x="1893" y="1049"/>
                  </a:lnTo>
                  <a:lnTo>
                    <a:pt x="1895" y="1039"/>
                  </a:lnTo>
                  <a:lnTo>
                    <a:pt x="1895" y="1031"/>
                  </a:lnTo>
                  <a:lnTo>
                    <a:pt x="1895" y="1021"/>
                  </a:lnTo>
                  <a:lnTo>
                    <a:pt x="1906" y="991"/>
                  </a:lnTo>
                  <a:lnTo>
                    <a:pt x="1917" y="963"/>
                  </a:lnTo>
                  <a:lnTo>
                    <a:pt x="1929" y="935"/>
                  </a:lnTo>
                  <a:lnTo>
                    <a:pt x="1940" y="906"/>
                  </a:lnTo>
                  <a:lnTo>
                    <a:pt x="1948" y="890"/>
                  </a:lnTo>
                  <a:lnTo>
                    <a:pt x="1957" y="876"/>
                  </a:lnTo>
                  <a:lnTo>
                    <a:pt x="1976" y="847"/>
                  </a:lnTo>
                  <a:lnTo>
                    <a:pt x="1985" y="831"/>
                  </a:lnTo>
                  <a:lnTo>
                    <a:pt x="1992" y="817"/>
                  </a:lnTo>
                  <a:lnTo>
                    <a:pt x="1997" y="800"/>
                  </a:lnTo>
                  <a:lnTo>
                    <a:pt x="2000" y="783"/>
                  </a:lnTo>
                  <a:lnTo>
                    <a:pt x="2002" y="776"/>
                  </a:lnTo>
                  <a:lnTo>
                    <a:pt x="2003" y="768"/>
                  </a:lnTo>
                  <a:lnTo>
                    <a:pt x="2003" y="761"/>
                  </a:lnTo>
                  <a:lnTo>
                    <a:pt x="2002" y="753"/>
                  </a:lnTo>
                  <a:lnTo>
                    <a:pt x="1997" y="736"/>
                  </a:lnTo>
                  <a:lnTo>
                    <a:pt x="1990" y="722"/>
                  </a:lnTo>
                  <a:lnTo>
                    <a:pt x="1989" y="739"/>
                  </a:lnTo>
                  <a:lnTo>
                    <a:pt x="1987" y="755"/>
                  </a:lnTo>
                  <a:lnTo>
                    <a:pt x="1983" y="771"/>
                  </a:lnTo>
                  <a:lnTo>
                    <a:pt x="1980" y="778"/>
                  </a:lnTo>
                  <a:lnTo>
                    <a:pt x="1976" y="783"/>
                  </a:lnTo>
                  <a:close/>
                  <a:moveTo>
                    <a:pt x="1405" y="795"/>
                  </a:moveTo>
                  <a:lnTo>
                    <a:pt x="1405" y="795"/>
                  </a:lnTo>
                  <a:lnTo>
                    <a:pt x="1401" y="796"/>
                  </a:lnTo>
                  <a:lnTo>
                    <a:pt x="1396" y="799"/>
                  </a:lnTo>
                  <a:lnTo>
                    <a:pt x="1388" y="805"/>
                  </a:lnTo>
                  <a:lnTo>
                    <a:pt x="1371" y="813"/>
                  </a:lnTo>
                  <a:lnTo>
                    <a:pt x="1356" y="821"/>
                  </a:lnTo>
                  <a:lnTo>
                    <a:pt x="1350" y="827"/>
                  </a:lnTo>
                  <a:lnTo>
                    <a:pt x="1345" y="834"/>
                  </a:lnTo>
                  <a:lnTo>
                    <a:pt x="1342" y="840"/>
                  </a:lnTo>
                  <a:lnTo>
                    <a:pt x="1339" y="847"/>
                  </a:lnTo>
                  <a:lnTo>
                    <a:pt x="1361" y="845"/>
                  </a:lnTo>
                  <a:lnTo>
                    <a:pt x="1374" y="847"/>
                  </a:lnTo>
                  <a:lnTo>
                    <a:pt x="1388" y="848"/>
                  </a:lnTo>
                  <a:lnTo>
                    <a:pt x="1399" y="851"/>
                  </a:lnTo>
                  <a:lnTo>
                    <a:pt x="1405" y="852"/>
                  </a:lnTo>
                  <a:lnTo>
                    <a:pt x="1409" y="855"/>
                  </a:lnTo>
                  <a:lnTo>
                    <a:pt x="1412" y="859"/>
                  </a:lnTo>
                  <a:lnTo>
                    <a:pt x="1415" y="863"/>
                  </a:lnTo>
                  <a:lnTo>
                    <a:pt x="1416" y="869"/>
                  </a:lnTo>
                  <a:lnTo>
                    <a:pt x="1416" y="875"/>
                  </a:lnTo>
                  <a:lnTo>
                    <a:pt x="1415" y="882"/>
                  </a:lnTo>
                  <a:lnTo>
                    <a:pt x="1409" y="892"/>
                  </a:lnTo>
                  <a:lnTo>
                    <a:pt x="1406" y="896"/>
                  </a:lnTo>
                  <a:lnTo>
                    <a:pt x="1404" y="900"/>
                  </a:lnTo>
                  <a:lnTo>
                    <a:pt x="1399" y="903"/>
                  </a:lnTo>
                  <a:lnTo>
                    <a:pt x="1395" y="903"/>
                  </a:lnTo>
                  <a:lnTo>
                    <a:pt x="1392" y="899"/>
                  </a:lnTo>
                  <a:lnTo>
                    <a:pt x="1385" y="896"/>
                  </a:lnTo>
                  <a:lnTo>
                    <a:pt x="1380" y="896"/>
                  </a:lnTo>
                  <a:lnTo>
                    <a:pt x="1377" y="896"/>
                  </a:lnTo>
                  <a:lnTo>
                    <a:pt x="1374" y="899"/>
                  </a:lnTo>
                  <a:lnTo>
                    <a:pt x="1375" y="907"/>
                  </a:lnTo>
                  <a:lnTo>
                    <a:pt x="1375" y="914"/>
                  </a:lnTo>
                  <a:lnTo>
                    <a:pt x="1373" y="921"/>
                  </a:lnTo>
                  <a:lnTo>
                    <a:pt x="1370" y="928"/>
                  </a:lnTo>
                  <a:lnTo>
                    <a:pt x="1373" y="932"/>
                  </a:lnTo>
                  <a:lnTo>
                    <a:pt x="1375" y="936"/>
                  </a:lnTo>
                  <a:lnTo>
                    <a:pt x="1377" y="941"/>
                  </a:lnTo>
                  <a:lnTo>
                    <a:pt x="1377" y="946"/>
                  </a:lnTo>
                  <a:lnTo>
                    <a:pt x="1373" y="949"/>
                  </a:lnTo>
                  <a:lnTo>
                    <a:pt x="1370" y="952"/>
                  </a:lnTo>
                  <a:lnTo>
                    <a:pt x="1368" y="955"/>
                  </a:lnTo>
                  <a:lnTo>
                    <a:pt x="1367" y="959"/>
                  </a:lnTo>
                  <a:lnTo>
                    <a:pt x="1367" y="966"/>
                  </a:lnTo>
                  <a:lnTo>
                    <a:pt x="1368" y="974"/>
                  </a:lnTo>
                  <a:lnTo>
                    <a:pt x="1371" y="983"/>
                  </a:lnTo>
                  <a:lnTo>
                    <a:pt x="1371" y="993"/>
                  </a:lnTo>
                  <a:lnTo>
                    <a:pt x="1371" y="1001"/>
                  </a:lnTo>
                  <a:lnTo>
                    <a:pt x="1368" y="1005"/>
                  </a:lnTo>
                  <a:lnTo>
                    <a:pt x="1366" y="1010"/>
                  </a:lnTo>
                  <a:lnTo>
                    <a:pt x="1388" y="1010"/>
                  </a:lnTo>
                  <a:lnTo>
                    <a:pt x="1398" y="1008"/>
                  </a:lnTo>
                  <a:lnTo>
                    <a:pt x="1409" y="1007"/>
                  </a:lnTo>
                  <a:lnTo>
                    <a:pt x="1411" y="1010"/>
                  </a:lnTo>
                  <a:lnTo>
                    <a:pt x="1415" y="1012"/>
                  </a:lnTo>
                  <a:lnTo>
                    <a:pt x="1418" y="1014"/>
                  </a:lnTo>
                  <a:lnTo>
                    <a:pt x="1420" y="1018"/>
                  </a:lnTo>
                  <a:lnTo>
                    <a:pt x="1432" y="1010"/>
                  </a:lnTo>
                  <a:lnTo>
                    <a:pt x="1441" y="1001"/>
                  </a:lnTo>
                  <a:lnTo>
                    <a:pt x="1451" y="991"/>
                  </a:lnTo>
                  <a:lnTo>
                    <a:pt x="1454" y="987"/>
                  </a:lnTo>
                  <a:lnTo>
                    <a:pt x="1457" y="980"/>
                  </a:lnTo>
                  <a:lnTo>
                    <a:pt x="1458" y="973"/>
                  </a:lnTo>
                  <a:lnTo>
                    <a:pt x="1458" y="966"/>
                  </a:lnTo>
                  <a:lnTo>
                    <a:pt x="1458" y="951"/>
                  </a:lnTo>
                  <a:lnTo>
                    <a:pt x="1460" y="944"/>
                  </a:lnTo>
                  <a:lnTo>
                    <a:pt x="1461" y="936"/>
                  </a:lnTo>
                  <a:lnTo>
                    <a:pt x="1467" y="931"/>
                  </a:lnTo>
                  <a:lnTo>
                    <a:pt x="1474" y="927"/>
                  </a:lnTo>
                  <a:lnTo>
                    <a:pt x="1481" y="927"/>
                  </a:lnTo>
                  <a:lnTo>
                    <a:pt x="1488" y="925"/>
                  </a:lnTo>
                  <a:lnTo>
                    <a:pt x="1493" y="913"/>
                  </a:lnTo>
                  <a:lnTo>
                    <a:pt x="1496" y="907"/>
                  </a:lnTo>
                  <a:lnTo>
                    <a:pt x="1499" y="900"/>
                  </a:lnTo>
                  <a:lnTo>
                    <a:pt x="1499" y="894"/>
                  </a:lnTo>
                  <a:lnTo>
                    <a:pt x="1498" y="889"/>
                  </a:lnTo>
                  <a:lnTo>
                    <a:pt x="1493" y="879"/>
                  </a:lnTo>
                  <a:lnTo>
                    <a:pt x="1488" y="871"/>
                  </a:lnTo>
                  <a:lnTo>
                    <a:pt x="1482" y="862"/>
                  </a:lnTo>
                  <a:lnTo>
                    <a:pt x="1475" y="852"/>
                  </a:lnTo>
                  <a:lnTo>
                    <a:pt x="1472" y="842"/>
                  </a:lnTo>
                  <a:lnTo>
                    <a:pt x="1471" y="837"/>
                  </a:lnTo>
                  <a:lnTo>
                    <a:pt x="1471" y="831"/>
                  </a:lnTo>
                  <a:lnTo>
                    <a:pt x="1472" y="824"/>
                  </a:lnTo>
                  <a:lnTo>
                    <a:pt x="1475" y="817"/>
                  </a:lnTo>
                  <a:lnTo>
                    <a:pt x="1468" y="812"/>
                  </a:lnTo>
                  <a:lnTo>
                    <a:pt x="1461" y="806"/>
                  </a:lnTo>
                  <a:lnTo>
                    <a:pt x="1453" y="800"/>
                  </a:lnTo>
                  <a:lnTo>
                    <a:pt x="1443" y="798"/>
                  </a:lnTo>
                  <a:lnTo>
                    <a:pt x="1433" y="795"/>
                  </a:lnTo>
                  <a:lnTo>
                    <a:pt x="1423" y="793"/>
                  </a:lnTo>
                  <a:lnTo>
                    <a:pt x="1415" y="793"/>
                  </a:lnTo>
                  <a:lnTo>
                    <a:pt x="1405" y="795"/>
                  </a:lnTo>
                  <a:close/>
                  <a:moveTo>
                    <a:pt x="570" y="816"/>
                  </a:moveTo>
                  <a:lnTo>
                    <a:pt x="570" y="816"/>
                  </a:lnTo>
                  <a:lnTo>
                    <a:pt x="574" y="851"/>
                  </a:lnTo>
                  <a:lnTo>
                    <a:pt x="578" y="866"/>
                  </a:lnTo>
                  <a:lnTo>
                    <a:pt x="579" y="875"/>
                  </a:lnTo>
                  <a:lnTo>
                    <a:pt x="584" y="882"/>
                  </a:lnTo>
                  <a:lnTo>
                    <a:pt x="610" y="994"/>
                  </a:lnTo>
                  <a:lnTo>
                    <a:pt x="622" y="1050"/>
                  </a:lnTo>
                  <a:lnTo>
                    <a:pt x="633" y="1105"/>
                  </a:lnTo>
                  <a:lnTo>
                    <a:pt x="650" y="1105"/>
                  </a:lnTo>
                  <a:lnTo>
                    <a:pt x="669" y="1106"/>
                  </a:lnTo>
                  <a:lnTo>
                    <a:pt x="686" y="1109"/>
                  </a:lnTo>
                  <a:lnTo>
                    <a:pt x="702" y="1112"/>
                  </a:lnTo>
                  <a:lnTo>
                    <a:pt x="702" y="1104"/>
                  </a:lnTo>
                  <a:lnTo>
                    <a:pt x="703" y="1094"/>
                  </a:lnTo>
                  <a:lnTo>
                    <a:pt x="706" y="1083"/>
                  </a:lnTo>
                  <a:lnTo>
                    <a:pt x="710" y="1073"/>
                  </a:lnTo>
                  <a:lnTo>
                    <a:pt x="716" y="1063"/>
                  </a:lnTo>
                  <a:lnTo>
                    <a:pt x="723" y="1054"/>
                  </a:lnTo>
                  <a:lnTo>
                    <a:pt x="730" y="1049"/>
                  </a:lnTo>
                  <a:lnTo>
                    <a:pt x="738" y="1046"/>
                  </a:lnTo>
                  <a:lnTo>
                    <a:pt x="747" y="1045"/>
                  </a:lnTo>
                  <a:lnTo>
                    <a:pt x="754" y="1043"/>
                  </a:lnTo>
                  <a:lnTo>
                    <a:pt x="770" y="1043"/>
                  </a:lnTo>
                  <a:lnTo>
                    <a:pt x="784" y="1045"/>
                  </a:lnTo>
                  <a:lnTo>
                    <a:pt x="793" y="1043"/>
                  </a:lnTo>
                  <a:lnTo>
                    <a:pt x="800" y="1043"/>
                  </a:lnTo>
                  <a:lnTo>
                    <a:pt x="786" y="1026"/>
                  </a:lnTo>
                  <a:lnTo>
                    <a:pt x="773" y="1010"/>
                  </a:lnTo>
                  <a:lnTo>
                    <a:pt x="744" y="979"/>
                  </a:lnTo>
                  <a:lnTo>
                    <a:pt x="716" y="948"/>
                  </a:lnTo>
                  <a:lnTo>
                    <a:pt x="686" y="915"/>
                  </a:lnTo>
                  <a:lnTo>
                    <a:pt x="685" y="914"/>
                  </a:lnTo>
                  <a:lnTo>
                    <a:pt x="682" y="914"/>
                  </a:lnTo>
                  <a:lnTo>
                    <a:pt x="681" y="914"/>
                  </a:lnTo>
                  <a:lnTo>
                    <a:pt x="678" y="913"/>
                  </a:lnTo>
                  <a:lnTo>
                    <a:pt x="668" y="900"/>
                  </a:lnTo>
                  <a:lnTo>
                    <a:pt x="655" y="887"/>
                  </a:lnTo>
                  <a:lnTo>
                    <a:pt x="630" y="862"/>
                  </a:lnTo>
                  <a:lnTo>
                    <a:pt x="615" y="845"/>
                  </a:lnTo>
                  <a:lnTo>
                    <a:pt x="599" y="830"/>
                  </a:lnTo>
                  <a:lnTo>
                    <a:pt x="592" y="821"/>
                  </a:lnTo>
                  <a:lnTo>
                    <a:pt x="584" y="814"/>
                  </a:lnTo>
                  <a:lnTo>
                    <a:pt x="574" y="809"/>
                  </a:lnTo>
                  <a:lnTo>
                    <a:pt x="564" y="805"/>
                  </a:lnTo>
                  <a:lnTo>
                    <a:pt x="563" y="809"/>
                  </a:lnTo>
                  <a:lnTo>
                    <a:pt x="564" y="812"/>
                  </a:lnTo>
                  <a:lnTo>
                    <a:pt x="567" y="813"/>
                  </a:lnTo>
                  <a:lnTo>
                    <a:pt x="570" y="816"/>
                  </a:lnTo>
                  <a:close/>
                  <a:moveTo>
                    <a:pt x="1394" y="862"/>
                  </a:moveTo>
                  <a:lnTo>
                    <a:pt x="1394" y="862"/>
                  </a:lnTo>
                  <a:lnTo>
                    <a:pt x="1377" y="859"/>
                  </a:lnTo>
                  <a:lnTo>
                    <a:pt x="1361" y="858"/>
                  </a:lnTo>
                  <a:lnTo>
                    <a:pt x="1326" y="858"/>
                  </a:lnTo>
                  <a:lnTo>
                    <a:pt x="1113" y="858"/>
                  </a:lnTo>
                  <a:lnTo>
                    <a:pt x="1006" y="859"/>
                  </a:lnTo>
                  <a:lnTo>
                    <a:pt x="904" y="861"/>
                  </a:lnTo>
                  <a:lnTo>
                    <a:pt x="904" y="863"/>
                  </a:lnTo>
                  <a:lnTo>
                    <a:pt x="905" y="866"/>
                  </a:lnTo>
                  <a:lnTo>
                    <a:pt x="905" y="869"/>
                  </a:lnTo>
                  <a:lnTo>
                    <a:pt x="902" y="871"/>
                  </a:lnTo>
                  <a:lnTo>
                    <a:pt x="901" y="869"/>
                  </a:lnTo>
                  <a:lnTo>
                    <a:pt x="900" y="869"/>
                  </a:lnTo>
                  <a:lnTo>
                    <a:pt x="898" y="865"/>
                  </a:lnTo>
                  <a:lnTo>
                    <a:pt x="897" y="862"/>
                  </a:lnTo>
                  <a:lnTo>
                    <a:pt x="895" y="862"/>
                  </a:lnTo>
                  <a:lnTo>
                    <a:pt x="894" y="862"/>
                  </a:lnTo>
                  <a:lnTo>
                    <a:pt x="888" y="863"/>
                  </a:lnTo>
                  <a:lnTo>
                    <a:pt x="881" y="863"/>
                  </a:lnTo>
                  <a:lnTo>
                    <a:pt x="869" y="863"/>
                  </a:lnTo>
                  <a:lnTo>
                    <a:pt x="856" y="862"/>
                  </a:lnTo>
                  <a:lnTo>
                    <a:pt x="849" y="863"/>
                  </a:lnTo>
                  <a:lnTo>
                    <a:pt x="843" y="865"/>
                  </a:lnTo>
                  <a:lnTo>
                    <a:pt x="838" y="868"/>
                  </a:lnTo>
                  <a:lnTo>
                    <a:pt x="832" y="873"/>
                  </a:lnTo>
                  <a:lnTo>
                    <a:pt x="822" y="885"/>
                  </a:lnTo>
                  <a:lnTo>
                    <a:pt x="824" y="887"/>
                  </a:lnTo>
                  <a:lnTo>
                    <a:pt x="825" y="892"/>
                  </a:lnTo>
                  <a:lnTo>
                    <a:pt x="827" y="894"/>
                  </a:lnTo>
                  <a:lnTo>
                    <a:pt x="827" y="896"/>
                  </a:lnTo>
                  <a:lnTo>
                    <a:pt x="825" y="899"/>
                  </a:lnTo>
                  <a:lnTo>
                    <a:pt x="824" y="900"/>
                  </a:lnTo>
                  <a:lnTo>
                    <a:pt x="822" y="900"/>
                  </a:lnTo>
                  <a:lnTo>
                    <a:pt x="820" y="897"/>
                  </a:lnTo>
                  <a:lnTo>
                    <a:pt x="817" y="896"/>
                  </a:lnTo>
                  <a:lnTo>
                    <a:pt x="815" y="896"/>
                  </a:lnTo>
                  <a:lnTo>
                    <a:pt x="815" y="899"/>
                  </a:lnTo>
                  <a:lnTo>
                    <a:pt x="810" y="907"/>
                  </a:lnTo>
                  <a:lnTo>
                    <a:pt x="805" y="917"/>
                  </a:lnTo>
                  <a:lnTo>
                    <a:pt x="803" y="927"/>
                  </a:lnTo>
                  <a:lnTo>
                    <a:pt x="801" y="938"/>
                  </a:lnTo>
                  <a:lnTo>
                    <a:pt x="800" y="949"/>
                  </a:lnTo>
                  <a:lnTo>
                    <a:pt x="800" y="960"/>
                  </a:lnTo>
                  <a:lnTo>
                    <a:pt x="800" y="970"/>
                  </a:lnTo>
                  <a:lnTo>
                    <a:pt x="801" y="981"/>
                  </a:lnTo>
                  <a:lnTo>
                    <a:pt x="804" y="991"/>
                  </a:lnTo>
                  <a:lnTo>
                    <a:pt x="807" y="1002"/>
                  </a:lnTo>
                  <a:lnTo>
                    <a:pt x="811" y="1011"/>
                  </a:lnTo>
                  <a:lnTo>
                    <a:pt x="817" y="1019"/>
                  </a:lnTo>
                  <a:lnTo>
                    <a:pt x="822" y="1028"/>
                  </a:lnTo>
                  <a:lnTo>
                    <a:pt x="828" y="1035"/>
                  </a:lnTo>
                  <a:lnTo>
                    <a:pt x="836" y="1040"/>
                  </a:lnTo>
                  <a:lnTo>
                    <a:pt x="843" y="1045"/>
                  </a:lnTo>
                  <a:lnTo>
                    <a:pt x="894" y="1042"/>
                  </a:lnTo>
                  <a:lnTo>
                    <a:pt x="944" y="1040"/>
                  </a:lnTo>
                  <a:lnTo>
                    <a:pt x="1048" y="1040"/>
                  </a:lnTo>
                  <a:lnTo>
                    <a:pt x="1149" y="1040"/>
                  </a:lnTo>
                  <a:lnTo>
                    <a:pt x="1199" y="1040"/>
                  </a:lnTo>
                  <a:lnTo>
                    <a:pt x="1246" y="1040"/>
                  </a:lnTo>
                  <a:lnTo>
                    <a:pt x="1409" y="1035"/>
                  </a:lnTo>
                  <a:lnTo>
                    <a:pt x="1406" y="1031"/>
                  </a:lnTo>
                  <a:lnTo>
                    <a:pt x="1404" y="1028"/>
                  </a:lnTo>
                  <a:lnTo>
                    <a:pt x="1399" y="1025"/>
                  </a:lnTo>
                  <a:lnTo>
                    <a:pt x="1395" y="1024"/>
                  </a:lnTo>
                  <a:lnTo>
                    <a:pt x="1385" y="1024"/>
                  </a:lnTo>
                  <a:lnTo>
                    <a:pt x="1374" y="1025"/>
                  </a:lnTo>
                  <a:lnTo>
                    <a:pt x="1319" y="1024"/>
                  </a:lnTo>
                  <a:lnTo>
                    <a:pt x="1265" y="1021"/>
                  </a:lnTo>
                  <a:lnTo>
                    <a:pt x="1208" y="1019"/>
                  </a:lnTo>
                  <a:lnTo>
                    <a:pt x="1147" y="1021"/>
                  </a:lnTo>
                  <a:lnTo>
                    <a:pt x="1110" y="1021"/>
                  </a:lnTo>
                  <a:lnTo>
                    <a:pt x="1074" y="1021"/>
                  </a:lnTo>
                  <a:lnTo>
                    <a:pt x="999" y="1019"/>
                  </a:lnTo>
                  <a:lnTo>
                    <a:pt x="961" y="1019"/>
                  </a:lnTo>
                  <a:lnTo>
                    <a:pt x="923" y="1019"/>
                  </a:lnTo>
                  <a:lnTo>
                    <a:pt x="886" y="1022"/>
                  </a:lnTo>
                  <a:lnTo>
                    <a:pt x="849" y="1026"/>
                  </a:lnTo>
                  <a:lnTo>
                    <a:pt x="843" y="1019"/>
                  </a:lnTo>
                  <a:lnTo>
                    <a:pt x="838" y="1012"/>
                  </a:lnTo>
                  <a:lnTo>
                    <a:pt x="832" y="1005"/>
                  </a:lnTo>
                  <a:lnTo>
                    <a:pt x="829" y="997"/>
                  </a:lnTo>
                  <a:lnTo>
                    <a:pt x="827" y="988"/>
                  </a:lnTo>
                  <a:lnTo>
                    <a:pt x="824" y="979"/>
                  </a:lnTo>
                  <a:lnTo>
                    <a:pt x="822" y="960"/>
                  </a:lnTo>
                  <a:lnTo>
                    <a:pt x="824" y="941"/>
                  </a:lnTo>
                  <a:lnTo>
                    <a:pt x="827" y="922"/>
                  </a:lnTo>
                  <a:lnTo>
                    <a:pt x="832" y="904"/>
                  </a:lnTo>
                  <a:lnTo>
                    <a:pt x="839" y="890"/>
                  </a:lnTo>
                  <a:lnTo>
                    <a:pt x="846" y="886"/>
                  </a:lnTo>
                  <a:lnTo>
                    <a:pt x="852" y="883"/>
                  </a:lnTo>
                  <a:lnTo>
                    <a:pt x="859" y="883"/>
                  </a:lnTo>
                  <a:lnTo>
                    <a:pt x="866" y="883"/>
                  </a:lnTo>
                  <a:lnTo>
                    <a:pt x="880" y="885"/>
                  </a:lnTo>
                  <a:lnTo>
                    <a:pt x="895" y="886"/>
                  </a:lnTo>
                  <a:lnTo>
                    <a:pt x="988" y="882"/>
                  </a:lnTo>
                  <a:lnTo>
                    <a:pt x="1064" y="879"/>
                  </a:lnTo>
                  <a:lnTo>
                    <a:pt x="1134" y="879"/>
                  </a:lnTo>
                  <a:lnTo>
                    <a:pt x="1203" y="879"/>
                  </a:lnTo>
                  <a:lnTo>
                    <a:pt x="1270" y="880"/>
                  </a:lnTo>
                  <a:lnTo>
                    <a:pt x="1300" y="882"/>
                  </a:lnTo>
                  <a:lnTo>
                    <a:pt x="1329" y="883"/>
                  </a:lnTo>
                  <a:lnTo>
                    <a:pt x="1359" y="886"/>
                  </a:lnTo>
                  <a:lnTo>
                    <a:pt x="1387" y="886"/>
                  </a:lnTo>
                  <a:lnTo>
                    <a:pt x="1394" y="886"/>
                  </a:lnTo>
                  <a:lnTo>
                    <a:pt x="1401" y="886"/>
                  </a:lnTo>
                  <a:lnTo>
                    <a:pt x="1404" y="882"/>
                  </a:lnTo>
                  <a:lnTo>
                    <a:pt x="1404" y="879"/>
                  </a:lnTo>
                  <a:lnTo>
                    <a:pt x="1404" y="875"/>
                  </a:lnTo>
                  <a:lnTo>
                    <a:pt x="1402" y="872"/>
                  </a:lnTo>
                  <a:lnTo>
                    <a:pt x="1399" y="866"/>
                  </a:lnTo>
                  <a:lnTo>
                    <a:pt x="1394" y="862"/>
                  </a:lnTo>
                  <a:close/>
                  <a:moveTo>
                    <a:pt x="1015" y="890"/>
                  </a:moveTo>
                  <a:lnTo>
                    <a:pt x="1015" y="890"/>
                  </a:lnTo>
                  <a:lnTo>
                    <a:pt x="995" y="892"/>
                  </a:lnTo>
                  <a:lnTo>
                    <a:pt x="974" y="893"/>
                  </a:lnTo>
                  <a:lnTo>
                    <a:pt x="935" y="894"/>
                  </a:lnTo>
                  <a:lnTo>
                    <a:pt x="895" y="894"/>
                  </a:lnTo>
                  <a:lnTo>
                    <a:pt x="877" y="896"/>
                  </a:lnTo>
                  <a:lnTo>
                    <a:pt x="859" y="899"/>
                  </a:lnTo>
                  <a:lnTo>
                    <a:pt x="859" y="904"/>
                  </a:lnTo>
                  <a:lnTo>
                    <a:pt x="859" y="911"/>
                  </a:lnTo>
                  <a:lnTo>
                    <a:pt x="859" y="918"/>
                  </a:lnTo>
                  <a:lnTo>
                    <a:pt x="857" y="924"/>
                  </a:lnTo>
                  <a:lnTo>
                    <a:pt x="869" y="925"/>
                  </a:lnTo>
                  <a:lnTo>
                    <a:pt x="880" y="925"/>
                  </a:lnTo>
                  <a:lnTo>
                    <a:pt x="905" y="924"/>
                  </a:lnTo>
                  <a:lnTo>
                    <a:pt x="916" y="924"/>
                  </a:lnTo>
                  <a:lnTo>
                    <a:pt x="929" y="924"/>
                  </a:lnTo>
                  <a:lnTo>
                    <a:pt x="939" y="927"/>
                  </a:lnTo>
                  <a:lnTo>
                    <a:pt x="949" y="929"/>
                  </a:lnTo>
                  <a:lnTo>
                    <a:pt x="923" y="929"/>
                  </a:lnTo>
                  <a:lnTo>
                    <a:pt x="901" y="931"/>
                  </a:lnTo>
                  <a:lnTo>
                    <a:pt x="855" y="935"/>
                  </a:lnTo>
                  <a:lnTo>
                    <a:pt x="857" y="939"/>
                  </a:lnTo>
                  <a:lnTo>
                    <a:pt x="859" y="944"/>
                  </a:lnTo>
                  <a:lnTo>
                    <a:pt x="857" y="953"/>
                  </a:lnTo>
                  <a:lnTo>
                    <a:pt x="856" y="959"/>
                  </a:lnTo>
                  <a:lnTo>
                    <a:pt x="856" y="965"/>
                  </a:lnTo>
                  <a:lnTo>
                    <a:pt x="857" y="969"/>
                  </a:lnTo>
                  <a:lnTo>
                    <a:pt x="860" y="973"/>
                  </a:lnTo>
                  <a:lnTo>
                    <a:pt x="859" y="977"/>
                  </a:lnTo>
                  <a:lnTo>
                    <a:pt x="855" y="980"/>
                  </a:lnTo>
                  <a:lnTo>
                    <a:pt x="852" y="984"/>
                  </a:lnTo>
                  <a:lnTo>
                    <a:pt x="852" y="986"/>
                  </a:lnTo>
                  <a:lnTo>
                    <a:pt x="852" y="987"/>
                  </a:lnTo>
                  <a:lnTo>
                    <a:pt x="873" y="986"/>
                  </a:lnTo>
                  <a:lnTo>
                    <a:pt x="894" y="986"/>
                  </a:lnTo>
                  <a:lnTo>
                    <a:pt x="936" y="988"/>
                  </a:lnTo>
                  <a:lnTo>
                    <a:pt x="926" y="991"/>
                  </a:lnTo>
                  <a:lnTo>
                    <a:pt x="918" y="993"/>
                  </a:lnTo>
                  <a:lnTo>
                    <a:pt x="898" y="994"/>
                  </a:lnTo>
                  <a:lnTo>
                    <a:pt x="878" y="994"/>
                  </a:lnTo>
                  <a:lnTo>
                    <a:pt x="869" y="995"/>
                  </a:lnTo>
                  <a:lnTo>
                    <a:pt x="857" y="997"/>
                  </a:lnTo>
                  <a:lnTo>
                    <a:pt x="859" y="1000"/>
                  </a:lnTo>
                  <a:lnTo>
                    <a:pt x="862" y="1002"/>
                  </a:lnTo>
                  <a:lnTo>
                    <a:pt x="863" y="1005"/>
                  </a:lnTo>
                  <a:lnTo>
                    <a:pt x="863" y="1010"/>
                  </a:lnTo>
                  <a:lnTo>
                    <a:pt x="915" y="1010"/>
                  </a:lnTo>
                  <a:lnTo>
                    <a:pt x="966" y="1008"/>
                  </a:lnTo>
                  <a:lnTo>
                    <a:pt x="1017" y="1008"/>
                  </a:lnTo>
                  <a:lnTo>
                    <a:pt x="1071" y="1010"/>
                  </a:lnTo>
                  <a:lnTo>
                    <a:pt x="1104" y="1011"/>
                  </a:lnTo>
                  <a:lnTo>
                    <a:pt x="1140" y="1011"/>
                  </a:lnTo>
                  <a:lnTo>
                    <a:pt x="1213" y="1011"/>
                  </a:lnTo>
                  <a:lnTo>
                    <a:pt x="1287" y="1010"/>
                  </a:lnTo>
                  <a:lnTo>
                    <a:pt x="1356" y="1011"/>
                  </a:lnTo>
                  <a:lnTo>
                    <a:pt x="1356" y="1002"/>
                  </a:lnTo>
                  <a:lnTo>
                    <a:pt x="1356" y="1000"/>
                  </a:lnTo>
                  <a:lnTo>
                    <a:pt x="1356" y="995"/>
                  </a:lnTo>
                  <a:lnTo>
                    <a:pt x="1352" y="994"/>
                  </a:lnTo>
                  <a:lnTo>
                    <a:pt x="1346" y="994"/>
                  </a:lnTo>
                  <a:lnTo>
                    <a:pt x="1340" y="993"/>
                  </a:lnTo>
                  <a:lnTo>
                    <a:pt x="1340" y="991"/>
                  </a:lnTo>
                  <a:lnTo>
                    <a:pt x="1340" y="988"/>
                  </a:lnTo>
                  <a:lnTo>
                    <a:pt x="1339" y="988"/>
                  </a:lnTo>
                  <a:lnTo>
                    <a:pt x="1338" y="991"/>
                  </a:lnTo>
                  <a:lnTo>
                    <a:pt x="1336" y="993"/>
                  </a:lnTo>
                  <a:lnTo>
                    <a:pt x="1333" y="993"/>
                  </a:lnTo>
                  <a:lnTo>
                    <a:pt x="1316" y="991"/>
                  </a:lnTo>
                  <a:lnTo>
                    <a:pt x="1301" y="991"/>
                  </a:lnTo>
                  <a:lnTo>
                    <a:pt x="1266" y="991"/>
                  </a:lnTo>
                  <a:lnTo>
                    <a:pt x="1231" y="990"/>
                  </a:lnTo>
                  <a:lnTo>
                    <a:pt x="1213" y="988"/>
                  </a:lnTo>
                  <a:lnTo>
                    <a:pt x="1194" y="987"/>
                  </a:lnTo>
                  <a:lnTo>
                    <a:pt x="1222" y="984"/>
                  </a:lnTo>
                  <a:lnTo>
                    <a:pt x="1253" y="984"/>
                  </a:lnTo>
                  <a:lnTo>
                    <a:pt x="1318" y="984"/>
                  </a:lnTo>
                  <a:lnTo>
                    <a:pt x="1338" y="984"/>
                  </a:lnTo>
                  <a:lnTo>
                    <a:pt x="1347" y="983"/>
                  </a:lnTo>
                  <a:lnTo>
                    <a:pt x="1352" y="983"/>
                  </a:lnTo>
                  <a:lnTo>
                    <a:pt x="1354" y="980"/>
                  </a:lnTo>
                  <a:lnTo>
                    <a:pt x="1349" y="977"/>
                  </a:lnTo>
                  <a:lnTo>
                    <a:pt x="1342" y="976"/>
                  </a:lnTo>
                  <a:lnTo>
                    <a:pt x="1323" y="976"/>
                  </a:lnTo>
                  <a:lnTo>
                    <a:pt x="1315" y="976"/>
                  </a:lnTo>
                  <a:lnTo>
                    <a:pt x="1305" y="976"/>
                  </a:lnTo>
                  <a:lnTo>
                    <a:pt x="1297" y="974"/>
                  </a:lnTo>
                  <a:lnTo>
                    <a:pt x="1290" y="970"/>
                  </a:lnTo>
                  <a:lnTo>
                    <a:pt x="1321" y="969"/>
                  </a:lnTo>
                  <a:lnTo>
                    <a:pt x="1354" y="967"/>
                  </a:lnTo>
                  <a:lnTo>
                    <a:pt x="1353" y="959"/>
                  </a:lnTo>
                  <a:lnTo>
                    <a:pt x="1353" y="953"/>
                  </a:lnTo>
                  <a:lnTo>
                    <a:pt x="1354" y="948"/>
                  </a:lnTo>
                  <a:lnTo>
                    <a:pt x="1359" y="942"/>
                  </a:lnTo>
                  <a:lnTo>
                    <a:pt x="1342" y="942"/>
                  </a:lnTo>
                  <a:lnTo>
                    <a:pt x="1325" y="942"/>
                  </a:lnTo>
                  <a:lnTo>
                    <a:pt x="1290" y="944"/>
                  </a:lnTo>
                  <a:lnTo>
                    <a:pt x="1255" y="946"/>
                  </a:lnTo>
                  <a:lnTo>
                    <a:pt x="1220" y="949"/>
                  </a:lnTo>
                  <a:lnTo>
                    <a:pt x="1185" y="951"/>
                  </a:lnTo>
                  <a:lnTo>
                    <a:pt x="1148" y="949"/>
                  </a:lnTo>
                  <a:lnTo>
                    <a:pt x="1112" y="949"/>
                  </a:lnTo>
                  <a:lnTo>
                    <a:pt x="1075" y="951"/>
                  </a:lnTo>
                  <a:lnTo>
                    <a:pt x="1046" y="952"/>
                  </a:lnTo>
                  <a:lnTo>
                    <a:pt x="1016" y="953"/>
                  </a:lnTo>
                  <a:lnTo>
                    <a:pt x="987" y="955"/>
                  </a:lnTo>
                  <a:lnTo>
                    <a:pt x="960" y="958"/>
                  </a:lnTo>
                  <a:lnTo>
                    <a:pt x="949" y="962"/>
                  </a:lnTo>
                  <a:lnTo>
                    <a:pt x="944" y="962"/>
                  </a:lnTo>
                  <a:lnTo>
                    <a:pt x="942" y="960"/>
                  </a:lnTo>
                  <a:lnTo>
                    <a:pt x="939" y="959"/>
                  </a:lnTo>
                  <a:lnTo>
                    <a:pt x="953" y="955"/>
                  </a:lnTo>
                  <a:lnTo>
                    <a:pt x="968" y="952"/>
                  </a:lnTo>
                  <a:lnTo>
                    <a:pt x="998" y="948"/>
                  </a:lnTo>
                  <a:lnTo>
                    <a:pt x="1029" y="946"/>
                  </a:lnTo>
                  <a:lnTo>
                    <a:pt x="1060" y="945"/>
                  </a:lnTo>
                  <a:lnTo>
                    <a:pt x="1124" y="946"/>
                  </a:lnTo>
                  <a:lnTo>
                    <a:pt x="1159" y="946"/>
                  </a:lnTo>
                  <a:lnTo>
                    <a:pt x="1193" y="944"/>
                  </a:lnTo>
                  <a:lnTo>
                    <a:pt x="1262" y="938"/>
                  </a:lnTo>
                  <a:lnTo>
                    <a:pt x="1325" y="934"/>
                  </a:lnTo>
                  <a:lnTo>
                    <a:pt x="1345" y="934"/>
                  </a:lnTo>
                  <a:lnTo>
                    <a:pt x="1349" y="934"/>
                  </a:lnTo>
                  <a:lnTo>
                    <a:pt x="1353" y="932"/>
                  </a:lnTo>
                  <a:lnTo>
                    <a:pt x="1356" y="931"/>
                  </a:lnTo>
                  <a:lnTo>
                    <a:pt x="1357" y="927"/>
                  </a:lnTo>
                  <a:lnTo>
                    <a:pt x="1349" y="924"/>
                  </a:lnTo>
                  <a:lnTo>
                    <a:pt x="1338" y="924"/>
                  </a:lnTo>
                  <a:lnTo>
                    <a:pt x="1312" y="924"/>
                  </a:lnTo>
                  <a:lnTo>
                    <a:pt x="1287" y="925"/>
                  </a:lnTo>
                  <a:lnTo>
                    <a:pt x="1274" y="925"/>
                  </a:lnTo>
                  <a:lnTo>
                    <a:pt x="1263" y="922"/>
                  </a:lnTo>
                  <a:lnTo>
                    <a:pt x="1284" y="920"/>
                  </a:lnTo>
                  <a:lnTo>
                    <a:pt x="1309" y="918"/>
                  </a:lnTo>
                  <a:lnTo>
                    <a:pt x="1361" y="914"/>
                  </a:lnTo>
                  <a:lnTo>
                    <a:pt x="1361" y="910"/>
                  </a:lnTo>
                  <a:lnTo>
                    <a:pt x="1361" y="906"/>
                  </a:lnTo>
                  <a:lnTo>
                    <a:pt x="1361" y="900"/>
                  </a:lnTo>
                  <a:lnTo>
                    <a:pt x="1363" y="899"/>
                  </a:lnTo>
                  <a:lnTo>
                    <a:pt x="1364" y="897"/>
                  </a:lnTo>
                  <a:lnTo>
                    <a:pt x="1366" y="896"/>
                  </a:lnTo>
                  <a:lnTo>
                    <a:pt x="1364" y="896"/>
                  </a:lnTo>
                  <a:lnTo>
                    <a:pt x="1322" y="892"/>
                  </a:lnTo>
                  <a:lnTo>
                    <a:pt x="1279" y="890"/>
                  </a:lnTo>
                  <a:lnTo>
                    <a:pt x="1190" y="889"/>
                  </a:lnTo>
                  <a:lnTo>
                    <a:pt x="1100" y="889"/>
                  </a:lnTo>
                  <a:lnTo>
                    <a:pt x="1015" y="890"/>
                  </a:lnTo>
                  <a:close/>
                  <a:moveTo>
                    <a:pt x="185" y="966"/>
                  </a:moveTo>
                  <a:lnTo>
                    <a:pt x="185" y="966"/>
                  </a:lnTo>
                  <a:lnTo>
                    <a:pt x="178" y="960"/>
                  </a:lnTo>
                  <a:lnTo>
                    <a:pt x="170" y="953"/>
                  </a:lnTo>
                  <a:lnTo>
                    <a:pt x="160" y="945"/>
                  </a:lnTo>
                  <a:lnTo>
                    <a:pt x="149" y="939"/>
                  </a:lnTo>
                  <a:lnTo>
                    <a:pt x="147" y="936"/>
                  </a:lnTo>
                  <a:lnTo>
                    <a:pt x="144" y="934"/>
                  </a:lnTo>
                  <a:lnTo>
                    <a:pt x="137" y="929"/>
                  </a:lnTo>
                  <a:lnTo>
                    <a:pt x="130" y="924"/>
                  </a:lnTo>
                  <a:lnTo>
                    <a:pt x="127" y="921"/>
                  </a:lnTo>
                  <a:lnTo>
                    <a:pt x="125" y="915"/>
                  </a:lnTo>
                  <a:lnTo>
                    <a:pt x="113" y="924"/>
                  </a:lnTo>
                  <a:lnTo>
                    <a:pt x="102" y="931"/>
                  </a:lnTo>
                  <a:lnTo>
                    <a:pt x="90" y="938"/>
                  </a:lnTo>
                  <a:lnTo>
                    <a:pt x="76" y="942"/>
                  </a:lnTo>
                  <a:lnTo>
                    <a:pt x="49" y="955"/>
                  </a:lnTo>
                  <a:lnTo>
                    <a:pt x="38" y="960"/>
                  </a:lnTo>
                  <a:lnTo>
                    <a:pt x="26" y="969"/>
                  </a:lnTo>
                  <a:lnTo>
                    <a:pt x="74" y="1014"/>
                  </a:lnTo>
                  <a:lnTo>
                    <a:pt x="122" y="1059"/>
                  </a:lnTo>
                  <a:lnTo>
                    <a:pt x="147" y="1081"/>
                  </a:lnTo>
                  <a:lnTo>
                    <a:pt x="172" y="1101"/>
                  </a:lnTo>
                  <a:lnTo>
                    <a:pt x="198" y="1122"/>
                  </a:lnTo>
                  <a:lnTo>
                    <a:pt x="226" y="1140"/>
                  </a:lnTo>
                  <a:lnTo>
                    <a:pt x="241" y="1156"/>
                  </a:lnTo>
                  <a:lnTo>
                    <a:pt x="257" y="1171"/>
                  </a:lnTo>
                  <a:lnTo>
                    <a:pt x="290" y="1199"/>
                  </a:lnTo>
                  <a:lnTo>
                    <a:pt x="324" y="1227"/>
                  </a:lnTo>
                  <a:lnTo>
                    <a:pt x="339" y="1243"/>
                  </a:lnTo>
                  <a:lnTo>
                    <a:pt x="355" y="1258"/>
                  </a:lnTo>
                  <a:lnTo>
                    <a:pt x="360" y="1261"/>
                  </a:lnTo>
                  <a:lnTo>
                    <a:pt x="366" y="1265"/>
                  </a:lnTo>
                  <a:lnTo>
                    <a:pt x="370" y="1271"/>
                  </a:lnTo>
                  <a:lnTo>
                    <a:pt x="375" y="1273"/>
                  </a:lnTo>
                  <a:lnTo>
                    <a:pt x="382" y="1259"/>
                  </a:lnTo>
                  <a:lnTo>
                    <a:pt x="389" y="1247"/>
                  </a:lnTo>
                  <a:lnTo>
                    <a:pt x="397" y="1234"/>
                  </a:lnTo>
                  <a:lnTo>
                    <a:pt x="405" y="1223"/>
                  </a:lnTo>
                  <a:lnTo>
                    <a:pt x="425" y="1200"/>
                  </a:lnTo>
                  <a:lnTo>
                    <a:pt x="445" y="1179"/>
                  </a:lnTo>
                  <a:lnTo>
                    <a:pt x="443" y="1178"/>
                  </a:lnTo>
                  <a:lnTo>
                    <a:pt x="442" y="1178"/>
                  </a:lnTo>
                  <a:lnTo>
                    <a:pt x="442" y="1175"/>
                  </a:lnTo>
                  <a:lnTo>
                    <a:pt x="432" y="1177"/>
                  </a:lnTo>
                  <a:lnTo>
                    <a:pt x="424" y="1181"/>
                  </a:lnTo>
                  <a:lnTo>
                    <a:pt x="408" y="1189"/>
                  </a:lnTo>
                  <a:lnTo>
                    <a:pt x="401" y="1193"/>
                  </a:lnTo>
                  <a:lnTo>
                    <a:pt x="394" y="1198"/>
                  </a:lnTo>
                  <a:lnTo>
                    <a:pt x="386" y="1199"/>
                  </a:lnTo>
                  <a:lnTo>
                    <a:pt x="376" y="1200"/>
                  </a:lnTo>
                  <a:lnTo>
                    <a:pt x="389" y="1191"/>
                  </a:lnTo>
                  <a:lnTo>
                    <a:pt x="403" y="1182"/>
                  </a:lnTo>
                  <a:lnTo>
                    <a:pt x="415" y="1174"/>
                  </a:lnTo>
                  <a:lnTo>
                    <a:pt x="426" y="1163"/>
                  </a:lnTo>
                  <a:lnTo>
                    <a:pt x="422" y="1160"/>
                  </a:lnTo>
                  <a:lnTo>
                    <a:pt x="419" y="1156"/>
                  </a:lnTo>
                  <a:lnTo>
                    <a:pt x="405" y="1164"/>
                  </a:lnTo>
                  <a:lnTo>
                    <a:pt x="397" y="1167"/>
                  </a:lnTo>
                  <a:lnTo>
                    <a:pt x="394" y="1167"/>
                  </a:lnTo>
                  <a:lnTo>
                    <a:pt x="391" y="1165"/>
                  </a:lnTo>
                  <a:lnTo>
                    <a:pt x="393" y="1161"/>
                  </a:lnTo>
                  <a:lnTo>
                    <a:pt x="394" y="1158"/>
                  </a:lnTo>
                  <a:lnTo>
                    <a:pt x="400" y="1156"/>
                  </a:lnTo>
                  <a:lnTo>
                    <a:pt x="405" y="1151"/>
                  </a:lnTo>
                  <a:lnTo>
                    <a:pt x="411" y="1147"/>
                  </a:lnTo>
                  <a:lnTo>
                    <a:pt x="407" y="1146"/>
                  </a:lnTo>
                  <a:lnTo>
                    <a:pt x="403" y="1146"/>
                  </a:lnTo>
                  <a:lnTo>
                    <a:pt x="397" y="1149"/>
                  </a:lnTo>
                  <a:lnTo>
                    <a:pt x="393" y="1151"/>
                  </a:lnTo>
                  <a:lnTo>
                    <a:pt x="389" y="1154"/>
                  </a:lnTo>
                  <a:lnTo>
                    <a:pt x="384" y="1156"/>
                  </a:lnTo>
                  <a:lnTo>
                    <a:pt x="380" y="1156"/>
                  </a:lnTo>
                  <a:lnTo>
                    <a:pt x="376" y="1153"/>
                  </a:lnTo>
                  <a:lnTo>
                    <a:pt x="380" y="1147"/>
                  </a:lnTo>
                  <a:lnTo>
                    <a:pt x="386" y="1143"/>
                  </a:lnTo>
                  <a:lnTo>
                    <a:pt x="398" y="1134"/>
                  </a:lnTo>
                  <a:lnTo>
                    <a:pt x="394" y="1132"/>
                  </a:lnTo>
                  <a:lnTo>
                    <a:pt x="390" y="1130"/>
                  </a:lnTo>
                  <a:lnTo>
                    <a:pt x="384" y="1132"/>
                  </a:lnTo>
                  <a:lnTo>
                    <a:pt x="379" y="1134"/>
                  </a:lnTo>
                  <a:lnTo>
                    <a:pt x="367" y="1140"/>
                  </a:lnTo>
                  <a:lnTo>
                    <a:pt x="363" y="1140"/>
                  </a:lnTo>
                  <a:lnTo>
                    <a:pt x="358" y="1139"/>
                  </a:lnTo>
                  <a:lnTo>
                    <a:pt x="359" y="1136"/>
                  </a:lnTo>
                  <a:lnTo>
                    <a:pt x="360" y="1133"/>
                  </a:lnTo>
                  <a:lnTo>
                    <a:pt x="367" y="1129"/>
                  </a:lnTo>
                  <a:lnTo>
                    <a:pt x="375" y="1125"/>
                  </a:lnTo>
                  <a:lnTo>
                    <a:pt x="382" y="1120"/>
                  </a:lnTo>
                  <a:lnTo>
                    <a:pt x="379" y="1119"/>
                  </a:lnTo>
                  <a:lnTo>
                    <a:pt x="376" y="1118"/>
                  </a:lnTo>
                  <a:lnTo>
                    <a:pt x="375" y="1115"/>
                  </a:lnTo>
                  <a:lnTo>
                    <a:pt x="370" y="1113"/>
                  </a:lnTo>
                  <a:lnTo>
                    <a:pt x="355" y="1120"/>
                  </a:lnTo>
                  <a:lnTo>
                    <a:pt x="346" y="1122"/>
                  </a:lnTo>
                  <a:lnTo>
                    <a:pt x="344" y="1122"/>
                  </a:lnTo>
                  <a:lnTo>
                    <a:pt x="339" y="1120"/>
                  </a:lnTo>
                  <a:lnTo>
                    <a:pt x="341" y="1118"/>
                  </a:lnTo>
                  <a:lnTo>
                    <a:pt x="344" y="1115"/>
                  </a:lnTo>
                  <a:lnTo>
                    <a:pt x="351" y="1111"/>
                  </a:lnTo>
                  <a:lnTo>
                    <a:pt x="358" y="1108"/>
                  </a:lnTo>
                  <a:lnTo>
                    <a:pt x="360" y="1106"/>
                  </a:lnTo>
                  <a:lnTo>
                    <a:pt x="362" y="1102"/>
                  </a:lnTo>
                  <a:lnTo>
                    <a:pt x="351" y="1094"/>
                  </a:lnTo>
                  <a:lnTo>
                    <a:pt x="341" y="1098"/>
                  </a:lnTo>
                  <a:lnTo>
                    <a:pt x="332" y="1102"/>
                  </a:lnTo>
                  <a:lnTo>
                    <a:pt x="324" y="1106"/>
                  </a:lnTo>
                  <a:lnTo>
                    <a:pt x="313" y="1109"/>
                  </a:lnTo>
                  <a:lnTo>
                    <a:pt x="304" y="1115"/>
                  </a:lnTo>
                  <a:lnTo>
                    <a:pt x="295" y="1122"/>
                  </a:lnTo>
                  <a:lnTo>
                    <a:pt x="285" y="1126"/>
                  </a:lnTo>
                  <a:lnTo>
                    <a:pt x="280" y="1127"/>
                  </a:lnTo>
                  <a:lnTo>
                    <a:pt x="275" y="1127"/>
                  </a:lnTo>
                  <a:lnTo>
                    <a:pt x="280" y="1120"/>
                  </a:lnTo>
                  <a:lnTo>
                    <a:pt x="287" y="1115"/>
                  </a:lnTo>
                  <a:lnTo>
                    <a:pt x="296" y="1109"/>
                  </a:lnTo>
                  <a:lnTo>
                    <a:pt x="304" y="1105"/>
                  </a:lnTo>
                  <a:lnTo>
                    <a:pt x="321" y="1095"/>
                  </a:lnTo>
                  <a:lnTo>
                    <a:pt x="330" y="1091"/>
                  </a:lnTo>
                  <a:lnTo>
                    <a:pt x="338" y="1085"/>
                  </a:lnTo>
                  <a:lnTo>
                    <a:pt x="335" y="1081"/>
                  </a:lnTo>
                  <a:lnTo>
                    <a:pt x="331" y="1078"/>
                  </a:lnTo>
                  <a:lnTo>
                    <a:pt x="321" y="1073"/>
                  </a:lnTo>
                  <a:lnTo>
                    <a:pt x="314" y="1075"/>
                  </a:lnTo>
                  <a:lnTo>
                    <a:pt x="307" y="1078"/>
                  </a:lnTo>
                  <a:lnTo>
                    <a:pt x="300" y="1083"/>
                  </a:lnTo>
                  <a:lnTo>
                    <a:pt x="293" y="1085"/>
                  </a:lnTo>
                  <a:lnTo>
                    <a:pt x="292" y="1081"/>
                  </a:lnTo>
                  <a:lnTo>
                    <a:pt x="293" y="1078"/>
                  </a:lnTo>
                  <a:lnTo>
                    <a:pt x="296" y="1075"/>
                  </a:lnTo>
                  <a:lnTo>
                    <a:pt x="299" y="1073"/>
                  </a:lnTo>
                  <a:lnTo>
                    <a:pt x="306" y="1067"/>
                  </a:lnTo>
                  <a:lnTo>
                    <a:pt x="309" y="1064"/>
                  </a:lnTo>
                  <a:lnTo>
                    <a:pt x="310" y="1061"/>
                  </a:lnTo>
                  <a:lnTo>
                    <a:pt x="307" y="1060"/>
                  </a:lnTo>
                  <a:lnTo>
                    <a:pt x="306" y="1057"/>
                  </a:lnTo>
                  <a:lnTo>
                    <a:pt x="304" y="1056"/>
                  </a:lnTo>
                  <a:lnTo>
                    <a:pt x="300" y="1056"/>
                  </a:lnTo>
                  <a:lnTo>
                    <a:pt x="293" y="1060"/>
                  </a:lnTo>
                  <a:lnTo>
                    <a:pt x="285" y="1064"/>
                  </a:lnTo>
                  <a:lnTo>
                    <a:pt x="276" y="1066"/>
                  </a:lnTo>
                  <a:lnTo>
                    <a:pt x="272" y="1066"/>
                  </a:lnTo>
                  <a:lnTo>
                    <a:pt x="269" y="1064"/>
                  </a:lnTo>
                  <a:lnTo>
                    <a:pt x="273" y="1059"/>
                  </a:lnTo>
                  <a:lnTo>
                    <a:pt x="280" y="1054"/>
                  </a:lnTo>
                  <a:lnTo>
                    <a:pt x="293" y="1049"/>
                  </a:lnTo>
                  <a:lnTo>
                    <a:pt x="290" y="1046"/>
                  </a:lnTo>
                  <a:lnTo>
                    <a:pt x="286" y="1043"/>
                  </a:lnTo>
                  <a:lnTo>
                    <a:pt x="280" y="1039"/>
                  </a:lnTo>
                  <a:lnTo>
                    <a:pt x="272" y="1043"/>
                  </a:lnTo>
                  <a:lnTo>
                    <a:pt x="264" y="1049"/>
                  </a:lnTo>
                  <a:lnTo>
                    <a:pt x="254" y="1052"/>
                  </a:lnTo>
                  <a:lnTo>
                    <a:pt x="248" y="1052"/>
                  </a:lnTo>
                  <a:lnTo>
                    <a:pt x="244" y="1052"/>
                  </a:lnTo>
                  <a:lnTo>
                    <a:pt x="250" y="1045"/>
                  </a:lnTo>
                  <a:lnTo>
                    <a:pt x="255" y="1040"/>
                  </a:lnTo>
                  <a:lnTo>
                    <a:pt x="262" y="1036"/>
                  </a:lnTo>
                  <a:lnTo>
                    <a:pt x="271" y="1033"/>
                  </a:lnTo>
                  <a:lnTo>
                    <a:pt x="268" y="1031"/>
                  </a:lnTo>
                  <a:lnTo>
                    <a:pt x="266" y="1029"/>
                  </a:lnTo>
                  <a:lnTo>
                    <a:pt x="261" y="1029"/>
                  </a:lnTo>
                  <a:lnTo>
                    <a:pt x="254" y="1031"/>
                  </a:lnTo>
                  <a:lnTo>
                    <a:pt x="248" y="1032"/>
                  </a:lnTo>
                  <a:lnTo>
                    <a:pt x="241" y="1035"/>
                  </a:lnTo>
                  <a:lnTo>
                    <a:pt x="234" y="1038"/>
                  </a:lnTo>
                  <a:lnTo>
                    <a:pt x="229" y="1038"/>
                  </a:lnTo>
                  <a:lnTo>
                    <a:pt x="226" y="1036"/>
                  </a:lnTo>
                  <a:lnTo>
                    <a:pt x="224" y="1035"/>
                  </a:lnTo>
                  <a:lnTo>
                    <a:pt x="231" y="1029"/>
                  </a:lnTo>
                  <a:lnTo>
                    <a:pt x="238" y="1026"/>
                  </a:lnTo>
                  <a:lnTo>
                    <a:pt x="252" y="1018"/>
                  </a:lnTo>
                  <a:lnTo>
                    <a:pt x="248" y="1015"/>
                  </a:lnTo>
                  <a:lnTo>
                    <a:pt x="245" y="1014"/>
                  </a:lnTo>
                  <a:lnTo>
                    <a:pt x="243" y="1011"/>
                  </a:lnTo>
                  <a:lnTo>
                    <a:pt x="240" y="1010"/>
                  </a:lnTo>
                  <a:lnTo>
                    <a:pt x="222" y="1018"/>
                  </a:lnTo>
                  <a:lnTo>
                    <a:pt x="205" y="1025"/>
                  </a:lnTo>
                  <a:lnTo>
                    <a:pt x="188" y="1032"/>
                  </a:lnTo>
                  <a:lnTo>
                    <a:pt x="179" y="1036"/>
                  </a:lnTo>
                  <a:lnTo>
                    <a:pt x="172" y="1042"/>
                  </a:lnTo>
                  <a:lnTo>
                    <a:pt x="170" y="1039"/>
                  </a:lnTo>
                  <a:lnTo>
                    <a:pt x="168" y="1035"/>
                  </a:lnTo>
                  <a:lnTo>
                    <a:pt x="174" y="1028"/>
                  </a:lnTo>
                  <a:lnTo>
                    <a:pt x="181" y="1024"/>
                  </a:lnTo>
                  <a:lnTo>
                    <a:pt x="198" y="1015"/>
                  </a:lnTo>
                  <a:lnTo>
                    <a:pt x="213" y="1008"/>
                  </a:lnTo>
                  <a:lnTo>
                    <a:pt x="222" y="1004"/>
                  </a:lnTo>
                  <a:lnTo>
                    <a:pt x="227" y="998"/>
                  </a:lnTo>
                  <a:lnTo>
                    <a:pt x="205" y="979"/>
                  </a:lnTo>
                  <a:lnTo>
                    <a:pt x="193" y="970"/>
                  </a:lnTo>
                  <a:lnTo>
                    <a:pt x="182" y="965"/>
                  </a:lnTo>
                  <a:lnTo>
                    <a:pt x="184" y="965"/>
                  </a:lnTo>
                  <a:lnTo>
                    <a:pt x="185" y="966"/>
                  </a:lnTo>
                  <a:close/>
                  <a:moveTo>
                    <a:pt x="12" y="1010"/>
                  </a:moveTo>
                  <a:lnTo>
                    <a:pt x="12" y="1010"/>
                  </a:lnTo>
                  <a:lnTo>
                    <a:pt x="102" y="1081"/>
                  </a:lnTo>
                  <a:lnTo>
                    <a:pt x="191" y="1153"/>
                  </a:lnTo>
                  <a:lnTo>
                    <a:pt x="278" y="1226"/>
                  </a:lnTo>
                  <a:lnTo>
                    <a:pt x="363" y="1300"/>
                  </a:lnTo>
                  <a:lnTo>
                    <a:pt x="366" y="1292"/>
                  </a:lnTo>
                  <a:lnTo>
                    <a:pt x="370" y="1285"/>
                  </a:lnTo>
                  <a:lnTo>
                    <a:pt x="365" y="1282"/>
                  </a:lnTo>
                  <a:lnTo>
                    <a:pt x="360" y="1278"/>
                  </a:lnTo>
                  <a:lnTo>
                    <a:pt x="356" y="1273"/>
                  </a:lnTo>
                  <a:lnTo>
                    <a:pt x="353" y="1272"/>
                  </a:lnTo>
                  <a:lnTo>
                    <a:pt x="351" y="1271"/>
                  </a:lnTo>
                  <a:lnTo>
                    <a:pt x="349" y="1266"/>
                  </a:lnTo>
                  <a:lnTo>
                    <a:pt x="346" y="1264"/>
                  </a:lnTo>
                  <a:lnTo>
                    <a:pt x="342" y="1261"/>
                  </a:lnTo>
                  <a:lnTo>
                    <a:pt x="339" y="1258"/>
                  </a:lnTo>
                  <a:lnTo>
                    <a:pt x="324" y="1243"/>
                  </a:lnTo>
                  <a:lnTo>
                    <a:pt x="309" y="1227"/>
                  </a:lnTo>
                  <a:lnTo>
                    <a:pt x="292" y="1212"/>
                  </a:lnTo>
                  <a:lnTo>
                    <a:pt x="273" y="1199"/>
                  </a:lnTo>
                  <a:lnTo>
                    <a:pt x="231" y="1161"/>
                  </a:lnTo>
                  <a:lnTo>
                    <a:pt x="209" y="1143"/>
                  </a:lnTo>
                  <a:lnTo>
                    <a:pt x="186" y="1126"/>
                  </a:lnTo>
                  <a:lnTo>
                    <a:pt x="164" y="1109"/>
                  </a:lnTo>
                  <a:lnTo>
                    <a:pt x="143" y="1091"/>
                  </a:lnTo>
                  <a:lnTo>
                    <a:pt x="99" y="1054"/>
                  </a:lnTo>
                  <a:lnTo>
                    <a:pt x="94" y="1046"/>
                  </a:lnTo>
                  <a:lnTo>
                    <a:pt x="85" y="1039"/>
                  </a:lnTo>
                  <a:lnTo>
                    <a:pt x="70" y="1024"/>
                  </a:lnTo>
                  <a:lnTo>
                    <a:pt x="52" y="1010"/>
                  </a:lnTo>
                  <a:lnTo>
                    <a:pt x="35" y="994"/>
                  </a:lnTo>
                  <a:lnTo>
                    <a:pt x="32" y="988"/>
                  </a:lnTo>
                  <a:lnTo>
                    <a:pt x="29" y="984"/>
                  </a:lnTo>
                  <a:lnTo>
                    <a:pt x="25" y="981"/>
                  </a:lnTo>
                  <a:lnTo>
                    <a:pt x="19" y="979"/>
                  </a:lnTo>
                  <a:lnTo>
                    <a:pt x="17" y="986"/>
                  </a:lnTo>
                  <a:lnTo>
                    <a:pt x="15" y="994"/>
                  </a:lnTo>
                  <a:lnTo>
                    <a:pt x="12" y="1010"/>
                  </a:lnTo>
                  <a:close/>
                  <a:moveTo>
                    <a:pt x="1399" y="1049"/>
                  </a:moveTo>
                  <a:lnTo>
                    <a:pt x="1399" y="1049"/>
                  </a:lnTo>
                  <a:lnTo>
                    <a:pt x="1380" y="1047"/>
                  </a:lnTo>
                  <a:lnTo>
                    <a:pt x="1363" y="1046"/>
                  </a:lnTo>
                  <a:lnTo>
                    <a:pt x="1328" y="1046"/>
                  </a:lnTo>
                  <a:lnTo>
                    <a:pt x="1294" y="1047"/>
                  </a:lnTo>
                  <a:lnTo>
                    <a:pt x="1260" y="1049"/>
                  </a:lnTo>
                  <a:lnTo>
                    <a:pt x="1235" y="1049"/>
                  </a:lnTo>
                  <a:lnTo>
                    <a:pt x="1208" y="1049"/>
                  </a:lnTo>
                  <a:lnTo>
                    <a:pt x="1158" y="1052"/>
                  </a:lnTo>
                  <a:lnTo>
                    <a:pt x="1110" y="1050"/>
                  </a:lnTo>
                  <a:lnTo>
                    <a:pt x="1062" y="1052"/>
                  </a:lnTo>
                  <a:lnTo>
                    <a:pt x="1013" y="1052"/>
                  </a:lnTo>
                  <a:lnTo>
                    <a:pt x="964" y="1052"/>
                  </a:lnTo>
                  <a:lnTo>
                    <a:pt x="915" y="1052"/>
                  </a:lnTo>
                  <a:lnTo>
                    <a:pt x="863" y="1054"/>
                  </a:lnTo>
                  <a:lnTo>
                    <a:pt x="834" y="1056"/>
                  </a:lnTo>
                  <a:lnTo>
                    <a:pt x="804" y="1056"/>
                  </a:lnTo>
                  <a:lnTo>
                    <a:pt x="773" y="1056"/>
                  </a:lnTo>
                  <a:lnTo>
                    <a:pt x="742" y="1059"/>
                  </a:lnTo>
                  <a:lnTo>
                    <a:pt x="744" y="1063"/>
                  </a:lnTo>
                  <a:lnTo>
                    <a:pt x="745" y="1067"/>
                  </a:lnTo>
                  <a:lnTo>
                    <a:pt x="748" y="1073"/>
                  </a:lnTo>
                  <a:lnTo>
                    <a:pt x="751" y="1074"/>
                  </a:lnTo>
                  <a:lnTo>
                    <a:pt x="754" y="1074"/>
                  </a:lnTo>
                  <a:lnTo>
                    <a:pt x="791" y="1075"/>
                  </a:lnTo>
                  <a:lnTo>
                    <a:pt x="836" y="1075"/>
                  </a:lnTo>
                  <a:lnTo>
                    <a:pt x="884" y="1075"/>
                  </a:lnTo>
                  <a:lnTo>
                    <a:pt x="908" y="1077"/>
                  </a:lnTo>
                  <a:lnTo>
                    <a:pt x="932" y="1078"/>
                  </a:lnTo>
                  <a:lnTo>
                    <a:pt x="943" y="1077"/>
                  </a:lnTo>
                  <a:lnTo>
                    <a:pt x="956" y="1074"/>
                  </a:lnTo>
                  <a:lnTo>
                    <a:pt x="985" y="1074"/>
                  </a:lnTo>
                  <a:lnTo>
                    <a:pt x="1013" y="1074"/>
                  </a:lnTo>
                  <a:lnTo>
                    <a:pt x="1037" y="1075"/>
                  </a:lnTo>
                  <a:lnTo>
                    <a:pt x="1074" y="1070"/>
                  </a:lnTo>
                  <a:lnTo>
                    <a:pt x="1113" y="1067"/>
                  </a:lnTo>
                  <a:lnTo>
                    <a:pt x="1154" y="1066"/>
                  </a:lnTo>
                  <a:lnTo>
                    <a:pt x="1196" y="1066"/>
                  </a:lnTo>
                  <a:lnTo>
                    <a:pt x="1283" y="1067"/>
                  </a:lnTo>
                  <a:lnTo>
                    <a:pt x="1368" y="1070"/>
                  </a:lnTo>
                  <a:lnTo>
                    <a:pt x="1415" y="1068"/>
                  </a:lnTo>
                  <a:lnTo>
                    <a:pt x="1427" y="1070"/>
                  </a:lnTo>
                  <a:lnTo>
                    <a:pt x="1433" y="1068"/>
                  </a:lnTo>
                  <a:lnTo>
                    <a:pt x="1436" y="1067"/>
                  </a:lnTo>
                  <a:lnTo>
                    <a:pt x="1439" y="1066"/>
                  </a:lnTo>
                  <a:lnTo>
                    <a:pt x="1436" y="1060"/>
                  </a:lnTo>
                  <a:lnTo>
                    <a:pt x="1432" y="1057"/>
                  </a:lnTo>
                  <a:lnTo>
                    <a:pt x="1427" y="1054"/>
                  </a:lnTo>
                  <a:lnTo>
                    <a:pt x="1422" y="1053"/>
                  </a:lnTo>
                  <a:lnTo>
                    <a:pt x="1411" y="1050"/>
                  </a:lnTo>
                  <a:lnTo>
                    <a:pt x="1399" y="1049"/>
                  </a:lnTo>
                  <a:close/>
                  <a:moveTo>
                    <a:pt x="738" y="1156"/>
                  </a:moveTo>
                  <a:lnTo>
                    <a:pt x="738" y="1156"/>
                  </a:lnTo>
                  <a:lnTo>
                    <a:pt x="734" y="1147"/>
                  </a:lnTo>
                  <a:lnTo>
                    <a:pt x="730" y="1139"/>
                  </a:lnTo>
                  <a:lnTo>
                    <a:pt x="728" y="1129"/>
                  </a:lnTo>
                  <a:lnTo>
                    <a:pt x="727" y="1118"/>
                  </a:lnTo>
                  <a:lnTo>
                    <a:pt x="728" y="1102"/>
                  </a:lnTo>
                  <a:lnTo>
                    <a:pt x="731" y="1088"/>
                  </a:lnTo>
                  <a:lnTo>
                    <a:pt x="732" y="1075"/>
                  </a:lnTo>
                  <a:lnTo>
                    <a:pt x="732" y="1071"/>
                  </a:lnTo>
                  <a:lnTo>
                    <a:pt x="730" y="1067"/>
                  </a:lnTo>
                  <a:lnTo>
                    <a:pt x="725" y="1071"/>
                  </a:lnTo>
                  <a:lnTo>
                    <a:pt x="721" y="1077"/>
                  </a:lnTo>
                  <a:lnTo>
                    <a:pt x="716" y="1088"/>
                  </a:lnTo>
                  <a:lnTo>
                    <a:pt x="714" y="1102"/>
                  </a:lnTo>
                  <a:lnTo>
                    <a:pt x="713" y="1116"/>
                  </a:lnTo>
                  <a:lnTo>
                    <a:pt x="716" y="1130"/>
                  </a:lnTo>
                  <a:lnTo>
                    <a:pt x="721" y="1141"/>
                  </a:lnTo>
                  <a:lnTo>
                    <a:pt x="724" y="1147"/>
                  </a:lnTo>
                  <a:lnTo>
                    <a:pt x="728" y="1150"/>
                  </a:lnTo>
                  <a:lnTo>
                    <a:pt x="732" y="1154"/>
                  </a:lnTo>
                  <a:lnTo>
                    <a:pt x="738" y="1156"/>
                  </a:lnTo>
                  <a:close/>
                  <a:moveTo>
                    <a:pt x="787" y="1122"/>
                  </a:moveTo>
                  <a:lnTo>
                    <a:pt x="787" y="1122"/>
                  </a:lnTo>
                  <a:lnTo>
                    <a:pt x="770" y="1120"/>
                  </a:lnTo>
                  <a:lnTo>
                    <a:pt x="759" y="1122"/>
                  </a:lnTo>
                  <a:lnTo>
                    <a:pt x="755" y="1123"/>
                  </a:lnTo>
                  <a:lnTo>
                    <a:pt x="752" y="1125"/>
                  </a:lnTo>
                  <a:lnTo>
                    <a:pt x="754" y="1127"/>
                  </a:lnTo>
                  <a:lnTo>
                    <a:pt x="755" y="1129"/>
                  </a:lnTo>
                  <a:lnTo>
                    <a:pt x="759" y="1130"/>
                  </a:lnTo>
                  <a:lnTo>
                    <a:pt x="770" y="1132"/>
                  </a:lnTo>
                  <a:lnTo>
                    <a:pt x="838" y="1139"/>
                  </a:lnTo>
                  <a:lnTo>
                    <a:pt x="873" y="1140"/>
                  </a:lnTo>
                  <a:lnTo>
                    <a:pt x="901" y="1140"/>
                  </a:lnTo>
                  <a:lnTo>
                    <a:pt x="902" y="1139"/>
                  </a:lnTo>
                  <a:lnTo>
                    <a:pt x="907" y="1139"/>
                  </a:lnTo>
                  <a:lnTo>
                    <a:pt x="914" y="1139"/>
                  </a:lnTo>
                  <a:lnTo>
                    <a:pt x="919" y="1137"/>
                  </a:lnTo>
                  <a:lnTo>
                    <a:pt x="926" y="1139"/>
                  </a:lnTo>
                  <a:lnTo>
                    <a:pt x="932" y="1139"/>
                  </a:lnTo>
                  <a:lnTo>
                    <a:pt x="946" y="1139"/>
                  </a:lnTo>
                  <a:lnTo>
                    <a:pt x="959" y="1137"/>
                  </a:lnTo>
                  <a:lnTo>
                    <a:pt x="964" y="1137"/>
                  </a:lnTo>
                  <a:lnTo>
                    <a:pt x="970" y="1137"/>
                  </a:lnTo>
                  <a:lnTo>
                    <a:pt x="967" y="1137"/>
                  </a:lnTo>
                  <a:lnTo>
                    <a:pt x="966" y="1139"/>
                  </a:lnTo>
                  <a:lnTo>
                    <a:pt x="968" y="1139"/>
                  </a:lnTo>
                  <a:lnTo>
                    <a:pt x="971" y="1139"/>
                  </a:lnTo>
                  <a:lnTo>
                    <a:pt x="973" y="1136"/>
                  </a:lnTo>
                  <a:lnTo>
                    <a:pt x="1076" y="1134"/>
                  </a:lnTo>
                  <a:lnTo>
                    <a:pt x="1187" y="1132"/>
                  </a:lnTo>
                  <a:lnTo>
                    <a:pt x="1300" y="1130"/>
                  </a:lnTo>
                  <a:lnTo>
                    <a:pt x="1356" y="1130"/>
                  </a:lnTo>
                  <a:lnTo>
                    <a:pt x="1409" y="1130"/>
                  </a:lnTo>
                  <a:lnTo>
                    <a:pt x="1408" y="1129"/>
                  </a:lnTo>
                  <a:lnTo>
                    <a:pt x="1406" y="1126"/>
                  </a:lnTo>
                  <a:lnTo>
                    <a:pt x="1404" y="1119"/>
                  </a:lnTo>
                  <a:lnTo>
                    <a:pt x="1387" y="1116"/>
                  </a:lnTo>
                  <a:lnTo>
                    <a:pt x="1368" y="1115"/>
                  </a:lnTo>
                  <a:lnTo>
                    <a:pt x="1329" y="1113"/>
                  </a:lnTo>
                  <a:lnTo>
                    <a:pt x="1291" y="1113"/>
                  </a:lnTo>
                  <a:lnTo>
                    <a:pt x="1255" y="1113"/>
                  </a:lnTo>
                  <a:lnTo>
                    <a:pt x="1245" y="1112"/>
                  </a:lnTo>
                  <a:lnTo>
                    <a:pt x="1239" y="1111"/>
                  </a:lnTo>
                  <a:lnTo>
                    <a:pt x="1235" y="1108"/>
                  </a:lnTo>
                  <a:lnTo>
                    <a:pt x="1301" y="1106"/>
                  </a:lnTo>
                  <a:lnTo>
                    <a:pt x="1333" y="1106"/>
                  </a:lnTo>
                  <a:lnTo>
                    <a:pt x="1366" y="1106"/>
                  </a:lnTo>
                  <a:lnTo>
                    <a:pt x="1378" y="1108"/>
                  </a:lnTo>
                  <a:lnTo>
                    <a:pt x="1391" y="1111"/>
                  </a:lnTo>
                  <a:lnTo>
                    <a:pt x="1396" y="1111"/>
                  </a:lnTo>
                  <a:lnTo>
                    <a:pt x="1402" y="1109"/>
                  </a:lnTo>
                  <a:lnTo>
                    <a:pt x="1408" y="1108"/>
                  </a:lnTo>
                  <a:lnTo>
                    <a:pt x="1413" y="1104"/>
                  </a:lnTo>
                  <a:lnTo>
                    <a:pt x="1392" y="1102"/>
                  </a:lnTo>
                  <a:lnTo>
                    <a:pt x="1367" y="1101"/>
                  </a:lnTo>
                  <a:lnTo>
                    <a:pt x="1343" y="1099"/>
                  </a:lnTo>
                  <a:lnTo>
                    <a:pt x="1323" y="1097"/>
                  </a:lnTo>
                  <a:lnTo>
                    <a:pt x="1332" y="1095"/>
                  </a:lnTo>
                  <a:lnTo>
                    <a:pt x="1342" y="1094"/>
                  </a:lnTo>
                  <a:lnTo>
                    <a:pt x="1363" y="1092"/>
                  </a:lnTo>
                  <a:lnTo>
                    <a:pt x="1384" y="1094"/>
                  </a:lnTo>
                  <a:lnTo>
                    <a:pt x="1405" y="1092"/>
                  </a:lnTo>
                  <a:lnTo>
                    <a:pt x="1406" y="1090"/>
                  </a:lnTo>
                  <a:lnTo>
                    <a:pt x="1408" y="1087"/>
                  </a:lnTo>
                  <a:lnTo>
                    <a:pt x="1409" y="1083"/>
                  </a:lnTo>
                  <a:lnTo>
                    <a:pt x="1412" y="1080"/>
                  </a:lnTo>
                  <a:lnTo>
                    <a:pt x="1373" y="1080"/>
                  </a:lnTo>
                  <a:lnTo>
                    <a:pt x="1331" y="1080"/>
                  </a:lnTo>
                  <a:lnTo>
                    <a:pt x="1245" y="1077"/>
                  </a:lnTo>
                  <a:lnTo>
                    <a:pt x="1158" y="1075"/>
                  </a:lnTo>
                  <a:lnTo>
                    <a:pt x="1116" y="1077"/>
                  </a:lnTo>
                  <a:lnTo>
                    <a:pt x="1075" y="1078"/>
                  </a:lnTo>
                  <a:lnTo>
                    <a:pt x="1034" y="1081"/>
                  </a:lnTo>
                  <a:lnTo>
                    <a:pt x="994" y="1084"/>
                  </a:lnTo>
                  <a:lnTo>
                    <a:pt x="915" y="1085"/>
                  </a:lnTo>
                  <a:lnTo>
                    <a:pt x="755" y="1087"/>
                  </a:lnTo>
                  <a:lnTo>
                    <a:pt x="756" y="1092"/>
                  </a:lnTo>
                  <a:lnTo>
                    <a:pt x="756" y="1098"/>
                  </a:lnTo>
                  <a:lnTo>
                    <a:pt x="765" y="1099"/>
                  </a:lnTo>
                  <a:lnTo>
                    <a:pt x="775" y="1099"/>
                  </a:lnTo>
                  <a:lnTo>
                    <a:pt x="794" y="1099"/>
                  </a:lnTo>
                  <a:lnTo>
                    <a:pt x="814" y="1098"/>
                  </a:lnTo>
                  <a:lnTo>
                    <a:pt x="825" y="1098"/>
                  </a:lnTo>
                  <a:lnTo>
                    <a:pt x="835" y="1099"/>
                  </a:lnTo>
                  <a:lnTo>
                    <a:pt x="828" y="1102"/>
                  </a:lnTo>
                  <a:lnTo>
                    <a:pt x="820" y="1105"/>
                  </a:lnTo>
                  <a:lnTo>
                    <a:pt x="798" y="1106"/>
                  </a:lnTo>
                  <a:lnTo>
                    <a:pt x="776" y="1108"/>
                  </a:lnTo>
                  <a:lnTo>
                    <a:pt x="755" y="1111"/>
                  </a:lnTo>
                  <a:lnTo>
                    <a:pt x="773" y="1113"/>
                  </a:lnTo>
                  <a:lnTo>
                    <a:pt x="793" y="1113"/>
                  </a:lnTo>
                  <a:lnTo>
                    <a:pt x="835" y="1113"/>
                  </a:lnTo>
                  <a:lnTo>
                    <a:pt x="877" y="1113"/>
                  </a:lnTo>
                  <a:lnTo>
                    <a:pt x="897" y="1113"/>
                  </a:lnTo>
                  <a:lnTo>
                    <a:pt x="915" y="1115"/>
                  </a:lnTo>
                  <a:lnTo>
                    <a:pt x="850" y="1119"/>
                  </a:lnTo>
                  <a:lnTo>
                    <a:pt x="818" y="1122"/>
                  </a:lnTo>
                  <a:lnTo>
                    <a:pt x="787" y="1122"/>
                  </a:lnTo>
                  <a:close/>
                  <a:moveTo>
                    <a:pt x="2051" y="1238"/>
                  </a:moveTo>
                  <a:lnTo>
                    <a:pt x="2051" y="1238"/>
                  </a:lnTo>
                  <a:lnTo>
                    <a:pt x="2048" y="1251"/>
                  </a:lnTo>
                  <a:lnTo>
                    <a:pt x="2044" y="1266"/>
                  </a:lnTo>
                  <a:lnTo>
                    <a:pt x="2032" y="1295"/>
                  </a:lnTo>
                  <a:lnTo>
                    <a:pt x="2028" y="1316"/>
                  </a:lnTo>
                  <a:lnTo>
                    <a:pt x="2025" y="1325"/>
                  </a:lnTo>
                  <a:lnTo>
                    <a:pt x="2024" y="1335"/>
                  </a:lnTo>
                  <a:lnTo>
                    <a:pt x="2020" y="1341"/>
                  </a:lnTo>
                  <a:lnTo>
                    <a:pt x="2017" y="1346"/>
                  </a:lnTo>
                  <a:lnTo>
                    <a:pt x="2014" y="1353"/>
                  </a:lnTo>
                  <a:lnTo>
                    <a:pt x="2013" y="1362"/>
                  </a:lnTo>
                  <a:lnTo>
                    <a:pt x="2010" y="1369"/>
                  </a:lnTo>
                  <a:lnTo>
                    <a:pt x="2009" y="1377"/>
                  </a:lnTo>
                  <a:lnTo>
                    <a:pt x="1995" y="1404"/>
                  </a:lnTo>
                  <a:lnTo>
                    <a:pt x="1978" y="1431"/>
                  </a:lnTo>
                  <a:lnTo>
                    <a:pt x="1961" y="1456"/>
                  </a:lnTo>
                  <a:lnTo>
                    <a:pt x="1943" y="1478"/>
                  </a:lnTo>
                  <a:lnTo>
                    <a:pt x="1920" y="1505"/>
                  </a:lnTo>
                  <a:lnTo>
                    <a:pt x="1896" y="1532"/>
                  </a:lnTo>
                  <a:lnTo>
                    <a:pt x="1881" y="1547"/>
                  </a:lnTo>
                  <a:lnTo>
                    <a:pt x="1865" y="1561"/>
                  </a:lnTo>
                  <a:lnTo>
                    <a:pt x="1860" y="1568"/>
                  </a:lnTo>
                  <a:lnTo>
                    <a:pt x="1853" y="1575"/>
                  </a:lnTo>
                  <a:lnTo>
                    <a:pt x="1847" y="1584"/>
                  </a:lnTo>
                  <a:lnTo>
                    <a:pt x="1841" y="1591"/>
                  </a:lnTo>
                  <a:lnTo>
                    <a:pt x="1837" y="1594"/>
                  </a:lnTo>
                  <a:lnTo>
                    <a:pt x="1832" y="1595"/>
                  </a:lnTo>
                  <a:lnTo>
                    <a:pt x="1823" y="1601"/>
                  </a:lnTo>
                  <a:lnTo>
                    <a:pt x="1818" y="1608"/>
                  </a:lnTo>
                  <a:lnTo>
                    <a:pt x="1812" y="1613"/>
                  </a:lnTo>
                  <a:lnTo>
                    <a:pt x="1798" y="1622"/>
                  </a:lnTo>
                  <a:lnTo>
                    <a:pt x="1791" y="1626"/>
                  </a:lnTo>
                  <a:lnTo>
                    <a:pt x="1784" y="1630"/>
                  </a:lnTo>
                  <a:lnTo>
                    <a:pt x="1773" y="1641"/>
                  </a:lnTo>
                  <a:lnTo>
                    <a:pt x="1760" y="1651"/>
                  </a:lnTo>
                  <a:lnTo>
                    <a:pt x="1733" y="1669"/>
                  </a:lnTo>
                  <a:lnTo>
                    <a:pt x="1710" y="1685"/>
                  </a:lnTo>
                  <a:lnTo>
                    <a:pt x="1686" y="1699"/>
                  </a:lnTo>
                  <a:lnTo>
                    <a:pt x="1673" y="1704"/>
                  </a:lnTo>
                  <a:lnTo>
                    <a:pt x="1660" y="1710"/>
                  </a:lnTo>
                  <a:lnTo>
                    <a:pt x="1648" y="1713"/>
                  </a:lnTo>
                  <a:lnTo>
                    <a:pt x="1634" y="1716"/>
                  </a:lnTo>
                  <a:lnTo>
                    <a:pt x="1639" y="1720"/>
                  </a:lnTo>
                  <a:lnTo>
                    <a:pt x="1646" y="1723"/>
                  </a:lnTo>
                  <a:lnTo>
                    <a:pt x="1660" y="1731"/>
                  </a:lnTo>
                  <a:lnTo>
                    <a:pt x="1669" y="1724"/>
                  </a:lnTo>
                  <a:lnTo>
                    <a:pt x="1679" y="1720"/>
                  </a:lnTo>
                  <a:lnTo>
                    <a:pt x="1698" y="1713"/>
                  </a:lnTo>
                  <a:lnTo>
                    <a:pt x="1708" y="1707"/>
                  </a:lnTo>
                  <a:lnTo>
                    <a:pt x="1718" y="1702"/>
                  </a:lnTo>
                  <a:lnTo>
                    <a:pt x="1726" y="1696"/>
                  </a:lnTo>
                  <a:lnTo>
                    <a:pt x="1736" y="1693"/>
                  </a:lnTo>
                  <a:lnTo>
                    <a:pt x="1754" y="1682"/>
                  </a:lnTo>
                  <a:lnTo>
                    <a:pt x="1773" y="1669"/>
                  </a:lnTo>
                  <a:lnTo>
                    <a:pt x="1808" y="1643"/>
                  </a:lnTo>
                  <a:lnTo>
                    <a:pt x="1840" y="1615"/>
                  </a:lnTo>
                  <a:lnTo>
                    <a:pt x="1870" y="1585"/>
                  </a:lnTo>
                  <a:lnTo>
                    <a:pt x="1888" y="1565"/>
                  </a:lnTo>
                  <a:lnTo>
                    <a:pt x="1905" y="1549"/>
                  </a:lnTo>
                  <a:lnTo>
                    <a:pt x="1922" y="1530"/>
                  </a:lnTo>
                  <a:lnTo>
                    <a:pt x="1929" y="1521"/>
                  </a:lnTo>
                  <a:lnTo>
                    <a:pt x="1934" y="1509"/>
                  </a:lnTo>
                  <a:lnTo>
                    <a:pt x="1940" y="1505"/>
                  </a:lnTo>
                  <a:lnTo>
                    <a:pt x="1945" y="1501"/>
                  </a:lnTo>
                  <a:lnTo>
                    <a:pt x="1954" y="1488"/>
                  </a:lnTo>
                  <a:lnTo>
                    <a:pt x="1962" y="1474"/>
                  </a:lnTo>
                  <a:lnTo>
                    <a:pt x="1971" y="1460"/>
                  </a:lnTo>
                  <a:lnTo>
                    <a:pt x="1979" y="1446"/>
                  </a:lnTo>
                  <a:lnTo>
                    <a:pt x="1987" y="1435"/>
                  </a:lnTo>
                  <a:lnTo>
                    <a:pt x="1996" y="1424"/>
                  </a:lnTo>
                  <a:lnTo>
                    <a:pt x="2006" y="1412"/>
                  </a:lnTo>
                  <a:lnTo>
                    <a:pt x="2014" y="1400"/>
                  </a:lnTo>
                  <a:lnTo>
                    <a:pt x="2024" y="1376"/>
                  </a:lnTo>
                  <a:lnTo>
                    <a:pt x="2034" y="1353"/>
                  </a:lnTo>
                  <a:lnTo>
                    <a:pt x="2045" y="1327"/>
                  </a:lnTo>
                  <a:lnTo>
                    <a:pt x="2053" y="1302"/>
                  </a:lnTo>
                  <a:lnTo>
                    <a:pt x="2059" y="1275"/>
                  </a:lnTo>
                  <a:lnTo>
                    <a:pt x="2063" y="1245"/>
                  </a:lnTo>
                  <a:lnTo>
                    <a:pt x="2066" y="1226"/>
                  </a:lnTo>
                  <a:lnTo>
                    <a:pt x="2069" y="1203"/>
                  </a:lnTo>
                  <a:lnTo>
                    <a:pt x="2069" y="1182"/>
                  </a:lnTo>
                  <a:lnTo>
                    <a:pt x="2069" y="1160"/>
                  </a:lnTo>
                  <a:lnTo>
                    <a:pt x="2068" y="1150"/>
                  </a:lnTo>
                  <a:lnTo>
                    <a:pt x="2065" y="1140"/>
                  </a:lnTo>
                  <a:lnTo>
                    <a:pt x="2063" y="1134"/>
                  </a:lnTo>
                  <a:lnTo>
                    <a:pt x="2060" y="1129"/>
                  </a:lnTo>
                  <a:lnTo>
                    <a:pt x="2052" y="1119"/>
                  </a:lnTo>
                  <a:lnTo>
                    <a:pt x="2042" y="1109"/>
                  </a:lnTo>
                  <a:lnTo>
                    <a:pt x="2034" y="1102"/>
                  </a:lnTo>
                  <a:lnTo>
                    <a:pt x="2044" y="1136"/>
                  </a:lnTo>
                  <a:lnTo>
                    <a:pt x="2048" y="1153"/>
                  </a:lnTo>
                  <a:lnTo>
                    <a:pt x="2052" y="1170"/>
                  </a:lnTo>
                  <a:lnTo>
                    <a:pt x="2053" y="1186"/>
                  </a:lnTo>
                  <a:lnTo>
                    <a:pt x="2055" y="1203"/>
                  </a:lnTo>
                  <a:lnTo>
                    <a:pt x="2053" y="1220"/>
                  </a:lnTo>
                  <a:lnTo>
                    <a:pt x="2051" y="1238"/>
                  </a:lnTo>
                  <a:close/>
                  <a:moveTo>
                    <a:pt x="547" y="1133"/>
                  </a:moveTo>
                  <a:lnTo>
                    <a:pt x="547" y="1133"/>
                  </a:lnTo>
                  <a:lnTo>
                    <a:pt x="512" y="1150"/>
                  </a:lnTo>
                  <a:lnTo>
                    <a:pt x="478" y="1167"/>
                  </a:lnTo>
                  <a:lnTo>
                    <a:pt x="463" y="1179"/>
                  </a:lnTo>
                  <a:lnTo>
                    <a:pt x="449" y="1193"/>
                  </a:lnTo>
                  <a:lnTo>
                    <a:pt x="433" y="1209"/>
                  </a:lnTo>
                  <a:lnTo>
                    <a:pt x="419" y="1226"/>
                  </a:lnTo>
                  <a:lnTo>
                    <a:pt x="407" y="1244"/>
                  </a:lnTo>
                  <a:lnTo>
                    <a:pt x="396" y="1262"/>
                  </a:lnTo>
                  <a:lnTo>
                    <a:pt x="384" y="1283"/>
                  </a:lnTo>
                  <a:lnTo>
                    <a:pt x="375" y="1304"/>
                  </a:lnTo>
                  <a:lnTo>
                    <a:pt x="366" y="1327"/>
                  </a:lnTo>
                  <a:lnTo>
                    <a:pt x="360" y="1349"/>
                  </a:lnTo>
                  <a:lnTo>
                    <a:pt x="355" y="1373"/>
                  </a:lnTo>
                  <a:lnTo>
                    <a:pt x="352" y="1397"/>
                  </a:lnTo>
                  <a:lnTo>
                    <a:pt x="351" y="1422"/>
                  </a:lnTo>
                  <a:lnTo>
                    <a:pt x="352" y="1448"/>
                  </a:lnTo>
                  <a:lnTo>
                    <a:pt x="355" y="1474"/>
                  </a:lnTo>
                  <a:lnTo>
                    <a:pt x="360" y="1501"/>
                  </a:lnTo>
                  <a:lnTo>
                    <a:pt x="365" y="1516"/>
                  </a:lnTo>
                  <a:lnTo>
                    <a:pt x="370" y="1530"/>
                  </a:lnTo>
                  <a:lnTo>
                    <a:pt x="383" y="1557"/>
                  </a:lnTo>
                  <a:lnTo>
                    <a:pt x="397" y="1582"/>
                  </a:lnTo>
                  <a:lnTo>
                    <a:pt x="410" y="1609"/>
                  </a:lnTo>
                  <a:lnTo>
                    <a:pt x="417" y="1615"/>
                  </a:lnTo>
                  <a:lnTo>
                    <a:pt x="422" y="1620"/>
                  </a:lnTo>
                  <a:lnTo>
                    <a:pt x="428" y="1627"/>
                  </a:lnTo>
                  <a:lnTo>
                    <a:pt x="435" y="1631"/>
                  </a:lnTo>
                  <a:lnTo>
                    <a:pt x="439" y="1633"/>
                  </a:lnTo>
                  <a:lnTo>
                    <a:pt x="442" y="1634"/>
                  </a:lnTo>
                  <a:lnTo>
                    <a:pt x="446" y="1634"/>
                  </a:lnTo>
                  <a:lnTo>
                    <a:pt x="449" y="1637"/>
                  </a:lnTo>
                  <a:lnTo>
                    <a:pt x="452" y="1643"/>
                  </a:lnTo>
                  <a:lnTo>
                    <a:pt x="452" y="1647"/>
                  </a:lnTo>
                  <a:lnTo>
                    <a:pt x="450" y="1651"/>
                  </a:lnTo>
                  <a:lnTo>
                    <a:pt x="448" y="1655"/>
                  </a:lnTo>
                  <a:lnTo>
                    <a:pt x="442" y="1662"/>
                  </a:lnTo>
                  <a:lnTo>
                    <a:pt x="436" y="1667"/>
                  </a:lnTo>
                  <a:lnTo>
                    <a:pt x="425" y="1678"/>
                  </a:lnTo>
                  <a:lnTo>
                    <a:pt x="415" y="1690"/>
                  </a:lnTo>
                  <a:lnTo>
                    <a:pt x="405" y="1702"/>
                  </a:lnTo>
                  <a:lnTo>
                    <a:pt x="396" y="1710"/>
                  </a:lnTo>
                  <a:lnTo>
                    <a:pt x="396" y="1717"/>
                  </a:lnTo>
                  <a:lnTo>
                    <a:pt x="396" y="1724"/>
                  </a:lnTo>
                  <a:lnTo>
                    <a:pt x="398" y="1731"/>
                  </a:lnTo>
                  <a:lnTo>
                    <a:pt x="404" y="1737"/>
                  </a:lnTo>
                  <a:lnTo>
                    <a:pt x="417" y="1721"/>
                  </a:lnTo>
                  <a:lnTo>
                    <a:pt x="432" y="1706"/>
                  </a:lnTo>
                  <a:lnTo>
                    <a:pt x="446" y="1693"/>
                  </a:lnTo>
                  <a:lnTo>
                    <a:pt x="462" y="1679"/>
                  </a:lnTo>
                  <a:lnTo>
                    <a:pt x="478" y="1668"/>
                  </a:lnTo>
                  <a:lnTo>
                    <a:pt x="495" y="1655"/>
                  </a:lnTo>
                  <a:lnTo>
                    <a:pt x="513" y="1646"/>
                  </a:lnTo>
                  <a:lnTo>
                    <a:pt x="533" y="1636"/>
                  </a:lnTo>
                  <a:lnTo>
                    <a:pt x="532" y="1627"/>
                  </a:lnTo>
                  <a:lnTo>
                    <a:pt x="532" y="1620"/>
                  </a:lnTo>
                  <a:lnTo>
                    <a:pt x="533" y="1612"/>
                  </a:lnTo>
                  <a:lnTo>
                    <a:pt x="536" y="1606"/>
                  </a:lnTo>
                  <a:lnTo>
                    <a:pt x="542" y="1594"/>
                  </a:lnTo>
                  <a:lnTo>
                    <a:pt x="547" y="1585"/>
                  </a:lnTo>
                  <a:lnTo>
                    <a:pt x="539" y="1585"/>
                  </a:lnTo>
                  <a:lnTo>
                    <a:pt x="532" y="1582"/>
                  </a:lnTo>
                  <a:lnTo>
                    <a:pt x="526" y="1577"/>
                  </a:lnTo>
                  <a:lnTo>
                    <a:pt x="521" y="1570"/>
                  </a:lnTo>
                  <a:lnTo>
                    <a:pt x="511" y="1554"/>
                  </a:lnTo>
                  <a:lnTo>
                    <a:pt x="502" y="1539"/>
                  </a:lnTo>
                  <a:lnTo>
                    <a:pt x="494" y="1523"/>
                  </a:lnTo>
                  <a:lnTo>
                    <a:pt x="487" y="1507"/>
                  </a:lnTo>
                  <a:lnTo>
                    <a:pt x="480" y="1490"/>
                  </a:lnTo>
                  <a:lnTo>
                    <a:pt x="476" y="1471"/>
                  </a:lnTo>
                  <a:lnTo>
                    <a:pt x="474" y="1453"/>
                  </a:lnTo>
                  <a:lnTo>
                    <a:pt x="473" y="1434"/>
                  </a:lnTo>
                  <a:lnTo>
                    <a:pt x="474" y="1414"/>
                  </a:lnTo>
                  <a:lnTo>
                    <a:pt x="477" y="1396"/>
                  </a:lnTo>
                  <a:lnTo>
                    <a:pt x="483" y="1376"/>
                  </a:lnTo>
                  <a:lnTo>
                    <a:pt x="488" y="1356"/>
                  </a:lnTo>
                  <a:lnTo>
                    <a:pt x="495" y="1338"/>
                  </a:lnTo>
                  <a:lnTo>
                    <a:pt x="498" y="1330"/>
                  </a:lnTo>
                  <a:lnTo>
                    <a:pt x="502" y="1323"/>
                  </a:lnTo>
                  <a:lnTo>
                    <a:pt x="513" y="1310"/>
                  </a:lnTo>
                  <a:lnTo>
                    <a:pt x="528" y="1297"/>
                  </a:lnTo>
                  <a:lnTo>
                    <a:pt x="543" y="1285"/>
                  </a:lnTo>
                  <a:lnTo>
                    <a:pt x="556" y="1275"/>
                  </a:lnTo>
                  <a:lnTo>
                    <a:pt x="577" y="1265"/>
                  </a:lnTo>
                  <a:lnTo>
                    <a:pt x="599" y="1258"/>
                  </a:lnTo>
                  <a:lnTo>
                    <a:pt x="622" y="1252"/>
                  </a:lnTo>
                  <a:lnTo>
                    <a:pt x="645" y="1251"/>
                  </a:lnTo>
                  <a:lnTo>
                    <a:pt x="669" y="1251"/>
                  </a:lnTo>
                  <a:lnTo>
                    <a:pt x="693" y="1255"/>
                  </a:lnTo>
                  <a:lnTo>
                    <a:pt x="716" y="1261"/>
                  </a:lnTo>
                  <a:lnTo>
                    <a:pt x="738" y="1268"/>
                  </a:lnTo>
                  <a:lnTo>
                    <a:pt x="742" y="1265"/>
                  </a:lnTo>
                  <a:lnTo>
                    <a:pt x="744" y="1259"/>
                  </a:lnTo>
                  <a:lnTo>
                    <a:pt x="745" y="1255"/>
                  </a:lnTo>
                  <a:lnTo>
                    <a:pt x="745" y="1250"/>
                  </a:lnTo>
                  <a:lnTo>
                    <a:pt x="745" y="1238"/>
                  </a:lnTo>
                  <a:lnTo>
                    <a:pt x="747" y="1229"/>
                  </a:lnTo>
                  <a:lnTo>
                    <a:pt x="749" y="1219"/>
                  </a:lnTo>
                  <a:lnTo>
                    <a:pt x="752" y="1210"/>
                  </a:lnTo>
                  <a:lnTo>
                    <a:pt x="761" y="1196"/>
                  </a:lnTo>
                  <a:lnTo>
                    <a:pt x="770" y="1184"/>
                  </a:lnTo>
                  <a:lnTo>
                    <a:pt x="780" y="1171"/>
                  </a:lnTo>
                  <a:lnTo>
                    <a:pt x="773" y="1172"/>
                  </a:lnTo>
                  <a:lnTo>
                    <a:pt x="766" y="1172"/>
                  </a:lnTo>
                  <a:lnTo>
                    <a:pt x="754" y="1171"/>
                  </a:lnTo>
                  <a:lnTo>
                    <a:pt x="742" y="1170"/>
                  </a:lnTo>
                  <a:lnTo>
                    <a:pt x="735" y="1168"/>
                  </a:lnTo>
                  <a:lnTo>
                    <a:pt x="730" y="1170"/>
                  </a:lnTo>
                  <a:lnTo>
                    <a:pt x="724" y="1165"/>
                  </a:lnTo>
                  <a:lnTo>
                    <a:pt x="720" y="1161"/>
                  </a:lnTo>
                  <a:lnTo>
                    <a:pt x="716" y="1156"/>
                  </a:lnTo>
                  <a:lnTo>
                    <a:pt x="711" y="1150"/>
                  </a:lnTo>
                  <a:lnTo>
                    <a:pt x="706" y="1137"/>
                  </a:lnTo>
                  <a:lnTo>
                    <a:pt x="703" y="1125"/>
                  </a:lnTo>
                  <a:lnTo>
                    <a:pt x="685" y="1120"/>
                  </a:lnTo>
                  <a:lnTo>
                    <a:pt x="665" y="1119"/>
                  </a:lnTo>
                  <a:lnTo>
                    <a:pt x="645" y="1119"/>
                  </a:lnTo>
                  <a:lnTo>
                    <a:pt x="624" y="1120"/>
                  </a:lnTo>
                  <a:lnTo>
                    <a:pt x="605" y="1123"/>
                  </a:lnTo>
                  <a:lnTo>
                    <a:pt x="585" y="1126"/>
                  </a:lnTo>
                  <a:lnTo>
                    <a:pt x="547" y="1133"/>
                  </a:lnTo>
                  <a:close/>
                  <a:moveTo>
                    <a:pt x="1419" y="1144"/>
                  </a:moveTo>
                  <a:lnTo>
                    <a:pt x="1419" y="1144"/>
                  </a:lnTo>
                  <a:lnTo>
                    <a:pt x="1401" y="1143"/>
                  </a:lnTo>
                  <a:lnTo>
                    <a:pt x="1382" y="1144"/>
                  </a:lnTo>
                  <a:lnTo>
                    <a:pt x="1366" y="1144"/>
                  </a:lnTo>
                  <a:lnTo>
                    <a:pt x="1347" y="1144"/>
                  </a:lnTo>
                  <a:lnTo>
                    <a:pt x="1323" y="1143"/>
                  </a:lnTo>
                  <a:lnTo>
                    <a:pt x="1295" y="1141"/>
                  </a:lnTo>
                  <a:lnTo>
                    <a:pt x="1258" y="1141"/>
                  </a:lnTo>
                  <a:lnTo>
                    <a:pt x="1222" y="1141"/>
                  </a:lnTo>
                  <a:lnTo>
                    <a:pt x="1130" y="1146"/>
                  </a:lnTo>
                  <a:lnTo>
                    <a:pt x="1036" y="1147"/>
                  </a:lnTo>
                  <a:lnTo>
                    <a:pt x="1009" y="1147"/>
                  </a:lnTo>
                  <a:lnTo>
                    <a:pt x="981" y="1146"/>
                  </a:lnTo>
                  <a:lnTo>
                    <a:pt x="954" y="1146"/>
                  </a:lnTo>
                  <a:lnTo>
                    <a:pt x="928" y="1146"/>
                  </a:lnTo>
                  <a:lnTo>
                    <a:pt x="919" y="1147"/>
                  </a:lnTo>
                  <a:lnTo>
                    <a:pt x="912" y="1149"/>
                  </a:lnTo>
                  <a:lnTo>
                    <a:pt x="905" y="1150"/>
                  </a:lnTo>
                  <a:lnTo>
                    <a:pt x="897" y="1151"/>
                  </a:lnTo>
                  <a:lnTo>
                    <a:pt x="862" y="1151"/>
                  </a:lnTo>
                  <a:lnTo>
                    <a:pt x="827" y="1150"/>
                  </a:lnTo>
                  <a:lnTo>
                    <a:pt x="756" y="1143"/>
                  </a:lnTo>
                  <a:lnTo>
                    <a:pt x="755" y="1149"/>
                  </a:lnTo>
                  <a:lnTo>
                    <a:pt x="752" y="1153"/>
                  </a:lnTo>
                  <a:lnTo>
                    <a:pt x="751" y="1156"/>
                  </a:lnTo>
                  <a:lnTo>
                    <a:pt x="749" y="1158"/>
                  </a:lnTo>
                  <a:lnTo>
                    <a:pt x="751" y="1160"/>
                  </a:lnTo>
                  <a:lnTo>
                    <a:pt x="765" y="1160"/>
                  </a:lnTo>
                  <a:lnTo>
                    <a:pt x="780" y="1161"/>
                  </a:lnTo>
                  <a:lnTo>
                    <a:pt x="796" y="1164"/>
                  </a:lnTo>
                  <a:lnTo>
                    <a:pt x="801" y="1165"/>
                  </a:lnTo>
                  <a:lnTo>
                    <a:pt x="807" y="1168"/>
                  </a:lnTo>
                  <a:lnTo>
                    <a:pt x="944" y="1167"/>
                  </a:lnTo>
                  <a:lnTo>
                    <a:pt x="1083" y="1165"/>
                  </a:lnTo>
                  <a:lnTo>
                    <a:pt x="1133" y="1164"/>
                  </a:lnTo>
                  <a:lnTo>
                    <a:pt x="1156" y="1163"/>
                  </a:lnTo>
                  <a:lnTo>
                    <a:pt x="1179" y="1164"/>
                  </a:lnTo>
                  <a:lnTo>
                    <a:pt x="1214" y="1165"/>
                  </a:lnTo>
                  <a:lnTo>
                    <a:pt x="1248" y="1165"/>
                  </a:lnTo>
                  <a:lnTo>
                    <a:pt x="1316" y="1164"/>
                  </a:lnTo>
                  <a:lnTo>
                    <a:pt x="1349" y="1165"/>
                  </a:lnTo>
                  <a:lnTo>
                    <a:pt x="1381" y="1167"/>
                  </a:lnTo>
                  <a:lnTo>
                    <a:pt x="1412" y="1168"/>
                  </a:lnTo>
                  <a:lnTo>
                    <a:pt x="1425" y="1168"/>
                  </a:lnTo>
                  <a:lnTo>
                    <a:pt x="1437" y="1167"/>
                  </a:lnTo>
                  <a:lnTo>
                    <a:pt x="1439" y="1161"/>
                  </a:lnTo>
                  <a:lnTo>
                    <a:pt x="1440" y="1157"/>
                  </a:lnTo>
                  <a:lnTo>
                    <a:pt x="1439" y="1154"/>
                  </a:lnTo>
                  <a:lnTo>
                    <a:pt x="1436" y="1151"/>
                  </a:lnTo>
                  <a:lnTo>
                    <a:pt x="1432" y="1149"/>
                  </a:lnTo>
                  <a:lnTo>
                    <a:pt x="1427" y="1147"/>
                  </a:lnTo>
                  <a:lnTo>
                    <a:pt x="1419" y="1144"/>
                  </a:lnTo>
                  <a:close/>
                  <a:moveTo>
                    <a:pt x="1462" y="1182"/>
                  </a:moveTo>
                  <a:lnTo>
                    <a:pt x="1462" y="1182"/>
                  </a:lnTo>
                  <a:lnTo>
                    <a:pt x="1384" y="1179"/>
                  </a:lnTo>
                  <a:lnTo>
                    <a:pt x="1304" y="1177"/>
                  </a:lnTo>
                  <a:lnTo>
                    <a:pt x="1221" y="1177"/>
                  </a:lnTo>
                  <a:lnTo>
                    <a:pt x="1138" y="1177"/>
                  </a:lnTo>
                  <a:lnTo>
                    <a:pt x="973" y="1178"/>
                  </a:lnTo>
                  <a:lnTo>
                    <a:pt x="815" y="1181"/>
                  </a:lnTo>
                  <a:lnTo>
                    <a:pt x="815" y="1185"/>
                  </a:lnTo>
                  <a:lnTo>
                    <a:pt x="817" y="1188"/>
                  </a:lnTo>
                  <a:lnTo>
                    <a:pt x="818" y="1195"/>
                  </a:lnTo>
                  <a:lnTo>
                    <a:pt x="1013" y="1191"/>
                  </a:lnTo>
                  <a:lnTo>
                    <a:pt x="1112" y="1191"/>
                  </a:lnTo>
                  <a:lnTo>
                    <a:pt x="1159" y="1191"/>
                  </a:lnTo>
                  <a:lnTo>
                    <a:pt x="1206" y="1193"/>
                  </a:lnTo>
                  <a:lnTo>
                    <a:pt x="1235" y="1193"/>
                  </a:lnTo>
                  <a:lnTo>
                    <a:pt x="1263" y="1193"/>
                  </a:lnTo>
                  <a:lnTo>
                    <a:pt x="1291" y="1192"/>
                  </a:lnTo>
                  <a:lnTo>
                    <a:pt x="1319" y="1193"/>
                  </a:lnTo>
                  <a:lnTo>
                    <a:pt x="1354" y="1195"/>
                  </a:lnTo>
                  <a:lnTo>
                    <a:pt x="1389" y="1196"/>
                  </a:lnTo>
                  <a:lnTo>
                    <a:pt x="1405" y="1196"/>
                  </a:lnTo>
                  <a:lnTo>
                    <a:pt x="1420" y="1198"/>
                  </a:lnTo>
                  <a:lnTo>
                    <a:pt x="1436" y="1199"/>
                  </a:lnTo>
                  <a:lnTo>
                    <a:pt x="1450" y="1199"/>
                  </a:lnTo>
                  <a:lnTo>
                    <a:pt x="1455" y="1199"/>
                  </a:lnTo>
                  <a:lnTo>
                    <a:pt x="1461" y="1198"/>
                  </a:lnTo>
                  <a:lnTo>
                    <a:pt x="1467" y="1195"/>
                  </a:lnTo>
                  <a:lnTo>
                    <a:pt x="1468" y="1193"/>
                  </a:lnTo>
                  <a:lnTo>
                    <a:pt x="1469" y="1191"/>
                  </a:lnTo>
                  <a:lnTo>
                    <a:pt x="1469" y="1189"/>
                  </a:lnTo>
                  <a:lnTo>
                    <a:pt x="1468" y="1188"/>
                  </a:lnTo>
                  <a:lnTo>
                    <a:pt x="1465" y="1186"/>
                  </a:lnTo>
                  <a:lnTo>
                    <a:pt x="1462" y="1186"/>
                  </a:lnTo>
                  <a:lnTo>
                    <a:pt x="1461" y="1185"/>
                  </a:lnTo>
                  <a:lnTo>
                    <a:pt x="1462" y="1182"/>
                  </a:lnTo>
                  <a:close/>
                  <a:moveTo>
                    <a:pt x="791" y="1179"/>
                  </a:moveTo>
                  <a:lnTo>
                    <a:pt x="791" y="1179"/>
                  </a:lnTo>
                  <a:lnTo>
                    <a:pt x="783" y="1186"/>
                  </a:lnTo>
                  <a:lnTo>
                    <a:pt x="776" y="1193"/>
                  </a:lnTo>
                  <a:lnTo>
                    <a:pt x="770" y="1202"/>
                  </a:lnTo>
                  <a:lnTo>
                    <a:pt x="765" y="1212"/>
                  </a:lnTo>
                  <a:lnTo>
                    <a:pt x="762" y="1222"/>
                  </a:lnTo>
                  <a:lnTo>
                    <a:pt x="759" y="1231"/>
                  </a:lnTo>
                  <a:lnTo>
                    <a:pt x="758" y="1243"/>
                  </a:lnTo>
                  <a:lnTo>
                    <a:pt x="758" y="1254"/>
                  </a:lnTo>
                  <a:lnTo>
                    <a:pt x="759" y="1257"/>
                  </a:lnTo>
                  <a:lnTo>
                    <a:pt x="761" y="1258"/>
                  </a:lnTo>
                  <a:lnTo>
                    <a:pt x="762" y="1259"/>
                  </a:lnTo>
                  <a:lnTo>
                    <a:pt x="763" y="1261"/>
                  </a:lnTo>
                  <a:lnTo>
                    <a:pt x="762" y="1265"/>
                  </a:lnTo>
                  <a:lnTo>
                    <a:pt x="761" y="1269"/>
                  </a:lnTo>
                  <a:lnTo>
                    <a:pt x="768" y="1282"/>
                  </a:lnTo>
                  <a:lnTo>
                    <a:pt x="777" y="1293"/>
                  </a:lnTo>
                  <a:lnTo>
                    <a:pt x="782" y="1297"/>
                  </a:lnTo>
                  <a:lnTo>
                    <a:pt x="789" y="1300"/>
                  </a:lnTo>
                  <a:lnTo>
                    <a:pt x="794" y="1303"/>
                  </a:lnTo>
                  <a:lnTo>
                    <a:pt x="803" y="1303"/>
                  </a:lnTo>
                  <a:lnTo>
                    <a:pt x="789" y="1269"/>
                  </a:lnTo>
                  <a:lnTo>
                    <a:pt x="782" y="1251"/>
                  </a:lnTo>
                  <a:lnTo>
                    <a:pt x="776" y="1234"/>
                  </a:lnTo>
                  <a:lnTo>
                    <a:pt x="786" y="1209"/>
                  </a:lnTo>
                  <a:lnTo>
                    <a:pt x="791" y="1196"/>
                  </a:lnTo>
                  <a:lnTo>
                    <a:pt x="800" y="1185"/>
                  </a:lnTo>
                  <a:lnTo>
                    <a:pt x="796" y="1184"/>
                  </a:lnTo>
                  <a:lnTo>
                    <a:pt x="794" y="1182"/>
                  </a:lnTo>
                  <a:lnTo>
                    <a:pt x="794" y="1181"/>
                  </a:lnTo>
                  <a:lnTo>
                    <a:pt x="791" y="1179"/>
                  </a:lnTo>
                  <a:close/>
                  <a:moveTo>
                    <a:pt x="1095" y="1200"/>
                  </a:moveTo>
                  <a:lnTo>
                    <a:pt x="1095" y="1200"/>
                  </a:lnTo>
                  <a:lnTo>
                    <a:pt x="947" y="1202"/>
                  </a:lnTo>
                  <a:lnTo>
                    <a:pt x="876" y="1205"/>
                  </a:lnTo>
                  <a:lnTo>
                    <a:pt x="810" y="1207"/>
                  </a:lnTo>
                  <a:lnTo>
                    <a:pt x="810" y="1217"/>
                  </a:lnTo>
                  <a:lnTo>
                    <a:pt x="814" y="1227"/>
                  </a:lnTo>
                  <a:lnTo>
                    <a:pt x="845" y="1227"/>
                  </a:lnTo>
                  <a:lnTo>
                    <a:pt x="874" y="1226"/>
                  </a:lnTo>
                  <a:lnTo>
                    <a:pt x="930" y="1223"/>
                  </a:lnTo>
                  <a:lnTo>
                    <a:pt x="939" y="1222"/>
                  </a:lnTo>
                  <a:lnTo>
                    <a:pt x="949" y="1220"/>
                  </a:lnTo>
                  <a:lnTo>
                    <a:pt x="957" y="1220"/>
                  </a:lnTo>
                  <a:lnTo>
                    <a:pt x="961" y="1222"/>
                  </a:lnTo>
                  <a:lnTo>
                    <a:pt x="966" y="1224"/>
                  </a:lnTo>
                  <a:lnTo>
                    <a:pt x="891" y="1230"/>
                  </a:lnTo>
                  <a:lnTo>
                    <a:pt x="852" y="1234"/>
                  </a:lnTo>
                  <a:lnTo>
                    <a:pt x="814" y="1236"/>
                  </a:lnTo>
                  <a:lnTo>
                    <a:pt x="811" y="1247"/>
                  </a:lnTo>
                  <a:lnTo>
                    <a:pt x="811" y="1251"/>
                  </a:lnTo>
                  <a:lnTo>
                    <a:pt x="813" y="1257"/>
                  </a:lnTo>
                  <a:lnTo>
                    <a:pt x="890" y="1252"/>
                  </a:lnTo>
                  <a:lnTo>
                    <a:pt x="928" y="1250"/>
                  </a:lnTo>
                  <a:lnTo>
                    <a:pt x="961" y="1250"/>
                  </a:lnTo>
                  <a:lnTo>
                    <a:pt x="943" y="1254"/>
                  </a:lnTo>
                  <a:lnTo>
                    <a:pt x="925" y="1255"/>
                  </a:lnTo>
                  <a:lnTo>
                    <a:pt x="887" y="1259"/>
                  </a:lnTo>
                  <a:lnTo>
                    <a:pt x="850" y="1261"/>
                  </a:lnTo>
                  <a:lnTo>
                    <a:pt x="814" y="1265"/>
                  </a:lnTo>
                  <a:lnTo>
                    <a:pt x="815" y="1272"/>
                  </a:lnTo>
                  <a:lnTo>
                    <a:pt x="817" y="1275"/>
                  </a:lnTo>
                  <a:lnTo>
                    <a:pt x="815" y="1276"/>
                  </a:lnTo>
                  <a:lnTo>
                    <a:pt x="831" y="1280"/>
                  </a:lnTo>
                  <a:lnTo>
                    <a:pt x="849" y="1283"/>
                  </a:lnTo>
                  <a:lnTo>
                    <a:pt x="866" y="1285"/>
                  </a:lnTo>
                  <a:lnTo>
                    <a:pt x="873" y="1285"/>
                  </a:lnTo>
                  <a:lnTo>
                    <a:pt x="878" y="1283"/>
                  </a:lnTo>
                  <a:lnTo>
                    <a:pt x="907" y="1288"/>
                  </a:lnTo>
                  <a:lnTo>
                    <a:pt x="937" y="1289"/>
                  </a:lnTo>
                  <a:lnTo>
                    <a:pt x="970" y="1289"/>
                  </a:lnTo>
                  <a:lnTo>
                    <a:pt x="1003" y="1289"/>
                  </a:lnTo>
                  <a:lnTo>
                    <a:pt x="1072" y="1286"/>
                  </a:lnTo>
                  <a:lnTo>
                    <a:pt x="1104" y="1286"/>
                  </a:lnTo>
                  <a:lnTo>
                    <a:pt x="1135" y="1286"/>
                  </a:lnTo>
                  <a:lnTo>
                    <a:pt x="1147" y="1286"/>
                  </a:lnTo>
                  <a:lnTo>
                    <a:pt x="1159" y="1285"/>
                  </a:lnTo>
                  <a:lnTo>
                    <a:pt x="1172" y="1285"/>
                  </a:lnTo>
                  <a:lnTo>
                    <a:pt x="1183" y="1283"/>
                  </a:lnTo>
                  <a:lnTo>
                    <a:pt x="1201" y="1285"/>
                  </a:lnTo>
                  <a:lnTo>
                    <a:pt x="1220" y="1286"/>
                  </a:lnTo>
                  <a:lnTo>
                    <a:pt x="1245" y="1286"/>
                  </a:lnTo>
                  <a:lnTo>
                    <a:pt x="1270" y="1283"/>
                  </a:lnTo>
                  <a:lnTo>
                    <a:pt x="1297" y="1282"/>
                  </a:lnTo>
                  <a:lnTo>
                    <a:pt x="1322" y="1280"/>
                  </a:lnTo>
                  <a:lnTo>
                    <a:pt x="1353" y="1282"/>
                  </a:lnTo>
                  <a:lnTo>
                    <a:pt x="1384" y="1283"/>
                  </a:lnTo>
                  <a:lnTo>
                    <a:pt x="1399" y="1282"/>
                  </a:lnTo>
                  <a:lnTo>
                    <a:pt x="1415" y="1282"/>
                  </a:lnTo>
                  <a:lnTo>
                    <a:pt x="1430" y="1280"/>
                  </a:lnTo>
                  <a:lnTo>
                    <a:pt x="1446" y="1276"/>
                  </a:lnTo>
                  <a:lnTo>
                    <a:pt x="1446" y="1273"/>
                  </a:lnTo>
                  <a:lnTo>
                    <a:pt x="1444" y="1271"/>
                  </a:lnTo>
                  <a:lnTo>
                    <a:pt x="1441" y="1268"/>
                  </a:lnTo>
                  <a:lnTo>
                    <a:pt x="1441" y="1264"/>
                  </a:lnTo>
                  <a:lnTo>
                    <a:pt x="1408" y="1262"/>
                  </a:lnTo>
                  <a:lnTo>
                    <a:pt x="1374" y="1261"/>
                  </a:lnTo>
                  <a:lnTo>
                    <a:pt x="1304" y="1259"/>
                  </a:lnTo>
                  <a:lnTo>
                    <a:pt x="1270" y="1259"/>
                  </a:lnTo>
                  <a:lnTo>
                    <a:pt x="1236" y="1257"/>
                  </a:lnTo>
                  <a:lnTo>
                    <a:pt x="1204" y="1254"/>
                  </a:lnTo>
                  <a:lnTo>
                    <a:pt x="1173" y="1248"/>
                  </a:lnTo>
                  <a:lnTo>
                    <a:pt x="1238" y="1252"/>
                  </a:lnTo>
                  <a:lnTo>
                    <a:pt x="1297" y="1254"/>
                  </a:lnTo>
                  <a:lnTo>
                    <a:pt x="1412" y="1255"/>
                  </a:lnTo>
                  <a:lnTo>
                    <a:pt x="1425" y="1257"/>
                  </a:lnTo>
                  <a:lnTo>
                    <a:pt x="1432" y="1255"/>
                  </a:lnTo>
                  <a:lnTo>
                    <a:pt x="1434" y="1254"/>
                  </a:lnTo>
                  <a:lnTo>
                    <a:pt x="1436" y="1250"/>
                  </a:lnTo>
                  <a:lnTo>
                    <a:pt x="1425" y="1248"/>
                  </a:lnTo>
                  <a:lnTo>
                    <a:pt x="1412" y="1248"/>
                  </a:lnTo>
                  <a:lnTo>
                    <a:pt x="1382" y="1248"/>
                  </a:lnTo>
                  <a:lnTo>
                    <a:pt x="1352" y="1248"/>
                  </a:lnTo>
                  <a:lnTo>
                    <a:pt x="1338" y="1247"/>
                  </a:lnTo>
                  <a:lnTo>
                    <a:pt x="1325" y="1245"/>
                  </a:lnTo>
                  <a:lnTo>
                    <a:pt x="1339" y="1243"/>
                  </a:lnTo>
                  <a:lnTo>
                    <a:pt x="1353" y="1241"/>
                  </a:lnTo>
                  <a:lnTo>
                    <a:pt x="1382" y="1241"/>
                  </a:lnTo>
                  <a:lnTo>
                    <a:pt x="1411" y="1240"/>
                  </a:lnTo>
                  <a:lnTo>
                    <a:pt x="1425" y="1238"/>
                  </a:lnTo>
                  <a:lnTo>
                    <a:pt x="1440" y="1237"/>
                  </a:lnTo>
                  <a:lnTo>
                    <a:pt x="1437" y="1234"/>
                  </a:lnTo>
                  <a:lnTo>
                    <a:pt x="1434" y="1231"/>
                  </a:lnTo>
                  <a:lnTo>
                    <a:pt x="1427" y="1229"/>
                  </a:lnTo>
                  <a:lnTo>
                    <a:pt x="1411" y="1229"/>
                  </a:lnTo>
                  <a:lnTo>
                    <a:pt x="1375" y="1227"/>
                  </a:lnTo>
                  <a:lnTo>
                    <a:pt x="1378" y="1224"/>
                  </a:lnTo>
                  <a:lnTo>
                    <a:pt x="1382" y="1223"/>
                  </a:lnTo>
                  <a:lnTo>
                    <a:pt x="1391" y="1222"/>
                  </a:lnTo>
                  <a:lnTo>
                    <a:pt x="1413" y="1220"/>
                  </a:lnTo>
                  <a:lnTo>
                    <a:pt x="1423" y="1220"/>
                  </a:lnTo>
                  <a:lnTo>
                    <a:pt x="1432" y="1217"/>
                  </a:lnTo>
                  <a:lnTo>
                    <a:pt x="1436" y="1216"/>
                  </a:lnTo>
                  <a:lnTo>
                    <a:pt x="1437" y="1213"/>
                  </a:lnTo>
                  <a:lnTo>
                    <a:pt x="1440" y="1210"/>
                  </a:lnTo>
                  <a:lnTo>
                    <a:pt x="1440" y="1206"/>
                  </a:lnTo>
                  <a:lnTo>
                    <a:pt x="1396" y="1206"/>
                  </a:lnTo>
                  <a:lnTo>
                    <a:pt x="1353" y="1206"/>
                  </a:lnTo>
                  <a:lnTo>
                    <a:pt x="1267" y="1203"/>
                  </a:lnTo>
                  <a:lnTo>
                    <a:pt x="1182" y="1200"/>
                  </a:lnTo>
                  <a:lnTo>
                    <a:pt x="1138" y="1200"/>
                  </a:lnTo>
                  <a:lnTo>
                    <a:pt x="1095" y="1200"/>
                  </a:lnTo>
                  <a:close/>
                  <a:moveTo>
                    <a:pt x="536" y="1317"/>
                  </a:moveTo>
                  <a:lnTo>
                    <a:pt x="536" y="1317"/>
                  </a:lnTo>
                  <a:lnTo>
                    <a:pt x="540" y="1318"/>
                  </a:lnTo>
                  <a:lnTo>
                    <a:pt x="542" y="1321"/>
                  </a:lnTo>
                  <a:lnTo>
                    <a:pt x="543" y="1327"/>
                  </a:lnTo>
                  <a:lnTo>
                    <a:pt x="546" y="1344"/>
                  </a:lnTo>
                  <a:lnTo>
                    <a:pt x="547" y="1361"/>
                  </a:lnTo>
                  <a:lnTo>
                    <a:pt x="547" y="1377"/>
                  </a:lnTo>
                  <a:lnTo>
                    <a:pt x="547" y="1396"/>
                  </a:lnTo>
                  <a:lnTo>
                    <a:pt x="550" y="1421"/>
                  </a:lnTo>
                  <a:lnTo>
                    <a:pt x="554" y="1445"/>
                  </a:lnTo>
                  <a:lnTo>
                    <a:pt x="564" y="1511"/>
                  </a:lnTo>
                  <a:lnTo>
                    <a:pt x="567" y="1542"/>
                  </a:lnTo>
                  <a:lnTo>
                    <a:pt x="570" y="1574"/>
                  </a:lnTo>
                  <a:lnTo>
                    <a:pt x="596" y="1563"/>
                  </a:lnTo>
                  <a:lnTo>
                    <a:pt x="609" y="1557"/>
                  </a:lnTo>
                  <a:lnTo>
                    <a:pt x="622" y="1550"/>
                  </a:lnTo>
                  <a:lnTo>
                    <a:pt x="612" y="1530"/>
                  </a:lnTo>
                  <a:lnTo>
                    <a:pt x="603" y="1507"/>
                  </a:lnTo>
                  <a:lnTo>
                    <a:pt x="598" y="1483"/>
                  </a:lnTo>
                  <a:lnTo>
                    <a:pt x="595" y="1470"/>
                  </a:lnTo>
                  <a:lnTo>
                    <a:pt x="595" y="1457"/>
                  </a:lnTo>
                  <a:lnTo>
                    <a:pt x="595" y="1432"/>
                  </a:lnTo>
                  <a:lnTo>
                    <a:pt x="596" y="1407"/>
                  </a:lnTo>
                  <a:lnTo>
                    <a:pt x="601" y="1382"/>
                  </a:lnTo>
                  <a:lnTo>
                    <a:pt x="606" y="1359"/>
                  </a:lnTo>
                  <a:lnTo>
                    <a:pt x="610" y="1348"/>
                  </a:lnTo>
                  <a:lnTo>
                    <a:pt x="615" y="1338"/>
                  </a:lnTo>
                  <a:lnTo>
                    <a:pt x="620" y="1328"/>
                  </a:lnTo>
                  <a:lnTo>
                    <a:pt x="626" y="1320"/>
                  </a:lnTo>
                  <a:lnTo>
                    <a:pt x="633" y="1313"/>
                  </a:lnTo>
                  <a:lnTo>
                    <a:pt x="640" y="1307"/>
                  </a:lnTo>
                  <a:lnTo>
                    <a:pt x="648" y="1303"/>
                  </a:lnTo>
                  <a:lnTo>
                    <a:pt x="657" y="1299"/>
                  </a:lnTo>
                  <a:lnTo>
                    <a:pt x="654" y="1280"/>
                  </a:lnTo>
                  <a:lnTo>
                    <a:pt x="650" y="1262"/>
                  </a:lnTo>
                  <a:lnTo>
                    <a:pt x="631" y="1265"/>
                  </a:lnTo>
                  <a:lnTo>
                    <a:pt x="613" y="1268"/>
                  </a:lnTo>
                  <a:lnTo>
                    <a:pt x="596" y="1272"/>
                  </a:lnTo>
                  <a:lnTo>
                    <a:pt x="581" y="1278"/>
                  </a:lnTo>
                  <a:lnTo>
                    <a:pt x="567" y="1285"/>
                  </a:lnTo>
                  <a:lnTo>
                    <a:pt x="554" y="1293"/>
                  </a:lnTo>
                  <a:lnTo>
                    <a:pt x="544" y="1304"/>
                  </a:lnTo>
                  <a:lnTo>
                    <a:pt x="536" y="1317"/>
                  </a:lnTo>
                  <a:close/>
                  <a:moveTo>
                    <a:pt x="671" y="1296"/>
                  </a:moveTo>
                  <a:lnTo>
                    <a:pt x="671" y="1296"/>
                  </a:lnTo>
                  <a:lnTo>
                    <a:pt x="683" y="1290"/>
                  </a:lnTo>
                  <a:lnTo>
                    <a:pt x="697" y="1286"/>
                  </a:lnTo>
                  <a:lnTo>
                    <a:pt x="710" y="1280"/>
                  </a:lnTo>
                  <a:lnTo>
                    <a:pt x="716" y="1278"/>
                  </a:lnTo>
                  <a:lnTo>
                    <a:pt x="721" y="1273"/>
                  </a:lnTo>
                  <a:lnTo>
                    <a:pt x="707" y="1271"/>
                  </a:lnTo>
                  <a:lnTo>
                    <a:pt x="693" y="1268"/>
                  </a:lnTo>
                  <a:lnTo>
                    <a:pt x="664" y="1262"/>
                  </a:lnTo>
                  <a:lnTo>
                    <a:pt x="665" y="1272"/>
                  </a:lnTo>
                  <a:lnTo>
                    <a:pt x="667" y="1280"/>
                  </a:lnTo>
                  <a:lnTo>
                    <a:pt x="671" y="1296"/>
                  </a:lnTo>
                  <a:close/>
                  <a:moveTo>
                    <a:pt x="693" y="1300"/>
                  </a:moveTo>
                  <a:lnTo>
                    <a:pt x="693" y="1300"/>
                  </a:lnTo>
                  <a:lnTo>
                    <a:pt x="716" y="1300"/>
                  </a:lnTo>
                  <a:lnTo>
                    <a:pt x="735" y="1302"/>
                  </a:lnTo>
                  <a:lnTo>
                    <a:pt x="754" y="1303"/>
                  </a:lnTo>
                  <a:lnTo>
                    <a:pt x="770" y="1302"/>
                  </a:lnTo>
                  <a:lnTo>
                    <a:pt x="763" y="1296"/>
                  </a:lnTo>
                  <a:lnTo>
                    <a:pt x="756" y="1290"/>
                  </a:lnTo>
                  <a:lnTo>
                    <a:pt x="747" y="1275"/>
                  </a:lnTo>
                  <a:lnTo>
                    <a:pt x="693" y="1300"/>
                  </a:lnTo>
                  <a:close/>
                  <a:moveTo>
                    <a:pt x="1455" y="1290"/>
                  </a:moveTo>
                  <a:lnTo>
                    <a:pt x="1455" y="1290"/>
                  </a:lnTo>
                  <a:lnTo>
                    <a:pt x="1217" y="1295"/>
                  </a:lnTo>
                  <a:lnTo>
                    <a:pt x="1095" y="1296"/>
                  </a:lnTo>
                  <a:lnTo>
                    <a:pt x="975" y="1299"/>
                  </a:lnTo>
                  <a:lnTo>
                    <a:pt x="951" y="1299"/>
                  </a:lnTo>
                  <a:lnTo>
                    <a:pt x="930" y="1299"/>
                  </a:lnTo>
                  <a:lnTo>
                    <a:pt x="887" y="1296"/>
                  </a:lnTo>
                  <a:lnTo>
                    <a:pt x="871" y="1296"/>
                  </a:lnTo>
                  <a:lnTo>
                    <a:pt x="856" y="1296"/>
                  </a:lnTo>
                  <a:lnTo>
                    <a:pt x="846" y="1295"/>
                  </a:lnTo>
                  <a:lnTo>
                    <a:pt x="836" y="1293"/>
                  </a:lnTo>
                  <a:lnTo>
                    <a:pt x="832" y="1292"/>
                  </a:lnTo>
                  <a:lnTo>
                    <a:pt x="828" y="1293"/>
                  </a:lnTo>
                  <a:lnTo>
                    <a:pt x="825" y="1296"/>
                  </a:lnTo>
                  <a:lnTo>
                    <a:pt x="821" y="1299"/>
                  </a:lnTo>
                  <a:lnTo>
                    <a:pt x="825" y="1299"/>
                  </a:lnTo>
                  <a:lnTo>
                    <a:pt x="825" y="1300"/>
                  </a:lnTo>
                  <a:lnTo>
                    <a:pt x="824" y="1303"/>
                  </a:lnTo>
                  <a:lnTo>
                    <a:pt x="824" y="1306"/>
                  </a:lnTo>
                  <a:lnTo>
                    <a:pt x="894" y="1310"/>
                  </a:lnTo>
                  <a:lnTo>
                    <a:pt x="964" y="1313"/>
                  </a:lnTo>
                  <a:lnTo>
                    <a:pt x="966" y="1313"/>
                  </a:lnTo>
                  <a:lnTo>
                    <a:pt x="967" y="1313"/>
                  </a:lnTo>
                  <a:lnTo>
                    <a:pt x="968" y="1310"/>
                  </a:lnTo>
                  <a:lnTo>
                    <a:pt x="970" y="1307"/>
                  </a:lnTo>
                  <a:lnTo>
                    <a:pt x="971" y="1307"/>
                  </a:lnTo>
                  <a:lnTo>
                    <a:pt x="974" y="1307"/>
                  </a:lnTo>
                  <a:lnTo>
                    <a:pt x="1040" y="1309"/>
                  </a:lnTo>
                  <a:lnTo>
                    <a:pt x="1112" y="1309"/>
                  </a:lnTo>
                  <a:lnTo>
                    <a:pt x="1183" y="1307"/>
                  </a:lnTo>
                  <a:lnTo>
                    <a:pt x="1255" y="1309"/>
                  </a:lnTo>
                  <a:lnTo>
                    <a:pt x="1284" y="1309"/>
                  </a:lnTo>
                  <a:lnTo>
                    <a:pt x="1318" y="1307"/>
                  </a:lnTo>
                  <a:lnTo>
                    <a:pt x="1352" y="1304"/>
                  </a:lnTo>
                  <a:lnTo>
                    <a:pt x="1384" y="1303"/>
                  </a:lnTo>
                  <a:lnTo>
                    <a:pt x="1408" y="1304"/>
                  </a:lnTo>
                  <a:lnTo>
                    <a:pt x="1434" y="1306"/>
                  </a:lnTo>
                  <a:lnTo>
                    <a:pt x="1447" y="1304"/>
                  </a:lnTo>
                  <a:lnTo>
                    <a:pt x="1457" y="1302"/>
                  </a:lnTo>
                  <a:lnTo>
                    <a:pt x="1460" y="1299"/>
                  </a:lnTo>
                  <a:lnTo>
                    <a:pt x="1462" y="1296"/>
                  </a:lnTo>
                  <a:lnTo>
                    <a:pt x="1462" y="1293"/>
                  </a:lnTo>
                  <a:lnTo>
                    <a:pt x="1462" y="1288"/>
                  </a:lnTo>
                  <a:lnTo>
                    <a:pt x="1460" y="1288"/>
                  </a:lnTo>
                  <a:lnTo>
                    <a:pt x="1455" y="1290"/>
                  </a:lnTo>
                  <a:close/>
                  <a:moveTo>
                    <a:pt x="1302" y="1346"/>
                  </a:moveTo>
                  <a:lnTo>
                    <a:pt x="1302" y="1346"/>
                  </a:lnTo>
                  <a:lnTo>
                    <a:pt x="1248" y="1342"/>
                  </a:lnTo>
                  <a:lnTo>
                    <a:pt x="1194" y="1338"/>
                  </a:lnTo>
                  <a:lnTo>
                    <a:pt x="1140" y="1332"/>
                  </a:lnTo>
                  <a:lnTo>
                    <a:pt x="1085" y="1328"/>
                  </a:lnTo>
                  <a:lnTo>
                    <a:pt x="1057" y="1328"/>
                  </a:lnTo>
                  <a:lnTo>
                    <a:pt x="1029" y="1327"/>
                  </a:lnTo>
                  <a:lnTo>
                    <a:pt x="981" y="1324"/>
                  </a:lnTo>
                  <a:lnTo>
                    <a:pt x="935" y="1323"/>
                  </a:lnTo>
                  <a:lnTo>
                    <a:pt x="839" y="1320"/>
                  </a:lnTo>
                  <a:lnTo>
                    <a:pt x="831" y="1320"/>
                  </a:lnTo>
                  <a:lnTo>
                    <a:pt x="824" y="1318"/>
                  </a:lnTo>
                  <a:lnTo>
                    <a:pt x="815" y="1317"/>
                  </a:lnTo>
                  <a:lnTo>
                    <a:pt x="808" y="1316"/>
                  </a:lnTo>
                  <a:lnTo>
                    <a:pt x="772" y="1314"/>
                  </a:lnTo>
                  <a:lnTo>
                    <a:pt x="740" y="1313"/>
                  </a:lnTo>
                  <a:lnTo>
                    <a:pt x="707" y="1311"/>
                  </a:lnTo>
                  <a:lnTo>
                    <a:pt x="671" y="1310"/>
                  </a:lnTo>
                  <a:lnTo>
                    <a:pt x="671" y="1309"/>
                  </a:lnTo>
                  <a:lnTo>
                    <a:pt x="669" y="1309"/>
                  </a:lnTo>
                  <a:lnTo>
                    <a:pt x="669" y="1311"/>
                  </a:lnTo>
                  <a:lnTo>
                    <a:pt x="669" y="1313"/>
                  </a:lnTo>
                  <a:lnTo>
                    <a:pt x="668" y="1314"/>
                  </a:lnTo>
                  <a:lnTo>
                    <a:pt x="668" y="1317"/>
                  </a:lnTo>
                  <a:lnTo>
                    <a:pt x="662" y="1314"/>
                  </a:lnTo>
                  <a:lnTo>
                    <a:pt x="657" y="1314"/>
                  </a:lnTo>
                  <a:lnTo>
                    <a:pt x="651" y="1316"/>
                  </a:lnTo>
                  <a:lnTo>
                    <a:pt x="645" y="1318"/>
                  </a:lnTo>
                  <a:lnTo>
                    <a:pt x="636" y="1325"/>
                  </a:lnTo>
                  <a:lnTo>
                    <a:pt x="629" y="1334"/>
                  </a:lnTo>
                  <a:lnTo>
                    <a:pt x="619" y="1361"/>
                  </a:lnTo>
                  <a:lnTo>
                    <a:pt x="612" y="1387"/>
                  </a:lnTo>
                  <a:lnTo>
                    <a:pt x="608" y="1415"/>
                  </a:lnTo>
                  <a:lnTo>
                    <a:pt x="608" y="1443"/>
                  </a:lnTo>
                  <a:lnTo>
                    <a:pt x="609" y="1471"/>
                  </a:lnTo>
                  <a:lnTo>
                    <a:pt x="615" y="1498"/>
                  </a:lnTo>
                  <a:lnTo>
                    <a:pt x="617" y="1512"/>
                  </a:lnTo>
                  <a:lnTo>
                    <a:pt x="623" y="1525"/>
                  </a:lnTo>
                  <a:lnTo>
                    <a:pt x="627" y="1536"/>
                  </a:lnTo>
                  <a:lnTo>
                    <a:pt x="634" y="1549"/>
                  </a:lnTo>
                  <a:lnTo>
                    <a:pt x="672" y="1551"/>
                  </a:lnTo>
                  <a:lnTo>
                    <a:pt x="707" y="1551"/>
                  </a:lnTo>
                  <a:lnTo>
                    <a:pt x="744" y="1551"/>
                  </a:lnTo>
                  <a:lnTo>
                    <a:pt x="780" y="1550"/>
                  </a:lnTo>
                  <a:lnTo>
                    <a:pt x="765" y="1547"/>
                  </a:lnTo>
                  <a:lnTo>
                    <a:pt x="749" y="1546"/>
                  </a:lnTo>
                  <a:lnTo>
                    <a:pt x="718" y="1544"/>
                  </a:lnTo>
                  <a:lnTo>
                    <a:pt x="686" y="1543"/>
                  </a:lnTo>
                  <a:lnTo>
                    <a:pt x="669" y="1540"/>
                  </a:lnTo>
                  <a:lnTo>
                    <a:pt x="652" y="1539"/>
                  </a:lnTo>
                  <a:lnTo>
                    <a:pt x="652" y="1537"/>
                  </a:lnTo>
                  <a:lnTo>
                    <a:pt x="651" y="1536"/>
                  </a:lnTo>
                  <a:lnTo>
                    <a:pt x="654" y="1535"/>
                  </a:lnTo>
                  <a:lnTo>
                    <a:pt x="655" y="1532"/>
                  </a:lnTo>
                  <a:lnTo>
                    <a:pt x="654" y="1530"/>
                  </a:lnTo>
                  <a:lnTo>
                    <a:pt x="647" y="1519"/>
                  </a:lnTo>
                  <a:lnTo>
                    <a:pt x="640" y="1507"/>
                  </a:lnTo>
                  <a:lnTo>
                    <a:pt x="634" y="1494"/>
                  </a:lnTo>
                  <a:lnTo>
                    <a:pt x="630" y="1481"/>
                  </a:lnTo>
                  <a:lnTo>
                    <a:pt x="626" y="1467"/>
                  </a:lnTo>
                  <a:lnTo>
                    <a:pt x="624" y="1455"/>
                  </a:lnTo>
                  <a:lnTo>
                    <a:pt x="623" y="1441"/>
                  </a:lnTo>
                  <a:lnTo>
                    <a:pt x="623" y="1426"/>
                  </a:lnTo>
                  <a:lnTo>
                    <a:pt x="624" y="1412"/>
                  </a:lnTo>
                  <a:lnTo>
                    <a:pt x="626" y="1398"/>
                  </a:lnTo>
                  <a:lnTo>
                    <a:pt x="631" y="1372"/>
                  </a:lnTo>
                  <a:lnTo>
                    <a:pt x="638" y="1345"/>
                  </a:lnTo>
                  <a:lnTo>
                    <a:pt x="648" y="1321"/>
                  </a:lnTo>
                  <a:lnTo>
                    <a:pt x="659" y="1321"/>
                  </a:lnTo>
                  <a:lnTo>
                    <a:pt x="669" y="1323"/>
                  </a:lnTo>
                  <a:lnTo>
                    <a:pt x="686" y="1328"/>
                  </a:lnTo>
                  <a:lnTo>
                    <a:pt x="699" y="1330"/>
                  </a:lnTo>
                  <a:lnTo>
                    <a:pt x="710" y="1331"/>
                  </a:lnTo>
                  <a:lnTo>
                    <a:pt x="749" y="1335"/>
                  </a:lnTo>
                  <a:lnTo>
                    <a:pt x="766" y="1337"/>
                  </a:lnTo>
                  <a:lnTo>
                    <a:pt x="784" y="1337"/>
                  </a:lnTo>
                  <a:lnTo>
                    <a:pt x="825" y="1337"/>
                  </a:lnTo>
                  <a:lnTo>
                    <a:pt x="867" y="1337"/>
                  </a:lnTo>
                  <a:lnTo>
                    <a:pt x="949" y="1341"/>
                  </a:lnTo>
                  <a:lnTo>
                    <a:pt x="1030" y="1348"/>
                  </a:lnTo>
                  <a:lnTo>
                    <a:pt x="1109" y="1356"/>
                  </a:lnTo>
                  <a:lnTo>
                    <a:pt x="1126" y="1355"/>
                  </a:lnTo>
                  <a:lnTo>
                    <a:pt x="1144" y="1356"/>
                  </a:lnTo>
                  <a:lnTo>
                    <a:pt x="1182" y="1361"/>
                  </a:lnTo>
                  <a:lnTo>
                    <a:pt x="1220" y="1363"/>
                  </a:lnTo>
                  <a:lnTo>
                    <a:pt x="1258" y="1365"/>
                  </a:lnTo>
                  <a:lnTo>
                    <a:pt x="1294" y="1366"/>
                  </a:lnTo>
                  <a:lnTo>
                    <a:pt x="1329" y="1370"/>
                  </a:lnTo>
                  <a:lnTo>
                    <a:pt x="1328" y="1365"/>
                  </a:lnTo>
                  <a:lnTo>
                    <a:pt x="1326" y="1361"/>
                  </a:lnTo>
                  <a:lnTo>
                    <a:pt x="1323" y="1356"/>
                  </a:lnTo>
                  <a:lnTo>
                    <a:pt x="1321" y="1352"/>
                  </a:lnTo>
                  <a:lnTo>
                    <a:pt x="1318" y="1351"/>
                  </a:lnTo>
                  <a:lnTo>
                    <a:pt x="1312" y="1348"/>
                  </a:lnTo>
                  <a:lnTo>
                    <a:pt x="1302" y="1346"/>
                  </a:lnTo>
                  <a:close/>
                  <a:moveTo>
                    <a:pt x="1089" y="1317"/>
                  </a:moveTo>
                  <a:lnTo>
                    <a:pt x="1089" y="1317"/>
                  </a:lnTo>
                  <a:lnTo>
                    <a:pt x="1083" y="1317"/>
                  </a:lnTo>
                  <a:lnTo>
                    <a:pt x="1083" y="1318"/>
                  </a:lnTo>
                  <a:lnTo>
                    <a:pt x="1086" y="1318"/>
                  </a:lnTo>
                  <a:lnTo>
                    <a:pt x="1092" y="1318"/>
                  </a:lnTo>
                  <a:lnTo>
                    <a:pt x="1155" y="1324"/>
                  </a:lnTo>
                  <a:lnTo>
                    <a:pt x="1220" y="1331"/>
                  </a:lnTo>
                  <a:lnTo>
                    <a:pt x="1256" y="1335"/>
                  </a:lnTo>
                  <a:lnTo>
                    <a:pt x="1291" y="1338"/>
                  </a:lnTo>
                  <a:lnTo>
                    <a:pt x="1309" y="1337"/>
                  </a:lnTo>
                  <a:lnTo>
                    <a:pt x="1318" y="1338"/>
                  </a:lnTo>
                  <a:lnTo>
                    <a:pt x="1322" y="1339"/>
                  </a:lnTo>
                  <a:lnTo>
                    <a:pt x="1326" y="1342"/>
                  </a:lnTo>
                  <a:lnTo>
                    <a:pt x="1345" y="1337"/>
                  </a:lnTo>
                  <a:lnTo>
                    <a:pt x="1363" y="1330"/>
                  </a:lnTo>
                  <a:lnTo>
                    <a:pt x="1381" y="1323"/>
                  </a:lnTo>
                  <a:lnTo>
                    <a:pt x="1396" y="1314"/>
                  </a:lnTo>
                  <a:lnTo>
                    <a:pt x="1318" y="1317"/>
                  </a:lnTo>
                  <a:lnTo>
                    <a:pt x="1241" y="1317"/>
                  </a:lnTo>
                  <a:lnTo>
                    <a:pt x="1165" y="1318"/>
                  </a:lnTo>
                  <a:lnTo>
                    <a:pt x="1089" y="1317"/>
                  </a:lnTo>
                  <a:close/>
                  <a:moveTo>
                    <a:pt x="1408" y="1325"/>
                  </a:moveTo>
                  <a:lnTo>
                    <a:pt x="1408" y="1325"/>
                  </a:lnTo>
                  <a:lnTo>
                    <a:pt x="1398" y="1327"/>
                  </a:lnTo>
                  <a:lnTo>
                    <a:pt x="1389" y="1330"/>
                  </a:lnTo>
                  <a:lnTo>
                    <a:pt x="1373" y="1337"/>
                  </a:lnTo>
                  <a:lnTo>
                    <a:pt x="1356" y="1344"/>
                  </a:lnTo>
                  <a:lnTo>
                    <a:pt x="1346" y="1346"/>
                  </a:lnTo>
                  <a:lnTo>
                    <a:pt x="1336" y="1349"/>
                  </a:lnTo>
                  <a:lnTo>
                    <a:pt x="1338" y="1353"/>
                  </a:lnTo>
                  <a:lnTo>
                    <a:pt x="1339" y="1356"/>
                  </a:lnTo>
                  <a:lnTo>
                    <a:pt x="1340" y="1361"/>
                  </a:lnTo>
                  <a:lnTo>
                    <a:pt x="1340" y="1365"/>
                  </a:lnTo>
                  <a:lnTo>
                    <a:pt x="1371" y="1355"/>
                  </a:lnTo>
                  <a:lnTo>
                    <a:pt x="1402" y="1345"/>
                  </a:lnTo>
                  <a:lnTo>
                    <a:pt x="1416" y="1339"/>
                  </a:lnTo>
                  <a:lnTo>
                    <a:pt x="1430" y="1332"/>
                  </a:lnTo>
                  <a:lnTo>
                    <a:pt x="1443" y="1325"/>
                  </a:lnTo>
                  <a:lnTo>
                    <a:pt x="1454" y="1317"/>
                  </a:lnTo>
                  <a:lnTo>
                    <a:pt x="1413" y="1316"/>
                  </a:lnTo>
                  <a:lnTo>
                    <a:pt x="1412" y="1321"/>
                  </a:lnTo>
                  <a:lnTo>
                    <a:pt x="1411" y="1324"/>
                  </a:lnTo>
                  <a:lnTo>
                    <a:pt x="1408" y="1325"/>
                  </a:lnTo>
                  <a:close/>
                  <a:moveTo>
                    <a:pt x="492" y="1400"/>
                  </a:moveTo>
                  <a:lnTo>
                    <a:pt x="492" y="1400"/>
                  </a:lnTo>
                  <a:lnTo>
                    <a:pt x="502" y="1411"/>
                  </a:lnTo>
                  <a:lnTo>
                    <a:pt x="513" y="1422"/>
                  </a:lnTo>
                  <a:lnTo>
                    <a:pt x="537" y="1442"/>
                  </a:lnTo>
                  <a:lnTo>
                    <a:pt x="536" y="1417"/>
                  </a:lnTo>
                  <a:lnTo>
                    <a:pt x="532" y="1387"/>
                  </a:lnTo>
                  <a:lnTo>
                    <a:pt x="523" y="1332"/>
                  </a:lnTo>
                  <a:lnTo>
                    <a:pt x="506" y="1365"/>
                  </a:lnTo>
                  <a:lnTo>
                    <a:pt x="499" y="1382"/>
                  </a:lnTo>
                  <a:lnTo>
                    <a:pt x="492" y="1400"/>
                  </a:lnTo>
                  <a:close/>
                  <a:moveTo>
                    <a:pt x="1119" y="1435"/>
                  </a:moveTo>
                  <a:lnTo>
                    <a:pt x="1119" y="1435"/>
                  </a:lnTo>
                  <a:lnTo>
                    <a:pt x="1169" y="1431"/>
                  </a:lnTo>
                  <a:lnTo>
                    <a:pt x="1218" y="1428"/>
                  </a:lnTo>
                  <a:lnTo>
                    <a:pt x="1325" y="1424"/>
                  </a:lnTo>
                  <a:lnTo>
                    <a:pt x="1326" y="1418"/>
                  </a:lnTo>
                  <a:lnTo>
                    <a:pt x="1328" y="1411"/>
                  </a:lnTo>
                  <a:lnTo>
                    <a:pt x="1328" y="1405"/>
                  </a:lnTo>
                  <a:lnTo>
                    <a:pt x="1326" y="1398"/>
                  </a:lnTo>
                  <a:lnTo>
                    <a:pt x="1322" y="1387"/>
                  </a:lnTo>
                  <a:lnTo>
                    <a:pt x="1319" y="1383"/>
                  </a:lnTo>
                  <a:lnTo>
                    <a:pt x="1316" y="1379"/>
                  </a:lnTo>
                  <a:lnTo>
                    <a:pt x="1274" y="1375"/>
                  </a:lnTo>
                  <a:lnTo>
                    <a:pt x="1235" y="1375"/>
                  </a:lnTo>
                  <a:lnTo>
                    <a:pt x="1199" y="1373"/>
                  </a:lnTo>
                  <a:lnTo>
                    <a:pt x="1163" y="1372"/>
                  </a:lnTo>
                  <a:lnTo>
                    <a:pt x="1081" y="1362"/>
                  </a:lnTo>
                  <a:lnTo>
                    <a:pt x="1029" y="1355"/>
                  </a:lnTo>
                  <a:lnTo>
                    <a:pt x="1002" y="1352"/>
                  </a:lnTo>
                  <a:lnTo>
                    <a:pt x="975" y="1351"/>
                  </a:lnTo>
                  <a:lnTo>
                    <a:pt x="895" y="1351"/>
                  </a:lnTo>
                  <a:lnTo>
                    <a:pt x="818" y="1349"/>
                  </a:lnTo>
                  <a:lnTo>
                    <a:pt x="779" y="1348"/>
                  </a:lnTo>
                  <a:lnTo>
                    <a:pt x="741" y="1346"/>
                  </a:lnTo>
                  <a:lnTo>
                    <a:pt x="702" y="1342"/>
                  </a:lnTo>
                  <a:lnTo>
                    <a:pt x="661" y="1338"/>
                  </a:lnTo>
                  <a:lnTo>
                    <a:pt x="661" y="1344"/>
                  </a:lnTo>
                  <a:lnTo>
                    <a:pt x="661" y="1349"/>
                  </a:lnTo>
                  <a:lnTo>
                    <a:pt x="662" y="1359"/>
                  </a:lnTo>
                  <a:lnTo>
                    <a:pt x="667" y="1368"/>
                  </a:lnTo>
                  <a:lnTo>
                    <a:pt x="671" y="1377"/>
                  </a:lnTo>
                  <a:lnTo>
                    <a:pt x="695" y="1379"/>
                  </a:lnTo>
                  <a:lnTo>
                    <a:pt x="716" y="1380"/>
                  </a:lnTo>
                  <a:lnTo>
                    <a:pt x="756" y="1380"/>
                  </a:lnTo>
                  <a:lnTo>
                    <a:pt x="797" y="1380"/>
                  </a:lnTo>
                  <a:lnTo>
                    <a:pt x="817" y="1380"/>
                  </a:lnTo>
                  <a:lnTo>
                    <a:pt x="836" y="1383"/>
                  </a:lnTo>
                  <a:lnTo>
                    <a:pt x="848" y="1384"/>
                  </a:lnTo>
                  <a:lnTo>
                    <a:pt x="853" y="1387"/>
                  </a:lnTo>
                  <a:lnTo>
                    <a:pt x="856" y="1391"/>
                  </a:lnTo>
                  <a:lnTo>
                    <a:pt x="804" y="1389"/>
                  </a:lnTo>
                  <a:lnTo>
                    <a:pt x="755" y="1387"/>
                  </a:lnTo>
                  <a:lnTo>
                    <a:pt x="710" y="1387"/>
                  </a:lnTo>
                  <a:lnTo>
                    <a:pt x="668" y="1387"/>
                  </a:lnTo>
                  <a:lnTo>
                    <a:pt x="668" y="1393"/>
                  </a:lnTo>
                  <a:lnTo>
                    <a:pt x="669" y="1398"/>
                  </a:lnTo>
                  <a:lnTo>
                    <a:pt x="672" y="1401"/>
                  </a:lnTo>
                  <a:lnTo>
                    <a:pt x="678" y="1403"/>
                  </a:lnTo>
                  <a:lnTo>
                    <a:pt x="689" y="1404"/>
                  </a:lnTo>
                  <a:lnTo>
                    <a:pt x="699" y="1405"/>
                  </a:lnTo>
                  <a:lnTo>
                    <a:pt x="751" y="1407"/>
                  </a:lnTo>
                  <a:lnTo>
                    <a:pt x="807" y="1410"/>
                  </a:lnTo>
                  <a:lnTo>
                    <a:pt x="793" y="1411"/>
                  </a:lnTo>
                  <a:lnTo>
                    <a:pt x="776" y="1412"/>
                  </a:lnTo>
                  <a:lnTo>
                    <a:pt x="740" y="1414"/>
                  </a:lnTo>
                  <a:lnTo>
                    <a:pt x="703" y="1412"/>
                  </a:lnTo>
                  <a:lnTo>
                    <a:pt x="675" y="1412"/>
                  </a:lnTo>
                  <a:lnTo>
                    <a:pt x="672" y="1425"/>
                  </a:lnTo>
                  <a:lnTo>
                    <a:pt x="672" y="1436"/>
                  </a:lnTo>
                  <a:lnTo>
                    <a:pt x="672" y="1448"/>
                  </a:lnTo>
                  <a:lnTo>
                    <a:pt x="675" y="1460"/>
                  </a:lnTo>
                  <a:lnTo>
                    <a:pt x="709" y="1464"/>
                  </a:lnTo>
                  <a:lnTo>
                    <a:pt x="744" y="1466"/>
                  </a:lnTo>
                  <a:lnTo>
                    <a:pt x="807" y="1467"/>
                  </a:lnTo>
                  <a:lnTo>
                    <a:pt x="804" y="1467"/>
                  </a:lnTo>
                  <a:lnTo>
                    <a:pt x="804" y="1466"/>
                  </a:lnTo>
                  <a:lnTo>
                    <a:pt x="807" y="1466"/>
                  </a:lnTo>
                  <a:lnTo>
                    <a:pt x="883" y="1469"/>
                  </a:lnTo>
                  <a:lnTo>
                    <a:pt x="921" y="1470"/>
                  </a:lnTo>
                  <a:lnTo>
                    <a:pt x="957" y="1474"/>
                  </a:lnTo>
                  <a:lnTo>
                    <a:pt x="921" y="1473"/>
                  </a:lnTo>
                  <a:lnTo>
                    <a:pt x="886" y="1473"/>
                  </a:lnTo>
                  <a:lnTo>
                    <a:pt x="814" y="1473"/>
                  </a:lnTo>
                  <a:lnTo>
                    <a:pt x="742" y="1473"/>
                  </a:lnTo>
                  <a:lnTo>
                    <a:pt x="669" y="1471"/>
                  </a:lnTo>
                  <a:lnTo>
                    <a:pt x="672" y="1473"/>
                  </a:lnTo>
                  <a:lnTo>
                    <a:pt x="672" y="1474"/>
                  </a:lnTo>
                  <a:lnTo>
                    <a:pt x="672" y="1478"/>
                  </a:lnTo>
                  <a:lnTo>
                    <a:pt x="671" y="1484"/>
                  </a:lnTo>
                  <a:lnTo>
                    <a:pt x="671" y="1487"/>
                  </a:lnTo>
                  <a:lnTo>
                    <a:pt x="672" y="1488"/>
                  </a:lnTo>
                  <a:lnTo>
                    <a:pt x="690" y="1490"/>
                  </a:lnTo>
                  <a:lnTo>
                    <a:pt x="711" y="1492"/>
                  </a:lnTo>
                  <a:lnTo>
                    <a:pt x="734" y="1495"/>
                  </a:lnTo>
                  <a:lnTo>
                    <a:pt x="754" y="1497"/>
                  </a:lnTo>
                  <a:lnTo>
                    <a:pt x="730" y="1500"/>
                  </a:lnTo>
                  <a:lnTo>
                    <a:pt x="709" y="1500"/>
                  </a:lnTo>
                  <a:lnTo>
                    <a:pt x="689" y="1498"/>
                  </a:lnTo>
                  <a:lnTo>
                    <a:pt x="672" y="1497"/>
                  </a:lnTo>
                  <a:lnTo>
                    <a:pt x="672" y="1505"/>
                  </a:lnTo>
                  <a:lnTo>
                    <a:pt x="674" y="1514"/>
                  </a:lnTo>
                  <a:lnTo>
                    <a:pt x="678" y="1532"/>
                  </a:lnTo>
                  <a:lnTo>
                    <a:pt x="724" y="1535"/>
                  </a:lnTo>
                  <a:lnTo>
                    <a:pt x="768" y="1537"/>
                  </a:lnTo>
                  <a:lnTo>
                    <a:pt x="811" y="1543"/>
                  </a:lnTo>
                  <a:lnTo>
                    <a:pt x="857" y="1547"/>
                  </a:lnTo>
                  <a:lnTo>
                    <a:pt x="860" y="1549"/>
                  </a:lnTo>
                  <a:lnTo>
                    <a:pt x="862" y="1550"/>
                  </a:lnTo>
                  <a:lnTo>
                    <a:pt x="863" y="1551"/>
                  </a:lnTo>
                  <a:lnTo>
                    <a:pt x="864" y="1553"/>
                  </a:lnTo>
                  <a:lnTo>
                    <a:pt x="900" y="1556"/>
                  </a:lnTo>
                  <a:lnTo>
                    <a:pt x="935" y="1558"/>
                  </a:lnTo>
                  <a:lnTo>
                    <a:pt x="1009" y="1563"/>
                  </a:lnTo>
                  <a:lnTo>
                    <a:pt x="1088" y="1565"/>
                  </a:lnTo>
                  <a:lnTo>
                    <a:pt x="1166" y="1568"/>
                  </a:lnTo>
                  <a:lnTo>
                    <a:pt x="1187" y="1568"/>
                  </a:lnTo>
                  <a:lnTo>
                    <a:pt x="1210" y="1568"/>
                  </a:lnTo>
                  <a:lnTo>
                    <a:pt x="1231" y="1568"/>
                  </a:lnTo>
                  <a:lnTo>
                    <a:pt x="1249" y="1570"/>
                  </a:lnTo>
                  <a:lnTo>
                    <a:pt x="1269" y="1571"/>
                  </a:lnTo>
                  <a:lnTo>
                    <a:pt x="1290" y="1573"/>
                  </a:lnTo>
                  <a:lnTo>
                    <a:pt x="1312" y="1573"/>
                  </a:lnTo>
                  <a:lnTo>
                    <a:pt x="1333" y="1571"/>
                  </a:lnTo>
                  <a:lnTo>
                    <a:pt x="1333" y="1564"/>
                  </a:lnTo>
                  <a:lnTo>
                    <a:pt x="1331" y="1557"/>
                  </a:lnTo>
                  <a:lnTo>
                    <a:pt x="1329" y="1550"/>
                  </a:lnTo>
                  <a:lnTo>
                    <a:pt x="1331" y="1543"/>
                  </a:lnTo>
                  <a:lnTo>
                    <a:pt x="1332" y="1537"/>
                  </a:lnTo>
                  <a:lnTo>
                    <a:pt x="1335" y="1535"/>
                  </a:lnTo>
                  <a:lnTo>
                    <a:pt x="1336" y="1530"/>
                  </a:lnTo>
                  <a:lnTo>
                    <a:pt x="1336" y="1529"/>
                  </a:lnTo>
                  <a:lnTo>
                    <a:pt x="1335" y="1528"/>
                  </a:lnTo>
                  <a:lnTo>
                    <a:pt x="1305" y="1525"/>
                  </a:lnTo>
                  <a:lnTo>
                    <a:pt x="1276" y="1522"/>
                  </a:lnTo>
                  <a:lnTo>
                    <a:pt x="1248" y="1519"/>
                  </a:lnTo>
                  <a:lnTo>
                    <a:pt x="1220" y="1515"/>
                  </a:lnTo>
                  <a:lnTo>
                    <a:pt x="1250" y="1515"/>
                  </a:lnTo>
                  <a:lnTo>
                    <a:pt x="1280" y="1516"/>
                  </a:lnTo>
                  <a:lnTo>
                    <a:pt x="1309" y="1518"/>
                  </a:lnTo>
                  <a:lnTo>
                    <a:pt x="1323" y="1518"/>
                  </a:lnTo>
                  <a:lnTo>
                    <a:pt x="1338" y="1516"/>
                  </a:lnTo>
                  <a:lnTo>
                    <a:pt x="1335" y="1511"/>
                  </a:lnTo>
                  <a:lnTo>
                    <a:pt x="1333" y="1505"/>
                  </a:lnTo>
                  <a:lnTo>
                    <a:pt x="1293" y="1502"/>
                  </a:lnTo>
                  <a:lnTo>
                    <a:pt x="1252" y="1500"/>
                  </a:lnTo>
                  <a:lnTo>
                    <a:pt x="1170" y="1497"/>
                  </a:lnTo>
                  <a:lnTo>
                    <a:pt x="1113" y="1495"/>
                  </a:lnTo>
                  <a:lnTo>
                    <a:pt x="1086" y="1494"/>
                  </a:lnTo>
                  <a:lnTo>
                    <a:pt x="1058" y="1495"/>
                  </a:lnTo>
                  <a:lnTo>
                    <a:pt x="1039" y="1498"/>
                  </a:lnTo>
                  <a:lnTo>
                    <a:pt x="1029" y="1498"/>
                  </a:lnTo>
                  <a:lnTo>
                    <a:pt x="1024" y="1497"/>
                  </a:lnTo>
                  <a:lnTo>
                    <a:pt x="1020" y="1494"/>
                  </a:lnTo>
                  <a:lnTo>
                    <a:pt x="1057" y="1491"/>
                  </a:lnTo>
                  <a:lnTo>
                    <a:pt x="1095" y="1490"/>
                  </a:lnTo>
                  <a:lnTo>
                    <a:pt x="1133" y="1490"/>
                  </a:lnTo>
                  <a:lnTo>
                    <a:pt x="1170" y="1490"/>
                  </a:lnTo>
                  <a:lnTo>
                    <a:pt x="1249" y="1492"/>
                  </a:lnTo>
                  <a:lnTo>
                    <a:pt x="1328" y="1494"/>
                  </a:lnTo>
                  <a:lnTo>
                    <a:pt x="1329" y="1485"/>
                  </a:lnTo>
                  <a:lnTo>
                    <a:pt x="1333" y="1478"/>
                  </a:lnTo>
                  <a:lnTo>
                    <a:pt x="1336" y="1473"/>
                  </a:lnTo>
                  <a:lnTo>
                    <a:pt x="1336" y="1469"/>
                  </a:lnTo>
                  <a:lnTo>
                    <a:pt x="1336" y="1464"/>
                  </a:lnTo>
                  <a:lnTo>
                    <a:pt x="1336" y="1460"/>
                  </a:lnTo>
                  <a:lnTo>
                    <a:pt x="1333" y="1456"/>
                  </a:lnTo>
                  <a:lnTo>
                    <a:pt x="1331" y="1453"/>
                  </a:lnTo>
                  <a:lnTo>
                    <a:pt x="1326" y="1450"/>
                  </a:lnTo>
                  <a:lnTo>
                    <a:pt x="1318" y="1449"/>
                  </a:lnTo>
                  <a:lnTo>
                    <a:pt x="1307" y="1448"/>
                  </a:lnTo>
                  <a:lnTo>
                    <a:pt x="1283" y="1449"/>
                  </a:lnTo>
                  <a:lnTo>
                    <a:pt x="1272" y="1449"/>
                  </a:lnTo>
                  <a:lnTo>
                    <a:pt x="1263" y="1446"/>
                  </a:lnTo>
                  <a:lnTo>
                    <a:pt x="1277" y="1443"/>
                  </a:lnTo>
                  <a:lnTo>
                    <a:pt x="1293" y="1442"/>
                  </a:lnTo>
                  <a:lnTo>
                    <a:pt x="1323" y="1439"/>
                  </a:lnTo>
                  <a:lnTo>
                    <a:pt x="1309" y="1436"/>
                  </a:lnTo>
                  <a:lnTo>
                    <a:pt x="1295" y="1434"/>
                  </a:lnTo>
                  <a:lnTo>
                    <a:pt x="1281" y="1434"/>
                  </a:lnTo>
                  <a:lnTo>
                    <a:pt x="1267" y="1434"/>
                  </a:lnTo>
                  <a:lnTo>
                    <a:pt x="1239" y="1436"/>
                  </a:lnTo>
                  <a:lnTo>
                    <a:pt x="1211" y="1438"/>
                  </a:lnTo>
                  <a:lnTo>
                    <a:pt x="1176" y="1439"/>
                  </a:lnTo>
                  <a:lnTo>
                    <a:pt x="1159" y="1439"/>
                  </a:lnTo>
                  <a:lnTo>
                    <a:pt x="1144" y="1438"/>
                  </a:lnTo>
                  <a:lnTo>
                    <a:pt x="1137" y="1441"/>
                  </a:lnTo>
                  <a:lnTo>
                    <a:pt x="1131" y="1441"/>
                  </a:lnTo>
                  <a:lnTo>
                    <a:pt x="1126" y="1438"/>
                  </a:lnTo>
                  <a:lnTo>
                    <a:pt x="1119" y="1435"/>
                  </a:lnTo>
                  <a:close/>
                  <a:moveTo>
                    <a:pt x="1335" y="1382"/>
                  </a:moveTo>
                  <a:lnTo>
                    <a:pt x="1335" y="1382"/>
                  </a:lnTo>
                  <a:lnTo>
                    <a:pt x="1336" y="1389"/>
                  </a:lnTo>
                  <a:lnTo>
                    <a:pt x="1338" y="1396"/>
                  </a:lnTo>
                  <a:lnTo>
                    <a:pt x="1339" y="1404"/>
                  </a:lnTo>
                  <a:lnTo>
                    <a:pt x="1339" y="1411"/>
                  </a:lnTo>
                  <a:lnTo>
                    <a:pt x="1339" y="1417"/>
                  </a:lnTo>
                  <a:lnTo>
                    <a:pt x="1336" y="1422"/>
                  </a:lnTo>
                  <a:lnTo>
                    <a:pt x="1333" y="1428"/>
                  </a:lnTo>
                  <a:lnTo>
                    <a:pt x="1333" y="1432"/>
                  </a:lnTo>
                  <a:lnTo>
                    <a:pt x="1333" y="1438"/>
                  </a:lnTo>
                  <a:lnTo>
                    <a:pt x="1336" y="1443"/>
                  </a:lnTo>
                  <a:lnTo>
                    <a:pt x="1342" y="1453"/>
                  </a:lnTo>
                  <a:lnTo>
                    <a:pt x="1345" y="1457"/>
                  </a:lnTo>
                  <a:lnTo>
                    <a:pt x="1347" y="1463"/>
                  </a:lnTo>
                  <a:lnTo>
                    <a:pt x="1347" y="1469"/>
                  </a:lnTo>
                  <a:lnTo>
                    <a:pt x="1346" y="1474"/>
                  </a:lnTo>
                  <a:lnTo>
                    <a:pt x="1342" y="1480"/>
                  </a:lnTo>
                  <a:lnTo>
                    <a:pt x="1340" y="1487"/>
                  </a:lnTo>
                  <a:lnTo>
                    <a:pt x="1340" y="1494"/>
                  </a:lnTo>
                  <a:lnTo>
                    <a:pt x="1342" y="1501"/>
                  </a:lnTo>
                  <a:lnTo>
                    <a:pt x="1346" y="1515"/>
                  </a:lnTo>
                  <a:lnTo>
                    <a:pt x="1350" y="1528"/>
                  </a:lnTo>
                  <a:lnTo>
                    <a:pt x="1345" y="1533"/>
                  </a:lnTo>
                  <a:lnTo>
                    <a:pt x="1340" y="1543"/>
                  </a:lnTo>
                  <a:lnTo>
                    <a:pt x="1339" y="1547"/>
                  </a:lnTo>
                  <a:lnTo>
                    <a:pt x="1339" y="1553"/>
                  </a:lnTo>
                  <a:lnTo>
                    <a:pt x="1340" y="1557"/>
                  </a:lnTo>
                  <a:lnTo>
                    <a:pt x="1343" y="1563"/>
                  </a:lnTo>
                  <a:lnTo>
                    <a:pt x="1366" y="1551"/>
                  </a:lnTo>
                  <a:lnTo>
                    <a:pt x="1387" y="1539"/>
                  </a:lnTo>
                  <a:lnTo>
                    <a:pt x="1426" y="1511"/>
                  </a:lnTo>
                  <a:lnTo>
                    <a:pt x="1432" y="1492"/>
                  </a:lnTo>
                  <a:lnTo>
                    <a:pt x="1432" y="1483"/>
                  </a:lnTo>
                  <a:lnTo>
                    <a:pt x="1430" y="1478"/>
                  </a:lnTo>
                  <a:lnTo>
                    <a:pt x="1429" y="1473"/>
                  </a:lnTo>
                  <a:lnTo>
                    <a:pt x="1415" y="1477"/>
                  </a:lnTo>
                  <a:lnTo>
                    <a:pt x="1402" y="1483"/>
                  </a:lnTo>
                  <a:lnTo>
                    <a:pt x="1377" y="1495"/>
                  </a:lnTo>
                  <a:lnTo>
                    <a:pt x="1380" y="1488"/>
                  </a:lnTo>
                  <a:lnTo>
                    <a:pt x="1382" y="1484"/>
                  </a:lnTo>
                  <a:lnTo>
                    <a:pt x="1389" y="1480"/>
                  </a:lnTo>
                  <a:lnTo>
                    <a:pt x="1396" y="1476"/>
                  </a:lnTo>
                  <a:lnTo>
                    <a:pt x="1411" y="1470"/>
                  </a:lnTo>
                  <a:lnTo>
                    <a:pt x="1418" y="1466"/>
                  </a:lnTo>
                  <a:lnTo>
                    <a:pt x="1422" y="1460"/>
                  </a:lnTo>
                  <a:lnTo>
                    <a:pt x="1419" y="1462"/>
                  </a:lnTo>
                  <a:lnTo>
                    <a:pt x="1415" y="1463"/>
                  </a:lnTo>
                  <a:lnTo>
                    <a:pt x="1409" y="1467"/>
                  </a:lnTo>
                  <a:lnTo>
                    <a:pt x="1406" y="1469"/>
                  </a:lnTo>
                  <a:lnTo>
                    <a:pt x="1404" y="1470"/>
                  </a:lnTo>
                  <a:lnTo>
                    <a:pt x="1399" y="1470"/>
                  </a:lnTo>
                  <a:lnTo>
                    <a:pt x="1396" y="1467"/>
                  </a:lnTo>
                  <a:lnTo>
                    <a:pt x="1405" y="1460"/>
                  </a:lnTo>
                  <a:lnTo>
                    <a:pt x="1413" y="1453"/>
                  </a:lnTo>
                  <a:lnTo>
                    <a:pt x="1422" y="1446"/>
                  </a:lnTo>
                  <a:lnTo>
                    <a:pt x="1430" y="1441"/>
                  </a:lnTo>
                  <a:lnTo>
                    <a:pt x="1430" y="1432"/>
                  </a:lnTo>
                  <a:lnTo>
                    <a:pt x="1427" y="1426"/>
                  </a:lnTo>
                  <a:lnTo>
                    <a:pt x="1425" y="1421"/>
                  </a:lnTo>
                  <a:lnTo>
                    <a:pt x="1422" y="1415"/>
                  </a:lnTo>
                  <a:lnTo>
                    <a:pt x="1415" y="1417"/>
                  </a:lnTo>
                  <a:lnTo>
                    <a:pt x="1409" y="1418"/>
                  </a:lnTo>
                  <a:lnTo>
                    <a:pt x="1398" y="1425"/>
                  </a:lnTo>
                  <a:lnTo>
                    <a:pt x="1385" y="1429"/>
                  </a:lnTo>
                  <a:lnTo>
                    <a:pt x="1380" y="1431"/>
                  </a:lnTo>
                  <a:lnTo>
                    <a:pt x="1373" y="1431"/>
                  </a:lnTo>
                  <a:lnTo>
                    <a:pt x="1374" y="1428"/>
                  </a:lnTo>
                  <a:lnTo>
                    <a:pt x="1377" y="1425"/>
                  </a:lnTo>
                  <a:lnTo>
                    <a:pt x="1385" y="1419"/>
                  </a:lnTo>
                  <a:lnTo>
                    <a:pt x="1408" y="1411"/>
                  </a:lnTo>
                  <a:lnTo>
                    <a:pt x="1418" y="1405"/>
                  </a:lnTo>
                  <a:lnTo>
                    <a:pt x="1422" y="1403"/>
                  </a:lnTo>
                  <a:lnTo>
                    <a:pt x="1425" y="1398"/>
                  </a:lnTo>
                  <a:lnTo>
                    <a:pt x="1427" y="1396"/>
                  </a:lnTo>
                  <a:lnTo>
                    <a:pt x="1427" y="1391"/>
                  </a:lnTo>
                  <a:lnTo>
                    <a:pt x="1426" y="1387"/>
                  </a:lnTo>
                  <a:lnTo>
                    <a:pt x="1423" y="1383"/>
                  </a:lnTo>
                  <a:lnTo>
                    <a:pt x="1418" y="1386"/>
                  </a:lnTo>
                  <a:lnTo>
                    <a:pt x="1412" y="1390"/>
                  </a:lnTo>
                  <a:lnTo>
                    <a:pt x="1405" y="1393"/>
                  </a:lnTo>
                  <a:lnTo>
                    <a:pt x="1398" y="1393"/>
                  </a:lnTo>
                  <a:lnTo>
                    <a:pt x="1402" y="1387"/>
                  </a:lnTo>
                  <a:lnTo>
                    <a:pt x="1406" y="1384"/>
                  </a:lnTo>
                  <a:lnTo>
                    <a:pt x="1415" y="1377"/>
                  </a:lnTo>
                  <a:lnTo>
                    <a:pt x="1423" y="1369"/>
                  </a:lnTo>
                  <a:lnTo>
                    <a:pt x="1427" y="1365"/>
                  </a:lnTo>
                  <a:lnTo>
                    <a:pt x="1430" y="1361"/>
                  </a:lnTo>
                  <a:lnTo>
                    <a:pt x="1427" y="1353"/>
                  </a:lnTo>
                  <a:lnTo>
                    <a:pt x="1426" y="1351"/>
                  </a:lnTo>
                  <a:lnTo>
                    <a:pt x="1425" y="1348"/>
                  </a:lnTo>
                  <a:lnTo>
                    <a:pt x="1402" y="1356"/>
                  </a:lnTo>
                  <a:lnTo>
                    <a:pt x="1380" y="1363"/>
                  </a:lnTo>
                  <a:lnTo>
                    <a:pt x="1356" y="1372"/>
                  </a:lnTo>
                  <a:lnTo>
                    <a:pt x="1346" y="1376"/>
                  </a:lnTo>
                  <a:lnTo>
                    <a:pt x="1335" y="1382"/>
                  </a:lnTo>
                  <a:close/>
                  <a:moveTo>
                    <a:pt x="488" y="1431"/>
                  </a:moveTo>
                  <a:lnTo>
                    <a:pt x="488" y="1431"/>
                  </a:lnTo>
                  <a:lnTo>
                    <a:pt x="494" y="1439"/>
                  </a:lnTo>
                  <a:lnTo>
                    <a:pt x="501" y="1446"/>
                  </a:lnTo>
                  <a:lnTo>
                    <a:pt x="515" y="1459"/>
                  </a:lnTo>
                  <a:lnTo>
                    <a:pt x="530" y="1473"/>
                  </a:lnTo>
                  <a:lnTo>
                    <a:pt x="537" y="1481"/>
                  </a:lnTo>
                  <a:lnTo>
                    <a:pt x="544" y="1488"/>
                  </a:lnTo>
                  <a:lnTo>
                    <a:pt x="543" y="1481"/>
                  </a:lnTo>
                  <a:lnTo>
                    <a:pt x="542" y="1476"/>
                  </a:lnTo>
                  <a:lnTo>
                    <a:pt x="540" y="1469"/>
                  </a:lnTo>
                  <a:lnTo>
                    <a:pt x="540" y="1460"/>
                  </a:lnTo>
                  <a:lnTo>
                    <a:pt x="516" y="1436"/>
                  </a:lnTo>
                  <a:lnTo>
                    <a:pt x="490" y="1415"/>
                  </a:lnTo>
                  <a:lnTo>
                    <a:pt x="491" y="1419"/>
                  </a:lnTo>
                  <a:lnTo>
                    <a:pt x="490" y="1424"/>
                  </a:lnTo>
                  <a:lnTo>
                    <a:pt x="488" y="1431"/>
                  </a:lnTo>
                  <a:close/>
                  <a:moveTo>
                    <a:pt x="525" y="1550"/>
                  </a:moveTo>
                  <a:lnTo>
                    <a:pt x="525" y="1550"/>
                  </a:lnTo>
                  <a:lnTo>
                    <a:pt x="542" y="1565"/>
                  </a:lnTo>
                  <a:lnTo>
                    <a:pt x="550" y="1573"/>
                  </a:lnTo>
                  <a:lnTo>
                    <a:pt x="558" y="1577"/>
                  </a:lnTo>
                  <a:lnTo>
                    <a:pt x="556" y="1560"/>
                  </a:lnTo>
                  <a:lnTo>
                    <a:pt x="553" y="1542"/>
                  </a:lnTo>
                  <a:lnTo>
                    <a:pt x="550" y="1523"/>
                  </a:lnTo>
                  <a:lnTo>
                    <a:pt x="547" y="1514"/>
                  </a:lnTo>
                  <a:lnTo>
                    <a:pt x="544" y="1504"/>
                  </a:lnTo>
                  <a:lnTo>
                    <a:pt x="530" y="1491"/>
                  </a:lnTo>
                  <a:lnTo>
                    <a:pt x="518" y="1477"/>
                  </a:lnTo>
                  <a:lnTo>
                    <a:pt x="505" y="1463"/>
                  </a:lnTo>
                  <a:lnTo>
                    <a:pt x="490" y="1450"/>
                  </a:lnTo>
                  <a:lnTo>
                    <a:pt x="490" y="1466"/>
                  </a:lnTo>
                  <a:lnTo>
                    <a:pt x="491" y="1480"/>
                  </a:lnTo>
                  <a:lnTo>
                    <a:pt x="494" y="1494"/>
                  </a:lnTo>
                  <a:lnTo>
                    <a:pt x="498" y="1507"/>
                  </a:lnTo>
                  <a:lnTo>
                    <a:pt x="502" y="1518"/>
                  </a:lnTo>
                  <a:lnTo>
                    <a:pt x="509" y="1529"/>
                  </a:lnTo>
                  <a:lnTo>
                    <a:pt x="516" y="1540"/>
                  </a:lnTo>
                  <a:lnTo>
                    <a:pt x="525" y="1550"/>
                  </a:lnTo>
                  <a:close/>
                  <a:moveTo>
                    <a:pt x="1521" y="1662"/>
                  </a:moveTo>
                  <a:lnTo>
                    <a:pt x="1521" y="1662"/>
                  </a:lnTo>
                  <a:lnTo>
                    <a:pt x="1527" y="1662"/>
                  </a:lnTo>
                  <a:lnTo>
                    <a:pt x="1533" y="1662"/>
                  </a:lnTo>
                  <a:lnTo>
                    <a:pt x="1538" y="1660"/>
                  </a:lnTo>
                  <a:lnTo>
                    <a:pt x="1544" y="1655"/>
                  </a:lnTo>
                  <a:lnTo>
                    <a:pt x="1551" y="1647"/>
                  </a:lnTo>
                  <a:lnTo>
                    <a:pt x="1558" y="1636"/>
                  </a:lnTo>
                  <a:lnTo>
                    <a:pt x="1565" y="1624"/>
                  </a:lnTo>
                  <a:lnTo>
                    <a:pt x="1580" y="1605"/>
                  </a:lnTo>
                  <a:lnTo>
                    <a:pt x="1593" y="1584"/>
                  </a:lnTo>
                  <a:lnTo>
                    <a:pt x="1590" y="1568"/>
                  </a:lnTo>
                  <a:lnTo>
                    <a:pt x="1589" y="1551"/>
                  </a:lnTo>
                  <a:lnTo>
                    <a:pt x="1589" y="1543"/>
                  </a:lnTo>
                  <a:lnTo>
                    <a:pt x="1590" y="1533"/>
                  </a:lnTo>
                  <a:lnTo>
                    <a:pt x="1593" y="1526"/>
                  </a:lnTo>
                  <a:lnTo>
                    <a:pt x="1597" y="1518"/>
                  </a:lnTo>
                  <a:lnTo>
                    <a:pt x="1596" y="1511"/>
                  </a:lnTo>
                  <a:lnTo>
                    <a:pt x="1594" y="1505"/>
                  </a:lnTo>
                  <a:lnTo>
                    <a:pt x="1592" y="1502"/>
                  </a:lnTo>
                  <a:lnTo>
                    <a:pt x="1589" y="1500"/>
                  </a:lnTo>
                  <a:lnTo>
                    <a:pt x="1585" y="1498"/>
                  </a:lnTo>
                  <a:lnTo>
                    <a:pt x="1579" y="1497"/>
                  </a:lnTo>
                  <a:lnTo>
                    <a:pt x="1565" y="1495"/>
                  </a:lnTo>
                  <a:lnTo>
                    <a:pt x="1554" y="1494"/>
                  </a:lnTo>
                  <a:lnTo>
                    <a:pt x="1544" y="1491"/>
                  </a:lnTo>
                  <a:lnTo>
                    <a:pt x="1534" y="1488"/>
                  </a:lnTo>
                  <a:lnTo>
                    <a:pt x="1527" y="1483"/>
                  </a:lnTo>
                  <a:lnTo>
                    <a:pt x="1520" y="1474"/>
                  </a:lnTo>
                  <a:lnTo>
                    <a:pt x="1514" y="1466"/>
                  </a:lnTo>
                  <a:lnTo>
                    <a:pt x="1509" y="1460"/>
                  </a:lnTo>
                  <a:lnTo>
                    <a:pt x="1505" y="1457"/>
                  </a:lnTo>
                  <a:lnTo>
                    <a:pt x="1500" y="1456"/>
                  </a:lnTo>
                  <a:lnTo>
                    <a:pt x="1491" y="1455"/>
                  </a:lnTo>
                  <a:lnTo>
                    <a:pt x="1482" y="1455"/>
                  </a:lnTo>
                  <a:lnTo>
                    <a:pt x="1475" y="1456"/>
                  </a:lnTo>
                  <a:lnTo>
                    <a:pt x="1467" y="1459"/>
                  </a:lnTo>
                  <a:lnTo>
                    <a:pt x="1451" y="1464"/>
                  </a:lnTo>
                  <a:lnTo>
                    <a:pt x="1437" y="1473"/>
                  </a:lnTo>
                  <a:lnTo>
                    <a:pt x="1440" y="1474"/>
                  </a:lnTo>
                  <a:lnTo>
                    <a:pt x="1441" y="1477"/>
                  </a:lnTo>
                  <a:lnTo>
                    <a:pt x="1443" y="1484"/>
                  </a:lnTo>
                  <a:lnTo>
                    <a:pt x="1443" y="1491"/>
                  </a:lnTo>
                  <a:lnTo>
                    <a:pt x="1444" y="1494"/>
                  </a:lnTo>
                  <a:lnTo>
                    <a:pt x="1446" y="1497"/>
                  </a:lnTo>
                  <a:lnTo>
                    <a:pt x="1451" y="1494"/>
                  </a:lnTo>
                  <a:lnTo>
                    <a:pt x="1458" y="1494"/>
                  </a:lnTo>
                  <a:lnTo>
                    <a:pt x="1465" y="1494"/>
                  </a:lnTo>
                  <a:lnTo>
                    <a:pt x="1472" y="1495"/>
                  </a:lnTo>
                  <a:lnTo>
                    <a:pt x="1479" y="1498"/>
                  </a:lnTo>
                  <a:lnTo>
                    <a:pt x="1484" y="1502"/>
                  </a:lnTo>
                  <a:lnTo>
                    <a:pt x="1488" y="1508"/>
                  </a:lnTo>
                  <a:lnTo>
                    <a:pt x="1489" y="1516"/>
                  </a:lnTo>
                  <a:lnTo>
                    <a:pt x="1485" y="1521"/>
                  </a:lnTo>
                  <a:lnTo>
                    <a:pt x="1479" y="1525"/>
                  </a:lnTo>
                  <a:lnTo>
                    <a:pt x="1468" y="1532"/>
                  </a:lnTo>
                  <a:lnTo>
                    <a:pt x="1457" y="1539"/>
                  </a:lnTo>
                  <a:lnTo>
                    <a:pt x="1451" y="1543"/>
                  </a:lnTo>
                  <a:lnTo>
                    <a:pt x="1447" y="1549"/>
                  </a:lnTo>
                  <a:lnTo>
                    <a:pt x="1472" y="1558"/>
                  </a:lnTo>
                  <a:lnTo>
                    <a:pt x="1498" y="1568"/>
                  </a:lnTo>
                  <a:lnTo>
                    <a:pt x="1509" y="1574"/>
                  </a:lnTo>
                  <a:lnTo>
                    <a:pt x="1520" y="1581"/>
                  </a:lnTo>
                  <a:lnTo>
                    <a:pt x="1530" y="1588"/>
                  </a:lnTo>
                  <a:lnTo>
                    <a:pt x="1538" y="1596"/>
                  </a:lnTo>
                  <a:lnTo>
                    <a:pt x="1542" y="1608"/>
                  </a:lnTo>
                  <a:lnTo>
                    <a:pt x="1542" y="1617"/>
                  </a:lnTo>
                  <a:lnTo>
                    <a:pt x="1538" y="1626"/>
                  </a:lnTo>
                  <a:lnTo>
                    <a:pt x="1534" y="1633"/>
                  </a:lnTo>
                  <a:lnTo>
                    <a:pt x="1526" y="1637"/>
                  </a:lnTo>
                  <a:lnTo>
                    <a:pt x="1517" y="1640"/>
                  </a:lnTo>
                  <a:lnTo>
                    <a:pt x="1507" y="1641"/>
                  </a:lnTo>
                  <a:lnTo>
                    <a:pt x="1498" y="1640"/>
                  </a:lnTo>
                  <a:lnTo>
                    <a:pt x="1495" y="1644"/>
                  </a:lnTo>
                  <a:lnTo>
                    <a:pt x="1493" y="1648"/>
                  </a:lnTo>
                  <a:lnTo>
                    <a:pt x="1492" y="1653"/>
                  </a:lnTo>
                  <a:lnTo>
                    <a:pt x="1491" y="1657"/>
                  </a:lnTo>
                  <a:lnTo>
                    <a:pt x="1493" y="1661"/>
                  </a:lnTo>
                  <a:lnTo>
                    <a:pt x="1498" y="1665"/>
                  </a:lnTo>
                  <a:lnTo>
                    <a:pt x="1500" y="1671"/>
                  </a:lnTo>
                  <a:lnTo>
                    <a:pt x="1506" y="1674"/>
                  </a:lnTo>
                  <a:lnTo>
                    <a:pt x="1513" y="1667"/>
                  </a:lnTo>
                  <a:lnTo>
                    <a:pt x="1517" y="1664"/>
                  </a:lnTo>
                  <a:lnTo>
                    <a:pt x="1521" y="1662"/>
                  </a:lnTo>
                  <a:close/>
                  <a:moveTo>
                    <a:pt x="1462" y="1504"/>
                  </a:moveTo>
                  <a:lnTo>
                    <a:pt x="1462" y="1504"/>
                  </a:lnTo>
                  <a:lnTo>
                    <a:pt x="1436" y="1519"/>
                  </a:lnTo>
                  <a:lnTo>
                    <a:pt x="1406" y="1537"/>
                  </a:lnTo>
                  <a:lnTo>
                    <a:pt x="1377" y="1557"/>
                  </a:lnTo>
                  <a:lnTo>
                    <a:pt x="1349" y="1573"/>
                  </a:lnTo>
                  <a:lnTo>
                    <a:pt x="1352" y="1577"/>
                  </a:lnTo>
                  <a:lnTo>
                    <a:pt x="1354" y="1581"/>
                  </a:lnTo>
                  <a:lnTo>
                    <a:pt x="1361" y="1587"/>
                  </a:lnTo>
                  <a:lnTo>
                    <a:pt x="1391" y="1567"/>
                  </a:lnTo>
                  <a:lnTo>
                    <a:pt x="1420" y="1550"/>
                  </a:lnTo>
                  <a:lnTo>
                    <a:pt x="1448" y="1533"/>
                  </a:lnTo>
                  <a:lnTo>
                    <a:pt x="1462" y="1523"/>
                  </a:lnTo>
                  <a:lnTo>
                    <a:pt x="1475" y="1512"/>
                  </a:lnTo>
                  <a:lnTo>
                    <a:pt x="1472" y="1508"/>
                  </a:lnTo>
                  <a:lnTo>
                    <a:pt x="1469" y="1505"/>
                  </a:lnTo>
                  <a:lnTo>
                    <a:pt x="1465" y="1504"/>
                  </a:lnTo>
                  <a:lnTo>
                    <a:pt x="1462" y="1504"/>
                  </a:lnTo>
                  <a:close/>
                  <a:moveTo>
                    <a:pt x="1434" y="1554"/>
                  </a:moveTo>
                  <a:lnTo>
                    <a:pt x="1434" y="1554"/>
                  </a:lnTo>
                  <a:lnTo>
                    <a:pt x="1416" y="1564"/>
                  </a:lnTo>
                  <a:lnTo>
                    <a:pt x="1398" y="1575"/>
                  </a:lnTo>
                  <a:lnTo>
                    <a:pt x="1380" y="1585"/>
                  </a:lnTo>
                  <a:lnTo>
                    <a:pt x="1371" y="1592"/>
                  </a:lnTo>
                  <a:lnTo>
                    <a:pt x="1363" y="1598"/>
                  </a:lnTo>
                  <a:lnTo>
                    <a:pt x="1399" y="1596"/>
                  </a:lnTo>
                  <a:lnTo>
                    <a:pt x="1436" y="1596"/>
                  </a:lnTo>
                  <a:lnTo>
                    <a:pt x="1474" y="1595"/>
                  </a:lnTo>
                  <a:lnTo>
                    <a:pt x="1514" y="1592"/>
                  </a:lnTo>
                  <a:lnTo>
                    <a:pt x="1507" y="1587"/>
                  </a:lnTo>
                  <a:lnTo>
                    <a:pt x="1498" y="1580"/>
                  </a:lnTo>
                  <a:lnTo>
                    <a:pt x="1488" y="1575"/>
                  </a:lnTo>
                  <a:lnTo>
                    <a:pt x="1478" y="1571"/>
                  </a:lnTo>
                  <a:lnTo>
                    <a:pt x="1455" y="1563"/>
                  </a:lnTo>
                  <a:lnTo>
                    <a:pt x="1434" y="1554"/>
                  </a:lnTo>
                  <a:close/>
                  <a:moveTo>
                    <a:pt x="1300" y="1584"/>
                  </a:moveTo>
                  <a:lnTo>
                    <a:pt x="1300" y="1584"/>
                  </a:lnTo>
                  <a:lnTo>
                    <a:pt x="1250" y="1582"/>
                  </a:lnTo>
                  <a:lnTo>
                    <a:pt x="1200" y="1581"/>
                  </a:lnTo>
                  <a:lnTo>
                    <a:pt x="1147" y="1578"/>
                  </a:lnTo>
                  <a:lnTo>
                    <a:pt x="1092" y="1578"/>
                  </a:lnTo>
                  <a:lnTo>
                    <a:pt x="1051" y="1577"/>
                  </a:lnTo>
                  <a:lnTo>
                    <a:pt x="1009" y="1575"/>
                  </a:lnTo>
                  <a:lnTo>
                    <a:pt x="967" y="1571"/>
                  </a:lnTo>
                  <a:lnTo>
                    <a:pt x="926" y="1568"/>
                  </a:lnTo>
                  <a:lnTo>
                    <a:pt x="887" y="1564"/>
                  </a:lnTo>
                  <a:lnTo>
                    <a:pt x="846" y="1563"/>
                  </a:lnTo>
                  <a:lnTo>
                    <a:pt x="766" y="1561"/>
                  </a:lnTo>
                  <a:lnTo>
                    <a:pt x="620" y="1563"/>
                  </a:lnTo>
                  <a:lnTo>
                    <a:pt x="613" y="1565"/>
                  </a:lnTo>
                  <a:lnTo>
                    <a:pt x="605" y="1568"/>
                  </a:lnTo>
                  <a:lnTo>
                    <a:pt x="598" y="1573"/>
                  </a:lnTo>
                  <a:lnTo>
                    <a:pt x="595" y="1574"/>
                  </a:lnTo>
                  <a:lnTo>
                    <a:pt x="595" y="1577"/>
                  </a:lnTo>
                  <a:lnTo>
                    <a:pt x="636" y="1574"/>
                  </a:lnTo>
                  <a:lnTo>
                    <a:pt x="675" y="1571"/>
                  </a:lnTo>
                  <a:lnTo>
                    <a:pt x="749" y="1571"/>
                  </a:lnTo>
                  <a:lnTo>
                    <a:pt x="822" y="1571"/>
                  </a:lnTo>
                  <a:lnTo>
                    <a:pt x="895" y="1571"/>
                  </a:lnTo>
                  <a:lnTo>
                    <a:pt x="909" y="1571"/>
                  </a:lnTo>
                  <a:lnTo>
                    <a:pt x="922" y="1573"/>
                  </a:lnTo>
                  <a:lnTo>
                    <a:pt x="936" y="1575"/>
                  </a:lnTo>
                  <a:lnTo>
                    <a:pt x="950" y="1577"/>
                  </a:lnTo>
                  <a:lnTo>
                    <a:pt x="981" y="1575"/>
                  </a:lnTo>
                  <a:lnTo>
                    <a:pt x="1017" y="1577"/>
                  </a:lnTo>
                  <a:lnTo>
                    <a:pt x="1041" y="1578"/>
                  </a:lnTo>
                  <a:lnTo>
                    <a:pt x="1064" y="1582"/>
                  </a:lnTo>
                  <a:lnTo>
                    <a:pt x="1086" y="1585"/>
                  </a:lnTo>
                  <a:lnTo>
                    <a:pt x="1110" y="1588"/>
                  </a:lnTo>
                  <a:lnTo>
                    <a:pt x="1131" y="1588"/>
                  </a:lnTo>
                  <a:lnTo>
                    <a:pt x="1154" y="1587"/>
                  </a:lnTo>
                  <a:lnTo>
                    <a:pt x="1175" y="1587"/>
                  </a:lnTo>
                  <a:lnTo>
                    <a:pt x="1194" y="1589"/>
                  </a:lnTo>
                  <a:lnTo>
                    <a:pt x="1221" y="1592"/>
                  </a:lnTo>
                  <a:lnTo>
                    <a:pt x="1249" y="1595"/>
                  </a:lnTo>
                  <a:lnTo>
                    <a:pt x="1300" y="1596"/>
                  </a:lnTo>
                  <a:lnTo>
                    <a:pt x="1311" y="1598"/>
                  </a:lnTo>
                  <a:lnTo>
                    <a:pt x="1323" y="1598"/>
                  </a:lnTo>
                  <a:lnTo>
                    <a:pt x="1331" y="1598"/>
                  </a:lnTo>
                  <a:lnTo>
                    <a:pt x="1336" y="1596"/>
                  </a:lnTo>
                  <a:lnTo>
                    <a:pt x="1342" y="1594"/>
                  </a:lnTo>
                  <a:lnTo>
                    <a:pt x="1345" y="1589"/>
                  </a:lnTo>
                  <a:lnTo>
                    <a:pt x="1335" y="1585"/>
                  </a:lnTo>
                  <a:lnTo>
                    <a:pt x="1323" y="1584"/>
                  </a:lnTo>
                  <a:lnTo>
                    <a:pt x="1300" y="1584"/>
                  </a:lnTo>
                  <a:close/>
                  <a:moveTo>
                    <a:pt x="1406" y="1605"/>
                  </a:moveTo>
                  <a:lnTo>
                    <a:pt x="1406" y="1605"/>
                  </a:lnTo>
                  <a:lnTo>
                    <a:pt x="1385" y="1608"/>
                  </a:lnTo>
                  <a:lnTo>
                    <a:pt x="1364" y="1609"/>
                  </a:lnTo>
                  <a:lnTo>
                    <a:pt x="1343" y="1609"/>
                  </a:lnTo>
                  <a:lnTo>
                    <a:pt x="1322" y="1609"/>
                  </a:lnTo>
                  <a:lnTo>
                    <a:pt x="1281" y="1606"/>
                  </a:lnTo>
                  <a:lnTo>
                    <a:pt x="1245" y="1603"/>
                  </a:lnTo>
                  <a:lnTo>
                    <a:pt x="1231" y="1603"/>
                  </a:lnTo>
                  <a:lnTo>
                    <a:pt x="1217" y="1602"/>
                  </a:lnTo>
                  <a:lnTo>
                    <a:pt x="1189" y="1598"/>
                  </a:lnTo>
                  <a:lnTo>
                    <a:pt x="1158" y="1596"/>
                  </a:lnTo>
                  <a:lnTo>
                    <a:pt x="1124" y="1596"/>
                  </a:lnTo>
                  <a:lnTo>
                    <a:pt x="1090" y="1595"/>
                  </a:lnTo>
                  <a:lnTo>
                    <a:pt x="1057" y="1592"/>
                  </a:lnTo>
                  <a:lnTo>
                    <a:pt x="988" y="1588"/>
                  </a:lnTo>
                  <a:lnTo>
                    <a:pt x="956" y="1587"/>
                  </a:lnTo>
                  <a:lnTo>
                    <a:pt x="923" y="1582"/>
                  </a:lnTo>
                  <a:lnTo>
                    <a:pt x="915" y="1585"/>
                  </a:lnTo>
                  <a:lnTo>
                    <a:pt x="907" y="1587"/>
                  </a:lnTo>
                  <a:lnTo>
                    <a:pt x="898" y="1587"/>
                  </a:lnTo>
                  <a:lnTo>
                    <a:pt x="890" y="1585"/>
                  </a:lnTo>
                  <a:lnTo>
                    <a:pt x="870" y="1584"/>
                  </a:lnTo>
                  <a:lnTo>
                    <a:pt x="852" y="1582"/>
                  </a:lnTo>
                  <a:lnTo>
                    <a:pt x="845" y="1582"/>
                  </a:lnTo>
                  <a:lnTo>
                    <a:pt x="836" y="1585"/>
                  </a:lnTo>
                  <a:lnTo>
                    <a:pt x="820" y="1584"/>
                  </a:lnTo>
                  <a:lnTo>
                    <a:pt x="803" y="1582"/>
                  </a:lnTo>
                  <a:lnTo>
                    <a:pt x="756" y="1580"/>
                  </a:lnTo>
                  <a:lnTo>
                    <a:pt x="710" y="1580"/>
                  </a:lnTo>
                  <a:lnTo>
                    <a:pt x="662" y="1581"/>
                  </a:lnTo>
                  <a:lnTo>
                    <a:pt x="615" y="1585"/>
                  </a:lnTo>
                  <a:lnTo>
                    <a:pt x="599" y="1585"/>
                  </a:lnTo>
                  <a:lnTo>
                    <a:pt x="585" y="1585"/>
                  </a:lnTo>
                  <a:lnTo>
                    <a:pt x="571" y="1587"/>
                  </a:lnTo>
                  <a:lnTo>
                    <a:pt x="565" y="1588"/>
                  </a:lnTo>
                  <a:lnTo>
                    <a:pt x="560" y="1591"/>
                  </a:lnTo>
                  <a:lnTo>
                    <a:pt x="556" y="1594"/>
                  </a:lnTo>
                  <a:lnTo>
                    <a:pt x="553" y="1598"/>
                  </a:lnTo>
                  <a:lnTo>
                    <a:pt x="550" y="1602"/>
                  </a:lnTo>
                  <a:lnTo>
                    <a:pt x="547" y="1608"/>
                  </a:lnTo>
                  <a:lnTo>
                    <a:pt x="546" y="1619"/>
                  </a:lnTo>
                  <a:lnTo>
                    <a:pt x="546" y="1629"/>
                  </a:lnTo>
                  <a:lnTo>
                    <a:pt x="577" y="1619"/>
                  </a:lnTo>
                  <a:lnTo>
                    <a:pt x="605" y="1609"/>
                  </a:lnTo>
                  <a:lnTo>
                    <a:pt x="620" y="1605"/>
                  </a:lnTo>
                  <a:lnTo>
                    <a:pt x="634" y="1602"/>
                  </a:lnTo>
                  <a:lnTo>
                    <a:pt x="650" y="1599"/>
                  </a:lnTo>
                  <a:lnTo>
                    <a:pt x="665" y="1598"/>
                  </a:lnTo>
                  <a:lnTo>
                    <a:pt x="674" y="1595"/>
                  </a:lnTo>
                  <a:lnTo>
                    <a:pt x="681" y="1592"/>
                  </a:lnTo>
                  <a:lnTo>
                    <a:pt x="713" y="1589"/>
                  </a:lnTo>
                  <a:lnTo>
                    <a:pt x="747" y="1587"/>
                  </a:lnTo>
                  <a:lnTo>
                    <a:pt x="779" y="1587"/>
                  </a:lnTo>
                  <a:lnTo>
                    <a:pt x="813" y="1589"/>
                  </a:lnTo>
                  <a:lnTo>
                    <a:pt x="845" y="1592"/>
                  </a:lnTo>
                  <a:lnTo>
                    <a:pt x="876" y="1596"/>
                  </a:lnTo>
                  <a:lnTo>
                    <a:pt x="905" y="1602"/>
                  </a:lnTo>
                  <a:lnTo>
                    <a:pt x="935" y="1609"/>
                  </a:lnTo>
                  <a:lnTo>
                    <a:pt x="944" y="1608"/>
                  </a:lnTo>
                  <a:lnTo>
                    <a:pt x="956" y="1606"/>
                  </a:lnTo>
                  <a:lnTo>
                    <a:pt x="968" y="1605"/>
                  </a:lnTo>
                  <a:lnTo>
                    <a:pt x="981" y="1606"/>
                  </a:lnTo>
                  <a:lnTo>
                    <a:pt x="1006" y="1609"/>
                  </a:lnTo>
                  <a:lnTo>
                    <a:pt x="1033" y="1610"/>
                  </a:lnTo>
                  <a:lnTo>
                    <a:pt x="1078" y="1612"/>
                  </a:lnTo>
                  <a:lnTo>
                    <a:pt x="1123" y="1613"/>
                  </a:lnTo>
                  <a:lnTo>
                    <a:pt x="1162" y="1616"/>
                  </a:lnTo>
                  <a:lnTo>
                    <a:pt x="1201" y="1620"/>
                  </a:lnTo>
                  <a:lnTo>
                    <a:pt x="1242" y="1624"/>
                  </a:lnTo>
                  <a:lnTo>
                    <a:pt x="1281" y="1626"/>
                  </a:lnTo>
                  <a:lnTo>
                    <a:pt x="1309" y="1626"/>
                  </a:lnTo>
                  <a:lnTo>
                    <a:pt x="1338" y="1626"/>
                  </a:lnTo>
                  <a:lnTo>
                    <a:pt x="1364" y="1626"/>
                  </a:lnTo>
                  <a:lnTo>
                    <a:pt x="1389" y="1626"/>
                  </a:lnTo>
                  <a:lnTo>
                    <a:pt x="1418" y="1629"/>
                  </a:lnTo>
                  <a:lnTo>
                    <a:pt x="1446" y="1631"/>
                  </a:lnTo>
                  <a:lnTo>
                    <a:pt x="1462" y="1633"/>
                  </a:lnTo>
                  <a:lnTo>
                    <a:pt x="1489" y="1631"/>
                  </a:lnTo>
                  <a:lnTo>
                    <a:pt x="1513" y="1630"/>
                  </a:lnTo>
                  <a:lnTo>
                    <a:pt x="1523" y="1627"/>
                  </a:lnTo>
                  <a:lnTo>
                    <a:pt x="1527" y="1624"/>
                  </a:lnTo>
                  <a:lnTo>
                    <a:pt x="1530" y="1622"/>
                  </a:lnTo>
                  <a:lnTo>
                    <a:pt x="1530" y="1619"/>
                  </a:lnTo>
                  <a:lnTo>
                    <a:pt x="1530" y="1613"/>
                  </a:lnTo>
                  <a:lnTo>
                    <a:pt x="1527" y="1608"/>
                  </a:lnTo>
                  <a:lnTo>
                    <a:pt x="1526" y="1602"/>
                  </a:lnTo>
                  <a:lnTo>
                    <a:pt x="1464" y="1606"/>
                  </a:lnTo>
                  <a:lnTo>
                    <a:pt x="1433" y="1608"/>
                  </a:lnTo>
                  <a:lnTo>
                    <a:pt x="1419" y="1606"/>
                  </a:lnTo>
                  <a:lnTo>
                    <a:pt x="1406" y="1605"/>
                  </a:lnTo>
                  <a:close/>
                  <a:moveTo>
                    <a:pt x="487" y="1846"/>
                  </a:moveTo>
                  <a:lnTo>
                    <a:pt x="487" y="1846"/>
                  </a:lnTo>
                  <a:lnTo>
                    <a:pt x="523" y="1860"/>
                  </a:lnTo>
                  <a:lnTo>
                    <a:pt x="542" y="1866"/>
                  </a:lnTo>
                  <a:lnTo>
                    <a:pt x="560" y="1872"/>
                  </a:lnTo>
                  <a:lnTo>
                    <a:pt x="577" y="1874"/>
                  </a:lnTo>
                  <a:lnTo>
                    <a:pt x="595" y="1877"/>
                  </a:lnTo>
                  <a:lnTo>
                    <a:pt x="613" y="1877"/>
                  </a:lnTo>
                  <a:lnTo>
                    <a:pt x="631" y="1877"/>
                  </a:lnTo>
                  <a:lnTo>
                    <a:pt x="657" y="1873"/>
                  </a:lnTo>
                  <a:lnTo>
                    <a:pt x="682" y="1869"/>
                  </a:lnTo>
                  <a:lnTo>
                    <a:pt x="707" y="1862"/>
                  </a:lnTo>
                  <a:lnTo>
                    <a:pt x="732" y="1853"/>
                  </a:lnTo>
                  <a:lnTo>
                    <a:pt x="782" y="1836"/>
                  </a:lnTo>
                  <a:lnTo>
                    <a:pt x="807" y="1828"/>
                  </a:lnTo>
                  <a:lnTo>
                    <a:pt x="832" y="1821"/>
                  </a:lnTo>
                  <a:lnTo>
                    <a:pt x="856" y="1815"/>
                  </a:lnTo>
                  <a:lnTo>
                    <a:pt x="878" y="1811"/>
                  </a:lnTo>
                  <a:lnTo>
                    <a:pt x="902" y="1808"/>
                  </a:lnTo>
                  <a:lnTo>
                    <a:pt x="926" y="1806"/>
                  </a:lnTo>
                  <a:lnTo>
                    <a:pt x="949" y="1806"/>
                  </a:lnTo>
                  <a:lnTo>
                    <a:pt x="970" y="1807"/>
                  </a:lnTo>
                  <a:lnTo>
                    <a:pt x="1010" y="1811"/>
                  </a:lnTo>
                  <a:lnTo>
                    <a:pt x="1029" y="1814"/>
                  </a:lnTo>
                  <a:lnTo>
                    <a:pt x="1048" y="1815"/>
                  </a:lnTo>
                  <a:lnTo>
                    <a:pt x="1065" y="1815"/>
                  </a:lnTo>
                  <a:lnTo>
                    <a:pt x="1083" y="1813"/>
                  </a:lnTo>
                  <a:lnTo>
                    <a:pt x="1099" y="1800"/>
                  </a:lnTo>
                  <a:lnTo>
                    <a:pt x="1113" y="1786"/>
                  </a:lnTo>
                  <a:lnTo>
                    <a:pt x="1114" y="1779"/>
                  </a:lnTo>
                  <a:lnTo>
                    <a:pt x="1114" y="1772"/>
                  </a:lnTo>
                  <a:lnTo>
                    <a:pt x="1113" y="1758"/>
                  </a:lnTo>
                  <a:lnTo>
                    <a:pt x="1109" y="1744"/>
                  </a:lnTo>
                  <a:lnTo>
                    <a:pt x="1103" y="1731"/>
                  </a:lnTo>
                  <a:lnTo>
                    <a:pt x="1096" y="1720"/>
                  </a:lnTo>
                  <a:lnTo>
                    <a:pt x="1088" y="1709"/>
                  </a:lnTo>
                  <a:lnTo>
                    <a:pt x="1079" y="1700"/>
                  </a:lnTo>
                  <a:lnTo>
                    <a:pt x="1072" y="1693"/>
                  </a:lnTo>
                  <a:lnTo>
                    <a:pt x="1060" y="1682"/>
                  </a:lnTo>
                  <a:lnTo>
                    <a:pt x="1047" y="1672"/>
                  </a:lnTo>
                  <a:lnTo>
                    <a:pt x="1034" y="1664"/>
                  </a:lnTo>
                  <a:lnTo>
                    <a:pt x="1019" y="1655"/>
                  </a:lnTo>
                  <a:lnTo>
                    <a:pt x="989" y="1643"/>
                  </a:lnTo>
                  <a:lnTo>
                    <a:pt x="960" y="1630"/>
                  </a:lnTo>
                  <a:lnTo>
                    <a:pt x="946" y="1624"/>
                  </a:lnTo>
                  <a:lnTo>
                    <a:pt x="933" y="1617"/>
                  </a:lnTo>
                  <a:lnTo>
                    <a:pt x="902" y="1612"/>
                  </a:lnTo>
                  <a:lnTo>
                    <a:pt x="871" y="1605"/>
                  </a:lnTo>
                  <a:lnTo>
                    <a:pt x="839" y="1601"/>
                  </a:lnTo>
                  <a:lnTo>
                    <a:pt x="807" y="1598"/>
                  </a:lnTo>
                  <a:lnTo>
                    <a:pt x="775" y="1596"/>
                  </a:lnTo>
                  <a:lnTo>
                    <a:pt x="741" y="1598"/>
                  </a:lnTo>
                  <a:lnTo>
                    <a:pt x="709" y="1599"/>
                  </a:lnTo>
                  <a:lnTo>
                    <a:pt x="675" y="1603"/>
                  </a:lnTo>
                  <a:lnTo>
                    <a:pt x="648" y="1609"/>
                  </a:lnTo>
                  <a:lnTo>
                    <a:pt x="622" y="1616"/>
                  </a:lnTo>
                  <a:lnTo>
                    <a:pt x="598" y="1623"/>
                  </a:lnTo>
                  <a:lnTo>
                    <a:pt x="574" y="1631"/>
                  </a:lnTo>
                  <a:lnTo>
                    <a:pt x="551" y="1640"/>
                  </a:lnTo>
                  <a:lnTo>
                    <a:pt x="530" y="1650"/>
                  </a:lnTo>
                  <a:lnTo>
                    <a:pt x="509" y="1661"/>
                  </a:lnTo>
                  <a:lnTo>
                    <a:pt x="490" y="1674"/>
                  </a:lnTo>
                  <a:lnTo>
                    <a:pt x="469" y="1689"/>
                  </a:lnTo>
                  <a:lnTo>
                    <a:pt x="448" y="1707"/>
                  </a:lnTo>
                  <a:lnTo>
                    <a:pt x="429" y="1726"/>
                  </a:lnTo>
                  <a:lnTo>
                    <a:pt x="412" y="1744"/>
                  </a:lnTo>
                  <a:lnTo>
                    <a:pt x="412" y="1749"/>
                  </a:lnTo>
                  <a:lnTo>
                    <a:pt x="411" y="1754"/>
                  </a:lnTo>
                  <a:lnTo>
                    <a:pt x="405" y="1762"/>
                  </a:lnTo>
                  <a:lnTo>
                    <a:pt x="407" y="1766"/>
                  </a:lnTo>
                  <a:lnTo>
                    <a:pt x="408" y="1770"/>
                  </a:lnTo>
                  <a:lnTo>
                    <a:pt x="410" y="1775"/>
                  </a:lnTo>
                  <a:lnTo>
                    <a:pt x="414" y="1778"/>
                  </a:lnTo>
                  <a:lnTo>
                    <a:pt x="424" y="1761"/>
                  </a:lnTo>
                  <a:lnTo>
                    <a:pt x="429" y="1754"/>
                  </a:lnTo>
                  <a:lnTo>
                    <a:pt x="436" y="1747"/>
                  </a:lnTo>
                  <a:lnTo>
                    <a:pt x="443" y="1740"/>
                  </a:lnTo>
                  <a:lnTo>
                    <a:pt x="450" y="1734"/>
                  </a:lnTo>
                  <a:lnTo>
                    <a:pt x="460" y="1728"/>
                  </a:lnTo>
                  <a:lnTo>
                    <a:pt x="470" y="1726"/>
                  </a:lnTo>
                  <a:lnTo>
                    <a:pt x="471" y="1716"/>
                  </a:lnTo>
                  <a:lnTo>
                    <a:pt x="474" y="1709"/>
                  </a:lnTo>
                  <a:lnTo>
                    <a:pt x="478" y="1702"/>
                  </a:lnTo>
                  <a:lnTo>
                    <a:pt x="484" y="1696"/>
                  </a:lnTo>
                  <a:lnTo>
                    <a:pt x="490" y="1692"/>
                  </a:lnTo>
                  <a:lnTo>
                    <a:pt x="497" y="1688"/>
                  </a:lnTo>
                  <a:lnTo>
                    <a:pt x="504" y="1685"/>
                  </a:lnTo>
                  <a:lnTo>
                    <a:pt x="512" y="1682"/>
                  </a:lnTo>
                  <a:lnTo>
                    <a:pt x="521" y="1668"/>
                  </a:lnTo>
                  <a:lnTo>
                    <a:pt x="536" y="1661"/>
                  </a:lnTo>
                  <a:lnTo>
                    <a:pt x="554" y="1654"/>
                  </a:lnTo>
                  <a:lnTo>
                    <a:pt x="574" y="1650"/>
                  </a:lnTo>
                  <a:lnTo>
                    <a:pt x="594" y="1648"/>
                  </a:lnTo>
                  <a:lnTo>
                    <a:pt x="613" y="1647"/>
                  </a:lnTo>
                  <a:lnTo>
                    <a:pt x="633" y="1650"/>
                  </a:lnTo>
                  <a:lnTo>
                    <a:pt x="650" y="1654"/>
                  </a:lnTo>
                  <a:lnTo>
                    <a:pt x="658" y="1657"/>
                  </a:lnTo>
                  <a:lnTo>
                    <a:pt x="665" y="1661"/>
                  </a:lnTo>
                  <a:lnTo>
                    <a:pt x="686" y="1657"/>
                  </a:lnTo>
                  <a:lnTo>
                    <a:pt x="707" y="1653"/>
                  </a:lnTo>
                  <a:lnTo>
                    <a:pt x="728" y="1650"/>
                  </a:lnTo>
                  <a:lnTo>
                    <a:pt x="751" y="1648"/>
                  </a:lnTo>
                  <a:lnTo>
                    <a:pt x="797" y="1646"/>
                  </a:lnTo>
                  <a:lnTo>
                    <a:pt x="843" y="1646"/>
                  </a:lnTo>
                  <a:lnTo>
                    <a:pt x="887" y="1647"/>
                  </a:lnTo>
                  <a:lnTo>
                    <a:pt x="908" y="1648"/>
                  </a:lnTo>
                  <a:lnTo>
                    <a:pt x="929" y="1651"/>
                  </a:lnTo>
                  <a:lnTo>
                    <a:pt x="936" y="1653"/>
                  </a:lnTo>
                  <a:lnTo>
                    <a:pt x="943" y="1654"/>
                  </a:lnTo>
                  <a:lnTo>
                    <a:pt x="949" y="1657"/>
                  </a:lnTo>
                  <a:lnTo>
                    <a:pt x="954" y="1662"/>
                  </a:lnTo>
                  <a:lnTo>
                    <a:pt x="949" y="1665"/>
                  </a:lnTo>
                  <a:lnTo>
                    <a:pt x="944" y="1667"/>
                  </a:lnTo>
                  <a:lnTo>
                    <a:pt x="935" y="1665"/>
                  </a:lnTo>
                  <a:lnTo>
                    <a:pt x="923" y="1664"/>
                  </a:lnTo>
                  <a:lnTo>
                    <a:pt x="914" y="1661"/>
                  </a:lnTo>
                  <a:lnTo>
                    <a:pt x="902" y="1661"/>
                  </a:lnTo>
                  <a:lnTo>
                    <a:pt x="891" y="1661"/>
                  </a:lnTo>
                  <a:lnTo>
                    <a:pt x="869" y="1661"/>
                  </a:lnTo>
                  <a:lnTo>
                    <a:pt x="817" y="1658"/>
                  </a:lnTo>
                  <a:lnTo>
                    <a:pt x="791" y="1658"/>
                  </a:lnTo>
                  <a:lnTo>
                    <a:pt x="766" y="1658"/>
                  </a:lnTo>
                  <a:lnTo>
                    <a:pt x="741" y="1660"/>
                  </a:lnTo>
                  <a:lnTo>
                    <a:pt x="716" y="1662"/>
                  </a:lnTo>
                  <a:lnTo>
                    <a:pt x="693" y="1668"/>
                  </a:lnTo>
                  <a:lnTo>
                    <a:pt x="669" y="1674"/>
                  </a:lnTo>
                  <a:lnTo>
                    <a:pt x="669" y="1681"/>
                  </a:lnTo>
                  <a:lnTo>
                    <a:pt x="668" y="1689"/>
                  </a:lnTo>
                  <a:lnTo>
                    <a:pt x="665" y="1696"/>
                  </a:lnTo>
                  <a:lnTo>
                    <a:pt x="661" y="1703"/>
                  </a:lnTo>
                  <a:lnTo>
                    <a:pt x="657" y="1709"/>
                  </a:lnTo>
                  <a:lnTo>
                    <a:pt x="650" y="1714"/>
                  </a:lnTo>
                  <a:lnTo>
                    <a:pt x="631" y="1726"/>
                  </a:lnTo>
                  <a:lnTo>
                    <a:pt x="612" y="1735"/>
                  </a:lnTo>
                  <a:lnTo>
                    <a:pt x="591" y="1742"/>
                  </a:lnTo>
                  <a:lnTo>
                    <a:pt x="582" y="1742"/>
                  </a:lnTo>
                  <a:lnTo>
                    <a:pt x="575" y="1744"/>
                  </a:lnTo>
                  <a:lnTo>
                    <a:pt x="558" y="1745"/>
                  </a:lnTo>
                  <a:lnTo>
                    <a:pt x="544" y="1748"/>
                  </a:lnTo>
                  <a:lnTo>
                    <a:pt x="537" y="1749"/>
                  </a:lnTo>
                  <a:lnTo>
                    <a:pt x="532" y="1751"/>
                  </a:lnTo>
                  <a:lnTo>
                    <a:pt x="516" y="1749"/>
                  </a:lnTo>
                  <a:lnTo>
                    <a:pt x="501" y="1745"/>
                  </a:lnTo>
                  <a:lnTo>
                    <a:pt x="487" y="1741"/>
                  </a:lnTo>
                  <a:lnTo>
                    <a:pt x="474" y="1734"/>
                  </a:lnTo>
                  <a:lnTo>
                    <a:pt x="460" y="1745"/>
                  </a:lnTo>
                  <a:lnTo>
                    <a:pt x="445" y="1758"/>
                  </a:lnTo>
                  <a:lnTo>
                    <a:pt x="438" y="1765"/>
                  </a:lnTo>
                  <a:lnTo>
                    <a:pt x="431" y="1773"/>
                  </a:lnTo>
                  <a:lnTo>
                    <a:pt x="425" y="1782"/>
                  </a:lnTo>
                  <a:lnTo>
                    <a:pt x="421" y="1792"/>
                  </a:lnTo>
                  <a:lnTo>
                    <a:pt x="436" y="1807"/>
                  </a:lnTo>
                  <a:lnTo>
                    <a:pt x="453" y="1821"/>
                  </a:lnTo>
                  <a:lnTo>
                    <a:pt x="470" y="1834"/>
                  </a:lnTo>
                  <a:lnTo>
                    <a:pt x="487" y="1846"/>
                  </a:lnTo>
                  <a:close/>
                  <a:moveTo>
                    <a:pt x="1333" y="1633"/>
                  </a:moveTo>
                  <a:lnTo>
                    <a:pt x="1333" y="1633"/>
                  </a:lnTo>
                  <a:lnTo>
                    <a:pt x="1321" y="1634"/>
                  </a:lnTo>
                  <a:lnTo>
                    <a:pt x="1307" y="1634"/>
                  </a:lnTo>
                  <a:lnTo>
                    <a:pt x="1263" y="1634"/>
                  </a:lnTo>
                  <a:lnTo>
                    <a:pt x="1221" y="1631"/>
                  </a:lnTo>
                  <a:lnTo>
                    <a:pt x="1135" y="1627"/>
                  </a:lnTo>
                  <a:lnTo>
                    <a:pt x="1048" y="1622"/>
                  </a:lnTo>
                  <a:lnTo>
                    <a:pt x="1005" y="1619"/>
                  </a:lnTo>
                  <a:lnTo>
                    <a:pt x="963" y="1617"/>
                  </a:lnTo>
                  <a:lnTo>
                    <a:pt x="984" y="1627"/>
                  </a:lnTo>
                  <a:lnTo>
                    <a:pt x="1005" y="1637"/>
                  </a:lnTo>
                  <a:lnTo>
                    <a:pt x="1026" y="1647"/>
                  </a:lnTo>
                  <a:lnTo>
                    <a:pt x="1034" y="1653"/>
                  </a:lnTo>
                  <a:lnTo>
                    <a:pt x="1043" y="1660"/>
                  </a:lnTo>
                  <a:lnTo>
                    <a:pt x="1069" y="1661"/>
                  </a:lnTo>
                  <a:lnTo>
                    <a:pt x="1097" y="1661"/>
                  </a:lnTo>
                  <a:lnTo>
                    <a:pt x="1152" y="1660"/>
                  </a:lnTo>
                  <a:lnTo>
                    <a:pt x="1170" y="1660"/>
                  </a:lnTo>
                  <a:lnTo>
                    <a:pt x="1180" y="1660"/>
                  </a:lnTo>
                  <a:lnTo>
                    <a:pt x="1185" y="1661"/>
                  </a:lnTo>
                  <a:lnTo>
                    <a:pt x="1189" y="1664"/>
                  </a:lnTo>
                  <a:lnTo>
                    <a:pt x="1173" y="1664"/>
                  </a:lnTo>
                  <a:lnTo>
                    <a:pt x="1158" y="1665"/>
                  </a:lnTo>
                  <a:lnTo>
                    <a:pt x="1127" y="1668"/>
                  </a:lnTo>
                  <a:lnTo>
                    <a:pt x="1096" y="1669"/>
                  </a:lnTo>
                  <a:lnTo>
                    <a:pt x="1079" y="1669"/>
                  </a:lnTo>
                  <a:lnTo>
                    <a:pt x="1062" y="1669"/>
                  </a:lnTo>
                  <a:lnTo>
                    <a:pt x="1064" y="1674"/>
                  </a:lnTo>
                  <a:lnTo>
                    <a:pt x="1067" y="1676"/>
                  </a:lnTo>
                  <a:lnTo>
                    <a:pt x="1072" y="1681"/>
                  </a:lnTo>
                  <a:lnTo>
                    <a:pt x="1086" y="1690"/>
                  </a:lnTo>
                  <a:lnTo>
                    <a:pt x="1096" y="1700"/>
                  </a:lnTo>
                  <a:lnTo>
                    <a:pt x="1106" y="1713"/>
                  </a:lnTo>
                  <a:lnTo>
                    <a:pt x="1113" y="1727"/>
                  </a:lnTo>
                  <a:lnTo>
                    <a:pt x="1120" y="1741"/>
                  </a:lnTo>
                  <a:lnTo>
                    <a:pt x="1126" y="1756"/>
                  </a:lnTo>
                  <a:lnTo>
                    <a:pt x="1131" y="1773"/>
                  </a:lnTo>
                  <a:lnTo>
                    <a:pt x="1141" y="1806"/>
                  </a:lnTo>
                  <a:lnTo>
                    <a:pt x="1159" y="1806"/>
                  </a:lnTo>
                  <a:lnTo>
                    <a:pt x="1176" y="1804"/>
                  </a:lnTo>
                  <a:lnTo>
                    <a:pt x="1218" y="1804"/>
                  </a:lnTo>
                  <a:lnTo>
                    <a:pt x="1259" y="1804"/>
                  </a:lnTo>
                  <a:lnTo>
                    <a:pt x="1338" y="1800"/>
                  </a:lnTo>
                  <a:lnTo>
                    <a:pt x="1413" y="1796"/>
                  </a:lnTo>
                  <a:lnTo>
                    <a:pt x="1450" y="1796"/>
                  </a:lnTo>
                  <a:lnTo>
                    <a:pt x="1486" y="1796"/>
                  </a:lnTo>
                  <a:lnTo>
                    <a:pt x="1489" y="1790"/>
                  </a:lnTo>
                  <a:lnTo>
                    <a:pt x="1491" y="1782"/>
                  </a:lnTo>
                  <a:lnTo>
                    <a:pt x="1491" y="1775"/>
                  </a:lnTo>
                  <a:lnTo>
                    <a:pt x="1488" y="1768"/>
                  </a:lnTo>
                  <a:lnTo>
                    <a:pt x="1465" y="1766"/>
                  </a:lnTo>
                  <a:lnTo>
                    <a:pt x="1441" y="1765"/>
                  </a:lnTo>
                  <a:lnTo>
                    <a:pt x="1388" y="1763"/>
                  </a:lnTo>
                  <a:lnTo>
                    <a:pt x="1335" y="1763"/>
                  </a:lnTo>
                  <a:lnTo>
                    <a:pt x="1290" y="1762"/>
                  </a:lnTo>
                  <a:lnTo>
                    <a:pt x="1266" y="1759"/>
                  </a:lnTo>
                  <a:lnTo>
                    <a:pt x="1256" y="1758"/>
                  </a:lnTo>
                  <a:lnTo>
                    <a:pt x="1246" y="1754"/>
                  </a:lnTo>
                  <a:lnTo>
                    <a:pt x="1274" y="1756"/>
                  </a:lnTo>
                  <a:lnTo>
                    <a:pt x="1304" y="1758"/>
                  </a:lnTo>
                  <a:lnTo>
                    <a:pt x="1363" y="1759"/>
                  </a:lnTo>
                  <a:lnTo>
                    <a:pt x="1422" y="1758"/>
                  </a:lnTo>
                  <a:lnTo>
                    <a:pt x="1481" y="1756"/>
                  </a:lnTo>
                  <a:lnTo>
                    <a:pt x="1478" y="1752"/>
                  </a:lnTo>
                  <a:lnTo>
                    <a:pt x="1474" y="1749"/>
                  </a:lnTo>
                  <a:lnTo>
                    <a:pt x="1464" y="1747"/>
                  </a:lnTo>
                  <a:lnTo>
                    <a:pt x="1454" y="1745"/>
                  </a:lnTo>
                  <a:lnTo>
                    <a:pt x="1443" y="1745"/>
                  </a:lnTo>
                  <a:lnTo>
                    <a:pt x="1427" y="1745"/>
                  </a:lnTo>
                  <a:lnTo>
                    <a:pt x="1412" y="1747"/>
                  </a:lnTo>
                  <a:lnTo>
                    <a:pt x="1398" y="1747"/>
                  </a:lnTo>
                  <a:lnTo>
                    <a:pt x="1391" y="1747"/>
                  </a:lnTo>
                  <a:lnTo>
                    <a:pt x="1384" y="1745"/>
                  </a:lnTo>
                  <a:lnTo>
                    <a:pt x="1409" y="1741"/>
                  </a:lnTo>
                  <a:lnTo>
                    <a:pt x="1433" y="1740"/>
                  </a:lnTo>
                  <a:lnTo>
                    <a:pt x="1455" y="1738"/>
                  </a:lnTo>
                  <a:lnTo>
                    <a:pt x="1479" y="1740"/>
                  </a:lnTo>
                  <a:lnTo>
                    <a:pt x="1482" y="1735"/>
                  </a:lnTo>
                  <a:lnTo>
                    <a:pt x="1484" y="1733"/>
                  </a:lnTo>
                  <a:lnTo>
                    <a:pt x="1484" y="1726"/>
                  </a:lnTo>
                  <a:lnTo>
                    <a:pt x="1482" y="1719"/>
                  </a:lnTo>
                  <a:lnTo>
                    <a:pt x="1481" y="1713"/>
                  </a:lnTo>
                  <a:lnTo>
                    <a:pt x="1467" y="1709"/>
                  </a:lnTo>
                  <a:lnTo>
                    <a:pt x="1453" y="1706"/>
                  </a:lnTo>
                  <a:lnTo>
                    <a:pt x="1437" y="1704"/>
                  </a:lnTo>
                  <a:lnTo>
                    <a:pt x="1423" y="1704"/>
                  </a:lnTo>
                  <a:lnTo>
                    <a:pt x="1408" y="1704"/>
                  </a:lnTo>
                  <a:lnTo>
                    <a:pt x="1399" y="1704"/>
                  </a:lnTo>
                  <a:lnTo>
                    <a:pt x="1395" y="1703"/>
                  </a:lnTo>
                  <a:lnTo>
                    <a:pt x="1392" y="1700"/>
                  </a:lnTo>
                  <a:lnTo>
                    <a:pt x="1413" y="1700"/>
                  </a:lnTo>
                  <a:lnTo>
                    <a:pt x="1434" y="1699"/>
                  </a:lnTo>
                  <a:lnTo>
                    <a:pt x="1455" y="1699"/>
                  </a:lnTo>
                  <a:lnTo>
                    <a:pt x="1467" y="1700"/>
                  </a:lnTo>
                  <a:lnTo>
                    <a:pt x="1478" y="1702"/>
                  </a:lnTo>
                  <a:lnTo>
                    <a:pt x="1479" y="1695"/>
                  </a:lnTo>
                  <a:lnTo>
                    <a:pt x="1482" y="1690"/>
                  </a:lnTo>
                  <a:lnTo>
                    <a:pt x="1486" y="1685"/>
                  </a:lnTo>
                  <a:lnTo>
                    <a:pt x="1488" y="1678"/>
                  </a:lnTo>
                  <a:lnTo>
                    <a:pt x="1472" y="1674"/>
                  </a:lnTo>
                  <a:lnTo>
                    <a:pt x="1455" y="1672"/>
                  </a:lnTo>
                  <a:lnTo>
                    <a:pt x="1440" y="1672"/>
                  </a:lnTo>
                  <a:lnTo>
                    <a:pt x="1425" y="1672"/>
                  </a:lnTo>
                  <a:lnTo>
                    <a:pt x="1395" y="1675"/>
                  </a:lnTo>
                  <a:lnTo>
                    <a:pt x="1380" y="1675"/>
                  </a:lnTo>
                  <a:lnTo>
                    <a:pt x="1364" y="1675"/>
                  </a:lnTo>
                  <a:lnTo>
                    <a:pt x="1422" y="1668"/>
                  </a:lnTo>
                  <a:lnTo>
                    <a:pt x="1450" y="1665"/>
                  </a:lnTo>
                  <a:lnTo>
                    <a:pt x="1479" y="1665"/>
                  </a:lnTo>
                  <a:lnTo>
                    <a:pt x="1478" y="1660"/>
                  </a:lnTo>
                  <a:lnTo>
                    <a:pt x="1479" y="1654"/>
                  </a:lnTo>
                  <a:lnTo>
                    <a:pt x="1484" y="1641"/>
                  </a:lnTo>
                  <a:lnTo>
                    <a:pt x="1444" y="1640"/>
                  </a:lnTo>
                  <a:lnTo>
                    <a:pt x="1406" y="1639"/>
                  </a:lnTo>
                  <a:lnTo>
                    <a:pt x="1371" y="1636"/>
                  </a:lnTo>
                  <a:lnTo>
                    <a:pt x="1333" y="1633"/>
                  </a:lnTo>
                  <a:close/>
                  <a:moveTo>
                    <a:pt x="585" y="1676"/>
                  </a:moveTo>
                  <a:lnTo>
                    <a:pt x="585" y="1676"/>
                  </a:lnTo>
                  <a:lnTo>
                    <a:pt x="588" y="1676"/>
                  </a:lnTo>
                  <a:lnTo>
                    <a:pt x="589" y="1676"/>
                  </a:lnTo>
                  <a:lnTo>
                    <a:pt x="592" y="1678"/>
                  </a:lnTo>
                  <a:lnTo>
                    <a:pt x="595" y="1678"/>
                  </a:lnTo>
                  <a:lnTo>
                    <a:pt x="595" y="1674"/>
                  </a:lnTo>
                  <a:lnTo>
                    <a:pt x="596" y="1669"/>
                  </a:lnTo>
                  <a:lnTo>
                    <a:pt x="601" y="1662"/>
                  </a:lnTo>
                  <a:lnTo>
                    <a:pt x="586" y="1661"/>
                  </a:lnTo>
                  <a:lnTo>
                    <a:pt x="584" y="1668"/>
                  </a:lnTo>
                  <a:lnTo>
                    <a:pt x="584" y="1672"/>
                  </a:lnTo>
                  <a:lnTo>
                    <a:pt x="585" y="1676"/>
                  </a:lnTo>
                  <a:close/>
                  <a:moveTo>
                    <a:pt x="638" y="1671"/>
                  </a:moveTo>
                  <a:lnTo>
                    <a:pt x="638" y="1671"/>
                  </a:lnTo>
                  <a:lnTo>
                    <a:pt x="638" y="1681"/>
                  </a:lnTo>
                  <a:lnTo>
                    <a:pt x="636" y="1689"/>
                  </a:lnTo>
                  <a:lnTo>
                    <a:pt x="631" y="1696"/>
                  </a:lnTo>
                  <a:lnTo>
                    <a:pt x="624" y="1703"/>
                  </a:lnTo>
                  <a:lnTo>
                    <a:pt x="617" y="1709"/>
                  </a:lnTo>
                  <a:lnTo>
                    <a:pt x="609" y="1714"/>
                  </a:lnTo>
                  <a:lnTo>
                    <a:pt x="598" y="1719"/>
                  </a:lnTo>
                  <a:lnTo>
                    <a:pt x="588" y="1721"/>
                  </a:lnTo>
                  <a:lnTo>
                    <a:pt x="577" y="1724"/>
                  </a:lnTo>
                  <a:lnTo>
                    <a:pt x="564" y="1726"/>
                  </a:lnTo>
                  <a:lnTo>
                    <a:pt x="542" y="1727"/>
                  </a:lnTo>
                  <a:lnTo>
                    <a:pt x="521" y="1726"/>
                  </a:lnTo>
                  <a:lnTo>
                    <a:pt x="511" y="1724"/>
                  </a:lnTo>
                  <a:lnTo>
                    <a:pt x="502" y="1721"/>
                  </a:lnTo>
                  <a:lnTo>
                    <a:pt x="499" y="1714"/>
                  </a:lnTo>
                  <a:lnTo>
                    <a:pt x="497" y="1707"/>
                  </a:lnTo>
                  <a:lnTo>
                    <a:pt x="498" y="1702"/>
                  </a:lnTo>
                  <a:lnTo>
                    <a:pt x="499" y="1697"/>
                  </a:lnTo>
                  <a:lnTo>
                    <a:pt x="501" y="1695"/>
                  </a:lnTo>
                  <a:lnTo>
                    <a:pt x="494" y="1699"/>
                  </a:lnTo>
                  <a:lnTo>
                    <a:pt x="487" y="1706"/>
                  </a:lnTo>
                  <a:lnTo>
                    <a:pt x="484" y="1714"/>
                  </a:lnTo>
                  <a:lnTo>
                    <a:pt x="483" y="1719"/>
                  </a:lnTo>
                  <a:lnTo>
                    <a:pt x="483" y="1724"/>
                  </a:lnTo>
                  <a:lnTo>
                    <a:pt x="491" y="1730"/>
                  </a:lnTo>
                  <a:lnTo>
                    <a:pt x="501" y="1734"/>
                  </a:lnTo>
                  <a:lnTo>
                    <a:pt x="512" y="1737"/>
                  </a:lnTo>
                  <a:lnTo>
                    <a:pt x="525" y="1738"/>
                  </a:lnTo>
                  <a:lnTo>
                    <a:pt x="539" y="1738"/>
                  </a:lnTo>
                  <a:lnTo>
                    <a:pt x="553" y="1738"/>
                  </a:lnTo>
                  <a:lnTo>
                    <a:pt x="567" y="1735"/>
                  </a:lnTo>
                  <a:lnTo>
                    <a:pt x="582" y="1733"/>
                  </a:lnTo>
                  <a:lnTo>
                    <a:pt x="596" y="1730"/>
                  </a:lnTo>
                  <a:lnTo>
                    <a:pt x="610" y="1724"/>
                  </a:lnTo>
                  <a:lnTo>
                    <a:pt x="623" y="1720"/>
                  </a:lnTo>
                  <a:lnTo>
                    <a:pt x="634" y="1713"/>
                  </a:lnTo>
                  <a:lnTo>
                    <a:pt x="643" y="1706"/>
                  </a:lnTo>
                  <a:lnTo>
                    <a:pt x="650" y="1697"/>
                  </a:lnTo>
                  <a:lnTo>
                    <a:pt x="655" y="1689"/>
                  </a:lnTo>
                  <a:lnTo>
                    <a:pt x="657" y="1681"/>
                  </a:lnTo>
                  <a:lnTo>
                    <a:pt x="657" y="1676"/>
                  </a:lnTo>
                  <a:lnTo>
                    <a:pt x="655" y="1672"/>
                  </a:lnTo>
                  <a:lnTo>
                    <a:pt x="652" y="1669"/>
                  </a:lnTo>
                  <a:lnTo>
                    <a:pt x="648" y="1667"/>
                  </a:lnTo>
                  <a:lnTo>
                    <a:pt x="644" y="1664"/>
                  </a:lnTo>
                  <a:lnTo>
                    <a:pt x="638" y="1662"/>
                  </a:lnTo>
                  <a:lnTo>
                    <a:pt x="634" y="1662"/>
                  </a:lnTo>
                  <a:lnTo>
                    <a:pt x="629" y="1662"/>
                  </a:lnTo>
                  <a:lnTo>
                    <a:pt x="633" y="1664"/>
                  </a:lnTo>
                  <a:lnTo>
                    <a:pt x="634" y="1667"/>
                  </a:lnTo>
                  <a:lnTo>
                    <a:pt x="636" y="1669"/>
                  </a:lnTo>
                  <a:lnTo>
                    <a:pt x="638" y="1671"/>
                  </a:lnTo>
                  <a:close/>
                  <a:moveTo>
                    <a:pt x="558" y="1678"/>
                  </a:moveTo>
                  <a:lnTo>
                    <a:pt x="558" y="1678"/>
                  </a:lnTo>
                  <a:lnTo>
                    <a:pt x="565" y="1676"/>
                  </a:lnTo>
                  <a:lnTo>
                    <a:pt x="574" y="1676"/>
                  </a:lnTo>
                  <a:lnTo>
                    <a:pt x="572" y="1674"/>
                  </a:lnTo>
                  <a:lnTo>
                    <a:pt x="572" y="1669"/>
                  </a:lnTo>
                  <a:lnTo>
                    <a:pt x="574" y="1662"/>
                  </a:lnTo>
                  <a:lnTo>
                    <a:pt x="570" y="1662"/>
                  </a:lnTo>
                  <a:lnTo>
                    <a:pt x="567" y="1662"/>
                  </a:lnTo>
                  <a:lnTo>
                    <a:pt x="564" y="1664"/>
                  </a:lnTo>
                  <a:lnTo>
                    <a:pt x="563" y="1667"/>
                  </a:lnTo>
                  <a:lnTo>
                    <a:pt x="560" y="1672"/>
                  </a:lnTo>
                  <a:lnTo>
                    <a:pt x="558" y="1678"/>
                  </a:lnTo>
                  <a:close/>
                  <a:moveTo>
                    <a:pt x="603" y="1681"/>
                  </a:moveTo>
                  <a:lnTo>
                    <a:pt x="603" y="1681"/>
                  </a:lnTo>
                  <a:lnTo>
                    <a:pt x="609" y="1683"/>
                  </a:lnTo>
                  <a:lnTo>
                    <a:pt x="612" y="1683"/>
                  </a:lnTo>
                  <a:lnTo>
                    <a:pt x="616" y="1683"/>
                  </a:lnTo>
                  <a:lnTo>
                    <a:pt x="615" y="1685"/>
                  </a:lnTo>
                  <a:lnTo>
                    <a:pt x="616" y="1688"/>
                  </a:lnTo>
                  <a:lnTo>
                    <a:pt x="617" y="1689"/>
                  </a:lnTo>
                  <a:lnTo>
                    <a:pt x="620" y="1690"/>
                  </a:lnTo>
                  <a:lnTo>
                    <a:pt x="622" y="1686"/>
                  </a:lnTo>
                  <a:lnTo>
                    <a:pt x="623" y="1683"/>
                  </a:lnTo>
                  <a:lnTo>
                    <a:pt x="623" y="1679"/>
                  </a:lnTo>
                  <a:lnTo>
                    <a:pt x="622" y="1676"/>
                  </a:lnTo>
                  <a:lnTo>
                    <a:pt x="616" y="1671"/>
                  </a:lnTo>
                  <a:lnTo>
                    <a:pt x="610" y="1667"/>
                  </a:lnTo>
                  <a:lnTo>
                    <a:pt x="609" y="1671"/>
                  </a:lnTo>
                  <a:lnTo>
                    <a:pt x="606" y="1674"/>
                  </a:lnTo>
                  <a:lnTo>
                    <a:pt x="605" y="1676"/>
                  </a:lnTo>
                  <a:lnTo>
                    <a:pt x="603" y="1681"/>
                  </a:lnTo>
                  <a:close/>
                  <a:moveTo>
                    <a:pt x="530" y="1676"/>
                  </a:moveTo>
                  <a:lnTo>
                    <a:pt x="530" y="1676"/>
                  </a:lnTo>
                  <a:lnTo>
                    <a:pt x="532" y="1679"/>
                  </a:lnTo>
                  <a:lnTo>
                    <a:pt x="532" y="1685"/>
                  </a:lnTo>
                  <a:lnTo>
                    <a:pt x="532" y="1689"/>
                  </a:lnTo>
                  <a:lnTo>
                    <a:pt x="533" y="1690"/>
                  </a:lnTo>
                  <a:lnTo>
                    <a:pt x="535" y="1690"/>
                  </a:lnTo>
                  <a:lnTo>
                    <a:pt x="539" y="1686"/>
                  </a:lnTo>
                  <a:lnTo>
                    <a:pt x="544" y="1682"/>
                  </a:lnTo>
                  <a:lnTo>
                    <a:pt x="546" y="1679"/>
                  </a:lnTo>
                  <a:lnTo>
                    <a:pt x="549" y="1676"/>
                  </a:lnTo>
                  <a:lnTo>
                    <a:pt x="550" y="1672"/>
                  </a:lnTo>
                  <a:lnTo>
                    <a:pt x="550" y="1668"/>
                  </a:lnTo>
                  <a:lnTo>
                    <a:pt x="544" y="1669"/>
                  </a:lnTo>
                  <a:lnTo>
                    <a:pt x="540" y="1672"/>
                  </a:lnTo>
                  <a:lnTo>
                    <a:pt x="530" y="1676"/>
                  </a:lnTo>
                  <a:close/>
                  <a:moveTo>
                    <a:pt x="512" y="1696"/>
                  </a:moveTo>
                  <a:lnTo>
                    <a:pt x="512" y="1696"/>
                  </a:lnTo>
                  <a:lnTo>
                    <a:pt x="513" y="1700"/>
                  </a:lnTo>
                  <a:lnTo>
                    <a:pt x="513" y="1702"/>
                  </a:lnTo>
                  <a:lnTo>
                    <a:pt x="513" y="1704"/>
                  </a:lnTo>
                  <a:lnTo>
                    <a:pt x="518" y="1703"/>
                  </a:lnTo>
                  <a:lnTo>
                    <a:pt x="522" y="1702"/>
                  </a:lnTo>
                  <a:lnTo>
                    <a:pt x="521" y="1697"/>
                  </a:lnTo>
                  <a:lnTo>
                    <a:pt x="522" y="1693"/>
                  </a:lnTo>
                  <a:lnTo>
                    <a:pt x="522" y="1690"/>
                  </a:lnTo>
                  <a:lnTo>
                    <a:pt x="521" y="1689"/>
                  </a:lnTo>
                  <a:lnTo>
                    <a:pt x="519" y="1688"/>
                  </a:lnTo>
                  <a:lnTo>
                    <a:pt x="516" y="1693"/>
                  </a:lnTo>
                  <a:lnTo>
                    <a:pt x="512" y="1696"/>
                  </a:lnTo>
                  <a:close/>
                  <a:moveTo>
                    <a:pt x="1229" y="1900"/>
                  </a:moveTo>
                  <a:lnTo>
                    <a:pt x="1229" y="1900"/>
                  </a:lnTo>
                  <a:lnTo>
                    <a:pt x="1242" y="1901"/>
                  </a:lnTo>
                  <a:lnTo>
                    <a:pt x="1256" y="1902"/>
                  </a:lnTo>
                  <a:lnTo>
                    <a:pt x="1276" y="1907"/>
                  </a:lnTo>
                  <a:lnTo>
                    <a:pt x="1297" y="1914"/>
                  </a:lnTo>
                  <a:lnTo>
                    <a:pt x="1316" y="1919"/>
                  </a:lnTo>
                  <a:lnTo>
                    <a:pt x="1326" y="1921"/>
                  </a:lnTo>
                  <a:lnTo>
                    <a:pt x="1335" y="1922"/>
                  </a:lnTo>
                  <a:lnTo>
                    <a:pt x="1359" y="1921"/>
                  </a:lnTo>
                  <a:lnTo>
                    <a:pt x="1382" y="1922"/>
                  </a:lnTo>
                  <a:lnTo>
                    <a:pt x="1408" y="1924"/>
                  </a:lnTo>
                  <a:lnTo>
                    <a:pt x="1432" y="1924"/>
                  </a:lnTo>
                  <a:lnTo>
                    <a:pt x="1477" y="1922"/>
                  </a:lnTo>
                  <a:lnTo>
                    <a:pt x="1520" y="1918"/>
                  </a:lnTo>
                  <a:lnTo>
                    <a:pt x="1561" y="1912"/>
                  </a:lnTo>
                  <a:lnTo>
                    <a:pt x="1578" y="1907"/>
                  </a:lnTo>
                  <a:lnTo>
                    <a:pt x="1594" y="1902"/>
                  </a:lnTo>
                  <a:lnTo>
                    <a:pt x="1610" y="1895"/>
                  </a:lnTo>
                  <a:lnTo>
                    <a:pt x="1625" y="1888"/>
                  </a:lnTo>
                  <a:lnTo>
                    <a:pt x="1637" y="1880"/>
                  </a:lnTo>
                  <a:lnTo>
                    <a:pt x="1648" y="1873"/>
                  </a:lnTo>
                  <a:lnTo>
                    <a:pt x="1659" y="1865"/>
                  </a:lnTo>
                  <a:lnTo>
                    <a:pt x="1672" y="1859"/>
                  </a:lnTo>
                  <a:lnTo>
                    <a:pt x="1676" y="1852"/>
                  </a:lnTo>
                  <a:lnTo>
                    <a:pt x="1680" y="1845"/>
                  </a:lnTo>
                  <a:lnTo>
                    <a:pt x="1691" y="1832"/>
                  </a:lnTo>
                  <a:lnTo>
                    <a:pt x="1693" y="1810"/>
                  </a:lnTo>
                  <a:lnTo>
                    <a:pt x="1691" y="1800"/>
                  </a:lnTo>
                  <a:lnTo>
                    <a:pt x="1690" y="1790"/>
                  </a:lnTo>
                  <a:lnTo>
                    <a:pt x="1687" y="1780"/>
                  </a:lnTo>
                  <a:lnTo>
                    <a:pt x="1683" y="1772"/>
                  </a:lnTo>
                  <a:lnTo>
                    <a:pt x="1679" y="1765"/>
                  </a:lnTo>
                  <a:lnTo>
                    <a:pt x="1672" y="1758"/>
                  </a:lnTo>
                  <a:lnTo>
                    <a:pt x="1662" y="1749"/>
                  </a:lnTo>
                  <a:lnTo>
                    <a:pt x="1655" y="1742"/>
                  </a:lnTo>
                  <a:lnTo>
                    <a:pt x="1644" y="1735"/>
                  </a:lnTo>
                  <a:lnTo>
                    <a:pt x="1634" y="1730"/>
                  </a:lnTo>
                  <a:lnTo>
                    <a:pt x="1610" y="1720"/>
                  </a:lnTo>
                  <a:lnTo>
                    <a:pt x="1559" y="1706"/>
                  </a:lnTo>
                  <a:lnTo>
                    <a:pt x="1527" y="1696"/>
                  </a:lnTo>
                  <a:lnTo>
                    <a:pt x="1512" y="1693"/>
                  </a:lnTo>
                  <a:lnTo>
                    <a:pt x="1498" y="1690"/>
                  </a:lnTo>
                  <a:lnTo>
                    <a:pt x="1495" y="1692"/>
                  </a:lnTo>
                  <a:lnTo>
                    <a:pt x="1493" y="1693"/>
                  </a:lnTo>
                  <a:lnTo>
                    <a:pt x="1492" y="1696"/>
                  </a:lnTo>
                  <a:lnTo>
                    <a:pt x="1491" y="1697"/>
                  </a:lnTo>
                  <a:lnTo>
                    <a:pt x="1493" y="1703"/>
                  </a:lnTo>
                  <a:lnTo>
                    <a:pt x="1495" y="1709"/>
                  </a:lnTo>
                  <a:lnTo>
                    <a:pt x="1496" y="1714"/>
                  </a:lnTo>
                  <a:lnTo>
                    <a:pt x="1500" y="1720"/>
                  </a:lnTo>
                  <a:lnTo>
                    <a:pt x="1542" y="1727"/>
                  </a:lnTo>
                  <a:lnTo>
                    <a:pt x="1564" y="1731"/>
                  </a:lnTo>
                  <a:lnTo>
                    <a:pt x="1585" y="1737"/>
                  </a:lnTo>
                  <a:lnTo>
                    <a:pt x="1604" y="1745"/>
                  </a:lnTo>
                  <a:lnTo>
                    <a:pt x="1624" y="1754"/>
                  </a:lnTo>
                  <a:lnTo>
                    <a:pt x="1641" y="1763"/>
                  </a:lnTo>
                  <a:lnTo>
                    <a:pt x="1656" y="1776"/>
                  </a:lnTo>
                  <a:lnTo>
                    <a:pt x="1662" y="1786"/>
                  </a:lnTo>
                  <a:lnTo>
                    <a:pt x="1667" y="1796"/>
                  </a:lnTo>
                  <a:lnTo>
                    <a:pt x="1670" y="1801"/>
                  </a:lnTo>
                  <a:lnTo>
                    <a:pt x="1672" y="1806"/>
                  </a:lnTo>
                  <a:lnTo>
                    <a:pt x="1672" y="1811"/>
                  </a:lnTo>
                  <a:lnTo>
                    <a:pt x="1672" y="1818"/>
                  </a:lnTo>
                  <a:lnTo>
                    <a:pt x="1670" y="1822"/>
                  </a:lnTo>
                  <a:lnTo>
                    <a:pt x="1667" y="1825"/>
                  </a:lnTo>
                  <a:lnTo>
                    <a:pt x="1662" y="1831"/>
                  </a:lnTo>
                  <a:lnTo>
                    <a:pt x="1656" y="1838"/>
                  </a:lnTo>
                  <a:lnTo>
                    <a:pt x="1653" y="1841"/>
                  </a:lnTo>
                  <a:lnTo>
                    <a:pt x="1653" y="1845"/>
                  </a:lnTo>
                  <a:lnTo>
                    <a:pt x="1634" y="1858"/>
                  </a:lnTo>
                  <a:lnTo>
                    <a:pt x="1613" y="1869"/>
                  </a:lnTo>
                  <a:lnTo>
                    <a:pt x="1590" y="1879"/>
                  </a:lnTo>
                  <a:lnTo>
                    <a:pt x="1578" y="1883"/>
                  </a:lnTo>
                  <a:lnTo>
                    <a:pt x="1565" y="1886"/>
                  </a:lnTo>
                  <a:lnTo>
                    <a:pt x="1554" y="1886"/>
                  </a:lnTo>
                  <a:lnTo>
                    <a:pt x="1542" y="1887"/>
                  </a:lnTo>
                  <a:lnTo>
                    <a:pt x="1496" y="1893"/>
                  </a:lnTo>
                  <a:lnTo>
                    <a:pt x="1446" y="1898"/>
                  </a:lnTo>
                  <a:lnTo>
                    <a:pt x="1395" y="1901"/>
                  </a:lnTo>
                  <a:lnTo>
                    <a:pt x="1370" y="1901"/>
                  </a:lnTo>
                  <a:lnTo>
                    <a:pt x="1345" y="1901"/>
                  </a:lnTo>
                  <a:lnTo>
                    <a:pt x="1331" y="1900"/>
                  </a:lnTo>
                  <a:lnTo>
                    <a:pt x="1316" y="1897"/>
                  </a:lnTo>
                  <a:lnTo>
                    <a:pt x="1287" y="1891"/>
                  </a:lnTo>
                  <a:lnTo>
                    <a:pt x="1234" y="1881"/>
                  </a:lnTo>
                  <a:lnTo>
                    <a:pt x="1210" y="1876"/>
                  </a:lnTo>
                  <a:lnTo>
                    <a:pt x="1199" y="1872"/>
                  </a:lnTo>
                  <a:lnTo>
                    <a:pt x="1189" y="1867"/>
                  </a:lnTo>
                  <a:lnTo>
                    <a:pt x="1189" y="1872"/>
                  </a:lnTo>
                  <a:lnTo>
                    <a:pt x="1187" y="1876"/>
                  </a:lnTo>
                  <a:lnTo>
                    <a:pt x="1185" y="1881"/>
                  </a:lnTo>
                  <a:lnTo>
                    <a:pt x="1183" y="1887"/>
                  </a:lnTo>
                  <a:lnTo>
                    <a:pt x="1197" y="1890"/>
                  </a:lnTo>
                  <a:lnTo>
                    <a:pt x="1208" y="1893"/>
                  </a:lnTo>
                  <a:lnTo>
                    <a:pt x="1229" y="1900"/>
                  </a:lnTo>
                  <a:close/>
                  <a:moveTo>
                    <a:pt x="1498" y="1730"/>
                  </a:moveTo>
                  <a:lnTo>
                    <a:pt x="1498" y="1730"/>
                  </a:lnTo>
                  <a:lnTo>
                    <a:pt x="1495" y="1734"/>
                  </a:lnTo>
                  <a:lnTo>
                    <a:pt x="1493" y="1738"/>
                  </a:lnTo>
                  <a:lnTo>
                    <a:pt x="1492" y="1744"/>
                  </a:lnTo>
                  <a:lnTo>
                    <a:pt x="1492" y="1747"/>
                  </a:lnTo>
                  <a:lnTo>
                    <a:pt x="1493" y="1749"/>
                  </a:lnTo>
                  <a:lnTo>
                    <a:pt x="1506" y="1748"/>
                  </a:lnTo>
                  <a:lnTo>
                    <a:pt x="1521" y="1747"/>
                  </a:lnTo>
                  <a:lnTo>
                    <a:pt x="1537" y="1745"/>
                  </a:lnTo>
                  <a:lnTo>
                    <a:pt x="1544" y="1742"/>
                  </a:lnTo>
                  <a:lnTo>
                    <a:pt x="1550" y="1741"/>
                  </a:lnTo>
                  <a:lnTo>
                    <a:pt x="1526" y="1734"/>
                  </a:lnTo>
                  <a:lnTo>
                    <a:pt x="1513" y="1731"/>
                  </a:lnTo>
                  <a:lnTo>
                    <a:pt x="1498" y="1730"/>
                  </a:lnTo>
                  <a:close/>
                  <a:moveTo>
                    <a:pt x="1540" y="1766"/>
                  </a:moveTo>
                  <a:lnTo>
                    <a:pt x="1540" y="1766"/>
                  </a:lnTo>
                  <a:lnTo>
                    <a:pt x="1569" y="1762"/>
                  </a:lnTo>
                  <a:lnTo>
                    <a:pt x="1599" y="1758"/>
                  </a:lnTo>
                  <a:lnTo>
                    <a:pt x="1593" y="1754"/>
                  </a:lnTo>
                  <a:lnTo>
                    <a:pt x="1587" y="1751"/>
                  </a:lnTo>
                  <a:lnTo>
                    <a:pt x="1582" y="1749"/>
                  </a:lnTo>
                  <a:lnTo>
                    <a:pt x="1576" y="1748"/>
                  </a:lnTo>
                  <a:lnTo>
                    <a:pt x="1562" y="1749"/>
                  </a:lnTo>
                  <a:lnTo>
                    <a:pt x="1548" y="1751"/>
                  </a:lnTo>
                  <a:lnTo>
                    <a:pt x="1520" y="1756"/>
                  </a:lnTo>
                  <a:lnTo>
                    <a:pt x="1506" y="1758"/>
                  </a:lnTo>
                  <a:lnTo>
                    <a:pt x="1495" y="1758"/>
                  </a:lnTo>
                  <a:lnTo>
                    <a:pt x="1498" y="1763"/>
                  </a:lnTo>
                  <a:lnTo>
                    <a:pt x="1502" y="1766"/>
                  </a:lnTo>
                  <a:lnTo>
                    <a:pt x="1507" y="1769"/>
                  </a:lnTo>
                  <a:lnTo>
                    <a:pt x="1512" y="1770"/>
                  </a:lnTo>
                  <a:lnTo>
                    <a:pt x="1526" y="1769"/>
                  </a:lnTo>
                  <a:lnTo>
                    <a:pt x="1540" y="1766"/>
                  </a:lnTo>
                  <a:close/>
                  <a:moveTo>
                    <a:pt x="1614" y="1762"/>
                  </a:moveTo>
                  <a:lnTo>
                    <a:pt x="1614" y="1762"/>
                  </a:lnTo>
                  <a:lnTo>
                    <a:pt x="1590" y="1769"/>
                  </a:lnTo>
                  <a:lnTo>
                    <a:pt x="1565" y="1773"/>
                  </a:lnTo>
                  <a:lnTo>
                    <a:pt x="1537" y="1778"/>
                  </a:lnTo>
                  <a:lnTo>
                    <a:pt x="1506" y="1779"/>
                  </a:lnTo>
                  <a:lnTo>
                    <a:pt x="1503" y="1785"/>
                  </a:lnTo>
                  <a:lnTo>
                    <a:pt x="1500" y="1790"/>
                  </a:lnTo>
                  <a:lnTo>
                    <a:pt x="1498" y="1794"/>
                  </a:lnTo>
                  <a:lnTo>
                    <a:pt x="1498" y="1796"/>
                  </a:lnTo>
                  <a:lnTo>
                    <a:pt x="1499" y="1796"/>
                  </a:lnTo>
                  <a:lnTo>
                    <a:pt x="1506" y="1796"/>
                  </a:lnTo>
                  <a:lnTo>
                    <a:pt x="1512" y="1797"/>
                  </a:lnTo>
                  <a:lnTo>
                    <a:pt x="1517" y="1800"/>
                  </a:lnTo>
                  <a:lnTo>
                    <a:pt x="1520" y="1803"/>
                  </a:lnTo>
                  <a:lnTo>
                    <a:pt x="1527" y="1810"/>
                  </a:lnTo>
                  <a:lnTo>
                    <a:pt x="1531" y="1820"/>
                  </a:lnTo>
                  <a:lnTo>
                    <a:pt x="1527" y="1825"/>
                  </a:lnTo>
                  <a:lnTo>
                    <a:pt x="1524" y="1829"/>
                  </a:lnTo>
                  <a:lnTo>
                    <a:pt x="1520" y="1841"/>
                  </a:lnTo>
                  <a:lnTo>
                    <a:pt x="1479" y="1846"/>
                  </a:lnTo>
                  <a:lnTo>
                    <a:pt x="1439" y="1851"/>
                  </a:lnTo>
                  <a:lnTo>
                    <a:pt x="1360" y="1855"/>
                  </a:lnTo>
                  <a:lnTo>
                    <a:pt x="1283" y="1858"/>
                  </a:lnTo>
                  <a:lnTo>
                    <a:pt x="1243" y="1860"/>
                  </a:lnTo>
                  <a:lnTo>
                    <a:pt x="1203" y="1863"/>
                  </a:lnTo>
                  <a:lnTo>
                    <a:pt x="1227" y="1867"/>
                  </a:lnTo>
                  <a:lnTo>
                    <a:pt x="1252" y="1873"/>
                  </a:lnTo>
                  <a:lnTo>
                    <a:pt x="1280" y="1880"/>
                  </a:lnTo>
                  <a:lnTo>
                    <a:pt x="1307" y="1886"/>
                  </a:lnTo>
                  <a:lnTo>
                    <a:pt x="1323" y="1887"/>
                  </a:lnTo>
                  <a:lnTo>
                    <a:pt x="1342" y="1888"/>
                  </a:lnTo>
                  <a:lnTo>
                    <a:pt x="1381" y="1888"/>
                  </a:lnTo>
                  <a:lnTo>
                    <a:pt x="1420" y="1887"/>
                  </a:lnTo>
                  <a:lnTo>
                    <a:pt x="1458" y="1884"/>
                  </a:lnTo>
                  <a:lnTo>
                    <a:pt x="1489" y="1881"/>
                  </a:lnTo>
                  <a:lnTo>
                    <a:pt x="1520" y="1879"/>
                  </a:lnTo>
                  <a:lnTo>
                    <a:pt x="1551" y="1874"/>
                  </a:lnTo>
                  <a:lnTo>
                    <a:pt x="1580" y="1867"/>
                  </a:lnTo>
                  <a:lnTo>
                    <a:pt x="1594" y="1863"/>
                  </a:lnTo>
                  <a:lnTo>
                    <a:pt x="1607" y="1859"/>
                  </a:lnTo>
                  <a:lnTo>
                    <a:pt x="1620" y="1853"/>
                  </a:lnTo>
                  <a:lnTo>
                    <a:pt x="1630" y="1846"/>
                  </a:lnTo>
                  <a:lnTo>
                    <a:pt x="1639" y="1838"/>
                  </a:lnTo>
                  <a:lnTo>
                    <a:pt x="1648" y="1829"/>
                  </a:lnTo>
                  <a:lnTo>
                    <a:pt x="1655" y="1820"/>
                  </a:lnTo>
                  <a:lnTo>
                    <a:pt x="1660" y="1808"/>
                  </a:lnTo>
                  <a:lnTo>
                    <a:pt x="1652" y="1794"/>
                  </a:lnTo>
                  <a:lnTo>
                    <a:pt x="1642" y="1782"/>
                  </a:lnTo>
                  <a:lnTo>
                    <a:pt x="1628" y="1770"/>
                  </a:lnTo>
                  <a:lnTo>
                    <a:pt x="1614" y="1762"/>
                  </a:lnTo>
                  <a:close/>
                  <a:moveTo>
                    <a:pt x="383" y="1848"/>
                  </a:moveTo>
                  <a:lnTo>
                    <a:pt x="383" y="1848"/>
                  </a:lnTo>
                  <a:lnTo>
                    <a:pt x="414" y="1866"/>
                  </a:lnTo>
                  <a:lnTo>
                    <a:pt x="443" y="1881"/>
                  </a:lnTo>
                  <a:lnTo>
                    <a:pt x="459" y="1887"/>
                  </a:lnTo>
                  <a:lnTo>
                    <a:pt x="476" y="1894"/>
                  </a:lnTo>
                  <a:lnTo>
                    <a:pt x="492" y="1898"/>
                  </a:lnTo>
                  <a:lnTo>
                    <a:pt x="511" y="1904"/>
                  </a:lnTo>
                  <a:lnTo>
                    <a:pt x="543" y="1911"/>
                  </a:lnTo>
                  <a:lnTo>
                    <a:pt x="574" y="1918"/>
                  </a:lnTo>
                  <a:lnTo>
                    <a:pt x="605" y="1922"/>
                  </a:lnTo>
                  <a:lnTo>
                    <a:pt x="637" y="1925"/>
                  </a:lnTo>
                  <a:lnTo>
                    <a:pt x="702" y="1929"/>
                  </a:lnTo>
                  <a:lnTo>
                    <a:pt x="732" y="1929"/>
                  </a:lnTo>
                  <a:lnTo>
                    <a:pt x="763" y="1926"/>
                  </a:lnTo>
                  <a:lnTo>
                    <a:pt x="824" y="1921"/>
                  </a:lnTo>
                  <a:lnTo>
                    <a:pt x="853" y="1917"/>
                  </a:lnTo>
                  <a:lnTo>
                    <a:pt x="881" y="1911"/>
                  </a:lnTo>
                  <a:lnTo>
                    <a:pt x="936" y="1900"/>
                  </a:lnTo>
                  <a:lnTo>
                    <a:pt x="957" y="1894"/>
                  </a:lnTo>
                  <a:lnTo>
                    <a:pt x="978" y="1887"/>
                  </a:lnTo>
                  <a:lnTo>
                    <a:pt x="1017" y="1872"/>
                  </a:lnTo>
                  <a:lnTo>
                    <a:pt x="1057" y="1855"/>
                  </a:lnTo>
                  <a:lnTo>
                    <a:pt x="1096" y="1836"/>
                  </a:lnTo>
                  <a:lnTo>
                    <a:pt x="1114" y="1827"/>
                  </a:lnTo>
                  <a:lnTo>
                    <a:pt x="1123" y="1821"/>
                  </a:lnTo>
                  <a:lnTo>
                    <a:pt x="1131" y="1815"/>
                  </a:lnTo>
                  <a:lnTo>
                    <a:pt x="1127" y="1799"/>
                  </a:lnTo>
                  <a:lnTo>
                    <a:pt x="1126" y="1790"/>
                  </a:lnTo>
                  <a:lnTo>
                    <a:pt x="1121" y="1783"/>
                  </a:lnTo>
                  <a:lnTo>
                    <a:pt x="1117" y="1793"/>
                  </a:lnTo>
                  <a:lnTo>
                    <a:pt x="1112" y="1803"/>
                  </a:lnTo>
                  <a:lnTo>
                    <a:pt x="1104" y="1811"/>
                  </a:lnTo>
                  <a:lnTo>
                    <a:pt x="1097" y="1817"/>
                  </a:lnTo>
                  <a:lnTo>
                    <a:pt x="1089" y="1821"/>
                  </a:lnTo>
                  <a:lnTo>
                    <a:pt x="1079" y="1824"/>
                  </a:lnTo>
                  <a:lnTo>
                    <a:pt x="1071" y="1827"/>
                  </a:lnTo>
                  <a:lnTo>
                    <a:pt x="1060" y="1828"/>
                  </a:lnTo>
                  <a:lnTo>
                    <a:pt x="1039" y="1828"/>
                  </a:lnTo>
                  <a:lnTo>
                    <a:pt x="1017" y="1825"/>
                  </a:lnTo>
                  <a:lnTo>
                    <a:pt x="973" y="1818"/>
                  </a:lnTo>
                  <a:lnTo>
                    <a:pt x="951" y="1817"/>
                  </a:lnTo>
                  <a:lnTo>
                    <a:pt x="933" y="1815"/>
                  </a:lnTo>
                  <a:lnTo>
                    <a:pt x="916" y="1818"/>
                  </a:lnTo>
                  <a:lnTo>
                    <a:pt x="898" y="1821"/>
                  </a:lnTo>
                  <a:lnTo>
                    <a:pt x="867" y="1825"/>
                  </a:lnTo>
                  <a:lnTo>
                    <a:pt x="838" y="1832"/>
                  </a:lnTo>
                  <a:lnTo>
                    <a:pt x="811" y="1839"/>
                  </a:lnTo>
                  <a:lnTo>
                    <a:pt x="759" y="1856"/>
                  </a:lnTo>
                  <a:lnTo>
                    <a:pt x="738" y="1865"/>
                  </a:lnTo>
                  <a:lnTo>
                    <a:pt x="717" y="1873"/>
                  </a:lnTo>
                  <a:lnTo>
                    <a:pt x="696" y="1880"/>
                  </a:lnTo>
                  <a:lnTo>
                    <a:pt x="674" y="1884"/>
                  </a:lnTo>
                  <a:lnTo>
                    <a:pt x="651" y="1887"/>
                  </a:lnTo>
                  <a:lnTo>
                    <a:pt x="630" y="1890"/>
                  </a:lnTo>
                  <a:lnTo>
                    <a:pt x="608" y="1890"/>
                  </a:lnTo>
                  <a:lnTo>
                    <a:pt x="586" y="1888"/>
                  </a:lnTo>
                  <a:lnTo>
                    <a:pt x="564" y="1884"/>
                  </a:lnTo>
                  <a:lnTo>
                    <a:pt x="543" y="1880"/>
                  </a:lnTo>
                  <a:lnTo>
                    <a:pt x="528" y="1876"/>
                  </a:lnTo>
                  <a:lnTo>
                    <a:pt x="513" y="1870"/>
                  </a:lnTo>
                  <a:lnTo>
                    <a:pt x="499" y="1865"/>
                  </a:lnTo>
                  <a:lnTo>
                    <a:pt x="485" y="1858"/>
                  </a:lnTo>
                  <a:lnTo>
                    <a:pt x="474" y="1851"/>
                  </a:lnTo>
                  <a:lnTo>
                    <a:pt x="462" y="1842"/>
                  </a:lnTo>
                  <a:lnTo>
                    <a:pt x="450" y="1834"/>
                  </a:lnTo>
                  <a:lnTo>
                    <a:pt x="439" y="1824"/>
                  </a:lnTo>
                  <a:lnTo>
                    <a:pt x="410" y="1800"/>
                  </a:lnTo>
                  <a:lnTo>
                    <a:pt x="398" y="1789"/>
                  </a:lnTo>
                  <a:lnTo>
                    <a:pt x="394" y="1783"/>
                  </a:lnTo>
                  <a:lnTo>
                    <a:pt x="393" y="1776"/>
                  </a:lnTo>
                  <a:lnTo>
                    <a:pt x="391" y="1775"/>
                  </a:lnTo>
                  <a:lnTo>
                    <a:pt x="389" y="1783"/>
                  </a:lnTo>
                  <a:lnTo>
                    <a:pt x="386" y="1792"/>
                  </a:lnTo>
                  <a:lnTo>
                    <a:pt x="384" y="1811"/>
                  </a:lnTo>
                  <a:lnTo>
                    <a:pt x="384" y="1829"/>
                  </a:lnTo>
                  <a:lnTo>
                    <a:pt x="383" y="1848"/>
                  </a:lnTo>
                  <a:close/>
                  <a:moveTo>
                    <a:pt x="1467" y="1838"/>
                  </a:moveTo>
                  <a:lnTo>
                    <a:pt x="1467" y="1838"/>
                  </a:lnTo>
                  <a:lnTo>
                    <a:pt x="1481" y="1836"/>
                  </a:lnTo>
                  <a:lnTo>
                    <a:pt x="1498" y="1834"/>
                  </a:lnTo>
                  <a:lnTo>
                    <a:pt x="1506" y="1831"/>
                  </a:lnTo>
                  <a:lnTo>
                    <a:pt x="1513" y="1828"/>
                  </a:lnTo>
                  <a:lnTo>
                    <a:pt x="1517" y="1825"/>
                  </a:lnTo>
                  <a:lnTo>
                    <a:pt x="1519" y="1821"/>
                  </a:lnTo>
                  <a:lnTo>
                    <a:pt x="1519" y="1818"/>
                  </a:lnTo>
                  <a:lnTo>
                    <a:pt x="1517" y="1815"/>
                  </a:lnTo>
                  <a:lnTo>
                    <a:pt x="1510" y="1811"/>
                  </a:lnTo>
                  <a:lnTo>
                    <a:pt x="1502" y="1807"/>
                  </a:lnTo>
                  <a:lnTo>
                    <a:pt x="1492" y="1806"/>
                  </a:lnTo>
                  <a:lnTo>
                    <a:pt x="1468" y="1806"/>
                  </a:lnTo>
                  <a:lnTo>
                    <a:pt x="1440" y="1806"/>
                  </a:lnTo>
                  <a:lnTo>
                    <a:pt x="1396" y="1807"/>
                  </a:lnTo>
                  <a:lnTo>
                    <a:pt x="1298" y="1813"/>
                  </a:lnTo>
                  <a:lnTo>
                    <a:pt x="1249" y="1815"/>
                  </a:lnTo>
                  <a:lnTo>
                    <a:pt x="1203" y="1815"/>
                  </a:lnTo>
                  <a:lnTo>
                    <a:pt x="1172" y="1815"/>
                  </a:lnTo>
                  <a:lnTo>
                    <a:pt x="1158" y="1817"/>
                  </a:lnTo>
                  <a:lnTo>
                    <a:pt x="1151" y="1818"/>
                  </a:lnTo>
                  <a:lnTo>
                    <a:pt x="1144" y="1821"/>
                  </a:lnTo>
                  <a:lnTo>
                    <a:pt x="1144" y="1824"/>
                  </a:lnTo>
                  <a:lnTo>
                    <a:pt x="1145" y="1827"/>
                  </a:lnTo>
                  <a:lnTo>
                    <a:pt x="1149" y="1831"/>
                  </a:lnTo>
                  <a:lnTo>
                    <a:pt x="1156" y="1832"/>
                  </a:lnTo>
                  <a:lnTo>
                    <a:pt x="1165" y="1835"/>
                  </a:lnTo>
                  <a:lnTo>
                    <a:pt x="1172" y="1836"/>
                  </a:lnTo>
                  <a:lnTo>
                    <a:pt x="1179" y="1839"/>
                  </a:lnTo>
                  <a:lnTo>
                    <a:pt x="1182" y="1842"/>
                  </a:lnTo>
                  <a:lnTo>
                    <a:pt x="1183" y="1843"/>
                  </a:lnTo>
                  <a:lnTo>
                    <a:pt x="1185" y="1848"/>
                  </a:lnTo>
                  <a:lnTo>
                    <a:pt x="1185" y="1852"/>
                  </a:lnTo>
                  <a:lnTo>
                    <a:pt x="1321" y="1848"/>
                  </a:lnTo>
                  <a:lnTo>
                    <a:pt x="1394" y="1843"/>
                  </a:lnTo>
                  <a:lnTo>
                    <a:pt x="1467" y="1838"/>
                  </a:lnTo>
                  <a:close/>
                  <a:moveTo>
                    <a:pt x="391" y="1893"/>
                  </a:moveTo>
                  <a:lnTo>
                    <a:pt x="391" y="1893"/>
                  </a:lnTo>
                  <a:lnTo>
                    <a:pt x="404" y="1902"/>
                  </a:lnTo>
                  <a:lnTo>
                    <a:pt x="417" y="1912"/>
                  </a:lnTo>
                  <a:lnTo>
                    <a:pt x="432" y="1919"/>
                  </a:lnTo>
                  <a:lnTo>
                    <a:pt x="449" y="1928"/>
                  </a:lnTo>
                  <a:lnTo>
                    <a:pt x="491" y="1943"/>
                  </a:lnTo>
                  <a:lnTo>
                    <a:pt x="512" y="1950"/>
                  </a:lnTo>
                  <a:lnTo>
                    <a:pt x="536" y="1954"/>
                  </a:lnTo>
                  <a:lnTo>
                    <a:pt x="589" y="1961"/>
                  </a:lnTo>
                  <a:lnTo>
                    <a:pt x="641" y="1967"/>
                  </a:lnTo>
                  <a:lnTo>
                    <a:pt x="690" y="1970"/>
                  </a:lnTo>
                  <a:lnTo>
                    <a:pt x="741" y="1973"/>
                  </a:lnTo>
                  <a:lnTo>
                    <a:pt x="765" y="1974"/>
                  </a:lnTo>
                  <a:lnTo>
                    <a:pt x="787" y="1973"/>
                  </a:lnTo>
                  <a:lnTo>
                    <a:pt x="811" y="1971"/>
                  </a:lnTo>
                  <a:lnTo>
                    <a:pt x="835" y="1970"/>
                  </a:lnTo>
                  <a:lnTo>
                    <a:pt x="880" y="1963"/>
                  </a:lnTo>
                  <a:lnTo>
                    <a:pt x="926" y="1953"/>
                  </a:lnTo>
                  <a:lnTo>
                    <a:pt x="970" y="1942"/>
                  </a:lnTo>
                  <a:lnTo>
                    <a:pt x="1010" y="1928"/>
                  </a:lnTo>
                  <a:lnTo>
                    <a:pt x="1050" y="1914"/>
                  </a:lnTo>
                  <a:lnTo>
                    <a:pt x="1086" y="1898"/>
                  </a:lnTo>
                  <a:lnTo>
                    <a:pt x="1104" y="1888"/>
                  </a:lnTo>
                  <a:lnTo>
                    <a:pt x="1113" y="1883"/>
                  </a:lnTo>
                  <a:lnTo>
                    <a:pt x="1120" y="1876"/>
                  </a:lnTo>
                  <a:lnTo>
                    <a:pt x="1126" y="1869"/>
                  </a:lnTo>
                  <a:lnTo>
                    <a:pt x="1130" y="1859"/>
                  </a:lnTo>
                  <a:lnTo>
                    <a:pt x="1133" y="1848"/>
                  </a:lnTo>
                  <a:lnTo>
                    <a:pt x="1133" y="1835"/>
                  </a:lnTo>
                  <a:lnTo>
                    <a:pt x="1131" y="1834"/>
                  </a:lnTo>
                  <a:lnTo>
                    <a:pt x="1062" y="1863"/>
                  </a:lnTo>
                  <a:lnTo>
                    <a:pt x="992" y="1891"/>
                  </a:lnTo>
                  <a:lnTo>
                    <a:pt x="966" y="1902"/>
                  </a:lnTo>
                  <a:lnTo>
                    <a:pt x="951" y="1907"/>
                  </a:lnTo>
                  <a:lnTo>
                    <a:pt x="939" y="1911"/>
                  </a:lnTo>
                  <a:lnTo>
                    <a:pt x="918" y="1914"/>
                  </a:lnTo>
                  <a:lnTo>
                    <a:pt x="908" y="1917"/>
                  </a:lnTo>
                  <a:lnTo>
                    <a:pt x="898" y="1919"/>
                  </a:lnTo>
                  <a:lnTo>
                    <a:pt x="878" y="1925"/>
                  </a:lnTo>
                  <a:lnTo>
                    <a:pt x="859" y="1929"/>
                  </a:lnTo>
                  <a:lnTo>
                    <a:pt x="836" y="1932"/>
                  </a:lnTo>
                  <a:lnTo>
                    <a:pt x="815" y="1935"/>
                  </a:lnTo>
                  <a:lnTo>
                    <a:pt x="769" y="1939"/>
                  </a:lnTo>
                  <a:lnTo>
                    <a:pt x="720" y="1940"/>
                  </a:lnTo>
                  <a:lnTo>
                    <a:pt x="718" y="1943"/>
                  </a:lnTo>
                  <a:lnTo>
                    <a:pt x="720" y="1945"/>
                  </a:lnTo>
                  <a:lnTo>
                    <a:pt x="721" y="1945"/>
                  </a:lnTo>
                  <a:lnTo>
                    <a:pt x="720" y="1946"/>
                  </a:lnTo>
                  <a:lnTo>
                    <a:pt x="711" y="1945"/>
                  </a:lnTo>
                  <a:lnTo>
                    <a:pt x="702" y="1945"/>
                  </a:lnTo>
                  <a:lnTo>
                    <a:pt x="682" y="1945"/>
                  </a:lnTo>
                  <a:lnTo>
                    <a:pt x="685" y="1946"/>
                  </a:lnTo>
                  <a:lnTo>
                    <a:pt x="686" y="1946"/>
                  </a:lnTo>
                  <a:lnTo>
                    <a:pt x="685" y="1946"/>
                  </a:lnTo>
                  <a:lnTo>
                    <a:pt x="682" y="1946"/>
                  </a:lnTo>
                  <a:lnTo>
                    <a:pt x="681" y="1946"/>
                  </a:lnTo>
                  <a:lnTo>
                    <a:pt x="679" y="1943"/>
                  </a:lnTo>
                  <a:lnTo>
                    <a:pt x="676" y="1942"/>
                  </a:lnTo>
                  <a:lnTo>
                    <a:pt x="637" y="1942"/>
                  </a:lnTo>
                  <a:lnTo>
                    <a:pt x="596" y="1939"/>
                  </a:lnTo>
                  <a:lnTo>
                    <a:pt x="554" y="1933"/>
                  </a:lnTo>
                  <a:lnTo>
                    <a:pt x="515" y="1925"/>
                  </a:lnTo>
                  <a:lnTo>
                    <a:pt x="495" y="1921"/>
                  </a:lnTo>
                  <a:lnTo>
                    <a:pt x="477" y="1915"/>
                  </a:lnTo>
                  <a:lnTo>
                    <a:pt x="459" y="1908"/>
                  </a:lnTo>
                  <a:lnTo>
                    <a:pt x="442" y="1901"/>
                  </a:lnTo>
                  <a:lnTo>
                    <a:pt x="426" y="1894"/>
                  </a:lnTo>
                  <a:lnTo>
                    <a:pt x="411" y="1884"/>
                  </a:lnTo>
                  <a:lnTo>
                    <a:pt x="398" y="1874"/>
                  </a:lnTo>
                  <a:lnTo>
                    <a:pt x="386" y="1865"/>
                  </a:lnTo>
                  <a:lnTo>
                    <a:pt x="386" y="1869"/>
                  </a:lnTo>
                  <a:lnTo>
                    <a:pt x="387" y="1873"/>
                  </a:lnTo>
                  <a:lnTo>
                    <a:pt x="390" y="1880"/>
                  </a:lnTo>
                  <a:lnTo>
                    <a:pt x="393" y="1886"/>
                  </a:lnTo>
                  <a:lnTo>
                    <a:pt x="393" y="1888"/>
                  </a:lnTo>
                  <a:lnTo>
                    <a:pt x="391" y="1893"/>
                  </a:lnTo>
                  <a:close/>
                  <a:moveTo>
                    <a:pt x="1130" y="1884"/>
                  </a:moveTo>
                  <a:lnTo>
                    <a:pt x="1130" y="1884"/>
                  </a:lnTo>
                  <a:lnTo>
                    <a:pt x="1140" y="1884"/>
                  </a:lnTo>
                  <a:lnTo>
                    <a:pt x="1152" y="1886"/>
                  </a:lnTo>
                  <a:lnTo>
                    <a:pt x="1158" y="1886"/>
                  </a:lnTo>
                  <a:lnTo>
                    <a:pt x="1163" y="1884"/>
                  </a:lnTo>
                  <a:lnTo>
                    <a:pt x="1169" y="1881"/>
                  </a:lnTo>
                  <a:lnTo>
                    <a:pt x="1173" y="1879"/>
                  </a:lnTo>
                  <a:lnTo>
                    <a:pt x="1176" y="1869"/>
                  </a:lnTo>
                  <a:lnTo>
                    <a:pt x="1175" y="1862"/>
                  </a:lnTo>
                  <a:lnTo>
                    <a:pt x="1173" y="1856"/>
                  </a:lnTo>
                  <a:lnTo>
                    <a:pt x="1169" y="1851"/>
                  </a:lnTo>
                  <a:lnTo>
                    <a:pt x="1165" y="1848"/>
                  </a:lnTo>
                  <a:lnTo>
                    <a:pt x="1159" y="1845"/>
                  </a:lnTo>
                  <a:lnTo>
                    <a:pt x="1152" y="1843"/>
                  </a:lnTo>
                  <a:lnTo>
                    <a:pt x="1147" y="1842"/>
                  </a:lnTo>
                  <a:lnTo>
                    <a:pt x="1144" y="1853"/>
                  </a:lnTo>
                  <a:lnTo>
                    <a:pt x="1141" y="1863"/>
                  </a:lnTo>
                  <a:lnTo>
                    <a:pt x="1135" y="1874"/>
                  </a:lnTo>
                  <a:lnTo>
                    <a:pt x="1130" y="18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81" name="Freeform 94"/>
            <p:cNvSpPr>
              <a:spLocks noEditPoints="1"/>
            </p:cNvSpPr>
            <p:nvPr/>
          </p:nvSpPr>
          <p:spPr bwMode="auto">
            <a:xfrm>
              <a:off x="3856038" y="366713"/>
              <a:ext cx="136525" cy="119063"/>
            </a:xfrm>
            <a:custGeom>
              <a:avLst/>
              <a:gdLst>
                <a:gd name="T0" fmla="*/ 61519652 w 257"/>
                <a:gd name="T1" fmla="*/ 39689072 h 226"/>
                <a:gd name="T2" fmla="*/ 55875911 w 257"/>
                <a:gd name="T3" fmla="*/ 50236157 h 226"/>
                <a:gd name="T4" fmla="*/ 49667476 w 257"/>
                <a:gd name="T5" fmla="*/ 55786811 h 226"/>
                <a:gd name="T6" fmla="*/ 36685914 w 257"/>
                <a:gd name="T7" fmla="*/ 61615629 h 226"/>
                <a:gd name="T8" fmla="*/ 28220302 w 257"/>
                <a:gd name="T9" fmla="*/ 62725655 h 226"/>
                <a:gd name="T10" fmla="*/ 18060611 w 257"/>
                <a:gd name="T11" fmla="*/ 59672690 h 226"/>
                <a:gd name="T12" fmla="*/ 12698950 w 257"/>
                <a:gd name="T13" fmla="*/ 52179096 h 226"/>
                <a:gd name="T14" fmla="*/ 7619370 w 257"/>
                <a:gd name="T15" fmla="*/ 46905554 h 226"/>
                <a:gd name="T16" fmla="*/ 564162 w 257"/>
                <a:gd name="T17" fmla="*/ 39134322 h 226"/>
                <a:gd name="T18" fmla="*/ 1410935 w 257"/>
                <a:gd name="T19" fmla="*/ 23314221 h 226"/>
                <a:gd name="T20" fmla="*/ 11288014 w 257"/>
                <a:gd name="T21" fmla="*/ 7771231 h 226"/>
                <a:gd name="T22" fmla="*/ 22293948 w 257"/>
                <a:gd name="T23" fmla="*/ 3885879 h 226"/>
                <a:gd name="T24" fmla="*/ 30195399 w 257"/>
                <a:gd name="T25" fmla="*/ 3885879 h 226"/>
                <a:gd name="T26" fmla="*/ 34710817 w 257"/>
                <a:gd name="T27" fmla="*/ 6383568 h 226"/>
                <a:gd name="T28" fmla="*/ 37814769 w 257"/>
                <a:gd name="T29" fmla="*/ 6383568 h 226"/>
                <a:gd name="T30" fmla="*/ 42612268 w 257"/>
                <a:gd name="T31" fmla="*/ 2497689 h 226"/>
                <a:gd name="T32" fmla="*/ 52489347 w 257"/>
                <a:gd name="T33" fmla="*/ 0 h 226"/>
                <a:gd name="T34" fmla="*/ 56440072 w 257"/>
                <a:gd name="T35" fmla="*/ 1665302 h 226"/>
                <a:gd name="T36" fmla="*/ 68292780 w 257"/>
                <a:gd name="T37" fmla="*/ 5828292 h 226"/>
                <a:gd name="T38" fmla="*/ 72525586 w 257"/>
                <a:gd name="T39" fmla="*/ 19428342 h 226"/>
                <a:gd name="T40" fmla="*/ 70549958 w 257"/>
                <a:gd name="T41" fmla="*/ 27199574 h 226"/>
                <a:gd name="T42" fmla="*/ 62366426 w 257"/>
                <a:gd name="T43" fmla="*/ 33305504 h 226"/>
                <a:gd name="T44" fmla="*/ 49384864 w 257"/>
                <a:gd name="T45" fmla="*/ 2497689 h 226"/>
                <a:gd name="T46" fmla="*/ 40072478 w 257"/>
                <a:gd name="T47" fmla="*/ 7771231 h 226"/>
                <a:gd name="T48" fmla="*/ 34146124 w 257"/>
                <a:gd name="T49" fmla="*/ 8604146 h 226"/>
                <a:gd name="T50" fmla="*/ 29348625 w 257"/>
                <a:gd name="T51" fmla="*/ 6383568 h 226"/>
                <a:gd name="T52" fmla="*/ 20600401 w 257"/>
                <a:gd name="T53" fmla="*/ 6661206 h 226"/>
                <a:gd name="T54" fmla="*/ 10723853 w 257"/>
                <a:gd name="T55" fmla="*/ 10824196 h 226"/>
                <a:gd name="T56" fmla="*/ 4797499 w 257"/>
                <a:gd name="T57" fmla="*/ 19983618 h 226"/>
                <a:gd name="T58" fmla="*/ 2821871 w 257"/>
                <a:gd name="T59" fmla="*/ 31640202 h 226"/>
                <a:gd name="T60" fmla="*/ 5361661 w 257"/>
                <a:gd name="T61" fmla="*/ 44130227 h 226"/>
                <a:gd name="T62" fmla="*/ 12416869 w 257"/>
                <a:gd name="T63" fmla="*/ 45240252 h 226"/>
                <a:gd name="T64" fmla="*/ 16085514 w 257"/>
                <a:gd name="T65" fmla="*/ 53566760 h 226"/>
                <a:gd name="T66" fmla="*/ 20600401 w 257"/>
                <a:gd name="T67" fmla="*/ 58562664 h 226"/>
                <a:gd name="T68" fmla="*/ 32171027 w 257"/>
                <a:gd name="T69" fmla="*/ 60505077 h 226"/>
                <a:gd name="T70" fmla="*/ 38661543 w 257"/>
                <a:gd name="T71" fmla="*/ 58007388 h 226"/>
                <a:gd name="T72" fmla="*/ 50796331 w 257"/>
                <a:gd name="T73" fmla="*/ 51623820 h 226"/>
                <a:gd name="T74" fmla="*/ 57286846 w 257"/>
                <a:gd name="T75" fmla="*/ 45240252 h 226"/>
                <a:gd name="T76" fmla="*/ 58697782 w 257"/>
                <a:gd name="T77" fmla="*/ 36358469 h 226"/>
                <a:gd name="T78" fmla="*/ 60390798 w 257"/>
                <a:gd name="T79" fmla="*/ 31917840 h 226"/>
                <a:gd name="T80" fmla="*/ 67446006 w 257"/>
                <a:gd name="T81" fmla="*/ 26921936 h 226"/>
                <a:gd name="T82" fmla="*/ 69421634 w 257"/>
                <a:gd name="T83" fmla="*/ 23036583 h 226"/>
                <a:gd name="T84" fmla="*/ 69139022 w 257"/>
                <a:gd name="T85" fmla="*/ 13322412 h 226"/>
                <a:gd name="T86" fmla="*/ 62648507 w 257"/>
                <a:gd name="T87" fmla="*/ 20816006 h 226"/>
                <a:gd name="T88" fmla="*/ 55311218 w 257"/>
                <a:gd name="T89" fmla="*/ 21371282 h 226"/>
                <a:gd name="T90" fmla="*/ 52489347 w 257"/>
                <a:gd name="T91" fmla="*/ 29697789 h 226"/>
                <a:gd name="T92" fmla="*/ 50513719 w 257"/>
                <a:gd name="T93" fmla="*/ 34693167 h 226"/>
                <a:gd name="T94" fmla="*/ 41765494 w 257"/>
                <a:gd name="T95" fmla="*/ 38579046 h 226"/>
                <a:gd name="T96" fmla="*/ 34710817 w 257"/>
                <a:gd name="T97" fmla="*/ 36636107 h 226"/>
                <a:gd name="T98" fmla="*/ 42894349 w 257"/>
                <a:gd name="T99" fmla="*/ 36358469 h 226"/>
                <a:gd name="T100" fmla="*/ 46562993 w 257"/>
                <a:gd name="T101" fmla="*/ 35526081 h 226"/>
                <a:gd name="T102" fmla="*/ 49949557 w 257"/>
                <a:gd name="T103" fmla="*/ 28032488 h 226"/>
                <a:gd name="T104" fmla="*/ 53618202 w 257"/>
                <a:gd name="T105" fmla="*/ 19428342 h 226"/>
                <a:gd name="T106" fmla="*/ 62366426 w 257"/>
                <a:gd name="T107" fmla="*/ 18040679 h 226"/>
                <a:gd name="T108" fmla="*/ 65188297 w 257"/>
                <a:gd name="T109" fmla="*/ 13322412 h 226"/>
                <a:gd name="T110" fmla="*/ 61801733 w 257"/>
                <a:gd name="T111" fmla="*/ 4718266 h 226"/>
                <a:gd name="T112" fmla="*/ 55875911 w 257"/>
                <a:gd name="T113" fmla="*/ 3885879 h 2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57" h="226">
                  <a:moveTo>
                    <a:pt x="221" y="120"/>
                  </a:moveTo>
                  <a:lnTo>
                    <a:pt x="221" y="120"/>
                  </a:lnTo>
                  <a:lnTo>
                    <a:pt x="219" y="132"/>
                  </a:lnTo>
                  <a:lnTo>
                    <a:pt x="218" y="143"/>
                  </a:lnTo>
                  <a:lnTo>
                    <a:pt x="215" y="155"/>
                  </a:lnTo>
                  <a:lnTo>
                    <a:pt x="210" y="164"/>
                  </a:lnTo>
                  <a:lnTo>
                    <a:pt x="204" y="173"/>
                  </a:lnTo>
                  <a:lnTo>
                    <a:pt x="198" y="181"/>
                  </a:lnTo>
                  <a:lnTo>
                    <a:pt x="191" y="188"/>
                  </a:lnTo>
                  <a:lnTo>
                    <a:pt x="183" y="197"/>
                  </a:lnTo>
                  <a:lnTo>
                    <a:pt x="176" y="201"/>
                  </a:lnTo>
                  <a:lnTo>
                    <a:pt x="166" y="205"/>
                  </a:lnTo>
                  <a:lnTo>
                    <a:pt x="145" y="215"/>
                  </a:lnTo>
                  <a:lnTo>
                    <a:pt x="130" y="222"/>
                  </a:lnTo>
                  <a:lnTo>
                    <a:pt x="120" y="225"/>
                  </a:lnTo>
                  <a:lnTo>
                    <a:pt x="110" y="226"/>
                  </a:lnTo>
                  <a:lnTo>
                    <a:pt x="100" y="226"/>
                  </a:lnTo>
                  <a:lnTo>
                    <a:pt x="90" y="225"/>
                  </a:lnTo>
                  <a:lnTo>
                    <a:pt x="82" y="223"/>
                  </a:lnTo>
                  <a:lnTo>
                    <a:pt x="72" y="219"/>
                  </a:lnTo>
                  <a:lnTo>
                    <a:pt x="64" y="215"/>
                  </a:lnTo>
                  <a:lnTo>
                    <a:pt x="57" y="211"/>
                  </a:lnTo>
                  <a:lnTo>
                    <a:pt x="50" y="205"/>
                  </a:lnTo>
                  <a:lnTo>
                    <a:pt x="45" y="188"/>
                  </a:lnTo>
                  <a:lnTo>
                    <a:pt x="41" y="173"/>
                  </a:lnTo>
                  <a:lnTo>
                    <a:pt x="34" y="170"/>
                  </a:lnTo>
                  <a:lnTo>
                    <a:pt x="27" y="169"/>
                  </a:lnTo>
                  <a:lnTo>
                    <a:pt x="12" y="166"/>
                  </a:lnTo>
                  <a:lnTo>
                    <a:pt x="5" y="153"/>
                  </a:lnTo>
                  <a:lnTo>
                    <a:pt x="2" y="141"/>
                  </a:lnTo>
                  <a:lnTo>
                    <a:pt x="0" y="127"/>
                  </a:lnTo>
                  <a:lnTo>
                    <a:pt x="0" y="114"/>
                  </a:lnTo>
                  <a:lnTo>
                    <a:pt x="2" y="98"/>
                  </a:lnTo>
                  <a:lnTo>
                    <a:pt x="5" y="84"/>
                  </a:lnTo>
                  <a:lnTo>
                    <a:pt x="10" y="54"/>
                  </a:lnTo>
                  <a:lnTo>
                    <a:pt x="24" y="41"/>
                  </a:lnTo>
                  <a:lnTo>
                    <a:pt x="40" y="28"/>
                  </a:lnTo>
                  <a:lnTo>
                    <a:pt x="50" y="23"/>
                  </a:lnTo>
                  <a:lnTo>
                    <a:pt x="58" y="18"/>
                  </a:lnTo>
                  <a:lnTo>
                    <a:pt x="68" y="16"/>
                  </a:lnTo>
                  <a:lnTo>
                    <a:pt x="79" y="14"/>
                  </a:lnTo>
                  <a:lnTo>
                    <a:pt x="93" y="13"/>
                  </a:lnTo>
                  <a:lnTo>
                    <a:pt x="102" y="13"/>
                  </a:lnTo>
                  <a:lnTo>
                    <a:pt x="107" y="14"/>
                  </a:lnTo>
                  <a:lnTo>
                    <a:pt x="113" y="16"/>
                  </a:lnTo>
                  <a:lnTo>
                    <a:pt x="117" y="18"/>
                  </a:lnTo>
                  <a:lnTo>
                    <a:pt x="123" y="23"/>
                  </a:lnTo>
                  <a:lnTo>
                    <a:pt x="127" y="24"/>
                  </a:lnTo>
                  <a:lnTo>
                    <a:pt x="131" y="23"/>
                  </a:lnTo>
                  <a:lnTo>
                    <a:pt x="134" y="23"/>
                  </a:lnTo>
                  <a:lnTo>
                    <a:pt x="139" y="18"/>
                  </a:lnTo>
                  <a:lnTo>
                    <a:pt x="145" y="13"/>
                  </a:lnTo>
                  <a:lnTo>
                    <a:pt x="151" y="9"/>
                  </a:lnTo>
                  <a:lnTo>
                    <a:pt x="158" y="4"/>
                  </a:lnTo>
                  <a:lnTo>
                    <a:pt x="166" y="2"/>
                  </a:lnTo>
                  <a:lnTo>
                    <a:pt x="176" y="0"/>
                  </a:lnTo>
                  <a:lnTo>
                    <a:pt x="186" y="0"/>
                  </a:lnTo>
                  <a:lnTo>
                    <a:pt x="193" y="3"/>
                  </a:lnTo>
                  <a:lnTo>
                    <a:pt x="200" y="6"/>
                  </a:lnTo>
                  <a:lnTo>
                    <a:pt x="222" y="11"/>
                  </a:lnTo>
                  <a:lnTo>
                    <a:pt x="232" y="14"/>
                  </a:lnTo>
                  <a:lnTo>
                    <a:pt x="242" y="21"/>
                  </a:lnTo>
                  <a:lnTo>
                    <a:pt x="249" y="38"/>
                  </a:lnTo>
                  <a:lnTo>
                    <a:pt x="253" y="49"/>
                  </a:lnTo>
                  <a:lnTo>
                    <a:pt x="256" y="59"/>
                  </a:lnTo>
                  <a:lnTo>
                    <a:pt x="257" y="70"/>
                  </a:lnTo>
                  <a:lnTo>
                    <a:pt x="257" y="80"/>
                  </a:lnTo>
                  <a:lnTo>
                    <a:pt x="255" y="90"/>
                  </a:lnTo>
                  <a:lnTo>
                    <a:pt x="250" y="98"/>
                  </a:lnTo>
                  <a:lnTo>
                    <a:pt x="243" y="105"/>
                  </a:lnTo>
                  <a:lnTo>
                    <a:pt x="235" y="110"/>
                  </a:lnTo>
                  <a:lnTo>
                    <a:pt x="228" y="114"/>
                  </a:lnTo>
                  <a:lnTo>
                    <a:pt x="221" y="120"/>
                  </a:lnTo>
                  <a:close/>
                  <a:moveTo>
                    <a:pt x="183" y="9"/>
                  </a:moveTo>
                  <a:lnTo>
                    <a:pt x="183" y="9"/>
                  </a:lnTo>
                  <a:lnTo>
                    <a:pt x="175" y="9"/>
                  </a:lnTo>
                  <a:lnTo>
                    <a:pt x="166" y="10"/>
                  </a:lnTo>
                  <a:lnTo>
                    <a:pt x="159" y="14"/>
                  </a:lnTo>
                  <a:lnTo>
                    <a:pt x="153" y="18"/>
                  </a:lnTo>
                  <a:lnTo>
                    <a:pt x="142" y="28"/>
                  </a:lnTo>
                  <a:lnTo>
                    <a:pt x="135" y="31"/>
                  </a:lnTo>
                  <a:lnTo>
                    <a:pt x="128" y="32"/>
                  </a:lnTo>
                  <a:lnTo>
                    <a:pt x="121" y="31"/>
                  </a:lnTo>
                  <a:lnTo>
                    <a:pt x="116" y="27"/>
                  </a:lnTo>
                  <a:lnTo>
                    <a:pt x="110" y="24"/>
                  </a:lnTo>
                  <a:lnTo>
                    <a:pt x="104" y="23"/>
                  </a:lnTo>
                  <a:lnTo>
                    <a:pt x="97" y="21"/>
                  </a:lnTo>
                  <a:lnTo>
                    <a:pt x="89" y="21"/>
                  </a:lnTo>
                  <a:lnTo>
                    <a:pt x="73" y="24"/>
                  </a:lnTo>
                  <a:lnTo>
                    <a:pt x="62" y="25"/>
                  </a:lnTo>
                  <a:lnTo>
                    <a:pt x="54" y="30"/>
                  </a:lnTo>
                  <a:lnTo>
                    <a:pt x="45" y="34"/>
                  </a:lnTo>
                  <a:lnTo>
                    <a:pt x="38" y="39"/>
                  </a:lnTo>
                  <a:lnTo>
                    <a:pt x="31" y="47"/>
                  </a:lnTo>
                  <a:lnTo>
                    <a:pt x="26" y="54"/>
                  </a:lnTo>
                  <a:lnTo>
                    <a:pt x="21" y="63"/>
                  </a:lnTo>
                  <a:lnTo>
                    <a:pt x="17" y="72"/>
                  </a:lnTo>
                  <a:lnTo>
                    <a:pt x="14" y="82"/>
                  </a:lnTo>
                  <a:lnTo>
                    <a:pt x="12" y="91"/>
                  </a:lnTo>
                  <a:lnTo>
                    <a:pt x="10" y="103"/>
                  </a:lnTo>
                  <a:lnTo>
                    <a:pt x="10" y="114"/>
                  </a:lnTo>
                  <a:lnTo>
                    <a:pt x="10" y="125"/>
                  </a:lnTo>
                  <a:lnTo>
                    <a:pt x="13" y="136"/>
                  </a:lnTo>
                  <a:lnTo>
                    <a:pt x="14" y="148"/>
                  </a:lnTo>
                  <a:lnTo>
                    <a:pt x="19" y="159"/>
                  </a:lnTo>
                  <a:lnTo>
                    <a:pt x="31" y="162"/>
                  </a:lnTo>
                  <a:lnTo>
                    <a:pt x="44" y="163"/>
                  </a:lnTo>
                  <a:lnTo>
                    <a:pt x="50" y="169"/>
                  </a:lnTo>
                  <a:lnTo>
                    <a:pt x="54" y="176"/>
                  </a:lnTo>
                  <a:lnTo>
                    <a:pt x="57" y="184"/>
                  </a:lnTo>
                  <a:lnTo>
                    <a:pt x="57" y="193"/>
                  </a:lnTo>
                  <a:lnTo>
                    <a:pt x="59" y="200"/>
                  </a:lnTo>
                  <a:lnTo>
                    <a:pt x="65" y="207"/>
                  </a:lnTo>
                  <a:lnTo>
                    <a:pt x="73" y="211"/>
                  </a:lnTo>
                  <a:lnTo>
                    <a:pt x="83" y="215"/>
                  </a:lnTo>
                  <a:lnTo>
                    <a:pt x="93" y="216"/>
                  </a:lnTo>
                  <a:lnTo>
                    <a:pt x="104" y="218"/>
                  </a:lnTo>
                  <a:lnTo>
                    <a:pt x="114" y="218"/>
                  </a:lnTo>
                  <a:lnTo>
                    <a:pt x="123" y="215"/>
                  </a:lnTo>
                  <a:lnTo>
                    <a:pt x="130" y="214"/>
                  </a:lnTo>
                  <a:lnTo>
                    <a:pt x="137" y="209"/>
                  </a:lnTo>
                  <a:lnTo>
                    <a:pt x="151" y="202"/>
                  </a:lnTo>
                  <a:lnTo>
                    <a:pt x="166" y="194"/>
                  </a:lnTo>
                  <a:lnTo>
                    <a:pt x="180" y="186"/>
                  </a:lnTo>
                  <a:lnTo>
                    <a:pt x="193" y="174"/>
                  </a:lnTo>
                  <a:lnTo>
                    <a:pt x="198" y="169"/>
                  </a:lnTo>
                  <a:lnTo>
                    <a:pt x="203" y="163"/>
                  </a:lnTo>
                  <a:lnTo>
                    <a:pt x="204" y="157"/>
                  </a:lnTo>
                  <a:lnTo>
                    <a:pt x="205" y="153"/>
                  </a:lnTo>
                  <a:lnTo>
                    <a:pt x="207" y="142"/>
                  </a:lnTo>
                  <a:lnTo>
                    <a:pt x="208" y="131"/>
                  </a:lnTo>
                  <a:lnTo>
                    <a:pt x="208" y="125"/>
                  </a:lnTo>
                  <a:lnTo>
                    <a:pt x="211" y="120"/>
                  </a:lnTo>
                  <a:lnTo>
                    <a:pt x="214" y="115"/>
                  </a:lnTo>
                  <a:lnTo>
                    <a:pt x="217" y="111"/>
                  </a:lnTo>
                  <a:lnTo>
                    <a:pt x="226" y="104"/>
                  </a:lnTo>
                  <a:lnTo>
                    <a:pt x="236" y="100"/>
                  </a:lnTo>
                  <a:lnTo>
                    <a:pt x="239" y="97"/>
                  </a:lnTo>
                  <a:lnTo>
                    <a:pt x="243" y="93"/>
                  </a:lnTo>
                  <a:lnTo>
                    <a:pt x="245" y="89"/>
                  </a:lnTo>
                  <a:lnTo>
                    <a:pt x="246" y="83"/>
                  </a:lnTo>
                  <a:lnTo>
                    <a:pt x="247" y="70"/>
                  </a:lnTo>
                  <a:lnTo>
                    <a:pt x="247" y="58"/>
                  </a:lnTo>
                  <a:lnTo>
                    <a:pt x="245" y="48"/>
                  </a:lnTo>
                  <a:lnTo>
                    <a:pt x="236" y="61"/>
                  </a:lnTo>
                  <a:lnTo>
                    <a:pt x="233" y="66"/>
                  </a:lnTo>
                  <a:lnTo>
                    <a:pt x="228" y="72"/>
                  </a:lnTo>
                  <a:lnTo>
                    <a:pt x="222" y="75"/>
                  </a:lnTo>
                  <a:lnTo>
                    <a:pt x="215" y="77"/>
                  </a:lnTo>
                  <a:lnTo>
                    <a:pt x="205" y="79"/>
                  </a:lnTo>
                  <a:lnTo>
                    <a:pt x="196" y="77"/>
                  </a:lnTo>
                  <a:lnTo>
                    <a:pt x="191" y="82"/>
                  </a:lnTo>
                  <a:lnTo>
                    <a:pt x="189" y="86"/>
                  </a:lnTo>
                  <a:lnTo>
                    <a:pt x="187" y="97"/>
                  </a:lnTo>
                  <a:lnTo>
                    <a:pt x="186" y="107"/>
                  </a:lnTo>
                  <a:lnTo>
                    <a:pt x="184" y="113"/>
                  </a:lnTo>
                  <a:lnTo>
                    <a:pt x="183" y="118"/>
                  </a:lnTo>
                  <a:lnTo>
                    <a:pt x="179" y="125"/>
                  </a:lnTo>
                  <a:lnTo>
                    <a:pt x="172" y="131"/>
                  </a:lnTo>
                  <a:lnTo>
                    <a:pt x="165" y="135"/>
                  </a:lnTo>
                  <a:lnTo>
                    <a:pt x="156" y="138"/>
                  </a:lnTo>
                  <a:lnTo>
                    <a:pt x="148" y="139"/>
                  </a:lnTo>
                  <a:lnTo>
                    <a:pt x="139" y="139"/>
                  </a:lnTo>
                  <a:lnTo>
                    <a:pt x="131" y="136"/>
                  </a:lnTo>
                  <a:lnTo>
                    <a:pt x="123" y="132"/>
                  </a:lnTo>
                  <a:lnTo>
                    <a:pt x="127" y="131"/>
                  </a:lnTo>
                  <a:lnTo>
                    <a:pt x="131" y="129"/>
                  </a:lnTo>
                  <a:lnTo>
                    <a:pt x="141" y="129"/>
                  </a:lnTo>
                  <a:lnTo>
                    <a:pt x="152" y="131"/>
                  </a:lnTo>
                  <a:lnTo>
                    <a:pt x="156" y="131"/>
                  </a:lnTo>
                  <a:lnTo>
                    <a:pt x="160" y="129"/>
                  </a:lnTo>
                  <a:lnTo>
                    <a:pt x="165" y="128"/>
                  </a:lnTo>
                  <a:lnTo>
                    <a:pt x="167" y="125"/>
                  </a:lnTo>
                  <a:lnTo>
                    <a:pt x="172" y="118"/>
                  </a:lnTo>
                  <a:lnTo>
                    <a:pt x="175" y="110"/>
                  </a:lnTo>
                  <a:lnTo>
                    <a:pt x="177" y="101"/>
                  </a:lnTo>
                  <a:lnTo>
                    <a:pt x="179" y="93"/>
                  </a:lnTo>
                  <a:lnTo>
                    <a:pt x="180" y="84"/>
                  </a:lnTo>
                  <a:lnTo>
                    <a:pt x="184" y="77"/>
                  </a:lnTo>
                  <a:lnTo>
                    <a:pt x="190" y="70"/>
                  </a:lnTo>
                  <a:lnTo>
                    <a:pt x="203" y="69"/>
                  </a:lnTo>
                  <a:lnTo>
                    <a:pt x="215" y="66"/>
                  </a:lnTo>
                  <a:lnTo>
                    <a:pt x="221" y="65"/>
                  </a:lnTo>
                  <a:lnTo>
                    <a:pt x="225" y="61"/>
                  </a:lnTo>
                  <a:lnTo>
                    <a:pt x="228" y="55"/>
                  </a:lnTo>
                  <a:lnTo>
                    <a:pt x="231" y="48"/>
                  </a:lnTo>
                  <a:lnTo>
                    <a:pt x="231" y="39"/>
                  </a:lnTo>
                  <a:lnTo>
                    <a:pt x="228" y="31"/>
                  </a:lnTo>
                  <a:lnTo>
                    <a:pt x="224" y="24"/>
                  </a:lnTo>
                  <a:lnTo>
                    <a:pt x="219" y="17"/>
                  </a:lnTo>
                  <a:lnTo>
                    <a:pt x="212" y="17"/>
                  </a:lnTo>
                  <a:lnTo>
                    <a:pt x="207" y="17"/>
                  </a:lnTo>
                  <a:lnTo>
                    <a:pt x="198" y="14"/>
                  </a:lnTo>
                  <a:lnTo>
                    <a:pt x="191" y="10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82" name="Freeform 95"/>
            <p:cNvSpPr>
              <a:spLocks noEditPoints="1"/>
            </p:cNvSpPr>
            <p:nvPr/>
          </p:nvSpPr>
          <p:spPr bwMode="auto">
            <a:xfrm>
              <a:off x="3883026" y="581025"/>
              <a:ext cx="101600" cy="92075"/>
            </a:xfrm>
            <a:custGeom>
              <a:avLst/>
              <a:gdLst>
                <a:gd name="T0" fmla="*/ 41311837 w 191"/>
                <a:gd name="T1" fmla="*/ 0 h 175"/>
                <a:gd name="T2" fmla="*/ 48102547 w 191"/>
                <a:gd name="T3" fmla="*/ 2768038 h 175"/>
                <a:gd name="T4" fmla="*/ 53195845 w 191"/>
                <a:gd name="T5" fmla="*/ 7751137 h 175"/>
                <a:gd name="T6" fmla="*/ 53478836 w 191"/>
                <a:gd name="T7" fmla="*/ 11626705 h 175"/>
                <a:gd name="T8" fmla="*/ 50932452 w 191"/>
                <a:gd name="T9" fmla="*/ 18270311 h 175"/>
                <a:gd name="T10" fmla="*/ 47536565 w 191"/>
                <a:gd name="T11" fmla="*/ 27959231 h 175"/>
                <a:gd name="T12" fmla="*/ 38481931 w 191"/>
                <a:gd name="T13" fmla="*/ 38478932 h 175"/>
                <a:gd name="T14" fmla="*/ 26880913 w 191"/>
                <a:gd name="T15" fmla="*/ 46230068 h 175"/>
                <a:gd name="T16" fmla="*/ 16411326 w 191"/>
                <a:gd name="T17" fmla="*/ 48444604 h 175"/>
                <a:gd name="T18" fmla="*/ 7073701 w 191"/>
                <a:gd name="T19" fmla="*/ 45953317 h 175"/>
                <a:gd name="T20" fmla="*/ 1131962 w 191"/>
                <a:gd name="T21" fmla="*/ 40139965 h 175"/>
                <a:gd name="T22" fmla="*/ 0 w 191"/>
                <a:gd name="T23" fmla="*/ 33772584 h 175"/>
                <a:gd name="T24" fmla="*/ 1980934 w 191"/>
                <a:gd name="T25" fmla="*/ 24360940 h 175"/>
                <a:gd name="T26" fmla="*/ 6790710 w 191"/>
                <a:gd name="T27" fmla="*/ 16332527 h 175"/>
                <a:gd name="T28" fmla="*/ 18675250 w 191"/>
                <a:gd name="T29" fmla="*/ 5813352 h 175"/>
                <a:gd name="T30" fmla="*/ 32540193 w 191"/>
                <a:gd name="T31" fmla="*/ 0 h 175"/>
                <a:gd name="T32" fmla="*/ 36218538 w 191"/>
                <a:gd name="T33" fmla="*/ 276751 h 175"/>
                <a:gd name="T34" fmla="*/ 39330903 w 191"/>
                <a:gd name="T35" fmla="*/ 0 h 175"/>
                <a:gd name="T36" fmla="*/ 33672155 w 191"/>
                <a:gd name="T37" fmla="*/ 4152319 h 175"/>
                <a:gd name="T38" fmla="*/ 26314932 w 191"/>
                <a:gd name="T39" fmla="*/ 5536601 h 175"/>
                <a:gd name="T40" fmla="*/ 18392260 w 191"/>
                <a:gd name="T41" fmla="*/ 10519174 h 175"/>
                <a:gd name="T42" fmla="*/ 9903606 w 191"/>
                <a:gd name="T43" fmla="*/ 18547588 h 175"/>
                <a:gd name="T44" fmla="*/ 5659280 w 191"/>
                <a:gd name="T45" fmla="*/ 25744696 h 175"/>
                <a:gd name="T46" fmla="*/ 3961336 w 191"/>
                <a:gd name="T47" fmla="*/ 31834800 h 175"/>
                <a:gd name="T48" fmla="*/ 5093298 w 191"/>
                <a:gd name="T49" fmla="*/ 38478932 h 175"/>
                <a:gd name="T50" fmla="*/ 6790710 w 191"/>
                <a:gd name="T51" fmla="*/ 40416716 h 175"/>
                <a:gd name="T52" fmla="*/ 7073701 w 191"/>
                <a:gd name="T53" fmla="*/ 36264396 h 175"/>
                <a:gd name="T54" fmla="*/ 13581952 w 191"/>
                <a:gd name="T55" fmla="*/ 25191194 h 175"/>
                <a:gd name="T56" fmla="*/ 24617520 w 191"/>
                <a:gd name="T57" fmla="*/ 13564489 h 175"/>
                <a:gd name="T58" fmla="*/ 37350501 w 191"/>
                <a:gd name="T59" fmla="*/ 7474385 h 175"/>
                <a:gd name="T60" fmla="*/ 40179874 w 191"/>
                <a:gd name="T61" fmla="*/ 5813352 h 175"/>
                <a:gd name="T62" fmla="*/ 37067510 w 191"/>
                <a:gd name="T63" fmla="*/ 4152319 h 175"/>
                <a:gd name="T64" fmla="*/ 30559259 w 191"/>
                <a:gd name="T65" fmla="*/ 13564489 h 175"/>
                <a:gd name="T66" fmla="*/ 20372662 w 191"/>
                <a:gd name="T67" fmla="*/ 22145879 h 175"/>
                <a:gd name="T68" fmla="*/ 11884008 w 191"/>
                <a:gd name="T69" fmla="*/ 32942330 h 175"/>
                <a:gd name="T70" fmla="*/ 9903606 w 191"/>
                <a:gd name="T71" fmla="*/ 38755683 h 175"/>
                <a:gd name="T72" fmla="*/ 9620616 w 191"/>
                <a:gd name="T73" fmla="*/ 43184753 h 175"/>
                <a:gd name="T74" fmla="*/ 17826279 w 191"/>
                <a:gd name="T75" fmla="*/ 45122538 h 175"/>
                <a:gd name="T76" fmla="*/ 22919577 w 191"/>
                <a:gd name="T77" fmla="*/ 44292284 h 175"/>
                <a:gd name="T78" fmla="*/ 33672155 w 191"/>
                <a:gd name="T79" fmla="*/ 38755683 h 175"/>
                <a:gd name="T80" fmla="*/ 43292239 w 191"/>
                <a:gd name="T81" fmla="*/ 27682480 h 175"/>
                <a:gd name="T82" fmla="*/ 47254107 w 191"/>
                <a:gd name="T83" fmla="*/ 19377841 h 175"/>
                <a:gd name="T84" fmla="*/ 48102547 w 191"/>
                <a:gd name="T85" fmla="*/ 10519174 h 175"/>
                <a:gd name="T86" fmla="*/ 44990182 w 191"/>
                <a:gd name="T87" fmla="*/ 9688921 h 175"/>
                <a:gd name="T88" fmla="*/ 34520595 w 191"/>
                <a:gd name="T89" fmla="*/ 11349954 h 1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1" h="175">
                  <a:moveTo>
                    <a:pt x="139" y="0"/>
                  </a:moveTo>
                  <a:lnTo>
                    <a:pt x="139" y="0"/>
                  </a:lnTo>
                  <a:lnTo>
                    <a:pt x="146" y="0"/>
                  </a:lnTo>
                  <a:lnTo>
                    <a:pt x="153" y="3"/>
                  </a:lnTo>
                  <a:lnTo>
                    <a:pt x="161" y="6"/>
                  </a:lnTo>
                  <a:lnTo>
                    <a:pt x="170" y="10"/>
                  </a:lnTo>
                  <a:lnTo>
                    <a:pt x="177" y="15"/>
                  </a:lnTo>
                  <a:lnTo>
                    <a:pt x="184" y="21"/>
                  </a:lnTo>
                  <a:lnTo>
                    <a:pt x="188" y="28"/>
                  </a:lnTo>
                  <a:lnTo>
                    <a:pt x="191" y="34"/>
                  </a:lnTo>
                  <a:lnTo>
                    <a:pt x="189" y="42"/>
                  </a:lnTo>
                  <a:lnTo>
                    <a:pt x="188" y="50"/>
                  </a:lnTo>
                  <a:lnTo>
                    <a:pt x="184" y="59"/>
                  </a:lnTo>
                  <a:lnTo>
                    <a:pt x="180" y="66"/>
                  </a:lnTo>
                  <a:lnTo>
                    <a:pt x="171" y="83"/>
                  </a:lnTo>
                  <a:lnTo>
                    <a:pt x="168" y="91"/>
                  </a:lnTo>
                  <a:lnTo>
                    <a:pt x="168" y="101"/>
                  </a:lnTo>
                  <a:lnTo>
                    <a:pt x="147" y="126"/>
                  </a:lnTo>
                  <a:lnTo>
                    <a:pt x="136" y="139"/>
                  </a:lnTo>
                  <a:lnTo>
                    <a:pt x="125" y="150"/>
                  </a:lnTo>
                  <a:lnTo>
                    <a:pt x="111" y="160"/>
                  </a:lnTo>
                  <a:lnTo>
                    <a:pt x="95" y="167"/>
                  </a:lnTo>
                  <a:lnTo>
                    <a:pt x="79" y="173"/>
                  </a:lnTo>
                  <a:lnTo>
                    <a:pt x="58" y="175"/>
                  </a:lnTo>
                  <a:lnTo>
                    <a:pt x="46" y="174"/>
                  </a:lnTo>
                  <a:lnTo>
                    <a:pt x="35" y="171"/>
                  </a:lnTo>
                  <a:lnTo>
                    <a:pt x="25" y="166"/>
                  </a:lnTo>
                  <a:lnTo>
                    <a:pt x="17" y="160"/>
                  </a:lnTo>
                  <a:lnTo>
                    <a:pt x="10" y="153"/>
                  </a:lnTo>
                  <a:lnTo>
                    <a:pt x="4" y="145"/>
                  </a:lnTo>
                  <a:lnTo>
                    <a:pt x="1" y="135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1" y="105"/>
                  </a:lnTo>
                  <a:lnTo>
                    <a:pt x="7" y="88"/>
                  </a:lnTo>
                  <a:lnTo>
                    <a:pt x="14" y="73"/>
                  </a:lnTo>
                  <a:lnTo>
                    <a:pt x="24" y="59"/>
                  </a:lnTo>
                  <a:lnTo>
                    <a:pt x="36" y="45"/>
                  </a:lnTo>
                  <a:lnTo>
                    <a:pt x="51" y="32"/>
                  </a:lnTo>
                  <a:lnTo>
                    <a:pt x="66" y="21"/>
                  </a:lnTo>
                  <a:lnTo>
                    <a:pt x="83" y="11"/>
                  </a:lnTo>
                  <a:lnTo>
                    <a:pt x="100" y="4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8" y="1"/>
                  </a:lnTo>
                  <a:lnTo>
                    <a:pt x="133" y="1"/>
                  </a:lnTo>
                  <a:lnTo>
                    <a:pt x="139" y="0"/>
                  </a:lnTo>
                  <a:close/>
                  <a:moveTo>
                    <a:pt x="131" y="15"/>
                  </a:moveTo>
                  <a:lnTo>
                    <a:pt x="131" y="15"/>
                  </a:lnTo>
                  <a:lnTo>
                    <a:pt x="119" y="15"/>
                  </a:lnTo>
                  <a:lnTo>
                    <a:pt x="109" y="15"/>
                  </a:lnTo>
                  <a:lnTo>
                    <a:pt x="101" y="17"/>
                  </a:lnTo>
                  <a:lnTo>
                    <a:pt x="93" y="20"/>
                  </a:lnTo>
                  <a:lnTo>
                    <a:pt x="86" y="24"/>
                  </a:lnTo>
                  <a:lnTo>
                    <a:pt x="79" y="28"/>
                  </a:lnTo>
                  <a:lnTo>
                    <a:pt x="65" y="38"/>
                  </a:lnTo>
                  <a:lnTo>
                    <a:pt x="49" y="52"/>
                  </a:lnTo>
                  <a:lnTo>
                    <a:pt x="35" y="67"/>
                  </a:lnTo>
                  <a:lnTo>
                    <a:pt x="29" y="76"/>
                  </a:lnTo>
                  <a:lnTo>
                    <a:pt x="24" y="84"/>
                  </a:lnTo>
                  <a:lnTo>
                    <a:pt x="20" y="93"/>
                  </a:lnTo>
                  <a:lnTo>
                    <a:pt x="17" y="102"/>
                  </a:lnTo>
                  <a:lnTo>
                    <a:pt x="14" y="115"/>
                  </a:lnTo>
                  <a:lnTo>
                    <a:pt x="14" y="128"/>
                  </a:lnTo>
                  <a:lnTo>
                    <a:pt x="15" y="133"/>
                  </a:lnTo>
                  <a:lnTo>
                    <a:pt x="18" y="139"/>
                  </a:lnTo>
                  <a:lnTo>
                    <a:pt x="20" y="143"/>
                  </a:lnTo>
                  <a:lnTo>
                    <a:pt x="24" y="146"/>
                  </a:lnTo>
                  <a:lnTo>
                    <a:pt x="24" y="142"/>
                  </a:lnTo>
                  <a:lnTo>
                    <a:pt x="24" y="136"/>
                  </a:lnTo>
                  <a:lnTo>
                    <a:pt x="25" y="131"/>
                  </a:lnTo>
                  <a:lnTo>
                    <a:pt x="27" y="123"/>
                  </a:lnTo>
                  <a:lnTo>
                    <a:pt x="48" y="91"/>
                  </a:lnTo>
                  <a:lnTo>
                    <a:pt x="60" y="76"/>
                  </a:lnTo>
                  <a:lnTo>
                    <a:pt x="73" y="62"/>
                  </a:lnTo>
                  <a:lnTo>
                    <a:pt x="87" y="49"/>
                  </a:lnTo>
                  <a:lnTo>
                    <a:pt x="104" y="39"/>
                  </a:lnTo>
                  <a:lnTo>
                    <a:pt x="122" y="31"/>
                  </a:lnTo>
                  <a:lnTo>
                    <a:pt x="132" y="27"/>
                  </a:lnTo>
                  <a:lnTo>
                    <a:pt x="143" y="24"/>
                  </a:lnTo>
                  <a:lnTo>
                    <a:pt x="142" y="21"/>
                  </a:lnTo>
                  <a:lnTo>
                    <a:pt x="139" y="18"/>
                  </a:lnTo>
                  <a:lnTo>
                    <a:pt x="131" y="15"/>
                  </a:lnTo>
                  <a:close/>
                  <a:moveTo>
                    <a:pt x="122" y="41"/>
                  </a:moveTo>
                  <a:lnTo>
                    <a:pt x="122" y="41"/>
                  </a:lnTo>
                  <a:lnTo>
                    <a:pt x="108" y="49"/>
                  </a:lnTo>
                  <a:lnTo>
                    <a:pt x="95" y="59"/>
                  </a:lnTo>
                  <a:lnTo>
                    <a:pt x="83" y="69"/>
                  </a:lnTo>
                  <a:lnTo>
                    <a:pt x="72" y="80"/>
                  </a:lnTo>
                  <a:lnTo>
                    <a:pt x="60" y="93"/>
                  </a:lnTo>
                  <a:lnTo>
                    <a:pt x="51" y="105"/>
                  </a:lnTo>
                  <a:lnTo>
                    <a:pt x="42" y="119"/>
                  </a:lnTo>
                  <a:lnTo>
                    <a:pt x="34" y="135"/>
                  </a:lnTo>
                  <a:lnTo>
                    <a:pt x="35" y="140"/>
                  </a:lnTo>
                  <a:lnTo>
                    <a:pt x="34" y="146"/>
                  </a:lnTo>
                  <a:lnTo>
                    <a:pt x="34" y="156"/>
                  </a:lnTo>
                  <a:lnTo>
                    <a:pt x="42" y="160"/>
                  </a:lnTo>
                  <a:lnTo>
                    <a:pt x="53" y="161"/>
                  </a:lnTo>
                  <a:lnTo>
                    <a:pt x="63" y="163"/>
                  </a:lnTo>
                  <a:lnTo>
                    <a:pt x="73" y="161"/>
                  </a:lnTo>
                  <a:lnTo>
                    <a:pt x="81" y="160"/>
                  </a:lnTo>
                  <a:lnTo>
                    <a:pt x="90" y="159"/>
                  </a:lnTo>
                  <a:lnTo>
                    <a:pt x="104" y="150"/>
                  </a:lnTo>
                  <a:lnTo>
                    <a:pt x="119" y="140"/>
                  </a:lnTo>
                  <a:lnTo>
                    <a:pt x="132" y="128"/>
                  </a:lnTo>
                  <a:lnTo>
                    <a:pt x="143" y="115"/>
                  </a:lnTo>
                  <a:lnTo>
                    <a:pt x="153" y="100"/>
                  </a:lnTo>
                  <a:lnTo>
                    <a:pt x="161" y="84"/>
                  </a:lnTo>
                  <a:lnTo>
                    <a:pt x="167" y="70"/>
                  </a:lnTo>
                  <a:lnTo>
                    <a:pt x="168" y="62"/>
                  </a:lnTo>
                  <a:lnTo>
                    <a:pt x="168" y="53"/>
                  </a:lnTo>
                  <a:lnTo>
                    <a:pt x="170" y="38"/>
                  </a:lnTo>
                  <a:lnTo>
                    <a:pt x="164" y="36"/>
                  </a:lnTo>
                  <a:lnTo>
                    <a:pt x="159" y="35"/>
                  </a:lnTo>
                  <a:lnTo>
                    <a:pt x="147" y="35"/>
                  </a:lnTo>
                  <a:lnTo>
                    <a:pt x="135" y="36"/>
                  </a:lnTo>
                  <a:lnTo>
                    <a:pt x="122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83" name="Freeform 96"/>
            <p:cNvSpPr>
              <a:spLocks noEditPoints="1"/>
            </p:cNvSpPr>
            <p:nvPr/>
          </p:nvSpPr>
          <p:spPr bwMode="auto">
            <a:xfrm>
              <a:off x="3887788" y="690563"/>
              <a:ext cx="134938" cy="139700"/>
            </a:xfrm>
            <a:custGeom>
              <a:avLst/>
              <a:gdLst>
                <a:gd name="T0" fmla="*/ 63284334 w 255"/>
                <a:gd name="T1" fmla="*/ 26478927 h 266"/>
                <a:gd name="T2" fmla="*/ 58803864 w 255"/>
                <a:gd name="T3" fmla="*/ 30340634 h 266"/>
                <a:gd name="T4" fmla="*/ 57404213 w 255"/>
                <a:gd name="T5" fmla="*/ 44959241 h 266"/>
                <a:gd name="T6" fmla="*/ 49563521 w 255"/>
                <a:gd name="T7" fmla="*/ 53509302 h 266"/>
                <a:gd name="T8" fmla="*/ 42843080 w 255"/>
                <a:gd name="T9" fmla="*/ 59853572 h 266"/>
                <a:gd name="T10" fmla="*/ 39202929 w 255"/>
                <a:gd name="T11" fmla="*/ 66197318 h 266"/>
                <a:gd name="T12" fmla="*/ 25762045 w 255"/>
                <a:gd name="T13" fmla="*/ 71989616 h 266"/>
                <a:gd name="T14" fmla="*/ 13720813 w 255"/>
                <a:gd name="T15" fmla="*/ 72541063 h 266"/>
                <a:gd name="T16" fmla="*/ 8960412 w 255"/>
                <a:gd name="T17" fmla="*/ 66748765 h 266"/>
                <a:gd name="T18" fmla="*/ 4760401 w 255"/>
                <a:gd name="T19" fmla="*/ 54612721 h 266"/>
                <a:gd name="T20" fmla="*/ 4200541 w 255"/>
                <a:gd name="T21" fmla="*/ 50475291 h 266"/>
                <a:gd name="T22" fmla="*/ 0 w 255"/>
                <a:gd name="T23" fmla="*/ 41925230 h 266"/>
                <a:gd name="T24" fmla="*/ 2239971 w 255"/>
                <a:gd name="T25" fmla="*/ 34201816 h 266"/>
                <a:gd name="T26" fmla="*/ 10920982 w 255"/>
                <a:gd name="T27" fmla="*/ 21790049 h 266"/>
                <a:gd name="T28" fmla="*/ 15400924 w 255"/>
                <a:gd name="T29" fmla="*/ 16824922 h 266"/>
                <a:gd name="T30" fmla="*/ 28561877 w 255"/>
                <a:gd name="T31" fmla="*/ 14342883 h 266"/>
                <a:gd name="T32" fmla="*/ 38362609 w 255"/>
                <a:gd name="T33" fmla="*/ 16824922 h 266"/>
                <a:gd name="T34" fmla="*/ 44243260 w 255"/>
                <a:gd name="T35" fmla="*/ 15170055 h 266"/>
                <a:gd name="T36" fmla="*/ 48723201 w 255"/>
                <a:gd name="T37" fmla="*/ 4688878 h 266"/>
                <a:gd name="T38" fmla="*/ 57404213 w 255"/>
                <a:gd name="T39" fmla="*/ 0 h 266"/>
                <a:gd name="T40" fmla="*/ 66364625 w 255"/>
                <a:gd name="T41" fmla="*/ 2758287 h 266"/>
                <a:gd name="T42" fmla="*/ 70564636 w 255"/>
                <a:gd name="T43" fmla="*/ 10205453 h 266"/>
                <a:gd name="T44" fmla="*/ 71125026 w 255"/>
                <a:gd name="T45" fmla="*/ 17928342 h 266"/>
                <a:gd name="T46" fmla="*/ 65244375 w 255"/>
                <a:gd name="T47" fmla="*/ 6343745 h 266"/>
                <a:gd name="T48" fmla="*/ 55724102 w 255"/>
                <a:gd name="T49" fmla="*/ 5516574 h 266"/>
                <a:gd name="T50" fmla="*/ 55443643 w 255"/>
                <a:gd name="T51" fmla="*/ 17101171 h 266"/>
                <a:gd name="T52" fmla="*/ 52923742 w 255"/>
                <a:gd name="T53" fmla="*/ 24548336 h 266"/>
                <a:gd name="T54" fmla="*/ 47883411 w 255"/>
                <a:gd name="T55" fmla="*/ 25927480 h 266"/>
                <a:gd name="T56" fmla="*/ 45642911 w 255"/>
                <a:gd name="T57" fmla="*/ 32546949 h 266"/>
                <a:gd name="T58" fmla="*/ 35282318 w 255"/>
                <a:gd name="T59" fmla="*/ 35580960 h 266"/>
                <a:gd name="T60" fmla="*/ 33042347 w 255"/>
                <a:gd name="T61" fmla="*/ 33374645 h 266"/>
                <a:gd name="T62" fmla="*/ 43682870 w 255"/>
                <a:gd name="T63" fmla="*/ 31167805 h 266"/>
                <a:gd name="T64" fmla="*/ 45923370 w 255"/>
                <a:gd name="T65" fmla="*/ 24548336 h 266"/>
                <a:gd name="T66" fmla="*/ 52643812 w 255"/>
                <a:gd name="T67" fmla="*/ 19859458 h 266"/>
                <a:gd name="T68" fmla="*/ 51803492 w 255"/>
                <a:gd name="T69" fmla="*/ 7171442 h 266"/>
                <a:gd name="T70" fmla="*/ 49563521 w 255"/>
                <a:gd name="T71" fmla="*/ 8550585 h 266"/>
                <a:gd name="T72" fmla="*/ 43962800 w 255"/>
                <a:gd name="T73" fmla="*/ 17928342 h 266"/>
                <a:gd name="T74" fmla="*/ 38082679 w 255"/>
                <a:gd name="T75" fmla="*/ 19859458 h 266"/>
                <a:gd name="T76" fmla="*/ 29682127 w 255"/>
                <a:gd name="T77" fmla="*/ 16824922 h 266"/>
                <a:gd name="T78" fmla="*/ 14561133 w 255"/>
                <a:gd name="T79" fmla="*/ 20135182 h 266"/>
                <a:gd name="T80" fmla="*/ 10080662 w 255"/>
                <a:gd name="T81" fmla="*/ 28409518 h 266"/>
                <a:gd name="T82" fmla="*/ 2239971 w 255"/>
                <a:gd name="T83" fmla="*/ 38891220 h 266"/>
                <a:gd name="T84" fmla="*/ 3360221 w 255"/>
                <a:gd name="T85" fmla="*/ 44682992 h 266"/>
                <a:gd name="T86" fmla="*/ 8120622 w 255"/>
                <a:gd name="T87" fmla="*/ 51854434 h 266"/>
                <a:gd name="T88" fmla="*/ 11760773 w 255"/>
                <a:gd name="T89" fmla="*/ 65921594 h 266"/>
                <a:gd name="T90" fmla="*/ 16801104 w 255"/>
                <a:gd name="T91" fmla="*/ 71438168 h 266"/>
                <a:gd name="T92" fmla="*/ 32202028 w 255"/>
                <a:gd name="T93" fmla="*/ 68127909 h 266"/>
                <a:gd name="T94" fmla="*/ 41162969 w 255"/>
                <a:gd name="T95" fmla="*/ 56543838 h 266"/>
                <a:gd name="T96" fmla="*/ 50123382 w 255"/>
                <a:gd name="T97" fmla="*/ 49372396 h 266"/>
                <a:gd name="T98" fmla="*/ 54883783 w 255"/>
                <a:gd name="T99" fmla="*/ 42200954 h 266"/>
                <a:gd name="T100" fmla="*/ 58523934 w 255"/>
                <a:gd name="T101" fmla="*/ 25651231 h 266"/>
                <a:gd name="T102" fmla="*/ 67484875 w 255"/>
                <a:gd name="T103" fmla="*/ 20686629 h 266"/>
                <a:gd name="T104" fmla="*/ 67484875 w 255"/>
                <a:gd name="T105" fmla="*/ 10205453 h 2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5" h="266">
                  <a:moveTo>
                    <a:pt x="245" y="92"/>
                  </a:moveTo>
                  <a:lnTo>
                    <a:pt x="245" y="92"/>
                  </a:lnTo>
                  <a:lnTo>
                    <a:pt x="238" y="94"/>
                  </a:lnTo>
                  <a:lnTo>
                    <a:pt x="231" y="96"/>
                  </a:lnTo>
                  <a:lnTo>
                    <a:pt x="226" y="96"/>
                  </a:lnTo>
                  <a:lnTo>
                    <a:pt x="219" y="99"/>
                  </a:lnTo>
                  <a:lnTo>
                    <a:pt x="216" y="100"/>
                  </a:lnTo>
                  <a:lnTo>
                    <a:pt x="213" y="103"/>
                  </a:lnTo>
                  <a:lnTo>
                    <a:pt x="210" y="110"/>
                  </a:lnTo>
                  <a:lnTo>
                    <a:pt x="209" y="118"/>
                  </a:lnTo>
                  <a:lnTo>
                    <a:pt x="208" y="127"/>
                  </a:lnTo>
                  <a:lnTo>
                    <a:pt x="209" y="145"/>
                  </a:lnTo>
                  <a:lnTo>
                    <a:pt x="208" y="155"/>
                  </a:lnTo>
                  <a:lnTo>
                    <a:pt x="205" y="163"/>
                  </a:lnTo>
                  <a:lnTo>
                    <a:pt x="195" y="176"/>
                  </a:lnTo>
                  <a:lnTo>
                    <a:pt x="184" y="188"/>
                  </a:lnTo>
                  <a:lnTo>
                    <a:pt x="177" y="194"/>
                  </a:lnTo>
                  <a:lnTo>
                    <a:pt x="168" y="198"/>
                  </a:lnTo>
                  <a:lnTo>
                    <a:pt x="163" y="204"/>
                  </a:lnTo>
                  <a:lnTo>
                    <a:pt x="157" y="210"/>
                  </a:lnTo>
                  <a:lnTo>
                    <a:pt x="153" y="217"/>
                  </a:lnTo>
                  <a:lnTo>
                    <a:pt x="151" y="222"/>
                  </a:lnTo>
                  <a:lnTo>
                    <a:pt x="149" y="229"/>
                  </a:lnTo>
                  <a:lnTo>
                    <a:pt x="146" y="235"/>
                  </a:lnTo>
                  <a:lnTo>
                    <a:pt x="140" y="240"/>
                  </a:lnTo>
                  <a:lnTo>
                    <a:pt x="135" y="245"/>
                  </a:lnTo>
                  <a:lnTo>
                    <a:pt x="123" y="252"/>
                  </a:lnTo>
                  <a:lnTo>
                    <a:pt x="109" y="257"/>
                  </a:lnTo>
                  <a:lnTo>
                    <a:pt x="92" y="261"/>
                  </a:lnTo>
                  <a:lnTo>
                    <a:pt x="83" y="264"/>
                  </a:lnTo>
                  <a:lnTo>
                    <a:pt x="73" y="266"/>
                  </a:lnTo>
                  <a:lnTo>
                    <a:pt x="62" y="266"/>
                  </a:lnTo>
                  <a:lnTo>
                    <a:pt x="56" y="264"/>
                  </a:lnTo>
                  <a:lnTo>
                    <a:pt x="49" y="263"/>
                  </a:lnTo>
                  <a:lnTo>
                    <a:pt x="45" y="259"/>
                  </a:lnTo>
                  <a:lnTo>
                    <a:pt x="39" y="254"/>
                  </a:lnTo>
                  <a:lnTo>
                    <a:pt x="35" y="249"/>
                  </a:lnTo>
                  <a:lnTo>
                    <a:pt x="32" y="242"/>
                  </a:lnTo>
                  <a:lnTo>
                    <a:pt x="25" y="229"/>
                  </a:lnTo>
                  <a:lnTo>
                    <a:pt x="22" y="215"/>
                  </a:lnTo>
                  <a:lnTo>
                    <a:pt x="18" y="207"/>
                  </a:lnTo>
                  <a:lnTo>
                    <a:pt x="17" y="198"/>
                  </a:lnTo>
                  <a:lnTo>
                    <a:pt x="17" y="193"/>
                  </a:lnTo>
                  <a:lnTo>
                    <a:pt x="18" y="187"/>
                  </a:lnTo>
                  <a:lnTo>
                    <a:pt x="15" y="183"/>
                  </a:lnTo>
                  <a:lnTo>
                    <a:pt x="14" y="179"/>
                  </a:lnTo>
                  <a:lnTo>
                    <a:pt x="8" y="170"/>
                  </a:lnTo>
                  <a:lnTo>
                    <a:pt x="3" y="162"/>
                  </a:lnTo>
                  <a:lnTo>
                    <a:pt x="0" y="158"/>
                  </a:lnTo>
                  <a:lnTo>
                    <a:pt x="0" y="152"/>
                  </a:lnTo>
                  <a:lnTo>
                    <a:pt x="0" y="145"/>
                  </a:lnTo>
                  <a:lnTo>
                    <a:pt x="1" y="138"/>
                  </a:lnTo>
                  <a:lnTo>
                    <a:pt x="4" y="131"/>
                  </a:lnTo>
                  <a:lnTo>
                    <a:pt x="8" y="124"/>
                  </a:lnTo>
                  <a:lnTo>
                    <a:pt x="18" y="113"/>
                  </a:lnTo>
                  <a:lnTo>
                    <a:pt x="28" y="100"/>
                  </a:lnTo>
                  <a:lnTo>
                    <a:pt x="33" y="90"/>
                  </a:lnTo>
                  <a:lnTo>
                    <a:pt x="39" y="79"/>
                  </a:lnTo>
                  <a:lnTo>
                    <a:pt x="45" y="69"/>
                  </a:lnTo>
                  <a:lnTo>
                    <a:pt x="48" y="65"/>
                  </a:lnTo>
                  <a:lnTo>
                    <a:pt x="50" y="62"/>
                  </a:lnTo>
                  <a:lnTo>
                    <a:pt x="55" y="61"/>
                  </a:lnTo>
                  <a:lnTo>
                    <a:pt x="59" y="61"/>
                  </a:lnTo>
                  <a:lnTo>
                    <a:pt x="69" y="59"/>
                  </a:lnTo>
                  <a:lnTo>
                    <a:pt x="91" y="54"/>
                  </a:lnTo>
                  <a:lnTo>
                    <a:pt x="102" y="52"/>
                  </a:lnTo>
                  <a:lnTo>
                    <a:pt x="115" y="52"/>
                  </a:lnTo>
                  <a:lnTo>
                    <a:pt x="123" y="55"/>
                  </a:lnTo>
                  <a:lnTo>
                    <a:pt x="130" y="58"/>
                  </a:lnTo>
                  <a:lnTo>
                    <a:pt x="137" y="61"/>
                  </a:lnTo>
                  <a:lnTo>
                    <a:pt x="142" y="61"/>
                  </a:lnTo>
                  <a:lnTo>
                    <a:pt x="146" y="61"/>
                  </a:lnTo>
                  <a:lnTo>
                    <a:pt x="153" y="58"/>
                  </a:lnTo>
                  <a:lnTo>
                    <a:pt x="158" y="55"/>
                  </a:lnTo>
                  <a:lnTo>
                    <a:pt x="163" y="51"/>
                  </a:lnTo>
                  <a:lnTo>
                    <a:pt x="164" y="45"/>
                  </a:lnTo>
                  <a:lnTo>
                    <a:pt x="168" y="33"/>
                  </a:lnTo>
                  <a:lnTo>
                    <a:pt x="174" y="17"/>
                  </a:lnTo>
                  <a:lnTo>
                    <a:pt x="182" y="13"/>
                  </a:lnTo>
                  <a:lnTo>
                    <a:pt x="191" y="9"/>
                  </a:lnTo>
                  <a:lnTo>
                    <a:pt x="199" y="6"/>
                  </a:lnTo>
                  <a:lnTo>
                    <a:pt x="205" y="0"/>
                  </a:lnTo>
                  <a:lnTo>
                    <a:pt x="213" y="5"/>
                  </a:lnTo>
                  <a:lnTo>
                    <a:pt x="222" y="6"/>
                  </a:lnTo>
                  <a:lnTo>
                    <a:pt x="230" y="7"/>
                  </a:lnTo>
                  <a:lnTo>
                    <a:pt x="237" y="10"/>
                  </a:lnTo>
                  <a:lnTo>
                    <a:pt x="238" y="14"/>
                  </a:lnTo>
                  <a:lnTo>
                    <a:pt x="240" y="17"/>
                  </a:lnTo>
                  <a:lnTo>
                    <a:pt x="244" y="24"/>
                  </a:lnTo>
                  <a:lnTo>
                    <a:pt x="250" y="30"/>
                  </a:lnTo>
                  <a:lnTo>
                    <a:pt x="252" y="37"/>
                  </a:lnTo>
                  <a:lnTo>
                    <a:pt x="255" y="44"/>
                  </a:lnTo>
                  <a:lnTo>
                    <a:pt x="255" y="51"/>
                  </a:lnTo>
                  <a:lnTo>
                    <a:pt x="255" y="58"/>
                  </a:lnTo>
                  <a:lnTo>
                    <a:pt x="254" y="65"/>
                  </a:lnTo>
                  <a:lnTo>
                    <a:pt x="251" y="79"/>
                  </a:lnTo>
                  <a:lnTo>
                    <a:pt x="245" y="92"/>
                  </a:lnTo>
                  <a:close/>
                  <a:moveTo>
                    <a:pt x="233" y="23"/>
                  </a:moveTo>
                  <a:lnTo>
                    <a:pt x="233" y="23"/>
                  </a:lnTo>
                  <a:lnTo>
                    <a:pt x="223" y="20"/>
                  </a:lnTo>
                  <a:lnTo>
                    <a:pt x="213" y="17"/>
                  </a:lnTo>
                  <a:lnTo>
                    <a:pt x="209" y="17"/>
                  </a:lnTo>
                  <a:lnTo>
                    <a:pt x="203" y="17"/>
                  </a:lnTo>
                  <a:lnTo>
                    <a:pt x="199" y="20"/>
                  </a:lnTo>
                  <a:lnTo>
                    <a:pt x="196" y="23"/>
                  </a:lnTo>
                  <a:lnTo>
                    <a:pt x="194" y="33"/>
                  </a:lnTo>
                  <a:lnTo>
                    <a:pt x="195" y="42"/>
                  </a:lnTo>
                  <a:lnTo>
                    <a:pt x="198" y="62"/>
                  </a:lnTo>
                  <a:lnTo>
                    <a:pt x="198" y="71"/>
                  </a:lnTo>
                  <a:lnTo>
                    <a:pt x="196" y="79"/>
                  </a:lnTo>
                  <a:lnTo>
                    <a:pt x="195" y="82"/>
                  </a:lnTo>
                  <a:lnTo>
                    <a:pt x="192" y="86"/>
                  </a:lnTo>
                  <a:lnTo>
                    <a:pt x="189" y="89"/>
                  </a:lnTo>
                  <a:lnTo>
                    <a:pt x="185" y="92"/>
                  </a:lnTo>
                  <a:lnTo>
                    <a:pt x="177" y="92"/>
                  </a:lnTo>
                  <a:lnTo>
                    <a:pt x="171" y="94"/>
                  </a:lnTo>
                  <a:lnTo>
                    <a:pt x="167" y="100"/>
                  </a:lnTo>
                  <a:lnTo>
                    <a:pt x="165" y="106"/>
                  </a:lnTo>
                  <a:lnTo>
                    <a:pt x="164" y="113"/>
                  </a:lnTo>
                  <a:lnTo>
                    <a:pt x="163" y="118"/>
                  </a:lnTo>
                  <a:lnTo>
                    <a:pt x="157" y="124"/>
                  </a:lnTo>
                  <a:lnTo>
                    <a:pt x="150" y="127"/>
                  </a:lnTo>
                  <a:lnTo>
                    <a:pt x="143" y="129"/>
                  </a:lnTo>
                  <a:lnTo>
                    <a:pt x="135" y="129"/>
                  </a:lnTo>
                  <a:lnTo>
                    <a:pt x="126" y="129"/>
                  </a:lnTo>
                  <a:lnTo>
                    <a:pt x="118" y="128"/>
                  </a:lnTo>
                  <a:lnTo>
                    <a:pt x="102" y="124"/>
                  </a:lnTo>
                  <a:lnTo>
                    <a:pt x="109" y="122"/>
                  </a:lnTo>
                  <a:lnTo>
                    <a:pt x="118" y="121"/>
                  </a:lnTo>
                  <a:lnTo>
                    <a:pt x="132" y="121"/>
                  </a:lnTo>
                  <a:lnTo>
                    <a:pt x="139" y="121"/>
                  </a:lnTo>
                  <a:lnTo>
                    <a:pt x="144" y="120"/>
                  </a:lnTo>
                  <a:lnTo>
                    <a:pt x="150" y="117"/>
                  </a:lnTo>
                  <a:lnTo>
                    <a:pt x="156" y="113"/>
                  </a:lnTo>
                  <a:lnTo>
                    <a:pt x="156" y="104"/>
                  </a:lnTo>
                  <a:lnTo>
                    <a:pt x="157" y="99"/>
                  </a:lnTo>
                  <a:lnTo>
                    <a:pt x="160" y="93"/>
                  </a:lnTo>
                  <a:lnTo>
                    <a:pt x="164" y="89"/>
                  </a:lnTo>
                  <a:lnTo>
                    <a:pt x="168" y="85"/>
                  </a:lnTo>
                  <a:lnTo>
                    <a:pt x="174" y="82"/>
                  </a:lnTo>
                  <a:lnTo>
                    <a:pt x="186" y="79"/>
                  </a:lnTo>
                  <a:lnTo>
                    <a:pt x="188" y="72"/>
                  </a:lnTo>
                  <a:lnTo>
                    <a:pt x="188" y="65"/>
                  </a:lnTo>
                  <a:lnTo>
                    <a:pt x="186" y="49"/>
                  </a:lnTo>
                  <a:lnTo>
                    <a:pt x="185" y="41"/>
                  </a:lnTo>
                  <a:lnTo>
                    <a:pt x="184" y="34"/>
                  </a:lnTo>
                  <a:lnTo>
                    <a:pt x="185" y="26"/>
                  </a:lnTo>
                  <a:lnTo>
                    <a:pt x="188" y="19"/>
                  </a:lnTo>
                  <a:lnTo>
                    <a:pt x="184" y="20"/>
                  </a:lnTo>
                  <a:lnTo>
                    <a:pt x="181" y="23"/>
                  </a:lnTo>
                  <a:lnTo>
                    <a:pt x="177" y="31"/>
                  </a:lnTo>
                  <a:lnTo>
                    <a:pt x="174" y="40"/>
                  </a:lnTo>
                  <a:lnTo>
                    <a:pt x="174" y="48"/>
                  </a:lnTo>
                  <a:lnTo>
                    <a:pt x="165" y="56"/>
                  </a:lnTo>
                  <a:lnTo>
                    <a:pt x="157" y="65"/>
                  </a:lnTo>
                  <a:lnTo>
                    <a:pt x="153" y="68"/>
                  </a:lnTo>
                  <a:lnTo>
                    <a:pt x="149" y="71"/>
                  </a:lnTo>
                  <a:lnTo>
                    <a:pt x="142" y="72"/>
                  </a:lnTo>
                  <a:lnTo>
                    <a:pt x="136" y="72"/>
                  </a:lnTo>
                  <a:lnTo>
                    <a:pt x="129" y="69"/>
                  </a:lnTo>
                  <a:lnTo>
                    <a:pt x="122" y="66"/>
                  </a:lnTo>
                  <a:lnTo>
                    <a:pt x="115" y="62"/>
                  </a:lnTo>
                  <a:lnTo>
                    <a:pt x="106" y="61"/>
                  </a:lnTo>
                  <a:lnTo>
                    <a:pt x="99" y="61"/>
                  </a:lnTo>
                  <a:lnTo>
                    <a:pt x="92" y="61"/>
                  </a:lnTo>
                  <a:lnTo>
                    <a:pt x="78" y="65"/>
                  </a:lnTo>
                  <a:lnTo>
                    <a:pt x="66" y="69"/>
                  </a:lnTo>
                  <a:lnTo>
                    <a:pt x="52" y="73"/>
                  </a:lnTo>
                  <a:lnTo>
                    <a:pt x="52" y="79"/>
                  </a:lnTo>
                  <a:lnTo>
                    <a:pt x="49" y="85"/>
                  </a:lnTo>
                  <a:lnTo>
                    <a:pt x="43" y="94"/>
                  </a:lnTo>
                  <a:lnTo>
                    <a:pt x="36" y="103"/>
                  </a:lnTo>
                  <a:lnTo>
                    <a:pt x="28" y="111"/>
                  </a:lnTo>
                  <a:lnTo>
                    <a:pt x="19" y="121"/>
                  </a:lnTo>
                  <a:lnTo>
                    <a:pt x="12" y="129"/>
                  </a:lnTo>
                  <a:lnTo>
                    <a:pt x="11" y="135"/>
                  </a:lnTo>
                  <a:lnTo>
                    <a:pt x="8" y="141"/>
                  </a:lnTo>
                  <a:lnTo>
                    <a:pt x="8" y="146"/>
                  </a:lnTo>
                  <a:lnTo>
                    <a:pt x="10" y="152"/>
                  </a:lnTo>
                  <a:lnTo>
                    <a:pt x="11" y="158"/>
                  </a:lnTo>
                  <a:lnTo>
                    <a:pt x="12" y="162"/>
                  </a:lnTo>
                  <a:lnTo>
                    <a:pt x="19" y="170"/>
                  </a:lnTo>
                  <a:lnTo>
                    <a:pt x="25" y="179"/>
                  </a:lnTo>
                  <a:lnTo>
                    <a:pt x="28" y="183"/>
                  </a:lnTo>
                  <a:lnTo>
                    <a:pt x="29" y="188"/>
                  </a:lnTo>
                  <a:lnTo>
                    <a:pt x="28" y="197"/>
                  </a:lnTo>
                  <a:lnTo>
                    <a:pt x="28" y="207"/>
                  </a:lnTo>
                  <a:lnTo>
                    <a:pt x="29" y="215"/>
                  </a:lnTo>
                  <a:lnTo>
                    <a:pt x="33" y="224"/>
                  </a:lnTo>
                  <a:lnTo>
                    <a:pt x="42" y="239"/>
                  </a:lnTo>
                  <a:lnTo>
                    <a:pt x="52" y="254"/>
                  </a:lnTo>
                  <a:lnTo>
                    <a:pt x="59" y="254"/>
                  </a:lnTo>
                  <a:lnTo>
                    <a:pt x="62" y="256"/>
                  </a:lnTo>
                  <a:lnTo>
                    <a:pt x="60" y="259"/>
                  </a:lnTo>
                  <a:lnTo>
                    <a:pt x="88" y="254"/>
                  </a:lnTo>
                  <a:lnTo>
                    <a:pt x="102" y="252"/>
                  </a:lnTo>
                  <a:lnTo>
                    <a:pt x="115" y="247"/>
                  </a:lnTo>
                  <a:lnTo>
                    <a:pt x="121" y="243"/>
                  </a:lnTo>
                  <a:lnTo>
                    <a:pt x="126" y="239"/>
                  </a:lnTo>
                  <a:lnTo>
                    <a:pt x="130" y="235"/>
                  </a:lnTo>
                  <a:lnTo>
                    <a:pt x="135" y="229"/>
                  </a:lnTo>
                  <a:lnTo>
                    <a:pt x="147" y="205"/>
                  </a:lnTo>
                  <a:lnTo>
                    <a:pt x="151" y="200"/>
                  </a:lnTo>
                  <a:lnTo>
                    <a:pt x="157" y="194"/>
                  </a:lnTo>
                  <a:lnTo>
                    <a:pt x="168" y="187"/>
                  </a:lnTo>
                  <a:lnTo>
                    <a:pt x="179" y="179"/>
                  </a:lnTo>
                  <a:lnTo>
                    <a:pt x="185" y="174"/>
                  </a:lnTo>
                  <a:lnTo>
                    <a:pt x="191" y="169"/>
                  </a:lnTo>
                  <a:lnTo>
                    <a:pt x="194" y="162"/>
                  </a:lnTo>
                  <a:lnTo>
                    <a:pt x="196" y="153"/>
                  </a:lnTo>
                  <a:lnTo>
                    <a:pt x="198" y="137"/>
                  </a:lnTo>
                  <a:lnTo>
                    <a:pt x="199" y="118"/>
                  </a:lnTo>
                  <a:lnTo>
                    <a:pt x="201" y="99"/>
                  </a:lnTo>
                  <a:lnTo>
                    <a:pt x="209" y="93"/>
                  </a:lnTo>
                  <a:lnTo>
                    <a:pt x="219" y="90"/>
                  </a:lnTo>
                  <a:lnTo>
                    <a:pt x="229" y="86"/>
                  </a:lnTo>
                  <a:lnTo>
                    <a:pt x="238" y="83"/>
                  </a:lnTo>
                  <a:lnTo>
                    <a:pt x="241" y="75"/>
                  </a:lnTo>
                  <a:lnTo>
                    <a:pt x="244" y="66"/>
                  </a:lnTo>
                  <a:lnTo>
                    <a:pt x="244" y="59"/>
                  </a:lnTo>
                  <a:lnTo>
                    <a:pt x="244" y="51"/>
                  </a:lnTo>
                  <a:lnTo>
                    <a:pt x="243" y="44"/>
                  </a:lnTo>
                  <a:lnTo>
                    <a:pt x="241" y="37"/>
                  </a:lnTo>
                  <a:lnTo>
                    <a:pt x="237" y="30"/>
                  </a:lnTo>
                  <a:lnTo>
                    <a:pt x="233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7356" name="Freeform 109"/>
          <p:cNvSpPr>
            <a:spLocks noEditPoints="1"/>
          </p:cNvSpPr>
          <p:nvPr/>
        </p:nvSpPr>
        <p:spPr bwMode="auto">
          <a:xfrm>
            <a:off x="8953501" y="1524000"/>
            <a:ext cx="1530351" cy="1854200"/>
          </a:xfrm>
          <a:custGeom>
            <a:avLst/>
            <a:gdLst>
              <a:gd name="T0" fmla="*/ 155894909 w 1680"/>
              <a:gd name="T1" fmla="*/ 776020975 h 2180"/>
              <a:gd name="T2" fmla="*/ 30805822 w 1680"/>
              <a:gd name="T3" fmla="*/ 883451239 h 2180"/>
              <a:gd name="T4" fmla="*/ 114354087 w 1680"/>
              <a:gd name="T5" fmla="*/ 673066945 h 2180"/>
              <a:gd name="T6" fmla="*/ 286118870 w 1680"/>
              <a:gd name="T7" fmla="*/ 250263415 h 2180"/>
              <a:gd name="T8" fmla="*/ 426611210 w 1680"/>
              <a:gd name="T9" fmla="*/ 177829688 h 2180"/>
              <a:gd name="T10" fmla="*/ 552166917 w 1680"/>
              <a:gd name="T11" fmla="*/ 210791282 h 2180"/>
              <a:gd name="T12" fmla="*/ 606777207 w 1680"/>
              <a:gd name="T13" fmla="*/ 336940461 h 2180"/>
              <a:gd name="T14" fmla="*/ 635249245 w 1680"/>
              <a:gd name="T15" fmla="*/ 161552066 h 2180"/>
              <a:gd name="T16" fmla="*/ 740734813 w 1680"/>
              <a:gd name="T17" fmla="*/ 3255269 h 2180"/>
              <a:gd name="T18" fmla="*/ 767339686 w 1680"/>
              <a:gd name="T19" fmla="*/ 102954030 h 2180"/>
              <a:gd name="T20" fmla="*/ 767806307 w 1680"/>
              <a:gd name="T21" fmla="*/ 281190706 h 2180"/>
              <a:gd name="T22" fmla="*/ 622179777 w 1680"/>
              <a:gd name="T23" fmla="*/ 520467348 h 2180"/>
              <a:gd name="T24" fmla="*/ 436879589 w 1680"/>
              <a:gd name="T25" fmla="*/ 718643266 h 2180"/>
              <a:gd name="T26" fmla="*/ 295454009 w 1680"/>
              <a:gd name="T27" fmla="*/ 699924352 h 2180"/>
              <a:gd name="T28" fmla="*/ 774341041 w 1680"/>
              <a:gd name="T29" fmla="*/ 76910600 h 2180"/>
              <a:gd name="T30" fmla="*/ 497090690 w 1680"/>
              <a:gd name="T31" fmla="*/ 151379270 h 2180"/>
              <a:gd name="T32" fmla="*/ 713196700 w 1680"/>
              <a:gd name="T33" fmla="*/ 232358478 h 2180"/>
              <a:gd name="T34" fmla="*/ 481220817 w 1680"/>
              <a:gd name="T35" fmla="*/ 204687094 h 2180"/>
              <a:gd name="T36" fmla="*/ 521361778 w 1680"/>
              <a:gd name="T37" fmla="*/ 158703785 h 2180"/>
              <a:gd name="T38" fmla="*/ 386936869 w 1680"/>
              <a:gd name="T39" fmla="*/ 246194169 h 2180"/>
              <a:gd name="T40" fmla="*/ 358465514 w 1680"/>
              <a:gd name="T41" fmla="*/ 239276642 h 2180"/>
              <a:gd name="T42" fmla="*/ 544232322 w 1680"/>
              <a:gd name="T43" fmla="*/ 223812997 h 2180"/>
              <a:gd name="T44" fmla="*/ 513426500 w 1680"/>
              <a:gd name="T45" fmla="*/ 233579443 h 2180"/>
              <a:gd name="T46" fmla="*/ 704794801 w 1680"/>
              <a:gd name="T47" fmla="*/ 412630096 h 2180"/>
              <a:gd name="T48" fmla="*/ 705728725 w 1680"/>
              <a:gd name="T49" fmla="*/ 298688655 h 2180"/>
              <a:gd name="T50" fmla="*/ 591374638 w 1680"/>
              <a:gd name="T51" fmla="*/ 442335783 h 2180"/>
              <a:gd name="T52" fmla="*/ 406540387 w 1680"/>
              <a:gd name="T53" fmla="*/ 280376729 h 2180"/>
              <a:gd name="T54" fmla="*/ 449481754 w 1680"/>
              <a:gd name="T55" fmla="*/ 246601158 h 2180"/>
              <a:gd name="T56" fmla="*/ 349596996 w 1680"/>
              <a:gd name="T57" fmla="*/ 247822123 h 2180"/>
              <a:gd name="T58" fmla="*/ 385070387 w 1680"/>
              <a:gd name="T59" fmla="*/ 253112334 h 2180"/>
              <a:gd name="T60" fmla="*/ 276317110 w 1680"/>
              <a:gd name="T61" fmla="*/ 308455101 h 2180"/>
              <a:gd name="T62" fmla="*/ 318324553 w 1680"/>
              <a:gd name="T63" fmla="*/ 252298357 h 2180"/>
              <a:gd name="T64" fmla="*/ 586707068 w 1680"/>
              <a:gd name="T65" fmla="*/ 335312507 h 2180"/>
              <a:gd name="T66" fmla="*/ 477019867 w 1680"/>
              <a:gd name="T67" fmla="*/ 294212421 h 2180"/>
              <a:gd name="T68" fmla="*/ 300588199 w 1680"/>
              <a:gd name="T69" fmla="*/ 490761023 h 2180"/>
              <a:gd name="T70" fmla="*/ 304321844 w 1680"/>
              <a:gd name="T71" fmla="*/ 290143175 h 2180"/>
              <a:gd name="T72" fmla="*/ 499891095 w 1680"/>
              <a:gd name="T73" fmla="*/ 382923770 h 2180"/>
              <a:gd name="T74" fmla="*/ 337461451 w 1680"/>
              <a:gd name="T75" fmla="*/ 336940461 h 2180"/>
              <a:gd name="T76" fmla="*/ 438746754 w 1680"/>
              <a:gd name="T77" fmla="*/ 310896393 h 2180"/>
              <a:gd name="T78" fmla="*/ 339328616 w 1680"/>
              <a:gd name="T79" fmla="*/ 359321633 h 2180"/>
              <a:gd name="T80" fmla="*/ 396272008 w 1680"/>
              <a:gd name="T81" fmla="*/ 332464226 h 2180"/>
              <a:gd name="T82" fmla="*/ 282851844 w 1680"/>
              <a:gd name="T83" fmla="*/ 325139073 h 2180"/>
              <a:gd name="T84" fmla="*/ 533963943 w 1680"/>
              <a:gd name="T85" fmla="*/ 341009707 h 2180"/>
              <a:gd name="T86" fmla="*/ 589507473 w 1680"/>
              <a:gd name="T87" fmla="*/ 342637661 h 2180"/>
              <a:gd name="T88" fmla="*/ 521361778 w 1680"/>
              <a:gd name="T89" fmla="*/ 347927234 h 2180"/>
              <a:gd name="T90" fmla="*/ 339795236 w 1680"/>
              <a:gd name="T91" fmla="*/ 381702805 h 2180"/>
              <a:gd name="T92" fmla="*/ 368267274 w 1680"/>
              <a:gd name="T93" fmla="*/ 371529371 h 2180"/>
              <a:gd name="T94" fmla="*/ 466284867 w 1680"/>
              <a:gd name="T95" fmla="*/ 524536594 h 2180"/>
              <a:gd name="T96" fmla="*/ 421943640 w 1680"/>
              <a:gd name="T97" fmla="*/ 528605840 h 2180"/>
              <a:gd name="T98" fmla="*/ 415408906 w 1680"/>
              <a:gd name="T99" fmla="*/ 383737747 h 2180"/>
              <a:gd name="T100" fmla="*/ 600242473 w 1680"/>
              <a:gd name="T101" fmla="*/ 462682651 h 2180"/>
              <a:gd name="T102" fmla="*/ 181566542 w 1680"/>
              <a:gd name="T103" fmla="*/ 541220567 h 2180"/>
              <a:gd name="T104" fmla="*/ 315057528 w 1680"/>
              <a:gd name="T105" fmla="*/ 660045230 h 2180"/>
              <a:gd name="T106" fmla="*/ 571303816 w 1680"/>
              <a:gd name="T107" fmla="*/ 573775173 h 2180"/>
              <a:gd name="T108" fmla="*/ 238976554 w 1680"/>
              <a:gd name="T109" fmla="*/ 472449097 h 2180"/>
              <a:gd name="T110" fmla="*/ 490089335 w 1680"/>
              <a:gd name="T111" fmla="*/ 671438991 h 2180"/>
              <a:gd name="T112" fmla="*/ 425677286 w 1680"/>
              <a:gd name="T113" fmla="*/ 656382335 h 2180"/>
              <a:gd name="T114" fmla="*/ 334194426 w 1680"/>
              <a:gd name="T115" fmla="*/ 662893511 h 2180"/>
              <a:gd name="T116" fmla="*/ 284718326 w 1680"/>
              <a:gd name="T117" fmla="*/ 670625015 h 2180"/>
              <a:gd name="T118" fmla="*/ 133957606 w 1680"/>
              <a:gd name="T119" fmla="*/ 699110375 h 2180"/>
              <a:gd name="T120" fmla="*/ 83548265 w 1680"/>
              <a:gd name="T121" fmla="*/ 760557330 h 2180"/>
              <a:gd name="T122" fmla="*/ 12135544 w 1680"/>
              <a:gd name="T123" fmla="*/ 844385456 h 218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80" h="2180">
                <a:moveTo>
                  <a:pt x="633" y="1720"/>
                </a:moveTo>
                <a:lnTo>
                  <a:pt x="633" y="1720"/>
                </a:lnTo>
                <a:lnTo>
                  <a:pt x="626" y="1720"/>
                </a:lnTo>
                <a:lnTo>
                  <a:pt x="620" y="1721"/>
                </a:lnTo>
                <a:lnTo>
                  <a:pt x="609" y="1724"/>
                </a:lnTo>
                <a:lnTo>
                  <a:pt x="602" y="1725"/>
                </a:lnTo>
                <a:lnTo>
                  <a:pt x="598" y="1727"/>
                </a:lnTo>
                <a:lnTo>
                  <a:pt x="595" y="1727"/>
                </a:lnTo>
                <a:lnTo>
                  <a:pt x="588" y="1724"/>
                </a:lnTo>
                <a:lnTo>
                  <a:pt x="582" y="1720"/>
                </a:lnTo>
                <a:lnTo>
                  <a:pt x="570" y="1710"/>
                </a:lnTo>
                <a:lnTo>
                  <a:pt x="564" y="1706"/>
                </a:lnTo>
                <a:lnTo>
                  <a:pt x="556" y="1700"/>
                </a:lnTo>
                <a:lnTo>
                  <a:pt x="549" y="1697"/>
                </a:lnTo>
                <a:lnTo>
                  <a:pt x="539" y="1695"/>
                </a:lnTo>
                <a:lnTo>
                  <a:pt x="536" y="1682"/>
                </a:lnTo>
                <a:lnTo>
                  <a:pt x="537" y="1671"/>
                </a:lnTo>
                <a:lnTo>
                  <a:pt x="542" y="1661"/>
                </a:lnTo>
                <a:lnTo>
                  <a:pt x="546" y="1652"/>
                </a:lnTo>
                <a:lnTo>
                  <a:pt x="543" y="1654"/>
                </a:lnTo>
                <a:lnTo>
                  <a:pt x="544" y="1648"/>
                </a:lnTo>
                <a:lnTo>
                  <a:pt x="520" y="1647"/>
                </a:lnTo>
                <a:lnTo>
                  <a:pt x="498" y="1647"/>
                </a:lnTo>
                <a:lnTo>
                  <a:pt x="477" y="1648"/>
                </a:lnTo>
                <a:lnTo>
                  <a:pt x="456" y="1651"/>
                </a:lnTo>
                <a:lnTo>
                  <a:pt x="462" y="1657"/>
                </a:lnTo>
                <a:lnTo>
                  <a:pt x="464" y="1662"/>
                </a:lnTo>
                <a:lnTo>
                  <a:pt x="470" y="1675"/>
                </a:lnTo>
                <a:lnTo>
                  <a:pt x="473" y="1690"/>
                </a:lnTo>
                <a:lnTo>
                  <a:pt x="474" y="1706"/>
                </a:lnTo>
                <a:lnTo>
                  <a:pt x="473" y="1723"/>
                </a:lnTo>
                <a:lnTo>
                  <a:pt x="471" y="1739"/>
                </a:lnTo>
                <a:lnTo>
                  <a:pt x="464" y="1773"/>
                </a:lnTo>
                <a:lnTo>
                  <a:pt x="460" y="1789"/>
                </a:lnTo>
                <a:lnTo>
                  <a:pt x="454" y="1804"/>
                </a:lnTo>
                <a:lnTo>
                  <a:pt x="447" y="1820"/>
                </a:lnTo>
                <a:lnTo>
                  <a:pt x="440" y="1834"/>
                </a:lnTo>
                <a:lnTo>
                  <a:pt x="425" y="1859"/>
                </a:lnTo>
                <a:lnTo>
                  <a:pt x="410" y="1880"/>
                </a:lnTo>
                <a:lnTo>
                  <a:pt x="389" y="1891"/>
                </a:lnTo>
                <a:lnTo>
                  <a:pt x="369" y="1905"/>
                </a:lnTo>
                <a:lnTo>
                  <a:pt x="360" y="1904"/>
                </a:lnTo>
                <a:lnTo>
                  <a:pt x="351" y="1904"/>
                </a:lnTo>
                <a:lnTo>
                  <a:pt x="334" y="1907"/>
                </a:lnTo>
                <a:lnTo>
                  <a:pt x="316" y="1911"/>
                </a:lnTo>
                <a:lnTo>
                  <a:pt x="304" y="1911"/>
                </a:lnTo>
                <a:lnTo>
                  <a:pt x="292" y="1911"/>
                </a:lnTo>
                <a:lnTo>
                  <a:pt x="282" y="1909"/>
                </a:lnTo>
                <a:lnTo>
                  <a:pt x="275" y="1905"/>
                </a:lnTo>
                <a:lnTo>
                  <a:pt x="266" y="1902"/>
                </a:lnTo>
                <a:lnTo>
                  <a:pt x="257" y="1900"/>
                </a:lnTo>
                <a:lnTo>
                  <a:pt x="241" y="1898"/>
                </a:lnTo>
                <a:lnTo>
                  <a:pt x="226" y="1897"/>
                </a:lnTo>
                <a:lnTo>
                  <a:pt x="210" y="1894"/>
                </a:lnTo>
                <a:lnTo>
                  <a:pt x="202" y="1893"/>
                </a:lnTo>
                <a:lnTo>
                  <a:pt x="195" y="1890"/>
                </a:lnTo>
                <a:lnTo>
                  <a:pt x="186" y="1897"/>
                </a:lnTo>
                <a:lnTo>
                  <a:pt x="181" y="1905"/>
                </a:lnTo>
                <a:lnTo>
                  <a:pt x="177" y="1915"/>
                </a:lnTo>
                <a:lnTo>
                  <a:pt x="174" y="1923"/>
                </a:lnTo>
                <a:lnTo>
                  <a:pt x="171" y="1935"/>
                </a:lnTo>
                <a:lnTo>
                  <a:pt x="171" y="1946"/>
                </a:lnTo>
                <a:lnTo>
                  <a:pt x="172" y="1959"/>
                </a:lnTo>
                <a:lnTo>
                  <a:pt x="175" y="1973"/>
                </a:lnTo>
                <a:lnTo>
                  <a:pt x="178" y="1981"/>
                </a:lnTo>
                <a:lnTo>
                  <a:pt x="181" y="1989"/>
                </a:lnTo>
                <a:lnTo>
                  <a:pt x="191" y="2002"/>
                </a:lnTo>
                <a:lnTo>
                  <a:pt x="193" y="2008"/>
                </a:lnTo>
                <a:lnTo>
                  <a:pt x="195" y="2013"/>
                </a:lnTo>
                <a:lnTo>
                  <a:pt x="193" y="2019"/>
                </a:lnTo>
                <a:lnTo>
                  <a:pt x="191" y="2026"/>
                </a:lnTo>
                <a:lnTo>
                  <a:pt x="165" y="2022"/>
                </a:lnTo>
                <a:lnTo>
                  <a:pt x="140" y="2017"/>
                </a:lnTo>
                <a:lnTo>
                  <a:pt x="118" y="2012"/>
                </a:lnTo>
                <a:lnTo>
                  <a:pt x="95" y="2003"/>
                </a:lnTo>
                <a:lnTo>
                  <a:pt x="85" y="2019"/>
                </a:lnTo>
                <a:lnTo>
                  <a:pt x="80" y="2036"/>
                </a:lnTo>
                <a:lnTo>
                  <a:pt x="75" y="2054"/>
                </a:lnTo>
                <a:lnTo>
                  <a:pt x="73" y="2072"/>
                </a:lnTo>
                <a:lnTo>
                  <a:pt x="73" y="2092"/>
                </a:lnTo>
                <a:lnTo>
                  <a:pt x="73" y="2112"/>
                </a:lnTo>
                <a:lnTo>
                  <a:pt x="78" y="2149"/>
                </a:lnTo>
                <a:lnTo>
                  <a:pt x="81" y="2166"/>
                </a:lnTo>
                <a:lnTo>
                  <a:pt x="81" y="2169"/>
                </a:lnTo>
                <a:lnTo>
                  <a:pt x="81" y="2173"/>
                </a:lnTo>
                <a:lnTo>
                  <a:pt x="78" y="2178"/>
                </a:lnTo>
                <a:lnTo>
                  <a:pt x="75" y="2180"/>
                </a:lnTo>
                <a:lnTo>
                  <a:pt x="66" y="2171"/>
                </a:lnTo>
                <a:lnTo>
                  <a:pt x="56" y="2159"/>
                </a:lnTo>
                <a:lnTo>
                  <a:pt x="46" y="2148"/>
                </a:lnTo>
                <a:lnTo>
                  <a:pt x="38" y="2134"/>
                </a:lnTo>
                <a:lnTo>
                  <a:pt x="29" y="2120"/>
                </a:lnTo>
                <a:lnTo>
                  <a:pt x="22" y="2105"/>
                </a:lnTo>
                <a:lnTo>
                  <a:pt x="15" y="2089"/>
                </a:lnTo>
                <a:lnTo>
                  <a:pt x="11" y="2072"/>
                </a:lnTo>
                <a:lnTo>
                  <a:pt x="5" y="2055"/>
                </a:lnTo>
                <a:lnTo>
                  <a:pt x="2" y="2039"/>
                </a:lnTo>
                <a:lnTo>
                  <a:pt x="1" y="2022"/>
                </a:lnTo>
                <a:lnTo>
                  <a:pt x="0" y="2005"/>
                </a:lnTo>
                <a:lnTo>
                  <a:pt x="0" y="1987"/>
                </a:lnTo>
                <a:lnTo>
                  <a:pt x="1" y="1971"/>
                </a:lnTo>
                <a:lnTo>
                  <a:pt x="5" y="1954"/>
                </a:lnTo>
                <a:lnTo>
                  <a:pt x="9" y="1937"/>
                </a:lnTo>
                <a:lnTo>
                  <a:pt x="19" y="1925"/>
                </a:lnTo>
                <a:lnTo>
                  <a:pt x="29" y="1911"/>
                </a:lnTo>
                <a:lnTo>
                  <a:pt x="50" y="1885"/>
                </a:lnTo>
                <a:lnTo>
                  <a:pt x="61" y="1880"/>
                </a:lnTo>
                <a:lnTo>
                  <a:pt x="73" y="1876"/>
                </a:lnTo>
                <a:lnTo>
                  <a:pt x="84" y="1873"/>
                </a:lnTo>
                <a:lnTo>
                  <a:pt x="97" y="1870"/>
                </a:lnTo>
                <a:lnTo>
                  <a:pt x="120" y="1867"/>
                </a:lnTo>
                <a:lnTo>
                  <a:pt x="144" y="1864"/>
                </a:lnTo>
                <a:lnTo>
                  <a:pt x="154" y="1862"/>
                </a:lnTo>
                <a:lnTo>
                  <a:pt x="165" y="1856"/>
                </a:lnTo>
                <a:lnTo>
                  <a:pt x="188" y="1845"/>
                </a:lnTo>
                <a:lnTo>
                  <a:pt x="217" y="1831"/>
                </a:lnTo>
                <a:lnTo>
                  <a:pt x="231" y="1824"/>
                </a:lnTo>
                <a:lnTo>
                  <a:pt x="245" y="1815"/>
                </a:lnTo>
                <a:lnTo>
                  <a:pt x="259" y="1804"/>
                </a:lnTo>
                <a:lnTo>
                  <a:pt x="268" y="1797"/>
                </a:lnTo>
                <a:lnTo>
                  <a:pt x="275" y="1790"/>
                </a:lnTo>
                <a:lnTo>
                  <a:pt x="280" y="1780"/>
                </a:lnTo>
                <a:lnTo>
                  <a:pt x="286" y="1770"/>
                </a:lnTo>
                <a:lnTo>
                  <a:pt x="289" y="1759"/>
                </a:lnTo>
                <a:lnTo>
                  <a:pt x="292" y="1745"/>
                </a:lnTo>
                <a:lnTo>
                  <a:pt x="276" y="1734"/>
                </a:lnTo>
                <a:lnTo>
                  <a:pt x="262" y="1721"/>
                </a:lnTo>
                <a:lnTo>
                  <a:pt x="251" y="1709"/>
                </a:lnTo>
                <a:lnTo>
                  <a:pt x="245" y="1699"/>
                </a:lnTo>
                <a:lnTo>
                  <a:pt x="243" y="1693"/>
                </a:lnTo>
                <a:lnTo>
                  <a:pt x="241" y="1686"/>
                </a:lnTo>
                <a:lnTo>
                  <a:pt x="243" y="1671"/>
                </a:lnTo>
                <a:lnTo>
                  <a:pt x="245" y="1654"/>
                </a:lnTo>
                <a:lnTo>
                  <a:pt x="248" y="1637"/>
                </a:lnTo>
                <a:lnTo>
                  <a:pt x="257" y="1600"/>
                </a:lnTo>
                <a:lnTo>
                  <a:pt x="265" y="1565"/>
                </a:lnTo>
                <a:lnTo>
                  <a:pt x="272" y="1530"/>
                </a:lnTo>
                <a:lnTo>
                  <a:pt x="280" y="1495"/>
                </a:lnTo>
                <a:lnTo>
                  <a:pt x="290" y="1440"/>
                </a:lnTo>
                <a:lnTo>
                  <a:pt x="301" y="1388"/>
                </a:lnTo>
                <a:lnTo>
                  <a:pt x="308" y="1373"/>
                </a:lnTo>
                <a:lnTo>
                  <a:pt x="318" y="1359"/>
                </a:lnTo>
                <a:lnTo>
                  <a:pt x="338" y="1334"/>
                </a:lnTo>
                <a:lnTo>
                  <a:pt x="353" y="1324"/>
                </a:lnTo>
                <a:lnTo>
                  <a:pt x="370" y="1317"/>
                </a:lnTo>
                <a:lnTo>
                  <a:pt x="389" y="1311"/>
                </a:lnTo>
                <a:lnTo>
                  <a:pt x="407" y="1307"/>
                </a:lnTo>
                <a:lnTo>
                  <a:pt x="426" y="1304"/>
                </a:lnTo>
                <a:lnTo>
                  <a:pt x="446" y="1303"/>
                </a:lnTo>
                <a:lnTo>
                  <a:pt x="484" y="1303"/>
                </a:lnTo>
                <a:lnTo>
                  <a:pt x="483" y="1254"/>
                </a:lnTo>
                <a:lnTo>
                  <a:pt x="480" y="1203"/>
                </a:lnTo>
                <a:lnTo>
                  <a:pt x="478" y="1153"/>
                </a:lnTo>
                <a:lnTo>
                  <a:pt x="478" y="1106"/>
                </a:lnTo>
                <a:lnTo>
                  <a:pt x="480" y="1102"/>
                </a:lnTo>
                <a:lnTo>
                  <a:pt x="481" y="1099"/>
                </a:lnTo>
                <a:lnTo>
                  <a:pt x="485" y="1094"/>
                </a:lnTo>
                <a:lnTo>
                  <a:pt x="491" y="1088"/>
                </a:lnTo>
                <a:lnTo>
                  <a:pt x="492" y="1085"/>
                </a:lnTo>
                <a:lnTo>
                  <a:pt x="494" y="1081"/>
                </a:lnTo>
                <a:lnTo>
                  <a:pt x="509" y="1074"/>
                </a:lnTo>
                <a:lnTo>
                  <a:pt x="525" y="1068"/>
                </a:lnTo>
                <a:lnTo>
                  <a:pt x="532" y="1066"/>
                </a:lnTo>
                <a:lnTo>
                  <a:pt x="540" y="1063"/>
                </a:lnTo>
                <a:lnTo>
                  <a:pt x="547" y="1063"/>
                </a:lnTo>
                <a:lnTo>
                  <a:pt x="556" y="1064"/>
                </a:lnTo>
                <a:lnTo>
                  <a:pt x="554" y="988"/>
                </a:lnTo>
                <a:lnTo>
                  <a:pt x="554" y="920"/>
                </a:lnTo>
                <a:lnTo>
                  <a:pt x="553" y="848"/>
                </a:lnTo>
                <a:lnTo>
                  <a:pt x="551" y="771"/>
                </a:lnTo>
                <a:lnTo>
                  <a:pt x="560" y="758"/>
                </a:lnTo>
                <a:lnTo>
                  <a:pt x="567" y="744"/>
                </a:lnTo>
                <a:lnTo>
                  <a:pt x="579" y="715"/>
                </a:lnTo>
                <a:lnTo>
                  <a:pt x="591" y="682"/>
                </a:lnTo>
                <a:lnTo>
                  <a:pt x="602" y="649"/>
                </a:lnTo>
                <a:lnTo>
                  <a:pt x="613" y="615"/>
                </a:lnTo>
                <a:lnTo>
                  <a:pt x="624" y="581"/>
                </a:lnTo>
                <a:lnTo>
                  <a:pt x="637" y="549"/>
                </a:lnTo>
                <a:lnTo>
                  <a:pt x="645" y="533"/>
                </a:lnTo>
                <a:lnTo>
                  <a:pt x="652" y="519"/>
                </a:lnTo>
                <a:lnTo>
                  <a:pt x="659" y="522"/>
                </a:lnTo>
                <a:lnTo>
                  <a:pt x="666" y="526"/>
                </a:lnTo>
                <a:lnTo>
                  <a:pt x="672" y="531"/>
                </a:lnTo>
                <a:lnTo>
                  <a:pt x="676" y="536"/>
                </a:lnTo>
                <a:lnTo>
                  <a:pt x="685" y="549"/>
                </a:lnTo>
                <a:lnTo>
                  <a:pt x="690" y="563"/>
                </a:lnTo>
                <a:lnTo>
                  <a:pt x="702" y="592"/>
                </a:lnTo>
                <a:lnTo>
                  <a:pt x="707" y="606"/>
                </a:lnTo>
                <a:lnTo>
                  <a:pt x="716" y="619"/>
                </a:lnTo>
                <a:lnTo>
                  <a:pt x="717" y="629"/>
                </a:lnTo>
                <a:lnTo>
                  <a:pt x="720" y="640"/>
                </a:lnTo>
                <a:lnTo>
                  <a:pt x="728" y="661"/>
                </a:lnTo>
                <a:lnTo>
                  <a:pt x="732" y="639"/>
                </a:lnTo>
                <a:lnTo>
                  <a:pt x="735" y="616"/>
                </a:lnTo>
                <a:lnTo>
                  <a:pt x="738" y="569"/>
                </a:lnTo>
                <a:lnTo>
                  <a:pt x="749" y="556"/>
                </a:lnTo>
                <a:lnTo>
                  <a:pt x="762" y="542"/>
                </a:lnTo>
                <a:lnTo>
                  <a:pt x="783" y="510"/>
                </a:lnTo>
                <a:lnTo>
                  <a:pt x="803" y="477"/>
                </a:lnTo>
                <a:lnTo>
                  <a:pt x="811" y="462"/>
                </a:lnTo>
                <a:lnTo>
                  <a:pt x="818" y="444"/>
                </a:lnTo>
                <a:lnTo>
                  <a:pt x="821" y="442"/>
                </a:lnTo>
                <a:lnTo>
                  <a:pt x="822" y="439"/>
                </a:lnTo>
                <a:lnTo>
                  <a:pt x="826" y="434"/>
                </a:lnTo>
                <a:lnTo>
                  <a:pt x="829" y="428"/>
                </a:lnTo>
                <a:lnTo>
                  <a:pt x="834" y="424"/>
                </a:lnTo>
                <a:lnTo>
                  <a:pt x="836" y="414"/>
                </a:lnTo>
                <a:lnTo>
                  <a:pt x="839" y="406"/>
                </a:lnTo>
                <a:lnTo>
                  <a:pt x="848" y="392"/>
                </a:lnTo>
                <a:lnTo>
                  <a:pt x="857" y="378"/>
                </a:lnTo>
                <a:lnTo>
                  <a:pt x="867" y="362"/>
                </a:lnTo>
                <a:lnTo>
                  <a:pt x="869" y="362"/>
                </a:lnTo>
                <a:lnTo>
                  <a:pt x="870" y="361"/>
                </a:lnTo>
                <a:lnTo>
                  <a:pt x="870" y="358"/>
                </a:lnTo>
                <a:lnTo>
                  <a:pt x="878" y="359"/>
                </a:lnTo>
                <a:lnTo>
                  <a:pt x="885" y="361"/>
                </a:lnTo>
                <a:lnTo>
                  <a:pt x="901" y="399"/>
                </a:lnTo>
                <a:lnTo>
                  <a:pt x="914" y="437"/>
                </a:lnTo>
                <a:lnTo>
                  <a:pt x="939" y="518"/>
                </a:lnTo>
                <a:lnTo>
                  <a:pt x="942" y="512"/>
                </a:lnTo>
                <a:lnTo>
                  <a:pt x="944" y="508"/>
                </a:lnTo>
                <a:lnTo>
                  <a:pt x="949" y="504"/>
                </a:lnTo>
                <a:lnTo>
                  <a:pt x="951" y="500"/>
                </a:lnTo>
                <a:lnTo>
                  <a:pt x="954" y="501"/>
                </a:lnTo>
                <a:lnTo>
                  <a:pt x="956" y="501"/>
                </a:lnTo>
                <a:lnTo>
                  <a:pt x="958" y="503"/>
                </a:lnTo>
                <a:lnTo>
                  <a:pt x="960" y="504"/>
                </a:lnTo>
                <a:lnTo>
                  <a:pt x="967" y="497"/>
                </a:lnTo>
                <a:lnTo>
                  <a:pt x="972" y="490"/>
                </a:lnTo>
                <a:lnTo>
                  <a:pt x="984" y="469"/>
                </a:lnTo>
                <a:lnTo>
                  <a:pt x="995" y="446"/>
                </a:lnTo>
                <a:lnTo>
                  <a:pt x="1006" y="424"/>
                </a:lnTo>
                <a:lnTo>
                  <a:pt x="1015" y="411"/>
                </a:lnTo>
                <a:lnTo>
                  <a:pt x="1023" y="400"/>
                </a:lnTo>
                <a:lnTo>
                  <a:pt x="1040" y="376"/>
                </a:lnTo>
                <a:lnTo>
                  <a:pt x="1048" y="365"/>
                </a:lnTo>
                <a:lnTo>
                  <a:pt x="1057" y="354"/>
                </a:lnTo>
                <a:lnTo>
                  <a:pt x="1062" y="341"/>
                </a:lnTo>
                <a:lnTo>
                  <a:pt x="1067" y="328"/>
                </a:lnTo>
                <a:lnTo>
                  <a:pt x="1069" y="331"/>
                </a:lnTo>
                <a:lnTo>
                  <a:pt x="1069" y="328"/>
                </a:lnTo>
                <a:lnTo>
                  <a:pt x="1069" y="327"/>
                </a:lnTo>
                <a:lnTo>
                  <a:pt x="1072" y="328"/>
                </a:lnTo>
                <a:lnTo>
                  <a:pt x="1075" y="317"/>
                </a:lnTo>
                <a:lnTo>
                  <a:pt x="1078" y="312"/>
                </a:lnTo>
                <a:lnTo>
                  <a:pt x="1082" y="305"/>
                </a:lnTo>
                <a:lnTo>
                  <a:pt x="1086" y="299"/>
                </a:lnTo>
                <a:lnTo>
                  <a:pt x="1092" y="295"/>
                </a:lnTo>
                <a:lnTo>
                  <a:pt x="1097" y="292"/>
                </a:lnTo>
                <a:lnTo>
                  <a:pt x="1106" y="292"/>
                </a:lnTo>
                <a:lnTo>
                  <a:pt x="1113" y="305"/>
                </a:lnTo>
                <a:lnTo>
                  <a:pt x="1118" y="319"/>
                </a:lnTo>
                <a:lnTo>
                  <a:pt x="1127" y="350"/>
                </a:lnTo>
                <a:lnTo>
                  <a:pt x="1135" y="379"/>
                </a:lnTo>
                <a:lnTo>
                  <a:pt x="1141" y="394"/>
                </a:lnTo>
                <a:lnTo>
                  <a:pt x="1148" y="407"/>
                </a:lnTo>
                <a:lnTo>
                  <a:pt x="1159" y="456"/>
                </a:lnTo>
                <a:lnTo>
                  <a:pt x="1166" y="479"/>
                </a:lnTo>
                <a:lnTo>
                  <a:pt x="1173" y="500"/>
                </a:lnTo>
                <a:lnTo>
                  <a:pt x="1177" y="510"/>
                </a:lnTo>
                <a:lnTo>
                  <a:pt x="1183" y="518"/>
                </a:lnTo>
                <a:lnTo>
                  <a:pt x="1187" y="526"/>
                </a:lnTo>
                <a:lnTo>
                  <a:pt x="1189" y="535"/>
                </a:lnTo>
                <a:lnTo>
                  <a:pt x="1189" y="539"/>
                </a:lnTo>
                <a:lnTo>
                  <a:pt x="1186" y="545"/>
                </a:lnTo>
                <a:lnTo>
                  <a:pt x="1183" y="549"/>
                </a:lnTo>
                <a:lnTo>
                  <a:pt x="1182" y="554"/>
                </a:lnTo>
                <a:lnTo>
                  <a:pt x="1179" y="564"/>
                </a:lnTo>
                <a:lnTo>
                  <a:pt x="1179" y="576"/>
                </a:lnTo>
                <a:lnTo>
                  <a:pt x="1176" y="598"/>
                </a:lnTo>
                <a:lnTo>
                  <a:pt x="1176" y="608"/>
                </a:lnTo>
                <a:lnTo>
                  <a:pt x="1173" y="618"/>
                </a:lnTo>
                <a:lnTo>
                  <a:pt x="1170" y="626"/>
                </a:lnTo>
                <a:lnTo>
                  <a:pt x="1166" y="635"/>
                </a:lnTo>
                <a:lnTo>
                  <a:pt x="1172" y="629"/>
                </a:lnTo>
                <a:lnTo>
                  <a:pt x="1179" y="620"/>
                </a:lnTo>
                <a:lnTo>
                  <a:pt x="1190" y="604"/>
                </a:lnTo>
                <a:lnTo>
                  <a:pt x="1201" y="583"/>
                </a:lnTo>
                <a:lnTo>
                  <a:pt x="1210" y="563"/>
                </a:lnTo>
                <a:lnTo>
                  <a:pt x="1214" y="563"/>
                </a:lnTo>
                <a:lnTo>
                  <a:pt x="1221" y="562"/>
                </a:lnTo>
                <a:lnTo>
                  <a:pt x="1227" y="560"/>
                </a:lnTo>
                <a:lnTo>
                  <a:pt x="1231" y="560"/>
                </a:lnTo>
                <a:lnTo>
                  <a:pt x="1234" y="563"/>
                </a:lnTo>
                <a:lnTo>
                  <a:pt x="1238" y="576"/>
                </a:lnTo>
                <a:lnTo>
                  <a:pt x="1241" y="591"/>
                </a:lnTo>
                <a:lnTo>
                  <a:pt x="1246" y="626"/>
                </a:lnTo>
                <a:lnTo>
                  <a:pt x="1250" y="660"/>
                </a:lnTo>
                <a:lnTo>
                  <a:pt x="1257" y="688"/>
                </a:lnTo>
                <a:lnTo>
                  <a:pt x="1264" y="715"/>
                </a:lnTo>
                <a:lnTo>
                  <a:pt x="1269" y="726"/>
                </a:lnTo>
                <a:lnTo>
                  <a:pt x="1270" y="741"/>
                </a:lnTo>
                <a:lnTo>
                  <a:pt x="1273" y="752"/>
                </a:lnTo>
                <a:lnTo>
                  <a:pt x="1279" y="764"/>
                </a:lnTo>
                <a:lnTo>
                  <a:pt x="1284" y="774"/>
                </a:lnTo>
                <a:lnTo>
                  <a:pt x="1288" y="786"/>
                </a:lnTo>
                <a:lnTo>
                  <a:pt x="1290" y="792"/>
                </a:lnTo>
                <a:lnTo>
                  <a:pt x="1290" y="799"/>
                </a:lnTo>
                <a:lnTo>
                  <a:pt x="1293" y="811"/>
                </a:lnTo>
                <a:lnTo>
                  <a:pt x="1294" y="816"/>
                </a:lnTo>
                <a:lnTo>
                  <a:pt x="1297" y="820"/>
                </a:lnTo>
                <a:lnTo>
                  <a:pt x="1298" y="824"/>
                </a:lnTo>
                <a:lnTo>
                  <a:pt x="1300" y="828"/>
                </a:lnTo>
                <a:lnTo>
                  <a:pt x="1300" y="842"/>
                </a:lnTo>
                <a:lnTo>
                  <a:pt x="1297" y="859"/>
                </a:lnTo>
                <a:lnTo>
                  <a:pt x="1290" y="890"/>
                </a:lnTo>
                <a:lnTo>
                  <a:pt x="1287" y="904"/>
                </a:lnTo>
                <a:lnTo>
                  <a:pt x="1281" y="918"/>
                </a:lnTo>
                <a:lnTo>
                  <a:pt x="1279" y="932"/>
                </a:lnTo>
                <a:lnTo>
                  <a:pt x="1277" y="948"/>
                </a:lnTo>
                <a:lnTo>
                  <a:pt x="1311" y="928"/>
                </a:lnTo>
                <a:lnTo>
                  <a:pt x="1349" y="904"/>
                </a:lnTo>
                <a:lnTo>
                  <a:pt x="1367" y="891"/>
                </a:lnTo>
                <a:lnTo>
                  <a:pt x="1384" y="877"/>
                </a:lnTo>
                <a:lnTo>
                  <a:pt x="1399" y="863"/>
                </a:lnTo>
                <a:lnTo>
                  <a:pt x="1415" y="848"/>
                </a:lnTo>
                <a:lnTo>
                  <a:pt x="1429" y="830"/>
                </a:lnTo>
                <a:lnTo>
                  <a:pt x="1443" y="810"/>
                </a:lnTo>
                <a:lnTo>
                  <a:pt x="1467" y="774"/>
                </a:lnTo>
                <a:lnTo>
                  <a:pt x="1471" y="769"/>
                </a:lnTo>
                <a:lnTo>
                  <a:pt x="1476" y="765"/>
                </a:lnTo>
                <a:lnTo>
                  <a:pt x="1481" y="759"/>
                </a:lnTo>
                <a:lnTo>
                  <a:pt x="1485" y="755"/>
                </a:lnTo>
                <a:lnTo>
                  <a:pt x="1486" y="747"/>
                </a:lnTo>
                <a:lnTo>
                  <a:pt x="1486" y="738"/>
                </a:lnTo>
                <a:lnTo>
                  <a:pt x="1486" y="730"/>
                </a:lnTo>
                <a:lnTo>
                  <a:pt x="1488" y="722"/>
                </a:lnTo>
                <a:lnTo>
                  <a:pt x="1495" y="710"/>
                </a:lnTo>
                <a:lnTo>
                  <a:pt x="1500" y="699"/>
                </a:lnTo>
                <a:lnTo>
                  <a:pt x="1506" y="685"/>
                </a:lnTo>
                <a:lnTo>
                  <a:pt x="1510" y="671"/>
                </a:lnTo>
                <a:lnTo>
                  <a:pt x="1526" y="619"/>
                </a:lnTo>
                <a:lnTo>
                  <a:pt x="1521" y="609"/>
                </a:lnTo>
                <a:lnTo>
                  <a:pt x="1516" y="601"/>
                </a:lnTo>
                <a:lnTo>
                  <a:pt x="1505" y="587"/>
                </a:lnTo>
                <a:lnTo>
                  <a:pt x="1492" y="573"/>
                </a:lnTo>
                <a:lnTo>
                  <a:pt x="1478" y="560"/>
                </a:lnTo>
                <a:lnTo>
                  <a:pt x="1448" y="538"/>
                </a:lnTo>
                <a:lnTo>
                  <a:pt x="1434" y="525"/>
                </a:lnTo>
                <a:lnTo>
                  <a:pt x="1422" y="512"/>
                </a:lnTo>
                <a:lnTo>
                  <a:pt x="1412" y="493"/>
                </a:lnTo>
                <a:lnTo>
                  <a:pt x="1401" y="474"/>
                </a:lnTo>
                <a:lnTo>
                  <a:pt x="1377" y="439"/>
                </a:lnTo>
                <a:lnTo>
                  <a:pt x="1374" y="425"/>
                </a:lnTo>
                <a:lnTo>
                  <a:pt x="1368" y="411"/>
                </a:lnTo>
                <a:lnTo>
                  <a:pt x="1361" y="397"/>
                </a:lnTo>
                <a:lnTo>
                  <a:pt x="1354" y="385"/>
                </a:lnTo>
                <a:lnTo>
                  <a:pt x="1340" y="359"/>
                </a:lnTo>
                <a:lnTo>
                  <a:pt x="1335" y="347"/>
                </a:lnTo>
                <a:lnTo>
                  <a:pt x="1330" y="333"/>
                </a:lnTo>
                <a:lnTo>
                  <a:pt x="1326" y="307"/>
                </a:lnTo>
                <a:lnTo>
                  <a:pt x="1323" y="293"/>
                </a:lnTo>
                <a:lnTo>
                  <a:pt x="1319" y="281"/>
                </a:lnTo>
                <a:lnTo>
                  <a:pt x="1319" y="276"/>
                </a:lnTo>
                <a:lnTo>
                  <a:pt x="1321" y="274"/>
                </a:lnTo>
                <a:lnTo>
                  <a:pt x="1323" y="272"/>
                </a:lnTo>
                <a:lnTo>
                  <a:pt x="1325" y="271"/>
                </a:lnTo>
                <a:lnTo>
                  <a:pt x="1325" y="251"/>
                </a:lnTo>
                <a:lnTo>
                  <a:pt x="1326" y="233"/>
                </a:lnTo>
                <a:lnTo>
                  <a:pt x="1332" y="215"/>
                </a:lnTo>
                <a:lnTo>
                  <a:pt x="1337" y="199"/>
                </a:lnTo>
                <a:lnTo>
                  <a:pt x="1346" y="182"/>
                </a:lnTo>
                <a:lnTo>
                  <a:pt x="1356" y="168"/>
                </a:lnTo>
                <a:lnTo>
                  <a:pt x="1366" y="154"/>
                </a:lnTo>
                <a:lnTo>
                  <a:pt x="1375" y="143"/>
                </a:lnTo>
                <a:lnTo>
                  <a:pt x="1389" y="137"/>
                </a:lnTo>
                <a:lnTo>
                  <a:pt x="1403" y="130"/>
                </a:lnTo>
                <a:lnTo>
                  <a:pt x="1426" y="116"/>
                </a:lnTo>
                <a:lnTo>
                  <a:pt x="1439" y="109"/>
                </a:lnTo>
                <a:lnTo>
                  <a:pt x="1451" y="104"/>
                </a:lnTo>
                <a:lnTo>
                  <a:pt x="1464" y="101"/>
                </a:lnTo>
                <a:lnTo>
                  <a:pt x="1471" y="101"/>
                </a:lnTo>
                <a:lnTo>
                  <a:pt x="1478" y="102"/>
                </a:lnTo>
                <a:lnTo>
                  <a:pt x="1492" y="95"/>
                </a:lnTo>
                <a:lnTo>
                  <a:pt x="1506" y="87"/>
                </a:lnTo>
                <a:lnTo>
                  <a:pt x="1521" y="79"/>
                </a:lnTo>
                <a:lnTo>
                  <a:pt x="1534" y="67"/>
                </a:lnTo>
                <a:lnTo>
                  <a:pt x="1544" y="56"/>
                </a:lnTo>
                <a:lnTo>
                  <a:pt x="1549" y="50"/>
                </a:lnTo>
                <a:lnTo>
                  <a:pt x="1552" y="43"/>
                </a:lnTo>
                <a:lnTo>
                  <a:pt x="1555" y="38"/>
                </a:lnTo>
                <a:lnTo>
                  <a:pt x="1555" y="31"/>
                </a:lnTo>
                <a:lnTo>
                  <a:pt x="1555" y="24"/>
                </a:lnTo>
                <a:lnTo>
                  <a:pt x="1554" y="17"/>
                </a:lnTo>
                <a:lnTo>
                  <a:pt x="1556" y="11"/>
                </a:lnTo>
                <a:lnTo>
                  <a:pt x="1561" y="7"/>
                </a:lnTo>
                <a:lnTo>
                  <a:pt x="1565" y="4"/>
                </a:lnTo>
                <a:lnTo>
                  <a:pt x="1569" y="1"/>
                </a:lnTo>
                <a:lnTo>
                  <a:pt x="1575" y="0"/>
                </a:lnTo>
                <a:lnTo>
                  <a:pt x="1579" y="1"/>
                </a:lnTo>
                <a:lnTo>
                  <a:pt x="1583" y="4"/>
                </a:lnTo>
                <a:lnTo>
                  <a:pt x="1587" y="8"/>
                </a:lnTo>
                <a:lnTo>
                  <a:pt x="1585" y="17"/>
                </a:lnTo>
                <a:lnTo>
                  <a:pt x="1583" y="27"/>
                </a:lnTo>
                <a:lnTo>
                  <a:pt x="1585" y="38"/>
                </a:lnTo>
                <a:lnTo>
                  <a:pt x="1587" y="48"/>
                </a:lnTo>
                <a:lnTo>
                  <a:pt x="1594" y="69"/>
                </a:lnTo>
                <a:lnTo>
                  <a:pt x="1596" y="80"/>
                </a:lnTo>
                <a:lnTo>
                  <a:pt x="1597" y="90"/>
                </a:lnTo>
                <a:lnTo>
                  <a:pt x="1596" y="107"/>
                </a:lnTo>
                <a:lnTo>
                  <a:pt x="1592" y="121"/>
                </a:lnTo>
                <a:lnTo>
                  <a:pt x="1587" y="135"/>
                </a:lnTo>
                <a:lnTo>
                  <a:pt x="1580" y="147"/>
                </a:lnTo>
                <a:lnTo>
                  <a:pt x="1573" y="160"/>
                </a:lnTo>
                <a:lnTo>
                  <a:pt x="1565" y="171"/>
                </a:lnTo>
                <a:lnTo>
                  <a:pt x="1547" y="194"/>
                </a:lnTo>
                <a:lnTo>
                  <a:pt x="1563" y="194"/>
                </a:lnTo>
                <a:lnTo>
                  <a:pt x="1580" y="194"/>
                </a:lnTo>
                <a:lnTo>
                  <a:pt x="1596" y="191"/>
                </a:lnTo>
                <a:lnTo>
                  <a:pt x="1604" y="188"/>
                </a:lnTo>
                <a:lnTo>
                  <a:pt x="1611" y="185"/>
                </a:lnTo>
                <a:lnTo>
                  <a:pt x="1617" y="180"/>
                </a:lnTo>
                <a:lnTo>
                  <a:pt x="1624" y="173"/>
                </a:lnTo>
                <a:lnTo>
                  <a:pt x="1638" y="156"/>
                </a:lnTo>
                <a:lnTo>
                  <a:pt x="1649" y="145"/>
                </a:lnTo>
                <a:lnTo>
                  <a:pt x="1659" y="133"/>
                </a:lnTo>
                <a:lnTo>
                  <a:pt x="1666" y="122"/>
                </a:lnTo>
                <a:lnTo>
                  <a:pt x="1670" y="109"/>
                </a:lnTo>
                <a:lnTo>
                  <a:pt x="1674" y="114"/>
                </a:lnTo>
                <a:lnTo>
                  <a:pt x="1677" y="118"/>
                </a:lnTo>
                <a:lnTo>
                  <a:pt x="1679" y="122"/>
                </a:lnTo>
                <a:lnTo>
                  <a:pt x="1680" y="128"/>
                </a:lnTo>
                <a:lnTo>
                  <a:pt x="1680" y="139"/>
                </a:lnTo>
                <a:lnTo>
                  <a:pt x="1679" y="149"/>
                </a:lnTo>
                <a:lnTo>
                  <a:pt x="1676" y="174"/>
                </a:lnTo>
                <a:lnTo>
                  <a:pt x="1673" y="188"/>
                </a:lnTo>
                <a:lnTo>
                  <a:pt x="1669" y="201"/>
                </a:lnTo>
                <a:lnTo>
                  <a:pt x="1663" y="212"/>
                </a:lnTo>
                <a:lnTo>
                  <a:pt x="1658" y="223"/>
                </a:lnTo>
                <a:lnTo>
                  <a:pt x="1651" y="232"/>
                </a:lnTo>
                <a:lnTo>
                  <a:pt x="1645" y="241"/>
                </a:lnTo>
                <a:lnTo>
                  <a:pt x="1645" y="248"/>
                </a:lnTo>
                <a:lnTo>
                  <a:pt x="1645" y="251"/>
                </a:lnTo>
                <a:lnTo>
                  <a:pt x="1644" y="253"/>
                </a:lnTo>
                <a:lnTo>
                  <a:pt x="1636" y="264"/>
                </a:lnTo>
                <a:lnTo>
                  <a:pt x="1625" y="274"/>
                </a:lnTo>
                <a:lnTo>
                  <a:pt x="1614" y="282"/>
                </a:lnTo>
                <a:lnTo>
                  <a:pt x="1601" y="292"/>
                </a:lnTo>
                <a:lnTo>
                  <a:pt x="1586" y="299"/>
                </a:lnTo>
                <a:lnTo>
                  <a:pt x="1572" y="306"/>
                </a:lnTo>
                <a:lnTo>
                  <a:pt x="1558" y="312"/>
                </a:lnTo>
                <a:lnTo>
                  <a:pt x="1545" y="316"/>
                </a:lnTo>
                <a:lnTo>
                  <a:pt x="1538" y="316"/>
                </a:lnTo>
                <a:lnTo>
                  <a:pt x="1531" y="316"/>
                </a:lnTo>
                <a:lnTo>
                  <a:pt x="1526" y="317"/>
                </a:lnTo>
                <a:lnTo>
                  <a:pt x="1520" y="317"/>
                </a:lnTo>
                <a:lnTo>
                  <a:pt x="1509" y="321"/>
                </a:lnTo>
                <a:lnTo>
                  <a:pt x="1499" y="326"/>
                </a:lnTo>
                <a:lnTo>
                  <a:pt x="1489" y="331"/>
                </a:lnTo>
                <a:lnTo>
                  <a:pt x="1479" y="338"/>
                </a:lnTo>
                <a:lnTo>
                  <a:pt x="1461" y="355"/>
                </a:lnTo>
                <a:lnTo>
                  <a:pt x="1446" y="372"/>
                </a:lnTo>
                <a:lnTo>
                  <a:pt x="1444" y="380"/>
                </a:lnTo>
                <a:lnTo>
                  <a:pt x="1444" y="389"/>
                </a:lnTo>
                <a:lnTo>
                  <a:pt x="1446" y="394"/>
                </a:lnTo>
                <a:lnTo>
                  <a:pt x="1448" y="400"/>
                </a:lnTo>
                <a:lnTo>
                  <a:pt x="1453" y="406"/>
                </a:lnTo>
                <a:lnTo>
                  <a:pt x="1457" y="410"/>
                </a:lnTo>
                <a:lnTo>
                  <a:pt x="1468" y="417"/>
                </a:lnTo>
                <a:lnTo>
                  <a:pt x="1479" y="424"/>
                </a:lnTo>
                <a:lnTo>
                  <a:pt x="1489" y="432"/>
                </a:lnTo>
                <a:lnTo>
                  <a:pt x="1495" y="437"/>
                </a:lnTo>
                <a:lnTo>
                  <a:pt x="1499" y="441"/>
                </a:lnTo>
                <a:lnTo>
                  <a:pt x="1502" y="446"/>
                </a:lnTo>
                <a:lnTo>
                  <a:pt x="1503" y="453"/>
                </a:lnTo>
                <a:lnTo>
                  <a:pt x="1512" y="458"/>
                </a:lnTo>
                <a:lnTo>
                  <a:pt x="1517" y="463"/>
                </a:lnTo>
                <a:lnTo>
                  <a:pt x="1523" y="469"/>
                </a:lnTo>
                <a:lnTo>
                  <a:pt x="1528" y="474"/>
                </a:lnTo>
                <a:lnTo>
                  <a:pt x="1547" y="512"/>
                </a:lnTo>
                <a:lnTo>
                  <a:pt x="1563" y="552"/>
                </a:lnTo>
                <a:lnTo>
                  <a:pt x="1580" y="591"/>
                </a:lnTo>
                <a:lnTo>
                  <a:pt x="1590" y="609"/>
                </a:lnTo>
                <a:lnTo>
                  <a:pt x="1601" y="626"/>
                </a:lnTo>
                <a:lnTo>
                  <a:pt x="1611" y="639"/>
                </a:lnTo>
                <a:lnTo>
                  <a:pt x="1620" y="653"/>
                </a:lnTo>
                <a:lnTo>
                  <a:pt x="1636" y="682"/>
                </a:lnTo>
                <a:lnTo>
                  <a:pt x="1642" y="688"/>
                </a:lnTo>
                <a:lnTo>
                  <a:pt x="1645" y="691"/>
                </a:lnTo>
                <a:lnTo>
                  <a:pt x="1649" y="692"/>
                </a:lnTo>
                <a:lnTo>
                  <a:pt x="1656" y="710"/>
                </a:lnTo>
                <a:lnTo>
                  <a:pt x="1662" y="729"/>
                </a:lnTo>
                <a:lnTo>
                  <a:pt x="1666" y="748"/>
                </a:lnTo>
                <a:lnTo>
                  <a:pt x="1669" y="766"/>
                </a:lnTo>
                <a:lnTo>
                  <a:pt x="1670" y="786"/>
                </a:lnTo>
                <a:lnTo>
                  <a:pt x="1669" y="806"/>
                </a:lnTo>
                <a:lnTo>
                  <a:pt x="1666" y="825"/>
                </a:lnTo>
                <a:lnTo>
                  <a:pt x="1662" y="847"/>
                </a:lnTo>
                <a:lnTo>
                  <a:pt x="1645" y="870"/>
                </a:lnTo>
                <a:lnTo>
                  <a:pt x="1638" y="882"/>
                </a:lnTo>
                <a:lnTo>
                  <a:pt x="1632" y="897"/>
                </a:lnTo>
                <a:lnTo>
                  <a:pt x="1589" y="945"/>
                </a:lnTo>
                <a:lnTo>
                  <a:pt x="1545" y="997"/>
                </a:lnTo>
                <a:lnTo>
                  <a:pt x="1523" y="1022"/>
                </a:lnTo>
                <a:lnTo>
                  <a:pt x="1500" y="1047"/>
                </a:lnTo>
                <a:lnTo>
                  <a:pt x="1476" y="1071"/>
                </a:lnTo>
                <a:lnTo>
                  <a:pt x="1453" y="1092"/>
                </a:lnTo>
                <a:lnTo>
                  <a:pt x="1448" y="1098"/>
                </a:lnTo>
                <a:lnTo>
                  <a:pt x="1446" y="1103"/>
                </a:lnTo>
                <a:lnTo>
                  <a:pt x="1441" y="1108"/>
                </a:lnTo>
                <a:lnTo>
                  <a:pt x="1437" y="1112"/>
                </a:lnTo>
                <a:lnTo>
                  <a:pt x="1434" y="1113"/>
                </a:lnTo>
                <a:lnTo>
                  <a:pt x="1430" y="1115"/>
                </a:lnTo>
                <a:lnTo>
                  <a:pt x="1427" y="1116"/>
                </a:lnTo>
                <a:lnTo>
                  <a:pt x="1425" y="1117"/>
                </a:lnTo>
                <a:lnTo>
                  <a:pt x="1422" y="1123"/>
                </a:lnTo>
                <a:lnTo>
                  <a:pt x="1419" y="1127"/>
                </a:lnTo>
                <a:lnTo>
                  <a:pt x="1412" y="1133"/>
                </a:lnTo>
                <a:lnTo>
                  <a:pt x="1403" y="1139"/>
                </a:lnTo>
                <a:lnTo>
                  <a:pt x="1385" y="1148"/>
                </a:lnTo>
                <a:lnTo>
                  <a:pt x="1370" y="1160"/>
                </a:lnTo>
                <a:lnTo>
                  <a:pt x="1364" y="1165"/>
                </a:lnTo>
                <a:lnTo>
                  <a:pt x="1360" y="1171"/>
                </a:lnTo>
                <a:lnTo>
                  <a:pt x="1360" y="1174"/>
                </a:lnTo>
                <a:lnTo>
                  <a:pt x="1360" y="1179"/>
                </a:lnTo>
                <a:lnTo>
                  <a:pt x="1360" y="1188"/>
                </a:lnTo>
                <a:lnTo>
                  <a:pt x="1359" y="1200"/>
                </a:lnTo>
                <a:lnTo>
                  <a:pt x="1356" y="1213"/>
                </a:lnTo>
                <a:lnTo>
                  <a:pt x="1349" y="1235"/>
                </a:lnTo>
                <a:lnTo>
                  <a:pt x="1340" y="1256"/>
                </a:lnTo>
                <a:lnTo>
                  <a:pt x="1333" y="1279"/>
                </a:lnTo>
                <a:lnTo>
                  <a:pt x="1319" y="1299"/>
                </a:lnTo>
                <a:lnTo>
                  <a:pt x="1307" y="1321"/>
                </a:lnTo>
                <a:lnTo>
                  <a:pt x="1297" y="1345"/>
                </a:lnTo>
                <a:lnTo>
                  <a:pt x="1288" y="1370"/>
                </a:lnTo>
                <a:lnTo>
                  <a:pt x="1281" y="1397"/>
                </a:lnTo>
                <a:lnTo>
                  <a:pt x="1276" y="1426"/>
                </a:lnTo>
                <a:lnTo>
                  <a:pt x="1273" y="1454"/>
                </a:lnTo>
                <a:lnTo>
                  <a:pt x="1273" y="1485"/>
                </a:lnTo>
                <a:lnTo>
                  <a:pt x="1273" y="1501"/>
                </a:lnTo>
                <a:lnTo>
                  <a:pt x="1270" y="1516"/>
                </a:lnTo>
                <a:lnTo>
                  <a:pt x="1269" y="1522"/>
                </a:lnTo>
                <a:lnTo>
                  <a:pt x="1264" y="1529"/>
                </a:lnTo>
                <a:lnTo>
                  <a:pt x="1260" y="1533"/>
                </a:lnTo>
                <a:lnTo>
                  <a:pt x="1255" y="1537"/>
                </a:lnTo>
                <a:lnTo>
                  <a:pt x="1250" y="1539"/>
                </a:lnTo>
                <a:lnTo>
                  <a:pt x="1245" y="1540"/>
                </a:lnTo>
                <a:lnTo>
                  <a:pt x="1234" y="1542"/>
                </a:lnTo>
                <a:lnTo>
                  <a:pt x="1208" y="1550"/>
                </a:lnTo>
                <a:lnTo>
                  <a:pt x="1203" y="1553"/>
                </a:lnTo>
                <a:lnTo>
                  <a:pt x="1197" y="1557"/>
                </a:lnTo>
                <a:lnTo>
                  <a:pt x="1179" y="1563"/>
                </a:lnTo>
                <a:lnTo>
                  <a:pt x="1159" y="1565"/>
                </a:lnTo>
                <a:lnTo>
                  <a:pt x="1140" y="1570"/>
                </a:lnTo>
                <a:lnTo>
                  <a:pt x="1121" y="1575"/>
                </a:lnTo>
                <a:lnTo>
                  <a:pt x="1117" y="1585"/>
                </a:lnTo>
                <a:lnTo>
                  <a:pt x="1114" y="1595"/>
                </a:lnTo>
                <a:lnTo>
                  <a:pt x="1109" y="1619"/>
                </a:lnTo>
                <a:lnTo>
                  <a:pt x="1102" y="1668"/>
                </a:lnTo>
                <a:lnTo>
                  <a:pt x="1076" y="1696"/>
                </a:lnTo>
                <a:lnTo>
                  <a:pt x="1051" y="1723"/>
                </a:lnTo>
                <a:lnTo>
                  <a:pt x="1038" y="1720"/>
                </a:lnTo>
                <a:lnTo>
                  <a:pt x="1023" y="1717"/>
                </a:lnTo>
                <a:lnTo>
                  <a:pt x="1008" y="1716"/>
                </a:lnTo>
                <a:lnTo>
                  <a:pt x="995" y="1717"/>
                </a:lnTo>
                <a:lnTo>
                  <a:pt x="991" y="1720"/>
                </a:lnTo>
                <a:lnTo>
                  <a:pt x="989" y="1724"/>
                </a:lnTo>
                <a:lnTo>
                  <a:pt x="985" y="1734"/>
                </a:lnTo>
                <a:lnTo>
                  <a:pt x="974" y="1737"/>
                </a:lnTo>
                <a:lnTo>
                  <a:pt x="964" y="1742"/>
                </a:lnTo>
                <a:lnTo>
                  <a:pt x="956" y="1748"/>
                </a:lnTo>
                <a:lnTo>
                  <a:pt x="949" y="1754"/>
                </a:lnTo>
                <a:lnTo>
                  <a:pt x="936" y="1766"/>
                </a:lnTo>
                <a:lnTo>
                  <a:pt x="928" y="1772"/>
                </a:lnTo>
                <a:lnTo>
                  <a:pt x="919" y="1777"/>
                </a:lnTo>
                <a:lnTo>
                  <a:pt x="911" y="1772"/>
                </a:lnTo>
                <a:lnTo>
                  <a:pt x="902" y="1770"/>
                </a:lnTo>
                <a:lnTo>
                  <a:pt x="892" y="1769"/>
                </a:lnTo>
                <a:lnTo>
                  <a:pt x="883" y="1768"/>
                </a:lnTo>
                <a:lnTo>
                  <a:pt x="863" y="1766"/>
                </a:lnTo>
                <a:lnTo>
                  <a:pt x="853" y="1763"/>
                </a:lnTo>
                <a:lnTo>
                  <a:pt x="843" y="1759"/>
                </a:lnTo>
                <a:lnTo>
                  <a:pt x="842" y="1789"/>
                </a:lnTo>
                <a:lnTo>
                  <a:pt x="841" y="1800"/>
                </a:lnTo>
                <a:lnTo>
                  <a:pt x="838" y="1811"/>
                </a:lnTo>
                <a:lnTo>
                  <a:pt x="832" y="1810"/>
                </a:lnTo>
                <a:lnTo>
                  <a:pt x="826" y="1810"/>
                </a:lnTo>
                <a:lnTo>
                  <a:pt x="822" y="1811"/>
                </a:lnTo>
                <a:lnTo>
                  <a:pt x="817" y="1812"/>
                </a:lnTo>
                <a:lnTo>
                  <a:pt x="807" y="1818"/>
                </a:lnTo>
                <a:lnTo>
                  <a:pt x="797" y="1825"/>
                </a:lnTo>
                <a:lnTo>
                  <a:pt x="787" y="1832"/>
                </a:lnTo>
                <a:lnTo>
                  <a:pt x="779" y="1839"/>
                </a:lnTo>
                <a:lnTo>
                  <a:pt x="770" y="1842"/>
                </a:lnTo>
                <a:lnTo>
                  <a:pt x="766" y="1843"/>
                </a:lnTo>
                <a:lnTo>
                  <a:pt x="762" y="1843"/>
                </a:lnTo>
                <a:lnTo>
                  <a:pt x="744" y="1839"/>
                </a:lnTo>
                <a:lnTo>
                  <a:pt x="721" y="1835"/>
                </a:lnTo>
                <a:lnTo>
                  <a:pt x="710" y="1834"/>
                </a:lnTo>
                <a:lnTo>
                  <a:pt x="700" y="1834"/>
                </a:lnTo>
                <a:lnTo>
                  <a:pt x="693" y="1834"/>
                </a:lnTo>
                <a:lnTo>
                  <a:pt x="688" y="1836"/>
                </a:lnTo>
                <a:lnTo>
                  <a:pt x="682" y="1838"/>
                </a:lnTo>
                <a:lnTo>
                  <a:pt x="678" y="1836"/>
                </a:lnTo>
                <a:lnTo>
                  <a:pt x="673" y="1834"/>
                </a:lnTo>
                <a:lnTo>
                  <a:pt x="671" y="1831"/>
                </a:lnTo>
                <a:lnTo>
                  <a:pt x="664" y="1822"/>
                </a:lnTo>
                <a:lnTo>
                  <a:pt x="659" y="1818"/>
                </a:lnTo>
                <a:lnTo>
                  <a:pt x="655" y="1814"/>
                </a:lnTo>
                <a:lnTo>
                  <a:pt x="645" y="1808"/>
                </a:lnTo>
                <a:lnTo>
                  <a:pt x="637" y="1807"/>
                </a:lnTo>
                <a:lnTo>
                  <a:pt x="630" y="1803"/>
                </a:lnTo>
                <a:lnTo>
                  <a:pt x="627" y="1800"/>
                </a:lnTo>
                <a:lnTo>
                  <a:pt x="626" y="1796"/>
                </a:lnTo>
                <a:lnTo>
                  <a:pt x="631" y="1762"/>
                </a:lnTo>
                <a:lnTo>
                  <a:pt x="633" y="1741"/>
                </a:lnTo>
                <a:lnTo>
                  <a:pt x="633" y="1720"/>
                </a:lnTo>
                <a:close/>
                <a:moveTo>
                  <a:pt x="1528" y="98"/>
                </a:moveTo>
                <a:lnTo>
                  <a:pt x="1528" y="98"/>
                </a:lnTo>
                <a:lnTo>
                  <a:pt x="1492" y="115"/>
                </a:lnTo>
                <a:lnTo>
                  <a:pt x="1453" y="130"/>
                </a:lnTo>
                <a:lnTo>
                  <a:pt x="1415" y="146"/>
                </a:lnTo>
                <a:lnTo>
                  <a:pt x="1395" y="154"/>
                </a:lnTo>
                <a:lnTo>
                  <a:pt x="1377" y="164"/>
                </a:lnTo>
                <a:lnTo>
                  <a:pt x="1370" y="171"/>
                </a:lnTo>
                <a:lnTo>
                  <a:pt x="1364" y="180"/>
                </a:lnTo>
                <a:lnTo>
                  <a:pt x="1359" y="189"/>
                </a:lnTo>
                <a:lnTo>
                  <a:pt x="1354" y="198"/>
                </a:lnTo>
                <a:lnTo>
                  <a:pt x="1350" y="208"/>
                </a:lnTo>
                <a:lnTo>
                  <a:pt x="1347" y="218"/>
                </a:lnTo>
                <a:lnTo>
                  <a:pt x="1344" y="239"/>
                </a:lnTo>
                <a:lnTo>
                  <a:pt x="1343" y="260"/>
                </a:lnTo>
                <a:lnTo>
                  <a:pt x="1346" y="282"/>
                </a:lnTo>
                <a:lnTo>
                  <a:pt x="1352" y="303"/>
                </a:lnTo>
                <a:lnTo>
                  <a:pt x="1360" y="323"/>
                </a:lnTo>
                <a:lnTo>
                  <a:pt x="1367" y="334"/>
                </a:lnTo>
                <a:lnTo>
                  <a:pt x="1374" y="344"/>
                </a:lnTo>
                <a:lnTo>
                  <a:pt x="1384" y="354"/>
                </a:lnTo>
                <a:lnTo>
                  <a:pt x="1392" y="361"/>
                </a:lnTo>
                <a:lnTo>
                  <a:pt x="1412" y="376"/>
                </a:lnTo>
                <a:lnTo>
                  <a:pt x="1427" y="389"/>
                </a:lnTo>
                <a:lnTo>
                  <a:pt x="1429" y="380"/>
                </a:lnTo>
                <a:lnTo>
                  <a:pt x="1432" y="375"/>
                </a:lnTo>
                <a:lnTo>
                  <a:pt x="1434" y="368"/>
                </a:lnTo>
                <a:lnTo>
                  <a:pt x="1436" y="361"/>
                </a:lnTo>
                <a:lnTo>
                  <a:pt x="1443" y="351"/>
                </a:lnTo>
                <a:lnTo>
                  <a:pt x="1450" y="342"/>
                </a:lnTo>
                <a:lnTo>
                  <a:pt x="1458" y="334"/>
                </a:lnTo>
                <a:lnTo>
                  <a:pt x="1468" y="328"/>
                </a:lnTo>
                <a:lnTo>
                  <a:pt x="1478" y="323"/>
                </a:lnTo>
                <a:lnTo>
                  <a:pt x="1488" y="317"/>
                </a:lnTo>
                <a:lnTo>
                  <a:pt x="1510" y="309"/>
                </a:lnTo>
                <a:lnTo>
                  <a:pt x="1554" y="295"/>
                </a:lnTo>
                <a:lnTo>
                  <a:pt x="1576" y="285"/>
                </a:lnTo>
                <a:lnTo>
                  <a:pt x="1586" y="281"/>
                </a:lnTo>
                <a:lnTo>
                  <a:pt x="1596" y="275"/>
                </a:lnTo>
                <a:lnTo>
                  <a:pt x="1606" y="265"/>
                </a:lnTo>
                <a:lnTo>
                  <a:pt x="1615" y="255"/>
                </a:lnTo>
                <a:lnTo>
                  <a:pt x="1625" y="247"/>
                </a:lnTo>
                <a:lnTo>
                  <a:pt x="1636" y="237"/>
                </a:lnTo>
                <a:lnTo>
                  <a:pt x="1646" y="219"/>
                </a:lnTo>
                <a:lnTo>
                  <a:pt x="1655" y="199"/>
                </a:lnTo>
                <a:lnTo>
                  <a:pt x="1659" y="189"/>
                </a:lnTo>
                <a:lnTo>
                  <a:pt x="1662" y="178"/>
                </a:lnTo>
                <a:lnTo>
                  <a:pt x="1665" y="167"/>
                </a:lnTo>
                <a:lnTo>
                  <a:pt x="1665" y="154"/>
                </a:lnTo>
                <a:lnTo>
                  <a:pt x="1652" y="167"/>
                </a:lnTo>
                <a:lnTo>
                  <a:pt x="1636" y="180"/>
                </a:lnTo>
                <a:lnTo>
                  <a:pt x="1620" y="189"/>
                </a:lnTo>
                <a:lnTo>
                  <a:pt x="1601" y="199"/>
                </a:lnTo>
                <a:lnTo>
                  <a:pt x="1582" y="205"/>
                </a:lnTo>
                <a:lnTo>
                  <a:pt x="1572" y="206"/>
                </a:lnTo>
                <a:lnTo>
                  <a:pt x="1561" y="208"/>
                </a:lnTo>
                <a:lnTo>
                  <a:pt x="1551" y="208"/>
                </a:lnTo>
                <a:lnTo>
                  <a:pt x="1540" y="206"/>
                </a:lnTo>
                <a:lnTo>
                  <a:pt x="1528" y="205"/>
                </a:lnTo>
                <a:lnTo>
                  <a:pt x="1517" y="201"/>
                </a:lnTo>
                <a:lnTo>
                  <a:pt x="1519" y="195"/>
                </a:lnTo>
                <a:lnTo>
                  <a:pt x="1521" y="189"/>
                </a:lnTo>
                <a:lnTo>
                  <a:pt x="1524" y="185"/>
                </a:lnTo>
                <a:lnTo>
                  <a:pt x="1530" y="181"/>
                </a:lnTo>
                <a:lnTo>
                  <a:pt x="1541" y="174"/>
                </a:lnTo>
                <a:lnTo>
                  <a:pt x="1552" y="168"/>
                </a:lnTo>
                <a:lnTo>
                  <a:pt x="1561" y="156"/>
                </a:lnTo>
                <a:lnTo>
                  <a:pt x="1568" y="142"/>
                </a:lnTo>
                <a:lnTo>
                  <a:pt x="1573" y="126"/>
                </a:lnTo>
                <a:lnTo>
                  <a:pt x="1579" y="109"/>
                </a:lnTo>
                <a:lnTo>
                  <a:pt x="1580" y="93"/>
                </a:lnTo>
                <a:lnTo>
                  <a:pt x="1580" y="76"/>
                </a:lnTo>
                <a:lnTo>
                  <a:pt x="1579" y="69"/>
                </a:lnTo>
                <a:lnTo>
                  <a:pt x="1576" y="60"/>
                </a:lnTo>
                <a:lnTo>
                  <a:pt x="1572" y="53"/>
                </a:lnTo>
                <a:lnTo>
                  <a:pt x="1568" y="45"/>
                </a:lnTo>
                <a:lnTo>
                  <a:pt x="1565" y="53"/>
                </a:lnTo>
                <a:lnTo>
                  <a:pt x="1561" y="60"/>
                </a:lnTo>
                <a:lnTo>
                  <a:pt x="1551" y="73"/>
                </a:lnTo>
                <a:lnTo>
                  <a:pt x="1540" y="86"/>
                </a:lnTo>
                <a:lnTo>
                  <a:pt x="1528" y="98"/>
                </a:lnTo>
                <a:close/>
                <a:moveTo>
                  <a:pt x="1082" y="352"/>
                </a:moveTo>
                <a:lnTo>
                  <a:pt x="1082" y="352"/>
                </a:lnTo>
                <a:lnTo>
                  <a:pt x="1081" y="351"/>
                </a:lnTo>
                <a:lnTo>
                  <a:pt x="1078" y="351"/>
                </a:lnTo>
                <a:lnTo>
                  <a:pt x="1076" y="352"/>
                </a:lnTo>
                <a:lnTo>
                  <a:pt x="1075" y="354"/>
                </a:lnTo>
                <a:lnTo>
                  <a:pt x="1075" y="357"/>
                </a:lnTo>
                <a:lnTo>
                  <a:pt x="1075" y="358"/>
                </a:lnTo>
                <a:lnTo>
                  <a:pt x="1069" y="364"/>
                </a:lnTo>
                <a:lnTo>
                  <a:pt x="1065" y="369"/>
                </a:lnTo>
                <a:lnTo>
                  <a:pt x="1065" y="372"/>
                </a:lnTo>
                <a:lnTo>
                  <a:pt x="1067" y="373"/>
                </a:lnTo>
                <a:lnTo>
                  <a:pt x="1068" y="372"/>
                </a:lnTo>
                <a:lnTo>
                  <a:pt x="1069" y="371"/>
                </a:lnTo>
                <a:lnTo>
                  <a:pt x="1075" y="371"/>
                </a:lnTo>
                <a:lnTo>
                  <a:pt x="1086" y="371"/>
                </a:lnTo>
                <a:lnTo>
                  <a:pt x="1086" y="373"/>
                </a:lnTo>
                <a:lnTo>
                  <a:pt x="1086" y="375"/>
                </a:lnTo>
                <a:lnTo>
                  <a:pt x="1090" y="378"/>
                </a:lnTo>
                <a:lnTo>
                  <a:pt x="1093" y="380"/>
                </a:lnTo>
                <a:lnTo>
                  <a:pt x="1095" y="382"/>
                </a:lnTo>
                <a:lnTo>
                  <a:pt x="1096" y="383"/>
                </a:lnTo>
                <a:lnTo>
                  <a:pt x="1100" y="382"/>
                </a:lnTo>
                <a:lnTo>
                  <a:pt x="1104" y="380"/>
                </a:lnTo>
                <a:lnTo>
                  <a:pt x="1107" y="378"/>
                </a:lnTo>
                <a:lnTo>
                  <a:pt x="1109" y="373"/>
                </a:lnTo>
                <a:lnTo>
                  <a:pt x="1111" y="365"/>
                </a:lnTo>
                <a:lnTo>
                  <a:pt x="1111" y="357"/>
                </a:lnTo>
                <a:lnTo>
                  <a:pt x="1109" y="348"/>
                </a:lnTo>
                <a:lnTo>
                  <a:pt x="1106" y="340"/>
                </a:lnTo>
                <a:lnTo>
                  <a:pt x="1102" y="334"/>
                </a:lnTo>
                <a:lnTo>
                  <a:pt x="1096" y="331"/>
                </a:lnTo>
                <a:lnTo>
                  <a:pt x="1096" y="333"/>
                </a:lnTo>
                <a:lnTo>
                  <a:pt x="1095" y="334"/>
                </a:lnTo>
                <a:lnTo>
                  <a:pt x="1090" y="338"/>
                </a:lnTo>
                <a:lnTo>
                  <a:pt x="1085" y="345"/>
                </a:lnTo>
                <a:lnTo>
                  <a:pt x="1083" y="348"/>
                </a:lnTo>
                <a:lnTo>
                  <a:pt x="1082" y="352"/>
                </a:lnTo>
                <a:close/>
                <a:moveTo>
                  <a:pt x="1409" y="463"/>
                </a:moveTo>
                <a:lnTo>
                  <a:pt x="1409" y="463"/>
                </a:lnTo>
                <a:lnTo>
                  <a:pt x="1412" y="472"/>
                </a:lnTo>
                <a:lnTo>
                  <a:pt x="1416" y="480"/>
                </a:lnTo>
                <a:lnTo>
                  <a:pt x="1425" y="493"/>
                </a:lnTo>
                <a:lnTo>
                  <a:pt x="1433" y="503"/>
                </a:lnTo>
                <a:lnTo>
                  <a:pt x="1441" y="512"/>
                </a:lnTo>
                <a:lnTo>
                  <a:pt x="1451" y="521"/>
                </a:lnTo>
                <a:lnTo>
                  <a:pt x="1472" y="538"/>
                </a:lnTo>
                <a:lnTo>
                  <a:pt x="1492" y="554"/>
                </a:lnTo>
                <a:lnTo>
                  <a:pt x="1500" y="564"/>
                </a:lnTo>
                <a:lnTo>
                  <a:pt x="1509" y="574"/>
                </a:lnTo>
                <a:lnTo>
                  <a:pt x="1517" y="584"/>
                </a:lnTo>
                <a:lnTo>
                  <a:pt x="1521" y="588"/>
                </a:lnTo>
                <a:lnTo>
                  <a:pt x="1527" y="591"/>
                </a:lnTo>
                <a:lnTo>
                  <a:pt x="1528" y="581"/>
                </a:lnTo>
                <a:lnTo>
                  <a:pt x="1528" y="571"/>
                </a:lnTo>
                <a:lnTo>
                  <a:pt x="1526" y="552"/>
                </a:lnTo>
                <a:lnTo>
                  <a:pt x="1524" y="535"/>
                </a:lnTo>
                <a:lnTo>
                  <a:pt x="1523" y="526"/>
                </a:lnTo>
                <a:lnTo>
                  <a:pt x="1523" y="519"/>
                </a:lnTo>
                <a:lnTo>
                  <a:pt x="1517" y="503"/>
                </a:lnTo>
                <a:lnTo>
                  <a:pt x="1509" y="488"/>
                </a:lnTo>
                <a:lnTo>
                  <a:pt x="1500" y="474"/>
                </a:lnTo>
                <a:lnTo>
                  <a:pt x="1490" y="463"/>
                </a:lnTo>
                <a:lnTo>
                  <a:pt x="1481" y="452"/>
                </a:lnTo>
                <a:lnTo>
                  <a:pt x="1469" y="441"/>
                </a:lnTo>
                <a:lnTo>
                  <a:pt x="1444" y="423"/>
                </a:lnTo>
                <a:lnTo>
                  <a:pt x="1419" y="404"/>
                </a:lnTo>
                <a:lnTo>
                  <a:pt x="1395" y="386"/>
                </a:lnTo>
                <a:lnTo>
                  <a:pt x="1382" y="376"/>
                </a:lnTo>
                <a:lnTo>
                  <a:pt x="1371" y="365"/>
                </a:lnTo>
                <a:lnTo>
                  <a:pt x="1360" y="354"/>
                </a:lnTo>
                <a:lnTo>
                  <a:pt x="1350" y="341"/>
                </a:lnTo>
                <a:lnTo>
                  <a:pt x="1363" y="372"/>
                </a:lnTo>
                <a:lnTo>
                  <a:pt x="1378" y="404"/>
                </a:lnTo>
                <a:lnTo>
                  <a:pt x="1409" y="463"/>
                </a:lnTo>
                <a:close/>
                <a:moveTo>
                  <a:pt x="1040" y="403"/>
                </a:moveTo>
                <a:lnTo>
                  <a:pt x="1040" y="403"/>
                </a:lnTo>
                <a:lnTo>
                  <a:pt x="1026" y="424"/>
                </a:lnTo>
                <a:lnTo>
                  <a:pt x="1013" y="446"/>
                </a:lnTo>
                <a:lnTo>
                  <a:pt x="1002" y="469"/>
                </a:lnTo>
                <a:lnTo>
                  <a:pt x="992" y="490"/>
                </a:lnTo>
                <a:lnTo>
                  <a:pt x="995" y="488"/>
                </a:lnTo>
                <a:lnTo>
                  <a:pt x="998" y="488"/>
                </a:lnTo>
                <a:lnTo>
                  <a:pt x="1005" y="487"/>
                </a:lnTo>
                <a:lnTo>
                  <a:pt x="1006" y="491"/>
                </a:lnTo>
                <a:lnTo>
                  <a:pt x="1008" y="496"/>
                </a:lnTo>
                <a:lnTo>
                  <a:pt x="1006" y="503"/>
                </a:lnTo>
                <a:lnTo>
                  <a:pt x="1003" y="511"/>
                </a:lnTo>
                <a:lnTo>
                  <a:pt x="1003" y="515"/>
                </a:lnTo>
                <a:lnTo>
                  <a:pt x="1005" y="519"/>
                </a:lnTo>
                <a:lnTo>
                  <a:pt x="1008" y="518"/>
                </a:lnTo>
                <a:lnTo>
                  <a:pt x="1009" y="517"/>
                </a:lnTo>
                <a:lnTo>
                  <a:pt x="1012" y="511"/>
                </a:lnTo>
                <a:lnTo>
                  <a:pt x="1015" y="505"/>
                </a:lnTo>
                <a:lnTo>
                  <a:pt x="1016" y="504"/>
                </a:lnTo>
                <a:lnTo>
                  <a:pt x="1017" y="503"/>
                </a:lnTo>
                <a:lnTo>
                  <a:pt x="1023" y="503"/>
                </a:lnTo>
                <a:lnTo>
                  <a:pt x="1026" y="501"/>
                </a:lnTo>
                <a:lnTo>
                  <a:pt x="1029" y="501"/>
                </a:lnTo>
                <a:lnTo>
                  <a:pt x="1031" y="503"/>
                </a:lnTo>
                <a:lnTo>
                  <a:pt x="1033" y="504"/>
                </a:lnTo>
                <a:lnTo>
                  <a:pt x="1033" y="507"/>
                </a:lnTo>
                <a:lnTo>
                  <a:pt x="1033" y="514"/>
                </a:lnTo>
                <a:lnTo>
                  <a:pt x="1034" y="521"/>
                </a:lnTo>
                <a:lnTo>
                  <a:pt x="1034" y="524"/>
                </a:lnTo>
                <a:lnTo>
                  <a:pt x="1036" y="525"/>
                </a:lnTo>
                <a:lnTo>
                  <a:pt x="1040" y="514"/>
                </a:lnTo>
                <a:lnTo>
                  <a:pt x="1043" y="508"/>
                </a:lnTo>
                <a:lnTo>
                  <a:pt x="1045" y="503"/>
                </a:lnTo>
                <a:lnTo>
                  <a:pt x="1050" y="500"/>
                </a:lnTo>
                <a:lnTo>
                  <a:pt x="1055" y="497"/>
                </a:lnTo>
                <a:lnTo>
                  <a:pt x="1061" y="497"/>
                </a:lnTo>
                <a:lnTo>
                  <a:pt x="1067" y="500"/>
                </a:lnTo>
                <a:lnTo>
                  <a:pt x="1068" y="510"/>
                </a:lnTo>
                <a:lnTo>
                  <a:pt x="1069" y="518"/>
                </a:lnTo>
                <a:lnTo>
                  <a:pt x="1074" y="525"/>
                </a:lnTo>
                <a:lnTo>
                  <a:pt x="1076" y="532"/>
                </a:lnTo>
                <a:lnTo>
                  <a:pt x="1085" y="545"/>
                </a:lnTo>
                <a:lnTo>
                  <a:pt x="1089" y="552"/>
                </a:lnTo>
                <a:lnTo>
                  <a:pt x="1092" y="559"/>
                </a:lnTo>
                <a:lnTo>
                  <a:pt x="1096" y="553"/>
                </a:lnTo>
                <a:lnTo>
                  <a:pt x="1100" y="547"/>
                </a:lnTo>
                <a:lnTo>
                  <a:pt x="1106" y="535"/>
                </a:lnTo>
                <a:lnTo>
                  <a:pt x="1109" y="521"/>
                </a:lnTo>
                <a:lnTo>
                  <a:pt x="1110" y="507"/>
                </a:lnTo>
                <a:lnTo>
                  <a:pt x="1110" y="476"/>
                </a:lnTo>
                <a:lnTo>
                  <a:pt x="1110" y="462"/>
                </a:lnTo>
                <a:lnTo>
                  <a:pt x="1111" y="448"/>
                </a:lnTo>
                <a:lnTo>
                  <a:pt x="1120" y="470"/>
                </a:lnTo>
                <a:lnTo>
                  <a:pt x="1130" y="493"/>
                </a:lnTo>
                <a:lnTo>
                  <a:pt x="1135" y="503"/>
                </a:lnTo>
                <a:lnTo>
                  <a:pt x="1141" y="512"/>
                </a:lnTo>
                <a:lnTo>
                  <a:pt x="1148" y="522"/>
                </a:lnTo>
                <a:lnTo>
                  <a:pt x="1156" y="529"/>
                </a:lnTo>
                <a:lnTo>
                  <a:pt x="1158" y="517"/>
                </a:lnTo>
                <a:lnTo>
                  <a:pt x="1158" y="505"/>
                </a:lnTo>
                <a:lnTo>
                  <a:pt x="1155" y="494"/>
                </a:lnTo>
                <a:lnTo>
                  <a:pt x="1152" y="483"/>
                </a:lnTo>
                <a:lnTo>
                  <a:pt x="1144" y="459"/>
                </a:lnTo>
                <a:lnTo>
                  <a:pt x="1137" y="437"/>
                </a:lnTo>
                <a:lnTo>
                  <a:pt x="1130" y="407"/>
                </a:lnTo>
                <a:lnTo>
                  <a:pt x="1126" y="396"/>
                </a:lnTo>
                <a:lnTo>
                  <a:pt x="1118" y="383"/>
                </a:lnTo>
                <a:lnTo>
                  <a:pt x="1117" y="390"/>
                </a:lnTo>
                <a:lnTo>
                  <a:pt x="1113" y="394"/>
                </a:lnTo>
                <a:lnTo>
                  <a:pt x="1106" y="397"/>
                </a:lnTo>
                <a:lnTo>
                  <a:pt x="1099" y="399"/>
                </a:lnTo>
                <a:lnTo>
                  <a:pt x="1093" y="397"/>
                </a:lnTo>
                <a:lnTo>
                  <a:pt x="1086" y="396"/>
                </a:lnTo>
                <a:lnTo>
                  <a:pt x="1082" y="392"/>
                </a:lnTo>
                <a:lnTo>
                  <a:pt x="1078" y="386"/>
                </a:lnTo>
                <a:lnTo>
                  <a:pt x="1061" y="396"/>
                </a:lnTo>
                <a:lnTo>
                  <a:pt x="1051" y="400"/>
                </a:lnTo>
                <a:lnTo>
                  <a:pt x="1040" y="403"/>
                </a:lnTo>
                <a:close/>
                <a:moveTo>
                  <a:pt x="853" y="424"/>
                </a:moveTo>
                <a:lnTo>
                  <a:pt x="853" y="424"/>
                </a:lnTo>
                <a:lnTo>
                  <a:pt x="857" y="424"/>
                </a:lnTo>
                <a:lnTo>
                  <a:pt x="862" y="424"/>
                </a:lnTo>
                <a:lnTo>
                  <a:pt x="869" y="427"/>
                </a:lnTo>
                <a:lnTo>
                  <a:pt x="874" y="430"/>
                </a:lnTo>
                <a:lnTo>
                  <a:pt x="877" y="431"/>
                </a:lnTo>
                <a:lnTo>
                  <a:pt x="880" y="432"/>
                </a:lnTo>
                <a:lnTo>
                  <a:pt x="884" y="425"/>
                </a:lnTo>
                <a:lnTo>
                  <a:pt x="885" y="420"/>
                </a:lnTo>
                <a:lnTo>
                  <a:pt x="887" y="413"/>
                </a:lnTo>
                <a:lnTo>
                  <a:pt x="887" y="407"/>
                </a:lnTo>
                <a:lnTo>
                  <a:pt x="885" y="403"/>
                </a:lnTo>
                <a:lnTo>
                  <a:pt x="883" y="397"/>
                </a:lnTo>
                <a:lnTo>
                  <a:pt x="874" y="387"/>
                </a:lnTo>
                <a:lnTo>
                  <a:pt x="867" y="397"/>
                </a:lnTo>
                <a:lnTo>
                  <a:pt x="862" y="404"/>
                </a:lnTo>
                <a:lnTo>
                  <a:pt x="856" y="414"/>
                </a:lnTo>
                <a:lnTo>
                  <a:pt x="855" y="418"/>
                </a:lnTo>
                <a:lnTo>
                  <a:pt x="853" y="424"/>
                </a:lnTo>
                <a:close/>
                <a:moveTo>
                  <a:pt x="810" y="553"/>
                </a:moveTo>
                <a:lnTo>
                  <a:pt x="810" y="553"/>
                </a:lnTo>
                <a:lnTo>
                  <a:pt x="815" y="546"/>
                </a:lnTo>
                <a:lnTo>
                  <a:pt x="818" y="539"/>
                </a:lnTo>
                <a:lnTo>
                  <a:pt x="822" y="521"/>
                </a:lnTo>
                <a:lnTo>
                  <a:pt x="824" y="512"/>
                </a:lnTo>
                <a:lnTo>
                  <a:pt x="826" y="503"/>
                </a:lnTo>
                <a:lnTo>
                  <a:pt x="831" y="494"/>
                </a:lnTo>
                <a:lnTo>
                  <a:pt x="838" y="487"/>
                </a:lnTo>
                <a:lnTo>
                  <a:pt x="835" y="517"/>
                </a:lnTo>
                <a:lnTo>
                  <a:pt x="829" y="545"/>
                </a:lnTo>
                <a:lnTo>
                  <a:pt x="825" y="573"/>
                </a:lnTo>
                <a:lnTo>
                  <a:pt x="822" y="601"/>
                </a:lnTo>
                <a:lnTo>
                  <a:pt x="825" y="604"/>
                </a:lnTo>
                <a:lnTo>
                  <a:pt x="829" y="605"/>
                </a:lnTo>
                <a:lnTo>
                  <a:pt x="832" y="605"/>
                </a:lnTo>
                <a:lnTo>
                  <a:pt x="836" y="605"/>
                </a:lnTo>
                <a:lnTo>
                  <a:pt x="842" y="601"/>
                </a:lnTo>
                <a:lnTo>
                  <a:pt x="846" y="594"/>
                </a:lnTo>
                <a:lnTo>
                  <a:pt x="856" y="577"/>
                </a:lnTo>
                <a:lnTo>
                  <a:pt x="862" y="570"/>
                </a:lnTo>
                <a:lnTo>
                  <a:pt x="867" y="564"/>
                </a:lnTo>
                <a:lnTo>
                  <a:pt x="867" y="546"/>
                </a:lnTo>
                <a:lnTo>
                  <a:pt x="866" y="531"/>
                </a:lnTo>
                <a:lnTo>
                  <a:pt x="866" y="518"/>
                </a:lnTo>
                <a:lnTo>
                  <a:pt x="866" y="511"/>
                </a:lnTo>
                <a:lnTo>
                  <a:pt x="869" y="504"/>
                </a:lnTo>
                <a:lnTo>
                  <a:pt x="873" y="515"/>
                </a:lnTo>
                <a:lnTo>
                  <a:pt x="876" y="529"/>
                </a:lnTo>
                <a:lnTo>
                  <a:pt x="878" y="560"/>
                </a:lnTo>
                <a:lnTo>
                  <a:pt x="881" y="574"/>
                </a:lnTo>
                <a:lnTo>
                  <a:pt x="884" y="587"/>
                </a:lnTo>
                <a:lnTo>
                  <a:pt x="887" y="592"/>
                </a:lnTo>
                <a:lnTo>
                  <a:pt x="890" y="595"/>
                </a:lnTo>
                <a:lnTo>
                  <a:pt x="894" y="599"/>
                </a:lnTo>
                <a:lnTo>
                  <a:pt x="898" y="601"/>
                </a:lnTo>
                <a:lnTo>
                  <a:pt x="905" y="587"/>
                </a:lnTo>
                <a:lnTo>
                  <a:pt x="914" y="571"/>
                </a:lnTo>
                <a:lnTo>
                  <a:pt x="921" y="557"/>
                </a:lnTo>
                <a:lnTo>
                  <a:pt x="926" y="540"/>
                </a:lnTo>
                <a:lnTo>
                  <a:pt x="923" y="529"/>
                </a:lnTo>
                <a:lnTo>
                  <a:pt x="919" y="518"/>
                </a:lnTo>
                <a:lnTo>
                  <a:pt x="914" y="491"/>
                </a:lnTo>
                <a:lnTo>
                  <a:pt x="907" y="465"/>
                </a:lnTo>
                <a:lnTo>
                  <a:pt x="901" y="452"/>
                </a:lnTo>
                <a:lnTo>
                  <a:pt x="895" y="439"/>
                </a:lnTo>
                <a:lnTo>
                  <a:pt x="891" y="446"/>
                </a:lnTo>
                <a:lnTo>
                  <a:pt x="885" y="449"/>
                </a:lnTo>
                <a:lnTo>
                  <a:pt x="878" y="449"/>
                </a:lnTo>
                <a:lnTo>
                  <a:pt x="871" y="448"/>
                </a:lnTo>
                <a:lnTo>
                  <a:pt x="856" y="442"/>
                </a:lnTo>
                <a:lnTo>
                  <a:pt x="843" y="438"/>
                </a:lnTo>
                <a:lnTo>
                  <a:pt x="834" y="458"/>
                </a:lnTo>
                <a:lnTo>
                  <a:pt x="822" y="476"/>
                </a:lnTo>
                <a:lnTo>
                  <a:pt x="800" y="512"/>
                </a:lnTo>
                <a:lnTo>
                  <a:pt x="776" y="547"/>
                </a:lnTo>
                <a:lnTo>
                  <a:pt x="766" y="566"/>
                </a:lnTo>
                <a:lnTo>
                  <a:pt x="756" y="585"/>
                </a:lnTo>
                <a:lnTo>
                  <a:pt x="762" y="587"/>
                </a:lnTo>
                <a:lnTo>
                  <a:pt x="768" y="588"/>
                </a:lnTo>
                <a:lnTo>
                  <a:pt x="773" y="588"/>
                </a:lnTo>
                <a:lnTo>
                  <a:pt x="777" y="590"/>
                </a:lnTo>
                <a:lnTo>
                  <a:pt x="787" y="580"/>
                </a:lnTo>
                <a:lnTo>
                  <a:pt x="796" y="570"/>
                </a:lnTo>
                <a:lnTo>
                  <a:pt x="803" y="560"/>
                </a:lnTo>
                <a:lnTo>
                  <a:pt x="810" y="553"/>
                </a:lnTo>
                <a:close/>
                <a:moveTo>
                  <a:pt x="975" y="514"/>
                </a:moveTo>
                <a:lnTo>
                  <a:pt x="975" y="514"/>
                </a:lnTo>
                <a:lnTo>
                  <a:pt x="980" y="526"/>
                </a:lnTo>
                <a:lnTo>
                  <a:pt x="984" y="540"/>
                </a:lnTo>
                <a:lnTo>
                  <a:pt x="988" y="569"/>
                </a:lnTo>
                <a:lnTo>
                  <a:pt x="991" y="583"/>
                </a:lnTo>
                <a:lnTo>
                  <a:pt x="994" y="597"/>
                </a:lnTo>
                <a:lnTo>
                  <a:pt x="999" y="609"/>
                </a:lnTo>
                <a:lnTo>
                  <a:pt x="1005" y="622"/>
                </a:lnTo>
                <a:lnTo>
                  <a:pt x="1005" y="612"/>
                </a:lnTo>
                <a:lnTo>
                  <a:pt x="1006" y="602"/>
                </a:lnTo>
                <a:lnTo>
                  <a:pt x="1009" y="585"/>
                </a:lnTo>
                <a:lnTo>
                  <a:pt x="1012" y="567"/>
                </a:lnTo>
                <a:lnTo>
                  <a:pt x="1013" y="556"/>
                </a:lnTo>
                <a:lnTo>
                  <a:pt x="1012" y="543"/>
                </a:lnTo>
                <a:lnTo>
                  <a:pt x="1003" y="540"/>
                </a:lnTo>
                <a:lnTo>
                  <a:pt x="996" y="538"/>
                </a:lnTo>
                <a:lnTo>
                  <a:pt x="991" y="533"/>
                </a:lnTo>
                <a:lnTo>
                  <a:pt x="988" y="531"/>
                </a:lnTo>
                <a:lnTo>
                  <a:pt x="987" y="528"/>
                </a:lnTo>
                <a:lnTo>
                  <a:pt x="987" y="521"/>
                </a:lnTo>
                <a:lnTo>
                  <a:pt x="988" y="514"/>
                </a:lnTo>
                <a:lnTo>
                  <a:pt x="988" y="510"/>
                </a:lnTo>
                <a:lnTo>
                  <a:pt x="987" y="508"/>
                </a:lnTo>
                <a:lnTo>
                  <a:pt x="985" y="508"/>
                </a:lnTo>
                <a:lnTo>
                  <a:pt x="982" y="508"/>
                </a:lnTo>
                <a:lnTo>
                  <a:pt x="981" y="511"/>
                </a:lnTo>
                <a:lnTo>
                  <a:pt x="978" y="512"/>
                </a:lnTo>
                <a:lnTo>
                  <a:pt x="975" y="514"/>
                </a:lnTo>
                <a:close/>
                <a:moveTo>
                  <a:pt x="1100" y="731"/>
                </a:moveTo>
                <a:lnTo>
                  <a:pt x="1100" y="731"/>
                </a:lnTo>
                <a:lnTo>
                  <a:pt x="1114" y="715"/>
                </a:lnTo>
                <a:lnTo>
                  <a:pt x="1127" y="695"/>
                </a:lnTo>
                <a:lnTo>
                  <a:pt x="1137" y="674"/>
                </a:lnTo>
                <a:lnTo>
                  <a:pt x="1145" y="651"/>
                </a:lnTo>
                <a:lnTo>
                  <a:pt x="1152" y="627"/>
                </a:lnTo>
                <a:lnTo>
                  <a:pt x="1158" y="604"/>
                </a:lnTo>
                <a:lnTo>
                  <a:pt x="1162" y="577"/>
                </a:lnTo>
                <a:lnTo>
                  <a:pt x="1166" y="550"/>
                </a:lnTo>
                <a:lnTo>
                  <a:pt x="1163" y="550"/>
                </a:lnTo>
                <a:lnTo>
                  <a:pt x="1161" y="550"/>
                </a:lnTo>
                <a:lnTo>
                  <a:pt x="1156" y="552"/>
                </a:lnTo>
                <a:lnTo>
                  <a:pt x="1152" y="550"/>
                </a:lnTo>
                <a:lnTo>
                  <a:pt x="1148" y="546"/>
                </a:lnTo>
                <a:lnTo>
                  <a:pt x="1145" y="542"/>
                </a:lnTo>
                <a:lnTo>
                  <a:pt x="1138" y="531"/>
                </a:lnTo>
                <a:lnTo>
                  <a:pt x="1133" y="521"/>
                </a:lnTo>
                <a:lnTo>
                  <a:pt x="1128" y="517"/>
                </a:lnTo>
                <a:lnTo>
                  <a:pt x="1123" y="514"/>
                </a:lnTo>
                <a:lnTo>
                  <a:pt x="1117" y="569"/>
                </a:lnTo>
                <a:lnTo>
                  <a:pt x="1110" y="622"/>
                </a:lnTo>
                <a:lnTo>
                  <a:pt x="1104" y="675"/>
                </a:lnTo>
                <a:lnTo>
                  <a:pt x="1100" y="731"/>
                </a:lnTo>
                <a:close/>
                <a:moveTo>
                  <a:pt x="1027" y="554"/>
                </a:moveTo>
                <a:lnTo>
                  <a:pt x="1027" y="554"/>
                </a:lnTo>
                <a:lnTo>
                  <a:pt x="1026" y="574"/>
                </a:lnTo>
                <a:lnTo>
                  <a:pt x="1023" y="594"/>
                </a:lnTo>
                <a:lnTo>
                  <a:pt x="1016" y="629"/>
                </a:lnTo>
                <a:lnTo>
                  <a:pt x="1015" y="646"/>
                </a:lnTo>
                <a:lnTo>
                  <a:pt x="1015" y="663"/>
                </a:lnTo>
                <a:lnTo>
                  <a:pt x="1016" y="679"/>
                </a:lnTo>
                <a:lnTo>
                  <a:pt x="1019" y="688"/>
                </a:lnTo>
                <a:lnTo>
                  <a:pt x="1022" y="696"/>
                </a:lnTo>
                <a:lnTo>
                  <a:pt x="1026" y="691"/>
                </a:lnTo>
                <a:lnTo>
                  <a:pt x="1029" y="684"/>
                </a:lnTo>
                <a:lnTo>
                  <a:pt x="1033" y="671"/>
                </a:lnTo>
                <a:lnTo>
                  <a:pt x="1036" y="665"/>
                </a:lnTo>
                <a:lnTo>
                  <a:pt x="1040" y="661"/>
                </a:lnTo>
                <a:lnTo>
                  <a:pt x="1045" y="660"/>
                </a:lnTo>
                <a:lnTo>
                  <a:pt x="1053" y="660"/>
                </a:lnTo>
                <a:lnTo>
                  <a:pt x="1058" y="661"/>
                </a:lnTo>
                <a:lnTo>
                  <a:pt x="1061" y="663"/>
                </a:lnTo>
                <a:lnTo>
                  <a:pt x="1065" y="665"/>
                </a:lnTo>
                <a:lnTo>
                  <a:pt x="1067" y="670"/>
                </a:lnTo>
                <a:lnTo>
                  <a:pt x="1071" y="678"/>
                </a:lnTo>
                <a:lnTo>
                  <a:pt x="1074" y="689"/>
                </a:lnTo>
                <a:lnTo>
                  <a:pt x="1079" y="712"/>
                </a:lnTo>
                <a:lnTo>
                  <a:pt x="1082" y="722"/>
                </a:lnTo>
                <a:lnTo>
                  <a:pt x="1086" y="730"/>
                </a:lnTo>
                <a:lnTo>
                  <a:pt x="1089" y="688"/>
                </a:lnTo>
                <a:lnTo>
                  <a:pt x="1093" y="646"/>
                </a:lnTo>
                <a:lnTo>
                  <a:pt x="1097" y="606"/>
                </a:lnTo>
                <a:lnTo>
                  <a:pt x="1100" y="574"/>
                </a:lnTo>
                <a:lnTo>
                  <a:pt x="1099" y="576"/>
                </a:lnTo>
                <a:lnTo>
                  <a:pt x="1097" y="576"/>
                </a:lnTo>
                <a:lnTo>
                  <a:pt x="1093" y="576"/>
                </a:lnTo>
                <a:lnTo>
                  <a:pt x="1086" y="574"/>
                </a:lnTo>
                <a:lnTo>
                  <a:pt x="1078" y="560"/>
                </a:lnTo>
                <a:lnTo>
                  <a:pt x="1069" y="546"/>
                </a:lnTo>
                <a:lnTo>
                  <a:pt x="1061" y="533"/>
                </a:lnTo>
                <a:lnTo>
                  <a:pt x="1051" y="521"/>
                </a:lnTo>
                <a:lnTo>
                  <a:pt x="1048" y="532"/>
                </a:lnTo>
                <a:lnTo>
                  <a:pt x="1043" y="540"/>
                </a:lnTo>
                <a:lnTo>
                  <a:pt x="1036" y="547"/>
                </a:lnTo>
                <a:lnTo>
                  <a:pt x="1027" y="554"/>
                </a:lnTo>
                <a:close/>
                <a:moveTo>
                  <a:pt x="929" y="580"/>
                </a:moveTo>
                <a:lnTo>
                  <a:pt x="929" y="580"/>
                </a:lnTo>
                <a:lnTo>
                  <a:pt x="935" y="577"/>
                </a:lnTo>
                <a:lnTo>
                  <a:pt x="939" y="576"/>
                </a:lnTo>
                <a:lnTo>
                  <a:pt x="943" y="577"/>
                </a:lnTo>
                <a:lnTo>
                  <a:pt x="946" y="580"/>
                </a:lnTo>
                <a:lnTo>
                  <a:pt x="953" y="585"/>
                </a:lnTo>
                <a:lnTo>
                  <a:pt x="956" y="588"/>
                </a:lnTo>
                <a:lnTo>
                  <a:pt x="960" y="591"/>
                </a:lnTo>
                <a:lnTo>
                  <a:pt x="967" y="585"/>
                </a:lnTo>
                <a:lnTo>
                  <a:pt x="974" y="580"/>
                </a:lnTo>
                <a:lnTo>
                  <a:pt x="970" y="564"/>
                </a:lnTo>
                <a:lnTo>
                  <a:pt x="967" y="549"/>
                </a:lnTo>
                <a:lnTo>
                  <a:pt x="961" y="536"/>
                </a:lnTo>
                <a:lnTo>
                  <a:pt x="958" y="531"/>
                </a:lnTo>
                <a:lnTo>
                  <a:pt x="954" y="525"/>
                </a:lnTo>
                <a:lnTo>
                  <a:pt x="946" y="538"/>
                </a:lnTo>
                <a:lnTo>
                  <a:pt x="937" y="552"/>
                </a:lnTo>
                <a:lnTo>
                  <a:pt x="932" y="567"/>
                </a:lnTo>
                <a:lnTo>
                  <a:pt x="929" y="580"/>
                </a:lnTo>
                <a:close/>
                <a:moveTo>
                  <a:pt x="1401" y="1122"/>
                </a:moveTo>
                <a:lnTo>
                  <a:pt x="1401" y="1122"/>
                </a:lnTo>
                <a:lnTo>
                  <a:pt x="1412" y="1108"/>
                </a:lnTo>
                <a:lnTo>
                  <a:pt x="1423" y="1095"/>
                </a:lnTo>
                <a:lnTo>
                  <a:pt x="1437" y="1084"/>
                </a:lnTo>
                <a:lnTo>
                  <a:pt x="1450" y="1073"/>
                </a:lnTo>
                <a:lnTo>
                  <a:pt x="1464" y="1061"/>
                </a:lnTo>
                <a:lnTo>
                  <a:pt x="1476" y="1049"/>
                </a:lnTo>
                <a:lnTo>
                  <a:pt x="1488" y="1036"/>
                </a:lnTo>
                <a:lnTo>
                  <a:pt x="1498" y="1021"/>
                </a:lnTo>
                <a:lnTo>
                  <a:pt x="1503" y="1016"/>
                </a:lnTo>
                <a:lnTo>
                  <a:pt x="1510" y="1014"/>
                </a:lnTo>
                <a:lnTo>
                  <a:pt x="1516" y="1002"/>
                </a:lnTo>
                <a:lnTo>
                  <a:pt x="1519" y="998"/>
                </a:lnTo>
                <a:lnTo>
                  <a:pt x="1521" y="991"/>
                </a:lnTo>
                <a:lnTo>
                  <a:pt x="1540" y="974"/>
                </a:lnTo>
                <a:lnTo>
                  <a:pt x="1558" y="956"/>
                </a:lnTo>
                <a:lnTo>
                  <a:pt x="1575" y="936"/>
                </a:lnTo>
                <a:lnTo>
                  <a:pt x="1590" y="917"/>
                </a:lnTo>
                <a:lnTo>
                  <a:pt x="1606" y="897"/>
                </a:lnTo>
                <a:lnTo>
                  <a:pt x="1621" y="875"/>
                </a:lnTo>
                <a:lnTo>
                  <a:pt x="1634" y="854"/>
                </a:lnTo>
                <a:lnTo>
                  <a:pt x="1648" y="831"/>
                </a:lnTo>
                <a:lnTo>
                  <a:pt x="1653" y="799"/>
                </a:lnTo>
                <a:lnTo>
                  <a:pt x="1655" y="783"/>
                </a:lnTo>
                <a:lnTo>
                  <a:pt x="1655" y="768"/>
                </a:lnTo>
                <a:lnTo>
                  <a:pt x="1655" y="752"/>
                </a:lnTo>
                <a:lnTo>
                  <a:pt x="1652" y="737"/>
                </a:lnTo>
                <a:lnTo>
                  <a:pt x="1649" y="723"/>
                </a:lnTo>
                <a:lnTo>
                  <a:pt x="1644" y="708"/>
                </a:lnTo>
                <a:lnTo>
                  <a:pt x="1641" y="703"/>
                </a:lnTo>
                <a:lnTo>
                  <a:pt x="1635" y="698"/>
                </a:lnTo>
                <a:lnTo>
                  <a:pt x="1624" y="685"/>
                </a:lnTo>
                <a:lnTo>
                  <a:pt x="1614" y="670"/>
                </a:lnTo>
                <a:lnTo>
                  <a:pt x="1603" y="651"/>
                </a:lnTo>
                <a:lnTo>
                  <a:pt x="1578" y="611"/>
                </a:lnTo>
                <a:lnTo>
                  <a:pt x="1573" y="602"/>
                </a:lnTo>
                <a:lnTo>
                  <a:pt x="1568" y="591"/>
                </a:lnTo>
                <a:lnTo>
                  <a:pt x="1559" y="566"/>
                </a:lnTo>
                <a:lnTo>
                  <a:pt x="1549" y="545"/>
                </a:lnTo>
                <a:lnTo>
                  <a:pt x="1545" y="536"/>
                </a:lnTo>
                <a:lnTo>
                  <a:pt x="1541" y="531"/>
                </a:lnTo>
                <a:lnTo>
                  <a:pt x="1541" y="533"/>
                </a:lnTo>
                <a:lnTo>
                  <a:pt x="1544" y="554"/>
                </a:lnTo>
                <a:lnTo>
                  <a:pt x="1544" y="578"/>
                </a:lnTo>
                <a:lnTo>
                  <a:pt x="1542" y="602"/>
                </a:lnTo>
                <a:lnTo>
                  <a:pt x="1540" y="626"/>
                </a:lnTo>
                <a:lnTo>
                  <a:pt x="1535" y="650"/>
                </a:lnTo>
                <a:lnTo>
                  <a:pt x="1530" y="672"/>
                </a:lnTo>
                <a:lnTo>
                  <a:pt x="1523" y="695"/>
                </a:lnTo>
                <a:lnTo>
                  <a:pt x="1513" y="713"/>
                </a:lnTo>
                <a:lnTo>
                  <a:pt x="1514" y="716"/>
                </a:lnTo>
                <a:lnTo>
                  <a:pt x="1514" y="720"/>
                </a:lnTo>
                <a:lnTo>
                  <a:pt x="1513" y="727"/>
                </a:lnTo>
                <a:lnTo>
                  <a:pt x="1512" y="734"/>
                </a:lnTo>
                <a:lnTo>
                  <a:pt x="1512" y="737"/>
                </a:lnTo>
                <a:lnTo>
                  <a:pt x="1512" y="741"/>
                </a:lnTo>
                <a:lnTo>
                  <a:pt x="1507" y="745"/>
                </a:lnTo>
                <a:lnTo>
                  <a:pt x="1503" y="751"/>
                </a:lnTo>
                <a:lnTo>
                  <a:pt x="1496" y="761"/>
                </a:lnTo>
                <a:lnTo>
                  <a:pt x="1490" y="772"/>
                </a:lnTo>
                <a:lnTo>
                  <a:pt x="1485" y="783"/>
                </a:lnTo>
                <a:lnTo>
                  <a:pt x="1472" y="800"/>
                </a:lnTo>
                <a:lnTo>
                  <a:pt x="1458" y="814"/>
                </a:lnTo>
                <a:lnTo>
                  <a:pt x="1444" y="830"/>
                </a:lnTo>
                <a:lnTo>
                  <a:pt x="1430" y="847"/>
                </a:lnTo>
                <a:lnTo>
                  <a:pt x="1427" y="851"/>
                </a:lnTo>
                <a:lnTo>
                  <a:pt x="1425" y="856"/>
                </a:lnTo>
                <a:lnTo>
                  <a:pt x="1423" y="861"/>
                </a:lnTo>
                <a:lnTo>
                  <a:pt x="1420" y="865"/>
                </a:lnTo>
                <a:lnTo>
                  <a:pt x="1415" y="872"/>
                </a:lnTo>
                <a:lnTo>
                  <a:pt x="1409" y="876"/>
                </a:lnTo>
                <a:lnTo>
                  <a:pt x="1395" y="886"/>
                </a:lnTo>
                <a:lnTo>
                  <a:pt x="1380" y="896"/>
                </a:lnTo>
                <a:lnTo>
                  <a:pt x="1366" y="907"/>
                </a:lnTo>
                <a:lnTo>
                  <a:pt x="1357" y="914"/>
                </a:lnTo>
                <a:lnTo>
                  <a:pt x="1349" y="922"/>
                </a:lnTo>
                <a:lnTo>
                  <a:pt x="1343" y="925"/>
                </a:lnTo>
                <a:lnTo>
                  <a:pt x="1337" y="928"/>
                </a:lnTo>
                <a:lnTo>
                  <a:pt x="1325" y="934"/>
                </a:lnTo>
                <a:lnTo>
                  <a:pt x="1321" y="936"/>
                </a:lnTo>
                <a:lnTo>
                  <a:pt x="1318" y="941"/>
                </a:lnTo>
                <a:lnTo>
                  <a:pt x="1315" y="945"/>
                </a:lnTo>
                <a:lnTo>
                  <a:pt x="1311" y="949"/>
                </a:lnTo>
                <a:lnTo>
                  <a:pt x="1301" y="956"/>
                </a:lnTo>
                <a:lnTo>
                  <a:pt x="1290" y="962"/>
                </a:lnTo>
                <a:lnTo>
                  <a:pt x="1279" y="967"/>
                </a:lnTo>
                <a:lnTo>
                  <a:pt x="1269" y="974"/>
                </a:lnTo>
                <a:lnTo>
                  <a:pt x="1262" y="1005"/>
                </a:lnTo>
                <a:lnTo>
                  <a:pt x="1257" y="1035"/>
                </a:lnTo>
                <a:lnTo>
                  <a:pt x="1253" y="1061"/>
                </a:lnTo>
                <a:lnTo>
                  <a:pt x="1248" y="1087"/>
                </a:lnTo>
                <a:lnTo>
                  <a:pt x="1249" y="1084"/>
                </a:lnTo>
                <a:lnTo>
                  <a:pt x="1252" y="1082"/>
                </a:lnTo>
                <a:lnTo>
                  <a:pt x="1256" y="1082"/>
                </a:lnTo>
                <a:lnTo>
                  <a:pt x="1260" y="1082"/>
                </a:lnTo>
                <a:lnTo>
                  <a:pt x="1267" y="1087"/>
                </a:lnTo>
                <a:lnTo>
                  <a:pt x="1264" y="1087"/>
                </a:lnTo>
                <a:lnTo>
                  <a:pt x="1279" y="1089"/>
                </a:lnTo>
                <a:lnTo>
                  <a:pt x="1290" y="1089"/>
                </a:lnTo>
                <a:lnTo>
                  <a:pt x="1301" y="1091"/>
                </a:lnTo>
                <a:lnTo>
                  <a:pt x="1307" y="1092"/>
                </a:lnTo>
                <a:lnTo>
                  <a:pt x="1311" y="1095"/>
                </a:lnTo>
                <a:lnTo>
                  <a:pt x="1325" y="1105"/>
                </a:lnTo>
                <a:lnTo>
                  <a:pt x="1336" y="1113"/>
                </a:lnTo>
                <a:lnTo>
                  <a:pt x="1344" y="1123"/>
                </a:lnTo>
                <a:lnTo>
                  <a:pt x="1352" y="1134"/>
                </a:lnTo>
                <a:lnTo>
                  <a:pt x="1356" y="1150"/>
                </a:lnTo>
                <a:lnTo>
                  <a:pt x="1368" y="1143"/>
                </a:lnTo>
                <a:lnTo>
                  <a:pt x="1380" y="1136"/>
                </a:lnTo>
                <a:lnTo>
                  <a:pt x="1389" y="1129"/>
                </a:lnTo>
                <a:lnTo>
                  <a:pt x="1401" y="1122"/>
                </a:lnTo>
                <a:close/>
                <a:moveTo>
                  <a:pt x="636" y="597"/>
                </a:moveTo>
                <a:lnTo>
                  <a:pt x="636" y="597"/>
                </a:lnTo>
                <a:lnTo>
                  <a:pt x="641" y="597"/>
                </a:lnTo>
                <a:lnTo>
                  <a:pt x="645" y="597"/>
                </a:lnTo>
                <a:lnTo>
                  <a:pt x="650" y="598"/>
                </a:lnTo>
                <a:lnTo>
                  <a:pt x="652" y="599"/>
                </a:lnTo>
                <a:lnTo>
                  <a:pt x="661" y="605"/>
                </a:lnTo>
                <a:lnTo>
                  <a:pt x="668" y="609"/>
                </a:lnTo>
                <a:lnTo>
                  <a:pt x="672" y="608"/>
                </a:lnTo>
                <a:lnTo>
                  <a:pt x="673" y="605"/>
                </a:lnTo>
                <a:lnTo>
                  <a:pt x="678" y="598"/>
                </a:lnTo>
                <a:lnTo>
                  <a:pt x="680" y="592"/>
                </a:lnTo>
                <a:lnTo>
                  <a:pt x="683" y="590"/>
                </a:lnTo>
                <a:lnTo>
                  <a:pt x="686" y="588"/>
                </a:lnTo>
                <a:lnTo>
                  <a:pt x="673" y="564"/>
                </a:lnTo>
                <a:lnTo>
                  <a:pt x="668" y="553"/>
                </a:lnTo>
                <a:lnTo>
                  <a:pt x="664" y="549"/>
                </a:lnTo>
                <a:lnTo>
                  <a:pt x="658" y="545"/>
                </a:lnTo>
                <a:lnTo>
                  <a:pt x="651" y="557"/>
                </a:lnTo>
                <a:lnTo>
                  <a:pt x="645" y="571"/>
                </a:lnTo>
                <a:lnTo>
                  <a:pt x="636" y="597"/>
                </a:lnTo>
                <a:close/>
                <a:moveTo>
                  <a:pt x="915" y="595"/>
                </a:moveTo>
                <a:lnTo>
                  <a:pt x="915" y="595"/>
                </a:lnTo>
                <a:lnTo>
                  <a:pt x="905" y="613"/>
                </a:lnTo>
                <a:lnTo>
                  <a:pt x="897" y="632"/>
                </a:lnTo>
                <a:lnTo>
                  <a:pt x="880" y="671"/>
                </a:lnTo>
                <a:lnTo>
                  <a:pt x="871" y="689"/>
                </a:lnTo>
                <a:lnTo>
                  <a:pt x="862" y="709"/>
                </a:lnTo>
                <a:lnTo>
                  <a:pt x="852" y="726"/>
                </a:lnTo>
                <a:lnTo>
                  <a:pt x="842" y="743"/>
                </a:lnTo>
                <a:lnTo>
                  <a:pt x="842" y="750"/>
                </a:lnTo>
                <a:lnTo>
                  <a:pt x="845" y="754"/>
                </a:lnTo>
                <a:lnTo>
                  <a:pt x="846" y="759"/>
                </a:lnTo>
                <a:lnTo>
                  <a:pt x="845" y="764"/>
                </a:lnTo>
                <a:lnTo>
                  <a:pt x="852" y="762"/>
                </a:lnTo>
                <a:lnTo>
                  <a:pt x="857" y="761"/>
                </a:lnTo>
                <a:lnTo>
                  <a:pt x="867" y="752"/>
                </a:lnTo>
                <a:lnTo>
                  <a:pt x="871" y="750"/>
                </a:lnTo>
                <a:lnTo>
                  <a:pt x="877" y="747"/>
                </a:lnTo>
                <a:lnTo>
                  <a:pt x="883" y="744"/>
                </a:lnTo>
                <a:lnTo>
                  <a:pt x="890" y="743"/>
                </a:lnTo>
                <a:lnTo>
                  <a:pt x="891" y="744"/>
                </a:lnTo>
                <a:lnTo>
                  <a:pt x="894" y="745"/>
                </a:lnTo>
                <a:lnTo>
                  <a:pt x="895" y="755"/>
                </a:lnTo>
                <a:lnTo>
                  <a:pt x="897" y="765"/>
                </a:lnTo>
                <a:lnTo>
                  <a:pt x="899" y="771"/>
                </a:lnTo>
                <a:lnTo>
                  <a:pt x="901" y="776"/>
                </a:lnTo>
                <a:lnTo>
                  <a:pt x="905" y="779"/>
                </a:lnTo>
                <a:lnTo>
                  <a:pt x="911" y="782"/>
                </a:lnTo>
                <a:lnTo>
                  <a:pt x="916" y="775"/>
                </a:lnTo>
                <a:lnTo>
                  <a:pt x="921" y="768"/>
                </a:lnTo>
                <a:lnTo>
                  <a:pt x="926" y="751"/>
                </a:lnTo>
                <a:lnTo>
                  <a:pt x="930" y="743"/>
                </a:lnTo>
                <a:lnTo>
                  <a:pt x="933" y="734"/>
                </a:lnTo>
                <a:lnTo>
                  <a:pt x="939" y="729"/>
                </a:lnTo>
                <a:lnTo>
                  <a:pt x="946" y="723"/>
                </a:lnTo>
                <a:lnTo>
                  <a:pt x="951" y="729"/>
                </a:lnTo>
                <a:lnTo>
                  <a:pt x="956" y="734"/>
                </a:lnTo>
                <a:lnTo>
                  <a:pt x="961" y="748"/>
                </a:lnTo>
                <a:lnTo>
                  <a:pt x="965" y="754"/>
                </a:lnTo>
                <a:lnTo>
                  <a:pt x="968" y="761"/>
                </a:lnTo>
                <a:lnTo>
                  <a:pt x="974" y="765"/>
                </a:lnTo>
                <a:lnTo>
                  <a:pt x="981" y="768"/>
                </a:lnTo>
                <a:lnTo>
                  <a:pt x="989" y="757"/>
                </a:lnTo>
                <a:lnTo>
                  <a:pt x="995" y="744"/>
                </a:lnTo>
                <a:lnTo>
                  <a:pt x="1002" y="730"/>
                </a:lnTo>
                <a:lnTo>
                  <a:pt x="1009" y="717"/>
                </a:lnTo>
                <a:lnTo>
                  <a:pt x="980" y="599"/>
                </a:lnTo>
                <a:lnTo>
                  <a:pt x="971" y="605"/>
                </a:lnTo>
                <a:lnTo>
                  <a:pt x="963" y="606"/>
                </a:lnTo>
                <a:lnTo>
                  <a:pt x="956" y="605"/>
                </a:lnTo>
                <a:lnTo>
                  <a:pt x="949" y="602"/>
                </a:lnTo>
                <a:lnTo>
                  <a:pt x="942" y="599"/>
                </a:lnTo>
                <a:lnTo>
                  <a:pt x="933" y="597"/>
                </a:lnTo>
                <a:lnTo>
                  <a:pt x="925" y="594"/>
                </a:lnTo>
                <a:lnTo>
                  <a:pt x="915" y="595"/>
                </a:lnTo>
                <a:close/>
                <a:moveTo>
                  <a:pt x="1214" y="599"/>
                </a:moveTo>
                <a:lnTo>
                  <a:pt x="1214" y="599"/>
                </a:lnTo>
                <a:lnTo>
                  <a:pt x="1207" y="613"/>
                </a:lnTo>
                <a:lnTo>
                  <a:pt x="1197" y="629"/>
                </a:lnTo>
                <a:lnTo>
                  <a:pt x="1189" y="642"/>
                </a:lnTo>
                <a:lnTo>
                  <a:pt x="1177" y="654"/>
                </a:lnTo>
                <a:lnTo>
                  <a:pt x="1179" y="654"/>
                </a:lnTo>
                <a:lnTo>
                  <a:pt x="1180" y="656"/>
                </a:lnTo>
                <a:lnTo>
                  <a:pt x="1182" y="658"/>
                </a:lnTo>
                <a:lnTo>
                  <a:pt x="1183" y="661"/>
                </a:lnTo>
                <a:lnTo>
                  <a:pt x="1184" y="661"/>
                </a:lnTo>
                <a:lnTo>
                  <a:pt x="1187" y="661"/>
                </a:lnTo>
                <a:lnTo>
                  <a:pt x="1193" y="658"/>
                </a:lnTo>
                <a:lnTo>
                  <a:pt x="1196" y="654"/>
                </a:lnTo>
                <a:lnTo>
                  <a:pt x="1200" y="643"/>
                </a:lnTo>
                <a:lnTo>
                  <a:pt x="1203" y="637"/>
                </a:lnTo>
                <a:lnTo>
                  <a:pt x="1207" y="633"/>
                </a:lnTo>
                <a:lnTo>
                  <a:pt x="1211" y="632"/>
                </a:lnTo>
                <a:lnTo>
                  <a:pt x="1218" y="632"/>
                </a:lnTo>
                <a:lnTo>
                  <a:pt x="1220" y="637"/>
                </a:lnTo>
                <a:lnTo>
                  <a:pt x="1222" y="642"/>
                </a:lnTo>
                <a:lnTo>
                  <a:pt x="1227" y="644"/>
                </a:lnTo>
                <a:lnTo>
                  <a:pt x="1232" y="646"/>
                </a:lnTo>
                <a:lnTo>
                  <a:pt x="1229" y="632"/>
                </a:lnTo>
                <a:lnTo>
                  <a:pt x="1228" y="618"/>
                </a:lnTo>
                <a:lnTo>
                  <a:pt x="1227" y="604"/>
                </a:lnTo>
                <a:lnTo>
                  <a:pt x="1224" y="598"/>
                </a:lnTo>
                <a:lnTo>
                  <a:pt x="1220" y="594"/>
                </a:lnTo>
                <a:lnTo>
                  <a:pt x="1220" y="598"/>
                </a:lnTo>
                <a:lnTo>
                  <a:pt x="1218" y="602"/>
                </a:lnTo>
                <a:lnTo>
                  <a:pt x="1217" y="604"/>
                </a:lnTo>
                <a:lnTo>
                  <a:pt x="1215" y="604"/>
                </a:lnTo>
                <a:lnTo>
                  <a:pt x="1214" y="599"/>
                </a:lnTo>
                <a:close/>
                <a:moveTo>
                  <a:pt x="789" y="595"/>
                </a:moveTo>
                <a:lnTo>
                  <a:pt x="789" y="595"/>
                </a:lnTo>
                <a:lnTo>
                  <a:pt x="770" y="604"/>
                </a:lnTo>
                <a:lnTo>
                  <a:pt x="761" y="606"/>
                </a:lnTo>
                <a:lnTo>
                  <a:pt x="749" y="609"/>
                </a:lnTo>
                <a:lnTo>
                  <a:pt x="746" y="654"/>
                </a:lnTo>
                <a:lnTo>
                  <a:pt x="744" y="692"/>
                </a:lnTo>
                <a:lnTo>
                  <a:pt x="759" y="716"/>
                </a:lnTo>
                <a:lnTo>
                  <a:pt x="773" y="737"/>
                </a:lnTo>
                <a:lnTo>
                  <a:pt x="779" y="729"/>
                </a:lnTo>
                <a:lnTo>
                  <a:pt x="783" y="717"/>
                </a:lnTo>
                <a:lnTo>
                  <a:pt x="779" y="717"/>
                </a:lnTo>
                <a:lnTo>
                  <a:pt x="775" y="715"/>
                </a:lnTo>
                <a:lnTo>
                  <a:pt x="769" y="710"/>
                </a:lnTo>
                <a:lnTo>
                  <a:pt x="769" y="698"/>
                </a:lnTo>
                <a:lnTo>
                  <a:pt x="776" y="696"/>
                </a:lnTo>
                <a:lnTo>
                  <a:pt x="779" y="696"/>
                </a:lnTo>
                <a:lnTo>
                  <a:pt x="782" y="701"/>
                </a:lnTo>
                <a:lnTo>
                  <a:pt x="782" y="688"/>
                </a:lnTo>
                <a:lnTo>
                  <a:pt x="783" y="674"/>
                </a:lnTo>
                <a:lnTo>
                  <a:pt x="786" y="644"/>
                </a:lnTo>
                <a:lnTo>
                  <a:pt x="790" y="616"/>
                </a:lnTo>
                <a:lnTo>
                  <a:pt x="790" y="604"/>
                </a:lnTo>
                <a:lnTo>
                  <a:pt x="789" y="595"/>
                </a:lnTo>
                <a:close/>
                <a:moveTo>
                  <a:pt x="797" y="691"/>
                </a:moveTo>
                <a:lnTo>
                  <a:pt x="797" y="691"/>
                </a:lnTo>
                <a:lnTo>
                  <a:pt x="800" y="686"/>
                </a:lnTo>
                <a:lnTo>
                  <a:pt x="804" y="684"/>
                </a:lnTo>
                <a:lnTo>
                  <a:pt x="808" y="682"/>
                </a:lnTo>
                <a:lnTo>
                  <a:pt x="811" y="682"/>
                </a:lnTo>
                <a:lnTo>
                  <a:pt x="814" y="684"/>
                </a:lnTo>
                <a:lnTo>
                  <a:pt x="818" y="685"/>
                </a:lnTo>
                <a:lnTo>
                  <a:pt x="824" y="692"/>
                </a:lnTo>
                <a:lnTo>
                  <a:pt x="828" y="699"/>
                </a:lnTo>
                <a:lnTo>
                  <a:pt x="832" y="709"/>
                </a:lnTo>
                <a:lnTo>
                  <a:pt x="835" y="717"/>
                </a:lnTo>
                <a:lnTo>
                  <a:pt x="835" y="726"/>
                </a:lnTo>
                <a:lnTo>
                  <a:pt x="842" y="715"/>
                </a:lnTo>
                <a:lnTo>
                  <a:pt x="846" y="702"/>
                </a:lnTo>
                <a:lnTo>
                  <a:pt x="850" y="689"/>
                </a:lnTo>
                <a:lnTo>
                  <a:pt x="852" y="674"/>
                </a:lnTo>
                <a:lnTo>
                  <a:pt x="853" y="644"/>
                </a:lnTo>
                <a:lnTo>
                  <a:pt x="855" y="615"/>
                </a:lnTo>
                <a:lnTo>
                  <a:pt x="852" y="618"/>
                </a:lnTo>
                <a:lnTo>
                  <a:pt x="849" y="620"/>
                </a:lnTo>
                <a:lnTo>
                  <a:pt x="843" y="622"/>
                </a:lnTo>
                <a:lnTo>
                  <a:pt x="838" y="623"/>
                </a:lnTo>
                <a:lnTo>
                  <a:pt x="825" y="622"/>
                </a:lnTo>
                <a:lnTo>
                  <a:pt x="819" y="619"/>
                </a:lnTo>
                <a:lnTo>
                  <a:pt x="814" y="616"/>
                </a:lnTo>
                <a:lnTo>
                  <a:pt x="812" y="612"/>
                </a:lnTo>
                <a:lnTo>
                  <a:pt x="811" y="605"/>
                </a:lnTo>
                <a:lnTo>
                  <a:pt x="810" y="599"/>
                </a:lnTo>
                <a:lnTo>
                  <a:pt x="808" y="597"/>
                </a:lnTo>
                <a:lnTo>
                  <a:pt x="807" y="595"/>
                </a:lnTo>
                <a:lnTo>
                  <a:pt x="801" y="620"/>
                </a:lnTo>
                <a:lnTo>
                  <a:pt x="797" y="646"/>
                </a:lnTo>
                <a:lnTo>
                  <a:pt x="796" y="670"/>
                </a:lnTo>
                <a:lnTo>
                  <a:pt x="796" y="681"/>
                </a:lnTo>
                <a:lnTo>
                  <a:pt x="797" y="691"/>
                </a:lnTo>
                <a:close/>
                <a:moveTo>
                  <a:pt x="863" y="682"/>
                </a:moveTo>
                <a:lnTo>
                  <a:pt x="863" y="682"/>
                </a:lnTo>
                <a:lnTo>
                  <a:pt x="876" y="650"/>
                </a:lnTo>
                <a:lnTo>
                  <a:pt x="883" y="633"/>
                </a:lnTo>
                <a:lnTo>
                  <a:pt x="890" y="619"/>
                </a:lnTo>
                <a:lnTo>
                  <a:pt x="885" y="618"/>
                </a:lnTo>
                <a:lnTo>
                  <a:pt x="883" y="616"/>
                </a:lnTo>
                <a:lnTo>
                  <a:pt x="878" y="611"/>
                </a:lnTo>
                <a:lnTo>
                  <a:pt x="870" y="597"/>
                </a:lnTo>
                <a:lnTo>
                  <a:pt x="869" y="608"/>
                </a:lnTo>
                <a:lnTo>
                  <a:pt x="866" y="618"/>
                </a:lnTo>
                <a:lnTo>
                  <a:pt x="864" y="640"/>
                </a:lnTo>
                <a:lnTo>
                  <a:pt x="864" y="661"/>
                </a:lnTo>
                <a:lnTo>
                  <a:pt x="863" y="682"/>
                </a:lnTo>
                <a:close/>
                <a:moveTo>
                  <a:pt x="668" y="629"/>
                </a:moveTo>
                <a:lnTo>
                  <a:pt x="668" y="629"/>
                </a:lnTo>
                <a:lnTo>
                  <a:pt x="665" y="627"/>
                </a:lnTo>
                <a:lnTo>
                  <a:pt x="662" y="627"/>
                </a:lnTo>
                <a:lnTo>
                  <a:pt x="657" y="623"/>
                </a:lnTo>
                <a:lnTo>
                  <a:pt x="652" y="619"/>
                </a:lnTo>
                <a:lnTo>
                  <a:pt x="647" y="616"/>
                </a:lnTo>
                <a:lnTo>
                  <a:pt x="637" y="620"/>
                </a:lnTo>
                <a:lnTo>
                  <a:pt x="627" y="625"/>
                </a:lnTo>
                <a:lnTo>
                  <a:pt x="617" y="660"/>
                </a:lnTo>
                <a:lnTo>
                  <a:pt x="605" y="693"/>
                </a:lnTo>
                <a:lnTo>
                  <a:pt x="591" y="726"/>
                </a:lnTo>
                <a:lnTo>
                  <a:pt x="577" y="757"/>
                </a:lnTo>
                <a:lnTo>
                  <a:pt x="586" y="757"/>
                </a:lnTo>
                <a:lnTo>
                  <a:pt x="589" y="757"/>
                </a:lnTo>
                <a:lnTo>
                  <a:pt x="592" y="758"/>
                </a:lnTo>
                <a:lnTo>
                  <a:pt x="595" y="764"/>
                </a:lnTo>
                <a:lnTo>
                  <a:pt x="598" y="771"/>
                </a:lnTo>
                <a:lnTo>
                  <a:pt x="602" y="776"/>
                </a:lnTo>
                <a:lnTo>
                  <a:pt x="605" y="778"/>
                </a:lnTo>
                <a:lnTo>
                  <a:pt x="607" y="781"/>
                </a:lnTo>
                <a:lnTo>
                  <a:pt x="613" y="769"/>
                </a:lnTo>
                <a:lnTo>
                  <a:pt x="619" y="758"/>
                </a:lnTo>
                <a:lnTo>
                  <a:pt x="627" y="731"/>
                </a:lnTo>
                <a:lnTo>
                  <a:pt x="634" y="705"/>
                </a:lnTo>
                <a:lnTo>
                  <a:pt x="637" y="698"/>
                </a:lnTo>
                <a:lnTo>
                  <a:pt x="640" y="691"/>
                </a:lnTo>
                <a:lnTo>
                  <a:pt x="643" y="686"/>
                </a:lnTo>
                <a:lnTo>
                  <a:pt x="647" y="685"/>
                </a:lnTo>
                <a:lnTo>
                  <a:pt x="651" y="685"/>
                </a:lnTo>
                <a:lnTo>
                  <a:pt x="654" y="688"/>
                </a:lnTo>
                <a:lnTo>
                  <a:pt x="658" y="691"/>
                </a:lnTo>
                <a:lnTo>
                  <a:pt x="661" y="696"/>
                </a:lnTo>
                <a:lnTo>
                  <a:pt x="665" y="706"/>
                </a:lnTo>
                <a:lnTo>
                  <a:pt x="668" y="713"/>
                </a:lnTo>
                <a:lnTo>
                  <a:pt x="672" y="729"/>
                </a:lnTo>
                <a:lnTo>
                  <a:pt x="676" y="741"/>
                </a:lnTo>
                <a:lnTo>
                  <a:pt x="680" y="752"/>
                </a:lnTo>
                <a:lnTo>
                  <a:pt x="683" y="757"/>
                </a:lnTo>
                <a:lnTo>
                  <a:pt x="688" y="761"/>
                </a:lnTo>
                <a:lnTo>
                  <a:pt x="689" y="750"/>
                </a:lnTo>
                <a:lnTo>
                  <a:pt x="693" y="743"/>
                </a:lnTo>
                <a:lnTo>
                  <a:pt x="697" y="738"/>
                </a:lnTo>
                <a:lnTo>
                  <a:pt x="703" y="736"/>
                </a:lnTo>
                <a:lnTo>
                  <a:pt x="710" y="737"/>
                </a:lnTo>
                <a:lnTo>
                  <a:pt x="716" y="740"/>
                </a:lnTo>
                <a:lnTo>
                  <a:pt x="723" y="745"/>
                </a:lnTo>
                <a:lnTo>
                  <a:pt x="727" y="752"/>
                </a:lnTo>
                <a:lnTo>
                  <a:pt x="732" y="750"/>
                </a:lnTo>
                <a:lnTo>
                  <a:pt x="737" y="747"/>
                </a:lnTo>
                <a:lnTo>
                  <a:pt x="738" y="743"/>
                </a:lnTo>
                <a:lnTo>
                  <a:pt x="739" y="738"/>
                </a:lnTo>
                <a:lnTo>
                  <a:pt x="742" y="729"/>
                </a:lnTo>
                <a:lnTo>
                  <a:pt x="744" y="724"/>
                </a:lnTo>
                <a:lnTo>
                  <a:pt x="746" y="722"/>
                </a:lnTo>
                <a:lnTo>
                  <a:pt x="731" y="695"/>
                </a:lnTo>
                <a:lnTo>
                  <a:pt x="717" y="667"/>
                </a:lnTo>
                <a:lnTo>
                  <a:pt x="692" y="606"/>
                </a:lnTo>
                <a:lnTo>
                  <a:pt x="688" y="615"/>
                </a:lnTo>
                <a:lnTo>
                  <a:pt x="682" y="620"/>
                </a:lnTo>
                <a:lnTo>
                  <a:pt x="676" y="625"/>
                </a:lnTo>
                <a:lnTo>
                  <a:pt x="668" y="629"/>
                </a:lnTo>
                <a:close/>
                <a:moveTo>
                  <a:pt x="1168" y="664"/>
                </a:moveTo>
                <a:lnTo>
                  <a:pt x="1168" y="664"/>
                </a:lnTo>
                <a:lnTo>
                  <a:pt x="1159" y="677"/>
                </a:lnTo>
                <a:lnTo>
                  <a:pt x="1151" y="691"/>
                </a:lnTo>
                <a:lnTo>
                  <a:pt x="1131" y="715"/>
                </a:lnTo>
                <a:lnTo>
                  <a:pt x="1092" y="762"/>
                </a:lnTo>
                <a:lnTo>
                  <a:pt x="1100" y="792"/>
                </a:lnTo>
                <a:lnTo>
                  <a:pt x="1107" y="821"/>
                </a:lnTo>
                <a:lnTo>
                  <a:pt x="1118" y="818"/>
                </a:lnTo>
                <a:lnTo>
                  <a:pt x="1127" y="813"/>
                </a:lnTo>
                <a:lnTo>
                  <a:pt x="1134" y="807"/>
                </a:lnTo>
                <a:lnTo>
                  <a:pt x="1141" y="799"/>
                </a:lnTo>
                <a:lnTo>
                  <a:pt x="1151" y="783"/>
                </a:lnTo>
                <a:lnTo>
                  <a:pt x="1158" y="775"/>
                </a:lnTo>
                <a:lnTo>
                  <a:pt x="1163" y="768"/>
                </a:lnTo>
                <a:lnTo>
                  <a:pt x="1168" y="775"/>
                </a:lnTo>
                <a:lnTo>
                  <a:pt x="1170" y="782"/>
                </a:lnTo>
                <a:lnTo>
                  <a:pt x="1176" y="799"/>
                </a:lnTo>
                <a:lnTo>
                  <a:pt x="1179" y="817"/>
                </a:lnTo>
                <a:lnTo>
                  <a:pt x="1182" y="825"/>
                </a:lnTo>
                <a:lnTo>
                  <a:pt x="1184" y="832"/>
                </a:lnTo>
                <a:lnTo>
                  <a:pt x="1194" y="820"/>
                </a:lnTo>
                <a:lnTo>
                  <a:pt x="1203" y="804"/>
                </a:lnTo>
                <a:lnTo>
                  <a:pt x="1208" y="789"/>
                </a:lnTo>
                <a:lnTo>
                  <a:pt x="1213" y="774"/>
                </a:lnTo>
                <a:lnTo>
                  <a:pt x="1213" y="765"/>
                </a:lnTo>
                <a:lnTo>
                  <a:pt x="1213" y="755"/>
                </a:lnTo>
                <a:lnTo>
                  <a:pt x="1213" y="751"/>
                </a:lnTo>
                <a:lnTo>
                  <a:pt x="1214" y="747"/>
                </a:lnTo>
                <a:lnTo>
                  <a:pt x="1217" y="744"/>
                </a:lnTo>
                <a:lnTo>
                  <a:pt x="1220" y="741"/>
                </a:lnTo>
                <a:lnTo>
                  <a:pt x="1227" y="745"/>
                </a:lnTo>
                <a:lnTo>
                  <a:pt x="1231" y="752"/>
                </a:lnTo>
                <a:lnTo>
                  <a:pt x="1234" y="759"/>
                </a:lnTo>
                <a:lnTo>
                  <a:pt x="1235" y="768"/>
                </a:lnTo>
                <a:lnTo>
                  <a:pt x="1238" y="783"/>
                </a:lnTo>
                <a:lnTo>
                  <a:pt x="1242" y="799"/>
                </a:lnTo>
                <a:lnTo>
                  <a:pt x="1243" y="806"/>
                </a:lnTo>
                <a:lnTo>
                  <a:pt x="1248" y="813"/>
                </a:lnTo>
                <a:lnTo>
                  <a:pt x="1252" y="820"/>
                </a:lnTo>
                <a:lnTo>
                  <a:pt x="1257" y="824"/>
                </a:lnTo>
                <a:lnTo>
                  <a:pt x="1260" y="824"/>
                </a:lnTo>
                <a:lnTo>
                  <a:pt x="1263" y="821"/>
                </a:lnTo>
                <a:lnTo>
                  <a:pt x="1267" y="816"/>
                </a:lnTo>
                <a:lnTo>
                  <a:pt x="1270" y="810"/>
                </a:lnTo>
                <a:lnTo>
                  <a:pt x="1273" y="809"/>
                </a:lnTo>
                <a:lnTo>
                  <a:pt x="1274" y="809"/>
                </a:lnTo>
                <a:lnTo>
                  <a:pt x="1264" y="772"/>
                </a:lnTo>
                <a:lnTo>
                  <a:pt x="1255" y="738"/>
                </a:lnTo>
                <a:lnTo>
                  <a:pt x="1246" y="705"/>
                </a:lnTo>
                <a:lnTo>
                  <a:pt x="1238" y="667"/>
                </a:lnTo>
                <a:lnTo>
                  <a:pt x="1232" y="667"/>
                </a:lnTo>
                <a:lnTo>
                  <a:pt x="1228" y="667"/>
                </a:lnTo>
                <a:lnTo>
                  <a:pt x="1225" y="664"/>
                </a:lnTo>
                <a:lnTo>
                  <a:pt x="1222" y="663"/>
                </a:lnTo>
                <a:lnTo>
                  <a:pt x="1213" y="651"/>
                </a:lnTo>
                <a:lnTo>
                  <a:pt x="1208" y="658"/>
                </a:lnTo>
                <a:lnTo>
                  <a:pt x="1204" y="665"/>
                </a:lnTo>
                <a:lnTo>
                  <a:pt x="1197" y="671"/>
                </a:lnTo>
                <a:lnTo>
                  <a:pt x="1190" y="677"/>
                </a:lnTo>
                <a:lnTo>
                  <a:pt x="1183" y="679"/>
                </a:lnTo>
                <a:lnTo>
                  <a:pt x="1180" y="679"/>
                </a:lnTo>
                <a:lnTo>
                  <a:pt x="1177" y="678"/>
                </a:lnTo>
                <a:lnTo>
                  <a:pt x="1175" y="677"/>
                </a:lnTo>
                <a:lnTo>
                  <a:pt x="1172" y="674"/>
                </a:lnTo>
                <a:lnTo>
                  <a:pt x="1169" y="668"/>
                </a:lnTo>
                <a:lnTo>
                  <a:pt x="1168" y="664"/>
                </a:lnTo>
                <a:close/>
                <a:moveTo>
                  <a:pt x="1037" y="747"/>
                </a:moveTo>
                <a:lnTo>
                  <a:pt x="1037" y="747"/>
                </a:lnTo>
                <a:lnTo>
                  <a:pt x="1043" y="737"/>
                </a:lnTo>
                <a:lnTo>
                  <a:pt x="1048" y="729"/>
                </a:lnTo>
                <a:lnTo>
                  <a:pt x="1053" y="726"/>
                </a:lnTo>
                <a:lnTo>
                  <a:pt x="1057" y="723"/>
                </a:lnTo>
                <a:lnTo>
                  <a:pt x="1062" y="720"/>
                </a:lnTo>
                <a:lnTo>
                  <a:pt x="1068" y="720"/>
                </a:lnTo>
                <a:lnTo>
                  <a:pt x="1065" y="716"/>
                </a:lnTo>
                <a:lnTo>
                  <a:pt x="1064" y="713"/>
                </a:lnTo>
                <a:lnTo>
                  <a:pt x="1061" y="703"/>
                </a:lnTo>
                <a:lnTo>
                  <a:pt x="1058" y="692"/>
                </a:lnTo>
                <a:lnTo>
                  <a:pt x="1055" y="688"/>
                </a:lnTo>
                <a:lnTo>
                  <a:pt x="1053" y="685"/>
                </a:lnTo>
                <a:lnTo>
                  <a:pt x="1050" y="685"/>
                </a:lnTo>
                <a:lnTo>
                  <a:pt x="1045" y="686"/>
                </a:lnTo>
                <a:lnTo>
                  <a:pt x="1037" y="693"/>
                </a:lnTo>
                <a:lnTo>
                  <a:pt x="1030" y="702"/>
                </a:lnTo>
                <a:lnTo>
                  <a:pt x="1024" y="712"/>
                </a:lnTo>
                <a:lnTo>
                  <a:pt x="1022" y="723"/>
                </a:lnTo>
                <a:lnTo>
                  <a:pt x="1022" y="729"/>
                </a:lnTo>
                <a:lnTo>
                  <a:pt x="1023" y="733"/>
                </a:lnTo>
                <a:lnTo>
                  <a:pt x="1024" y="737"/>
                </a:lnTo>
                <a:lnTo>
                  <a:pt x="1027" y="741"/>
                </a:lnTo>
                <a:lnTo>
                  <a:pt x="1031" y="744"/>
                </a:lnTo>
                <a:lnTo>
                  <a:pt x="1037" y="747"/>
                </a:lnTo>
                <a:close/>
                <a:moveTo>
                  <a:pt x="779" y="758"/>
                </a:moveTo>
                <a:lnTo>
                  <a:pt x="779" y="758"/>
                </a:lnTo>
                <a:lnTo>
                  <a:pt x="786" y="755"/>
                </a:lnTo>
                <a:lnTo>
                  <a:pt x="791" y="754"/>
                </a:lnTo>
                <a:lnTo>
                  <a:pt x="797" y="755"/>
                </a:lnTo>
                <a:lnTo>
                  <a:pt x="801" y="759"/>
                </a:lnTo>
                <a:lnTo>
                  <a:pt x="811" y="766"/>
                </a:lnTo>
                <a:lnTo>
                  <a:pt x="815" y="769"/>
                </a:lnTo>
                <a:lnTo>
                  <a:pt x="822" y="771"/>
                </a:lnTo>
                <a:lnTo>
                  <a:pt x="824" y="766"/>
                </a:lnTo>
                <a:lnTo>
                  <a:pt x="826" y="762"/>
                </a:lnTo>
                <a:lnTo>
                  <a:pt x="828" y="754"/>
                </a:lnTo>
                <a:lnTo>
                  <a:pt x="828" y="744"/>
                </a:lnTo>
                <a:lnTo>
                  <a:pt x="825" y="734"/>
                </a:lnTo>
                <a:lnTo>
                  <a:pt x="821" y="724"/>
                </a:lnTo>
                <a:lnTo>
                  <a:pt x="817" y="716"/>
                </a:lnTo>
                <a:lnTo>
                  <a:pt x="811" y="709"/>
                </a:lnTo>
                <a:lnTo>
                  <a:pt x="804" y="705"/>
                </a:lnTo>
                <a:lnTo>
                  <a:pt x="798" y="719"/>
                </a:lnTo>
                <a:lnTo>
                  <a:pt x="791" y="731"/>
                </a:lnTo>
                <a:lnTo>
                  <a:pt x="784" y="744"/>
                </a:lnTo>
                <a:lnTo>
                  <a:pt x="779" y="758"/>
                </a:lnTo>
                <a:close/>
                <a:moveTo>
                  <a:pt x="626" y="781"/>
                </a:moveTo>
                <a:lnTo>
                  <a:pt x="626" y="781"/>
                </a:lnTo>
                <a:lnTo>
                  <a:pt x="629" y="781"/>
                </a:lnTo>
                <a:lnTo>
                  <a:pt x="629" y="782"/>
                </a:lnTo>
                <a:lnTo>
                  <a:pt x="630" y="785"/>
                </a:lnTo>
                <a:lnTo>
                  <a:pt x="631" y="788"/>
                </a:lnTo>
                <a:lnTo>
                  <a:pt x="630" y="813"/>
                </a:lnTo>
                <a:lnTo>
                  <a:pt x="630" y="837"/>
                </a:lnTo>
                <a:lnTo>
                  <a:pt x="631" y="883"/>
                </a:lnTo>
                <a:lnTo>
                  <a:pt x="634" y="927"/>
                </a:lnTo>
                <a:lnTo>
                  <a:pt x="636" y="948"/>
                </a:lnTo>
                <a:lnTo>
                  <a:pt x="636" y="969"/>
                </a:lnTo>
                <a:lnTo>
                  <a:pt x="634" y="1088"/>
                </a:lnTo>
                <a:lnTo>
                  <a:pt x="634" y="1146"/>
                </a:lnTo>
                <a:lnTo>
                  <a:pt x="636" y="1202"/>
                </a:lnTo>
                <a:lnTo>
                  <a:pt x="640" y="1205"/>
                </a:lnTo>
                <a:lnTo>
                  <a:pt x="644" y="1206"/>
                </a:lnTo>
                <a:lnTo>
                  <a:pt x="650" y="1207"/>
                </a:lnTo>
                <a:lnTo>
                  <a:pt x="655" y="1206"/>
                </a:lnTo>
                <a:lnTo>
                  <a:pt x="658" y="1189"/>
                </a:lnTo>
                <a:lnTo>
                  <a:pt x="661" y="1171"/>
                </a:lnTo>
                <a:lnTo>
                  <a:pt x="665" y="1132"/>
                </a:lnTo>
                <a:lnTo>
                  <a:pt x="668" y="1091"/>
                </a:lnTo>
                <a:lnTo>
                  <a:pt x="668" y="1049"/>
                </a:lnTo>
                <a:lnTo>
                  <a:pt x="669" y="1023"/>
                </a:lnTo>
                <a:lnTo>
                  <a:pt x="672" y="1000"/>
                </a:lnTo>
                <a:lnTo>
                  <a:pt x="675" y="976"/>
                </a:lnTo>
                <a:lnTo>
                  <a:pt x="673" y="953"/>
                </a:lnTo>
                <a:lnTo>
                  <a:pt x="673" y="946"/>
                </a:lnTo>
                <a:lnTo>
                  <a:pt x="671" y="941"/>
                </a:lnTo>
                <a:lnTo>
                  <a:pt x="668" y="934"/>
                </a:lnTo>
                <a:lnTo>
                  <a:pt x="668" y="925"/>
                </a:lnTo>
                <a:lnTo>
                  <a:pt x="671" y="917"/>
                </a:lnTo>
                <a:lnTo>
                  <a:pt x="676" y="907"/>
                </a:lnTo>
                <a:lnTo>
                  <a:pt x="690" y="887"/>
                </a:lnTo>
                <a:lnTo>
                  <a:pt x="703" y="866"/>
                </a:lnTo>
                <a:lnTo>
                  <a:pt x="709" y="856"/>
                </a:lnTo>
                <a:lnTo>
                  <a:pt x="711" y="847"/>
                </a:lnTo>
                <a:lnTo>
                  <a:pt x="711" y="834"/>
                </a:lnTo>
                <a:lnTo>
                  <a:pt x="711" y="821"/>
                </a:lnTo>
                <a:lnTo>
                  <a:pt x="709" y="799"/>
                </a:lnTo>
                <a:lnTo>
                  <a:pt x="706" y="788"/>
                </a:lnTo>
                <a:lnTo>
                  <a:pt x="706" y="776"/>
                </a:lnTo>
                <a:lnTo>
                  <a:pt x="706" y="765"/>
                </a:lnTo>
                <a:lnTo>
                  <a:pt x="707" y="752"/>
                </a:lnTo>
                <a:lnTo>
                  <a:pt x="704" y="755"/>
                </a:lnTo>
                <a:lnTo>
                  <a:pt x="703" y="759"/>
                </a:lnTo>
                <a:lnTo>
                  <a:pt x="702" y="769"/>
                </a:lnTo>
                <a:lnTo>
                  <a:pt x="702" y="775"/>
                </a:lnTo>
                <a:lnTo>
                  <a:pt x="700" y="779"/>
                </a:lnTo>
                <a:lnTo>
                  <a:pt x="697" y="782"/>
                </a:lnTo>
                <a:lnTo>
                  <a:pt x="692" y="783"/>
                </a:lnTo>
                <a:lnTo>
                  <a:pt x="688" y="783"/>
                </a:lnTo>
                <a:lnTo>
                  <a:pt x="683" y="782"/>
                </a:lnTo>
                <a:lnTo>
                  <a:pt x="679" y="779"/>
                </a:lnTo>
                <a:lnTo>
                  <a:pt x="676" y="776"/>
                </a:lnTo>
                <a:lnTo>
                  <a:pt x="672" y="765"/>
                </a:lnTo>
                <a:lnTo>
                  <a:pt x="668" y="752"/>
                </a:lnTo>
                <a:lnTo>
                  <a:pt x="659" y="727"/>
                </a:lnTo>
                <a:lnTo>
                  <a:pt x="655" y="717"/>
                </a:lnTo>
                <a:lnTo>
                  <a:pt x="652" y="713"/>
                </a:lnTo>
                <a:lnTo>
                  <a:pt x="648" y="710"/>
                </a:lnTo>
                <a:lnTo>
                  <a:pt x="637" y="744"/>
                </a:lnTo>
                <a:lnTo>
                  <a:pt x="626" y="781"/>
                </a:lnTo>
                <a:close/>
                <a:moveTo>
                  <a:pt x="909" y="929"/>
                </a:moveTo>
                <a:lnTo>
                  <a:pt x="909" y="929"/>
                </a:lnTo>
                <a:lnTo>
                  <a:pt x="916" y="929"/>
                </a:lnTo>
                <a:lnTo>
                  <a:pt x="922" y="928"/>
                </a:lnTo>
                <a:lnTo>
                  <a:pt x="928" y="925"/>
                </a:lnTo>
                <a:lnTo>
                  <a:pt x="932" y="924"/>
                </a:lnTo>
                <a:lnTo>
                  <a:pt x="939" y="917"/>
                </a:lnTo>
                <a:lnTo>
                  <a:pt x="946" y="908"/>
                </a:lnTo>
                <a:lnTo>
                  <a:pt x="957" y="891"/>
                </a:lnTo>
                <a:lnTo>
                  <a:pt x="963" y="883"/>
                </a:lnTo>
                <a:lnTo>
                  <a:pt x="971" y="877"/>
                </a:lnTo>
                <a:lnTo>
                  <a:pt x="974" y="880"/>
                </a:lnTo>
                <a:lnTo>
                  <a:pt x="974" y="883"/>
                </a:lnTo>
                <a:lnTo>
                  <a:pt x="975" y="890"/>
                </a:lnTo>
                <a:lnTo>
                  <a:pt x="974" y="898"/>
                </a:lnTo>
                <a:lnTo>
                  <a:pt x="971" y="907"/>
                </a:lnTo>
                <a:lnTo>
                  <a:pt x="970" y="917"/>
                </a:lnTo>
                <a:lnTo>
                  <a:pt x="968" y="925"/>
                </a:lnTo>
                <a:lnTo>
                  <a:pt x="970" y="934"/>
                </a:lnTo>
                <a:lnTo>
                  <a:pt x="971" y="938"/>
                </a:lnTo>
                <a:lnTo>
                  <a:pt x="974" y="941"/>
                </a:lnTo>
                <a:lnTo>
                  <a:pt x="980" y="941"/>
                </a:lnTo>
                <a:lnTo>
                  <a:pt x="985" y="938"/>
                </a:lnTo>
                <a:lnTo>
                  <a:pt x="991" y="934"/>
                </a:lnTo>
                <a:lnTo>
                  <a:pt x="995" y="929"/>
                </a:lnTo>
                <a:lnTo>
                  <a:pt x="1003" y="917"/>
                </a:lnTo>
                <a:lnTo>
                  <a:pt x="1010" y="903"/>
                </a:lnTo>
                <a:lnTo>
                  <a:pt x="1013" y="893"/>
                </a:lnTo>
                <a:lnTo>
                  <a:pt x="1015" y="884"/>
                </a:lnTo>
                <a:lnTo>
                  <a:pt x="1017" y="882"/>
                </a:lnTo>
                <a:lnTo>
                  <a:pt x="1020" y="880"/>
                </a:lnTo>
                <a:lnTo>
                  <a:pt x="1023" y="882"/>
                </a:lnTo>
                <a:lnTo>
                  <a:pt x="1027" y="884"/>
                </a:lnTo>
                <a:lnTo>
                  <a:pt x="1029" y="903"/>
                </a:lnTo>
                <a:lnTo>
                  <a:pt x="1031" y="920"/>
                </a:lnTo>
                <a:lnTo>
                  <a:pt x="1038" y="936"/>
                </a:lnTo>
                <a:lnTo>
                  <a:pt x="1043" y="943"/>
                </a:lnTo>
                <a:lnTo>
                  <a:pt x="1047" y="950"/>
                </a:lnTo>
                <a:lnTo>
                  <a:pt x="1053" y="946"/>
                </a:lnTo>
                <a:lnTo>
                  <a:pt x="1058" y="942"/>
                </a:lnTo>
                <a:lnTo>
                  <a:pt x="1064" y="941"/>
                </a:lnTo>
                <a:lnTo>
                  <a:pt x="1071" y="941"/>
                </a:lnTo>
                <a:lnTo>
                  <a:pt x="1074" y="935"/>
                </a:lnTo>
                <a:lnTo>
                  <a:pt x="1074" y="927"/>
                </a:lnTo>
                <a:lnTo>
                  <a:pt x="1075" y="910"/>
                </a:lnTo>
                <a:lnTo>
                  <a:pt x="1075" y="901"/>
                </a:lnTo>
                <a:lnTo>
                  <a:pt x="1075" y="893"/>
                </a:lnTo>
                <a:lnTo>
                  <a:pt x="1078" y="886"/>
                </a:lnTo>
                <a:lnTo>
                  <a:pt x="1082" y="882"/>
                </a:lnTo>
                <a:lnTo>
                  <a:pt x="1085" y="880"/>
                </a:lnTo>
                <a:lnTo>
                  <a:pt x="1086" y="879"/>
                </a:lnTo>
                <a:lnTo>
                  <a:pt x="1093" y="887"/>
                </a:lnTo>
                <a:lnTo>
                  <a:pt x="1099" y="896"/>
                </a:lnTo>
                <a:lnTo>
                  <a:pt x="1106" y="904"/>
                </a:lnTo>
                <a:lnTo>
                  <a:pt x="1113" y="913"/>
                </a:lnTo>
                <a:lnTo>
                  <a:pt x="1104" y="870"/>
                </a:lnTo>
                <a:lnTo>
                  <a:pt x="1095" y="828"/>
                </a:lnTo>
                <a:lnTo>
                  <a:pt x="1085" y="788"/>
                </a:lnTo>
                <a:lnTo>
                  <a:pt x="1072" y="748"/>
                </a:lnTo>
                <a:lnTo>
                  <a:pt x="1071" y="751"/>
                </a:lnTo>
                <a:lnTo>
                  <a:pt x="1069" y="752"/>
                </a:lnTo>
                <a:lnTo>
                  <a:pt x="1067" y="752"/>
                </a:lnTo>
                <a:lnTo>
                  <a:pt x="1062" y="751"/>
                </a:lnTo>
                <a:lnTo>
                  <a:pt x="1057" y="751"/>
                </a:lnTo>
                <a:lnTo>
                  <a:pt x="1051" y="757"/>
                </a:lnTo>
                <a:lnTo>
                  <a:pt x="1045" y="761"/>
                </a:lnTo>
                <a:lnTo>
                  <a:pt x="1038" y="762"/>
                </a:lnTo>
                <a:lnTo>
                  <a:pt x="1033" y="762"/>
                </a:lnTo>
                <a:lnTo>
                  <a:pt x="1026" y="759"/>
                </a:lnTo>
                <a:lnTo>
                  <a:pt x="1020" y="755"/>
                </a:lnTo>
                <a:lnTo>
                  <a:pt x="1016" y="748"/>
                </a:lnTo>
                <a:lnTo>
                  <a:pt x="1012" y="741"/>
                </a:lnTo>
                <a:lnTo>
                  <a:pt x="1001" y="766"/>
                </a:lnTo>
                <a:lnTo>
                  <a:pt x="988" y="792"/>
                </a:lnTo>
                <a:lnTo>
                  <a:pt x="961" y="840"/>
                </a:lnTo>
                <a:lnTo>
                  <a:pt x="933" y="884"/>
                </a:lnTo>
                <a:lnTo>
                  <a:pt x="921" y="907"/>
                </a:lnTo>
                <a:lnTo>
                  <a:pt x="909" y="929"/>
                </a:lnTo>
                <a:close/>
                <a:moveTo>
                  <a:pt x="718" y="766"/>
                </a:moveTo>
                <a:lnTo>
                  <a:pt x="718" y="766"/>
                </a:lnTo>
                <a:lnTo>
                  <a:pt x="718" y="783"/>
                </a:lnTo>
                <a:lnTo>
                  <a:pt x="718" y="802"/>
                </a:lnTo>
                <a:lnTo>
                  <a:pt x="720" y="817"/>
                </a:lnTo>
                <a:lnTo>
                  <a:pt x="720" y="824"/>
                </a:lnTo>
                <a:lnTo>
                  <a:pt x="723" y="828"/>
                </a:lnTo>
                <a:lnTo>
                  <a:pt x="732" y="809"/>
                </a:lnTo>
                <a:lnTo>
                  <a:pt x="745" y="790"/>
                </a:lnTo>
                <a:lnTo>
                  <a:pt x="756" y="771"/>
                </a:lnTo>
                <a:lnTo>
                  <a:pt x="761" y="761"/>
                </a:lnTo>
                <a:lnTo>
                  <a:pt x="766" y="751"/>
                </a:lnTo>
                <a:lnTo>
                  <a:pt x="763" y="751"/>
                </a:lnTo>
                <a:lnTo>
                  <a:pt x="762" y="751"/>
                </a:lnTo>
                <a:lnTo>
                  <a:pt x="759" y="748"/>
                </a:lnTo>
                <a:lnTo>
                  <a:pt x="758" y="747"/>
                </a:lnTo>
                <a:lnTo>
                  <a:pt x="756" y="747"/>
                </a:lnTo>
                <a:lnTo>
                  <a:pt x="753" y="747"/>
                </a:lnTo>
                <a:lnTo>
                  <a:pt x="752" y="752"/>
                </a:lnTo>
                <a:lnTo>
                  <a:pt x="751" y="757"/>
                </a:lnTo>
                <a:lnTo>
                  <a:pt x="746" y="761"/>
                </a:lnTo>
                <a:lnTo>
                  <a:pt x="742" y="764"/>
                </a:lnTo>
                <a:lnTo>
                  <a:pt x="738" y="765"/>
                </a:lnTo>
                <a:lnTo>
                  <a:pt x="732" y="766"/>
                </a:lnTo>
                <a:lnTo>
                  <a:pt x="718" y="766"/>
                </a:lnTo>
                <a:close/>
                <a:moveTo>
                  <a:pt x="940" y="771"/>
                </a:moveTo>
                <a:lnTo>
                  <a:pt x="940" y="771"/>
                </a:lnTo>
                <a:lnTo>
                  <a:pt x="939" y="776"/>
                </a:lnTo>
                <a:lnTo>
                  <a:pt x="936" y="782"/>
                </a:lnTo>
                <a:lnTo>
                  <a:pt x="929" y="792"/>
                </a:lnTo>
                <a:lnTo>
                  <a:pt x="922" y="802"/>
                </a:lnTo>
                <a:lnTo>
                  <a:pt x="919" y="806"/>
                </a:lnTo>
                <a:lnTo>
                  <a:pt x="916" y="811"/>
                </a:lnTo>
                <a:lnTo>
                  <a:pt x="915" y="820"/>
                </a:lnTo>
                <a:lnTo>
                  <a:pt x="914" y="830"/>
                </a:lnTo>
                <a:lnTo>
                  <a:pt x="914" y="848"/>
                </a:lnTo>
                <a:lnTo>
                  <a:pt x="914" y="868"/>
                </a:lnTo>
                <a:lnTo>
                  <a:pt x="914" y="884"/>
                </a:lnTo>
                <a:lnTo>
                  <a:pt x="929" y="862"/>
                </a:lnTo>
                <a:lnTo>
                  <a:pt x="944" y="838"/>
                </a:lnTo>
                <a:lnTo>
                  <a:pt x="974" y="788"/>
                </a:lnTo>
                <a:lnTo>
                  <a:pt x="967" y="785"/>
                </a:lnTo>
                <a:lnTo>
                  <a:pt x="963" y="779"/>
                </a:lnTo>
                <a:lnTo>
                  <a:pt x="958" y="774"/>
                </a:lnTo>
                <a:lnTo>
                  <a:pt x="956" y="768"/>
                </a:lnTo>
                <a:lnTo>
                  <a:pt x="953" y="761"/>
                </a:lnTo>
                <a:lnTo>
                  <a:pt x="949" y="755"/>
                </a:lnTo>
                <a:lnTo>
                  <a:pt x="944" y="750"/>
                </a:lnTo>
                <a:lnTo>
                  <a:pt x="939" y="747"/>
                </a:lnTo>
                <a:lnTo>
                  <a:pt x="939" y="754"/>
                </a:lnTo>
                <a:lnTo>
                  <a:pt x="939" y="759"/>
                </a:lnTo>
                <a:lnTo>
                  <a:pt x="940" y="764"/>
                </a:lnTo>
                <a:lnTo>
                  <a:pt x="940" y="771"/>
                </a:lnTo>
                <a:close/>
                <a:moveTo>
                  <a:pt x="898" y="797"/>
                </a:moveTo>
                <a:lnTo>
                  <a:pt x="898" y="797"/>
                </a:lnTo>
                <a:lnTo>
                  <a:pt x="895" y="795"/>
                </a:lnTo>
                <a:lnTo>
                  <a:pt x="890" y="788"/>
                </a:lnTo>
                <a:lnTo>
                  <a:pt x="884" y="778"/>
                </a:lnTo>
                <a:lnTo>
                  <a:pt x="883" y="772"/>
                </a:lnTo>
                <a:lnTo>
                  <a:pt x="883" y="766"/>
                </a:lnTo>
                <a:lnTo>
                  <a:pt x="874" y="769"/>
                </a:lnTo>
                <a:lnTo>
                  <a:pt x="867" y="772"/>
                </a:lnTo>
                <a:lnTo>
                  <a:pt x="853" y="781"/>
                </a:lnTo>
                <a:lnTo>
                  <a:pt x="862" y="807"/>
                </a:lnTo>
                <a:lnTo>
                  <a:pt x="871" y="834"/>
                </a:lnTo>
                <a:lnTo>
                  <a:pt x="883" y="859"/>
                </a:lnTo>
                <a:lnTo>
                  <a:pt x="895" y="883"/>
                </a:lnTo>
                <a:lnTo>
                  <a:pt x="898" y="858"/>
                </a:lnTo>
                <a:lnTo>
                  <a:pt x="902" y="834"/>
                </a:lnTo>
                <a:lnTo>
                  <a:pt x="904" y="823"/>
                </a:lnTo>
                <a:lnTo>
                  <a:pt x="904" y="813"/>
                </a:lnTo>
                <a:lnTo>
                  <a:pt x="901" y="804"/>
                </a:lnTo>
                <a:lnTo>
                  <a:pt x="898" y="797"/>
                </a:lnTo>
                <a:close/>
                <a:moveTo>
                  <a:pt x="721" y="859"/>
                </a:moveTo>
                <a:lnTo>
                  <a:pt x="721" y="859"/>
                </a:lnTo>
                <a:lnTo>
                  <a:pt x="723" y="861"/>
                </a:lnTo>
                <a:lnTo>
                  <a:pt x="723" y="862"/>
                </a:lnTo>
                <a:lnTo>
                  <a:pt x="723" y="866"/>
                </a:lnTo>
                <a:lnTo>
                  <a:pt x="723" y="870"/>
                </a:lnTo>
                <a:lnTo>
                  <a:pt x="723" y="875"/>
                </a:lnTo>
                <a:lnTo>
                  <a:pt x="716" y="879"/>
                </a:lnTo>
                <a:lnTo>
                  <a:pt x="710" y="883"/>
                </a:lnTo>
                <a:lnTo>
                  <a:pt x="704" y="889"/>
                </a:lnTo>
                <a:lnTo>
                  <a:pt x="702" y="896"/>
                </a:lnTo>
                <a:lnTo>
                  <a:pt x="695" y="911"/>
                </a:lnTo>
                <a:lnTo>
                  <a:pt x="690" y="917"/>
                </a:lnTo>
                <a:lnTo>
                  <a:pt x="686" y="924"/>
                </a:lnTo>
                <a:lnTo>
                  <a:pt x="693" y="921"/>
                </a:lnTo>
                <a:lnTo>
                  <a:pt x="702" y="918"/>
                </a:lnTo>
                <a:lnTo>
                  <a:pt x="717" y="904"/>
                </a:lnTo>
                <a:lnTo>
                  <a:pt x="720" y="897"/>
                </a:lnTo>
                <a:lnTo>
                  <a:pt x="721" y="890"/>
                </a:lnTo>
                <a:lnTo>
                  <a:pt x="723" y="887"/>
                </a:lnTo>
                <a:lnTo>
                  <a:pt x="724" y="884"/>
                </a:lnTo>
                <a:lnTo>
                  <a:pt x="727" y="883"/>
                </a:lnTo>
                <a:lnTo>
                  <a:pt x="731" y="883"/>
                </a:lnTo>
                <a:lnTo>
                  <a:pt x="734" y="883"/>
                </a:lnTo>
                <a:lnTo>
                  <a:pt x="735" y="884"/>
                </a:lnTo>
                <a:lnTo>
                  <a:pt x="738" y="890"/>
                </a:lnTo>
                <a:lnTo>
                  <a:pt x="739" y="898"/>
                </a:lnTo>
                <a:lnTo>
                  <a:pt x="739" y="908"/>
                </a:lnTo>
                <a:lnTo>
                  <a:pt x="739" y="929"/>
                </a:lnTo>
                <a:lnTo>
                  <a:pt x="741" y="939"/>
                </a:lnTo>
                <a:lnTo>
                  <a:pt x="744" y="948"/>
                </a:lnTo>
                <a:lnTo>
                  <a:pt x="751" y="943"/>
                </a:lnTo>
                <a:lnTo>
                  <a:pt x="758" y="939"/>
                </a:lnTo>
                <a:lnTo>
                  <a:pt x="762" y="932"/>
                </a:lnTo>
                <a:lnTo>
                  <a:pt x="768" y="925"/>
                </a:lnTo>
                <a:lnTo>
                  <a:pt x="770" y="915"/>
                </a:lnTo>
                <a:lnTo>
                  <a:pt x="775" y="907"/>
                </a:lnTo>
                <a:lnTo>
                  <a:pt x="779" y="887"/>
                </a:lnTo>
                <a:lnTo>
                  <a:pt x="794" y="882"/>
                </a:lnTo>
                <a:lnTo>
                  <a:pt x="803" y="901"/>
                </a:lnTo>
                <a:lnTo>
                  <a:pt x="810" y="922"/>
                </a:lnTo>
                <a:lnTo>
                  <a:pt x="814" y="931"/>
                </a:lnTo>
                <a:lnTo>
                  <a:pt x="819" y="939"/>
                </a:lnTo>
                <a:lnTo>
                  <a:pt x="826" y="946"/>
                </a:lnTo>
                <a:lnTo>
                  <a:pt x="835" y="950"/>
                </a:lnTo>
                <a:lnTo>
                  <a:pt x="839" y="942"/>
                </a:lnTo>
                <a:lnTo>
                  <a:pt x="846" y="932"/>
                </a:lnTo>
                <a:lnTo>
                  <a:pt x="850" y="929"/>
                </a:lnTo>
                <a:lnTo>
                  <a:pt x="855" y="928"/>
                </a:lnTo>
                <a:lnTo>
                  <a:pt x="859" y="929"/>
                </a:lnTo>
                <a:lnTo>
                  <a:pt x="863" y="934"/>
                </a:lnTo>
                <a:lnTo>
                  <a:pt x="862" y="938"/>
                </a:lnTo>
                <a:lnTo>
                  <a:pt x="863" y="942"/>
                </a:lnTo>
                <a:lnTo>
                  <a:pt x="864" y="950"/>
                </a:lnTo>
                <a:lnTo>
                  <a:pt x="870" y="948"/>
                </a:lnTo>
                <a:lnTo>
                  <a:pt x="873" y="943"/>
                </a:lnTo>
                <a:lnTo>
                  <a:pt x="876" y="938"/>
                </a:lnTo>
                <a:lnTo>
                  <a:pt x="878" y="932"/>
                </a:lnTo>
                <a:lnTo>
                  <a:pt x="883" y="920"/>
                </a:lnTo>
                <a:lnTo>
                  <a:pt x="884" y="913"/>
                </a:lnTo>
                <a:lnTo>
                  <a:pt x="888" y="908"/>
                </a:lnTo>
                <a:lnTo>
                  <a:pt x="870" y="863"/>
                </a:lnTo>
                <a:lnTo>
                  <a:pt x="860" y="842"/>
                </a:lnTo>
                <a:lnTo>
                  <a:pt x="849" y="823"/>
                </a:lnTo>
                <a:lnTo>
                  <a:pt x="849" y="817"/>
                </a:lnTo>
                <a:lnTo>
                  <a:pt x="848" y="811"/>
                </a:lnTo>
                <a:lnTo>
                  <a:pt x="845" y="800"/>
                </a:lnTo>
                <a:lnTo>
                  <a:pt x="838" y="789"/>
                </a:lnTo>
                <a:lnTo>
                  <a:pt x="832" y="781"/>
                </a:lnTo>
                <a:lnTo>
                  <a:pt x="826" y="785"/>
                </a:lnTo>
                <a:lnTo>
                  <a:pt x="822" y="788"/>
                </a:lnTo>
                <a:lnTo>
                  <a:pt x="815" y="788"/>
                </a:lnTo>
                <a:lnTo>
                  <a:pt x="810" y="786"/>
                </a:lnTo>
                <a:lnTo>
                  <a:pt x="804" y="782"/>
                </a:lnTo>
                <a:lnTo>
                  <a:pt x="798" y="778"/>
                </a:lnTo>
                <a:lnTo>
                  <a:pt x="791" y="771"/>
                </a:lnTo>
                <a:lnTo>
                  <a:pt x="786" y="772"/>
                </a:lnTo>
                <a:lnTo>
                  <a:pt x="780" y="772"/>
                </a:lnTo>
                <a:lnTo>
                  <a:pt x="775" y="771"/>
                </a:lnTo>
                <a:lnTo>
                  <a:pt x="772" y="768"/>
                </a:lnTo>
                <a:lnTo>
                  <a:pt x="746" y="814"/>
                </a:lnTo>
                <a:lnTo>
                  <a:pt x="721" y="859"/>
                </a:lnTo>
                <a:close/>
                <a:moveTo>
                  <a:pt x="585" y="776"/>
                </a:moveTo>
                <a:lnTo>
                  <a:pt x="585" y="776"/>
                </a:lnTo>
                <a:lnTo>
                  <a:pt x="581" y="778"/>
                </a:lnTo>
                <a:lnTo>
                  <a:pt x="578" y="776"/>
                </a:lnTo>
                <a:lnTo>
                  <a:pt x="577" y="775"/>
                </a:lnTo>
                <a:lnTo>
                  <a:pt x="574" y="776"/>
                </a:lnTo>
                <a:lnTo>
                  <a:pt x="571" y="776"/>
                </a:lnTo>
                <a:lnTo>
                  <a:pt x="571" y="778"/>
                </a:lnTo>
                <a:lnTo>
                  <a:pt x="568" y="790"/>
                </a:lnTo>
                <a:lnTo>
                  <a:pt x="567" y="802"/>
                </a:lnTo>
                <a:lnTo>
                  <a:pt x="565" y="828"/>
                </a:lnTo>
                <a:lnTo>
                  <a:pt x="567" y="855"/>
                </a:lnTo>
                <a:lnTo>
                  <a:pt x="567" y="883"/>
                </a:lnTo>
                <a:lnTo>
                  <a:pt x="568" y="960"/>
                </a:lnTo>
                <a:lnTo>
                  <a:pt x="568" y="1037"/>
                </a:lnTo>
                <a:lnTo>
                  <a:pt x="570" y="1112"/>
                </a:lnTo>
                <a:lnTo>
                  <a:pt x="570" y="1176"/>
                </a:lnTo>
                <a:lnTo>
                  <a:pt x="595" y="1188"/>
                </a:lnTo>
                <a:lnTo>
                  <a:pt x="620" y="1199"/>
                </a:lnTo>
                <a:lnTo>
                  <a:pt x="622" y="1102"/>
                </a:lnTo>
                <a:lnTo>
                  <a:pt x="622" y="998"/>
                </a:lnTo>
                <a:lnTo>
                  <a:pt x="620" y="896"/>
                </a:lnTo>
                <a:lnTo>
                  <a:pt x="619" y="847"/>
                </a:lnTo>
                <a:lnTo>
                  <a:pt x="616" y="802"/>
                </a:lnTo>
                <a:lnTo>
                  <a:pt x="606" y="799"/>
                </a:lnTo>
                <a:lnTo>
                  <a:pt x="598" y="793"/>
                </a:lnTo>
                <a:lnTo>
                  <a:pt x="591" y="786"/>
                </a:lnTo>
                <a:lnTo>
                  <a:pt x="585" y="776"/>
                </a:lnTo>
                <a:close/>
                <a:moveTo>
                  <a:pt x="1141" y="1183"/>
                </a:moveTo>
                <a:lnTo>
                  <a:pt x="1141" y="1183"/>
                </a:lnTo>
                <a:lnTo>
                  <a:pt x="1147" y="1157"/>
                </a:lnTo>
                <a:lnTo>
                  <a:pt x="1154" y="1130"/>
                </a:lnTo>
                <a:lnTo>
                  <a:pt x="1159" y="1103"/>
                </a:lnTo>
                <a:lnTo>
                  <a:pt x="1166" y="1075"/>
                </a:lnTo>
                <a:lnTo>
                  <a:pt x="1176" y="1018"/>
                </a:lnTo>
                <a:lnTo>
                  <a:pt x="1182" y="990"/>
                </a:lnTo>
                <a:lnTo>
                  <a:pt x="1187" y="963"/>
                </a:lnTo>
                <a:lnTo>
                  <a:pt x="1191" y="953"/>
                </a:lnTo>
                <a:lnTo>
                  <a:pt x="1193" y="948"/>
                </a:lnTo>
                <a:lnTo>
                  <a:pt x="1194" y="943"/>
                </a:lnTo>
                <a:lnTo>
                  <a:pt x="1197" y="927"/>
                </a:lnTo>
                <a:lnTo>
                  <a:pt x="1199" y="911"/>
                </a:lnTo>
                <a:lnTo>
                  <a:pt x="1200" y="894"/>
                </a:lnTo>
                <a:lnTo>
                  <a:pt x="1203" y="877"/>
                </a:lnTo>
                <a:lnTo>
                  <a:pt x="1208" y="842"/>
                </a:lnTo>
                <a:lnTo>
                  <a:pt x="1213" y="824"/>
                </a:lnTo>
                <a:lnTo>
                  <a:pt x="1218" y="807"/>
                </a:lnTo>
                <a:lnTo>
                  <a:pt x="1218" y="804"/>
                </a:lnTo>
                <a:lnTo>
                  <a:pt x="1218" y="802"/>
                </a:lnTo>
                <a:lnTo>
                  <a:pt x="1217" y="802"/>
                </a:lnTo>
                <a:lnTo>
                  <a:pt x="1217" y="806"/>
                </a:lnTo>
                <a:lnTo>
                  <a:pt x="1211" y="818"/>
                </a:lnTo>
                <a:lnTo>
                  <a:pt x="1206" y="832"/>
                </a:lnTo>
                <a:lnTo>
                  <a:pt x="1203" y="840"/>
                </a:lnTo>
                <a:lnTo>
                  <a:pt x="1199" y="845"/>
                </a:lnTo>
                <a:lnTo>
                  <a:pt x="1193" y="851"/>
                </a:lnTo>
                <a:lnTo>
                  <a:pt x="1187" y="856"/>
                </a:lnTo>
                <a:lnTo>
                  <a:pt x="1183" y="855"/>
                </a:lnTo>
                <a:lnTo>
                  <a:pt x="1180" y="852"/>
                </a:lnTo>
                <a:lnTo>
                  <a:pt x="1175" y="847"/>
                </a:lnTo>
                <a:lnTo>
                  <a:pt x="1172" y="840"/>
                </a:lnTo>
                <a:lnTo>
                  <a:pt x="1169" y="831"/>
                </a:lnTo>
                <a:lnTo>
                  <a:pt x="1168" y="823"/>
                </a:lnTo>
                <a:lnTo>
                  <a:pt x="1165" y="814"/>
                </a:lnTo>
                <a:lnTo>
                  <a:pt x="1162" y="809"/>
                </a:lnTo>
                <a:lnTo>
                  <a:pt x="1156" y="803"/>
                </a:lnTo>
                <a:lnTo>
                  <a:pt x="1148" y="820"/>
                </a:lnTo>
                <a:lnTo>
                  <a:pt x="1144" y="838"/>
                </a:lnTo>
                <a:lnTo>
                  <a:pt x="1140" y="858"/>
                </a:lnTo>
                <a:lnTo>
                  <a:pt x="1138" y="877"/>
                </a:lnTo>
                <a:lnTo>
                  <a:pt x="1134" y="917"/>
                </a:lnTo>
                <a:lnTo>
                  <a:pt x="1133" y="934"/>
                </a:lnTo>
                <a:lnTo>
                  <a:pt x="1131" y="950"/>
                </a:lnTo>
                <a:lnTo>
                  <a:pt x="1121" y="1008"/>
                </a:lnTo>
                <a:lnTo>
                  <a:pt x="1114" y="1067"/>
                </a:lnTo>
                <a:lnTo>
                  <a:pt x="1100" y="1182"/>
                </a:lnTo>
                <a:lnTo>
                  <a:pt x="1096" y="1203"/>
                </a:lnTo>
                <a:lnTo>
                  <a:pt x="1090" y="1226"/>
                </a:lnTo>
                <a:lnTo>
                  <a:pt x="1088" y="1245"/>
                </a:lnTo>
                <a:lnTo>
                  <a:pt x="1086" y="1255"/>
                </a:lnTo>
                <a:lnTo>
                  <a:pt x="1088" y="1266"/>
                </a:lnTo>
                <a:lnTo>
                  <a:pt x="1095" y="1265"/>
                </a:lnTo>
                <a:lnTo>
                  <a:pt x="1104" y="1262"/>
                </a:lnTo>
                <a:lnTo>
                  <a:pt x="1114" y="1258"/>
                </a:lnTo>
                <a:lnTo>
                  <a:pt x="1123" y="1256"/>
                </a:lnTo>
                <a:lnTo>
                  <a:pt x="1127" y="1248"/>
                </a:lnTo>
                <a:lnTo>
                  <a:pt x="1131" y="1240"/>
                </a:lnTo>
                <a:lnTo>
                  <a:pt x="1135" y="1221"/>
                </a:lnTo>
                <a:lnTo>
                  <a:pt x="1141" y="1183"/>
                </a:lnTo>
                <a:close/>
                <a:moveTo>
                  <a:pt x="1201" y="1223"/>
                </a:moveTo>
                <a:lnTo>
                  <a:pt x="1201" y="1223"/>
                </a:lnTo>
                <a:lnTo>
                  <a:pt x="1201" y="1219"/>
                </a:lnTo>
                <a:lnTo>
                  <a:pt x="1204" y="1216"/>
                </a:lnTo>
                <a:lnTo>
                  <a:pt x="1206" y="1196"/>
                </a:lnTo>
                <a:lnTo>
                  <a:pt x="1207" y="1179"/>
                </a:lnTo>
                <a:lnTo>
                  <a:pt x="1211" y="1162"/>
                </a:lnTo>
                <a:lnTo>
                  <a:pt x="1217" y="1146"/>
                </a:lnTo>
                <a:lnTo>
                  <a:pt x="1222" y="1130"/>
                </a:lnTo>
                <a:lnTo>
                  <a:pt x="1225" y="1113"/>
                </a:lnTo>
                <a:lnTo>
                  <a:pt x="1228" y="1095"/>
                </a:lnTo>
                <a:lnTo>
                  <a:pt x="1228" y="1077"/>
                </a:lnTo>
                <a:lnTo>
                  <a:pt x="1241" y="1032"/>
                </a:lnTo>
                <a:lnTo>
                  <a:pt x="1255" y="977"/>
                </a:lnTo>
                <a:lnTo>
                  <a:pt x="1267" y="920"/>
                </a:lnTo>
                <a:lnTo>
                  <a:pt x="1277" y="868"/>
                </a:lnTo>
                <a:lnTo>
                  <a:pt x="1279" y="842"/>
                </a:lnTo>
                <a:lnTo>
                  <a:pt x="1277" y="834"/>
                </a:lnTo>
                <a:lnTo>
                  <a:pt x="1277" y="832"/>
                </a:lnTo>
                <a:lnTo>
                  <a:pt x="1277" y="834"/>
                </a:lnTo>
                <a:lnTo>
                  <a:pt x="1270" y="840"/>
                </a:lnTo>
                <a:lnTo>
                  <a:pt x="1263" y="842"/>
                </a:lnTo>
                <a:lnTo>
                  <a:pt x="1256" y="842"/>
                </a:lnTo>
                <a:lnTo>
                  <a:pt x="1249" y="840"/>
                </a:lnTo>
                <a:lnTo>
                  <a:pt x="1243" y="834"/>
                </a:lnTo>
                <a:lnTo>
                  <a:pt x="1238" y="828"/>
                </a:lnTo>
                <a:lnTo>
                  <a:pt x="1234" y="821"/>
                </a:lnTo>
                <a:lnTo>
                  <a:pt x="1232" y="813"/>
                </a:lnTo>
                <a:lnTo>
                  <a:pt x="1222" y="845"/>
                </a:lnTo>
                <a:lnTo>
                  <a:pt x="1215" y="882"/>
                </a:lnTo>
                <a:lnTo>
                  <a:pt x="1213" y="900"/>
                </a:lnTo>
                <a:lnTo>
                  <a:pt x="1211" y="917"/>
                </a:lnTo>
                <a:lnTo>
                  <a:pt x="1210" y="934"/>
                </a:lnTo>
                <a:lnTo>
                  <a:pt x="1210" y="949"/>
                </a:lnTo>
                <a:lnTo>
                  <a:pt x="1206" y="956"/>
                </a:lnTo>
                <a:lnTo>
                  <a:pt x="1203" y="964"/>
                </a:lnTo>
                <a:lnTo>
                  <a:pt x="1200" y="971"/>
                </a:lnTo>
                <a:lnTo>
                  <a:pt x="1199" y="980"/>
                </a:lnTo>
                <a:lnTo>
                  <a:pt x="1197" y="997"/>
                </a:lnTo>
                <a:lnTo>
                  <a:pt x="1194" y="1014"/>
                </a:lnTo>
                <a:lnTo>
                  <a:pt x="1189" y="1037"/>
                </a:lnTo>
                <a:lnTo>
                  <a:pt x="1183" y="1063"/>
                </a:lnTo>
                <a:lnTo>
                  <a:pt x="1177" y="1088"/>
                </a:lnTo>
                <a:lnTo>
                  <a:pt x="1176" y="1102"/>
                </a:lnTo>
                <a:lnTo>
                  <a:pt x="1176" y="1116"/>
                </a:lnTo>
                <a:lnTo>
                  <a:pt x="1170" y="1130"/>
                </a:lnTo>
                <a:lnTo>
                  <a:pt x="1166" y="1146"/>
                </a:lnTo>
                <a:lnTo>
                  <a:pt x="1159" y="1179"/>
                </a:lnTo>
                <a:lnTo>
                  <a:pt x="1152" y="1213"/>
                </a:lnTo>
                <a:lnTo>
                  <a:pt x="1147" y="1230"/>
                </a:lnTo>
                <a:lnTo>
                  <a:pt x="1141" y="1247"/>
                </a:lnTo>
                <a:lnTo>
                  <a:pt x="1156" y="1242"/>
                </a:lnTo>
                <a:lnTo>
                  <a:pt x="1170" y="1237"/>
                </a:lnTo>
                <a:lnTo>
                  <a:pt x="1201" y="1223"/>
                </a:lnTo>
                <a:close/>
                <a:moveTo>
                  <a:pt x="1126" y="877"/>
                </a:moveTo>
                <a:lnTo>
                  <a:pt x="1126" y="877"/>
                </a:lnTo>
                <a:lnTo>
                  <a:pt x="1124" y="870"/>
                </a:lnTo>
                <a:lnTo>
                  <a:pt x="1126" y="863"/>
                </a:lnTo>
                <a:lnTo>
                  <a:pt x="1128" y="851"/>
                </a:lnTo>
                <a:lnTo>
                  <a:pt x="1133" y="838"/>
                </a:lnTo>
                <a:lnTo>
                  <a:pt x="1133" y="832"/>
                </a:lnTo>
                <a:lnTo>
                  <a:pt x="1133" y="827"/>
                </a:lnTo>
                <a:lnTo>
                  <a:pt x="1127" y="831"/>
                </a:lnTo>
                <a:lnTo>
                  <a:pt x="1121" y="835"/>
                </a:lnTo>
                <a:lnTo>
                  <a:pt x="1118" y="842"/>
                </a:lnTo>
                <a:lnTo>
                  <a:pt x="1117" y="848"/>
                </a:lnTo>
                <a:lnTo>
                  <a:pt x="1117" y="855"/>
                </a:lnTo>
                <a:lnTo>
                  <a:pt x="1117" y="862"/>
                </a:lnTo>
                <a:lnTo>
                  <a:pt x="1121" y="869"/>
                </a:lnTo>
                <a:lnTo>
                  <a:pt x="1126" y="877"/>
                </a:lnTo>
                <a:close/>
                <a:moveTo>
                  <a:pt x="688" y="938"/>
                </a:moveTo>
                <a:lnTo>
                  <a:pt x="688" y="938"/>
                </a:lnTo>
                <a:lnTo>
                  <a:pt x="686" y="997"/>
                </a:lnTo>
                <a:lnTo>
                  <a:pt x="682" y="1054"/>
                </a:lnTo>
                <a:lnTo>
                  <a:pt x="679" y="1109"/>
                </a:lnTo>
                <a:lnTo>
                  <a:pt x="676" y="1162"/>
                </a:lnTo>
                <a:lnTo>
                  <a:pt x="676" y="1171"/>
                </a:lnTo>
                <a:lnTo>
                  <a:pt x="678" y="1179"/>
                </a:lnTo>
                <a:lnTo>
                  <a:pt x="678" y="1188"/>
                </a:lnTo>
                <a:lnTo>
                  <a:pt x="678" y="1196"/>
                </a:lnTo>
                <a:lnTo>
                  <a:pt x="676" y="1200"/>
                </a:lnTo>
                <a:lnTo>
                  <a:pt x="675" y="1205"/>
                </a:lnTo>
                <a:lnTo>
                  <a:pt x="672" y="1213"/>
                </a:lnTo>
                <a:lnTo>
                  <a:pt x="669" y="1238"/>
                </a:lnTo>
                <a:lnTo>
                  <a:pt x="668" y="1262"/>
                </a:lnTo>
                <a:lnTo>
                  <a:pt x="668" y="1285"/>
                </a:lnTo>
                <a:lnTo>
                  <a:pt x="671" y="1307"/>
                </a:lnTo>
                <a:lnTo>
                  <a:pt x="689" y="1306"/>
                </a:lnTo>
                <a:lnTo>
                  <a:pt x="709" y="1307"/>
                </a:lnTo>
                <a:lnTo>
                  <a:pt x="707" y="1299"/>
                </a:lnTo>
                <a:lnTo>
                  <a:pt x="706" y="1292"/>
                </a:lnTo>
                <a:lnTo>
                  <a:pt x="707" y="1278"/>
                </a:lnTo>
                <a:lnTo>
                  <a:pt x="710" y="1266"/>
                </a:lnTo>
                <a:lnTo>
                  <a:pt x="713" y="1256"/>
                </a:lnTo>
                <a:lnTo>
                  <a:pt x="716" y="1242"/>
                </a:lnTo>
                <a:lnTo>
                  <a:pt x="717" y="1228"/>
                </a:lnTo>
                <a:lnTo>
                  <a:pt x="718" y="1198"/>
                </a:lnTo>
                <a:lnTo>
                  <a:pt x="718" y="1165"/>
                </a:lnTo>
                <a:lnTo>
                  <a:pt x="718" y="1132"/>
                </a:lnTo>
                <a:lnTo>
                  <a:pt x="723" y="1094"/>
                </a:lnTo>
                <a:lnTo>
                  <a:pt x="727" y="1057"/>
                </a:lnTo>
                <a:lnTo>
                  <a:pt x="730" y="1021"/>
                </a:lnTo>
                <a:lnTo>
                  <a:pt x="731" y="1004"/>
                </a:lnTo>
                <a:lnTo>
                  <a:pt x="731" y="986"/>
                </a:lnTo>
                <a:lnTo>
                  <a:pt x="730" y="977"/>
                </a:lnTo>
                <a:lnTo>
                  <a:pt x="728" y="969"/>
                </a:lnTo>
                <a:lnTo>
                  <a:pt x="727" y="959"/>
                </a:lnTo>
                <a:lnTo>
                  <a:pt x="727" y="950"/>
                </a:lnTo>
                <a:lnTo>
                  <a:pt x="728" y="938"/>
                </a:lnTo>
                <a:lnTo>
                  <a:pt x="731" y="925"/>
                </a:lnTo>
                <a:lnTo>
                  <a:pt x="732" y="920"/>
                </a:lnTo>
                <a:lnTo>
                  <a:pt x="731" y="914"/>
                </a:lnTo>
                <a:lnTo>
                  <a:pt x="730" y="910"/>
                </a:lnTo>
                <a:lnTo>
                  <a:pt x="727" y="907"/>
                </a:lnTo>
                <a:lnTo>
                  <a:pt x="720" y="917"/>
                </a:lnTo>
                <a:lnTo>
                  <a:pt x="711" y="925"/>
                </a:lnTo>
                <a:lnTo>
                  <a:pt x="706" y="929"/>
                </a:lnTo>
                <a:lnTo>
                  <a:pt x="700" y="932"/>
                </a:lnTo>
                <a:lnTo>
                  <a:pt x="695" y="935"/>
                </a:lnTo>
                <a:lnTo>
                  <a:pt x="688" y="938"/>
                </a:lnTo>
                <a:close/>
                <a:moveTo>
                  <a:pt x="744" y="973"/>
                </a:moveTo>
                <a:lnTo>
                  <a:pt x="744" y="973"/>
                </a:lnTo>
                <a:lnTo>
                  <a:pt x="741" y="1029"/>
                </a:lnTo>
                <a:lnTo>
                  <a:pt x="737" y="1078"/>
                </a:lnTo>
                <a:lnTo>
                  <a:pt x="734" y="1126"/>
                </a:lnTo>
                <a:lnTo>
                  <a:pt x="732" y="1151"/>
                </a:lnTo>
                <a:lnTo>
                  <a:pt x="732" y="1176"/>
                </a:lnTo>
                <a:lnTo>
                  <a:pt x="731" y="1193"/>
                </a:lnTo>
                <a:lnTo>
                  <a:pt x="730" y="1209"/>
                </a:lnTo>
                <a:lnTo>
                  <a:pt x="728" y="1226"/>
                </a:lnTo>
                <a:lnTo>
                  <a:pt x="727" y="1241"/>
                </a:lnTo>
                <a:lnTo>
                  <a:pt x="727" y="1247"/>
                </a:lnTo>
                <a:lnTo>
                  <a:pt x="730" y="1254"/>
                </a:lnTo>
                <a:lnTo>
                  <a:pt x="731" y="1259"/>
                </a:lnTo>
                <a:lnTo>
                  <a:pt x="732" y="1266"/>
                </a:lnTo>
                <a:lnTo>
                  <a:pt x="732" y="1276"/>
                </a:lnTo>
                <a:lnTo>
                  <a:pt x="730" y="1286"/>
                </a:lnTo>
                <a:lnTo>
                  <a:pt x="727" y="1296"/>
                </a:lnTo>
                <a:lnTo>
                  <a:pt x="727" y="1307"/>
                </a:lnTo>
                <a:lnTo>
                  <a:pt x="770" y="1307"/>
                </a:lnTo>
                <a:lnTo>
                  <a:pt x="789" y="1307"/>
                </a:lnTo>
                <a:lnTo>
                  <a:pt x="807" y="1307"/>
                </a:lnTo>
                <a:lnTo>
                  <a:pt x="821" y="1139"/>
                </a:lnTo>
                <a:lnTo>
                  <a:pt x="826" y="1059"/>
                </a:lnTo>
                <a:lnTo>
                  <a:pt x="829" y="974"/>
                </a:lnTo>
                <a:lnTo>
                  <a:pt x="822" y="969"/>
                </a:lnTo>
                <a:lnTo>
                  <a:pt x="817" y="962"/>
                </a:lnTo>
                <a:lnTo>
                  <a:pt x="811" y="955"/>
                </a:lnTo>
                <a:lnTo>
                  <a:pt x="807" y="946"/>
                </a:lnTo>
                <a:lnTo>
                  <a:pt x="798" y="928"/>
                </a:lnTo>
                <a:lnTo>
                  <a:pt x="794" y="920"/>
                </a:lnTo>
                <a:lnTo>
                  <a:pt x="789" y="913"/>
                </a:lnTo>
                <a:lnTo>
                  <a:pt x="780" y="929"/>
                </a:lnTo>
                <a:lnTo>
                  <a:pt x="770" y="946"/>
                </a:lnTo>
                <a:lnTo>
                  <a:pt x="765" y="953"/>
                </a:lnTo>
                <a:lnTo>
                  <a:pt x="759" y="960"/>
                </a:lnTo>
                <a:lnTo>
                  <a:pt x="752" y="967"/>
                </a:lnTo>
                <a:lnTo>
                  <a:pt x="744" y="973"/>
                </a:lnTo>
                <a:close/>
                <a:moveTo>
                  <a:pt x="1067" y="964"/>
                </a:moveTo>
                <a:lnTo>
                  <a:pt x="1067" y="964"/>
                </a:lnTo>
                <a:lnTo>
                  <a:pt x="1054" y="1043"/>
                </a:lnTo>
                <a:lnTo>
                  <a:pt x="1041" y="1126"/>
                </a:lnTo>
                <a:lnTo>
                  <a:pt x="1030" y="1207"/>
                </a:lnTo>
                <a:lnTo>
                  <a:pt x="1017" y="1285"/>
                </a:lnTo>
                <a:lnTo>
                  <a:pt x="1031" y="1282"/>
                </a:lnTo>
                <a:lnTo>
                  <a:pt x="1045" y="1279"/>
                </a:lnTo>
                <a:lnTo>
                  <a:pt x="1071" y="1269"/>
                </a:lnTo>
                <a:lnTo>
                  <a:pt x="1079" y="1196"/>
                </a:lnTo>
                <a:lnTo>
                  <a:pt x="1090" y="1120"/>
                </a:lnTo>
                <a:lnTo>
                  <a:pt x="1113" y="966"/>
                </a:lnTo>
                <a:lnTo>
                  <a:pt x="1114" y="956"/>
                </a:lnTo>
                <a:lnTo>
                  <a:pt x="1114" y="946"/>
                </a:lnTo>
                <a:lnTo>
                  <a:pt x="1113" y="939"/>
                </a:lnTo>
                <a:lnTo>
                  <a:pt x="1111" y="932"/>
                </a:lnTo>
                <a:lnTo>
                  <a:pt x="1107" y="927"/>
                </a:lnTo>
                <a:lnTo>
                  <a:pt x="1103" y="921"/>
                </a:lnTo>
                <a:lnTo>
                  <a:pt x="1096" y="917"/>
                </a:lnTo>
                <a:lnTo>
                  <a:pt x="1088" y="913"/>
                </a:lnTo>
                <a:lnTo>
                  <a:pt x="1089" y="920"/>
                </a:lnTo>
                <a:lnTo>
                  <a:pt x="1088" y="928"/>
                </a:lnTo>
                <a:lnTo>
                  <a:pt x="1086" y="935"/>
                </a:lnTo>
                <a:lnTo>
                  <a:pt x="1083" y="942"/>
                </a:lnTo>
                <a:lnTo>
                  <a:pt x="1081" y="949"/>
                </a:lnTo>
                <a:lnTo>
                  <a:pt x="1076" y="955"/>
                </a:lnTo>
                <a:lnTo>
                  <a:pt x="1072" y="960"/>
                </a:lnTo>
                <a:lnTo>
                  <a:pt x="1067" y="964"/>
                </a:lnTo>
                <a:close/>
                <a:moveTo>
                  <a:pt x="971" y="950"/>
                </a:moveTo>
                <a:lnTo>
                  <a:pt x="971" y="950"/>
                </a:lnTo>
                <a:lnTo>
                  <a:pt x="963" y="997"/>
                </a:lnTo>
                <a:lnTo>
                  <a:pt x="956" y="1040"/>
                </a:lnTo>
                <a:lnTo>
                  <a:pt x="944" y="1127"/>
                </a:lnTo>
                <a:lnTo>
                  <a:pt x="935" y="1213"/>
                </a:lnTo>
                <a:lnTo>
                  <a:pt x="923" y="1297"/>
                </a:lnTo>
                <a:lnTo>
                  <a:pt x="946" y="1296"/>
                </a:lnTo>
                <a:lnTo>
                  <a:pt x="964" y="1294"/>
                </a:lnTo>
                <a:lnTo>
                  <a:pt x="999" y="1289"/>
                </a:lnTo>
                <a:lnTo>
                  <a:pt x="998" y="1283"/>
                </a:lnTo>
                <a:lnTo>
                  <a:pt x="998" y="1278"/>
                </a:lnTo>
                <a:lnTo>
                  <a:pt x="998" y="1272"/>
                </a:lnTo>
                <a:lnTo>
                  <a:pt x="996" y="1266"/>
                </a:lnTo>
                <a:lnTo>
                  <a:pt x="1002" y="1259"/>
                </a:lnTo>
                <a:lnTo>
                  <a:pt x="1006" y="1252"/>
                </a:lnTo>
                <a:lnTo>
                  <a:pt x="1019" y="1183"/>
                </a:lnTo>
                <a:lnTo>
                  <a:pt x="1031" y="1113"/>
                </a:lnTo>
                <a:lnTo>
                  <a:pt x="1041" y="1042"/>
                </a:lnTo>
                <a:lnTo>
                  <a:pt x="1051" y="969"/>
                </a:lnTo>
                <a:lnTo>
                  <a:pt x="1044" y="966"/>
                </a:lnTo>
                <a:lnTo>
                  <a:pt x="1037" y="962"/>
                </a:lnTo>
                <a:lnTo>
                  <a:pt x="1033" y="956"/>
                </a:lnTo>
                <a:lnTo>
                  <a:pt x="1029" y="949"/>
                </a:lnTo>
                <a:lnTo>
                  <a:pt x="1023" y="934"/>
                </a:lnTo>
                <a:lnTo>
                  <a:pt x="1017" y="918"/>
                </a:lnTo>
                <a:lnTo>
                  <a:pt x="1009" y="931"/>
                </a:lnTo>
                <a:lnTo>
                  <a:pt x="998" y="945"/>
                </a:lnTo>
                <a:lnTo>
                  <a:pt x="992" y="950"/>
                </a:lnTo>
                <a:lnTo>
                  <a:pt x="985" y="953"/>
                </a:lnTo>
                <a:lnTo>
                  <a:pt x="982" y="955"/>
                </a:lnTo>
                <a:lnTo>
                  <a:pt x="978" y="955"/>
                </a:lnTo>
                <a:lnTo>
                  <a:pt x="975" y="953"/>
                </a:lnTo>
                <a:lnTo>
                  <a:pt x="971" y="950"/>
                </a:lnTo>
                <a:close/>
                <a:moveTo>
                  <a:pt x="911" y="943"/>
                </a:moveTo>
                <a:lnTo>
                  <a:pt x="911" y="943"/>
                </a:lnTo>
                <a:lnTo>
                  <a:pt x="899" y="1029"/>
                </a:lnTo>
                <a:lnTo>
                  <a:pt x="890" y="1117"/>
                </a:lnTo>
                <a:lnTo>
                  <a:pt x="885" y="1165"/>
                </a:lnTo>
                <a:lnTo>
                  <a:pt x="884" y="1189"/>
                </a:lnTo>
                <a:lnTo>
                  <a:pt x="885" y="1212"/>
                </a:lnTo>
                <a:lnTo>
                  <a:pt x="881" y="1221"/>
                </a:lnTo>
                <a:lnTo>
                  <a:pt x="878" y="1234"/>
                </a:lnTo>
                <a:lnTo>
                  <a:pt x="877" y="1247"/>
                </a:lnTo>
                <a:lnTo>
                  <a:pt x="877" y="1259"/>
                </a:lnTo>
                <a:lnTo>
                  <a:pt x="877" y="1272"/>
                </a:lnTo>
                <a:lnTo>
                  <a:pt x="877" y="1283"/>
                </a:lnTo>
                <a:lnTo>
                  <a:pt x="874" y="1293"/>
                </a:lnTo>
                <a:lnTo>
                  <a:pt x="870" y="1303"/>
                </a:lnTo>
                <a:lnTo>
                  <a:pt x="878" y="1301"/>
                </a:lnTo>
                <a:lnTo>
                  <a:pt x="885" y="1300"/>
                </a:lnTo>
                <a:lnTo>
                  <a:pt x="892" y="1299"/>
                </a:lnTo>
                <a:lnTo>
                  <a:pt x="904" y="1299"/>
                </a:lnTo>
                <a:lnTo>
                  <a:pt x="915" y="1221"/>
                </a:lnTo>
                <a:lnTo>
                  <a:pt x="929" y="1137"/>
                </a:lnTo>
                <a:lnTo>
                  <a:pt x="943" y="1052"/>
                </a:lnTo>
                <a:lnTo>
                  <a:pt x="956" y="966"/>
                </a:lnTo>
                <a:lnTo>
                  <a:pt x="957" y="955"/>
                </a:lnTo>
                <a:lnTo>
                  <a:pt x="957" y="943"/>
                </a:lnTo>
                <a:lnTo>
                  <a:pt x="956" y="922"/>
                </a:lnTo>
                <a:lnTo>
                  <a:pt x="956" y="920"/>
                </a:lnTo>
                <a:lnTo>
                  <a:pt x="954" y="920"/>
                </a:lnTo>
                <a:lnTo>
                  <a:pt x="946" y="928"/>
                </a:lnTo>
                <a:lnTo>
                  <a:pt x="937" y="935"/>
                </a:lnTo>
                <a:lnTo>
                  <a:pt x="925" y="941"/>
                </a:lnTo>
                <a:lnTo>
                  <a:pt x="919" y="942"/>
                </a:lnTo>
                <a:lnTo>
                  <a:pt x="911" y="943"/>
                </a:lnTo>
                <a:close/>
                <a:moveTo>
                  <a:pt x="845" y="981"/>
                </a:moveTo>
                <a:lnTo>
                  <a:pt x="845" y="981"/>
                </a:lnTo>
                <a:lnTo>
                  <a:pt x="835" y="1141"/>
                </a:lnTo>
                <a:lnTo>
                  <a:pt x="828" y="1226"/>
                </a:lnTo>
                <a:lnTo>
                  <a:pt x="819" y="1304"/>
                </a:lnTo>
                <a:lnTo>
                  <a:pt x="824" y="1306"/>
                </a:lnTo>
                <a:lnTo>
                  <a:pt x="826" y="1306"/>
                </a:lnTo>
                <a:lnTo>
                  <a:pt x="832" y="1304"/>
                </a:lnTo>
                <a:lnTo>
                  <a:pt x="838" y="1303"/>
                </a:lnTo>
                <a:lnTo>
                  <a:pt x="842" y="1303"/>
                </a:lnTo>
                <a:lnTo>
                  <a:pt x="845" y="1304"/>
                </a:lnTo>
                <a:lnTo>
                  <a:pt x="846" y="1297"/>
                </a:lnTo>
                <a:lnTo>
                  <a:pt x="848" y="1293"/>
                </a:lnTo>
                <a:lnTo>
                  <a:pt x="849" y="1287"/>
                </a:lnTo>
                <a:lnTo>
                  <a:pt x="849" y="1285"/>
                </a:lnTo>
                <a:lnTo>
                  <a:pt x="848" y="1282"/>
                </a:lnTo>
                <a:lnTo>
                  <a:pt x="853" y="1259"/>
                </a:lnTo>
                <a:lnTo>
                  <a:pt x="859" y="1238"/>
                </a:lnTo>
                <a:lnTo>
                  <a:pt x="863" y="1214"/>
                </a:lnTo>
                <a:lnTo>
                  <a:pt x="866" y="1191"/>
                </a:lnTo>
                <a:lnTo>
                  <a:pt x="870" y="1143"/>
                </a:lnTo>
                <a:lnTo>
                  <a:pt x="874" y="1092"/>
                </a:lnTo>
                <a:lnTo>
                  <a:pt x="877" y="1074"/>
                </a:lnTo>
                <a:lnTo>
                  <a:pt x="880" y="1054"/>
                </a:lnTo>
                <a:lnTo>
                  <a:pt x="885" y="1016"/>
                </a:lnTo>
                <a:lnTo>
                  <a:pt x="888" y="997"/>
                </a:lnTo>
                <a:lnTo>
                  <a:pt x="891" y="978"/>
                </a:lnTo>
                <a:lnTo>
                  <a:pt x="891" y="960"/>
                </a:lnTo>
                <a:lnTo>
                  <a:pt x="890" y="943"/>
                </a:lnTo>
                <a:lnTo>
                  <a:pt x="887" y="948"/>
                </a:lnTo>
                <a:lnTo>
                  <a:pt x="884" y="953"/>
                </a:lnTo>
                <a:lnTo>
                  <a:pt x="878" y="967"/>
                </a:lnTo>
                <a:lnTo>
                  <a:pt x="876" y="974"/>
                </a:lnTo>
                <a:lnTo>
                  <a:pt x="871" y="980"/>
                </a:lnTo>
                <a:lnTo>
                  <a:pt x="867" y="984"/>
                </a:lnTo>
                <a:lnTo>
                  <a:pt x="863" y="986"/>
                </a:lnTo>
                <a:lnTo>
                  <a:pt x="859" y="986"/>
                </a:lnTo>
                <a:lnTo>
                  <a:pt x="856" y="986"/>
                </a:lnTo>
                <a:lnTo>
                  <a:pt x="852" y="983"/>
                </a:lnTo>
                <a:lnTo>
                  <a:pt x="848" y="980"/>
                </a:lnTo>
                <a:lnTo>
                  <a:pt x="846" y="980"/>
                </a:lnTo>
                <a:lnTo>
                  <a:pt x="845" y="980"/>
                </a:lnTo>
                <a:lnTo>
                  <a:pt x="846" y="981"/>
                </a:lnTo>
                <a:lnTo>
                  <a:pt x="845" y="981"/>
                </a:lnTo>
                <a:close/>
                <a:moveTo>
                  <a:pt x="499" y="1108"/>
                </a:moveTo>
                <a:lnTo>
                  <a:pt x="499" y="1108"/>
                </a:lnTo>
                <a:lnTo>
                  <a:pt x="502" y="1117"/>
                </a:lnTo>
                <a:lnTo>
                  <a:pt x="506" y="1126"/>
                </a:lnTo>
                <a:lnTo>
                  <a:pt x="512" y="1134"/>
                </a:lnTo>
                <a:lnTo>
                  <a:pt x="519" y="1141"/>
                </a:lnTo>
                <a:lnTo>
                  <a:pt x="527" y="1150"/>
                </a:lnTo>
                <a:lnTo>
                  <a:pt x="536" y="1157"/>
                </a:lnTo>
                <a:lnTo>
                  <a:pt x="554" y="1168"/>
                </a:lnTo>
                <a:lnTo>
                  <a:pt x="557" y="1132"/>
                </a:lnTo>
                <a:lnTo>
                  <a:pt x="557" y="1109"/>
                </a:lnTo>
                <a:lnTo>
                  <a:pt x="556" y="1085"/>
                </a:lnTo>
                <a:lnTo>
                  <a:pt x="549" y="1084"/>
                </a:lnTo>
                <a:lnTo>
                  <a:pt x="540" y="1084"/>
                </a:lnTo>
                <a:lnTo>
                  <a:pt x="533" y="1085"/>
                </a:lnTo>
                <a:lnTo>
                  <a:pt x="525" y="1087"/>
                </a:lnTo>
                <a:lnTo>
                  <a:pt x="518" y="1091"/>
                </a:lnTo>
                <a:lnTo>
                  <a:pt x="511" y="1095"/>
                </a:lnTo>
                <a:lnTo>
                  <a:pt x="505" y="1101"/>
                </a:lnTo>
                <a:lnTo>
                  <a:pt x="499" y="1108"/>
                </a:lnTo>
                <a:close/>
                <a:moveTo>
                  <a:pt x="1224" y="1212"/>
                </a:moveTo>
                <a:lnTo>
                  <a:pt x="1224" y="1212"/>
                </a:lnTo>
                <a:lnTo>
                  <a:pt x="1246" y="1198"/>
                </a:lnTo>
                <a:lnTo>
                  <a:pt x="1256" y="1189"/>
                </a:lnTo>
                <a:lnTo>
                  <a:pt x="1266" y="1181"/>
                </a:lnTo>
                <a:lnTo>
                  <a:pt x="1274" y="1171"/>
                </a:lnTo>
                <a:lnTo>
                  <a:pt x="1281" y="1160"/>
                </a:lnTo>
                <a:lnTo>
                  <a:pt x="1283" y="1153"/>
                </a:lnTo>
                <a:lnTo>
                  <a:pt x="1286" y="1144"/>
                </a:lnTo>
                <a:lnTo>
                  <a:pt x="1286" y="1137"/>
                </a:lnTo>
                <a:lnTo>
                  <a:pt x="1286" y="1127"/>
                </a:lnTo>
                <a:lnTo>
                  <a:pt x="1283" y="1122"/>
                </a:lnTo>
                <a:lnTo>
                  <a:pt x="1279" y="1117"/>
                </a:lnTo>
                <a:lnTo>
                  <a:pt x="1273" y="1115"/>
                </a:lnTo>
                <a:lnTo>
                  <a:pt x="1266" y="1113"/>
                </a:lnTo>
                <a:lnTo>
                  <a:pt x="1253" y="1110"/>
                </a:lnTo>
                <a:lnTo>
                  <a:pt x="1242" y="1106"/>
                </a:lnTo>
                <a:lnTo>
                  <a:pt x="1231" y="1162"/>
                </a:lnTo>
                <a:lnTo>
                  <a:pt x="1227" y="1188"/>
                </a:lnTo>
                <a:lnTo>
                  <a:pt x="1224" y="1212"/>
                </a:lnTo>
                <a:close/>
                <a:moveTo>
                  <a:pt x="1182" y="1247"/>
                </a:moveTo>
                <a:lnTo>
                  <a:pt x="1182" y="1247"/>
                </a:lnTo>
                <a:lnTo>
                  <a:pt x="1180" y="1244"/>
                </a:lnTo>
                <a:lnTo>
                  <a:pt x="1180" y="1245"/>
                </a:lnTo>
                <a:lnTo>
                  <a:pt x="1180" y="1248"/>
                </a:lnTo>
                <a:lnTo>
                  <a:pt x="1179" y="1248"/>
                </a:lnTo>
                <a:lnTo>
                  <a:pt x="1131" y="1266"/>
                </a:lnTo>
                <a:lnTo>
                  <a:pt x="1081" y="1282"/>
                </a:lnTo>
                <a:lnTo>
                  <a:pt x="1029" y="1294"/>
                </a:lnTo>
                <a:lnTo>
                  <a:pt x="975" y="1306"/>
                </a:lnTo>
                <a:lnTo>
                  <a:pt x="921" y="1313"/>
                </a:lnTo>
                <a:lnTo>
                  <a:pt x="864" y="1318"/>
                </a:lnTo>
                <a:lnTo>
                  <a:pt x="807" y="1320"/>
                </a:lnTo>
                <a:lnTo>
                  <a:pt x="748" y="1320"/>
                </a:lnTo>
                <a:lnTo>
                  <a:pt x="534" y="1317"/>
                </a:lnTo>
                <a:lnTo>
                  <a:pt x="526" y="1315"/>
                </a:lnTo>
                <a:lnTo>
                  <a:pt x="518" y="1314"/>
                </a:lnTo>
                <a:lnTo>
                  <a:pt x="509" y="1313"/>
                </a:lnTo>
                <a:lnTo>
                  <a:pt x="501" y="1313"/>
                </a:lnTo>
                <a:lnTo>
                  <a:pt x="498" y="1313"/>
                </a:lnTo>
                <a:lnTo>
                  <a:pt x="495" y="1315"/>
                </a:lnTo>
                <a:lnTo>
                  <a:pt x="490" y="1317"/>
                </a:lnTo>
                <a:lnTo>
                  <a:pt x="485" y="1318"/>
                </a:lnTo>
                <a:lnTo>
                  <a:pt x="474" y="1318"/>
                </a:lnTo>
                <a:lnTo>
                  <a:pt x="462" y="1317"/>
                </a:lnTo>
                <a:lnTo>
                  <a:pt x="450" y="1315"/>
                </a:lnTo>
                <a:lnTo>
                  <a:pt x="439" y="1317"/>
                </a:lnTo>
                <a:lnTo>
                  <a:pt x="431" y="1321"/>
                </a:lnTo>
                <a:lnTo>
                  <a:pt x="421" y="1324"/>
                </a:lnTo>
                <a:lnTo>
                  <a:pt x="394" y="1325"/>
                </a:lnTo>
                <a:lnTo>
                  <a:pt x="389" y="1330"/>
                </a:lnTo>
                <a:lnTo>
                  <a:pt x="381" y="1332"/>
                </a:lnTo>
                <a:lnTo>
                  <a:pt x="373" y="1335"/>
                </a:lnTo>
                <a:lnTo>
                  <a:pt x="365" y="1338"/>
                </a:lnTo>
                <a:lnTo>
                  <a:pt x="353" y="1345"/>
                </a:lnTo>
                <a:lnTo>
                  <a:pt x="344" y="1355"/>
                </a:lnTo>
                <a:lnTo>
                  <a:pt x="335" y="1366"/>
                </a:lnTo>
                <a:lnTo>
                  <a:pt x="327" y="1379"/>
                </a:lnTo>
                <a:lnTo>
                  <a:pt x="320" y="1394"/>
                </a:lnTo>
                <a:lnTo>
                  <a:pt x="314" y="1410"/>
                </a:lnTo>
                <a:lnTo>
                  <a:pt x="308" y="1425"/>
                </a:lnTo>
                <a:lnTo>
                  <a:pt x="304" y="1443"/>
                </a:lnTo>
                <a:lnTo>
                  <a:pt x="296" y="1478"/>
                </a:lnTo>
                <a:lnTo>
                  <a:pt x="290" y="1513"/>
                </a:lnTo>
                <a:lnTo>
                  <a:pt x="283" y="1549"/>
                </a:lnTo>
                <a:lnTo>
                  <a:pt x="278" y="1578"/>
                </a:lnTo>
                <a:lnTo>
                  <a:pt x="272" y="1603"/>
                </a:lnTo>
                <a:lnTo>
                  <a:pt x="265" y="1626"/>
                </a:lnTo>
                <a:lnTo>
                  <a:pt x="264" y="1637"/>
                </a:lnTo>
                <a:lnTo>
                  <a:pt x="262" y="1647"/>
                </a:lnTo>
                <a:lnTo>
                  <a:pt x="262" y="1658"/>
                </a:lnTo>
                <a:lnTo>
                  <a:pt x="264" y="1668"/>
                </a:lnTo>
                <a:lnTo>
                  <a:pt x="268" y="1662"/>
                </a:lnTo>
                <a:lnTo>
                  <a:pt x="273" y="1658"/>
                </a:lnTo>
                <a:lnTo>
                  <a:pt x="286" y="1651"/>
                </a:lnTo>
                <a:lnTo>
                  <a:pt x="299" y="1645"/>
                </a:lnTo>
                <a:lnTo>
                  <a:pt x="310" y="1644"/>
                </a:lnTo>
                <a:lnTo>
                  <a:pt x="334" y="1643"/>
                </a:lnTo>
                <a:lnTo>
                  <a:pt x="339" y="1641"/>
                </a:lnTo>
                <a:lnTo>
                  <a:pt x="344" y="1640"/>
                </a:lnTo>
                <a:lnTo>
                  <a:pt x="348" y="1638"/>
                </a:lnTo>
                <a:lnTo>
                  <a:pt x="352" y="1637"/>
                </a:lnTo>
                <a:lnTo>
                  <a:pt x="373" y="1638"/>
                </a:lnTo>
                <a:lnTo>
                  <a:pt x="386" y="1638"/>
                </a:lnTo>
                <a:lnTo>
                  <a:pt x="398" y="1638"/>
                </a:lnTo>
                <a:lnTo>
                  <a:pt x="457" y="1636"/>
                </a:lnTo>
                <a:lnTo>
                  <a:pt x="516" y="1633"/>
                </a:lnTo>
                <a:lnTo>
                  <a:pt x="630" y="1629"/>
                </a:lnTo>
                <a:lnTo>
                  <a:pt x="633" y="1629"/>
                </a:lnTo>
                <a:lnTo>
                  <a:pt x="634" y="1626"/>
                </a:lnTo>
                <a:lnTo>
                  <a:pt x="637" y="1623"/>
                </a:lnTo>
                <a:lnTo>
                  <a:pt x="641" y="1623"/>
                </a:lnTo>
                <a:lnTo>
                  <a:pt x="657" y="1623"/>
                </a:lnTo>
                <a:lnTo>
                  <a:pt x="675" y="1622"/>
                </a:lnTo>
                <a:lnTo>
                  <a:pt x="714" y="1617"/>
                </a:lnTo>
                <a:lnTo>
                  <a:pt x="755" y="1610"/>
                </a:lnTo>
                <a:lnTo>
                  <a:pt x="794" y="1602"/>
                </a:lnTo>
                <a:lnTo>
                  <a:pt x="797" y="1603"/>
                </a:lnTo>
                <a:lnTo>
                  <a:pt x="797" y="1606"/>
                </a:lnTo>
                <a:lnTo>
                  <a:pt x="798" y="1607"/>
                </a:lnTo>
                <a:lnTo>
                  <a:pt x="803" y="1607"/>
                </a:lnTo>
                <a:lnTo>
                  <a:pt x="814" y="1606"/>
                </a:lnTo>
                <a:lnTo>
                  <a:pt x="826" y="1606"/>
                </a:lnTo>
                <a:lnTo>
                  <a:pt x="838" y="1605"/>
                </a:lnTo>
                <a:lnTo>
                  <a:pt x="843" y="1602"/>
                </a:lnTo>
                <a:lnTo>
                  <a:pt x="849" y="1600"/>
                </a:lnTo>
                <a:lnTo>
                  <a:pt x="862" y="1602"/>
                </a:lnTo>
                <a:lnTo>
                  <a:pt x="877" y="1602"/>
                </a:lnTo>
                <a:lnTo>
                  <a:pt x="892" y="1600"/>
                </a:lnTo>
                <a:lnTo>
                  <a:pt x="909" y="1598"/>
                </a:lnTo>
                <a:lnTo>
                  <a:pt x="943" y="1593"/>
                </a:lnTo>
                <a:lnTo>
                  <a:pt x="958" y="1593"/>
                </a:lnTo>
                <a:lnTo>
                  <a:pt x="974" y="1593"/>
                </a:lnTo>
                <a:lnTo>
                  <a:pt x="1009" y="1585"/>
                </a:lnTo>
                <a:lnTo>
                  <a:pt x="1044" y="1578"/>
                </a:lnTo>
                <a:lnTo>
                  <a:pt x="1118" y="1563"/>
                </a:lnTo>
                <a:lnTo>
                  <a:pt x="1155" y="1553"/>
                </a:lnTo>
                <a:lnTo>
                  <a:pt x="1190" y="1543"/>
                </a:lnTo>
                <a:lnTo>
                  <a:pt x="1224" y="1530"/>
                </a:lnTo>
                <a:lnTo>
                  <a:pt x="1239" y="1522"/>
                </a:lnTo>
                <a:lnTo>
                  <a:pt x="1255" y="1515"/>
                </a:lnTo>
                <a:lnTo>
                  <a:pt x="1259" y="1477"/>
                </a:lnTo>
                <a:lnTo>
                  <a:pt x="1263" y="1439"/>
                </a:lnTo>
                <a:lnTo>
                  <a:pt x="1273" y="1367"/>
                </a:lnTo>
                <a:lnTo>
                  <a:pt x="1266" y="1376"/>
                </a:lnTo>
                <a:lnTo>
                  <a:pt x="1259" y="1386"/>
                </a:lnTo>
                <a:lnTo>
                  <a:pt x="1243" y="1405"/>
                </a:lnTo>
                <a:lnTo>
                  <a:pt x="1231" y="1426"/>
                </a:lnTo>
                <a:lnTo>
                  <a:pt x="1227" y="1431"/>
                </a:lnTo>
                <a:lnTo>
                  <a:pt x="1222" y="1435"/>
                </a:lnTo>
                <a:lnTo>
                  <a:pt x="1218" y="1438"/>
                </a:lnTo>
                <a:lnTo>
                  <a:pt x="1213" y="1439"/>
                </a:lnTo>
                <a:lnTo>
                  <a:pt x="1211" y="1435"/>
                </a:lnTo>
                <a:lnTo>
                  <a:pt x="1210" y="1431"/>
                </a:lnTo>
                <a:lnTo>
                  <a:pt x="1211" y="1426"/>
                </a:lnTo>
                <a:lnTo>
                  <a:pt x="1214" y="1424"/>
                </a:lnTo>
                <a:lnTo>
                  <a:pt x="1218" y="1415"/>
                </a:lnTo>
                <a:lnTo>
                  <a:pt x="1224" y="1410"/>
                </a:lnTo>
                <a:lnTo>
                  <a:pt x="1250" y="1373"/>
                </a:lnTo>
                <a:lnTo>
                  <a:pt x="1276" y="1338"/>
                </a:lnTo>
                <a:lnTo>
                  <a:pt x="1287" y="1321"/>
                </a:lnTo>
                <a:lnTo>
                  <a:pt x="1300" y="1301"/>
                </a:lnTo>
                <a:lnTo>
                  <a:pt x="1309" y="1282"/>
                </a:lnTo>
                <a:lnTo>
                  <a:pt x="1319" y="1262"/>
                </a:lnTo>
                <a:lnTo>
                  <a:pt x="1332" y="1228"/>
                </a:lnTo>
                <a:lnTo>
                  <a:pt x="1337" y="1212"/>
                </a:lnTo>
                <a:lnTo>
                  <a:pt x="1342" y="1195"/>
                </a:lnTo>
                <a:lnTo>
                  <a:pt x="1343" y="1179"/>
                </a:lnTo>
                <a:lnTo>
                  <a:pt x="1342" y="1162"/>
                </a:lnTo>
                <a:lnTo>
                  <a:pt x="1337" y="1147"/>
                </a:lnTo>
                <a:lnTo>
                  <a:pt x="1330" y="1130"/>
                </a:lnTo>
                <a:lnTo>
                  <a:pt x="1325" y="1127"/>
                </a:lnTo>
                <a:lnTo>
                  <a:pt x="1319" y="1125"/>
                </a:lnTo>
                <a:lnTo>
                  <a:pt x="1309" y="1117"/>
                </a:lnTo>
                <a:lnTo>
                  <a:pt x="1305" y="1115"/>
                </a:lnTo>
                <a:lnTo>
                  <a:pt x="1301" y="1112"/>
                </a:lnTo>
                <a:lnTo>
                  <a:pt x="1295" y="1110"/>
                </a:lnTo>
                <a:lnTo>
                  <a:pt x="1288" y="1110"/>
                </a:lnTo>
                <a:lnTo>
                  <a:pt x="1297" y="1123"/>
                </a:lnTo>
                <a:lnTo>
                  <a:pt x="1301" y="1134"/>
                </a:lnTo>
                <a:lnTo>
                  <a:pt x="1302" y="1146"/>
                </a:lnTo>
                <a:lnTo>
                  <a:pt x="1301" y="1157"/>
                </a:lnTo>
                <a:lnTo>
                  <a:pt x="1298" y="1168"/>
                </a:lnTo>
                <a:lnTo>
                  <a:pt x="1293" y="1178"/>
                </a:lnTo>
                <a:lnTo>
                  <a:pt x="1284" y="1188"/>
                </a:lnTo>
                <a:lnTo>
                  <a:pt x="1276" y="1196"/>
                </a:lnTo>
                <a:lnTo>
                  <a:pt x="1264" y="1205"/>
                </a:lnTo>
                <a:lnTo>
                  <a:pt x="1253" y="1213"/>
                </a:lnTo>
                <a:lnTo>
                  <a:pt x="1229" y="1227"/>
                </a:lnTo>
                <a:lnTo>
                  <a:pt x="1204" y="1238"/>
                </a:lnTo>
                <a:lnTo>
                  <a:pt x="1182" y="1247"/>
                </a:lnTo>
                <a:close/>
                <a:moveTo>
                  <a:pt x="645" y="1294"/>
                </a:moveTo>
                <a:lnTo>
                  <a:pt x="645" y="1294"/>
                </a:lnTo>
                <a:lnTo>
                  <a:pt x="645" y="1287"/>
                </a:lnTo>
                <a:lnTo>
                  <a:pt x="645" y="1280"/>
                </a:lnTo>
                <a:lnTo>
                  <a:pt x="648" y="1265"/>
                </a:lnTo>
                <a:lnTo>
                  <a:pt x="652" y="1248"/>
                </a:lnTo>
                <a:lnTo>
                  <a:pt x="655" y="1231"/>
                </a:lnTo>
                <a:lnTo>
                  <a:pt x="610" y="1214"/>
                </a:lnTo>
                <a:lnTo>
                  <a:pt x="589" y="1206"/>
                </a:lnTo>
                <a:lnTo>
                  <a:pt x="568" y="1196"/>
                </a:lnTo>
                <a:lnTo>
                  <a:pt x="549" y="1186"/>
                </a:lnTo>
                <a:lnTo>
                  <a:pt x="529" y="1174"/>
                </a:lnTo>
                <a:lnTo>
                  <a:pt x="512" y="1161"/>
                </a:lnTo>
                <a:lnTo>
                  <a:pt x="498" y="1146"/>
                </a:lnTo>
                <a:lnTo>
                  <a:pt x="498" y="1189"/>
                </a:lnTo>
                <a:lnTo>
                  <a:pt x="499" y="1230"/>
                </a:lnTo>
                <a:lnTo>
                  <a:pt x="504" y="1268"/>
                </a:lnTo>
                <a:lnTo>
                  <a:pt x="505" y="1286"/>
                </a:lnTo>
                <a:lnTo>
                  <a:pt x="509" y="1303"/>
                </a:lnTo>
                <a:lnTo>
                  <a:pt x="543" y="1304"/>
                </a:lnTo>
                <a:lnTo>
                  <a:pt x="575" y="1304"/>
                </a:lnTo>
                <a:lnTo>
                  <a:pt x="607" y="1303"/>
                </a:lnTo>
                <a:lnTo>
                  <a:pt x="643" y="1304"/>
                </a:lnTo>
                <a:lnTo>
                  <a:pt x="643" y="1297"/>
                </a:lnTo>
                <a:lnTo>
                  <a:pt x="643" y="1296"/>
                </a:lnTo>
                <a:lnTo>
                  <a:pt x="645" y="1294"/>
                </a:lnTo>
                <a:close/>
                <a:moveTo>
                  <a:pt x="1075" y="1586"/>
                </a:moveTo>
                <a:lnTo>
                  <a:pt x="1075" y="1586"/>
                </a:lnTo>
                <a:lnTo>
                  <a:pt x="1064" y="1637"/>
                </a:lnTo>
                <a:lnTo>
                  <a:pt x="1060" y="1664"/>
                </a:lnTo>
                <a:lnTo>
                  <a:pt x="1058" y="1676"/>
                </a:lnTo>
                <a:lnTo>
                  <a:pt x="1060" y="1688"/>
                </a:lnTo>
                <a:lnTo>
                  <a:pt x="1069" y="1679"/>
                </a:lnTo>
                <a:lnTo>
                  <a:pt x="1078" y="1668"/>
                </a:lnTo>
                <a:lnTo>
                  <a:pt x="1085" y="1655"/>
                </a:lnTo>
                <a:lnTo>
                  <a:pt x="1090" y="1643"/>
                </a:lnTo>
                <a:lnTo>
                  <a:pt x="1095" y="1627"/>
                </a:lnTo>
                <a:lnTo>
                  <a:pt x="1097" y="1612"/>
                </a:lnTo>
                <a:lnTo>
                  <a:pt x="1099" y="1595"/>
                </a:lnTo>
                <a:lnTo>
                  <a:pt x="1100" y="1578"/>
                </a:lnTo>
                <a:lnTo>
                  <a:pt x="1088" y="1584"/>
                </a:lnTo>
                <a:lnTo>
                  <a:pt x="1075" y="1586"/>
                </a:lnTo>
                <a:close/>
                <a:moveTo>
                  <a:pt x="1015" y="1602"/>
                </a:moveTo>
                <a:lnTo>
                  <a:pt x="1015" y="1602"/>
                </a:lnTo>
                <a:lnTo>
                  <a:pt x="1009" y="1626"/>
                </a:lnTo>
                <a:lnTo>
                  <a:pt x="1002" y="1648"/>
                </a:lnTo>
                <a:lnTo>
                  <a:pt x="999" y="1659"/>
                </a:lnTo>
                <a:lnTo>
                  <a:pt x="996" y="1672"/>
                </a:lnTo>
                <a:lnTo>
                  <a:pt x="995" y="1685"/>
                </a:lnTo>
                <a:lnTo>
                  <a:pt x="995" y="1699"/>
                </a:lnTo>
                <a:lnTo>
                  <a:pt x="1017" y="1700"/>
                </a:lnTo>
                <a:lnTo>
                  <a:pt x="1027" y="1702"/>
                </a:lnTo>
                <a:lnTo>
                  <a:pt x="1036" y="1703"/>
                </a:lnTo>
                <a:lnTo>
                  <a:pt x="1041" y="1690"/>
                </a:lnTo>
                <a:lnTo>
                  <a:pt x="1044" y="1676"/>
                </a:lnTo>
                <a:lnTo>
                  <a:pt x="1050" y="1650"/>
                </a:lnTo>
                <a:lnTo>
                  <a:pt x="1054" y="1622"/>
                </a:lnTo>
                <a:lnTo>
                  <a:pt x="1060" y="1592"/>
                </a:lnTo>
                <a:lnTo>
                  <a:pt x="1034" y="1595"/>
                </a:lnTo>
                <a:lnTo>
                  <a:pt x="1024" y="1598"/>
                </a:lnTo>
                <a:lnTo>
                  <a:pt x="1015" y="1602"/>
                </a:lnTo>
                <a:close/>
                <a:moveTo>
                  <a:pt x="965" y="1607"/>
                </a:moveTo>
                <a:lnTo>
                  <a:pt x="965" y="1607"/>
                </a:lnTo>
                <a:lnTo>
                  <a:pt x="947" y="1679"/>
                </a:lnTo>
                <a:lnTo>
                  <a:pt x="939" y="1711"/>
                </a:lnTo>
                <a:lnTo>
                  <a:pt x="935" y="1742"/>
                </a:lnTo>
                <a:lnTo>
                  <a:pt x="937" y="1738"/>
                </a:lnTo>
                <a:lnTo>
                  <a:pt x="943" y="1734"/>
                </a:lnTo>
                <a:lnTo>
                  <a:pt x="953" y="1728"/>
                </a:lnTo>
                <a:lnTo>
                  <a:pt x="958" y="1725"/>
                </a:lnTo>
                <a:lnTo>
                  <a:pt x="963" y="1721"/>
                </a:lnTo>
                <a:lnTo>
                  <a:pt x="964" y="1717"/>
                </a:lnTo>
                <a:lnTo>
                  <a:pt x="964" y="1710"/>
                </a:lnTo>
                <a:lnTo>
                  <a:pt x="968" y="1710"/>
                </a:lnTo>
                <a:lnTo>
                  <a:pt x="971" y="1707"/>
                </a:lnTo>
                <a:lnTo>
                  <a:pt x="974" y="1704"/>
                </a:lnTo>
                <a:lnTo>
                  <a:pt x="977" y="1703"/>
                </a:lnTo>
                <a:lnTo>
                  <a:pt x="981" y="1676"/>
                </a:lnTo>
                <a:lnTo>
                  <a:pt x="987" y="1651"/>
                </a:lnTo>
                <a:lnTo>
                  <a:pt x="992" y="1627"/>
                </a:lnTo>
                <a:lnTo>
                  <a:pt x="999" y="1602"/>
                </a:lnTo>
                <a:lnTo>
                  <a:pt x="982" y="1605"/>
                </a:lnTo>
                <a:lnTo>
                  <a:pt x="965" y="1607"/>
                </a:lnTo>
                <a:close/>
                <a:moveTo>
                  <a:pt x="885" y="1617"/>
                </a:moveTo>
                <a:lnTo>
                  <a:pt x="885" y="1617"/>
                </a:lnTo>
                <a:lnTo>
                  <a:pt x="878" y="1648"/>
                </a:lnTo>
                <a:lnTo>
                  <a:pt x="873" y="1681"/>
                </a:lnTo>
                <a:lnTo>
                  <a:pt x="869" y="1713"/>
                </a:lnTo>
                <a:lnTo>
                  <a:pt x="863" y="1745"/>
                </a:lnTo>
                <a:lnTo>
                  <a:pt x="876" y="1749"/>
                </a:lnTo>
                <a:lnTo>
                  <a:pt x="885" y="1749"/>
                </a:lnTo>
                <a:lnTo>
                  <a:pt x="898" y="1751"/>
                </a:lnTo>
                <a:lnTo>
                  <a:pt x="914" y="1752"/>
                </a:lnTo>
                <a:lnTo>
                  <a:pt x="932" y="1682"/>
                </a:lnTo>
                <a:lnTo>
                  <a:pt x="940" y="1648"/>
                </a:lnTo>
                <a:lnTo>
                  <a:pt x="949" y="1612"/>
                </a:lnTo>
                <a:lnTo>
                  <a:pt x="929" y="1612"/>
                </a:lnTo>
                <a:lnTo>
                  <a:pt x="912" y="1613"/>
                </a:lnTo>
                <a:lnTo>
                  <a:pt x="885" y="1617"/>
                </a:lnTo>
                <a:close/>
                <a:moveTo>
                  <a:pt x="857" y="1623"/>
                </a:moveTo>
                <a:lnTo>
                  <a:pt x="857" y="1623"/>
                </a:lnTo>
                <a:lnTo>
                  <a:pt x="856" y="1637"/>
                </a:lnTo>
                <a:lnTo>
                  <a:pt x="855" y="1651"/>
                </a:lnTo>
                <a:lnTo>
                  <a:pt x="850" y="1681"/>
                </a:lnTo>
                <a:lnTo>
                  <a:pt x="846" y="1711"/>
                </a:lnTo>
                <a:lnTo>
                  <a:pt x="846" y="1727"/>
                </a:lnTo>
                <a:lnTo>
                  <a:pt x="848" y="1744"/>
                </a:lnTo>
                <a:lnTo>
                  <a:pt x="853" y="1713"/>
                </a:lnTo>
                <a:lnTo>
                  <a:pt x="859" y="1679"/>
                </a:lnTo>
                <a:lnTo>
                  <a:pt x="869" y="1619"/>
                </a:lnTo>
                <a:lnTo>
                  <a:pt x="862" y="1620"/>
                </a:lnTo>
                <a:lnTo>
                  <a:pt x="859" y="1622"/>
                </a:lnTo>
                <a:lnTo>
                  <a:pt x="857" y="1623"/>
                </a:lnTo>
                <a:close/>
                <a:moveTo>
                  <a:pt x="797" y="1623"/>
                </a:moveTo>
                <a:lnTo>
                  <a:pt x="797" y="1623"/>
                </a:lnTo>
                <a:lnTo>
                  <a:pt x="791" y="1669"/>
                </a:lnTo>
                <a:lnTo>
                  <a:pt x="787" y="1716"/>
                </a:lnTo>
                <a:lnTo>
                  <a:pt x="784" y="1763"/>
                </a:lnTo>
                <a:lnTo>
                  <a:pt x="782" y="1789"/>
                </a:lnTo>
                <a:lnTo>
                  <a:pt x="777" y="1814"/>
                </a:lnTo>
                <a:lnTo>
                  <a:pt x="790" y="1812"/>
                </a:lnTo>
                <a:lnTo>
                  <a:pt x="801" y="1810"/>
                </a:lnTo>
                <a:lnTo>
                  <a:pt x="810" y="1804"/>
                </a:lnTo>
                <a:lnTo>
                  <a:pt x="817" y="1796"/>
                </a:lnTo>
                <a:lnTo>
                  <a:pt x="822" y="1786"/>
                </a:lnTo>
                <a:lnTo>
                  <a:pt x="825" y="1775"/>
                </a:lnTo>
                <a:lnTo>
                  <a:pt x="828" y="1762"/>
                </a:lnTo>
                <a:lnTo>
                  <a:pt x="829" y="1748"/>
                </a:lnTo>
                <a:lnTo>
                  <a:pt x="832" y="1704"/>
                </a:lnTo>
                <a:lnTo>
                  <a:pt x="835" y="1661"/>
                </a:lnTo>
                <a:lnTo>
                  <a:pt x="838" y="1648"/>
                </a:lnTo>
                <a:lnTo>
                  <a:pt x="839" y="1637"/>
                </a:lnTo>
                <a:lnTo>
                  <a:pt x="839" y="1631"/>
                </a:lnTo>
                <a:lnTo>
                  <a:pt x="839" y="1627"/>
                </a:lnTo>
                <a:lnTo>
                  <a:pt x="836" y="1624"/>
                </a:lnTo>
                <a:lnTo>
                  <a:pt x="832" y="1622"/>
                </a:lnTo>
                <a:lnTo>
                  <a:pt x="822" y="1623"/>
                </a:lnTo>
                <a:lnTo>
                  <a:pt x="814" y="1624"/>
                </a:lnTo>
                <a:lnTo>
                  <a:pt x="797" y="1623"/>
                </a:lnTo>
                <a:close/>
                <a:moveTo>
                  <a:pt x="716" y="1629"/>
                </a:moveTo>
                <a:lnTo>
                  <a:pt x="716" y="1629"/>
                </a:lnTo>
                <a:lnTo>
                  <a:pt x="710" y="1651"/>
                </a:lnTo>
                <a:lnTo>
                  <a:pt x="707" y="1673"/>
                </a:lnTo>
                <a:lnTo>
                  <a:pt x="704" y="1697"/>
                </a:lnTo>
                <a:lnTo>
                  <a:pt x="703" y="1721"/>
                </a:lnTo>
                <a:lnTo>
                  <a:pt x="702" y="1769"/>
                </a:lnTo>
                <a:lnTo>
                  <a:pt x="703" y="1814"/>
                </a:lnTo>
                <a:lnTo>
                  <a:pt x="717" y="1814"/>
                </a:lnTo>
                <a:lnTo>
                  <a:pt x="731" y="1817"/>
                </a:lnTo>
                <a:lnTo>
                  <a:pt x="745" y="1818"/>
                </a:lnTo>
                <a:lnTo>
                  <a:pt x="759" y="1820"/>
                </a:lnTo>
                <a:lnTo>
                  <a:pt x="765" y="1797"/>
                </a:lnTo>
                <a:lnTo>
                  <a:pt x="769" y="1773"/>
                </a:lnTo>
                <a:lnTo>
                  <a:pt x="772" y="1749"/>
                </a:lnTo>
                <a:lnTo>
                  <a:pt x="773" y="1724"/>
                </a:lnTo>
                <a:lnTo>
                  <a:pt x="776" y="1675"/>
                </a:lnTo>
                <a:lnTo>
                  <a:pt x="779" y="1650"/>
                </a:lnTo>
                <a:lnTo>
                  <a:pt x="782" y="1626"/>
                </a:lnTo>
                <a:lnTo>
                  <a:pt x="763" y="1626"/>
                </a:lnTo>
                <a:lnTo>
                  <a:pt x="748" y="1627"/>
                </a:lnTo>
                <a:lnTo>
                  <a:pt x="731" y="1627"/>
                </a:lnTo>
                <a:lnTo>
                  <a:pt x="716" y="1629"/>
                </a:lnTo>
                <a:close/>
                <a:moveTo>
                  <a:pt x="651" y="1638"/>
                </a:moveTo>
                <a:lnTo>
                  <a:pt x="651" y="1638"/>
                </a:lnTo>
                <a:lnTo>
                  <a:pt x="648" y="1676"/>
                </a:lnTo>
                <a:lnTo>
                  <a:pt x="647" y="1718"/>
                </a:lnTo>
                <a:lnTo>
                  <a:pt x="647" y="1739"/>
                </a:lnTo>
                <a:lnTo>
                  <a:pt x="648" y="1759"/>
                </a:lnTo>
                <a:lnTo>
                  <a:pt x="651" y="1777"/>
                </a:lnTo>
                <a:lnTo>
                  <a:pt x="655" y="1794"/>
                </a:lnTo>
                <a:lnTo>
                  <a:pt x="664" y="1797"/>
                </a:lnTo>
                <a:lnTo>
                  <a:pt x="669" y="1801"/>
                </a:lnTo>
                <a:lnTo>
                  <a:pt x="676" y="1805"/>
                </a:lnTo>
                <a:lnTo>
                  <a:pt x="683" y="1808"/>
                </a:lnTo>
                <a:lnTo>
                  <a:pt x="689" y="1765"/>
                </a:lnTo>
                <a:lnTo>
                  <a:pt x="692" y="1720"/>
                </a:lnTo>
                <a:lnTo>
                  <a:pt x="692" y="1676"/>
                </a:lnTo>
                <a:lnTo>
                  <a:pt x="692" y="1633"/>
                </a:lnTo>
                <a:lnTo>
                  <a:pt x="679" y="1634"/>
                </a:lnTo>
                <a:lnTo>
                  <a:pt x="671" y="1636"/>
                </a:lnTo>
                <a:lnTo>
                  <a:pt x="662" y="1637"/>
                </a:lnTo>
                <a:lnTo>
                  <a:pt x="651" y="1638"/>
                </a:lnTo>
                <a:close/>
                <a:moveTo>
                  <a:pt x="612" y="1643"/>
                </a:moveTo>
                <a:lnTo>
                  <a:pt x="612" y="1643"/>
                </a:lnTo>
                <a:lnTo>
                  <a:pt x="610" y="1648"/>
                </a:lnTo>
                <a:lnTo>
                  <a:pt x="609" y="1657"/>
                </a:lnTo>
                <a:lnTo>
                  <a:pt x="607" y="1673"/>
                </a:lnTo>
                <a:lnTo>
                  <a:pt x="609" y="1690"/>
                </a:lnTo>
                <a:lnTo>
                  <a:pt x="610" y="1703"/>
                </a:lnTo>
                <a:lnTo>
                  <a:pt x="615" y="1706"/>
                </a:lnTo>
                <a:lnTo>
                  <a:pt x="620" y="1707"/>
                </a:lnTo>
                <a:lnTo>
                  <a:pt x="626" y="1709"/>
                </a:lnTo>
                <a:lnTo>
                  <a:pt x="633" y="1709"/>
                </a:lnTo>
                <a:lnTo>
                  <a:pt x="633" y="1703"/>
                </a:lnTo>
                <a:lnTo>
                  <a:pt x="631" y="1697"/>
                </a:lnTo>
                <a:lnTo>
                  <a:pt x="633" y="1686"/>
                </a:lnTo>
                <a:lnTo>
                  <a:pt x="636" y="1661"/>
                </a:lnTo>
                <a:lnTo>
                  <a:pt x="636" y="1651"/>
                </a:lnTo>
                <a:lnTo>
                  <a:pt x="634" y="1647"/>
                </a:lnTo>
                <a:lnTo>
                  <a:pt x="631" y="1644"/>
                </a:lnTo>
                <a:lnTo>
                  <a:pt x="629" y="1641"/>
                </a:lnTo>
                <a:lnTo>
                  <a:pt x="624" y="1641"/>
                </a:lnTo>
                <a:lnTo>
                  <a:pt x="619" y="1641"/>
                </a:lnTo>
                <a:lnTo>
                  <a:pt x="612" y="1643"/>
                </a:lnTo>
                <a:close/>
                <a:moveTo>
                  <a:pt x="565" y="1644"/>
                </a:moveTo>
                <a:lnTo>
                  <a:pt x="565" y="1644"/>
                </a:lnTo>
                <a:lnTo>
                  <a:pt x="564" y="1650"/>
                </a:lnTo>
                <a:lnTo>
                  <a:pt x="563" y="1655"/>
                </a:lnTo>
                <a:lnTo>
                  <a:pt x="564" y="1664"/>
                </a:lnTo>
                <a:lnTo>
                  <a:pt x="565" y="1672"/>
                </a:lnTo>
                <a:lnTo>
                  <a:pt x="567" y="1682"/>
                </a:lnTo>
                <a:lnTo>
                  <a:pt x="577" y="1682"/>
                </a:lnTo>
                <a:lnTo>
                  <a:pt x="578" y="1686"/>
                </a:lnTo>
                <a:lnTo>
                  <a:pt x="579" y="1690"/>
                </a:lnTo>
                <a:lnTo>
                  <a:pt x="584" y="1693"/>
                </a:lnTo>
                <a:lnTo>
                  <a:pt x="586" y="1695"/>
                </a:lnTo>
                <a:lnTo>
                  <a:pt x="595" y="1695"/>
                </a:lnTo>
                <a:lnTo>
                  <a:pt x="595" y="1665"/>
                </a:lnTo>
                <a:lnTo>
                  <a:pt x="596" y="1654"/>
                </a:lnTo>
                <a:lnTo>
                  <a:pt x="595" y="1643"/>
                </a:lnTo>
                <a:lnTo>
                  <a:pt x="586" y="1643"/>
                </a:lnTo>
                <a:lnTo>
                  <a:pt x="579" y="1644"/>
                </a:lnTo>
                <a:lnTo>
                  <a:pt x="574" y="1644"/>
                </a:lnTo>
                <a:lnTo>
                  <a:pt x="565" y="1644"/>
                </a:lnTo>
                <a:close/>
                <a:moveTo>
                  <a:pt x="273" y="1699"/>
                </a:moveTo>
                <a:lnTo>
                  <a:pt x="273" y="1699"/>
                </a:lnTo>
                <a:lnTo>
                  <a:pt x="280" y="1709"/>
                </a:lnTo>
                <a:lnTo>
                  <a:pt x="287" y="1718"/>
                </a:lnTo>
                <a:lnTo>
                  <a:pt x="296" y="1727"/>
                </a:lnTo>
                <a:lnTo>
                  <a:pt x="304" y="1735"/>
                </a:lnTo>
                <a:lnTo>
                  <a:pt x="342" y="1766"/>
                </a:lnTo>
                <a:lnTo>
                  <a:pt x="351" y="1773"/>
                </a:lnTo>
                <a:lnTo>
                  <a:pt x="359" y="1783"/>
                </a:lnTo>
                <a:lnTo>
                  <a:pt x="366" y="1791"/>
                </a:lnTo>
                <a:lnTo>
                  <a:pt x="373" y="1803"/>
                </a:lnTo>
                <a:lnTo>
                  <a:pt x="377" y="1814"/>
                </a:lnTo>
                <a:lnTo>
                  <a:pt x="381" y="1827"/>
                </a:lnTo>
                <a:lnTo>
                  <a:pt x="383" y="1841"/>
                </a:lnTo>
                <a:lnTo>
                  <a:pt x="383" y="1856"/>
                </a:lnTo>
                <a:lnTo>
                  <a:pt x="380" y="1860"/>
                </a:lnTo>
                <a:lnTo>
                  <a:pt x="377" y="1864"/>
                </a:lnTo>
                <a:lnTo>
                  <a:pt x="374" y="1869"/>
                </a:lnTo>
                <a:lnTo>
                  <a:pt x="373" y="1874"/>
                </a:lnTo>
                <a:lnTo>
                  <a:pt x="377" y="1874"/>
                </a:lnTo>
                <a:lnTo>
                  <a:pt x="383" y="1873"/>
                </a:lnTo>
                <a:lnTo>
                  <a:pt x="393" y="1867"/>
                </a:lnTo>
                <a:lnTo>
                  <a:pt x="403" y="1860"/>
                </a:lnTo>
                <a:lnTo>
                  <a:pt x="411" y="1850"/>
                </a:lnTo>
                <a:lnTo>
                  <a:pt x="421" y="1839"/>
                </a:lnTo>
                <a:lnTo>
                  <a:pt x="428" y="1828"/>
                </a:lnTo>
                <a:lnTo>
                  <a:pt x="435" y="1817"/>
                </a:lnTo>
                <a:lnTo>
                  <a:pt x="439" y="1805"/>
                </a:lnTo>
                <a:lnTo>
                  <a:pt x="446" y="1786"/>
                </a:lnTo>
                <a:lnTo>
                  <a:pt x="452" y="1763"/>
                </a:lnTo>
                <a:lnTo>
                  <a:pt x="456" y="1741"/>
                </a:lnTo>
                <a:lnTo>
                  <a:pt x="459" y="1718"/>
                </a:lnTo>
                <a:lnTo>
                  <a:pt x="459" y="1706"/>
                </a:lnTo>
                <a:lnTo>
                  <a:pt x="459" y="1696"/>
                </a:lnTo>
                <a:lnTo>
                  <a:pt x="457" y="1686"/>
                </a:lnTo>
                <a:lnTo>
                  <a:pt x="454" y="1678"/>
                </a:lnTo>
                <a:lnTo>
                  <a:pt x="452" y="1671"/>
                </a:lnTo>
                <a:lnTo>
                  <a:pt x="447" y="1664"/>
                </a:lnTo>
                <a:lnTo>
                  <a:pt x="438" y="1651"/>
                </a:lnTo>
                <a:lnTo>
                  <a:pt x="386" y="1652"/>
                </a:lnTo>
                <a:lnTo>
                  <a:pt x="362" y="1654"/>
                </a:lnTo>
                <a:lnTo>
                  <a:pt x="339" y="1657"/>
                </a:lnTo>
                <a:lnTo>
                  <a:pt x="320" y="1662"/>
                </a:lnTo>
                <a:lnTo>
                  <a:pt x="310" y="1666"/>
                </a:lnTo>
                <a:lnTo>
                  <a:pt x="301" y="1671"/>
                </a:lnTo>
                <a:lnTo>
                  <a:pt x="293" y="1676"/>
                </a:lnTo>
                <a:lnTo>
                  <a:pt x="286" y="1683"/>
                </a:lnTo>
                <a:lnTo>
                  <a:pt x="279" y="1690"/>
                </a:lnTo>
                <a:lnTo>
                  <a:pt x="273" y="1699"/>
                </a:lnTo>
                <a:close/>
                <a:moveTo>
                  <a:pt x="179" y="1869"/>
                </a:moveTo>
                <a:lnTo>
                  <a:pt x="179" y="1869"/>
                </a:lnTo>
                <a:lnTo>
                  <a:pt x="192" y="1870"/>
                </a:lnTo>
                <a:lnTo>
                  <a:pt x="206" y="1873"/>
                </a:lnTo>
                <a:lnTo>
                  <a:pt x="237" y="1883"/>
                </a:lnTo>
                <a:lnTo>
                  <a:pt x="269" y="1891"/>
                </a:lnTo>
                <a:lnTo>
                  <a:pt x="285" y="1894"/>
                </a:lnTo>
                <a:lnTo>
                  <a:pt x="299" y="1895"/>
                </a:lnTo>
                <a:lnTo>
                  <a:pt x="308" y="1894"/>
                </a:lnTo>
                <a:lnTo>
                  <a:pt x="320" y="1891"/>
                </a:lnTo>
                <a:lnTo>
                  <a:pt x="330" y="1887"/>
                </a:lnTo>
                <a:lnTo>
                  <a:pt x="341" y="1881"/>
                </a:lnTo>
                <a:lnTo>
                  <a:pt x="349" y="1874"/>
                </a:lnTo>
                <a:lnTo>
                  <a:pt x="358" y="1867"/>
                </a:lnTo>
                <a:lnTo>
                  <a:pt x="363" y="1859"/>
                </a:lnTo>
                <a:lnTo>
                  <a:pt x="365" y="1850"/>
                </a:lnTo>
                <a:lnTo>
                  <a:pt x="365" y="1842"/>
                </a:lnTo>
                <a:lnTo>
                  <a:pt x="363" y="1831"/>
                </a:lnTo>
                <a:lnTo>
                  <a:pt x="360" y="1820"/>
                </a:lnTo>
                <a:lnTo>
                  <a:pt x="358" y="1810"/>
                </a:lnTo>
                <a:lnTo>
                  <a:pt x="353" y="1804"/>
                </a:lnTo>
                <a:lnTo>
                  <a:pt x="348" y="1797"/>
                </a:lnTo>
                <a:lnTo>
                  <a:pt x="331" y="1782"/>
                </a:lnTo>
                <a:lnTo>
                  <a:pt x="316" y="1768"/>
                </a:lnTo>
                <a:lnTo>
                  <a:pt x="306" y="1761"/>
                </a:lnTo>
                <a:lnTo>
                  <a:pt x="301" y="1772"/>
                </a:lnTo>
                <a:lnTo>
                  <a:pt x="299" y="1782"/>
                </a:lnTo>
                <a:lnTo>
                  <a:pt x="293" y="1791"/>
                </a:lnTo>
                <a:lnTo>
                  <a:pt x="286" y="1800"/>
                </a:lnTo>
                <a:lnTo>
                  <a:pt x="279" y="1808"/>
                </a:lnTo>
                <a:lnTo>
                  <a:pt x="272" y="1815"/>
                </a:lnTo>
                <a:lnTo>
                  <a:pt x="255" y="1829"/>
                </a:lnTo>
                <a:lnTo>
                  <a:pt x="235" y="1841"/>
                </a:lnTo>
                <a:lnTo>
                  <a:pt x="216" y="1852"/>
                </a:lnTo>
                <a:lnTo>
                  <a:pt x="179" y="1869"/>
                </a:lnTo>
                <a:close/>
                <a:moveTo>
                  <a:pt x="56" y="1901"/>
                </a:moveTo>
                <a:lnTo>
                  <a:pt x="56" y="1901"/>
                </a:lnTo>
                <a:lnTo>
                  <a:pt x="45" y="1912"/>
                </a:lnTo>
                <a:lnTo>
                  <a:pt x="35" y="1923"/>
                </a:lnTo>
                <a:lnTo>
                  <a:pt x="26" y="1937"/>
                </a:lnTo>
                <a:lnTo>
                  <a:pt x="21" y="1953"/>
                </a:lnTo>
                <a:lnTo>
                  <a:pt x="18" y="1968"/>
                </a:lnTo>
                <a:lnTo>
                  <a:pt x="15" y="1985"/>
                </a:lnTo>
                <a:lnTo>
                  <a:pt x="15" y="2003"/>
                </a:lnTo>
                <a:lnTo>
                  <a:pt x="16" y="2022"/>
                </a:lnTo>
                <a:lnTo>
                  <a:pt x="18" y="2040"/>
                </a:lnTo>
                <a:lnTo>
                  <a:pt x="22" y="2057"/>
                </a:lnTo>
                <a:lnTo>
                  <a:pt x="26" y="2075"/>
                </a:lnTo>
                <a:lnTo>
                  <a:pt x="32" y="2092"/>
                </a:lnTo>
                <a:lnTo>
                  <a:pt x="39" y="2107"/>
                </a:lnTo>
                <a:lnTo>
                  <a:pt x="46" y="2123"/>
                </a:lnTo>
                <a:lnTo>
                  <a:pt x="54" y="2135"/>
                </a:lnTo>
                <a:lnTo>
                  <a:pt x="63" y="2148"/>
                </a:lnTo>
                <a:lnTo>
                  <a:pt x="61" y="2100"/>
                </a:lnTo>
                <a:lnTo>
                  <a:pt x="61" y="2078"/>
                </a:lnTo>
                <a:lnTo>
                  <a:pt x="63" y="2055"/>
                </a:lnTo>
                <a:lnTo>
                  <a:pt x="67" y="2034"/>
                </a:lnTo>
                <a:lnTo>
                  <a:pt x="73" y="2015"/>
                </a:lnTo>
                <a:lnTo>
                  <a:pt x="81" y="1996"/>
                </a:lnTo>
                <a:lnTo>
                  <a:pt x="85" y="1988"/>
                </a:lnTo>
                <a:lnTo>
                  <a:pt x="91" y="1981"/>
                </a:lnTo>
                <a:lnTo>
                  <a:pt x="99" y="1987"/>
                </a:lnTo>
                <a:lnTo>
                  <a:pt x="108" y="1992"/>
                </a:lnTo>
                <a:lnTo>
                  <a:pt x="118" y="1995"/>
                </a:lnTo>
                <a:lnTo>
                  <a:pt x="127" y="1999"/>
                </a:lnTo>
                <a:lnTo>
                  <a:pt x="147" y="2003"/>
                </a:lnTo>
                <a:lnTo>
                  <a:pt x="170" y="2008"/>
                </a:lnTo>
                <a:lnTo>
                  <a:pt x="165" y="1995"/>
                </a:lnTo>
                <a:lnTo>
                  <a:pt x="162" y="1980"/>
                </a:lnTo>
                <a:lnTo>
                  <a:pt x="160" y="1963"/>
                </a:lnTo>
                <a:lnTo>
                  <a:pt x="158" y="1946"/>
                </a:lnTo>
                <a:lnTo>
                  <a:pt x="158" y="1928"/>
                </a:lnTo>
                <a:lnTo>
                  <a:pt x="161" y="1911"/>
                </a:lnTo>
                <a:lnTo>
                  <a:pt x="164" y="1897"/>
                </a:lnTo>
                <a:lnTo>
                  <a:pt x="168" y="1890"/>
                </a:lnTo>
                <a:lnTo>
                  <a:pt x="171" y="1884"/>
                </a:lnTo>
                <a:lnTo>
                  <a:pt x="141" y="1881"/>
                </a:lnTo>
                <a:lnTo>
                  <a:pt x="126" y="1881"/>
                </a:lnTo>
                <a:lnTo>
                  <a:pt x="111" y="1883"/>
                </a:lnTo>
                <a:lnTo>
                  <a:pt x="95" y="1885"/>
                </a:lnTo>
                <a:lnTo>
                  <a:pt x="81" y="1888"/>
                </a:lnTo>
                <a:lnTo>
                  <a:pt x="68" y="1894"/>
                </a:lnTo>
                <a:lnTo>
                  <a:pt x="56" y="19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57357" name="组合 42"/>
          <p:cNvGrpSpPr>
            <a:grpSpLocks/>
          </p:cNvGrpSpPr>
          <p:nvPr/>
        </p:nvGrpSpPr>
        <p:grpSpPr bwMode="auto">
          <a:xfrm>
            <a:off x="4762501" y="1426633"/>
            <a:ext cx="2476500" cy="1811867"/>
            <a:chOff x="4473576" y="44150"/>
            <a:chExt cx="1346200" cy="858838"/>
          </a:xfrm>
        </p:grpSpPr>
        <p:sp>
          <p:nvSpPr>
            <p:cNvPr id="57363" name="Freeform 159"/>
            <p:cNvSpPr>
              <a:spLocks/>
            </p:cNvSpPr>
            <p:nvPr/>
          </p:nvSpPr>
          <p:spPr bwMode="auto">
            <a:xfrm>
              <a:off x="5273676" y="68263"/>
              <a:ext cx="101600" cy="117475"/>
            </a:xfrm>
            <a:custGeom>
              <a:avLst/>
              <a:gdLst>
                <a:gd name="T0" fmla="*/ 50932452 w 191"/>
                <a:gd name="T1" fmla="*/ 0 h 221"/>
                <a:gd name="T2" fmla="*/ 52912854 w 191"/>
                <a:gd name="T3" fmla="*/ 3955878 h 221"/>
                <a:gd name="T4" fmla="*/ 54044817 w 191"/>
                <a:gd name="T5" fmla="*/ 13845040 h 221"/>
                <a:gd name="T6" fmla="*/ 54044817 w 191"/>
                <a:gd name="T7" fmla="*/ 19496598 h 221"/>
                <a:gd name="T8" fmla="*/ 52912854 w 191"/>
                <a:gd name="T9" fmla="*/ 29668550 h 221"/>
                <a:gd name="T10" fmla="*/ 50083481 w 191"/>
                <a:gd name="T11" fmla="*/ 38992663 h 221"/>
                <a:gd name="T12" fmla="*/ 44990182 w 191"/>
                <a:gd name="T13" fmla="*/ 46904419 h 221"/>
                <a:gd name="T14" fmla="*/ 38199472 w 191"/>
                <a:gd name="T15" fmla="*/ 51990395 h 221"/>
                <a:gd name="T16" fmla="*/ 37067510 w 191"/>
                <a:gd name="T17" fmla="*/ 50860296 h 221"/>
                <a:gd name="T18" fmla="*/ 35935548 w 191"/>
                <a:gd name="T19" fmla="*/ 49730197 h 221"/>
                <a:gd name="T20" fmla="*/ 36501529 w 191"/>
                <a:gd name="T21" fmla="*/ 48034518 h 221"/>
                <a:gd name="T22" fmla="*/ 37067510 w 191"/>
                <a:gd name="T23" fmla="*/ 43231332 h 221"/>
                <a:gd name="T24" fmla="*/ 36501529 w 191"/>
                <a:gd name="T25" fmla="*/ 41253393 h 221"/>
                <a:gd name="T26" fmla="*/ 29993277 w 191"/>
                <a:gd name="T27" fmla="*/ 49165148 h 221"/>
                <a:gd name="T28" fmla="*/ 22070605 w 191"/>
                <a:gd name="T29" fmla="*/ 55946273 h 221"/>
                <a:gd name="T30" fmla="*/ 11884008 w 191"/>
                <a:gd name="T31" fmla="*/ 60749990 h 221"/>
                <a:gd name="T32" fmla="*/ 3395355 w 191"/>
                <a:gd name="T33" fmla="*/ 62445139 h 221"/>
                <a:gd name="T34" fmla="*/ 0 w 191"/>
                <a:gd name="T35" fmla="*/ 62445139 h 221"/>
                <a:gd name="T36" fmla="*/ 3395355 w 191"/>
                <a:gd name="T37" fmla="*/ 60467200 h 221"/>
                <a:gd name="T38" fmla="*/ 9903606 w 191"/>
                <a:gd name="T39" fmla="*/ 58489261 h 221"/>
                <a:gd name="T40" fmla="*/ 13581952 w 191"/>
                <a:gd name="T41" fmla="*/ 57076372 h 221"/>
                <a:gd name="T42" fmla="*/ 21221634 w 191"/>
                <a:gd name="T43" fmla="*/ 51990395 h 221"/>
                <a:gd name="T44" fmla="*/ 28295866 w 191"/>
                <a:gd name="T45" fmla="*/ 46339369 h 221"/>
                <a:gd name="T46" fmla="*/ 29427296 w 191"/>
                <a:gd name="T47" fmla="*/ 45209270 h 221"/>
                <a:gd name="T48" fmla="*/ 31974212 w 191"/>
                <a:gd name="T49" fmla="*/ 39840503 h 221"/>
                <a:gd name="T50" fmla="*/ 34520595 w 191"/>
                <a:gd name="T51" fmla="*/ 34189477 h 221"/>
                <a:gd name="T52" fmla="*/ 35935548 w 191"/>
                <a:gd name="T53" fmla="*/ 33059379 h 221"/>
                <a:gd name="T54" fmla="*/ 37350501 w 191"/>
                <a:gd name="T55" fmla="*/ 33059379 h 221"/>
                <a:gd name="T56" fmla="*/ 38481931 w 191"/>
                <a:gd name="T57" fmla="*/ 33341638 h 221"/>
                <a:gd name="T58" fmla="*/ 39330903 w 191"/>
                <a:gd name="T59" fmla="*/ 35319576 h 221"/>
                <a:gd name="T60" fmla="*/ 41028846 w 191"/>
                <a:gd name="T61" fmla="*/ 43796381 h 221"/>
                <a:gd name="T62" fmla="*/ 43009248 w 191"/>
                <a:gd name="T63" fmla="*/ 42101233 h 221"/>
                <a:gd name="T64" fmla="*/ 45839154 w 191"/>
                <a:gd name="T65" fmla="*/ 38427614 h 221"/>
                <a:gd name="T66" fmla="*/ 48102547 w 191"/>
                <a:gd name="T67" fmla="*/ 31081440 h 221"/>
                <a:gd name="T68" fmla="*/ 49234509 w 191"/>
                <a:gd name="T69" fmla="*/ 19778856 h 221"/>
                <a:gd name="T70" fmla="*/ 48951518 w 191"/>
                <a:gd name="T71" fmla="*/ 3108038 h 221"/>
                <a:gd name="T72" fmla="*/ 47819556 w 191"/>
                <a:gd name="T73" fmla="*/ 3955878 h 221"/>
                <a:gd name="T74" fmla="*/ 44990182 w 191"/>
                <a:gd name="T75" fmla="*/ 7911755 h 221"/>
                <a:gd name="T76" fmla="*/ 41028846 w 191"/>
                <a:gd name="T77" fmla="*/ 15540720 h 221"/>
                <a:gd name="T78" fmla="*/ 38481931 w 191"/>
                <a:gd name="T79" fmla="*/ 18648758 h 221"/>
                <a:gd name="T80" fmla="*/ 33106174 w 191"/>
                <a:gd name="T81" fmla="*/ 23734734 h 221"/>
                <a:gd name="T82" fmla="*/ 26314932 w 191"/>
                <a:gd name="T83" fmla="*/ 28255661 h 221"/>
                <a:gd name="T84" fmla="*/ 18675250 w 191"/>
                <a:gd name="T85" fmla="*/ 31081440 h 221"/>
                <a:gd name="T86" fmla="*/ 14430924 w 191"/>
                <a:gd name="T87" fmla="*/ 31646489 h 221"/>
                <a:gd name="T88" fmla="*/ 28012875 w 191"/>
                <a:gd name="T89" fmla="*/ 23169685 h 221"/>
                <a:gd name="T90" fmla="*/ 35369566 w 191"/>
                <a:gd name="T91" fmla="*/ 16388560 h 221"/>
                <a:gd name="T92" fmla="*/ 38481931 w 191"/>
                <a:gd name="T93" fmla="*/ 11867633 h 221"/>
                <a:gd name="T94" fmla="*/ 40462865 w 191"/>
                <a:gd name="T95" fmla="*/ 7063915 h 221"/>
                <a:gd name="T96" fmla="*/ 41028846 w 191"/>
                <a:gd name="T97" fmla="*/ 1130099 h 221"/>
                <a:gd name="T98" fmla="*/ 42726790 w 191"/>
                <a:gd name="T99" fmla="*/ 565049 h 221"/>
                <a:gd name="T100" fmla="*/ 46971116 w 191"/>
                <a:gd name="T101" fmla="*/ 565049 h 221"/>
                <a:gd name="T102" fmla="*/ 50649462 w 191"/>
                <a:gd name="T103" fmla="*/ 847840 h 221"/>
                <a:gd name="T104" fmla="*/ 50932452 w 191"/>
                <a:gd name="T105" fmla="*/ 0 h 2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1" h="221">
                  <a:moveTo>
                    <a:pt x="180" y="0"/>
                  </a:moveTo>
                  <a:lnTo>
                    <a:pt x="180" y="0"/>
                  </a:lnTo>
                  <a:lnTo>
                    <a:pt x="184" y="7"/>
                  </a:lnTo>
                  <a:lnTo>
                    <a:pt x="187" y="14"/>
                  </a:lnTo>
                  <a:lnTo>
                    <a:pt x="190" y="31"/>
                  </a:lnTo>
                  <a:lnTo>
                    <a:pt x="191" y="49"/>
                  </a:lnTo>
                  <a:lnTo>
                    <a:pt x="191" y="69"/>
                  </a:lnTo>
                  <a:lnTo>
                    <a:pt x="190" y="87"/>
                  </a:lnTo>
                  <a:lnTo>
                    <a:pt x="187" y="105"/>
                  </a:lnTo>
                  <a:lnTo>
                    <a:pt x="183" y="122"/>
                  </a:lnTo>
                  <a:lnTo>
                    <a:pt x="177" y="138"/>
                  </a:lnTo>
                  <a:lnTo>
                    <a:pt x="169" y="152"/>
                  </a:lnTo>
                  <a:lnTo>
                    <a:pt x="159" y="166"/>
                  </a:lnTo>
                  <a:lnTo>
                    <a:pt x="148" y="176"/>
                  </a:lnTo>
                  <a:lnTo>
                    <a:pt x="135" y="184"/>
                  </a:lnTo>
                  <a:lnTo>
                    <a:pt x="131" y="180"/>
                  </a:lnTo>
                  <a:lnTo>
                    <a:pt x="128" y="178"/>
                  </a:lnTo>
                  <a:lnTo>
                    <a:pt x="127" y="176"/>
                  </a:lnTo>
                  <a:lnTo>
                    <a:pt x="129" y="170"/>
                  </a:lnTo>
                  <a:lnTo>
                    <a:pt x="131" y="162"/>
                  </a:lnTo>
                  <a:lnTo>
                    <a:pt x="131" y="153"/>
                  </a:lnTo>
                  <a:lnTo>
                    <a:pt x="129" y="146"/>
                  </a:lnTo>
                  <a:lnTo>
                    <a:pt x="118" y="160"/>
                  </a:lnTo>
                  <a:lnTo>
                    <a:pt x="106" y="174"/>
                  </a:lnTo>
                  <a:lnTo>
                    <a:pt x="93" y="187"/>
                  </a:lnTo>
                  <a:lnTo>
                    <a:pt x="78" y="198"/>
                  </a:lnTo>
                  <a:lnTo>
                    <a:pt x="61" y="208"/>
                  </a:lnTo>
                  <a:lnTo>
                    <a:pt x="42" y="215"/>
                  </a:lnTo>
                  <a:lnTo>
                    <a:pt x="23" y="219"/>
                  </a:lnTo>
                  <a:lnTo>
                    <a:pt x="12" y="221"/>
                  </a:lnTo>
                  <a:lnTo>
                    <a:pt x="0" y="221"/>
                  </a:lnTo>
                  <a:lnTo>
                    <a:pt x="6" y="218"/>
                  </a:lnTo>
                  <a:lnTo>
                    <a:pt x="12" y="214"/>
                  </a:lnTo>
                  <a:lnTo>
                    <a:pt x="24" y="209"/>
                  </a:lnTo>
                  <a:lnTo>
                    <a:pt x="35" y="207"/>
                  </a:lnTo>
                  <a:lnTo>
                    <a:pt x="48" y="202"/>
                  </a:lnTo>
                  <a:lnTo>
                    <a:pt x="61" y="194"/>
                  </a:lnTo>
                  <a:lnTo>
                    <a:pt x="75" y="184"/>
                  </a:lnTo>
                  <a:lnTo>
                    <a:pt x="87" y="174"/>
                  </a:lnTo>
                  <a:lnTo>
                    <a:pt x="100" y="164"/>
                  </a:lnTo>
                  <a:lnTo>
                    <a:pt x="104" y="160"/>
                  </a:lnTo>
                  <a:lnTo>
                    <a:pt x="107" y="153"/>
                  </a:lnTo>
                  <a:lnTo>
                    <a:pt x="113" y="141"/>
                  </a:lnTo>
                  <a:lnTo>
                    <a:pt x="118" y="128"/>
                  </a:lnTo>
                  <a:lnTo>
                    <a:pt x="122" y="121"/>
                  </a:lnTo>
                  <a:lnTo>
                    <a:pt x="127" y="117"/>
                  </a:lnTo>
                  <a:lnTo>
                    <a:pt x="129" y="115"/>
                  </a:lnTo>
                  <a:lnTo>
                    <a:pt x="132" y="117"/>
                  </a:lnTo>
                  <a:lnTo>
                    <a:pt x="134" y="117"/>
                  </a:lnTo>
                  <a:lnTo>
                    <a:pt x="136" y="118"/>
                  </a:lnTo>
                  <a:lnTo>
                    <a:pt x="139" y="125"/>
                  </a:lnTo>
                  <a:lnTo>
                    <a:pt x="142" y="134"/>
                  </a:lnTo>
                  <a:lnTo>
                    <a:pt x="145" y="155"/>
                  </a:lnTo>
                  <a:lnTo>
                    <a:pt x="152" y="149"/>
                  </a:lnTo>
                  <a:lnTo>
                    <a:pt x="158" y="143"/>
                  </a:lnTo>
                  <a:lnTo>
                    <a:pt x="162" y="136"/>
                  </a:lnTo>
                  <a:lnTo>
                    <a:pt x="165" y="128"/>
                  </a:lnTo>
                  <a:lnTo>
                    <a:pt x="170" y="110"/>
                  </a:lnTo>
                  <a:lnTo>
                    <a:pt x="173" y="91"/>
                  </a:lnTo>
                  <a:lnTo>
                    <a:pt x="174" y="70"/>
                  </a:lnTo>
                  <a:lnTo>
                    <a:pt x="174" y="49"/>
                  </a:lnTo>
                  <a:lnTo>
                    <a:pt x="173" y="11"/>
                  </a:lnTo>
                  <a:lnTo>
                    <a:pt x="169" y="14"/>
                  </a:lnTo>
                  <a:lnTo>
                    <a:pt x="166" y="17"/>
                  </a:lnTo>
                  <a:lnTo>
                    <a:pt x="159" y="28"/>
                  </a:lnTo>
                  <a:lnTo>
                    <a:pt x="153" y="42"/>
                  </a:lnTo>
                  <a:lnTo>
                    <a:pt x="145" y="55"/>
                  </a:lnTo>
                  <a:lnTo>
                    <a:pt x="136" y="66"/>
                  </a:lnTo>
                  <a:lnTo>
                    <a:pt x="127" y="76"/>
                  </a:lnTo>
                  <a:lnTo>
                    <a:pt x="117" y="84"/>
                  </a:lnTo>
                  <a:lnTo>
                    <a:pt x="106" y="93"/>
                  </a:lnTo>
                  <a:lnTo>
                    <a:pt x="93" y="100"/>
                  </a:lnTo>
                  <a:lnTo>
                    <a:pt x="80" y="105"/>
                  </a:lnTo>
                  <a:lnTo>
                    <a:pt x="66" y="110"/>
                  </a:lnTo>
                  <a:lnTo>
                    <a:pt x="51" y="112"/>
                  </a:lnTo>
                  <a:lnTo>
                    <a:pt x="83" y="93"/>
                  </a:lnTo>
                  <a:lnTo>
                    <a:pt x="99" y="82"/>
                  </a:lnTo>
                  <a:lnTo>
                    <a:pt x="113" y="70"/>
                  </a:lnTo>
                  <a:lnTo>
                    <a:pt x="125" y="58"/>
                  </a:lnTo>
                  <a:lnTo>
                    <a:pt x="131" y="51"/>
                  </a:lnTo>
                  <a:lnTo>
                    <a:pt x="136" y="42"/>
                  </a:lnTo>
                  <a:lnTo>
                    <a:pt x="139" y="34"/>
                  </a:lnTo>
                  <a:lnTo>
                    <a:pt x="143" y="25"/>
                  </a:lnTo>
                  <a:lnTo>
                    <a:pt x="145" y="14"/>
                  </a:lnTo>
                  <a:lnTo>
                    <a:pt x="145" y="4"/>
                  </a:lnTo>
                  <a:lnTo>
                    <a:pt x="151" y="2"/>
                  </a:lnTo>
                  <a:lnTo>
                    <a:pt x="156" y="0"/>
                  </a:lnTo>
                  <a:lnTo>
                    <a:pt x="166" y="2"/>
                  </a:lnTo>
                  <a:lnTo>
                    <a:pt x="174" y="3"/>
                  </a:lnTo>
                  <a:lnTo>
                    <a:pt x="179" y="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4" name="Freeform 160"/>
            <p:cNvSpPr>
              <a:spLocks/>
            </p:cNvSpPr>
            <p:nvPr/>
          </p:nvSpPr>
          <p:spPr bwMode="auto">
            <a:xfrm>
              <a:off x="5422901" y="206375"/>
              <a:ext cx="26988" cy="12700"/>
            </a:xfrm>
            <a:custGeom>
              <a:avLst/>
              <a:gdLst>
                <a:gd name="T0" fmla="*/ 13742493 w 53"/>
                <a:gd name="T1" fmla="*/ 6160558 h 24"/>
                <a:gd name="T2" fmla="*/ 13742493 w 53"/>
                <a:gd name="T3" fmla="*/ 6160558 h 24"/>
                <a:gd name="T4" fmla="*/ 12186864 w 53"/>
                <a:gd name="T5" fmla="*/ 6720417 h 24"/>
                <a:gd name="T6" fmla="*/ 11149608 w 53"/>
                <a:gd name="T7" fmla="*/ 6720417 h 24"/>
                <a:gd name="T8" fmla="*/ 8297537 w 53"/>
                <a:gd name="T9" fmla="*/ 5040313 h 24"/>
                <a:gd name="T10" fmla="*/ 6741399 w 53"/>
                <a:gd name="T11" fmla="*/ 4760383 h 24"/>
                <a:gd name="T12" fmla="*/ 4926583 w 53"/>
                <a:gd name="T13" fmla="*/ 4199996 h 24"/>
                <a:gd name="T14" fmla="*/ 3111258 w 53"/>
                <a:gd name="T15" fmla="*/ 4199996 h 24"/>
                <a:gd name="T16" fmla="*/ 1296442 w 53"/>
                <a:gd name="T17" fmla="*/ 5040313 h 24"/>
                <a:gd name="T18" fmla="*/ 1296442 w 53"/>
                <a:gd name="T19" fmla="*/ 5040313 h 24"/>
                <a:gd name="T20" fmla="*/ 1037256 w 53"/>
                <a:gd name="T21" fmla="*/ 4199996 h 24"/>
                <a:gd name="T22" fmla="*/ 0 w 53"/>
                <a:gd name="T23" fmla="*/ 3920067 h 24"/>
                <a:gd name="T24" fmla="*/ 0 w 53"/>
                <a:gd name="T25" fmla="*/ 3920067 h 24"/>
                <a:gd name="T26" fmla="*/ 518373 w 53"/>
                <a:gd name="T27" fmla="*/ 2239963 h 24"/>
                <a:gd name="T28" fmla="*/ 1037256 w 53"/>
                <a:gd name="T29" fmla="*/ 1680104 h 24"/>
                <a:gd name="T30" fmla="*/ 1814816 w 53"/>
                <a:gd name="T31" fmla="*/ 840317 h 24"/>
                <a:gd name="T32" fmla="*/ 2852071 w 53"/>
                <a:gd name="T33" fmla="*/ 279929 h 24"/>
                <a:gd name="T34" fmla="*/ 4667396 w 53"/>
                <a:gd name="T35" fmla="*/ 0 h 24"/>
                <a:gd name="T36" fmla="*/ 6741399 w 53"/>
                <a:gd name="T37" fmla="*/ 279929 h 24"/>
                <a:gd name="T38" fmla="*/ 9075097 w 53"/>
                <a:gd name="T39" fmla="*/ 1680104 h 24"/>
                <a:gd name="T40" fmla="*/ 11149608 w 53"/>
                <a:gd name="T41" fmla="*/ 3080279 h 24"/>
                <a:gd name="T42" fmla="*/ 12705238 w 53"/>
                <a:gd name="T43" fmla="*/ 4760383 h 24"/>
                <a:gd name="T44" fmla="*/ 13742493 w 53"/>
                <a:gd name="T45" fmla="*/ 6160558 h 24"/>
                <a:gd name="T46" fmla="*/ 13742493 w 53"/>
                <a:gd name="T47" fmla="*/ 6160558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3" h="24">
                  <a:moveTo>
                    <a:pt x="53" y="22"/>
                  </a:moveTo>
                  <a:lnTo>
                    <a:pt x="53" y="22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2" y="18"/>
                  </a:lnTo>
                  <a:lnTo>
                    <a:pt x="26" y="17"/>
                  </a:lnTo>
                  <a:lnTo>
                    <a:pt x="19" y="15"/>
                  </a:lnTo>
                  <a:lnTo>
                    <a:pt x="12" y="15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0" y="14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6" y="1"/>
                  </a:lnTo>
                  <a:lnTo>
                    <a:pt x="35" y="6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3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5" name="Freeform 161"/>
            <p:cNvSpPr>
              <a:spLocks/>
            </p:cNvSpPr>
            <p:nvPr/>
          </p:nvSpPr>
          <p:spPr bwMode="auto">
            <a:xfrm>
              <a:off x="5419726" y="228600"/>
              <a:ext cx="28575" cy="58738"/>
            </a:xfrm>
            <a:custGeom>
              <a:avLst/>
              <a:gdLst>
                <a:gd name="T0" fmla="*/ 8097635 w 55"/>
                <a:gd name="T1" fmla="*/ 0 h 111"/>
                <a:gd name="T2" fmla="*/ 9177770 w 55"/>
                <a:gd name="T3" fmla="*/ 559863 h 111"/>
                <a:gd name="T4" fmla="*/ 10257386 w 55"/>
                <a:gd name="T5" fmla="*/ 1680118 h 111"/>
                <a:gd name="T6" fmla="*/ 11066838 w 55"/>
                <a:gd name="T7" fmla="*/ 6440542 h 111"/>
                <a:gd name="T8" fmla="*/ 11876809 w 55"/>
                <a:gd name="T9" fmla="*/ 12601153 h 111"/>
                <a:gd name="T10" fmla="*/ 12956425 w 55"/>
                <a:gd name="T11" fmla="*/ 16241322 h 111"/>
                <a:gd name="T12" fmla="*/ 14846011 w 55"/>
                <a:gd name="T13" fmla="*/ 21841540 h 111"/>
                <a:gd name="T14" fmla="*/ 14846011 w 55"/>
                <a:gd name="T15" fmla="*/ 25201777 h 111"/>
                <a:gd name="T16" fmla="*/ 14306204 w 55"/>
                <a:gd name="T17" fmla="*/ 27722219 h 111"/>
                <a:gd name="T18" fmla="*/ 10527030 w 55"/>
                <a:gd name="T19" fmla="*/ 30522593 h 111"/>
                <a:gd name="T20" fmla="*/ 8367799 w 55"/>
                <a:gd name="T21" fmla="*/ 31082456 h 111"/>
                <a:gd name="T22" fmla="*/ 5398597 w 55"/>
                <a:gd name="T23" fmla="*/ 30802525 h 111"/>
                <a:gd name="T24" fmla="*/ 5398597 w 55"/>
                <a:gd name="T25" fmla="*/ 29682269 h 111"/>
                <a:gd name="T26" fmla="*/ 4048818 w 55"/>
                <a:gd name="T27" fmla="*/ 26881895 h 111"/>
                <a:gd name="T28" fmla="*/ 4588625 w 55"/>
                <a:gd name="T29" fmla="*/ 25762169 h 111"/>
                <a:gd name="T30" fmla="*/ 5398597 w 55"/>
                <a:gd name="T31" fmla="*/ 25201777 h 111"/>
                <a:gd name="T32" fmla="*/ 8097635 w 55"/>
                <a:gd name="T33" fmla="*/ 26042101 h 111"/>
                <a:gd name="T34" fmla="*/ 8637443 w 55"/>
                <a:gd name="T35" fmla="*/ 25201777 h 111"/>
                <a:gd name="T36" fmla="*/ 10257386 w 55"/>
                <a:gd name="T37" fmla="*/ 22961795 h 111"/>
                <a:gd name="T38" fmla="*/ 9987222 w 55"/>
                <a:gd name="T39" fmla="*/ 21281677 h 111"/>
                <a:gd name="T40" fmla="*/ 8637443 w 55"/>
                <a:gd name="T41" fmla="*/ 21001745 h 111"/>
                <a:gd name="T42" fmla="*/ 9447415 w 55"/>
                <a:gd name="T43" fmla="*/ 19881490 h 111"/>
                <a:gd name="T44" fmla="*/ 8637443 w 55"/>
                <a:gd name="T45" fmla="*/ 17921440 h 111"/>
                <a:gd name="T46" fmla="*/ 7557828 w 55"/>
                <a:gd name="T47" fmla="*/ 17921440 h 111"/>
                <a:gd name="T48" fmla="*/ 5398597 w 55"/>
                <a:gd name="T49" fmla="*/ 20161422 h 111"/>
                <a:gd name="T50" fmla="*/ 3779174 w 55"/>
                <a:gd name="T51" fmla="*/ 21841540 h 111"/>
                <a:gd name="T52" fmla="*/ 1079615 w 55"/>
                <a:gd name="T53" fmla="*/ 22122001 h 111"/>
                <a:gd name="T54" fmla="*/ 270164 w 55"/>
                <a:gd name="T55" fmla="*/ 21001745 h 111"/>
                <a:gd name="T56" fmla="*/ 270164 w 55"/>
                <a:gd name="T57" fmla="*/ 18481303 h 111"/>
                <a:gd name="T58" fmla="*/ 1889587 w 55"/>
                <a:gd name="T59" fmla="*/ 15121066 h 111"/>
                <a:gd name="T60" fmla="*/ 3509010 w 55"/>
                <a:gd name="T61" fmla="*/ 13440948 h 111"/>
                <a:gd name="T62" fmla="*/ 3509010 w 55"/>
                <a:gd name="T63" fmla="*/ 9520848 h 111"/>
                <a:gd name="T64" fmla="*/ 1079615 w 55"/>
                <a:gd name="T65" fmla="*/ 3640168 h 111"/>
                <a:gd name="T66" fmla="*/ 809971 w 55"/>
                <a:gd name="T67" fmla="*/ 840324 h 111"/>
                <a:gd name="T68" fmla="*/ 1889587 w 55"/>
                <a:gd name="T69" fmla="*/ 1680118 h 111"/>
                <a:gd name="T70" fmla="*/ 4858789 w 55"/>
                <a:gd name="T71" fmla="*/ 5320287 h 111"/>
                <a:gd name="T72" fmla="*/ 7288184 w 55"/>
                <a:gd name="T73" fmla="*/ 10641103 h 111"/>
                <a:gd name="T74" fmla="*/ 8097635 w 55"/>
                <a:gd name="T75" fmla="*/ 9520848 h 111"/>
                <a:gd name="T76" fmla="*/ 8097635 w 55"/>
                <a:gd name="T77" fmla="*/ 5600219 h 111"/>
                <a:gd name="T78" fmla="*/ 7557828 w 55"/>
                <a:gd name="T79" fmla="*/ 1400187 h 111"/>
                <a:gd name="T80" fmla="*/ 8097635 w 55"/>
                <a:gd name="T81" fmla="*/ 0 h 1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5" h="111">
                  <a:moveTo>
                    <a:pt x="30" y="0"/>
                  </a:moveTo>
                  <a:lnTo>
                    <a:pt x="30" y="0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8" y="6"/>
                  </a:lnTo>
                  <a:lnTo>
                    <a:pt x="39" y="12"/>
                  </a:lnTo>
                  <a:lnTo>
                    <a:pt x="41" y="23"/>
                  </a:lnTo>
                  <a:lnTo>
                    <a:pt x="42" y="34"/>
                  </a:lnTo>
                  <a:lnTo>
                    <a:pt x="44" y="45"/>
                  </a:lnTo>
                  <a:lnTo>
                    <a:pt x="48" y="58"/>
                  </a:lnTo>
                  <a:lnTo>
                    <a:pt x="52" y="71"/>
                  </a:lnTo>
                  <a:lnTo>
                    <a:pt x="55" y="78"/>
                  </a:lnTo>
                  <a:lnTo>
                    <a:pt x="55" y="83"/>
                  </a:lnTo>
                  <a:lnTo>
                    <a:pt x="55" y="90"/>
                  </a:lnTo>
                  <a:lnTo>
                    <a:pt x="53" y="99"/>
                  </a:lnTo>
                  <a:lnTo>
                    <a:pt x="46" y="104"/>
                  </a:lnTo>
                  <a:lnTo>
                    <a:pt x="39" y="109"/>
                  </a:lnTo>
                  <a:lnTo>
                    <a:pt x="35" y="110"/>
                  </a:lnTo>
                  <a:lnTo>
                    <a:pt x="31" y="111"/>
                  </a:lnTo>
                  <a:lnTo>
                    <a:pt x="25" y="111"/>
                  </a:lnTo>
                  <a:lnTo>
                    <a:pt x="20" y="110"/>
                  </a:lnTo>
                  <a:lnTo>
                    <a:pt x="20" y="106"/>
                  </a:lnTo>
                  <a:lnTo>
                    <a:pt x="17" y="100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7" y="92"/>
                  </a:lnTo>
                  <a:lnTo>
                    <a:pt x="20" y="90"/>
                  </a:lnTo>
                  <a:lnTo>
                    <a:pt x="23" y="90"/>
                  </a:lnTo>
                  <a:lnTo>
                    <a:pt x="30" y="93"/>
                  </a:lnTo>
                  <a:lnTo>
                    <a:pt x="32" y="90"/>
                  </a:lnTo>
                  <a:lnTo>
                    <a:pt x="37" y="85"/>
                  </a:lnTo>
                  <a:lnTo>
                    <a:pt x="38" y="82"/>
                  </a:lnTo>
                  <a:lnTo>
                    <a:pt x="38" y="79"/>
                  </a:lnTo>
                  <a:lnTo>
                    <a:pt x="37" y="76"/>
                  </a:lnTo>
                  <a:lnTo>
                    <a:pt x="32" y="75"/>
                  </a:lnTo>
                  <a:lnTo>
                    <a:pt x="35" y="73"/>
                  </a:lnTo>
                  <a:lnTo>
                    <a:pt x="35" y="71"/>
                  </a:lnTo>
                  <a:lnTo>
                    <a:pt x="34" y="68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5" y="66"/>
                  </a:lnTo>
                  <a:lnTo>
                    <a:pt x="20" y="72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1" y="75"/>
                  </a:lnTo>
                  <a:lnTo>
                    <a:pt x="0" y="71"/>
                  </a:lnTo>
                  <a:lnTo>
                    <a:pt x="1" y="66"/>
                  </a:lnTo>
                  <a:lnTo>
                    <a:pt x="3" y="62"/>
                  </a:lnTo>
                  <a:lnTo>
                    <a:pt x="7" y="54"/>
                  </a:lnTo>
                  <a:lnTo>
                    <a:pt x="13" y="48"/>
                  </a:lnTo>
                  <a:lnTo>
                    <a:pt x="14" y="40"/>
                  </a:lnTo>
                  <a:lnTo>
                    <a:pt x="13" y="34"/>
                  </a:lnTo>
                  <a:lnTo>
                    <a:pt x="8" y="23"/>
                  </a:lnTo>
                  <a:lnTo>
                    <a:pt x="4" y="13"/>
                  </a:lnTo>
                  <a:lnTo>
                    <a:pt x="3" y="9"/>
                  </a:lnTo>
                  <a:lnTo>
                    <a:pt x="3" y="3"/>
                  </a:lnTo>
                  <a:lnTo>
                    <a:pt x="7" y="6"/>
                  </a:lnTo>
                  <a:lnTo>
                    <a:pt x="11" y="10"/>
                  </a:lnTo>
                  <a:lnTo>
                    <a:pt x="18" y="19"/>
                  </a:lnTo>
                  <a:lnTo>
                    <a:pt x="23" y="29"/>
                  </a:lnTo>
                  <a:lnTo>
                    <a:pt x="27" y="38"/>
                  </a:lnTo>
                  <a:lnTo>
                    <a:pt x="30" y="34"/>
                  </a:lnTo>
                  <a:lnTo>
                    <a:pt x="30" y="30"/>
                  </a:lnTo>
                  <a:lnTo>
                    <a:pt x="30" y="20"/>
                  </a:lnTo>
                  <a:lnTo>
                    <a:pt x="28" y="10"/>
                  </a:lnTo>
                  <a:lnTo>
                    <a:pt x="28" y="5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6" name="Freeform 162"/>
            <p:cNvSpPr>
              <a:spLocks/>
            </p:cNvSpPr>
            <p:nvPr/>
          </p:nvSpPr>
          <p:spPr bwMode="auto">
            <a:xfrm>
              <a:off x="5280026" y="255588"/>
              <a:ext cx="49213" cy="49213"/>
            </a:xfrm>
            <a:custGeom>
              <a:avLst/>
              <a:gdLst>
                <a:gd name="T0" fmla="*/ 16670769 w 91"/>
                <a:gd name="T1" fmla="*/ 24688867 h 95"/>
                <a:gd name="T2" fmla="*/ 16963343 w 91"/>
                <a:gd name="T3" fmla="*/ 23347165 h 95"/>
                <a:gd name="T4" fmla="*/ 19888001 w 91"/>
                <a:gd name="T5" fmla="*/ 21737123 h 95"/>
                <a:gd name="T6" fmla="*/ 21350330 w 91"/>
                <a:gd name="T7" fmla="*/ 20663244 h 95"/>
                <a:gd name="T8" fmla="*/ 20765182 w 91"/>
                <a:gd name="T9" fmla="*/ 19053201 h 95"/>
                <a:gd name="T10" fmla="*/ 18717705 w 91"/>
                <a:gd name="T11" fmla="*/ 16906479 h 95"/>
                <a:gd name="T12" fmla="*/ 16378195 w 91"/>
                <a:gd name="T13" fmla="*/ 16101458 h 95"/>
                <a:gd name="T14" fmla="*/ 14330717 w 91"/>
                <a:gd name="T15" fmla="*/ 17174819 h 95"/>
                <a:gd name="T16" fmla="*/ 13453536 w 91"/>
                <a:gd name="T17" fmla="*/ 18784861 h 95"/>
                <a:gd name="T18" fmla="*/ 10528878 w 91"/>
                <a:gd name="T19" fmla="*/ 18248180 h 95"/>
                <a:gd name="T20" fmla="*/ 7604220 w 91"/>
                <a:gd name="T21" fmla="*/ 16906479 h 95"/>
                <a:gd name="T22" fmla="*/ 7604220 w 91"/>
                <a:gd name="T23" fmla="*/ 14223075 h 95"/>
                <a:gd name="T24" fmla="*/ 6726498 w 91"/>
                <a:gd name="T25" fmla="*/ 10465792 h 95"/>
                <a:gd name="T26" fmla="*/ 4386987 w 91"/>
                <a:gd name="T27" fmla="*/ 7514048 h 95"/>
                <a:gd name="T28" fmla="*/ 0 w 91"/>
                <a:gd name="T29" fmla="*/ 3756765 h 95"/>
                <a:gd name="T30" fmla="*/ 1169755 w 91"/>
                <a:gd name="T31" fmla="*/ 2951744 h 95"/>
                <a:gd name="T32" fmla="*/ 4386987 w 91"/>
                <a:gd name="T33" fmla="*/ 3756765 h 95"/>
                <a:gd name="T34" fmla="*/ 8188827 w 91"/>
                <a:gd name="T35" fmla="*/ 6977367 h 95"/>
                <a:gd name="T36" fmla="*/ 9651156 w 91"/>
                <a:gd name="T37" fmla="*/ 9392431 h 95"/>
                <a:gd name="T38" fmla="*/ 10528878 w 91"/>
                <a:gd name="T39" fmla="*/ 7514048 h 95"/>
                <a:gd name="T40" fmla="*/ 10236304 w 91"/>
                <a:gd name="T41" fmla="*/ 5098985 h 95"/>
                <a:gd name="T42" fmla="*/ 7604220 w 91"/>
                <a:gd name="T43" fmla="*/ 0 h 95"/>
                <a:gd name="T44" fmla="*/ 9359123 w 91"/>
                <a:gd name="T45" fmla="*/ 0 h 95"/>
                <a:gd name="T46" fmla="*/ 12283781 w 91"/>
                <a:gd name="T47" fmla="*/ 1341702 h 95"/>
                <a:gd name="T48" fmla="*/ 14330717 w 91"/>
                <a:gd name="T49" fmla="*/ 4293964 h 95"/>
                <a:gd name="T50" fmla="*/ 15501013 w 91"/>
                <a:gd name="T51" fmla="*/ 9660771 h 95"/>
                <a:gd name="T52" fmla="*/ 17547950 w 91"/>
                <a:gd name="T53" fmla="*/ 11270813 h 95"/>
                <a:gd name="T54" fmla="*/ 21642363 w 91"/>
                <a:gd name="T55" fmla="*/ 13418054 h 95"/>
                <a:gd name="T56" fmla="*/ 23982414 w 91"/>
                <a:gd name="T57" fmla="*/ 15833117 h 95"/>
                <a:gd name="T58" fmla="*/ 26614499 w 91"/>
                <a:gd name="T59" fmla="*/ 19858223 h 95"/>
                <a:gd name="T60" fmla="*/ 25737317 w 91"/>
                <a:gd name="T61" fmla="*/ 23615506 h 95"/>
                <a:gd name="T62" fmla="*/ 21934937 w 91"/>
                <a:gd name="T63" fmla="*/ 25493888 h 95"/>
                <a:gd name="T64" fmla="*/ 16670769 w 91"/>
                <a:gd name="T65" fmla="*/ 2468886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1" h="95">
                  <a:moveTo>
                    <a:pt x="57" y="92"/>
                  </a:moveTo>
                  <a:lnTo>
                    <a:pt x="57" y="92"/>
                  </a:lnTo>
                  <a:lnTo>
                    <a:pt x="57" y="89"/>
                  </a:lnTo>
                  <a:lnTo>
                    <a:pt x="58" y="87"/>
                  </a:lnTo>
                  <a:lnTo>
                    <a:pt x="64" y="84"/>
                  </a:lnTo>
                  <a:lnTo>
                    <a:pt x="68" y="81"/>
                  </a:lnTo>
                  <a:lnTo>
                    <a:pt x="71" y="78"/>
                  </a:lnTo>
                  <a:lnTo>
                    <a:pt x="73" y="77"/>
                  </a:lnTo>
                  <a:lnTo>
                    <a:pt x="71" y="71"/>
                  </a:lnTo>
                  <a:lnTo>
                    <a:pt x="67" y="66"/>
                  </a:lnTo>
                  <a:lnTo>
                    <a:pt x="64" y="63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3" y="61"/>
                  </a:lnTo>
                  <a:lnTo>
                    <a:pt x="49" y="64"/>
                  </a:lnTo>
                  <a:lnTo>
                    <a:pt x="46" y="70"/>
                  </a:lnTo>
                  <a:lnTo>
                    <a:pt x="40" y="70"/>
                  </a:lnTo>
                  <a:lnTo>
                    <a:pt x="36" y="68"/>
                  </a:lnTo>
                  <a:lnTo>
                    <a:pt x="32" y="66"/>
                  </a:lnTo>
                  <a:lnTo>
                    <a:pt x="26" y="63"/>
                  </a:lnTo>
                  <a:lnTo>
                    <a:pt x="26" y="53"/>
                  </a:lnTo>
                  <a:lnTo>
                    <a:pt x="25" y="46"/>
                  </a:lnTo>
                  <a:lnTo>
                    <a:pt x="23" y="39"/>
                  </a:lnTo>
                  <a:lnTo>
                    <a:pt x="19" y="33"/>
                  </a:lnTo>
                  <a:lnTo>
                    <a:pt x="15" y="28"/>
                  </a:lnTo>
                  <a:lnTo>
                    <a:pt x="11" y="22"/>
                  </a:lnTo>
                  <a:lnTo>
                    <a:pt x="0" y="14"/>
                  </a:lnTo>
                  <a:lnTo>
                    <a:pt x="4" y="11"/>
                  </a:lnTo>
                  <a:lnTo>
                    <a:pt x="9" y="11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8" y="26"/>
                  </a:lnTo>
                  <a:lnTo>
                    <a:pt x="33" y="35"/>
                  </a:lnTo>
                  <a:lnTo>
                    <a:pt x="36" y="30"/>
                  </a:lnTo>
                  <a:lnTo>
                    <a:pt x="36" y="28"/>
                  </a:lnTo>
                  <a:lnTo>
                    <a:pt x="36" y="23"/>
                  </a:lnTo>
                  <a:lnTo>
                    <a:pt x="35" y="19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7" y="2"/>
                  </a:lnTo>
                  <a:lnTo>
                    <a:pt x="42" y="5"/>
                  </a:lnTo>
                  <a:lnTo>
                    <a:pt x="46" y="11"/>
                  </a:lnTo>
                  <a:lnTo>
                    <a:pt x="49" y="16"/>
                  </a:lnTo>
                  <a:lnTo>
                    <a:pt x="50" y="22"/>
                  </a:lnTo>
                  <a:lnTo>
                    <a:pt x="53" y="36"/>
                  </a:lnTo>
                  <a:lnTo>
                    <a:pt x="60" y="42"/>
                  </a:lnTo>
                  <a:lnTo>
                    <a:pt x="67" y="46"/>
                  </a:lnTo>
                  <a:lnTo>
                    <a:pt x="74" y="50"/>
                  </a:lnTo>
                  <a:lnTo>
                    <a:pt x="82" y="59"/>
                  </a:lnTo>
                  <a:lnTo>
                    <a:pt x="88" y="67"/>
                  </a:lnTo>
                  <a:lnTo>
                    <a:pt x="91" y="74"/>
                  </a:lnTo>
                  <a:lnTo>
                    <a:pt x="91" y="82"/>
                  </a:lnTo>
                  <a:lnTo>
                    <a:pt x="88" y="88"/>
                  </a:lnTo>
                  <a:lnTo>
                    <a:pt x="82" y="92"/>
                  </a:lnTo>
                  <a:lnTo>
                    <a:pt x="75" y="95"/>
                  </a:lnTo>
                  <a:lnTo>
                    <a:pt x="67" y="95"/>
                  </a:lnTo>
                  <a:lnTo>
                    <a:pt x="57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7" name="Freeform 163"/>
            <p:cNvSpPr>
              <a:spLocks/>
            </p:cNvSpPr>
            <p:nvPr/>
          </p:nvSpPr>
          <p:spPr bwMode="auto">
            <a:xfrm>
              <a:off x="5378451" y="301625"/>
              <a:ext cx="28575" cy="23813"/>
            </a:xfrm>
            <a:custGeom>
              <a:avLst/>
              <a:gdLst>
                <a:gd name="T0" fmla="*/ 9717578 w 55"/>
                <a:gd name="T1" fmla="*/ 0 h 45"/>
                <a:gd name="T2" fmla="*/ 9717578 w 55"/>
                <a:gd name="T3" fmla="*/ 0 h 45"/>
                <a:gd name="T4" fmla="*/ 11606645 w 55"/>
                <a:gd name="T5" fmla="*/ 279935 h 45"/>
                <a:gd name="T6" fmla="*/ 13226588 w 55"/>
                <a:gd name="T7" fmla="*/ 559870 h 45"/>
                <a:gd name="T8" fmla="*/ 14306204 w 55"/>
                <a:gd name="T9" fmla="*/ 1120269 h 45"/>
                <a:gd name="T10" fmla="*/ 14306204 w 55"/>
                <a:gd name="T11" fmla="*/ 1120269 h 45"/>
                <a:gd name="T12" fmla="*/ 14846011 w 55"/>
                <a:gd name="T13" fmla="*/ 2240010 h 45"/>
                <a:gd name="T14" fmla="*/ 14846011 w 55"/>
                <a:gd name="T15" fmla="*/ 3360279 h 45"/>
                <a:gd name="T16" fmla="*/ 14036040 w 55"/>
                <a:gd name="T17" fmla="*/ 5880753 h 45"/>
                <a:gd name="T18" fmla="*/ 12416617 w 55"/>
                <a:gd name="T19" fmla="*/ 8120762 h 45"/>
                <a:gd name="T20" fmla="*/ 10257386 w 55"/>
                <a:gd name="T21" fmla="*/ 10641236 h 45"/>
                <a:gd name="T22" fmla="*/ 7827991 w 55"/>
                <a:gd name="T23" fmla="*/ 11760976 h 45"/>
                <a:gd name="T24" fmla="*/ 5128433 w 55"/>
                <a:gd name="T25" fmla="*/ 12601310 h 45"/>
                <a:gd name="T26" fmla="*/ 3779174 w 55"/>
                <a:gd name="T27" fmla="*/ 12601310 h 45"/>
                <a:gd name="T28" fmla="*/ 2159231 w 55"/>
                <a:gd name="T29" fmla="*/ 12041440 h 45"/>
                <a:gd name="T30" fmla="*/ 1079615 w 55"/>
                <a:gd name="T31" fmla="*/ 11760976 h 45"/>
                <a:gd name="T32" fmla="*/ 0 w 55"/>
                <a:gd name="T33" fmla="*/ 10921171 h 45"/>
                <a:gd name="T34" fmla="*/ 0 w 55"/>
                <a:gd name="T35" fmla="*/ 10921171 h 45"/>
                <a:gd name="T36" fmla="*/ 270164 w 55"/>
                <a:gd name="T37" fmla="*/ 9800902 h 45"/>
                <a:gd name="T38" fmla="*/ 1079615 w 55"/>
                <a:gd name="T39" fmla="*/ 9241032 h 45"/>
                <a:gd name="T40" fmla="*/ 3239366 w 55"/>
                <a:gd name="T41" fmla="*/ 8961096 h 45"/>
                <a:gd name="T42" fmla="*/ 5938405 w 55"/>
                <a:gd name="T43" fmla="*/ 8681161 h 45"/>
                <a:gd name="T44" fmla="*/ 6748376 w 55"/>
                <a:gd name="T45" fmla="*/ 8120762 h 45"/>
                <a:gd name="T46" fmla="*/ 7827991 w 55"/>
                <a:gd name="T47" fmla="*/ 7840827 h 45"/>
                <a:gd name="T48" fmla="*/ 7827991 w 55"/>
                <a:gd name="T49" fmla="*/ 7840827 h 45"/>
                <a:gd name="T50" fmla="*/ 8367799 w 55"/>
                <a:gd name="T51" fmla="*/ 3360279 h 45"/>
                <a:gd name="T52" fmla="*/ 8637443 w 55"/>
                <a:gd name="T53" fmla="*/ 1960074 h 45"/>
                <a:gd name="T54" fmla="*/ 9717578 w 55"/>
                <a:gd name="T55" fmla="*/ 0 h 45"/>
                <a:gd name="T56" fmla="*/ 9717578 w 55"/>
                <a:gd name="T57" fmla="*/ 0 h 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5" h="45">
                  <a:moveTo>
                    <a:pt x="36" y="0"/>
                  </a:moveTo>
                  <a:lnTo>
                    <a:pt x="36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3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2" y="21"/>
                  </a:lnTo>
                  <a:lnTo>
                    <a:pt x="46" y="29"/>
                  </a:lnTo>
                  <a:lnTo>
                    <a:pt x="38" y="38"/>
                  </a:lnTo>
                  <a:lnTo>
                    <a:pt x="29" y="42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8" y="43"/>
                  </a:lnTo>
                  <a:lnTo>
                    <a:pt x="4" y="42"/>
                  </a:lnTo>
                  <a:lnTo>
                    <a:pt x="0" y="39"/>
                  </a:lnTo>
                  <a:lnTo>
                    <a:pt x="1" y="35"/>
                  </a:lnTo>
                  <a:lnTo>
                    <a:pt x="4" y="33"/>
                  </a:lnTo>
                  <a:lnTo>
                    <a:pt x="12" y="32"/>
                  </a:lnTo>
                  <a:lnTo>
                    <a:pt x="22" y="31"/>
                  </a:lnTo>
                  <a:lnTo>
                    <a:pt x="25" y="29"/>
                  </a:lnTo>
                  <a:lnTo>
                    <a:pt x="29" y="28"/>
                  </a:lnTo>
                  <a:lnTo>
                    <a:pt x="31" y="12"/>
                  </a:lnTo>
                  <a:lnTo>
                    <a:pt x="32" y="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8" name="Freeform 164"/>
            <p:cNvSpPr>
              <a:spLocks/>
            </p:cNvSpPr>
            <p:nvPr/>
          </p:nvSpPr>
          <p:spPr bwMode="auto">
            <a:xfrm>
              <a:off x="5349876" y="336550"/>
              <a:ext cx="76200" cy="41275"/>
            </a:xfrm>
            <a:custGeom>
              <a:avLst/>
              <a:gdLst>
                <a:gd name="T0" fmla="*/ 40044414 w 145"/>
                <a:gd name="T1" fmla="*/ 1400175 h 78"/>
                <a:gd name="T2" fmla="*/ 40044414 w 145"/>
                <a:gd name="T3" fmla="*/ 1400175 h 78"/>
                <a:gd name="T4" fmla="*/ 38387458 w 145"/>
                <a:gd name="T5" fmla="*/ 4199996 h 78"/>
                <a:gd name="T6" fmla="*/ 36178183 w 145"/>
                <a:gd name="T7" fmla="*/ 7000346 h 78"/>
                <a:gd name="T8" fmla="*/ 33416590 w 145"/>
                <a:gd name="T9" fmla="*/ 8960379 h 78"/>
                <a:gd name="T10" fmla="*/ 30378575 w 145"/>
                <a:gd name="T11" fmla="*/ 10920942 h 78"/>
                <a:gd name="T12" fmla="*/ 26788241 w 145"/>
                <a:gd name="T13" fmla="*/ 12040658 h 78"/>
                <a:gd name="T14" fmla="*/ 23197908 w 145"/>
                <a:gd name="T15" fmla="*/ 13160904 h 78"/>
                <a:gd name="T16" fmla="*/ 19331677 w 145"/>
                <a:gd name="T17" fmla="*/ 13720762 h 78"/>
                <a:gd name="T18" fmla="*/ 15465447 w 145"/>
                <a:gd name="T19" fmla="*/ 13720762 h 78"/>
                <a:gd name="T20" fmla="*/ 15465447 w 145"/>
                <a:gd name="T21" fmla="*/ 13720762 h 78"/>
                <a:gd name="T22" fmla="*/ 16570084 w 145"/>
                <a:gd name="T23" fmla="*/ 15680796 h 78"/>
                <a:gd name="T24" fmla="*/ 18227040 w 145"/>
                <a:gd name="T25" fmla="*/ 16801042 h 78"/>
                <a:gd name="T26" fmla="*/ 19883996 w 145"/>
                <a:gd name="T27" fmla="*/ 17641358 h 78"/>
                <a:gd name="T28" fmla="*/ 21817374 w 145"/>
                <a:gd name="T29" fmla="*/ 17921288 h 78"/>
                <a:gd name="T30" fmla="*/ 23750226 w 145"/>
                <a:gd name="T31" fmla="*/ 17921288 h 78"/>
                <a:gd name="T32" fmla="*/ 25683604 w 145"/>
                <a:gd name="T33" fmla="*/ 17080971 h 78"/>
                <a:gd name="T34" fmla="*/ 27064663 w 145"/>
                <a:gd name="T35" fmla="*/ 15960725 h 78"/>
                <a:gd name="T36" fmla="*/ 28721619 w 145"/>
                <a:gd name="T37" fmla="*/ 14561079 h 78"/>
                <a:gd name="T38" fmla="*/ 28721619 w 145"/>
                <a:gd name="T39" fmla="*/ 14561079 h 78"/>
                <a:gd name="T40" fmla="*/ 29549834 w 145"/>
                <a:gd name="T41" fmla="*/ 14841008 h 78"/>
                <a:gd name="T42" fmla="*/ 29826257 w 145"/>
                <a:gd name="T43" fmla="*/ 15680796 h 78"/>
                <a:gd name="T44" fmla="*/ 29826257 w 145"/>
                <a:gd name="T45" fmla="*/ 16801042 h 78"/>
                <a:gd name="T46" fmla="*/ 29826257 w 145"/>
                <a:gd name="T47" fmla="*/ 18481146 h 78"/>
                <a:gd name="T48" fmla="*/ 29826257 w 145"/>
                <a:gd name="T49" fmla="*/ 18481146 h 78"/>
                <a:gd name="T50" fmla="*/ 28721619 w 145"/>
                <a:gd name="T51" fmla="*/ 19601392 h 78"/>
                <a:gd name="T52" fmla="*/ 27616982 w 145"/>
                <a:gd name="T53" fmla="*/ 20441179 h 78"/>
                <a:gd name="T54" fmla="*/ 25960026 w 145"/>
                <a:gd name="T55" fmla="*/ 21001567 h 78"/>
                <a:gd name="T56" fmla="*/ 24578967 w 145"/>
                <a:gd name="T57" fmla="*/ 21561425 h 78"/>
                <a:gd name="T58" fmla="*/ 21265055 w 145"/>
                <a:gd name="T59" fmla="*/ 21841354 h 78"/>
                <a:gd name="T60" fmla="*/ 18227040 w 145"/>
                <a:gd name="T61" fmla="*/ 21561425 h 78"/>
                <a:gd name="T62" fmla="*/ 15465447 w 145"/>
                <a:gd name="T63" fmla="*/ 19881321 h 78"/>
                <a:gd name="T64" fmla="*/ 13256172 w 145"/>
                <a:gd name="T65" fmla="*/ 18481146 h 78"/>
                <a:gd name="T66" fmla="*/ 11322794 w 145"/>
                <a:gd name="T67" fmla="*/ 15680796 h 78"/>
                <a:gd name="T68" fmla="*/ 10494579 w 145"/>
                <a:gd name="T69" fmla="*/ 14561079 h 78"/>
                <a:gd name="T70" fmla="*/ 10218157 w 145"/>
                <a:gd name="T71" fmla="*/ 12880975 h 78"/>
                <a:gd name="T72" fmla="*/ 10218157 w 145"/>
                <a:gd name="T73" fmla="*/ 12880975 h 78"/>
                <a:gd name="T74" fmla="*/ 6904246 w 145"/>
                <a:gd name="T75" fmla="*/ 11760729 h 78"/>
                <a:gd name="T76" fmla="*/ 3866230 w 145"/>
                <a:gd name="T77" fmla="*/ 10920942 h 78"/>
                <a:gd name="T78" fmla="*/ 2761593 w 145"/>
                <a:gd name="T79" fmla="*/ 10640483 h 78"/>
                <a:gd name="T80" fmla="*/ 1656956 w 145"/>
                <a:gd name="T81" fmla="*/ 9240838 h 78"/>
                <a:gd name="T82" fmla="*/ 276422 w 145"/>
                <a:gd name="T83" fmla="*/ 8680450 h 78"/>
                <a:gd name="T84" fmla="*/ 0 w 145"/>
                <a:gd name="T85" fmla="*/ 7000346 h 78"/>
                <a:gd name="T86" fmla="*/ 0 w 145"/>
                <a:gd name="T87" fmla="*/ 7000346 h 78"/>
                <a:gd name="T88" fmla="*/ 9389942 w 145"/>
                <a:gd name="T89" fmla="*/ 8960379 h 78"/>
                <a:gd name="T90" fmla="*/ 14084388 w 145"/>
                <a:gd name="T91" fmla="*/ 9800696 h 78"/>
                <a:gd name="T92" fmla="*/ 18227040 w 145"/>
                <a:gd name="T93" fmla="*/ 9800696 h 78"/>
                <a:gd name="T94" fmla="*/ 18227040 w 145"/>
                <a:gd name="T95" fmla="*/ 9800696 h 78"/>
                <a:gd name="T96" fmla="*/ 22645589 w 145"/>
                <a:gd name="T97" fmla="*/ 8960379 h 78"/>
                <a:gd name="T98" fmla="*/ 25960026 w 145"/>
                <a:gd name="T99" fmla="*/ 8120592 h 78"/>
                <a:gd name="T100" fmla="*/ 29549834 w 145"/>
                <a:gd name="T101" fmla="*/ 6440488 h 78"/>
                <a:gd name="T102" fmla="*/ 32587850 w 145"/>
                <a:gd name="T103" fmla="*/ 4480454 h 78"/>
                <a:gd name="T104" fmla="*/ 32587850 w 145"/>
                <a:gd name="T105" fmla="*/ 4480454 h 78"/>
                <a:gd name="T106" fmla="*/ 33416590 w 145"/>
                <a:gd name="T107" fmla="*/ 2520421 h 78"/>
                <a:gd name="T108" fmla="*/ 34244806 w 145"/>
                <a:gd name="T109" fmla="*/ 1960033 h 78"/>
                <a:gd name="T110" fmla="*/ 35349443 w 145"/>
                <a:gd name="T111" fmla="*/ 559858 h 78"/>
                <a:gd name="T112" fmla="*/ 36454080 w 145"/>
                <a:gd name="T113" fmla="*/ 279929 h 78"/>
                <a:gd name="T114" fmla="*/ 37558717 w 145"/>
                <a:gd name="T115" fmla="*/ 0 h 78"/>
                <a:gd name="T116" fmla="*/ 38663354 w 145"/>
                <a:gd name="T117" fmla="*/ 279929 h 78"/>
                <a:gd name="T118" fmla="*/ 40044414 w 145"/>
                <a:gd name="T119" fmla="*/ 1400175 h 78"/>
                <a:gd name="T120" fmla="*/ 40044414 w 145"/>
                <a:gd name="T121" fmla="*/ 1400175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45" h="78">
                  <a:moveTo>
                    <a:pt x="145" y="5"/>
                  </a:moveTo>
                  <a:lnTo>
                    <a:pt x="145" y="5"/>
                  </a:lnTo>
                  <a:lnTo>
                    <a:pt x="139" y="15"/>
                  </a:lnTo>
                  <a:lnTo>
                    <a:pt x="131" y="25"/>
                  </a:lnTo>
                  <a:lnTo>
                    <a:pt x="121" y="32"/>
                  </a:lnTo>
                  <a:lnTo>
                    <a:pt x="110" y="39"/>
                  </a:lnTo>
                  <a:lnTo>
                    <a:pt x="97" y="43"/>
                  </a:lnTo>
                  <a:lnTo>
                    <a:pt x="84" y="47"/>
                  </a:lnTo>
                  <a:lnTo>
                    <a:pt x="70" y="49"/>
                  </a:lnTo>
                  <a:lnTo>
                    <a:pt x="56" y="49"/>
                  </a:lnTo>
                  <a:lnTo>
                    <a:pt x="60" y="56"/>
                  </a:lnTo>
                  <a:lnTo>
                    <a:pt x="66" y="60"/>
                  </a:lnTo>
                  <a:lnTo>
                    <a:pt x="72" y="63"/>
                  </a:lnTo>
                  <a:lnTo>
                    <a:pt x="79" y="64"/>
                  </a:lnTo>
                  <a:lnTo>
                    <a:pt x="86" y="64"/>
                  </a:lnTo>
                  <a:lnTo>
                    <a:pt x="93" y="61"/>
                  </a:lnTo>
                  <a:lnTo>
                    <a:pt x="98" y="57"/>
                  </a:lnTo>
                  <a:lnTo>
                    <a:pt x="104" y="52"/>
                  </a:lnTo>
                  <a:lnTo>
                    <a:pt x="107" y="53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6"/>
                  </a:lnTo>
                  <a:lnTo>
                    <a:pt x="104" y="70"/>
                  </a:lnTo>
                  <a:lnTo>
                    <a:pt x="100" y="73"/>
                  </a:lnTo>
                  <a:lnTo>
                    <a:pt x="94" y="75"/>
                  </a:lnTo>
                  <a:lnTo>
                    <a:pt x="89" y="77"/>
                  </a:lnTo>
                  <a:lnTo>
                    <a:pt x="77" y="78"/>
                  </a:lnTo>
                  <a:lnTo>
                    <a:pt x="66" y="77"/>
                  </a:lnTo>
                  <a:lnTo>
                    <a:pt x="56" y="71"/>
                  </a:lnTo>
                  <a:lnTo>
                    <a:pt x="48" y="66"/>
                  </a:lnTo>
                  <a:lnTo>
                    <a:pt x="41" y="56"/>
                  </a:lnTo>
                  <a:lnTo>
                    <a:pt x="38" y="52"/>
                  </a:lnTo>
                  <a:lnTo>
                    <a:pt x="37" y="46"/>
                  </a:lnTo>
                  <a:lnTo>
                    <a:pt x="25" y="42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6" y="33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34" y="32"/>
                  </a:lnTo>
                  <a:lnTo>
                    <a:pt x="51" y="35"/>
                  </a:lnTo>
                  <a:lnTo>
                    <a:pt x="66" y="35"/>
                  </a:lnTo>
                  <a:lnTo>
                    <a:pt x="82" y="32"/>
                  </a:lnTo>
                  <a:lnTo>
                    <a:pt x="94" y="29"/>
                  </a:lnTo>
                  <a:lnTo>
                    <a:pt x="107" y="23"/>
                  </a:lnTo>
                  <a:lnTo>
                    <a:pt x="118" y="16"/>
                  </a:lnTo>
                  <a:lnTo>
                    <a:pt x="121" y="9"/>
                  </a:lnTo>
                  <a:lnTo>
                    <a:pt x="124" y="7"/>
                  </a:lnTo>
                  <a:lnTo>
                    <a:pt x="128" y="2"/>
                  </a:lnTo>
                  <a:lnTo>
                    <a:pt x="132" y="1"/>
                  </a:lnTo>
                  <a:lnTo>
                    <a:pt x="136" y="0"/>
                  </a:lnTo>
                  <a:lnTo>
                    <a:pt x="140" y="1"/>
                  </a:lnTo>
                  <a:lnTo>
                    <a:pt x="145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9" name="Freeform 165"/>
            <p:cNvSpPr>
              <a:spLocks noEditPoints="1"/>
            </p:cNvSpPr>
            <p:nvPr/>
          </p:nvSpPr>
          <p:spPr bwMode="auto">
            <a:xfrm>
              <a:off x="4670426" y="487363"/>
              <a:ext cx="55563" cy="69850"/>
            </a:xfrm>
            <a:custGeom>
              <a:avLst/>
              <a:gdLst>
                <a:gd name="T0" fmla="*/ 28300437 w 106"/>
                <a:gd name="T1" fmla="*/ 8274862 h 133"/>
                <a:gd name="T2" fmla="*/ 29124971 w 106"/>
                <a:gd name="T3" fmla="*/ 16273474 h 133"/>
                <a:gd name="T4" fmla="*/ 27751098 w 106"/>
                <a:gd name="T5" fmla="*/ 23720640 h 133"/>
                <a:gd name="T6" fmla="*/ 24179340 w 106"/>
                <a:gd name="T7" fmla="*/ 29512938 h 133"/>
                <a:gd name="T8" fmla="*/ 20332389 w 106"/>
                <a:gd name="T9" fmla="*/ 34477540 h 133"/>
                <a:gd name="T10" fmla="*/ 11815000 w 106"/>
                <a:gd name="T11" fmla="*/ 36684380 h 133"/>
                <a:gd name="T12" fmla="*/ 6044835 w 106"/>
                <a:gd name="T13" fmla="*/ 35580960 h 133"/>
                <a:gd name="T14" fmla="*/ 2197884 w 106"/>
                <a:gd name="T15" fmla="*/ 31443529 h 133"/>
                <a:gd name="T16" fmla="*/ 0 w 106"/>
                <a:gd name="T17" fmla="*/ 25651231 h 133"/>
                <a:gd name="T18" fmla="*/ 0 w 106"/>
                <a:gd name="T19" fmla="*/ 19031762 h 133"/>
                <a:gd name="T20" fmla="*/ 1373874 w 106"/>
                <a:gd name="T21" fmla="*/ 12136044 h 133"/>
                <a:gd name="T22" fmla="*/ 4945631 w 106"/>
                <a:gd name="T23" fmla="*/ 6068022 h 133"/>
                <a:gd name="T24" fmla="*/ 9891262 w 106"/>
                <a:gd name="T25" fmla="*/ 2206840 h 133"/>
                <a:gd name="T26" fmla="*/ 12364340 w 106"/>
                <a:gd name="T27" fmla="*/ 1654867 h 133"/>
                <a:gd name="T28" fmla="*/ 17584641 w 106"/>
                <a:gd name="T29" fmla="*/ 0 h 133"/>
                <a:gd name="T30" fmla="*/ 19233709 w 106"/>
                <a:gd name="T31" fmla="*/ 0 h 133"/>
                <a:gd name="T32" fmla="*/ 21431593 w 106"/>
                <a:gd name="T33" fmla="*/ 1103420 h 133"/>
                <a:gd name="T34" fmla="*/ 25827884 w 106"/>
                <a:gd name="T35" fmla="*/ 6068022 h 133"/>
                <a:gd name="T36" fmla="*/ 28300437 w 106"/>
                <a:gd name="T37" fmla="*/ 8274862 h 133"/>
                <a:gd name="T38" fmla="*/ 13463544 w 106"/>
                <a:gd name="T39" fmla="*/ 4137431 h 133"/>
                <a:gd name="T40" fmla="*/ 11540330 w 106"/>
                <a:gd name="T41" fmla="*/ 5516574 h 133"/>
                <a:gd name="T42" fmla="*/ 7693379 w 106"/>
                <a:gd name="T43" fmla="*/ 9654005 h 133"/>
                <a:gd name="T44" fmla="*/ 4945631 w 106"/>
                <a:gd name="T45" fmla="*/ 15170055 h 133"/>
                <a:gd name="T46" fmla="*/ 3297087 w 106"/>
                <a:gd name="T47" fmla="*/ 20962353 h 133"/>
                <a:gd name="T48" fmla="*/ 3297087 w 106"/>
                <a:gd name="T49" fmla="*/ 23720640 h 133"/>
                <a:gd name="T50" fmla="*/ 4396291 w 106"/>
                <a:gd name="T51" fmla="*/ 27582347 h 133"/>
                <a:gd name="T52" fmla="*/ 7144039 w 106"/>
                <a:gd name="T53" fmla="*/ 30616358 h 133"/>
                <a:gd name="T54" fmla="*/ 10990466 w 106"/>
                <a:gd name="T55" fmla="*/ 32546949 h 133"/>
                <a:gd name="T56" fmla="*/ 14837418 w 106"/>
                <a:gd name="T57" fmla="*/ 32546949 h 133"/>
                <a:gd name="T58" fmla="*/ 16485961 w 106"/>
                <a:gd name="T59" fmla="*/ 32271225 h 133"/>
                <a:gd name="T60" fmla="*/ 20057719 w 106"/>
                <a:gd name="T61" fmla="*/ 29788662 h 133"/>
                <a:gd name="T62" fmla="*/ 22256127 w 106"/>
                <a:gd name="T63" fmla="*/ 26754651 h 133"/>
                <a:gd name="T64" fmla="*/ 24179340 w 106"/>
                <a:gd name="T65" fmla="*/ 22341496 h 133"/>
                <a:gd name="T66" fmla="*/ 25278020 w 106"/>
                <a:gd name="T67" fmla="*/ 18204065 h 133"/>
                <a:gd name="T68" fmla="*/ 25278020 w 106"/>
                <a:gd name="T69" fmla="*/ 14067160 h 133"/>
                <a:gd name="T70" fmla="*/ 24179340 w 106"/>
                <a:gd name="T71" fmla="*/ 9654005 h 133"/>
                <a:gd name="T72" fmla="*/ 21431593 w 106"/>
                <a:gd name="T73" fmla="*/ 6619994 h 133"/>
                <a:gd name="T74" fmla="*/ 19508379 w 106"/>
                <a:gd name="T75" fmla="*/ 4964602 h 133"/>
                <a:gd name="T76" fmla="*/ 16211292 w 106"/>
                <a:gd name="T77" fmla="*/ 4964602 h 133"/>
                <a:gd name="T78" fmla="*/ 13463544 w 106"/>
                <a:gd name="T79" fmla="*/ 4137431 h 13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6" h="133">
                  <a:moveTo>
                    <a:pt x="103" y="30"/>
                  </a:moveTo>
                  <a:lnTo>
                    <a:pt x="103" y="30"/>
                  </a:lnTo>
                  <a:lnTo>
                    <a:pt x="106" y="45"/>
                  </a:lnTo>
                  <a:lnTo>
                    <a:pt x="106" y="59"/>
                  </a:lnTo>
                  <a:lnTo>
                    <a:pt x="105" y="73"/>
                  </a:lnTo>
                  <a:lnTo>
                    <a:pt x="101" y="86"/>
                  </a:lnTo>
                  <a:lnTo>
                    <a:pt x="94" y="97"/>
                  </a:lnTo>
                  <a:lnTo>
                    <a:pt x="88" y="107"/>
                  </a:lnTo>
                  <a:lnTo>
                    <a:pt x="74" y="125"/>
                  </a:lnTo>
                  <a:lnTo>
                    <a:pt x="57" y="131"/>
                  </a:lnTo>
                  <a:lnTo>
                    <a:pt x="43" y="133"/>
                  </a:lnTo>
                  <a:lnTo>
                    <a:pt x="32" y="132"/>
                  </a:lnTo>
                  <a:lnTo>
                    <a:pt x="22" y="129"/>
                  </a:lnTo>
                  <a:lnTo>
                    <a:pt x="14" y="122"/>
                  </a:lnTo>
                  <a:lnTo>
                    <a:pt x="8" y="114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1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4"/>
                  </a:lnTo>
                  <a:lnTo>
                    <a:pt x="11" y="34"/>
                  </a:lnTo>
                  <a:lnTo>
                    <a:pt x="18" y="22"/>
                  </a:lnTo>
                  <a:lnTo>
                    <a:pt x="26" y="14"/>
                  </a:lnTo>
                  <a:lnTo>
                    <a:pt x="36" y="8"/>
                  </a:lnTo>
                  <a:lnTo>
                    <a:pt x="45" y="6"/>
                  </a:lnTo>
                  <a:lnTo>
                    <a:pt x="54" y="3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4" y="1"/>
                  </a:lnTo>
                  <a:lnTo>
                    <a:pt x="78" y="4"/>
                  </a:lnTo>
                  <a:lnTo>
                    <a:pt x="85" y="13"/>
                  </a:lnTo>
                  <a:lnTo>
                    <a:pt x="94" y="22"/>
                  </a:lnTo>
                  <a:lnTo>
                    <a:pt x="98" y="25"/>
                  </a:lnTo>
                  <a:lnTo>
                    <a:pt x="103" y="30"/>
                  </a:lnTo>
                  <a:close/>
                  <a:moveTo>
                    <a:pt x="49" y="15"/>
                  </a:moveTo>
                  <a:lnTo>
                    <a:pt x="49" y="15"/>
                  </a:lnTo>
                  <a:lnTo>
                    <a:pt x="42" y="20"/>
                  </a:lnTo>
                  <a:lnTo>
                    <a:pt x="35" y="27"/>
                  </a:lnTo>
                  <a:lnTo>
                    <a:pt x="28" y="35"/>
                  </a:lnTo>
                  <a:lnTo>
                    <a:pt x="22" y="45"/>
                  </a:lnTo>
                  <a:lnTo>
                    <a:pt x="18" y="55"/>
                  </a:lnTo>
                  <a:lnTo>
                    <a:pt x="14" y="66"/>
                  </a:lnTo>
                  <a:lnTo>
                    <a:pt x="12" y="76"/>
                  </a:lnTo>
                  <a:lnTo>
                    <a:pt x="12" y="86"/>
                  </a:lnTo>
                  <a:lnTo>
                    <a:pt x="14" y="93"/>
                  </a:lnTo>
                  <a:lnTo>
                    <a:pt x="16" y="100"/>
                  </a:lnTo>
                  <a:lnTo>
                    <a:pt x="21" y="105"/>
                  </a:lnTo>
                  <a:lnTo>
                    <a:pt x="26" y="111"/>
                  </a:lnTo>
                  <a:lnTo>
                    <a:pt x="33" y="115"/>
                  </a:lnTo>
                  <a:lnTo>
                    <a:pt x="40" y="118"/>
                  </a:lnTo>
                  <a:lnTo>
                    <a:pt x="47" y="119"/>
                  </a:lnTo>
                  <a:lnTo>
                    <a:pt x="54" y="118"/>
                  </a:lnTo>
                  <a:lnTo>
                    <a:pt x="60" y="117"/>
                  </a:lnTo>
                  <a:lnTo>
                    <a:pt x="67" y="112"/>
                  </a:lnTo>
                  <a:lnTo>
                    <a:pt x="73" y="108"/>
                  </a:lnTo>
                  <a:lnTo>
                    <a:pt x="77" y="103"/>
                  </a:lnTo>
                  <a:lnTo>
                    <a:pt x="81" y="97"/>
                  </a:lnTo>
                  <a:lnTo>
                    <a:pt x="85" y="90"/>
                  </a:lnTo>
                  <a:lnTo>
                    <a:pt x="88" y="81"/>
                  </a:lnTo>
                  <a:lnTo>
                    <a:pt x="91" y="74"/>
                  </a:lnTo>
                  <a:lnTo>
                    <a:pt x="92" y="66"/>
                  </a:lnTo>
                  <a:lnTo>
                    <a:pt x="92" y="58"/>
                  </a:lnTo>
                  <a:lnTo>
                    <a:pt x="92" y="51"/>
                  </a:lnTo>
                  <a:lnTo>
                    <a:pt x="91" y="42"/>
                  </a:lnTo>
                  <a:lnTo>
                    <a:pt x="88" y="35"/>
                  </a:lnTo>
                  <a:lnTo>
                    <a:pt x="84" y="30"/>
                  </a:lnTo>
                  <a:lnTo>
                    <a:pt x="78" y="24"/>
                  </a:lnTo>
                  <a:lnTo>
                    <a:pt x="71" y="18"/>
                  </a:lnTo>
                  <a:lnTo>
                    <a:pt x="64" y="20"/>
                  </a:lnTo>
                  <a:lnTo>
                    <a:pt x="59" y="18"/>
                  </a:lnTo>
                  <a:lnTo>
                    <a:pt x="49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0" name="Freeform 166"/>
            <p:cNvSpPr>
              <a:spLocks noEditPoints="1"/>
            </p:cNvSpPr>
            <p:nvPr/>
          </p:nvSpPr>
          <p:spPr bwMode="auto">
            <a:xfrm>
              <a:off x="4695826" y="563563"/>
              <a:ext cx="30163" cy="30163"/>
            </a:xfrm>
            <a:custGeom>
              <a:avLst/>
              <a:gdLst>
                <a:gd name="T0" fmla="*/ 14737093 w 55"/>
                <a:gd name="T1" fmla="*/ 0 h 59"/>
                <a:gd name="T2" fmla="*/ 14737093 w 55"/>
                <a:gd name="T3" fmla="*/ 0 h 59"/>
                <a:gd name="T4" fmla="*/ 15940323 w 55"/>
                <a:gd name="T5" fmla="*/ 1567965 h 59"/>
                <a:gd name="T6" fmla="*/ 16541938 w 55"/>
                <a:gd name="T7" fmla="*/ 2875199 h 59"/>
                <a:gd name="T8" fmla="*/ 16541938 w 55"/>
                <a:gd name="T9" fmla="*/ 4704406 h 59"/>
                <a:gd name="T10" fmla="*/ 16541938 w 55"/>
                <a:gd name="T11" fmla="*/ 6795366 h 59"/>
                <a:gd name="T12" fmla="*/ 15940323 w 55"/>
                <a:gd name="T13" fmla="*/ 8102089 h 59"/>
                <a:gd name="T14" fmla="*/ 15338708 w 55"/>
                <a:gd name="T15" fmla="*/ 9670565 h 59"/>
                <a:gd name="T16" fmla="*/ 14436560 w 55"/>
                <a:gd name="T17" fmla="*/ 10977287 h 59"/>
                <a:gd name="T18" fmla="*/ 13233331 w 55"/>
                <a:gd name="T19" fmla="*/ 12545252 h 59"/>
                <a:gd name="T20" fmla="*/ 11729568 w 55"/>
                <a:gd name="T21" fmla="*/ 13590732 h 59"/>
                <a:gd name="T22" fmla="*/ 10526887 w 55"/>
                <a:gd name="T23" fmla="*/ 14374970 h 59"/>
                <a:gd name="T24" fmla="*/ 9023124 w 55"/>
                <a:gd name="T25" fmla="*/ 15159208 h 59"/>
                <a:gd name="T26" fmla="*/ 7218280 w 55"/>
                <a:gd name="T27" fmla="*/ 15420450 h 59"/>
                <a:gd name="T28" fmla="*/ 5413984 w 55"/>
                <a:gd name="T29" fmla="*/ 15420450 h 59"/>
                <a:gd name="T30" fmla="*/ 3909673 w 55"/>
                <a:gd name="T31" fmla="*/ 15159208 h 59"/>
                <a:gd name="T32" fmla="*/ 2105377 w 55"/>
                <a:gd name="T33" fmla="*/ 14374970 h 59"/>
                <a:gd name="T34" fmla="*/ 902148 w 55"/>
                <a:gd name="T35" fmla="*/ 13329490 h 59"/>
                <a:gd name="T36" fmla="*/ 902148 w 55"/>
                <a:gd name="T37" fmla="*/ 13329490 h 59"/>
                <a:gd name="T38" fmla="*/ 0 w 55"/>
                <a:gd name="T39" fmla="*/ 9931807 h 59"/>
                <a:gd name="T40" fmla="*/ 601615 w 55"/>
                <a:gd name="T41" fmla="*/ 7318362 h 59"/>
                <a:gd name="T42" fmla="*/ 1804844 w 55"/>
                <a:gd name="T43" fmla="*/ 5227401 h 59"/>
                <a:gd name="T44" fmla="*/ 3308607 w 55"/>
                <a:gd name="T45" fmla="*/ 3397683 h 59"/>
                <a:gd name="T46" fmla="*/ 6015051 w 55"/>
                <a:gd name="T47" fmla="*/ 2352203 h 59"/>
                <a:gd name="T48" fmla="*/ 8421510 w 55"/>
                <a:gd name="T49" fmla="*/ 1045480 h 59"/>
                <a:gd name="T50" fmla="*/ 11729568 w 55"/>
                <a:gd name="T51" fmla="*/ 522485 h 59"/>
                <a:gd name="T52" fmla="*/ 14737093 w 55"/>
                <a:gd name="T53" fmla="*/ 0 h 59"/>
                <a:gd name="T54" fmla="*/ 14737093 w 55"/>
                <a:gd name="T55" fmla="*/ 0 h 59"/>
                <a:gd name="T56" fmla="*/ 5413984 w 55"/>
                <a:gd name="T57" fmla="*/ 12284010 h 59"/>
                <a:gd name="T58" fmla="*/ 5413984 w 55"/>
                <a:gd name="T59" fmla="*/ 12284010 h 59"/>
                <a:gd name="T60" fmla="*/ 7218280 w 55"/>
                <a:gd name="T61" fmla="*/ 12284010 h 59"/>
                <a:gd name="T62" fmla="*/ 9023124 w 55"/>
                <a:gd name="T63" fmla="*/ 11499772 h 59"/>
                <a:gd name="T64" fmla="*/ 10225805 w 55"/>
                <a:gd name="T65" fmla="*/ 10454291 h 59"/>
                <a:gd name="T66" fmla="*/ 11127953 w 55"/>
                <a:gd name="T67" fmla="*/ 8886327 h 59"/>
                <a:gd name="T68" fmla="*/ 11729568 w 55"/>
                <a:gd name="T69" fmla="*/ 7318362 h 59"/>
                <a:gd name="T70" fmla="*/ 11729568 w 55"/>
                <a:gd name="T71" fmla="*/ 6011128 h 59"/>
                <a:gd name="T72" fmla="*/ 11729568 w 55"/>
                <a:gd name="T73" fmla="*/ 4443163 h 59"/>
                <a:gd name="T74" fmla="*/ 11429035 w 55"/>
                <a:gd name="T75" fmla="*/ 3658925 h 59"/>
                <a:gd name="T76" fmla="*/ 11429035 w 55"/>
                <a:gd name="T77" fmla="*/ 3658925 h 59"/>
                <a:gd name="T78" fmla="*/ 8120428 w 55"/>
                <a:gd name="T79" fmla="*/ 4704406 h 59"/>
                <a:gd name="T80" fmla="*/ 6917747 w 55"/>
                <a:gd name="T81" fmla="*/ 6011128 h 59"/>
                <a:gd name="T82" fmla="*/ 5413984 w 55"/>
                <a:gd name="T83" fmla="*/ 7056608 h 59"/>
                <a:gd name="T84" fmla="*/ 4812370 w 55"/>
                <a:gd name="T85" fmla="*/ 8102089 h 59"/>
                <a:gd name="T86" fmla="*/ 4210755 w 55"/>
                <a:gd name="T87" fmla="*/ 9670565 h 59"/>
                <a:gd name="T88" fmla="*/ 4210755 w 55"/>
                <a:gd name="T89" fmla="*/ 10977287 h 59"/>
                <a:gd name="T90" fmla="*/ 5413984 w 55"/>
                <a:gd name="T91" fmla="*/ 12284010 h 59"/>
                <a:gd name="T92" fmla="*/ 5413984 w 55"/>
                <a:gd name="T93" fmla="*/ 12284010 h 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5" h="59">
                  <a:moveTo>
                    <a:pt x="49" y="0"/>
                  </a:moveTo>
                  <a:lnTo>
                    <a:pt x="49" y="0"/>
                  </a:lnTo>
                  <a:lnTo>
                    <a:pt x="53" y="6"/>
                  </a:lnTo>
                  <a:lnTo>
                    <a:pt x="55" y="11"/>
                  </a:lnTo>
                  <a:lnTo>
                    <a:pt x="55" y="18"/>
                  </a:lnTo>
                  <a:lnTo>
                    <a:pt x="55" y="26"/>
                  </a:lnTo>
                  <a:lnTo>
                    <a:pt x="53" y="31"/>
                  </a:lnTo>
                  <a:lnTo>
                    <a:pt x="51" y="37"/>
                  </a:lnTo>
                  <a:lnTo>
                    <a:pt x="48" y="42"/>
                  </a:lnTo>
                  <a:lnTo>
                    <a:pt x="44" y="48"/>
                  </a:lnTo>
                  <a:lnTo>
                    <a:pt x="39" y="52"/>
                  </a:lnTo>
                  <a:lnTo>
                    <a:pt x="35" y="55"/>
                  </a:lnTo>
                  <a:lnTo>
                    <a:pt x="30" y="58"/>
                  </a:lnTo>
                  <a:lnTo>
                    <a:pt x="24" y="59"/>
                  </a:lnTo>
                  <a:lnTo>
                    <a:pt x="18" y="59"/>
                  </a:lnTo>
                  <a:lnTo>
                    <a:pt x="13" y="58"/>
                  </a:lnTo>
                  <a:lnTo>
                    <a:pt x="7" y="55"/>
                  </a:lnTo>
                  <a:lnTo>
                    <a:pt x="3" y="51"/>
                  </a:lnTo>
                  <a:lnTo>
                    <a:pt x="0" y="38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8" y="4"/>
                  </a:lnTo>
                  <a:lnTo>
                    <a:pt x="39" y="2"/>
                  </a:lnTo>
                  <a:lnTo>
                    <a:pt x="49" y="0"/>
                  </a:lnTo>
                  <a:close/>
                  <a:moveTo>
                    <a:pt x="18" y="47"/>
                  </a:moveTo>
                  <a:lnTo>
                    <a:pt x="18" y="47"/>
                  </a:lnTo>
                  <a:lnTo>
                    <a:pt x="24" y="47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7" y="34"/>
                  </a:lnTo>
                  <a:lnTo>
                    <a:pt x="39" y="28"/>
                  </a:lnTo>
                  <a:lnTo>
                    <a:pt x="39" y="23"/>
                  </a:lnTo>
                  <a:lnTo>
                    <a:pt x="39" y="17"/>
                  </a:lnTo>
                  <a:lnTo>
                    <a:pt x="38" y="14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8" y="27"/>
                  </a:lnTo>
                  <a:lnTo>
                    <a:pt x="16" y="31"/>
                  </a:lnTo>
                  <a:lnTo>
                    <a:pt x="14" y="37"/>
                  </a:lnTo>
                  <a:lnTo>
                    <a:pt x="14" y="42"/>
                  </a:lnTo>
                  <a:lnTo>
                    <a:pt x="18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71" name="Freeform 167"/>
            <p:cNvSpPr>
              <a:spLocks noEditPoints="1"/>
            </p:cNvSpPr>
            <p:nvPr/>
          </p:nvSpPr>
          <p:spPr bwMode="auto">
            <a:xfrm>
              <a:off x="4473576" y="44150"/>
              <a:ext cx="1346200" cy="858838"/>
            </a:xfrm>
            <a:custGeom>
              <a:avLst/>
              <a:gdLst>
                <a:gd name="T0" fmla="*/ 502186067 w 2543"/>
                <a:gd name="T1" fmla="*/ 231294651 h 1623"/>
                <a:gd name="T2" fmla="*/ 604752955 w 2543"/>
                <a:gd name="T3" fmla="*/ 289818402 h 1623"/>
                <a:gd name="T4" fmla="*/ 628012623 w 2543"/>
                <a:gd name="T5" fmla="*/ 446348110 h 1623"/>
                <a:gd name="T6" fmla="*/ 10368863 w 2543"/>
                <a:gd name="T7" fmla="*/ 421146533 h 1623"/>
                <a:gd name="T8" fmla="*/ 104248182 w 2543"/>
                <a:gd name="T9" fmla="*/ 321460470 h 1623"/>
                <a:gd name="T10" fmla="*/ 166461362 w 2543"/>
                <a:gd name="T11" fmla="*/ 210853460 h 1623"/>
                <a:gd name="T12" fmla="*/ 257818740 w 2543"/>
                <a:gd name="T13" fmla="*/ 328180891 h 1623"/>
                <a:gd name="T14" fmla="*/ 310503174 w 2543"/>
                <a:gd name="T15" fmla="*/ 337421205 h 1623"/>
                <a:gd name="T16" fmla="*/ 384485943 w 2543"/>
                <a:gd name="T17" fmla="*/ 213093424 h 1623"/>
                <a:gd name="T18" fmla="*/ 290326055 w 2543"/>
                <a:gd name="T19" fmla="*/ 161570023 h 1623"/>
                <a:gd name="T20" fmla="*/ 345812999 w 2543"/>
                <a:gd name="T21" fmla="*/ 32762315 h 1623"/>
                <a:gd name="T22" fmla="*/ 588218993 w 2543"/>
                <a:gd name="T23" fmla="*/ 97446098 h 1623"/>
                <a:gd name="T24" fmla="*/ 401860552 w 2543"/>
                <a:gd name="T25" fmla="*/ 138888868 h 1623"/>
                <a:gd name="T26" fmla="*/ 446698593 w 2543"/>
                <a:gd name="T27" fmla="*/ 110047152 h 1623"/>
                <a:gd name="T28" fmla="*/ 529368931 w 2543"/>
                <a:gd name="T29" fmla="*/ 98566345 h 1623"/>
                <a:gd name="T30" fmla="*/ 499383557 w 2543"/>
                <a:gd name="T31" fmla="*/ 23521472 h 1623"/>
                <a:gd name="T32" fmla="*/ 401300473 w 2543"/>
                <a:gd name="T33" fmla="*/ 10360560 h 1623"/>
                <a:gd name="T34" fmla="*/ 287804114 w 2543"/>
                <a:gd name="T35" fmla="*/ 153729885 h 1623"/>
                <a:gd name="T36" fmla="*/ 388409139 w 2543"/>
                <a:gd name="T37" fmla="*/ 201332688 h 1623"/>
                <a:gd name="T38" fmla="*/ 321432645 w 2543"/>
                <a:gd name="T39" fmla="*/ 124887639 h 1623"/>
                <a:gd name="T40" fmla="*/ 455666202 w 2543"/>
                <a:gd name="T41" fmla="*/ 32201927 h 1623"/>
                <a:gd name="T42" fmla="*/ 327037136 w 2543"/>
                <a:gd name="T43" fmla="*/ 129368096 h 1623"/>
                <a:gd name="T44" fmla="*/ 539737794 w 2543"/>
                <a:gd name="T45" fmla="*/ 131328131 h 1623"/>
                <a:gd name="T46" fmla="*/ 572245110 w 2543"/>
                <a:gd name="T47" fmla="*/ 136928834 h 1623"/>
                <a:gd name="T48" fmla="*/ 523763911 w 2543"/>
                <a:gd name="T49" fmla="*/ 182291673 h 1623"/>
                <a:gd name="T50" fmla="*/ 441374142 w 2543"/>
                <a:gd name="T51" fmla="*/ 116767572 h 1623"/>
                <a:gd name="T52" fmla="*/ 377760236 w 2543"/>
                <a:gd name="T53" fmla="*/ 171370725 h 1623"/>
                <a:gd name="T54" fmla="*/ 143201165 w 2543"/>
                <a:gd name="T55" fmla="*/ 216173705 h 1623"/>
                <a:gd name="T56" fmla="*/ 139277968 w 2543"/>
                <a:gd name="T57" fmla="*/ 231574581 h 1623"/>
                <a:gd name="T58" fmla="*/ 431285847 w 2543"/>
                <a:gd name="T59" fmla="*/ 227374582 h 1623"/>
                <a:gd name="T60" fmla="*/ 493778537 w 2543"/>
                <a:gd name="T61" fmla="*/ 242215070 h 1623"/>
                <a:gd name="T62" fmla="*/ 153570028 w 2543"/>
                <a:gd name="T63" fmla="*/ 232414898 h 1623"/>
                <a:gd name="T64" fmla="*/ 389530355 w 2543"/>
                <a:gd name="T65" fmla="*/ 274137068 h 1623"/>
                <a:gd name="T66" fmla="*/ 521241970 w 2543"/>
                <a:gd name="T67" fmla="*/ 238295001 h 1623"/>
                <a:gd name="T68" fmla="*/ 180753422 w 2543"/>
                <a:gd name="T69" fmla="*/ 308579488 h 1623"/>
                <a:gd name="T70" fmla="*/ 521802578 w 2543"/>
                <a:gd name="T71" fmla="*/ 258736192 h 1623"/>
                <a:gd name="T72" fmla="*/ 342450411 w 2543"/>
                <a:gd name="T73" fmla="*/ 297098681 h 1623"/>
                <a:gd name="T74" fmla="*/ 357583118 w 2543"/>
                <a:gd name="T75" fmla="*/ 337701134 h 1623"/>
                <a:gd name="T76" fmla="*/ 386447806 w 2543"/>
                <a:gd name="T77" fmla="*/ 276657490 h 1623"/>
                <a:gd name="T78" fmla="*/ 549826089 w 2543"/>
                <a:gd name="T79" fmla="*/ 262096403 h 1623"/>
                <a:gd name="T80" fmla="*/ 568321914 w 2543"/>
                <a:gd name="T81" fmla="*/ 285897804 h 1623"/>
                <a:gd name="T82" fmla="*/ 567761306 w 2543"/>
                <a:gd name="T83" fmla="*/ 343301837 h 1623"/>
                <a:gd name="T84" fmla="*/ 461551261 w 2543"/>
                <a:gd name="T85" fmla="*/ 299619104 h 1623"/>
                <a:gd name="T86" fmla="*/ 586257130 w 2543"/>
                <a:gd name="T87" fmla="*/ 353102539 h 1623"/>
                <a:gd name="T88" fmla="*/ 589900287 w 2543"/>
                <a:gd name="T89" fmla="*/ 300458892 h 1623"/>
                <a:gd name="T90" fmla="*/ 443336005 w 2543"/>
                <a:gd name="T91" fmla="*/ 355342503 h 1623"/>
                <a:gd name="T92" fmla="*/ 479767046 w 2543"/>
                <a:gd name="T93" fmla="*/ 331541101 h 1623"/>
                <a:gd name="T94" fmla="*/ 250812465 w 2543"/>
                <a:gd name="T95" fmla="*/ 358142854 h 1623"/>
                <a:gd name="T96" fmla="*/ 246328661 w 2543"/>
                <a:gd name="T97" fmla="*/ 324820681 h 1623"/>
                <a:gd name="T98" fmla="*/ 108171908 w 2543"/>
                <a:gd name="T99" fmla="*/ 325660469 h 1623"/>
                <a:gd name="T100" fmla="*/ 110973888 w 2543"/>
                <a:gd name="T101" fmla="*/ 336581417 h 1623"/>
                <a:gd name="T102" fmla="*/ 205133776 w 2543"/>
                <a:gd name="T103" fmla="*/ 345541801 h 1623"/>
                <a:gd name="T104" fmla="*/ 426521474 w 2543"/>
                <a:gd name="T105" fmla="*/ 386984571 h 1623"/>
                <a:gd name="T106" fmla="*/ 380562746 w 2543"/>
                <a:gd name="T107" fmla="*/ 365703063 h 1623"/>
                <a:gd name="T108" fmla="*/ 390371002 w 2543"/>
                <a:gd name="T109" fmla="*/ 339661698 h 1623"/>
                <a:gd name="T110" fmla="*/ 617363720 w 2543"/>
                <a:gd name="T111" fmla="*/ 350582117 h 1623"/>
                <a:gd name="T112" fmla="*/ 242966072 w 2543"/>
                <a:gd name="T113" fmla="*/ 371023308 h 1623"/>
                <a:gd name="T114" fmla="*/ 67257063 w 2543"/>
                <a:gd name="T115" fmla="*/ 388384747 h 1623"/>
                <a:gd name="T116" fmla="*/ 101726241 w 2543"/>
                <a:gd name="T117" fmla="*/ 432907269 h 1623"/>
                <a:gd name="T118" fmla="*/ 708721098 w 2543"/>
                <a:gd name="T119" fmla="*/ 430106917 h 1623"/>
                <a:gd name="T120" fmla="*/ 482008948 w 2543"/>
                <a:gd name="T121" fmla="*/ 432067481 h 1623"/>
                <a:gd name="T122" fmla="*/ 103688104 w 2543"/>
                <a:gd name="T123" fmla="*/ 419746357 h 1623"/>
                <a:gd name="T124" fmla="*/ 235399719 w 2543"/>
                <a:gd name="T125" fmla="*/ 403505693 h 16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543" h="1623">
                  <a:moveTo>
                    <a:pt x="2026" y="500"/>
                  </a:moveTo>
                  <a:lnTo>
                    <a:pt x="2026" y="500"/>
                  </a:lnTo>
                  <a:lnTo>
                    <a:pt x="2039" y="507"/>
                  </a:lnTo>
                  <a:lnTo>
                    <a:pt x="2051" y="514"/>
                  </a:lnTo>
                  <a:lnTo>
                    <a:pt x="2058" y="515"/>
                  </a:lnTo>
                  <a:lnTo>
                    <a:pt x="2067" y="517"/>
                  </a:lnTo>
                  <a:lnTo>
                    <a:pt x="2074" y="517"/>
                  </a:lnTo>
                  <a:lnTo>
                    <a:pt x="2081" y="517"/>
                  </a:lnTo>
                  <a:lnTo>
                    <a:pt x="2085" y="515"/>
                  </a:lnTo>
                  <a:lnTo>
                    <a:pt x="2089" y="512"/>
                  </a:lnTo>
                  <a:lnTo>
                    <a:pt x="2098" y="507"/>
                  </a:lnTo>
                  <a:lnTo>
                    <a:pt x="2103" y="504"/>
                  </a:lnTo>
                  <a:lnTo>
                    <a:pt x="2108" y="503"/>
                  </a:lnTo>
                  <a:lnTo>
                    <a:pt x="2112" y="504"/>
                  </a:lnTo>
                  <a:lnTo>
                    <a:pt x="2117" y="505"/>
                  </a:lnTo>
                  <a:lnTo>
                    <a:pt x="2117" y="510"/>
                  </a:lnTo>
                  <a:lnTo>
                    <a:pt x="2119" y="511"/>
                  </a:lnTo>
                  <a:lnTo>
                    <a:pt x="2120" y="511"/>
                  </a:lnTo>
                  <a:lnTo>
                    <a:pt x="2108" y="531"/>
                  </a:lnTo>
                  <a:lnTo>
                    <a:pt x="2093" y="552"/>
                  </a:lnTo>
                  <a:lnTo>
                    <a:pt x="2078" y="571"/>
                  </a:lnTo>
                  <a:lnTo>
                    <a:pt x="2070" y="581"/>
                  </a:lnTo>
                  <a:lnTo>
                    <a:pt x="2061" y="588"/>
                  </a:lnTo>
                  <a:lnTo>
                    <a:pt x="2053" y="594"/>
                  </a:lnTo>
                  <a:lnTo>
                    <a:pt x="2040" y="597"/>
                  </a:lnTo>
                  <a:lnTo>
                    <a:pt x="2015" y="604"/>
                  </a:lnTo>
                  <a:lnTo>
                    <a:pt x="2008" y="616"/>
                  </a:lnTo>
                  <a:lnTo>
                    <a:pt x="1998" y="629"/>
                  </a:lnTo>
                  <a:lnTo>
                    <a:pt x="1987" y="640"/>
                  </a:lnTo>
                  <a:lnTo>
                    <a:pt x="1973" y="649"/>
                  </a:lnTo>
                  <a:lnTo>
                    <a:pt x="1957" y="657"/>
                  </a:lnTo>
                  <a:lnTo>
                    <a:pt x="1940" y="661"/>
                  </a:lnTo>
                  <a:lnTo>
                    <a:pt x="1932" y="663"/>
                  </a:lnTo>
                  <a:lnTo>
                    <a:pt x="1922" y="663"/>
                  </a:lnTo>
                  <a:lnTo>
                    <a:pt x="1914" y="661"/>
                  </a:lnTo>
                  <a:lnTo>
                    <a:pt x="1904" y="660"/>
                  </a:lnTo>
                  <a:lnTo>
                    <a:pt x="1905" y="664"/>
                  </a:lnTo>
                  <a:lnTo>
                    <a:pt x="1908" y="667"/>
                  </a:lnTo>
                  <a:lnTo>
                    <a:pt x="1917" y="671"/>
                  </a:lnTo>
                  <a:lnTo>
                    <a:pt x="1921" y="674"/>
                  </a:lnTo>
                  <a:lnTo>
                    <a:pt x="1925" y="677"/>
                  </a:lnTo>
                  <a:lnTo>
                    <a:pt x="1928" y="681"/>
                  </a:lnTo>
                  <a:lnTo>
                    <a:pt x="1929" y="687"/>
                  </a:lnTo>
                  <a:lnTo>
                    <a:pt x="1910" y="695"/>
                  </a:lnTo>
                  <a:lnTo>
                    <a:pt x="1889" y="702"/>
                  </a:lnTo>
                  <a:lnTo>
                    <a:pt x="1867" y="708"/>
                  </a:lnTo>
                  <a:lnTo>
                    <a:pt x="1845" y="712"/>
                  </a:lnTo>
                  <a:lnTo>
                    <a:pt x="1825" y="734"/>
                  </a:lnTo>
                  <a:lnTo>
                    <a:pt x="1806" y="755"/>
                  </a:lnTo>
                  <a:lnTo>
                    <a:pt x="1765" y="796"/>
                  </a:lnTo>
                  <a:lnTo>
                    <a:pt x="1759" y="797"/>
                  </a:lnTo>
                  <a:lnTo>
                    <a:pt x="1755" y="799"/>
                  </a:lnTo>
                  <a:lnTo>
                    <a:pt x="1752" y="797"/>
                  </a:lnTo>
                  <a:lnTo>
                    <a:pt x="1761" y="805"/>
                  </a:lnTo>
                  <a:lnTo>
                    <a:pt x="1769" y="809"/>
                  </a:lnTo>
                  <a:lnTo>
                    <a:pt x="1778" y="810"/>
                  </a:lnTo>
                  <a:lnTo>
                    <a:pt x="1789" y="812"/>
                  </a:lnTo>
                  <a:lnTo>
                    <a:pt x="1789" y="816"/>
                  </a:lnTo>
                  <a:lnTo>
                    <a:pt x="1790" y="819"/>
                  </a:lnTo>
                  <a:lnTo>
                    <a:pt x="1792" y="821"/>
                  </a:lnTo>
                  <a:lnTo>
                    <a:pt x="1792" y="826"/>
                  </a:lnTo>
                  <a:lnTo>
                    <a:pt x="1813" y="827"/>
                  </a:lnTo>
                  <a:lnTo>
                    <a:pt x="1838" y="830"/>
                  </a:lnTo>
                  <a:lnTo>
                    <a:pt x="1852" y="831"/>
                  </a:lnTo>
                  <a:lnTo>
                    <a:pt x="1865" y="835"/>
                  </a:lnTo>
                  <a:lnTo>
                    <a:pt x="1876" y="840"/>
                  </a:lnTo>
                  <a:lnTo>
                    <a:pt x="1886" y="845"/>
                  </a:lnTo>
                  <a:lnTo>
                    <a:pt x="1893" y="845"/>
                  </a:lnTo>
                  <a:lnTo>
                    <a:pt x="1900" y="848"/>
                  </a:lnTo>
                  <a:lnTo>
                    <a:pt x="1905" y="849"/>
                  </a:lnTo>
                  <a:lnTo>
                    <a:pt x="1908" y="849"/>
                  </a:lnTo>
                  <a:lnTo>
                    <a:pt x="1911" y="849"/>
                  </a:lnTo>
                  <a:lnTo>
                    <a:pt x="1922" y="859"/>
                  </a:lnTo>
                  <a:lnTo>
                    <a:pt x="1926" y="866"/>
                  </a:lnTo>
                  <a:lnTo>
                    <a:pt x="1931" y="873"/>
                  </a:lnTo>
                  <a:lnTo>
                    <a:pt x="1940" y="868"/>
                  </a:lnTo>
                  <a:lnTo>
                    <a:pt x="1950" y="862"/>
                  </a:lnTo>
                  <a:lnTo>
                    <a:pt x="1962" y="858"/>
                  </a:lnTo>
                  <a:lnTo>
                    <a:pt x="1967" y="858"/>
                  </a:lnTo>
                  <a:lnTo>
                    <a:pt x="1973" y="858"/>
                  </a:lnTo>
                  <a:lnTo>
                    <a:pt x="1974" y="872"/>
                  </a:lnTo>
                  <a:lnTo>
                    <a:pt x="1978" y="886"/>
                  </a:lnTo>
                  <a:lnTo>
                    <a:pt x="1984" y="899"/>
                  </a:lnTo>
                  <a:lnTo>
                    <a:pt x="1988" y="914"/>
                  </a:lnTo>
                  <a:lnTo>
                    <a:pt x="2002" y="913"/>
                  </a:lnTo>
                  <a:lnTo>
                    <a:pt x="2015" y="911"/>
                  </a:lnTo>
                  <a:lnTo>
                    <a:pt x="2026" y="911"/>
                  </a:lnTo>
                  <a:lnTo>
                    <a:pt x="2033" y="911"/>
                  </a:lnTo>
                  <a:lnTo>
                    <a:pt x="2039" y="914"/>
                  </a:lnTo>
                  <a:lnTo>
                    <a:pt x="2042" y="925"/>
                  </a:lnTo>
                  <a:lnTo>
                    <a:pt x="2043" y="936"/>
                  </a:lnTo>
                  <a:lnTo>
                    <a:pt x="2043" y="938"/>
                  </a:lnTo>
                  <a:lnTo>
                    <a:pt x="2044" y="941"/>
                  </a:lnTo>
                  <a:lnTo>
                    <a:pt x="2049" y="942"/>
                  </a:lnTo>
                  <a:lnTo>
                    <a:pt x="2053" y="945"/>
                  </a:lnTo>
                  <a:lnTo>
                    <a:pt x="2054" y="946"/>
                  </a:lnTo>
                  <a:lnTo>
                    <a:pt x="2054" y="949"/>
                  </a:lnTo>
                  <a:lnTo>
                    <a:pt x="2056" y="960"/>
                  </a:lnTo>
                  <a:lnTo>
                    <a:pt x="2054" y="966"/>
                  </a:lnTo>
                  <a:lnTo>
                    <a:pt x="2051" y="970"/>
                  </a:lnTo>
                  <a:lnTo>
                    <a:pt x="2058" y="977"/>
                  </a:lnTo>
                  <a:lnTo>
                    <a:pt x="2061" y="983"/>
                  </a:lnTo>
                  <a:lnTo>
                    <a:pt x="2061" y="988"/>
                  </a:lnTo>
                  <a:lnTo>
                    <a:pt x="2068" y="986"/>
                  </a:lnTo>
                  <a:lnTo>
                    <a:pt x="2075" y="981"/>
                  </a:lnTo>
                  <a:lnTo>
                    <a:pt x="2084" y="980"/>
                  </a:lnTo>
                  <a:lnTo>
                    <a:pt x="2092" y="979"/>
                  </a:lnTo>
                  <a:lnTo>
                    <a:pt x="2100" y="979"/>
                  </a:lnTo>
                  <a:lnTo>
                    <a:pt x="2109" y="980"/>
                  </a:lnTo>
                  <a:lnTo>
                    <a:pt x="2115" y="983"/>
                  </a:lnTo>
                  <a:lnTo>
                    <a:pt x="2120" y="988"/>
                  </a:lnTo>
                  <a:lnTo>
                    <a:pt x="2116" y="1008"/>
                  </a:lnTo>
                  <a:lnTo>
                    <a:pt x="2113" y="1024"/>
                  </a:lnTo>
                  <a:lnTo>
                    <a:pt x="2117" y="1022"/>
                  </a:lnTo>
                  <a:lnTo>
                    <a:pt x="2124" y="1021"/>
                  </a:lnTo>
                  <a:lnTo>
                    <a:pt x="2130" y="1021"/>
                  </a:lnTo>
                  <a:lnTo>
                    <a:pt x="2137" y="1022"/>
                  </a:lnTo>
                  <a:lnTo>
                    <a:pt x="2143" y="1024"/>
                  </a:lnTo>
                  <a:lnTo>
                    <a:pt x="2148" y="1026"/>
                  </a:lnTo>
                  <a:lnTo>
                    <a:pt x="2154" y="1031"/>
                  </a:lnTo>
                  <a:lnTo>
                    <a:pt x="2158" y="1035"/>
                  </a:lnTo>
                  <a:lnTo>
                    <a:pt x="2155" y="1052"/>
                  </a:lnTo>
                  <a:lnTo>
                    <a:pt x="2154" y="1067"/>
                  </a:lnTo>
                  <a:lnTo>
                    <a:pt x="2152" y="1084"/>
                  </a:lnTo>
                  <a:lnTo>
                    <a:pt x="2151" y="1104"/>
                  </a:lnTo>
                  <a:lnTo>
                    <a:pt x="2161" y="1129"/>
                  </a:lnTo>
                  <a:lnTo>
                    <a:pt x="2172" y="1153"/>
                  </a:lnTo>
                  <a:lnTo>
                    <a:pt x="2199" y="1202"/>
                  </a:lnTo>
                  <a:lnTo>
                    <a:pt x="2211" y="1229"/>
                  </a:lnTo>
                  <a:lnTo>
                    <a:pt x="2223" y="1255"/>
                  </a:lnTo>
                  <a:lnTo>
                    <a:pt x="2227" y="1268"/>
                  </a:lnTo>
                  <a:lnTo>
                    <a:pt x="2230" y="1283"/>
                  </a:lnTo>
                  <a:lnTo>
                    <a:pt x="2232" y="1297"/>
                  </a:lnTo>
                  <a:lnTo>
                    <a:pt x="2234" y="1313"/>
                  </a:lnTo>
                  <a:lnTo>
                    <a:pt x="2234" y="1324"/>
                  </a:lnTo>
                  <a:lnTo>
                    <a:pt x="2235" y="1337"/>
                  </a:lnTo>
                  <a:lnTo>
                    <a:pt x="2234" y="1351"/>
                  </a:lnTo>
                  <a:lnTo>
                    <a:pt x="2230" y="1362"/>
                  </a:lnTo>
                  <a:lnTo>
                    <a:pt x="2224" y="1373"/>
                  </a:lnTo>
                  <a:lnTo>
                    <a:pt x="2217" y="1384"/>
                  </a:lnTo>
                  <a:lnTo>
                    <a:pt x="2207" y="1393"/>
                  </a:lnTo>
                  <a:lnTo>
                    <a:pt x="2197" y="1401"/>
                  </a:lnTo>
                  <a:lnTo>
                    <a:pt x="2186" y="1410"/>
                  </a:lnTo>
                  <a:lnTo>
                    <a:pt x="2175" y="1415"/>
                  </a:lnTo>
                  <a:lnTo>
                    <a:pt x="2234" y="1421"/>
                  </a:lnTo>
                  <a:lnTo>
                    <a:pt x="2297" y="1425"/>
                  </a:lnTo>
                  <a:lnTo>
                    <a:pt x="2360" y="1428"/>
                  </a:lnTo>
                  <a:lnTo>
                    <a:pt x="2421" y="1429"/>
                  </a:lnTo>
                  <a:lnTo>
                    <a:pt x="2449" y="1431"/>
                  </a:lnTo>
                  <a:lnTo>
                    <a:pt x="2463" y="1432"/>
                  </a:lnTo>
                  <a:lnTo>
                    <a:pt x="2477" y="1435"/>
                  </a:lnTo>
                  <a:lnTo>
                    <a:pt x="2491" y="1438"/>
                  </a:lnTo>
                  <a:lnTo>
                    <a:pt x="2503" y="1442"/>
                  </a:lnTo>
                  <a:lnTo>
                    <a:pt x="2515" y="1448"/>
                  </a:lnTo>
                  <a:lnTo>
                    <a:pt x="2523" y="1455"/>
                  </a:lnTo>
                  <a:lnTo>
                    <a:pt x="2529" y="1460"/>
                  </a:lnTo>
                  <a:lnTo>
                    <a:pt x="2533" y="1467"/>
                  </a:lnTo>
                  <a:lnTo>
                    <a:pt x="2536" y="1477"/>
                  </a:lnTo>
                  <a:lnTo>
                    <a:pt x="2538" y="1488"/>
                  </a:lnTo>
                  <a:lnTo>
                    <a:pt x="2541" y="1499"/>
                  </a:lnTo>
                  <a:lnTo>
                    <a:pt x="2543" y="1512"/>
                  </a:lnTo>
                  <a:lnTo>
                    <a:pt x="2543" y="1523"/>
                  </a:lnTo>
                  <a:lnTo>
                    <a:pt x="2541" y="1535"/>
                  </a:lnTo>
                  <a:lnTo>
                    <a:pt x="2540" y="1537"/>
                  </a:lnTo>
                  <a:lnTo>
                    <a:pt x="2536" y="1543"/>
                  </a:lnTo>
                  <a:lnTo>
                    <a:pt x="2536" y="1546"/>
                  </a:lnTo>
                  <a:lnTo>
                    <a:pt x="2536" y="1549"/>
                  </a:lnTo>
                  <a:lnTo>
                    <a:pt x="2536" y="1553"/>
                  </a:lnTo>
                  <a:lnTo>
                    <a:pt x="2530" y="1558"/>
                  </a:lnTo>
                  <a:lnTo>
                    <a:pt x="2524" y="1563"/>
                  </a:lnTo>
                  <a:lnTo>
                    <a:pt x="2516" y="1565"/>
                  </a:lnTo>
                  <a:lnTo>
                    <a:pt x="2506" y="1567"/>
                  </a:lnTo>
                  <a:lnTo>
                    <a:pt x="2485" y="1570"/>
                  </a:lnTo>
                  <a:lnTo>
                    <a:pt x="2475" y="1572"/>
                  </a:lnTo>
                  <a:lnTo>
                    <a:pt x="2465" y="1575"/>
                  </a:lnTo>
                  <a:lnTo>
                    <a:pt x="2446" y="1574"/>
                  </a:lnTo>
                  <a:lnTo>
                    <a:pt x="2423" y="1574"/>
                  </a:lnTo>
                  <a:lnTo>
                    <a:pt x="2373" y="1572"/>
                  </a:lnTo>
                  <a:lnTo>
                    <a:pt x="2350" y="1574"/>
                  </a:lnTo>
                  <a:lnTo>
                    <a:pt x="2328" y="1577"/>
                  </a:lnTo>
                  <a:lnTo>
                    <a:pt x="2305" y="1581"/>
                  </a:lnTo>
                  <a:lnTo>
                    <a:pt x="2284" y="1585"/>
                  </a:lnTo>
                  <a:lnTo>
                    <a:pt x="2241" y="1594"/>
                  </a:lnTo>
                  <a:lnTo>
                    <a:pt x="2220" y="1596"/>
                  </a:lnTo>
                  <a:lnTo>
                    <a:pt x="2200" y="1598"/>
                  </a:lnTo>
                  <a:lnTo>
                    <a:pt x="2148" y="1598"/>
                  </a:lnTo>
                  <a:lnTo>
                    <a:pt x="2123" y="1598"/>
                  </a:lnTo>
                  <a:lnTo>
                    <a:pt x="2096" y="1601"/>
                  </a:lnTo>
                  <a:lnTo>
                    <a:pt x="2079" y="1603"/>
                  </a:lnTo>
                  <a:lnTo>
                    <a:pt x="2061" y="1605"/>
                  </a:lnTo>
                  <a:lnTo>
                    <a:pt x="2025" y="1605"/>
                  </a:lnTo>
                  <a:lnTo>
                    <a:pt x="1987" y="1605"/>
                  </a:lnTo>
                  <a:lnTo>
                    <a:pt x="1950" y="1606"/>
                  </a:lnTo>
                  <a:lnTo>
                    <a:pt x="1876" y="1612"/>
                  </a:lnTo>
                  <a:lnTo>
                    <a:pt x="1835" y="1613"/>
                  </a:lnTo>
                  <a:lnTo>
                    <a:pt x="1790" y="1613"/>
                  </a:lnTo>
                  <a:lnTo>
                    <a:pt x="1797" y="1616"/>
                  </a:lnTo>
                  <a:lnTo>
                    <a:pt x="1807" y="1617"/>
                  </a:lnTo>
                  <a:lnTo>
                    <a:pt x="1816" y="1619"/>
                  </a:lnTo>
                  <a:lnTo>
                    <a:pt x="1824" y="1620"/>
                  </a:lnTo>
                  <a:lnTo>
                    <a:pt x="1796" y="1622"/>
                  </a:lnTo>
                  <a:lnTo>
                    <a:pt x="1768" y="1623"/>
                  </a:lnTo>
                  <a:lnTo>
                    <a:pt x="1740" y="1622"/>
                  </a:lnTo>
                  <a:lnTo>
                    <a:pt x="1727" y="1619"/>
                  </a:lnTo>
                  <a:lnTo>
                    <a:pt x="1716" y="1617"/>
                  </a:lnTo>
                  <a:lnTo>
                    <a:pt x="1675" y="1617"/>
                  </a:lnTo>
                  <a:lnTo>
                    <a:pt x="1633" y="1616"/>
                  </a:lnTo>
                  <a:lnTo>
                    <a:pt x="1591" y="1615"/>
                  </a:lnTo>
                  <a:lnTo>
                    <a:pt x="1553" y="1612"/>
                  </a:lnTo>
                  <a:lnTo>
                    <a:pt x="1532" y="1610"/>
                  </a:lnTo>
                  <a:lnTo>
                    <a:pt x="1509" y="1610"/>
                  </a:lnTo>
                  <a:lnTo>
                    <a:pt x="1488" y="1610"/>
                  </a:lnTo>
                  <a:lnTo>
                    <a:pt x="1467" y="1608"/>
                  </a:lnTo>
                  <a:lnTo>
                    <a:pt x="1442" y="1603"/>
                  </a:lnTo>
                  <a:lnTo>
                    <a:pt x="1413" y="1601"/>
                  </a:lnTo>
                  <a:lnTo>
                    <a:pt x="1289" y="1598"/>
                  </a:lnTo>
                  <a:lnTo>
                    <a:pt x="1166" y="1596"/>
                  </a:lnTo>
                  <a:lnTo>
                    <a:pt x="1102" y="1595"/>
                  </a:lnTo>
                  <a:lnTo>
                    <a:pt x="1036" y="1596"/>
                  </a:lnTo>
                  <a:lnTo>
                    <a:pt x="972" y="1595"/>
                  </a:lnTo>
                  <a:lnTo>
                    <a:pt x="940" y="1594"/>
                  </a:lnTo>
                  <a:lnTo>
                    <a:pt x="907" y="1591"/>
                  </a:lnTo>
                  <a:lnTo>
                    <a:pt x="843" y="1584"/>
                  </a:lnTo>
                  <a:lnTo>
                    <a:pt x="782" y="1580"/>
                  </a:lnTo>
                  <a:lnTo>
                    <a:pt x="747" y="1578"/>
                  </a:lnTo>
                  <a:lnTo>
                    <a:pt x="712" y="1574"/>
                  </a:lnTo>
                  <a:lnTo>
                    <a:pt x="639" y="1564"/>
                  </a:lnTo>
                  <a:lnTo>
                    <a:pt x="612" y="1563"/>
                  </a:lnTo>
                  <a:lnTo>
                    <a:pt x="584" y="1561"/>
                  </a:lnTo>
                  <a:lnTo>
                    <a:pt x="527" y="1560"/>
                  </a:lnTo>
                  <a:lnTo>
                    <a:pt x="458" y="1557"/>
                  </a:lnTo>
                  <a:lnTo>
                    <a:pt x="392" y="1556"/>
                  </a:lnTo>
                  <a:lnTo>
                    <a:pt x="327" y="1554"/>
                  </a:lnTo>
                  <a:lnTo>
                    <a:pt x="264" y="1550"/>
                  </a:lnTo>
                  <a:lnTo>
                    <a:pt x="197" y="1544"/>
                  </a:lnTo>
                  <a:lnTo>
                    <a:pt x="163" y="1540"/>
                  </a:lnTo>
                  <a:lnTo>
                    <a:pt x="130" y="1535"/>
                  </a:lnTo>
                  <a:lnTo>
                    <a:pt x="97" y="1526"/>
                  </a:lnTo>
                  <a:lnTo>
                    <a:pt x="66" y="1516"/>
                  </a:lnTo>
                  <a:lnTo>
                    <a:pt x="52" y="1511"/>
                  </a:lnTo>
                  <a:lnTo>
                    <a:pt x="37" y="1504"/>
                  </a:lnTo>
                  <a:lnTo>
                    <a:pt x="23" y="1495"/>
                  </a:lnTo>
                  <a:lnTo>
                    <a:pt x="9" y="1487"/>
                  </a:lnTo>
                  <a:lnTo>
                    <a:pt x="7" y="1477"/>
                  </a:lnTo>
                  <a:lnTo>
                    <a:pt x="5" y="1467"/>
                  </a:lnTo>
                  <a:lnTo>
                    <a:pt x="2" y="1457"/>
                  </a:lnTo>
                  <a:lnTo>
                    <a:pt x="0" y="1453"/>
                  </a:lnTo>
                  <a:lnTo>
                    <a:pt x="0" y="1448"/>
                  </a:lnTo>
                  <a:lnTo>
                    <a:pt x="3" y="1439"/>
                  </a:lnTo>
                  <a:lnTo>
                    <a:pt x="7" y="1431"/>
                  </a:lnTo>
                  <a:lnTo>
                    <a:pt x="13" y="1424"/>
                  </a:lnTo>
                  <a:lnTo>
                    <a:pt x="20" y="1417"/>
                  </a:lnTo>
                  <a:lnTo>
                    <a:pt x="31" y="1403"/>
                  </a:lnTo>
                  <a:lnTo>
                    <a:pt x="37" y="1396"/>
                  </a:lnTo>
                  <a:lnTo>
                    <a:pt x="40" y="1387"/>
                  </a:lnTo>
                  <a:lnTo>
                    <a:pt x="45" y="1384"/>
                  </a:lnTo>
                  <a:lnTo>
                    <a:pt x="52" y="1382"/>
                  </a:lnTo>
                  <a:lnTo>
                    <a:pt x="59" y="1380"/>
                  </a:lnTo>
                  <a:lnTo>
                    <a:pt x="66" y="1380"/>
                  </a:lnTo>
                  <a:lnTo>
                    <a:pt x="80" y="1382"/>
                  </a:lnTo>
                  <a:lnTo>
                    <a:pt x="96" y="1383"/>
                  </a:lnTo>
                  <a:lnTo>
                    <a:pt x="116" y="1383"/>
                  </a:lnTo>
                  <a:lnTo>
                    <a:pt x="135" y="1380"/>
                  </a:lnTo>
                  <a:lnTo>
                    <a:pt x="155" y="1379"/>
                  </a:lnTo>
                  <a:lnTo>
                    <a:pt x="165" y="1379"/>
                  </a:lnTo>
                  <a:lnTo>
                    <a:pt x="174" y="1379"/>
                  </a:lnTo>
                  <a:lnTo>
                    <a:pt x="173" y="1372"/>
                  </a:lnTo>
                  <a:lnTo>
                    <a:pt x="172" y="1363"/>
                  </a:lnTo>
                  <a:lnTo>
                    <a:pt x="170" y="1353"/>
                  </a:lnTo>
                  <a:lnTo>
                    <a:pt x="170" y="1344"/>
                  </a:lnTo>
                  <a:lnTo>
                    <a:pt x="172" y="1338"/>
                  </a:lnTo>
                  <a:lnTo>
                    <a:pt x="173" y="1332"/>
                  </a:lnTo>
                  <a:lnTo>
                    <a:pt x="179" y="1323"/>
                  </a:lnTo>
                  <a:lnTo>
                    <a:pt x="183" y="1313"/>
                  </a:lnTo>
                  <a:lnTo>
                    <a:pt x="186" y="1309"/>
                  </a:lnTo>
                  <a:lnTo>
                    <a:pt x="186" y="1304"/>
                  </a:lnTo>
                  <a:lnTo>
                    <a:pt x="194" y="1299"/>
                  </a:lnTo>
                  <a:lnTo>
                    <a:pt x="197" y="1295"/>
                  </a:lnTo>
                  <a:lnTo>
                    <a:pt x="198" y="1290"/>
                  </a:lnTo>
                  <a:lnTo>
                    <a:pt x="201" y="1289"/>
                  </a:lnTo>
                  <a:lnTo>
                    <a:pt x="204" y="1287"/>
                  </a:lnTo>
                  <a:lnTo>
                    <a:pt x="205" y="1287"/>
                  </a:lnTo>
                  <a:lnTo>
                    <a:pt x="210" y="1287"/>
                  </a:lnTo>
                  <a:lnTo>
                    <a:pt x="218" y="1276"/>
                  </a:lnTo>
                  <a:lnTo>
                    <a:pt x="226" y="1262"/>
                  </a:lnTo>
                  <a:lnTo>
                    <a:pt x="235" y="1259"/>
                  </a:lnTo>
                  <a:lnTo>
                    <a:pt x="242" y="1261"/>
                  </a:lnTo>
                  <a:lnTo>
                    <a:pt x="249" y="1262"/>
                  </a:lnTo>
                  <a:lnTo>
                    <a:pt x="257" y="1264"/>
                  </a:lnTo>
                  <a:lnTo>
                    <a:pt x="257" y="1250"/>
                  </a:lnTo>
                  <a:lnTo>
                    <a:pt x="257" y="1234"/>
                  </a:lnTo>
                  <a:lnTo>
                    <a:pt x="260" y="1219"/>
                  </a:lnTo>
                  <a:lnTo>
                    <a:pt x="263" y="1205"/>
                  </a:lnTo>
                  <a:lnTo>
                    <a:pt x="267" y="1191"/>
                  </a:lnTo>
                  <a:lnTo>
                    <a:pt x="271" y="1177"/>
                  </a:lnTo>
                  <a:lnTo>
                    <a:pt x="277" y="1165"/>
                  </a:lnTo>
                  <a:lnTo>
                    <a:pt x="283" y="1157"/>
                  </a:lnTo>
                  <a:lnTo>
                    <a:pt x="298" y="1148"/>
                  </a:lnTo>
                  <a:lnTo>
                    <a:pt x="326" y="1148"/>
                  </a:lnTo>
                  <a:lnTo>
                    <a:pt x="350" y="1150"/>
                  </a:lnTo>
                  <a:lnTo>
                    <a:pt x="372" y="1148"/>
                  </a:lnTo>
                  <a:lnTo>
                    <a:pt x="384" y="1146"/>
                  </a:lnTo>
                  <a:lnTo>
                    <a:pt x="396" y="1143"/>
                  </a:lnTo>
                  <a:lnTo>
                    <a:pt x="381" y="1130"/>
                  </a:lnTo>
                  <a:lnTo>
                    <a:pt x="365" y="1115"/>
                  </a:lnTo>
                  <a:lnTo>
                    <a:pt x="351" y="1098"/>
                  </a:lnTo>
                  <a:lnTo>
                    <a:pt x="337" y="1078"/>
                  </a:lnTo>
                  <a:lnTo>
                    <a:pt x="326" y="1059"/>
                  </a:lnTo>
                  <a:lnTo>
                    <a:pt x="316" y="1036"/>
                  </a:lnTo>
                  <a:lnTo>
                    <a:pt x="308" y="1014"/>
                  </a:lnTo>
                  <a:lnTo>
                    <a:pt x="304" y="990"/>
                  </a:lnTo>
                  <a:lnTo>
                    <a:pt x="302" y="979"/>
                  </a:lnTo>
                  <a:lnTo>
                    <a:pt x="302" y="966"/>
                  </a:lnTo>
                  <a:lnTo>
                    <a:pt x="302" y="953"/>
                  </a:lnTo>
                  <a:lnTo>
                    <a:pt x="305" y="943"/>
                  </a:lnTo>
                  <a:lnTo>
                    <a:pt x="311" y="934"/>
                  </a:lnTo>
                  <a:lnTo>
                    <a:pt x="319" y="925"/>
                  </a:lnTo>
                  <a:lnTo>
                    <a:pt x="329" y="917"/>
                  </a:lnTo>
                  <a:lnTo>
                    <a:pt x="343" y="910"/>
                  </a:lnTo>
                  <a:lnTo>
                    <a:pt x="357" y="903"/>
                  </a:lnTo>
                  <a:lnTo>
                    <a:pt x="372" y="897"/>
                  </a:lnTo>
                  <a:lnTo>
                    <a:pt x="388" y="893"/>
                  </a:lnTo>
                  <a:lnTo>
                    <a:pt x="403" y="890"/>
                  </a:lnTo>
                  <a:lnTo>
                    <a:pt x="424" y="889"/>
                  </a:lnTo>
                  <a:lnTo>
                    <a:pt x="447" y="890"/>
                  </a:lnTo>
                  <a:lnTo>
                    <a:pt x="458" y="892"/>
                  </a:lnTo>
                  <a:lnTo>
                    <a:pt x="468" y="894"/>
                  </a:lnTo>
                  <a:lnTo>
                    <a:pt x="476" y="897"/>
                  </a:lnTo>
                  <a:lnTo>
                    <a:pt x="483" y="901"/>
                  </a:lnTo>
                  <a:lnTo>
                    <a:pt x="475" y="890"/>
                  </a:lnTo>
                  <a:lnTo>
                    <a:pt x="466" y="879"/>
                  </a:lnTo>
                  <a:lnTo>
                    <a:pt x="445" y="859"/>
                  </a:lnTo>
                  <a:lnTo>
                    <a:pt x="424" y="841"/>
                  </a:lnTo>
                  <a:lnTo>
                    <a:pt x="403" y="823"/>
                  </a:lnTo>
                  <a:lnTo>
                    <a:pt x="409" y="813"/>
                  </a:lnTo>
                  <a:lnTo>
                    <a:pt x="415" y="803"/>
                  </a:lnTo>
                  <a:lnTo>
                    <a:pt x="417" y="799"/>
                  </a:lnTo>
                  <a:lnTo>
                    <a:pt x="422" y="797"/>
                  </a:lnTo>
                  <a:lnTo>
                    <a:pt x="426" y="796"/>
                  </a:lnTo>
                  <a:lnTo>
                    <a:pt x="431" y="797"/>
                  </a:lnTo>
                  <a:lnTo>
                    <a:pt x="438" y="802"/>
                  </a:lnTo>
                  <a:lnTo>
                    <a:pt x="445" y="807"/>
                  </a:lnTo>
                  <a:lnTo>
                    <a:pt x="462" y="823"/>
                  </a:lnTo>
                  <a:lnTo>
                    <a:pt x="476" y="840"/>
                  </a:lnTo>
                  <a:lnTo>
                    <a:pt x="485" y="852"/>
                  </a:lnTo>
                  <a:lnTo>
                    <a:pt x="483" y="838"/>
                  </a:lnTo>
                  <a:lnTo>
                    <a:pt x="482" y="826"/>
                  </a:lnTo>
                  <a:lnTo>
                    <a:pt x="483" y="813"/>
                  </a:lnTo>
                  <a:lnTo>
                    <a:pt x="485" y="800"/>
                  </a:lnTo>
                  <a:lnTo>
                    <a:pt x="489" y="789"/>
                  </a:lnTo>
                  <a:lnTo>
                    <a:pt x="493" y="779"/>
                  </a:lnTo>
                  <a:lnTo>
                    <a:pt x="499" y="769"/>
                  </a:lnTo>
                  <a:lnTo>
                    <a:pt x="504" y="760"/>
                  </a:lnTo>
                  <a:lnTo>
                    <a:pt x="520" y="740"/>
                  </a:lnTo>
                  <a:lnTo>
                    <a:pt x="535" y="723"/>
                  </a:lnTo>
                  <a:lnTo>
                    <a:pt x="551" y="705"/>
                  </a:lnTo>
                  <a:lnTo>
                    <a:pt x="566" y="688"/>
                  </a:lnTo>
                  <a:lnTo>
                    <a:pt x="573" y="691"/>
                  </a:lnTo>
                  <a:lnTo>
                    <a:pt x="577" y="691"/>
                  </a:lnTo>
                  <a:lnTo>
                    <a:pt x="582" y="694"/>
                  </a:lnTo>
                  <a:lnTo>
                    <a:pt x="582" y="705"/>
                  </a:lnTo>
                  <a:lnTo>
                    <a:pt x="583" y="717"/>
                  </a:lnTo>
                  <a:lnTo>
                    <a:pt x="590" y="740"/>
                  </a:lnTo>
                  <a:lnTo>
                    <a:pt x="594" y="753"/>
                  </a:lnTo>
                  <a:lnTo>
                    <a:pt x="597" y="765"/>
                  </a:lnTo>
                  <a:lnTo>
                    <a:pt x="598" y="778"/>
                  </a:lnTo>
                  <a:lnTo>
                    <a:pt x="597" y="793"/>
                  </a:lnTo>
                  <a:lnTo>
                    <a:pt x="594" y="805"/>
                  </a:lnTo>
                  <a:lnTo>
                    <a:pt x="590" y="814"/>
                  </a:lnTo>
                  <a:lnTo>
                    <a:pt x="583" y="823"/>
                  </a:lnTo>
                  <a:lnTo>
                    <a:pt x="576" y="830"/>
                  </a:lnTo>
                  <a:lnTo>
                    <a:pt x="559" y="844"/>
                  </a:lnTo>
                  <a:lnTo>
                    <a:pt x="551" y="849"/>
                  </a:lnTo>
                  <a:lnTo>
                    <a:pt x="544" y="858"/>
                  </a:lnTo>
                  <a:lnTo>
                    <a:pt x="561" y="852"/>
                  </a:lnTo>
                  <a:lnTo>
                    <a:pt x="577" y="848"/>
                  </a:lnTo>
                  <a:lnTo>
                    <a:pt x="586" y="847"/>
                  </a:lnTo>
                  <a:lnTo>
                    <a:pt x="594" y="847"/>
                  </a:lnTo>
                  <a:lnTo>
                    <a:pt x="603" y="847"/>
                  </a:lnTo>
                  <a:lnTo>
                    <a:pt x="611" y="849"/>
                  </a:lnTo>
                  <a:lnTo>
                    <a:pt x="624" y="854"/>
                  </a:lnTo>
                  <a:lnTo>
                    <a:pt x="635" y="861"/>
                  </a:lnTo>
                  <a:lnTo>
                    <a:pt x="643" y="868"/>
                  </a:lnTo>
                  <a:lnTo>
                    <a:pt x="653" y="878"/>
                  </a:lnTo>
                  <a:lnTo>
                    <a:pt x="669" y="896"/>
                  </a:lnTo>
                  <a:lnTo>
                    <a:pt x="685" y="914"/>
                  </a:lnTo>
                  <a:lnTo>
                    <a:pt x="695" y="949"/>
                  </a:lnTo>
                  <a:lnTo>
                    <a:pt x="699" y="967"/>
                  </a:lnTo>
                  <a:lnTo>
                    <a:pt x="701" y="987"/>
                  </a:lnTo>
                  <a:lnTo>
                    <a:pt x="699" y="1007"/>
                  </a:lnTo>
                  <a:lnTo>
                    <a:pt x="695" y="1025"/>
                  </a:lnTo>
                  <a:lnTo>
                    <a:pt x="691" y="1043"/>
                  </a:lnTo>
                  <a:lnTo>
                    <a:pt x="684" y="1060"/>
                  </a:lnTo>
                  <a:lnTo>
                    <a:pt x="676" y="1077"/>
                  </a:lnTo>
                  <a:lnTo>
                    <a:pt x="669" y="1094"/>
                  </a:lnTo>
                  <a:lnTo>
                    <a:pt x="652" y="1122"/>
                  </a:lnTo>
                  <a:lnTo>
                    <a:pt x="663" y="1125"/>
                  </a:lnTo>
                  <a:lnTo>
                    <a:pt x="678" y="1130"/>
                  </a:lnTo>
                  <a:lnTo>
                    <a:pt x="740" y="1122"/>
                  </a:lnTo>
                  <a:lnTo>
                    <a:pt x="757" y="1119"/>
                  </a:lnTo>
                  <a:lnTo>
                    <a:pt x="775" y="1119"/>
                  </a:lnTo>
                  <a:lnTo>
                    <a:pt x="794" y="1119"/>
                  </a:lnTo>
                  <a:lnTo>
                    <a:pt x="813" y="1120"/>
                  </a:lnTo>
                  <a:lnTo>
                    <a:pt x="823" y="1123"/>
                  </a:lnTo>
                  <a:lnTo>
                    <a:pt x="831" y="1125"/>
                  </a:lnTo>
                  <a:lnTo>
                    <a:pt x="838" y="1125"/>
                  </a:lnTo>
                  <a:lnTo>
                    <a:pt x="845" y="1125"/>
                  </a:lnTo>
                  <a:lnTo>
                    <a:pt x="853" y="1125"/>
                  </a:lnTo>
                  <a:lnTo>
                    <a:pt x="858" y="1125"/>
                  </a:lnTo>
                  <a:lnTo>
                    <a:pt x="861" y="1127"/>
                  </a:lnTo>
                  <a:lnTo>
                    <a:pt x="864" y="1130"/>
                  </a:lnTo>
                  <a:lnTo>
                    <a:pt x="865" y="1133"/>
                  </a:lnTo>
                  <a:lnTo>
                    <a:pt x="868" y="1136"/>
                  </a:lnTo>
                  <a:lnTo>
                    <a:pt x="872" y="1137"/>
                  </a:lnTo>
                  <a:lnTo>
                    <a:pt x="875" y="1137"/>
                  </a:lnTo>
                  <a:lnTo>
                    <a:pt x="878" y="1139"/>
                  </a:lnTo>
                  <a:lnTo>
                    <a:pt x="881" y="1139"/>
                  </a:lnTo>
                  <a:lnTo>
                    <a:pt x="889" y="1146"/>
                  </a:lnTo>
                  <a:lnTo>
                    <a:pt x="896" y="1154"/>
                  </a:lnTo>
                  <a:lnTo>
                    <a:pt x="904" y="1160"/>
                  </a:lnTo>
                  <a:lnTo>
                    <a:pt x="909" y="1163"/>
                  </a:lnTo>
                  <a:lnTo>
                    <a:pt x="914" y="1164"/>
                  </a:lnTo>
                  <a:lnTo>
                    <a:pt x="917" y="1168"/>
                  </a:lnTo>
                  <a:lnTo>
                    <a:pt x="920" y="1172"/>
                  </a:lnTo>
                  <a:lnTo>
                    <a:pt x="927" y="1177"/>
                  </a:lnTo>
                  <a:lnTo>
                    <a:pt x="931" y="1179"/>
                  </a:lnTo>
                  <a:lnTo>
                    <a:pt x="934" y="1182"/>
                  </a:lnTo>
                  <a:lnTo>
                    <a:pt x="935" y="1186"/>
                  </a:lnTo>
                  <a:lnTo>
                    <a:pt x="935" y="1192"/>
                  </a:lnTo>
                  <a:lnTo>
                    <a:pt x="934" y="1196"/>
                  </a:lnTo>
                  <a:lnTo>
                    <a:pt x="930" y="1199"/>
                  </a:lnTo>
                  <a:lnTo>
                    <a:pt x="926" y="1202"/>
                  </a:lnTo>
                  <a:lnTo>
                    <a:pt x="920" y="1203"/>
                  </a:lnTo>
                  <a:lnTo>
                    <a:pt x="907" y="1205"/>
                  </a:lnTo>
                  <a:lnTo>
                    <a:pt x="896" y="1205"/>
                  </a:lnTo>
                  <a:lnTo>
                    <a:pt x="899" y="1210"/>
                  </a:lnTo>
                  <a:lnTo>
                    <a:pt x="900" y="1216"/>
                  </a:lnTo>
                  <a:lnTo>
                    <a:pt x="902" y="1220"/>
                  </a:lnTo>
                  <a:lnTo>
                    <a:pt x="902" y="1223"/>
                  </a:lnTo>
                  <a:lnTo>
                    <a:pt x="900" y="1224"/>
                  </a:lnTo>
                  <a:lnTo>
                    <a:pt x="902" y="1231"/>
                  </a:lnTo>
                  <a:lnTo>
                    <a:pt x="904" y="1236"/>
                  </a:lnTo>
                  <a:lnTo>
                    <a:pt x="913" y="1245"/>
                  </a:lnTo>
                  <a:lnTo>
                    <a:pt x="923" y="1254"/>
                  </a:lnTo>
                  <a:lnTo>
                    <a:pt x="933" y="1262"/>
                  </a:lnTo>
                  <a:lnTo>
                    <a:pt x="942" y="1271"/>
                  </a:lnTo>
                  <a:lnTo>
                    <a:pt x="945" y="1276"/>
                  </a:lnTo>
                  <a:lnTo>
                    <a:pt x="947" y="1280"/>
                  </a:lnTo>
                  <a:lnTo>
                    <a:pt x="947" y="1286"/>
                  </a:lnTo>
                  <a:lnTo>
                    <a:pt x="947" y="1292"/>
                  </a:lnTo>
                  <a:lnTo>
                    <a:pt x="944" y="1297"/>
                  </a:lnTo>
                  <a:lnTo>
                    <a:pt x="938" y="1304"/>
                  </a:lnTo>
                  <a:lnTo>
                    <a:pt x="907" y="1306"/>
                  </a:lnTo>
                  <a:lnTo>
                    <a:pt x="875" y="1309"/>
                  </a:lnTo>
                  <a:lnTo>
                    <a:pt x="883" y="1317"/>
                  </a:lnTo>
                  <a:lnTo>
                    <a:pt x="890" y="1325"/>
                  </a:lnTo>
                  <a:lnTo>
                    <a:pt x="895" y="1337"/>
                  </a:lnTo>
                  <a:lnTo>
                    <a:pt x="899" y="1346"/>
                  </a:lnTo>
                  <a:lnTo>
                    <a:pt x="900" y="1359"/>
                  </a:lnTo>
                  <a:lnTo>
                    <a:pt x="902" y="1370"/>
                  </a:lnTo>
                  <a:lnTo>
                    <a:pt x="900" y="1383"/>
                  </a:lnTo>
                  <a:lnTo>
                    <a:pt x="899" y="1397"/>
                  </a:lnTo>
                  <a:lnTo>
                    <a:pt x="959" y="1403"/>
                  </a:lnTo>
                  <a:lnTo>
                    <a:pt x="1022" y="1408"/>
                  </a:lnTo>
                  <a:lnTo>
                    <a:pt x="1090" y="1414"/>
                  </a:lnTo>
                  <a:lnTo>
                    <a:pt x="1159" y="1421"/>
                  </a:lnTo>
                  <a:lnTo>
                    <a:pt x="1143" y="1411"/>
                  </a:lnTo>
                  <a:lnTo>
                    <a:pt x="1128" y="1400"/>
                  </a:lnTo>
                  <a:lnTo>
                    <a:pt x="1115" y="1387"/>
                  </a:lnTo>
                  <a:lnTo>
                    <a:pt x="1102" y="1372"/>
                  </a:lnTo>
                  <a:lnTo>
                    <a:pt x="1097" y="1353"/>
                  </a:lnTo>
                  <a:lnTo>
                    <a:pt x="1090" y="1335"/>
                  </a:lnTo>
                  <a:lnTo>
                    <a:pt x="1086" y="1317"/>
                  </a:lnTo>
                  <a:lnTo>
                    <a:pt x="1086" y="1309"/>
                  </a:lnTo>
                  <a:lnTo>
                    <a:pt x="1086" y="1300"/>
                  </a:lnTo>
                  <a:lnTo>
                    <a:pt x="1087" y="1295"/>
                  </a:lnTo>
                  <a:lnTo>
                    <a:pt x="1090" y="1289"/>
                  </a:lnTo>
                  <a:lnTo>
                    <a:pt x="1091" y="1283"/>
                  </a:lnTo>
                  <a:lnTo>
                    <a:pt x="1093" y="1278"/>
                  </a:lnTo>
                  <a:lnTo>
                    <a:pt x="1094" y="1248"/>
                  </a:lnTo>
                  <a:lnTo>
                    <a:pt x="1095" y="1236"/>
                  </a:lnTo>
                  <a:lnTo>
                    <a:pt x="1098" y="1229"/>
                  </a:lnTo>
                  <a:lnTo>
                    <a:pt x="1101" y="1221"/>
                  </a:lnTo>
                  <a:lnTo>
                    <a:pt x="1105" y="1213"/>
                  </a:lnTo>
                  <a:lnTo>
                    <a:pt x="1108" y="1205"/>
                  </a:lnTo>
                  <a:lnTo>
                    <a:pt x="1114" y="1198"/>
                  </a:lnTo>
                  <a:lnTo>
                    <a:pt x="1119" y="1192"/>
                  </a:lnTo>
                  <a:lnTo>
                    <a:pt x="1125" y="1186"/>
                  </a:lnTo>
                  <a:lnTo>
                    <a:pt x="1129" y="1181"/>
                  </a:lnTo>
                  <a:lnTo>
                    <a:pt x="1130" y="1178"/>
                  </a:lnTo>
                  <a:lnTo>
                    <a:pt x="1132" y="1174"/>
                  </a:lnTo>
                  <a:lnTo>
                    <a:pt x="1133" y="1170"/>
                  </a:lnTo>
                  <a:lnTo>
                    <a:pt x="1135" y="1167"/>
                  </a:lnTo>
                  <a:lnTo>
                    <a:pt x="1145" y="1156"/>
                  </a:lnTo>
                  <a:lnTo>
                    <a:pt x="1147" y="1147"/>
                  </a:lnTo>
                  <a:lnTo>
                    <a:pt x="1150" y="1139"/>
                  </a:lnTo>
                  <a:lnTo>
                    <a:pt x="1167" y="1115"/>
                  </a:lnTo>
                  <a:lnTo>
                    <a:pt x="1185" y="1088"/>
                  </a:lnTo>
                  <a:lnTo>
                    <a:pt x="1203" y="1060"/>
                  </a:lnTo>
                  <a:lnTo>
                    <a:pt x="1223" y="1032"/>
                  </a:lnTo>
                  <a:lnTo>
                    <a:pt x="1230" y="1025"/>
                  </a:lnTo>
                  <a:lnTo>
                    <a:pt x="1239" y="1018"/>
                  </a:lnTo>
                  <a:lnTo>
                    <a:pt x="1246" y="1012"/>
                  </a:lnTo>
                  <a:lnTo>
                    <a:pt x="1254" y="1004"/>
                  </a:lnTo>
                  <a:lnTo>
                    <a:pt x="1268" y="984"/>
                  </a:lnTo>
                  <a:lnTo>
                    <a:pt x="1282" y="963"/>
                  </a:lnTo>
                  <a:lnTo>
                    <a:pt x="1298" y="943"/>
                  </a:lnTo>
                  <a:lnTo>
                    <a:pt x="1305" y="935"/>
                  </a:lnTo>
                  <a:lnTo>
                    <a:pt x="1313" y="928"/>
                  </a:lnTo>
                  <a:lnTo>
                    <a:pt x="1323" y="921"/>
                  </a:lnTo>
                  <a:lnTo>
                    <a:pt x="1334" y="915"/>
                  </a:lnTo>
                  <a:lnTo>
                    <a:pt x="1338" y="914"/>
                  </a:lnTo>
                  <a:lnTo>
                    <a:pt x="1344" y="913"/>
                  </a:lnTo>
                  <a:lnTo>
                    <a:pt x="1355" y="911"/>
                  </a:lnTo>
                  <a:lnTo>
                    <a:pt x="1368" y="900"/>
                  </a:lnTo>
                  <a:lnTo>
                    <a:pt x="1385" y="890"/>
                  </a:lnTo>
                  <a:lnTo>
                    <a:pt x="1401" y="882"/>
                  </a:lnTo>
                  <a:lnTo>
                    <a:pt x="1420" y="873"/>
                  </a:lnTo>
                  <a:lnTo>
                    <a:pt x="1438" y="863"/>
                  </a:lnTo>
                  <a:lnTo>
                    <a:pt x="1455" y="854"/>
                  </a:lnTo>
                  <a:lnTo>
                    <a:pt x="1472" y="842"/>
                  </a:lnTo>
                  <a:lnTo>
                    <a:pt x="1479" y="837"/>
                  </a:lnTo>
                  <a:lnTo>
                    <a:pt x="1486" y="830"/>
                  </a:lnTo>
                  <a:lnTo>
                    <a:pt x="1490" y="830"/>
                  </a:lnTo>
                  <a:lnTo>
                    <a:pt x="1493" y="830"/>
                  </a:lnTo>
                  <a:lnTo>
                    <a:pt x="1495" y="831"/>
                  </a:lnTo>
                  <a:lnTo>
                    <a:pt x="1498" y="831"/>
                  </a:lnTo>
                  <a:lnTo>
                    <a:pt x="1501" y="819"/>
                  </a:lnTo>
                  <a:lnTo>
                    <a:pt x="1505" y="807"/>
                  </a:lnTo>
                  <a:lnTo>
                    <a:pt x="1511" y="797"/>
                  </a:lnTo>
                  <a:lnTo>
                    <a:pt x="1519" y="789"/>
                  </a:lnTo>
                  <a:lnTo>
                    <a:pt x="1514" y="786"/>
                  </a:lnTo>
                  <a:lnTo>
                    <a:pt x="1508" y="783"/>
                  </a:lnTo>
                  <a:lnTo>
                    <a:pt x="1502" y="783"/>
                  </a:lnTo>
                  <a:lnTo>
                    <a:pt x="1500" y="783"/>
                  </a:lnTo>
                  <a:lnTo>
                    <a:pt x="1497" y="786"/>
                  </a:lnTo>
                  <a:lnTo>
                    <a:pt x="1476" y="779"/>
                  </a:lnTo>
                  <a:lnTo>
                    <a:pt x="1458" y="769"/>
                  </a:lnTo>
                  <a:lnTo>
                    <a:pt x="1439" y="758"/>
                  </a:lnTo>
                  <a:lnTo>
                    <a:pt x="1422" y="747"/>
                  </a:lnTo>
                  <a:lnTo>
                    <a:pt x="1415" y="753"/>
                  </a:lnTo>
                  <a:lnTo>
                    <a:pt x="1407" y="757"/>
                  </a:lnTo>
                  <a:lnTo>
                    <a:pt x="1399" y="760"/>
                  </a:lnTo>
                  <a:lnTo>
                    <a:pt x="1389" y="761"/>
                  </a:lnTo>
                  <a:lnTo>
                    <a:pt x="1372" y="761"/>
                  </a:lnTo>
                  <a:lnTo>
                    <a:pt x="1354" y="760"/>
                  </a:lnTo>
                  <a:lnTo>
                    <a:pt x="1334" y="757"/>
                  </a:lnTo>
                  <a:lnTo>
                    <a:pt x="1316" y="754"/>
                  </a:lnTo>
                  <a:lnTo>
                    <a:pt x="1296" y="754"/>
                  </a:lnTo>
                  <a:lnTo>
                    <a:pt x="1288" y="754"/>
                  </a:lnTo>
                  <a:lnTo>
                    <a:pt x="1278" y="755"/>
                  </a:lnTo>
                  <a:lnTo>
                    <a:pt x="1275" y="753"/>
                  </a:lnTo>
                  <a:lnTo>
                    <a:pt x="1272" y="751"/>
                  </a:lnTo>
                  <a:lnTo>
                    <a:pt x="1269" y="751"/>
                  </a:lnTo>
                  <a:lnTo>
                    <a:pt x="1268" y="746"/>
                  </a:lnTo>
                  <a:lnTo>
                    <a:pt x="1267" y="741"/>
                  </a:lnTo>
                  <a:lnTo>
                    <a:pt x="1268" y="739"/>
                  </a:lnTo>
                  <a:lnTo>
                    <a:pt x="1271" y="736"/>
                  </a:lnTo>
                  <a:lnTo>
                    <a:pt x="1253" y="736"/>
                  </a:lnTo>
                  <a:lnTo>
                    <a:pt x="1232" y="737"/>
                  </a:lnTo>
                  <a:lnTo>
                    <a:pt x="1220" y="737"/>
                  </a:lnTo>
                  <a:lnTo>
                    <a:pt x="1210" y="734"/>
                  </a:lnTo>
                  <a:lnTo>
                    <a:pt x="1199" y="730"/>
                  </a:lnTo>
                  <a:lnTo>
                    <a:pt x="1191" y="724"/>
                  </a:lnTo>
                  <a:lnTo>
                    <a:pt x="1191" y="720"/>
                  </a:lnTo>
                  <a:lnTo>
                    <a:pt x="1194" y="716"/>
                  </a:lnTo>
                  <a:lnTo>
                    <a:pt x="1198" y="713"/>
                  </a:lnTo>
                  <a:lnTo>
                    <a:pt x="1203" y="712"/>
                  </a:lnTo>
                  <a:lnTo>
                    <a:pt x="1215" y="708"/>
                  </a:lnTo>
                  <a:lnTo>
                    <a:pt x="1219" y="705"/>
                  </a:lnTo>
                  <a:lnTo>
                    <a:pt x="1222" y="701"/>
                  </a:lnTo>
                  <a:lnTo>
                    <a:pt x="1205" y="701"/>
                  </a:lnTo>
                  <a:lnTo>
                    <a:pt x="1188" y="701"/>
                  </a:lnTo>
                  <a:lnTo>
                    <a:pt x="1171" y="698"/>
                  </a:lnTo>
                  <a:lnTo>
                    <a:pt x="1154" y="695"/>
                  </a:lnTo>
                  <a:lnTo>
                    <a:pt x="1139" y="691"/>
                  </a:lnTo>
                  <a:lnTo>
                    <a:pt x="1125" y="684"/>
                  </a:lnTo>
                  <a:lnTo>
                    <a:pt x="1111" y="677"/>
                  </a:lnTo>
                  <a:lnTo>
                    <a:pt x="1100" y="667"/>
                  </a:lnTo>
                  <a:lnTo>
                    <a:pt x="1095" y="667"/>
                  </a:lnTo>
                  <a:lnTo>
                    <a:pt x="1093" y="666"/>
                  </a:lnTo>
                  <a:lnTo>
                    <a:pt x="1091" y="666"/>
                  </a:lnTo>
                  <a:lnTo>
                    <a:pt x="1087" y="666"/>
                  </a:lnTo>
                  <a:lnTo>
                    <a:pt x="1072" y="651"/>
                  </a:lnTo>
                  <a:lnTo>
                    <a:pt x="1064" y="643"/>
                  </a:lnTo>
                  <a:lnTo>
                    <a:pt x="1057" y="635"/>
                  </a:lnTo>
                  <a:lnTo>
                    <a:pt x="1050" y="630"/>
                  </a:lnTo>
                  <a:lnTo>
                    <a:pt x="1042" y="626"/>
                  </a:lnTo>
                  <a:lnTo>
                    <a:pt x="1035" y="621"/>
                  </a:lnTo>
                  <a:lnTo>
                    <a:pt x="1032" y="616"/>
                  </a:lnTo>
                  <a:lnTo>
                    <a:pt x="1031" y="612"/>
                  </a:lnTo>
                  <a:lnTo>
                    <a:pt x="1032" y="612"/>
                  </a:lnTo>
                  <a:lnTo>
                    <a:pt x="1031" y="611"/>
                  </a:lnTo>
                  <a:lnTo>
                    <a:pt x="1035" y="609"/>
                  </a:lnTo>
                  <a:lnTo>
                    <a:pt x="1039" y="608"/>
                  </a:lnTo>
                  <a:lnTo>
                    <a:pt x="1048" y="607"/>
                  </a:lnTo>
                  <a:lnTo>
                    <a:pt x="1059" y="608"/>
                  </a:lnTo>
                  <a:lnTo>
                    <a:pt x="1069" y="609"/>
                  </a:lnTo>
                  <a:lnTo>
                    <a:pt x="1080" y="611"/>
                  </a:lnTo>
                  <a:lnTo>
                    <a:pt x="1090" y="611"/>
                  </a:lnTo>
                  <a:lnTo>
                    <a:pt x="1098" y="609"/>
                  </a:lnTo>
                  <a:lnTo>
                    <a:pt x="1102" y="608"/>
                  </a:lnTo>
                  <a:lnTo>
                    <a:pt x="1107" y="605"/>
                  </a:lnTo>
                  <a:lnTo>
                    <a:pt x="1088" y="602"/>
                  </a:lnTo>
                  <a:lnTo>
                    <a:pt x="1070" y="595"/>
                  </a:lnTo>
                  <a:lnTo>
                    <a:pt x="1053" y="587"/>
                  </a:lnTo>
                  <a:lnTo>
                    <a:pt x="1036" y="577"/>
                  </a:lnTo>
                  <a:lnTo>
                    <a:pt x="1029" y="571"/>
                  </a:lnTo>
                  <a:lnTo>
                    <a:pt x="1022" y="564"/>
                  </a:lnTo>
                  <a:lnTo>
                    <a:pt x="1008" y="549"/>
                  </a:lnTo>
                  <a:lnTo>
                    <a:pt x="989" y="532"/>
                  </a:lnTo>
                  <a:lnTo>
                    <a:pt x="982" y="522"/>
                  </a:lnTo>
                  <a:lnTo>
                    <a:pt x="977" y="517"/>
                  </a:lnTo>
                  <a:lnTo>
                    <a:pt x="975" y="510"/>
                  </a:lnTo>
                  <a:lnTo>
                    <a:pt x="970" y="490"/>
                  </a:lnTo>
                  <a:lnTo>
                    <a:pt x="966" y="472"/>
                  </a:lnTo>
                  <a:lnTo>
                    <a:pt x="961" y="453"/>
                  </a:lnTo>
                  <a:lnTo>
                    <a:pt x="958" y="444"/>
                  </a:lnTo>
                  <a:lnTo>
                    <a:pt x="952" y="435"/>
                  </a:lnTo>
                  <a:lnTo>
                    <a:pt x="958" y="431"/>
                  </a:lnTo>
                  <a:lnTo>
                    <a:pt x="963" y="430"/>
                  </a:lnTo>
                  <a:lnTo>
                    <a:pt x="969" y="431"/>
                  </a:lnTo>
                  <a:lnTo>
                    <a:pt x="973" y="432"/>
                  </a:lnTo>
                  <a:lnTo>
                    <a:pt x="983" y="441"/>
                  </a:lnTo>
                  <a:lnTo>
                    <a:pt x="989" y="444"/>
                  </a:lnTo>
                  <a:lnTo>
                    <a:pt x="993" y="446"/>
                  </a:lnTo>
                  <a:lnTo>
                    <a:pt x="1007" y="452"/>
                  </a:lnTo>
                  <a:lnTo>
                    <a:pt x="1015" y="453"/>
                  </a:lnTo>
                  <a:lnTo>
                    <a:pt x="1024" y="455"/>
                  </a:lnTo>
                  <a:lnTo>
                    <a:pt x="1015" y="446"/>
                  </a:lnTo>
                  <a:lnTo>
                    <a:pt x="1003" y="437"/>
                  </a:lnTo>
                  <a:lnTo>
                    <a:pt x="979" y="418"/>
                  </a:lnTo>
                  <a:lnTo>
                    <a:pt x="976" y="413"/>
                  </a:lnTo>
                  <a:lnTo>
                    <a:pt x="973" y="409"/>
                  </a:lnTo>
                  <a:lnTo>
                    <a:pt x="965" y="399"/>
                  </a:lnTo>
                  <a:lnTo>
                    <a:pt x="961" y="395"/>
                  </a:lnTo>
                  <a:lnTo>
                    <a:pt x="959" y="390"/>
                  </a:lnTo>
                  <a:lnTo>
                    <a:pt x="958" y="386"/>
                  </a:lnTo>
                  <a:lnTo>
                    <a:pt x="959" y="379"/>
                  </a:lnTo>
                  <a:lnTo>
                    <a:pt x="963" y="379"/>
                  </a:lnTo>
                  <a:lnTo>
                    <a:pt x="966" y="379"/>
                  </a:lnTo>
                  <a:lnTo>
                    <a:pt x="973" y="382"/>
                  </a:lnTo>
                  <a:lnTo>
                    <a:pt x="977" y="385"/>
                  </a:lnTo>
                  <a:lnTo>
                    <a:pt x="984" y="389"/>
                  </a:lnTo>
                  <a:lnTo>
                    <a:pt x="996" y="388"/>
                  </a:lnTo>
                  <a:lnTo>
                    <a:pt x="1006" y="388"/>
                  </a:lnTo>
                  <a:lnTo>
                    <a:pt x="1015" y="388"/>
                  </a:lnTo>
                  <a:lnTo>
                    <a:pt x="1028" y="386"/>
                  </a:lnTo>
                  <a:lnTo>
                    <a:pt x="1043" y="383"/>
                  </a:lnTo>
                  <a:lnTo>
                    <a:pt x="1057" y="378"/>
                  </a:lnTo>
                  <a:lnTo>
                    <a:pt x="1070" y="369"/>
                  </a:lnTo>
                  <a:lnTo>
                    <a:pt x="1081" y="359"/>
                  </a:lnTo>
                  <a:lnTo>
                    <a:pt x="1093" y="350"/>
                  </a:lnTo>
                  <a:lnTo>
                    <a:pt x="1101" y="337"/>
                  </a:lnTo>
                  <a:lnTo>
                    <a:pt x="1109" y="324"/>
                  </a:lnTo>
                  <a:lnTo>
                    <a:pt x="1116" y="310"/>
                  </a:lnTo>
                  <a:lnTo>
                    <a:pt x="1130" y="282"/>
                  </a:lnTo>
                  <a:lnTo>
                    <a:pt x="1145" y="253"/>
                  </a:lnTo>
                  <a:lnTo>
                    <a:pt x="1160" y="225"/>
                  </a:lnTo>
                  <a:lnTo>
                    <a:pt x="1167" y="213"/>
                  </a:lnTo>
                  <a:lnTo>
                    <a:pt x="1177" y="201"/>
                  </a:lnTo>
                  <a:lnTo>
                    <a:pt x="1181" y="191"/>
                  </a:lnTo>
                  <a:lnTo>
                    <a:pt x="1187" y="180"/>
                  </a:lnTo>
                  <a:lnTo>
                    <a:pt x="1192" y="171"/>
                  </a:lnTo>
                  <a:lnTo>
                    <a:pt x="1202" y="164"/>
                  </a:lnTo>
                  <a:lnTo>
                    <a:pt x="1212" y="149"/>
                  </a:lnTo>
                  <a:lnTo>
                    <a:pt x="1223" y="132"/>
                  </a:lnTo>
                  <a:lnTo>
                    <a:pt x="1234" y="117"/>
                  </a:lnTo>
                  <a:lnTo>
                    <a:pt x="1248" y="102"/>
                  </a:lnTo>
                  <a:lnTo>
                    <a:pt x="1262" y="88"/>
                  </a:lnTo>
                  <a:lnTo>
                    <a:pt x="1279" y="76"/>
                  </a:lnTo>
                  <a:lnTo>
                    <a:pt x="1296" y="63"/>
                  </a:lnTo>
                  <a:lnTo>
                    <a:pt x="1313" y="53"/>
                  </a:lnTo>
                  <a:lnTo>
                    <a:pt x="1333" y="44"/>
                  </a:lnTo>
                  <a:lnTo>
                    <a:pt x="1351" y="35"/>
                  </a:lnTo>
                  <a:lnTo>
                    <a:pt x="1372" y="29"/>
                  </a:lnTo>
                  <a:lnTo>
                    <a:pt x="1393" y="25"/>
                  </a:lnTo>
                  <a:lnTo>
                    <a:pt x="1414" y="22"/>
                  </a:lnTo>
                  <a:lnTo>
                    <a:pt x="1436" y="21"/>
                  </a:lnTo>
                  <a:lnTo>
                    <a:pt x="1459" y="22"/>
                  </a:lnTo>
                  <a:lnTo>
                    <a:pt x="1481" y="27"/>
                  </a:lnTo>
                  <a:lnTo>
                    <a:pt x="1493" y="29"/>
                  </a:lnTo>
                  <a:lnTo>
                    <a:pt x="1504" y="34"/>
                  </a:lnTo>
                  <a:lnTo>
                    <a:pt x="1528" y="44"/>
                  </a:lnTo>
                  <a:lnTo>
                    <a:pt x="1542" y="32"/>
                  </a:lnTo>
                  <a:lnTo>
                    <a:pt x="1557" y="22"/>
                  </a:lnTo>
                  <a:lnTo>
                    <a:pt x="1574" y="14"/>
                  </a:lnTo>
                  <a:lnTo>
                    <a:pt x="1591" y="8"/>
                  </a:lnTo>
                  <a:lnTo>
                    <a:pt x="1609" y="4"/>
                  </a:lnTo>
                  <a:lnTo>
                    <a:pt x="1627" y="1"/>
                  </a:lnTo>
                  <a:lnTo>
                    <a:pt x="1647" y="0"/>
                  </a:lnTo>
                  <a:lnTo>
                    <a:pt x="1667" y="0"/>
                  </a:lnTo>
                  <a:lnTo>
                    <a:pt x="1686" y="1"/>
                  </a:lnTo>
                  <a:lnTo>
                    <a:pt x="1706" y="4"/>
                  </a:lnTo>
                  <a:lnTo>
                    <a:pt x="1726" y="8"/>
                  </a:lnTo>
                  <a:lnTo>
                    <a:pt x="1745" y="13"/>
                  </a:lnTo>
                  <a:lnTo>
                    <a:pt x="1764" y="18"/>
                  </a:lnTo>
                  <a:lnTo>
                    <a:pt x="1782" y="24"/>
                  </a:lnTo>
                  <a:lnTo>
                    <a:pt x="1799" y="31"/>
                  </a:lnTo>
                  <a:lnTo>
                    <a:pt x="1816" y="38"/>
                  </a:lnTo>
                  <a:lnTo>
                    <a:pt x="1816" y="45"/>
                  </a:lnTo>
                  <a:lnTo>
                    <a:pt x="1814" y="49"/>
                  </a:lnTo>
                  <a:lnTo>
                    <a:pt x="1810" y="52"/>
                  </a:lnTo>
                  <a:lnTo>
                    <a:pt x="1804" y="52"/>
                  </a:lnTo>
                  <a:lnTo>
                    <a:pt x="1825" y="63"/>
                  </a:lnTo>
                  <a:lnTo>
                    <a:pt x="1845" y="74"/>
                  </a:lnTo>
                  <a:lnTo>
                    <a:pt x="1865" y="86"/>
                  </a:lnTo>
                  <a:lnTo>
                    <a:pt x="1882" y="100"/>
                  </a:lnTo>
                  <a:lnTo>
                    <a:pt x="1898" y="115"/>
                  </a:lnTo>
                  <a:lnTo>
                    <a:pt x="1912" y="132"/>
                  </a:lnTo>
                  <a:lnTo>
                    <a:pt x="1924" y="150"/>
                  </a:lnTo>
                  <a:lnTo>
                    <a:pt x="1928" y="160"/>
                  </a:lnTo>
                  <a:lnTo>
                    <a:pt x="1932" y="170"/>
                  </a:lnTo>
                  <a:lnTo>
                    <a:pt x="1942" y="170"/>
                  </a:lnTo>
                  <a:lnTo>
                    <a:pt x="1952" y="170"/>
                  </a:lnTo>
                  <a:lnTo>
                    <a:pt x="1955" y="170"/>
                  </a:lnTo>
                  <a:lnTo>
                    <a:pt x="1959" y="171"/>
                  </a:lnTo>
                  <a:lnTo>
                    <a:pt x="1962" y="174"/>
                  </a:lnTo>
                  <a:lnTo>
                    <a:pt x="1964" y="178"/>
                  </a:lnTo>
                  <a:lnTo>
                    <a:pt x="1963" y="181"/>
                  </a:lnTo>
                  <a:lnTo>
                    <a:pt x="1962" y="184"/>
                  </a:lnTo>
                  <a:lnTo>
                    <a:pt x="1957" y="187"/>
                  </a:lnTo>
                  <a:lnTo>
                    <a:pt x="1947" y="190"/>
                  </a:lnTo>
                  <a:lnTo>
                    <a:pt x="1963" y="219"/>
                  </a:lnTo>
                  <a:lnTo>
                    <a:pt x="1978" y="249"/>
                  </a:lnTo>
                  <a:lnTo>
                    <a:pt x="1997" y="278"/>
                  </a:lnTo>
                  <a:lnTo>
                    <a:pt x="2006" y="292"/>
                  </a:lnTo>
                  <a:lnTo>
                    <a:pt x="2016" y="305"/>
                  </a:lnTo>
                  <a:lnTo>
                    <a:pt x="2028" y="316"/>
                  </a:lnTo>
                  <a:lnTo>
                    <a:pt x="2040" y="326"/>
                  </a:lnTo>
                  <a:lnTo>
                    <a:pt x="2053" y="334"/>
                  </a:lnTo>
                  <a:lnTo>
                    <a:pt x="2067" y="341"/>
                  </a:lnTo>
                  <a:lnTo>
                    <a:pt x="2082" y="345"/>
                  </a:lnTo>
                  <a:lnTo>
                    <a:pt x="2099" y="348"/>
                  </a:lnTo>
                  <a:lnTo>
                    <a:pt x="2116" y="348"/>
                  </a:lnTo>
                  <a:lnTo>
                    <a:pt x="2136" y="345"/>
                  </a:lnTo>
                  <a:lnTo>
                    <a:pt x="2138" y="341"/>
                  </a:lnTo>
                  <a:lnTo>
                    <a:pt x="2143" y="337"/>
                  </a:lnTo>
                  <a:lnTo>
                    <a:pt x="2150" y="327"/>
                  </a:lnTo>
                  <a:lnTo>
                    <a:pt x="2154" y="324"/>
                  </a:lnTo>
                  <a:lnTo>
                    <a:pt x="2158" y="322"/>
                  </a:lnTo>
                  <a:lnTo>
                    <a:pt x="2162" y="322"/>
                  </a:lnTo>
                  <a:lnTo>
                    <a:pt x="2168" y="324"/>
                  </a:lnTo>
                  <a:lnTo>
                    <a:pt x="2169" y="343"/>
                  </a:lnTo>
                  <a:lnTo>
                    <a:pt x="2168" y="359"/>
                  </a:lnTo>
                  <a:lnTo>
                    <a:pt x="2166" y="378"/>
                  </a:lnTo>
                  <a:lnTo>
                    <a:pt x="2164" y="395"/>
                  </a:lnTo>
                  <a:lnTo>
                    <a:pt x="2159" y="410"/>
                  </a:lnTo>
                  <a:lnTo>
                    <a:pt x="2154" y="425"/>
                  </a:lnTo>
                  <a:lnTo>
                    <a:pt x="2147" y="439"/>
                  </a:lnTo>
                  <a:lnTo>
                    <a:pt x="2138" y="452"/>
                  </a:lnTo>
                  <a:lnTo>
                    <a:pt x="2130" y="463"/>
                  </a:lnTo>
                  <a:lnTo>
                    <a:pt x="2119" y="475"/>
                  </a:lnTo>
                  <a:lnTo>
                    <a:pt x="2108" y="483"/>
                  </a:lnTo>
                  <a:lnTo>
                    <a:pt x="2093" y="490"/>
                  </a:lnTo>
                  <a:lnTo>
                    <a:pt x="2079" y="496"/>
                  </a:lnTo>
                  <a:lnTo>
                    <a:pt x="2063" y="500"/>
                  </a:lnTo>
                  <a:lnTo>
                    <a:pt x="2046" y="501"/>
                  </a:lnTo>
                  <a:lnTo>
                    <a:pt x="2026" y="500"/>
                  </a:lnTo>
                  <a:close/>
                  <a:moveTo>
                    <a:pt x="1181" y="584"/>
                  </a:moveTo>
                  <a:lnTo>
                    <a:pt x="1181" y="584"/>
                  </a:lnTo>
                  <a:lnTo>
                    <a:pt x="1180" y="585"/>
                  </a:lnTo>
                  <a:lnTo>
                    <a:pt x="1178" y="585"/>
                  </a:lnTo>
                  <a:lnTo>
                    <a:pt x="1180" y="587"/>
                  </a:lnTo>
                  <a:lnTo>
                    <a:pt x="1195" y="595"/>
                  </a:lnTo>
                  <a:lnTo>
                    <a:pt x="1213" y="604"/>
                  </a:lnTo>
                  <a:lnTo>
                    <a:pt x="1234" y="611"/>
                  </a:lnTo>
                  <a:lnTo>
                    <a:pt x="1257" y="615"/>
                  </a:lnTo>
                  <a:lnTo>
                    <a:pt x="1279" y="616"/>
                  </a:lnTo>
                  <a:lnTo>
                    <a:pt x="1291" y="616"/>
                  </a:lnTo>
                  <a:lnTo>
                    <a:pt x="1300" y="615"/>
                  </a:lnTo>
                  <a:lnTo>
                    <a:pt x="1312" y="614"/>
                  </a:lnTo>
                  <a:lnTo>
                    <a:pt x="1320" y="611"/>
                  </a:lnTo>
                  <a:lnTo>
                    <a:pt x="1330" y="605"/>
                  </a:lnTo>
                  <a:lnTo>
                    <a:pt x="1337" y="601"/>
                  </a:lnTo>
                  <a:lnTo>
                    <a:pt x="1341" y="597"/>
                  </a:lnTo>
                  <a:lnTo>
                    <a:pt x="1344" y="591"/>
                  </a:lnTo>
                  <a:lnTo>
                    <a:pt x="1349" y="578"/>
                  </a:lnTo>
                  <a:lnTo>
                    <a:pt x="1356" y="567"/>
                  </a:lnTo>
                  <a:lnTo>
                    <a:pt x="1361" y="563"/>
                  </a:lnTo>
                  <a:lnTo>
                    <a:pt x="1363" y="562"/>
                  </a:lnTo>
                  <a:lnTo>
                    <a:pt x="1368" y="562"/>
                  </a:lnTo>
                  <a:lnTo>
                    <a:pt x="1371" y="563"/>
                  </a:lnTo>
                  <a:lnTo>
                    <a:pt x="1372" y="564"/>
                  </a:lnTo>
                  <a:lnTo>
                    <a:pt x="1373" y="567"/>
                  </a:lnTo>
                  <a:lnTo>
                    <a:pt x="1373" y="573"/>
                  </a:lnTo>
                  <a:lnTo>
                    <a:pt x="1371" y="581"/>
                  </a:lnTo>
                  <a:lnTo>
                    <a:pt x="1365" y="597"/>
                  </a:lnTo>
                  <a:lnTo>
                    <a:pt x="1363" y="604"/>
                  </a:lnTo>
                  <a:lnTo>
                    <a:pt x="1363" y="609"/>
                  </a:lnTo>
                  <a:lnTo>
                    <a:pt x="1372" y="605"/>
                  </a:lnTo>
                  <a:lnTo>
                    <a:pt x="1378" y="601"/>
                  </a:lnTo>
                  <a:lnTo>
                    <a:pt x="1385" y="595"/>
                  </a:lnTo>
                  <a:lnTo>
                    <a:pt x="1389" y="588"/>
                  </a:lnTo>
                  <a:lnTo>
                    <a:pt x="1399" y="574"/>
                  </a:lnTo>
                  <a:lnTo>
                    <a:pt x="1406" y="559"/>
                  </a:lnTo>
                  <a:lnTo>
                    <a:pt x="1417" y="525"/>
                  </a:lnTo>
                  <a:lnTo>
                    <a:pt x="1425" y="510"/>
                  </a:lnTo>
                  <a:lnTo>
                    <a:pt x="1434" y="496"/>
                  </a:lnTo>
                  <a:lnTo>
                    <a:pt x="1403" y="496"/>
                  </a:lnTo>
                  <a:lnTo>
                    <a:pt x="1378" y="494"/>
                  </a:lnTo>
                  <a:lnTo>
                    <a:pt x="1354" y="490"/>
                  </a:lnTo>
                  <a:lnTo>
                    <a:pt x="1330" y="484"/>
                  </a:lnTo>
                  <a:lnTo>
                    <a:pt x="1317" y="480"/>
                  </a:lnTo>
                  <a:lnTo>
                    <a:pt x="1303" y="476"/>
                  </a:lnTo>
                  <a:lnTo>
                    <a:pt x="1291" y="469"/>
                  </a:lnTo>
                  <a:lnTo>
                    <a:pt x="1286" y="465"/>
                  </a:lnTo>
                  <a:lnTo>
                    <a:pt x="1282" y="461"/>
                  </a:lnTo>
                  <a:lnTo>
                    <a:pt x="1288" y="456"/>
                  </a:lnTo>
                  <a:lnTo>
                    <a:pt x="1293" y="455"/>
                  </a:lnTo>
                  <a:lnTo>
                    <a:pt x="1299" y="453"/>
                  </a:lnTo>
                  <a:lnTo>
                    <a:pt x="1306" y="453"/>
                  </a:lnTo>
                  <a:lnTo>
                    <a:pt x="1320" y="455"/>
                  </a:lnTo>
                  <a:lnTo>
                    <a:pt x="1327" y="455"/>
                  </a:lnTo>
                  <a:lnTo>
                    <a:pt x="1335" y="453"/>
                  </a:lnTo>
                  <a:lnTo>
                    <a:pt x="1345" y="451"/>
                  </a:lnTo>
                  <a:lnTo>
                    <a:pt x="1355" y="445"/>
                  </a:lnTo>
                  <a:lnTo>
                    <a:pt x="1363" y="439"/>
                  </a:lnTo>
                  <a:lnTo>
                    <a:pt x="1372" y="432"/>
                  </a:lnTo>
                  <a:lnTo>
                    <a:pt x="1386" y="418"/>
                  </a:lnTo>
                  <a:lnTo>
                    <a:pt x="1393" y="413"/>
                  </a:lnTo>
                  <a:lnTo>
                    <a:pt x="1400" y="410"/>
                  </a:lnTo>
                  <a:lnTo>
                    <a:pt x="1393" y="420"/>
                  </a:lnTo>
                  <a:lnTo>
                    <a:pt x="1386" y="430"/>
                  </a:lnTo>
                  <a:lnTo>
                    <a:pt x="1378" y="439"/>
                  </a:lnTo>
                  <a:lnTo>
                    <a:pt x="1368" y="448"/>
                  </a:lnTo>
                  <a:lnTo>
                    <a:pt x="1358" y="455"/>
                  </a:lnTo>
                  <a:lnTo>
                    <a:pt x="1347" y="461"/>
                  </a:lnTo>
                  <a:lnTo>
                    <a:pt x="1334" y="465"/>
                  </a:lnTo>
                  <a:lnTo>
                    <a:pt x="1320" y="468"/>
                  </a:lnTo>
                  <a:lnTo>
                    <a:pt x="1338" y="473"/>
                  </a:lnTo>
                  <a:lnTo>
                    <a:pt x="1356" y="479"/>
                  </a:lnTo>
                  <a:lnTo>
                    <a:pt x="1375" y="482"/>
                  </a:lnTo>
                  <a:lnTo>
                    <a:pt x="1393" y="483"/>
                  </a:lnTo>
                  <a:lnTo>
                    <a:pt x="1413" y="483"/>
                  </a:lnTo>
                  <a:lnTo>
                    <a:pt x="1431" y="480"/>
                  </a:lnTo>
                  <a:lnTo>
                    <a:pt x="1449" y="477"/>
                  </a:lnTo>
                  <a:lnTo>
                    <a:pt x="1466" y="472"/>
                  </a:lnTo>
                  <a:lnTo>
                    <a:pt x="1483" y="466"/>
                  </a:lnTo>
                  <a:lnTo>
                    <a:pt x="1500" y="458"/>
                  </a:lnTo>
                  <a:lnTo>
                    <a:pt x="1515" y="449"/>
                  </a:lnTo>
                  <a:lnTo>
                    <a:pt x="1529" y="439"/>
                  </a:lnTo>
                  <a:lnTo>
                    <a:pt x="1542" y="428"/>
                  </a:lnTo>
                  <a:lnTo>
                    <a:pt x="1554" y="416"/>
                  </a:lnTo>
                  <a:lnTo>
                    <a:pt x="1564" y="403"/>
                  </a:lnTo>
                  <a:lnTo>
                    <a:pt x="1574" y="389"/>
                  </a:lnTo>
                  <a:lnTo>
                    <a:pt x="1575" y="379"/>
                  </a:lnTo>
                  <a:lnTo>
                    <a:pt x="1575" y="369"/>
                  </a:lnTo>
                  <a:lnTo>
                    <a:pt x="1575" y="359"/>
                  </a:lnTo>
                  <a:lnTo>
                    <a:pt x="1577" y="355"/>
                  </a:lnTo>
                  <a:lnTo>
                    <a:pt x="1578" y="352"/>
                  </a:lnTo>
                  <a:lnTo>
                    <a:pt x="1581" y="351"/>
                  </a:lnTo>
                  <a:lnTo>
                    <a:pt x="1582" y="350"/>
                  </a:lnTo>
                  <a:lnTo>
                    <a:pt x="1584" y="348"/>
                  </a:lnTo>
                  <a:lnTo>
                    <a:pt x="1585" y="348"/>
                  </a:lnTo>
                  <a:lnTo>
                    <a:pt x="1590" y="351"/>
                  </a:lnTo>
                  <a:lnTo>
                    <a:pt x="1592" y="354"/>
                  </a:lnTo>
                  <a:lnTo>
                    <a:pt x="1595" y="358"/>
                  </a:lnTo>
                  <a:lnTo>
                    <a:pt x="1595" y="362"/>
                  </a:lnTo>
                  <a:lnTo>
                    <a:pt x="1597" y="372"/>
                  </a:lnTo>
                  <a:lnTo>
                    <a:pt x="1599" y="383"/>
                  </a:lnTo>
                  <a:lnTo>
                    <a:pt x="1597" y="388"/>
                  </a:lnTo>
                  <a:lnTo>
                    <a:pt x="1594" y="393"/>
                  </a:lnTo>
                  <a:lnTo>
                    <a:pt x="1592" y="404"/>
                  </a:lnTo>
                  <a:lnTo>
                    <a:pt x="1590" y="417"/>
                  </a:lnTo>
                  <a:lnTo>
                    <a:pt x="1588" y="423"/>
                  </a:lnTo>
                  <a:lnTo>
                    <a:pt x="1585" y="428"/>
                  </a:lnTo>
                  <a:lnTo>
                    <a:pt x="1611" y="421"/>
                  </a:lnTo>
                  <a:lnTo>
                    <a:pt x="1633" y="413"/>
                  </a:lnTo>
                  <a:lnTo>
                    <a:pt x="1654" y="403"/>
                  </a:lnTo>
                  <a:lnTo>
                    <a:pt x="1674" y="392"/>
                  </a:lnTo>
                  <a:lnTo>
                    <a:pt x="1691" y="379"/>
                  </a:lnTo>
                  <a:lnTo>
                    <a:pt x="1706" y="364"/>
                  </a:lnTo>
                  <a:lnTo>
                    <a:pt x="1720" y="347"/>
                  </a:lnTo>
                  <a:lnTo>
                    <a:pt x="1731" y="327"/>
                  </a:lnTo>
                  <a:lnTo>
                    <a:pt x="1738" y="312"/>
                  </a:lnTo>
                  <a:lnTo>
                    <a:pt x="1743" y="296"/>
                  </a:lnTo>
                  <a:lnTo>
                    <a:pt x="1747" y="281"/>
                  </a:lnTo>
                  <a:lnTo>
                    <a:pt x="1748" y="264"/>
                  </a:lnTo>
                  <a:lnTo>
                    <a:pt x="1748" y="249"/>
                  </a:lnTo>
                  <a:lnTo>
                    <a:pt x="1747" y="232"/>
                  </a:lnTo>
                  <a:lnTo>
                    <a:pt x="1744" y="213"/>
                  </a:lnTo>
                  <a:lnTo>
                    <a:pt x="1740" y="197"/>
                  </a:lnTo>
                  <a:lnTo>
                    <a:pt x="1737" y="188"/>
                  </a:lnTo>
                  <a:lnTo>
                    <a:pt x="1733" y="181"/>
                  </a:lnTo>
                  <a:lnTo>
                    <a:pt x="1731" y="177"/>
                  </a:lnTo>
                  <a:lnTo>
                    <a:pt x="1731" y="174"/>
                  </a:lnTo>
                  <a:lnTo>
                    <a:pt x="1733" y="170"/>
                  </a:lnTo>
                  <a:lnTo>
                    <a:pt x="1734" y="166"/>
                  </a:lnTo>
                  <a:lnTo>
                    <a:pt x="1738" y="166"/>
                  </a:lnTo>
                  <a:lnTo>
                    <a:pt x="1741" y="167"/>
                  </a:lnTo>
                  <a:lnTo>
                    <a:pt x="1747" y="171"/>
                  </a:lnTo>
                  <a:lnTo>
                    <a:pt x="1745" y="177"/>
                  </a:lnTo>
                  <a:lnTo>
                    <a:pt x="1745" y="183"/>
                  </a:lnTo>
                  <a:lnTo>
                    <a:pt x="1750" y="195"/>
                  </a:lnTo>
                  <a:lnTo>
                    <a:pt x="1755" y="206"/>
                  </a:lnTo>
                  <a:lnTo>
                    <a:pt x="1757" y="213"/>
                  </a:lnTo>
                  <a:lnTo>
                    <a:pt x="1758" y="219"/>
                  </a:lnTo>
                  <a:lnTo>
                    <a:pt x="1759" y="220"/>
                  </a:lnTo>
                  <a:lnTo>
                    <a:pt x="1762" y="222"/>
                  </a:lnTo>
                  <a:lnTo>
                    <a:pt x="1765" y="223"/>
                  </a:lnTo>
                  <a:lnTo>
                    <a:pt x="1766" y="226"/>
                  </a:lnTo>
                  <a:lnTo>
                    <a:pt x="1771" y="240"/>
                  </a:lnTo>
                  <a:lnTo>
                    <a:pt x="1776" y="254"/>
                  </a:lnTo>
                  <a:lnTo>
                    <a:pt x="1785" y="268"/>
                  </a:lnTo>
                  <a:lnTo>
                    <a:pt x="1794" y="279"/>
                  </a:lnTo>
                  <a:lnTo>
                    <a:pt x="1806" y="291"/>
                  </a:lnTo>
                  <a:lnTo>
                    <a:pt x="1820" y="300"/>
                  </a:lnTo>
                  <a:lnTo>
                    <a:pt x="1834" y="309"/>
                  </a:lnTo>
                  <a:lnTo>
                    <a:pt x="1848" y="317"/>
                  </a:lnTo>
                  <a:lnTo>
                    <a:pt x="1856" y="327"/>
                  </a:lnTo>
                  <a:lnTo>
                    <a:pt x="1865" y="338"/>
                  </a:lnTo>
                  <a:lnTo>
                    <a:pt x="1873" y="350"/>
                  </a:lnTo>
                  <a:lnTo>
                    <a:pt x="1877" y="355"/>
                  </a:lnTo>
                  <a:lnTo>
                    <a:pt x="1880" y="362"/>
                  </a:lnTo>
                  <a:lnTo>
                    <a:pt x="1882" y="369"/>
                  </a:lnTo>
                  <a:lnTo>
                    <a:pt x="1883" y="378"/>
                  </a:lnTo>
                  <a:lnTo>
                    <a:pt x="1886" y="385"/>
                  </a:lnTo>
                  <a:lnTo>
                    <a:pt x="1887" y="388"/>
                  </a:lnTo>
                  <a:lnTo>
                    <a:pt x="1890" y="390"/>
                  </a:lnTo>
                  <a:lnTo>
                    <a:pt x="1893" y="385"/>
                  </a:lnTo>
                  <a:lnTo>
                    <a:pt x="1893" y="380"/>
                  </a:lnTo>
                  <a:lnTo>
                    <a:pt x="1891" y="372"/>
                  </a:lnTo>
                  <a:lnTo>
                    <a:pt x="1890" y="362"/>
                  </a:lnTo>
                  <a:lnTo>
                    <a:pt x="1889" y="352"/>
                  </a:lnTo>
                  <a:lnTo>
                    <a:pt x="1894" y="350"/>
                  </a:lnTo>
                  <a:lnTo>
                    <a:pt x="1898" y="350"/>
                  </a:lnTo>
                  <a:lnTo>
                    <a:pt x="1901" y="351"/>
                  </a:lnTo>
                  <a:lnTo>
                    <a:pt x="1904" y="354"/>
                  </a:lnTo>
                  <a:lnTo>
                    <a:pt x="1908" y="359"/>
                  </a:lnTo>
                  <a:lnTo>
                    <a:pt x="1912" y="366"/>
                  </a:lnTo>
                  <a:lnTo>
                    <a:pt x="1912" y="368"/>
                  </a:lnTo>
                  <a:lnTo>
                    <a:pt x="1911" y="368"/>
                  </a:lnTo>
                  <a:lnTo>
                    <a:pt x="1908" y="368"/>
                  </a:lnTo>
                  <a:lnTo>
                    <a:pt x="1908" y="369"/>
                  </a:lnTo>
                  <a:lnTo>
                    <a:pt x="1912" y="378"/>
                  </a:lnTo>
                  <a:lnTo>
                    <a:pt x="1917" y="389"/>
                  </a:lnTo>
                  <a:lnTo>
                    <a:pt x="1918" y="399"/>
                  </a:lnTo>
                  <a:lnTo>
                    <a:pt x="1918" y="410"/>
                  </a:lnTo>
                  <a:lnTo>
                    <a:pt x="1918" y="421"/>
                  </a:lnTo>
                  <a:lnTo>
                    <a:pt x="1917" y="432"/>
                  </a:lnTo>
                  <a:lnTo>
                    <a:pt x="1911" y="455"/>
                  </a:lnTo>
                  <a:lnTo>
                    <a:pt x="1917" y="453"/>
                  </a:lnTo>
                  <a:lnTo>
                    <a:pt x="1922" y="451"/>
                  </a:lnTo>
                  <a:lnTo>
                    <a:pt x="1925" y="446"/>
                  </a:lnTo>
                  <a:lnTo>
                    <a:pt x="1928" y="441"/>
                  </a:lnTo>
                  <a:lnTo>
                    <a:pt x="1933" y="431"/>
                  </a:lnTo>
                  <a:lnTo>
                    <a:pt x="1936" y="425"/>
                  </a:lnTo>
                  <a:lnTo>
                    <a:pt x="1939" y="421"/>
                  </a:lnTo>
                  <a:lnTo>
                    <a:pt x="1947" y="404"/>
                  </a:lnTo>
                  <a:lnTo>
                    <a:pt x="1955" y="388"/>
                  </a:lnTo>
                  <a:lnTo>
                    <a:pt x="1960" y="369"/>
                  </a:lnTo>
                  <a:lnTo>
                    <a:pt x="1963" y="359"/>
                  </a:lnTo>
                  <a:lnTo>
                    <a:pt x="1964" y="348"/>
                  </a:lnTo>
                  <a:lnTo>
                    <a:pt x="1964" y="333"/>
                  </a:lnTo>
                  <a:lnTo>
                    <a:pt x="1963" y="319"/>
                  </a:lnTo>
                  <a:lnTo>
                    <a:pt x="1960" y="305"/>
                  </a:lnTo>
                  <a:lnTo>
                    <a:pt x="1956" y="292"/>
                  </a:lnTo>
                  <a:lnTo>
                    <a:pt x="1950" y="279"/>
                  </a:lnTo>
                  <a:lnTo>
                    <a:pt x="1946" y="268"/>
                  </a:lnTo>
                  <a:lnTo>
                    <a:pt x="1933" y="247"/>
                  </a:lnTo>
                  <a:lnTo>
                    <a:pt x="1914" y="218"/>
                  </a:lnTo>
                  <a:lnTo>
                    <a:pt x="1905" y="202"/>
                  </a:lnTo>
                  <a:lnTo>
                    <a:pt x="1903" y="195"/>
                  </a:lnTo>
                  <a:lnTo>
                    <a:pt x="1903" y="191"/>
                  </a:lnTo>
                  <a:lnTo>
                    <a:pt x="1904" y="187"/>
                  </a:lnTo>
                  <a:lnTo>
                    <a:pt x="1907" y="185"/>
                  </a:lnTo>
                  <a:lnTo>
                    <a:pt x="1914" y="183"/>
                  </a:lnTo>
                  <a:lnTo>
                    <a:pt x="1921" y="181"/>
                  </a:lnTo>
                  <a:lnTo>
                    <a:pt x="1924" y="180"/>
                  </a:lnTo>
                  <a:lnTo>
                    <a:pt x="1925" y="178"/>
                  </a:lnTo>
                  <a:lnTo>
                    <a:pt x="1915" y="174"/>
                  </a:lnTo>
                  <a:lnTo>
                    <a:pt x="1904" y="168"/>
                  </a:lnTo>
                  <a:lnTo>
                    <a:pt x="1886" y="156"/>
                  </a:lnTo>
                  <a:lnTo>
                    <a:pt x="1849" y="128"/>
                  </a:lnTo>
                  <a:lnTo>
                    <a:pt x="1831" y="115"/>
                  </a:lnTo>
                  <a:lnTo>
                    <a:pt x="1821" y="110"/>
                  </a:lnTo>
                  <a:lnTo>
                    <a:pt x="1810" y="105"/>
                  </a:lnTo>
                  <a:lnTo>
                    <a:pt x="1799" y="101"/>
                  </a:lnTo>
                  <a:lnTo>
                    <a:pt x="1787" y="100"/>
                  </a:lnTo>
                  <a:lnTo>
                    <a:pt x="1775" y="100"/>
                  </a:lnTo>
                  <a:lnTo>
                    <a:pt x="1761" y="101"/>
                  </a:lnTo>
                  <a:lnTo>
                    <a:pt x="1755" y="97"/>
                  </a:lnTo>
                  <a:lnTo>
                    <a:pt x="1754" y="94"/>
                  </a:lnTo>
                  <a:lnTo>
                    <a:pt x="1754" y="90"/>
                  </a:lnTo>
                  <a:lnTo>
                    <a:pt x="1764" y="87"/>
                  </a:lnTo>
                  <a:lnTo>
                    <a:pt x="1773" y="84"/>
                  </a:lnTo>
                  <a:lnTo>
                    <a:pt x="1782" y="84"/>
                  </a:lnTo>
                  <a:lnTo>
                    <a:pt x="1790" y="86"/>
                  </a:lnTo>
                  <a:lnTo>
                    <a:pt x="1799" y="87"/>
                  </a:lnTo>
                  <a:lnTo>
                    <a:pt x="1807" y="88"/>
                  </a:lnTo>
                  <a:lnTo>
                    <a:pt x="1824" y="95"/>
                  </a:lnTo>
                  <a:lnTo>
                    <a:pt x="1839" y="104"/>
                  </a:lnTo>
                  <a:lnTo>
                    <a:pt x="1853" y="114"/>
                  </a:lnTo>
                  <a:lnTo>
                    <a:pt x="1867" y="124"/>
                  </a:lnTo>
                  <a:lnTo>
                    <a:pt x="1882" y="132"/>
                  </a:lnTo>
                  <a:lnTo>
                    <a:pt x="1884" y="138"/>
                  </a:lnTo>
                  <a:lnTo>
                    <a:pt x="1889" y="142"/>
                  </a:lnTo>
                  <a:lnTo>
                    <a:pt x="1893" y="147"/>
                  </a:lnTo>
                  <a:lnTo>
                    <a:pt x="1897" y="150"/>
                  </a:lnTo>
                  <a:lnTo>
                    <a:pt x="1908" y="157"/>
                  </a:lnTo>
                  <a:lnTo>
                    <a:pt x="1919" y="163"/>
                  </a:lnTo>
                  <a:lnTo>
                    <a:pt x="1907" y="145"/>
                  </a:lnTo>
                  <a:lnTo>
                    <a:pt x="1891" y="128"/>
                  </a:lnTo>
                  <a:lnTo>
                    <a:pt x="1874" y="111"/>
                  </a:lnTo>
                  <a:lnTo>
                    <a:pt x="1856" y="97"/>
                  </a:lnTo>
                  <a:lnTo>
                    <a:pt x="1837" y="84"/>
                  </a:lnTo>
                  <a:lnTo>
                    <a:pt x="1816" y="76"/>
                  </a:lnTo>
                  <a:lnTo>
                    <a:pt x="1804" y="72"/>
                  </a:lnTo>
                  <a:lnTo>
                    <a:pt x="1793" y="69"/>
                  </a:lnTo>
                  <a:lnTo>
                    <a:pt x="1782" y="67"/>
                  </a:lnTo>
                  <a:lnTo>
                    <a:pt x="1769" y="66"/>
                  </a:lnTo>
                  <a:lnTo>
                    <a:pt x="1766" y="62"/>
                  </a:lnTo>
                  <a:lnTo>
                    <a:pt x="1766" y="58"/>
                  </a:lnTo>
                  <a:lnTo>
                    <a:pt x="1766" y="55"/>
                  </a:lnTo>
                  <a:lnTo>
                    <a:pt x="1769" y="52"/>
                  </a:lnTo>
                  <a:lnTo>
                    <a:pt x="1776" y="46"/>
                  </a:lnTo>
                  <a:lnTo>
                    <a:pt x="1779" y="44"/>
                  </a:lnTo>
                  <a:lnTo>
                    <a:pt x="1782" y="41"/>
                  </a:lnTo>
                  <a:lnTo>
                    <a:pt x="1758" y="31"/>
                  </a:lnTo>
                  <a:lnTo>
                    <a:pt x="1731" y="22"/>
                  </a:lnTo>
                  <a:lnTo>
                    <a:pt x="1705" y="17"/>
                  </a:lnTo>
                  <a:lnTo>
                    <a:pt x="1677" y="14"/>
                  </a:lnTo>
                  <a:lnTo>
                    <a:pt x="1648" y="13"/>
                  </a:lnTo>
                  <a:lnTo>
                    <a:pt x="1634" y="14"/>
                  </a:lnTo>
                  <a:lnTo>
                    <a:pt x="1620" y="15"/>
                  </a:lnTo>
                  <a:lnTo>
                    <a:pt x="1606" y="18"/>
                  </a:lnTo>
                  <a:lnTo>
                    <a:pt x="1592" y="21"/>
                  </a:lnTo>
                  <a:lnTo>
                    <a:pt x="1578" y="27"/>
                  </a:lnTo>
                  <a:lnTo>
                    <a:pt x="1564" y="31"/>
                  </a:lnTo>
                  <a:lnTo>
                    <a:pt x="1560" y="38"/>
                  </a:lnTo>
                  <a:lnTo>
                    <a:pt x="1554" y="44"/>
                  </a:lnTo>
                  <a:lnTo>
                    <a:pt x="1542" y="55"/>
                  </a:lnTo>
                  <a:lnTo>
                    <a:pt x="1549" y="59"/>
                  </a:lnTo>
                  <a:lnTo>
                    <a:pt x="1556" y="62"/>
                  </a:lnTo>
                  <a:lnTo>
                    <a:pt x="1563" y="66"/>
                  </a:lnTo>
                  <a:lnTo>
                    <a:pt x="1568" y="72"/>
                  </a:lnTo>
                  <a:lnTo>
                    <a:pt x="1566" y="79"/>
                  </a:lnTo>
                  <a:lnTo>
                    <a:pt x="1564" y="83"/>
                  </a:lnTo>
                  <a:lnTo>
                    <a:pt x="1560" y="84"/>
                  </a:lnTo>
                  <a:lnTo>
                    <a:pt x="1557" y="84"/>
                  </a:lnTo>
                  <a:lnTo>
                    <a:pt x="1554" y="83"/>
                  </a:lnTo>
                  <a:lnTo>
                    <a:pt x="1550" y="80"/>
                  </a:lnTo>
                  <a:lnTo>
                    <a:pt x="1546" y="76"/>
                  </a:lnTo>
                  <a:lnTo>
                    <a:pt x="1542" y="72"/>
                  </a:lnTo>
                  <a:lnTo>
                    <a:pt x="1531" y="65"/>
                  </a:lnTo>
                  <a:lnTo>
                    <a:pt x="1517" y="58"/>
                  </a:lnTo>
                  <a:lnTo>
                    <a:pt x="1501" y="52"/>
                  </a:lnTo>
                  <a:lnTo>
                    <a:pt x="1484" y="46"/>
                  </a:lnTo>
                  <a:lnTo>
                    <a:pt x="1467" y="42"/>
                  </a:lnTo>
                  <a:lnTo>
                    <a:pt x="1449" y="38"/>
                  </a:lnTo>
                  <a:lnTo>
                    <a:pt x="1432" y="37"/>
                  </a:lnTo>
                  <a:lnTo>
                    <a:pt x="1417" y="37"/>
                  </a:lnTo>
                  <a:lnTo>
                    <a:pt x="1389" y="44"/>
                  </a:lnTo>
                  <a:lnTo>
                    <a:pt x="1362" y="51"/>
                  </a:lnTo>
                  <a:lnTo>
                    <a:pt x="1342" y="56"/>
                  </a:lnTo>
                  <a:lnTo>
                    <a:pt x="1326" y="63"/>
                  </a:lnTo>
                  <a:lnTo>
                    <a:pt x="1309" y="72"/>
                  </a:lnTo>
                  <a:lnTo>
                    <a:pt x="1293" y="81"/>
                  </a:lnTo>
                  <a:lnTo>
                    <a:pt x="1279" y="93"/>
                  </a:lnTo>
                  <a:lnTo>
                    <a:pt x="1265" y="107"/>
                  </a:lnTo>
                  <a:lnTo>
                    <a:pt x="1253" y="119"/>
                  </a:lnTo>
                  <a:lnTo>
                    <a:pt x="1241" y="135"/>
                  </a:lnTo>
                  <a:lnTo>
                    <a:pt x="1230" y="150"/>
                  </a:lnTo>
                  <a:lnTo>
                    <a:pt x="1219" y="166"/>
                  </a:lnTo>
                  <a:lnTo>
                    <a:pt x="1201" y="199"/>
                  </a:lnTo>
                  <a:lnTo>
                    <a:pt x="1184" y="234"/>
                  </a:lnTo>
                  <a:lnTo>
                    <a:pt x="1168" y="268"/>
                  </a:lnTo>
                  <a:lnTo>
                    <a:pt x="1157" y="289"/>
                  </a:lnTo>
                  <a:lnTo>
                    <a:pt x="1147" y="306"/>
                  </a:lnTo>
                  <a:lnTo>
                    <a:pt x="1136" y="323"/>
                  </a:lnTo>
                  <a:lnTo>
                    <a:pt x="1123" y="340"/>
                  </a:lnTo>
                  <a:lnTo>
                    <a:pt x="1112" y="354"/>
                  </a:lnTo>
                  <a:lnTo>
                    <a:pt x="1098" y="366"/>
                  </a:lnTo>
                  <a:lnTo>
                    <a:pt x="1083" y="379"/>
                  </a:lnTo>
                  <a:lnTo>
                    <a:pt x="1066" y="389"/>
                  </a:lnTo>
                  <a:lnTo>
                    <a:pt x="1046" y="397"/>
                  </a:lnTo>
                  <a:lnTo>
                    <a:pt x="1038" y="400"/>
                  </a:lnTo>
                  <a:lnTo>
                    <a:pt x="1028" y="402"/>
                  </a:lnTo>
                  <a:lnTo>
                    <a:pt x="1017" y="403"/>
                  </a:lnTo>
                  <a:lnTo>
                    <a:pt x="1007" y="403"/>
                  </a:lnTo>
                  <a:lnTo>
                    <a:pt x="997" y="402"/>
                  </a:lnTo>
                  <a:lnTo>
                    <a:pt x="986" y="399"/>
                  </a:lnTo>
                  <a:lnTo>
                    <a:pt x="987" y="403"/>
                  </a:lnTo>
                  <a:lnTo>
                    <a:pt x="990" y="407"/>
                  </a:lnTo>
                  <a:lnTo>
                    <a:pt x="997" y="413"/>
                  </a:lnTo>
                  <a:lnTo>
                    <a:pt x="1004" y="418"/>
                  </a:lnTo>
                  <a:lnTo>
                    <a:pt x="1007" y="423"/>
                  </a:lnTo>
                  <a:lnTo>
                    <a:pt x="1008" y="427"/>
                  </a:lnTo>
                  <a:lnTo>
                    <a:pt x="1014" y="428"/>
                  </a:lnTo>
                  <a:lnTo>
                    <a:pt x="1018" y="430"/>
                  </a:lnTo>
                  <a:lnTo>
                    <a:pt x="1025" y="435"/>
                  </a:lnTo>
                  <a:lnTo>
                    <a:pt x="1031" y="442"/>
                  </a:lnTo>
                  <a:lnTo>
                    <a:pt x="1038" y="448"/>
                  </a:lnTo>
                  <a:lnTo>
                    <a:pt x="1046" y="451"/>
                  </a:lnTo>
                  <a:lnTo>
                    <a:pt x="1053" y="451"/>
                  </a:lnTo>
                  <a:lnTo>
                    <a:pt x="1057" y="452"/>
                  </a:lnTo>
                  <a:lnTo>
                    <a:pt x="1062" y="453"/>
                  </a:lnTo>
                  <a:lnTo>
                    <a:pt x="1064" y="456"/>
                  </a:lnTo>
                  <a:lnTo>
                    <a:pt x="1066" y="461"/>
                  </a:lnTo>
                  <a:lnTo>
                    <a:pt x="1062" y="463"/>
                  </a:lnTo>
                  <a:lnTo>
                    <a:pt x="1057" y="466"/>
                  </a:lnTo>
                  <a:lnTo>
                    <a:pt x="1046" y="469"/>
                  </a:lnTo>
                  <a:lnTo>
                    <a:pt x="1035" y="469"/>
                  </a:lnTo>
                  <a:lnTo>
                    <a:pt x="1022" y="468"/>
                  </a:lnTo>
                  <a:lnTo>
                    <a:pt x="1010" y="465"/>
                  </a:lnTo>
                  <a:lnTo>
                    <a:pt x="997" y="462"/>
                  </a:lnTo>
                  <a:lnTo>
                    <a:pt x="977" y="455"/>
                  </a:lnTo>
                  <a:lnTo>
                    <a:pt x="984" y="476"/>
                  </a:lnTo>
                  <a:lnTo>
                    <a:pt x="990" y="497"/>
                  </a:lnTo>
                  <a:lnTo>
                    <a:pt x="997" y="515"/>
                  </a:lnTo>
                  <a:lnTo>
                    <a:pt x="1001" y="524"/>
                  </a:lnTo>
                  <a:lnTo>
                    <a:pt x="1007" y="532"/>
                  </a:lnTo>
                  <a:lnTo>
                    <a:pt x="1015" y="541"/>
                  </a:lnTo>
                  <a:lnTo>
                    <a:pt x="1027" y="549"/>
                  </a:lnTo>
                  <a:lnTo>
                    <a:pt x="1038" y="559"/>
                  </a:lnTo>
                  <a:lnTo>
                    <a:pt x="1050" y="569"/>
                  </a:lnTo>
                  <a:lnTo>
                    <a:pt x="1064" y="577"/>
                  </a:lnTo>
                  <a:lnTo>
                    <a:pt x="1079" y="584"/>
                  </a:lnTo>
                  <a:lnTo>
                    <a:pt x="1094" y="590"/>
                  </a:lnTo>
                  <a:lnTo>
                    <a:pt x="1109" y="591"/>
                  </a:lnTo>
                  <a:lnTo>
                    <a:pt x="1118" y="591"/>
                  </a:lnTo>
                  <a:lnTo>
                    <a:pt x="1126" y="591"/>
                  </a:lnTo>
                  <a:lnTo>
                    <a:pt x="1135" y="588"/>
                  </a:lnTo>
                  <a:lnTo>
                    <a:pt x="1143" y="587"/>
                  </a:lnTo>
                  <a:lnTo>
                    <a:pt x="1147" y="588"/>
                  </a:lnTo>
                  <a:lnTo>
                    <a:pt x="1150" y="590"/>
                  </a:lnTo>
                  <a:lnTo>
                    <a:pt x="1153" y="592"/>
                  </a:lnTo>
                  <a:lnTo>
                    <a:pt x="1153" y="595"/>
                  </a:lnTo>
                  <a:lnTo>
                    <a:pt x="1153" y="602"/>
                  </a:lnTo>
                  <a:lnTo>
                    <a:pt x="1150" y="611"/>
                  </a:lnTo>
                  <a:lnTo>
                    <a:pt x="1130" y="615"/>
                  </a:lnTo>
                  <a:lnTo>
                    <a:pt x="1109" y="621"/>
                  </a:lnTo>
                  <a:lnTo>
                    <a:pt x="1097" y="622"/>
                  </a:lnTo>
                  <a:lnTo>
                    <a:pt x="1086" y="623"/>
                  </a:lnTo>
                  <a:lnTo>
                    <a:pt x="1076" y="625"/>
                  </a:lnTo>
                  <a:lnTo>
                    <a:pt x="1064" y="623"/>
                  </a:lnTo>
                  <a:lnTo>
                    <a:pt x="1074" y="633"/>
                  </a:lnTo>
                  <a:lnTo>
                    <a:pt x="1086" y="644"/>
                  </a:lnTo>
                  <a:lnTo>
                    <a:pt x="1100" y="654"/>
                  </a:lnTo>
                  <a:lnTo>
                    <a:pt x="1114" y="664"/>
                  </a:lnTo>
                  <a:lnTo>
                    <a:pt x="1130" y="673"/>
                  </a:lnTo>
                  <a:lnTo>
                    <a:pt x="1146" y="680"/>
                  </a:lnTo>
                  <a:lnTo>
                    <a:pt x="1163" y="684"/>
                  </a:lnTo>
                  <a:lnTo>
                    <a:pt x="1180" y="688"/>
                  </a:lnTo>
                  <a:lnTo>
                    <a:pt x="1189" y="688"/>
                  </a:lnTo>
                  <a:lnTo>
                    <a:pt x="1201" y="688"/>
                  </a:lnTo>
                  <a:lnTo>
                    <a:pt x="1222" y="687"/>
                  </a:lnTo>
                  <a:lnTo>
                    <a:pt x="1232" y="685"/>
                  </a:lnTo>
                  <a:lnTo>
                    <a:pt x="1240" y="687"/>
                  </a:lnTo>
                  <a:lnTo>
                    <a:pt x="1247" y="689"/>
                  </a:lnTo>
                  <a:lnTo>
                    <a:pt x="1251" y="694"/>
                  </a:lnTo>
                  <a:lnTo>
                    <a:pt x="1250" y="698"/>
                  </a:lnTo>
                  <a:lnTo>
                    <a:pt x="1247" y="701"/>
                  </a:lnTo>
                  <a:lnTo>
                    <a:pt x="1239" y="706"/>
                  </a:lnTo>
                  <a:lnTo>
                    <a:pt x="1230" y="712"/>
                  </a:lnTo>
                  <a:lnTo>
                    <a:pt x="1226" y="716"/>
                  </a:lnTo>
                  <a:lnTo>
                    <a:pt x="1223" y="722"/>
                  </a:lnTo>
                  <a:lnTo>
                    <a:pt x="1233" y="724"/>
                  </a:lnTo>
                  <a:lnTo>
                    <a:pt x="1243" y="724"/>
                  </a:lnTo>
                  <a:lnTo>
                    <a:pt x="1251" y="723"/>
                  </a:lnTo>
                  <a:lnTo>
                    <a:pt x="1261" y="720"/>
                  </a:lnTo>
                  <a:lnTo>
                    <a:pt x="1271" y="719"/>
                  </a:lnTo>
                  <a:lnTo>
                    <a:pt x="1279" y="717"/>
                  </a:lnTo>
                  <a:lnTo>
                    <a:pt x="1288" y="717"/>
                  </a:lnTo>
                  <a:lnTo>
                    <a:pt x="1298" y="719"/>
                  </a:lnTo>
                  <a:lnTo>
                    <a:pt x="1299" y="723"/>
                  </a:lnTo>
                  <a:lnTo>
                    <a:pt x="1299" y="727"/>
                  </a:lnTo>
                  <a:lnTo>
                    <a:pt x="1298" y="737"/>
                  </a:lnTo>
                  <a:lnTo>
                    <a:pt x="1327" y="740"/>
                  </a:lnTo>
                  <a:lnTo>
                    <a:pt x="1354" y="743"/>
                  </a:lnTo>
                  <a:lnTo>
                    <a:pt x="1368" y="744"/>
                  </a:lnTo>
                  <a:lnTo>
                    <a:pt x="1382" y="743"/>
                  </a:lnTo>
                  <a:lnTo>
                    <a:pt x="1396" y="741"/>
                  </a:lnTo>
                  <a:lnTo>
                    <a:pt x="1410" y="737"/>
                  </a:lnTo>
                  <a:lnTo>
                    <a:pt x="1401" y="730"/>
                  </a:lnTo>
                  <a:lnTo>
                    <a:pt x="1393" y="726"/>
                  </a:lnTo>
                  <a:lnTo>
                    <a:pt x="1386" y="719"/>
                  </a:lnTo>
                  <a:lnTo>
                    <a:pt x="1383" y="715"/>
                  </a:lnTo>
                  <a:lnTo>
                    <a:pt x="1382" y="710"/>
                  </a:lnTo>
                  <a:lnTo>
                    <a:pt x="1372" y="712"/>
                  </a:lnTo>
                  <a:lnTo>
                    <a:pt x="1363" y="713"/>
                  </a:lnTo>
                  <a:lnTo>
                    <a:pt x="1354" y="712"/>
                  </a:lnTo>
                  <a:lnTo>
                    <a:pt x="1344" y="710"/>
                  </a:lnTo>
                  <a:lnTo>
                    <a:pt x="1334" y="708"/>
                  </a:lnTo>
                  <a:lnTo>
                    <a:pt x="1326" y="705"/>
                  </a:lnTo>
                  <a:lnTo>
                    <a:pt x="1316" y="699"/>
                  </a:lnTo>
                  <a:lnTo>
                    <a:pt x="1309" y="695"/>
                  </a:lnTo>
                  <a:lnTo>
                    <a:pt x="1302" y="688"/>
                  </a:lnTo>
                  <a:lnTo>
                    <a:pt x="1295" y="681"/>
                  </a:lnTo>
                  <a:lnTo>
                    <a:pt x="1291" y="674"/>
                  </a:lnTo>
                  <a:lnTo>
                    <a:pt x="1286" y="666"/>
                  </a:lnTo>
                  <a:lnTo>
                    <a:pt x="1285" y="657"/>
                  </a:lnTo>
                  <a:lnTo>
                    <a:pt x="1285" y="649"/>
                  </a:lnTo>
                  <a:lnTo>
                    <a:pt x="1286" y="639"/>
                  </a:lnTo>
                  <a:lnTo>
                    <a:pt x="1291" y="630"/>
                  </a:lnTo>
                  <a:lnTo>
                    <a:pt x="1269" y="629"/>
                  </a:lnTo>
                  <a:lnTo>
                    <a:pt x="1248" y="626"/>
                  </a:lnTo>
                  <a:lnTo>
                    <a:pt x="1229" y="622"/>
                  </a:lnTo>
                  <a:lnTo>
                    <a:pt x="1209" y="618"/>
                  </a:lnTo>
                  <a:lnTo>
                    <a:pt x="1192" y="611"/>
                  </a:lnTo>
                  <a:lnTo>
                    <a:pt x="1177" y="601"/>
                  </a:lnTo>
                  <a:lnTo>
                    <a:pt x="1170" y="595"/>
                  </a:lnTo>
                  <a:lnTo>
                    <a:pt x="1164" y="590"/>
                  </a:lnTo>
                  <a:lnTo>
                    <a:pt x="1159" y="583"/>
                  </a:lnTo>
                  <a:lnTo>
                    <a:pt x="1154" y="576"/>
                  </a:lnTo>
                  <a:lnTo>
                    <a:pt x="1156" y="573"/>
                  </a:lnTo>
                  <a:lnTo>
                    <a:pt x="1160" y="571"/>
                  </a:lnTo>
                  <a:lnTo>
                    <a:pt x="1167" y="570"/>
                  </a:lnTo>
                  <a:lnTo>
                    <a:pt x="1175" y="570"/>
                  </a:lnTo>
                  <a:lnTo>
                    <a:pt x="1185" y="571"/>
                  </a:lnTo>
                  <a:lnTo>
                    <a:pt x="1195" y="571"/>
                  </a:lnTo>
                  <a:lnTo>
                    <a:pt x="1203" y="570"/>
                  </a:lnTo>
                  <a:lnTo>
                    <a:pt x="1208" y="569"/>
                  </a:lnTo>
                  <a:lnTo>
                    <a:pt x="1210" y="567"/>
                  </a:lnTo>
                  <a:lnTo>
                    <a:pt x="1215" y="564"/>
                  </a:lnTo>
                  <a:lnTo>
                    <a:pt x="1216" y="560"/>
                  </a:lnTo>
                  <a:lnTo>
                    <a:pt x="1206" y="556"/>
                  </a:lnTo>
                  <a:lnTo>
                    <a:pt x="1195" y="550"/>
                  </a:lnTo>
                  <a:lnTo>
                    <a:pt x="1185" y="545"/>
                  </a:lnTo>
                  <a:lnTo>
                    <a:pt x="1175" y="538"/>
                  </a:lnTo>
                  <a:lnTo>
                    <a:pt x="1167" y="529"/>
                  </a:lnTo>
                  <a:lnTo>
                    <a:pt x="1159" y="521"/>
                  </a:lnTo>
                  <a:lnTo>
                    <a:pt x="1152" y="512"/>
                  </a:lnTo>
                  <a:lnTo>
                    <a:pt x="1147" y="503"/>
                  </a:lnTo>
                  <a:lnTo>
                    <a:pt x="1143" y="494"/>
                  </a:lnTo>
                  <a:lnTo>
                    <a:pt x="1139" y="483"/>
                  </a:lnTo>
                  <a:lnTo>
                    <a:pt x="1137" y="477"/>
                  </a:lnTo>
                  <a:lnTo>
                    <a:pt x="1137" y="473"/>
                  </a:lnTo>
                  <a:lnTo>
                    <a:pt x="1137" y="468"/>
                  </a:lnTo>
                  <a:lnTo>
                    <a:pt x="1140" y="462"/>
                  </a:lnTo>
                  <a:lnTo>
                    <a:pt x="1146" y="462"/>
                  </a:lnTo>
                  <a:lnTo>
                    <a:pt x="1150" y="465"/>
                  </a:lnTo>
                  <a:lnTo>
                    <a:pt x="1153" y="469"/>
                  </a:lnTo>
                  <a:lnTo>
                    <a:pt x="1154" y="475"/>
                  </a:lnTo>
                  <a:lnTo>
                    <a:pt x="1157" y="479"/>
                  </a:lnTo>
                  <a:lnTo>
                    <a:pt x="1160" y="483"/>
                  </a:lnTo>
                  <a:lnTo>
                    <a:pt x="1163" y="486"/>
                  </a:lnTo>
                  <a:lnTo>
                    <a:pt x="1170" y="484"/>
                  </a:lnTo>
                  <a:lnTo>
                    <a:pt x="1163" y="476"/>
                  </a:lnTo>
                  <a:lnTo>
                    <a:pt x="1156" y="468"/>
                  </a:lnTo>
                  <a:lnTo>
                    <a:pt x="1150" y="458"/>
                  </a:lnTo>
                  <a:lnTo>
                    <a:pt x="1147" y="446"/>
                  </a:lnTo>
                  <a:lnTo>
                    <a:pt x="1143" y="432"/>
                  </a:lnTo>
                  <a:lnTo>
                    <a:pt x="1140" y="417"/>
                  </a:lnTo>
                  <a:lnTo>
                    <a:pt x="1140" y="400"/>
                  </a:lnTo>
                  <a:lnTo>
                    <a:pt x="1140" y="395"/>
                  </a:lnTo>
                  <a:lnTo>
                    <a:pt x="1143" y="390"/>
                  </a:lnTo>
                  <a:lnTo>
                    <a:pt x="1145" y="393"/>
                  </a:lnTo>
                  <a:lnTo>
                    <a:pt x="1147" y="396"/>
                  </a:lnTo>
                  <a:lnTo>
                    <a:pt x="1153" y="402"/>
                  </a:lnTo>
                  <a:lnTo>
                    <a:pt x="1156" y="404"/>
                  </a:lnTo>
                  <a:lnTo>
                    <a:pt x="1156" y="407"/>
                  </a:lnTo>
                  <a:lnTo>
                    <a:pt x="1156" y="411"/>
                  </a:lnTo>
                  <a:lnTo>
                    <a:pt x="1154" y="414"/>
                  </a:lnTo>
                  <a:lnTo>
                    <a:pt x="1166" y="424"/>
                  </a:lnTo>
                  <a:lnTo>
                    <a:pt x="1177" y="430"/>
                  </a:lnTo>
                  <a:lnTo>
                    <a:pt x="1189" y="434"/>
                  </a:lnTo>
                  <a:lnTo>
                    <a:pt x="1201" y="435"/>
                  </a:lnTo>
                  <a:lnTo>
                    <a:pt x="1213" y="434"/>
                  </a:lnTo>
                  <a:lnTo>
                    <a:pt x="1226" y="432"/>
                  </a:lnTo>
                  <a:lnTo>
                    <a:pt x="1237" y="427"/>
                  </a:lnTo>
                  <a:lnTo>
                    <a:pt x="1248" y="421"/>
                  </a:lnTo>
                  <a:lnTo>
                    <a:pt x="1260" y="414"/>
                  </a:lnTo>
                  <a:lnTo>
                    <a:pt x="1269" y="406"/>
                  </a:lnTo>
                  <a:lnTo>
                    <a:pt x="1279" y="396"/>
                  </a:lnTo>
                  <a:lnTo>
                    <a:pt x="1288" y="386"/>
                  </a:lnTo>
                  <a:lnTo>
                    <a:pt x="1296" y="376"/>
                  </a:lnTo>
                  <a:lnTo>
                    <a:pt x="1303" y="365"/>
                  </a:lnTo>
                  <a:lnTo>
                    <a:pt x="1309" y="352"/>
                  </a:lnTo>
                  <a:lnTo>
                    <a:pt x="1313" y="341"/>
                  </a:lnTo>
                  <a:lnTo>
                    <a:pt x="1317" y="322"/>
                  </a:lnTo>
                  <a:lnTo>
                    <a:pt x="1321" y="299"/>
                  </a:lnTo>
                  <a:lnTo>
                    <a:pt x="1324" y="278"/>
                  </a:lnTo>
                  <a:lnTo>
                    <a:pt x="1327" y="268"/>
                  </a:lnTo>
                  <a:lnTo>
                    <a:pt x="1330" y="258"/>
                  </a:lnTo>
                  <a:lnTo>
                    <a:pt x="1337" y="253"/>
                  </a:lnTo>
                  <a:lnTo>
                    <a:pt x="1344" y="246"/>
                  </a:lnTo>
                  <a:lnTo>
                    <a:pt x="1349" y="237"/>
                  </a:lnTo>
                  <a:lnTo>
                    <a:pt x="1354" y="232"/>
                  </a:lnTo>
                  <a:lnTo>
                    <a:pt x="1349" y="233"/>
                  </a:lnTo>
                  <a:lnTo>
                    <a:pt x="1345" y="237"/>
                  </a:lnTo>
                  <a:lnTo>
                    <a:pt x="1338" y="244"/>
                  </a:lnTo>
                  <a:lnTo>
                    <a:pt x="1334" y="247"/>
                  </a:lnTo>
                  <a:lnTo>
                    <a:pt x="1330" y="249"/>
                  </a:lnTo>
                  <a:lnTo>
                    <a:pt x="1326" y="246"/>
                  </a:lnTo>
                  <a:lnTo>
                    <a:pt x="1321" y="241"/>
                  </a:lnTo>
                  <a:lnTo>
                    <a:pt x="1333" y="223"/>
                  </a:lnTo>
                  <a:lnTo>
                    <a:pt x="1347" y="204"/>
                  </a:lnTo>
                  <a:lnTo>
                    <a:pt x="1362" y="185"/>
                  </a:lnTo>
                  <a:lnTo>
                    <a:pt x="1380" y="167"/>
                  </a:lnTo>
                  <a:lnTo>
                    <a:pt x="1400" y="152"/>
                  </a:lnTo>
                  <a:lnTo>
                    <a:pt x="1421" y="138"/>
                  </a:lnTo>
                  <a:lnTo>
                    <a:pt x="1432" y="131"/>
                  </a:lnTo>
                  <a:lnTo>
                    <a:pt x="1445" y="125"/>
                  </a:lnTo>
                  <a:lnTo>
                    <a:pt x="1458" y="121"/>
                  </a:lnTo>
                  <a:lnTo>
                    <a:pt x="1470" y="118"/>
                  </a:lnTo>
                  <a:lnTo>
                    <a:pt x="1502" y="111"/>
                  </a:lnTo>
                  <a:lnTo>
                    <a:pt x="1535" y="107"/>
                  </a:lnTo>
                  <a:lnTo>
                    <a:pt x="1567" y="105"/>
                  </a:lnTo>
                  <a:lnTo>
                    <a:pt x="1602" y="104"/>
                  </a:lnTo>
                  <a:lnTo>
                    <a:pt x="1611" y="102"/>
                  </a:lnTo>
                  <a:lnTo>
                    <a:pt x="1618" y="102"/>
                  </a:lnTo>
                  <a:lnTo>
                    <a:pt x="1620" y="104"/>
                  </a:lnTo>
                  <a:lnTo>
                    <a:pt x="1623" y="105"/>
                  </a:lnTo>
                  <a:lnTo>
                    <a:pt x="1625" y="110"/>
                  </a:lnTo>
                  <a:lnTo>
                    <a:pt x="1626" y="115"/>
                  </a:lnTo>
                  <a:lnTo>
                    <a:pt x="1622" y="119"/>
                  </a:lnTo>
                  <a:lnTo>
                    <a:pt x="1619" y="121"/>
                  </a:lnTo>
                  <a:lnTo>
                    <a:pt x="1616" y="122"/>
                  </a:lnTo>
                  <a:lnTo>
                    <a:pt x="1613" y="122"/>
                  </a:lnTo>
                  <a:lnTo>
                    <a:pt x="1606" y="119"/>
                  </a:lnTo>
                  <a:lnTo>
                    <a:pt x="1599" y="118"/>
                  </a:lnTo>
                  <a:lnTo>
                    <a:pt x="1587" y="117"/>
                  </a:lnTo>
                  <a:lnTo>
                    <a:pt x="1575" y="117"/>
                  </a:lnTo>
                  <a:lnTo>
                    <a:pt x="1554" y="118"/>
                  </a:lnTo>
                  <a:lnTo>
                    <a:pt x="1535" y="122"/>
                  </a:lnTo>
                  <a:lnTo>
                    <a:pt x="1517" y="125"/>
                  </a:lnTo>
                  <a:lnTo>
                    <a:pt x="1490" y="128"/>
                  </a:lnTo>
                  <a:lnTo>
                    <a:pt x="1466" y="135"/>
                  </a:lnTo>
                  <a:lnTo>
                    <a:pt x="1444" y="143"/>
                  </a:lnTo>
                  <a:lnTo>
                    <a:pt x="1422" y="153"/>
                  </a:lnTo>
                  <a:lnTo>
                    <a:pt x="1403" y="166"/>
                  </a:lnTo>
                  <a:lnTo>
                    <a:pt x="1385" y="181"/>
                  </a:lnTo>
                  <a:lnTo>
                    <a:pt x="1369" y="198"/>
                  </a:lnTo>
                  <a:lnTo>
                    <a:pt x="1356" y="215"/>
                  </a:lnTo>
                  <a:lnTo>
                    <a:pt x="1363" y="215"/>
                  </a:lnTo>
                  <a:lnTo>
                    <a:pt x="1371" y="212"/>
                  </a:lnTo>
                  <a:lnTo>
                    <a:pt x="1376" y="209"/>
                  </a:lnTo>
                  <a:lnTo>
                    <a:pt x="1379" y="205"/>
                  </a:lnTo>
                  <a:lnTo>
                    <a:pt x="1387" y="208"/>
                  </a:lnTo>
                  <a:lnTo>
                    <a:pt x="1390" y="209"/>
                  </a:lnTo>
                  <a:lnTo>
                    <a:pt x="1392" y="212"/>
                  </a:lnTo>
                  <a:lnTo>
                    <a:pt x="1393" y="215"/>
                  </a:lnTo>
                  <a:lnTo>
                    <a:pt x="1393" y="218"/>
                  </a:lnTo>
                  <a:lnTo>
                    <a:pt x="1390" y="226"/>
                  </a:lnTo>
                  <a:lnTo>
                    <a:pt x="1386" y="226"/>
                  </a:lnTo>
                  <a:lnTo>
                    <a:pt x="1383" y="227"/>
                  </a:lnTo>
                  <a:lnTo>
                    <a:pt x="1380" y="229"/>
                  </a:lnTo>
                  <a:lnTo>
                    <a:pt x="1378" y="229"/>
                  </a:lnTo>
                  <a:lnTo>
                    <a:pt x="1371" y="234"/>
                  </a:lnTo>
                  <a:lnTo>
                    <a:pt x="1365" y="239"/>
                  </a:lnTo>
                  <a:lnTo>
                    <a:pt x="1356" y="250"/>
                  </a:lnTo>
                  <a:lnTo>
                    <a:pt x="1348" y="264"/>
                  </a:lnTo>
                  <a:lnTo>
                    <a:pt x="1344" y="278"/>
                  </a:lnTo>
                  <a:lnTo>
                    <a:pt x="1340" y="292"/>
                  </a:lnTo>
                  <a:lnTo>
                    <a:pt x="1335" y="307"/>
                  </a:lnTo>
                  <a:lnTo>
                    <a:pt x="1328" y="340"/>
                  </a:lnTo>
                  <a:lnTo>
                    <a:pt x="1323" y="357"/>
                  </a:lnTo>
                  <a:lnTo>
                    <a:pt x="1316" y="373"/>
                  </a:lnTo>
                  <a:lnTo>
                    <a:pt x="1307" y="388"/>
                  </a:lnTo>
                  <a:lnTo>
                    <a:pt x="1296" y="402"/>
                  </a:lnTo>
                  <a:lnTo>
                    <a:pt x="1285" y="414"/>
                  </a:lnTo>
                  <a:lnTo>
                    <a:pt x="1272" y="424"/>
                  </a:lnTo>
                  <a:lnTo>
                    <a:pt x="1260" y="434"/>
                  </a:lnTo>
                  <a:lnTo>
                    <a:pt x="1244" y="442"/>
                  </a:lnTo>
                  <a:lnTo>
                    <a:pt x="1240" y="444"/>
                  </a:lnTo>
                  <a:lnTo>
                    <a:pt x="1234" y="445"/>
                  </a:lnTo>
                  <a:lnTo>
                    <a:pt x="1225" y="449"/>
                  </a:lnTo>
                  <a:lnTo>
                    <a:pt x="1213" y="453"/>
                  </a:lnTo>
                  <a:lnTo>
                    <a:pt x="1208" y="455"/>
                  </a:lnTo>
                  <a:lnTo>
                    <a:pt x="1201" y="455"/>
                  </a:lnTo>
                  <a:lnTo>
                    <a:pt x="1195" y="455"/>
                  </a:lnTo>
                  <a:lnTo>
                    <a:pt x="1189" y="453"/>
                  </a:lnTo>
                  <a:lnTo>
                    <a:pt x="1178" y="448"/>
                  </a:lnTo>
                  <a:lnTo>
                    <a:pt x="1168" y="445"/>
                  </a:lnTo>
                  <a:lnTo>
                    <a:pt x="1164" y="444"/>
                  </a:lnTo>
                  <a:lnTo>
                    <a:pt x="1159" y="442"/>
                  </a:lnTo>
                  <a:lnTo>
                    <a:pt x="1163" y="452"/>
                  </a:lnTo>
                  <a:lnTo>
                    <a:pt x="1167" y="462"/>
                  </a:lnTo>
                  <a:lnTo>
                    <a:pt x="1171" y="469"/>
                  </a:lnTo>
                  <a:lnTo>
                    <a:pt x="1178" y="476"/>
                  </a:lnTo>
                  <a:lnTo>
                    <a:pt x="1185" y="482"/>
                  </a:lnTo>
                  <a:lnTo>
                    <a:pt x="1192" y="486"/>
                  </a:lnTo>
                  <a:lnTo>
                    <a:pt x="1202" y="489"/>
                  </a:lnTo>
                  <a:lnTo>
                    <a:pt x="1212" y="490"/>
                  </a:lnTo>
                  <a:lnTo>
                    <a:pt x="1208" y="496"/>
                  </a:lnTo>
                  <a:lnTo>
                    <a:pt x="1203" y="500"/>
                  </a:lnTo>
                  <a:lnTo>
                    <a:pt x="1196" y="501"/>
                  </a:lnTo>
                  <a:lnTo>
                    <a:pt x="1188" y="503"/>
                  </a:lnTo>
                  <a:lnTo>
                    <a:pt x="1180" y="501"/>
                  </a:lnTo>
                  <a:lnTo>
                    <a:pt x="1173" y="500"/>
                  </a:lnTo>
                  <a:lnTo>
                    <a:pt x="1159" y="496"/>
                  </a:lnTo>
                  <a:lnTo>
                    <a:pt x="1166" y="507"/>
                  </a:lnTo>
                  <a:lnTo>
                    <a:pt x="1173" y="518"/>
                  </a:lnTo>
                  <a:lnTo>
                    <a:pt x="1181" y="527"/>
                  </a:lnTo>
                  <a:lnTo>
                    <a:pt x="1191" y="534"/>
                  </a:lnTo>
                  <a:lnTo>
                    <a:pt x="1202" y="539"/>
                  </a:lnTo>
                  <a:lnTo>
                    <a:pt x="1215" y="543"/>
                  </a:lnTo>
                  <a:lnTo>
                    <a:pt x="1227" y="546"/>
                  </a:lnTo>
                  <a:lnTo>
                    <a:pt x="1241" y="548"/>
                  </a:lnTo>
                  <a:lnTo>
                    <a:pt x="1239" y="557"/>
                  </a:lnTo>
                  <a:lnTo>
                    <a:pt x="1233" y="564"/>
                  </a:lnTo>
                  <a:lnTo>
                    <a:pt x="1226" y="570"/>
                  </a:lnTo>
                  <a:lnTo>
                    <a:pt x="1218" y="574"/>
                  </a:lnTo>
                  <a:lnTo>
                    <a:pt x="1209" y="578"/>
                  </a:lnTo>
                  <a:lnTo>
                    <a:pt x="1199" y="581"/>
                  </a:lnTo>
                  <a:lnTo>
                    <a:pt x="1181" y="584"/>
                  </a:lnTo>
                  <a:close/>
                  <a:moveTo>
                    <a:pt x="2099" y="364"/>
                  </a:moveTo>
                  <a:lnTo>
                    <a:pt x="2099" y="364"/>
                  </a:lnTo>
                  <a:lnTo>
                    <a:pt x="2082" y="361"/>
                  </a:lnTo>
                  <a:lnTo>
                    <a:pt x="2067" y="357"/>
                  </a:lnTo>
                  <a:lnTo>
                    <a:pt x="2053" y="350"/>
                  </a:lnTo>
                  <a:lnTo>
                    <a:pt x="2040" y="341"/>
                  </a:lnTo>
                  <a:lnTo>
                    <a:pt x="2028" y="333"/>
                  </a:lnTo>
                  <a:lnTo>
                    <a:pt x="2016" y="323"/>
                  </a:lnTo>
                  <a:lnTo>
                    <a:pt x="2005" y="310"/>
                  </a:lnTo>
                  <a:lnTo>
                    <a:pt x="1995" y="299"/>
                  </a:lnTo>
                  <a:lnTo>
                    <a:pt x="1978" y="274"/>
                  </a:lnTo>
                  <a:lnTo>
                    <a:pt x="1962" y="246"/>
                  </a:lnTo>
                  <a:lnTo>
                    <a:pt x="1932" y="194"/>
                  </a:lnTo>
                  <a:lnTo>
                    <a:pt x="1926" y="194"/>
                  </a:lnTo>
                  <a:lnTo>
                    <a:pt x="1926" y="195"/>
                  </a:lnTo>
                  <a:lnTo>
                    <a:pt x="1925" y="197"/>
                  </a:lnTo>
                  <a:lnTo>
                    <a:pt x="1922" y="198"/>
                  </a:lnTo>
                  <a:lnTo>
                    <a:pt x="1928" y="211"/>
                  </a:lnTo>
                  <a:lnTo>
                    <a:pt x="1935" y="223"/>
                  </a:lnTo>
                  <a:lnTo>
                    <a:pt x="1950" y="250"/>
                  </a:lnTo>
                  <a:lnTo>
                    <a:pt x="1959" y="264"/>
                  </a:lnTo>
                  <a:lnTo>
                    <a:pt x="1964" y="278"/>
                  </a:lnTo>
                  <a:lnTo>
                    <a:pt x="1970" y="293"/>
                  </a:lnTo>
                  <a:lnTo>
                    <a:pt x="1974" y="307"/>
                  </a:lnTo>
                  <a:lnTo>
                    <a:pt x="1977" y="329"/>
                  </a:lnTo>
                  <a:lnTo>
                    <a:pt x="1977" y="347"/>
                  </a:lnTo>
                  <a:lnTo>
                    <a:pt x="1976" y="365"/>
                  </a:lnTo>
                  <a:lnTo>
                    <a:pt x="1971" y="382"/>
                  </a:lnTo>
                  <a:lnTo>
                    <a:pt x="1966" y="399"/>
                  </a:lnTo>
                  <a:lnTo>
                    <a:pt x="1960" y="416"/>
                  </a:lnTo>
                  <a:lnTo>
                    <a:pt x="1945" y="448"/>
                  </a:lnTo>
                  <a:lnTo>
                    <a:pt x="1939" y="452"/>
                  </a:lnTo>
                  <a:lnTo>
                    <a:pt x="1935" y="458"/>
                  </a:lnTo>
                  <a:lnTo>
                    <a:pt x="1931" y="463"/>
                  </a:lnTo>
                  <a:lnTo>
                    <a:pt x="1926" y="469"/>
                  </a:lnTo>
                  <a:lnTo>
                    <a:pt x="1932" y="482"/>
                  </a:lnTo>
                  <a:lnTo>
                    <a:pt x="1936" y="496"/>
                  </a:lnTo>
                  <a:lnTo>
                    <a:pt x="1938" y="510"/>
                  </a:lnTo>
                  <a:lnTo>
                    <a:pt x="1938" y="524"/>
                  </a:lnTo>
                  <a:lnTo>
                    <a:pt x="1935" y="536"/>
                  </a:lnTo>
                  <a:lnTo>
                    <a:pt x="1933" y="543"/>
                  </a:lnTo>
                  <a:lnTo>
                    <a:pt x="1929" y="549"/>
                  </a:lnTo>
                  <a:lnTo>
                    <a:pt x="1926" y="553"/>
                  </a:lnTo>
                  <a:lnTo>
                    <a:pt x="1921" y="557"/>
                  </a:lnTo>
                  <a:lnTo>
                    <a:pt x="1915" y="562"/>
                  </a:lnTo>
                  <a:lnTo>
                    <a:pt x="1908" y="563"/>
                  </a:lnTo>
                  <a:lnTo>
                    <a:pt x="1908" y="574"/>
                  </a:lnTo>
                  <a:lnTo>
                    <a:pt x="1908" y="585"/>
                  </a:lnTo>
                  <a:lnTo>
                    <a:pt x="1907" y="595"/>
                  </a:lnTo>
                  <a:lnTo>
                    <a:pt x="1904" y="604"/>
                  </a:lnTo>
                  <a:lnTo>
                    <a:pt x="1898" y="623"/>
                  </a:lnTo>
                  <a:lnTo>
                    <a:pt x="1894" y="644"/>
                  </a:lnTo>
                  <a:lnTo>
                    <a:pt x="1910" y="646"/>
                  </a:lnTo>
                  <a:lnTo>
                    <a:pt x="1925" y="646"/>
                  </a:lnTo>
                  <a:lnTo>
                    <a:pt x="1940" y="644"/>
                  </a:lnTo>
                  <a:lnTo>
                    <a:pt x="1955" y="642"/>
                  </a:lnTo>
                  <a:lnTo>
                    <a:pt x="1967" y="635"/>
                  </a:lnTo>
                  <a:lnTo>
                    <a:pt x="1978" y="628"/>
                  </a:lnTo>
                  <a:lnTo>
                    <a:pt x="1983" y="622"/>
                  </a:lnTo>
                  <a:lnTo>
                    <a:pt x="1987" y="616"/>
                  </a:lnTo>
                  <a:lnTo>
                    <a:pt x="1990" y="611"/>
                  </a:lnTo>
                  <a:lnTo>
                    <a:pt x="1992" y="604"/>
                  </a:lnTo>
                  <a:lnTo>
                    <a:pt x="1974" y="601"/>
                  </a:lnTo>
                  <a:lnTo>
                    <a:pt x="1957" y="597"/>
                  </a:lnTo>
                  <a:lnTo>
                    <a:pt x="1950" y="594"/>
                  </a:lnTo>
                  <a:lnTo>
                    <a:pt x="1945" y="591"/>
                  </a:lnTo>
                  <a:lnTo>
                    <a:pt x="1940" y="585"/>
                  </a:lnTo>
                  <a:lnTo>
                    <a:pt x="1939" y="580"/>
                  </a:lnTo>
                  <a:lnTo>
                    <a:pt x="1950" y="584"/>
                  </a:lnTo>
                  <a:lnTo>
                    <a:pt x="1960" y="587"/>
                  </a:lnTo>
                  <a:lnTo>
                    <a:pt x="1971" y="590"/>
                  </a:lnTo>
                  <a:lnTo>
                    <a:pt x="1983" y="590"/>
                  </a:lnTo>
                  <a:lnTo>
                    <a:pt x="1994" y="591"/>
                  </a:lnTo>
                  <a:lnTo>
                    <a:pt x="2005" y="590"/>
                  </a:lnTo>
                  <a:lnTo>
                    <a:pt x="2016" y="588"/>
                  </a:lnTo>
                  <a:lnTo>
                    <a:pt x="2026" y="585"/>
                  </a:lnTo>
                  <a:lnTo>
                    <a:pt x="2037" y="581"/>
                  </a:lnTo>
                  <a:lnTo>
                    <a:pt x="2047" y="577"/>
                  </a:lnTo>
                  <a:lnTo>
                    <a:pt x="2056" y="571"/>
                  </a:lnTo>
                  <a:lnTo>
                    <a:pt x="2064" y="564"/>
                  </a:lnTo>
                  <a:lnTo>
                    <a:pt x="2071" y="557"/>
                  </a:lnTo>
                  <a:lnTo>
                    <a:pt x="2077" y="549"/>
                  </a:lnTo>
                  <a:lnTo>
                    <a:pt x="2082" y="541"/>
                  </a:lnTo>
                  <a:lnTo>
                    <a:pt x="2086" y="531"/>
                  </a:lnTo>
                  <a:lnTo>
                    <a:pt x="2075" y="531"/>
                  </a:lnTo>
                  <a:lnTo>
                    <a:pt x="2065" y="529"/>
                  </a:lnTo>
                  <a:lnTo>
                    <a:pt x="2056" y="528"/>
                  </a:lnTo>
                  <a:lnTo>
                    <a:pt x="2046" y="525"/>
                  </a:lnTo>
                  <a:lnTo>
                    <a:pt x="2028" y="518"/>
                  </a:lnTo>
                  <a:lnTo>
                    <a:pt x="2011" y="510"/>
                  </a:lnTo>
                  <a:lnTo>
                    <a:pt x="1995" y="501"/>
                  </a:lnTo>
                  <a:lnTo>
                    <a:pt x="1983" y="494"/>
                  </a:lnTo>
                  <a:lnTo>
                    <a:pt x="1977" y="490"/>
                  </a:lnTo>
                  <a:lnTo>
                    <a:pt x="1974" y="484"/>
                  </a:lnTo>
                  <a:lnTo>
                    <a:pt x="1973" y="479"/>
                  </a:lnTo>
                  <a:lnTo>
                    <a:pt x="1973" y="470"/>
                  </a:lnTo>
                  <a:lnTo>
                    <a:pt x="1999" y="482"/>
                  </a:lnTo>
                  <a:lnTo>
                    <a:pt x="2012" y="486"/>
                  </a:lnTo>
                  <a:lnTo>
                    <a:pt x="2026" y="489"/>
                  </a:lnTo>
                  <a:lnTo>
                    <a:pt x="2042" y="489"/>
                  </a:lnTo>
                  <a:lnTo>
                    <a:pt x="2057" y="489"/>
                  </a:lnTo>
                  <a:lnTo>
                    <a:pt x="2070" y="486"/>
                  </a:lnTo>
                  <a:lnTo>
                    <a:pt x="2082" y="482"/>
                  </a:lnTo>
                  <a:lnTo>
                    <a:pt x="2093" y="476"/>
                  </a:lnTo>
                  <a:lnTo>
                    <a:pt x="2105" y="469"/>
                  </a:lnTo>
                  <a:lnTo>
                    <a:pt x="2113" y="461"/>
                  </a:lnTo>
                  <a:lnTo>
                    <a:pt x="2122" y="452"/>
                  </a:lnTo>
                  <a:lnTo>
                    <a:pt x="2129" y="442"/>
                  </a:lnTo>
                  <a:lnTo>
                    <a:pt x="2136" y="431"/>
                  </a:lnTo>
                  <a:lnTo>
                    <a:pt x="2141" y="420"/>
                  </a:lnTo>
                  <a:lnTo>
                    <a:pt x="2145" y="407"/>
                  </a:lnTo>
                  <a:lnTo>
                    <a:pt x="2148" y="395"/>
                  </a:lnTo>
                  <a:lnTo>
                    <a:pt x="2150" y="380"/>
                  </a:lnTo>
                  <a:lnTo>
                    <a:pt x="2151" y="368"/>
                  </a:lnTo>
                  <a:lnTo>
                    <a:pt x="2151" y="354"/>
                  </a:lnTo>
                  <a:lnTo>
                    <a:pt x="2138" y="358"/>
                  </a:lnTo>
                  <a:lnTo>
                    <a:pt x="2127" y="362"/>
                  </a:lnTo>
                  <a:lnTo>
                    <a:pt x="2115" y="365"/>
                  </a:lnTo>
                  <a:lnTo>
                    <a:pt x="2099" y="364"/>
                  </a:lnTo>
                  <a:close/>
                  <a:moveTo>
                    <a:pt x="1313" y="625"/>
                  </a:moveTo>
                  <a:lnTo>
                    <a:pt x="1313" y="625"/>
                  </a:lnTo>
                  <a:lnTo>
                    <a:pt x="1309" y="630"/>
                  </a:lnTo>
                  <a:lnTo>
                    <a:pt x="1306" y="636"/>
                  </a:lnTo>
                  <a:lnTo>
                    <a:pt x="1303" y="643"/>
                  </a:lnTo>
                  <a:lnTo>
                    <a:pt x="1303" y="649"/>
                  </a:lnTo>
                  <a:lnTo>
                    <a:pt x="1303" y="654"/>
                  </a:lnTo>
                  <a:lnTo>
                    <a:pt x="1305" y="660"/>
                  </a:lnTo>
                  <a:lnTo>
                    <a:pt x="1306" y="666"/>
                  </a:lnTo>
                  <a:lnTo>
                    <a:pt x="1309" y="671"/>
                  </a:lnTo>
                  <a:lnTo>
                    <a:pt x="1317" y="681"/>
                  </a:lnTo>
                  <a:lnTo>
                    <a:pt x="1327" y="688"/>
                  </a:lnTo>
                  <a:lnTo>
                    <a:pt x="1340" y="695"/>
                  </a:lnTo>
                  <a:lnTo>
                    <a:pt x="1351" y="698"/>
                  </a:lnTo>
                  <a:lnTo>
                    <a:pt x="1356" y="695"/>
                  </a:lnTo>
                  <a:lnTo>
                    <a:pt x="1363" y="692"/>
                  </a:lnTo>
                  <a:lnTo>
                    <a:pt x="1371" y="691"/>
                  </a:lnTo>
                  <a:lnTo>
                    <a:pt x="1376" y="688"/>
                  </a:lnTo>
                  <a:lnTo>
                    <a:pt x="1389" y="698"/>
                  </a:lnTo>
                  <a:lnTo>
                    <a:pt x="1403" y="708"/>
                  </a:lnTo>
                  <a:lnTo>
                    <a:pt x="1431" y="727"/>
                  </a:lnTo>
                  <a:lnTo>
                    <a:pt x="1459" y="744"/>
                  </a:lnTo>
                  <a:lnTo>
                    <a:pt x="1488" y="762"/>
                  </a:lnTo>
                  <a:lnTo>
                    <a:pt x="1525" y="772"/>
                  </a:lnTo>
                  <a:lnTo>
                    <a:pt x="1560" y="781"/>
                  </a:lnTo>
                  <a:lnTo>
                    <a:pt x="1577" y="785"/>
                  </a:lnTo>
                  <a:lnTo>
                    <a:pt x="1595" y="786"/>
                  </a:lnTo>
                  <a:lnTo>
                    <a:pt x="1612" y="788"/>
                  </a:lnTo>
                  <a:lnTo>
                    <a:pt x="1630" y="788"/>
                  </a:lnTo>
                  <a:lnTo>
                    <a:pt x="1644" y="790"/>
                  </a:lnTo>
                  <a:lnTo>
                    <a:pt x="1661" y="792"/>
                  </a:lnTo>
                  <a:lnTo>
                    <a:pt x="1678" y="792"/>
                  </a:lnTo>
                  <a:lnTo>
                    <a:pt x="1695" y="792"/>
                  </a:lnTo>
                  <a:lnTo>
                    <a:pt x="1710" y="789"/>
                  </a:lnTo>
                  <a:lnTo>
                    <a:pt x="1726" y="785"/>
                  </a:lnTo>
                  <a:lnTo>
                    <a:pt x="1740" y="781"/>
                  </a:lnTo>
                  <a:lnTo>
                    <a:pt x="1752" y="774"/>
                  </a:lnTo>
                  <a:lnTo>
                    <a:pt x="1757" y="774"/>
                  </a:lnTo>
                  <a:lnTo>
                    <a:pt x="1759" y="772"/>
                  </a:lnTo>
                  <a:lnTo>
                    <a:pt x="1762" y="772"/>
                  </a:lnTo>
                  <a:lnTo>
                    <a:pt x="1766" y="772"/>
                  </a:lnTo>
                  <a:lnTo>
                    <a:pt x="1803" y="734"/>
                  </a:lnTo>
                  <a:lnTo>
                    <a:pt x="1821" y="716"/>
                  </a:lnTo>
                  <a:lnTo>
                    <a:pt x="1839" y="695"/>
                  </a:lnTo>
                  <a:lnTo>
                    <a:pt x="1855" y="674"/>
                  </a:lnTo>
                  <a:lnTo>
                    <a:pt x="1869" y="651"/>
                  </a:lnTo>
                  <a:lnTo>
                    <a:pt x="1880" y="626"/>
                  </a:lnTo>
                  <a:lnTo>
                    <a:pt x="1884" y="614"/>
                  </a:lnTo>
                  <a:lnTo>
                    <a:pt x="1889" y="601"/>
                  </a:lnTo>
                  <a:lnTo>
                    <a:pt x="1887" y="591"/>
                  </a:lnTo>
                  <a:lnTo>
                    <a:pt x="1889" y="583"/>
                  </a:lnTo>
                  <a:lnTo>
                    <a:pt x="1890" y="576"/>
                  </a:lnTo>
                  <a:lnTo>
                    <a:pt x="1893" y="567"/>
                  </a:lnTo>
                  <a:lnTo>
                    <a:pt x="1894" y="560"/>
                  </a:lnTo>
                  <a:lnTo>
                    <a:pt x="1893" y="548"/>
                  </a:lnTo>
                  <a:lnTo>
                    <a:pt x="1891" y="535"/>
                  </a:lnTo>
                  <a:lnTo>
                    <a:pt x="1886" y="514"/>
                  </a:lnTo>
                  <a:lnTo>
                    <a:pt x="1883" y="500"/>
                  </a:lnTo>
                  <a:lnTo>
                    <a:pt x="1882" y="484"/>
                  </a:lnTo>
                  <a:lnTo>
                    <a:pt x="1882" y="469"/>
                  </a:lnTo>
                  <a:lnTo>
                    <a:pt x="1879" y="453"/>
                  </a:lnTo>
                  <a:lnTo>
                    <a:pt x="1882" y="444"/>
                  </a:lnTo>
                  <a:lnTo>
                    <a:pt x="1882" y="431"/>
                  </a:lnTo>
                  <a:lnTo>
                    <a:pt x="1882" y="425"/>
                  </a:lnTo>
                  <a:lnTo>
                    <a:pt x="1880" y="420"/>
                  </a:lnTo>
                  <a:lnTo>
                    <a:pt x="1877" y="416"/>
                  </a:lnTo>
                  <a:lnTo>
                    <a:pt x="1874" y="411"/>
                  </a:lnTo>
                  <a:lnTo>
                    <a:pt x="1874" y="396"/>
                  </a:lnTo>
                  <a:lnTo>
                    <a:pt x="1873" y="383"/>
                  </a:lnTo>
                  <a:lnTo>
                    <a:pt x="1870" y="371"/>
                  </a:lnTo>
                  <a:lnTo>
                    <a:pt x="1865" y="361"/>
                  </a:lnTo>
                  <a:lnTo>
                    <a:pt x="1859" y="351"/>
                  </a:lnTo>
                  <a:lnTo>
                    <a:pt x="1851" y="341"/>
                  </a:lnTo>
                  <a:lnTo>
                    <a:pt x="1842" y="333"/>
                  </a:lnTo>
                  <a:lnTo>
                    <a:pt x="1834" y="326"/>
                  </a:lnTo>
                  <a:lnTo>
                    <a:pt x="1814" y="310"/>
                  </a:lnTo>
                  <a:lnTo>
                    <a:pt x="1794" y="296"/>
                  </a:lnTo>
                  <a:lnTo>
                    <a:pt x="1785" y="288"/>
                  </a:lnTo>
                  <a:lnTo>
                    <a:pt x="1776" y="279"/>
                  </a:lnTo>
                  <a:lnTo>
                    <a:pt x="1769" y="271"/>
                  </a:lnTo>
                  <a:lnTo>
                    <a:pt x="1762" y="261"/>
                  </a:lnTo>
                  <a:lnTo>
                    <a:pt x="1761" y="279"/>
                  </a:lnTo>
                  <a:lnTo>
                    <a:pt x="1758" y="298"/>
                  </a:lnTo>
                  <a:lnTo>
                    <a:pt x="1754" y="314"/>
                  </a:lnTo>
                  <a:lnTo>
                    <a:pt x="1747" y="331"/>
                  </a:lnTo>
                  <a:lnTo>
                    <a:pt x="1740" y="347"/>
                  </a:lnTo>
                  <a:lnTo>
                    <a:pt x="1730" y="359"/>
                  </a:lnTo>
                  <a:lnTo>
                    <a:pt x="1720" y="373"/>
                  </a:lnTo>
                  <a:lnTo>
                    <a:pt x="1709" y="385"/>
                  </a:lnTo>
                  <a:lnTo>
                    <a:pt x="1695" y="396"/>
                  </a:lnTo>
                  <a:lnTo>
                    <a:pt x="1681" y="406"/>
                  </a:lnTo>
                  <a:lnTo>
                    <a:pt x="1667" y="414"/>
                  </a:lnTo>
                  <a:lnTo>
                    <a:pt x="1651" y="423"/>
                  </a:lnTo>
                  <a:lnTo>
                    <a:pt x="1634" y="428"/>
                  </a:lnTo>
                  <a:lnTo>
                    <a:pt x="1618" y="434"/>
                  </a:lnTo>
                  <a:lnTo>
                    <a:pt x="1599" y="439"/>
                  </a:lnTo>
                  <a:lnTo>
                    <a:pt x="1581" y="442"/>
                  </a:lnTo>
                  <a:lnTo>
                    <a:pt x="1575" y="448"/>
                  </a:lnTo>
                  <a:lnTo>
                    <a:pt x="1570" y="453"/>
                  </a:lnTo>
                  <a:lnTo>
                    <a:pt x="1566" y="458"/>
                  </a:lnTo>
                  <a:lnTo>
                    <a:pt x="1560" y="462"/>
                  </a:lnTo>
                  <a:lnTo>
                    <a:pt x="1550" y="456"/>
                  </a:lnTo>
                  <a:lnTo>
                    <a:pt x="1545" y="452"/>
                  </a:lnTo>
                  <a:lnTo>
                    <a:pt x="1547" y="446"/>
                  </a:lnTo>
                  <a:lnTo>
                    <a:pt x="1553" y="441"/>
                  </a:lnTo>
                  <a:lnTo>
                    <a:pt x="1564" y="432"/>
                  </a:lnTo>
                  <a:lnTo>
                    <a:pt x="1570" y="428"/>
                  </a:lnTo>
                  <a:lnTo>
                    <a:pt x="1574" y="423"/>
                  </a:lnTo>
                  <a:lnTo>
                    <a:pt x="1575" y="417"/>
                  </a:lnTo>
                  <a:lnTo>
                    <a:pt x="1575" y="410"/>
                  </a:lnTo>
                  <a:lnTo>
                    <a:pt x="1564" y="424"/>
                  </a:lnTo>
                  <a:lnTo>
                    <a:pt x="1550" y="439"/>
                  </a:lnTo>
                  <a:lnTo>
                    <a:pt x="1535" y="453"/>
                  </a:lnTo>
                  <a:lnTo>
                    <a:pt x="1521" y="463"/>
                  </a:lnTo>
                  <a:lnTo>
                    <a:pt x="1505" y="472"/>
                  </a:lnTo>
                  <a:lnTo>
                    <a:pt x="1488" y="477"/>
                  </a:lnTo>
                  <a:lnTo>
                    <a:pt x="1470" y="484"/>
                  </a:lnTo>
                  <a:lnTo>
                    <a:pt x="1463" y="489"/>
                  </a:lnTo>
                  <a:lnTo>
                    <a:pt x="1455" y="494"/>
                  </a:lnTo>
                  <a:lnTo>
                    <a:pt x="1449" y="498"/>
                  </a:lnTo>
                  <a:lnTo>
                    <a:pt x="1445" y="503"/>
                  </a:lnTo>
                  <a:lnTo>
                    <a:pt x="1438" y="514"/>
                  </a:lnTo>
                  <a:lnTo>
                    <a:pt x="1432" y="527"/>
                  </a:lnTo>
                  <a:lnTo>
                    <a:pt x="1427" y="541"/>
                  </a:lnTo>
                  <a:lnTo>
                    <a:pt x="1417" y="570"/>
                  </a:lnTo>
                  <a:lnTo>
                    <a:pt x="1411" y="583"/>
                  </a:lnTo>
                  <a:lnTo>
                    <a:pt x="1404" y="595"/>
                  </a:lnTo>
                  <a:lnTo>
                    <a:pt x="1399" y="601"/>
                  </a:lnTo>
                  <a:lnTo>
                    <a:pt x="1394" y="605"/>
                  </a:lnTo>
                  <a:lnTo>
                    <a:pt x="1383" y="614"/>
                  </a:lnTo>
                  <a:lnTo>
                    <a:pt x="1372" y="621"/>
                  </a:lnTo>
                  <a:lnTo>
                    <a:pt x="1361" y="630"/>
                  </a:lnTo>
                  <a:lnTo>
                    <a:pt x="1371" y="636"/>
                  </a:lnTo>
                  <a:lnTo>
                    <a:pt x="1380" y="643"/>
                  </a:lnTo>
                  <a:lnTo>
                    <a:pt x="1389" y="653"/>
                  </a:lnTo>
                  <a:lnTo>
                    <a:pt x="1396" y="663"/>
                  </a:lnTo>
                  <a:lnTo>
                    <a:pt x="1394" y="667"/>
                  </a:lnTo>
                  <a:lnTo>
                    <a:pt x="1392" y="668"/>
                  </a:lnTo>
                  <a:lnTo>
                    <a:pt x="1389" y="670"/>
                  </a:lnTo>
                  <a:lnTo>
                    <a:pt x="1385" y="670"/>
                  </a:lnTo>
                  <a:lnTo>
                    <a:pt x="1378" y="660"/>
                  </a:lnTo>
                  <a:lnTo>
                    <a:pt x="1368" y="649"/>
                  </a:lnTo>
                  <a:lnTo>
                    <a:pt x="1362" y="646"/>
                  </a:lnTo>
                  <a:lnTo>
                    <a:pt x="1356" y="643"/>
                  </a:lnTo>
                  <a:lnTo>
                    <a:pt x="1349" y="642"/>
                  </a:lnTo>
                  <a:lnTo>
                    <a:pt x="1342" y="644"/>
                  </a:lnTo>
                  <a:lnTo>
                    <a:pt x="1341" y="650"/>
                  </a:lnTo>
                  <a:lnTo>
                    <a:pt x="1341" y="656"/>
                  </a:lnTo>
                  <a:lnTo>
                    <a:pt x="1341" y="661"/>
                  </a:lnTo>
                  <a:lnTo>
                    <a:pt x="1342" y="667"/>
                  </a:lnTo>
                  <a:lnTo>
                    <a:pt x="1347" y="675"/>
                  </a:lnTo>
                  <a:lnTo>
                    <a:pt x="1348" y="684"/>
                  </a:lnTo>
                  <a:lnTo>
                    <a:pt x="1342" y="682"/>
                  </a:lnTo>
                  <a:lnTo>
                    <a:pt x="1337" y="678"/>
                  </a:lnTo>
                  <a:lnTo>
                    <a:pt x="1333" y="674"/>
                  </a:lnTo>
                  <a:lnTo>
                    <a:pt x="1330" y="668"/>
                  </a:lnTo>
                  <a:lnTo>
                    <a:pt x="1328" y="663"/>
                  </a:lnTo>
                  <a:lnTo>
                    <a:pt x="1327" y="656"/>
                  </a:lnTo>
                  <a:lnTo>
                    <a:pt x="1326" y="649"/>
                  </a:lnTo>
                  <a:lnTo>
                    <a:pt x="1327" y="642"/>
                  </a:lnTo>
                  <a:lnTo>
                    <a:pt x="1323" y="644"/>
                  </a:lnTo>
                  <a:lnTo>
                    <a:pt x="1319" y="647"/>
                  </a:lnTo>
                  <a:lnTo>
                    <a:pt x="1314" y="649"/>
                  </a:lnTo>
                  <a:lnTo>
                    <a:pt x="1313" y="647"/>
                  </a:lnTo>
                  <a:lnTo>
                    <a:pt x="1312" y="646"/>
                  </a:lnTo>
                  <a:lnTo>
                    <a:pt x="1314" y="639"/>
                  </a:lnTo>
                  <a:lnTo>
                    <a:pt x="1319" y="633"/>
                  </a:lnTo>
                  <a:lnTo>
                    <a:pt x="1324" y="629"/>
                  </a:lnTo>
                  <a:lnTo>
                    <a:pt x="1331" y="625"/>
                  </a:lnTo>
                  <a:lnTo>
                    <a:pt x="1344" y="618"/>
                  </a:lnTo>
                  <a:lnTo>
                    <a:pt x="1348" y="612"/>
                  </a:lnTo>
                  <a:lnTo>
                    <a:pt x="1349" y="608"/>
                  </a:lnTo>
                  <a:lnTo>
                    <a:pt x="1342" y="614"/>
                  </a:lnTo>
                  <a:lnTo>
                    <a:pt x="1334" y="618"/>
                  </a:lnTo>
                  <a:lnTo>
                    <a:pt x="1324" y="622"/>
                  </a:lnTo>
                  <a:lnTo>
                    <a:pt x="1313" y="625"/>
                  </a:lnTo>
                  <a:close/>
                  <a:moveTo>
                    <a:pt x="1896" y="459"/>
                  </a:moveTo>
                  <a:lnTo>
                    <a:pt x="1896" y="459"/>
                  </a:lnTo>
                  <a:lnTo>
                    <a:pt x="1898" y="445"/>
                  </a:lnTo>
                  <a:lnTo>
                    <a:pt x="1903" y="430"/>
                  </a:lnTo>
                  <a:lnTo>
                    <a:pt x="1904" y="423"/>
                  </a:lnTo>
                  <a:lnTo>
                    <a:pt x="1904" y="416"/>
                  </a:lnTo>
                  <a:lnTo>
                    <a:pt x="1903" y="409"/>
                  </a:lnTo>
                  <a:lnTo>
                    <a:pt x="1900" y="404"/>
                  </a:lnTo>
                  <a:lnTo>
                    <a:pt x="1896" y="434"/>
                  </a:lnTo>
                  <a:lnTo>
                    <a:pt x="1896" y="446"/>
                  </a:lnTo>
                  <a:lnTo>
                    <a:pt x="1896" y="459"/>
                  </a:lnTo>
                  <a:close/>
                  <a:moveTo>
                    <a:pt x="1910" y="549"/>
                  </a:moveTo>
                  <a:lnTo>
                    <a:pt x="1910" y="549"/>
                  </a:lnTo>
                  <a:lnTo>
                    <a:pt x="1915" y="543"/>
                  </a:lnTo>
                  <a:lnTo>
                    <a:pt x="1919" y="536"/>
                  </a:lnTo>
                  <a:lnTo>
                    <a:pt x="1922" y="528"/>
                  </a:lnTo>
                  <a:lnTo>
                    <a:pt x="1922" y="518"/>
                  </a:lnTo>
                  <a:lnTo>
                    <a:pt x="1922" y="508"/>
                  </a:lnTo>
                  <a:lnTo>
                    <a:pt x="1921" y="498"/>
                  </a:lnTo>
                  <a:lnTo>
                    <a:pt x="1918" y="490"/>
                  </a:lnTo>
                  <a:lnTo>
                    <a:pt x="1915" y="482"/>
                  </a:lnTo>
                  <a:lnTo>
                    <a:pt x="1905" y="482"/>
                  </a:lnTo>
                  <a:lnTo>
                    <a:pt x="1897" y="480"/>
                  </a:lnTo>
                  <a:lnTo>
                    <a:pt x="1897" y="489"/>
                  </a:lnTo>
                  <a:lnTo>
                    <a:pt x="1898" y="498"/>
                  </a:lnTo>
                  <a:lnTo>
                    <a:pt x="1901" y="517"/>
                  </a:lnTo>
                  <a:lnTo>
                    <a:pt x="1905" y="534"/>
                  </a:lnTo>
                  <a:lnTo>
                    <a:pt x="1910" y="549"/>
                  </a:lnTo>
                  <a:close/>
                  <a:moveTo>
                    <a:pt x="1860" y="696"/>
                  </a:moveTo>
                  <a:lnTo>
                    <a:pt x="1860" y="696"/>
                  </a:lnTo>
                  <a:lnTo>
                    <a:pt x="1870" y="692"/>
                  </a:lnTo>
                  <a:lnTo>
                    <a:pt x="1879" y="689"/>
                  </a:lnTo>
                  <a:lnTo>
                    <a:pt x="1889" y="687"/>
                  </a:lnTo>
                  <a:lnTo>
                    <a:pt x="1900" y="682"/>
                  </a:lnTo>
                  <a:lnTo>
                    <a:pt x="1891" y="671"/>
                  </a:lnTo>
                  <a:lnTo>
                    <a:pt x="1887" y="666"/>
                  </a:lnTo>
                  <a:lnTo>
                    <a:pt x="1882" y="661"/>
                  </a:lnTo>
                  <a:lnTo>
                    <a:pt x="1876" y="671"/>
                  </a:lnTo>
                  <a:lnTo>
                    <a:pt x="1869" y="680"/>
                  </a:lnTo>
                  <a:lnTo>
                    <a:pt x="1863" y="688"/>
                  </a:lnTo>
                  <a:lnTo>
                    <a:pt x="1862" y="692"/>
                  </a:lnTo>
                  <a:lnTo>
                    <a:pt x="1860" y="696"/>
                  </a:lnTo>
                  <a:close/>
                  <a:moveTo>
                    <a:pt x="559" y="779"/>
                  </a:moveTo>
                  <a:lnTo>
                    <a:pt x="559" y="779"/>
                  </a:lnTo>
                  <a:lnTo>
                    <a:pt x="563" y="775"/>
                  </a:lnTo>
                  <a:lnTo>
                    <a:pt x="569" y="774"/>
                  </a:lnTo>
                  <a:lnTo>
                    <a:pt x="575" y="772"/>
                  </a:lnTo>
                  <a:lnTo>
                    <a:pt x="582" y="772"/>
                  </a:lnTo>
                  <a:lnTo>
                    <a:pt x="580" y="757"/>
                  </a:lnTo>
                  <a:lnTo>
                    <a:pt x="576" y="743"/>
                  </a:lnTo>
                  <a:lnTo>
                    <a:pt x="568" y="712"/>
                  </a:lnTo>
                  <a:lnTo>
                    <a:pt x="551" y="729"/>
                  </a:lnTo>
                  <a:lnTo>
                    <a:pt x="534" y="746"/>
                  </a:lnTo>
                  <a:lnTo>
                    <a:pt x="525" y="754"/>
                  </a:lnTo>
                  <a:lnTo>
                    <a:pt x="518" y="762"/>
                  </a:lnTo>
                  <a:lnTo>
                    <a:pt x="511" y="772"/>
                  </a:lnTo>
                  <a:lnTo>
                    <a:pt x="506" y="783"/>
                  </a:lnTo>
                  <a:lnTo>
                    <a:pt x="510" y="785"/>
                  </a:lnTo>
                  <a:lnTo>
                    <a:pt x="514" y="786"/>
                  </a:lnTo>
                  <a:lnTo>
                    <a:pt x="520" y="792"/>
                  </a:lnTo>
                  <a:lnTo>
                    <a:pt x="523" y="797"/>
                  </a:lnTo>
                  <a:lnTo>
                    <a:pt x="524" y="803"/>
                  </a:lnTo>
                  <a:lnTo>
                    <a:pt x="530" y="799"/>
                  </a:lnTo>
                  <a:lnTo>
                    <a:pt x="532" y="795"/>
                  </a:lnTo>
                  <a:lnTo>
                    <a:pt x="532" y="790"/>
                  </a:lnTo>
                  <a:lnTo>
                    <a:pt x="531" y="785"/>
                  </a:lnTo>
                  <a:lnTo>
                    <a:pt x="525" y="774"/>
                  </a:lnTo>
                  <a:lnTo>
                    <a:pt x="523" y="768"/>
                  </a:lnTo>
                  <a:lnTo>
                    <a:pt x="520" y="762"/>
                  </a:lnTo>
                  <a:lnTo>
                    <a:pt x="523" y="762"/>
                  </a:lnTo>
                  <a:lnTo>
                    <a:pt x="524" y="761"/>
                  </a:lnTo>
                  <a:lnTo>
                    <a:pt x="530" y="764"/>
                  </a:lnTo>
                  <a:lnTo>
                    <a:pt x="534" y="769"/>
                  </a:lnTo>
                  <a:lnTo>
                    <a:pt x="539" y="774"/>
                  </a:lnTo>
                  <a:lnTo>
                    <a:pt x="545" y="776"/>
                  </a:lnTo>
                  <a:lnTo>
                    <a:pt x="549" y="767"/>
                  </a:lnTo>
                  <a:lnTo>
                    <a:pt x="551" y="760"/>
                  </a:lnTo>
                  <a:lnTo>
                    <a:pt x="551" y="751"/>
                  </a:lnTo>
                  <a:lnTo>
                    <a:pt x="551" y="740"/>
                  </a:lnTo>
                  <a:lnTo>
                    <a:pt x="554" y="739"/>
                  </a:lnTo>
                  <a:lnTo>
                    <a:pt x="556" y="737"/>
                  </a:lnTo>
                  <a:lnTo>
                    <a:pt x="559" y="737"/>
                  </a:lnTo>
                  <a:lnTo>
                    <a:pt x="563" y="740"/>
                  </a:lnTo>
                  <a:lnTo>
                    <a:pt x="566" y="744"/>
                  </a:lnTo>
                  <a:lnTo>
                    <a:pt x="566" y="750"/>
                  </a:lnTo>
                  <a:lnTo>
                    <a:pt x="566" y="757"/>
                  </a:lnTo>
                  <a:lnTo>
                    <a:pt x="562" y="768"/>
                  </a:lnTo>
                  <a:lnTo>
                    <a:pt x="559" y="779"/>
                  </a:lnTo>
                  <a:close/>
                  <a:moveTo>
                    <a:pt x="537" y="812"/>
                  </a:moveTo>
                  <a:lnTo>
                    <a:pt x="537" y="812"/>
                  </a:lnTo>
                  <a:lnTo>
                    <a:pt x="545" y="809"/>
                  </a:lnTo>
                  <a:lnTo>
                    <a:pt x="555" y="809"/>
                  </a:lnTo>
                  <a:lnTo>
                    <a:pt x="563" y="810"/>
                  </a:lnTo>
                  <a:lnTo>
                    <a:pt x="572" y="814"/>
                  </a:lnTo>
                  <a:lnTo>
                    <a:pt x="576" y="807"/>
                  </a:lnTo>
                  <a:lnTo>
                    <a:pt x="580" y="799"/>
                  </a:lnTo>
                  <a:lnTo>
                    <a:pt x="582" y="790"/>
                  </a:lnTo>
                  <a:lnTo>
                    <a:pt x="582" y="785"/>
                  </a:lnTo>
                  <a:lnTo>
                    <a:pt x="580" y="781"/>
                  </a:lnTo>
                  <a:lnTo>
                    <a:pt x="575" y="785"/>
                  </a:lnTo>
                  <a:lnTo>
                    <a:pt x="568" y="788"/>
                  </a:lnTo>
                  <a:lnTo>
                    <a:pt x="554" y="793"/>
                  </a:lnTo>
                  <a:lnTo>
                    <a:pt x="548" y="796"/>
                  </a:lnTo>
                  <a:lnTo>
                    <a:pt x="542" y="799"/>
                  </a:lnTo>
                  <a:lnTo>
                    <a:pt x="538" y="805"/>
                  </a:lnTo>
                  <a:lnTo>
                    <a:pt x="537" y="812"/>
                  </a:lnTo>
                  <a:close/>
                  <a:moveTo>
                    <a:pt x="506" y="862"/>
                  </a:moveTo>
                  <a:lnTo>
                    <a:pt x="506" y="862"/>
                  </a:lnTo>
                  <a:lnTo>
                    <a:pt x="510" y="842"/>
                  </a:lnTo>
                  <a:lnTo>
                    <a:pt x="514" y="824"/>
                  </a:lnTo>
                  <a:lnTo>
                    <a:pt x="514" y="814"/>
                  </a:lnTo>
                  <a:lnTo>
                    <a:pt x="513" y="805"/>
                  </a:lnTo>
                  <a:lnTo>
                    <a:pt x="510" y="796"/>
                  </a:lnTo>
                  <a:lnTo>
                    <a:pt x="503" y="788"/>
                  </a:lnTo>
                  <a:lnTo>
                    <a:pt x="499" y="807"/>
                  </a:lnTo>
                  <a:lnTo>
                    <a:pt x="497" y="817"/>
                  </a:lnTo>
                  <a:lnTo>
                    <a:pt x="497" y="827"/>
                  </a:lnTo>
                  <a:lnTo>
                    <a:pt x="497" y="835"/>
                  </a:lnTo>
                  <a:lnTo>
                    <a:pt x="499" y="845"/>
                  </a:lnTo>
                  <a:lnTo>
                    <a:pt x="502" y="854"/>
                  </a:lnTo>
                  <a:lnTo>
                    <a:pt x="506" y="862"/>
                  </a:lnTo>
                  <a:close/>
                  <a:moveTo>
                    <a:pt x="1696" y="824"/>
                  </a:moveTo>
                  <a:lnTo>
                    <a:pt x="1696" y="824"/>
                  </a:lnTo>
                  <a:lnTo>
                    <a:pt x="1693" y="824"/>
                  </a:lnTo>
                  <a:lnTo>
                    <a:pt x="1692" y="823"/>
                  </a:lnTo>
                  <a:lnTo>
                    <a:pt x="1692" y="820"/>
                  </a:lnTo>
                  <a:lnTo>
                    <a:pt x="1692" y="816"/>
                  </a:lnTo>
                  <a:lnTo>
                    <a:pt x="1691" y="814"/>
                  </a:lnTo>
                  <a:lnTo>
                    <a:pt x="1689" y="814"/>
                  </a:lnTo>
                  <a:lnTo>
                    <a:pt x="1692" y="813"/>
                  </a:lnTo>
                  <a:lnTo>
                    <a:pt x="1693" y="812"/>
                  </a:lnTo>
                  <a:lnTo>
                    <a:pt x="1695" y="809"/>
                  </a:lnTo>
                  <a:lnTo>
                    <a:pt x="1692" y="807"/>
                  </a:lnTo>
                  <a:lnTo>
                    <a:pt x="1661" y="809"/>
                  </a:lnTo>
                  <a:lnTo>
                    <a:pt x="1627" y="807"/>
                  </a:lnTo>
                  <a:lnTo>
                    <a:pt x="1597" y="805"/>
                  </a:lnTo>
                  <a:lnTo>
                    <a:pt x="1582" y="802"/>
                  </a:lnTo>
                  <a:lnTo>
                    <a:pt x="1570" y="797"/>
                  </a:lnTo>
                  <a:lnTo>
                    <a:pt x="1573" y="810"/>
                  </a:lnTo>
                  <a:lnTo>
                    <a:pt x="1575" y="821"/>
                  </a:lnTo>
                  <a:lnTo>
                    <a:pt x="1581" y="831"/>
                  </a:lnTo>
                  <a:lnTo>
                    <a:pt x="1588" y="840"/>
                  </a:lnTo>
                  <a:lnTo>
                    <a:pt x="1597" y="847"/>
                  </a:lnTo>
                  <a:lnTo>
                    <a:pt x="1606" y="852"/>
                  </a:lnTo>
                  <a:lnTo>
                    <a:pt x="1616" y="856"/>
                  </a:lnTo>
                  <a:lnTo>
                    <a:pt x="1626" y="858"/>
                  </a:lnTo>
                  <a:lnTo>
                    <a:pt x="1636" y="859"/>
                  </a:lnTo>
                  <a:lnTo>
                    <a:pt x="1647" y="859"/>
                  </a:lnTo>
                  <a:lnTo>
                    <a:pt x="1657" y="856"/>
                  </a:lnTo>
                  <a:lnTo>
                    <a:pt x="1667" y="854"/>
                  </a:lnTo>
                  <a:lnTo>
                    <a:pt x="1677" y="848"/>
                  </a:lnTo>
                  <a:lnTo>
                    <a:pt x="1684" y="842"/>
                  </a:lnTo>
                  <a:lnTo>
                    <a:pt x="1691" y="834"/>
                  </a:lnTo>
                  <a:lnTo>
                    <a:pt x="1696" y="824"/>
                  </a:lnTo>
                  <a:close/>
                  <a:moveTo>
                    <a:pt x="1713" y="835"/>
                  </a:moveTo>
                  <a:lnTo>
                    <a:pt x="1713" y="835"/>
                  </a:lnTo>
                  <a:lnTo>
                    <a:pt x="1706" y="844"/>
                  </a:lnTo>
                  <a:lnTo>
                    <a:pt x="1696" y="852"/>
                  </a:lnTo>
                  <a:lnTo>
                    <a:pt x="1685" y="861"/>
                  </a:lnTo>
                  <a:lnTo>
                    <a:pt x="1672" y="868"/>
                  </a:lnTo>
                  <a:lnTo>
                    <a:pt x="1660" y="873"/>
                  </a:lnTo>
                  <a:lnTo>
                    <a:pt x="1646" y="878"/>
                  </a:lnTo>
                  <a:lnTo>
                    <a:pt x="1632" y="879"/>
                  </a:lnTo>
                  <a:lnTo>
                    <a:pt x="1618" y="876"/>
                  </a:lnTo>
                  <a:lnTo>
                    <a:pt x="1609" y="873"/>
                  </a:lnTo>
                  <a:lnTo>
                    <a:pt x="1601" y="869"/>
                  </a:lnTo>
                  <a:lnTo>
                    <a:pt x="1592" y="863"/>
                  </a:lnTo>
                  <a:lnTo>
                    <a:pt x="1584" y="861"/>
                  </a:lnTo>
                  <a:lnTo>
                    <a:pt x="1582" y="858"/>
                  </a:lnTo>
                  <a:lnTo>
                    <a:pt x="1580" y="854"/>
                  </a:lnTo>
                  <a:lnTo>
                    <a:pt x="1573" y="848"/>
                  </a:lnTo>
                  <a:lnTo>
                    <a:pt x="1567" y="844"/>
                  </a:lnTo>
                  <a:lnTo>
                    <a:pt x="1561" y="837"/>
                  </a:lnTo>
                  <a:lnTo>
                    <a:pt x="1563" y="827"/>
                  </a:lnTo>
                  <a:lnTo>
                    <a:pt x="1561" y="817"/>
                  </a:lnTo>
                  <a:lnTo>
                    <a:pt x="1557" y="807"/>
                  </a:lnTo>
                  <a:lnTo>
                    <a:pt x="1554" y="800"/>
                  </a:lnTo>
                  <a:lnTo>
                    <a:pt x="1550" y="800"/>
                  </a:lnTo>
                  <a:lnTo>
                    <a:pt x="1549" y="802"/>
                  </a:lnTo>
                  <a:lnTo>
                    <a:pt x="1543" y="807"/>
                  </a:lnTo>
                  <a:lnTo>
                    <a:pt x="1539" y="812"/>
                  </a:lnTo>
                  <a:lnTo>
                    <a:pt x="1536" y="813"/>
                  </a:lnTo>
                  <a:lnTo>
                    <a:pt x="1533" y="814"/>
                  </a:lnTo>
                  <a:lnTo>
                    <a:pt x="1535" y="823"/>
                  </a:lnTo>
                  <a:lnTo>
                    <a:pt x="1538" y="833"/>
                  </a:lnTo>
                  <a:lnTo>
                    <a:pt x="1542" y="841"/>
                  </a:lnTo>
                  <a:lnTo>
                    <a:pt x="1547" y="848"/>
                  </a:lnTo>
                  <a:lnTo>
                    <a:pt x="1559" y="863"/>
                  </a:lnTo>
                  <a:lnTo>
                    <a:pt x="1570" y="875"/>
                  </a:lnTo>
                  <a:lnTo>
                    <a:pt x="1582" y="886"/>
                  </a:lnTo>
                  <a:lnTo>
                    <a:pt x="1598" y="897"/>
                  </a:lnTo>
                  <a:lnTo>
                    <a:pt x="1613" y="906"/>
                  </a:lnTo>
                  <a:lnTo>
                    <a:pt x="1629" y="913"/>
                  </a:lnTo>
                  <a:lnTo>
                    <a:pt x="1646" y="915"/>
                  </a:lnTo>
                  <a:lnTo>
                    <a:pt x="1655" y="917"/>
                  </a:lnTo>
                  <a:lnTo>
                    <a:pt x="1664" y="915"/>
                  </a:lnTo>
                  <a:lnTo>
                    <a:pt x="1672" y="914"/>
                  </a:lnTo>
                  <a:lnTo>
                    <a:pt x="1681" y="911"/>
                  </a:lnTo>
                  <a:lnTo>
                    <a:pt x="1689" y="908"/>
                  </a:lnTo>
                  <a:lnTo>
                    <a:pt x="1698" y="903"/>
                  </a:lnTo>
                  <a:lnTo>
                    <a:pt x="1695" y="908"/>
                  </a:lnTo>
                  <a:lnTo>
                    <a:pt x="1692" y="914"/>
                  </a:lnTo>
                  <a:lnTo>
                    <a:pt x="1682" y="921"/>
                  </a:lnTo>
                  <a:lnTo>
                    <a:pt x="1672" y="928"/>
                  </a:lnTo>
                  <a:lnTo>
                    <a:pt x="1660" y="931"/>
                  </a:lnTo>
                  <a:lnTo>
                    <a:pt x="1647" y="932"/>
                  </a:lnTo>
                  <a:lnTo>
                    <a:pt x="1636" y="931"/>
                  </a:lnTo>
                  <a:lnTo>
                    <a:pt x="1625" y="927"/>
                  </a:lnTo>
                  <a:lnTo>
                    <a:pt x="1619" y="922"/>
                  </a:lnTo>
                  <a:lnTo>
                    <a:pt x="1613" y="918"/>
                  </a:lnTo>
                  <a:lnTo>
                    <a:pt x="1598" y="913"/>
                  </a:lnTo>
                  <a:lnTo>
                    <a:pt x="1584" y="904"/>
                  </a:lnTo>
                  <a:lnTo>
                    <a:pt x="1570" y="893"/>
                  </a:lnTo>
                  <a:lnTo>
                    <a:pt x="1556" y="882"/>
                  </a:lnTo>
                  <a:lnTo>
                    <a:pt x="1545" y="868"/>
                  </a:lnTo>
                  <a:lnTo>
                    <a:pt x="1535" y="854"/>
                  </a:lnTo>
                  <a:lnTo>
                    <a:pt x="1526" y="840"/>
                  </a:lnTo>
                  <a:lnTo>
                    <a:pt x="1521" y="826"/>
                  </a:lnTo>
                  <a:lnTo>
                    <a:pt x="1517" y="834"/>
                  </a:lnTo>
                  <a:lnTo>
                    <a:pt x="1511" y="841"/>
                  </a:lnTo>
                  <a:lnTo>
                    <a:pt x="1505" y="858"/>
                  </a:lnTo>
                  <a:lnTo>
                    <a:pt x="1515" y="873"/>
                  </a:lnTo>
                  <a:lnTo>
                    <a:pt x="1521" y="879"/>
                  </a:lnTo>
                  <a:lnTo>
                    <a:pt x="1528" y="886"/>
                  </a:lnTo>
                  <a:lnTo>
                    <a:pt x="1547" y="900"/>
                  </a:lnTo>
                  <a:lnTo>
                    <a:pt x="1567" y="914"/>
                  </a:lnTo>
                  <a:lnTo>
                    <a:pt x="1598" y="934"/>
                  </a:lnTo>
                  <a:lnTo>
                    <a:pt x="1615" y="942"/>
                  </a:lnTo>
                  <a:lnTo>
                    <a:pt x="1630" y="949"/>
                  </a:lnTo>
                  <a:lnTo>
                    <a:pt x="1639" y="951"/>
                  </a:lnTo>
                  <a:lnTo>
                    <a:pt x="1646" y="951"/>
                  </a:lnTo>
                  <a:lnTo>
                    <a:pt x="1663" y="951"/>
                  </a:lnTo>
                  <a:lnTo>
                    <a:pt x="1679" y="946"/>
                  </a:lnTo>
                  <a:lnTo>
                    <a:pt x="1693" y="941"/>
                  </a:lnTo>
                  <a:lnTo>
                    <a:pt x="1707" y="932"/>
                  </a:lnTo>
                  <a:lnTo>
                    <a:pt x="1721" y="922"/>
                  </a:lnTo>
                  <a:lnTo>
                    <a:pt x="1733" y="913"/>
                  </a:lnTo>
                  <a:lnTo>
                    <a:pt x="1741" y="901"/>
                  </a:lnTo>
                  <a:lnTo>
                    <a:pt x="1745" y="894"/>
                  </a:lnTo>
                  <a:lnTo>
                    <a:pt x="1748" y="889"/>
                  </a:lnTo>
                  <a:lnTo>
                    <a:pt x="1751" y="882"/>
                  </a:lnTo>
                  <a:lnTo>
                    <a:pt x="1754" y="875"/>
                  </a:lnTo>
                  <a:lnTo>
                    <a:pt x="1762" y="865"/>
                  </a:lnTo>
                  <a:lnTo>
                    <a:pt x="1772" y="854"/>
                  </a:lnTo>
                  <a:lnTo>
                    <a:pt x="1775" y="848"/>
                  </a:lnTo>
                  <a:lnTo>
                    <a:pt x="1778" y="841"/>
                  </a:lnTo>
                  <a:lnTo>
                    <a:pt x="1776" y="835"/>
                  </a:lnTo>
                  <a:lnTo>
                    <a:pt x="1773" y="828"/>
                  </a:lnTo>
                  <a:lnTo>
                    <a:pt x="1772" y="828"/>
                  </a:lnTo>
                  <a:lnTo>
                    <a:pt x="1769" y="828"/>
                  </a:lnTo>
                  <a:lnTo>
                    <a:pt x="1762" y="827"/>
                  </a:lnTo>
                  <a:lnTo>
                    <a:pt x="1755" y="827"/>
                  </a:lnTo>
                  <a:lnTo>
                    <a:pt x="1754" y="828"/>
                  </a:lnTo>
                  <a:lnTo>
                    <a:pt x="1754" y="831"/>
                  </a:lnTo>
                  <a:lnTo>
                    <a:pt x="1754" y="833"/>
                  </a:lnTo>
                  <a:lnTo>
                    <a:pt x="1754" y="835"/>
                  </a:lnTo>
                  <a:lnTo>
                    <a:pt x="1758" y="841"/>
                  </a:lnTo>
                  <a:lnTo>
                    <a:pt x="1761" y="845"/>
                  </a:lnTo>
                  <a:lnTo>
                    <a:pt x="1762" y="848"/>
                  </a:lnTo>
                  <a:lnTo>
                    <a:pt x="1761" y="851"/>
                  </a:lnTo>
                  <a:lnTo>
                    <a:pt x="1757" y="852"/>
                  </a:lnTo>
                  <a:lnTo>
                    <a:pt x="1752" y="852"/>
                  </a:lnTo>
                  <a:lnTo>
                    <a:pt x="1745" y="849"/>
                  </a:lnTo>
                  <a:lnTo>
                    <a:pt x="1740" y="845"/>
                  </a:lnTo>
                  <a:lnTo>
                    <a:pt x="1734" y="840"/>
                  </a:lnTo>
                  <a:lnTo>
                    <a:pt x="1736" y="831"/>
                  </a:lnTo>
                  <a:lnTo>
                    <a:pt x="1734" y="821"/>
                  </a:lnTo>
                  <a:lnTo>
                    <a:pt x="1733" y="812"/>
                  </a:lnTo>
                  <a:lnTo>
                    <a:pt x="1730" y="803"/>
                  </a:lnTo>
                  <a:lnTo>
                    <a:pt x="1726" y="806"/>
                  </a:lnTo>
                  <a:lnTo>
                    <a:pt x="1720" y="807"/>
                  </a:lnTo>
                  <a:lnTo>
                    <a:pt x="1716" y="807"/>
                  </a:lnTo>
                  <a:lnTo>
                    <a:pt x="1713" y="809"/>
                  </a:lnTo>
                  <a:lnTo>
                    <a:pt x="1714" y="812"/>
                  </a:lnTo>
                  <a:lnTo>
                    <a:pt x="1716" y="814"/>
                  </a:lnTo>
                  <a:lnTo>
                    <a:pt x="1716" y="821"/>
                  </a:lnTo>
                  <a:lnTo>
                    <a:pt x="1714" y="828"/>
                  </a:lnTo>
                  <a:lnTo>
                    <a:pt x="1713" y="835"/>
                  </a:lnTo>
                  <a:close/>
                  <a:moveTo>
                    <a:pt x="489" y="886"/>
                  </a:moveTo>
                  <a:lnTo>
                    <a:pt x="489" y="886"/>
                  </a:lnTo>
                  <a:lnTo>
                    <a:pt x="485" y="875"/>
                  </a:lnTo>
                  <a:lnTo>
                    <a:pt x="479" y="865"/>
                  </a:lnTo>
                  <a:lnTo>
                    <a:pt x="472" y="854"/>
                  </a:lnTo>
                  <a:lnTo>
                    <a:pt x="465" y="844"/>
                  </a:lnTo>
                  <a:lnTo>
                    <a:pt x="457" y="835"/>
                  </a:lnTo>
                  <a:lnTo>
                    <a:pt x="447" y="827"/>
                  </a:lnTo>
                  <a:lnTo>
                    <a:pt x="443" y="824"/>
                  </a:lnTo>
                  <a:lnTo>
                    <a:pt x="437" y="823"/>
                  </a:lnTo>
                  <a:lnTo>
                    <a:pt x="433" y="823"/>
                  </a:lnTo>
                  <a:lnTo>
                    <a:pt x="427" y="824"/>
                  </a:lnTo>
                  <a:lnTo>
                    <a:pt x="441" y="838"/>
                  </a:lnTo>
                  <a:lnTo>
                    <a:pt x="457" y="854"/>
                  </a:lnTo>
                  <a:lnTo>
                    <a:pt x="473" y="869"/>
                  </a:lnTo>
                  <a:lnTo>
                    <a:pt x="489" y="886"/>
                  </a:lnTo>
                  <a:close/>
                  <a:moveTo>
                    <a:pt x="530" y="823"/>
                  </a:moveTo>
                  <a:lnTo>
                    <a:pt x="530" y="823"/>
                  </a:lnTo>
                  <a:lnTo>
                    <a:pt x="525" y="831"/>
                  </a:lnTo>
                  <a:lnTo>
                    <a:pt x="523" y="838"/>
                  </a:lnTo>
                  <a:lnTo>
                    <a:pt x="518" y="847"/>
                  </a:lnTo>
                  <a:lnTo>
                    <a:pt x="517" y="855"/>
                  </a:lnTo>
                  <a:lnTo>
                    <a:pt x="527" y="851"/>
                  </a:lnTo>
                  <a:lnTo>
                    <a:pt x="535" y="845"/>
                  </a:lnTo>
                  <a:lnTo>
                    <a:pt x="542" y="837"/>
                  </a:lnTo>
                  <a:lnTo>
                    <a:pt x="548" y="830"/>
                  </a:lnTo>
                  <a:lnTo>
                    <a:pt x="552" y="828"/>
                  </a:lnTo>
                  <a:lnTo>
                    <a:pt x="555" y="827"/>
                  </a:lnTo>
                  <a:lnTo>
                    <a:pt x="558" y="824"/>
                  </a:lnTo>
                  <a:lnTo>
                    <a:pt x="556" y="823"/>
                  </a:lnTo>
                  <a:lnTo>
                    <a:pt x="555" y="821"/>
                  </a:lnTo>
                  <a:lnTo>
                    <a:pt x="551" y="823"/>
                  </a:lnTo>
                  <a:lnTo>
                    <a:pt x="545" y="823"/>
                  </a:lnTo>
                  <a:lnTo>
                    <a:pt x="537" y="824"/>
                  </a:lnTo>
                  <a:lnTo>
                    <a:pt x="530" y="823"/>
                  </a:lnTo>
                  <a:close/>
                  <a:moveTo>
                    <a:pt x="1792" y="845"/>
                  </a:moveTo>
                  <a:lnTo>
                    <a:pt x="1792" y="845"/>
                  </a:lnTo>
                  <a:lnTo>
                    <a:pt x="1792" y="849"/>
                  </a:lnTo>
                  <a:lnTo>
                    <a:pt x="1769" y="883"/>
                  </a:lnTo>
                  <a:lnTo>
                    <a:pt x="1757" y="901"/>
                  </a:lnTo>
                  <a:lnTo>
                    <a:pt x="1743" y="918"/>
                  </a:lnTo>
                  <a:lnTo>
                    <a:pt x="1727" y="934"/>
                  </a:lnTo>
                  <a:lnTo>
                    <a:pt x="1719" y="941"/>
                  </a:lnTo>
                  <a:lnTo>
                    <a:pt x="1710" y="948"/>
                  </a:lnTo>
                  <a:lnTo>
                    <a:pt x="1700" y="953"/>
                  </a:lnTo>
                  <a:lnTo>
                    <a:pt x="1692" y="958"/>
                  </a:lnTo>
                  <a:lnTo>
                    <a:pt x="1681" y="960"/>
                  </a:lnTo>
                  <a:lnTo>
                    <a:pt x="1670" y="963"/>
                  </a:lnTo>
                  <a:lnTo>
                    <a:pt x="1658" y="963"/>
                  </a:lnTo>
                  <a:lnTo>
                    <a:pt x="1647" y="963"/>
                  </a:lnTo>
                  <a:lnTo>
                    <a:pt x="1636" y="963"/>
                  </a:lnTo>
                  <a:lnTo>
                    <a:pt x="1626" y="960"/>
                  </a:lnTo>
                  <a:lnTo>
                    <a:pt x="1616" y="958"/>
                  </a:lnTo>
                  <a:lnTo>
                    <a:pt x="1608" y="955"/>
                  </a:lnTo>
                  <a:lnTo>
                    <a:pt x="1599" y="951"/>
                  </a:lnTo>
                  <a:lnTo>
                    <a:pt x="1591" y="945"/>
                  </a:lnTo>
                  <a:lnTo>
                    <a:pt x="1587" y="939"/>
                  </a:lnTo>
                  <a:lnTo>
                    <a:pt x="1585" y="936"/>
                  </a:lnTo>
                  <a:lnTo>
                    <a:pt x="1582" y="935"/>
                  </a:lnTo>
                  <a:lnTo>
                    <a:pt x="1580" y="934"/>
                  </a:lnTo>
                  <a:lnTo>
                    <a:pt x="1575" y="932"/>
                  </a:lnTo>
                  <a:lnTo>
                    <a:pt x="1571" y="932"/>
                  </a:lnTo>
                  <a:lnTo>
                    <a:pt x="1568" y="931"/>
                  </a:lnTo>
                  <a:lnTo>
                    <a:pt x="1561" y="927"/>
                  </a:lnTo>
                  <a:lnTo>
                    <a:pt x="1554" y="921"/>
                  </a:lnTo>
                  <a:lnTo>
                    <a:pt x="1540" y="910"/>
                  </a:lnTo>
                  <a:lnTo>
                    <a:pt x="1535" y="904"/>
                  </a:lnTo>
                  <a:lnTo>
                    <a:pt x="1528" y="900"/>
                  </a:lnTo>
                  <a:lnTo>
                    <a:pt x="1521" y="896"/>
                  </a:lnTo>
                  <a:lnTo>
                    <a:pt x="1512" y="894"/>
                  </a:lnTo>
                  <a:lnTo>
                    <a:pt x="1495" y="875"/>
                  </a:lnTo>
                  <a:lnTo>
                    <a:pt x="1488" y="863"/>
                  </a:lnTo>
                  <a:lnTo>
                    <a:pt x="1486" y="858"/>
                  </a:lnTo>
                  <a:lnTo>
                    <a:pt x="1484" y="852"/>
                  </a:lnTo>
                  <a:lnTo>
                    <a:pt x="1436" y="880"/>
                  </a:lnTo>
                  <a:lnTo>
                    <a:pt x="1413" y="894"/>
                  </a:lnTo>
                  <a:lnTo>
                    <a:pt x="1393" y="907"/>
                  </a:lnTo>
                  <a:lnTo>
                    <a:pt x="1387" y="910"/>
                  </a:lnTo>
                  <a:lnTo>
                    <a:pt x="1382" y="913"/>
                  </a:lnTo>
                  <a:lnTo>
                    <a:pt x="1378" y="914"/>
                  </a:lnTo>
                  <a:lnTo>
                    <a:pt x="1375" y="917"/>
                  </a:lnTo>
                  <a:lnTo>
                    <a:pt x="1372" y="921"/>
                  </a:lnTo>
                  <a:lnTo>
                    <a:pt x="1372" y="925"/>
                  </a:lnTo>
                  <a:lnTo>
                    <a:pt x="1373" y="935"/>
                  </a:lnTo>
                  <a:lnTo>
                    <a:pt x="1382" y="956"/>
                  </a:lnTo>
                  <a:lnTo>
                    <a:pt x="1387" y="972"/>
                  </a:lnTo>
                  <a:lnTo>
                    <a:pt x="1390" y="979"/>
                  </a:lnTo>
                  <a:lnTo>
                    <a:pt x="1392" y="987"/>
                  </a:lnTo>
                  <a:lnTo>
                    <a:pt x="1400" y="987"/>
                  </a:lnTo>
                  <a:lnTo>
                    <a:pt x="1408" y="988"/>
                  </a:lnTo>
                  <a:lnTo>
                    <a:pt x="1417" y="990"/>
                  </a:lnTo>
                  <a:lnTo>
                    <a:pt x="1422" y="988"/>
                  </a:lnTo>
                  <a:lnTo>
                    <a:pt x="1425" y="981"/>
                  </a:lnTo>
                  <a:lnTo>
                    <a:pt x="1425" y="970"/>
                  </a:lnTo>
                  <a:lnTo>
                    <a:pt x="1425" y="959"/>
                  </a:lnTo>
                  <a:lnTo>
                    <a:pt x="1427" y="949"/>
                  </a:lnTo>
                  <a:lnTo>
                    <a:pt x="1436" y="948"/>
                  </a:lnTo>
                  <a:lnTo>
                    <a:pt x="1441" y="946"/>
                  </a:lnTo>
                  <a:lnTo>
                    <a:pt x="1446" y="945"/>
                  </a:lnTo>
                  <a:lnTo>
                    <a:pt x="1456" y="951"/>
                  </a:lnTo>
                  <a:lnTo>
                    <a:pt x="1467" y="955"/>
                  </a:lnTo>
                  <a:lnTo>
                    <a:pt x="1493" y="963"/>
                  </a:lnTo>
                  <a:lnTo>
                    <a:pt x="1509" y="967"/>
                  </a:lnTo>
                  <a:lnTo>
                    <a:pt x="1525" y="974"/>
                  </a:lnTo>
                  <a:lnTo>
                    <a:pt x="1554" y="987"/>
                  </a:lnTo>
                  <a:lnTo>
                    <a:pt x="1592" y="1001"/>
                  </a:lnTo>
                  <a:lnTo>
                    <a:pt x="1611" y="1007"/>
                  </a:lnTo>
                  <a:lnTo>
                    <a:pt x="1627" y="1015"/>
                  </a:lnTo>
                  <a:lnTo>
                    <a:pt x="1663" y="1032"/>
                  </a:lnTo>
                  <a:lnTo>
                    <a:pt x="1678" y="1040"/>
                  </a:lnTo>
                  <a:lnTo>
                    <a:pt x="1695" y="1050"/>
                  </a:lnTo>
                  <a:lnTo>
                    <a:pt x="1702" y="1056"/>
                  </a:lnTo>
                  <a:lnTo>
                    <a:pt x="1709" y="1063"/>
                  </a:lnTo>
                  <a:lnTo>
                    <a:pt x="1723" y="1075"/>
                  </a:lnTo>
                  <a:lnTo>
                    <a:pt x="1730" y="1082"/>
                  </a:lnTo>
                  <a:lnTo>
                    <a:pt x="1738" y="1087"/>
                  </a:lnTo>
                  <a:lnTo>
                    <a:pt x="1747" y="1090"/>
                  </a:lnTo>
                  <a:lnTo>
                    <a:pt x="1758" y="1090"/>
                  </a:lnTo>
                  <a:lnTo>
                    <a:pt x="1757" y="1080"/>
                  </a:lnTo>
                  <a:lnTo>
                    <a:pt x="1757" y="1070"/>
                  </a:lnTo>
                  <a:lnTo>
                    <a:pt x="1758" y="1049"/>
                  </a:lnTo>
                  <a:lnTo>
                    <a:pt x="1762" y="1028"/>
                  </a:lnTo>
                  <a:lnTo>
                    <a:pt x="1768" y="1007"/>
                  </a:lnTo>
                  <a:lnTo>
                    <a:pt x="1780" y="966"/>
                  </a:lnTo>
                  <a:lnTo>
                    <a:pt x="1786" y="948"/>
                  </a:lnTo>
                  <a:lnTo>
                    <a:pt x="1790" y="929"/>
                  </a:lnTo>
                  <a:lnTo>
                    <a:pt x="1814" y="889"/>
                  </a:lnTo>
                  <a:lnTo>
                    <a:pt x="1825" y="868"/>
                  </a:lnTo>
                  <a:lnTo>
                    <a:pt x="1831" y="855"/>
                  </a:lnTo>
                  <a:lnTo>
                    <a:pt x="1834" y="844"/>
                  </a:lnTo>
                  <a:lnTo>
                    <a:pt x="1823" y="842"/>
                  </a:lnTo>
                  <a:lnTo>
                    <a:pt x="1813" y="841"/>
                  </a:lnTo>
                  <a:lnTo>
                    <a:pt x="1804" y="840"/>
                  </a:lnTo>
                  <a:lnTo>
                    <a:pt x="1792" y="840"/>
                  </a:lnTo>
                  <a:lnTo>
                    <a:pt x="1792" y="845"/>
                  </a:lnTo>
                  <a:close/>
                  <a:moveTo>
                    <a:pt x="1900" y="893"/>
                  </a:moveTo>
                  <a:lnTo>
                    <a:pt x="1900" y="893"/>
                  </a:lnTo>
                  <a:lnTo>
                    <a:pt x="1904" y="890"/>
                  </a:lnTo>
                  <a:lnTo>
                    <a:pt x="1910" y="886"/>
                  </a:lnTo>
                  <a:lnTo>
                    <a:pt x="1914" y="883"/>
                  </a:lnTo>
                  <a:lnTo>
                    <a:pt x="1919" y="880"/>
                  </a:lnTo>
                  <a:lnTo>
                    <a:pt x="1915" y="875"/>
                  </a:lnTo>
                  <a:lnTo>
                    <a:pt x="1908" y="870"/>
                  </a:lnTo>
                  <a:lnTo>
                    <a:pt x="1894" y="863"/>
                  </a:lnTo>
                  <a:lnTo>
                    <a:pt x="1877" y="858"/>
                  </a:lnTo>
                  <a:lnTo>
                    <a:pt x="1860" y="851"/>
                  </a:lnTo>
                  <a:lnTo>
                    <a:pt x="1858" y="851"/>
                  </a:lnTo>
                  <a:lnTo>
                    <a:pt x="1858" y="852"/>
                  </a:lnTo>
                  <a:lnTo>
                    <a:pt x="1865" y="865"/>
                  </a:lnTo>
                  <a:lnTo>
                    <a:pt x="1874" y="876"/>
                  </a:lnTo>
                  <a:lnTo>
                    <a:pt x="1886" y="885"/>
                  </a:lnTo>
                  <a:lnTo>
                    <a:pt x="1900" y="893"/>
                  </a:lnTo>
                  <a:close/>
                  <a:moveTo>
                    <a:pt x="562" y="924"/>
                  </a:moveTo>
                  <a:lnTo>
                    <a:pt x="562" y="924"/>
                  </a:lnTo>
                  <a:lnTo>
                    <a:pt x="561" y="925"/>
                  </a:lnTo>
                  <a:lnTo>
                    <a:pt x="556" y="928"/>
                  </a:lnTo>
                  <a:lnTo>
                    <a:pt x="546" y="929"/>
                  </a:lnTo>
                  <a:lnTo>
                    <a:pt x="537" y="931"/>
                  </a:lnTo>
                  <a:lnTo>
                    <a:pt x="527" y="931"/>
                  </a:lnTo>
                  <a:lnTo>
                    <a:pt x="524" y="932"/>
                  </a:lnTo>
                  <a:lnTo>
                    <a:pt x="520" y="932"/>
                  </a:lnTo>
                  <a:lnTo>
                    <a:pt x="510" y="931"/>
                  </a:lnTo>
                  <a:lnTo>
                    <a:pt x="500" y="928"/>
                  </a:lnTo>
                  <a:lnTo>
                    <a:pt x="481" y="918"/>
                  </a:lnTo>
                  <a:lnTo>
                    <a:pt x="471" y="914"/>
                  </a:lnTo>
                  <a:lnTo>
                    <a:pt x="459" y="910"/>
                  </a:lnTo>
                  <a:lnTo>
                    <a:pt x="448" y="907"/>
                  </a:lnTo>
                  <a:lnTo>
                    <a:pt x="434" y="904"/>
                  </a:lnTo>
                  <a:lnTo>
                    <a:pt x="419" y="904"/>
                  </a:lnTo>
                  <a:lnTo>
                    <a:pt x="403" y="907"/>
                  </a:lnTo>
                  <a:lnTo>
                    <a:pt x="389" y="910"/>
                  </a:lnTo>
                  <a:lnTo>
                    <a:pt x="375" y="914"/>
                  </a:lnTo>
                  <a:lnTo>
                    <a:pt x="357" y="920"/>
                  </a:lnTo>
                  <a:lnTo>
                    <a:pt x="343" y="928"/>
                  </a:lnTo>
                  <a:lnTo>
                    <a:pt x="336" y="932"/>
                  </a:lnTo>
                  <a:lnTo>
                    <a:pt x="330" y="938"/>
                  </a:lnTo>
                  <a:lnTo>
                    <a:pt x="318" y="952"/>
                  </a:lnTo>
                  <a:lnTo>
                    <a:pt x="318" y="976"/>
                  </a:lnTo>
                  <a:lnTo>
                    <a:pt x="320" y="997"/>
                  </a:lnTo>
                  <a:lnTo>
                    <a:pt x="326" y="1015"/>
                  </a:lnTo>
                  <a:lnTo>
                    <a:pt x="333" y="1033"/>
                  </a:lnTo>
                  <a:lnTo>
                    <a:pt x="342" y="1049"/>
                  </a:lnTo>
                  <a:lnTo>
                    <a:pt x="350" y="1066"/>
                  </a:lnTo>
                  <a:lnTo>
                    <a:pt x="368" y="1097"/>
                  </a:lnTo>
                  <a:lnTo>
                    <a:pt x="391" y="1118"/>
                  </a:lnTo>
                  <a:lnTo>
                    <a:pt x="403" y="1127"/>
                  </a:lnTo>
                  <a:lnTo>
                    <a:pt x="415" y="1136"/>
                  </a:lnTo>
                  <a:lnTo>
                    <a:pt x="429" y="1144"/>
                  </a:lnTo>
                  <a:lnTo>
                    <a:pt x="443" y="1150"/>
                  </a:lnTo>
                  <a:lnTo>
                    <a:pt x="459" y="1154"/>
                  </a:lnTo>
                  <a:lnTo>
                    <a:pt x="476" y="1156"/>
                  </a:lnTo>
                  <a:lnTo>
                    <a:pt x="488" y="1154"/>
                  </a:lnTo>
                  <a:lnTo>
                    <a:pt x="497" y="1151"/>
                  </a:lnTo>
                  <a:lnTo>
                    <a:pt x="516" y="1144"/>
                  </a:lnTo>
                  <a:lnTo>
                    <a:pt x="535" y="1137"/>
                  </a:lnTo>
                  <a:lnTo>
                    <a:pt x="544" y="1134"/>
                  </a:lnTo>
                  <a:lnTo>
                    <a:pt x="554" y="1134"/>
                  </a:lnTo>
                  <a:lnTo>
                    <a:pt x="565" y="1136"/>
                  </a:lnTo>
                  <a:lnTo>
                    <a:pt x="575" y="1139"/>
                  </a:lnTo>
                  <a:lnTo>
                    <a:pt x="586" y="1141"/>
                  </a:lnTo>
                  <a:lnTo>
                    <a:pt x="591" y="1141"/>
                  </a:lnTo>
                  <a:lnTo>
                    <a:pt x="597" y="1141"/>
                  </a:lnTo>
                  <a:lnTo>
                    <a:pt x="607" y="1139"/>
                  </a:lnTo>
                  <a:lnTo>
                    <a:pt x="615" y="1133"/>
                  </a:lnTo>
                  <a:lnTo>
                    <a:pt x="624" y="1127"/>
                  </a:lnTo>
                  <a:lnTo>
                    <a:pt x="631" y="1119"/>
                  </a:lnTo>
                  <a:lnTo>
                    <a:pt x="645" y="1102"/>
                  </a:lnTo>
                  <a:lnTo>
                    <a:pt x="655" y="1085"/>
                  </a:lnTo>
                  <a:lnTo>
                    <a:pt x="662" y="1075"/>
                  </a:lnTo>
                  <a:lnTo>
                    <a:pt x="667" y="1067"/>
                  </a:lnTo>
                  <a:lnTo>
                    <a:pt x="676" y="1046"/>
                  </a:lnTo>
                  <a:lnTo>
                    <a:pt x="681" y="1024"/>
                  </a:lnTo>
                  <a:lnTo>
                    <a:pt x="684" y="1001"/>
                  </a:lnTo>
                  <a:lnTo>
                    <a:pt x="684" y="979"/>
                  </a:lnTo>
                  <a:lnTo>
                    <a:pt x="681" y="956"/>
                  </a:lnTo>
                  <a:lnTo>
                    <a:pt x="680" y="945"/>
                  </a:lnTo>
                  <a:lnTo>
                    <a:pt x="676" y="935"/>
                  </a:lnTo>
                  <a:lnTo>
                    <a:pt x="671" y="925"/>
                  </a:lnTo>
                  <a:lnTo>
                    <a:pt x="666" y="915"/>
                  </a:lnTo>
                  <a:lnTo>
                    <a:pt x="660" y="906"/>
                  </a:lnTo>
                  <a:lnTo>
                    <a:pt x="653" y="896"/>
                  </a:lnTo>
                  <a:lnTo>
                    <a:pt x="648" y="893"/>
                  </a:lnTo>
                  <a:lnTo>
                    <a:pt x="642" y="889"/>
                  </a:lnTo>
                  <a:lnTo>
                    <a:pt x="631" y="879"/>
                  </a:lnTo>
                  <a:lnTo>
                    <a:pt x="621" y="869"/>
                  </a:lnTo>
                  <a:lnTo>
                    <a:pt x="614" y="865"/>
                  </a:lnTo>
                  <a:lnTo>
                    <a:pt x="608" y="862"/>
                  </a:lnTo>
                  <a:lnTo>
                    <a:pt x="593" y="861"/>
                  </a:lnTo>
                  <a:lnTo>
                    <a:pt x="579" y="861"/>
                  </a:lnTo>
                  <a:lnTo>
                    <a:pt x="566" y="863"/>
                  </a:lnTo>
                  <a:lnTo>
                    <a:pt x="554" y="869"/>
                  </a:lnTo>
                  <a:lnTo>
                    <a:pt x="541" y="876"/>
                  </a:lnTo>
                  <a:lnTo>
                    <a:pt x="531" y="883"/>
                  </a:lnTo>
                  <a:lnTo>
                    <a:pt x="521" y="892"/>
                  </a:lnTo>
                  <a:lnTo>
                    <a:pt x="513" y="900"/>
                  </a:lnTo>
                  <a:lnTo>
                    <a:pt x="521" y="908"/>
                  </a:lnTo>
                  <a:lnTo>
                    <a:pt x="524" y="910"/>
                  </a:lnTo>
                  <a:lnTo>
                    <a:pt x="528" y="913"/>
                  </a:lnTo>
                  <a:lnTo>
                    <a:pt x="532" y="913"/>
                  </a:lnTo>
                  <a:lnTo>
                    <a:pt x="538" y="913"/>
                  </a:lnTo>
                  <a:lnTo>
                    <a:pt x="551" y="910"/>
                  </a:lnTo>
                  <a:lnTo>
                    <a:pt x="551" y="906"/>
                  </a:lnTo>
                  <a:lnTo>
                    <a:pt x="549" y="901"/>
                  </a:lnTo>
                  <a:lnTo>
                    <a:pt x="548" y="896"/>
                  </a:lnTo>
                  <a:lnTo>
                    <a:pt x="546" y="890"/>
                  </a:lnTo>
                  <a:lnTo>
                    <a:pt x="546" y="887"/>
                  </a:lnTo>
                  <a:lnTo>
                    <a:pt x="548" y="886"/>
                  </a:lnTo>
                  <a:lnTo>
                    <a:pt x="554" y="889"/>
                  </a:lnTo>
                  <a:lnTo>
                    <a:pt x="559" y="892"/>
                  </a:lnTo>
                  <a:lnTo>
                    <a:pt x="562" y="897"/>
                  </a:lnTo>
                  <a:lnTo>
                    <a:pt x="565" y="901"/>
                  </a:lnTo>
                  <a:lnTo>
                    <a:pt x="566" y="907"/>
                  </a:lnTo>
                  <a:lnTo>
                    <a:pt x="566" y="914"/>
                  </a:lnTo>
                  <a:lnTo>
                    <a:pt x="565" y="918"/>
                  </a:lnTo>
                  <a:lnTo>
                    <a:pt x="562" y="924"/>
                  </a:lnTo>
                  <a:close/>
                  <a:moveTo>
                    <a:pt x="1772" y="1087"/>
                  </a:moveTo>
                  <a:lnTo>
                    <a:pt x="1772" y="1087"/>
                  </a:lnTo>
                  <a:lnTo>
                    <a:pt x="1775" y="1081"/>
                  </a:lnTo>
                  <a:lnTo>
                    <a:pt x="1776" y="1075"/>
                  </a:lnTo>
                  <a:lnTo>
                    <a:pt x="1778" y="1070"/>
                  </a:lnTo>
                  <a:lnTo>
                    <a:pt x="1782" y="1064"/>
                  </a:lnTo>
                  <a:lnTo>
                    <a:pt x="1782" y="1054"/>
                  </a:lnTo>
                  <a:lnTo>
                    <a:pt x="1783" y="1045"/>
                  </a:lnTo>
                  <a:lnTo>
                    <a:pt x="1785" y="1038"/>
                  </a:lnTo>
                  <a:lnTo>
                    <a:pt x="1789" y="1029"/>
                  </a:lnTo>
                  <a:lnTo>
                    <a:pt x="1796" y="1015"/>
                  </a:lnTo>
                  <a:lnTo>
                    <a:pt x="1804" y="1001"/>
                  </a:lnTo>
                  <a:lnTo>
                    <a:pt x="1823" y="973"/>
                  </a:lnTo>
                  <a:lnTo>
                    <a:pt x="1841" y="946"/>
                  </a:lnTo>
                  <a:lnTo>
                    <a:pt x="1862" y="924"/>
                  </a:lnTo>
                  <a:lnTo>
                    <a:pt x="1883" y="901"/>
                  </a:lnTo>
                  <a:lnTo>
                    <a:pt x="1877" y="897"/>
                  </a:lnTo>
                  <a:lnTo>
                    <a:pt x="1872" y="893"/>
                  </a:lnTo>
                  <a:lnTo>
                    <a:pt x="1863" y="883"/>
                  </a:lnTo>
                  <a:lnTo>
                    <a:pt x="1855" y="873"/>
                  </a:lnTo>
                  <a:lnTo>
                    <a:pt x="1851" y="869"/>
                  </a:lnTo>
                  <a:lnTo>
                    <a:pt x="1845" y="865"/>
                  </a:lnTo>
                  <a:lnTo>
                    <a:pt x="1830" y="887"/>
                  </a:lnTo>
                  <a:lnTo>
                    <a:pt x="1816" y="913"/>
                  </a:lnTo>
                  <a:lnTo>
                    <a:pt x="1803" y="939"/>
                  </a:lnTo>
                  <a:lnTo>
                    <a:pt x="1792" y="969"/>
                  </a:lnTo>
                  <a:lnTo>
                    <a:pt x="1782" y="1000"/>
                  </a:lnTo>
                  <a:lnTo>
                    <a:pt x="1775" y="1029"/>
                  </a:lnTo>
                  <a:lnTo>
                    <a:pt x="1772" y="1059"/>
                  </a:lnTo>
                  <a:lnTo>
                    <a:pt x="1771" y="1073"/>
                  </a:lnTo>
                  <a:lnTo>
                    <a:pt x="1772" y="1087"/>
                  </a:lnTo>
                  <a:close/>
                  <a:moveTo>
                    <a:pt x="1897" y="914"/>
                  </a:moveTo>
                  <a:lnTo>
                    <a:pt x="1897" y="914"/>
                  </a:lnTo>
                  <a:lnTo>
                    <a:pt x="1886" y="921"/>
                  </a:lnTo>
                  <a:lnTo>
                    <a:pt x="1874" y="931"/>
                  </a:lnTo>
                  <a:lnTo>
                    <a:pt x="1863" y="941"/>
                  </a:lnTo>
                  <a:lnTo>
                    <a:pt x="1853" y="952"/>
                  </a:lnTo>
                  <a:lnTo>
                    <a:pt x="1835" y="976"/>
                  </a:lnTo>
                  <a:lnTo>
                    <a:pt x="1818" y="1001"/>
                  </a:lnTo>
                  <a:lnTo>
                    <a:pt x="1807" y="1022"/>
                  </a:lnTo>
                  <a:lnTo>
                    <a:pt x="1800" y="1042"/>
                  </a:lnTo>
                  <a:lnTo>
                    <a:pt x="1797" y="1053"/>
                  </a:lnTo>
                  <a:lnTo>
                    <a:pt x="1794" y="1063"/>
                  </a:lnTo>
                  <a:lnTo>
                    <a:pt x="1794" y="1074"/>
                  </a:lnTo>
                  <a:lnTo>
                    <a:pt x="1794" y="1085"/>
                  </a:lnTo>
                  <a:lnTo>
                    <a:pt x="1810" y="1057"/>
                  </a:lnTo>
                  <a:lnTo>
                    <a:pt x="1825" y="1031"/>
                  </a:lnTo>
                  <a:lnTo>
                    <a:pt x="1845" y="1005"/>
                  </a:lnTo>
                  <a:lnTo>
                    <a:pt x="1865" y="983"/>
                  </a:lnTo>
                  <a:lnTo>
                    <a:pt x="1876" y="972"/>
                  </a:lnTo>
                  <a:lnTo>
                    <a:pt x="1889" y="962"/>
                  </a:lnTo>
                  <a:lnTo>
                    <a:pt x="1900" y="953"/>
                  </a:lnTo>
                  <a:lnTo>
                    <a:pt x="1912" y="943"/>
                  </a:lnTo>
                  <a:lnTo>
                    <a:pt x="1926" y="936"/>
                  </a:lnTo>
                  <a:lnTo>
                    <a:pt x="1940" y="929"/>
                  </a:lnTo>
                  <a:lnTo>
                    <a:pt x="1956" y="924"/>
                  </a:lnTo>
                  <a:lnTo>
                    <a:pt x="1971" y="918"/>
                  </a:lnTo>
                  <a:lnTo>
                    <a:pt x="1969" y="897"/>
                  </a:lnTo>
                  <a:lnTo>
                    <a:pt x="1966" y="887"/>
                  </a:lnTo>
                  <a:lnTo>
                    <a:pt x="1962" y="879"/>
                  </a:lnTo>
                  <a:lnTo>
                    <a:pt x="1953" y="880"/>
                  </a:lnTo>
                  <a:lnTo>
                    <a:pt x="1943" y="883"/>
                  </a:lnTo>
                  <a:lnTo>
                    <a:pt x="1935" y="886"/>
                  </a:lnTo>
                  <a:lnTo>
                    <a:pt x="1926" y="890"/>
                  </a:lnTo>
                  <a:lnTo>
                    <a:pt x="1911" y="901"/>
                  </a:lnTo>
                  <a:lnTo>
                    <a:pt x="1897" y="914"/>
                  </a:lnTo>
                  <a:close/>
                  <a:moveTo>
                    <a:pt x="1320" y="942"/>
                  </a:moveTo>
                  <a:lnTo>
                    <a:pt x="1320" y="942"/>
                  </a:lnTo>
                  <a:lnTo>
                    <a:pt x="1300" y="972"/>
                  </a:lnTo>
                  <a:lnTo>
                    <a:pt x="1288" y="984"/>
                  </a:lnTo>
                  <a:lnTo>
                    <a:pt x="1282" y="991"/>
                  </a:lnTo>
                  <a:lnTo>
                    <a:pt x="1275" y="995"/>
                  </a:lnTo>
                  <a:lnTo>
                    <a:pt x="1271" y="1002"/>
                  </a:lnTo>
                  <a:lnTo>
                    <a:pt x="1267" y="1009"/>
                  </a:lnTo>
                  <a:lnTo>
                    <a:pt x="1257" y="1021"/>
                  </a:lnTo>
                  <a:lnTo>
                    <a:pt x="1246" y="1032"/>
                  </a:lnTo>
                  <a:lnTo>
                    <a:pt x="1234" y="1043"/>
                  </a:lnTo>
                  <a:lnTo>
                    <a:pt x="1222" y="1061"/>
                  </a:lnTo>
                  <a:lnTo>
                    <a:pt x="1209" y="1081"/>
                  </a:lnTo>
                  <a:lnTo>
                    <a:pt x="1196" y="1099"/>
                  </a:lnTo>
                  <a:lnTo>
                    <a:pt x="1189" y="1108"/>
                  </a:lnTo>
                  <a:lnTo>
                    <a:pt x="1181" y="1116"/>
                  </a:lnTo>
                  <a:lnTo>
                    <a:pt x="1180" y="1125"/>
                  </a:lnTo>
                  <a:lnTo>
                    <a:pt x="1175" y="1133"/>
                  </a:lnTo>
                  <a:lnTo>
                    <a:pt x="1164" y="1148"/>
                  </a:lnTo>
                  <a:lnTo>
                    <a:pt x="1160" y="1161"/>
                  </a:lnTo>
                  <a:lnTo>
                    <a:pt x="1153" y="1172"/>
                  </a:lnTo>
                  <a:lnTo>
                    <a:pt x="1146" y="1184"/>
                  </a:lnTo>
                  <a:lnTo>
                    <a:pt x="1137" y="1195"/>
                  </a:lnTo>
                  <a:lnTo>
                    <a:pt x="1122" y="1216"/>
                  </a:lnTo>
                  <a:lnTo>
                    <a:pt x="1115" y="1227"/>
                  </a:lnTo>
                  <a:lnTo>
                    <a:pt x="1109" y="1238"/>
                  </a:lnTo>
                  <a:lnTo>
                    <a:pt x="1107" y="1251"/>
                  </a:lnTo>
                  <a:lnTo>
                    <a:pt x="1105" y="1265"/>
                  </a:lnTo>
                  <a:lnTo>
                    <a:pt x="1107" y="1279"/>
                  </a:lnTo>
                  <a:lnTo>
                    <a:pt x="1108" y="1293"/>
                  </a:lnTo>
                  <a:lnTo>
                    <a:pt x="1112" y="1323"/>
                  </a:lnTo>
                  <a:lnTo>
                    <a:pt x="1114" y="1338"/>
                  </a:lnTo>
                  <a:lnTo>
                    <a:pt x="1114" y="1355"/>
                  </a:lnTo>
                  <a:lnTo>
                    <a:pt x="1119" y="1365"/>
                  </a:lnTo>
                  <a:lnTo>
                    <a:pt x="1126" y="1375"/>
                  </a:lnTo>
                  <a:lnTo>
                    <a:pt x="1135" y="1383"/>
                  </a:lnTo>
                  <a:lnTo>
                    <a:pt x="1145" y="1391"/>
                  </a:lnTo>
                  <a:lnTo>
                    <a:pt x="1154" y="1400"/>
                  </a:lnTo>
                  <a:lnTo>
                    <a:pt x="1166" y="1405"/>
                  </a:lnTo>
                  <a:lnTo>
                    <a:pt x="1177" y="1411"/>
                  </a:lnTo>
                  <a:lnTo>
                    <a:pt x="1188" y="1415"/>
                  </a:lnTo>
                  <a:lnTo>
                    <a:pt x="1219" y="1424"/>
                  </a:lnTo>
                  <a:lnTo>
                    <a:pt x="1234" y="1426"/>
                  </a:lnTo>
                  <a:lnTo>
                    <a:pt x="1251" y="1428"/>
                  </a:lnTo>
                  <a:lnTo>
                    <a:pt x="1268" y="1429"/>
                  </a:lnTo>
                  <a:lnTo>
                    <a:pt x="1285" y="1426"/>
                  </a:lnTo>
                  <a:lnTo>
                    <a:pt x="1299" y="1422"/>
                  </a:lnTo>
                  <a:lnTo>
                    <a:pt x="1306" y="1419"/>
                  </a:lnTo>
                  <a:lnTo>
                    <a:pt x="1313" y="1415"/>
                  </a:lnTo>
                  <a:lnTo>
                    <a:pt x="1305" y="1398"/>
                  </a:lnTo>
                  <a:lnTo>
                    <a:pt x="1300" y="1382"/>
                  </a:lnTo>
                  <a:lnTo>
                    <a:pt x="1298" y="1362"/>
                  </a:lnTo>
                  <a:lnTo>
                    <a:pt x="1298" y="1344"/>
                  </a:lnTo>
                  <a:lnTo>
                    <a:pt x="1300" y="1325"/>
                  </a:lnTo>
                  <a:lnTo>
                    <a:pt x="1306" y="1309"/>
                  </a:lnTo>
                  <a:lnTo>
                    <a:pt x="1314" y="1293"/>
                  </a:lnTo>
                  <a:lnTo>
                    <a:pt x="1323" y="1280"/>
                  </a:lnTo>
                  <a:lnTo>
                    <a:pt x="1321" y="1268"/>
                  </a:lnTo>
                  <a:lnTo>
                    <a:pt x="1316" y="1257"/>
                  </a:lnTo>
                  <a:lnTo>
                    <a:pt x="1309" y="1245"/>
                  </a:lnTo>
                  <a:lnTo>
                    <a:pt x="1300" y="1236"/>
                  </a:lnTo>
                  <a:lnTo>
                    <a:pt x="1291" y="1227"/>
                  </a:lnTo>
                  <a:lnTo>
                    <a:pt x="1278" y="1220"/>
                  </a:lnTo>
                  <a:lnTo>
                    <a:pt x="1265" y="1216"/>
                  </a:lnTo>
                  <a:lnTo>
                    <a:pt x="1251" y="1214"/>
                  </a:lnTo>
                  <a:lnTo>
                    <a:pt x="1246" y="1216"/>
                  </a:lnTo>
                  <a:lnTo>
                    <a:pt x="1240" y="1217"/>
                  </a:lnTo>
                  <a:lnTo>
                    <a:pt x="1234" y="1217"/>
                  </a:lnTo>
                  <a:lnTo>
                    <a:pt x="1232" y="1217"/>
                  </a:lnTo>
                  <a:lnTo>
                    <a:pt x="1229" y="1214"/>
                  </a:lnTo>
                  <a:lnTo>
                    <a:pt x="1232" y="1210"/>
                  </a:lnTo>
                  <a:lnTo>
                    <a:pt x="1233" y="1207"/>
                  </a:lnTo>
                  <a:lnTo>
                    <a:pt x="1240" y="1205"/>
                  </a:lnTo>
                  <a:lnTo>
                    <a:pt x="1248" y="1202"/>
                  </a:lnTo>
                  <a:lnTo>
                    <a:pt x="1258" y="1202"/>
                  </a:lnTo>
                  <a:lnTo>
                    <a:pt x="1276" y="1206"/>
                  </a:lnTo>
                  <a:lnTo>
                    <a:pt x="1293" y="1209"/>
                  </a:lnTo>
                  <a:lnTo>
                    <a:pt x="1293" y="1203"/>
                  </a:lnTo>
                  <a:lnTo>
                    <a:pt x="1292" y="1198"/>
                  </a:lnTo>
                  <a:lnTo>
                    <a:pt x="1286" y="1189"/>
                  </a:lnTo>
                  <a:lnTo>
                    <a:pt x="1281" y="1182"/>
                  </a:lnTo>
                  <a:lnTo>
                    <a:pt x="1279" y="1178"/>
                  </a:lnTo>
                  <a:lnTo>
                    <a:pt x="1279" y="1174"/>
                  </a:lnTo>
                  <a:lnTo>
                    <a:pt x="1288" y="1177"/>
                  </a:lnTo>
                  <a:lnTo>
                    <a:pt x="1293" y="1181"/>
                  </a:lnTo>
                  <a:lnTo>
                    <a:pt x="1300" y="1186"/>
                  </a:lnTo>
                  <a:lnTo>
                    <a:pt x="1305" y="1192"/>
                  </a:lnTo>
                  <a:lnTo>
                    <a:pt x="1309" y="1199"/>
                  </a:lnTo>
                  <a:lnTo>
                    <a:pt x="1310" y="1206"/>
                  </a:lnTo>
                  <a:lnTo>
                    <a:pt x="1310" y="1214"/>
                  </a:lnTo>
                  <a:lnTo>
                    <a:pt x="1307" y="1223"/>
                  </a:lnTo>
                  <a:lnTo>
                    <a:pt x="1317" y="1231"/>
                  </a:lnTo>
                  <a:lnTo>
                    <a:pt x="1327" y="1238"/>
                  </a:lnTo>
                  <a:lnTo>
                    <a:pt x="1331" y="1243"/>
                  </a:lnTo>
                  <a:lnTo>
                    <a:pt x="1334" y="1248"/>
                  </a:lnTo>
                  <a:lnTo>
                    <a:pt x="1340" y="1258"/>
                  </a:lnTo>
                  <a:lnTo>
                    <a:pt x="1344" y="1264"/>
                  </a:lnTo>
                  <a:lnTo>
                    <a:pt x="1347" y="1268"/>
                  </a:lnTo>
                  <a:lnTo>
                    <a:pt x="1352" y="1271"/>
                  </a:lnTo>
                  <a:lnTo>
                    <a:pt x="1358" y="1272"/>
                  </a:lnTo>
                  <a:lnTo>
                    <a:pt x="1361" y="1251"/>
                  </a:lnTo>
                  <a:lnTo>
                    <a:pt x="1362" y="1234"/>
                  </a:lnTo>
                  <a:lnTo>
                    <a:pt x="1363" y="1226"/>
                  </a:lnTo>
                  <a:lnTo>
                    <a:pt x="1365" y="1217"/>
                  </a:lnTo>
                  <a:lnTo>
                    <a:pt x="1368" y="1210"/>
                  </a:lnTo>
                  <a:lnTo>
                    <a:pt x="1372" y="1205"/>
                  </a:lnTo>
                  <a:lnTo>
                    <a:pt x="1369" y="1196"/>
                  </a:lnTo>
                  <a:lnTo>
                    <a:pt x="1368" y="1189"/>
                  </a:lnTo>
                  <a:lnTo>
                    <a:pt x="1366" y="1175"/>
                  </a:lnTo>
                  <a:lnTo>
                    <a:pt x="1366" y="1160"/>
                  </a:lnTo>
                  <a:lnTo>
                    <a:pt x="1363" y="1144"/>
                  </a:lnTo>
                  <a:lnTo>
                    <a:pt x="1359" y="1136"/>
                  </a:lnTo>
                  <a:lnTo>
                    <a:pt x="1358" y="1133"/>
                  </a:lnTo>
                  <a:lnTo>
                    <a:pt x="1356" y="1129"/>
                  </a:lnTo>
                  <a:lnTo>
                    <a:pt x="1356" y="1123"/>
                  </a:lnTo>
                  <a:lnTo>
                    <a:pt x="1356" y="1118"/>
                  </a:lnTo>
                  <a:lnTo>
                    <a:pt x="1356" y="1113"/>
                  </a:lnTo>
                  <a:lnTo>
                    <a:pt x="1356" y="1108"/>
                  </a:lnTo>
                  <a:lnTo>
                    <a:pt x="1354" y="1094"/>
                  </a:lnTo>
                  <a:lnTo>
                    <a:pt x="1349" y="1080"/>
                  </a:lnTo>
                  <a:lnTo>
                    <a:pt x="1344" y="1067"/>
                  </a:lnTo>
                  <a:lnTo>
                    <a:pt x="1341" y="1056"/>
                  </a:lnTo>
                  <a:lnTo>
                    <a:pt x="1340" y="1047"/>
                  </a:lnTo>
                  <a:lnTo>
                    <a:pt x="1341" y="1040"/>
                  </a:lnTo>
                  <a:lnTo>
                    <a:pt x="1344" y="1033"/>
                  </a:lnTo>
                  <a:lnTo>
                    <a:pt x="1349" y="1029"/>
                  </a:lnTo>
                  <a:lnTo>
                    <a:pt x="1355" y="1025"/>
                  </a:lnTo>
                  <a:lnTo>
                    <a:pt x="1362" y="1024"/>
                  </a:lnTo>
                  <a:lnTo>
                    <a:pt x="1371" y="1024"/>
                  </a:lnTo>
                  <a:lnTo>
                    <a:pt x="1379" y="1028"/>
                  </a:lnTo>
                  <a:lnTo>
                    <a:pt x="1380" y="1021"/>
                  </a:lnTo>
                  <a:lnTo>
                    <a:pt x="1379" y="1015"/>
                  </a:lnTo>
                  <a:lnTo>
                    <a:pt x="1376" y="1005"/>
                  </a:lnTo>
                  <a:lnTo>
                    <a:pt x="1375" y="1001"/>
                  </a:lnTo>
                  <a:lnTo>
                    <a:pt x="1375" y="997"/>
                  </a:lnTo>
                  <a:lnTo>
                    <a:pt x="1376" y="993"/>
                  </a:lnTo>
                  <a:lnTo>
                    <a:pt x="1379" y="988"/>
                  </a:lnTo>
                  <a:lnTo>
                    <a:pt x="1368" y="958"/>
                  </a:lnTo>
                  <a:lnTo>
                    <a:pt x="1359" y="942"/>
                  </a:lnTo>
                  <a:lnTo>
                    <a:pt x="1351" y="928"/>
                  </a:lnTo>
                  <a:lnTo>
                    <a:pt x="1344" y="932"/>
                  </a:lnTo>
                  <a:lnTo>
                    <a:pt x="1337" y="935"/>
                  </a:lnTo>
                  <a:lnTo>
                    <a:pt x="1320" y="942"/>
                  </a:lnTo>
                  <a:close/>
                  <a:moveTo>
                    <a:pt x="1852" y="1077"/>
                  </a:moveTo>
                  <a:lnTo>
                    <a:pt x="1852" y="1077"/>
                  </a:lnTo>
                  <a:lnTo>
                    <a:pt x="1859" y="1077"/>
                  </a:lnTo>
                  <a:lnTo>
                    <a:pt x="1866" y="1075"/>
                  </a:lnTo>
                  <a:lnTo>
                    <a:pt x="1873" y="1074"/>
                  </a:lnTo>
                  <a:lnTo>
                    <a:pt x="1879" y="1071"/>
                  </a:lnTo>
                  <a:lnTo>
                    <a:pt x="1890" y="1066"/>
                  </a:lnTo>
                  <a:lnTo>
                    <a:pt x="1903" y="1057"/>
                  </a:lnTo>
                  <a:lnTo>
                    <a:pt x="1914" y="1052"/>
                  </a:lnTo>
                  <a:lnTo>
                    <a:pt x="1925" y="1047"/>
                  </a:lnTo>
                  <a:lnTo>
                    <a:pt x="1936" y="1043"/>
                  </a:lnTo>
                  <a:lnTo>
                    <a:pt x="1946" y="1039"/>
                  </a:lnTo>
                  <a:lnTo>
                    <a:pt x="1959" y="1032"/>
                  </a:lnTo>
                  <a:lnTo>
                    <a:pt x="1964" y="1029"/>
                  </a:lnTo>
                  <a:lnTo>
                    <a:pt x="1971" y="1025"/>
                  </a:lnTo>
                  <a:lnTo>
                    <a:pt x="2015" y="1011"/>
                  </a:lnTo>
                  <a:lnTo>
                    <a:pt x="2035" y="1002"/>
                  </a:lnTo>
                  <a:lnTo>
                    <a:pt x="2054" y="993"/>
                  </a:lnTo>
                  <a:lnTo>
                    <a:pt x="2049" y="988"/>
                  </a:lnTo>
                  <a:lnTo>
                    <a:pt x="2043" y="984"/>
                  </a:lnTo>
                  <a:lnTo>
                    <a:pt x="2040" y="980"/>
                  </a:lnTo>
                  <a:lnTo>
                    <a:pt x="2039" y="973"/>
                  </a:lnTo>
                  <a:lnTo>
                    <a:pt x="2023" y="973"/>
                  </a:lnTo>
                  <a:lnTo>
                    <a:pt x="2008" y="976"/>
                  </a:lnTo>
                  <a:lnTo>
                    <a:pt x="1994" y="979"/>
                  </a:lnTo>
                  <a:lnTo>
                    <a:pt x="1981" y="983"/>
                  </a:lnTo>
                  <a:lnTo>
                    <a:pt x="1957" y="993"/>
                  </a:lnTo>
                  <a:lnTo>
                    <a:pt x="1946" y="997"/>
                  </a:lnTo>
                  <a:lnTo>
                    <a:pt x="1936" y="1001"/>
                  </a:lnTo>
                  <a:lnTo>
                    <a:pt x="1946" y="993"/>
                  </a:lnTo>
                  <a:lnTo>
                    <a:pt x="1956" y="984"/>
                  </a:lnTo>
                  <a:lnTo>
                    <a:pt x="1969" y="977"/>
                  </a:lnTo>
                  <a:lnTo>
                    <a:pt x="1981" y="972"/>
                  </a:lnTo>
                  <a:lnTo>
                    <a:pt x="1997" y="967"/>
                  </a:lnTo>
                  <a:lnTo>
                    <a:pt x="2011" y="963"/>
                  </a:lnTo>
                  <a:lnTo>
                    <a:pt x="2028" y="960"/>
                  </a:lnTo>
                  <a:lnTo>
                    <a:pt x="2044" y="959"/>
                  </a:lnTo>
                  <a:lnTo>
                    <a:pt x="2037" y="952"/>
                  </a:lnTo>
                  <a:lnTo>
                    <a:pt x="2030" y="946"/>
                  </a:lnTo>
                  <a:lnTo>
                    <a:pt x="2025" y="941"/>
                  </a:lnTo>
                  <a:lnTo>
                    <a:pt x="2023" y="936"/>
                  </a:lnTo>
                  <a:lnTo>
                    <a:pt x="2022" y="931"/>
                  </a:lnTo>
                  <a:lnTo>
                    <a:pt x="2008" y="936"/>
                  </a:lnTo>
                  <a:lnTo>
                    <a:pt x="1995" y="942"/>
                  </a:lnTo>
                  <a:lnTo>
                    <a:pt x="1970" y="958"/>
                  </a:lnTo>
                  <a:lnTo>
                    <a:pt x="1943" y="970"/>
                  </a:lnTo>
                  <a:lnTo>
                    <a:pt x="1929" y="976"/>
                  </a:lnTo>
                  <a:lnTo>
                    <a:pt x="1915" y="980"/>
                  </a:lnTo>
                  <a:lnTo>
                    <a:pt x="1924" y="973"/>
                  </a:lnTo>
                  <a:lnTo>
                    <a:pt x="1933" y="966"/>
                  </a:lnTo>
                  <a:lnTo>
                    <a:pt x="1955" y="953"/>
                  </a:lnTo>
                  <a:lnTo>
                    <a:pt x="1976" y="941"/>
                  </a:lnTo>
                  <a:lnTo>
                    <a:pt x="1995" y="928"/>
                  </a:lnTo>
                  <a:lnTo>
                    <a:pt x="1978" y="931"/>
                  </a:lnTo>
                  <a:lnTo>
                    <a:pt x="1962" y="936"/>
                  </a:lnTo>
                  <a:lnTo>
                    <a:pt x="1947" y="942"/>
                  </a:lnTo>
                  <a:lnTo>
                    <a:pt x="1933" y="948"/>
                  </a:lnTo>
                  <a:lnTo>
                    <a:pt x="1919" y="956"/>
                  </a:lnTo>
                  <a:lnTo>
                    <a:pt x="1907" y="963"/>
                  </a:lnTo>
                  <a:lnTo>
                    <a:pt x="1896" y="973"/>
                  </a:lnTo>
                  <a:lnTo>
                    <a:pt x="1884" y="983"/>
                  </a:lnTo>
                  <a:lnTo>
                    <a:pt x="1873" y="993"/>
                  </a:lnTo>
                  <a:lnTo>
                    <a:pt x="1863" y="1004"/>
                  </a:lnTo>
                  <a:lnTo>
                    <a:pt x="1845" y="1026"/>
                  </a:lnTo>
                  <a:lnTo>
                    <a:pt x="1828" y="1052"/>
                  </a:lnTo>
                  <a:lnTo>
                    <a:pt x="1813" y="1078"/>
                  </a:lnTo>
                  <a:lnTo>
                    <a:pt x="1821" y="1074"/>
                  </a:lnTo>
                  <a:lnTo>
                    <a:pt x="1828" y="1068"/>
                  </a:lnTo>
                  <a:lnTo>
                    <a:pt x="1835" y="1061"/>
                  </a:lnTo>
                  <a:lnTo>
                    <a:pt x="1841" y="1054"/>
                  </a:lnTo>
                  <a:lnTo>
                    <a:pt x="1852" y="1040"/>
                  </a:lnTo>
                  <a:lnTo>
                    <a:pt x="1858" y="1035"/>
                  </a:lnTo>
                  <a:lnTo>
                    <a:pt x="1865" y="1031"/>
                  </a:lnTo>
                  <a:lnTo>
                    <a:pt x="1859" y="1039"/>
                  </a:lnTo>
                  <a:lnTo>
                    <a:pt x="1855" y="1049"/>
                  </a:lnTo>
                  <a:lnTo>
                    <a:pt x="1851" y="1057"/>
                  </a:lnTo>
                  <a:lnTo>
                    <a:pt x="1845" y="1066"/>
                  </a:lnTo>
                  <a:lnTo>
                    <a:pt x="1855" y="1060"/>
                  </a:lnTo>
                  <a:lnTo>
                    <a:pt x="1863" y="1052"/>
                  </a:lnTo>
                  <a:lnTo>
                    <a:pt x="1873" y="1045"/>
                  </a:lnTo>
                  <a:lnTo>
                    <a:pt x="1883" y="1039"/>
                  </a:lnTo>
                  <a:lnTo>
                    <a:pt x="1869" y="1059"/>
                  </a:lnTo>
                  <a:lnTo>
                    <a:pt x="1860" y="1068"/>
                  </a:lnTo>
                  <a:lnTo>
                    <a:pt x="1852" y="1077"/>
                  </a:lnTo>
                  <a:close/>
                  <a:moveTo>
                    <a:pt x="1512" y="1007"/>
                  </a:moveTo>
                  <a:lnTo>
                    <a:pt x="1512" y="1007"/>
                  </a:lnTo>
                  <a:lnTo>
                    <a:pt x="1539" y="1012"/>
                  </a:lnTo>
                  <a:lnTo>
                    <a:pt x="1566" y="1021"/>
                  </a:lnTo>
                  <a:lnTo>
                    <a:pt x="1590" y="1029"/>
                  </a:lnTo>
                  <a:lnTo>
                    <a:pt x="1613" y="1039"/>
                  </a:lnTo>
                  <a:lnTo>
                    <a:pt x="1660" y="1060"/>
                  </a:lnTo>
                  <a:lnTo>
                    <a:pt x="1705" y="1081"/>
                  </a:lnTo>
                  <a:lnTo>
                    <a:pt x="1709" y="1082"/>
                  </a:lnTo>
                  <a:lnTo>
                    <a:pt x="1707" y="1081"/>
                  </a:lnTo>
                  <a:lnTo>
                    <a:pt x="1705" y="1080"/>
                  </a:lnTo>
                  <a:lnTo>
                    <a:pt x="1692" y="1068"/>
                  </a:lnTo>
                  <a:lnTo>
                    <a:pt x="1678" y="1059"/>
                  </a:lnTo>
                  <a:lnTo>
                    <a:pt x="1648" y="1040"/>
                  </a:lnTo>
                  <a:lnTo>
                    <a:pt x="1615" y="1024"/>
                  </a:lnTo>
                  <a:lnTo>
                    <a:pt x="1598" y="1015"/>
                  </a:lnTo>
                  <a:lnTo>
                    <a:pt x="1581" y="1009"/>
                  </a:lnTo>
                  <a:lnTo>
                    <a:pt x="1563" y="1004"/>
                  </a:lnTo>
                  <a:lnTo>
                    <a:pt x="1546" y="1001"/>
                  </a:lnTo>
                  <a:lnTo>
                    <a:pt x="1524" y="990"/>
                  </a:lnTo>
                  <a:lnTo>
                    <a:pt x="1497" y="980"/>
                  </a:lnTo>
                  <a:lnTo>
                    <a:pt x="1469" y="973"/>
                  </a:lnTo>
                  <a:lnTo>
                    <a:pt x="1439" y="967"/>
                  </a:lnTo>
                  <a:lnTo>
                    <a:pt x="1438" y="976"/>
                  </a:lnTo>
                  <a:lnTo>
                    <a:pt x="1436" y="986"/>
                  </a:lnTo>
                  <a:lnTo>
                    <a:pt x="1444" y="990"/>
                  </a:lnTo>
                  <a:lnTo>
                    <a:pt x="1452" y="993"/>
                  </a:lnTo>
                  <a:lnTo>
                    <a:pt x="1470" y="998"/>
                  </a:lnTo>
                  <a:lnTo>
                    <a:pt x="1512" y="1007"/>
                  </a:lnTo>
                  <a:close/>
                  <a:moveTo>
                    <a:pt x="2053" y="1009"/>
                  </a:moveTo>
                  <a:lnTo>
                    <a:pt x="2053" y="1009"/>
                  </a:lnTo>
                  <a:lnTo>
                    <a:pt x="2028" y="1021"/>
                  </a:lnTo>
                  <a:lnTo>
                    <a:pt x="2002" y="1031"/>
                  </a:lnTo>
                  <a:lnTo>
                    <a:pt x="1977" y="1040"/>
                  </a:lnTo>
                  <a:lnTo>
                    <a:pt x="1952" y="1052"/>
                  </a:lnTo>
                  <a:lnTo>
                    <a:pt x="1933" y="1060"/>
                  </a:lnTo>
                  <a:lnTo>
                    <a:pt x="1925" y="1063"/>
                  </a:lnTo>
                  <a:lnTo>
                    <a:pt x="1915" y="1066"/>
                  </a:lnTo>
                  <a:lnTo>
                    <a:pt x="1896" y="1080"/>
                  </a:lnTo>
                  <a:lnTo>
                    <a:pt x="1876" y="1095"/>
                  </a:lnTo>
                  <a:lnTo>
                    <a:pt x="1866" y="1151"/>
                  </a:lnTo>
                  <a:lnTo>
                    <a:pt x="1859" y="1207"/>
                  </a:lnTo>
                  <a:lnTo>
                    <a:pt x="1852" y="1261"/>
                  </a:lnTo>
                  <a:lnTo>
                    <a:pt x="1848" y="1316"/>
                  </a:lnTo>
                  <a:lnTo>
                    <a:pt x="1839" y="1424"/>
                  </a:lnTo>
                  <a:lnTo>
                    <a:pt x="1835" y="1480"/>
                  </a:lnTo>
                  <a:lnTo>
                    <a:pt x="1830" y="1536"/>
                  </a:lnTo>
                  <a:lnTo>
                    <a:pt x="1838" y="1536"/>
                  </a:lnTo>
                  <a:lnTo>
                    <a:pt x="1848" y="1533"/>
                  </a:lnTo>
                  <a:lnTo>
                    <a:pt x="1865" y="1528"/>
                  </a:lnTo>
                  <a:lnTo>
                    <a:pt x="1883" y="1519"/>
                  </a:lnTo>
                  <a:lnTo>
                    <a:pt x="1903" y="1512"/>
                  </a:lnTo>
                  <a:lnTo>
                    <a:pt x="1919" y="1507"/>
                  </a:lnTo>
                  <a:lnTo>
                    <a:pt x="1936" y="1504"/>
                  </a:lnTo>
                  <a:lnTo>
                    <a:pt x="1970" y="1497"/>
                  </a:lnTo>
                  <a:lnTo>
                    <a:pt x="2002" y="1491"/>
                  </a:lnTo>
                  <a:lnTo>
                    <a:pt x="2016" y="1487"/>
                  </a:lnTo>
                  <a:lnTo>
                    <a:pt x="2030" y="1480"/>
                  </a:lnTo>
                  <a:lnTo>
                    <a:pt x="2035" y="1478"/>
                  </a:lnTo>
                  <a:lnTo>
                    <a:pt x="2039" y="1476"/>
                  </a:lnTo>
                  <a:lnTo>
                    <a:pt x="2042" y="1470"/>
                  </a:lnTo>
                  <a:lnTo>
                    <a:pt x="2044" y="1463"/>
                  </a:lnTo>
                  <a:lnTo>
                    <a:pt x="2047" y="1457"/>
                  </a:lnTo>
                  <a:lnTo>
                    <a:pt x="2049" y="1456"/>
                  </a:lnTo>
                  <a:lnTo>
                    <a:pt x="2051" y="1455"/>
                  </a:lnTo>
                  <a:lnTo>
                    <a:pt x="2054" y="1439"/>
                  </a:lnTo>
                  <a:lnTo>
                    <a:pt x="2057" y="1424"/>
                  </a:lnTo>
                  <a:lnTo>
                    <a:pt x="2065" y="1389"/>
                  </a:lnTo>
                  <a:lnTo>
                    <a:pt x="2068" y="1370"/>
                  </a:lnTo>
                  <a:lnTo>
                    <a:pt x="2070" y="1353"/>
                  </a:lnTo>
                  <a:lnTo>
                    <a:pt x="2068" y="1345"/>
                  </a:lnTo>
                  <a:lnTo>
                    <a:pt x="2065" y="1338"/>
                  </a:lnTo>
                  <a:lnTo>
                    <a:pt x="2063" y="1331"/>
                  </a:lnTo>
                  <a:lnTo>
                    <a:pt x="2058" y="1325"/>
                  </a:lnTo>
                  <a:lnTo>
                    <a:pt x="2058" y="1318"/>
                  </a:lnTo>
                  <a:lnTo>
                    <a:pt x="2058" y="1310"/>
                  </a:lnTo>
                  <a:lnTo>
                    <a:pt x="2057" y="1303"/>
                  </a:lnTo>
                  <a:lnTo>
                    <a:pt x="2057" y="1299"/>
                  </a:lnTo>
                  <a:lnTo>
                    <a:pt x="2058" y="1297"/>
                  </a:lnTo>
                  <a:lnTo>
                    <a:pt x="2050" y="1290"/>
                  </a:lnTo>
                  <a:lnTo>
                    <a:pt x="2044" y="1282"/>
                  </a:lnTo>
                  <a:lnTo>
                    <a:pt x="2042" y="1276"/>
                  </a:lnTo>
                  <a:lnTo>
                    <a:pt x="2042" y="1271"/>
                  </a:lnTo>
                  <a:lnTo>
                    <a:pt x="2042" y="1266"/>
                  </a:lnTo>
                  <a:lnTo>
                    <a:pt x="2043" y="1262"/>
                  </a:lnTo>
                  <a:lnTo>
                    <a:pt x="2037" y="1255"/>
                  </a:lnTo>
                  <a:lnTo>
                    <a:pt x="2033" y="1248"/>
                  </a:lnTo>
                  <a:lnTo>
                    <a:pt x="2030" y="1241"/>
                  </a:lnTo>
                  <a:lnTo>
                    <a:pt x="2030" y="1237"/>
                  </a:lnTo>
                  <a:lnTo>
                    <a:pt x="2032" y="1231"/>
                  </a:lnTo>
                  <a:lnTo>
                    <a:pt x="2029" y="1231"/>
                  </a:lnTo>
                  <a:lnTo>
                    <a:pt x="2026" y="1229"/>
                  </a:lnTo>
                  <a:lnTo>
                    <a:pt x="2026" y="1226"/>
                  </a:lnTo>
                  <a:lnTo>
                    <a:pt x="2026" y="1223"/>
                  </a:lnTo>
                  <a:lnTo>
                    <a:pt x="2026" y="1217"/>
                  </a:lnTo>
                  <a:lnTo>
                    <a:pt x="2026" y="1214"/>
                  </a:lnTo>
                  <a:lnTo>
                    <a:pt x="2025" y="1210"/>
                  </a:lnTo>
                  <a:lnTo>
                    <a:pt x="2032" y="1202"/>
                  </a:lnTo>
                  <a:lnTo>
                    <a:pt x="2039" y="1195"/>
                  </a:lnTo>
                  <a:lnTo>
                    <a:pt x="2047" y="1189"/>
                  </a:lnTo>
                  <a:lnTo>
                    <a:pt x="2057" y="1184"/>
                  </a:lnTo>
                  <a:lnTo>
                    <a:pt x="2065" y="1179"/>
                  </a:lnTo>
                  <a:lnTo>
                    <a:pt x="2072" y="1172"/>
                  </a:lnTo>
                  <a:lnTo>
                    <a:pt x="2079" y="1165"/>
                  </a:lnTo>
                  <a:lnTo>
                    <a:pt x="2085" y="1157"/>
                  </a:lnTo>
                  <a:lnTo>
                    <a:pt x="2086" y="1148"/>
                  </a:lnTo>
                  <a:lnTo>
                    <a:pt x="2086" y="1139"/>
                  </a:lnTo>
                  <a:lnTo>
                    <a:pt x="2088" y="1115"/>
                  </a:lnTo>
                  <a:lnTo>
                    <a:pt x="2089" y="1092"/>
                  </a:lnTo>
                  <a:lnTo>
                    <a:pt x="2089" y="1068"/>
                  </a:lnTo>
                  <a:lnTo>
                    <a:pt x="2091" y="1057"/>
                  </a:lnTo>
                  <a:lnTo>
                    <a:pt x="2092" y="1046"/>
                  </a:lnTo>
                  <a:lnTo>
                    <a:pt x="2096" y="1036"/>
                  </a:lnTo>
                  <a:lnTo>
                    <a:pt x="2100" y="1028"/>
                  </a:lnTo>
                  <a:lnTo>
                    <a:pt x="2099" y="1022"/>
                  </a:lnTo>
                  <a:lnTo>
                    <a:pt x="2099" y="1018"/>
                  </a:lnTo>
                  <a:lnTo>
                    <a:pt x="2100" y="1009"/>
                  </a:lnTo>
                  <a:lnTo>
                    <a:pt x="2102" y="1001"/>
                  </a:lnTo>
                  <a:lnTo>
                    <a:pt x="2102" y="997"/>
                  </a:lnTo>
                  <a:lnTo>
                    <a:pt x="2100" y="993"/>
                  </a:lnTo>
                  <a:lnTo>
                    <a:pt x="2092" y="993"/>
                  </a:lnTo>
                  <a:lnTo>
                    <a:pt x="2085" y="993"/>
                  </a:lnTo>
                  <a:lnTo>
                    <a:pt x="2078" y="995"/>
                  </a:lnTo>
                  <a:lnTo>
                    <a:pt x="2072" y="998"/>
                  </a:lnTo>
                  <a:lnTo>
                    <a:pt x="2063" y="1004"/>
                  </a:lnTo>
                  <a:lnTo>
                    <a:pt x="2053" y="1009"/>
                  </a:lnTo>
                  <a:close/>
                  <a:moveTo>
                    <a:pt x="1597" y="1045"/>
                  </a:moveTo>
                  <a:lnTo>
                    <a:pt x="1597" y="1045"/>
                  </a:lnTo>
                  <a:lnTo>
                    <a:pt x="1574" y="1038"/>
                  </a:lnTo>
                  <a:lnTo>
                    <a:pt x="1550" y="1031"/>
                  </a:lnTo>
                  <a:lnTo>
                    <a:pt x="1500" y="1019"/>
                  </a:lnTo>
                  <a:lnTo>
                    <a:pt x="1449" y="1009"/>
                  </a:lnTo>
                  <a:lnTo>
                    <a:pt x="1400" y="1002"/>
                  </a:lnTo>
                  <a:lnTo>
                    <a:pt x="1399" y="1002"/>
                  </a:lnTo>
                  <a:lnTo>
                    <a:pt x="1397" y="1005"/>
                  </a:lnTo>
                  <a:lnTo>
                    <a:pt x="1394" y="1008"/>
                  </a:lnTo>
                  <a:lnTo>
                    <a:pt x="1392" y="1009"/>
                  </a:lnTo>
                  <a:lnTo>
                    <a:pt x="1393" y="1035"/>
                  </a:lnTo>
                  <a:lnTo>
                    <a:pt x="1411" y="1036"/>
                  </a:lnTo>
                  <a:lnTo>
                    <a:pt x="1428" y="1039"/>
                  </a:lnTo>
                  <a:lnTo>
                    <a:pt x="1460" y="1046"/>
                  </a:lnTo>
                  <a:lnTo>
                    <a:pt x="1493" y="1054"/>
                  </a:lnTo>
                  <a:lnTo>
                    <a:pt x="1525" y="1060"/>
                  </a:lnTo>
                  <a:lnTo>
                    <a:pt x="1553" y="1067"/>
                  </a:lnTo>
                  <a:lnTo>
                    <a:pt x="1580" y="1074"/>
                  </a:lnTo>
                  <a:lnTo>
                    <a:pt x="1606" y="1081"/>
                  </a:lnTo>
                  <a:lnTo>
                    <a:pt x="1633" y="1088"/>
                  </a:lnTo>
                  <a:lnTo>
                    <a:pt x="1650" y="1091"/>
                  </a:lnTo>
                  <a:lnTo>
                    <a:pt x="1668" y="1092"/>
                  </a:lnTo>
                  <a:lnTo>
                    <a:pt x="1702" y="1094"/>
                  </a:lnTo>
                  <a:lnTo>
                    <a:pt x="1688" y="1088"/>
                  </a:lnTo>
                  <a:lnTo>
                    <a:pt x="1674" y="1082"/>
                  </a:lnTo>
                  <a:lnTo>
                    <a:pt x="1647" y="1070"/>
                  </a:lnTo>
                  <a:lnTo>
                    <a:pt x="1622" y="1056"/>
                  </a:lnTo>
                  <a:lnTo>
                    <a:pt x="1609" y="1050"/>
                  </a:lnTo>
                  <a:lnTo>
                    <a:pt x="1597" y="1045"/>
                  </a:lnTo>
                  <a:close/>
                  <a:moveTo>
                    <a:pt x="2103" y="1129"/>
                  </a:moveTo>
                  <a:lnTo>
                    <a:pt x="2103" y="1129"/>
                  </a:lnTo>
                  <a:lnTo>
                    <a:pt x="2108" y="1132"/>
                  </a:lnTo>
                  <a:lnTo>
                    <a:pt x="2110" y="1134"/>
                  </a:lnTo>
                  <a:lnTo>
                    <a:pt x="2110" y="1139"/>
                  </a:lnTo>
                  <a:lnTo>
                    <a:pt x="2110" y="1143"/>
                  </a:lnTo>
                  <a:lnTo>
                    <a:pt x="2110" y="1147"/>
                  </a:lnTo>
                  <a:lnTo>
                    <a:pt x="2109" y="1151"/>
                  </a:lnTo>
                  <a:lnTo>
                    <a:pt x="2102" y="1160"/>
                  </a:lnTo>
                  <a:lnTo>
                    <a:pt x="2093" y="1170"/>
                  </a:lnTo>
                  <a:lnTo>
                    <a:pt x="2082" y="1179"/>
                  </a:lnTo>
                  <a:lnTo>
                    <a:pt x="2063" y="1198"/>
                  </a:lnTo>
                  <a:lnTo>
                    <a:pt x="2053" y="1207"/>
                  </a:lnTo>
                  <a:lnTo>
                    <a:pt x="2047" y="1216"/>
                  </a:lnTo>
                  <a:lnTo>
                    <a:pt x="2054" y="1220"/>
                  </a:lnTo>
                  <a:lnTo>
                    <a:pt x="2060" y="1221"/>
                  </a:lnTo>
                  <a:lnTo>
                    <a:pt x="2065" y="1221"/>
                  </a:lnTo>
                  <a:lnTo>
                    <a:pt x="2071" y="1220"/>
                  </a:lnTo>
                  <a:lnTo>
                    <a:pt x="2082" y="1214"/>
                  </a:lnTo>
                  <a:lnTo>
                    <a:pt x="2089" y="1212"/>
                  </a:lnTo>
                  <a:lnTo>
                    <a:pt x="2096" y="1209"/>
                  </a:lnTo>
                  <a:lnTo>
                    <a:pt x="2103" y="1202"/>
                  </a:lnTo>
                  <a:lnTo>
                    <a:pt x="2109" y="1193"/>
                  </a:lnTo>
                  <a:lnTo>
                    <a:pt x="2115" y="1186"/>
                  </a:lnTo>
                  <a:lnTo>
                    <a:pt x="2117" y="1182"/>
                  </a:lnTo>
                  <a:lnTo>
                    <a:pt x="2122" y="1179"/>
                  </a:lnTo>
                  <a:lnTo>
                    <a:pt x="2129" y="1164"/>
                  </a:lnTo>
                  <a:lnTo>
                    <a:pt x="2130" y="1160"/>
                  </a:lnTo>
                  <a:lnTo>
                    <a:pt x="2133" y="1157"/>
                  </a:lnTo>
                  <a:lnTo>
                    <a:pt x="2137" y="1156"/>
                  </a:lnTo>
                  <a:lnTo>
                    <a:pt x="2140" y="1157"/>
                  </a:lnTo>
                  <a:lnTo>
                    <a:pt x="2130" y="1181"/>
                  </a:lnTo>
                  <a:lnTo>
                    <a:pt x="2123" y="1192"/>
                  </a:lnTo>
                  <a:lnTo>
                    <a:pt x="2117" y="1203"/>
                  </a:lnTo>
                  <a:lnTo>
                    <a:pt x="2109" y="1212"/>
                  </a:lnTo>
                  <a:lnTo>
                    <a:pt x="2100" y="1220"/>
                  </a:lnTo>
                  <a:lnTo>
                    <a:pt x="2091" y="1227"/>
                  </a:lnTo>
                  <a:lnTo>
                    <a:pt x="2079" y="1234"/>
                  </a:lnTo>
                  <a:lnTo>
                    <a:pt x="2072" y="1236"/>
                  </a:lnTo>
                  <a:lnTo>
                    <a:pt x="2064" y="1237"/>
                  </a:lnTo>
                  <a:lnTo>
                    <a:pt x="2060" y="1240"/>
                  </a:lnTo>
                  <a:lnTo>
                    <a:pt x="2057" y="1241"/>
                  </a:lnTo>
                  <a:lnTo>
                    <a:pt x="2056" y="1245"/>
                  </a:lnTo>
                  <a:lnTo>
                    <a:pt x="2054" y="1251"/>
                  </a:lnTo>
                  <a:lnTo>
                    <a:pt x="2064" y="1254"/>
                  </a:lnTo>
                  <a:lnTo>
                    <a:pt x="2077" y="1254"/>
                  </a:lnTo>
                  <a:lnTo>
                    <a:pt x="2088" y="1251"/>
                  </a:lnTo>
                  <a:lnTo>
                    <a:pt x="2096" y="1248"/>
                  </a:lnTo>
                  <a:lnTo>
                    <a:pt x="2103" y="1243"/>
                  </a:lnTo>
                  <a:lnTo>
                    <a:pt x="2109" y="1237"/>
                  </a:lnTo>
                  <a:lnTo>
                    <a:pt x="2117" y="1224"/>
                  </a:lnTo>
                  <a:lnTo>
                    <a:pt x="2122" y="1219"/>
                  </a:lnTo>
                  <a:lnTo>
                    <a:pt x="2127" y="1213"/>
                  </a:lnTo>
                  <a:lnTo>
                    <a:pt x="2131" y="1207"/>
                  </a:lnTo>
                  <a:lnTo>
                    <a:pt x="2138" y="1205"/>
                  </a:lnTo>
                  <a:lnTo>
                    <a:pt x="2127" y="1227"/>
                  </a:lnTo>
                  <a:lnTo>
                    <a:pt x="2120" y="1238"/>
                  </a:lnTo>
                  <a:lnTo>
                    <a:pt x="2113" y="1247"/>
                  </a:lnTo>
                  <a:lnTo>
                    <a:pt x="2103" y="1255"/>
                  </a:lnTo>
                  <a:lnTo>
                    <a:pt x="2092" y="1261"/>
                  </a:lnTo>
                  <a:lnTo>
                    <a:pt x="2079" y="1265"/>
                  </a:lnTo>
                  <a:lnTo>
                    <a:pt x="2064" y="1266"/>
                  </a:lnTo>
                  <a:lnTo>
                    <a:pt x="2064" y="1271"/>
                  </a:lnTo>
                  <a:lnTo>
                    <a:pt x="2063" y="1273"/>
                  </a:lnTo>
                  <a:lnTo>
                    <a:pt x="2061" y="1276"/>
                  </a:lnTo>
                  <a:lnTo>
                    <a:pt x="2061" y="1279"/>
                  </a:lnTo>
                  <a:lnTo>
                    <a:pt x="2063" y="1280"/>
                  </a:lnTo>
                  <a:lnTo>
                    <a:pt x="2064" y="1283"/>
                  </a:lnTo>
                  <a:lnTo>
                    <a:pt x="2070" y="1285"/>
                  </a:lnTo>
                  <a:lnTo>
                    <a:pt x="2075" y="1286"/>
                  </a:lnTo>
                  <a:lnTo>
                    <a:pt x="2081" y="1286"/>
                  </a:lnTo>
                  <a:lnTo>
                    <a:pt x="2086" y="1285"/>
                  </a:lnTo>
                  <a:lnTo>
                    <a:pt x="2098" y="1282"/>
                  </a:lnTo>
                  <a:lnTo>
                    <a:pt x="2109" y="1275"/>
                  </a:lnTo>
                  <a:lnTo>
                    <a:pt x="2119" y="1266"/>
                  </a:lnTo>
                  <a:lnTo>
                    <a:pt x="2127" y="1257"/>
                  </a:lnTo>
                  <a:lnTo>
                    <a:pt x="2134" y="1247"/>
                  </a:lnTo>
                  <a:lnTo>
                    <a:pt x="2138" y="1236"/>
                  </a:lnTo>
                  <a:lnTo>
                    <a:pt x="2143" y="1233"/>
                  </a:lnTo>
                  <a:lnTo>
                    <a:pt x="2145" y="1230"/>
                  </a:lnTo>
                  <a:lnTo>
                    <a:pt x="2148" y="1227"/>
                  </a:lnTo>
                  <a:lnTo>
                    <a:pt x="2152" y="1227"/>
                  </a:lnTo>
                  <a:lnTo>
                    <a:pt x="2148" y="1241"/>
                  </a:lnTo>
                  <a:lnTo>
                    <a:pt x="2141" y="1254"/>
                  </a:lnTo>
                  <a:lnTo>
                    <a:pt x="2134" y="1265"/>
                  </a:lnTo>
                  <a:lnTo>
                    <a:pt x="2126" y="1275"/>
                  </a:lnTo>
                  <a:lnTo>
                    <a:pt x="2116" y="1283"/>
                  </a:lnTo>
                  <a:lnTo>
                    <a:pt x="2105" y="1292"/>
                  </a:lnTo>
                  <a:lnTo>
                    <a:pt x="2092" y="1297"/>
                  </a:lnTo>
                  <a:lnTo>
                    <a:pt x="2078" y="1302"/>
                  </a:lnTo>
                  <a:lnTo>
                    <a:pt x="2078" y="1306"/>
                  </a:lnTo>
                  <a:lnTo>
                    <a:pt x="2078" y="1309"/>
                  </a:lnTo>
                  <a:lnTo>
                    <a:pt x="2075" y="1314"/>
                  </a:lnTo>
                  <a:lnTo>
                    <a:pt x="2081" y="1314"/>
                  </a:lnTo>
                  <a:lnTo>
                    <a:pt x="2085" y="1316"/>
                  </a:lnTo>
                  <a:lnTo>
                    <a:pt x="2095" y="1321"/>
                  </a:lnTo>
                  <a:lnTo>
                    <a:pt x="2110" y="1313"/>
                  </a:lnTo>
                  <a:lnTo>
                    <a:pt x="2124" y="1303"/>
                  </a:lnTo>
                  <a:lnTo>
                    <a:pt x="2136" y="1292"/>
                  </a:lnTo>
                  <a:lnTo>
                    <a:pt x="2147" y="1279"/>
                  </a:lnTo>
                  <a:lnTo>
                    <a:pt x="2155" y="1265"/>
                  </a:lnTo>
                  <a:lnTo>
                    <a:pt x="2162" y="1250"/>
                  </a:lnTo>
                  <a:lnTo>
                    <a:pt x="2166" y="1233"/>
                  </a:lnTo>
                  <a:lnTo>
                    <a:pt x="2168" y="1216"/>
                  </a:lnTo>
                  <a:lnTo>
                    <a:pt x="2168" y="1200"/>
                  </a:lnTo>
                  <a:lnTo>
                    <a:pt x="2165" y="1185"/>
                  </a:lnTo>
                  <a:lnTo>
                    <a:pt x="2159" y="1171"/>
                  </a:lnTo>
                  <a:lnTo>
                    <a:pt x="2154" y="1157"/>
                  </a:lnTo>
                  <a:lnTo>
                    <a:pt x="2143" y="1127"/>
                  </a:lnTo>
                  <a:lnTo>
                    <a:pt x="2138" y="1113"/>
                  </a:lnTo>
                  <a:lnTo>
                    <a:pt x="2136" y="1097"/>
                  </a:lnTo>
                  <a:lnTo>
                    <a:pt x="2137" y="1084"/>
                  </a:lnTo>
                  <a:lnTo>
                    <a:pt x="2138" y="1068"/>
                  </a:lnTo>
                  <a:lnTo>
                    <a:pt x="2137" y="1053"/>
                  </a:lnTo>
                  <a:lnTo>
                    <a:pt x="2133" y="1038"/>
                  </a:lnTo>
                  <a:lnTo>
                    <a:pt x="2126" y="1039"/>
                  </a:lnTo>
                  <a:lnTo>
                    <a:pt x="2120" y="1040"/>
                  </a:lnTo>
                  <a:lnTo>
                    <a:pt x="2116" y="1045"/>
                  </a:lnTo>
                  <a:lnTo>
                    <a:pt x="2112" y="1049"/>
                  </a:lnTo>
                  <a:lnTo>
                    <a:pt x="2109" y="1053"/>
                  </a:lnTo>
                  <a:lnTo>
                    <a:pt x="2108" y="1059"/>
                  </a:lnTo>
                  <a:lnTo>
                    <a:pt x="2105" y="1073"/>
                  </a:lnTo>
                  <a:lnTo>
                    <a:pt x="2105" y="1087"/>
                  </a:lnTo>
                  <a:lnTo>
                    <a:pt x="2105" y="1102"/>
                  </a:lnTo>
                  <a:lnTo>
                    <a:pt x="2105" y="1116"/>
                  </a:lnTo>
                  <a:lnTo>
                    <a:pt x="2103" y="1129"/>
                  </a:lnTo>
                  <a:close/>
                  <a:moveTo>
                    <a:pt x="1634" y="1102"/>
                  </a:moveTo>
                  <a:lnTo>
                    <a:pt x="1634" y="1102"/>
                  </a:lnTo>
                  <a:lnTo>
                    <a:pt x="1618" y="1098"/>
                  </a:lnTo>
                  <a:lnTo>
                    <a:pt x="1601" y="1092"/>
                  </a:lnTo>
                  <a:lnTo>
                    <a:pt x="1584" y="1085"/>
                  </a:lnTo>
                  <a:lnTo>
                    <a:pt x="1564" y="1080"/>
                  </a:lnTo>
                  <a:lnTo>
                    <a:pt x="1553" y="1077"/>
                  </a:lnTo>
                  <a:lnTo>
                    <a:pt x="1542" y="1075"/>
                  </a:lnTo>
                  <a:lnTo>
                    <a:pt x="1521" y="1073"/>
                  </a:lnTo>
                  <a:lnTo>
                    <a:pt x="1508" y="1070"/>
                  </a:lnTo>
                  <a:lnTo>
                    <a:pt x="1495" y="1066"/>
                  </a:lnTo>
                  <a:lnTo>
                    <a:pt x="1462" y="1059"/>
                  </a:lnTo>
                  <a:lnTo>
                    <a:pt x="1429" y="1054"/>
                  </a:lnTo>
                  <a:lnTo>
                    <a:pt x="1399" y="1049"/>
                  </a:lnTo>
                  <a:lnTo>
                    <a:pt x="1383" y="1046"/>
                  </a:lnTo>
                  <a:lnTo>
                    <a:pt x="1369" y="1042"/>
                  </a:lnTo>
                  <a:lnTo>
                    <a:pt x="1366" y="1042"/>
                  </a:lnTo>
                  <a:lnTo>
                    <a:pt x="1363" y="1043"/>
                  </a:lnTo>
                  <a:lnTo>
                    <a:pt x="1356" y="1046"/>
                  </a:lnTo>
                  <a:lnTo>
                    <a:pt x="1362" y="1066"/>
                  </a:lnTo>
                  <a:lnTo>
                    <a:pt x="1366" y="1087"/>
                  </a:lnTo>
                  <a:lnTo>
                    <a:pt x="1375" y="1126"/>
                  </a:lnTo>
                  <a:lnTo>
                    <a:pt x="1382" y="1168"/>
                  </a:lnTo>
                  <a:lnTo>
                    <a:pt x="1386" y="1189"/>
                  </a:lnTo>
                  <a:lnTo>
                    <a:pt x="1392" y="1210"/>
                  </a:lnTo>
                  <a:lnTo>
                    <a:pt x="1399" y="1202"/>
                  </a:lnTo>
                  <a:lnTo>
                    <a:pt x="1407" y="1193"/>
                  </a:lnTo>
                  <a:lnTo>
                    <a:pt x="1411" y="1191"/>
                  </a:lnTo>
                  <a:lnTo>
                    <a:pt x="1417" y="1188"/>
                  </a:lnTo>
                  <a:lnTo>
                    <a:pt x="1424" y="1186"/>
                  </a:lnTo>
                  <a:lnTo>
                    <a:pt x="1432" y="1186"/>
                  </a:lnTo>
                  <a:lnTo>
                    <a:pt x="1439" y="1195"/>
                  </a:lnTo>
                  <a:lnTo>
                    <a:pt x="1446" y="1202"/>
                  </a:lnTo>
                  <a:lnTo>
                    <a:pt x="1452" y="1210"/>
                  </a:lnTo>
                  <a:lnTo>
                    <a:pt x="1455" y="1220"/>
                  </a:lnTo>
                  <a:lnTo>
                    <a:pt x="1458" y="1230"/>
                  </a:lnTo>
                  <a:lnTo>
                    <a:pt x="1458" y="1240"/>
                  </a:lnTo>
                  <a:lnTo>
                    <a:pt x="1458" y="1250"/>
                  </a:lnTo>
                  <a:lnTo>
                    <a:pt x="1455" y="1259"/>
                  </a:lnTo>
                  <a:lnTo>
                    <a:pt x="1452" y="1268"/>
                  </a:lnTo>
                  <a:lnTo>
                    <a:pt x="1448" y="1275"/>
                  </a:lnTo>
                  <a:lnTo>
                    <a:pt x="1446" y="1283"/>
                  </a:lnTo>
                  <a:lnTo>
                    <a:pt x="1448" y="1286"/>
                  </a:lnTo>
                  <a:lnTo>
                    <a:pt x="1449" y="1290"/>
                  </a:lnTo>
                  <a:lnTo>
                    <a:pt x="1467" y="1287"/>
                  </a:lnTo>
                  <a:lnTo>
                    <a:pt x="1486" y="1286"/>
                  </a:lnTo>
                  <a:lnTo>
                    <a:pt x="1502" y="1283"/>
                  </a:lnTo>
                  <a:lnTo>
                    <a:pt x="1509" y="1282"/>
                  </a:lnTo>
                  <a:lnTo>
                    <a:pt x="1518" y="1279"/>
                  </a:lnTo>
                  <a:lnTo>
                    <a:pt x="1525" y="1275"/>
                  </a:lnTo>
                  <a:lnTo>
                    <a:pt x="1532" y="1271"/>
                  </a:lnTo>
                  <a:lnTo>
                    <a:pt x="1546" y="1261"/>
                  </a:lnTo>
                  <a:lnTo>
                    <a:pt x="1554" y="1258"/>
                  </a:lnTo>
                  <a:lnTo>
                    <a:pt x="1561" y="1257"/>
                  </a:lnTo>
                  <a:lnTo>
                    <a:pt x="1571" y="1257"/>
                  </a:lnTo>
                  <a:lnTo>
                    <a:pt x="1581" y="1259"/>
                  </a:lnTo>
                  <a:lnTo>
                    <a:pt x="1582" y="1269"/>
                  </a:lnTo>
                  <a:lnTo>
                    <a:pt x="1584" y="1276"/>
                  </a:lnTo>
                  <a:lnTo>
                    <a:pt x="1582" y="1283"/>
                  </a:lnTo>
                  <a:lnTo>
                    <a:pt x="1581" y="1289"/>
                  </a:lnTo>
                  <a:lnTo>
                    <a:pt x="1578" y="1295"/>
                  </a:lnTo>
                  <a:lnTo>
                    <a:pt x="1574" y="1300"/>
                  </a:lnTo>
                  <a:lnTo>
                    <a:pt x="1564" y="1309"/>
                  </a:lnTo>
                  <a:lnTo>
                    <a:pt x="1553" y="1317"/>
                  </a:lnTo>
                  <a:lnTo>
                    <a:pt x="1542" y="1324"/>
                  </a:lnTo>
                  <a:lnTo>
                    <a:pt x="1531" y="1331"/>
                  </a:lnTo>
                  <a:lnTo>
                    <a:pt x="1521" y="1338"/>
                  </a:lnTo>
                  <a:lnTo>
                    <a:pt x="1543" y="1332"/>
                  </a:lnTo>
                  <a:lnTo>
                    <a:pt x="1566" y="1330"/>
                  </a:lnTo>
                  <a:lnTo>
                    <a:pt x="1612" y="1325"/>
                  </a:lnTo>
                  <a:lnTo>
                    <a:pt x="1616" y="1330"/>
                  </a:lnTo>
                  <a:lnTo>
                    <a:pt x="1616" y="1334"/>
                  </a:lnTo>
                  <a:lnTo>
                    <a:pt x="1616" y="1338"/>
                  </a:lnTo>
                  <a:lnTo>
                    <a:pt x="1615" y="1344"/>
                  </a:lnTo>
                  <a:lnTo>
                    <a:pt x="1611" y="1352"/>
                  </a:lnTo>
                  <a:lnTo>
                    <a:pt x="1609" y="1356"/>
                  </a:lnTo>
                  <a:lnTo>
                    <a:pt x="1609" y="1359"/>
                  </a:lnTo>
                  <a:lnTo>
                    <a:pt x="1609" y="1365"/>
                  </a:lnTo>
                  <a:lnTo>
                    <a:pt x="1612" y="1368"/>
                  </a:lnTo>
                  <a:lnTo>
                    <a:pt x="1612" y="1373"/>
                  </a:lnTo>
                  <a:lnTo>
                    <a:pt x="1611" y="1380"/>
                  </a:lnTo>
                  <a:lnTo>
                    <a:pt x="1584" y="1400"/>
                  </a:lnTo>
                  <a:lnTo>
                    <a:pt x="1553" y="1419"/>
                  </a:lnTo>
                  <a:lnTo>
                    <a:pt x="1557" y="1422"/>
                  </a:lnTo>
                  <a:lnTo>
                    <a:pt x="1561" y="1426"/>
                  </a:lnTo>
                  <a:lnTo>
                    <a:pt x="1564" y="1432"/>
                  </a:lnTo>
                  <a:lnTo>
                    <a:pt x="1566" y="1439"/>
                  </a:lnTo>
                  <a:lnTo>
                    <a:pt x="1566" y="1446"/>
                  </a:lnTo>
                  <a:lnTo>
                    <a:pt x="1563" y="1452"/>
                  </a:lnTo>
                  <a:lnTo>
                    <a:pt x="1559" y="1456"/>
                  </a:lnTo>
                  <a:lnTo>
                    <a:pt x="1550" y="1457"/>
                  </a:lnTo>
                  <a:lnTo>
                    <a:pt x="1538" y="1457"/>
                  </a:lnTo>
                  <a:lnTo>
                    <a:pt x="1522" y="1456"/>
                  </a:lnTo>
                  <a:lnTo>
                    <a:pt x="1490" y="1452"/>
                  </a:lnTo>
                  <a:lnTo>
                    <a:pt x="1459" y="1446"/>
                  </a:lnTo>
                  <a:lnTo>
                    <a:pt x="1435" y="1442"/>
                  </a:lnTo>
                  <a:lnTo>
                    <a:pt x="1439" y="1464"/>
                  </a:lnTo>
                  <a:lnTo>
                    <a:pt x="1445" y="1487"/>
                  </a:lnTo>
                  <a:lnTo>
                    <a:pt x="1453" y="1507"/>
                  </a:lnTo>
                  <a:lnTo>
                    <a:pt x="1462" y="1525"/>
                  </a:lnTo>
                  <a:lnTo>
                    <a:pt x="1495" y="1528"/>
                  </a:lnTo>
                  <a:lnTo>
                    <a:pt x="1532" y="1530"/>
                  </a:lnTo>
                  <a:lnTo>
                    <a:pt x="1568" y="1532"/>
                  </a:lnTo>
                  <a:lnTo>
                    <a:pt x="1605" y="1532"/>
                  </a:lnTo>
                  <a:lnTo>
                    <a:pt x="1641" y="1532"/>
                  </a:lnTo>
                  <a:lnTo>
                    <a:pt x="1677" y="1530"/>
                  </a:lnTo>
                  <a:lnTo>
                    <a:pt x="1709" y="1526"/>
                  </a:lnTo>
                  <a:lnTo>
                    <a:pt x="1738" y="1522"/>
                  </a:lnTo>
                  <a:lnTo>
                    <a:pt x="1736" y="1497"/>
                  </a:lnTo>
                  <a:lnTo>
                    <a:pt x="1733" y="1473"/>
                  </a:lnTo>
                  <a:lnTo>
                    <a:pt x="1733" y="1422"/>
                  </a:lnTo>
                  <a:lnTo>
                    <a:pt x="1734" y="1373"/>
                  </a:lnTo>
                  <a:lnTo>
                    <a:pt x="1733" y="1348"/>
                  </a:lnTo>
                  <a:lnTo>
                    <a:pt x="1731" y="1323"/>
                  </a:lnTo>
                  <a:lnTo>
                    <a:pt x="1727" y="1296"/>
                  </a:lnTo>
                  <a:lnTo>
                    <a:pt x="1723" y="1269"/>
                  </a:lnTo>
                  <a:lnTo>
                    <a:pt x="1717" y="1243"/>
                  </a:lnTo>
                  <a:lnTo>
                    <a:pt x="1713" y="1214"/>
                  </a:lnTo>
                  <a:lnTo>
                    <a:pt x="1712" y="1184"/>
                  </a:lnTo>
                  <a:lnTo>
                    <a:pt x="1709" y="1171"/>
                  </a:lnTo>
                  <a:lnTo>
                    <a:pt x="1705" y="1157"/>
                  </a:lnTo>
                  <a:lnTo>
                    <a:pt x="1706" y="1151"/>
                  </a:lnTo>
                  <a:lnTo>
                    <a:pt x="1706" y="1146"/>
                  </a:lnTo>
                  <a:lnTo>
                    <a:pt x="1703" y="1134"/>
                  </a:lnTo>
                  <a:lnTo>
                    <a:pt x="1699" y="1123"/>
                  </a:lnTo>
                  <a:lnTo>
                    <a:pt x="1696" y="1113"/>
                  </a:lnTo>
                  <a:lnTo>
                    <a:pt x="1689" y="1111"/>
                  </a:lnTo>
                  <a:lnTo>
                    <a:pt x="1682" y="1108"/>
                  </a:lnTo>
                  <a:lnTo>
                    <a:pt x="1667" y="1105"/>
                  </a:lnTo>
                  <a:lnTo>
                    <a:pt x="1651" y="1105"/>
                  </a:lnTo>
                  <a:lnTo>
                    <a:pt x="1634" y="1102"/>
                  </a:lnTo>
                  <a:close/>
                  <a:moveTo>
                    <a:pt x="1716" y="1120"/>
                  </a:moveTo>
                  <a:lnTo>
                    <a:pt x="1716" y="1120"/>
                  </a:lnTo>
                  <a:lnTo>
                    <a:pt x="1720" y="1139"/>
                  </a:lnTo>
                  <a:lnTo>
                    <a:pt x="1723" y="1157"/>
                  </a:lnTo>
                  <a:lnTo>
                    <a:pt x="1727" y="1196"/>
                  </a:lnTo>
                  <a:lnTo>
                    <a:pt x="1731" y="1236"/>
                  </a:lnTo>
                  <a:lnTo>
                    <a:pt x="1737" y="1276"/>
                  </a:lnTo>
                  <a:lnTo>
                    <a:pt x="1740" y="1290"/>
                  </a:lnTo>
                  <a:lnTo>
                    <a:pt x="1744" y="1304"/>
                  </a:lnTo>
                  <a:lnTo>
                    <a:pt x="1747" y="1332"/>
                  </a:lnTo>
                  <a:lnTo>
                    <a:pt x="1748" y="1360"/>
                  </a:lnTo>
                  <a:lnTo>
                    <a:pt x="1748" y="1419"/>
                  </a:lnTo>
                  <a:lnTo>
                    <a:pt x="1748" y="1448"/>
                  </a:lnTo>
                  <a:lnTo>
                    <a:pt x="1748" y="1476"/>
                  </a:lnTo>
                  <a:lnTo>
                    <a:pt x="1750" y="1502"/>
                  </a:lnTo>
                  <a:lnTo>
                    <a:pt x="1754" y="1528"/>
                  </a:lnTo>
                  <a:lnTo>
                    <a:pt x="1751" y="1530"/>
                  </a:lnTo>
                  <a:lnTo>
                    <a:pt x="1747" y="1532"/>
                  </a:lnTo>
                  <a:lnTo>
                    <a:pt x="1744" y="1533"/>
                  </a:lnTo>
                  <a:lnTo>
                    <a:pt x="1743" y="1535"/>
                  </a:lnTo>
                  <a:lnTo>
                    <a:pt x="1741" y="1536"/>
                  </a:lnTo>
                  <a:lnTo>
                    <a:pt x="1744" y="1542"/>
                  </a:lnTo>
                  <a:lnTo>
                    <a:pt x="1747" y="1546"/>
                  </a:lnTo>
                  <a:lnTo>
                    <a:pt x="1752" y="1553"/>
                  </a:lnTo>
                  <a:lnTo>
                    <a:pt x="1762" y="1558"/>
                  </a:lnTo>
                  <a:lnTo>
                    <a:pt x="1772" y="1561"/>
                  </a:lnTo>
                  <a:lnTo>
                    <a:pt x="1783" y="1561"/>
                  </a:lnTo>
                  <a:lnTo>
                    <a:pt x="1794" y="1558"/>
                  </a:lnTo>
                  <a:lnTo>
                    <a:pt x="1804" y="1556"/>
                  </a:lnTo>
                  <a:lnTo>
                    <a:pt x="1816" y="1549"/>
                  </a:lnTo>
                  <a:lnTo>
                    <a:pt x="1824" y="1435"/>
                  </a:lnTo>
                  <a:lnTo>
                    <a:pt x="1834" y="1321"/>
                  </a:lnTo>
                  <a:lnTo>
                    <a:pt x="1838" y="1265"/>
                  </a:lnTo>
                  <a:lnTo>
                    <a:pt x="1844" y="1209"/>
                  </a:lnTo>
                  <a:lnTo>
                    <a:pt x="1851" y="1154"/>
                  </a:lnTo>
                  <a:lnTo>
                    <a:pt x="1859" y="1101"/>
                  </a:lnTo>
                  <a:lnTo>
                    <a:pt x="1858" y="1099"/>
                  </a:lnTo>
                  <a:lnTo>
                    <a:pt x="1855" y="1099"/>
                  </a:lnTo>
                  <a:lnTo>
                    <a:pt x="1849" y="1105"/>
                  </a:lnTo>
                  <a:lnTo>
                    <a:pt x="1842" y="1111"/>
                  </a:lnTo>
                  <a:lnTo>
                    <a:pt x="1835" y="1115"/>
                  </a:lnTo>
                  <a:lnTo>
                    <a:pt x="1828" y="1118"/>
                  </a:lnTo>
                  <a:lnTo>
                    <a:pt x="1810" y="1123"/>
                  </a:lnTo>
                  <a:lnTo>
                    <a:pt x="1792" y="1126"/>
                  </a:lnTo>
                  <a:lnTo>
                    <a:pt x="1772" y="1126"/>
                  </a:lnTo>
                  <a:lnTo>
                    <a:pt x="1752" y="1125"/>
                  </a:lnTo>
                  <a:lnTo>
                    <a:pt x="1734" y="1123"/>
                  </a:lnTo>
                  <a:lnTo>
                    <a:pt x="1716" y="1120"/>
                  </a:lnTo>
                  <a:close/>
                  <a:moveTo>
                    <a:pt x="895" y="1279"/>
                  </a:moveTo>
                  <a:lnTo>
                    <a:pt x="895" y="1279"/>
                  </a:lnTo>
                  <a:lnTo>
                    <a:pt x="890" y="1280"/>
                  </a:lnTo>
                  <a:lnTo>
                    <a:pt x="885" y="1282"/>
                  </a:lnTo>
                  <a:lnTo>
                    <a:pt x="875" y="1280"/>
                  </a:lnTo>
                  <a:lnTo>
                    <a:pt x="867" y="1279"/>
                  </a:lnTo>
                  <a:lnTo>
                    <a:pt x="857" y="1278"/>
                  </a:lnTo>
                  <a:lnTo>
                    <a:pt x="837" y="1278"/>
                  </a:lnTo>
                  <a:lnTo>
                    <a:pt x="816" y="1279"/>
                  </a:lnTo>
                  <a:lnTo>
                    <a:pt x="795" y="1282"/>
                  </a:lnTo>
                  <a:lnTo>
                    <a:pt x="774" y="1283"/>
                  </a:lnTo>
                  <a:lnTo>
                    <a:pt x="698" y="1285"/>
                  </a:lnTo>
                  <a:lnTo>
                    <a:pt x="618" y="1283"/>
                  </a:lnTo>
                  <a:lnTo>
                    <a:pt x="598" y="1283"/>
                  </a:lnTo>
                  <a:lnTo>
                    <a:pt x="569" y="1285"/>
                  </a:lnTo>
                  <a:lnTo>
                    <a:pt x="541" y="1286"/>
                  </a:lnTo>
                  <a:lnTo>
                    <a:pt x="486" y="1287"/>
                  </a:lnTo>
                  <a:lnTo>
                    <a:pt x="434" y="1287"/>
                  </a:lnTo>
                  <a:lnTo>
                    <a:pt x="381" y="1290"/>
                  </a:lnTo>
                  <a:lnTo>
                    <a:pt x="350" y="1292"/>
                  </a:lnTo>
                  <a:lnTo>
                    <a:pt x="336" y="1292"/>
                  </a:lnTo>
                  <a:lnTo>
                    <a:pt x="325" y="1292"/>
                  </a:lnTo>
                  <a:lnTo>
                    <a:pt x="315" y="1289"/>
                  </a:lnTo>
                  <a:lnTo>
                    <a:pt x="308" y="1285"/>
                  </a:lnTo>
                  <a:lnTo>
                    <a:pt x="302" y="1279"/>
                  </a:lnTo>
                  <a:lnTo>
                    <a:pt x="298" y="1273"/>
                  </a:lnTo>
                  <a:lnTo>
                    <a:pt x="295" y="1268"/>
                  </a:lnTo>
                  <a:lnTo>
                    <a:pt x="294" y="1261"/>
                  </a:lnTo>
                  <a:lnTo>
                    <a:pt x="292" y="1245"/>
                  </a:lnTo>
                  <a:lnTo>
                    <a:pt x="294" y="1229"/>
                  </a:lnTo>
                  <a:lnTo>
                    <a:pt x="297" y="1212"/>
                  </a:lnTo>
                  <a:lnTo>
                    <a:pt x="299" y="1205"/>
                  </a:lnTo>
                  <a:lnTo>
                    <a:pt x="304" y="1199"/>
                  </a:lnTo>
                  <a:lnTo>
                    <a:pt x="308" y="1193"/>
                  </a:lnTo>
                  <a:lnTo>
                    <a:pt x="312" y="1188"/>
                  </a:lnTo>
                  <a:lnTo>
                    <a:pt x="335" y="1188"/>
                  </a:lnTo>
                  <a:lnTo>
                    <a:pt x="357" y="1186"/>
                  </a:lnTo>
                  <a:lnTo>
                    <a:pt x="377" y="1185"/>
                  </a:lnTo>
                  <a:lnTo>
                    <a:pt x="386" y="1186"/>
                  </a:lnTo>
                  <a:lnTo>
                    <a:pt x="395" y="1188"/>
                  </a:lnTo>
                  <a:lnTo>
                    <a:pt x="406" y="1186"/>
                  </a:lnTo>
                  <a:lnTo>
                    <a:pt x="420" y="1186"/>
                  </a:lnTo>
                  <a:lnTo>
                    <a:pt x="447" y="1188"/>
                  </a:lnTo>
                  <a:lnTo>
                    <a:pt x="473" y="1189"/>
                  </a:lnTo>
                  <a:lnTo>
                    <a:pt x="499" y="1191"/>
                  </a:lnTo>
                  <a:lnTo>
                    <a:pt x="520" y="1189"/>
                  </a:lnTo>
                  <a:lnTo>
                    <a:pt x="542" y="1188"/>
                  </a:lnTo>
                  <a:lnTo>
                    <a:pt x="586" y="1185"/>
                  </a:lnTo>
                  <a:lnTo>
                    <a:pt x="608" y="1185"/>
                  </a:lnTo>
                  <a:lnTo>
                    <a:pt x="632" y="1186"/>
                  </a:lnTo>
                  <a:lnTo>
                    <a:pt x="657" y="1188"/>
                  </a:lnTo>
                  <a:lnTo>
                    <a:pt x="681" y="1186"/>
                  </a:lnTo>
                  <a:lnTo>
                    <a:pt x="712" y="1185"/>
                  </a:lnTo>
                  <a:lnTo>
                    <a:pt x="742" y="1184"/>
                  </a:lnTo>
                  <a:lnTo>
                    <a:pt x="799" y="1185"/>
                  </a:lnTo>
                  <a:lnTo>
                    <a:pt x="857" y="1186"/>
                  </a:lnTo>
                  <a:lnTo>
                    <a:pt x="913" y="1188"/>
                  </a:lnTo>
                  <a:lnTo>
                    <a:pt x="909" y="1182"/>
                  </a:lnTo>
                  <a:lnTo>
                    <a:pt x="903" y="1177"/>
                  </a:lnTo>
                  <a:lnTo>
                    <a:pt x="889" y="1167"/>
                  </a:lnTo>
                  <a:lnTo>
                    <a:pt x="879" y="1160"/>
                  </a:lnTo>
                  <a:lnTo>
                    <a:pt x="869" y="1151"/>
                  </a:lnTo>
                  <a:lnTo>
                    <a:pt x="864" y="1148"/>
                  </a:lnTo>
                  <a:lnTo>
                    <a:pt x="858" y="1147"/>
                  </a:lnTo>
                  <a:lnTo>
                    <a:pt x="853" y="1146"/>
                  </a:lnTo>
                  <a:lnTo>
                    <a:pt x="845" y="1146"/>
                  </a:lnTo>
                  <a:lnTo>
                    <a:pt x="840" y="1143"/>
                  </a:lnTo>
                  <a:lnTo>
                    <a:pt x="834" y="1140"/>
                  </a:lnTo>
                  <a:lnTo>
                    <a:pt x="820" y="1137"/>
                  </a:lnTo>
                  <a:lnTo>
                    <a:pt x="805" y="1136"/>
                  </a:lnTo>
                  <a:lnTo>
                    <a:pt x="789" y="1136"/>
                  </a:lnTo>
                  <a:lnTo>
                    <a:pt x="770" y="1136"/>
                  </a:lnTo>
                  <a:lnTo>
                    <a:pt x="750" y="1137"/>
                  </a:lnTo>
                  <a:lnTo>
                    <a:pt x="711" y="1140"/>
                  </a:lnTo>
                  <a:lnTo>
                    <a:pt x="692" y="1141"/>
                  </a:lnTo>
                  <a:lnTo>
                    <a:pt x="673" y="1141"/>
                  </a:lnTo>
                  <a:lnTo>
                    <a:pt x="655" y="1140"/>
                  </a:lnTo>
                  <a:lnTo>
                    <a:pt x="634" y="1137"/>
                  </a:lnTo>
                  <a:lnTo>
                    <a:pt x="628" y="1143"/>
                  </a:lnTo>
                  <a:lnTo>
                    <a:pt x="622" y="1147"/>
                  </a:lnTo>
                  <a:lnTo>
                    <a:pt x="615" y="1151"/>
                  </a:lnTo>
                  <a:lnTo>
                    <a:pt x="608" y="1154"/>
                  </a:lnTo>
                  <a:lnTo>
                    <a:pt x="600" y="1156"/>
                  </a:lnTo>
                  <a:lnTo>
                    <a:pt x="591" y="1156"/>
                  </a:lnTo>
                  <a:lnTo>
                    <a:pt x="583" y="1156"/>
                  </a:lnTo>
                  <a:lnTo>
                    <a:pt x="573" y="1156"/>
                  </a:lnTo>
                  <a:lnTo>
                    <a:pt x="572" y="1158"/>
                  </a:lnTo>
                  <a:lnTo>
                    <a:pt x="572" y="1161"/>
                  </a:lnTo>
                  <a:lnTo>
                    <a:pt x="572" y="1165"/>
                  </a:lnTo>
                  <a:lnTo>
                    <a:pt x="570" y="1167"/>
                  </a:lnTo>
                  <a:lnTo>
                    <a:pt x="568" y="1167"/>
                  </a:lnTo>
                  <a:lnTo>
                    <a:pt x="563" y="1167"/>
                  </a:lnTo>
                  <a:lnTo>
                    <a:pt x="562" y="1165"/>
                  </a:lnTo>
                  <a:lnTo>
                    <a:pt x="561" y="1164"/>
                  </a:lnTo>
                  <a:lnTo>
                    <a:pt x="558" y="1164"/>
                  </a:lnTo>
                  <a:lnTo>
                    <a:pt x="558" y="1170"/>
                  </a:lnTo>
                  <a:lnTo>
                    <a:pt x="556" y="1174"/>
                  </a:lnTo>
                  <a:lnTo>
                    <a:pt x="554" y="1175"/>
                  </a:lnTo>
                  <a:lnTo>
                    <a:pt x="551" y="1178"/>
                  </a:lnTo>
                  <a:lnTo>
                    <a:pt x="546" y="1177"/>
                  </a:lnTo>
                  <a:lnTo>
                    <a:pt x="545" y="1175"/>
                  </a:lnTo>
                  <a:lnTo>
                    <a:pt x="544" y="1171"/>
                  </a:lnTo>
                  <a:lnTo>
                    <a:pt x="541" y="1170"/>
                  </a:lnTo>
                  <a:lnTo>
                    <a:pt x="541" y="1171"/>
                  </a:lnTo>
                  <a:lnTo>
                    <a:pt x="539" y="1172"/>
                  </a:lnTo>
                  <a:lnTo>
                    <a:pt x="537" y="1175"/>
                  </a:lnTo>
                  <a:lnTo>
                    <a:pt x="531" y="1177"/>
                  </a:lnTo>
                  <a:lnTo>
                    <a:pt x="530" y="1175"/>
                  </a:lnTo>
                  <a:lnTo>
                    <a:pt x="527" y="1174"/>
                  </a:lnTo>
                  <a:lnTo>
                    <a:pt x="528" y="1170"/>
                  </a:lnTo>
                  <a:lnTo>
                    <a:pt x="530" y="1165"/>
                  </a:lnTo>
                  <a:lnTo>
                    <a:pt x="531" y="1161"/>
                  </a:lnTo>
                  <a:lnTo>
                    <a:pt x="532" y="1157"/>
                  </a:lnTo>
                  <a:lnTo>
                    <a:pt x="520" y="1163"/>
                  </a:lnTo>
                  <a:lnTo>
                    <a:pt x="506" y="1167"/>
                  </a:lnTo>
                  <a:lnTo>
                    <a:pt x="490" y="1168"/>
                  </a:lnTo>
                  <a:lnTo>
                    <a:pt x="476" y="1168"/>
                  </a:lnTo>
                  <a:lnTo>
                    <a:pt x="461" y="1167"/>
                  </a:lnTo>
                  <a:lnTo>
                    <a:pt x="447" y="1164"/>
                  </a:lnTo>
                  <a:lnTo>
                    <a:pt x="433" y="1160"/>
                  </a:lnTo>
                  <a:lnTo>
                    <a:pt x="419" y="1156"/>
                  </a:lnTo>
                  <a:lnTo>
                    <a:pt x="402" y="1160"/>
                  </a:lnTo>
                  <a:lnTo>
                    <a:pt x="386" y="1163"/>
                  </a:lnTo>
                  <a:lnTo>
                    <a:pt x="371" y="1164"/>
                  </a:lnTo>
                  <a:lnTo>
                    <a:pt x="356" y="1164"/>
                  </a:lnTo>
                  <a:lnTo>
                    <a:pt x="340" y="1164"/>
                  </a:lnTo>
                  <a:lnTo>
                    <a:pt x="323" y="1165"/>
                  </a:lnTo>
                  <a:lnTo>
                    <a:pt x="308" y="1168"/>
                  </a:lnTo>
                  <a:lnTo>
                    <a:pt x="291" y="1174"/>
                  </a:lnTo>
                  <a:lnTo>
                    <a:pt x="281" y="1196"/>
                  </a:lnTo>
                  <a:lnTo>
                    <a:pt x="277" y="1209"/>
                  </a:lnTo>
                  <a:lnTo>
                    <a:pt x="274" y="1221"/>
                  </a:lnTo>
                  <a:lnTo>
                    <a:pt x="271" y="1236"/>
                  </a:lnTo>
                  <a:lnTo>
                    <a:pt x="273" y="1248"/>
                  </a:lnTo>
                  <a:lnTo>
                    <a:pt x="276" y="1261"/>
                  </a:lnTo>
                  <a:lnTo>
                    <a:pt x="281" y="1272"/>
                  </a:lnTo>
                  <a:lnTo>
                    <a:pt x="278" y="1275"/>
                  </a:lnTo>
                  <a:lnTo>
                    <a:pt x="277" y="1278"/>
                  </a:lnTo>
                  <a:lnTo>
                    <a:pt x="277" y="1286"/>
                  </a:lnTo>
                  <a:lnTo>
                    <a:pt x="284" y="1293"/>
                  </a:lnTo>
                  <a:lnTo>
                    <a:pt x="292" y="1297"/>
                  </a:lnTo>
                  <a:lnTo>
                    <a:pt x="302" y="1299"/>
                  </a:lnTo>
                  <a:lnTo>
                    <a:pt x="313" y="1300"/>
                  </a:lnTo>
                  <a:lnTo>
                    <a:pt x="339" y="1300"/>
                  </a:lnTo>
                  <a:lnTo>
                    <a:pt x="367" y="1299"/>
                  </a:lnTo>
                  <a:lnTo>
                    <a:pt x="396" y="1297"/>
                  </a:lnTo>
                  <a:lnTo>
                    <a:pt x="429" y="1297"/>
                  </a:lnTo>
                  <a:lnTo>
                    <a:pt x="495" y="1297"/>
                  </a:lnTo>
                  <a:lnTo>
                    <a:pt x="542" y="1297"/>
                  </a:lnTo>
                  <a:lnTo>
                    <a:pt x="596" y="1297"/>
                  </a:lnTo>
                  <a:lnTo>
                    <a:pt x="699" y="1300"/>
                  </a:lnTo>
                  <a:lnTo>
                    <a:pt x="756" y="1300"/>
                  </a:lnTo>
                  <a:lnTo>
                    <a:pt x="809" y="1299"/>
                  </a:lnTo>
                  <a:lnTo>
                    <a:pt x="840" y="1297"/>
                  </a:lnTo>
                  <a:lnTo>
                    <a:pt x="869" y="1295"/>
                  </a:lnTo>
                  <a:lnTo>
                    <a:pt x="897" y="1292"/>
                  </a:lnTo>
                  <a:lnTo>
                    <a:pt x="924" y="1285"/>
                  </a:lnTo>
                  <a:lnTo>
                    <a:pt x="924" y="1280"/>
                  </a:lnTo>
                  <a:lnTo>
                    <a:pt x="924" y="1276"/>
                  </a:lnTo>
                  <a:lnTo>
                    <a:pt x="918" y="1268"/>
                  </a:lnTo>
                  <a:lnTo>
                    <a:pt x="916" y="1265"/>
                  </a:lnTo>
                  <a:lnTo>
                    <a:pt x="911" y="1261"/>
                  </a:lnTo>
                  <a:lnTo>
                    <a:pt x="907" y="1259"/>
                  </a:lnTo>
                  <a:lnTo>
                    <a:pt x="902" y="1258"/>
                  </a:lnTo>
                  <a:lnTo>
                    <a:pt x="900" y="1268"/>
                  </a:lnTo>
                  <a:lnTo>
                    <a:pt x="899" y="1273"/>
                  </a:lnTo>
                  <a:lnTo>
                    <a:pt x="895" y="1279"/>
                  </a:lnTo>
                  <a:close/>
                  <a:moveTo>
                    <a:pt x="722" y="1198"/>
                  </a:moveTo>
                  <a:lnTo>
                    <a:pt x="722" y="1198"/>
                  </a:lnTo>
                  <a:lnTo>
                    <a:pt x="714" y="1198"/>
                  </a:lnTo>
                  <a:lnTo>
                    <a:pt x="705" y="1200"/>
                  </a:lnTo>
                  <a:lnTo>
                    <a:pt x="698" y="1202"/>
                  </a:lnTo>
                  <a:lnTo>
                    <a:pt x="690" y="1202"/>
                  </a:lnTo>
                  <a:lnTo>
                    <a:pt x="685" y="1202"/>
                  </a:lnTo>
                  <a:lnTo>
                    <a:pt x="683" y="1200"/>
                  </a:lnTo>
                  <a:lnTo>
                    <a:pt x="674" y="1199"/>
                  </a:lnTo>
                  <a:lnTo>
                    <a:pt x="667" y="1199"/>
                  </a:lnTo>
                  <a:lnTo>
                    <a:pt x="659" y="1200"/>
                  </a:lnTo>
                  <a:lnTo>
                    <a:pt x="652" y="1202"/>
                  </a:lnTo>
                  <a:lnTo>
                    <a:pt x="645" y="1202"/>
                  </a:lnTo>
                  <a:lnTo>
                    <a:pt x="580" y="1202"/>
                  </a:lnTo>
                  <a:lnTo>
                    <a:pt x="516" y="1202"/>
                  </a:lnTo>
                  <a:lnTo>
                    <a:pt x="396" y="1202"/>
                  </a:lnTo>
                  <a:lnTo>
                    <a:pt x="378" y="1202"/>
                  </a:lnTo>
                  <a:lnTo>
                    <a:pt x="360" y="1200"/>
                  </a:lnTo>
                  <a:lnTo>
                    <a:pt x="351" y="1202"/>
                  </a:lnTo>
                  <a:lnTo>
                    <a:pt x="344" y="1205"/>
                  </a:lnTo>
                  <a:lnTo>
                    <a:pt x="337" y="1209"/>
                  </a:lnTo>
                  <a:lnTo>
                    <a:pt x="333" y="1214"/>
                  </a:lnTo>
                  <a:lnTo>
                    <a:pt x="350" y="1214"/>
                  </a:lnTo>
                  <a:lnTo>
                    <a:pt x="365" y="1216"/>
                  </a:lnTo>
                  <a:lnTo>
                    <a:pt x="391" y="1220"/>
                  </a:lnTo>
                  <a:lnTo>
                    <a:pt x="406" y="1220"/>
                  </a:lnTo>
                  <a:lnTo>
                    <a:pt x="413" y="1221"/>
                  </a:lnTo>
                  <a:lnTo>
                    <a:pt x="415" y="1224"/>
                  </a:lnTo>
                  <a:lnTo>
                    <a:pt x="417" y="1227"/>
                  </a:lnTo>
                  <a:lnTo>
                    <a:pt x="393" y="1227"/>
                  </a:lnTo>
                  <a:lnTo>
                    <a:pt x="374" y="1226"/>
                  </a:lnTo>
                  <a:lnTo>
                    <a:pt x="356" y="1227"/>
                  </a:lnTo>
                  <a:lnTo>
                    <a:pt x="347" y="1229"/>
                  </a:lnTo>
                  <a:lnTo>
                    <a:pt x="339" y="1231"/>
                  </a:lnTo>
                  <a:lnTo>
                    <a:pt x="343" y="1238"/>
                  </a:lnTo>
                  <a:lnTo>
                    <a:pt x="349" y="1244"/>
                  </a:lnTo>
                  <a:lnTo>
                    <a:pt x="356" y="1245"/>
                  </a:lnTo>
                  <a:lnTo>
                    <a:pt x="364" y="1247"/>
                  </a:lnTo>
                  <a:lnTo>
                    <a:pt x="384" y="1245"/>
                  </a:lnTo>
                  <a:lnTo>
                    <a:pt x="403" y="1244"/>
                  </a:lnTo>
                  <a:lnTo>
                    <a:pt x="447" y="1243"/>
                  </a:lnTo>
                  <a:lnTo>
                    <a:pt x="483" y="1243"/>
                  </a:lnTo>
                  <a:lnTo>
                    <a:pt x="518" y="1244"/>
                  </a:lnTo>
                  <a:lnTo>
                    <a:pt x="554" y="1250"/>
                  </a:lnTo>
                  <a:lnTo>
                    <a:pt x="469" y="1252"/>
                  </a:lnTo>
                  <a:lnTo>
                    <a:pt x="377" y="1257"/>
                  </a:lnTo>
                  <a:lnTo>
                    <a:pt x="363" y="1258"/>
                  </a:lnTo>
                  <a:lnTo>
                    <a:pt x="351" y="1259"/>
                  </a:lnTo>
                  <a:lnTo>
                    <a:pt x="347" y="1261"/>
                  </a:lnTo>
                  <a:lnTo>
                    <a:pt x="344" y="1264"/>
                  </a:lnTo>
                  <a:lnTo>
                    <a:pt x="343" y="1268"/>
                  </a:lnTo>
                  <a:lnTo>
                    <a:pt x="342" y="1272"/>
                  </a:lnTo>
                  <a:lnTo>
                    <a:pt x="468" y="1272"/>
                  </a:lnTo>
                  <a:lnTo>
                    <a:pt x="605" y="1272"/>
                  </a:lnTo>
                  <a:lnTo>
                    <a:pt x="674" y="1272"/>
                  </a:lnTo>
                  <a:lnTo>
                    <a:pt x="744" y="1271"/>
                  </a:lnTo>
                  <a:lnTo>
                    <a:pt x="812" y="1266"/>
                  </a:lnTo>
                  <a:lnTo>
                    <a:pt x="878" y="1262"/>
                  </a:lnTo>
                  <a:lnTo>
                    <a:pt x="874" y="1258"/>
                  </a:lnTo>
                  <a:lnTo>
                    <a:pt x="868" y="1257"/>
                  </a:lnTo>
                  <a:lnTo>
                    <a:pt x="857" y="1254"/>
                  </a:lnTo>
                  <a:lnTo>
                    <a:pt x="844" y="1252"/>
                  </a:lnTo>
                  <a:lnTo>
                    <a:pt x="831" y="1254"/>
                  </a:lnTo>
                  <a:lnTo>
                    <a:pt x="806" y="1255"/>
                  </a:lnTo>
                  <a:lnTo>
                    <a:pt x="795" y="1254"/>
                  </a:lnTo>
                  <a:lnTo>
                    <a:pt x="791" y="1252"/>
                  </a:lnTo>
                  <a:lnTo>
                    <a:pt x="787" y="1251"/>
                  </a:lnTo>
                  <a:lnTo>
                    <a:pt x="805" y="1250"/>
                  </a:lnTo>
                  <a:lnTo>
                    <a:pt x="827" y="1247"/>
                  </a:lnTo>
                  <a:lnTo>
                    <a:pt x="851" y="1244"/>
                  </a:lnTo>
                  <a:lnTo>
                    <a:pt x="862" y="1241"/>
                  </a:lnTo>
                  <a:lnTo>
                    <a:pt x="872" y="1237"/>
                  </a:lnTo>
                  <a:lnTo>
                    <a:pt x="819" y="1234"/>
                  </a:lnTo>
                  <a:lnTo>
                    <a:pt x="764" y="1231"/>
                  </a:lnTo>
                  <a:lnTo>
                    <a:pt x="747" y="1233"/>
                  </a:lnTo>
                  <a:lnTo>
                    <a:pt x="732" y="1234"/>
                  </a:lnTo>
                  <a:lnTo>
                    <a:pt x="719" y="1233"/>
                  </a:lnTo>
                  <a:lnTo>
                    <a:pt x="714" y="1231"/>
                  </a:lnTo>
                  <a:lnTo>
                    <a:pt x="709" y="1229"/>
                  </a:lnTo>
                  <a:lnTo>
                    <a:pt x="746" y="1227"/>
                  </a:lnTo>
                  <a:lnTo>
                    <a:pt x="780" y="1226"/>
                  </a:lnTo>
                  <a:lnTo>
                    <a:pt x="812" y="1224"/>
                  </a:lnTo>
                  <a:lnTo>
                    <a:pt x="845" y="1223"/>
                  </a:lnTo>
                  <a:lnTo>
                    <a:pt x="862" y="1224"/>
                  </a:lnTo>
                  <a:lnTo>
                    <a:pt x="869" y="1223"/>
                  </a:lnTo>
                  <a:lnTo>
                    <a:pt x="872" y="1221"/>
                  </a:lnTo>
                  <a:lnTo>
                    <a:pt x="875" y="1220"/>
                  </a:lnTo>
                  <a:lnTo>
                    <a:pt x="816" y="1220"/>
                  </a:lnTo>
                  <a:lnTo>
                    <a:pt x="751" y="1219"/>
                  </a:lnTo>
                  <a:lnTo>
                    <a:pt x="688" y="1214"/>
                  </a:lnTo>
                  <a:lnTo>
                    <a:pt x="629" y="1207"/>
                  </a:lnTo>
                  <a:lnTo>
                    <a:pt x="655" y="1207"/>
                  </a:lnTo>
                  <a:lnTo>
                    <a:pt x="680" y="1207"/>
                  </a:lnTo>
                  <a:lnTo>
                    <a:pt x="732" y="1212"/>
                  </a:lnTo>
                  <a:lnTo>
                    <a:pt x="785" y="1213"/>
                  </a:lnTo>
                  <a:lnTo>
                    <a:pt x="810" y="1213"/>
                  </a:lnTo>
                  <a:lnTo>
                    <a:pt x="836" y="1210"/>
                  </a:lnTo>
                  <a:lnTo>
                    <a:pt x="858" y="1209"/>
                  </a:lnTo>
                  <a:lnTo>
                    <a:pt x="869" y="1206"/>
                  </a:lnTo>
                  <a:lnTo>
                    <a:pt x="875" y="1203"/>
                  </a:lnTo>
                  <a:lnTo>
                    <a:pt x="879" y="1200"/>
                  </a:lnTo>
                  <a:lnTo>
                    <a:pt x="861" y="1202"/>
                  </a:lnTo>
                  <a:lnTo>
                    <a:pt x="843" y="1202"/>
                  </a:lnTo>
                  <a:lnTo>
                    <a:pt x="803" y="1199"/>
                  </a:lnTo>
                  <a:lnTo>
                    <a:pt x="763" y="1198"/>
                  </a:lnTo>
                  <a:lnTo>
                    <a:pt x="742" y="1196"/>
                  </a:lnTo>
                  <a:lnTo>
                    <a:pt x="722" y="1198"/>
                  </a:lnTo>
                  <a:close/>
                  <a:moveTo>
                    <a:pt x="2186" y="1227"/>
                  </a:moveTo>
                  <a:lnTo>
                    <a:pt x="2186" y="1227"/>
                  </a:lnTo>
                  <a:lnTo>
                    <a:pt x="2181" y="1237"/>
                  </a:lnTo>
                  <a:lnTo>
                    <a:pt x="2181" y="1241"/>
                  </a:lnTo>
                  <a:lnTo>
                    <a:pt x="2181" y="1248"/>
                  </a:lnTo>
                  <a:lnTo>
                    <a:pt x="2173" y="1259"/>
                  </a:lnTo>
                  <a:lnTo>
                    <a:pt x="2169" y="1272"/>
                  </a:lnTo>
                  <a:lnTo>
                    <a:pt x="2164" y="1283"/>
                  </a:lnTo>
                  <a:lnTo>
                    <a:pt x="2157" y="1295"/>
                  </a:lnTo>
                  <a:lnTo>
                    <a:pt x="2157" y="1297"/>
                  </a:lnTo>
                  <a:lnTo>
                    <a:pt x="2159" y="1296"/>
                  </a:lnTo>
                  <a:lnTo>
                    <a:pt x="2162" y="1292"/>
                  </a:lnTo>
                  <a:lnTo>
                    <a:pt x="2164" y="1287"/>
                  </a:lnTo>
                  <a:lnTo>
                    <a:pt x="2171" y="1283"/>
                  </a:lnTo>
                  <a:lnTo>
                    <a:pt x="2176" y="1279"/>
                  </a:lnTo>
                  <a:lnTo>
                    <a:pt x="2182" y="1272"/>
                  </a:lnTo>
                  <a:lnTo>
                    <a:pt x="2186" y="1265"/>
                  </a:lnTo>
                  <a:lnTo>
                    <a:pt x="2193" y="1250"/>
                  </a:lnTo>
                  <a:lnTo>
                    <a:pt x="2200" y="1234"/>
                  </a:lnTo>
                  <a:lnTo>
                    <a:pt x="2196" y="1226"/>
                  </a:lnTo>
                  <a:lnTo>
                    <a:pt x="2192" y="1217"/>
                  </a:lnTo>
                  <a:lnTo>
                    <a:pt x="2189" y="1207"/>
                  </a:lnTo>
                  <a:lnTo>
                    <a:pt x="2185" y="1200"/>
                  </a:lnTo>
                  <a:lnTo>
                    <a:pt x="2185" y="1212"/>
                  </a:lnTo>
                  <a:lnTo>
                    <a:pt x="2186" y="1227"/>
                  </a:lnTo>
                  <a:close/>
                  <a:moveTo>
                    <a:pt x="1507" y="1380"/>
                  </a:moveTo>
                  <a:lnTo>
                    <a:pt x="1507" y="1380"/>
                  </a:lnTo>
                  <a:lnTo>
                    <a:pt x="1522" y="1382"/>
                  </a:lnTo>
                  <a:lnTo>
                    <a:pt x="1536" y="1380"/>
                  </a:lnTo>
                  <a:lnTo>
                    <a:pt x="1550" y="1377"/>
                  </a:lnTo>
                  <a:lnTo>
                    <a:pt x="1563" y="1373"/>
                  </a:lnTo>
                  <a:lnTo>
                    <a:pt x="1573" y="1368"/>
                  </a:lnTo>
                  <a:lnTo>
                    <a:pt x="1582" y="1360"/>
                  </a:lnTo>
                  <a:lnTo>
                    <a:pt x="1588" y="1352"/>
                  </a:lnTo>
                  <a:lnTo>
                    <a:pt x="1592" y="1344"/>
                  </a:lnTo>
                  <a:lnTo>
                    <a:pt x="1587" y="1344"/>
                  </a:lnTo>
                  <a:lnTo>
                    <a:pt x="1580" y="1344"/>
                  </a:lnTo>
                  <a:lnTo>
                    <a:pt x="1564" y="1345"/>
                  </a:lnTo>
                  <a:lnTo>
                    <a:pt x="1533" y="1352"/>
                  </a:lnTo>
                  <a:lnTo>
                    <a:pt x="1519" y="1353"/>
                  </a:lnTo>
                  <a:lnTo>
                    <a:pt x="1512" y="1353"/>
                  </a:lnTo>
                  <a:lnTo>
                    <a:pt x="1507" y="1353"/>
                  </a:lnTo>
                  <a:lnTo>
                    <a:pt x="1501" y="1351"/>
                  </a:lnTo>
                  <a:lnTo>
                    <a:pt x="1497" y="1348"/>
                  </a:lnTo>
                  <a:lnTo>
                    <a:pt x="1493" y="1344"/>
                  </a:lnTo>
                  <a:lnTo>
                    <a:pt x="1490" y="1337"/>
                  </a:lnTo>
                  <a:lnTo>
                    <a:pt x="1528" y="1313"/>
                  </a:lnTo>
                  <a:lnTo>
                    <a:pt x="1547" y="1302"/>
                  </a:lnTo>
                  <a:lnTo>
                    <a:pt x="1564" y="1287"/>
                  </a:lnTo>
                  <a:lnTo>
                    <a:pt x="1564" y="1273"/>
                  </a:lnTo>
                  <a:lnTo>
                    <a:pt x="1560" y="1273"/>
                  </a:lnTo>
                  <a:lnTo>
                    <a:pt x="1554" y="1273"/>
                  </a:lnTo>
                  <a:lnTo>
                    <a:pt x="1550" y="1275"/>
                  </a:lnTo>
                  <a:lnTo>
                    <a:pt x="1545" y="1278"/>
                  </a:lnTo>
                  <a:lnTo>
                    <a:pt x="1535" y="1286"/>
                  </a:lnTo>
                  <a:lnTo>
                    <a:pt x="1529" y="1289"/>
                  </a:lnTo>
                  <a:lnTo>
                    <a:pt x="1524" y="1292"/>
                  </a:lnTo>
                  <a:lnTo>
                    <a:pt x="1508" y="1296"/>
                  </a:lnTo>
                  <a:lnTo>
                    <a:pt x="1493" y="1300"/>
                  </a:lnTo>
                  <a:lnTo>
                    <a:pt x="1467" y="1304"/>
                  </a:lnTo>
                  <a:lnTo>
                    <a:pt x="1456" y="1304"/>
                  </a:lnTo>
                  <a:lnTo>
                    <a:pt x="1446" y="1304"/>
                  </a:lnTo>
                  <a:lnTo>
                    <a:pt x="1438" y="1302"/>
                  </a:lnTo>
                  <a:lnTo>
                    <a:pt x="1434" y="1300"/>
                  </a:lnTo>
                  <a:lnTo>
                    <a:pt x="1432" y="1297"/>
                  </a:lnTo>
                  <a:lnTo>
                    <a:pt x="1429" y="1290"/>
                  </a:lnTo>
                  <a:lnTo>
                    <a:pt x="1429" y="1285"/>
                  </a:lnTo>
                  <a:lnTo>
                    <a:pt x="1429" y="1279"/>
                  </a:lnTo>
                  <a:lnTo>
                    <a:pt x="1432" y="1273"/>
                  </a:lnTo>
                  <a:lnTo>
                    <a:pt x="1436" y="1262"/>
                  </a:lnTo>
                  <a:lnTo>
                    <a:pt x="1441" y="1252"/>
                  </a:lnTo>
                  <a:lnTo>
                    <a:pt x="1442" y="1245"/>
                  </a:lnTo>
                  <a:lnTo>
                    <a:pt x="1442" y="1237"/>
                  </a:lnTo>
                  <a:lnTo>
                    <a:pt x="1441" y="1230"/>
                  </a:lnTo>
                  <a:lnTo>
                    <a:pt x="1439" y="1224"/>
                  </a:lnTo>
                  <a:lnTo>
                    <a:pt x="1436" y="1217"/>
                  </a:lnTo>
                  <a:lnTo>
                    <a:pt x="1432" y="1212"/>
                  </a:lnTo>
                  <a:lnTo>
                    <a:pt x="1428" y="1207"/>
                  </a:lnTo>
                  <a:lnTo>
                    <a:pt x="1421" y="1202"/>
                  </a:lnTo>
                  <a:lnTo>
                    <a:pt x="1420" y="1203"/>
                  </a:lnTo>
                  <a:lnTo>
                    <a:pt x="1418" y="1205"/>
                  </a:lnTo>
                  <a:lnTo>
                    <a:pt x="1415" y="1217"/>
                  </a:lnTo>
                  <a:lnTo>
                    <a:pt x="1411" y="1230"/>
                  </a:lnTo>
                  <a:lnTo>
                    <a:pt x="1407" y="1244"/>
                  </a:lnTo>
                  <a:lnTo>
                    <a:pt x="1400" y="1257"/>
                  </a:lnTo>
                  <a:lnTo>
                    <a:pt x="1393" y="1268"/>
                  </a:lnTo>
                  <a:lnTo>
                    <a:pt x="1385" y="1278"/>
                  </a:lnTo>
                  <a:lnTo>
                    <a:pt x="1375" y="1286"/>
                  </a:lnTo>
                  <a:lnTo>
                    <a:pt x="1363" y="1293"/>
                  </a:lnTo>
                  <a:lnTo>
                    <a:pt x="1358" y="1306"/>
                  </a:lnTo>
                  <a:lnTo>
                    <a:pt x="1358" y="1311"/>
                  </a:lnTo>
                  <a:lnTo>
                    <a:pt x="1358" y="1320"/>
                  </a:lnTo>
                  <a:lnTo>
                    <a:pt x="1358" y="1321"/>
                  </a:lnTo>
                  <a:lnTo>
                    <a:pt x="1355" y="1324"/>
                  </a:lnTo>
                  <a:lnTo>
                    <a:pt x="1354" y="1325"/>
                  </a:lnTo>
                  <a:lnTo>
                    <a:pt x="1354" y="1328"/>
                  </a:lnTo>
                  <a:lnTo>
                    <a:pt x="1355" y="1346"/>
                  </a:lnTo>
                  <a:lnTo>
                    <a:pt x="1358" y="1363"/>
                  </a:lnTo>
                  <a:lnTo>
                    <a:pt x="1361" y="1372"/>
                  </a:lnTo>
                  <a:lnTo>
                    <a:pt x="1363" y="1379"/>
                  </a:lnTo>
                  <a:lnTo>
                    <a:pt x="1368" y="1386"/>
                  </a:lnTo>
                  <a:lnTo>
                    <a:pt x="1372" y="1391"/>
                  </a:lnTo>
                  <a:lnTo>
                    <a:pt x="1375" y="1393"/>
                  </a:lnTo>
                  <a:lnTo>
                    <a:pt x="1379" y="1394"/>
                  </a:lnTo>
                  <a:lnTo>
                    <a:pt x="1382" y="1396"/>
                  </a:lnTo>
                  <a:lnTo>
                    <a:pt x="1385" y="1398"/>
                  </a:lnTo>
                  <a:lnTo>
                    <a:pt x="1387" y="1403"/>
                  </a:lnTo>
                  <a:lnTo>
                    <a:pt x="1390" y="1407"/>
                  </a:lnTo>
                  <a:lnTo>
                    <a:pt x="1393" y="1411"/>
                  </a:lnTo>
                  <a:lnTo>
                    <a:pt x="1396" y="1414"/>
                  </a:lnTo>
                  <a:lnTo>
                    <a:pt x="1406" y="1419"/>
                  </a:lnTo>
                  <a:lnTo>
                    <a:pt x="1415" y="1424"/>
                  </a:lnTo>
                  <a:lnTo>
                    <a:pt x="1428" y="1425"/>
                  </a:lnTo>
                  <a:lnTo>
                    <a:pt x="1439" y="1426"/>
                  </a:lnTo>
                  <a:lnTo>
                    <a:pt x="1463" y="1428"/>
                  </a:lnTo>
                  <a:lnTo>
                    <a:pt x="1476" y="1428"/>
                  </a:lnTo>
                  <a:lnTo>
                    <a:pt x="1486" y="1429"/>
                  </a:lnTo>
                  <a:lnTo>
                    <a:pt x="1493" y="1433"/>
                  </a:lnTo>
                  <a:lnTo>
                    <a:pt x="1498" y="1436"/>
                  </a:lnTo>
                  <a:lnTo>
                    <a:pt x="1514" y="1441"/>
                  </a:lnTo>
                  <a:lnTo>
                    <a:pt x="1528" y="1441"/>
                  </a:lnTo>
                  <a:lnTo>
                    <a:pt x="1535" y="1441"/>
                  </a:lnTo>
                  <a:lnTo>
                    <a:pt x="1540" y="1439"/>
                  </a:lnTo>
                  <a:lnTo>
                    <a:pt x="1533" y="1433"/>
                  </a:lnTo>
                  <a:lnTo>
                    <a:pt x="1524" y="1428"/>
                  </a:lnTo>
                  <a:lnTo>
                    <a:pt x="1515" y="1422"/>
                  </a:lnTo>
                  <a:lnTo>
                    <a:pt x="1511" y="1418"/>
                  </a:lnTo>
                  <a:lnTo>
                    <a:pt x="1507" y="1414"/>
                  </a:lnTo>
                  <a:lnTo>
                    <a:pt x="1531" y="1408"/>
                  </a:lnTo>
                  <a:lnTo>
                    <a:pt x="1554" y="1400"/>
                  </a:lnTo>
                  <a:lnTo>
                    <a:pt x="1564" y="1396"/>
                  </a:lnTo>
                  <a:lnTo>
                    <a:pt x="1574" y="1390"/>
                  </a:lnTo>
                  <a:lnTo>
                    <a:pt x="1581" y="1383"/>
                  </a:lnTo>
                  <a:lnTo>
                    <a:pt x="1585" y="1376"/>
                  </a:lnTo>
                  <a:lnTo>
                    <a:pt x="1585" y="1377"/>
                  </a:lnTo>
                  <a:lnTo>
                    <a:pt x="1584" y="1379"/>
                  </a:lnTo>
                  <a:lnTo>
                    <a:pt x="1566" y="1386"/>
                  </a:lnTo>
                  <a:lnTo>
                    <a:pt x="1554" y="1390"/>
                  </a:lnTo>
                  <a:lnTo>
                    <a:pt x="1543" y="1393"/>
                  </a:lnTo>
                  <a:lnTo>
                    <a:pt x="1532" y="1393"/>
                  </a:lnTo>
                  <a:lnTo>
                    <a:pt x="1521" y="1393"/>
                  </a:lnTo>
                  <a:lnTo>
                    <a:pt x="1517" y="1390"/>
                  </a:lnTo>
                  <a:lnTo>
                    <a:pt x="1512" y="1389"/>
                  </a:lnTo>
                  <a:lnTo>
                    <a:pt x="1509" y="1384"/>
                  </a:lnTo>
                  <a:lnTo>
                    <a:pt x="1507" y="1380"/>
                  </a:lnTo>
                  <a:close/>
                  <a:moveTo>
                    <a:pt x="1396" y="1230"/>
                  </a:moveTo>
                  <a:lnTo>
                    <a:pt x="1396" y="1230"/>
                  </a:lnTo>
                  <a:lnTo>
                    <a:pt x="1393" y="1229"/>
                  </a:lnTo>
                  <a:lnTo>
                    <a:pt x="1393" y="1226"/>
                  </a:lnTo>
                  <a:lnTo>
                    <a:pt x="1394" y="1220"/>
                  </a:lnTo>
                  <a:lnTo>
                    <a:pt x="1394" y="1214"/>
                  </a:lnTo>
                  <a:lnTo>
                    <a:pt x="1393" y="1213"/>
                  </a:lnTo>
                  <a:lnTo>
                    <a:pt x="1392" y="1213"/>
                  </a:lnTo>
                  <a:lnTo>
                    <a:pt x="1390" y="1219"/>
                  </a:lnTo>
                  <a:lnTo>
                    <a:pt x="1390" y="1224"/>
                  </a:lnTo>
                  <a:lnTo>
                    <a:pt x="1392" y="1230"/>
                  </a:lnTo>
                  <a:lnTo>
                    <a:pt x="1393" y="1230"/>
                  </a:lnTo>
                  <a:lnTo>
                    <a:pt x="1396" y="1230"/>
                  </a:lnTo>
                  <a:close/>
                  <a:moveTo>
                    <a:pt x="1376" y="1265"/>
                  </a:moveTo>
                  <a:lnTo>
                    <a:pt x="1376" y="1265"/>
                  </a:lnTo>
                  <a:lnTo>
                    <a:pt x="1378" y="1261"/>
                  </a:lnTo>
                  <a:lnTo>
                    <a:pt x="1380" y="1258"/>
                  </a:lnTo>
                  <a:lnTo>
                    <a:pt x="1383" y="1255"/>
                  </a:lnTo>
                  <a:lnTo>
                    <a:pt x="1386" y="1251"/>
                  </a:lnTo>
                  <a:lnTo>
                    <a:pt x="1383" y="1251"/>
                  </a:lnTo>
                  <a:lnTo>
                    <a:pt x="1382" y="1250"/>
                  </a:lnTo>
                  <a:lnTo>
                    <a:pt x="1380" y="1244"/>
                  </a:lnTo>
                  <a:lnTo>
                    <a:pt x="1380" y="1240"/>
                  </a:lnTo>
                  <a:lnTo>
                    <a:pt x="1379" y="1238"/>
                  </a:lnTo>
                  <a:lnTo>
                    <a:pt x="1376" y="1237"/>
                  </a:lnTo>
                  <a:lnTo>
                    <a:pt x="1376" y="1244"/>
                  </a:lnTo>
                  <a:lnTo>
                    <a:pt x="1375" y="1251"/>
                  </a:lnTo>
                  <a:lnTo>
                    <a:pt x="1375" y="1258"/>
                  </a:lnTo>
                  <a:lnTo>
                    <a:pt x="1376" y="1265"/>
                  </a:lnTo>
                  <a:close/>
                  <a:moveTo>
                    <a:pt x="2116" y="1337"/>
                  </a:moveTo>
                  <a:lnTo>
                    <a:pt x="2116" y="1337"/>
                  </a:lnTo>
                  <a:lnTo>
                    <a:pt x="2113" y="1334"/>
                  </a:lnTo>
                  <a:lnTo>
                    <a:pt x="2110" y="1334"/>
                  </a:lnTo>
                  <a:lnTo>
                    <a:pt x="2106" y="1334"/>
                  </a:lnTo>
                  <a:lnTo>
                    <a:pt x="2103" y="1335"/>
                  </a:lnTo>
                  <a:lnTo>
                    <a:pt x="2095" y="1337"/>
                  </a:lnTo>
                  <a:lnTo>
                    <a:pt x="2088" y="1338"/>
                  </a:lnTo>
                  <a:lnTo>
                    <a:pt x="2085" y="1358"/>
                  </a:lnTo>
                  <a:lnTo>
                    <a:pt x="2081" y="1376"/>
                  </a:lnTo>
                  <a:lnTo>
                    <a:pt x="2078" y="1396"/>
                  </a:lnTo>
                  <a:lnTo>
                    <a:pt x="2075" y="1414"/>
                  </a:lnTo>
                  <a:lnTo>
                    <a:pt x="2091" y="1411"/>
                  </a:lnTo>
                  <a:lnTo>
                    <a:pt x="2108" y="1410"/>
                  </a:lnTo>
                  <a:lnTo>
                    <a:pt x="2127" y="1408"/>
                  </a:lnTo>
                  <a:lnTo>
                    <a:pt x="2147" y="1405"/>
                  </a:lnTo>
                  <a:lnTo>
                    <a:pt x="2165" y="1403"/>
                  </a:lnTo>
                  <a:lnTo>
                    <a:pt x="2173" y="1400"/>
                  </a:lnTo>
                  <a:lnTo>
                    <a:pt x="2181" y="1396"/>
                  </a:lnTo>
                  <a:lnTo>
                    <a:pt x="2188" y="1391"/>
                  </a:lnTo>
                  <a:lnTo>
                    <a:pt x="2193" y="1387"/>
                  </a:lnTo>
                  <a:lnTo>
                    <a:pt x="2197" y="1380"/>
                  </a:lnTo>
                  <a:lnTo>
                    <a:pt x="2200" y="1373"/>
                  </a:lnTo>
                  <a:lnTo>
                    <a:pt x="2203" y="1373"/>
                  </a:lnTo>
                  <a:lnTo>
                    <a:pt x="2204" y="1372"/>
                  </a:lnTo>
                  <a:lnTo>
                    <a:pt x="2204" y="1369"/>
                  </a:lnTo>
                  <a:lnTo>
                    <a:pt x="2207" y="1369"/>
                  </a:lnTo>
                  <a:lnTo>
                    <a:pt x="2207" y="1359"/>
                  </a:lnTo>
                  <a:lnTo>
                    <a:pt x="2209" y="1360"/>
                  </a:lnTo>
                  <a:lnTo>
                    <a:pt x="2210" y="1360"/>
                  </a:lnTo>
                  <a:lnTo>
                    <a:pt x="2211" y="1358"/>
                  </a:lnTo>
                  <a:lnTo>
                    <a:pt x="2213" y="1355"/>
                  </a:lnTo>
                  <a:lnTo>
                    <a:pt x="2214" y="1353"/>
                  </a:lnTo>
                  <a:lnTo>
                    <a:pt x="2216" y="1352"/>
                  </a:lnTo>
                  <a:lnTo>
                    <a:pt x="2216" y="1327"/>
                  </a:lnTo>
                  <a:lnTo>
                    <a:pt x="2216" y="1302"/>
                  </a:lnTo>
                  <a:lnTo>
                    <a:pt x="2214" y="1289"/>
                  </a:lnTo>
                  <a:lnTo>
                    <a:pt x="2211" y="1276"/>
                  </a:lnTo>
                  <a:lnTo>
                    <a:pt x="2209" y="1265"/>
                  </a:lnTo>
                  <a:lnTo>
                    <a:pt x="2203" y="1252"/>
                  </a:lnTo>
                  <a:lnTo>
                    <a:pt x="2197" y="1268"/>
                  </a:lnTo>
                  <a:lnTo>
                    <a:pt x="2190" y="1282"/>
                  </a:lnTo>
                  <a:lnTo>
                    <a:pt x="2181" y="1295"/>
                  </a:lnTo>
                  <a:lnTo>
                    <a:pt x="2171" y="1306"/>
                  </a:lnTo>
                  <a:lnTo>
                    <a:pt x="2158" y="1316"/>
                  </a:lnTo>
                  <a:lnTo>
                    <a:pt x="2145" y="1324"/>
                  </a:lnTo>
                  <a:lnTo>
                    <a:pt x="2131" y="1331"/>
                  </a:lnTo>
                  <a:lnTo>
                    <a:pt x="2116" y="1337"/>
                  </a:lnTo>
                  <a:close/>
                  <a:moveTo>
                    <a:pt x="254" y="1276"/>
                  </a:moveTo>
                  <a:lnTo>
                    <a:pt x="254" y="1276"/>
                  </a:lnTo>
                  <a:lnTo>
                    <a:pt x="252" y="1279"/>
                  </a:lnTo>
                  <a:lnTo>
                    <a:pt x="249" y="1280"/>
                  </a:lnTo>
                  <a:lnTo>
                    <a:pt x="242" y="1285"/>
                  </a:lnTo>
                  <a:lnTo>
                    <a:pt x="235" y="1289"/>
                  </a:lnTo>
                  <a:lnTo>
                    <a:pt x="232" y="1292"/>
                  </a:lnTo>
                  <a:lnTo>
                    <a:pt x="229" y="1295"/>
                  </a:lnTo>
                  <a:lnTo>
                    <a:pt x="240" y="1299"/>
                  </a:lnTo>
                  <a:lnTo>
                    <a:pt x="252" y="1300"/>
                  </a:lnTo>
                  <a:lnTo>
                    <a:pt x="263" y="1303"/>
                  </a:lnTo>
                  <a:lnTo>
                    <a:pt x="274" y="1306"/>
                  </a:lnTo>
                  <a:lnTo>
                    <a:pt x="264" y="1290"/>
                  </a:lnTo>
                  <a:lnTo>
                    <a:pt x="254" y="1276"/>
                  </a:lnTo>
                  <a:close/>
                  <a:moveTo>
                    <a:pt x="1333" y="1408"/>
                  </a:moveTo>
                  <a:lnTo>
                    <a:pt x="1333" y="1408"/>
                  </a:lnTo>
                  <a:lnTo>
                    <a:pt x="1338" y="1408"/>
                  </a:lnTo>
                  <a:lnTo>
                    <a:pt x="1345" y="1408"/>
                  </a:lnTo>
                  <a:lnTo>
                    <a:pt x="1352" y="1408"/>
                  </a:lnTo>
                  <a:lnTo>
                    <a:pt x="1361" y="1407"/>
                  </a:lnTo>
                  <a:lnTo>
                    <a:pt x="1358" y="1400"/>
                  </a:lnTo>
                  <a:lnTo>
                    <a:pt x="1355" y="1393"/>
                  </a:lnTo>
                  <a:lnTo>
                    <a:pt x="1351" y="1387"/>
                  </a:lnTo>
                  <a:lnTo>
                    <a:pt x="1347" y="1383"/>
                  </a:lnTo>
                  <a:lnTo>
                    <a:pt x="1347" y="1380"/>
                  </a:lnTo>
                  <a:lnTo>
                    <a:pt x="1347" y="1377"/>
                  </a:lnTo>
                  <a:lnTo>
                    <a:pt x="1345" y="1370"/>
                  </a:lnTo>
                  <a:lnTo>
                    <a:pt x="1342" y="1362"/>
                  </a:lnTo>
                  <a:lnTo>
                    <a:pt x="1341" y="1355"/>
                  </a:lnTo>
                  <a:lnTo>
                    <a:pt x="1341" y="1342"/>
                  </a:lnTo>
                  <a:lnTo>
                    <a:pt x="1341" y="1330"/>
                  </a:lnTo>
                  <a:lnTo>
                    <a:pt x="1341" y="1318"/>
                  </a:lnTo>
                  <a:lnTo>
                    <a:pt x="1341" y="1313"/>
                  </a:lnTo>
                  <a:lnTo>
                    <a:pt x="1340" y="1307"/>
                  </a:lnTo>
                  <a:lnTo>
                    <a:pt x="1341" y="1306"/>
                  </a:lnTo>
                  <a:lnTo>
                    <a:pt x="1341" y="1303"/>
                  </a:lnTo>
                  <a:lnTo>
                    <a:pt x="1341" y="1302"/>
                  </a:lnTo>
                  <a:lnTo>
                    <a:pt x="1342" y="1299"/>
                  </a:lnTo>
                  <a:lnTo>
                    <a:pt x="1334" y="1297"/>
                  </a:lnTo>
                  <a:lnTo>
                    <a:pt x="1327" y="1297"/>
                  </a:lnTo>
                  <a:lnTo>
                    <a:pt x="1321" y="1310"/>
                  </a:lnTo>
                  <a:lnTo>
                    <a:pt x="1317" y="1325"/>
                  </a:lnTo>
                  <a:lnTo>
                    <a:pt x="1313" y="1341"/>
                  </a:lnTo>
                  <a:lnTo>
                    <a:pt x="1312" y="1356"/>
                  </a:lnTo>
                  <a:lnTo>
                    <a:pt x="1313" y="1372"/>
                  </a:lnTo>
                  <a:lnTo>
                    <a:pt x="1316" y="1386"/>
                  </a:lnTo>
                  <a:lnTo>
                    <a:pt x="1319" y="1391"/>
                  </a:lnTo>
                  <a:lnTo>
                    <a:pt x="1323" y="1398"/>
                  </a:lnTo>
                  <a:lnTo>
                    <a:pt x="1327" y="1404"/>
                  </a:lnTo>
                  <a:lnTo>
                    <a:pt x="1333" y="1408"/>
                  </a:lnTo>
                  <a:close/>
                  <a:moveTo>
                    <a:pt x="875" y="1328"/>
                  </a:moveTo>
                  <a:lnTo>
                    <a:pt x="875" y="1328"/>
                  </a:lnTo>
                  <a:lnTo>
                    <a:pt x="867" y="1325"/>
                  </a:lnTo>
                  <a:lnTo>
                    <a:pt x="858" y="1321"/>
                  </a:lnTo>
                  <a:lnTo>
                    <a:pt x="850" y="1317"/>
                  </a:lnTo>
                  <a:lnTo>
                    <a:pt x="845" y="1313"/>
                  </a:lnTo>
                  <a:lnTo>
                    <a:pt x="847" y="1311"/>
                  </a:lnTo>
                  <a:lnTo>
                    <a:pt x="847" y="1309"/>
                  </a:lnTo>
                  <a:lnTo>
                    <a:pt x="834" y="1311"/>
                  </a:lnTo>
                  <a:lnTo>
                    <a:pt x="820" y="1311"/>
                  </a:lnTo>
                  <a:lnTo>
                    <a:pt x="792" y="1311"/>
                  </a:lnTo>
                  <a:lnTo>
                    <a:pt x="764" y="1310"/>
                  </a:lnTo>
                  <a:lnTo>
                    <a:pt x="733" y="1309"/>
                  </a:lnTo>
                  <a:lnTo>
                    <a:pt x="725" y="1310"/>
                  </a:lnTo>
                  <a:lnTo>
                    <a:pt x="716" y="1311"/>
                  </a:lnTo>
                  <a:lnTo>
                    <a:pt x="708" y="1313"/>
                  </a:lnTo>
                  <a:lnTo>
                    <a:pt x="699" y="1314"/>
                  </a:lnTo>
                  <a:lnTo>
                    <a:pt x="692" y="1314"/>
                  </a:lnTo>
                  <a:lnTo>
                    <a:pt x="685" y="1313"/>
                  </a:lnTo>
                  <a:lnTo>
                    <a:pt x="671" y="1311"/>
                  </a:lnTo>
                  <a:lnTo>
                    <a:pt x="632" y="1310"/>
                  </a:lnTo>
                  <a:lnTo>
                    <a:pt x="593" y="1311"/>
                  </a:lnTo>
                  <a:lnTo>
                    <a:pt x="511" y="1313"/>
                  </a:lnTo>
                  <a:lnTo>
                    <a:pt x="475" y="1314"/>
                  </a:lnTo>
                  <a:lnTo>
                    <a:pt x="438" y="1314"/>
                  </a:lnTo>
                  <a:lnTo>
                    <a:pt x="424" y="1313"/>
                  </a:lnTo>
                  <a:lnTo>
                    <a:pt x="410" y="1311"/>
                  </a:lnTo>
                  <a:lnTo>
                    <a:pt x="396" y="1311"/>
                  </a:lnTo>
                  <a:lnTo>
                    <a:pt x="382" y="1311"/>
                  </a:lnTo>
                  <a:lnTo>
                    <a:pt x="364" y="1313"/>
                  </a:lnTo>
                  <a:lnTo>
                    <a:pt x="346" y="1316"/>
                  </a:lnTo>
                  <a:lnTo>
                    <a:pt x="327" y="1317"/>
                  </a:lnTo>
                  <a:lnTo>
                    <a:pt x="309" y="1320"/>
                  </a:lnTo>
                  <a:lnTo>
                    <a:pt x="291" y="1320"/>
                  </a:lnTo>
                  <a:lnTo>
                    <a:pt x="273" y="1318"/>
                  </a:lnTo>
                  <a:lnTo>
                    <a:pt x="256" y="1318"/>
                  </a:lnTo>
                  <a:lnTo>
                    <a:pt x="247" y="1320"/>
                  </a:lnTo>
                  <a:lnTo>
                    <a:pt x="240" y="1323"/>
                  </a:lnTo>
                  <a:lnTo>
                    <a:pt x="239" y="1321"/>
                  </a:lnTo>
                  <a:lnTo>
                    <a:pt x="238" y="1320"/>
                  </a:lnTo>
                  <a:lnTo>
                    <a:pt x="238" y="1316"/>
                  </a:lnTo>
                  <a:lnTo>
                    <a:pt x="238" y="1313"/>
                  </a:lnTo>
                  <a:lnTo>
                    <a:pt x="238" y="1311"/>
                  </a:lnTo>
                  <a:lnTo>
                    <a:pt x="235" y="1311"/>
                  </a:lnTo>
                  <a:lnTo>
                    <a:pt x="232" y="1309"/>
                  </a:lnTo>
                  <a:lnTo>
                    <a:pt x="228" y="1307"/>
                  </a:lnTo>
                  <a:lnTo>
                    <a:pt x="218" y="1309"/>
                  </a:lnTo>
                  <a:lnTo>
                    <a:pt x="204" y="1311"/>
                  </a:lnTo>
                  <a:lnTo>
                    <a:pt x="197" y="1318"/>
                  </a:lnTo>
                  <a:lnTo>
                    <a:pt x="193" y="1328"/>
                  </a:lnTo>
                  <a:lnTo>
                    <a:pt x="189" y="1338"/>
                  </a:lnTo>
                  <a:lnTo>
                    <a:pt x="187" y="1348"/>
                  </a:lnTo>
                  <a:lnTo>
                    <a:pt x="187" y="1358"/>
                  </a:lnTo>
                  <a:lnTo>
                    <a:pt x="190" y="1368"/>
                  </a:lnTo>
                  <a:lnTo>
                    <a:pt x="194" y="1376"/>
                  </a:lnTo>
                  <a:lnTo>
                    <a:pt x="200" y="1384"/>
                  </a:lnTo>
                  <a:lnTo>
                    <a:pt x="204" y="1387"/>
                  </a:lnTo>
                  <a:lnTo>
                    <a:pt x="208" y="1390"/>
                  </a:lnTo>
                  <a:lnTo>
                    <a:pt x="214" y="1390"/>
                  </a:lnTo>
                  <a:lnTo>
                    <a:pt x="219" y="1390"/>
                  </a:lnTo>
                  <a:lnTo>
                    <a:pt x="232" y="1389"/>
                  </a:lnTo>
                  <a:lnTo>
                    <a:pt x="240" y="1387"/>
                  </a:lnTo>
                  <a:lnTo>
                    <a:pt x="257" y="1391"/>
                  </a:lnTo>
                  <a:lnTo>
                    <a:pt x="274" y="1393"/>
                  </a:lnTo>
                  <a:lnTo>
                    <a:pt x="309" y="1396"/>
                  </a:lnTo>
                  <a:lnTo>
                    <a:pt x="381" y="1397"/>
                  </a:lnTo>
                  <a:lnTo>
                    <a:pt x="403" y="1398"/>
                  </a:lnTo>
                  <a:lnTo>
                    <a:pt x="424" y="1400"/>
                  </a:lnTo>
                  <a:lnTo>
                    <a:pt x="466" y="1405"/>
                  </a:lnTo>
                  <a:lnTo>
                    <a:pt x="497" y="1405"/>
                  </a:lnTo>
                  <a:lnTo>
                    <a:pt x="530" y="1404"/>
                  </a:lnTo>
                  <a:lnTo>
                    <a:pt x="562" y="1404"/>
                  </a:lnTo>
                  <a:lnTo>
                    <a:pt x="579" y="1404"/>
                  </a:lnTo>
                  <a:lnTo>
                    <a:pt x="596" y="1405"/>
                  </a:lnTo>
                  <a:lnTo>
                    <a:pt x="657" y="1411"/>
                  </a:lnTo>
                  <a:lnTo>
                    <a:pt x="716" y="1412"/>
                  </a:lnTo>
                  <a:lnTo>
                    <a:pt x="774" y="1412"/>
                  </a:lnTo>
                  <a:lnTo>
                    <a:pt x="826" y="1411"/>
                  </a:lnTo>
                  <a:lnTo>
                    <a:pt x="833" y="1412"/>
                  </a:lnTo>
                  <a:lnTo>
                    <a:pt x="840" y="1414"/>
                  </a:lnTo>
                  <a:lnTo>
                    <a:pt x="853" y="1415"/>
                  </a:lnTo>
                  <a:lnTo>
                    <a:pt x="865" y="1412"/>
                  </a:lnTo>
                  <a:lnTo>
                    <a:pt x="878" y="1411"/>
                  </a:lnTo>
                  <a:lnTo>
                    <a:pt x="882" y="1389"/>
                  </a:lnTo>
                  <a:lnTo>
                    <a:pt x="885" y="1379"/>
                  </a:lnTo>
                  <a:lnTo>
                    <a:pt x="885" y="1368"/>
                  </a:lnTo>
                  <a:lnTo>
                    <a:pt x="885" y="1358"/>
                  </a:lnTo>
                  <a:lnTo>
                    <a:pt x="883" y="1348"/>
                  </a:lnTo>
                  <a:lnTo>
                    <a:pt x="881" y="1338"/>
                  </a:lnTo>
                  <a:lnTo>
                    <a:pt x="875" y="1328"/>
                  </a:lnTo>
                  <a:close/>
                  <a:moveTo>
                    <a:pt x="179" y="1393"/>
                  </a:moveTo>
                  <a:lnTo>
                    <a:pt x="179" y="1393"/>
                  </a:lnTo>
                  <a:lnTo>
                    <a:pt x="172" y="1390"/>
                  </a:lnTo>
                  <a:lnTo>
                    <a:pt x="162" y="1390"/>
                  </a:lnTo>
                  <a:lnTo>
                    <a:pt x="141" y="1391"/>
                  </a:lnTo>
                  <a:lnTo>
                    <a:pt x="117" y="1393"/>
                  </a:lnTo>
                  <a:lnTo>
                    <a:pt x="93" y="1394"/>
                  </a:lnTo>
                  <a:lnTo>
                    <a:pt x="75" y="1393"/>
                  </a:lnTo>
                  <a:lnTo>
                    <a:pt x="66" y="1393"/>
                  </a:lnTo>
                  <a:lnTo>
                    <a:pt x="61" y="1394"/>
                  </a:lnTo>
                  <a:lnTo>
                    <a:pt x="57" y="1397"/>
                  </a:lnTo>
                  <a:lnTo>
                    <a:pt x="52" y="1400"/>
                  </a:lnTo>
                  <a:lnTo>
                    <a:pt x="47" y="1407"/>
                  </a:lnTo>
                  <a:lnTo>
                    <a:pt x="35" y="1422"/>
                  </a:lnTo>
                  <a:lnTo>
                    <a:pt x="23" y="1438"/>
                  </a:lnTo>
                  <a:lnTo>
                    <a:pt x="17" y="1445"/>
                  </a:lnTo>
                  <a:lnTo>
                    <a:pt x="16" y="1449"/>
                  </a:lnTo>
                  <a:lnTo>
                    <a:pt x="14" y="1453"/>
                  </a:lnTo>
                  <a:lnTo>
                    <a:pt x="14" y="1457"/>
                  </a:lnTo>
                  <a:lnTo>
                    <a:pt x="16" y="1462"/>
                  </a:lnTo>
                  <a:lnTo>
                    <a:pt x="20" y="1470"/>
                  </a:lnTo>
                  <a:lnTo>
                    <a:pt x="24" y="1477"/>
                  </a:lnTo>
                  <a:lnTo>
                    <a:pt x="28" y="1485"/>
                  </a:lnTo>
                  <a:lnTo>
                    <a:pt x="54" y="1498"/>
                  </a:lnTo>
                  <a:lnTo>
                    <a:pt x="80" y="1508"/>
                  </a:lnTo>
                  <a:lnTo>
                    <a:pt x="108" y="1516"/>
                  </a:lnTo>
                  <a:lnTo>
                    <a:pt x="138" y="1522"/>
                  </a:lnTo>
                  <a:lnTo>
                    <a:pt x="169" y="1528"/>
                  </a:lnTo>
                  <a:lnTo>
                    <a:pt x="201" y="1532"/>
                  </a:lnTo>
                  <a:lnTo>
                    <a:pt x="267" y="1539"/>
                  </a:lnTo>
                  <a:lnTo>
                    <a:pt x="325" y="1543"/>
                  </a:lnTo>
                  <a:lnTo>
                    <a:pt x="363" y="1546"/>
                  </a:lnTo>
                  <a:lnTo>
                    <a:pt x="402" y="1547"/>
                  </a:lnTo>
                  <a:lnTo>
                    <a:pt x="479" y="1549"/>
                  </a:lnTo>
                  <a:lnTo>
                    <a:pt x="552" y="1549"/>
                  </a:lnTo>
                  <a:lnTo>
                    <a:pt x="618" y="1550"/>
                  </a:lnTo>
                  <a:lnTo>
                    <a:pt x="649" y="1553"/>
                  </a:lnTo>
                  <a:lnTo>
                    <a:pt x="680" y="1557"/>
                  </a:lnTo>
                  <a:lnTo>
                    <a:pt x="743" y="1567"/>
                  </a:lnTo>
                  <a:lnTo>
                    <a:pt x="768" y="1568"/>
                  </a:lnTo>
                  <a:lnTo>
                    <a:pt x="794" y="1568"/>
                  </a:lnTo>
                  <a:lnTo>
                    <a:pt x="820" y="1568"/>
                  </a:lnTo>
                  <a:lnTo>
                    <a:pt x="845" y="1570"/>
                  </a:lnTo>
                  <a:lnTo>
                    <a:pt x="869" y="1572"/>
                  </a:lnTo>
                  <a:lnTo>
                    <a:pt x="892" y="1575"/>
                  </a:lnTo>
                  <a:lnTo>
                    <a:pt x="938" y="1580"/>
                  </a:lnTo>
                  <a:lnTo>
                    <a:pt x="968" y="1582"/>
                  </a:lnTo>
                  <a:lnTo>
                    <a:pt x="999" y="1582"/>
                  </a:lnTo>
                  <a:lnTo>
                    <a:pt x="1028" y="1581"/>
                  </a:lnTo>
                  <a:lnTo>
                    <a:pt x="1057" y="1582"/>
                  </a:lnTo>
                  <a:lnTo>
                    <a:pt x="1168" y="1585"/>
                  </a:lnTo>
                  <a:lnTo>
                    <a:pt x="1276" y="1588"/>
                  </a:lnTo>
                  <a:lnTo>
                    <a:pt x="1387" y="1591"/>
                  </a:lnTo>
                  <a:lnTo>
                    <a:pt x="1444" y="1594"/>
                  </a:lnTo>
                  <a:lnTo>
                    <a:pt x="1500" y="1598"/>
                  </a:lnTo>
                  <a:lnTo>
                    <a:pt x="1533" y="1602"/>
                  </a:lnTo>
                  <a:lnTo>
                    <a:pt x="1550" y="1603"/>
                  </a:lnTo>
                  <a:lnTo>
                    <a:pt x="1567" y="1605"/>
                  </a:lnTo>
                  <a:lnTo>
                    <a:pt x="1591" y="1605"/>
                  </a:lnTo>
                  <a:lnTo>
                    <a:pt x="1616" y="1603"/>
                  </a:lnTo>
                  <a:lnTo>
                    <a:pt x="1641" y="1602"/>
                  </a:lnTo>
                  <a:lnTo>
                    <a:pt x="1668" y="1601"/>
                  </a:lnTo>
                  <a:lnTo>
                    <a:pt x="1689" y="1602"/>
                  </a:lnTo>
                  <a:lnTo>
                    <a:pt x="1712" y="1606"/>
                  </a:lnTo>
                  <a:lnTo>
                    <a:pt x="1733" y="1609"/>
                  </a:lnTo>
                  <a:lnTo>
                    <a:pt x="1754" y="1610"/>
                  </a:lnTo>
                  <a:lnTo>
                    <a:pt x="1790" y="1606"/>
                  </a:lnTo>
                  <a:lnTo>
                    <a:pt x="1827" y="1603"/>
                  </a:lnTo>
                  <a:lnTo>
                    <a:pt x="1901" y="1599"/>
                  </a:lnTo>
                  <a:lnTo>
                    <a:pt x="1976" y="1598"/>
                  </a:lnTo>
                  <a:lnTo>
                    <a:pt x="2050" y="1594"/>
                  </a:lnTo>
                  <a:lnTo>
                    <a:pt x="2082" y="1592"/>
                  </a:lnTo>
                  <a:lnTo>
                    <a:pt x="2115" y="1588"/>
                  </a:lnTo>
                  <a:lnTo>
                    <a:pt x="2145" y="1585"/>
                  </a:lnTo>
                  <a:lnTo>
                    <a:pt x="2178" y="1584"/>
                  </a:lnTo>
                  <a:lnTo>
                    <a:pt x="2202" y="1582"/>
                  </a:lnTo>
                  <a:lnTo>
                    <a:pt x="2225" y="1581"/>
                  </a:lnTo>
                  <a:lnTo>
                    <a:pt x="2272" y="1572"/>
                  </a:lnTo>
                  <a:lnTo>
                    <a:pt x="2298" y="1570"/>
                  </a:lnTo>
                  <a:lnTo>
                    <a:pt x="2325" y="1565"/>
                  </a:lnTo>
                  <a:lnTo>
                    <a:pt x="2353" y="1564"/>
                  </a:lnTo>
                  <a:lnTo>
                    <a:pt x="2380" y="1563"/>
                  </a:lnTo>
                  <a:lnTo>
                    <a:pt x="2419" y="1563"/>
                  </a:lnTo>
                  <a:lnTo>
                    <a:pt x="2440" y="1563"/>
                  </a:lnTo>
                  <a:lnTo>
                    <a:pt x="2461" y="1561"/>
                  </a:lnTo>
                  <a:lnTo>
                    <a:pt x="2482" y="1558"/>
                  </a:lnTo>
                  <a:lnTo>
                    <a:pt x="2501" y="1553"/>
                  </a:lnTo>
                  <a:lnTo>
                    <a:pt x="2509" y="1550"/>
                  </a:lnTo>
                  <a:lnTo>
                    <a:pt x="2516" y="1546"/>
                  </a:lnTo>
                  <a:lnTo>
                    <a:pt x="2523" y="1542"/>
                  </a:lnTo>
                  <a:lnTo>
                    <a:pt x="2529" y="1536"/>
                  </a:lnTo>
                  <a:lnTo>
                    <a:pt x="2526" y="1512"/>
                  </a:lnTo>
                  <a:lnTo>
                    <a:pt x="2524" y="1498"/>
                  </a:lnTo>
                  <a:lnTo>
                    <a:pt x="2526" y="1483"/>
                  </a:lnTo>
                  <a:lnTo>
                    <a:pt x="2520" y="1474"/>
                  </a:lnTo>
                  <a:lnTo>
                    <a:pt x="2515" y="1467"/>
                  </a:lnTo>
                  <a:lnTo>
                    <a:pt x="2508" y="1462"/>
                  </a:lnTo>
                  <a:lnTo>
                    <a:pt x="2501" y="1457"/>
                  </a:lnTo>
                  <a:lnTo>
                    <a:pt x="2492" y="1453"/>
                  </a:lnTo>
                  <a:lnTo>
                    <a:pt x="2484" y="1450"/>
                  </a:lnTo>
                  <a:lnTo>
                    <a:pt x="2465" y="1446"/>
                  </a:lnTo>
                  <a:lnTo>
                    <a:pt x="2444" y="1445"/>
                  </a:lnTo>
                  <a:lnTo>
                    <a:pt x="2423" y="1443"/>
                  </a:lnTo>
                  <a:lnTo>
                    <a:pt x="2377" y="1442"/>
                  </a:lnTo>
                  <a:lnTo>
                    <a:pt x="2348" y="1439"/>
                  </a:lnTo>
                  <a:lnTo>
                    <a:pt x="2319" y="1436"/>
                  </a:lnTo>
                  <a:lnTo>
                    <a:pt x="2293" y="1433"/>
                  </a:lnTo>
                  <a:lnTo>
                    <a:pt x="2280" y="1435"/>
                  </a:lnTo>
                  <a:lnTo>
                    <a:pt x="2270" y="1436"/>
                  </a:lnTo>
                  <a:lnTo>
                    <a:pt x="2255" y="1433"/>
                  </a:lnTo>
                  <a:lnTo>
                    <a:pt x="2239" y="1431"/>
                  </a:lnTo>
                  <a:lnTo>
                    <a:pt x="2224" y="1431"/>
                  </a:lnTo>
                  <a:lnTo>
                    <a:pt x="2207" y="1431"/>
                  </a:lnTo>
                  <a:lnTo>
                    <a:pt x="2150" y="1432"/>
                  </a:lnTo>
                  <a:lnTo>
                    <a:pt x="2130" y="1429"/>
                  </a:lnTo>
                  <a:lnTo>
                    <a:pt x="2110" y="1428"/>
                  </a:lnTo>
                  <a:lnTo>
                    <a:pt x="2100" y="1426"/>
                  </a:lnTo>
                  <a:lnTo>
                    <a:pt x="2091" y="1426"/>
                  </a:lnTo>
                  <a:lnTo>
                    <a:pt x="2082" y="1428"/>
                  </a:lnTo>
                  <a:lnTo>
                    <a:pt x="2072" y="1432"/>
                  </a:lnTo>
                  <a:lnTo>
                    <a:pt x="2072" y="1438"/>
                  </a:lnTo>
                  <a:lnTo>
                    <a:pt x="2072" y="1443"/>
                  </a:lnTo>
                  <a:lnTo>
                    <a:pt x="2071" y="1455"/>
                  </a:lnTo>
                  <a:lnTo>
                    <a:pt x="2070" y="1467"/>
                  </a:lnTo>
                  <a:lnTo>
                    <a:pt x="2070" y="1474"/>
                  </a:lnTo>
                  <a:lnTo>
                    <a:pt x="2067" y="1480"/>
                  </a:lnTo>
                  <a:lnTo>
                    <a:pt x="2064" y="1483"/>
                  </a:lnTo>
                  <a:lnTo>
                    <a:pt x="2058" y="1485"/>
                  </a:lnTo>
                  <a:lnTo>
                    <a:pt x="2044" y="1492"/>
                  </a:lnTo>
                  <a:lnTo>
                    <a:pt x="2016" y="1504"/>
                  </a:lnTo>
                  <a:lnTo>
                    <a:pt x="1999" y="1508"/>
                  </a:lnTo>
                  <a:lnTo>
                    <a:pt x="1983" y="1511"/>
                  </a:lnTo>
                  <a:lnTo>
                    <a:pt x="1955" y="1515"/>
                  </a:lnTo>
                  <a:lnTo>
                    <a:pt x="1924" y="1525"/>
                  </a:lnTo>
                  <a:lnTo>
                    <a:pt x="1893" y="1533"/>
                  </a:lnTo>
                  <a:lnTo>
                    <a:pt x="1865" y="1542"/>
                  </a:lnTo>
                  <a:lnTo>
                    <a:pt x="1837" y="1549"/>
                  </a:lnTo>
                  <a:lnTo>
                    <a:pt x="1828" y="1556"/>
                  </a:lnTo>
                  <a:lnTo>
                    <a:pt x="1820" y="1563"/>
                  </a:lnTo>
                  <a:lnTo>
                    <a:pt x="1810" y="1568"/>
                  </a:lnTo>
                  <a:lnTo>
                    <a:pt x="1799" y="1572"/>
                  </a:lnTo>
                  <a:lnTo>
                    <a:pt x="1787" y="1575"/>
                  </a:lnTo>
                  <a:lnTo>
                    <a:pt x="1776" y="1577"/>
                  </a:lnTo>
                  <a:lnTo>
                    <a:pt x="1766" y="1577"/>
                  </a:lnTo>
                  <a:lnTo>
                    <a:pt x="1755" y="1572"/>
                  </a:lnTo>
                  <a:lnTo>
                    <a:pt x="1751" y="1571"/>
                  </a:lnTo>
                  <a:lnTo>
                    <a:pt x="1747" y="1567"/>
                  </a:lnTo>
                  <a:lnTo>
                    <a:pt x="1740" y="1558"/>
                  </a:lnTo>
                  <a:lnTo>
                    <a:pt x="1734" y="1551"/>
                  </a:lnTo>
                  <a:lnTo>
                    <a:pt x="1730" y="1547"/>
                  </a:lnTo>
                  <a:lnTo>
                    <a:pt x="1726" y="1546"/>
                  </a:lnTo>
                  <a:lnTo>
                    <a:pt x="1720" y="1543"/>
                  </a:lnTo>
                  <a:lnTo>
                    <a:pt x="1714" y="1543"/>
                  </a:lnTo>
                  <a:lnTo>
                    <a:pt x="1699" y="1542"/>
                  </a:lnTo>
                  <a:lnTo>
                    <a:pt x="1668" y="1543"/>
                  </a:lnTo>
                  <a:lnTo>
                    <a:pt x="1640" y="1546"/>
                  </a:lnTo>
                  <a:lnTo>
                    <a:pt x="1613" y="1547"/>
                  </a:lnTo>
                  <a:lnTo>
                    <a:pt x="1574" y="1546"/>
                  </a:lnTo>
                  <a:lnTo>
                    <a:pt x="1536" y="1544"/>
                  </a:lnTo>
                  <a:lnTo>
                    <a:pt x="1501" y="1546"/>
                  </a:lnTo>
                  <a:lnTo>
                    <a:pt x="1484" y="1546"/>
                  </a:lnTo>
                  <a:lnTo>
                    <a:pt x="1467" y="1549"/>
                  </a:lnTo>
                  <a:lnTo>
                    <a:pt x="1462" y="1546"/>
                  </a:lnTo>
                  <a:lnTo>
                    <a:pt x="1456" y="1542"/>
                  </a:lnTo>
                  <a:lnTo>
                    <a:pt x="1448" y="1532"/>
                  </a:lnTo>
                  <a:lnTo>
                    <a:pt x="1441" y="1521"/>
                  </a:lnTo>
                  <a:lnTo>
                    <a:pt x="1435" y="1508"/>
                  </a:lnTo>
                  <a:lnTo>
                    <a:pt x="1427" y="1481"/>
                  </a:lnTo>
                  <a:lnTo>
                    <a:pt x="1421" y="1467"/>
                  </a:lnTo>
                  <a:lnTo>
                    <a:pt x="1417" y="1455"/>
                  </a:lnTo>
                  <a:lnTo>
                    <a:pt x="1393" y="1455"/>
                  </a:lnTo>
                  <a:lnTo>
                    <a:pt x="1369" y="1452"/>
                  </a:lnTo>
                  <a:lnTo>
                    <a:pt x="1347" y="1448"/>
                  </a:lnTo>
                  <a:lnTo>
                    <a:pt x="1323" y="1446"/>
                  </a:lnTo>
                  <a:lnTo>
                    <a:pt x="1295" y="1443"/>
                  </a:lnTo>
                  <a:lnTo>
                    <a:pt x="1267" y="1443"/>
                  </a:lnTo>
                  <a:lnTo>
                    <a:pt x="1237" y="1443"/>
                  </a:lnTo>
                  <a:lnTo>
                    <a:pt x="1209" y="1442"/>
                  </a:lnTo>
                  <a:lnTo>
                    <a:pt x="1201" y="1441"/>
                  </a:lnTo>
                  <a:lnTo>
                    <a:pt x="1191" y="1439"/>
                  </a:lnTo>
                  <a:lnTo>
                    <a:pt x="1182" y="1436"/>
                  </a:lnTo>
                  <a:lnTo>
                    <a:pt x="1173" y="1435"/>
                  </a:lnTo>
                  <a:lnTo>
                    <a:pt x="1032" y="1421"/>
                  </a:lnTo>
                  <a:lnTo>
                    <a:pt x="962" y="1415"/>
                  </a:lnTo>
                  <a:lnTo>
                    <a:pt x="893" y="1411"/>
                  </a:lnTo>
                  <a:lnTo>
                    <a:pt x="886" y="1417"/>
                  </a:lnTo>
                  <a:lnTo>
                    <a:pt x="881" y="1424"/>
                  </a:lnTo>
                  <a:lnTo>
                    <a:pt x="875" y="1429"/>
                  </a:lnTo>
                  <a:lnTo>
                    <a:pt x="867" y="1435"/>
                  </a:lnTo>
                  <a:lnTo>
                    <a:pt x="871" y="1446"/>
                  </a:lnTo>
                  <a:lnTo>
                    <a:pt x="872" y="1457"/>
                  </a:lnTo>
                  <a:lnTo>
                    <a:pt x="872" y="1470"/>
                  </a:lnTo>
                  <a:lnTo>
                    <a:pt x="871" y="1481"/>
                  </a:lnTo>
                  <a:lnTo>
                    <a:pt x="867" y="1502"/>
                  </a:lnTo>
                  <a:lnTo>
                    <a:pt x="861" y="1521"/>
                  </a:lnTo>
                  <a:lnTo>
                    <a:pt x="850" y="1523"/>
                  </a:lnTo>
                  <a:lnTo>
                    <a:pt x="838" y="1526"/>
                  </a:lnTo>
                  <a:lnTo>
                    <a:pt x="816" y="1526"/>
                  </a:lnTo>
                  <a:lnTo>
                    <a:pt x="794" y="1526"/>
                  </a:lnTo>
                  <a:lnTo>
                    <a:pt x="771" y="1525"/>
                  </a:lnTo>
                  <a:lnTo>
                    <a:pt x="757" y="1525"/>
                  </a:lnTo>
                  <a:lnTo>
                    <a:pt x="746" y="1526"/>
                  </a:lnTo>
                  <a:lnTo>
                    <a:pt x="723" y="1523"/>
                  </a:lnTo>
                  <a:lnTo>
                    <a:pt x="699" y="1521"/>
                  </a:lnTo>
                  <a:lnTo>
                    <a:pt x="676" y="1516"/>
                  </a:lnTo>
                  <a:lnTo>
                    <a:pt x="653" y="1515"/>
                  </a:lnTo>
                  <a:lnTo>
                    <a:pt x="586" y="1514"/>
                  </a:lnTo>
                  <a:lnTo>
                    <a:pt x="518" y="1509"/>
                  </a:lnTo>
                  <a:lnTo>
                    <a:pt x="451" y="1504"/>
                  </a:lnTo>
                  <a:lnTo>
                    <a:pt x="385" y="1499"/>
                  </a:lnTo>
                  <a:lnTo>
                    <a:pt x="370" y="1499"/>
                  </a:lnTo>
                  <a:lnTo>
                    <a:pt x="332" y="1502"/>
                  </a:lnTo>
                  <a:lnTo>
                    <a:pt x="295" y="1507"/>
                  </a:lnTo>
                  <a:lnTo>
                    <a:pt x="259" y="1511"/>
                  </a:lnTo>
                  <a:lnTo>
                    <a:pt x="242" y="1512"/>
                  </a:lnTo>
                  <a:lnTo>
                    <a:pt x="225" y="1512"/>
                  </a:lnTo>
                  <a:lnTo>
                    <a:pt x="215" y="1502"/>
                  </a:lnTo>
                  <a:lnTo>
                    <a:pt x="207" y="1490"/>
                  </a:lnTo>
                  <a:lnTo>
                    <a:pt x="198" y="1477"/>
                  </a:lnTo>
                  <a:lnTo>
                    <a:pt x="193" y="1463"/>
                  </a:lnTo>
                  <a:lnTo>
                    <a:pt x="189" y="1448"/>
                  </a:lnTo>
                  <a:lnTo>
                    <a:pt x="189" y="1441"/>
                  </a:lnTo>
                  <a:lnTo>
                    <a:pt x="189" y="1433"/>
                  </a:lnTo>
                  <a:lnTo>
                    <a:pt x="190" y="1426"/>
                  </a:lnTo>
                  <a:lnTo>
                    <a:pt x="193" y="1419"/>
                  </a:lnTo>
                  <a:lnTo>
                    <a:pt x="196" y="1412"/>
                  </a:lnTo>
                  <a:lnTo>
                    <a:pt x="200" y="1407"/>
                  </a:lnTo>
                  <a:lnTo>
                    <a:pt x="197" y="1408"/>
                  </a:lnTo>
                  <a:lnTo>
                    <a:pt x="194" y="1408"/>
                  </a:lnTo>
                  <a:lnTo>
                    <a:pt x="191" y="1405"/>
                  </a:lnTo>
                  <a:lnTo>
                    <a:pt x="190" y="1404"/>
                  </a:lnTo>
                  <a:lnTo>
                    <a:pt x="184" y="1397"/>
                  </a:lnTo>
                  <a:lnTo>
                    <a:pt x="183" y="1396"/>
                  </a:lnTo>
                  <a:lnTo>
                    <a:pt x="179" y="1393"/>
                  </a:lnTo>
                  <a:close/>
                  <a:moveTo>
                    <a:pt x="204" y="1453"/>
                  </a:moveTo>
                  <a:lnTo>
                    <a:pt x="204" y="1453"/>
                  </a:lnTo>
                  <a:lnTo>
                    <a:pt x="208" y="1462"/>
                  </a:lnTo>
                  <a:lnTo>
                    <a:pt x="215" y="1474"/>
                  </a:lnTo>
                  <a:lnTo>
                    <a:pt x="224" y="1484"/>
                  </a:lnTo>
                  <a:lnTo>
                    <a:pt x="229" y="1491"/>
                  </a:lnTo>
                  <a:lnTo>
                    <a:pt x="235" y="1492"/>
                  </a:lnTo>
                  <a:lnTo>
                    <a:pt x="240" y="1494"/>
                  </a:lnTo>
                  <a:lnTo>
                    <a:pt x="254" y="1495"/>
                  </a:lnTo>
                  <a:lnTo>
                    <a:pt x="284" y="1494"/>
                  </a:lnTo>
                  <a:lnTo>
                    <a:pt x="308" y="1492"/>
                  </a:lnTo>
                  <a:lnTo>
                    <a:pt x="330" y="1490"/>
                  </a:lnTo>
                  <a:lnTo>
                    <a:pt x="353" y="1487"/>
                  </a:lnTo>
                  <a:lnTo>
                    <a:pt x="377" y="1485"/>
                  </a:lnTo>
                  <a:lnTo>
                    <a:pt x="400" y="1487"/>
                  </a:lnTo>
                  <a:lnTo>
                    <a:pt x="424" y="1488"/>
                  </a:lnTo>
                  <a:lnTo>
                    <a:pt x="472" y="1492"/>
                  </a:lnTo>
                  <a:lnTo>
                    <a:pt x="523" y="1498"/>
                  </a:lnTo>
                  <a:lnTo>
                    <a:pt x="573" y="1504"/>
                  </a:lnTo>
                  <a:lnTo>
                    <a:pt x="597" y="1504"/>
                  </a:lnTo>
                  <a:lnTo>
                    <a:pt x="619" y="1504"/>
                  </a:lnTo>
                  <a:lnTo>
                    <a:pt x="643" y="1502"/>
                  </a:lnTo>
                  <a:lnTo>
                    <a:pt x="666" y="1504"/>
                  </a:lnTo>
                  <a:lnTo>
                    <a:pt x="712" y="1508"/>
                  </a:lnTo>
                  <a:lnTo>
                    <a:pt x="758" y="1512"/>
                  </a:lnTo>
                  <a:lnTo>
                    <a:pt x="780" y="1514"/>
                  </a:lnTo>
                  <a:lnTo>
                    <a:pt x="802" y="1514"/>
                  </a:lnTo>
                  <a:lnTo>
                    <a:pt x="823" y="1511"/>
                  </a:lnTo>
                  <a:lnTo>
                    <a:pt x="844" y="1507"/>
                  </a:lnTo>
                  <a:lnTo>
                    <a:pt x="848" y="1501"/>
                  </a:lnTo>
                  <a:lnTo>
                    <a:pt x="851" y="1494"/>
                  </a:lnTo>
                  <a:lnTo>
                    <a:pt x="857" y="1478"/>
                  </a:lnTo>
                  <a:lnTo>
                    <a:pt x="858" y="1470"/>
                  </a:lnTo>
                  <a:lnTo>
                    <a:pt x="858" y="1463"/>
                  </a:lnTo>
                  <a:lnTo>
                    <a:pt x="857" y="1456"/>
                  </a:lnTo>
                  <a:lnTo>
                    <a:pt x="854" y="1450"/>
                  </a:lnTo>
                  <a:lnTo>
                    <a:pt x="853" y="1448"/>
                  </a:lnTo>
                  <a:lnTo>
                    <a:pt x="848" y="1445"/>
                  </a:lnTo>
                  <a:lnTo>
                    <a:pt x="840" y="1441"/>
                  </a:lnTo>
                  <a:lnTo>
                    <a:pt x="824" y="1428"/>
                  </a:lnTo>
                  <a:lnTo>
                    <a:pt x="801" y="1426"/>
                  </a:lnTo>
                  <a:lnTo>
                    <a:pt x="777" y="1425"/>
                  </a:lnTo>
                  <a:lnTo>
                    <a:pt x="728" y="1426"/>
                  </a:lnTo>
                  <a:lnTo>
                    <a:pt x="677" y="1426"/>
                  </a:lnTo>
                  <a:lnTo>
                    <a:pt x="652" y="1426"/>
                  </a:lnTo>
                  <a:lnTo>
                    <a:pt x="626" y="1425"/>
                  </a:lnTo>
                  <a:lnTo>
                    <a:pt x="619" y="1424"/>
                  </a:lnTo>
                  <a:lnTo>
                    <a:pt x="611" y="1421"/>
                  </a:lnTo>
                  <a:lnTo>
                    <a:pt x="603" y="1419"/>
                  </a:lnTo>
                  <a:lnTo>
                    <a:pt x="594" y="1418"/>
                  </a:lnTo>
                  <a:lnTo>
                    <a:pt x="575" y="1417"/>
                  </a:lnTo>
                  <a:lnTo>
                    <a:pt x="556" y="1417"/>
                  </a:lnTo>
                  <a:lnTo>
                    <a:pt x="518" y="1419"/>
                  </a:lnTo>
                  <a:lnTo>
                    <a:pt x="502" y="1419"/>
                  </a:lnTo>
                  <a:lnTo>
                    <a:pt x="485" y="1418"/>
                  </a:lnTo>
                  <a:lnTo>
                    <a:pt x="450" y="1415"/>
                  </a:lnTo>
                  <a:lnTo>
                    <a:pt x="415" y="1411"/>
                  </a:lnTo>
                  <a:lnTo>
                    <a:pt x="396" y="1410"/>
                  </a:lnTo>
                  <a:lnTo>
                    <a:pt x="378" y="1408"/>
                  </a:lnTo>
                  <a:lnTo>
                    <a:pt x="302" y="1408"/>
                  </a:lnTo>
                  <a:lnTo>
                    <a:pt x="224" y="1405"/>
                  </a:lnTo>
                  <a:lnTo>
                    <a:pt x="215" y="1415"/>
                  </a:lnTo>
                  <a:lnTo>
                    <a:pt x="208" y="1426"/>
                  </a:lnTo>
                  <a:lnTo>
                    <a:pt x="205" y="1432"/>
                  </a:lnTo>
                  <a:lnTo>
                    <a:pt x="204" y="1438"/>
                  </a:lnTo>
                  <a:lnTo>
                    <a:pt x="203" y="1445"/>
                  </a:lnTo>
                  <a:lnTo>
                    <a:pt x="204" y="1453"/>
                  </a:lnTo>
                  <a:close/>
                  <a:moveTo>
                    <a:pt x="1410" y="1439"/>
                  </a:moveTo>
                  <a:lnTo>
                    <a:pt x="1410" y="1439"/>
                  </a:lnTo>
                  <a:lnTo>
                    <a:pt x="1399" y="1433"/>
                  </a:lnTo>
                  <a:lnTo>
                    <a:pt x="1389" y="1428"/>
                  </a:lnTo>
                  <a:lnTo>
                    <a:pt x="1372" y="1414"/>
                  </a:lnTo>
                  <a:lnTo>
                    <a:pt x="1368" y="1418"/>
                  </a:lnTo>
                  <a:lnTo>
                    <a:pt x="1361" y="1421"/>
                  </a:lnTo>
                  <a:lnTo>
                    <a:pt x="1348" y="1424"/>
                  </a:lnTo>
                  <a:lnTo>
                    <a:pt x="1334" y="1426"/>
                  </a:lnTo>
                  <a:lnTo>
                    <a:pt x="1327" y="1428"/>
                  </a:lnTo>
                  <a:lnTo>
                    <a:pt x="1321" y="1432"/>
                  </a:lnTo>
                  <a:lnTo>
                    <a:pt x="1366" y="1436"/>
                  </a:lnTo>
                  <a:lnTo>
                    <a:pt x="1387" y="1438"/>
                  </a:lnTo>
                  <a:lnTo>
                    <a:pt x="1410" y="14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57358" name="组合 52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5736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736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7359" name="文本框 56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32439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>
            <a:grpSpLocks/>
          </p:cNvGrpSpPr>
          <p:nvPr/>
        </p:nvGrpSpPr>
        <p:grpSpPr bwMode="auto">
          <a:xfrm>
            <a:off x="317501" y="395818"/>
            <a:ext cx="1818217" cy="632883"/>
            <a:chOff x="184527" y="297451"/>
            <a:chExt cx="1363137" cy="473415"/>
          </a:xfrm>
        </p:grpSpPr>
        <p:pic>
          <p:nvPicPr>
            <p:cNvPr id="59401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4527" y="297451"/>
              <a:ext cx="422017" cy="473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文本框 2"/>
            <p:cNvSpPr txBox="1"/>
            <p:nvPr/>
          </p:nvSpPr>
          <p:spPr>
            <a:xfrm>
              <a:off x="539990" y="376617"/>
              <a:ext cx="1007674" cy="34533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4377">
                <a:defRPr/>
              </a:pPr>
              <a:r>
                <a:rPr lang="zh-CN" altLang="en-US" sz="2400" dirty="0">
                  <a:solidFill>
                    <a:prstClr val="white">
                      <a:lumMod val="95000"/>
                    </a:prstClr>
                  </a:solidFill>
                  <a:latin typeface="Nexa Light"/>
                  <a:ea typeface="华康少女文字W5(P)"/>
                </a:rPr>
                <a:t>目录页</a:t>
              </a: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539990" y="745533"/>
              <a:ext cx="863267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558E4E35-AD83-4497-8E2A-12FE8FBBA322}"/>
              </a:ext>
            </a:extLst>
          </p:cNvPr>
          <p:cNvSpPr txBox="1"/>
          <p:nvPr/>
        </p:nvSpPr>
        <p:spPr>
          <a:xfrm>
            <a:off x="2810994" y="3783056"/>
            <a:ext cx="659667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新学期教学方法的实现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361AC16-7A47-4638-9F3D-CC5A9DF30EEB}"/>
              </a:ext>
            </a:extLst>
          </p:cNvPr>
          <p:cNvSpPr txBox="1"/>
          <p:nvPr/>
        </p:nvSpPr>
        <p:spPr>
          <a:xfrm>
            <a:off x="2812889" y="4721887"/>
            <a:ext cx="65928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here, Please add a caption here, Please add a caption here, </a:t>
            </a:r>
          </a:p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 , Please add a caption here , Please add a caption here </a:t>
            </a:r>
            <a:r>
              <a:rPr lang="en-US" altLang="zh-CN" sz="1000" dirty="0" err="1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here</a:t>
            </a:r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 , Please add a caption here , Please add a caption here ……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F50E49A5-E987-47CE-A9AA-8EB821625793}"/>
              </a:ext>
            </a:extLst>
          </p:cNvPr>
          <p:cNvGrpSpPr/>
          <p:nvPr/>
        </p:nvGrpSpPr>
        <p:grpSpPr>
          <a:xfrm>
            <a:off x="4744990" y="1463723"/>
            <a:ext cx="2855627" cy="2323713"/>
            <a:chOff x="4731657" y="1463723"/>
            <a:chExt cx="2855627" cy="2323713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4F66E10F-BE7B-4B09-BF82-E11F63AAF28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1657" y="1902854"/>
              <a:ext cx="2728686" cy="1526146"/>
            </a:xfrm>
            <a:prstGeom prst="rect">
              <a:avLst/>
            </a:prstGeom>
          </p:spPr>
        </p:pic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CE620BB3-7835-40B2-A1C4-51D5099A505B}"/>
                </a:ext>
              </a:extLst>
            </p:cNvPr>
            <p:cNvSpPr txBox="1"/>
            <p:nvPr/>
          </p:nvSpPr>
          <p:spPr>
            <a:xfrm>
              <a:off x="4853843" y="1463723"/>
              <a:ext cx="2733441" cy="2323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500" b="1" spc="1000" dirty="0">
                  <a:solidFill>
                    <a:schemeClr val="bg1"/>
                  </a:solidFill>
                  <a:latin typeface="方正平和简体" panose="03000509000000000000" pitchFamily="65" charset="-122"/>
                  <a:ea typeface="方正平和简体" panose="03000509000000000000" pitchFamily="65" charset="-122"/>
                  <a:cs typeface="Arial" panose="020B0604020202020204" pitchFamily="34" charset="0"/>
                </a:rPr>
                <a:t>03</a:t>
              </a:r>
              <a:endParaRPr lang="zh-CN" altLang="en-US" sz="14500" b="1" spc="1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241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0"/>
          <p:cNvGrpSpPr>
            <a:grpSpLocks/>
          </p:cNvGrpSpPr>
          <p:nvPr/>
        </p:nvGrpSpPr>
        <p:grpSpPr bwMode="auto">
          <a:xfrm>
            <a:off x="1809751" y="2444751"/>
            <a:ext cx="201083" cy="1037167"/>
            <a:chOff x="0" y="0"/>
            <a:chExt cx="150813" cy="778667"/>
          </a:xfrm>
        </p:grpSpPr>
        <p:sp>
          <p:nvSpPr>
            <p:cNvPr id="61482" name="直接连接符 170"/>
            <p:cNvSpPr>
              <a:spLocks noChangeShapeType="1"/>
            </p:cNvSpPr>
            <p:nvPr/>
          </p:nvSpPr>
          <p:spPr bwMode="auto">
            <a:xfrm>
              <a:off x="0" y="2380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83" name="任意多边形 1464"/>
            <p:cNvSpPr>
              <a:spLocks noChangeArrowheads="1"/>
            </p:cNvSpPr>
            <p:nvPr/>
          </p:nvSpPr>
          <p:spPr bwMode="auto">
            <a:xfrm rot="5400000">
              <a:off x="-305628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3" name="组合 11"/>
          <p:cNvGrpSpPr>
            <a:grpSpLocks/>
          </p:cNvGrpSpPr>
          <p:nvPr/>
        </p:nvGrpSpPr>
        <p:grpSpPr bwMode="auto">
          <a:xfrm>
            <a:off x="3179234" y="2444751"/>
            <a:ext cx="201084" cy="1037167"/>
            <a:chOff x="0" y="0"/>
            <a:chExt cx="150389" cy="778666"/>
          </a:xfrm>
        </p:grpSpPr>
        <p:sp>
          <p:nvSpPr>
            <p:cNvPr id="61480" name="直接连接符 159"/>
            <p:cNvSpPr>
              <a:spLocks noChangeShapeType="1"/>
            </p:cNvSpPr>
            <p:nvPr/>
          </p:nvSpPr>
          <p:spPr bwMode="auto">
            <a:xfrm>
              <a:off x="0" y="2379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81" name="任意多边形 1465"/>
            <p:cNvSpPr>
              <a:spLocks noChangeArrowheads="1"/>
            </p:cNvSpPr>
            <p:nvPr/>
          </p:nvSpPr>
          <p:spPr bwMode="auto">
            <a:xfrm rot="5400000">
              <a:off x="-306052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4" name="组合 12"/>
          <p:cNvGrpSpPr>
            <a:grpSpLocks/>
          </p:cNvGrpSpPr>
          <p:nvPr/>
        </p:nvGrpSpPr>
        <p:grpSpPr bwMode="auto">
          <a:xfrm>
            <a:off x="4546601" y="2444751"/>
            <a:ext cx="201084" cy="1037167"/>
            <a:chOff x="0" y="0"/>
            <a:chExt cx="149965" cy="778665"/>
          </a:xfrm>
        </p:grpSpPr>
        <p:sp>
          <p:nvSpPr>
            <p:cNvPr id="61478" name="直接连接符 166"/>
            <p:cNvSpPr>
              <a:spLocks noChangeShapeType="1"/>
            </p:cNvSpPr>
            <p:nvPr/>
          </p:nvSpPr>
          <p:spPr bwMode="auto">
            <a:xfrm>
              <a:off x="0" y="2378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79" name="任意多边形 1466"/>
            <p:cNvSpPr>
              <a:spLocks noChangeArrowheads="1"/>
            </p:cNvSpPr>
            <p:nvPr/>
          </p:nvSpPr>
          <p:spPr bwMode="auto">
            <a:xfrm rot="5400000">
              <a:off x="-306476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5" name="组合 13"/>
          <p:cNvGrpSpPr>
            <a:grpSpLocks/>
          </p:cNvGrpSpPr>
          <p:nvPr/>
        </p:nvGrpSpPr>
        <p:grpSpPr bwMode="auto">
          <a:xfrm>
            <a:off x="5916085" y="2444751"/>
            <a:ext cx="198967" cy="1037167"/>
            <a:chOff x="0" y="0"/>
            <a:chExt cx="149541" cy="778664"/>
          </a:xfrm>
        </p:grpSpPr>
        <p:sp>
          <p:nvSpPr>
            <p:cNvPr id="61476" name="直接连接符 167"/>
            <p:cNvSpPr>
              <a:spLocks noChangeShapeType="1"/>
            </p:cNvSpPr>
            <p:nvPr/>
          </p:nvSpPr>
          <p:spPr bwMode="auto">
            <a:xfrm>
              <a:off x="0" y="2377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77" name="任意多边形 1467"/>
            <p:cNvSpPr>
              <a:spLocks noChangeArrowheads="1"/>
            </p:cNvSpPr>
            <p:nvPr/>
          </p:nvSpPr>
          <p:spPr bwMode="auto">
            <a:xfrm rot="5400000">
              <a:off x="-306900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6" name="组合 14"/>
          <p:cNvGrpSpPr>
            <a:grpSpLocks/>
          </p:cNvGrpSpPr>
          <p:nvPr/>
        </p:nvGrpSpPr>
        <p:grpSpPr bwMode="auto">
          <a:xfrm>
            <a:off x="7285567" y="2444751"/>
            <a:ext cx="198967" cy="1037167"/>
            <a:chOff x="0" y="0"/>
            <a:chExt cx="149117" cy="778663"/>
          </a:xfrm>
        </p:grpSpPr>
        <p:sp>
          <p:nvSpPr>
            <p:cNvPr id="61474" name="直接连接符 168"/>
            <p:cNvSpPr>
              <a:spLocks noChangeShapeType="1"/>
            </p:cNvSpPr>
            <p:nvPr/>
          </p:nvSpPr>
          <p:spPr bwMode="auto">
            <a:xfrm>
              <a:off x="0" y="2376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75" name="任意多边形 1468"/>
            <p:cNvSpPr>
              <a:spLocks noChangeArrowheads="1"/>
            </p:cNvSpPr>
            <p:nvPr/>
          </p:nvSpPr>
          <p:spPr bwMode="auto">
            <a:xfrm rot="5400000">
              <a:off x="-307324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7" name="组合 15"/>
          <p:cNvGrpSpPr>
            <a:grpSpLocks/>
          </p:cNvGrpSpPr>
          <p:nvPr/>
        </p:nvGrpSpPr>
        <p:grpSpPr bwMode="auto">
          <a:xfrm>
            <a:off x="8652934" y="2444751"/>
            <a:ext cx="198967" cy="1037167"/>
            <a:chOff x="0" y="0"/>
            <a:chExt cx="148693" cy="778662"/>
          </a:xfrm>
        </p:grpSpPr>
        <p:sp>
          <p:nvSpPr>
            <p:cNvPr id="61472" name="直接连接符 169"/>
            <p:cNvSpPr>
              <a:spLocks noChangeShapeType="1"/>
            </p:cNvSpPr>
            <p:nvPr/>
          </p:nvSpPr>
          <p:spPr bwMode="auto">
            <a:xfrm>
              <a:off x="0" y="2375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73" name="任意多边形 1469"/>
            <p:cNvSpPr>
              <a:spLocks noChangeArrowheads="1"/>
            </p:cNvSpPr>
            <p:nvPr/>
          </p:nvSpPr>
          <p:spPr bwMode="auto">
            <a:xfrm rot="5400000">
              <a:off x="-307748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8" name="组合 16"/>
          <p:cNvGrpSpPr>
            <a:grpSpLocks/>
          </p:cNvGrpSpPr>
          <p:nvPr/>
        </p:nvGrpSpPr>
        <p:grpSpPr bwMode="auto">
          <a:xfrm>
            <a:off x="10022418" y="2444751"/>
            <a:ext cx="198967" cy="1037167"/>
            <a:chOff x="0" y="0"/>
            <a:chExt cx="148273" cy="778660"/>
          </a:xfrm>
        </p:grpSpPr>
        <p:sp>
          <p:nvSpPr>
            <p:cNvPr id="61470" name="直接连接符 171"/>
            <p:cNvSpPr>
              <a:spLocks noChangeShapeType="1"/>
            </p:cNvSpPr>
            <p:nvPr/>
          </p:nvSpPr>
          <p:spPr bwMode="auto">
            <a:xfrm>
              <a:off x="0" y="2373"/>
              <a:ext cx="1" cy="77628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71" name="任意多边形 1470"/>
            <p:cNvSpPr>
              <a:spLocks noChangeArrowheads="1"/>
            </p:cNvSpPr>
            <p:nvPr/>
          </p:nvSpPr>
          <p:spPr bwMode="auto">
            <a:xfrm rot="5400000">
              <a:off x="-308168" y="321355"/>
              <a:ext cx="777798" cy="135085"/>
            </a:xfrm>
            <a:custGeom>
              <a:avLst/>
              <a:gdLst>
                <a:gd name="T0" fmla="*/ 773524 w 777798"/>
                <a:gd name="T1" fmla="*/ 127713 h 135085"/>
                <a:gd name="T2" fmla="*/ 760701 w 777798"/>
                <a:gd name="T3" fmla="*/ 127729 h 135085"/>
                <a:gd name="T4" fmla="*/ 747712 w 777798"/>
                <a:gd name="T5" fmla="*/ 127729 h 135085"/>
                <a:gd name="T6" fmla="*/ 734559 w 777798"/>
                <a:gd name="T7" fmla="*/ 127733 h 135085"/>
                <a:gd name="T8" fmla="*/ 721736 w 777798"/>
                <a:gd name="T9" fmla="*/ 127733 h 135085"/>
                <a:gd name="T10" fmla="*/ 708912 w 777798"/>
                <a:gd name="T11" fmla="*/ 127713 h 135085"/>
                <a:gd name="T12" fmla="*/ 696089 w 777798"/>
                <a:gd name="T13" fmla="*/ 127733 h 135085"/>
                <a:gd name="T14" fmla="*/ 683265 w 777798"/>
                <a:gd name="T15" fmla="*/ 127733 h 135085"/>
                <a:gd name="T16" fmla="*/ 670442 w 777798"/>
                <a:gd name="T17" fmla="*/ 127729 h 135085"/>
                <a:gd name="T18" fmla="*/ 657618 w 777798"/>
                <a:gd name="T19" fmla="*/ 127729 h 135085"/>
                <a:gd name="T20" fmla="*/ 644301 w 777798"/>
                <a:gd name="T21" fmla="*/ 127713 h 135085"/>
                <a:gd name="T22" fmla="*/ 631478 w 777798"/>
                <a:gd name="T23" fmla="*/ 127733 h 135085"/>
                <a:gd name="T24" fmla="*/ 618654 w 777798"/>
                <a:gd name="T25" fmla="*/ 127733 h 135085"/>
                <a:gd name="T26" fmla="*/ 605830 w 777798"/>
                <a:gd name="T27" fmla="*/ 127733 h 135085"/>
                <a:gd name="T28" fmla="*/ 593007 w 777798"/>
                <a:gd name="T29" fmla="*/ 127729 h 135085"/>
                <a:gd name="T30" fmla="*/ 580183 w 777798"/>
                <a:gd name="T31" fmla="*/ 127717 h 135085"/>
                <a:gd name="T32" fmla="*/ 567031 w 777798"/>
                <a:gd name="T33" fmla="*/ 127733 h 135085"/>
                <a:gd name="T34" fmla="*/ 554044 w 777798"/>
                <a:gd name="T35" fmla="*/ 127733 h 135085"/>
                <a:gd name="T36" fmla="*/ 541219 w 777798"/>
                <a:gd name="T37" fmla="*/ 127733 h 135085"/>
                <a:gd name="T38" fmla="*/ 528396 w 777798"/>
                <a:gd name="T39" fmla="*/ 127733 h 135085"/>
                <a:gd name="T40" fmla="*/ 515573 w 777798"/>
                <a:gd name="T41" fmla="*/ 127713 h 135085"/>
                <a:gd name="T42" fmla="*/ 502750 w 777798"/>
                <a:gd name="T43" fmla="*/ 127729 h 135085"/>
                <a:gd name="T44" fmla="*/ 489926 w 777798"/>
                <a:gd name="T45" fmla="*/ 127729 h 135085"/>
                <a:gd name="T46" fmla="*/ 476773 w 777798"/>
                <a:gd name="T47" fmla="*/ 127733 h 135085"/>
                <a:gd name="T48" fmla="*/ 463950 w 777798"/>
                <a:gd name="T49" fmla="*/ 127733 h 135085"/>
                <a:gd name="T50" fmla="*/ 451126 w 777798"/>
                <a:gd name="T51" fmla="*/ 127713 h 135085"/>
                <a:gd name="T52" fmla="*/ 438302 w 777798"/>
                <a:gd name="T53" fmla="*/ 127733 h 135085"/>
                <a:gd name="T54" fmla="*/ 425479 w 777798"/>
                <a:gd name="T55" fmla="*/ 127733 h 135085"/>
                <a:gd name="T56" fmla="*/ 412492 w 777798"/>
                <a:gd name="T57" fmla="*/ 127729 h 135085"/>
                <a:gd name="T58" fmla="*/ 399339 w 777798"/>
                <a:gd name="T59" fmla="*/ 127733 h 135085"/>
                <a:gd name="T60" fmla="*/ 386515 w 777798"/>
                <a:gd name="T61" fmla="*/ 127713 h 135085"/>
                <a:gd name="T62" fmla="*/ 373691 w 777798"/>
                <a:gd name="T63" fmla="*/ 127733 h 135085"/>
                <a:gd name="T64" fmla="*/ 360868 w 777798"/>
                <a:gd name="T65" fmla="*/ 127733 h 135085"/>
                <a:gd name="T66" fmla="*/ 348044 w 777798"/>
                <a:gd name="T67" fmla="*/ 127733 h 135085"/>
                <a:gd name="T68" fmla="*/ 335221 w 777798"/>
                <a:gd name="T69" fmla="*/ 127729 h 135085"/>
                <a:gd name="T70" fmla="*/ 322397 w 777798"/>
                <a:gd name="T71" fmla="*/ 127711 h 135085"/>
                <a:gd name="T72" fmla="*/ 309080 w 777798"/>
                <a:gd name="T73" fmla="*/ 127733 h 135085"/>
                <a:gd name="T74" fmla="*/ 296257 w 777798"/>
                <a:gd name="T75" fmla="*/ 127733 h 135085"/>
                <a:gd name="T76" fmla="*/ 283433 w 777798"/>
                <a:gd name="T77" fmla="*/ 127733 h 135085"/>
                <a:gd name="T78" fmla="*/ 270610 w 777798"/>
                <a:gd name="T79" fmla="*/ 127733 h 135085"/>
                <a:gd name="T80" fmla="*/ 257787 w 777798"/>
                <a:gd name="T81" fmla="*/ 127713 h 135085"/>
                <a:gd name="T82" fmla="*/ 244964 w 777798"/>
                <a:gd name="T83" fmla="*/ 127729 h 135085"/>
                <a:gd name="T84" fmla="*/ 231810 w 777798"/>
                <a:gd name="T85" fmla="*/ 127733 h 135085"/>
                <a:gd name="T86" fmla="*/ 218822 w 777798"/>
                <a:gd name="T87" fmla="*/ 127729 h 135085"/>
                <a:gd name="T88" fmla="*/ 205999 w 777798"/>
                <a:gd name="T89" fmla="*/ 127733 h 135085"/>
                <a:gd name="T90" fmla="*/ 193175 w 777798"/>
                <a:gd name="T91" fmla="*/ 127713 h 135085"/>
                <a:gd name="T92" fmla="*/ 180351 w 777798"/>
                <a:gd name="T93" fmla="*/ 127733 h 135085"/>
                <a:gd name="T94" fmla="*/ 167528 w 777798"/>
                <a:gd name="T95" fmla="*/ 127729 h 135085"/>
                <a:gd name="T96" fmla="*/ 154705 w 777798"/>
                <a:gd name="T97" fmla="*/ 127729 h 135085"/>
                <a:gd name="T98" fmla="*/ 141552 w 777798"/>
                <a:gd name="T99" fmla="*/ 127733 h 135085"/>
                <a:gd name="T100" fmla="*/ 128729 w 777798"/>
                <a:gd name="T101" fmla="*/ 127713 h 135085"/>
                <a:gd name="T102" fmla="*/ 115905 w 777798"/>
                <a:gd name="T103" fmla="*/ 127733 h 135085"/>
                <a:gd name="T104" fmla="*/ 103082 w 777798"/>
                <a:gd name="T105" fmla="*/ 127733 h 135085"/>
                <a:gd name="T106" fmla="*/ 90257 w 777798"/>
                <a:gd name="T107" fmla="*/ 127733 h 135085"/>
                <a:gd name="T108" fmla="*/ 77270 w 777798"/>
                <a:gd name="T109" fmla="*/ 127729 h 135085"/>
                <a:gd name="T110" fmla="*/ 64446 w 777798"/>
                <a:gd name="T111" fmla="*/ 127717 h 135085"/>
                <a:gd name="T112" fmla="*/ 51294 w 777798"/>
                <a:gd name="T113" fmla="*/ 127733 h 135085"/>
                <a:gd name="T114" fmla="*/ 38471 w 777798"/>
                <a:gd name="T115" fmla="*/ 127733 h 135085"/>
                <a:gd name="T116" fmla="*/ 25647 w 777798"/>
                <a:gd name="T117" fmla="*/ 127733 h 135085"/>
                <a:gd name="T118" fmla="*/ 12823 w 777798"/>
                <a:gd name="T119" fmla="*/ 127733 h 135085"/>
                <a:gd name="T120" fmla="*/ 0 w 777798"/>
                <a:gd name="T121" fmla="*/ 127713 h 1350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7798"/>
                <a:gd name="T184" fmla="*/ 0 h 135085"/>
                <a:gd name="T185" fmla="*/ 777798 w 777798"/>
                <a:gd name="T186" fmla="*/ 135085 h 1350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7798" h="135085">
                  <a:moveTo>
                    <a:pt x="773524" y="127713"/>
                  </a:moveTo>
                  <a:cubicBezTo>
                    <a:pt x="773524" y="127713"/>
                    <a:pt x="773524" y="127713"/>
                    <a:pt x="773524" y="7371"/>
                  </a:cubicBezTo>
                  <a:cubicBezTo>
                    <a:pt x="773524" y="2459"/>
                    <a:pt x="774301" y="3"/>
                    <a:pt x="775467" y="3"/>
                  </a:cubicBezTo>
                  <a:cubicBezTo>
                    <a:pt x="776632" y="3"/>
                    <a:pt x="777798" y="2459"/>
                    <a:pt x="777798" y="7371"/>
                  </a:cubicBezTo>
                  <a:cubicBezTo>
                    <a:pt x="777798" y="7371"/>
                    <a:pt x="777798" y="7371"/>
                    <a:pt x="777798" y="127713"/>
                  </a:cubicBezTo>
                  <a:cubicBezTo>
                    <a:pt x="777798" y="132625"/>
                    <a:pt x="776632" y="135081"/>
                    <a:pt x="775467" y="135081"/>
                  </a:cubicBezTo>
                  <a:cubicBezTo>
                    <a:pt x="774301" y="135081"/>
                    <a:pt x="773524" y="132625"/>
                    <a:pt x="773524" y="127713"/>
                  </a:cubicBezTo>
                  <a:close/>
                  <a:moveTo>
                    <a:pt x="760701" y="127729"/>
                  </a:moveTo>
                  <a:cubicBezTo>
                    <a:pt x="760701" y="127729"/>
                    <a:pt x="760701" y="127729"/>
                    <a:pt x="760701" y="49310"/>
                  </a:cubicBezTo>
                  <a:cubicBezTo>
                    <a:pt x="760701" y="44409"/>
                    <a:pt x="761457" y="41958"/>
                    <a:pt x="762591" y="41958"/>
                  </a:cubicBezTo>
                  <a:cubicBezTo>
                    <a:pt x="763726" y="41958"/>
                    <a:pt x="764482" y="44409"/>
                    <a:pt x="764482" y="49310"/>
                  </a:cubicBezTo>
                  <a:cubicBezTo>
                    <a:pt x="764482" y="49310"/>
                    <a:pt x="764482" y="49310"/>
                    <a:pt x="764482" y="127729"/>
                  </a:cubicBezTo>
                  <a:cubicBezTo>
                    <a:pt x="764482" y="132630"/>
                    <a:pt x="763726" y="135081"/>
                    <a:pt x="762591" y="135081"/>
                  </a:cubicBezTo>
                  <a:cubicBezTo>
                    <a:pt x="761457" y="135081"/>
                    <a:pt x="760701" y="132630"/>
                    <a:pt x="760701" y="127729"/>
                  </a:cubicBezTo>
                  <a:close/>
                  <a:moveTo>
                    <a:pt x="747712" y="127729"/>
                  </a:moveTo>
                  <a:cubicBezTo>
                    <a:pt x="747712" y="127729"/>
                    <a:pt x="747712" y="127729"/>
                    <a:pt x="747712" y="49310"/>
                  </a:cubicBezTo>
                  <a:cubicBezTo>
                    <a:pt x="747712" y="44409"/>
                    <a:pt x="748501" y="41958"/>
                    <a:pt x="749684" y="41958"/>
                  </a:cubicBezTo>
                  <a:cubicBezTo>
                    <a:pt x="750868" y="41958"/>
                    <a:pt x="751657" y="44409"/>
                    <a:pt x="751657" y="49310"/>
                  </a:cubicBezTo>
                  <a:cubicBezTo>
                    <a:pt x="751657" y="49310"/>
                    <a:pt x="751657" y="49310"/>
                    <a:pt x="751657" y="127729"/>
                  </a:cubicBezTo>
                  <a:cubicBezTo>
                    <a:pt x="751657" y="132630"/>
                    <a:pt x="750868" y="135081"/>
                    <a:pt x="749684" y="135081"/>
                  </a:cubicBezTo>
                  <a:cubicBezTo>
                    <a:pt x="748501" y="135081"/>
                    <a:pt x="747712" y="132630"/>
                    <a:pt x="747712" y="127729"/>
                  </a:cubicBezTo>
                  <a:close/>
                  <a:moveTo>
                    <a:pt x="734559" y="127733"/>
                  </a:moveTo>
                  <a:cubicBezTo>
                    <a:pt x="734559" y="127733"/>
                    <a:pt x="734559" y="127733"/>
                    <a:pt x="734559" y="49313"/>
                  </a:cubicBezTo>
                  <a:cubicBezTo>
                    <a:pt x="734559" y="44412"/>
                    <a:pt x="735725" y="41962"/>
                    <a:pt x="736891" y="41962"/>
                  </a:cubicBezTo>
                  <a:cubicBezTo>
                    <a:pt x="738056" y="41962"/>
                    <a:pt x="738833" y="44412"/>
                    <a:pt x="738833" y="49313"/>
                  </a:cubicBezTo>
                  <a:cubicBezTo>
                    <a:pt x="738833" y="49313"/>
                    <a:pt x="738833" y="49313"/>
                    <a:pt x="738833" y="127733"/>
                  </a:cubicBezTo>
                  <a:cubicBezTo>
                    <a:pt x="738833" y="132634"/>
                    <a:pt x="738056" y="135085"/>
                    <a:pt x="736891" y="135085"/>
                  </a:cubicBezTo>
                  <a:cubicBezTo>
                    <a:pt x="735725" y="135085"/>
                    <a:pt x="734559" y="132634"/>
                    <a:pt x="734559" y="127733"/>
                  </a:cubicBezTo>
                  <a:close/>
                  <a:moveTo>
                    <a:pt x="721736" y="127733"/>
                  </a:moveTo>
                  <a:cubicBezTo>
                    <a:pt x="721736" y="127733"/>
                    <a:pt x="721736" y="127733"/>
                    <a:pt x="721736" y="49313"/>
                  </a:cubicBezTo>
                  <a:cubicBezTo>
                    <a:pt x="721736" y="44412"/>
                    <a:pt x="722902" y="41962"/>
                    <a:pt x="724068" y="41962"/>
                  </a:cubicBezTo>
                  <a:cubicBezTo>
                    <a:pt x="725233" y="41962"/>
                    <a:pt x="726010" y="44412"/>
                    <a:pt x="726010" y="49313"/>
                  </a:cubicBezTo>
                  <a:cubicBezTo>
                    <a:pt x="726010" y="49313"/>
                    <a:pt x="726010" y="49313"/>
                    <a:pt x="726010" y="127733"/>
                  </a:cubicBezTo>
                  <a:cubicBezTo>
                    <a:pt x="726010" y="132634"/>
                    <a:pt x="725233" y="135085"/>
                    <a:pt x="724068" y="135085"/>
                  </a:cubicBezTo>
                  <a:cubicBezTo>
                    <a:pt x="722902" y="135085"/>
                    <a:pt x="721736" y="132634"/>
                    <a:pt x="721736" y="127733"/>
                  </a:cubicBezTo>
                  <a:close/>
                  <a:moveTo>
                    <a:pt x="708912" y="127713"/>
                  </a:moveTo>
                  <a:cubicBezTo>
                    <a:pt x="708912" y="127713"/>
                    <a:pt x="708912" y="127713"/>
                    <a:pt x="708912" y="7371"/>
                  </a:cubicBezTo>
                  <a:cubicBezTo>
                    <a:pt x="708912" y="2459"/>
                    <a:pt x="710078" y="3"/>
                    <a:pt x="710855" y="3"/>
                  </a:cubicBezTo>
                  <a:cubicBezTo>
                    <a:pt x="712020" y="3"/>
                    <a:pt x="713186" y="2459"/>
                    <a:pt x="713186" y="7371"/>
                  </a:cubicBezTo>
                  <a:cubicBezTo>
                    <a:pt x="713186" y="7371"/>
                    <a:pt x="713186" y="7371"/>
                    <a:pt x="713186" y="127713"/>
                  </a:cubicBezTo>
                  <a:cubicBezTo>
                    <a:pt x="713186" y="132625"/>
                    <a:pt x="712020" y="135081"/>
                    <a:pt x="710855" y="135081"/>
                  </a:cubicBezTo>
                  <a:cubicBezTo>
                    <a:pt x="710078" y="135081"/>
                    <a:pt x="708912" y="132625"/>
                    <a:pt x="708912" y="127713"/>
                  </a:cubicBezTo>
                  <a:close/>
                  <a:moveTo>
                    <a:pt x="696089" y="127733"/>
                  </a:moveTo>
                  <a:cubicBezTo>
                    <a:pt x="696089" y="127733"/>
                    <a:pt x="696089" y="127733"/>
                    <a:pt x="696089" y="49313"/>
                  </a:cubicBezTo>
                  <a:cubicBezTo>
                    <a:pt x="696089" y="44412"/>
                    <a:pt x="696866" y="41962"/>
                    <a:pt x="698032" y="41962"/>
                  </a:cubicBezTo>
                  <a:cubicBezTo>
                    <a:pt x="699198" y="41962"/>
                    <a:pt x="700363" y="44412"/>
                    <a:pt x="700363" y="49313"/>
                  </a:cubicBezTo>
                  <a:cubicBezTo>
                    <a:pt x="700363" y="49313"/>
                    <a:pt x="700363" y="49313"/>
                    <a:pt x="700363" y="127733"/>
                  </a:cubicBezTo>
                  <a:cubicBezTo>
                    <a:pt x="700363" y="132634"/>
                    <a:pt x="699198" y="135085"/>
                    <a:pt x="698032" y="135085"/>
                  </a:cubicBezTo>
                  <a:cubicBezTo>
                    <a:pt x="696866" y="135085"/>
                    <a:pt x="696089" y="132634"/>
                    <a:pt x="696089" y="127733"/>
                  </a:cubicBezTo>
                  <a:close/>
                  <a:moveTo>
                    <a:pt x="683265" y="127733"/>
                  </a:moveTo>
                  <a:cubicBezTo>
                    <a:pt x="683265" y="127733"/>
                    <a:pt x="683265" y="127733"/>
                    <a:pt x="683265" y="49313"/>
                  </a:cubicBezTo>
                  <a:cubicBezTo>
                    <a:pt x="683265" y="44412"/>
                    <a:pt x="684042" y="41962"/>
                    <a:pt x="685208" y="41962"/>
                  </a:cubicBezTo>
                  <a:cubicBezTo>
                    <a:pt x="686374" y="41962"/>
                    <a:pt x="687539" y="44412"/>
                    <a:pt x="687539" y="49313"/>
                  </a:cubicBezTo>
                  <a:cubicBezTo>
                    <a:pt x="687539" y="49313"/>
                    <a:pt x="687539" y="49313"/>
                    <a:pt x="687539" y="127733"/>
                  </a:cubicBezTo>
                  <a:cubicBezTo>
                    <a:pt x="687539" y="132634"/>
                    <a:pt x="686374" y="135085"/>
                    <a:pt x="685208" y="135085"/>
                  </a:cubicBezTo>
                  <a:cubicBezTo>
                    <a:pt x="684042" y="135085"/>
                    <a:pt x="683265" y="132634"/>
                    <a:pt x="683265" y="127733"/>
                  </a:cubicBezTo>
                  <a:close/>
                  <a:moveTo>
                    <a:pt x="670442" y="127729"/>
                  </a:moveTo>
                  <a:cubicBezTo>
                    <a:pt x="670442" y="127729"/>
                    <a:pt x="670442" y="127729"/>
                    <a:pt x="670442" y="49310"/>
                  </a:cubicBezTo>
                  <a:cubicBezTo>
                    <a:pt x="670442" y="44409"/>
                    <a:pt x="671198" y="41958"/>
                    <a:pt x="672332" y="41958"/>
                  </a:cubicBezTo>
                  <a:cubicBezTo>
                    <a:pt x="673467" y="41958"/>
                    <a:pt x="674223" y="44409"/>
                    <a:pt x="674223" y="49310"/>
                  </a:cubicBezTo>
                  <a:cubicBezTo>
                    <a:pt x="674223" y="49310"/>
                    <a:pt x="674223" y="49310"/>
                    <a:pt x="674223" y="127729"/>
                  </a:cubicBezTo>
                  <a:cubicBezTo>
                    <a:pt x="674223" y="132630"/>
                    <a:pt x="673467" y="135081"/>
                    <a:pt x="672332" y="135081"/>
                  </a:cubicBezTo>
                  <a:cubicBezTo>
                    <a:pt x="671198" y="135081"/>
                    <a:pt x="670442" y="132630"/>
                    <a:pt x="670442" y="127729"/>
                  </a:cubicBezTo>
                  <a:close/>
                  <a:moveTo>
                    <a:pt x="657618" y="127729"/>
                  </a:moveTo>
                  <a:cubicBezTo>
                    <a:pt x="657618" y="127729"/>
                    <a:pt x="657618" y="127729"/>
                    <a:pt x="657618" y="49310"/>
                  </a:cubicBezTo>
                  <a:cubicBezTo>
                    <a:pt x="657618" y="44409"/>
                    <a:pt x="658374" y="41958"/>
                    <a:pt x="659508" y="41958"/>
                  </a:cubicBezTo>
                  <a:cubicBezTo>
                    <a:pt x="660643" y="41958"/>
                    <a:pt x="661399" y="44409"/>
                    <a:pt x="661399" y="49310"/>
                  </a:cubicBezTo>
                  <a:cubicBezTo>
                    <a:pt x="661399" y="49310"/>
                    <a:pt x="661399" y="49310"/>
                    <a:pt x="661399" y="127729"/>
                  </a:cubicBezTo>
                  <a:cubicBezTo>
                    <a:pt x="661399" y="132630"/>
                    <a:pt x="660643" y="135081"/>
                    <a:pt x="659508" y="135081"/>
                  </a:cubicBezTo>
                  <a:cubicBezTo>
                    <a:pt x="658374" y="135081"/>
                    <a:pt x="657618" y="132630"/>
                    <a:pt x="657618" y="127729"/>
                  </a:cubicBezTo>
                  <a:close/>
                  <a:moveTo>
                    <a:pt x="644301" y="127713"/>
                  </a:moveTo>
                  <a:cubicBezTo>
                    <a:pt x="644301" y="127713"/>
                    <a:pt x="644301" y="127713"/>
                    <a:pt x="644301" y="7371"/>
                  </a:cubicBezTo>
                  <a:cubicBezTo>
                    <a:pt x="644301" y="2459"/>
                    <a:pt x="645467" y="3"/>
                    <a:pt x="646632" y="3"/>
                  </a:cubicBezTo>
                  <a:cubicBezTo>
                    <a:pt x="647798" y="3"/>
                    <a:pt x="648575" y="2459"/>
                    <a:pt x="648575" y="7371"/>
                  </a:cubicBezTo>
                  <a:cubicBezTo>
                    <a:pt x="648575" y="7371"/>
                    <a:pt x="648575" y="7371"/>
                    <a:pt x="648575" y="127713"/>
                  </a:cubicBezTo>
                  <a:cubicBezTo>
                    <a:pt x="648575" y="132625"/>
                    <a:pt x="647798" y="135081"/>
                    <a:pt x="646632" y="135081"/>
                  </a:cubicBezTo>
                  <a:cubicBezTo>
                    <a:pt x="645467" y="135081"/>
                    <a:pt x="644301" y="132625"/>
                    <a:pt x="644301" y="127713"/>
                  </a:cubicBezTo>
                  <a:close/>
                  <a:moveTo>
                    <a:pt x="631478" y="127733"/>
                  </a:moveTo>
                  <a:cubicBezTo>
                    <a:pt x="631478" y="127733"/>
                    <a:pt x="631478" y="127733"/>
                    <a:pt x="631478" y="49313"/>
                  </a:cubicBezTo>
                  <a:cubicBezTo>
                    <a:pt x="631478" y="44412"/>
                    <a:pt x="632644" y="41962"/>
                    <a:pt x="633810" y="41962"/>
                  </a:cubicBezTo>
                  <a:cubicBezTo>
                    <a:pt x="634975" y="41962"/>
                    <a:pt x="635752" y="44412"/>
                    <a:pt x="635752" y="49313"/>
                  </a:cubicBezTo>
                  <a:cubicBezTo>
                    <a:pt x="635752" y="49313"/>
                    <a:pt x="635752" y="49313"/>
                    <a:pt x="635752" y="127733"/>
                  </a:cubicBezTo>
                  <a:cubicBezTo>
                    <a:pt x="635752" y="132634"/>
                    <a:pt x="634975" y="135085"/>
                    <a:pt x="633810" y="135085"/>
                  </a:cubicBezTo>
                  <a:cubicBezTo>
                    <a:pt x="632644" y="135085"/>
                    <a:pt x="631478" y="132634"/>
                    <a:pt x="631478" y="127733"/>
                  </a:cubicBezTo>
                  <a:close/>
                  <a:moveTo>
                    <a:pt x="618654" y="127733"/>
                  </a:moveTo>
                  <a:cubicBezTo>
                    <a:pt x="618654" y="127733"/>
                    <a:pt x="618654" y="127733"/>
                    <a:pt x="618654" y="49313"/>
                  </a:cubicBezTo>
                  <a:cubicBezTo>
                    <a:pt x="618654" y="44412"/>
                    <a:pt x="619431" y="41962"/>
                    <a:pt x="620597" y="41962"/>
                  </a:cubicBezTo>
                  <a:cubicBezTo>
                    <a:pt x="621763" y="41962"/>
                    <a:pt x="622928" y="44412"/>
                    <a:pt x="622928" y="49313"/>
                  </a:cubicBezTo>
                  <a:cubicBezTo>
                    <a:pt x="622928" y="49313"/>
                    <a:pt x="622928" y="49313"/>
                    <a:pt x="622928" y="127733"/>
                  </a:cubicBezTo>
                  <a:cubicBezTo>
                    <a:pt x="622928" y="132634"/>
                    <a:pt x="621763" y="135085"/>
                    <a:pt x="620597" y="135085"/>
                  </a:cubicBezTo>
                  <a:cubicBezTo>
                    <a:pt x="619431" y="135085"/>
                    <a:pt x="618654" y="132634"/>
                    <a:pt x="618654" y="127733"/>
                  </a:cubicBezTo>
                  <a:close/>
                  <a:moveTo>
                    <a:pt x="605830" y="127733"/>
                  </a:moveTo>
                  <a:cubicBezTo>
                    <a:pt x="605830" y="127733"/>
                    <a:pt x="605830" y="127733"/>
                    <a:pt x="605830" y="49313"/>
                  </a:cubicBezTo>
                  <a:cubicBezTo>
                    <a:pt x="605830" y="44412"/>
                    <a:pt x="606607" y="41962"/>
                    <a:pt x="607773" y="41962"/>
                  </a:cubicBezTo>
                  <a:cubicBezTo>
                    <a:pt x="608939" y="41962"/>
                    <a:pt x="610104" y="44412"/>
                    <a:pt x="610104" y="49313"/>
                  </a:cubicBezTo>
                  <a:cubicBezTo>
                    <a:pt x="610104" y="49313"/>
                    <a:pt x="610104" y="49313"/>
                    <a:pt x="610104" y="127733"/>
                  </a:cubicBezTo>
                  <a:cubicBezTo>
                    <a:pt x="610104" y="132634"/>
                    <a:pt x="608939" y="135085"/>
                    <a:pt x="607773" y="135085"/>
                  </a:cubicBezTo>
                  <a:cubicBezTo>
                    <a:pt x="606607" y="135085"/>
                    <a:pt x="605830" y="132634"/>
                    <a:pt x="605830" y="127733"/>
                  </a:cubicBezTo>
                  <a:close/>
                  <a:moveTo>
                    <a:pt x="593007" y="127729"/>
                  </a:moveTo>
                  <a:cubicBezTo>
                    <a:pt x="593007" y="127729"/>
                    <a:pt x="593007" y="127729"/>
                    <a:pt x="593007" y="49310"/>
                  </a:cubicBezTo>
                  <a:cubicBezTo>
                    <a:pt x="593007" y="44409"/>
                    <a:pt x="593796" y="41958"/>
                    <a:pt x="594979" y="41958"/>
                  </a:cubicBezTo>
                  <a:cubicBezTo>
                    <a:pt x="596163" y="41958"/>
                    <a:pt x="596952" y="44409"/>
                    <a:pt x="596952" y="49310"/>
                  </a:cubicBezTo>
                  <a:cubicBezTo>
                    <a:pt x="596952" y="49310"/>
                    <a:pt x="596952" y="49310"/>
                    <a:pt x="596952" y="127729"/>
                  </a:cubicBezTo>
                  <a:cubicBezTo>
                    <a:pt x="596952" y="132630"/>
                    <a:pt x="596163" y="135081"/>
                    <a:pt x="594979" y="135081"/>
                  </a:cubicBezTo>
                  <a:cubicBezTo>
                    <a:pt x="593796" y="135081"/>
                    <a:pt x="593007" y="132630"/>
                    <a:pt x="593007" y="127729"/>
                  </a:cubicBezTo>
                  <a:close/>
                  <a:moveTo>
                    <a:pt x="580183" y="127717"/>
                  </a:moveTo>
                  <a:cubicBezTo>
                    <a:pt x="580183" y="127717"/>
                    <a:pt x="580183" y="127717"/>
                    <a:pt x="580183" y="7374"/>
                  </a:cubicBezTo>
                  <a:cubicBezTo>
                    <a:pt x="580183" y="2463"/>
                    <a:pt x="580972" y="7"/>
                    <a:pt x="582156" y="7"/>
                  </a:cubicBezTo>
                  <a:cubicBezTo>
                    <a:pt x="583339" y="7"/>
                    <a:pt x="584128" y="2463"/>
                    <a:pt x="584128" y="7374"/>
                  </a:cubicBezTo>
                  <a:cubicBezTo>
                    <a:pt x="584128" y="7374"/>
                    <a:pt x="584128" y="7374"/>
                    <a:pt x="584128" y="127717"/>
                  </a:cubicBezTo>
                  <a:cubicBezTo>
                    <a:pt x="584128" y="132629"/>
                    <a:pt x="583339" y="135085"/>
                    <a:pt x="582156" y="135085"/>
                  </a:cubicBezTo>
                  <a:cubicBezTo>
                    <a:pt x="580972" y="135085"/>
                    <a:pt x="580183" y="132629"/>
                    <a:pt x="580183" y="127717"/>
                  </a:cubicBezTo>
                  <a:close/>
                  <a:moveTo>
                    <a:pt x="567031" y="127733"/>
                  </a:moveTo>
                  <a:cubicBezTo>
                    <a:pt x="567031" y="127733"/>
                    <a:pt x="567031" y="127733"/>
                    <a:pt x="567031" y="49313"/>
                  </a:cubicBezTo>
                  <a:cubicBezTo>
                    <a:pt x="567031" y="44412"/>
                    <a:pt x="568197" y="41962"/>
                    <a:pt x="569363" y="41962"/>
                  </a:cubicBezTo>
                  <a:cubicBezTo>
                    <a:pt x="570528" y="41962"/>
                    <a:pt x="571305" y="44412"/>
                    <a:pt x="571305" y="49313"/>
                  </a:cubicBezTo>
                  <a:cubicBezTo>
                    <a:pt x="571305" y="49313"/>
                    <a:pt x="571305" y="49313"/>
                    <a:pt x="571305" y="127733"/>
                  </a:cubicBezTo>
                  <a:cubicBezTo>
                    <a:pt x="571305" y="132634"/>
                    <a:pt x="570528" y="135085"/>
                    <a:pt x="569363" y="135085"/>
                  </a:cubicBezTo>
                  <a:cubicBezTo>
                    <a:pt x="568197" y="135085"/>
                    <a:pt x="567031" y="132634"/>
                    <a:pt x="567031" y="127733"/>
                  </a:cubicBezTo>
                  <a:close/>
                  <a:moveTo>
                    <a:pt x="554044" y="127733"/>
                  </a:moveTo>
                  <a:cubicBezTo>
                    <a:pt x="554044" y="127733"/>
                    <a:pt x="554044" y="127733"/>
                    <a:pt x="554044" y="49313"/>
                  </a:cubicBezTo>
                  <a:cubicBezTo>
                    <a:pt x="554044" y="44412"/>
                    <a:pt x="555210" y="41962"/>
                    <a:pt x="556376" y="41962"/>
                  </a:cubicBezTo>
                  <a:cubicBezTo>
                    <a:pt x="557541" y="41962"/>
                    <a:pt x="558318" y="44412"/>
                    <a:pt x="558318" y="49313"/>
                  </a:cubicBezTo>
                  <a:cubicBezTo>
                    <a:pt x="558318" y="49313"/>
                    <a:pt x="558318" y="49313"/>
                    <a:pt x="558318" y="127733"/>
                  </a:cubicBezTo>
                  <a:cubicBezTo>
                    <a:pt x="558318" y="132634"/>
                    <a:pt x="557541" y="135085"/>
                    <a:pt x="556376" y="135085"/>
                  </a:cubicBezTo>
                  <a:cubicBezTo>
                    <a:pt x="555210" y="135085"/>
                    <a:pt x="554044" y="132634"/>
                    <a:pt x="554044" y="127733"/>
                  </a:cubicBezTo>
                  <a:close/>
                  <a:moveTo>
                    <a:pt x="541219" y="127733"/>
                  </a:moveTo>
                  <a:cubicBezTo>
                    <a:pt x="541219" y="127733"/>
                    <a:pt x="541219" y="127733"/>
                    <a:pt x="541219" y="49313"/>
                  </a:cubicBezTo>
                  <a:cubicBezTo>
                    <a:pt x="541219" y="44412"/>
                    <a:pt x="542385" y="41962"/>
                    <a:pt x="543551" y="41962"/>
                  </a:cubicBezTo>
                  <a:cubicBezTo>
                    <a:pt x="544328" y="41962"/>
                    <a:pt x="545493" y="44412"/>
                    <a:pt x="545493" y="49313"/>
                  </a:cubicBezTo>
                  <a:cubicBezTo>
                    <a:pt x="545493" y="49313"/>
                    <a:pt x="545493" y="49313"/>
                    <a:pt x="545493" y="127733"/>
                  </a:cubicBezTo>
                  <a:cubicBezTo>
                    <a:pt x="545493" y="132634"/>
                    <a:pt x="544328" y="135085"/>
                    <a:pt x="543551" y="135085"/>
                  </a:cubicBezTo>
                  <a:cubicBezTo>
                    <a:pt x="542385" y="135085"/>
                    <a:pt x="541219" y="132634"/>
                    <a:pt x="541219" y="127733"/>
                  </a:cubicBezTo>
                  <a:close/>
                  <a:moveTo>
                    <a:pt x="528396" y="127733"/>
                  </a:moveTo>
                  <a:cubicBezTo>
                    <a:pt x="528396" y="127733"/>
                    <a:pt x="528396" y="127733"/>
                    <a:pt x="528396" y="49313"/>
                  </a:cubicBezTo>
                  <a:cubicBezTo>
                    <a:pt x="528396" y="44412"/>
                    <a:pt x="529173" y="41962"/>
                    <a:pt x="530339" y="41962"/>
                  </a:cubicBezTo>
                  <a:cubicBezTo>
                    <a:pt x="531505" y="41962"/>
                    <a:pt x="532670" y="44412"/>
                    <a:pt x="532670" y="49313"/>
                  </a:cubicBezTo>
                  <a:cubicBezTo>
                    <a:pt x="532670" y="49313"/>
                    <a:pt x="532670" y="49313"/>
                    <a:pt x="532670" y="127733"/>
                  </a:cubicBezTo>
                  <a:cubicBezTo>
                    <a:pt x="532670" y="132634"/>
                    <a:pt x="531505" y="135085"/>
                    <a:pt x="530339" y="135085"/>
                  </a:cubicBezTo>
                  <a:cubicBezTo>
                    <a:pt x="529173" y="135085"/>
                    <a:pt x="528396" y="132634"/>
                    <a:pt x="528396" y="127733"/>
                  </a:cubicBezTo>
                  <a:close/>
                  <a:moveTo>
                    <a:pt x="515573" y="127713"/>
                  </a:moveTo>
                  <a:cubicBezTo>
                    <a:pt x="515573" y="127713"/>
                    <a:pt x="515573" y="127713"/>
                    <a:pt x="515573" y="7371"/>
                  </a:cubicBezTo>
                  <a:cubicBezTo>
                    <a:pt x="515573" y="2459"/>
                    <a:pt x="516350" y="3"/>
                    <a:pt x="517516" y="3"/>
                  </a:cubicBezTo>
                  <a:cubicBezTo>
                    <a:pt x="518681" y="3"/>
                    <a:pt x="519847" y="2459"/>
                    <a:pt x="519847" y="7371"/>
                  </a:cubicBezTo>
                  <a:cubicBezTo>
                    <a:pt x="519847" y="7371"/>
                    <a:pt x="519847" y="7371"/>
                    <a:pt x="519847" y="127713"/>
                  </a:cubicBezTo>
                  <a:cubicBezTo>
                    <a:pt x="519847" y="132625"/>
                    <a:pt x="518681" y="135081"/>
                    <a:pt x="517516" y="135081"/>
                  </a:cubicBezTo>
                  <a:cubicBezTo>
                    <a:pt x="516350" y="135081"/>
                    <a:pt x="515573" y="132625"/>
                    <a:pt x="515573" y="127713"/>
                  </a:cubicBezTo>
                  <a:close/>
                  <a:moveTo>
                    <a:pt x="502750" y="127729"/>
                  </a:moveTo>
                  <a:cubicBezTo>
                    <a:pt x="502750" y="127729"/>
                    <a:pt x="502750" y="127729"/>
                    <a:pt x="502750" y="49310"/>
                  </a:cubicBezTo>
                  <a:cubicBezTo>
                    <a:pt x="502750" y="44409"/>
                    <a:pt x="503539" y="41958"/>
                    <a:pt x="504722" y="41958"/>
                  </a:cubicBezTo>
                  <a:cubicBezTo>
                    <a:pt x="505906" y="41958"/>
                    <a:pt x="506695" y="44409"/>
                    <a:pt x="506695" y="49310"/>
                  </a:cubicBezTo>
                  <a:cubicBezTo>
                    <a:pt x="506695" y="49310"/>
                    <a:pt x="506695" y="49310"/>
                    <a:pt x="506695" y="127729"/>
                  </a:cubicBezTo>
                  <a:cubicBezTo>
                    <a:pt x="506695" y="132630"/>
                    <a:pt x="505906" y="135081"/>
                    <a:pt x="504722" y="135081"/>
                  </a:cubicBezTo>
                  <a:cubicBezTo>
                    <a:pt x="503539" y="135081"/>
                    <a:pt x="502750" y="132630"/>
                    <a:pt x="502750" y="127729"/>
                  </a:cubicBezTo>
                  <a:close/>
                  <a:moveTo>
                    <a:pt x="489926" y="127729"/>
                  </a:moveTo>
                  <a:cubicBezTo>
                    <a:pt x="489926" y="127729"/>
                    <a:pt x="489926" y="127729"/>
                    <a:pt x="489926" y="49310"/>
                  </a:cubicBezTo>
                  <a:cubicBezTo>
                    <a:pt x="489926" y="44409"/>
                    <a:pt x="490715" y="41958"/>
                    <a:pt x="491898" y="41958"/>
                  </a:cubicBezTo>
                  <a:cubicBezTo>
                    <a:pt x="493082" y="41958"/>
                    <a:pt x="493871" y="44409"/>
                    <a:pt x="493871" y="49310"/>
                  </a:cubicBezTo>
                  <a:cubicBezTo>
                    <a:pt x="493871" y="49310"/>
                    <a:pt x="493871" y="49310"/>
                    <a:pt x="493871" y="127729"/>
                  </a:cubicBezTo>
                  <a:cubicBezTo>
                    <a:pt x="493871" y="132630"/>
                    <a:pt x="493082" y="135081"/>
                    <a:pt x="491898" y="135081"/>
                  </a:cubicBezTo>
                  <a:cubicBezTo>
                    <a:pt x="490715" y="135081"/>
                    <a:pt x="489926" y="132630"/>
                    <a:pt x="489926" y="127729"/>
                  </a:cubicBezTo>
                  <a:close/>
                  <a:moveTo>
                    <a:pt x="476773" y="127733"/>
                  </a:moveTo>
                  <a:cubicBezTo>
                    <a:pt x="476773" y="127733"/>
                    <a:pt x="476773" y="127733"/>
                    <a:pt x="476773" y="49313"/>
                  </a:cubicBezTo>
                  <a:cubicBezTo>
                    <a:pt x="476773" y="44412"/>
                    <a:pt x="477939" y="41962"/>
                    <a:pt x="479105" y="41962"/>
                  </a:cubicBezTo>
                  <a:cubicBezTo>
                    <a:pt x="480270" y="41962"/>
                    <a:pt x="481047" y="44412"/>
                    <a:pt x="481047" y="49313"/>
                  </a:cubicBezTo>
                  <a:cubicBezTo>
                    <a:pt x="481047" y="49313"/>
                    <a:pt x="481047" y="49313"/>
                    <a:pt x="481047" y="127733"/>
                  </a:cubicBezTo>
                  <a:cubicBezTo>
                    <a:pt x="481047" y="132634"/>
                    <a:pt x="480270" y="135085"/>
                    <a:pt x="479105" y="135085"/>
                  </a:cubicBezTo>
                  <a:cubicBezTo>
                    <a:pt x="477939" y="135085"/>
                    <a:pt x="476773" y="132634"/>
                    <a:pt x="476773" y="127733"/>
                  </a:cubicBezTo>
                  <a:close/>
                  <a:moveTo>
                    <a:pt x="463950" y="127733"/>
                  </a:moveTo>
                  <a:cubicBezTo>
                    <a:pt x="463950" y="127733"/>
                    <a:pt x="463950" y="127733"/>
                    <a:pt x="463950" y="49313"/>
                  </a:cubicBezTo>
                  <a:cubicBezTo>
                    <a:pt x="463950" y="44412"/>
                    <a:pt x="465116" y="41962"/>
                    <a:pt x="466282" y="41962"/>
                  </a:cubicBezTo>
                  <a:cubicBezTo>
                    <a:pt x="467447" y="41962"/>
                    <a:pt x="468224" y="44412"/>
                    <a:pt x="468224" y="49313"/>
                  </a:cubicBezTo>
                  <a:cubicBezTo>
                    <a:pt x="468224" y="49313"/>
                    <a:pt x="468224" y="49313"/>
                    <a:pt x="468224" y="127733"/>
                  </a:cubicBezTo>
                  <a:cubicBezTo>
                    <a:pt x="468224" y="132634"/>
                    <a:pt x="467447" y="135085"/>
                    <a:pt x="466282" y="135085"/>
                  </a:cubicBezTo>
                  <a:cubicBezTo>
                    <a:pt x="465116" y="135085"/>
                    <a:pt x="463950" y="132634"/>
                    <a:pt x="463950" y="127733"/>
                  </a:cubicBezTo>
                  <a:close/>
                  <a:moveTo>
                    <a:pt x="451126" y="127713"/>
                  </a:moveTo>
                  <a:cubicBezTo>
                    <a:pt x="451126" y="127713"/>
                    <a:pt x="451126" y="127713"/>
                    <a:pt x="451126" y="7371"/>
                  </a:cubicBezTo>
                  <a:cubicBezTo>
                    <a:pt x="451126" y="2459"/>
                    <a:pt x="451903" y="3"/>
                    <a:pt x="453069" y="3"/>
                  </a:cubicBezTo>
                  <a:cubicBezTo>
                    <a:pt x="454234" y="3"/>
                    <a:pt x="455400" y="2459"/>
                    <a:pt x="455400" y="7371"/>
                  </a:cubicBezTo>
                  <a:cubicBezTo>
                    <a:pt x="455400" y="7371"/>
                    <a:pt x="455400" y="7371"/>
                    <a:pt x="455400" y="127713"/>
                  </a:cubicBezTo>
                  <a:cubicBezTo>
                    <a:pt x="455400" y="132625"/>
                    <a:pt x="454234" y="135081"/>
                    <a:pt x="453069" y="135081"/>
                  </a:cubicBezTo>
                  <a:cubicBezTo>
                    <a:pt x="451903" y="135081"/>
                    <a:pt x="451126" y="132625"/>
                    <a:pt x="451126" y="127713"/>
                  </a:cubicBezTo>
                  <a:close/>
                  <a:moveTo>
                    <a:pt x="438302" y="127733"/>
                  </a:moveTo>
                  <a:cubicBezTo>
                    <a:pt x="438302" y="127733"/>
                    <a:pt x="438302" y="127733"/>
                    <a:pt x="438302" y="49313"/>
                  </a:cubicBezTo>
                  <a:cubicBezTo>
                    <a:pt x="438302" y="44412"/>
                    <a:pt x="439079" y="41962"/>
                    <a:pt x="440245" y="41962"/>
                  </a:cubicBezTo>
                  <a:cubicBezTo>
                    <a:pt x="441411" y="41962"/>
                    <a:pt x="442576" y="44412"/>
                    <a:pt x="442576" y="49313"/>
                  </a:cubicBezTo>
                  <a:cubicBezTo>
                    <a:pt x="442576" y="49313"/>
                    <a:pt x="442576" y="49313"/>
                    <a:pt x="442576" y="127733"/>
                  </a:cubicBezTo>
                  <a:cubicBezTo>
                    <a:pt x="442576" y="132634"/>
                    <a:pt x="441411" y="135085"/>
                    <a:pt x="440245" y="135085"/>
                  </a:cubicBezTo>
                  <a:cubicBezTo>
                    <a:pt x="439079" y="135085"/>
                    <a:pt x="438302" y="132634"/>
                    <a:pt x="438302" y="127733"/>
                  </a:cubicBezTo>
                  <a:close/>
                  <a:moveTo>
                    <a:pt x="425479" y="127733"/>
                  </a:moveTo>
                  <a:cubicBezTo>
                    <a:pt x="425479" y="127733"/>
                    <a:pt x="425479" y="127733"/>
                    <a:pt x="425479" y="49313"/>
                  </a:cubicBezTo>
                  <a:cubicBezTo>
                    <a:pt x="425479" y="44412"/>
                    <a:pt x="426256" y="41962"/>
                    <a:pt x="427422" y="41962"/>
                  </a:cubicBezTo>
                  <a:cubicBezTo>
                    <a:pt x="428588" y="41962"/>
                    <a:pt x="429753" y="44412"/>
                    <a:pt x="429753" y="49313"/>
                  </a:cubicBezTo>
                  <a:cubicBezTo>
                    <a:pt x="429753" y="49313"/>
                    <a:pt x="429753" y="49313"/>
                    <a:pt x="429753" y="127733"/>
                  </a:cubicBezTo>
                  <a:cubicBezTo>
                    <a:pt x="429753" y="132634"/>
                    <a:pt x="428588" y="135085"/>
                    <a:pt x="427422" y="135085"/>
                  </a:cubicBezTo>
                  <a:cubicBezTo>
                    <a:pt x="426256" y="135085"/>
                    <a:pt x="425479" y="132634"/>
                    <a:pt x="425479" y="127733"/>
                  </a:cubicBezTo>
                  <a:close/>
                  <a:moveTo>
                    <a:pt x="412492" y="127729"/>
                  </a:moveTo>
                  <a:cubicBezTo>
                    <a:pt x="412492" y="127729"/>
                    <a:pt x="412492" y="127729"/>
                    <a:pt x="412492" y="49310"/>
                  </a:cubicBezTo>
                  <a:cubicBezTo>
                    <a:pt x="412492" y="44409"/>
                    <a:pt x="413281" y="41958"/>
                    <a:pt x="414464" y="41958"/>
                  </a:cubicBezTo>
                  <a:cubicBezTo>
                    <a:pt x="415648" y="41958"/>
                    <a:pt x="416437" y="44409"/>
                    <a:pt x="416437" y="49310"/>
                  </a:cubicBezTo>
                  <a:cubicBezTo>
                    <a:pt x="416437" y="49310"/>
                    <a:pt x="416437" y="49310"/>
                    <a:pt x="416437" y="127729"/>
                  </a:cubicBezTo>
                  <a:cubicBezTo>
                    <a:pt x="416437" y="132630"/>
                    <a:pt x="415648" y="135081"/>
                    <a:pt x="414464" y="135081"/>
                  </a:cubicBezTo>
                  <a:cubicBezTo>
                    <a:pt x="413281" y="135081"/>
                    <a:pt x="412492" y="132630"/>
                    <a:pt x="412492" y="127729"/>
                  </a:cubicBezTo>
                  <a:close/>
                  <a:moveTo>
                    <a:pt x="399339" y="127733"/>
                  </a:moveTo>
                  <a:cubicBezTo>
                    <a:pt x="399339" y="127733"/>
                    <a:pt x="399339" y="127733"/>
                    <a:pt x="399339" y="49313"/>
                  </a:cubicBezTo>
                  <a:cubicBezTo>
                    <a:pt x="399339" y="44412"/>
                    <a:pt x="400505" y="41962"/>
                    <a:pt x="401671" y="41962"/>
                  </a:cubicBezTo>
                  <a:cubicBezTo>
                    <a:pt x="402836" y="41962"/>
                    <a:pt x="403613" y="44412"/>
                    <a:pt x="403613" y="49313"/>
                  </a:cubicBezTo>
                  <a:cubicBezTo>
                    <a:pt x="403613" y="49313"/>
                    <a:pt x="403613" y="49313"/>
                    <a:pt x="403613" y="127733"/>
                  </a:cubicBezTo>
                  <a:cubicBezTo>
                    <a:pt x="403613" y="132634"/>
                    <a:pt x="402836" y="135085"/>
                    <a:pt x="401671" y="135085"/>
                  </a:cubicBezTo>
                  <a:cubicBezTo>
                    <a:pt x="400505" y="135085"/>
                    <a:pt x="399339" y="132634"/>
                    <a:pt x="399339" y="127733"/>
                  </a:cubicBezTo>
                  <a:close/>
                  <a:moveTo>
                    <a:pt x="386515" y="127713"/>
                  </a:moveTo>
                  <a:cubicBezTo>
                    <a:pt x="386515" y="127713"/>
                    <a:pt x="386515" y="127713"/>
                    <a:pt x="386515" y="7371"/>
                  </a:cubicBezTo>
                  <a:cubicBezTo>
                    <a:pt x="386515" y="2459"/>
                    <a:pt x="387681" y="3"/>
                    <a:pt x="388846" y="3"/>
                  </a:cubicBezTo>
                  <a:cubicBezTo>
                    <a:pt x="390012" y="3"/>
                    <a:pt x="390789" y="2459"/>
                    <a:pt x="390789" y="7371"/>
                  </a:cubicBezTo>
                  <a:cubicBezTo>
                    <a:pt x="390789" y="7371"/>
                    <a:pt x="390789" y="7371"/>
                    <a:pt x="390789" y="127713"/>
                  </a:cubicBezTo>
                  <a:cubicBezTo>
                    <a:pt x="390789" y="132625"/>
                    <a:pt x="390012" y="135081"/>
                    <a:pt x="388846" y="135081"/>
                  </a:cubicBezTo>
                  <a:cubicBezTo>
                    <a:pt x="387681" y="135081"/>
                    <a:pt x="386515" y="132625"/>
                    <a:pt x="386515" y="127713"/>
                  </a:cubicBezTo>
                  <a:close/>
                  <a:moveTo>
                    <a:pt x="373691" y="127733"/>
                  </a:moveTo>
                  <a:cubicBezTo>
                    <a:pt x="373691" y="127733"/>
                    <a:pt x="373691" y="127733"/>
                    <a:pt x="373691" y="49313"/>
                  </a:cubicBezTo>
                  <a:cubicBezTo>
                    <a:pt x="373691" y="44412"/>
                    <a:pt x="374857" y="41962"/>
                    <a:pt x="376023" y="41962"/>
                  </a:cubicBezTo>
                  <a:cubicBezTo>
                    <a:pt x="376800" y="41962"/>
                    <a:pt x="377965" y="44412"/>
                    <a:pt x="377965" y="49313"/>
                  </a:cubicBezTo>
                  <a:cubicBezTo>
                    <a:pt x="377965" y="49313"/>
                    <a:pt x="377965" y="49313"/>
                    <a:pt x="377965" y="127733"/>
                  </a:cubicBezTo>
                  <a:cubicBezTo>
                    <a:pt x="377965" y="132634"/>
                    <a:pt x="376800" y="135085"/>
                    <a:pt x="376023" y="135085"/>
                  </a:cubicBezTo>
                  <a:cubicBezTo>
                    <a:pt x="374857" y="135085"/>
                    <a:pt x="373691" y="132634"/>
                    <a:pt x="373691" y="127733"/>
                  </a:cubicBezTo>
                  <a:close/>
                  <a:moveTo>
                    <a:pt x="360868" y="127733"/>
                  </a:moveTo>
                  <a:cubicBezTo>
                    <a:pt x="360868" y="127733"/>
                    <a:pt x="360868" y="127733"/>
                    <a:pt x="360868" y="49313"/>
                  </a:cubicBezTo>
                  <a:cubicBezTo>
                    <a:pt x="360868" y="44412"/>
                    <a:pt x="361645" y="41962"/>
                    <a:pt x="362811" y="41962"/>
                  </a:cubicBezTo>
                  <a:cubicBezTo>
                    <a:pt x="363977" y="41962"/>
                    <a:pt x="365142" y="44412"/>
                    <a:pt x="365142" y="49313"/>
                  </a:cubicBezTo>
                  <a:cubicBezTo>
                    <a:pt x="365142" y="49313"/>
                    <a:pt x="365142" y="49313"/>
                    <a:pt x="365142" y="127733"/>
                  </a:cubicBezTo>
                  <a:cubicBezTo>
                    <a:pt x="365142" y="132634"/>
                    <a:pt x="363977" y="135085"/>
                    <a:pt x="362811" y="135085"/>
                  </a:cubicBezTo>
                  <a:cubicBezTo>
                    <a:pt x="361645" y="135085"/>
                    <a:pt x="360868" y="132634"/>
                    <a:pt x="360868" y="127733"/>
                  </a:cubicBezTo>
                  <a:close/>
                  <a:moveTo>
                    <a:pt x="348044" y="127733"/>
                  </a:moveTo>
                  <a:cubicBezTo>
                    <a:pt x="348044" y="127733"/>
                    <a:pt x="348044" y="127733"/>
                    <a:pt x="348044" y="49313"/>
                  </a:cubicBezTo>
                  <a:cubicBezTo>
                    <a:pt x="348044" y="44412"/>
                    <a:pt x="348821" y="41962"/>
                    <a:pt x="349987" y="41962"/>
                  </a:cubicBezTo>
                  <a:cubicBezTo>
                    <a:pt x="351153" y="41962"/>
                    <a:pt x="352318" y="44412"/>
                    <a:pt x="352318" y="49313"/>
                  </a:cubicBezTo>
                  <a:cubicBezTo>
                    <a:pt x="352318" y="49313"/>
                    <a:pt x="352318" y="49313"/>
                    <a:pt x="352318" y="127733"/>
                  </a:cubicBezTo>
                  <a:cubicBezTo>
                    <a:pt x="352318" y="132634"/>
                    <a:pt x="351153" y="135085"/>
                    <a:pt x="349987" y="135085"/>
                  </a:cubicBezTo>
                  <a:cubicBezTo>
                    <a:pt x="348821" y="135085"/>
                    <a:pt x="348044" y="132634"/>
                    <a:pt x="348044" y="127733"/>
                  </a:cubicBezTo>
                  <a:close/>
                  <a:moveTo>
                    <a:pt x="335221" y="127729"/>
                  </a:moveTo>
                  <a:cubicBezTo>
                    <a:pt x="335221" y="127729"/>
                    <a:pt x="335221" y="127729"/>
                    <a:pt x="335221" y="49310"/>
                  </a:cubicBezTo>
                  <a:cubicBezTo>
                    <a:pt x="335221" y="44409"/>
                    <a:pt x="335977" y="41958"/>
                    <a:pt x="337111" y="41958"/>
                  </a:cubicBezTo>
                  <a:cubicBezTo>
                    <a:pt x="338246" y="41958"/>
                    <a:pt x="339002" y="44409"/>
                    <a:pt x="339002" y="49310"/>
                  </a:cubicBezTo>
                  <a:cubicBezTo>
                    <a:pt x="339002" y="49310"/>
                    <a:pt x="339002" y="49310"/>
                    <a:pt x="339002" y="127729"/>
                  </a:cubicBezTo>
                  <a:cubicBezTo>
                    <a:pt x="339002" y="132630"/>
                    <a:pt x="338246" y="135081"/>
                    <a:pt x="337111" y="135081"/>
                  </a:cubicBezTo>
                  <a:cubicBezTo>
                    <a:pt x="335977" y="135081"/>
                    <a:pt x="335221" y="132630"/>
                    <a:pt x="335221" y="127729"/>
                  </a:cubicBezTo>
                  <a:close/>
                  <a:moveTo>
                    <a:pt x="322397" y="127711"/>
                  </a:moveTo>
                  <a:cubicBezTo>
                    <a:pt x="322397" y="127711"/>
                    <a:pt x="322397" y="127711"/>
                    <a:pt x="322397" y="7368"/>
                  </a:cubicBezTo>
                  <a:cubicBezTo>
                    <a:pt x="322397" y="2457"/>
                    <a:pt x="323154" y="0"/>
                    <a:pt x="324288" y="0"/>
                  </a:cubicBezTo>
                  <a:cubicBezTo>
                    <a:pt x="325422" y="0"/>
                    <a:pt x="326178" y="2457"/>
                    <a:pt x="326178" y="7368"/>
                  </a:cubicBezTo>
                  <a:cubicBezTo>
                    <a:pt x="326178" y="7368"/>
                    <a:pt x="326178" y="7368"/>
                    <a:pt x="326178" y="127711"/>
                  </a:cubicBezTo>
                  <a:cubicBezTo>
                    <a:pt x="326178" y="132623"/>
                    <a:pt x="325422" y="135079"/>
                    <a:pt x="324288" y="135079"/>
                  </a:cubicBezTo>
                  <a:cubicBezTo>
                    <a:pt x="323154" y="135079"/>
                    <a:pt x="322397" y="132623"/>
                    <a:pt x="322397" y="127711"/>
                  </a:cubicBezTo>
                  <a:close/>
                  <a:moveTo>
                    <a:pt x="309080" y="127733"/>
                  </a:moveTo>
                  <a:cubicBezTo>
                    <a:pt x="309080" y="127733"/>
                    <a:pt x="309080" y="127733"/>
                    <a:pt x="309080" y="49313"/>
                  </a:cubicBezTo>
                  <a:cubicBezTo>
                    <a:pt x="309080" y="44412"/>
                    <a:pt x="310246" y="41962"/>
                    <a:pt x="311412" y="41962"/>
                  </a:cubicBezTo>
                  <a:cubicBezTo>
                    <a:pt x="312577" y="41962"/>
                    <a:pt x="313354" y="44412"/>
                    <a:pt x="313354" y="49313"/>
                  </a:cubicBezTo>
                  <a:cubicBezTo>
                    <a:pt x="313354" y="49313"/>
                    <a:pt x="313354" y="49313"/>
                    <a:pt x="313354" y="127733"/>
                  </a:cubicBezTo>
                  <a:cubicBezTo>
                    <a:pt x="313354" y="132634"/>
                    <a:pt x="312577" y="135085"/>
                    <a:pt x="311412" y="135085"/>
                  </a:cubicBezTo>
                  <a:cubicBezTo>
                    <a:pt x="310246" y="135085"/>
                    <a:pt x="309080" y="132634"/>
                    <a:pt x="309080" y="127733"/>
                  </a:cubicBezTo>
                  <a:close/>
                  <a:moveTo>
                    <a:pt x="296257" y="127733"/>
                  </a:moveTo>
                  <a:cubicBezTo>
                    <a:pt x="296257" y="127733"/>
                    <a:pt x="296257" y="127733"/>
                    <a:pt x="296257" y="49313"/>
                  </a:cubicBezTo>
                  <a:cubicBezTo>
                    <a:pt x="296257" y="44412"/>
                    <a:pt x="297423" y="41962"/>
                    <a:pt x="298589" y="41962"/>
                  </a:cubicBezTo>
                  <a:cubicBezTo>
                    <a:pt x="299754" y="41962"/>
                    <a:pt x="300531" y="44412"/>
                    <a:pt x="300531" y="49313"/>
                  </a:cubicBezTo>
                  <a:cubicBezTo>
                    <a:pt x="300531" y="49313"/>
                    <a:pt x="300531" y="49313"/>
                    <a:pt x="300531" y="127733"/>
                  </a:cubicBezTo>
                  <a:cubicBezTo>
                    <a:pt x="300531" y="132634"/>
                    <a:pt x="299754" y="135085"/>
                    <a:pt x="298589" y="135085"/>
                  </a:cubicBezTo>
                  <a:cubicBezTo>
                    <a:pt x="297423" y="135085"/>
                    <a:pt x="296257" y="132634"/>
                    <a:pt x="296257" y="127733"/>
                  </a:cubicBezTo>
                  <a:close/>
                  <a:moveTo>
                    <a:pt x="283433" y="127733"/>
                  </a:moveTo>
                  <a:cubicBezTo>
                    <a:pt x="283433" y="127733"/>
                    <a:pt x="283433" y="127733"/>
                    <a:pt x="283433" y="49313"/>
                  </a:cubicBezTo>
                  <a:cubicBezTo>
                    <a:pt x="283433" y="44412"/>
                    <a:pt x="284211" y="41962"/>
                    <a:pt x="285376" y="41962"/>
                  </a:cubicBezTo>
                  <a:cubicBezTo>
                    <a:pt x="286542" y="41962"/>
                    <a:pt x="287707" y="44412"/>
                    <a:pt x="287707" y="49313"/>
                  </a:cubicBezTo>
                  <a:cubicBezTo>
                    <a:pt x="287707" y="49313"/>
                    <a:pt x="287707" y="49313"/>
                    <a:pt x="287707" y="127733"/>
                  </a:cubicBezTo>
                  <a:cubicBezTo>
                    <a:pt x="287707" y="132634"/>
                    <a:pt x="286542" y="135085"/>
                    <a:pt x="285376" y="135085"/>
                  </a:cubicBezTo>
                  <a:cubicBezTo>
                    <a:pt x="284211" y="135085"/>
                    <a:pt x="283433" y="132634"/>
                    <a:pt x="283433" y="127733"/>
                  </a:cubicBezTo>
                  <a:close/>
                  <a:moveTo>
                    <a:pt x="270610" y="127733"/>
                  </a:moveTo>
                  <a:cubicBezTo>
                    <a:pt x="270610" y="127733"/>
                    <a:pt x="270610" y="127733"/>
                    <a:pt x="270610" y="49313"/>
                  </a:cubicBezTo>
                  <a:cubicBezTo>
                    <a:pt x="270610" y="44412"/>
                    <a:pt x="271388" y="41962"/>
                    <a:pt x="272553" y="41962"/>
                  </a:cubicBezTo>
                  <a:cubicBezTo>
                    <a:pt x="273719" y="41962"/>
                    <a:pt x="274884" y="44412"/>
                    <a:pt x="274884" y="49313"/>
                  </a:cubicBezTo>
                  <a:cubicBezTo>
                    <a:pt x="274884" y="49313"/>
                    <a:pt x="274884" y="49313"/>
                    <a:pt x="274884" y="127733"/>
                  </a:cubicBezTo>
                  <a:cubicBezTo>
                    <a:pt x="274884" y="132634"/>
                    <a:pt x="273719" y="135085"/>
                    <a:pt x="272553" y="135085"/>
                  </a:cubicBezTo>
                  <a:cubicBezTo>
                    <a:pt x="271388" y="135085"/>
                    <a:pt x="270610" y="132634"/>
                    <a:pt x="270610" y="127733"/>
                  </a:cubicBezTo>
                  <a:close/>
                  <a:moveTo>
                    <a:pt x="257787" y="127713"/>
                  </a:moveTo>
                  <a:cubicBezTo>
                    <a:pt x="257787" y="127713"/>
                    <a:pt x="257787" y="127713"/>
                    <a:pt x="257787" y="7371"/>
                  </a:cubicBezTo>
                  <a:cubicBezTo>
                    <a:pt x="257787" y="2459"/>
                    <a:pt x="258564" y="3"/>
                    <a:pt x="259730" y="3"/>
                  </a:cubicBezTo>
                  <a:cubicBezTo>
                    <a:pt x="260895" y="3"/>
                    <a:pt x="262061" y="2459"/>
                    <a:pt x="262061" y="7371"/>
                  </a:cubicBezTo>
                  <a:cubicBezTo>
                    <a:pt x="262061" y="7371"/>
                    <a:pt x="262061" y="7371"/>
                    <a:pt x="262061" y="127713"/>
                  </a:cubicBezTo>
                  <a:cubicBezTo>
                    <a:pt x="262061" y="132625"/>
                    <a:pt x="260895" y="135081"/>
                    <a:pt x="259730" y="135081"/>
                  </a:cubicBezTo>
                  <a:cubicBezTo>
                    <a:pt x="258564" y="135081"/>
                    <a:pt x="257787" y="132625"/>
                    <a:pt x="257787" y="127713"/>
                  </a:cubicBezTo>
                  <a:close/>
                  <a:moveTo>
                    <a:pt x="244964" y="127729"/>
                  </a:moveTo>
                  <a:cubicBezTo>
                    <a:pt x="244964" y="127729"/>
                    <a:pt x="244964" y="127729"/>
                    <a:pt x="244964" y="49310"/>
                  </a:cubicBezTo>
                  <a:cubicBezTo>
                    <a:pt x="244964" y="44409"/>
                    <a:pt x="245753" y="41958"/>
                    <a:pt x="246936" y="41958"/>
                  </a:cubicBezTo>
                  <a:cubicBezTo>
                    <a:pt x="248120" y="41958"/>
                    <a:pt x="248909" y="44409"/>
                    <a:pt x="248909" y="49310"/>
                  </a:cubicBezTo>
                  <a:cubicBezTo>
                    <a:pt x="248909" y="49310"/>
                    <a:pt x="248909" y="49310"/>
                    <a:pt x="248909" y="127729"/>
                  </a:cubicBezTo>
                  <a:cubicBezTo>
                    <a:pt x="248909" y="132630"/>
                    <a:pt x="248120" y="135081"/>
                    <a:pt x="246936" y="135081"/>
                  </a:cubicBezTo>
                  <a:cubicBezTo>
                    <a:pt x="245753" y="135081"/>
                    <a:pt x="244964" y="132630"/>
                    <a:pt x="244964" y="127729"/>
                  </a:cubicBezTo>
                  <a:close/>
                  <a:moveTo>
                    <a:pt x="231810" y="127733"/>
                  </a:moveTo>
                  <a:cubicBezTo>
                    <a:pt x="231810" y="127733"/>
                    <a:pt x="231810" y="127733"/>
                    <a:pt x="231810" y="49313"/>
                  </a:cubicBezTo>
                  <a:cubicBezTo>
                    <a:pt x="231810" y="44412"/>
                    <a:pt x="232976" y="41962"/>
                    <a:pt x="234142" y="41962"/>
                  </a:cubicBezTo>
                  <a:cubicBezTo>
                    <a:pt x="235307" y="41962"/>
                    <a:pt x="236084" y="44412"/>
                    <a:pt x="236084" y="49313"/>
                  </a:cubicBezTo>
                  <a:cubicBezTo>
                    <a:pt x="236084" y="49313"/>
                    <a:pt x="236084" y="49313"/>
                    <a:pt x="236084" y="127733"/>
                  </a:cubicBezTo>
                  <a:cubicBezTo>
                    <a:pt x="236084" y="132634"/>
                    <a:pt x="235307" y="135085"/>
                    <a:pt x="234142" y="135085"/>
                  </a:cubicBezTo>
                  <a:cubicBezTo>
                    <a:pt x="232976" y="135085"/>
                    <a:pt x="231810" y="132634"/>
                    <a:pt x="231810" y="127733"/>
                  </a:cubicBezTo>
                  <a:close/>
                  <a:moveTo>
                    <a:pt x="218822" y="127729"/>
                  </a:moveTo>
                  <a:cubicBezTo>
                    <a:pt x="218822" y="127729"/>
                    <a:pt x="218822" y="127729"/>
                    <a:pt x="218822" y="49310"/>
                  </a:cubicBezTo>
                  <a:cubicBezTo>
                    <a:pt x="218822" y="44409"/>
                    <a:pt x="220033" y="41958"/>
                    <a:pt x="221243" y="41958"/>
                  </a:cubicBezTo>
                  <a:cubicBezTo>
                    <a:pt x="222454" y="41958"/>
                    <a:pt x="223261" y="44409"/>
                    <a:pt x="223261" y="49310"/>
                  </a:cubicBezTo>
                  <a:cubicBezTo>
                    <a:pt x="223261" y="49310"/>
                    <a:pt x="223261" y="49310"/>
                    <a:pt x="223261" y="127729"/>
                  </a:cubicBezTo>
                  <a:cubicBezTo>
                    <a:pt x="223261" y="132630"/>
                    <a:pt x="222454" y="135081"/>
                    <a:pt x="221243" y="135081"/>
                  </a:cubicBezTo>
                  <a:cubicBezTo>
                    <a:pt x="220033" y="135081"/>
                    <a:pt x="218822" y="132630"/>
                    <a:pt x="218822" y="127729"/>
                  </a:cubicBezTo>
                  <a:close/>
                  <a:moveTo>
                    <a:pt x="205999" y="127733"/>
                  </a:moveTo>
                  <a:cubicBezTo>
                    <a:pt x="205999" y="127733"/>
                    <a:pt x="205999" y="127733"/>
                    <a:pt x="205999" y="49313"/>
                  </a:cubicBezTo>
                  <a:cubicBezTo>
                    <a:pt x="205999" y="44412"/>
                    <a:pt x="207165" y="41962"/>
                    <a:pt x="208331" y="41962"/>
                  </a:cubicBezTo>
                  <a:cubicBezTo>
                    <a:pt x="209496" y="41962"/>
                    <a:pt x="210273" y="44412"/>
                    <a:pt x="210273" y="49313"/>
                  </a:cubicBezTo>
                  <a:cubicBezTo>
                    <a:pt x="210273" y="49313"/>
                    <a:pt x="210273" y="49313"/>
                    <a:pt x="210273" y="127733"/>
                  </a:cubicBezTo>
                  <a:cubicBezTo>
                    <a:pt x="210273" y="132634"/>
                    <a:pt x="209496" y="135085"/>
                    <a:pt x="208331" y="135085"/>
                  </a:cubicBezTo>
                  <a:cubicBezTo>
                    <a:pt x="207165" y="135085"/>
                    <a:pt x="205999" y="132634"/>
                    <a:pt x="205999" y="127733"/>
                  </a:cubicBezTo>
                  <a:close/>
                  <a:moveTo>
                    <a:pt x="193175" y="127713"/>
                  </a:moveTo>
                  <a:cubicBezTo>
                    <a:pt x="193175" y="127713"/>
                    <a:pt x="193175" y="127713"/>
                    <a:pt x="193175" y="7371"/>
                  </a:cubicBezTo>
                  <a:cubicBezTo>
                    <a:pt x="193175" y="2459"/>
                    <a:pt x="193952" y="3"/>
                    <a:pt x="195118" y="3"/>
                  </a:cubicBezTo>
                  <a:cubicBezTo>
                    <a:pt x="196283" y="3"/>
                    <a:pt x="197449" y="2459"/>
                    <a:pt x="197449" y="7371"/>
                  </a:cubicBezTo>
                  <a:cubicBezTo>
                    <a:pt x="197449" y="7371"/>
                    <a:pt x="197449" y="7371"/>
                    <a:pt x="197449" y="127713"/>
                  </a:cubicBezTo>
                  <a:cubicBezTo>
                    <a:pt x="197449" y="132625"/>
                    <a:pt x="196283" y="135081"/>
                    <a:pt x="195118" y="135081"/>
                  </a:cubicBezTo>
                  <a:cubicBezTo>
                    <a:pt x="193952" y="135081"/>
                    <a:pt x="193175" y="132625"/>
                    <a:pt x="193175" y="127713"/>
                  </a:cubicBezTo>
                  <a:close/>
                  <a:moveTo>
                    <a:pt x="180351" y="127733"/>
                  </a:moveTo>
                  <a:cubicBezTo>
                    <a:pt x="180351" y="127733"/>
                    <a:pt x="180351" y="127733"/>
                    <a:pt x="180351" y="49313"/>
                  </a:cubicBezTo>
                  <a:cubicBezTo>
                    <a:pt x="180351" y="44412"/>
                    <a:pt x="181129" y="41962"/>
                    <a:pt x="182294" y="41962"/>
                  </a:cubicBezTo>
                  <a:cubicBezTo>
                    <a:pt x="183460" y="41962"/>
                    <a:pt x="184625" y="44412"/>
                    <a:pt x="184625" y="49313"/>
                  </a:cubicBezTo>
                  <a:cubicBezTo>
                    <a:pt x="184625" y="49313"/>
                    <a:pt x="184625" y="49313"/>
                    <a:pt x="184625" y="127733"/>
                  </a:cubicBezTo>
                  <a:cubicBezTo>
                    <a:pt x="184625" y="132634"/>
                    <a:pt x="183460" y="135085"/>
                    <a:pt x="182294" y="135085"/>
                  </a:cubicBezTo>
                  <a:cubicBezTo>
                    <a:pt x="181129" y="135085"/>
                    <a:pt x="180351" y="132634"/>
                    <a:pt x="180351" y="127733"/>
                  </a:cubicBezTo>
                  <a:close/>
                  <a:moveTo>
                    <a:pt x="167528" y="127729"/>
                  </a:moveTo>
                  <a:cubicBezTo>
                    <a:pt x="167528" y="127729"/>
                    <a:pt x="167528" y="127729"/>
                    <a:pt x="167528" y="49310"/>
                  </a:cubicBezTo>
                  <a:cubicBezTo>
                    <a:pt x="167528" y="44409"/>
                    <a:pt x="168317" y="41958"/>
                    <a:pt x="169500" y="41958"/>
                  </a:cubicBezTo>
                  <a:cubicBezTo>
                    <a:pt x="170684" y="41958"/>
                    <a:pt x="171473" y="44409"/>
                    <a:pt x="171473" y="49310"/>
                  </a:cubicBezTo>
                  <a:cubicBezTo>
                    <a:pt x="171473" y="49310"/>
                    <a:pt x="171473" y="49310"/>
                    <a:pt x="171473" y="127729"/>
                  </a:cubicBezTo>
                  <a:cubicBezTo>
                    <a:pt x="171473" y="132630"/>
                    <a:pt x="170684" y="135081"/>
                    <a:pt x="169500" y="135081"/>
                  </a:cubicBezTo>
                  <a:cubicBezTo>
                    <a:pt x="168317" y="135081"/>
                    <a:pt x="167528" y="132630"/>
                    <a:pt x="167528" y="127729"/>
                  </a:cubicBezTo>
                  <a:close/>
                  <a:moveTo>
                    <a:pt x="154705" y="127729"/>
                  </a:moveTo>
                  <a:cubicBezTo>
                    <a:pt x="154705" y="127729"/>
                    <a:pt x="154705" y="127729"/>
                    <a:pt x="154705" y="49310"/>
                  </a:cubicBezTo>
                  <a:cubicBezTo>
                    <a:pt x="154705" y="44409"/>
                    <a:pt x="155494" y="41958"/>
                    <a:pt x="156677" y="41958"/>
                  </a:cubicBezTo>
                  <a:cubicBezTo>
                    <a:pt x="157861" y="41958"/>
                    <a:pt x="158650" y="44409"/>
                    <a:pt x="158650" y="49310"/>
                  </a:cubicBezTo>
                  <a:cubicBezTo>
                    <a:pt x="158650" y="49310"/>
                    <a:pt x="158650" y="49310"/>
                    <a:pt x="158650" y="127729"/>
                  </a:cubicBezTo>
                  <a:cubicBezTo>
                    <a:pt x="158650" y="132630"/>
                    <a:pt x="157861" y="135081"/>
                    <a:pt x="156677" y="135081"/>
                  </a:cubicBezTo>
                  <a:cubicBezTo>
                    <a:pt x="155494" y="135081"/>
                    <a:pt x="154705" y="132630"/>
                    <a:pt x="154705" y="127729"/>
                  </a:cubicBezTo>
                  <a:close/>
                  <a:moveTo>
                    <a:pt x="141552" y="127733"/>
                  </a:moveTo>
                  <a:cubicBezTo>
                    <a:pt x="141552" y="127733"/>
                    <a:pt x="141552" y="127733"/>
                    <a:pt x="141552" y="49313"/>
                  </a:cubicBezTo>
                  <a:cubicBezTo>
                    <a:pt x="141552" y="44412"/>
                    <a:pt x="142718" y="41962"/>
                    <a:pt x="143884" y="41962"/>
                  </a:cubicBezTo>
                  <a:cubicBezTo>
                    <a:pt x="145049" y="41962"/>
                    <a:pt x="145826" y="44412"/>
                    <a:pt x="145826" y="49313"/>
                  </a:cubicBezTo>
                  <a:cubicBezTo>
                    <a:pt x="145826" y="49313"/>
                    <a:pt x="145826" y="49313"/>
                    <a:pt x="145826" y="127733"/>
                  </a:cubicBezTo>
                  <a:cubicBezTo>
                    <a:pt x="145826" y="132634"/>
                    <a:pt x="145049" y="135085"/>
                    <a:pt x="143884" y="135085"/>
                  </a:cubicBezTo>
                  <a:cubicBezTo>
                    <a:pt x="142718" y="135085"/>
                    <a:pt x="141552" y="132634"/>
                    <a:pt x="141552" y="127733"/>
                  </a:cubicBezTo>
                  <a:close/>
                  <a:moveTo>
                    <a:pt x="128729" y="127713"/>
                  </a:moveTo>
                  <a:cubicBezTo>
                    <a:pt x="128729" y="127713"/>
                    <a:pt x="128729" y="127713"/>
                    <a:pt x="128729" y="7371"/>
                  </a:cubicBezTo>
                  <a:cubicBezTo>
                    <a:pt x="128729" y="2459"/>
                    <a:pt x="129895" y="3"/>
                    <a:pt x="131060" y="3"/>
                  </a:cubicBezTo>
                  <a:cubicBezTo>
                    <a:pt x="132226" y="3"/>
                    <a:pt x="133003" y="2459"/>
                    <a:pt x="133003" y="7371"/>
                  </a:cubicBezTo>
                  <a:cubicBezTo>
                    <a:pt x="133003" y="7371"/>
                    <a:pt x="133003" y="7371"/>
                    <a:pt x="133003" y="127713"/>
                  </a:cubicBezTo>
                  <a:cubicBezTo>
                    <a:pt x="133003" y="132625"/>
                    <a:pt x="132226" y="135081"/>
                    <a:pt x="131060" y="135081"/>
                  </a:cubicBezTo>
                  <a:cubicBezTo>
                    <a:pt x="129895" y="135081"/>
                    <a:pt x="128729" y="132625"/>
                    <a:pt x="128729" y="127713"/>
                  </a:cubicBezTo>
                  <a:close/>
                  <a:moveTo>
                    <a:pt x="115905" y="127733"/>
                  </a:moveTo>
                  <a:cubicBezTo>
                    <a:pt x="115905" y="127733"/>
                    <a:pt x="115905" y="127733"/>
                    <a:pt x="115905" y="49313"/>
                  </a:cubicBezTo>
                  <a:cubicBezTo>
                    <a:pt x="115905" y="44412"/>
                    <a:pt x="117071" y="41962"/>
                    <a:pt x="118237" y="41962"/>
                  </a:cubicBezTo>
                  <a:cubicBezTo>
                    <a:pt x="119014" y="41962"/>
                    <a:pt x="120179" y="44412"/>
                    <a:pt x="120179" y="49313"/>
                  </a:cubicBezTo>
                  <a:cubicBezTo>
                    <a:pt x="120179" y="49313"/>
                    <a:pt x="120179" y="49313"/>
                    <a:pt x="120179" y="127733"/>
                  </a:cubicBezTo>
                  <a:cubicBezTo>
                    <a:pt x="120179" y="132634"/>
                    <a:pt x="119014" y="135085"/>
                    <a:pt x="118237" y="135085"/>
                  </a:cubicBezTo>
                  <a:cubicBezTo>
                    <a:pt x="117071" y="135085"/>
                    <a:pt x="115905" y="132634"/>
                    <a:pt x="115905" y="127733"/>
                  </a:cubicBezTo>
                  <a:close/>
                  <a:moveTo>
                    <a:pt x="103082" y="127733"/>
                  </a:moveTo>
                  <a:cubicBezTo>
                    <a:pt x="103082" y="127733"/>
                    <a:pt x="103082" y="127733"/>
                    <a:pt x="103082" y="49313"/>
                  </a:cubicBezTo>
                  <a:cubicBezTo>
                    <a:pt x="103082" y="44412"/>
                    <a:pt x="103860" y="41962"/>
                    <a:pt x="105025" y="41962"/>
                  </a:cubicBezTo>
                  <a:cubicBezTo>
                    <a:pt x="106191" y="41962"/>
                    <a:pt x="107356" y="44412"/>
                    <a:pt x="107356" y="49313"/>
                  </a:cubicBezTo>
                  <a:cubicBezTo>
                    <a:pt x="107356" y="49313"/>
                    <a:pt x="107356" y="49313"/>
                    <a:pt x="107356" y="127733"/>
                  </a:cubicBezTo>
                  <a:cubicBezTo>
                    <a:pt x="107356" y="132634"/>
                    <a:pt x="106191" y="135085"/>
                    <a:pt x="105025" y="135085"/>
                  </a:cubicBezTo>
                  <a:cubicBezTo>
                    <a:pt x="103860" y="135085"/>
                    <a:pt x="103082" y="132634"/>
                    <a:pt x="103082" y="127733"/>
                  </a:cubicBezTo>
                  <a:close/>
                  <a:moveTo>
                    <a:pt x="90257" y="127733"/>
                  </a:moveTo>
                  <a:cubicBezTo>
                    <a:pt x="90257" y="127733"/>
                    <a:pt x="90257" y="127733"/>
                    <a:pt x="90257" y="49313"/>
                  </a:cubicBezTo>
                  <a:cubicBezTo>
                    <a:pt x="90257" y="44412"/>
                    <a:pt x="91035" y="41962"/>
                    <a:pt x="92200" y="41962"/>
                  </a:cubicBezTo>
                  <a:cubicBezTo>
                    <a:pt x="93366" y="41962"/>
                    <a:pt x="94531" y="44412"/>
                    <a:pt x="94531" y="49313"/>
                  </a:cubicBezTo>
                  <a:cubicBezTo>
                    <a:pt x="94531" y="49313"/>
                    <a:pt x="94531" y="49313"/>
                    <a:pt x="94531" y="127733"/>
                  </a:cubicBezTo>
                  <a:cubicBezTo>
                    <a:pt x="94531" y="132634"/>
                    <a:pt x="93366" y="135085"/>
                    <a:pt x="92200" y="135085"/>
                  </a:cubicBezTo>
                  <a:cubicBezTo>
                    <a:pt x="91035" y="135085"/>
                    <a:pt x="90257" y="132634"/>
                    <a:pt x="90257" y="127733"/>
                  </a:cubicBezTo>
                  <a:close/>
                  <a:moveTo>
                    <a:pt x="77270" y="127729"/>
                  </a:moveTo>
                  <a:cubicBezTo>
                    <a:pt x="77270" y="127729"/>
                    <a:pt x="77270" y="127729"/>
                    <a:pt x="77270" y="49310"/>
                  </a:cubicBezTo>
                  <a:cubicBezTo>
                    <a:pt x="77270" y="44409"/>
                    <a:pt x="78059" y="41958"/>
                    <a:pt x="79242" y="41958"/>
                  </a:cubicBezTo>
                  <a:cubicBezTo>
                    <a:pt x="80426" y="41958"/>
                    <a:pt x="81215" y="44409"/>
                    <a:pt x="81215" y="49310"/>
                  </a:cubicBezTo>
                  <a:cubicBezTo>
                    <a:pt x="81215" y="49310"/>
                    <a:pt x="81215" y="49310"/>
                    <a:pt x="81215" y="127729"/>
                  </a:cubicBezTo>
                  <a:cubicBezTo>
                    <a:pt x="81215" y="132630"/>
                    <a:pt x="80426" y="135081"/>
                    <a:pt x="79242" y="135081"/>
                  </a:cubicBezTo>
                  <a:cubicBezTo>
                    <a:pt x="78059" y="135081"/>
                    <a:pt x="77270" y="132630"/>
                    <a:pt x="77270" y="127729"/>
                  </a:cubicBezTo>
                  <a:close/>
                  <a:moveTo>
                    <a:pt x="64446" y="127717"/>
                  </a:moveTo>
                  <a:cubicBezTo>
                    <a:pt x="64446" y="127717"/>
                    <a:pt x="64446" y="127717"/>
                    <a:pt x="64446" y="7374"/>
                  </a:cubicBezTo>
                  <a:cubicBezTo>
                    <a:pt x="64446" y="2463"/>
                    <a:pt x="65235" y="7"/>
                    <a:pt x="66419" y="7"/>
                  </a:cubicBezTo>
                  <a:cubicBezTo>
                    <a:pt x="67602" y="7"/>
                    <a:pt x="68391" y="2463"/>
                    <a:pt x="68391" y="7374"/>
                  </a:cubicBezTo>
                  <a:cubicBezTo>
                    <a:pt x="68391" y="7374"/>
                    <a:pt x="68391" y="7374"/>
                    <a:pt x="68391" y="127717"/>
                  </a:cubicBezTo>
                  <a:cubicBezTo>
                    <a:pt x="68391" y="132629"/>
                    <a:pt x="67602" y="135085"/>
                    <a:pt x="66419" y="135085"/>
                  </a:cubicBezTo>
                  <a:cubicBezTo>
                    <a:pt x="65235" y="135085"/>
                    <a:pt x="64446" y="132629"/>
                    <a:pt x="64446" y="127717"/>
                  </a:cubicBezTo>
                  <a:close/>
                  <a:moveTo>
                    <a:pt x="51294" y="127733"/>
                  </a:moveTo>
                  <a:cubicBezTo>
                    <a:pt x="51294" y="127733"/>
                    <a:pt x="51294" y="127733"/>
                    <a:pt x="51294" y="49313"/>
                  </a:cubicBezTo>
                  <a:cubicBezTo>
                    <a:pt x="51294" y="44412"/>
                    <a:pt x="52460" y="41962"/>
                    <a:pt x="53626" y="41962"/>
                  </a:cubicBezTo>
                  <a:cubicBezTo>
                    <a:pt x="54791" y="41962"/>
                    <a:pt x="55568" y="44412"/>
                    <a:pt x="55568" y="49313"/>
                  </a:cubicBezTo>
                  <a:cubicBezTo>
                    <a:pt x="55568" y="49313"/>
                    <a:pt x="55568" y="49313"/>
                    <a:pt x="55568" y="127733"/>
                  </a:cubicBezTo>
                  <a:cubicBezTo>
                    <a:pt x="55568" y="132634"/>
                    <a:pt x="54791" y="135085"/>
                    <a:pt x="53626" y="135085"/>
                  </a:cubicBezTo>
                  <a:cubicBezTo>
                    <a:pt x="52460" y="135085"/>
                    <a:pt x="51294" y="132634"/>
                    <a:pt x="51294" y="127733"/>
                  </a:cubicBezTo>
                  <a:close/>
                  <a:moveTo>
                    <a:pt x="38471" y="127733"/>
                  </a:moveTo>
                  <a:cubicBezTo>
                    <a:pt x="38471" y="127733"/>
                    <a:pt x="38471" y="127733"/>
                    <a:pt x="38471" y="49313"/>
                  </a:cubicBezTo>
                  <a:cubicBezTo>
                    <a:pt x="38471" y="44412"/>
                    <a:pt x="39637" y="41962"/>
                    <a:pt x="40803" y="41962"/>
                  </a:cubicBezTo>
                  <a:cubicBezTo>
                    <a:pt x="41968" y="41962"/>
                    <a:pt x="42745" y="44412"/>
                    <a:pt x="42745" y="49313"/>
                  </a:cubicBezTo>
                  <a:cubicBezTo>
                    <a:pt x="42745" y="49313"/>
                    <a:pt x="42745" y="49313"/>
                    <a:pt x="42745" y="127733"/>
                  </a:cubicBezTo>
                  <a:cubicBezTo>
                    <a:pt x="42745" y="132634"/>
                    <a:pt x="41968" y="135085"/>
                    <a:pt x="40803" y="135085"/>
                  </a:cubicBezTo>
                  <a:cubicBezTo>
                    <a:pt x="39637" y="135085"/>
                    <a:pt x="38471" y="132634"/>
                    <a:pt x="38471" y="127733"/>
                  </a:cubicBezTo>
                  <a:close/>
                  <a:moveTo>
                    <a:pt x="25647" y="127733"/>
                  </a:moveTo>
                  <a:cubicBezTo>
                    <a:pt x="25647" y="127733"/>
                    <a:pt x="25647" y="127733"/>
                    <a:pt x="25647" y="49313"/>
                  </a:cubicBezTo>
                  <a:cubicBezTo>
                    <a:pt x="25647" y="44412"/>
                    <a:pt x="26425" y="41962"/>
                    <a:pt x="27590" y="41962"/>
                  </a:cubicBezTo>
                  <a:cubicBezTo>
                    <a:pt x="28756" y="41962"/>
                    <a:pt x="29921" y="44412"/>
                    <a:pt x="29921" y="49313"/>
                  </a:cubicBezTo>
                  <a:cubicBezTo>
                    <a:pt x="29921" y="49313"/>
                    <a:pt x="29921" y="49313"/>
                    <a:pt x="29921" y="127733"/>
                  </a:cubicBezTo>
                  <a:cubicBezTo>
                    <a:pt x="29921" y="132634"/>
                    <a:pt x="28756" y="135085"/>
                    <a:pt x="27590" y="135085"/>
                  </a:cubicBezTo>
                  <a:cubicBezTo>
                    <a:pt x="26425" y="135085"/>
                    <a:pt x="25647" y="132634"/>
                    <a:pt x="25647" y="127733"/>
                  </a:cubicBezTo>
                  <a:close/>
                  <a:moveTo>
                    <a:pt x="12823" y="127733"/>
                  </a:moveTo>
                  <a:cubicBezTo>
                    <a:pt x="12823" y="127733"/>
                    <a:pt x="12823" y="127733"/>
                    <a:pt x="12823" y="49313"/>
                  </a:cubicBezTo>
                  <a:cubicBezTo>
                    <a:pt x="12823" y="44412"/>
                    <a:pt x="13601" y="41962"/>
                    <a:pt x="14766" y="41962"/>
                  </a:cubicBezTo>
                  <a:cubicBezTo>
                    <a:pt x="15932" y="41962"/>
                    <a:pt x="17097" y="44412"/>
                    <a:pt x="17097" y="49313"/>
                  </a:cubicBezTo>
                  <a:cubicBezTo>
                    <a:pt x="17097" y="49313"/>
                    <a:pt x="17097" y="49313"/>
                    <a:pt x="17097" y="127733"/>
                  </a:cubicBezTo>
                  <a:cubicBezTo>
                    <a:pt x="17097" y="132634"/>
                    <a:pt x="15932" y="135085"/>
                    <a:pt x="14766" y="135085"/>
                  </a:cubicBezTo>
                  <a:cubicBezTo>
                    <a:pt x="13601" y="135085"/>
                    <a:pt x="12823" y="132634"/>
                    <a:pt x="12823" y="127733"/>
                  </a:cubicBezTo>
                  <a:close/>
                  <a:moveTo>
                    <a:pt x="0" y="127713"/>
                  </a:moveTo>
                  <a:cubicBezTo>
                    <a:pt x="0" y="127713"/>
                    <a:pt x="0" y="127713"/>
                    <a:pt x="0" y="7371"/>
                  </a:cubicBezTo>
                  <a:cubicBezTo>
                    <a:pt x="0" y="2459"/>
                    <a:pt x="777" y="3"/>
                    <a:pt x="1943" y="3"/>
                  </a:cubicBezTo>
                  <a:cubicBezTo>
                    <a:pt x="3108" y="3"/>
                    <a:pt x="4274" y="2459"/>
                    <a:pt x="4274" y="7371"/>
                  </a:cubicBezTo>
                  <a:cubicBezTo>
                    <a:pt x="4274" y="7371"/>
                    <a:pt x="4274" y="7371"/>
                    <a:pt x="4274" y="127713"/>
                  </a:cubicBezTo>
                  <a:cubicBezTo>
                    <a:pt x="4274" y="132625"/>
                    <a:pt x="3108" y="135081"/>
                    <a:pt x="1943" y="135081"/>
                  </a:cubicBezTo>
                  <a:cubicBezTo>
                    <a:pt x="777" y="135081"/>
                    <a:pt x="0" y="132625"/>
                    <a:pt x="0" y="1277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61449" name="TextBox 28"/>
          <p:cNvSpPr txBox="1">
            <a:spLocks noChangeArrowheads="1"/>
          </p:cNvSpPr>
          <p:nvPr/>
        </p:nvSpPr>
        <p:spPr bwMode="auto">
          <a:xfrm>
            <a:off x="2275643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sp>
        <p:nvSpPr>
          <p:cNvPr id="61450" name="TextBox 29"/>
          <p:cNvSpPr txBox="1">
            <a:spLocks noChangeArrowheads="1"/>
          </p:cNvSpPr>
          <p:nvPr/>
        </p:nvSpPr>
        <p:spPr bwMode="auto">
          <a:xfrm>
            <a:off x="3609143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sp>
        <p:nvSpPr>
          <p:cNvPr id="61451" name="TextBox 30"/>
          <p:cNvSpPr txBox="1">
            <a:spLocks noChangeArrowheads="1"/>
          </p:cNvSpPr>
          <p:nvPr/>
        </p:nvSpPr>
        <p:spPr bwMode="auto">
          <a:xfrm>
            <a:off x="5109859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sp>
        <p:nvSpPr>
          <p:cNvPr id="61452" name="TextBox 31"/>
          <p:cNvSpPr txBox="1">
            <a:spLocks noChangeArrowheads="1"/>
          </p:cNvSpPr>
          <p:nvPr/>
        </p:nvSpPr>
        <p:spPr bwMode="auto">
          <a:xfrm>
            <a:off x="6371393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sp>
        <p:nvSpPr>
          <p:cNvPr id="61453" name="TextBox 32"/>
          <p:cNvSpPr txBox="1">
            <a:spLocks noChangeArrowheads="1"/>
          </p:cNvSpPr>
          <p:nvPr/>
        </p:nvSpPr>
        <p:spPr bwMode="auto">
          <a:xfrm>
            <a:off x="7800143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sp>
        <p:nvSpPr>
          <p:cNvPr id="61454" name="TextBox 33"/>
          <p:cNvSpPr txBox="1">
            <a:spLocks noChangeArrowheads="1"/>
          </p:cNvSpPr>
          <p:nvPr/>
        </p:nvSpPr>
        <p:spPr bwMode="auto">
          <a:xfrm>
            <a:off x="9133643" y="2444751"/>
            <a:ext cx="67710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文</a:t>
            </a:r>
            <a:r>
              <a:rPr lang="en-US" altLang="zh-CN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</a:t>
            </a:r>
            <a:r>
              <a:rPr lang="zh-CN" altLang="en-US" sz="32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本</a:t>
            </a:r>
          </a:p>
        </p:txBody>
      </p:sp>
      <p:grpSp>
        <p:nvGrpSpPr>
          <p:cNvPr id="61455" name="组合 36"/>
          <p:cNvGrpSpPr>
            <a:grpSpLocks/>
          </p:cNvGrpSpPr>
          <p:nvPr/>
        </p:nvGrpSpPr>
        <p:grpSpPr bwMode="auto">
          <a:xfrm>
            <a:off x="1809752" y="3873501"/>
            <a:ext cx="3905249" cy="165100"/>
            <a:chOff x="-1" y="3929072"/>
            <a:chExt cx="2928959" cy="123825"/>
          </a:xfrm>
        </p:grpSpPr>
        <p:sp>
          <p:nvSpPr>
            <p:cNvPr id="61468" name="椭圆 63"/>
            <p:cNvSpPr>
              <a:spLocks noChangeArrowheads="1"/>
            </p:cNvSpPr>
            <p:nvPr/>
          </p:nvSpPr>
          <p:spPr bwMode="auto">
            <a:xfrm>
              <a:off x="2805133" y="3929072"/>
              <a:ext cx="123825" cy="12382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 sz="240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9" name="直接连接符 167"/>
            <p:cNvSpPr>
              <a:spLocks noChangeShapeType="1"/>
            </p:cNvSpPr>
            <p:nvPr/>
          </p:nvSpPr>
          <p:spPr bwMode="auto">
            <a:xfrm>
              <a:off x="-1" y="3998923"/>
              <a:ext cx="2864160" cy="158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61456" name="组合 37"/>
          <p:cNvGrpSpPr>
            <a:grpSpLocks/>
          </p:cNvGrpSpPr>
          <p:nvPr/>
        </p:nvGrpSpPr>
        <p:grpSpPr bwMode="auto">
          <a:xfrm rot="10800000">
            <a:off x="6191251" y="3873501"/>
            <a:ext cx="4000500" cy="165100"/>
            <a:chOff x="-19083" y="3929072"/>
            <a:chExt cx="3000396" cy="123825"/>
          </a:xfrm>
        </p:grpSpPr>
        <p:sp>
          <p:nvSpPr>
            <p:cNvPr id="61466" name="椭圆 63"/>
            <p:cNvSpPr>
              <a:spLocks noChangeArrowheads="1"/>
            </p:cNvSpPr>
            <p:nvPr/>
          </p:nvSpPr>
          <p:spPr bwMode="auto">
            <a:xfrm>
              <a:off x="2857488" y="3929072"/>
              <a:ext cx="123825" cy="123825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 sz="240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7" name="直接连接符 167"/>
            <p:cNvSpPr>
              <a:spLocks noChangeShapeType="1"/>
            </p:cNvSpPr>
            <p:nvPr/>
          </p:nvSpPr>
          <p:spPr bwMode="auto">
            <a:xfrm>
              <a:off x="-19083" y="3998923"/>
              <a:ext cx="2916000" cy="1587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61457" name="组合 1497"/>
          <p:cNvGrpSpPr>
            <a:grpSpLocks/>
          </p:cNvGrpSpPr>
          <p:nvPr/>
        </p:nvGrpSpPr>
        <p:grpSpPr bwMode="auto">
          <a:xfrm>
            <a:off x="1524001" y="4635500"/>
            <a:ext cx="9038167" cy="787400"/>
            <a:chOff x="0" y="0"/>
            <a:chExt cx="6777622" cy="590956"/>
          </a:xfrm>
        </p:grpSpPr>
        <p:sp>
          <p:nvSpPr>
            <p:cNvPr id="61464" name="Freeform 152"/>
            <p:cNvSpPr>
              <a:spLocks noChangeArrowheads="1"/>
            </p:cNvSpPr>
            <p:nvPr/>
          </p:nvSpPr>
          <p:spPr bwMode="auto">
            <a:xfrm>
              <a:off x="0" y="0"/>
              <a:ext cx="6777622" cy="590956"/>
            </a:xfrm>
            <a:custGeom>
              <a:avLst/>
              <a:gdLst>
                <a:gd name="T0" fmla="*/ 2147483646 w 1012"/>
                <a:gd name="T1" fmla="*/ 2147483646 h 86"/>
                <a:gd name="T2" fmla="*/ 2147483646 w 1012"/>
                <a:gd name="T3" fmla="*/ 2147483646 h 86"/>
                <a:gd name="T4" fmla="*/ 2147483646 w 1012"/>
                <a:gd name="T5" fmla="*/ 2147483646 h 86"/>
                <a:gd name="T6" fmla="*/ 2147483646 w 1012"/>
                <a:gd name="T7" fmla="*/ 0 h 86"/>
                <a:gd name="T8" fmla="*/ 2147483646 w 1012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2"/>
                <a:gd name="T16" fmla="*/ 0 h 86"/>
                <a:gd name="T17" fmla="*/ 1012 w 1012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2" h="86">
                  <a:moveTo>
                    <a:pt x="997" y="85"/>
                  </a:moveTo>
                  <a:cubicBezTo>
                    <a:pt x="893" y="80"/>
                    <a:pt x="120" y="80"/>
                    <a:pt x="16" y="86"/>
                  </a:cubicBezTo>
                  <a:cubicBezTo>
                    <a:pt x="0" y="54"/>
                    <a:pt x="0" y="34"/>
                    <a:pt x="16" y="2"/>
                  </a:cubicBezTo>
                  <a:cubicBezTo>
                    <a:pt x="120" y="7"/>
                    <a:pt x="892" y="6"/>
                    <a:pt x="996" y="0"/>
                  </a:cubicBezTo>
                  <a:cubicBezTo>
                    <a:pt x="1012" y="32"/>
                    <a:pt x="1012" y="53"/>
                    <a:pt x="997" y="85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65" name="Freeform 153"/>
            <p:cNvSpPr>
              <a:spLocks noChangeArrowheads="1"/>
            </p:cNvSpPr>
            <p:nvPr/>
          </p:nvSpPr>
          <p:spPr bwMode="auto">
            <a:xfrm>
              <a:off x="14139" y="178134"/>
              <a:ext cx="6757830" cy="412821"/>
            </a:xfrm>
            <a:custGeom>
              <a:avLst/>
              <a:gdLst>
                <a:gd name="T0" fmla="*/ 2147483646 w 1009"/>
                <a:gd name="T1" fmla="*/ 2147483646 h 60"/>
                <a:gd name="T2" fmla="*/ 2147483646 w 1009"/>
                <a:gd name="T3" fmla="*/ 2147483646 h 60"/>
                <a:gd name="T4" fmla="*/ 2147483646 w 1009"/>
                <a:gd name="T5" fmla="*/ 0 h 60"/>
                <a:gd name="T6" fmla="*/ 2147483646 w 1009"/>
                <a:gd name="T7" fmla="*/ 2147483646 h 60"/>
                <a:gd name="T8" fmla="*/ 2147483646 w 1009"/>
                <a:gd name="T9" fmla="*/ 2147483646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"/>
                <a:gd name="T17" fmla="*/ 1009 w 1009"/>
                <a:gd name="T18" fmla="*/ 60 h 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">
                  <a:moveTo>
                    <a:pt x="14" y="60"/>
                  </a:moveTo>
                  <a:cubicBezTo>
                    <a:pt x="118" y="54"/>
                    <a:pt x="891" y="54"/>
                    <a:pt x="995" y="59"/>
                  </a:cubicBezTo>
                  <a:cubicBezTo>
                    <a:pt x="1006" y="36"/>
                    <a:pt x="1009" y="19"/>
                    <a:pt x="100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0" y="21"/>
                    <a:pt x="3" y="38"/>
                    <a:pt x="14" y="6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20" name="组合 1496"/>
          <p:cNvGrpSpPr>
            <a:grpSpLocks/>
          </p:cNvGrpSpPr>
          <p:nvPr/>
        </p:nvGrpSpPr>
        <p:grpSpPr bwMode="auto">
          <a:xfrm>
            <a:off x="5619747" y="4730029"/>
            <a:ext cx="716420" cy="889737"/>
            <a:chOff x="0" y="-2"/>
            <a:chExt cx="537235" cy="667301"/>
          </a:xfrm>
          <a:solidFill>
            <a:schemeClr val="bg1"/>
          </a:solidFill>
        </p:grpSpPr>
        <p:grpSp>
          <p:nvGrpSpPr>
            <p:cNvPr id="23" name="组合 1493"/>
            <p:cNvGrpSpPr>
              <a:grpSpLocks/>
            </p:cNvGrpSpPr>
            <p:nvPr/>
          </p:nvGrpSpPr>
          <p:grpSpPr bwMode="auto">
            <a:xfrm>
              <a:off x="0" y="-2"/>
              <a:ext cx="537235" cy="667301"/>
              <a:chOff x="0" y="0"/>
              <a:chExt cx="509918" cy="633371"/>
            </a:xfrm>
            <a:grpFill/>
          </p:grpSpPr>
          <p:sp>
            <p:nvSpPr>
              <p:cNvPr id="105" name="Freeform 154"/>
              <p:cNvSpPr>
                <a:spLocks noChangeArrowheads="1"/>
              </p:cNvSpPr>
              <p:nvPr/>
            </p:nvSpPr>
            <p:spPr bwMode="auto">
              <a:xfrm>
                <a:off x="0" y="273745"/>
                <a:ext cx="305951" cy="359626"/>
              </a:xfrm>
              <a:custGeom>
                <a:avLst/>
                <a:gdLst>
                  <a:gd name="T0" fmla="*/ 128821 w 114"/>
                  <a:gd name="T1" fmla="*/ 359626 h 134"/>
                  <a:gd name="T2" fmla="*/ 0 w 114"/>
                  <a:gd name="T3" fmla="*/ 268378 h 134"/>
                  <a:gd name="T4" fmla="*/ 179813 w 114"/>
                  <a:gd name="T5" fmla="*/ 0 h 134"/>
                  <a:gd name="T6" fmla="*/ 305951 w 114"/>
                  <a:gd name="T7" fmla="*/ 91248 h 134"/>
                  <a:gd name="T8" fmla="*/ 128821 w 114"/>
                  <a:gd name="T9" fmla="*/ 359626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"/>
                  <a:gd name="T16" fmla="*/ 0 h 134"/>
                  <a:gd name="T17" fmla="*/ 114 w 114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" h="134">
                    <a:moveTo>
                      <a:pt x="48" y="134"/>
                    </a:moveTo>
                    <a:lnTo>
                      <a:pt x="0" y="100"/>
                    </a:lnTo>
                    <a:lnTo>
                      <a:pt x="67" y="0"/>
                    </a:lnTo>
                    <a:lnTo>
                      <a:pt x="114" y="34"/>
                    </a:lnTo>
                    <a:lnTo>
                      <a:pt x="48" y="134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zh-CN" altLang="zh-CN" sz="2400">
                  <a:solidFill>
                    <a:srgbClr val="000000"/>
                  </a:solidFill>
                  <a:latin typeface="Calibri" pitchFamily="34" charset="0"/>
                  <a:ea typeface="宋体" panose="02010600030101010101" pitchFamily="2" charset="-122"/>
                  <a:sym typeface="宋体" pitchFamily="2" charset="-122"/>
                </a:endParaRPr>
              </a:p>
            </p:txBody>
          </p:sp>
          <p:sp>
            <p:nvSpPr>
              <p:cNvPr id="106" name="Freeform 155"/>
              <p:cNvSpPr>
                <a:spLocks noChangeArrowheads="1"/>
              </p:cNvSpPr>
              <p:nvPr/>
            </p:nvSpPr>
            <p:spPr bwMode="auto">
              <a:xfrm>
                <a:off x="254958" y="260327"/>
                <a:ext cx="254960" cy="367677"/>
              </a:xfrm>
              <a:custGeom>
                <a:avLst/>
                <a:gdLst>
                  <a:gd name="T0" fmla="*/ 254960 w 95"/>
                  <a:gd name="T1" fmla="*/ 308634 h 137"/>
                  <a:gd name="T2" fmla="*/ 115403 w 95"/>
                  <a:gd name="T3" fmla="*/ 367677 h 137"/>
                  <a:gd name="T4" fmla="*/ 0 w 95"/>
                  <a:gd name="T5" fmla="*/ 59043 h 137"/>
                  <a:gd name="T6" fmla="*/ 139557 w 95"/>
                  <a:gd name="T7" fmla="*/ 0 h 137"/>
                  <a:gd name="T8" fmla="*/ 254960 w 95"/>
                  <a:gd name="T9" fmla="*/ 308634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137"/>
                  <a:gd name="T17" fmla="*/ 95 w 95"/>
                  <a:gd name="T18" fmla="*/ 137 h 1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137">
                    <a:moveTo>
                      <a:pt x="95" y="115"/>
                    </a:moveTo>
                    <a:lnTo>
                      <a:pt x="43" y="137"/>
                    </a:lnTo>
                    <a:lnTo>
                      <a:pt x="0" y="22"/>
                    </a:lnTo>
                    <a:lnTo>
                      <a:pt x="52" y="0"/>
                    </a:lnTo>
                    <a:lnTo>
                      <a:pt x="95" y="115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zh-CN" altLang="zh-CN" sz="2400">
                  <a:solidFill>
                    <a:srgbClr val="000000"/>
                  </a:solidFill>
                  <a:latin typeface="Calibri" pitchFamily="34" charset="0"/>
                  <a:ea typeface="宋体" panose="02010600030101010101" pitchFamily="2" charset="-122"/>
                  <a:sym typeface="宋体" pitchFamily="2" charset="-122"/>
                </a:endParaRPr>
              </a:p>
            </p:txBody>
          </p:sp>
          <p:sp>
            <p:nvSpPr>
              <p:cNvPr id="107" name="Freeform 156"/>
              <p:cNvSpPr>
                <a:spLocks noChangeArrowheads="1"/>
              </p:cNvSpPr>
              <p:nvPr/>
            </p:nvSpPr>
            <p:spPr bwMode="auto">
              <a:xfrm>
                <a:off x="96616" y="0"/>
                <a:ext cx="394516" cy="410617"/>
              </a:xfrm>
              <a:custGeom>
                <a:avLst/>
                <a:gdLst>
                  <a:gd name="T0" fmla="*/ 330105 w 147"/>
                  <a:gd name="T1" fmla="*/ 64411 h 153"/>
                  <a:gd name="T2" fmla="*/ 356943 w 147"/>
                  <a:gd name="T3" fmla="*/ 83197 h 153"/>
                  <a:gd name="T4" fmla="*/ 362311 w 147"/>
                  <a:gd name="T5" fmla="*/ 118086 h 153"/>
                  <a:gd name="T6" fmla="*/ 386465 w 147"/>
                  <a:gd name="T7" fmla="*/ 136872 h 153"/>
                  <a:gd name="T8" fmla="*/ 381097 w 147"/>
                  <a:gd name="T9" fmla="*/ 169078 h 153"/>
                  <a:gd name="T10" fmla="*/ 394516 w 147"/>
                  <a:gd name="T11" fmla="*/ 201283 h 153"/>
                  <a:gd name="T12" fmla="*/ 381097 w 147"/>
                  <a:gd name="T13" fmla="*/ 233488 h 153"/>
                  <a:gd name="T14" fmla="*/ 386465 w 147"/>
                  <a:gd name="T15" fmla="*/ 268377 h 153"/>
                  <a:gd name="T16" fmla="*/ 362311 w 147"/>
                  <a:gd name="T17" fmla="*/ 287163 h 153"/>
                  <a:gd name="T18" fmla="*/ 362311 w 147"/>
                  <a:gd name="T19" fmla="*/ 327420 h 153"/>
                  <a:gd name="T20" fmla="*/ 330105 w 147"/>
                  <a:gd name="T21" fmla="*/ 338155 h 153"/>
                  <a:gd name="T22" fmla="*/ 316686 w 147"/>
                  <a:gd name="T23" fmla="*/ 373044 h 153"/>
                  <a:gd name="T24" fmla="*/ 279113 w 147"/>
                  <a:gd name="T25" fmla="*/ 373044 h 153"/>
                  <a:gd name="T26" fmla="*/ 260327 w 147"/>
                  <a:gd name="T27" fmla="*/ 397198 h 153"/>
                  <a:gd name="T28" fmla="*/ 228121 w 147"/>
                  <a:gd name="T29" fmla="*/ 391831 h 153"/>
                  <a:gd name="T30" fmla="*/ 195916 w 147"/>
                  <a:gd name="T31" fmla="*/ 410617 h 153"/>
                  <a:gd name="T32" fmla="*/ 171762 w 147"/>
                  <a:gd name="T33" fmla="*/ 391831 h 153"/>
                  <a:gd name="T34" fmla="*/ 134189 w 147"/>
                  <a:gd name="T35" fmla="*/ 397198 h 153"/>
                  <a:gd name="T36" fmla="*/ 115403 w 147"/>
                  <a:gd name="T37" fmla="*/ 373044 h 153"/>
                  <a:gd name="T38" fmla="*/ 83197 w 147"/>
                  <a:gd name="T39" fmla="*/ 373044 h 153"/>
                  <a:gd name="T40" fmla="*/ 64411 w 147"/>
                  <a:gd name="T41" fmla="*/ 338155 h 153"/>
                  <a:gd name="T42" fmla="*/ 37573 w 147"/>
                  <a:gd name="T43" fmla="*/ 327420 h 153"/>
                  <a:gd name="T44" fmla="*/ 32205 w 147"/>
                  <a:gd name="T45" fmla="*/ 292531 h 153"/>
                  <a:gd name="T46" fmla="*/ 5368 w 147"/>
                  <a:gd name="T47" fmla="*/ 268377 h 153"/>
                  <a:gd name="T48" fmla="*/ 13419 w 147"/>
                  <a:gd name="T49" fmla="*/ 233488 h 153"/>
                  <a:gd name="T50" fmla="*/ 0 w 147"/>
                  <a:gd name="T51" fmla="*/ 201283 h 153"/>
                  <a:gd name="T52" fmla="*/ 13419 w 147"/>
                  <a:gd name="T53" fmla="*/ 177129 h 153"/>
                  <a:gd name="T54" fmla="*/ 5368 w 147"/>
                  <a:gd name="T55" fmla="*/ 142240 h 153"/>
                  <a:gd name="T56" fmla="*/ 32205 w 147"/>
                  <a:gd name="T57" fmla="*/ 118086 h 153"/>
                  <a:gd name="T58" fmla="*/ 32205 w 147"/>
                  <a:gd name="T59" fmla="*/ 83197 h 153"/>
                  <a:gd name="T60" fmla="*/ 64411 w 147"/>
                  <a:gd name="T61" fmla="*/ 72462 h 153"/>
                  <a:gd name="T62" fmla="*/ 75146 w 147"/>
                  <a:gd name="T63" fmla="*/ 37573 h 153"/>
                  <a:gd name="T64" fmla="*/ 115403 w 147"/>
                  <a:gd name="T65" fmla="*/ 32205 h 153"/>
                  <a:gd name="T66" fmla="*/ 134189 w 147"/>
                  <a:gd name="T67" fmla="*/ 5368 h 153"/>
                  <a:gd name="T68" fmla="*/ 166394 w 147"/>
                  <a:gd name="T69" fmla="*/ 13419 h 153"/>
                  <a:gd name="T70" fmla="*/ 195916 w 147"/>
                  <a:gd name="T71" fmla="*/ 0 h 153"/>
                  <a:gd name="T72" fmla="*/ 222754 w 147"/>
                  <a:gd name="T73" fmla="*/ 13419 h 153"/>
                  <a:gd name="T74" fmla="*/ 260327 w 147"/>
                  <a:gd name="T75" fmla="*/ 5368 h 153"/>
                  <a:gd name="T76" fmla="*/ 279113 w 147"/>
                  <a:gd name="T77" fmla="*/ 32205 h 153"/>
                  <a:gd name="T78" fmla="*/ 311319 w 147"/>
                  <a:gd name="T79" fmla="*/ 37573 h 153"/>
                  <a:gd name="T80" fmla="*/ 330105 w 147"/>
                  <a:gd name="T81" fmla="*/ 64411 h 15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7"/>
                  <a:gd name="T124" fmla="*/ 0 h 153"/>
                  <a:gd name="T125" fmla="*/ 147 w 147"/>
                  <a:gd name="T126" fmla="*/ 153 h 15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7" h="153">
                    <a:moveTo>
                      <a:pt x="123" y="24"/>
                    </a:moveTo>
                    <a:lnTo>
                      <a:pt x="133" y="31"/>
                    </a:lnTo>
                    <a:lnTo>
                      <a:pt x="135" y="44"/>
                    </a:lnTo>
                    <a:lnTo>
                      <a:pt x="144" y="51"/>
                    </a:lnTo>
                    <a:lnTo>
                      <a:pt x="142" y="63"/>
                    </a:lnTo>
                    <a:lnTo>
                      <a:pt x="147" y="75"/>
                    </a:lnTo>
                    <a:lnTo>
                      <a:pt x="142" y="87"/>
                    </a:lnTo>
                    <a:lnTo>
                      <a:pt x="144" y="100"/>
                    </a:lnTo>
                    <a:lnTo>
                      <a:pt x="135" y="107"/>
                    </a:lnTo>
                    <a:lnTo>
                      <a:pt x="135" y="122"/>
                    </a:lnTo>
                    <a:lnTo>
                      <a:pt x="123" y="126"/>
                    </a:lnTo>
                    <a:lnTo>
                      <a:pt x="118" y="139"/>
                    </a:lnTo>
                    <a:lnTo>
                      <a:pt x="104" y="139"/>
                    </a:lnTo>
                    <a:lnTo>
                      <a:pt x="97" y="148"/>
                    </a:lnTo>
                    <a:lnTo>
                      <a:pt x="85" y="146"/>
                    </a:lnTo>
                    <a:lnTo>
                      <a:pt x="73" y="153"/>
                    </a:lnTo>
                    <a:lnTo>
                      <a:pt x="64" y="146"/>
                    </a:lnTo>
                    <a:lnTo>
                      <a:pt x="50" y="148"/>
                    </a:lnTo>
                    <a:lnTo>
                      <a:pt x="43" y="139"/>
                    </a:lnTo>
                    <a:lnTo>
                      <a:pt x="31" y="139"/>
                    </a:lnTo>
                    <a:lnTo>
                      <a:pt x="24" y="126"/>
                    </a:lnTo>
                    <a:lnTo>
                      <a:pt x="14" y="122"/>
                    </a:lnTo>
                    <a:lnTo>
                      <a:pt x="12" y="109"/>
                    </a:lnTo>
                    <a:lnTo>
                      <a:pt x="2" y="100"/>
                    </a:lnTo>
                    <a:lnTo>
                      <a:pt x="5" y="87"/>
                    </a:lnTo>
                    <a:lnTo>
                      <a:pt x="0" y="75"/>
                    </a:lnTo>
                    <a:lnTo>
                      <a:pt x="5" y="66"/>
                    </a:lnTo>
                    <a:lnTo>
                      <a:pt x="2" y="53"/>
                    </a:lnTo>
                    <a:lnTo>
                      <a:pt x="12" y="44"/>
                    </a:lnTo>
                    <a:lnTo>
                      <a:pt x="12" y="31"/>
                    </a:lnTo>
                    <a:lnTo>
                      <a:pt x="24" y="27"/>
                    </a:lnTo>
                    <a:lnTo>
                      <a:pt x="28" y="14"/>
                    </a:lnTo>
                    <a:lnTo>
                      <a:pt x="43" y="12"/>
                    </a:lnTo>
                    <a:lnTo>
                      <a:pt x="50" y="2"/>
                    </a:lnTo>
                    <a:lnTo>
                      <a:pt x="62" y="5"/>
                    </a:lnTo>
                    <a:lnTo>
                      <a:pt x="73" y="0"/>
                    </a:lnTo>
                    <a:lnTo>
                      <a:pt x="83" y="5"/>
                    </a:lnTo>
                    <a:lnTo>
                      <a:pt x="97" y="2"/>
                    </a:lnTo>
                    <a:lnTo>
                      <a:pt x="104" y="12"/>
                    </a:lnTo>
                    <a:lnTo>
                      <a:pt x="116" y="14"/>
                    </a:lnTo>
                    <a:lnTo>
                      <a:pt x="123" y="24"/>
                    </a:ln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zh-CN" altLang="zh-CN" sz="2400">
                  <a:solidFill>
                    <a:srgbClr val="000000"/>
                  </a:solidFill>
                  <a:latin typeface="Calibri" pitchFamily="34" charset="0"/>
                  <a:ea typeface="宋体" panose="02010600030101010101" pitchFamily="2" charset="-122"/>
                  <a:sym typeface="宋体" pitchFamily="2" charset="-122"/>
                </a:endParaRPr>
              </a:p>
            </p:txBody>
          </p:sp>
          <p:sp>
            <p:nvSpPr>
              <p:cNvPr id="108" name="Freeform 157"/>
              <p:cNvSpPr>
                <a:spLocks noChangeArrowheads="1"/>
              </p:cNvSpPr>
              <p:nvPr/>
            </p:nvSpPr>
            <p:spPr bwMode="auto">
              <a:xfrm>
                <a:off x="115402" y="26837"/>
                <a:ext cx="356943" cy="356941"/>
              </a:xfrm>
              <a:custGeom>
                <a:avLst/>
                <a:gdLst>
                  <a:gd name="T0" fmla="*/ 293203 w 56"/>
                  <a:gd name="T1" fmla="*/ 292043 h 55"/>
                  <a:gd name="T2" fmla="*/ 63740 w 56"/>
                  <a:gd name="T3" fmla="*/ 292043 h 55"/>
                  <a:gd name="T4" fmla="*/ 63740 w 56"/>
                  <a:gd name="T5" fmla="*/ 64898 h 55"/>
                  <a:gd name="T6" fmla="*/ 293203 w 56"/>
                  <a:gd name="T7" fmla="*/ 58409 h 55"/>
                  <a:gd name="T8" fmla="*/ 293203 w 56"/>
                  <a:gd name="T9" fmla="*/ 29204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"/>
                  <a:gd name="T16" fmla="*/ 0 h 55"/>
                  <a:gd name="T17" fmla="*/ 56 w 56"/>
                  <a:gd name="T18" fmla="*/ 55 h 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" h="55">
                    <a:moveTo>
                      <a:pt x="46" y="45"/>
                    </a:moveTo>
                    <a:cubicBezTo>
                      <a:pt x="36" y="55"/>
                      <a:pt x="20" y="55"/>
                      <a:pt x="10" y="45"/>
                    </a:cubicBezTo>
                    <a:cubicBezTo>
                      <a:pt x="1" y="35"/>
                      <a:pt x="0" y="19"/>
                      <a:pt x="10" y="10"/>
                    </a:cubicBezTo>
                    <a:cubicBezTo>
                      <a:pt x="20" y="0"/>
                      <a:pt x="36" y="0"/>
                      <a:pt x="46" y="9"/>
                    </a:cubicBezTo>
                    <a:cubicBezTo>
                      <a:pt x="55" y="19"/>
                      <a:pt x="56" y="35"/>
                      <a:pt x="46" y="45"/>
                    </a:cubicBezTo>
                    <a:close/>
                  </a:path>
                </a:pathLst>
              </a:custGeom>
              <a:grpFill/>
              <a:ln w="9525">
                <a:noFill/>
                <a:bevel/>
                <a:headEnd/>
                <a:tailEnd/>
              </a:ln>
            </p:spPr>
            <p:txBody>
              <a:bodyPr/>
              <a:lstStyle/>
              <a:p>
                <a:pPr defTabSz="1219170">
                  <a:defRPr/>
                </a:pPr>
                <a:endParaRPr lang="zh-CN" altLang="zh-CN" sz="2400">
                  <a:solidFill>
                    <a:srgbClr val="000000"/>
                  </a:solidFill>
                  <a:latin typeface="Calibri" pitchFamily="34" charset="0"/>
                  <a:ea typeface="宋体" panose="02010600030101010101" pitchFamily="2" charset="-122"/>
                  <a:sym typeface="宋体" pitchFamily="2" charset="-122"/>
                </a:endParaRPr>
              </a:p>
            </p:txBody>
          </p:sp>
        </p:grpSp>
        <p:sp>
          <p:nvSpPr>
            <p:cNvPr id="103" name="Freeform 20"/>
            <p:cNvSpPr>
              <a:spLocks noChangeArrowheads="1"/>
            </p:cNvSpPr>
            <p:nvPr/>
          </p:nvSpPr>
          <p:spPr bwMode="auto">
            <a:xfrm rot="5473">
              <a:off x="229227" y="120877"/>
              <a:ext cx="109247" cy="202505"/>
            </a:xfrm>
            <a:custGeom>
              <a:avLst/>
              <a:gdLst>
                <a:gd name="T0" fmla="*/ 0 w 287"/>
                <a:gd name="T1" fmla="*/ 0 h 532"/>
                <a:gd name="T2" fmla="*/ 0 w 287"/>
                <a:gd name="T3" fmla="*/ 202505 h 532"/>
                <a:gd name="T4" fmla="*/ 109247 w 287"/>
                <a:gd name="T5" fmla="*/ 0 h 532"/>
                <a:gd name="T6" fmla="*/ 0 w 287"/>
                <a:gd name="T7" fmla="*/ 0 h 532"/>
                <a:gd name="T8" fmla="*/ 0 w 287"/>
                <a:gd name="T9" fmla="*/ 0 h 5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7"/>
                <a:gd name="T16" fmla="*/ 0 h 532"/>
                <a:gd name="T17" fmla="*/ 287 w 287"/>
                <a:gd name="T18" fmla="*/ 532 h 5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7" h="532">
                  <a:moveTo>
                    <a:pt x="0" y="0"/>
                  </a:moveTo>
                  <a:lnTo>
                    <a:pt x="0" y="532"/>
                  </a:lnTo>
                  <a:lnTo>
                    <a:pt x="28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pPr defTabSz="1219170">
                <a:defRPr/>
              </a:pPr>
              <a:endParaRPr lang="zh-CN" altLang="zh-CN" sz="2400">
                <a:solidFill>
                  <a:srgbClr val="000000"/>
                </a:solidFill>
                <a:latin typeface="Calibri" pitchFamily="34" charset="0"/>
                <a:ea typeface="宋体" panose="02010600030101010101" pitchFamily="2" charset="-122"/>
                <a:sym typeface="宋体" pitchFamily="2" charset="-122"/>
              </a:endParaRPr>
            </a:p>
          </p:txBody>
        </p:sp>
        <p:sp>
          <p:nvSpPr>
            <p:cNvPr id="104" name="Freeform 21"/>
            <p:cNvSpPr>
              <a:spLocks noChangeArrowheads="1"/>
            </p:cNvSpPr>
            <p:nvPr/>
          </p:nvSpPr>
          <p:spPr bwMode="auto">
            <a:xfrm rot="5473">
              <a:off x="277938" y="135838"/>
              <a:ext cx="156067" cy="187659"/>
            </a:xfrm>
            <a:custGeom>
              <a:avLst/>
              <a:gdLst>
                <a:gd name="T0" fmla="*/ 91356 w 410"/>
                <a:gd name="T1" fmla="*/ 0 h 493"/>
                <a:gd name="T2" fmla="*/ 60524 w 410"/>
                <a:gd name="T3" fmla="*/ 54813 h 493"/>
                <a:gd name="T4" fmla="*/ 84885 w 410"/>
                <a:gd name="T5" fmla="*/ 89452 h 493"/>
                <a:gd name="T6" fmla="*/ 35401 w 410"/>
                <a:gd name="T7" fmla="*/ 103917 h 493"/>
                <a:gd name="T8" fmla="*/ 0 w 410"/>
                <a:gd name="T9" fmla="*/ 167865 h 493"/>
                <a:gd name="T10" fmla="*/ 68517 w 410"/>
                <a:gd name="T11" fmla="*/ 142362 h 493"/>
                <a:gd name="T12" fmla="*/ 100111 w 410"/>
                <a:gd name="T13" fmla="*/ 187659 h 493"/>
                <a:gd name="T14" fmla="*/ 94782 w 410"/>
                <a:gd name="T15" fmla="*/ 133988 h 493"/>
                <a:gd name="T16" fmla="*/ 156067 w 410"/>
                <a:gd name="T17" fmla="*/ 113052 h 493"/>
                <a:gd name="T18" fmla="*/ 91356 w 410"/>
                <a:gd name="T19" fmla="*/ 0 h 493"/>
                <a:gd name="T20" fmla="*/ 91356 w 410"/>
                <a:gd name="T21" fmla="*/ 0 h 4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0"/>
                <a:gd name="T34" fmla="*/ 0 h 493"/>
                <a:gd name="T35" fmla="*/ 410 w 410"/>
                <a:gd name="T36" fmla="*/ 493 h 49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0" h="493">
                  <a:moveTo>
                    <a:pt x="240" y="0"/>
                  </a:moveTo>
                  <a:lnTo>
                    <a:pt x="159" y="144"/>
                  </a:lnTo>
                  <a:lnTo>
                    <a:pt x="223" y="235"/>
                  </a:lnTo>
                  <a:lnTo>
                    <a:pt x="93" y="273"/>
                  </a:lnTo>
                  <a:lnTo>
                    <a:pt x="0" y="441"/>
                  </a:lnTo>
                  <a:lnTo>
                    <a:pt x="180" y="374"/>
                  </a:lnTo>
                  <a:lnTo>
                    <a:pt x="263" y="493"/>
                  </a:lnTo>
                  <a:lnTo>
                    <a:pt x="249" y="352"/>
                  </a:lnTo>
                  <a:lnTo>
                    <a:pt x="410" y="297"/>
                  </a:lnTo>
                  <a:lnTo>
                    <a:pt x="240" y="0"/>
                  </a:lnTo>
                  <a:close/>
                </a:path>
              </a:pathLst>
            </a:custGeom>
            <a:grpFill/>
            <a:ln w="9525">
              <a:noFill/>
              <a:bevel/>
              <a:headEnd/>
              <a:tailEnd/>
            </a:ln>
          </p:spPr>
          <p:txBody>
            <a:bodyPr/>
            <a:lstStyle/>
            <a:p>
              <a:pPr defTabSz="1219170">
                <a:defRPr/>
              </a:pPr>
              <a:endParaRPr lang="zh-CN" altLang="zh-CN" sz="2400">
                <a:solidFill>
                  <a:srgbClr val="000000"/>
                </a:solidFill>
                <a:latin typeface="Calibri" pitchFamily="34" charset="0"/>
                <a:ea typeface="宋体" panose="02010600030101010101" pitchFamily="2" charset="-122"/>
                <a:sym typeface="宋体" pitchFamily="2" charset="-122"/>
              </a:endParaRPr>
            </a:p>
          </p:txBody>
        </p:sp>
      </p:grpSp>
      <p:grpSp>
        <p:nvGrpSpPr>
          <p:cNvPr id="61459" name="组合 45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61461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62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1463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61460" name="文本框 49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59425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8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4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6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0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4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8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4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3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4294967295"/>
          </p:nvPr>
        </p:nvSpPr>
        <p:spPr bwMode="auto">
          <a:xfrm>
            <a:off x="11762317" y="328084"/>
            <a:ext cx="429683" cy="389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algn="l" defTabSz="914377" eaLnBrk="0" fontAlgn="base" hangingPunct="0">
              <a:spcBef>
                <a:spcPct val="0"/>
              </a:spcBef>
              <a:spcAft>
                <a:spcPct val="0"/>
              </a:spcAft>
            </a:pPr>
            <a:fld id="{335269D4-CAAC-4B42-8572-BC4758ABF568}" type="slidenum">
              <a:rPr lang="en-US" altLang="zh-CN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rPr>
              <a:pPr algn="l"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t>26</a:t>
            </a:fld>
            <a:endParaRPr lang="en-US" altLang="zh-CN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11" name="组合 10"/>
          <p:cNvGrpSpPr>
            <a:grpSpLocks/>
          </p:cNvGrpSpPr>
          <p:nvPr/>
        </p:nvGrpSpPr>
        <p:grpSpPr bwMode="auto">
          <a:xfrm>
            <a:off x="4328585" y="1367367"/>
            <a:ext cx="5414433" cy="940549"/>
            <a:chOff x="2979323" y="1026214"/>
            <a:chExt cx="4060212" cy="705424"/>
          </a:xfrm>
        </p:grpSpPr>
        <p:sp>
          <p:nvSpPr>
            <p:cNvPr id="29" name="TextBox 28"/>
            <p:cNvSpPr txBox="1"/>
            <p:nvPr/>
          </p:nvSpPr>
          <p:spPr>
            <a:xfrm>
              <a:off x="2979323" y="1026214"/>
              <a:ext cx="1514246" cy="28474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  <a:endParaRPr lang="en-AU" sz="1867" b="1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985672" y="1246881"/>
              <a:ext cx="4053863" cy="48475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lnSpc>
                  <a:spcPct val="150000"/>
                </a:lnSpc>
                <a:defRPr/>
              </a:pPr>
              <a:r>
                <a:rPr lang="zh-CN" altLang="en-US" sz="12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1200" dirty="0">
                <a:solidFill>
                  <a:prstClr val="white"/>
                </a:solidFill>
                <a:latin typeface="华康少女文字W5(P)"/>
                <a:ea typeface="华康少女文字W5(P)"/>
                <a:cs typeface="Open Sans Light" pitchFamily="34" charset="0"/>
              </a:endParaRPr>
            </a:p>
          </p:txBody>
        </p:sp>
      </p:grpSp>
      <p:grpSp>
        <p:nvGrpSpPr>
          <p:cNvPr id="7" name="组合 6"/>
          <p:cNvGrpSpPr>
            <a:grpSpLocks/>
          </p:cNvGrpSpPr>
          <p:nvPr/>
        </p:nvGrpSpPr>
        <p:grpSpPr bwMode="auto">
          <a:xfrm>
            <a:off x="2567518" y="1458385"/>
            <a:ext cx="1517649" cy="791633"/>
            <a:chOff x="1726132" y="1094478"/>
            <a:chExt cx="1138715" cy="593540"/>
          </a:xfrm>
        </p:grpSpPr>
        <p:sp>
          <p:nvSpPr>
            <p:cNvPr id="37" name="Chevron 36"/>
            <p:cNvSpPr/>
            <p:nvPr/>
          </p:nvSpPr>
          <p:spPr>
            <a:xfrm>
              <a:off x="1726132" y="1094478"/>
              <a:ext cx="1138715" cy="593540"/>
            </a:xfrm>
            <a:prstGeom prst="chevron">
              <a:avLst>
                <a:gd name="adj" fmla="val 2702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r>
                <a:rPr lang="en-AU" sz="28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</a:t>
              </a:r>
              <a:endParaRPr lang="en-US" sz="28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pic>
          <p:nvPicPr>
            <p:cNvPr id="67613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7401" y="1220182"/>
              <a:ext cx="442310" cy="3510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" name="组合 8"/>
          <p:cNvGrpSpPr>
            <a:grpSpLocks/>
          </p:cNvGrpSpPr>
          <p:nvPr/>
        </p:nvGrpSpPr>
        <p:grpSpPr bwMode="auto">
          <a:xfrm>
            <a:off x="2567518" y="3712634"/>
            <a:ext cx="1517649" cy="791633"/>
            <a:chOff x="1726132" y="2785177"/>
            <a:chExt cx="1138715" cy="593540"/>
          </a:xfrm>
        </p:grpSpPr>
        <p:sp>
          <p:nvSpPr>
            <p:cNvPr id="39" name="Chevron 38"/>
            <p:cNvSpPr/>
            <p:nvPr/>
          </p:nvSpPr>
          <p:spPr>
            <a:xfrm>
              <a:off x="1726132" y="2785177"/>
              <a:ext cx="1138715" cy="593540"/>
            </a:xfrm>
            <a:prstGeom prst="chevron">
              <a:avLst>
                <a:gd name="adj" fmla="val 2702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r>
                <a:rPr lang="en-AU" sz="28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</a:t>
              </a:r>
              <a:endParaRPr lang="en-US" sz="28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pic>
          <p:nvPicPr>
            <p:cNvPr id="67611" name="图片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7401" y="2908577"/>
              <a:ext cx="549575" cy="346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" name="组合 7"/>
          <p:cNvGrpSpPr>
            <a:grpSpLocks/>
          </p:cNvGrpSpPr>
          <p:nvPr/>
        </p:nvGrpSpPr>
        <p:grpSpPr bwMode="auto">
          <a:xfrm>
            <a:off x="2567518" y="2582334"/>
            <a:ext cx="1517649" cy="791633"/>
            <a:chOff x="1726132" y="1936732"/>
            <a:chExt cx="1138715" cy="593540"/>
          </a:xfrm>
        </p:grpSpPr>
        <p:sp>
          <p:nvSpPr>
            <p:cNvPr id="38" name="Chevron 37"/>
            <p:cNvSpPr/>
            <p:nvPr/>
          </p:nvSpPr>
          <p:spPr>
            <a:xfrm>
              <a:off x="1726132" y="1936732"/>
              <a:ext cx="1138715" cy="593540"/>
            </a:xfrm>
            <a:prstGeom prst="chevron">
              <a:avLst>
                <a:gd name="adj" fmla="val 2702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r>
                <a:rPr lang="en-AU" sz="28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</a:t>
              </a:r>
              <a:endParaRPr lang="en-US" sz="28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pic>
          <p:nvPicPr>
            <p:cNvPr id="67609" name="图片 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05861" y="2032176"/>
              <a:ext cx="379256" cy="4026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2567518" y="4830234"/>
            <a:ext cx="1517649" cy="791633"/>
            <a:chOff x="1726132" y="3623065"/>
            <a:chExt cx="1138715" cy="593540"/>
          </a:xfrm>
        </p:grpSpPr>
        <p:sp>
          <p:nvSpPr>
            <p:cNvPr id="40" name="Chevron 39"/>
            <p:cNvSpPr/>
            <p:nvPr/>
          </p:nvSpPr>
          <p:spPr>
            <a:xfrm>
              <a:off x="1726132" y="3623065"/>
              <a:ext cx="1138715" cy="593540"/>
            </a:xfrm>
            <a:prstGeom prst="chevron">
              <a:avLst>
                <a:gd name="adj" fmla="val 2702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r>
                <a:rPr lang="en-AU" sz="28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</a:t>
              </a:r>
              <a:endParaRPr lang="en-US" sz="2800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pic>
          <p:nvPicPr>
            <p:cNvPr id="67607" name="图片 5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7401" y="3661291"/>
              <a:ext cx="409363" cy="531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4" name="组合 23"/>
          <p:cNvGrpSpPr>
            <a:grpSpLocks/>
          </p:cNvGrpSpPr>
          <p:nvPr/>
        </p:nvGrpSpPr>
        <p:grpSpPr bwMode="auto">
          <a:xfrm>
            <a:off x="4337052" y="2491317"/>
            <a:ext cx="5414433" cy="940546"/>
            <a:chOff x="2979323" y="1026214"/>
            <a:chExt cx="4060212" cy="705423"/>
          </a:xfrm>
        </p:grpSpPr>
        <p:sp>
          <p:nvSpPr>
            <p:cNvPr id="25" name="TextBox 28"/>
            <p:cNvSpPr txBox="1"/>
            <p:nvPr/>
          </p:nvSpPr>
          <p:spPr>
            <a:xfrm>
              <a:off x="2979323" y="1026214"/>
              <a:ext cx="1514246" cy="28474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  <a:endParaRPr lang="en-AU" sz="1867" b="1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26" name="TextBox 29"/>
            <p:cNvSpPr txBox="1"/>
            <p:nvPr/>
          </p:nvSpPr>
          <p:spPr>
            <a:xfrm>
              <a:off x="2985672" y="1246880"/>
              <a:ext cx="4053863" cy="48475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lnSpc>
                  <a:spcPct val="150000"/>
                </a:lnSpc>
                <a:defRPr/>
              </a:pPr>
              <a:r>
                <a:rPr lang="zh-CN" altLang="en-US" sz="12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1200" dirty="0">
                <a:solidFill>
                  <a:prstClr val="white"/>
                </a:solidFill>
                <a:latin typeface="华康少女文字W5(P)"/>
                <a:ea typeface="华康少女文字W5(P)"/>
                <a:cs typeface="Open Sans Light" pitchFamily="34" charset="0"/>
              </a:endParaRPr>
            </a:p>
          </p:txBody>
        </p:sp>
      </p:grpSp>
      <p:grpSp>
        <p:nvGrpSpPr>
          <p:cNvPr id="27" name="组合 26"/>
          <p:cNvGrpSpPr>
            <a:grpSpLocks/>
          </p:cNvGrpSpPr>
          <p:nvPr/>
        </p:nvGrpSpPr>
        <p:grpSpPr bwMode="auto">
          <a:xfrm>
            <a:off x="4332818" y="3623734"/>
            <a:ext cx="5414433" cy="940549"/>
            <a:chOff x="2979323" y="1026214"/>
            <a:chExt cx="4060212" cy="705424"/>
          </a:xfrm>
        </p:grpSpPr>
        <p:sp>
          <p:nvSpPr>
            <p:cNvPr id="28" name="TextBox 28"/>
            <p:cNvSpPr txBox="1"/>
            <p:nvPr/>
          </p:nvSpPr>
          <p:spPr>
            <a:xfrm>
              <a:off x="2979323" y="1026214"/>
              <a:ext cx="1514246" cy="28474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  <a:endParaRPr lang="en-AU" sz="1867" b="1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1" name="TextBox 29"/>
            <p:cNvSpPr txBox="1"/>
            <p:nvPr/>
          </p:nvSpPr>
          <p:spPr>
            <a:xfrm>
              <a:off x="2985672" y="1246881"/>
              <a:ext cx="4053863" cy="48475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lnSpc>
                  <a:spcPct val="150000"/>
                </a:lnSpc>
                <a:defRPr/>
              </a:pPr>
              <a:r>
                <a:rPr lang="zh-CN" altLang="en-US" sz="12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1200" dirty="0">
                <a:solidFill>
                  <a:prstClr val="white"/>
                </a:solidFill>
                <a:latin typeface="华康少女文字W5(P)"/>
                <a:ea typeface="华康少女文字W5(P)"/>
                <a:cs typeface="Open Sans Light" pitchFamily="34" charset="0"/>
              </a:endParaRPr>
            </a:p>
          </p:txBody>
        </p:sp>
      </p:grpSp>
      <p:grpSp>
        <p:nvGrpSpPr>
          <p:cNvPr id="42" name="组合 41"/>
          <p:cNvGrpSpPr>
            <a:grpSpLocks/>
          </p:cNvGrpSpPr>
          <p:nvPr/>
        </p:nvGrpSpPr>
        <p:grpSpPr bwMode="auto">
          <a:xfrm>
            <a:off x="4345518" y="4741334"/>
            <a:ext cx="5414433" cy="940549"/>
            <a:chOff x="2979323" y="1026214"/>
            <a:chExt cx="4060212" cy="705424"/>
          </a:xfrm>
        </p:grpSpPr>
        <p:sp>
          <p:nvSpPr>
            <p:cNvPr id="43" name="TextBox 28"/>
            <p:cNvSpPr txBox="1"/>
            <p:nvPr/>
          </p:nvSpPr>
          <p:spPr>
            <a:xfrm>
              <a:off x="2979323" y="1026214"/>
              <a:ext cx="1514246" cy="28474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  <a:endParaRPr lang="en-AU" sz="1867" b="1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4" name="TextBox 29"/>
            <p:cNvSpPr txBox="1"/>
            <p:nvPr/>
          </p:nvSpPr>
          <p:spPr>
            <a:xfrm>
              <a:off x="2985672" y="1246881"/>
              <a:ext cx="4053863" cy="484757"/>
            </a:xfrm>
            <a:prstGeom prst="rect">
              <a:avLst/>
            </a:prstGeom>
            <a:noFill/>
          </p:spPr>
          <p:txBody>
            <a:bodyPr lIns="36000" rIns="36000">
              <a:spAutoFit/>
            </a:bodyPr>
            <a:lstStyle/>
            <a:p>
              <a:pPr defTabSz="914377">
                <a:lnSpc>
                  <a:spcPct val="150000"/>
                </a:lnSpc>
                <a:defRPr/>
              </a:pPr>
              <a:r>
                <a:rPr lang="zh-CN" altLang="en-US" sz="12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您的内容打在这里，或者通过复制您的文本后，在此框中选择粘贴，并选择只保留文字。您的内容打在这里，或者通过复制您的文本后</a:t>
              </a:r>
              <a:endParaRPr lang="id-ID" altLang="zh-CN" sz="1200" dirty="0">
                <a:solidFill>
                  <a:prstClr val="white"/>
                </a:solidFill>
                <a:latin typeface="华康少女文字W5(P)"/>
                <a:ea typeface="华康少女文字W5(P)"/>
                <a:cs typeface="Open Sans Light" pitchFamily="34" charset="0"/>
              </a:endParaRPr>
            </a:p>
          </p:txBody>
        </p:sp>
      </p:grpSp>
      <p:grpSp>
        <p:nvGrpSpPr>
          <p:cNvPr id="67595" name="组合 30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6759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759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759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67596" name="文本框 35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19600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4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4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4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3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4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4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组合 32"/>
          <p:cNvGrpSpPr>
            <a:grpSpLocks/>
          </p:cNvGrpSpPr>
          <p:nvPr/>
        </p:nvGrpSpPr>
        <p:grpSpPr bwMode="auto">
          <a:xfrm>
            <a:off x="1892300" y="1693334"/>
            <a:ext cx="1619251" cy="3141133"/>
            <a:chOff x="1419709" y="1270654"/>
            <a:chExt cx="1213553" cy="2354901"/>
          </a:xfrm>
        </p:grpSpPr>
        <p:sp>
          <p:nvSpPr>
            <p:cNvPr id="34" name="圆角矩形 33"/>
            <p:cNvSpPr/>
            <p:nvPr/>
          </p:nvSpPr>
          <p:spPr bwMode="auto">
            <a:xfrm rot="5400000">
              <a:off x="849035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349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2133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5" name="椭圆 34"/>
            <p:cNvSpPr/>
            <p:nvPr/>
          </p:nvSpPr>
          <p:spPr bwMode="auto">
            <a:xfrm>
              <a:off x="1551376" y="1411885"/>
              <a:ext cx="950219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36" name="Text Box 39"/>
            <p:cNvSpPr txBox="1">
              <a:spLocks noChangeArrowheads="1"/>
            </p:cNvSpPr>
            <p:nvPr/>
          </p:nvSpPr>
          <p:spPr bwMode="auto">
            <a:xfrm>
              <a:off x="1505018" y="1355957"/>
              <a:ext cx="1042932" cy="738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defTabSz="914377">
                <a:lnSpc>
                  <a:spcPct val="150000"/>
                </a:lnSpc>
                <a:buClr>
                  <a:prstClr val="white"/>
                </a:buClr>
                <a:defRPr/>
              </a:pPr>
              <a:r>
                <a:rPr lang="en-US" altLang="zh-CN" sz="4267" b="1" spc="67" dirty="0">
                  <a:ln w="11430"/>
                  <a:solidFill>
                    <a:prstClr val="white"/>
                  </a:solidFill>
                  <a:latin typeface="华康少女文字W5(P)"/>
                  <a:ea typeface="华康少女文字W5(P)"/>
                  <a:cs typeface="Arial" pitchFamily="34" charset="0"/>
                </a:rPr>
                <a:t>1</a:t>
              </a:r>
            </a:p>
          </p:txBody>
        </p:sp>
        <p:sp>
          <p:nvSpPr>
            <p:cNvPr id="37" name="矩形 261"/>
            <p:cNvSpPr>
              <a:spLocks noChangeArrowheads="1"/>
            </p:cNvSpPr>
            <p:nvPr/>
          </p:nvSpPr>
          <p:spPr bwMode="auto">
            <a:xfrm>
              <a:off x="1625934" y="1951418"/>
              <a:ext cx="753503" cy="25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  <p:sp>
          <p:nvSpPr>
            <p:cNvPr id="38" name="Text Box 39"/>
            <p:cNvSpPr txBox="1">
              <a:spLocks noChangeArrowheads="1"/>
            </p:cNvSpPr>
            <p:nvPr/>
          </p:nvSpPr>
          <p:spPr bwMode="auto">
            <a:xfrm>
              <a:off x="1499026" y="2711523"/>
              <a:ext cx="1086646" cy="40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defTabSz="914377">
                <a:spcBef>
                  <a:spcPct val="0"/>
                </a:spcBef>
                <a:defRPr/>
              </a:pPr>
              <a:r>
                <a:rPr lang="zh-CN" altLang="en-US" sz="14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您的内容打在这里或者</a:t>
              </a:r>
              <a:endParaRPr lang="en-US" altLang="zh-CN" sz="14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sp>
        <p:nvSpPr>
          <p:cNvPr id="39" name="TextBox 36"/>
          <p:cNvSpPr txBox="1"/>
          <p:nvPr/>
        </p:nvSpPr>
        <p:spPr>
          <a:xfrm>
            <a:off x="1276351" y="5302251"/>
            <a:ext cx="9560983" cy="76969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2261">
              <a:lnSpc>
                <a:spcPct val="150000"/>
              </a:lnSpc>
              <a:defRPr/>
            </a:pPr>
            <a:r>
              <a:rPr lang="zh-CN" altLang="en-US" sz="1467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</a: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这里，或者通过复制您的文本后</a:t>
            </a:r>
            <a:endParaRPr lang="zh-CN" altLang="en-US" sz="1400" dirty="0">
              <a:solidFill>
                <a:prstClr val="white"/>
              </a:solidFill>
              <a:latin typeface="华康少女文字W5(P)"/>
              <a:ea typeface="华康少女文字W5(P)"/>
              <a:sym typeface="Arial" pitchFamily="34" charset="0"/>
            </a:endParaRPr>
          </a:p>
        </p:txBody>
      </p:sp>
      <p:grpSp>
        <p:nvGrpSpPr>
          <p:cNvPr id="40" name="组合 39"/>
          <p:cNvGrpSpPr>
            <a:grpSpLocks/>
          </p:cNvGrpSpPr>
          <p:nvPr/>
        </p:nvGrpSpPr>
        <p:grpSpPr bwMode="auto">
          <a:xfrm>
            <a:off x="4207933" y="1693334"/>
            <a:ext cx="1619251" cy="3141133"/>
            <a:chOff x="3156432" y="1270654"/>
            <a:chExt cx="1213553" cy="2354901"/>
          </a:xfrm>
        </p:grpSpPr>
        <p:sp>
          <p:nvSpPr>
            <p:cNvPr id="41" name="圆角矩形 40"/>
            <p:cNvSpPr/>
            <p:nvPr/>
          </p:nvSpPr>
          <p:spPr bwMode="auto">
            <a:xfrm rot="5400000">
              <a:off x="2585758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349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2133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2" name="椭圆 41"/>
            <p:cNvSpPr/>
            <p:nvPr/>
          </p:nvSpPr>
          <p:spPr bwMode="auto">
            <a:xfrm>
              <a:off x="3288099" y="1411885"/>
              <a:ext cx="950219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43" name="Text Box 39"/>
            <p:cNvSpPr txBox="1">
              <a:spLocks noChangeArrowheads="1"/>
            </p:cNvSpPr>
            <p:nvPr/>
          </p:nvSpPr>
          <p:spPr bwMode="auto">
            <a:xfrm>
              <a:off x="3241741" y="1355957"/>
              <a:ext cx="1042932" cy="738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defTabSz="914377">
                <a:lnSpc>
                  <a:spcPct val="150000"/>
                </a:lnSpc>
                <a:buClr>
                  <a:prstClr val="white"/>
                </a:buClr>
                <a:defRPr/>
              </a:pPr>
              <a:r>
                <a:rPr lang="en-US" altLang="zh-CN" sz="4267" b="1" spc="67" dirty="0">
                  <a:ln w="11430"/>
                  <a:solidFill>
                    <a:prstClr val="white"/>
                  </a:solidFill>
                  <a:latin typeface="华康少女文字W5(P)"/>
                  <a:ea typeface="华康少女文字W5(P)"/>
                  <a:cs typeface="Arial" pitchFamily="34" charset="0"/>
                </a:rPr>
                <a:t>2</a:t>
              </a:r>
            </a:p>
          </p:txBody>
        </p:sp>
        <p:sp>
          <p:nvSpPr>
            <p:cNvPr id="44" name="矩形 261"/>
            <p:cNvSpPr>
              <a:spLocks noChangeArrowheads="1"/>
            </p:cNvSpPr>
            <p:nvPr/>
          </p:nvSpPr>
          <p:spPr bwMode="auto">
            <a:xfrm>
              <a:off x="3362657" y="1951418"/>
              <a:ext cx="753503" cy="25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  <p:sp>
          <p:nvSpPr>
            <p:cNvPr id="66" name="Text Box 39"/>
            <p:cNvSpPr txBox="1">
              <a:spLocks noChangeArrowheads="1"/>
            </p:cNvSpPr>
            <p:nvPr/>
          </p:nvSpPr>
          <p:spPr bwMode="auto">
            <a:xfrm>
              <a:off x="3219886" y="2711523"/>
              <a:ext cx="1086646" cy="40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defTabSz="914377">
                <a:spcBef>
                  <a:spcPct val="0"/>
                </a:spcBef>
                <a:defRPr/>
              </a:pPr>
              <a:r>
                <a:rPr lang="zh-CN" altLang="en-US" sz="14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您的内容打在这里或者</a:t>
              </a:r>
              <a:endParaRPr lang="en-US" altLang="zh-CN" sz="14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67" name="组合 66"/>
          <p:cNvGrpSpPr>
            <a:grpSpLocks/>
          </p:cNvGrpSpPr>
          <p:nvPr/>
        </p:nvGrpSpPr>
        <p:grpSpPr bwMode="auto">
          <a:xfrm>
            <a:off x="6529918" y="1693334"/>
            <a:ext cx="1617133" cy="3141133"/>
            <a:chOff x="4896956" y="1270654"/>
            <a:chExt cx="1213553" cy="2354901"/>
          </a:xfrm>
        </p:grpSpPr>
        <p:sp>
          <p:nvSpPr>
            <p:cNvPr id="68" name="圆角矩形 67"/>
            <p:cNvSpPr/>
            <p:nvPr/>
          </p:nvSpPr>
          <p:spPr bwMode="auto">
            <a:xfrm rot="5400000">
              <a:off x="4326282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349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2133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9" name="椭圆 68"/>
            <p:cNvSpPr/>
            <p:nvPr/>
          </p:nvSpPr>
          <p:spPr bwMode="auto">
            <a:xfrm>
              <a:off x="5028794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0" name="Text Box 39"/>
            <p:cNvSpPr txBox="1">
              <a:spLocks noChangeArrowheads="1"/>
            </p:cNvSpPr>
            <p:nvPr/>
          </p:nvSpPr>
          <p:spPr bwMode="auto">
            <a:xfrm>
              <a:off x="4982265" y="1355957"/>
              <a:ext cx="1042932" cy="738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defTabSz="914377">
                <a:lnSpc>
                  <a:spcPct val="150000"/>
                </a:lnSpc>
                <a:buClr>
                  <a:prstClr val="white"/>
                </a:buClr>
                <a:defRPr/>
              </a:pPr>
              <a:r>
                <a:rPr lang="en-US" altLang="zh-CN" sz="4267" b="1" spc="67" dirty="0">
                  <a:ln w="11430"/>
                  <a:solidFill>
                    <a:prstClr val="white"/>
                  </a:solidFill>
                  <a:latin typeface="华康少女文字W5(P)"/>
                  <a:ea typeface="华康少女文字W5(P)"/>
                  <a:cs typeface="Arial" pitchFamily="34" charset="0"/>
                </a:rPr>
                <a:t>3</a:t>
              </a:r>
            </a:p>
          </p:txBody>
        </p:sp>
        <p:sp>
          <p:nvSpPr>
            <p:cNvPr id="71" name="矩形 261"/>
            <p:cNvSpPr>
              <a:spLocks noChangeArrowheads="1"/>
            </p:cNvSpPr>
            <p:nvPr/>
          </p:nvSpPr>
          <p:spPr bwMode="auto">
            <a:xfrm>
              <a:off x="5103451" y="1951418"/>
              <a:ext cx="754489" cy="25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  <p:sp>
          <p:nvSpPr>
            <p:cNvPr id="72" name="Text Box 39"/>
            <p:cNvSpPr txBox="1">
              <a:spLocks noChangeArrowheads="1"/>
            </p:cNvSpPr>
            <p:nvPr/>
          </p:nvSpPr>
          <p:spPr bwMode="auto">
            <a:xfrm>
              <a:off x="4965258" y="2711523"/>
              <a:ext cx="1086479" cy="40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defTabSz="914377">
                <a:spcBef>
                  <a:spcPct val="0"/>
                </a:spcBef>
                <a:defRPr/>
              </a:pPr>
              <a:r>
                <a:rPr lang="zh-CN" altLang="en-US" sz="14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您的内容打在这里或者</a:t>
              </a:r>
              <a:endParaRPr lang="en-US" altLang="zh-CN" sz="14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73" name="组合 72"/>
          <p:cNvGrpSpPr>
            <a:grpSpLocks/>
          </p:cNvGrpSpPr>
          <p:nvPr/>
        </p:nvGrpSpPr>
        <p:grpSpPr bwMode="auto">
          <a:xfrm>
            <a:off x="8788400" y="1693334"/>
            <a:ext cx="1617133" cy="3141133"/>
            <a:chOff x="6590610" y="1270654"/>
            <a:chExt cx="1213553" cy="2354901"/>
          </a:xfrm>
        </p:grpSpPr>
        <p:sp>
          <p:nvSpPr>
            <p:cNvPr id="74" name="圆角矩形 73"/>
            <p:cNvSpPr/>
            <p:nvPr/>
          </p:nvSpPr>
          <p:spPr bwMode="auto">
            <a:xfrm rot="5400000">
              <a:off x="6019936" y="1841328"/>
              <a:ext cx="2354901" cy="1213553"/>
            </a:xfrm>
            <a:prstGeom prst="roundRect">
              <a:avLst>
                <a:gd name="adj" fmla="val 50000"/>
              </a:avLst>
            </a:prstGeom>
            <a:noFill/>
            <a:ln w="349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 sz="2133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5" name="椭圆 74"/>
            <p:cNvSpPr/>
            <p:nvPr/>
          </p:nvSpPr>
          <p:spPr bwMode="auto">
            <a:xfrm>
              <a:off x="6722449" y="1411885"/>
              <a:ext cx="949875" cy="948943"/>
            </a:xfrm>
            <a:prstGeom prst="ellips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377">
                <a:defRPr/>
              </a:pPr>
              <a:endParaRPr lang="zh-CN" altLang="en-US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6" name="Text Box 39"/>
            <p:cNvSpPr txBox="1">
              <a:spLocks noChangeArrowheads="1"/>
            </p:cNvSpPr>
            <p:nvPr/>
          </p:nvSpPr>
          <p:spPr bwMode="auto">
            <a:xfrm>
              <a:off x="6675919" y="1355957"/>
              <a:ext cx="1042932" cy="738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  <a:scene3d>
                <a:camera prst="orthographicFront"/>
                <a:lightRig rig="soft" dir="tl">
                  <a:rot lat="0" lon="0" rev="0"/>
                </a:lightRig>
              </a:scene3d>
              <a:sp3d contourW="25400" prstMaterial="matte">
                <a:contourClr>
                  <a:schemeClr val="accent2">
                    <a:tint val="20000"/>
                  </a:schemeClr>
                </a:contourClr>
              </a:sp3d>
            </a:bodyPr>
            <a:lstStyle/>
            <a:p>
              <a:pPr algn="ctr" defTabSz="914377">
                <a:lnSpc>
                  <a:spcPct val="150000"/>
                </a:lnSpc>
                <a:buClr>
                  <a:prstClr val="white"/>
                </a:buClr>
                <a:defRPr/>
              </a:pPr>
              <a:r>
                <a:rPr lang="en-US" altLang="zh-CN" sz="4267" b="1" spc="67" dirty="0">
                  <a:ln w="11430"/>
                  <a:solidFill>
                    <a:prstClr val="white"/>
                  </a:solidFill>
                  <a:latin typeface="华康少女文字W5(P)"/>
                  <a:ea typeface="华康少女文字W5(P)"/>
                  <a:cs typeface="Arial" pitchFamily="34" charset="0"/>
                </a:rPr>
                <a:t>4</a:t>
              </a:r>
            </a:p>
          </p:txBody>
        </p:sp>
        <p:sp>
          <p:nvSpPr>
            <p:cNvPr id="77" name="矩形 261"/>
            <p:cNvSpPr>
              <a:spLocks noChangeArrowheads="1"/>
            </p:cNvSpPr>
            <p:nvPr/>
          </p:nvSpPr>
          <p:spPr bwMode="auto">
            <a:xfrm>
              <a:off x="6797105" y="1951418"/>
              <a:ext cx="754489" cy="253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zh-CN" altLang="en-US" sz="16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  <p:sp>
          <p:nvSpPr>
            <p:cNvPr id="78" name="Text Box 39"/>
            <p:cNvSpPr txBox="1">
              <a:spLocks noChangeArrowheads="1"/>
            </p:cNvSpPr>
            <p:nvPr/>
          </p:nvSpPr>
          <p:spPr bwMode="auto">
            <a:xfrm>
              <a:off x="6654147" y="2711523"/>
              <a:ext cx="1086479" cy="407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ctr" defTabSz="914377">
                <a:spcBef>
                  <a:spcPct val="0"/>
                </a:spcBef>
                <a:defRPr/>
              </a:pPr>
              <a:r>
                <a:rPr lang="zh-CN" altLang="en-US" sz="14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您的内容打在这里或者</a:t>
              </a:r>
              <a:endParaRPr lang="en-US" altLang="zh-CN" sz="14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69639" name="组合 28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69641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9642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69643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69640" name="文本框 4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72495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6666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66667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66667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66667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>
            <a:grpSpLocks/>
          </p:cNvGrpSpPr>
          <p:nvPr/>
        </p:nvGrpSpPr>
        <p:grpSpPr bwMode="auto">
          <a:xfrm>
            <a:off x="317501" y="395818"/>
            <a:ext cx="1818217" cy="632883"/>
            <a:chOff x="184527" y="297451"/>
            <a:chExt cx="1363137" cy="473415"/>
          </a:xfrm>
        </p:grpSpPr>
        <p:pic>
          <p:nvPicPr>
            <p:cNvPr id="71689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4527" y="297451"/>
              <a:ext cx="422017" cy="473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文本框 2"/>
            <p:cNvSpPr txBox="1"/>
            <p:nvPr/>
          </p:nvSpPr>
          <p:spPr>
            <a:xfrm>
              <a:off x="539990" y="376617"/>
              <a:ext cx="1007674" cy="34533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4377">
                <a:defRPr/>
              </a:pPr>
              <a:r>
                <a:rPr lang="zh-CN" altLang="en-US" sz="2400" dirty="0">
                  <a:solidFill>
                    <a:prstClr val="white">
                      <a:lumMod val="95000"/>
                    </a:prstClr>
                  </a:solidFill>
                  <a:latin typeface="Nexa Light"/>
                  <a:ea typeface="华康少女文字W5(P)"/>
                </a:rPr>
                <a:t>目录页</a:t>
              </a: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539990" y="745533"/>
              <a:ext cx="863267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0EF8D6B6-7D64-4539-A569-E7616E6CBAAB}"/>
              </a:ext>
            </a:extLst>
          </p:cNvPr>
          <p:cNvSpPr txBox="1"/>
          <p:nvPr/>
        </p:nvSpPr>
        <p:spPr>
          <a:xfrm>
            <a:off x="2810994" y="3783056"/>
            <a:ext cx="659667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新学期教学内容的制定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EA4971D9-8529-4B71-A362-0385CFB2160C}"/>
              </a:ext>
            </a:extLst>
          </p:cNvPr>
          <p:cNvSpPr txBox="1"/>
          <p:nvPr/>
        </p:nvSpPr>
        <p:spPr>
          <a:xfrm>
            <a:off x="2812889" y="4721887"/>
            <a:ext cx="65928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here, Please add a caption here, Please add a caption here, </a:t>
            </a:r>
          </a:p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 , Please add a caption here , Please add a caption here </a:t>
            </a:r>
            <a:r>
              <a:rPr lang="en-US" altLang="zh-CN" sz="1000" dirty="0" err="1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here</a:t>
            </a:r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 , Please add a caption here , Please add a caption here ……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75F0310-D7F5-49B1-8173-6276CD9940C3}"/>
              </a:ext>
            </a:extLst>
          </p:cNvPr>
          <p:cNvGrpSpPr/>
          <p:nvPr/>
        </p:nvGrpSpPr>
        <p:grpSpPr>
          <a:xfrm>
            <a:off x="4744990" y="1444673"/>
            <a:ext cx="2798477" cy="2323713"/>
            <a:chOff x="4731657" y="1444673"/>
            <a:chExt cx="2798477" cy="2323713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6BEEFBE7-EB7A-42A0-926A-8A97E6BBC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1657" y="1902854"/>
              <a:ext cx="2728686" cy="1526146"/>
            </a:xfrm>
            <a:prstGeom prst="rect">
              <a:avLst/>
            </a:prstGeom>
          </p:spPr>
        </p:pic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F0D810C6-A773-4AAC-9032-2CFFD29D6F53}"/>
                </a:ext>
              </a:extLst>
            </p:cNvPr>
            <p:cNvSpPr txBox="1"/>
            <p:nvPr/>
          </p:nvSpPr>
          <p:spPr>
            <a:xfrm>
              <a:off x="4796693" y="1444673"/>
              <a:ext cx="2733441" cy="2323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500" b="1" spc="1000" dirty="0">
                  <a:solidFill>
                    <a:schemeClr val="bg1"/>
                  </a:solidFill>
                  <a:latin typeface="方正平和简体" panose="03000509000000000000" pitchFamily="65" charset="-122"/>
                  <a:ea typeface="方正平和简体" panose="03000509000000000000" pitchFamily="65" charset="-122"/>
                  <a:cs typeface="Arial" panose="020B0604020202020204" pitchFamily="34" charset="0"/>
                </a:rPr>
                <a:t>04</a:t>
              </a:r>
              <a:endParaRPr lang="zh-CN" altLang="en-US" sz="14500" b="1" spc="1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7787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1039390" y="1368666"/>
            <a:ext cx="5336461" cy="4413999"/>
            <a:chOff x="555625" y="293801"/>
            <a:chExt cx="7936025" cy="6564199"/>
          </a:xfrm>
          <a:noFill/>
        </p:grpSpPr>
        <p:sp>
          <p:nvSpPr>
            <p:cNvPr id="61" name="Freeform 36"/>
            <p:cNvSpPr>
              <a:spLocks/>
            </p:cNvSpPr>
            <p:nvPr/>
          </p:nvSpPr>
          <p:spPr bwMode="auto">
            <a:xfrm>
              <a:off x="6807200" y="2041525"/>
              <a:ext cx="933450" cy="879475"/>
            </a:xfrm>
            <a:custGeom>
              <a:avLst/>
              <a:gdLst>
                <a:gd name="T0" fmla="*/ 234 w 588"/>
                <a:gd name="T1" fmla="*/ 550 h 554"/>
                <a:gd name="T2" fmla="*/ 248 w 588"/>
                <a:gd name="T3" fmla="*/ 530 h 554"/>
                <a:gd name="T4" fmla="*/ 264 w 588"/>
                <a:gd name="T5" fmla="*/ 516 h 554"/>
                <a:gd name="T6" fmla="*/ 274 w 588"/>
                <a:gd name="T7" fmla="*/ 480 h 554"/>
                <a:gd name="T8" fmla="*/ 252 w 588"/>
                <a:gd name="T9" fmla="*/ 468 h 554"/>
                <a:gd name="T10" fmla="*/ 252 w 588"/>
                <a:gd name="T11" fmla="*/ 438 h 554"/>
                <a:gd name="T12" fmla="*/ 280 w 588"/>
                <a:gd name="T13" fmla="*/ 404 h 554"/>
                <a:gd name="T14" fmla="*/ 288 w 588"/>
                <a:gd name="T15" fmla="*/ 388 h 554"/>
                <a:gd name="T16" fmla="*/ 290 w 588"/>
                <a:gd name="T17" fmla="*/ 342 h 554"/>
                <a:gd name="T18" fmla="*/ 252 w 588"/>
                <a:gd name="T19" fmla="*/ 300 h 554"/>
                <a:gd name="T20" fmla="*/ 200 w 588"/>
                <a:gd name="T21" fmla="*/ 304 h 554"/>
                <a:gd name="T22" fmla="*/ 174 w 588"/>
                <a:gd name="T23" fmla="*/ 330 h 554"/>
                <a:gd name="T24" fmla="*/ 130 w 588"/>
                <a:gd name="T25" fmla="*/ 390 h 554"/>
                <a:gd name="T26" fmla="*/ 110 w 588"/>
                <a:gd name="T27" fmla="*/ 416 h 554"/>
                <a:gd name="T28" fmla="*/ 36 w 588"/>
                <a:gd name="T29" fmla="*/ 364 h 554"/>
                <a:gd name="T30" fmla="*/ 12 w 588"/>
                <a:gd name="T31" fmla="*/ 358 h 554"/>
                <a:gd name="T32" fmla="*/ 0 w 588"/>
                <a:gd name="T33" fmla="*/ 348 h 554"/>
                <a:gd name="T34" fmla="*/ 4 w 588"/>
                <a:gd name="T35" fmla="*/ 324 h 554"/>
                <a:gd name="T36" fmla="*/ 18 w 588"/>
                <a:gd name="T37" fmla="*/ 320 h 554"/>
                <a:gd name="T38" fmla="*/ 40 w 588"/>
                <a:gd name="T39" fmla="*/ 292 h 554"/>
                <a:gd name="T40" fmla="*/ 34 w 588"/>
                <a:gd name="T41" fmla="*/ 238 h 554"/>
                <a:gd name="T42" fmla="*/ 28 w 588"/>
                <a:gd name="T43" fmla="*/ 228 h 554"/>
                <a:gd name="T44" fmla="*/ 20 w 588"/>
                <a:gd name="T45" fmla="*/ 186 h 554"/>
                <a:gd name="T46" fmla="*/ 26 w 588"/>
                <a:gd name="T47" fmla="*/ 172 h 554"/>
                <a:gd name="T48" fmla="*/ 44 w 588"/>
                <a:gd name="T49" fmla="*/ 190 h 554"/>
                <a:gd name="T50" fmla="*/ 58 w 588"/>
                <a:gd name="T51" fmla="*/ 210 h 554"/>
                <a:gd name="T52" fmla="*/ 80 w 588"/>
                <a:gd name="T53" fmla="*/ 224 h 554"/>
                <a:gd name="T54" fmla="*/ 100 w 588"/>
                <a:gd name="T55" fmla="*/ 222 h 554"/>
                <a:gd name="T56" fmla="*/ 142 w 588"/>
                <a:gd name="T57" fmla="*/ 186 h 554"/>
                <a:gd name="T58" fmla="*/ 216 w 588"/>
                <a:gd name="T59" fmla="*/ 128 h 554"/>
                <a:gd name="T60" fmla="*/ 232 w 588"/>
                <a:gd name="T61" fmla="*/ 104 h 554"/>
                <a:gd name="T62" fmla="*/ 262 w 588"/>
                <a:gd name="T63" fmla="*/ 76 h 554"/>
                <a:gd name="T64" fmla="*/ 292 w 588"/>
                <a:gd name="T65" fmla="*/ 74 h 554"/>
                <a:gd name="T66" fmla="*/ 312 w 588"/>
                <a:gd name="T67" fmla="*/ 84 h 554"/>
                <a:gd name="T68" fmla="*/ 348 w 588"/>
                <a:gd name="T69" fmla="*/ 66 h 554"/>
                <a:gd name="T70" fmla="*/ 348 w 588"/>
                <a:gd name="T71" fmla="*/ 16 h 554"/>
                <a:gd name="T72" fmla="*/ 362 w 588"/>
                <a:gd name="T73" fmla="*/ 2 h 554"/>
                <a:gd name="T74" fmla="*/ 396 w 588"/>
                <a:gd name="T75" fmla="*/ 32 h 554"/>
                <a:gd name="T76" fmla="*/ 418 w 588"/>
                <a:gd name="T77" fmla="*/ 46 h 554"/>
                <a:gd name="T78" fmla="*/ 436 w 588"/>
                <a:gd name="T79" fmla="*/ 44 h 554"/>
                <a:gd name="T80" fmla="*/ 440 w 588"/>
                <a:gd name="T81" fmla="*/ 28 h 554"/>
                <a:gd name="T82" fmla="*/ 458 w 588"/>
                <a:gd name="T83" fmla="*/ 24 h 554"/>
                <a:gd name="T84" fmla="*/ 460 w 588"/>
                <a:gd name="T85" fmla="*/ 62 h 554"/>
                <a:gd name="T86" fmla="*/ 498 w 588"/>
                <a:gd name="T87" fmla="*/ 110 h 554"/>
                <a:gd name="T88" fmla="*/ 516 w 588"/>
                <a:gd name="T89" fmla="*/ 178 h 554"/>
                <a:gd name="T90" fmla="*/ 530 w 588"/>
                <a:gd name="T91" fmla="*/ 196 h 554"/>
                <a:gd name="T92" fmla="*/ 588 w 588"/>
                <a:gd name="T93" fmla="*/ 236 h 554"/>
                <a:gd name="T94" fmla="*/ 580 w 588"/>
                <a:gd name="T95" fmla="*/ 250 h 554"/>
                <a:gd name="T96" fmla="*/ 520 w 588"/>
                <a:gd name="T97" fmla="*/ 292 h 554"/>
                <a:gd name="T98" fmla="*/ 502 w 588"/>
                <a:gd name="T99" fmla="*/ 310 h 554"/>
                <a:gd name="T100" fmla="*/ 472 w 588"/>
                <a:gd name="T101" fmla="*/ 346 h 554"/>
                <a:gd name="T102" fmla="*/ 466 w 588"/>
                <a:gd name="T103" fmla="*/ 374 h 554"/>
                <a:gd name="T104" fmla="*/ 448 w 588"/>
                <a:gd name="T105" fmla="*/ 390 h 554"/>
                <a:gd name="T106" fmla="*/ 412 w 588"/>
                <a:gd name="T107" fmla="*/ 402 h 554"/>
                <a:gd name="T108" fmla="*/ 362 w 588"/>
                <a:gd name="T109" fmla="*/ 424 h 554"/>
                <a:gd name="T110" fmla="*/ 322 w 588"/>
                <a:gd name="T111" fmla="*/ 460 h 554"/>
                <a:gd name="T112" fmla="*/ 304 w 588"/>
                <a:gd name="T113" fmla="*/ 494 h 554"/>
                <a:gd name="T114" fmla="*/ 290 w 588"/>
                <a:gd name="T115" fmla="*/ 542 h 554"/>
                <a:gd name="T116" fmla="*/ 236 w 588"/>
                <a:gd name="T117" fmla="*/ 554 h 5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88" h="554">
                  <a:moveTo>
                    <a:pt x="236" y="554"/>
                  </a:moveTo>
                  <a:lnTo>
                    <a:pt x="236" y="554"/>
                  </a:lnTo>
                  <a:lnTo>
                    <a:pt x="234" y="550"/>
                  </a:lnTo>
                  <a:lnTo>
                    <a:pt x="240" y="536"/>
                  </a:lnTo>
                  <a:lnTo>
                    <a:pt x="248" y="530"/>
                  </a:lnTo>
                  <a:lnTo>
                    <a:pt x="254" y="524"/>
                  </a:lnTo>
                  <a:lnTo>
                    <a:pt x="264" y="516"/>
                  </a:lnTo>
                  <a:lnTo>
                    <a:pt x="274" y="496"/>
                  </a:lnTo>
                  <a:lnTo>
                    <a:pt x="274" y="480"/>
                  </a:lnTo>
                  <a:lnTo>
                    <a:pt x="252" y="468"/>
                  </a:lnTo>
                  <a:lnTo>
                    <a:pt x="250" y="456"/>
                  </a:lnTo>
                  <a:lnTo>
                    <a:pt x="250" y="446"/>
                  </a:lnTo>
                  <a:lnTo>
                    <a:pt x="252" y="438"/>
                  </a:lnTo>
                  <a:lnTo>
                    <a:pt x="256" y="430"/>
                  </a:lnTo>
                  <a:lnTo>
                    <a:pt x="266" y="416"/>
                  </a:lnTo>
                  <a:lnTo>
                    <a:pt x="280" y="404"/>
                  </a:lnTo>
                  <a:lnTo>
                    <a:pt x="284" y="396"/>
                  </a:lnTo>
                  <a:lnTo>
                    <a:pt x="288" y="388"/>
                  </a:lnTo>
                  <a:lnTo>
                    <a:pt x="290" y="370"/>
                  </a:lnTo>
                  <a:lnTo>
                    <a:pt x="290" y="356"/>
                  </a:lnTo>
                  <a:lnTo>
                    <a:pt x="290" y="342"/>
                  </a:lnTo>
                  <a:lnTo>
                    <a:pt x="252" y="300"/>
                  </a:lnTo>
                  <a:lnTo>
                    <a:pt x="234" y="298"/>
                  </a:lnTo>
                  <a:lnTo>
                    <a:pt x="200" y="304"/>
                  </a:lnTo>
                  <a:lnTo>
                    <a:pt x="186" y="316"/>
                  </a:lnTo>
                  <a:lnTo>
                    <a:pt x="174" y="330"/>
                  </a:lnTo>
                  <a:lnTo>
                    <a:pt x="148" y="360"/>
                  </a:lnTo>
                  <a:lnTo>
                    <a:pt x="130" y="390"/>
                  </a:lnTo>
                  <a:lnTo>
                    <a:pt x="120" y="404"/>
                  </a:lnTo>
                  <a:lnTo>
                    <a:pt x="110" y="416"/>
                  </a:lnTo>
                  <a:lnTo>
                    <a:pt x="70" y="390"/>
                  </a:lnTo>
                  <a:lnTo>
                    <a:pt x="52" y="376"/>
                  </a:lnTo>
                  <a:lnTo>
                    <a:pt x="36" y="364"/>
                  </a:lnTo>
                  <a:lnTo>
                    <a:pt x="22" y="362"/>
                  </a:lnTo>
                  <a:lnTo>
                    <a:pt x="12" y="358"/>
                  </a:lnTo>
                  <a:lnTo>
                    <a:pt x="6" y="352"/>
                  </a:lnTo>
                  <a:lnTo>
                    <a:pt x="0" y="348"/>
                  </a:lnTo>
                  <a:lnTo>
                    <a:pt x="0" y="334"/>
                  </a:lnTo>
                  <a:lnTo>
                    <a:pt x="2" y="326"/>
                  </a:lnTo>
                  <a:lnTo>
                    <a:pt x="4" y="324"/>
                  </a:lnTo>
                  <a:lnTo>
                    <a:pt x="6" y="322"/>
                  </a:lnTo>
                  <a:lnTo>
                    <a:pt x="18" y="320"/>
                  </a:lnTo>
                  <a:lnTo>
                    <a:pt x="28" y="306"/>
                  </a:lnTo>
                  <a:lnTo>
                    <a:pt x="40" y="292"/>
                  </a:lnTo>
                  <a:lnTo>
                    <a:pt x="38" y="240"/>
                  </a:lnTo>
                  <a:lnTo>
                    <a:pt x="34" y="238"/>
                  </a:lnTo>
                  <a:lnTo>
                    <a:pt x="28" y="228"/>
                  </a:lnTo>
                  <a:lnTo>
                    <a:pt x="20" y="206"/>
                  </a:lnTo>
                  <a:lnTo>
                    <a:pt x="20" y="186"/>
                  </a:lnTo>
                  <a:lnTo>
                    <a:pt x="22" y="178"/>
                  </a:lnTo>
                  <a:lnTo>
                    <a:pt x="26" y="172"/>
                  </a:lnTo>
                  <a:lnTo>
                    <a:pt x="34" y="176"/>
                  </a:lnTo>
                  <a:lnTo>
                    <a:pt x="40" y="180"/>
                  </a:lnTo>
                  <a:lnTo>
                    <a:pt x="44" y="190"/>
                  </a:lnTo>
                  <a:lnTo>
                    <a:pt x="48" y="202"/>
                  </a:lnTo>
                  <a:lnTo>
                    <a:pt x="58" y="210"/>
                  </a:lnTo>
                  <a:lnTo>
                    <a:pt x="68" y="218"/>
                  </a:lnTo>
                  <a:lnTo>
                    <a:pt x="74" y="222"/>
                  </a:lnTo>
                  <a:lnTo>
                    <a:pt x="80" y="224"/>
                  </a:lnTo>
                  <a:lnTo>
                    <a:pt x="88" y="224"/>
                  </a:lnTo>
                  <a:lnTo>
                    <a:pt x="100" y="222"/>
                  </a:lnTo>
                  <a:lnTo>
                    <a:pt x="118" y="204"/>
                  </a:lnTo>
                  <a:lnTo>
                    <a:pt x="142" y="186"/>
                  </a:lnTo>
                  <a:lnTo>
                    <a:pt x="168" y="166"/>
                  </a:lnTo>
                  <a:lnTo>
                    <a:pt x="192" y="146"/>
                  </a:lnTo>
                  <a:lnTo>
                    <a:pt x="216" y="128"/>
                  </a:lnTo>
                  <a:lnTo>
                    <a:pt x="226" y="116"/>
                  </a:lnTo>
                  <a:lnTo>
                    <a:pt x="232" y="104"/>
                  </a:lnTo>
                  <a:lnTo>
                    <a:pt x="244" y="82"/>
                  </a:lnTo>
                  <a:lnTo>
                    <a:pt x="262" y="76"/>
                  </a:lnTo>
                  <a:lnTo>
                    <a:pt x="278" y="72"/>
                  </a:lnTo>
                  <a:lnTo>
                    <a:pt x="284" y="72"/>
                  </a:lnTo>
                  <a:lnTo>
                    <a:pt x="292" y="74"/>
                  </a:lnTo>
                  <a:lnTo>
                    <a:pt x="302" y="78"/>
                  </a:lnTo>
                  <a:lnTo>
                    <a:pt x="312" y="84"/>
                  </a:lnTo>
                  <a:lnTo>
                    <a:pt x="332" y="84"/>
                  </a:lnTo>
                  <a:lnTo>
                    <a:pt x="348" y="66"/>
                  </a:lnTo>
                  <a:lnTo>
                    <a:pt x="348" y="16"/>
                  </a:lnTo>
                  <a:lnTo>
                    <a:pt x="354" y="0"/>
                  </a:lnTo>
                  <a:lnTo>
                    <a:pt x="362" y="2"/>
                  </a:lnTo>
                  <a:lnTo>
                    <a:pt x="374" y="8"/>
                  </a:lnTo>
                  <a:lnTo>
                    <a:pt x="384" y="18"/>
                  </a:lnTo>
                  <a:lnTo>
                    <a:pt x="396" y="32"/>
                  </a:lnTo>
                  <a:lnTo>
                    <a:pt x="408" y="42"/>
                  </a:lnTo>
                  <a:lnTo>
                    <a:pt x="418" y="46"/>
                  </a:lnTo>
                  <a:lnTo>
                    <a:pt x="432" y="48"/>
                  </a:lnTo>
                  <a:lnTo>
                    <a:pt x="436" y="44"/>
                  </a:lnTo>
                  <a:lnTo>
                    <a:pt x="438" y="36"/>
                  </a:lnTo>
                  <a:lnTo>
                    <a:pt x="440" y="28"/>
                  </a:lnTo>
                  <a:lnTo>
                    <a:pt x="450" y="16"/>
                  </a:lnTo>
                  <a:lnTo>
                    <a:pt x="458" y="24"/>
                  </a:lnTo>
                  <a:lnTo>
                    <a:pt x="460" y="62"/>
                  </a:lnTo>
                  <a:lnTo>
                    <a:pt x="472" y="76"/>
                  </a:lnTo>
                  <a:lnTo>
                    <a:pt x="484" y="92"/>
                  </a:lnTo>
                  <a:lnTo>
                    <a:pt x="498" y="110"/>
                  </a:lnTo>
                  <a:lnTo>
                    <a:pt x="516" y="128"/>
                  </a:lnTo>
                  <a:lnTo>
                    <a:pt x="516" y="178"/>
                  </a:lnTo>
                  <a:lnTo>
                    <a:pt x="530" y="196"/>
                  </a:lnTo>
                  <a:lnTo>
                    <a:pt x="564" y="220"/>
                  </a:lnTo>
                  <a:lnTo>
                    <a:pt x="588" y="236"/>
                  </a:lnTo>
                  <a:lnTo>
                    <a:pt x="586" y="242"/>
                  </a:lnTo>
                  <a:lnTo>
                    <a:pt x="580" y="250"/>
                  </a:lnTo>
                  <a:lnTo>
                    <a:pt x="558" y="266"/>
                  </a:lnTo>
                  <a:lnTo>
                    <a:pt x="534" y="282"/>
                  </a:lnTo>
                  <a:lnTo>
                    <a:pt x="520" y="292"/>
                  </a:lnTo>
                  <a:lnTo>
                    <a:pt x="502" y="310"/>
                  </a:lnTo>
                  <a:lnTo>
                    <a:pt x="486" y="328"/>
                  </a:lnTo>
                  <a:lnTo>
                    <a:pt x="472" y="346"/>
                  </a:lnTo>
                  <a:lnTo>
                    <a:pt x="470" y="354"/>
                  </a:lnTo>
                  <a:lnTo>
                    <a:pt x="468" y="364"/>
                  </a:lnTo>
                  <a:lnTo>
                    <a:pt x="466" y="374"/>
                  </a:lnTo>
                  <a:lnTo>
                    <a:pt x="462" y="384"/>
                  </a:lnTo>
                  <a:lnTo>
                    <a:pt x="448" y="390"/>
                  </a:lnTo>
                  <a:lnTo>
                    <a:pt x="432" y="398"/>
                  </a:lnTo>
                  <a:lnTo>
                    <a:pt x="412" y="402"/>
                  </a:lnTo>
                  <a:lnTo>
                    <a:pt x="394" y="408"/>
                  </a:lnTo>
                  <a:lnTo>
                    <a:pt x="378" y="416"/>
                  </a:lnTo>
                  <a:lnTo>
                    <a:pt x="362" y="424"/>
                  </a:lnTo>
                  <a:lnTo>
                    <a:pt x="348" y="434"/>
                  </a:lnTo>
                  <a:lnTo>
                    <a:pt x="336" y="446"/>
                  </a:lnTo>
                  <a:lnTo>
                    <a:pt x="322" y="460"/>
                  </a:lnTo>
                  <a:lnTo>
                    <a:pt x="310" y="476"/>
                  </a:lnTo>
                  <a:lnTo>
                    <a:pt x="304" y="494"/>
                  </a:lnTo>
                  <a:lnTo>
                    <a:pt x="296" y="518"/>
                  </a:lnTo>
                  <a:lnTo>
                    <a:pt x="290" y="542"/>
                  </a:lnTo>
                  <a:lnTo>
                    <a:pt x="260" y="550"/>
                  </a:lnTo>
                  <a:lnTo>
                    <a:pt x="236" y="55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5489575" y="6505575"/>
              <a:ext cx="422275" cy="352425"/>
            </a:xfrm>
            <a:custGeom>
              <a:avLst/>
              <a:gdLst>
                <a:gd name="T0" fmla="*/ 88 w 266"/>
                <a:gd name="T1" fmla="*/ 222 h 222"/>
                <a:gd name="T2" fmla="*/ 88 w 266"/>
                <a:gd name="T3" fmla="*/ 222 h 222"/>
                <a:gd name="T4" fmla="*/ 62 w 266"/>
                <a:gd name="T5" fmla="*/ 212 h 222"/>
                <a:gd name="T6" fmla="*/ 40 w 266"/>
                <a:gd name="T7" fmla="*/ 206 h 222"/>
                <a:gd name="T8" fmla="*/ 20 w 266"/>
                <a:gd name="T9" fmla="*/ 196 h 222"/>
                <a:gd name="T10" fmla="*/ 12 w 266"/>
                <a:gd name="T11" fmla="*/ 190 h 222"/>
                <a:gd name="T12" fmla="*/ 6 w 266"/>
                <a:gd name="T13" fmla="*/ 184 h 222"/>
                <a:gd name="T14" fmla="*/ 6 w 266"/>
                <a:gd name="T15" fmla="*/ 184 h 222"/>
                <a:gd name="T16" fmla="*/ 2 w 266"/>
                <a:gd name="T17" fmla="*/ 160 h 222"/>
                <a:gd name="T18" fmla="*/ 0 w 266"/>
                <a:gd name="T19" fmla="*/ 132 h 222"/>
                <a:gd name="T20" fmla="*/ 2 w 266"/>
                <a:gd name="T21" fmla="*/ 108 h 222"/>
                <a:gd name="T22" fmla="*/ 4 w 266"/>
                <a:gd name="T23" fmla="*/ 98 h 222"/>
                <a:gd name="T24" fmla="*/ 8 w 266"/>
                <a:gd name="T25" fmla="*/ 88 h 222"/>
                <a:gd name="T26" fmla="*/ 8 w 266"/>
                <a:gd name="T27" fmla="*/ 88 h 222"/>
                <a:gd name="T28" fmla="*/ 26 w 266"/>
                <a:gd name="T29" fmla="*/ 82 h 222"/>
                <a:gd name="T30" fmla="*/ 36 w 266"/>
                <a:gd name="T31" fmla="*/ 78 h 222"/>
                <a:gd name="T32" fmla="*/ 44 w 266"/>
                <a:gd name="T33" fmla="*/ 74 h 222"/>
                <a:gd name="T34" fmla="*/ 44 w 266"/>
                <a:gd name="T35" fmla="*/ 74 h 222"/>
                <a:gd name="T36" fmla="*/ 46 w 266"/>
                <a:gd name="T37" fmla="*/ 36 h 222"/>
                <a:gd name="T38" fmla="*/ 46 w 266"/>
                <a:gd name="T39" fmla="*/ 36 h 222"/>
                <a:gd name="T40" fmla="*/ 52 w 266"/>
                <a:gd name="T41" fmla="*/ 32 h 222"/>
                <a:gd name="T42" fmla="*/ 56 w 266"/>
                <a:gd name="T43" fmla="*/ 30 h 222"/>
                <a:gd name="T44" fmla="*/ 66 w 266"/>
                <a:gd name="T45" fmla="*/ 32 h 222"/>
                <a:gd name="T46" fmla="*/ 76 w 266"/>
                <a:gd name="T47" fmla="*/ 34 h 222"/>
                <a:gd name="T48" fmla="*/ 84 w 266"/>
                <a:gd name="T49" fmla="*/ 34 h 222"/>
                <a:gd name="T50" fmla="*/ 90 w 266"/>
                <a:gd name="T51" fmla="*/ 34 h 222"/>
                <a:gd name="T52" fmla="*/ 90 w 266"/>
                <a:gd name="T53" fmla="*/ 34 h 222"/>
                <a:gd name="T54" fmla="*/ 142 w 266"/>
                <a:gd name="T55" fmla="*/ 6 h 222"/>
                <a:gd name="T56" fmla="*/ 142 w 266"/>
                <a:gd name="T57" fmla="*/ 6 h 222"/>
                <a:gd name="T58" fmla="*/ 234 w 266"/>
                <a:gd name="T59" fmla="*/ 0 h 222"/>
                <a:gd name="T60" fmla="*/ 234 w 266"/>
                <a:gd name="T61" fmla="*/ 0 h 222"/>
                <a:gd name="T62" fmla="*/ 242 w 266"/>
                <a:gd name="T63" fmla="*/ 4 h 222"/>
                <a:gd name="T64" fmla="*/ 250 w 266"/>
                <a:gd name="T65" fmla="*/ 10 h 222"/>
                <a:gd name="T66" fmla="*/ 258 w 266"/>
                <a:gd name="T67" fmla="*/ 20 h 222"/>
                <a:gd name="T68" fmla="*/ 266 w 266"/>
                <a:gd name="T69" fmla="*/ 32 h 222"/>
                <a:gd name="T70" fmla="*/ 266 w 266"/>
                <a:gd name="T71" fmla="*/ 32 h 222"/>
                <a:gd name="T72" fmla="*/ 266 w 266"/>
                <a:gd name="T73" fmla="*/ 52 h 222"/>
                <a:gd name="T74" fmla="*/ 266 w 266"/>
                <a:gd name="T75" fmla="*/ 52 h 222"/>
                <a:gd name="T76" fmla="*/ 262 w 266"/>
                <a:gd name="T77" fmla="*/ 60 h 222"/>
                <a:gd name="T78" fmla="*/ 258 w 266"/>
                <a:gd name="T79" fmla="*/ 68 h 222"/>
                <a:gd name="T80" fmla="*/ 258 w 266"/>
                <a:gd name="T81" fmla="*/ 68 h 222"/>
                <a:gd name="T82" fmla="*/ 236 w 266"/>
                <a:gd name="T83" fmla="*/ 100 h 222"/>
                <a:gd name="T84" fmla="*/ 226 w 266"/>
                <a:gd name="T85" fmla="*/ 116 h 222"/>
                <a:gd name="T86" fmla="*/ 218 w 266"/>
                <a:gd name="T87" fmla="*/ 134 h 222"/>
                <a:gd name="T88" fmla="*/ 218 w 266"/>
                <a:gd name="T89" fmla="*/ 134 h 222"/>
                <a:gd name="T90" fmla="*/ 212 w 266"/>
                <a:gd name="T91" fmla="*/ 148 h 222"/>
                <a:gd name="T92" fmla="*/ 208 w 266"/>
                <a:gd name="T93" fmla="*/ 158 h 222"/>
                <a:gd name="T94" fmla="*/ 202 w 266"/>
                <a:gd name="T95" fmla="*/ 166 h 222"/>
                <a:gd name="T96" fmla="*/ 202 w 266"/>
                <a:gd name="T97" fmla="*/ 166 h 222"/>
                <a:gd name="T98" fmla="*/ 178 w 266"/>
                <a:gd name="T99" fmla="*/ 178 h 222"/>
                <a:gd name="T100" fmla="*/ 156 w 266"/>
                <a:gd name="T101" fmla="*/ 192 h 222"/>
                <a:gd name="T102" fmla="*/ 116 w 266"/>
                <a:gd name="T103" fmla="*/ 218 h 222"/>
                <a:gd name="T104" fmla="*/ 116 w 266"/>
                <a:gd name="T105" fmla="*/ 218 h 222"/>
                <a:gd name="T106" fmla="*/ 88 w 266"/>
                <a:gd name="T107" fmla="*/ 222 h 222"/>
                <a:gd name="T108" fmla="*/ 88 w 266"/>
                <a:gd name="T109" fmla="*/ 222 h 22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66" h="222">
                  <a:moveTo>
                    <a:pt x="88" y="222"/>
                  </a:moveTo>
                  <a:lnTo>
                    <a:pt x="88" y="222"/>
                  </a:lnTo>
                  <a:lnTo>
                    <a:pt x="62" y="212"/>
                  </a:lnTo>
                  <a:lnTo>
                    <a:pt x="40" y="206"/>
                  </a:lnTo>
                  <a:lnTo>
                    <a:pt x="20" y="196"/>
                  </a:lnTo>
                  <a:lnTo>
                    <a:pt x="12" y="190"/>
                  </a:lnTo>
                  <a:lnTo>
                    <a:pt x="6" y="184"/>
                  </a:lnTo>
                  <a:lnTo>
                    <a:pt x="2" y="160"/>
                  </a:lnTo>
                  <a:lnTo>
                    <a:pt x="0" y="132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8" y="88"/>
                  </a:lnTo>
                  <a:lnTo>
                    <a:pt x="26" y="82"/>
                  </a:lnTo>
                  <a:lnTo>
                    <a:pt x="36" y="78"/>
                  </a:lnTo>
                  <a:lnTo>
                    <a:pt x="44" y="74"/>
                  </a:lnTo>
                  <a:lnTo>
                    <a:pt x="46" y="36"/>
                  </a:lnTo>
                  <a:lnTo>
                    <a:pt x="52" y="32"/>
                  </a:lnTo>
                  <a:lnTo>
                    <a:pt x="56" y="30"/>
                  </a:lnTo>
                  <a:lnTo>
                    <a:pt x="66" y="32"/>
                  </a:lnTo>
                  <a:lnTo>
                    <a:pt x="76" y="34"/>
                  </a:lnTo>
                  <a:lnTo>
                    <a:pt x="84" y="34"/>
                  </a:lnTo>
                  <a:lnTo>
                    <a:pt x="90" y="34"/>
                  </a:lnTo>
                  <a:lnTo>
                    <a:pt x="142" y="6"/>
                  </a:lnTo>
                  <a:lnTo>
                    <a:pt x="234" y="0"/>
                  </a:lnTo>
                  <a:lnTo>
                    <a:pt x="242" y="4"/>
                  </a:lnTo>
                  <a:lnTo>
                    <a:pt x="250" y="10"/>
                  </a:lnTo>
                  <a:lnTo>
                    <a:pt x="258" y="20"/>
                  </a:lnTo>
                  <a:lnTo>
                    <a:pt x="266" y="32"/>
                  </a:lnTo>
                  <a:lnTo>
                    <a:pt x="266" y="52"/>
                  </a:lnTo>
                  <a:lnTo>
                    <a:pt x="262" y="60"/>
                  </a:lnTo>
                  <a:lnTo>
                    <a:pt x="258" y="68"/>
                  </a:lnTo>
                  <a:lnTo>
                    <a:pt x="236" y="100"/>
                  </a:lnTo>
                  <a:lnTo>
                    <a:pt x="226" y="116"/>
                  </a:lnTo>
                  <a:lnTo>
                    <a:pt x="218" y="134"/>
                  </a:lnTo>
                  <a:lnTo>
                    <a:pt x="212" y="148"/>
                  </a:lnTo>
                  <a:lnTo>
                    <a:pt x="208" y="158"/>
                  </a:lnTo>
                  <a:lnTo>
                    <a:pt x="202" y="166"/>
                  </a:lnTo>
                  <a:lnTo>
                    <a:pt x="178" y="178"/>
                  </a:lnTo>
                  <a:lnTo>
                    <a:pt x="156" y="192"/>
                  </a:lnTo>
                  <a:lnTo>
                    <a:pt x="116" y="218"/>
                  </a:lnTo>
                  <a:lnTo>
                    <a:pt x="88" y="22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3" name="Freeform 8"/>
            <p:cNvSpPr>
              <a:spLocks/>
            </p:cNvSpPr>
            <p:nvPr/>
          </p:nvSpPr>
          <p:spPr bwMode="auto">
            <a:xfrm>
              <a:off x="5506810" y="6535963"/>
              <a:ext cx="387350" cy="320675"/>
            </a:xfrm>
            <a:custGeom>
              <a:avLst/>
              <a:gdLst>
                <a:gd name="T0" fmla="*/ 82 w 244"/>
                <a:gd name="T1" fmla="*/ 202 h 202"/>
                <a:gd name="T2" fmla="*/ 82 w 244"/>
                <a:gd name="T3" fmla="*/ 202 h 202"/>
                <a:gd name="T4" fmla="*/ 22 w 244"/>
                <a:gd name="T5" fmla="*/ 182 h 202"/>
                <a:gd name="T6" fmla="*/ 22 w 244"/>
                <a:gd name="T7" fmla="*/ 182 h 202"/>
                <a:gd name="T8" fmla="*/ 12 w 244"/>
                <a:gd name="T9" fmla="*/ 174 h 202"/>
                <a:gd name="T10" fmla="*/ 6 w 244"/>
                <a:gd name="T11" fmla="*/ 166 h 202"/>
                <a:gd name="T12" fmla="*/ 0 w 244"/>
                <a:gd name="T13" fmla="*/ 158 h 202"/>
                <a:gd name="T14" fmla="*/ 0 w 244"/>
                <a:gd name="T15" fmla="*/ 150 h 202"/>
                <a:gd name="T16" fmla="*/ 0 w 244"/>
                <a:gd name="T17" fmla="*/ 132 h 202"/>
                <a:gd name="T18" fmla="*/ 0 w 244"/>
                <a:gd name="T19" fmla="*/ 114 h 202"/>
                <a:gd name="T20" fmla="*/ 0 w 244"/>
                <a:gd name="T21" fmla="*/ 114 h 202"/>
                <a:gd name="T22" fmla="*/ 2 w 244"/>
                <a:gd name="T23" fmla="*/ 94 h 202"/>
                <a:gd name="T24" fmla="*/ 4 w 244"/>
                <a:gd name="T25" fmla="*/ 90 h 202"/>
                <a:gd name="T26" fmla="*/ 6 w 244"/>
                <a:gd name="T27" fmla="*/ 86 h 202"/>
                <a:gd name="T28" fmla="*/ 8 w 244"/>
                <a:gd name="T29" fmla="*/ 84 h 202"/>
                <a:gd name="T30" fmla="*/ 14 w 244"/>
                <a:gd name="T31" fmla="*/ 82 h 202"/>
                <a:gd name="T32" fmla="*/ 30 w 244"/>
                <a:gd name="T33" fmla="*/ 78 h 202"/>
                <a:gd name="T34" fmla="*/ 30 w 244"/>
                <a:gd name="T35" fmla="*/ 78 h 202"/>
                <a:gd name="T36" fmla="*/ 42 w 244"/>
                <a:gd name="T37" fmla="*/ 68 h 202"/>
                <a:gd name="T38" fmla="*/ 42 w 244"/>
                <a:gd name="T39" fmla="*/ 68 h 202"/>
                <a:gd name="T40" fmla="*/ 44 w 244"/>
                <a:gd name="T41" fmla="*/ 32 h 202"/>
                <a:gd name="T42" fmla="*/ 44 w 244"/>
                <a:gd name="T43" fmla="*/ 32 h 202"/>
                <a:gd name="T44" fmla="*/ 48 w 244"/>
                <a:gd name="T45" fmla="*/ 30 h 202"/>
                <a:gd name="T46" fmla="*/ 48 w 244"/>
                <a:gd name="T47" fmla="*/ 30 h 202"/>
                <a:gd name="T48" fmla="*/ 64 w 244"/>
                <a:gd name="T49" fmla="*/ 34 h 202"/>
                <a:gd name="T50" fmla="*/ 74 w 244"/>
                <a:gd name="T51" fmla="*/ 34 h 202"/>
                <a:gd name="T52" fmla="*/ 84 w 244"/>
                <a:gd name="T53" fmla="*/ 34 h 202"/>
                <a:gd name="T54" fmla="*/ 84 w 244"/>
                <a:gd name="T55" fmla="*/ 34 h 202"/>
                <a:gd name="T56" fmla="*/ 134 w 244"/>
                <a:gd name="T57" fmla="*/ 6 h 202"/>
                <a:gd name="T58" fmla="*/ 134 w 244"/>
                <a:gd name="T59" fmla="*/ 6 h 202"/>
                <a:gd name="T60" fmla="*/ 218 w 244"/>
                <a:gd name="T61" fmla="*/ 0 h 202"/>
                <a:gd name="T62" fmla="*/ 218 w 244"/>
                <a:gd name="T63" fmla="*/ 0 h 202"/>
                <a:gd name="T64" fmla="*/ 224 w 244"/>
                <a:gd name="T65" fmla="*/ 4 h 202"/>
                <a:gd name="T66" fmla="*/ 234 w 244"/>
                <a:gd name="T67" fmla="*/ 12 h 202"/>
                <a:gd name="T68" fmla="*/ 238 w 244"/>
                <a:gd name="T69" fmla="*/ 16 h 202"/>
                <a:gd name="T70" fmla="*/ 240 w 244"/>
                <a:gd name="T71" fmla="*/ 22 h 202"/>
                <a:gd name="T72" fmla="*/ 244 w 244"/>
                <a:gd name="T73" fmla="*/ 28 h 202"/>
                <a:gd name="T74" fmla="*/ 244 w 244"/>
                <a:gd name="T75" fmla="*/ 36 h 202"/>
                <a:gd name="T76" fmla="*/ 244 w 244"/>
                <a:gd name="T77" fmla="*/ 36 h 202"/>
                <a:gd name="T78" fmla="*/ 232 w 244"/>
                <a:gd name="T79" fmla="*/ 56 h 202"/>
                <a:gd name="T80" fmla="*/ 224 w 244"/>
                <a:gd name="T81" fmla="*/ 66 h 202"/>
                <a:gd name="T82" fmla="*/ 216 w 244"/>
                <a:gd name="T83" fmla="*/ 74 h 202"/>
                <a:gd name="T84" fmla="*/ 216 w 244"/>
                <a:gd name="T85" fmla="*/ 74 h 202"/>
                <a:gd name="T86" fmla="*/ 210 w 244"/>
                <a:gd name="T87" fmla="*/ 90 h 202"/>
                <a:gd name="T88" fmla="*/ 202 w 244"/>
                <a:gd name="T89" fmla="*/ 106 h 202"/>
                <a:gd name="T90" fmla="*/ 194 w 244"/>
                <a:gd name="T91" fmla="*/ 122 h 202"/>
                <a:gd name="T92" fmla="*/ 188 w 244"/>
                <a:gd name="T93" fmla="*/ 142 h 202"/>
                <a:gd name="T94" fmla="*/ 188 w 244"/>
                <a:gd name="T95" fmla="*/ 142 h 202"/>
                <a:gd name="T96" fmla="*/ 98 w 244"/>
                <a:gd name="T97" fmla="*/ 198 h 202"/>
                <a:gd name="T98" fmla="*/ 98 w 244"/>
                <a:gd name="T99" fmla="*/ 198 h 202"/>
                <a:gd name="T100" fmla="*/ 90 w 244"/>
                <a:gd name="T101" fmla="*/ 200 h 202"/>
                <a:gd name="T102" fmla="*/ 82 w 244"/>
                <a:gd name="T103" fmla="*/ 202 h 202"/>
                <a:gd name="T104" fmla="*/ 82 w 244"/>
                <a:gd name="T105" fmla="*/ 202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4" h="202">
                  <a:moveTo>
                    <a:pt x="82" y="202"/>
                  </a:moveTo>
                  <a:lnTo>
                    <a:pt x="82" y="202"/>
                  </a:lnTo>
                  <a:lnTo>
                    <a:pt x="22" y="182"/>
                  </a:lnTo>
                  <a:lnTo>
                    <a:pt x="12" y="174"/>
                  </a:lnTo>
                  <a:lnTo>
                    <a:pt x="6" y="166"/>
                  </a:lnTo>
                  <a:lnTo>
                    <a:pt x="0" y="158"/>
                  </a:lnTo>
                  <a:lnTo>
                    <a:pt x="0" y="150"/>
                  </a:lnTo>
                  <a:lnTo>
                    <a:pt x="0" y="132"/>
                  </a:lnTo>
                  <a:lnTo>
                    <a:pt x="0" y="114"/>
                  </a:lnTo>
                  <a:lnTo>
                    <a:pt x="2" y="94"/>
                  </a:lnTo>
                  <a:lnTo>
                    <a:pt x="4" y="90"/>
                  </a:lnTo>
                  <a:lnTo>
                    <a:pt x="6" y="86"/>
                  </a:lnTo>
                  <a:lnTo>
                    <a:pt x="8" y="84"/>
                  </a:lnTo>
                  <a:lnTo>
                    <a:pt x="14" y="82"/>
                  </a:lnTo>
                  <a:lnTo>
                    <a:pt x="30" y="78"/>
                  </a:lnTo>
                  <a:lnTo>
                    <a:pt x="42" y="68"/>
                  </a:lnTo>
                  <a:lnTo>
                    <a:pt x="44" y="32"/>
                  </a:lnTo>
                  <a:lnTo>
                    <a:pt x="48" y="30"/>
                  </a:lnTo>
                  <a:lnTo>
                    <a:pt x="64" y="34"/>
                  </a:lnTo>
                  <a:lnTo>
                    <a:pt x="74" y="34"/>
                  </a:lnTo>
                  <a:lnTo>
                    <a:pt x="84" y="34"/>
                  </a:lnTo>
                  <a:lnTo>
                    <a:pt x="134" y="6"/>
                  </a:lnTo>
                  <a:lnTo>
                    <a:pt x="218" y="0"/>
                  </a:lnTo>
                  <a:lnTo>
                    <a:pt x="224" y="4"/>
                  </a:lnTo>
                  <a:lnTo>
                    <a:pt x="234" y="12"/>
                  </a:lnTo>
                  <a:lnTo>
                    <a:pt x="238" y="16"/>
                  </a:lnTo>
                  <a:lnTo>
                    <a:pt x="240" y="22"/>
                  </a:lnTo>
                  <a:lnTo>
                    <a:pt x="244" y="28"/>
                  </a:lnTo>
                  <a:lnTo>
                    <a:pt x="244" y="36"/>
                  </a:lnTo>
                  <a:lnTo>
                    <a:pt x="232" y="56"/>
                  </a:lnTo>
                  <a:lnTo>
                    <a:pt x="224" y="66"/>
                  </a:lnTo>
                  <a:lnTo>
                    <a:pt x="216" y="74"/>
                  </a:lnTo>
                  <a:lnTo>
                    <a:pt x="210" y="90"/>
                  </a:lnTo>
                  <a:lnTo>
                    <a:pt x="202" y="106"/>
                  </a:lnTo>
                  <a:lnTo>
                    <a:pt x="194" y="122"/>
                  </a:lnTo>
                  <a:lnTo>
                    <a:pt x="188" y="142"/>
                  </a:lnTo>
                  <a:lnTo>
                    <a:pt x="98" y="198"/>
                  </a:lnTo>
                  <a:lnTo>
                    <a:pt x="90" y="200"/>
                  </a:lnTo>
                  <a:lnTo>
                    <a:pt x="82" y="20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5661025" y="5511800"/>
              <a:ext cx="1244600" cy="955675"/>
            </a:xfrm>
            <a:custGeom>
              <a:avLst/>
              <a:gdLst>
                <a:gd name="T0" fmla="*/ 40 w 784"/>
                <a:gd name="T1" fmla="*/ 590 h 602"/>
                <a:gd name="T2" fmla="*/ 0 w 784"/>
                <a:gd name="T3" fmla="*/ 520 h 602"/>
                <a:gd name="T4" fmla="*/ 8 w 784"/>
                <a:gd name="T5" fmla="*/ 486 h 602"/>
                <a:gd name="T6" fmla="*/ 26 w 784"/>
                <a:gd name="T7" fmla="*/ 440 h 602"/>
                <a:gd name="T8" fmla="*/ 66 w 784"/>
                <a:gd name="T9" fmla="*/ 396 h 602"/>
                <a:gd name="T10" fmla="*/ 124 w 784"/>
                <a:gd name="T11" fmla="*/ 342 h 602"/>
                <a:gd name="T12" fmla="*/ 184 w 784"/>
                <a:gd name="T13" fmla="*/ 276 h 602"/>
                <a:gd name="T14" fmla="*/ 214 w 784"/>
                <a:gd name="T15" fmla="*/ 230 h 602"/>
                <a:gd name="T16" fmla="*/ 218 w 784"/>
                <a:gd name="T17" fmla="*/ 196 h 602"/>
                <a:gd name="T18" fmla="*/ 248 w 784"/>
                <a:gd name="T19" fmla="*/ 164 h 602"/>
                <a:gd name="T20" fmla="*/ 254 w 784"/>
                <a:gd name="T21" fmla="*/ 96 h 602"/>
                <a:gd name="T22" fmla="*/ 264 w 784"/>
                <a:gd name="T23" fmla="*/ 60 h 602"/>
                <a:gd name="T24" fmla="*/ 298 w 784"/>
                <a:gd name="T25" fmla="*/ 36 h 602"/>
                <a:gd name="T26" fmla="*/ 352 w 784"/>
                <a:gd name="T27" fmla="*/ 68 h 602"/>
                <a:gd name="T28" fmla="*/ 360 w 784"/>
                <a:gd name="T29" fmla="*/ 32 h 602"/>
                <a:gd name="T30" fmla="*/ 346 w 784"/>
                <a:gd name="T31" fmla="*/ 8 h 602"/>
                <a:gd name="T32" fmla="*/ 454 w 784"/>
                <a:gd name="T33" fmla="*/ 10 h 602"/>
                <a:gd name="T34" fmla="*/ 506 w 784"/>
                <a:gd name="T35" fmla="*/ 0 h 602"/>
                <a:gd name="T36" fmla="*/ 518 w 784"/>
                <a:gd name="T37" fmla="*/ 20 h 602"/>
                <a:gd name="T38" fmla="*/ 478 w 784"/>
                <a:gd name="T39" fmla="*/ 82 h 602"/>
                <a:gd name="T40" fmla="*/ 500 w 784"/>
                <a:gd name="T41" fmla="*/ 96 h 602"/>
                <a:gd name="T42" fmla="*/ 580 w 784"/>
                <a:gd name="T43" fmla="*/ 72 h 602"/>
                <a:gd name="T44" fmla="*/ 612 w 784"/>
                <a:gd name="T45" fmla="*/ 84 h 602"/>
                <a:gd name="T46" fmla="*/ 668 w 784"/>
                <a:gd name="T47" fmla="*/ 58 h 602"/>
                <a:gd name="T48" fmla="*/ 710 w 784"/>
                <a:gd name="T49" fmla="*/ 56 h 602"/>
                <a:gd name="T50" fmla="*/ 784 w 784"/>
                <a:gd name="T51" fmla="*/ 152 h 602"/>
                <a:gd name="T52" fmla="*/ 752 w 784"/>
                <a:gd name="T53" fmla="*/ 174 h 602"/>
                <a:gd name="T54" fmla="*/ 728 w 784"/>
                <a:gd name="T55" fmla="*/ 196 h 602"/>
                <a:gd name="T56" fmla="*/ 728 w 784"/>
                <a:gd name="T57" fmla="*/ 224 h 602"/>
                <a:gd name="T58" fmla="*/ 704 w 784"/>
                <a:gd name="T59" fmla="*/ 242 h 602"/>
                <a:gd name="T60" fmla="*/ 634 w 784"/>
                <a:gd name="T61" fmla="*/ 282 h 602"/>
                <a:gd name="T62" fmla="*/ 606 w 784"/>
                <a:gd name="T63" fmla="*/ 296 h 602"/>
                <a:gd name="T64" fmla="*/ 582 w 784"/>
                <a:gd name="T65" fmla="*/ 288 h 602"/>
                <a:gd name="T66" fmla="*/ 556 w 784"/>
                <a:gd name="T67" fmla="*/ 304 h 602"/>
                <a:gd name="T68" fmla="*/ 544 w 784"/>
                <a:gd name="T69" fmla="*/ 292 h 602"/>
                <a:gd name="T70" fmla="*/ 526 w 784"/>
                <a:gd name="T71" fmla="*/ 294 h 602"/>
                <a:gd name="T72" fmla="*/ 516 w 784"/>
                <a:gd name="T73" fmla="*/ 326 h 602"/>
                <a:gd name="T74" fmla="*/ 498 w 784"/>
                <a:gd name="T75" fmla="*/ 338 h 602"/>
                <a:gd name="T76" fmla="*/ 478 w 784"/>
                <a:gd name="T77" fmla="*/ 342 h 602"/>
                <a:gd name="T78" fmla="*/ 468 w 784"/>
                <a:gd name="T79" fmla="*/ 326 h 602"/>
                <a:gd name="T80" fmla="*/ 436 w 784"/>
                <a:gd name="T81" fmla="*/ 302 h 602"/>
                <a:gd name="T82" fmla="*/ 408 w 784"/>
                <a:gd name="T83" fmla="*/ 330 h 602"/>
                <a:gd name="T84" fmla="*/ 374 w 784"/>
                <a:gd name="T85" fmla="*/ 368 h 602"/>
                <a:gd name="T86" fmla="*/ 350 w 784"/>
                <a:gd name="T87" fmla="*/ 394 h 602"/>
                <a:gd name="T88" fmla="*/ 306 w 784"/>
                <a:gd name="T89" fmla="*/ 418 h 602"/>
                <a:gd name="T90" fmla="*/ 270 w 784"/>
                <a:gd name="T91" fmla="*/ 422 h 602"/>
                <a:gd name="T92" fmla="*/ 256 w 784"/>
                <a:gd name="T93" fmla="*/ 438 h 602"/>
                <a:gd name="T94" fmla="*/ 218 w 784"/>
                <a:gd name="T95" fmla="*/ 432 h 602"/>
                <a:gd name="T96" fmla="*/ 140 w 784"/>
                <a:gd name="T97" fmla="*/ 462 h 602"/>
                <a:gd name="T98" fmla="*/ 92 w 784"/>
                <a:gd name="T99" fmla="*/ 474 h 602"/>
                <a:gd name="T100" fmla="*/ 76 w 784"/>
                <a:gd name="T101" fmla="*/ 510 h 602"/>
                <a:gd name="T102" fmla="*/ 52 w 784"/>
                <a:gd name="T103" fmla="*/ 542 h 602"/>
                <a:gd name="T104" fmla="*/ 78 w 784"/>
                <a:gd name="T105" fmla="*/ 566 h 602"/>
                <a:gd name="T106" fmla="*/ 86 w 784"/>
                <a:gd name="T107" fmla="*/ 590 h 602"/>
                <a:gd name="T108" fmla="*/ 54 w 784"/>
                <a:gd name="T109" fmla="*/ 602 h 6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84" h="602">
                  <a:moveTo>
                    <a:pt x="54" y="602"/>
                  </a:moveTo>
                  <a:lnTo>
                    <a:pt x="54" y="602"/>
                  </a:lnTo>
                  <a:lnTo>
                    <a:pt x="46" y="596"/>
                  </a:lnTo>
                  <a:lnTo>
                    <a:pt x="40" y="590"/>
                  </a:lnTo>
                  <a:lnTo>
                    <a:pt x="34" y="580"/>
                  </a:lnTo>
                  <a:lnTo>
                    <a:pt x="28" y="558"/>
                  </a:lnTo>
                  <a:lnTo>
                    <a:pt x="0" y="520"/>
                  </a:lnTo>
                  <a:lnTo>
                    <a:pt x="0" y="502"/>
                  </a:lnTo>
                  <a:lnTo>
                    <a:pt x="2" y="492"/>
                  </a:lnTo>
                  <a:lnTo>
                    <a:pt x="8" y="486"/>
                  </a:lnTo>
                  <a:lnTo>
                    <a:pt x="18" y="478"/>
                  </a:lnTo>
                  <a:lnTo>
                    <a:pt x="22" y="450"/>
                  </a:lnTo>
                  <a:lnTo>
                    <a:pt x="26" y="440"/>
                  </a:lnTo>
                  <a:lnTo>
                    <a:pt x="30" y="430"/>
                  </a:lnTo>
                  <a:lnTo>
                    <a:pt x="36" y="422"/>
                  </a:lnTo>
                  <a:lnTo>
                    <a:pt x="44" y="414"/>
                  </a:lnTo>
                  <a:lnTo>
                    <a:pt x="66" y="396"/>
                  </a:lnTo>
                  <a:lnTo>
                    <a:pt x="94" y="366"/>
                  </a:lnTo>
                  <a:lnTo>
                    <a:pt x="108" y="354"/>
                  </a:lnTo>
                  <a:lnTo>
                    <a:pt x="124" y="342"/>
                  </a:lnTo>
                  <a:lnTo>
                    <a:pt x="154" y="306"/>
                  </a:lnTo>
                  <a:lnTo>
                    <a:pt x="184" y="276"/>
                  </a:lnTo>
                  <a:lnTo>
                    <a:pt x="196" y="266"/>
                  </a:lnTo>
                  <a:lnTo>
                    <a:pt x="204" y="256"/>
                  </a:lnTo>
                  <a:lnTo>
                    <a:pt x="210" y="244"/>
                  </a:lnTo>
                  <a:lnTo>
                    <a:pt x="214" y="230"/>
                  </a:lnTo>
                  <a:lnTo>
                    <a:pt x="214" y="214"/>
                  </a:lnTo>
                  <a:lnTo>
                    <a:pt x="216" y="204"/>
                  </a:lnTo>
                  <a:lnTo>
                    <a:pt x="218" y="196"/>
                  </a:lnTo>
                  <a:lnTo>
                    <a:pt x="222" y="190"/>
                  </a:lnTo>
                  <a:lnTo>
                    <a:pt x="232" y="180"/>
                  </a:lnTo>
                  <a:lnTo>
                    <a:pt x="240" y="174"/>
                  </a:lnTo>
                  <a:lnTo>
                    <a:pt x="248" y="164"/>
                  </a:lnTo>
                  <a:lnTo>
                    <a:pt x="244" y="106"/>
                  </a:lnTo>
                  <a:lnTo>
                    <a:pt x="254" y="96"/>
                  </a:lnTo>
                  <a:lnTo>
                    <a:pt x="260" y="84"/>
                  </a:lnTo>
                  <a:lnTo>
                    <a:pt x="262" y="72"/>
                  </a:lnTo>
                  <a:lnTo>
                    <a:pt x="264" y="60"/>
                  </a:lnTo>
                  <a:lnTo>
                    <a:pt x="278" y="36"/>
                  </a:lnTo>
                  <a:lnTo>
                    <a:pt x="298" y="36"/>
                  </a:lnTo>
                  <a:lnTo>
                    <a:pt x="332" y="68"/>
                  </a:lnTo>
                  <a:lnTo>
                    <a:pt x="352" y="68"/>
                  </a:lnTo>
                  <a:lnTo>
                    <a:pt x="354" y="64"/>
                  </a:lnTo>
                  <a:lnTo>
                    <a:pt x="356" y="60"/>
                  </a:lnTo>
                  <a:lnTo>
                    <a:pt x="358" y="48"/>
                  </a:lnTo>
                  <a:lnTo>
                    <a:pt x="360" y="32"/>
                  </a:lnTo>
                  <a:lnTo>
                    <a:pt x="340" y="10"/>
                  </a:lnTo>
                  <a:lnTo>
                    <a:pt x="346" y="8"/>
                  </a:lnTo>
                  <a:lnTo>
                    <a:pt x="442" y="8"/>
                  </a:lnTo>
                  <a:lnTo>
                    <a:pt x="454" y="10"/>
                  </a:lnTo>
                  <a:lnTo>
                    <a:pt x="472" y="10"/>
                  </a:lnTo>
                  <a:lnTo>
                    <a:pt x="490" y="8"/>
                  </a:lnTo>
                  <a:lnTo>
                    <a:pt x="500" y="4"/>
                  </a:lnTo>
                  <a:lnTo>
                    <a:pt x="506" y="0"/>
                  </a:lnTo>
                  <a:lnTo>
                    <a:pt x="518" y="0"/>
                  </a:lnTo>
                  <a:lnTo>
                    <a:pt x="518" y="20"/>
                  </a:lnTo>
                  <a:lnTo>
                    <a:pt x="476" y="68"/>
                  </a:lnTo>
                  <a:lnTo>
                    <a:pt x="478" y="82"/>
                  </a:lnTo>
                  <a:lnTo>
                    <a:pt x="482" y="88"/>
                  </a:lnTo>
                  <a:lnTo>
                    <a:pt x="486" y="92"/>
                  </a:lnTo>
                  <a:lnTo>
                    <a:pt x="492" y="94"/>
                  </a:lnTo>
                  <a:lnTo>
                    <a:pt x="500" y="96"/>
                  </a:lnTo>
                  <a:lnTo>
                    <a:pt x="524" y="98"/>
                  </a:lnTo>
                  <a:lnTo>
                    <a:pt x="580" y="72"/>
                  </a:lnTo>
                  <a:lnTo>
                    <a:pt x="600" y="72"/>
                  </a:lnTo>
                  <a:lnTo>
                    <a:pt x="612" y="84"/>
                  </a:lnTo>
                  <a:lnTo>
                    <a:pt x="624" y="82"/>
                  </a:lnTo>
                  <a:lnTo>
                    <a:pt x="634" y="78"/>
                  </a:lnTo>
                  <a:lnTo>
                    <a:pt x="656" y="64"/>
                  </a:lnTo>
                  <a:lnTo>
                    <a:pt x="668" y="58"/>
                  </a:lnTo>
                  <a:lnTo>
                    <a:pt x="680" y="54"/>
                  </a:lnTo>
                  <a:lnTo>
                    <a:pt x="694" y="52"/>
                  </a:lnTo>
                  <a:lnTo>
                    <a:pt x="710" y="56"/>
                  </a:lnTo>
                  <a:lnTo>
                    <a:pt x="740" y="92"/>
                  </a:lnTo>
                  <a:lnTo>
                    <a:pt x="784" y="152"/>
                  </a:lnTo>
                  <a:lnTo>
                    <a:pt x="784" y="168"/>
                  </a:lnTo>
                  <a:lnTo>
                    <a:pt x="764" y="170"/>
                  </a:lnTo>
                  <a:lnTo>
                    <a:pt x="752" y="174"/>
                  </a:lnTo>
                  <a:lnTo>
                    <a:pt x="746" y="180"/>
                  </a:lnTo>
                  <a:lnTo>
                    <a:pt x="740" y="186"/>
                  </a:lnTo>
                  <a:lnTo>
                    <a:pt x="728" y="196"/>
                  </a:lnTo>
                  <a:lnTo>
                    <a:pt x="724" y="200"/>
                  </a:lnTo>
                  <a:lnTo>
                    <a:pt x="722" y="208"/>
                  </a:lnTo>
                  <a:lnTo>
                    <a:pt x="722" y="214"/>
                  </a:lnTo>
                  <a:lnTo>
                    <a:pt x="728" y="224"/>
                  </a:lnTo>
                  <a:lnTo>
                    <a:pt x="728" y="230"/>
                  </a:lnTo>
                  <a:lnTo>
                    <a:pt x="704" y="242"/>
                  </a:lnTo>
                  <a:lnTo>
                    <a:pt x="680" y="256"/>
                  </a:lnTo>
                  <a:lnTo>
                    <a:pt x="656" y="270"/>
                  </a:lnTo>
                  <a:lnTo>
                    <a:pt x="634" y="282"/>
                  </a:lnTo>
                  <a:lnTo>
                    <a:pt x="618" y="298"/>
                  </a:lnTo>
                  <a:lnTo>
                    <a:pt x="612" y="298"/>
                  </a:lnTo>
                  <a:lnTo>
                    <a:pt x="606" y="296"/>
                  </a:lnTo>
                  <a:lnTo>
                    <a:pt x="602" y="292"/>
                  </a:lnTo>
                  <a:lnTo>
                    <a:pt x="600" y="288"/>
                  </a:lnTo>
                  <a:lnTo>
                    <a:pt x="582" y="288"/>
                  </a:lnTo>
                  <a:lnTo>
                    <a:pt x="570" y="304"/>
                  </a:lnTo>
                  <a:lnTo>
                    <a:pt x="556" y="304"/>
                  </a:lnTo>
                  <a:lnTo>
                    <a:pt x="552" y="298"/>
                  </a:lnTo>
                  <a:lnTo>
                    <a:pt x="548" y="294"/>
                  </a:lnTo>
                  <a:lnTo>
                    <a:pt x="544" y="292"/>
                  </a:lnTo>
                  <a:lnTo>
                    <a:pt x="540" y="292"/>
                  </a:lnTo>
                  <a:lnTo>
                    <a:pt x="534" y="292"/>
                  </a:lnTo>
                  <a:lnTo>
                    <a:pt x="526" y="294"/>
                  </a:lnTo>
                  <a:lnTo>
                    <a:pt x="526" y="318"/>
                  </a:lnTo>
                  <a:lnTo>
                    <a:pt x="520" y="322"/>
                  </a:lnTo>
                  <a:lnTo>
                    <a:pt x="516" y="326"/>
                  </a:lnTo>
                  <a:lnTo>
                    <a:pt x="508" y="328"/>
                  </a:lnTo>
                  <a:lnTo>
                    <a:pt x="504" y="328"/>
                  </a:lnTo>
                  <a:lnTo>
                    <a:pt x="500" y="332"/>
                  </a:lnTo>
                  <a:lnTo>
                    <a:pt x="498" y="338"/>
                  </a:lnTo>
                  <a:lnTo>
                    <a:pt x="494" y="346"/>
                  </a:lnTo>
                  <a:lnTo>
                    <a:pt x="482" y="344"/>
                  </a:lnTo>
                  <a:lnTo>
                    <a:pt x="478" y="342"/>
                  </a:lnTo>
                  <a:lnTo>
                    <a:pt x="476" y="340"/>
                  </a:lnTo>
                  <a:lnTo>
                    <a:pt x="472" y="334"/>
                  </a:lnTo>
                  <a:lnTo>
                    <a:pt x="468" y="326"/>
                  </a:lnTo>
                  <a:lnTo>
                    <a:pt x="462" y="326"/>
                  </a:lnTo>
                  <a:lnTo>
                    <a:pt x="436" y="302"/>
                  </a:lnTo>
                  <a:lnTo>
                    <a:pt x="420" y="302"/>
                  </a:lnTo>
                  <a:lnTo>
                    <a:pt x="414" y="314"/>
                  </a:lnTo>
                  <a:lnTo>
                    <a:pt x="408" y="330"/>
                  </a:lnTo>
                  <a:lnTo>
                    <a:pt x="388" y="362"/>
                  </a:lnTo>
                  <a:lnTo>
                    <a:pt x="374" y="368"/>
                  </a:lnTo>
                  <a:lnTo>
                    <a:pt x="366" y="374"/>
                  </a:lnTo>
                  <a:lnTo>
                    <a:pt x="358" y="382"/>
                  </a:lnTo>
                  <a:lnTo>
                    <a:pt x="350" y="394"/>
                  </a:lnTo>
                  <a:lnTo>
                    <a:pt x="338" y="396"/>
                  </a:lnTo>
                  <a:lnTo>
                    <a:pt x="328" y="398"/>
                  </a:lnTo>
                  <a:lnTo>
                    <a:pt x="306" y="418"/>
                  </a:lnTo>
                  <a:lnTo>
                    <a:pt x="290" y="418"/>
                  </a:lnTo>
                  <a:lnTo>
                    <a:pt x="278" y="420"/>
                  </a:lnTo>
                  <a:lnTo>
                    <a:pt x="270" y="422"/>
                  </a:lnTo>
                  <a:lnTo>
                    <a:pt x="262" y="426"/>
                  </a:lnTo>
                  <a:lnTo>
                    <a:pt x="256" y="438"/>
                  </a:lnTo>
                  <a:lnTo>
                    <a:pt x="244" y="438"/>
                  </a:lnTo>
                  <a:lnTo>
                    <a:pt x="228" y="432"/>
                  </a:lnTo>
                  <a:lnTo>
                    <a:pt x="218" y="432"/>
                  </a:lnTo>
                  <a:lnTo>
                    <a:pt x="210" y="436"/>
                  </a:lnTo>
                  <a:lnTo>
                    <a:pt x="198" y="440"/>
                  </a:lnTo>
                  <a:lnTo>
                    <a:pt x="140" y="462"/>
                  </a:lnTo>
                  <a:lnTo>
                    <a:pt x="120" y="464"/>
                  </a:lnTo>
                  <a:lnTo>
                    <a:pt x="104" y="466"/>
                  </a:lnTo>
                  <a:lnTo>
                    <a:pt x="92" y="474"/>
                  </a:lnTo>
                  <a:lnTo>
                    <a:pt x="78" y="486"/>
                  </a:lnTo>
                  <a:lnTo>
                    <a:pt x="76" y="510"/>
                  </a:lnTo>
                  <a:lnTo>
                    <a:pt x="64" y="514"/>
                  </a:lnTo>
                  <a:lnTo>
                    <a:pt x="56" y="520"/>
                  </a:lnTo>
                  <a:lnTo>
                    <a:pt x="52" y="528"/>
                  </a:lnTo>
                  <a:lnTo>
                    <a:pt x="52" y="542"/>
                  </a:lnTo>
                  <a:lnTo>
                    <a:pt x="60" y="548"/>
                  </a:lnTo>
                  <a:lnTo>
                    <a:pt x="72" y="558"/>
                  </a:lnTo>
                  <a:lnTo>
                    <a:pt x="78" y="566"/>
                  </a:lnTo>
                  <a:lnTo>
                    <a:pt x="82" y="572"/>
                  </a:lnTo>
                  <a:lnTo>
                    <a:pt x="86" y="580"/>
                  </a:lnTo>
                  <a:lnTo>
                    <a:pt x="86" y="590"/>
                  </a:lnTo>
                  <a:lnTo>
                    <a:pt x="78" y="594"/>
                  </a:lnTo>
                  <a:lnTo>
                    <a:pt x="68" y="598"/>
                  </a:lnTo>
                  <a:lnTo>
                    <a:pt x="54" y="60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3673475" y="4854575"/>
              <a:ext cx="1400175" cy="1479550"/>
            </a:xfrm>
            <a:custGeom>
              <a:avLst/>
              <a:gdLst>
                <a:gd name="T0" fmla="*/ 356 w 882"/>
                <a:gd name="T1" fmla="*/ 898 h 932"/>
                <a:gd name="T2" fmla="*/ 352 w 882"/>
                <a:gd name="T3" fmla="*/ 844 h 932"/>
                <a:gd name="T4" fmla="*/ 310 w 882"/>
                <a:gd name="T5" fmla="*/ 844 h 932"/>
                <a:gd name="T6" fmla="*/ 246 w 882"/>
                <a:gd name="T7" fmla="*/ 840 h 932"/>
                <a:gd name="T8" fmla="*/ 208 w 882"/>
                <a:gd name="T9" fmla="*/ 800 h 932"/>
                <a:gd name="T10" fmla="*/ 164 w 882"/>
                <a:gd name="T11" fmla="*/ 782 h 932"/>
                <a:gd name="T12" fmla="*/ 166 w 882"/>
                <a:gd name="T13" fmla="*/ 724 h 932"/>
                <a:gd name="T14" fmla="*/ 138 w 882"/>
                <a:gd name="T15" fmla="*/ 676 h 932"/>
                <a:gd name="T16" fmla="*/ 114 w 882"/>
                <a:gd name="T17" fmla="*/ 616 h 932"/>
                <a:gd name="T18" fmla="*/ 88 w 882"/>
                <a:gd name="T19" fmla="*/ 564 h 932"/>
                <a:gd name="T20" fmla="*/ 16 w 882"/>
                <a:gd name="T21" fmla="*/ 578 h 932"/>
                <a:gd name="T22" fmla="*/ 0 w 882"/>
                <a:gd name="T23" fmla="*/ 490 h 932"/>
                <a:gd name="T24" fmla="*/ 84 w 882"/>
                <a:gd name="T25" fmla="*/ 392 h 932"/>
                <a:gd name="T26" fmla="*/ 120 w 882"/>
                <a:gd name="T27" fmla="*/ 310 h 932"/>
                <a:gd name="T28" fmla="*/ 130 w 882"/>
                <a:gd name="T29" fmla="*/ 236 h 932"/>
                <a:gd name="T30" fmla="*/ 126 w 882"/>
                <a:gd name="T31" fmla="*/ 178 h 932"/>
                <a:gd name="T32" fmla="*/ 104 w 882"/>
                <a:gd name="T33" fmla="*/ 108 h 932"/>
                <a:gd name="T34" fmla="*/ 126 w 882"/>
                <a:gd name="T35" fmla="*/ 52 h 932"/>
                <a:gd name="T36" fmla="*/ 134 w 882"/>
                <a:gd name="T37" fmla="*/ 0 h 932"/>
                <a:gd name="T38" fmla="*/ 170 w 882"/>
                <a:gd name="T39" fmla="*/ 44 h 932"/>
                <a:gd name="T40" fmla="*/ 208 w 882"/>
                <a:gd name="T41" fmla="*/ 100 h 932"/>
                <a:gd name="T42" fmla="*/ 218 w 882"/>
                <a:gd name="T43" fmla="*/ 44 h 932"/>
                <a:gd name="T44" fmla="*/ 252 w 882"/>
                <a:gd name="T45" fmla="*/ 88 h 932"/>
                <a:gd name="T46" fmla="*/ 332 w 882"/>
                <a:gd name="T47" fmla="*/ 148 h 932"/>
                <a:gd name="T48" fmla="*/ 406 w 882"/>
                <a:gd name="T49" fmla="*/ 280 h 932"/>
                <a:gd name="T50" fmla="*/ 400 w 882"/>
                <a:gd name="T51" fmla="*/ 336 h 932"/>
                <a:gd name="T52" fmla="*/ 452 w 882"/>
                <a:gd name="T53" fmla="*/ 370 h 932"/>
                <a:gd name="T54" fmla="*/ 574 w 882"/>
                <a:gd name="T55" fmla="*/ 346 h 932"/>
                <a:gd name="T56" fmla="*/ 586 w 882"/>
                <a:gd name="T57" fmla="*/ 290 h 932"/>
                <a:gd name="T58" fmla="*/ 558 w 882"/>
                <a:gd name="T59" fmla="*/ 230 h 932"/>
                <a:gd name="T60" fmla="*/ 620 w 882"/>
                <a:gd name="T61" fmla="*/ 178 h 932"/>
                <a:gd name="T62" fmla="*/ 606 w 882"/>
                <a:gd name="T63" fmla="*/ 122 h 932"/>
                <a:gd name="T64" fmla="*/ 614 w 882"/>
                <a:gd name="T65" fmla="*/ 104 h 932"/>
                <a:gd name="T66" fmla="*/ 654 w 882"/>
                <a:gd name="T67" fmla="*/ 64 h 932"/>
                <a:gd name="T68" fmla="*/ 712 w 882"/>
                <a:gd name="T69" fmla="*/ 144 h 932"/>
                <a:gd name="T70" fmla="*/ 790 w 882"/>
                <a:gd name="T71" fmla="*/ 128 h 932"/>
                <a:gd name="T72" fmla="*/ 790 w 882"/>
                <a:gd name="T73" fmla="*/ 188 h 932"/>
                <a:gd name="T74" fmla="*/ 752 w 882"/>
                <a:gd name="T75" fmla="*/ 208 h 932"/>
                <a:gd name="T76" fmla="*/ 660 w 882"/>
                <a:gd name="T77" fmla="*/ 204 h 932"/>
                <a:gd name="T78" fmla="*/ 630 w 882"/>
                <a:gd name="T79" fmla="*/ 266 h 932"/>
                <a:gd name="T80" fmla="*/ 652 w 882"/>
                <a:gd name="T81" fmla="*/ 308 h 932"/>
                <a:gd name="T82" fmla="*/ 698 w 882"/>
                <a:gd name="T83" fmla="*/ 300 h 932"/>
                <a:gd name="T84" fmla="*/ 718 w 882"/>
                <a:gd name="T85" fmla="*/ 330 h 932"/>
                <a:gd name="T86" fmla="*/ 692 w 882"/>
                <a:gd name="T87" fmla="*/ 418 h 932"/>
                <a:gd name="T88" fmla="*/ 732 w 882"/>
                <a:gd name="T89" fmla="*/ 472 h 932"/>
                <a:gd name="T90" fmla="*/ 726 w 882"/>
                <a:gd name="T91" fmla="*/ 528 h 932"/>
                <a:gd name="T92" fmla="*/ 828 w 882"/>
                <a:gd name="T93" fmla="*/ 590 h 932"/>
                <a:gd name="T94" fmla="*/ 876 w 882"/>
                <a:gd name="T95" fmla="*/ 606 h 932"/>
                <a:gd name="T96" fmla="*/ 850 w 882"/>
                <a:gd name="T97" fmla="*/ 658 h 932"/>
                <a:gd name="T98" fmla="*/ 784 w 882"/>
                <a:gd name="T99" fmla="*/ 676 h 932"/>
                <a:gd name="T100" fmla="*/ 720 w 882"/>
                <a:gd name="T101" fmla="*/ 734 h 932"/>
                <a:gd name="T102" fmla="*/ 650 w 882"/>
                <a:gd name="T103" fmla="*/ 764 h 932"/>
                <a:gd name="T104" fmla="*/ 612 w 882"/>
                <a:gd name="T105" fmla="*/ 742 h 932"/>
                <a:gd name="T106" fmla="*/ 564 w 882"/>
                <a:gd name="T107" fmla="*/ 760 h 932"/>
                <a:gd name="T108" fmla="*/ 526 w 882"/>
                <a:gd name="T109" fmla="*/ 740 h 932"/>
                <a:gd name="T110" fmla="*/ 482 w 882"/>
                <a:gd name="T111" fmla="*/ 750 h 932"/>
                <a:gd name="T112" fmla="*/ 448 w 882"/>
                <a:gd name="T113" fmla="*/ 768 h 932"/>
                <a:gd name="T114" fmla="*/ 404 w 882"/>
                <a:gd name="T115" fmla="*/ 766 h 932"/>
                <a:gd name="T116" fmla="*/ 410 w 882"/>
                <a:gd name="T117" fmla="*/ 826 h 932"/>
                <a:gd name="T118" fmla="*/ 410 w 882"/>
                <a:gd name="T119" fmla="*/ 872 h 932"/>
                <a:gd name="T120" fmla="*/ 406 w 882"/>
                <a:gd name="T121" fmla="*/ 932 h 9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882" h="932">
                  <a:moveTo>
                    <a:pt x="406" y="932"/>
                  </a:moveTo>
                  <a:lnTo>
                    <a:pt x="406" y="932"/>
                  </a:lnTo>
                  <a:lnTo>
                    <a:pt x="392" y="920"/>
                  </a:lnTo>
                  <a:lnTo>
                    <a:pt x="380" y="910"/>
                  </a:lnTo>
                  <a:lnTo>
                    <a:pt x="368" y="904"/>
                  </a:lnTo>
                  <a:lnTo>
                    <a:pt x="356" y="898"/>
                  </a:lnTo>
                  <a:lnTo>
                    <a:pt x="358" y="880"/>
                  </a:lnTo>
                  <a:lnTo>
                    <a:pt x="358" y="866"/>
                  </a:lnTo>
                  <a:lnTo>
                    <a:pt x="356" y="854"/>
                  </a:lnTo>
                  <a:lnTo>
                    <a:pt x="352" y="844"/>
                  </a:lnTo>
                  <a:lnTo>
                    <a:pt x="342" y="836"/>
                  </a:lnTo>
                  <a:lnTo>
                    <a:pt x="332" y="836"/>
                  </a:lnTo>
                  <a:lnTo>
                    <a:pt x="324" y="838"/>
                  </a:lnTo>
                  <a:lnTo>
                    <a:pt x="316" y="840"/>
                  </a:lnTo>
                  <a:lnTo>
                    <a:pt x="310" y="844"/>
                  </a:lnTo>
                  <a:lnTo>
                    <a:pt x="298" y="854"/>
                  </a:lnTo>
                  <a:lnTo>
                    <a:pt x="288" y="866"/>
                  </a:lnTo>
                  <a:lnTo>
                    <a:pt x="260" y="860"/>
                  </a:lnTo>
                  <a:lnTo>
                    <a:pt x="246" y="840"/>
                  </a:lnTo>
                  <a:lnTo>
                    <a:pt x="240" y="832"/>
                  </a:lnTo>
                  <a:lnTo>
                    <a:pt x="234" y="828"/>
                  </a:lnTo>
                  <a:lnTo>
                    <a:pt x="218" y="808"/>
                  </a:lnTo>
                  <a:lnTo>
                    <a:pt x="212" y="802"/>
                  </a:lnTo>
                  <a:lnTo>
                    <a:pt x="208" y="800"/>
                  </a:lnTo>
                  <a:lnTo>
                    <a:pt x="202" y="798"/>
                  </a:lnTo>
                  <a:lnTo>
                    <a:pt x="194" y="798"/>
                  </a:lnTo>
                  <a:lnTo>
                    <a:pt x="172" y="798"/>
                  </a:lnTo>
                  <a:lnTo>
                    <a:pt x="168" y="790"/>
                  </a:lnTo>
                  <a:lnTo>
                    <a:pt x="164" y="782"/>
                  </a:lnTo>
                  <a:lnTo>
                    <a:pt x="162" y="774"/>
                  </a:lnTo>
                  <a:lnTo>
                    <a:pt x="160" y="766"/>
                  </a:lnTo>
                  <a:lnTo>
                    <a:pt x="160" y="752"/>
                  </a:lnTo>
                  <a:lnTo>
                    <a:pt x="160" y="740"/>
                  </a:lnTo>
                  <a:lnTo>
                    <a:pt x="166" y="724"/>
                  </a:lnTo>
                  <a:lnTo>
                    <a:pt x="168" y="708"/>
                  </a:lnTo>
                  <a:lnTo>
                    <a:pt x="166" y="694"/>
                  </a:lnTo>
                  <a:lnTo>
                    <a:pt x="164" y="688"/>
                  </a:lnTo>
                  <a:lnTo>
                    <a:pt x="162" y="682"/>
                  </a:lnTo>
                  <a:lnTo>
                    <a:pt x="138" y="676"/>
                  </a:lnTo>
                  <a:lnTo>
                    <a:pt x="126" y="670"/>
                  </a:lnTo>
                  <a:lnTo>
                    <a:pt x="124" y="668"/>
                  </a:lnTo>
                  <a:lnTo>
                    <a:pt x="124" y="664"/>
                  </a:lnTo>
                  <a:lnTo>
                    <a:pt x="124" y="650"/>
                  </a:lnTo>
                  <a:lnTo>
                    <a:pt x="114" y="616"/>
                  </a:lnTo>
                  <a:lnTo>
                    <a:pt x="102" y="598"/>
                  </a:lnTo>
                  <a:lnTo>
                    <a:pt x="96" y="576"/>
                  </a:lnTo>
                  <a:lnTo>
                    <a:pt x="92" y="568"/>
                  </a:lnTo>
                  <a:lnTo>
                    <a:pt x="88" y="564"/>
                  </a:lnTo>
                  <a:lnTo>
                    <a:pt x="82" y="560"/>
                  </a:lnTo>
                  <a:lnTo>
                    <a:pt x="76" y="558"/>
                  </a:lnTo>
                  <a:lnTo>
                    <a:pt x="58" y="556"/>
                  </a:lnTo>
                  <a:lnTo>
                    <a:pt x="30" y="572"/>
                  </a:lnTo>
                  <a:lnTo>
                    <a:pt x="16" y="578"/>
                  </a:lnTo>
                  <a:lnTo>
                    <a:pt x="4" y="580"/>
                  </a:lnTo>
                  <a:lnTo>
                    <a:pt x="2" y="576"/>
                  </a:lnTo>
                  <a:lnTo>
                    <a:pt x="0" y="490"/>
                  </a:lnTo>
                  <a:lnTo>
                    <a:pt x="16" y="454"/>
                  </a:lnTo>
                  <a:lnTo>
                    <a:pt x="32" y="436"/>
                  </a:lnTo>
                  <a:lnTo>
                    <a:pt x="46" y="422"/>
                  </a:lnTo>
                  <a:lnTo>
                    <a:pt x="62" y="408"/>
                  </a:lnTo>
                  <a:lnTo>
                    <a:pt x="84" y="392"/>
                  </a:lnTo>
                  <a:lnTo>
                    <a:pt x="108" y="370"/>
                  </a:lnTo>
                  <a:lnTo>
                    <a:pt x="110" y="328"/>
                  </a:lnTo>
                  <a:lnTo>
                    <a:pt x="120" y="310"/>
                  </a:lnTo>
                  <a:lnTo>
                    <a:pt x="120" y="288"/>
                  </a:lnTo>
                  <a:lnTo>
                    <a:pt x="120" y="266"/>
                  </a:lnTo>
                  <a:lnTo>
                    <a:pt x="124" y="248"/>
                  </a:lnTo>
                  <a:lnTo>
                    <a:pt x="126" y="240"/>
                  </a:lnTo>
                  <a:lnTo>
                    <a:pt x="130" y="236"/>
                  </a:lnTo>
                  <a:lnTo>
                    <a:pt x="132" y="218"/>
                  </a:lnTo>
                  <a:lnTo>
                    <a:pt x="134" y="204"/>
                  </a:lnTo>
                  <a:lnTo>
                    <a:pt x="132" y="190"/>
                  </a:lnTo>
                  <a:lnTo>
                    <a:pt x="126" y="178"/>
                  </a:lnTo>
                  <a:lnTo>
                    <a:pt x="84" y="142"/>
                  </a:lnTo>
                  <a:lnTo>
                    <a:pt x="84" y="110"/>
                  </a:lnTo>
                  <a:lnTo>
                    <a:pt x="94" y="110"/>
                  </a:lnTo>
                  <a:lnTo>
                    <a:pt x="104" y="108"/>
                  </a:lnTo>
                  <a:lnTo>
                    <a:pt x="126" y="100"/>
                  </a:lnTo>
                  <a:lnTo>
                    <a:pt x="128" y="88"/>
                  </a:lnTo>
                  <a:lnTo>
                    <a:pt x="128" y="76"/>
                  </a:lnTo>
                  <a:lnTo>
                    <a:pt x="128" y="64"/>
                  </a:lnTo>
                  <a:lnTo>
                    <a:pt x="126" y="52"/>
                  </a:lnTo>
                  <a:lnTo>
                    <a:pt x="120" y="32"/>
                  </a:lnTo>
                  <a:lnTo>
                    <a:pt x="120" y="22"/>
                  </a:lnTo>
                  <a:lnTo>
                    <a:pt x="118" y="12"/>
                  </a:lnTo>
                  <a:lnTo>
                    <a:pt x="126" y="6"/>
                  </a:lnTo>
                  <a:lnTo>
                    <a:pt x="134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8" y="4"/>
                  </a:lnTo>
                  <a:lnTo>
                    <a:pt x="154" y="8"/>
                  </a:lnTo>
                  <a:lnTo>
                    <a:pt x="170" y="44"/>
                  </a:lnTo>
                  <a:lnTo>
                    <a:pt x="178" y="66"/>
                  </a:lnTo>
                  <a:lnTo>
                    <a:pt x="184" y="90"/>
                  </a:lnTo>
                  <a:lnTo>
                    <a:pt x="188" y="96"/>
                  </a:lnTo>
                  <a:lnTo>
                    <a:pt x="192" y="98"/>
                  </a:lnTo>
                  <a:lnTo>
                    <a:pt x="208" y="100"/>
                  </a:lnTo>
                  <a:lnTo>
                    <a:pt x="212" y="92"/>
                  </a:lnTo>
                  <a:lnTo>
                    <a:pt x="216" y="86"/>
                  </a:lnTo>
                  <a:lnTo>
                    <a:pt x="218" y="70"/>
                  </a:lnTo>
                  <a:lnTo>
                    <a:pt x="218" y="44"/>
                  </a:lnTo>
                  <a:lnTo>
                    <a:pt x="230" y="34"/>
                  </a:lnTo>
                  <a:lnTo>
                    <a:pt x="236" y="44"/>
                  </a:lnTo>
                  <a:lnTo>
                    <a:pt x="242" y="56"/>
                  </a:lnTo>
                  <a:lnTo>
                    <a:pt x="252" y="88"/>
                  </a:lnTo>
                  <a:lnTo>
                    <a:pt x="268" y="112"/>
                  </a:lnTo>
                  <a:lnTo>
                    <a:pt x="278" y="126"/>
                  </a:lnTo>
                  <a:lnTo>
                    <a:pt x="292" y="142"/>
                  </a:lnTo>
                  <a:lnTo>
                    <a:pt x="332" y="148"/>
                  </a:lnTo>
                  <a:lnTo>
                    <a:pt x="368" y="216"/>
                  </a:lnTo>
                  <a:lnTo>
                    <a:pt x="404" y="264"/>
                  </a:lnTo>
                  <a:lnTo>
                    <a:pt x="406" y="280"/>
                  </a:lnTo>
                  <a:lnTo>
                    <a:pt x="398" y="290"/>
                  </a:lnTo>
                  <a:lnTo>
                    <a:pt x="392" y="298"/>
                  </a:lnTo>
                  <a:lnTo>
                    <a:pt x="390" y="306"/>
                  </a:lnTo>
                  <a:lnTo>
                    <a:pt x="390" y="324"/>
                  </a:lnTo>
                  <a:lnTo>
                    <a:pt x="400" y="336"/>
                  </a:lnTo>
                  <a:lnTo>
                    <a:pt x="408" y="346"/>
                  </a:lnTo>
                  <a:lnTo>
                    <a:pt x="422" y="356"/>
                  </a:lnTo>
                  <a:lnTo>
                    <a:pt x="430" y="358"/>
                  </a:lnTo>
                  <a:lnTo>
                    <a:pt x="440" y="362"/>
                  </a:lnTo>
                  <a:lnTo>
                    <a:pt x="452" y="370"/>
                  </a:lnTo>
                  <a:lnTo>
                    <a:pt x="460" y="376"/>
                  </a:lnTo>
                  <a:lnTo>
                    <a:pt x="472" y="380"/>
                  </a:lnTo>
                  <a:lnTo>
                    <a:pt x="500" y="378"/>
                  </a:lnTo>
                  <a:lnTo>
                    <a:pt x="574" y="346"/>
                  </a:lnTo>
                  <a:lnTo>
                    <a:pt x="580" y="330"/>
                  </a:lnTo>
                  <a:lnTo>
                    <a:pt x="584" y="318"/>
                  </a:lnTo>
                  <a:lnTo>
                    <a:pt x="586" y="304"/>
                  </a:lnTo>
                  <a:lnTo>
                    <a:pt x="586" y="290"/>
                  </a:lnTo>
                  <a:lnTo>
                    <a:pt x="578" y="278"/>
                  </a:lnTo>
                  <a:lnTo>
                    <a:pt x="572" y="272"/>
                  </a:lnTo>
                  <a:lnTo>
                    <a:pt x="558" y="262"/>
                  </a:lnTo>
                  <a:lnTo>
                    <a:pt x="558" y="238"/>
                  </a:lnTo>
                  <a:lnTo>
                    <a:pt x="558" y="230"/>
                  </a:lnTo>
                  <a:lnTo>
                    <a:pt x="564" y="222"/>
                  </a:lnTo>
                  <a:lnTo>
                    <a:pt x="578" y="214"/>
                  </a:lnTo>
                  <a:lnTo>
                    <a:pt x="594" y="204"/>
                  </a:lnTo>
                  <a:lnTo>
                    <a:pt x="608" y="192"/>
                  </a:lnTo>
                  <a:lnTo>
                    <a:pt x="620" y="178"/>
                  </a:lnTo>
                  <a:lnTo>
                    <a:pt x="620" y="152"/>
                  </a:lnTo>
                  <a:lnTo>
                    <a:pt x="616" y="138"/>
                  </a:lnTo>
                  <a:lnTo>
                    <a:pt x="610" y="128"/>
                  </a:lnTo>
                  <a:lnTo>
                    <a:pt x="606" y="122"/>
                  </a:lnTo>
                  <a:lnTo>
                    <a:pt x="600" y="116"/>
                  </a:lnTo>
                  <a:lnTo>
                    <a:pt x="598" y="108"/>
                  </a:lnTo>
                  <a:lnTo>
                    <a:pt x="614" y="104"/>
                  </a:lnTo>
                  <a:lnTo>
                    <a:pt x="622" y="94"/>
                  </a:lnTo>
                  <a:lnTo>
                    <a:pt x="628" y="84"/>
                  </a:lnTo>
                  <a:lnTo>
                    <a:pt x="632" y="72"/>
                  </a:lnTo>
                  <a:lnTo>
                    <a:pt x="636" y="66"/>
                  </a:lnTo>
                  <a:lnTo>
                    <a:pt x="642" y="64"/>
                  </a:lnTo>
                  <a:lnTo>
                    <a:pt x="654" y="64"/>
                  </a:lnTo>
                  <a:lnTo>
                    <a:pt x="672" y="66"/>
                  </a:lnTo>
                  <a:lnTo>
                    <a:pt x="694" y="124"/>
                  </a:lnTo>
                  <a:lnTo>
                    <a:pt x="704" y="136"/>
                  </a:lnTo>
                  <a:lnTo>
                    <a:pt x="712" y="144"/>
                  </a:lnTo>
                  <a:lnTo>
                    <a:pt x="722" y="152"/>
                  </a:lnTo>
                  <a:lnTo>
                    <a:pt x="758" y="152"/>
                  </a:lnTo>
                  <a:lnTo>
                    <a:pt x="774" y="140"/>
                  </a:lnTo>
                  <a:lnTo>
                    <a:pt x="790" y="128"/>
                  </a:lnTo>
                  <a:lnTo>
                    <a:pt x="796" y="138"/>
                  </a:lnTo>
                  <a:lnTo>
                    <a:pt x="796" y="152"/>
                  </a:lnTo>
                  <a:lnTo>
                    <a:pt x="794" y="170"/>
                  </a:lnTo>
                  <a:lnTo>
                    <a:pt x="790" y="188"/>
                  </a:lnTo>
                  <a:lnTo>
                    <a:pt x="786" y="196"/>
                  </a:lnTo>
                  <a:lnTo>
                    <a:pt x="780" y="204"/>
                  </a:lnTo>
                  <a:lnTo>
                    <a:pt x="766" y="208"/>
                  </a:lnTo>
                  <a:lnTo>
                    <a:pt x="752" y="208"/>
                  </a:lnTo>
                  <a:lnTo>
                    <a:pt x="720" y="192"/>
                  </a:lnTo>
                  <a:lnTo>
                    <a:pt x="694" y="192"/>
                  </a:lnTo>
                  <a:lnTo>
                    <a:pt x="676" y="196"/>
                  </a:lnTo>
                  <a:lnTo>
                    <a:pt x="668" y="198"/>
                  </a:lnTo>
                  <a:lnTo>
                    <a:pt x="660" y="204"/>
                  </a:lnTo>
                  <a:lnTo>
                    <a:pt x="642" y="218"/>
                  </a:lnTo>
                  <a:lnTo>
                    <a:pt x="630" y="236"/>
                  </a:lnTo>
                  <a:lnTo>
                    <a:pt x="630" y="256"/>
                  </a:lnTo>
                  <a:lnTo>
                    <a:pt x="630" y="266"/>
                  </a:lnTo>
                  <a:lnTo>
                    <a:pt x="636" y="280"/>
                  </a:lnTo>
                  <a:lnTo>
                    <a:pt x="638" y="290"/>
                  </a:lnTo>
                  <a:lnTo>
                    <a:pt x="642" y="296"/>
                  </a:lnTo>
                  <a:lnTo>
                    <a:pt x="646" y="302"/>
                  </a:lnTo>
                  <a:lnTo>
                    <a:pt x="652" y="308"/>
                  </a:lnTo>
                  <a:lnTo>
                    <a:pt x="658" y="310"/>
                  </a:lnTo>
                  <a:lnTo>
                    <a:pt x="666" y="308"/>
                  </a:lnTo>
                  <a:lnTo>
                    <a:pt x="676" y="304"/>
                  </a:lnTo>
                  <a:lnTo>
                    <a:pt x="692" y="302"/>
                  </a:lnTo>
                  <a:lnTo>
                    <a:pt x="698" y="300"/>
                  </a:lnTo>
                  <a:lnTo>
                    <a:pt x="706" y="300"/>
                  </a:lnTo>
                  <a:lnTo>
                    <a:pt x="710" y="304"/>
                  </a:lnTo>
                  <a:lnTo>
                    <a:pt x="714" y="308"/>
                  </a:lnTo>
                  <a:lnTo>
                    <a:pt x="716" y="318"/>
                  </a:lnTo>
                  <a:lnTo>
                    <a:pt x="718" y="330"/>
                  </a:lnTo>
                  <a:lnTo>
                    <a:pt x="704" y="378"/>
                  </a:lnTo>
                  <a:lnTo>
                    <a:pt x="696" y="390"/>
                  </a:lnTo>
                  <a:lnTo>
                    <a:pt x="690" y="400"/>
                  </a:lnTo>
                  <a:lnTo>
                    <a:pt x="690" y="410"/>
                  </a:lnTo>
                  <a:lnTo>
                    <a:pt x="692" y="418"/>
                  </a:lnTo>
                  <a:lnTo>
                    <a:pt x="698" y="426"/>
                  </a:lnTo>
                  <a:lnTo>
                    <a:pt x="706" y="432"/>
                  </a:lnTo>
                  <a:lnTo>
                    <a:pt x="718" y="438"/>
                  </a:lnTo>
                  <a:lnTo>
                    <a:pt x="734" y="444"/>
                  </a:lnTo>
                  <a:lnTo>
                    <a:pt x="732" y="472"/>
                  </a:lnTo>
                  <a:lnTo>
                    <a:pt x="730" y="486"/>
                  </a:lnTo>
                  <a:lnTo>
                    <a:pt x="724" y="502"/>
                  </a:lnTo>
                  <a:lnTo>
                    <a:pt x="724" y="510"/>
                  </a:lnTo>
                  <a:lnTo>
                    <a:pt x="724" y="520"/>
                  </a:lnTo>
                  <a:lnTo>
                    <a:pt x="726" y="528"/>
                  </a:lnTo>
                  <a:lnTo>
                    <a:pt x="730" y="536"/>
                  </a:lnTo>
                  <a:lnTo>
                    <a:pt x="760" y="572"/>
                  </a:lnTo>
                  <a:lnTo>
                    <a:pt x="828" y="590"/>
                  </a:lnTo>
                  <a:lnTo>
                    <a:pt x="836" y="596"/>
                  </a:lnTo>
                  <a:lnTo>
                    <a:pt x="842" y="600"/>
                  </a:lnTo>
                  <a:lnTo>
                    <a:pt x="850" y="604"/>
                  </a:lnTo>
                  <a:lnTo>
                    <a:pt x="876" y="606"/>
                  </a:lnTo>
                  <a:lnTo>
                    <a:pt x="882" y="628"/>
                  </a:lnTo>
                  <a:lnTo>
                    <a:pt x="876" y="636"/>
                  </a:lnTo>
                  <a:lnTo>
                    <a:pt x="872" y="644"/>
                  </a:lnTo>
                  <a:lnTo>
                    <a:pt x="850" y="658"/>
                  </a:lnTo>
                  <a:lnTo>
                    <a:pt x="832" y="666"/>
                  </a:lnTo>
                  <a:lnTo>
                    <a:pt x="818" y="666"/>
                  </a:lnTo>
                  <a:lnTo>
                    <a:pt x="806" y="668"/>
                  </a:lnTo>
                  <a:lnTo>
                    <a:pt x="794" y="672"/>
                  </a:lnTo>
                  <a:lnTo>
                    <a:pt x="784" y="676"/>
                  </a:lnTo>
                  <a:lnTo>
                    <a:pt x="764" y="686"/>
                  </a:lnTo>
                  <a:lnTo>
                    <a:pt x="744" y="700"/>
                  </a:lnTo>
                  <a:lnTo>
                    <a:pt x="736" y="716"/>
                  </a:lnTo>
                  <a:lnTo>
                    <a:pt x="728" y="726"/>
                  </a:lnTo>
                  <a:lnTo>
                    <a:pt x="720" y="734"/>
                  </a:lnTo>
                  <a:lnTo>
                    <a:pt x="682" y="734"/>
                  </a:lnTo>
                  <a:lnTo>
                    <a:pt x="662" y="756"/>
                  </a:lnTo>
                  <a:lnTo>
                    <a:pt x="656" y="760"/>
                  </a:lnTo>
                  <a:lnTo>
                    <a:pt x="650" y="764"/>
                  </a:lnTo>
                  <a:lnTo>
                    <a:pt x="642" y="766"/>
                  </a:lnTo>
                  <a:lnTo>
                    <a:pt x="636" y="766"/>
                  </a:lnTo>
                  <a:lnTo>
                    <a:pt x="628" y="754"/>
                  </a:lnTo>
                  <a:lnTo>
                    <a:pt x="620" y="746"/>
                  </a:lnTo>
                  <a:lnTo>
                    <a:pt x="612" y="742"/>
                  </a:lnTo>
                  <a:lnTo>
                    <a:pt x="604" y="742"/>
                  </a:lnTo>
                  <a:lnTo>
                    <a:pt x="596" y="744"/>
                  </a:lnTo>
                  <a:lnTo>
                    <a:pt x="588" y="748"/>
                  </a:lnTo>
                  <a:lnTo>
                    <a:pt x="574" y="758"/>
                  </a:lnTo>
                  <a:lnTo>
                    <a:pt x="564" y="760"/>
                  </a:lnTo>
                  <a:lnTo>
                    <a:pt x="556" y="760"/>
                  </a:lnTo>
                  <a:lnTo>
                    <a:pt x="548" y="758"/>
                  </a:lnTo>
                  <a:lnTo>
                    <a:pt x="544" y="756"/>
                  </a:lnTo>
                  <a:lnTo>
                    <a:pt x="534" y="748"/>
                  </a:lnTo>
                  <a:lnTo>
                    <a:pt x="526" y="740"/>
                  </a:lnTo>
                  <a:lnTo>
                    <a:pt x="514" y="738"/>
                  </a:lnTo>
                  <a:lnTo>
                    <a:pt x="506" y="738"/>
                  </a:lnTo>
                  <a:lnTo>
                    <a:pt x="498" y="738"/>
                  </a:lnTo>
                  <a:lnTo>
                    <a:pt x="492" y="742"/>
                  </a:lnTo>
                  <a:lnTo>
                    <a:pt x="486" y="746"/>
                  </a:lnTo>
                  <a:lnTo>
                    <a:pt x="482" y="750"/>
                  </a:lnTo>
                  <a:lnTo>
                    <a:pt x="474" y="764"/>
                  </a:lnTo>
                  <a:lnTo>
                    <a:pt x="468" y="768"/>
                  </a:lnTo>
                  <a:lnTo>
                    <a:pt x="462" y="770"/>
                  </a:lnTo>
                  <a:lnTo>
                    <a:pt x="454" y="770"/>
                  </a:lnTo>
                  <a:lnTo>
                    <a:pt x="448" y="768"/>
                  </a:lnTo>
                  <a:lnTo>
                    <a:pt x="436" y="762"/>
                  </a:lnTo>
                  <a:lnTo>
                    <a:pt x="430" y="756"/>
                  </a:lnTo>
                  <a:lnTo>
                    <a:pt x="414" y="756"/>
                  </a:lnTo>
                  <a:lnTo>
                    <a:pt x="404" y="766"/>
                  </a:lnTo>
                  <a:lnTo>
                    <a:pt x="398" y="774"/>
                  </a:lnTo>
                  <a:lnTo>
                    <a:pt x="396" y="784"/>
                  </a:lnTo>
                  <a:lnTo>
                    <a:pt x="394" y="802"/>
                  </a:lnTo>
                  <a:lnTo>
                    <a:pt x="402" y="814"/>
                  </a:lnTo>
                  <a:lnTo>
                    <a:pt x="410" y="826"/>
                  </a:lnTo>
                  <a:lnTo>
                    <a:pt x="412" y="832"/>
                  </a:lnTo>
                  <a:lnTo>
                    <a:pt x="412" y="840"/>
                  </a:lnTo>
                  <a:lnTo>
                    <a:pt x="412" y="850"/>
                  </a:lnTo>
                  <a:lnTo>
                    <a:pt x="410" y="860"/>
                  </a:lnTo>
                  <a:lnTo>
                    <a:pt x="410" y="872"/>
                  </a:lnTo>
                  <a:lnTo>
                    <a:pt x="414" y="886"/>
                  </a:lnTo>
                  <a:lnTo>
                    <a:pt x="416" y="902"/>
                  </a:lnTo>
                  <a:lnTo>
                    <a:pt x="420" y="922"/>
                  </a:lnTo>
                  <a:lnTo>
                    <a:pt x="412" y="928"/>
                  </a:lnTo>
                  <a:lnTo>
                    <a:pt x="406" y="9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4851400" y="5384800"/>
              <a:ext cx="1187450" cy="885825"/>
            </a:xfrm>
            <a:custGeom>
              <a:avLst/>
              <a:gdLst>
                <a:gd name="T0" fmla="*/ 450 w 748"/>
                <a:gd name="T1" fmla="*/ 540 h 558"/>
                <a:gd name="T2" fmla="*/ 440 w 748"/>
                <a:gd name="T3" fmla="*/ 532 h 558"/>
                <a:gd name="T4" fmla="*/ 422 w 748"/>
                <a:gd name="T5" fmla="*/ 516 h 558"/>
                <a:gd name="T6" fmla="*/ 406 w 748"/>
                <a:gd name="T7" fmla="*/ 508 h 558"/>
                <a:gd name="T8" fmla="*/ 390 w 748"/>
                <a:gd name="T9" fmla="*/ 536 h 558"/>
                <a:gd name="T10" fmla="*/ 280 w 748"/>
                <a:gd name="T11" fmla="*/ 532 h 558"/>
                <a:gd name="T12" fmla="*/ 218 w 748"/>
                <a:gd name="T13" fmla="*/ 498 h 558"/>
                <a:gd name="T14" fmla="*/ 204 w 748"/>
                <a:gd name="T15" fmla="*/ 478 h 558"/>
                <a:gd name="T16" fmla="*/ 212 w 748"/>
                <a:gd name="T17" fmla="*/ 432 h 558"/>
                <a:gd name="T18" fmla="*/ 188 w 748"/>
                <a:gd name="T19" fmla="*/ 390 h 558"/>
                <a:gd name="T20" fmla="*/ 142 w 748"/>
                <a:gd name="T21" fmla="*/ 382 h 558"/>
                <a:gd name="T22" fmla="*/ 82 w 748"/>
                <a:gd name="T23" fmla="*/ 368 h 558"/>
                <a:gd name="T24" fmla="*/ 104 w 748"/>
                <a:gd name="T25" fmla="*/ 342 h 558"/>
                <a:gd name="T26" fmla="*/ 140 w 748"/>
                <a:gd name="T27" fmla="*/ 316 h 558"/>
                <a:gd name="T28" fmla="*/ 142 w 748"/>
                <a:gd name="T29" fmla="*/ 262 h 558"/>
                <a:gd name="T30" fmla="*/ 102 w 748"/>
                <a:gd name="T31" fmla="*/ 252 h 558"/>
                <a:gd name="T32" fmla="*/ 20 w 748"/>
                <a:gd name="T33" fmla="*/ 222 h 558"/>
                <a:gd name="T34" fmla="*/ 0 w 748"/>
                <a:gd name="T35" fmla="*/ 192 h 558"/>
                <a:gd name="T36" fmla="*/ 22 w 748"/>
                <a:gd name="T37" fmla="*/ 162 h 558"/>
                <a:gd name="T38" fmla="*/ 62 w 748"/>
                <a:gd name="T39" fmla="*/ 154 h 558"/>
                <a:gd name="T40" fmla="*/ 120 w 748"/>
                <a:gd name="T41" fmla="*/ 190 h 558"/>
                <a:gd name="T42" fmla="*/ 156 w 748"/>
                <a:gd name="T43" fmla="*/ 192 h 558"/>
                <a:gd name="T44" fmla="*/ 206 w 748"/>
                <a:gd name="T45" fmla="*/ 156 h 558"/>
                <a:gd name="T46" fmla="*/ 240 w 748"/>
                <a:gd name="T47" fmla="*/ 98 h 558"/>
                <a:gd name="T48" fmla="*/ 274 w 748"/>
                <a:gd name="T49" fmla="*/ 110 h 558"/>
                <a:gd name="T50" fmla="*/ 308 w 748"/>
                <a:gd name="T51" fmla="*/ 128 h 558"/>
                <a:gd name="T52" fmla="*/ 342 w 748"/>
                <a:gd name="T53" fmla="*/ 134 h 558"/>
                <a:gd name="T54" fmla="*/ 410 w 748"/>
                <a:gd name="T55" fmla="*/ 100 h 558"/>
                <a:gd name="T56" fmla="*/ 442 w 748"/>
                <a:gd name="T57" fmla="*/ 78 h 558"/>
                <a:gd name="T58" fmla="*/ 470 w 748"/>
                <a:gd name="T59" fmla="*/ 52 h 558"/>
                <a:gd name="T60" fmla="*/ 514 w 748"/>
                <a:gd name="T61" fmla="*/ 38 h 558"/>
                <a:gd name="T62" fmla="*/ 588 w 748"/>
                <a:gd name="T63" fmla="*/ 10 h 558"/>
                <a:gd name="T64" fmla="*/ 632 w 748"/>
                <a:gd name="T65" fmla="*/ 0 h 558"/>
                <a:gd name="T66" fmla="*/ 672 w 748"/>
                <a:gd name="T67" fmla="*/ 54 h 558"/>
                <a:gd name="T68" fmla="*/ 640 w 748"/>
                <a:gd name="T69" fmla="*/ 112 h 558"/>
                <a:gd name="T70" fmla="*/ 642 w 748"/>
                <a:gd name="T71" fmla="*/ 142 h 558"/>
                <a:gd name="T72" fmla="*/ 682 w 748"/>
                <a:gd name="T73" fmla="*/ 172 h 558"/>
                <a:gd name="T74" fmla="*/ 734 w 748"/>
                <a:gd name="T75" fmla="*/ 180 h 558"/>
                <a:gd name="T76" fmla="*/ 748 w 748"/>
                <a:gd name="T77" fmla="*/ 220 h 558"/>
                <a:gd name="T78" fmla="*/ 734 w 748"/>
                <a:gd name="T79" fmla="*/ 254 h 558"/>
                <a:gd name="T80" fmla="*/ 722 w 748"/>
                <a:gd name="T81" fmla="*/ 264 h 558"/>
                <a:gd name="T82" fmla="*/ 712 w 748"/>
                <a:gd name="T83" fmla="*/ 312 h 558"/>
                <a:gd name="T84" fmla="*/ 688 w 748"/>
                <a:gd name="T85" fmla="*/ 346 h 558"/>
                <a:gd name="T86" fmla="*/ 672 w 748"/>
                <a:gd name="T87" fmla="*/ 360 h 558"/>
                <a:gd name="T88" fmla="*/ 634 w 748"/>
                <a:gd name="T89" fmla="*/ 406 h 558"/>
                <a:gd name="T90" fmla="*/ 614 w 748"/>
                <a:gd name="T91" fmla="*/ 424 h 558"/>
                <a:gd name="T92" fmla="*/ 586 w 748"/>
                <a:gd name="T93" fmla="*/ 448 h 558"/>
                <a:gd name="T94" fmla="*/ 570 w 748"/>
                <a:gd name="T95" fmla="*/ 468 h 558"/>
                <a:gd name="T96" fmla="*/ 566 w 748"/>
                <a:gd name="T97" fmla="*/ 474 h 558"/>
                <a:gd name="T98" fmla="*/ 546 w 748"/>
                <a:gd name="T99" fmla="*/ 484 h 558"/>
                <a:gd name="T100" fmla="*/ 518 w 748"/>
                <a:gd name="T101" fmla="*/ 534 h 558"/>
                <a:gd name="T102" fmla="*/ 466 w 748"/>
                <a:gd name="T103" fmla="*/ 558 h 5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48" h="558">
                  <a:moveTo>
                    <a:pt x="450" y="558"/>
                  </a:moveTo>
                  <a:lnTo>
                    <a:pt x="450" y="558"/>
                  </a:lnTo>
                  <a:lnTo>
                    <a:pt x="450" y="540"/>
                  </a:lnTo>
                  <a:lnTo>
                    <a:pt x="446" y="540"/>
                  </a:lnTo>
                  <a:lnTo>
                    <a:pt x="444" y="538"/>
                  </a:lnTo>
                  <a:lnTo>
                    <a:pt x="440" y="532"/>
                  </a:lnTo>
                  <a:lnTo>
                    <a:pt x="428" y="530"/>
                  </a:lnTo>
                  <a:lnTo>
                    <a:pt x="426" y="522"/>
                  </a:lnTo>
                  <a:lnTo>
                    <a:pt x="422" y="516"/>
                  </a:lnTo>
                  <a:lnTo>
                    <a:pt x="418" y="510"/>
                  </a:lnTo>
                  <a:lnTo>
                    <a:pt x="414" y="508"/>
                  </a:lnTo>
                  <a:lnTo>
                    <a:pt x="410" y="508"/>
                  </a:lnTo>
                  <a:lnTo>
                    <a:pt x="406" y="508"/>
                  </a:lnTo>
                  <a:lnTo>
                    <a:pt x="396" y="510"/>
                  </a:lnTo>
                  <a:lnTo>
                    <a:pt x="390" y="536"/>
                  </a:lnTo>
                  <a:lnTo>
                    <a:pt x="322" y="540"/>
                  </a:lnTo>
                  <a:lnTo>
                    <a:pt x="280" y="532"/>
                  </a:lnTo>
                  <a:lnTo>
                    <a:pt x="246" y="528"/>
                  </a:lnTo>
                  <a:lnTo>
                    <a:pt x="218" y="498"/>
                  </a:lnTo>
                  <a:lnTo>
                    <a:pt x="208" y="478"/>
                  </a:lnTo>
                  <a:lnTo>
                    <a:pt x="204" y="478"/>
                  </a:lnTo>
                  <a:lnTo>
                    <a:pt x="200" y="464"/>
                  </a:lnTo>
                  <a:lnTo>
                    <a:pt x="202" y="452"/>
                  </a:lnTo>
                  <a:lnTo>
                    <a:pt x="206" y="442"/>
                  </a:lnTo>
                  <a:lnTo>
                    <a:pt x="212" y="432"/>
                  </a:lnTo>
                  <a:lnTo>
                    <a:pt x="212" y="406"/>
                  </a:lnTo>
                  <a:lnTo>
                    <a:pt x="188" y="390"/>
                  </a:lnTo>
                  <a:lnTo>
                    <a:pt x="188" y="384"/>
                  </a:lnTo>
                  <a:lnTo>
                    <a:pt x="142" y="382"/>
                  </a:lnTo>
                  <a:lnTo>
                    <a:pt x="104" y="378"/>
                  </a:lnTo>
                  <a:lnTo>
                    <a:pt x="82" y="368"/>
                  </a:lnTo>
                  <a:lnTo>
                    <a:pt x="72" y="344"/>
                  </a:lnTo>
                  <a:lnTo>
                    <a:pt x="104" y="342"/>
                  </a:lnTo>
                  <a:lnTo>
                    <a:pt x="112" y="338"/>
                  </a:lnTo>
                  <a:lnTo>
                    <a:pt x="122" y="332"/>
                  </a:lnTo>
                  <a:lnTo>
                    <a:pt x="140" y="316"/>
                  </a:lnTo>
                  <a:lnTo>
                    <a:pt x="148" y="300"/>
                  </a:lnTo>
                  <a:lnTo>
                    <a:pt x="150" y="286"/>
                  </a:lnTo>
                  <a:lnTo>
                    <a:pt x="148" y="274"/>
                  </a:lnTo>
                  <a:lnTo>
                    <a:pt x="142" y="262"/>
                  </a:lnTo>
                  <a:lnTo>
                    <a:pt x="114" y="260"/>
                  </a:lnTo>
                  <a:lnTo>
                    <a:pt x="102" y="252"/>
                  </a:lnTo>
                  <a:lnTo>
                    <a:pt x="88" y="246"/>
                  </a:lnTo>
                  <a:lnTo>
                    <a:pt x="64" y="238"/>
                  </a:lnTo>
                  <a:lnTo>
                    <a:pt x="40" y="230"/>
                  </a:lnTo>
                  <a:lnTo>
                    <a:pt x="20" y="222"/>
                  </a:lnTo>
                  <a:lnTo>
                    <a:pt x="6" y="204"/>
                  </a:lnTo>
                  <a:lnTo>
                    <a:pt x="2" y="196"/>
                  </a:lnTo>
                  <a:lnTo>
                    <a:pt x="0" y="192"/>
                  </a:lnTo>
                  <a:lnTo>
                    <a:pt x="12" y="174"/>
                  </a:lnTo>
                  <a:lnTo>
                    <a:pt x="18" y="166"/>
                  </a:lnTo>
                  <a:lnTo>
                    <a:pt x="22" y="162"/>
                  </a:lnTo>
                  <a:lnTo>
                    <a:pt x="30" y="158"/>
                  </a:lnTo>
                  <a:lnTo>
                    <a:pt x="36" y="156"/>
                  </a:lnTo>
                  <a:lnTo>
                    <a:pt x="48" y="154"/>
                  </a:lnTo>
                  <a:lnTo>
                    <a:pt x="62" y="154"/>
                  </a:lnTo>
                  <a:lnTo>
                    <a:pt x="90" y="164"/>
                  </a:lnTo>
                  <a:lnTo>
                    <a:pt x="120" y="190"/>
                  </a:lnTo>
                  <a:lnTo>
                    <a:pt x="130" y="192"/>
                  </a:lnTo>
                  <a:lnTo>
                    <a:pt x="142" y="192"/>
                  </a:lnTo>
                  <a:lnTo>
                    <a:pt x="156" y="192"/>
                  </a:lnTo>
                  <a:lnTo>
                    <a:pt x="172" y="190"/>
                  </a:lnTo>
                  <a:lnTo>
                    <a:pt x="188" y="174"/>
                  </a:lnTo>
                  <a:lnTo>
                    <a:pt x="206" y="156"/>
                  </a:lnTo>
                  <a:lnTo>
                    <a:pt x="222" y="136"/>
                  </a:lnTo>
                  <a:lnTo>
                    <a:pt x="238" y="120"/>
                  </a:lnTo>
                  <a:lnTo>
                    <a:pt x="240" y="98"/>
                  </a:lnTo>
                  <a:lnTo>
                    <a:pt x="264" y="96"/>
                  </a:lnTo>
                  <a:lnTo>
                    <a:pt x="274" y="110"/>
                  </a:lnTo>
                  <a:lnTo>
                    <a:pt x="284" y="114"/>
                  </a:lnTo>
                  <a:lnTo>
                    <a:pt x="294" y="120"/>
                  </a:lnTo>
                  <a:lnTo>
                    <a:pt x="308" y="128"/>
                  </a:lnTo>
                  <a:lnTo>
                    <a:pt x="324" y="134"/>
                  </a:lnTo>
                  <a:lnTo>
                    <a:pt x="342" y="134"/>
                  </a:lnTo>
                  <a:lnTo>
                    <a:pt x="384" y="120"/>
                  </a:lnTo>
                  <a:lnTo>
                    <a:pt x="398" y="108"/>
                  </a:lnTo>
                  <a:lnTo>
                    <a:pt x="410" y="100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442" y="78"/>
                  </a:lnTo>
                  <a:lnTo>
                    <a:pt x="450" y="72"/>
                  </a:lnTo>
                  <a:lnTo>
                    <a:pt x="462" y="56"/>
                  </a:lnTo>
                  <a:lnTo>
                    <a:pt x="470" y="52"/>
                  </a:lnTo>
                  <a:lnTo>
                    <a:pt x="476" y="46"/>
                  </a:lnTo>
                  <a:lnTo>
                    <a:pt x="494" y="40"/>
                  </a:lnTo>
                  <a:lnTo>
                    <a:pt x="514" y="38"/>
                  </a:lnTo>
                  <a:lnTo>
                    <a:pt x="550" y="36"/>
                  </a:lnTo>
                  <a:lnTo>
                    <a:pt x="570" y="22"/>
                  </a:lnTo>
                  <a:lnTo>
                    <a:pt x="588" y="10"/>
                  </a:lnTo>
                  <a:lnTo>
                    <a:pt x="596" y="6"/>
                  </a:lnTo>
                  <a:lnTo>
                    <a:pt x="606" y="2"/>
                  </a:lnTo>
                  <a:lnTo>
                    <a:pt x="618" y="0"/>
                  </a:lnTo>
                  <a:lnTo>
                    <a:pt x="632" y="0"/>
                  </a:lnTo>
                  <a:lnTo>
                    <a:pt x="654" y="36"/>
                  </a:lnTo>
                  <a:lnTo>
                    <a:pt x="672" y="54"/>
                  </a:lnTo>
                  <a:lnTo>
                    <a:pt x="656" y="82"/>
                  </a:lnTo>
                  <a:lnTo>
                    <a:pt x="646" y="96"/>
                  </a:lnTo>
                  <a:lnTo>
                    <a:pt x="640" y="112"/>
                  </a:lnTo>
                  <a:lnTo>
                    <a:pt x="638" y="140"/>
                  </a:lnTo>
                  <a:lnTo>
                    <a:pt x="642" y="142"/>
                  </a:lnTo>
                  <a:lnTo>
                    <a:pt x="650" y="142"/>
                  </a:lnTo>
                  <a:lnTo>
                    <a:pt x="672" y="142"/>
                  </a:lnTo>
                  <a:lnTo>
                    <a:pt x="682" y="172"/>
                  </a:lnTo>
                  <a:lnTo>
                    <a:pt x="690" y="184"/>
                  </a:lnTo>
                  <a:lnTo>
                    <a:pt x="734" y="180"/>
                  </a:lnTo>
                  <a:lnTo>
                    <a:pt x="740" y="190"/>
                  </a:lnTo>
                  <a:lnTo>
                    <a:pt x="744" y="204"/>
                  </a:lnTo>
                  <a:lnTo>
                    <a:pt x="748" y="220"/>
                  </a:lnTo>
                  <a:lnTo>
                    <a:pt x="748" y="238"/>
                  </a:lnTo>
                  <a:lnTo>
                    <a:pt x="740" y="248"/>
                  </a:lnTo>
                  <a:lnTo>
                    <a:pt x="734" y="254"/>
                  </a:lnTo>
                  <a:lnTo>
                    <a:pt x="726" y="258"/>
                  </a:lnTo>
                  <a:lnTo>
                    <a:pt x="724" y="262"/>
                  </a:lnTo>
                  <a:lnTo>
                    <a:pt x="722" y="264"/>
                  </a:lnTo>
                  <a:lnTo>
                    <a:pt x="718" y="266"/>
                  </a:lnTo>
                  <a:lnTo>
                    <a:pt x="712" y="312"/>
                  </a:lnTo>
                  <a:lnTo>
                    <a:pt x="706" y="324"/>
                  </a:lnTo>
                  <a:lnTo>
                    <a:pt x="700" y="338"/>
                  </a:lnTo>
                  <a:lnTo>
                    <a:pt x="688" y="346"/>
                  </a:lnTo>
                  <a:lnTo>
                    <a:pt x="682" y="350"/>
                  </a:lnTo>
                  <a:lnTo>
                    <a:pt x="682" y="356"/>
                  </a:lnTo>
                  <a:lnTo>
                    <a:pt x="672" y="360"/>
                  </a:lnTo>
                  <a:lnTo>
                    <a:pt x="664" y="366"/>
                  </a:lnTo>
                  <a:lnTo>
                    <a:pt x="656" y="376"/>
                  </a:lnTo>
                  <a:lnTo>
                    <a:pt x="648" y="386"/>
                  </a:lnTo>
                  <a:lnTo>
                    <a:pt x="634" y="406"/>
                  </a:lnTo>
                  <a:lnTo>
                    <a:pt x="626" y="414"/>
                  </a:lnTo>
                  <a:lnTo>
                    <a:pt x="616" y="420"/>
                  </a:lnTo>
                  <a:lnTo>
                    <a:pt x="614" y="424"/>
                  </a:lnTo>
                  <a:lnTo>
                    <a:pt x="610" y="428"/>
                  </a:lnTo>
                  <a:lnTo>
                    <a:pt x="600" y="434"/>
                  </a:lnTo>
                  <a:lnTo>
                    <a:pt x="586" y="448"/>
                  </a:lnTo>
                  <a:lnTo>
                    <a:pt x="572" y="464"/>
                  </a:lnTo>
                  <a:lnTo>
                    <a:pt x="570" y="466"/>
                  </a:lnTo>
                  <a:lnTo>
                    <a:pt x="570" y="468"/>
                  </a:lnTo>
                  <a:lnTo>
                    <a:pt x="566" y="468"/>
                  </a:lnTo>
                  <a:lnTo>
                    <a:pt x="566" y="474"/>
                  </a:lnTo>
                  <a:lnTo>
                    <a:pt x="560" y="474"/>
                  </a:lnTo>
                  <a:lnTo>
                    <a:pt x="556" y="476"/>
                  </a:lnTo>
                  <a:lnTo>
                    <a:pt x="546" y="484"/>
                  </a:lnTo>
                  <a:lnTo>
                    <a:pt x="532" y="500"/>
                  </a:lnTo>
                  <a:lnTo>
                    <a:pt x="518" y="534"/>
                  </a:lnTo>
                  <a:lnTo>
                    <a:pt x="502" y="538"/>
                  </a:lnTo>
                  <a:lnTo>
                    <a:pt x="488" y="544"/>
                  </a:lnTo>
                  <a:lnTo>
                    <a:pt x="478" y="550"/>
                  </a:lnTo>
                  <a:lnTo>
                    <a:pt x="466" y="558"/>
                  </a:lnTo>
                  <a:lnTo>
                    <a:pt x="450" y="55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7" name="Freeform 13"/>
            <p:cNvSpPr>
              <a:spLocks/>
            </p:cNvSpPr>
            <p:nvPr/>
          </p:nvSpPr>
          <p:spPr bwMode="auto">
            <a:xfrm>
              <a:off x="7381875" y="5387975"/>
              <a:ext cx="282575" cy="654050"/>
            </a:xfrm>
            <a:custGeom>
              <a:avLst/>
              <a:gdLst>
                <a:gd name="T0" fmla="*/ 82 w 178"/>
                <a:gd name="T1" fmla="*/ 412 h 412"/>
                <a:gd name="T2" fmla="*/ 82 w 178"/>
                <a:gd name="T3" fmla="*/ 412 h 412"/>
                <a:gd name="T4" fmla="*/ 50 w 178"/>
                <a:gd name="T5" fmla="*/ 364 h 412"/>
                <a:gd name="T6" fmla="*/ 50 w 178"/>
                <a:gd name="T7" fmla="*/ 364 h 412"/>
                <a:gd name="T8" fmla="*/ 40 w 178"/>
                <a:gd name="T9" fmla="*/ 360 h 412"/>
                <a:gd name="T10" fmla="*/ 34 w 178"/>
                <a:gd name="T11" fmla="*/ 356 h 412"/>
                <a:gd name="T12" fmla="*/ 28 w 178"/>
                <a:gd name="T13" fmla="*/ 350 h 412"/>
                <a:gd name="T14" fmla="*/ 26 w 178"/>
                <a:gd name="T15" fmla="*/ 346 h 412"/>
                <a:gd name="T16" fmla="*/ 20 w 178"/>
                <a:gd name="T17" fmla="*/ 336 h 412"/>
                <a:gd name="T18" fmla="*/ 16 w 178"/>
                <a:gd name="T19" fmla="*/ 324 h 412"/>
                <a:gd name="T20" fmla="*/ 16 w 178"/>
                <a:gd name="T21" fmla="*/ 324 h 412"/>
                <a:gd name="T22" fmla="*/ 0 w 178"/>
                <a:gd name="T23" fmla="*/ 304 h 412"/>
                <a:gd name="T24" fmla="*/ 0 w 178"/>
                <a:gd name="T25" fmla="*/ 304 h 412"/>
                <a:gd name="T26" fmla="*/ 2 w 178"/>
                <a:gd name="T27" fmla="*/ 280 h 412"/>
                <a:gd name="T28" fmla="*/ 6 w 178"/>
                <a:gd name="T29" fmla="*/ 258 h 412"/>
                <a:gd name="T30" fmla="*/ 8 w 178"/>
                <a:gd name="T31" fmla="*/ 238 h 412"/>
                <a:gd name="T32" fmla="*/ 8 w 178"/>
                <a:gd name="T33" fmla="*/ 228 h 412"/>
                <a:gd name="T34" fmla="*/ 6 w 178"/>
                <a:gd name="T35" fmla="*/ 220 h 412"/>
                <a:gd name="T36" fmla="*/ 6 w 178"/>
                <a:gd name="T37" fmla="*/ 220 h 412"/>
                <a:gd name="T38" fmla="*/ 6 w 178"/>
                <a:gd name="T39" fmla="*/ 196 h 412"/>
                <a:gd name="T40" fmla="*/ 10 w 178"/>
                <a:gd name="T41" fmla="*/ 180 h 412"/>
                <a:gd name="T42" fmla="*/ 16 w 178"/>
                <a:gd name="T43" fmla="*/ 166 h 412"/>
                <a:gd name="T44" fmla="*/ 30 w 178"/>
                <a:gd name="T45" fmla="*/ 150 h 412"/>
                <a:gd name="T46" fmla="*/ 30 w 178"/>
                <a:gd name="T47" fmla="*/ 150 h 412"/>
                <a:gd name="T48" fmla="*/ 38 w 178"/>
                <a:gd name="T49" fmla="*/ 112 h 412"/>
                <a:gd name="T50" fmla="*/ 38 w 178"/>
                <a:gd name="T51" fmla="*/ 112 h 412"/>
                <a:gd name="T52" fmla="*/ 60 w 178"/>
                <a:gd name="T53" fmla="*/ 64 h 412"/>
                <a:gd name="T54" fmla="*/ 60 w 178"/>
                <a:gd name="T55" fmla="*/ 64 h 412"/>
                <a:gd name="T56" fmla="*/ 76 w 178"/>
                <a:gd name="T57" fmla="*/ 44 h 412"/>
                <a:gd name="T58" fmla="*/ 90 w 178"/>
                <a:gd name="T59" fmla="*/ 28 h 412"/>
                <a:gd name="T60" fmla="*/ 104 w 178"/>
                <a:gd name="T61" fmla="*/ 14 h 412"/>
                <a:gd name="T62" fmla="*/ 122 w 178"/>
                <a:gd name="T63" fmla="*/ 0 h 412"/>
                <a:gd name="T64" fmla="*/ 122 w 178"/>
                <a:gd name="T65" fmla="*/ 0 h 412"/>
                <a:gd name="T66" fmla="*/ 164 w 178"/>
                <a:gd name="T67" fmla="*/ 2 h 412"/>
                <a:gd name="T68" fmla="*/ 164 w 178"/>
                <a:gd name="T69" fmla="*/ 2 h 412"/>
                <a:gd name="T70" fmla="*/ 170 w 178"/>
                <a:gd name="T71" fmla="*/ 6 h 412"/>
                <a:gd name="T72" fmla="*/ 170 w 178"/>
                <a:gd name="T73" fmla="*/ 6 h 412"/>
                <a:gd name="T74" fmla="*/ 176 w 178"/>
                <a:gd name="T75" fmla="*/ 30 h 412"/>
                <a:gd name="T76" fmla="*/ 178 w 178"/>
                <a:gd name="T77" fmla="*/ 44 h 412"/>
                <a:gd name="T78" fmla="*/ 178 w 178"/>
                <a:gd name="T79" fmla="*/ 58 h 412"/>
                <a:gd name="T80" fmla="*/ 178 w 178"/>
                <a:gd name="T81" fmla="*/ 58 h 412"/>
                <a:gd name="T82" fmla="*/ 172 w 178"/>
                <a:gd name="T83" fmla="*/ 72 h 412"/>
                <a:gd name="T84" fmla="*/ 168 w 178"/>
                <a:gd name="T85" fmla="*/ 86 h 412"/>
                <a:gd name="T86" fmla="*/ 166 w 178"/>
                <a:gd name="T87" fmla="*/ 102 h 412"/>
                <a:gd name="T88" fmla="*/ 166 w 178"/>
                <a:gd name="T89" fmla="*/ 118 h 412"/>
                <a:gd name="T90" fmla="*/ 168 w 178"/>
                <a:gd name="T91" fmla="*/ 154 h 412"/>
                <a:gd name="T92" fmla="*/ 170 w 178"/>
                <a:gd name="T93" fmla="*/ 188 h 412"/>
                <a:gd name="T94" fmla="*/ 170 w 178"/>
                <a:gd name="T95" fmla="*/ 188 h 412"/>
                <a:gd name="T96" fmla="*/ 164 w 178"/>
                <a:gd name="T97" fmla="*/ 202 h 412"/>
                <a:gd name="T98" fmla="*/ 158 w 178"/>
                <a:gd name="T99" fmla="*/ 218 h 412"/>
                <a:gd name="T100" fmla="*/ 158 w 178"/>
                <a:gd name="T101" fmla="*/ 218 h 412"/>
                <a:gd name="T102" fmla="*/ 118 w 178"/>
                <a:gd name="T103" fmla="*/ 304 h 412"/>
                <a:gd name="T104" fmla="*/ 118 w 178"/>
                <a:gd name="T105" fmla="*/ 304 h 412"/>
                <a:gd name="T106" fmla="*/ 108 w 178"/>
                <a:gd name="T107" fmla="*/ 398 h 412"/>
                <a:gd name="T108" fmla="*/ 108 w 178"/>
                <a:gd name="T109" fmla="*/ 398 h 412"/>
                <a:gd name="T110" fmla="*/ 98 w 178"/>
                <a:gd name="T111" fmla="*/ 408 h 412"/>
                <a:gd name="T112" fmla="*/ 98 w 178"/>
                <a:gd name="T113" fmla="*/ 408 h 412"/>
                <a:gd name="T114" fmla="*/ 90 w 178"/>
                <a:gd name="T115" fmla="*/ 410 h 412"/>
                <a:gd name="T116" fmla="*/ 82 w 178"/>
                <a:gd name="T117" fmla="*/ 412 h 412"/>
                <a:gd name="T118" fmla="*/ 82 w 178"/>
                <a:gd name="T119" fmla="*/ 412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8" h="412">
                  <a:moveTo>
                    <a:pt x="82" y="412"/>
                  </a:moveTo>
                  <a:lnTo>
                    <a:pt x="82" y="412"/>
                  </a:lnTo>
                  <a:lnTo>
                    <a:pt x="50" y="364"/>
                  </a:lnTo>
                  <a:lnTo>
                    <a:pt x="40" y="360"/>
                  </a:lnTo>
                  <a:lnTo>
                    <a:pt x="34" y="356"/>
                  </a:lnTo>
                  <a:lnTo>
                    <a:pt x="28" y="350"/>
                  </a:lnTo>
                  <a:lnTo>
                    <a:pt x="26" y="346"/>
                  </a:lnTo>
                  <a:lnTo>
                    <a:pt x="20" y="336"/>
                  </a:lnTo>
                  <a:lnTo>
                    <a:pt x="16" y="324"/>
                  </a:lnTo>
                  <a:lnTo>
                    <a:pt x="0" y="304"/>
                  </a:lnTo>
                  <a:lnTo>
                    <a:pt x="2" y="280"/>
                  </a:lnTo>
                  <a:lnTo>
                    <a:pt x="6" y="258"/>
                  </a:lnTo>
                  <a:lnTo>
                    <a:pt x="8" y="238"/>
                  </a:lnTo>
                  <a:lnTo>
                    <a:pt x="8" y="228"/>
                  </a:lnTo>
                  <a:lnTo>
                    <a:pt x="6" y="220"/>
                  </a:lnTo>
                  <a:lnTo>
                    <a:pt x="6" y="196"/>
                  </a:lnTo>
                  <a:lnTo>
                    <a:pt x="10" y="180"/>
                  </a:lnTo>
                  <a:lnTo>
                    <a:pt x="16" y="166"/>
                  </a:lnTo>
                  <a:lnTo>
                    <a:pt x="30" y="150"/>
                  </a:lnTo>
                  <a:lnTo>
                    <a:pt x="38" y="112"/>
                  </a:lnTo>
                  <a:lnTo>
                    <a:pt x="60" y="64"/>
                  </a:lnTo>
                  <a:lnTo>
                    <a:pt x="76" y="44"/>
                  </a:lnTo>
                  <a:lnTo>
                    <a:pt x="90" y="28"/>
                  </a:lnTo>
                  <a:lnTo>
                    <a:pt x="104" y="14"/>
                  </a:lnTo>
                  <a:lnTo>
                    <a:pt x="122" y="0"/>
                  </a:lnTo>
                  <a:lnTo>
                    <a:pt x="164" y="2"/>
                  </a:lnTo>
                  <a:lnTo>
                    <a:pt x="170" y="6"/>
                  </a:lnTo>
                  <a:lnTo>
                    <a:pt x="176" y="30"/>
                  </a:lnTo>
                  <a:lnTo>
                    <a:pt x="178" y="44"/>
                  </a:lnTo>
                  <a:lnTo>
                    <a:pt x="178" y="58"/>
                  </a:lnTo>
                  <a:lnTo>
                    <a:pt x="172" y="72"/>
                  </a:lnTo>
                  <a:lnTo>
                    <a:pt x="168" y="86"/>
                  </a:lnTo>
                  <a:lnTo>
                    <a:pt x="166" y="102"/>
                  </a:lnTo>
                  <a:lnTo>
                    <a:pt x="166" y="118"/>
                  </a:lnTo>
                  <a:lnTo>
                    <a:pt x="168" y="154"/>
                  </a:lnTo>
                  <a:lnTo>
                    <a:pt x="170" y="188"/>
                  </a:lnTo>
                  <a:lnTo>
                    <a:pt x="164" y="202"/>
                  </a:lnTo>
                  <a:lnTo>
                    <a:pt x="158" y="218"/>
                  </a:lnTo>
                  <a:lnTo>
                    <a:pt x="118" y="304"/>
                  </a:lnTo>
                  <a:lnTo>
                    <a:pt x="108" y="398"/>
                  </a:lnTo>
                  <a:lnTo>
                    <a:pt x="98" y="408"/>
                  </a:lnTo>
                  <a:lnTo>
                    <a:pt x="90" y="410"/>
                  </a:lnTo>
                  <a:lnTo>
                    <a:pt x="82" y="41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8" name="Freeform 14"/>
            <p:cNvSpPr>
              <a:spLocks/>
            </p:cNvSpPr>
            <p:nvPr/>
          </p:nvSpPr>
          <p:spPr bwMode="auto">
            <a:xfrm>
              <a:off x="7407275" y="5405437"/>
              <a:ext cx="247650" cy="619125"/>
            </a:xfrm>
            <a:custGeom>
              <a:avLst/>
              <a:gdLst>
                <a:gd name="T0" fmla="*/ 76 w 156"/>
                <a:gd name="T1" fmla="*/ 390 h 390"/>
                <a:gd name="T2" fmla="*/ 76 w 156"/>
                <a:gd name="T3" fmla="*/ 390 h 390"/>
                <a:gd name="T4" fmla="*/ 46 w 156"/>
                <a:gd name="T5" fmla="*/ 344 h 390"/>
                <a:gd name="T6" fmla="*/ 46 w 156"/>
                <a:gd name="T7" fmla="*/ 344 h 390"/>
                <a:gd name="T8" fmla="*/ 26 w 156"/>
                <a:gd name="T9" fmla="*/ 338 h 390"/>
                <a:gd name="T10" fmla="*/ 26 w 156"/>
                <a:gd name="T11" fmla="*/ 338 h 390"/>
                <a:gd name="T12" fmla="*/ 22 w 156"/>
                <a:gd name="T13" fmla="*/ 324 h 390"/>
                <a:gd name="T14" fmla="*/ 14 w 156"/>
                <a:gd name="T15" fmla="*/ 310 h 390"/>
                <a:gd name="T16" fmla="*/ 6 w 156"/>
                <a:gd name="T17" fmla="*/ 300 h 390"/>
                <a:gd name="T18" fmla="*/ 0 w 156"/>
                <a:gd name="T19" fmla="*/ 294 h 390"/>
                <a:gd name="T20" fmla="*/ 0 w 156"/>
                <a:gd name="T21" fmla="*/ 294 h 390"/>
                <a:gd name="T22" fmla="*/ 0 w 156"/>
                <a:gd name="T23" fmla="*/ 272 h 390"/>
                <a:gd name="T24" fmla="*/ 0 w 156"/>
                <a:gd name="T25" fmla="*/ 272 h 390"/>
                <a:gd name="T26" fmla="*/ 4 w 156"/>
                <a:gd name="T27" fmla="*/ 242 h 390"/>
                <a:gd name="T28" fmla="*/ 6 w 156"/>
                <a:gd name="T29" fmla="*/ 230 h 390"/>
                <a:gd name="T30" fmla="*/ 8 w 156"/>
                <a:gd name="T31" fmla="*/ 216 h 390"/>
                <a:gd name="T32" fmla="*/ 8 w 156"/>
                <a:gd name="T33" fmla="*/ 216 h 390"/>
                <a:gd name="T34" fmla="*/ 4 w 156"/>
                <a:gd name="T35" fmla="*/ 202 h 390"/>
                <a:gd name="T36" fmla="*/ 4 w 156"/>
                <a:gd name="T37" fmla="*/ 192 h 390"/>
                <a:gd name="T38" fmla="*/ 4 w 156"/>
                <a:gd name="T39" fmla="*/ 182 h 390"/>
                <a:gd name="T40" fmla="*/ 8 w 156"/>
                <a:gd name="T41" fmla="*/ 174 h 390"/>
                <a:gd name="T42" fmla="*/ 18 w 156"/>
                <a:gd name="T43" fmla="*/ 158 h 390"/>
                <a:gd name="T44" fmla="*/ 30 w 156"/>
                <a:gd name="T45" fmla="*/ 142 h 390"/>
                <a:gd name="T46" fmla="*/ 30 w 156"/>
                <a:gd name="T47" fmla="*/ 142 h 390"/>
                <a:gd name="T48" fmla="*/ 38 w 156"/>
                <a:gd name="T49" fmla="*/ 108 h 390"/>
                <a:gd name="T50" fmla="*/ 38 w 156"/>
                <a:gd name="T51" fmla="*/ 108 h 390"/>
                <a:gd name="T52" fmla="*/ 48 w 156"/>
                <a:gd name="T53" fmla="*/ 84 h 390"/>
                <a:gd name="T54" fmla="*/ 56 w 156"/>
                <a:gd name="T55" fmla="*/ 64 h 390"/>
                <a:gd name="T56" fmla="*/ 68 w 156"/>
                <a:gd name="T57" fmla="*/ 46 h 390"/>
                <a:gd name="T58" fmla="*/ 84 w 156"/>
                <a:gd name="T59" fmla="*/ 28 h 390"/>
                <a:gd name="T60" fmla="*/ 84 w 156"/>
                <a:gd name="T61" fmla="*/ 28 h 390"/>
                <a:gd name="T62" fmla="*/ 116 w 156"/>
                <a:gd name="T63" fmla="*/ 2 h 390"/>
                <a:gd name="T64" fmla="*/ 116 w 156"/>
                <a:gd name="T65" fmla="*/ 2 h 390"/>
                <a:gd name="T66" fmla="*/ 150 w 156"/>
                <a:gd name="T67" fmla="*/ 0 h 390"/>
                <a:gd name="T68" fmla="*/ 150 w 156"/>
                <a:gd name="T69" fmla="*/ 0 h 390"/>
                <a:gd name="T70" fmla="*/ 154 w 156"/>
                <a:gd name="T71" fmla="*/ 18 h 390"/>
                <a:gd name="T72" fmla="*/ 156 w 156"/>
                <a:gd name="T73" fmla="*/ 32 h 390"/>
                <a:gd name="T74" fmla="*/ 156 w 156"/>
                <a:gd name="T75" fmla="*/ 44 h 390"/>
                <a:gd name="T76" fmla="*/ 156 w 156"/>
                <a:gd name="T77" fmla="*/ 44 h 390"/>
                <a:gd name="T78" fmla="*/ 150 w 156"/>
                <a:gd name="T79" fmla="*/ 56 h 390"/>
                <a:gd name="T80" fmla="*/ 146 w 156"/>
                <a:gd name="T81" fmla="*/ 70 h 390"/>
                <a:gd name="T82" fmla="*/ 144 w 156"/>
                <a:gd name="T83" fmla="*/ 86 h 390"/>
                <a:gd name="T84" fmla="*/ 142 w 156"/>
                <a:gd name="T85" fmla="*/ 102 h 390"/>
                <a:gd name="T86" fmla="*/ 144 w 156"/>
                <a:gd name="T87" fmla="*/ 138 h 390"/>
                <a:gd name="T88" fmla="*/ 146 w 156"/>
                <a:gd name="T89" fmla="*/ 174 h 390"/>
                <a:gd name="T90" fmla="*/ 146 w 156"/>
                <a:gd name="T91" fmla="*/ 174 h 390"/>
                <a:gd name="T92" fmla="*/ 138 w 156"/>
                <a:gd name="T93" fmla="*/ 196 h 390"/>
                <a:gd name="T94" fmla="*/ 126 w 156"/>
                <a:gd name="T95" fmla="*/ 222 h 390"/>
                <a:gd name="T96" fmla="*/ 102 w 156"/>
                <a:gd name="T97" fmla="*/ 270 h 390"/>
                <a:gd name="T98" fmla="*/ 102 w 156"/>
                <a:gd name="T99" fmla="*/ 270 h 390"/>
                <a:gd name="T100" fmla="*/ 96 w 156"/>
                <a:gd name="T101" fmla="*/ 290 h 390"/>
                <a:gd name="T102" fmla="*/ 96 w 156"/>
                <a:gd name="T103" fmla="*/ 290 h 390"/>
                <a:gd name="T104" fmla="*/ 84 w 156"/>
                <a:gd name="T105" fmla="*/ 382 h 390"/>
                <a:gd name="T106" fmla="*/ 84 w 156"/>
                <a:gd name="T107" fmla="*/ 382 h 390"/>
                <a:gd name="T108" fmla="*/ 80 w 156"/>
                <a:gd name="T109" fmla="*/ 386 h 390"/>
                <a:gd name="T110" fmla="*/ 76 w 156"/>
                <a:gd name="T111" fmla="*/ 390 h 390"/>
                <a:gd name="T112" fmla="*/ 76 w 156"/>
                <a:gd name="T113" fmla="*/ 390 h 3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6" h="390">
                  <a:moveTo>
                    <a:pt x="76" y="390"/>
                  </a:moveTo>
                  <a:lnTo>
                    <a:pt x="76" y="390"/>
                  </a:lnTo>
                  <a:lnTo>
                    <a:pt x="46" y="344"/>
                  </a:lnTo>
                  <a:lnTo>
                    <a:pt x="26" y="338"/>
                  </a:lnTo>
                  <a:lnTo>
                    <a:pt x="22" y="324"/>
                  </a:lnTo>
                  <a:lnTo>
                    <a:pt x="14" y="310"/>
                  </a:lnTo>
                  <a:lnTo>
                    <a:pt x="6" y="300"/>
                  </a:lnTo>
                  <a:lnTo>
                    <a:pt x="0" y="294"/>
                  </a:lnTo>
                  <a:lnTo>
                    <a:pt x="0" y="272"/>
                  </a:lnTo>
                  <a:lnTo>
                    <a:pt x="4" y="242"/>
                  </a:lnTo>
                  <a:lnTo>
                    <a:pt x="6" y="230"/>
                  </a:lnTo>
                  <a:lnTo>
                    <a:pt x="8" y="216"/>
                  </a:lnTo>
                  <a:lnTo>
                    <a:pt x="4" y="202"/>
                  </a:lnTo>
                  <a:lnTo>
                    <a:pt x="4" y="192"/>
                  </a:lnTo>
                  <a:lnTo>
                    <a:pt x="4" y="182"/>
                  </a:lnTo>
                  <a:lnTo>
                    <a:pt x="8" y="174"/>
                  </a:lnTo>
                  <a:lnTo>
                    <a:pt x="18" y="158"/>
                  </a:lnTo>
                  <a:lnTo>
                    <a:pt x="30" y="142"/>
                  </a:lnTo>
                  <a:lnTo>
                    <a:pt x="38" y="108"/>
                  </a:lnTo>
                  <a:lnTo>
                    <a:pt x="48" y="84"/>
                  </a:lnTo>
                  <a:lnTo>
                    <a:pt x="56" y="64"/>
                  </a:lnTo>
                  <a:lnTo>
                    <a:pt x="68" y="46"/>
                  </a:lnTo>
                  <a:lnTo>
                    <a:pt x="84" y="28"/>
                  </a:lnTo>
                  <a:lnTo>
                    <a:pt x="116" y="2"/>
                  </a:lnTo>
                  <a:lnTo>
                    <a:pt x="150" y="0"/>
                  </a:lnTo>
                  <a:lnTo>
                    <a:pt x="154" y="18"/>
                  </a:lnTo>
                  <a:lnTo>
                    <a:pt x="156" y="32"/>
                  </a:lnTo>
                  <a:lnTo>
                    <a:pt x="156" y="44"/>
                  </a:lnTo>
                  <a:lnTo>
                    <a:pt x="150" y="56"/>
                  </a:lnTo>
                  <a:lnTo>
                    <a:pt x="146" y="70"/>
                  </a:lnTo>
                  <a:lnTo>
                    <a:pt x="144" y="86"/>
                  </a:lnTo>
                  <a:lnTo>
                    <a:pt x="142" y="102"/>
                  </a:lnTo>
                  <a:lnTo>
                    <a:pt x="144" y="138"/>
                  </a:lnTo>
                  <a:lnTo>
                    <a:pt x="146" y="174"/>
                  </a:lnTo>
                  <a:lnTo>
                    <a:pt x="138" y="196"/>
                  </a:lnTo>
                  <a:lnTo>
                    <a:pt x="126" y="222"/>
                  </a:lnTo>
                  <a:lnTo>
                    <a:pt x="102" y="270"/>
                  </a:lnTo>
                  <a:lnTo>
                    <a:pt x="96" y="290"/>
                  </a:lnTo>
                  <a:lnTo>
                    <a:pt x="84" y="382"/>
                  </a:lnTo>
                  <a:lnTo>
                    <a:pt x="80" y="386"/>
                  </a:lnTo>
                  <a:lnTo>
                    <a:pt x="76" y="39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69" name="Freeform 15"/>
            <p:cNvSpPr>
              <a:spLocks/>
            </p:cNvSpPr>
            <p:nvPr/>
          </p:nvSpPr>
          <p:spPr bwMode="auto">
            <a:xfrm>
              <a:off x="6708775" y="4911725"/>
              <a:ext cx="657225" cy="854075"/>
            </a:xfrm>
            <a:custGeom>
              <a:avLst/>
              <a:gdLst>
                <a:gd name="T0" fmla="*/ 136 w 414"/>
                <a:gd name="T1" fmla="*/ 532 h 538"/>
                <a:gd name="T2" fmla="*/ 122 w 414"/>
                <a:gd name="T3" fmla="*/ 508 h 538"/>
                <a:gd name="T4" fmla="*/ 116 w 414"/>
                <a:gd name="T5" fmla="*/ 498 h 538"/>
                <a:gd name="T6" fmla="*/ 58 w 414"/>
                <a:gd name="T7" fmla="*/ 426 h 538"/>
                <a:gd name="T8" fmla="*/ 12 w 414"/>
                <a:gd name="T9" fmla="*/ 420 h 538"/>
                <a:gd name="T10" fmla="*/ 0 w 414"/>
                <a:gd name="T11" fmla="*/ 402 h 538"/>
                <a:gd name="T12" fmla="*/ 6 w 414"/>
                <a:gd name="T13" fmla="*/ 360 h 538"/>
                <a:gd name="T14" fmla="*/ 10 w 414"/>
                <a:gd name="T15" fmla="*/ 332 h 538"/>
                <a:gd name="T16" fmla="*/ 8 w 414"/>
                <a:gd name="T17" fmla="*/ 306 h 538"/>
                <a:gd name="T18" fmla="*/ 44 w 414"/>
                <a:gd name="T19" fmla="*/ 246 h 538"/>
                <a:gd name="T20" fmla="*/ 42 w 414"/>
                <a:gd name="T21" fmla="*/ 200 h 538"/>
                <a:gd name="T22" fmla="*/ 46 w 414"/>
                <a:gd name="T23" fmla="*/ 190 h 538"/>
                <a:gd name="T24" fmla="*/ 74 w 414"/>
                <a:gd name="T25" fmla="*/ 174 h 538"/>
                <a:gd name="T26" fmla="*/ 102 w 414"/>
                <a:gd name="T27" fmla="*/ 134 h 538"/>
                <a:gd name="T28" fmla="*/ 102 w 414"/>
                <a:gd name="T29" fmla="*/ 116 h 538"/>
                <a:gd name="T30" fmla="*/ 92 w 414"/>
                <a:gd name="T31" fmla="*/ 88 h 538"/>
                <a:gd name="T32" fmla="*/ 104 w 414"/>
                <a:gd name="T33" fmla="*/ 72 h 538"/>
                <a:gd name="T34" fmla="*/ 132 w 414"/>
                <a:gd name="T35" fmla="*/ 58 h 538"/>
                <a:gd name="T36" fmla="*/ 172 w 414"/>
                <a:gd name="T37" fmla="*/ 48 h 538"/>
                <a:gd name="T38" fmla="*/ 190 w 414"/>
                <a:gd name="T39" fmla="*/ 28 h 538"/>
                <a:gd name="T40" fmla="*/ 204 w 414"/>
                <a:gd name="T41" fmla="*/ 2 h 538"/>
                <a:gd name="T42" fmla="*/ 224 w 414"/>
                <a:gd name="T43" fmla="*/ 2 h 538"/>
                <a:gd name="T44" fmla="*/ 236 w 414"/>
                <a:gd name="T45" fmla="*/ 16 h 538"/>
                <a:gd name="T46" fmla="*/ 250 w 414"/>
                <a:gd name="T47" fmla="*/ 64 h 538"/>
                <a:gd name="T48" fmla="*/ 280 w 414"/>
                <a:gd name="T49" fmla="*/ 96 h 538"/>
                <a:gd name="T50" fmla="*/ 336 w 414"/>
                <a:gd name="T51" fmla="*/ 100 h 538"/>
                <a:gd name="T52" fmla="*/ 366 w 414"/>
                <a:gd name="T53" fmla="*/ 86 h 538"/>
                <a:gd name="T54" fmla="*/ 404 w 414"/>
                <a:gd name="T55" fmla="*/ 84 h 538"/>
                <a:gd name="T56" fmla="*/ 398 w 414"/>
                <a:gd name="T57" fmla="*/ 104 h 538"/>
                <a:gd name="T58" fmla="*/ 384 w 414"/>
                <a:gd name="T59" fmla="*/ 124 h 538"/>
                <a:gd name="T60" fmla="*/ 362 w 414"/>
                <a:gd name="T61" fmla="*/ 154 h 538"/>
                <a:gd name="T62" fmla="*/ 330 w 414"/>
                <a:gd name="T63" fmla="*/ 162 h 538"/>
                <a:gd name="T64" fmla="*/ 328 w 414"/>
                <a:gd name="T65" fmla="*/ 180 h 538"/>
                <a:gd name="T66" fmla="*/ 348 w 414"/>
                <a:gd name="T67" fmla="*/ 198 h 538"/>
                <a:gd name="T68" fmla="*/ 350 w 414"/>
                <a:gd name="T69" fmla="*/ 222 h 538"/>
                <a:gd name="T70" fmla="*/ 348 w 414"/>
                <a:gd name="T71" fmla="*/ 240 h 538"/>
                <a:gd name="T72" fmla="*/ 340 w 414"/>
                <a:gd name="T73" fmla="*/ 278 h 538"/>
                <a:gd name="T74" fmla="*/ 346 w 414"/>
                <a:gd name="T75" fmla="*/ 296 h 538"/>
                <a:gd name="T76" fmla="*/ 356 w 414"/>
                <a:gd name="T77" fmla="*/ 308 h 538"/>
                <a:gd name="T78" fmla="*/ 350 w 414"/>
                <a:gd name="T79" fmla="*/ 306 h 538"/>
                <a:gd name="T80" fmla="*/ 318 w 414"/>
                <a:gd name="T81" fmla="*/ 312 h 538"/>
                <a:gd name="T82" fmla="*/ 318 w 414"/>
                <a:gd name="T83" fmla="*/ 336 h 538"/>
                <a:gd name="T84" fmla="*/ 296 w 414"/>
                <a:gd name="T85" fmla="*/ 354 h 538"/>
                <a:gd name="T86" fmla="*/ 288 w 414"/>
                <a:gd name="T87" fmla="*/ 384 h 538"/>
                <a:gd name="T88" fmla="*/ 268 w 414"/>
                <a:gd name="T89" fmla="*/ 408 h 538"/>
                <a:gd name="T90" fmla="*/ 228 w 414"/>
                <a:gd name="T91" fmla="*/ 416 h 538"/>
                <a:gd name="T92" fmla="*/ 240 w 414"/>
                <a:gd name="T93" fmla="*/ 440 h 538"/>
                <a:gd name="T94" fmla="*/ 218 w 414"/>
                <a:gd name="T95" fmla="*/ 450 h 538"/>
                <a:gd name="T96" fmla="*/ 184 w 414"/>
                <a:gd name="T97" fmla="*/ 480 h 538"/>
                <a:gd name="T98" fmla="*/ 166 w 414"/>
                <a:gd name="T99" fmla="*/ 514 h 538"/>
                <a:gd name="T100" fmla="*/ 150 w 414"/>
                <a:gd name="T101" fmla="*/ 528 h 5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4" h="538">
                  <a:moveTo>
                    <a:pt x="136" y="538"/>
                  </a:moveTo>
                  <a:lnTo>
                    <a:pt x="136" y="538"/>
                  </a:lnTo>
                  <a:lnTo>
                    <a:pt x="136" y="532"/>
                  </a:lnTo>
                  <a:lnTo>
                    <a:pt x="134" y="526"/>
                  </a:lnTo>
                  <a:lnTo>
                    <a:pt x="128" y="516"/>
                  </a:lnTo>
                  <a:lnTo>
                    <a:pt x="122" y="508"/>
                  </a:lnTo>
                  <a:lnTo>
                    <a:pt x="116" y="504"/>
                  </a:lnTo>
                  <a:lnTo>
                    <a:pt x="116" y="498"/>
                  </a:lnTo>
                  <a:lnTo>
                    <a:pt x="58" y="426"/>
                  </a:lnTo>
                  <a:lnTo>
                    <a:pt x="40" y="422"/>
                  </a:lnTo>
                  <a:lnTo>
                    <a:pt x="26" y="420"/>
                  </a:lnTo>
                  <a:lnTo>
                    <a:pt x="12" y="420"/>
                  </a:lnTo>
                  <a:lnTo>
                    <a:pt x="2" y="418"/>
                  </a:lnTo>
                  <a:lnTo>
                    <a:pt x="0" y="402"/>
                  </a:lnTo>
                  <a:lnTo>
                    <a:pt x="0" y="386"/>
                  </a:lnTo>
                  <a:lnTo>
                    <a:pt x="6" y="360"/>
                  </a:lnTo>
                  <a:lnTo>
                    <a:pt x="8" y="352"/>
                  </a:lnTo>
                  <a:lnTo>
                    <a:pt x="10" y="346"/>
                  </a:lnTo>
                  <a:lnTo>
                    <a:pt x="10" y="332"/>
                  </a:lnTo>
                  <a:lnTo>
                    <a:pt x="10" y="318"/>
                  </a:lnTo>
                  <a:lnTo>
                    <a:pt x="8" y="306"/>
                  </a:lnTo>
                  <a:lnTo>
                    <a:pt x="40" y="270"/>
                  </a:lnTo>
                  <a:lnTo>
                    <a:pt x="44" y="246"/>
                  </a:lnTo>
                  <a:lnTo>
                    <a:pt x="42" y="214"/>
                  </a:lnTo>
                  <a:lnTo>
                    <a:pt x="42" y="200"/>
                  </a:lnTo>
                  <a:lnTo>
                    <a:pt x="44" y="194"/>
                  </a:lnTo>
                  <a:lnTo>
                    <a:pt x="46" y="190"/>
                  </a:lnTo>
                  <a:lnTo>
                    <a:pt x="60" y="182"/>
                  </a:lnTo>
                  <a:lnTo>
                    <a:pt x="74" y="174"/>
                  </a:lnTo>
                  <a:lnTo>
                    <a:pt x="94" y="152"/>
                  </a:lnTo>
                  <a:lnTo>
                    <a:pt x="102" y="134"/>
                  </a:lnTo>
                  <a:lnTo>
                    <a:pt x="102" y="116"/>
                  </a:lnTo>
                  <a:lnTo>
                    <a:pt x="96" y="104"/>
                  </a:lnTo>
                  <a:lnTo>
                    <a:pt x="94" y="94"/>
                  </a:lnTo>
                  <a:lnTo>
                    <a:pt x="92" y="88"/>
                  </a:lnTo>
                  <a:lnTo>
                    <a:pt x="94" y="82"/>
                  </a:lnTo>
                  <a:lnTo>
                    <a:pt x="98" y="76"/>
                  </a:lnTo>
                  <a:lnTo>
                    <a:pt x="104" y="72"/>
                  </a:lnTo>
                  <a:lnTo>
                    <a:pt x="120" y="60"/>
                  </a:lnTo>
                  <a:lnTo>
                    <a:pt x="132" y="58"/>
                  </a:lnTo>
                  <a:lnTo>
                    <a:pt x="144" y="56"/>
                  </a:lnTo>
                  <a:lnTo>
                    <a:pt x="158" y="54"/>
                  </a:lnTo>
                  <a:lnTo>
                    <a:pt x="172" y="48"/>
                  </a:lnTo>
                  <a:lnTo>
                    <a:pt x="182" y="40"/>
                  </a:lnTo>
                  <a:lnTo>
                    <a:pt x="190" y="28"/>
                  </a:lnTo>
                  <a:lnTo>
                    <a:pt x="198" y="14"/>
                  </a:lnTo>
                  <a:lnTo>
                    <a:pt x="204" y="2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4" y="2"/>
                  </a:lnTo>
                  <a:lnTo>
                    <a:pt x="232" y="6"/>
                  </a:lnTo>
                  <a:lnTo>
                    <a:pt x="236" y="16"/>
                  </a:lnTo>
                  <a:lnTo>
                    <a:pt x="238" y="28"/>
                  </a:lnTo>
                  <a:lnTo>
                    <a:pt x="246" y="52"/>
                  </a:lnTo>
                  <a:lnTo>
                    <a:pt x="250" y="64"/>
                  </a:lnTo>
                  <a:lnTo>
                    <a:pt x="258" y="76"/>
                  </a:lnTo>
                  <a:lnTo>
                    <a:pt x="266" y="86"/>
                  </a:lnTo>
                  <a:lnTo>
                    <a:pt x="280" y="96"/>
                  </a:lnTo>
                  <a:lnTo>
                    <a:pt x="336" y="100"/>
                  </a:lnTo>
                  <a:lnTo>
                    <a:pt x="342" y="94"/>
                  </a:lnTo>
                  <a:lnTo>
                    <a:pt x="350" y="92"/>
                  </a:lnTo>
                  <a:lnTo>
                    <a:pt x="366" y="86"/>
                  </a:lnTo>
                  <a:lnTo>
                    <a:pt x="386" y="86"/>
                  </a:lnTo>
                  <a:lnTo>
                    <a:pt x="404" y="84"/>
                  </a:lnTo>
                  <a:lnTo>
                    <a:pt x="414" y="90"/>
                  </a:lnTo>
                  <a:lnTo>
                    <a:pt x="398" y="104"/>
                  </a:lnTo>
                  <a:lnTo>
                    <a:pt x="392" y="112"/>
                  </a:lnTo>
                  <a:lnTo>
                    <a:pt x="384" y="124"/>
                  </a:lnTo>
                  <a:lnTo>
                    <a:pt x="382" y="156"/>
                  </a:lnTo>
                  <a:lnTo>
                    <a:pt x="362" y="154"/>
                  </a:lnTo>
                  <a:lnTo>
                    <a:pt x="342" y="154"/>
                  </a:lnTo>
                  <a:lnTo>
                    <a:pt x="336" y="158"/>
                  </a:lnTo>
                  <a:lnTo>
                    <a:pt x="330" y="162"/>
                  </a:lnTo>
                  <a:lnTo>
                    <a:pt x="326" y="168"/>
                  </a:lnTo>
                  <a:lnTo>
                    <a:pt x="328" y="180"/>
                  </a:lnTo>
                  <a:lnTo>
                    <a:pt x="338" y="186"/>
                  </a:lnTo>
                  <a:lnTo>
                    <a:pt x="348" y="198"/>
                  </a:lnTo>
                  <a:lnTo>
                    <a:pt x="364" y="208"/>
                  </a:lnTo>
                  <a:lnTo>
                    <a:pt x="350" y="222"/>
                  </a:lnTo>
                  <a:lnTo>
                    <a:pt x="350" y="230"/>
                  </a:lnTo>
                  <a:lnTo>
                    <a:pt x="348" y="240"/>
                  </a:lnTo>
                  <a:lnTo>
                    <a:pt x="342" y="258"/>
                  </a:lnTo>
                  <a:lnTo>
                    <a:pt x="342" y="268"/>
                  </a:lnTo>
                  <a:lnTo>
                    <a:pt x="340" y="278"/>
                  </a:lnTo>
                  <a:lnTo>
                    <a:pt x="342" y="286"/>
                  </a:lnTo>
                  <a:lnTo>
                    <a:pt x="346" y="296"/>
                  </a:lnTo>
                  <a:lnTo>
                    <a:pt x="356" y="304"/>
                  </a:lnTo>
                  <a:lnTo>
                    <a:pt x="356" y="308"/>
                  </a:lnTo>
                  <a:lnTo>
                    <a:pt x="350" y="306"/>
                  </a:lnTo>
                  <a:lnTo>
                    <a:pt x="322" y="306"/>
                  </a:lnTo>
                  <a:lnTo>
                    <a:pt x="318" y="312"/>
                  </a:lnTo>
                  <a:lnTo>
                    <a:pt x="318" y="318"/>
                  </a:lnTo>
                  <a:lnTo>
                    <a:pt x="320" y="324"/>
                  </a:lnTo>
                  <a:lnTo>
                    <a:pt x="318" y="336"/>
                  </a:lnTo>
                  <a:lnTo>
                    <a:pt x="304" y="346"/>
                  </a:lnTo>
                  <a:lnTo>
                    <a:pt x="296" y="354"/>
                  </a:lnTo>
                  <a:lnTo>
                    <a:pt x="292" y="364"/>
                  </a:lnTo>
                  <a:lnTo>
                    <a:pt x="288" y="384"/>
                  </a:lnTo>
                  <a:lnTo>
                    <a:pt x="278" y="396"/>
                  </a:lnTo>
                  <a:lnTo>
                    <a:pt x="268" y="408"/>
                  </a:lnTo>
                  <a:lnTo>
                    <a:pt x="232" y="410"/>
                  </a:lnTo>
                  <a:lnTo>
                    <a:pt x="228" y="416"/>
                  </a:lnTo>
                  <a:lnTo>
                    <a:pt x="228" y="422"/>
                  </a:lnTo>
                  <a:lnTo>
                    <a:pt x="230" y="430"/>
                  </a:lnTo>
                  <a:lnTo>
                    <a:pt x="240" y="440"/>
                  </a:lnTo>
                  <a:lnTo>
                    <a:pt x="228" y="444"/>
                  </a:lnTo>
                  <a:lnTo>
                    <a:pt x="218" y="450"/>
                  </a:lnTo>
                  <a:lnTo>
                    <a:pt x="208" y="456"/>
                  </a:lnTo>
                  <a:lnTo>
                    <a:pt x="200" y="464"/>
                  </a:lnTo>
                  <a:lnTo>
                    <a:pt x="184" y="480"/>
                  </a:lnTo>
                  <a:lnTo>
                    <a:pt x="168" y="500"/>
                  </a:lnTo>
                  <a:lnTo>
                    <a:pt x="166" y="514"/>
                  </a:lnTo>
                  <a:lnTo>
                    <a:pt x="158" y="522"/>
                  </a:lnTo>
                  <a:lnTo>
                    <a:pt x="150" y="528"/>
                  </a:lnTo>
                  <a:lnTo>
                    <a:pt x="136" y="5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0" name="Freeform 16"/>
            <p:cNvSpPr>
              <a:spLocks/>
            </p:cNvSpPr>
            <p:nvPr/>
          </p:nvSpPr>
          <p:spPr bwMode="auto">
            <a:xfrm>
              <a:off x="4689475" y="4829175"/>
              <a:ext cx="962025" cy="844550"/>
            </a:xfrm>
            <a:custGeom>
              <a:avLst/>
              <a:gdLst>
                <a:gd name="T0" fmla="*/ 210 w 606"/>
                <a:gd name="T1" fmla="*/ 516 h 532"/>
                <a:gd name="T2" fmla="*/ 172 w 606"/>
                <a:gd name="T3" fmla="*/ 494 h 532"/>
                <a:gd name="T4" fmla="*/ 126 w 606"/>
                <a:gd name="T5" fmla="*/ 498 h 532"/>
                <a:gd name="T6" fmla="*/ 96 w 606"/>
                <a:gd name="T7" fmla="*/ 530 h 532"/>
                <a:gd name="T8" fmla="*/ 104 w 606"/>
                <a:gd name="T9" fmla="*/ 494 h 532"/>
                <a:gd name="T10" fmla="*/ 62 w 606"/>
                <a:gd name="T11" fmla="*/ 432 h 532"/>
                <a:gd name="T12" fmla="*/ 84 w 606"/>
                <a:gd name="T13" fmla="*/ 356 h 532"/>
                <a:gd name="T14" fmla="*/ 88 w 606"/>
                <a:gd name="T15" fmla="*/ 336 h 532"/>
                <a:gd name="T16" fmla="*/ 70 w 606"/>
                <a:gd name="T17" fmla="*/ 304 h 532"/>
                <a:gd name="T18" fmla="*/ 20 w 606"/>
                <a:gd name="T19" fmla="*/ 314 h 532"/>
                <a:gd name="T20" fmla="*/ 6 w 606"/>
                <a:gd name="T21" fmla="*/ 302 h 532"/>
                <a:gd name="T22" fmla="*/ 0 w 606"/>
                <a:gd name="T23" fmla="*/ 278 h 532"/>
                <a:gd name="T24" fmla="*/ 10 w 606"/>
                <a:gd name="T25" fmla="*/ 240 h 532"/>
                <a:gd name="T26" fmla="*/ 60 w 606"/>
                <a:gd name="T27" fmla="*/ 218 h 532"/>
                <a:gd name="T28" fmla="*/ 90 w 606"/>
                <a:gd name="T29" fmla="*/ 226 h 532"/>
                <a:gd name="T30" fmla="*/ 134 w 606"/>
                <a:gd name="T31" fmla="*/ 234 h 532"/>
                <a:gd name="T32" fmla="*/ 158 w 606"/>
                <a:gd name="T33" fmla="*/ 214 h 532"/>
                <a:gd name="T34" fmla="*/ 174 w 606"/>
                <a:gd name="T35" fmla="*/ 194 h 532"/>
                <a:gd name="T36" fmla="*/ 252 w 606"/>
                <a:gd name="T37" fmla="*/ 204 h 532"/>
                <a:gd name="T38" fmla="*/ 264 w 606"/>
                <a:gd name="T39" fmla="*/ 182 h 532"/>
                <a:gd name="T40" fmla="*/ 266 w 606"/>
                <a:gd name="T41" fmla="*/ 146 h 532"/>
                <a:gd name="T42" fmla="*/ 196 w 606"/>
                <a:gd name="T43" fmla="*/ 108 h 532"/>
                <a:gd name="T44" fmla="*/ 192 w 606"/>
                <a:gd name="T45" fmla="*/ 88 h 532"/>
                <a:gd name="T46" fmla="*/ 216 w 606"/>
                <a:gd name="T47" fmla="*/ 78 h 532"/>
                <a:gd name="T48" fmla="*/ 278 w 606"/>
                <a:gd name="T49" fmla="*/ 102 h 532"/>
                <a:gd name="T50" fmla="*/ 326 w 606"/>
                <a:gd name="T51" fmla="*/ 88 h 532"/>
                <a:gd name="T52" fmla="*/ 378 w 606"/>
                <a:gd name="T53" fmla="*/ 44 h 532"/>
                <a:gd name="T54" fmla="*/ 390 w 606"/>
                <a:gd name="T55" fmla="*/ 14 h 532"/>
                <a:gd name="T56" fmla="*/ 414 w 606"/>
                <a:gd name="T57" fmla="*/ 0 h 532"/>
                <a:gd name="T58" fmla="*/ 444 w 606"/>
                <a:gd name="T59" fmla="*/ 10 h 532"/>
                <a:gd name="T60" fmla="*/ 468 w 606"/>
                <a:gd name="T61" fmla="*/ 66 h 532"/>
                <a:gd name="T62" fmla="*/ 526 w 606"/>
                <a:gd name="T63" fmla="*/ 130 h 532"/>
                <a:gd name="T64" fmla="*/ 562 w 606"/>
                <a:gd name="T65" fmla="*/ 154 h 532"/>
                <a:gd name="T66" fmla="*/ 564 w 606"/>
                <a:gd name="T67" fmla="*/ 196 h 532"/>
                <a:gd name="T68" fmla="*/ 534 w 606"/>
                <a:gd name="T69" fmla="*/ 216 h 532"/>
                <a:gd name="T70" fmla="*/ 506 w 606"/>
                <a:gd name="T71" fmla="*/ 246 h 532"/>
                <a:gd name="T72" fmla="*/ 532 w 606"/>
                <a:gd name="T73" fmla="*/ 258 h 532"/>
                <a:gd name="T74" fmla="*/ 568 w 606"/>
                <a:gd name="T75" fmla="*/ 326 h 532"/>
                <a:gd name="T76" fmla="*/ 592 w 606"/>
                <a:gd name="T77" fmla="*/ 356 h 532"/>
                <a:gd name="T78" fmla="*/ 590 w 606"/>
                <a:gd name="T79" fmla="*/ 380 h 532"/>
                <a:gd name="T80" fmla="*/ 546 w 606"/>
                <a:gd name="T81" fmla="*/ 408 h 532"/>
                <a:gd name="T82" fmla="*/ 482 w 606"/>
                <a:gd name="T83" fmla="*/ 460 h 532"/>
                <a:gd name="T84" fmla="*/ 434 w 606"/>
                <a:gd name="T85" fmla="*/ 472 h 532"/>
                <a:gd name="T86" fmla="*/ 392 w 606"/>
                <a:gd name="T87" fmla="*/ 456 h 532"/>
                <a:gd name="T88" fmla="*/ 358 w 606"/>
                <a:gd name="T89" fmla="*/ 436 h 532"/>
                <a:gd name="T90" fmla="*/ 332 w 606"/>
                <a:gd name="T91" fmla="*/ 442 h 532"/>
                <a:gd name="T92" fmla="*/ 302 w 606"/>
                <a:gd name="T93" fmla="*/ 492 h 532"/>
                <a:gd name="T94" fmla="*/ 266 w 606"/>
                <a:gd name="T95" fmla="*/ 528 h 5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6" h="532">
                  <a:moveTo>
                    <a:pt x="240" y="532"/>
                  </a:moveTo>
                  <a:lnTo>
                    <a:pt x="240" y="532"/>
                  </a:lnTo>
                  <a:lnTo>
                    <a:pt x="222" y="524"/>
                  </a:lnTo>
                  <a:lnTo>
                    <a:pt x="210" y="516"/>
                  </a:lnTo>
                  <a:lnTo>
                    <a:pt x="202" y="508"/>
                  </a:lnTo>
                  <a:lnTo>
                    <a:pt x="194" y="502"/>
                  </a:lnTo>
                  <a:lnTo>
                    <a:pt x="172" y="494"/>
                  </a:lnTo>
                  <a:lnTo>
                    <a:pt x="152" y="494"/>
                  </a:lnTo>
                  <a:lnTo>
                    <a:pt x="138" y="494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6" y="530"/>
                  </a:lnTo>
                  <a:lnTo>
                    <a:pt x="96" y="518"/>
                  </a:lnTo>
                  <a:lnTo>
                    <a:pt x="98" y="508"/>
                  </a:lnTo>
                  <a:lnTo>
                    <a:pt x="104" y="494"/>
                  </a:lnTo>
                  <a:lnTo>
                    <a:pt x="106" y="452"/>
                  </a:lnTo>
                  <a:lnTo>
                    <a:pt x="62" y="432"/>
                  </a:lnTo>
                  <a:lnTo>
                    <a:pt x="64" y="420"/>
                  </a:lnTo>
                  <a:lnTo>
                    <a:pt x="68" y="410"/>
                  </a:lnTo>
                  <a:lnTo>
                    <a:pt x="84" y="356"/>
                  </a:lnTo>
                  <a:lnTo>
                    <a:pt x="88" y="352"/>
                  </a:lnTo>
                  <a:lnTo>
                    <a:pt x="88" y="346"/>
                  </a:lnTo>
                  <a:lnTo>
                    <a:pt x="88" y="336"/>
                  </a:lnTo>
                  <a:lnTo>
                    <a:pt x="84" y="320"/>
                  </a:lnTo>
                  <a:lnTo>
                    <a:pt x="70" y="304"/>
                  </a:lnTo>
                  <a:lnTo>
                    <a:pt x="58" y="306"/>
                  </a:lnTo>
                  <a:lnTo>
                    <a:pt x="46" y="308"/>
                  </a:lnTo>
                  <a:lnTo>
                    <a:pt x="20" y="314"/>
                  </a:lnTo>
                  <a:lnTo>
                    <a:pt x="14" y="314"/>
                  </a:lnTo>
                  <a:lnTo>
                    <a:pt x="10" y="310"/>
                  </a:lnTo>
                  <a:lnTo>
                    <a:pt x="8" y="308"/>
                  </a:lnTo>
                  <a:lnTo>
                    <a:pt x="6" y="302"/>
                  </a:lnTo>
                  <a:lnTo>
                    <a:pt x="6" y="294"/>
                  </a:lnTo>
                  <a:lnTo>
                    <a:pt x="6" y="290"/>
                  </a:lnTo>
                  <a:lnTo>
                    <a:pt x="0" y="278"/>
                  </a:lnTo>
                  <a:lnTo>
                    <a:pt x="2" y="262"/>
                  </a:lnTo>
                  <a:lnTo>
                    <a:pt x="4" y="250"/>
                  </a:lnTo>
                  <a:lnTo>
                    <a:pt x="10" y="240"/>
                  </a:lnTo>
                  <a:lnTo>
                    <a:pt x="16" y="234"/>
                  </a:lnTo>
                  <a:lnTo>
                    <a:pt x="24" y="228"/>
                  </a:lnTo>
                  <a:lnTo>
                    <a:pt x="34" y="224"/>
                  </a:lnTo>
                  <a:lnTo>
                    <a:pt x="60" y="218"/>
                  </a:lnTo>
                  <a:lnTo>
                    <a:pt x="74" y="218"/>
                  </a:lnTo>
                  <a:lnTo>
                    <a:pt x="90" y="226"/>
                  </a:lnTo>
                  <a:lnTo>
                    <a:pt x="106" y="232"/>
                  </a:lnTo>
                  <a:lnTo>
                    <a:pt x="114" y="234"/>
                  </a:lnTo>
                  <a:lnTo>
                    <a:pt x="124" y="236"/>
                  </a:lnTo>
                  <a:lnTo>
                    <a:pt x="134" y="234"/>
                  </a:lnTo>
                  <a:lnTo>
                    <a:pt x="144" y="230"/>
                  </a:lnTo>
                  <a:lnTo>
                    <a:pt x="158" y="214"/>
                  </a:lnTo>
                  <a:lnTo>
                    <a:pt x="164" y="196"/>
                  </a:lnTo>
                  <a:lnTo>
                    <a:pt x="174" y="194"/>
                  </a:lnTo>
                  <a:lnTo>
                    <a:pt x="178" y="198"/>
                  </a:lnTo>
                  <a:lnTo>
                    <a:pt x="186" y="200"/>
                  </a:lnTo>
                  <a:lnTo>
                    <a:pt x="206" y="202"/>
                  </a:lnTo>
                  <a:lnTo>
                    <a:pt x="252" y="204"/>
                  </a:lnTo>
                  <a:lnTo>
                    <a:pt x="258" y="196"/>
                  </a:lnTo>
                  <a:lnTo>
                    <a:pt x="262" y="190"/>
                  </a:lnTo>
                  <a:lnTo>
                    <a:pt x="264" y="182"/>
                  </a:lnTo>
                  <a:lnTo>
                    <a:pt x="266" y="174"/>
                  </a:lnTo>
                  <a:lnTo>
                    <a:pt x="266" y="160"/>
                  </a:lnTo>
                  <a:lnTo>
                    <a:pt x="266" y="146"/>
                  </a:lnTo>
                  <a:lnTo>
                    <a:pt x="256" y="136"/>
                  </a:lnTo>
                  <a:lnTo>
                    <a:pt x="248" y="130"/>
                  </a:lnTo>
                  <a:lnTo>
                    <a:pt x="230" y="120"/>
                  </a:lnTo>
                  <a:lnTo>
                    <a:pt x="196" y="108"/>
                  </a:lnTo>
                  <a:lnTo>
                    <a:pt x="194" y="100"/>
                  </a:lnTo>
                  <a:lnTo>
                    <a:pt x="192" y="94"/>
                  </a:lnTo>
                  <a:lnTo>
                    <a:pt x="192" y="88"/>
                  </a:lnTo>
                  <a:lnTo>
                    <a:pt x="194" y="84"/>
                  </a:lnTo>
                  <a:lnTo>
                    <a:pt x="198" y="82"/>
                  </a:lnTo>
                  <a:lnTo>
                    <a:pt x="202" y="80"/>
                  </a:lnTo>
                  <a:lnTo>
                    <a:pt x="216" y="78"/>
                  </a:lnTo>
                  <a:lnTo>
                    <a:pt x="238" y="94"/>
                  </a:lnTo>
                  <a:lnTo>
                    <a:pt x="278" y="102"/>
                  </a:lnTo>
                  <a:lnTo>
                    <a:pt x="294" y="100"/>
                  </a:lnTo>
                  <a:lnTo>
                    <a:pt x="310" y="96"/>
                  </a:lnTo>
                  <a:lnTo>
                    <a:pt x="326" y="88"/>
                  </a:lnTo>
                  <a:lnTo>
                    <a:pt x="342" y="80"/>
                  </a:lnTo>
                  <a:lnTo>
                    <a:pt x="356" y="68"/>
                  </a:lnTo>
                  <a:lnTo>
                    <a:pt x="368" y="56"/>
                  </a:lnTo>
                  <a:lnTo>
                    <a:pt x="378" y="44"/>
                  </a:lnTo>
                  <a:lnTo>
                    <a:pt x="386" y="30"/>
                  </a:lnTo>
                  <a:lnTo>
                    <a:pt x="388" y="22"/>
                  </a:lnTo>
                  <a:lnTo>
                    <a:pt x="390" y="14"/>
                  </a:lnTo>
                  <a:lnTo>
                    <a:pt x="394" y="8"/>
                  </a:lnTo>
                  <a:lnTo>
                    <a:pt x="400" y="4"/>
                  </a:lnTo>
                  <a:lnTo>
                    <a:pt x="406" y="2"/>
                  </a:lnTo>
                  <a:lnTo>
                    <a:pt x="414" y="0"/>
                  </a:lnTo>
                  <a:lnTo>
                    <a:pt x="432" y="0"/>
                  </a:lnTo>
                  <a:lnTo>
                    <a:pt x="438" y="4"/>
                  </a:lnTo>
                  <a:lnTo>
                    <a:pt x="444" y="10"/>
                  </a:lnTo>
                  <a:lnTo>
                    <a:pt x="450" y="16"/>
                  </a:lnTo>
                  <a:lnTo>
                    <a:pt x="456" y="24"/>
                  </a:lnTo>
                  <a:lnTo>
                    <a:pt x="464" y="44"/>
                  </a:lnTo>
                  <a:lnTo>
                    <a:pt x="468" y="66"/>
                  </a:lnTo>
                  <a:lnTo>
                    <a:pt x="494" y="98"/>
                  </a:lnTo>
                  <a:lnTo>
                    <a:pt x="508" y="114"/>
                  </a:lnTo>
                  <a:lnTo>
                    <a:pt x="526" y="130"/>
                  </a:lnTo>
                  <a:lnTo>
                    <a:pt x="558" y="142"/>
                  </a:lnTo>
                  <a:lnTo>
                    <a:pt x="562" y="154"/>
                  </a:lnTo>
                  <a:lnTo>
                    <a:pt x="566" y="170"/>
                  </a:lnTo>
                  <a:lnTo>
                    <a:pt x="566" y="178"/>
                  </a:lnTo>
                  <a:lnTo>
                    <a:pt x="566" y="188"/>
                  </a:lnTo>
                  <a:lnTo>
                    <a:pt x="564" y="196"/>
                  </a:lnTo>
                  <a:lnTo>
                    <a:pt x="558" y="204"/>
                  </a:lnTo>
                  <a:lnTo>
                    <a:pt x="546" y="210"/>
                  </a:lnTo>
                  <a:lnTo>
                    <a:pt x="534" y="216"/>
                  </a:lnTo>
                  <a:lnTo>
                    <a:pt x="516" y="222"/>
                  </a:lnTo>
                  <a:lnTo>
                    <a:pt x="510" y="228"/>
                  </a:lnTo>
                  <a:lnTo>
                    <a:pt x="506" y="234"/>
                  </a:lnTo>
                  <a:lnTo>
                    <a:pt x="506" y="246"/>
                  </a:lnTo>
                  <a:lnTo>
                    <a:pt x="506" y="262"/>
                  </a:lnTo>
                  <a:lnTo>
                    <a:pt x="518" y="262"/>
                  </a:lnTo>
                  <a:lnTo>
                    <a:pt x="532" y="258"/>
                  </a:lnTo>
                  <a:lnTo>
                    <a:pt x="572" y="256"/>
                  </a:lnTo>
                  <a:lnTo>
                    <a:pt x="568" y="326"/>
                  </a:lnTo>
                  <a:lnTo>
                    <a:pt x="572" y="334"/>
                  </a:lnTo>
                  <a:lnTo>
                    <a:pt x="576" y="340"/>
                  </a:lnTo>
                  <a:lnTo>
                    <a:pt x="592" y="356"/>
                  </a:lnTo>
                  <a:lnTo>
                    <a:pt x="606" y="378"/>
                  </a:lnTo>
                  <a:lnTo>
                    <a:pt x="590" y="380"/>
                  </a:lnTo>
                  <a:lnTo>
                    <a:pt x="576" y="384"/>
                  </a:lnTo>
                  <a:lnTo>
                    <a:pt x="554" y="398"/>
                  </a:lnTo>
                  <a:lnTo>
                    <a:pt x="546" y="408"/>
                  </a:lnTo>
                  <a:lnTo>
                    <a:pt x="538" y="416"/>
                  </a:lnTo>
                  <a:lnTo>
                    <a:pt x="520" y="430"/>
                  </a:lnTo>
                  <a:lnTo>
                    <a:pt x="500" y="444"/>
                  </a:lnTo>
                  <a:lnTo>
                    <a:pt x="482" y="460"/>
                  </a:lnTo>
                  <a:lnTo>
                    <a:pt x="466" y="464"/>
                  </a:lnTo>
                  <a:lnTo>
                    <a:pt x="450" y="470"/>
                  </a:lnTo>
                  <a:lnTo>
                    <a:pt x="434" y="472"/>
                  </a:lnTo>
                  <a:lnTo>
                    <a:pt x="420" y="472"/>
                  </a:lnTo>
                  <a:lnTo>
                    <a:pt x="392" y="456"/>
                  </a:lnTo>
                  <a:lnTo>
                    <a:pt x="376" y="440"/>
                  </a:lnTo>
                  <a:lnTo>
                    <a:pt x="372" y="438"/>
                  </a:lnTo>
                  <a:lnTo>
                    <a:pt x="368" y="436"/>
                  </a:lnTo>
                  <a:lnTo>
                    <a:pt x="358" y="436"/>
                  </a:lnTo>
                  <a:lnTo>
                    <a:pt x="342" y="436"/>
                  </a:lnTo>
                  <a:lnTo>
                    <a:pt x="336" y="438"/>
                  </a:lnTo>
                  <a:lnTo>
                    <a:pt x="332" y="442"/>
                  </a:lnTo>
                  <a:lnTo>
                    <a:pt x="330" y="464"/>
                  </a:lnTo>
                  <a:lnTo>
                    <a:pt x="302" y="492"/>
                  </a:lnTo>
                  <a:lnTo>
                    <a:pt x="290" y="506"/>
                  </a:lnTo>
                  <a:lnTo>
                    <a:pt x="278" y="522"/>
                  </a:lnTo>
                  <a:lnTo>
                    <a:pt x="266" y="528"/>
                  </a:lnTo>
                  <a:lnTo>
                    <a:pt x="256" y="530"/>
                  </a:lnTo>
                  <a:lnTo>
                    <a:pt x="240" y="5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1" name="Freeform 17"/>
            <p:cNvSpPr>
              <a:spLocks/>
            </p:cNvSpPr>
            <p:nvPr/>
          </p:nvSpPr>
          <p:spPr bwMode="auto">
            <a:xfrm>
              <a:off x="5508625" y="4654550"/>
              <a:ext cx="854075" cy="1012825"/>
            </a:xfrm>
            <a:custGeom>
              <a:avLst/>
              <a:gdLst>
                <a:gd name="T0" fmla="*/ 324 w 538"/>
                <a:gd name="T1" fmla="*/ 632 h 638"/>
                <a:gd name="T2" fmla="*/ 306 w 538"/>
                <a:gd name="T3" fmla="*/ 628 h 638"/>
                <a:gd name="T4" fmla="*/ 282 w 538"/>
                <a:gd name="T5" fmla="*/ 636 h 638"/>
                <a:gd name="T6" fmla="*/ 272 w 538"/>
                <a:gd name="T7" fmla="*/ 608 h 638"/>
                <a:gd name="T8" fmla="*/ 258 w 538"/>
                <a:gd name="T9" fmla="*/ 594 h 638"/>
                <a:gd name="T10" fmla="*/ 234 w 538"/>
                <a:gd name="T11" fmla="*/ 594 h 638"/>
                <a:gd name="T12" fmla="*/ 234 w 538"/>
                <a:gd name="T13" fmla="*/ 580 h 638"/>
                <a:gd name="T14" fmla="*/ 268 w 538"/>
                <a:gd name="T15" fmla="*/ 508 h 638"/>
                <a:gd name="T16" fmla="*/ 240 w 538"/>
                <a:gd name="T17" fmla="*/ 472 h 638"/>
                <a:gd name="T18" fmla="*/ 226 w 538"/>
                <a:gd name="T19" fmla="*/ 452 h 638"/>
                <a:gd name="T20" fmla="*/ 204 w 538"/>
                <a:gd name="T21" fmla="*/ 448 h 638"/>
                <a:gd name="T22" fmla="*/ 172 w 538"/>
                <a:gd name="T23" fmla="*/ 456 h 638"/>
                <a:gd name="T24" fmla="*/ 132 w 538"/>
                <a:gd name="T25" fmla="*/ 486 h 638"/>
                <a:gd name="T26" fmla="*/ 98 w 538"/>
                <a:gd name="T27" fmla="*/ 488 h 638"/>
                <a:gd name="T28" fmla="*/ 86 w 538"/>
                <a:gd name="T29" fmla="*/ 458 h 638"/>
                <a:gd name="T30" fmla="*/ 68 w 538"/>
                <a:gd name="T31" fmla="*/ 442 h 638"/>
                <a:gd name="T32" fmla="*/ 64 w 538"/>
                <a:gd name="T33" fmla="*/ 354 h 638"/>
                <a:gd name="T34" fmla="*/ 14 w 538"/>
                <a:gd name="T35" fmla="*/ 358 h 638"/>
                <a:gd name="T36" fmla="*/ 0 w 538"/>
                <a:gd name="T37" fmla="*/ 352 h 638"/>
                <a:gd name="T38" fmla="*/ 8 w 538"/>
                <a:gd name="T39" fmla="*/ 340 h 638"/>
                <a:gd name="T40" fmla="*/ 32 w 538"/>
                <a:gd name="T41" fmla="*/ 334 h 638"/>
                <a:gd name="T42" fmla="*/ 54 w 538"/>
                <a:gd name="T43" fmla="*/ 312 h 638"/>
                <a:gd name="T44" fmla="*/ 62 w 538"/>
                <a:gd name="T45" fmla="*/ 284 h 638"/>
                <a:gd name="T46" fmla="*/ 46 w 538"/>
                <a:gd name="T47" fmla="*/ 154 h 638"/>
                <a:gd name="T48" fmla="*/ 40 w 538"/>
                <a:gd name="T49" fmla="*/ 130 h 638"/>
                <a:gd name="T50" fmla="*/ 64 w 538"/>
                <a:gd name="T51" fmla="*/ 108 h 638"/>
                <a:gd name="T52" fmla="*/ 80 w 538"/>
                <a:gd name="T53" fmla="*/ 78 h 638"/>
                <a:gd name="T54" fmla="*/ 114 w 538"/>
                <a:gd name="T55" fmla="*/ 56 h 638"/>
                <a:gd name="T56" fmla="*/ 142 w 538"/>
                <a:gd name="T57" fmla="*/ 58 h 638"/>
                <a:gd name="T58" fmla="*/ 158 w 538"/>
                <a:gd name="T59" fmla="*/ 54 h 638"/>
                <a:gd name="T60" fmla="*/ 168 w 538"/>
                <a:gd name="T61" fmla="*/ 42 h 638"/>
                <a:gd name="T62" fmla="*/ 158 w 538"/>
                <a:gd name="T63" fmla="*/ 14 h 638"/>
                <a:gd name="T64" fmla="*/ 156 w 538"/>
                <a:gd name="T65" fmla="*/ 4 h 638"/>
                <a:gd name="T66" fmla="*/ 174 w 538"/>
                <a:gd name="T67" fmla="*/ 2 h 638"/>
                <a:gd name="T68" fmla="*/ 210 w 538"/>
                <a:gd name="T69" fmla="*/ 12 h 638"/>
                <a:gd name="T70" fmla="*/ 274 w 538"/>
                <a:gd name="T71" fmla="*/ 34 h 638"/>
                <a:gd name="T72" fmla="*/ 312 w 538"/>
                <a:gd name="T73" fmla="*/ 56 h 638"/>
                <a:gd name="T74" fmla="*/ 372 w 538"/>
                <a:gd name="T75" fmla="*/ 68 h 638"/>
                <a:gd name="T76" fmla="*/ 392 w 538"/>
                <a:gd name="T77" fmla="*/ 44 h 638"/>
                <a:gd name="T78" fmla="*/ 420 w 538"/>
                <a:gd name="T79" fmla="*/ 60 h 638"/>
                <a:gd name="T80" fmla="*/ 450 w 538"/>
                <a:gd name="T81" fmla="*/ 82 h 638"/>
                <a:gd name="T82" fmla="*/ 482 w 538"/>
                <a:gd name="T83" fmla="*/ 100 h 638"/>
                <a:gd name="T84" fmla="*/ 514 w 538"/>
                <a:gd name="T85" fmla="*/ 134 h 638"/>
                <a:gd name="T86" fmla="*/ 522 w 538"/>
                <a:gd name="T87" fmla="*/ 180 h 638"/>
                <a:gd name="T88" fmla="*/ 516 w 538"/>
                <a:gd name="T89" fmla="*/ 214 h 638"/>
                <a:gd name="T90" fmla="*/ 486 w 538"/>
                <a:gd name="T91" fmla="*/ 248 h 638"/>
                <a:gd name="T92" fmla="*/ 480 w 538"/>
                <a:gd name="T93" fmla="*/ 286 h 638"/>
                <a:gd name="T94" fmla="*/ 494 w 538"/>
                <a:gd name="T95" fmla="*/ 320 h 638"/>
                <a:gd name="T96" fmla="*/ 502 w 538"/>
                <a:gd name="T97" fmla="*/ 344 h 638"/>
                <a:gd name="T98" fmla="*/ 522 w 538"/>
                <a:gd name="T99" fmla="*/ 414 h 638"/>
                <a:gd name="T100" fmla="*/ 532 w 538"/>
                <a:gd name="T101" fmla="*/ 440 h 638"/>
                <a:gd name="T102" fmla="*/ 528 w 538"/>
                <a:gd name="T103" fmla="*/ 472 h 638"/>
                <a:gd name="T104" fmla="*/ 538 w 538"/>
                <a:gd name="T105" fmla="*/ 536 h 638"/>
                <a:gd name="T106" fmla="*/ 426 w 538"/>
                <a:gd name="T107" fmla="*/ 540 h 638"/>
                <a:gd name="T108" fmla="*/ 428 w 538"/>
                <a:gd name="T109" fmla="*/ 558 h 638"/>
                <a:gd name="T110" fmla="*/ 446 w 538"/>
                <a:gd name="T111" fmla="*/ 580 h 638"/>
                <a:gd name="T112" fmla="*/ 436 w 538"/>
                <a:gd name="T113" fmla="*/ 598 h 638"/>
                <a:gd name="T114" fmla="*/ 402 w 538"/>
                <a:gd name="T115" fmla="*/ 568 h 638"/>
                <a:gd name="T116" fmla="*/ 368 w 538"/>
                <a:gd name="T117" fmla="*/ 566 h 638"/>
                <a:gd name="T118" fmla="*/ 348 w 538"/>
                <a:gd name="T119" fmla="*/ 604 h 638"/>
                <a:gd name="T120" fmla="*/ 336 w 538"/>
                <a:gd name="T121" fmla="*/ 634 h 63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8" h="638">
                  <a:moveTo>
                    <a:pt x="332" y="638"/>
                  </a:moveTo>
                  <a:lnTo>
                    <a:pt x="332" y="638"/>
                  </a:lnTo>
                  <a:lnTo>
                    <a:pt x="324" y="632"/>
                  </a:lnTo>
                  <a:lnTo>
                    <a:pt x="318" y="630"/>
                  </a:lnTo>
                  <a:lnTo>
                    <a:pt x="312" y="628"/>
                  </a:lnTo>
                  <a:lnTo>
                    <a:pt x="306" y="628"/>
                  </a:lnTo>
                  <a:lnTo>
                    <a:pt x="294" y="632"/>
                  </a:lnTo>
                  <a:lnTo>
                    <a:pt x="282" y="636"/>
                  </a:lnTo>
                  <a:lnTo>
                    <a:pt x="274" y="620"/>
                  </a:lnTo>
                  <a:lnTo>
                    <a:pt x="272" y="608"/>
                  </a:lnTo>
                  <a:lnTo>
                    <a:pt x="270" y="600"/>
                  </a:lnTo>
                  <a:lnTo>
                    <a:pt x="264" y="596"/>
                  </a:lnTo>
                  <a:lnTo>
                    <a:pt x="258" y="594"/>
                  </a:lnTo>
                  <a:lnTo>
                    <a:pt x="252" y="592"/>
                  </a:lnTo>
                  <a:lnTo>
                    <a:pt x="246" y="592"/>
                  </a:lnTo>
                  <a:lnTo>
                    <a:pt x="234" y="594"/>
                  </a:lnTo>
                  <a:lnTo>
                    <a:pt x="234" y="580"/>
                  </a:lnTo>
                  <a:lnTo>
                    <a:pt x="254" y="542"/>
                  </a:lnTo>
                  <a:lnTo>
                    <a:pt x="264" y="524"/>
                  </a:lnTo>
                  <a:lnTo>
                    <a:pt x="268" y="508"/>
                  </a:lnTo>
                  <a:lnTo>
                    <a:pt x="246" y="484"/>
                  </a:lnTo>
                  <a:lnTo>
                    <a:pt x="240" y="472"/>
                  </a:lnTo>
                  <a:lnTo>
                    <a:pt x="236" y="462"/>
                  </a:lnTo>
                  <a:lnTo>
                    <a:pt x="226" y="452"/>
                  </a:lnTo>
                  <a:lnTo>
                    <a:pt x="218" y="448"/>
                  </a:lnTo>
                  <a:lnTo>
                    <a:pt x="212" y="448"/>
                  </a:lnTo>
                  <a:lnTo>
                    <a:pt x="204" y="448"/>
                  </a:lnTo>
                  <a:lnTo>
                    <a:pt x="172" y="456"/>
                  </a:lnTo>
                  <a:lnTo>
                    <a:pt x="162" y="466"/>
                  </a:lnTo>
                  <a:lnTo>
                    <a:pt x="152" y="472"/>
                  </a:lnTo>
                  <a:lnTo>
                    <a:pt x="132" y="486"/>
                  </a:lnTo>
                  <a:lnTo>
                    <a:pt x="98" y="488"/>
                  </a:lnTo>
                  <a:lnTo>
                    <a:pt x="96" y="478"/>
                  </a:lnTo>
                  <a:lnTo>
                    <a:pt x="94" y="470"/>
                  </a:lnTo>
                  <a:lnTo>
                    <a:pt x="86" y="458"/>
                  </a:lnTo>
                  <a:lnTo>
                    <a:pt x="76" y="448"/>
                  </a:lnTo>
                  <a:lnTo>
                    <a:pt x="68" y="442"/>
                  </a:lnTo>
                  <a:lnTo>
                    <a:pt x="64" y="432"/>
                  </a:lnTo>
                  <a:lnTo>
                    <a:pt x="64" y="354"/>
                  </a:lnTo>
                  <a:lnTo>
                    <a:pt x="28" y="356"/>
                  </a:lnTo>
                  <a:lnTo>
                    <a:pt x="14" y="358"/>
                  </a:lnTo>
                  <a:lnTo>
                    <a:pt x="0" y="362"/>
                  </a:lnTo>
                  <a:lnTo>
                    <a:pt x="0" y="352"/>
                  </a:lnTo>
                  <a:lnTo>
                    <a:pt x="2" y="346"/>
                  </a:lnTo>
                  <a:lnTo>
                    <a:pt x="4" y="344"/>
                  </a:lnTo>
                  <a:lnTo>
                    <a:pt x="8" y="340"/>
                  </a:lnTo>
                  <a:lnTo>
                    <a:pt x="18" y="338"/>
                  </a:lnTo>
                  <a:lnTo>
                    <a:pt x="32" y="334"/>
                  </a:lnTo>
                  <a:lnTo>
                    <a:pt x="38" y="330"/>
                  </a:lnTo>
                  <a:lnTo>
                    <a:pt x="44" y="326"/>
                  </a:lnTo>
                  <a:lnTo>
                    <a:pt x="54" y="312"/>
                  </a:lnTo>
                  <a:lnTo>
                    <a:pt x="60" y="298"/>
                  </a:lnTo>
                  <a:lnTo>
                    <a:pt x="62" y="284"/>
                  </a:lnTo>
                  <a:lnTo>
                    <a:pt x="48" y="224"/>
                  </a:lnTo>
                  <a:lnTo>
                    <a:pt x="46" y="154"/>
                  </a:lnTo>
                  <a:lnTo>
                    <a:pt x="40" y="130"/>
                  </a:lnTo>
                  <a:lnTo>
                    <a:pt x="46" y="126"/>
                  </a:lnTo>
                  <a:lnTo>
                    <a:pt x="54" y="120"/>
                  </a:lnTo>
                  <a:lnTo>
                    <a:pt x="64" y="108"/>
                  </a:lnTo>
                  <a:lnTo>
                    <a:pt x="72" y="94"/>
                  </a:lnTo>
                  <a:lnTo>
                    <a:pt x="80" y="78"/>
                  </a:lnTo>
                  <a:lnTo>
                    <a:pt x="94" y="68"/>
                  </a:lnTo>
                  <a:lnTo>
                    <a:pt x="108" y="60"/>
                  </a:lnTo>
                  <a:lnTo>
                    <a:pt x="114" y="56"/>
                  </a:lnTo>
                  <a:lnTo>
                    <a:pt x="122" y="56"/>
                  </a:lnTo>
                  <a:lnTo>
                    <a:pt x="132" y="56"/>
                  </a:lnTo>
                  <a:lnTo>
                    <a:pt x="142" y="58"/>
                  </a:lnTo>
                  <a:lnTo>
                    <a:pt x="150" y="58"/>
                  </a:lnTo>
                  <a:lnTo>
                    <a:pt x="158" y="54"/>
                  </a:lnTo>
                  <a:lnTo>
                    <a:pt x="164" y="50"/>
                  </a:lnTo>
                  <a:lnTo>
                    <a:pt x="168" y="42"/>
                  </a:lnTo>
                  <a:lnTo>
                    <a:pt x="166" y="30"/>
                  </a:lnTo>
                  <a:lnTo>
                    <a:pt x="164" y="20"/>
                  </a:lnTo>
                  <a:lnTo>
                    <a:pt x="158" y="14"/>
                  </a:lnTo>
                  <a:lnTo>
                    <a:pt x="152" y="10"/>
                  </a:lnTo>
                  <a:lnTo>
                    <a:pt x="156" y="4"/>
                  </a:lnTo>
                  <a:lnTo>
                    <a:pt x="160" y="2"/>
                  </a:lnTo>
                  <a:lnTo>
                    <a:pt x="166" y="0"/>
                  </a:lnTo>
                  <a:lnTo>
                    <a:pt x="174" y="2"/>
                  </a:lnTo>
                  <a:lnTo>
                    <a:pt x="192" y="6"/>
                  </a:lnTo>
                  <a:lnTo>
                    <a:pt x="210" y="12"/>
                  </a:lnTo>
                  <a:lnTo>
                    <a:pt x="238" y="16"/>
                  </a:lnTo>
                  <a:lnTo>
                    <a:pt x="274" y="34"/>
                  </a:lnTo>
                  <a:lnTo>
                    <a:pt x="292" y="44"/>
                  </a:lnTo>
                  <a:lnTo>
                    <a:pt x="312" y="56"/>
                  </a:lnTo>
                  <a:lnTo>
                    <a:pt x="342" y="68"/>
                  </a:lnTo>
                  <a:lnTo>
                    <a:pt x="372" y="68"/>
                  </a:lnTo>
                  <a:lnTo>
                    <a:pt x="392" y="44"/>
                  </a:lnTo>
                  <a:lnTo>
                    <a:pt x="400" y="46"/>
                  </a:lnTo>
                  <a:lnTo>
                    <a:pt x="410" y="52"/>
                  </a:lnTo>
                  <a:lnTo>
                    <a:pt x="420" y="60"/>
                  </a:lnTo>
                  <a:lnTo>
                    <a:pt x="430" y="72"/>
                  </a:lnTo>
                  <a:lnTo>
                    <a:pt x="450" y="82"/>
                  </a:lnTo>
                  <a:lnTo>
                    <a:pt x="466" y="90"/>
                  </a:lnTo>
                  <a:lnTo>
                    <a:pt x="482" y="100"/>
                  </a:lnTo>
                  <a:lnTo>
                    <a:pt x="500" y="116"/>
                  </a:lnTo>
                  <a:lnTo>
                    <a:pt x="514" y="134"/>
                  </a:lnTo>
                  <a:lnTo>
                    <a:pt x="520" y="152"/>
                  </a:lnTo>
                  <a:lnTo>
                    <a:pt x="522" y="170"/>
                  </a:lnTo>
                  <a:lnTo>
                    <a:pt x="522" y="180"/>
                  </a:lnTo>
                  <a:lnTo>
                    <a:pt x="522" y="190"/>
                  </a:lnTo>
                  <a:lnTo>
                    <a:pt x="520" y="202"/>
                  </a:lnTo>
                  <a:lnTo>
                    <a:pt x="516" y="214"/>
                  </a:lnTo>
                  <a:lnTo>
                    <a:pt x="494" y="238"/>
                  </a:lnTo>
                  <a:lnTo>
                    <a:pt x="486" y="248"/>
                  </a:lnTo>
                  <a:lnTo>
                    <a:pt x="482" y="260"/>
                  </a:lnTo>
                  <a:lnTo>
                    <a:pt x="480" y="272"/>
                  </a:lnTo>
                  <a:lnTo>
                    <a:pt x="480" y="286"/>
                  </a:lnTo>
                  <a:lnTo>
                    <a:pt x="486" y="302"/>
                  </a:lnTo>
                  <a:lnTo>
                    <a:pt x="494" y="320"/>
                  </a:lnTo>
                  <a:lnTo>
                    <a:pt x="500" y="340"/>
                  </a:lnTo>
                  <a:lnTo>
                    <a:pt x="502" y="344"/>
                  </a:lnTo>
                  <a:lnTo>
                    <a:pt x="506" y="352"/>
                  </a:lnTo>
                  <a:lnTo>
                    <a:pt x="512" y="372"/>
                  </a:lnTo>
                  <a:lnTo>
                    <a:pt x="522" y="414"/>
                  </a:lnTo>
                  <a:lnTo>
                    <a:pt x="530" y="428"/>
                  </a:lnTo>
                  <a:lnTo>
                    <a:pt x="532" y="440"/>
                  </a:lnTo>
                  <a:lnTo>
                    <a:pt x="532" y="454"/>
                  </a:lnTo>
                  <a:lnTo>
                    <a:pt x="528" y="472"/>
                  </a:lnTo>
                  <a:lnTo>
                    <a:pt x="528" y="500"/>
                  </a:lnTo>
                  <a:lnTo>
                    <a:pt x="532" y="518"/>
                  </a:lnTo>
                  <a:lnTo>
                    <a:pt x="538" y="536"/>
                  </a:lnTo>
                  <a:lnTo>
                    <a:pt x="426" y="540"/>
                  </a:lnTo>
                  <a:lnTo>
                    <a:pt x="424" y="544"/>
                  </a:lnTo>
                  <a:lnTo>
                    <a:pt x="424" y="548"/>
                  </a:lnTo>
                  <a:lnTo>
                    <a:pt x="428" y="558"/>
                  </a:lnTo>
                  <a:lnTo>
                    <a:pt x="438" y="570"/>
                  </a:lnTo>
                  <a:lnTo>
                    <a:pt x="446" y="580"/>
                  </a:lnTo>
                  <a:lnTo>
                    <a:pt x="442" y="598"/>
                  </a:lnTo>
                  <a:lnTo>
                    <a:pt x="436" y="598"/>
                  </a:lnTo>
                  <a:lnTo>
                    <a:pt x="428" y="594"/>
                  </a:lnTo>
                  <a:lnTo>
                    <a:pt x="416" y="584"/>
                  </a:lnTo>
                  <a:lnTo>
                    <a:pt x="402" y="568"/>
                  </a:lnTo>
                  <a:lnTo>
                    <a:pt x="368" y="566"/>
                  </a:lnTo>
                  <a:lnTo>
                    <a:pt x="350" y="594"/>
                  </a:lnTo>
                  <a:lnTo>
                    <a:pt x="348" y="604"/>
                  </a:lnTo>
                  <a:lnTo>
                    <a:pt x="346" y="616"/>
                  </a:lnTo>
                  <a:lnTo>
                    <a:pt x="340" y="628"/>
                  </a:lnTo>
                  <a:lnTo>
                    <a:pt x="336" y="634"/>
                  </a:lnTo>
                  <a:lnTo>
                    <a:pt x="332" y="6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2" name="Freeform 18"/>
            <p:cNvSpPr>
              <a:spLocks/>
            </p:cNvSpPr>
            <p:nvPr/>
          </p:nvSpPr>
          <p:spPr bwMode="auto">
            <a:xfrm>
              <a:off x="6286500" y="4597400"/>
              <a:ext cx="739775" cy="1057275"/>
            </a:xfrm>
            <a:custGeom>
              <a:avLst/>
              <a:gdLst>
                <a:gd name="T0" fmla="*/ 112 w 466"/>
                <a:gd name="T1" fmla="*/ 660 h 666"/>
                <a:gd name="T2" fmla="*/ 94 w 466"/>
                <a:gd name="T3" fmla="*/ 656 h 666"/>
                <a:gd name="T4" fmla="*/ 134 w 466"/>
                <a:gd name="T5" fmla="*/ 598 h 666"/>
                <a:gd name="T6" fmla="*/ 128 w 466"/>
                <a:gd name="T7" fmla="*/ 566 h 666"/>
                <a:gd name="T8" fmla="*/ 104 w 466"/>
                <a:gd name="T9" fmla="*/ 568 h 666"/>
                <a:gd name="T10" fmla="*/ 88 w 466"/>
                <a:gd name="T11" fmla="*/ 576 h 666"/>
                <a:gd name="T12" fmla="*/ 48 w 466"/>
                <a:gd name="T13" fmla="*/ 536 h 666"/>
                <a:gd name="T14" fmla="*/ 52 w 466"/>
                <a:gd name="T15" fmla="*/ 494 h 666"/>
                <a:gd name="T16" fmla="*/ 52 w 466"/>
                <a:gd name="T17" fmla="*/ 456 h 666"/>
                <a:gd name="T18" fmla="*/ 42 w 466"/>
                <a:gd name="T19" fmla="*/ 446 h 666"/>
                <a:gd name="T20" fmla="*/ 30 w 466"/>
                <a:gd name="T21" fmla="*/ 398 h 666"/>
                <a:gd name="T22" fmla="*/ 16 w 466"/>
                <a:gd name="T23" fmla="*/ 356 h 666"/>
                <a:gd name="T24" fmla="*/ 2 w 466"/>
                <a:gd name="T25" fmla="*/ 316 h 666"/>
                <a:gd name="T26" fmla="*/ 6 w 466"/>
                <a:gd name="T27" fmla="*/ 292 h 666"/>
                <a:gd name="T28" fmla="*/ 16 w 466"/>
                <a:gd name="T29" fmla="*/ 280 h 666"/>
                <a:gd name="T30" fmla="*/ 42 w 466"/>
                <a:gd name="T31" fmla="*/ 240 h 666"/>
                <a:gd name="T32" fmla="*/ 42 w 466"/>
                <a:gd name="T33" fmla="*/ 188 h 666"/>
                <a:gd name="T34" fmla="*/ 22 w 466"/>
                <a:gd name="T35" fmla="*/ 146 h 666"/>
                <a:gd name="T36" fmla="*/ 46 w 466"/>
                <a:gd name="T37" fmla="*/ 126 h 666"/>
                <a:gd name="T38" fmla="*/ 78 w 466"/>
                <a:gd name="T39" fmla="*/ 116 h 666"/>
                <a:gd name="T40" fmla="*/ 88 w 466"/>
                <a:gd name="T41" fmla="*/ 114 h 666"/>
                <a:gd name="T42" fmla="*/ 102 w 466"/>
                <a:gd name="T43" fmla="*/ 98 h 666"/>
                <a:gd name="T44" fmla="*/ 160 w 466"/>
                <a:gd name="T45" fmla="*/ 60 h 666"/>
                <a:gd name="T46" fmla="*/ 176 w 466"/>
                <a:gd name="T47" fmla="*/ 46 h 666"/>
                <a:gd name="T48" fmla="*/ 226 w 466"/>
                <a:gd name="T49" fmla="*/ 32 h 666"/>
                <a:gd name="T50" fmla="*/ 250 w 466"/>
                <a:gd name="T51" fmla="*/ 22 h 666"/>
                <a:gd name="T52" fmla="*/ 260 w 466"/>
                <a:gd name="T53" fmla="*/ 2 h 666"/>
                <a:gd name="T54" fmla="*/ 284 w 466"/>
                <a:gd name="T55" fmla="*/ 0 h 666"/>
                <a:gd name="T56" fmla="*/ 292 w 466"/>
                <a:gd name="T57" fmla="*/ 52 h 666"/>
                <a:gd name="T58" fmla="*/ 314 w 466"/>
                <a:gd name="T59" fmla="*/ 56 h 666"/>
                <a:gd name="T60" fmla="*/ 326 w 466"/>
                <a:gd name="T61" fmla="*/ 34 h 666"/>
                <a:gd name="T62" fmla="*/ 334 w 466"/>
                <a:gd name="T63" fmla="*/ 14 h 666"/>
                <a:gd name="T64" fmla="*/ 344 w 466"/>
                <a:gd name="T65" fmla="*/ 36 h 666"/>
                <a:gd name="T66" fmla="*/ 362 w 466"/>
                <a:gd name="T67" fmla="*/ 50 h 666"/>
                <a:gd name="T68" fmla="*/ 384 w 466"/>
                <a:gd name="T69" fmla="*/ 54 h 666"/>
                <a:gd name="T70" fmla="*/ 424 w 466"/>
                <a:gd name="T71" fmla="*/ 42 h 666"/>
                <a:gd name="T72" fmla="*/ 442 w 466"/>
                <a:gd name="T73" fmla="*/ 42 h 666"/>
                <a:gd name="T74" fmla="*/ 422 w 466"/>
                <a:gd name="T75" fmla="*/ 66 h 666"/>
                <a:gd name="T76" fmla="*/ 414 w 466"/>
                <a:gd name="T77" fmla="*/ 88 h 666"/>
                <a:gd name="T78" fmla="*/ 428 w 466"/>
                <a:gd name="T79" fmla="*/ 112 h 666"/>
                <a:gd name="T80" fmla="*/ 466 w 466"/>
                <a:gd name="T81" fmla="*/ 168 h 666"/>
                <a:gd name="T82" fmla="*/ 464 w 466"/>
                <a:gd name="T83" fmla="*/ 192 h 666"/>
                <a:gd name="T84" fmla="*/ 450 w 466"/>
                <a:gd name="T85" fmla="*/ 218 h 666"/>
                <a:gd name="T86" fmla="*/ 430 w 466"/>
                <a:gd name="T87" fmla="*/ 236 h 666"/>
                <a:gd name="T88" fmla="*/ 396 w 466"/>
                <a:gd name="T89" fmla="*/ 244 h 666"/>
                <a:gd name="T90" fmla="*/ 376 w 466"/>
                <a:gd name="T91" fmla="*/ 250 h 666"/>
                <a:gd name="T92" fmla="*/ 348 w 466"/>
                <a:gd name="T93" fmla="*/ 276 h 666"/>
                <a:gd name="T94" fmla="*/ 348 w 466"/>
                <a:gd name="T95" fmla="*/ 304 h 666"/>
                <a:gd name="T96" fmla="*/ 354 w 466"/>
                <a:gd name="T97" fmla="*/ 332 h 666"/>
                <a:gd name="T98" fmla="*/ 328 w 466"/>
                <a:gd name="T99" fmla="*/ 366 h 666"/>
                <a:gd name="T100" fmla="*/ 302 w 466"/>
                <a:gd name="T101" fmla="*/ 386 h 666"/>
                <a:gd name="T102" fmla="*/ 296 w 466"/>
                <a:gd name="T103" fmla="*/ 408 h 666"/>
                <a:gd name="T104" fmla="*/ 292 w 466"/>
                <a:gd name="T105" fmla="*/ 468 h 666"/>
                <a:gd name="T106" fmla="*/ 270 w 466"/>
                <a:gd name="T107" fmla="*/ 490 h 666"/>
                <a:gd name="T108" fmla="*/ 264 w 466"/>
                <a:gd name="T109" fmla="*/ 522 h 666"/>
                <a:gd name="T110" fmla="*/ 266 w 466"/>
                <a:gd name="T111" fmla="*/ 546 h 666"/>
                <a:gd name="T112" fmla="*/ 254 w 466"/>
                <a:gd name="T113" fmla="*/ 596 h 666"/>
                <a:gd name="T114" fmla="*/ 260 w 466"/>
                <a:gd name="T115" fmla="*/ 630 h 666"/>
                <a:gd name="T116" fmla="*/ 224 w 466"/>
                <a:gd name="T117" fmla="*/ 650 h 666"/>
                <a:gd name="T118" fmla="*/ 196 w 466"/>
                <a:gd name="T119" fmla="*/ 636 h 666"/>
                <a:gd name="T120" fmla="*/ 168 w 466"/>
                <a:gd name="T121" fmla="*/ 646 h 666"/>
                <a:gd name="T122" fmla="*/ 134 w 466"/>
                <a:gd name="T123" fmla="*/ 660 h 6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66" h="666">
                  <a:moveTo>
                    <a:pt x="118" y="666"/>
                  </a:moveTo>
                  <a:lnTo>
                    <a:pt x="118" y="666"/>
                  </a:lnTo>
                  <a:lnTo>
                    <a:pt x="112" y="660"/>
                  </a:lnTo>
                  <a:lnTo>
                    <a:pt x="106" y="658"/>
                  </a:lnTo>
                  <a:lnTo>
                    <a:pt x="94" y="656"/>
                  </a:lnTo>
                  <a:lnTo>
                    <a:pt x="94" y="650"/>
                  </a:lnTo>
                  <a:lnTo>
                    <a:pt x="134" y="598"/>
                  </a:lnTo>
                  <a:lnTo>
                    <a:pt x="132" y="578"/>
                  </a:lnTo>
                  <a:lnTo>
                    <a:pt x="128" y="566"/>
                  </a:lnTo>
                  <a:lnTo>
                    <a:pt x="114" y="566"/>
                  </a:lnTo>
                  <a:lnTo>
                    <a:pt x="104" y="568"/>
                  </a:lnTo>
                  <a:lnTo>
                    <a:pt x="96" y="572"/>
                  </a:lnTo>
                  <a:lnTo>
                    <a:pt x="88" y="576"/>
                  </a:lnTo>
                  <a:lnTo>
                    <a:pt x="60" y="576"/>
                  </a:lnTo>
                  <a:lnTo>
                    <a:pt x="48" y="536"/>
                  </a:lnTo>
                  <a:lnTo>
                    <a:pt x="50" y="514"/>
                  </a:lnTo>
                  <a:lnTo>
                    <a:pt x="52" y="494"/>
                  </a:lnTo>
                  <a:lnTo>
                    <a:pt x="54" y="474"/>
                  </a:lnTo>
                  <a:lnTo>
                    <a:pt x="52" y="466"/>
                  </a:lnTo>
                  <a:lnTo>
                    <a:pt x="52" y="456"/>
                  </a:lnTo>
                  <a:lnTo>
                    <a:pt x="42" y="446"/>
                  </a:lnTo>
                  <a:lnTo>
                    <a:pt x="40" y="434"/>
                  </a:lnTo>
                  <a:lnTo>
                    <a:pt x="38" y="422"/>
                  </a:lnTo>
                  <a:lnTo>
                    <a:pt x="30" y="398"/>
                  </a:lnTo>
                  <a:lnTo>
                    <a:pt x="22" y="376"/>
                  </a:lnTo>
                  <a:lnTo>
                    <a:pt x="16" y="356"/>
                  </a:lnTo>
                  <a:lnTo>
                    <a:pt x="6" y="334"/>
                  </a:lnTo>
                  <a:lnTo>
                    <a:pt x="4" y="326"/>
                  </a:lnTo>
                  <a:lnTo>
                    <a:pt x="2" y="316"/>
                  </a:lnTo>
                  <a:lnTo>
                    <a:pt x="0" y="308"/>
                  </a:lnTo>
                  <a:lnTo>
                    <a:pt x="2" y="300"/>
                  </a:lnTo>
                  <a:lnTo>
                    <a:pt x="6" y="292"/>
                  </a:lnTo>
                  <a:lnTo>
                    <a:pt x="12" y="282"/>
                  </a:lnTo>
                  <a:lnTo>
                    <a:pt x="16" y="280"/>
                  </a:lnTo>
                  <a:lnTo>
                    <a:pt x="20" y="276"/>
                  </a:lnTo>
                  <a:lnTo>
                    <a:pt x="30" y="264"/>
                  </a:lnTo>
                  <a:lnTo>
                    <a:pt x="42" y="240"/>
                  </a:lnTo>
                  <a:lnTo>
                    <a:pt x="42" y="188"/>
                  </a:lnTo>
                  <a:lnTo>
                    <a:pt x="30" y="156"/>
                  </a:lnTo>
                  <a:lnTo>
                    <a:pt x="22" y="146"/>
                  </a:lnTo>
                  <a:lnTo>
                    <a:pt x="46" y="126"/>
                  </a:lnTo>
                  <a:lnTo>
                    <a:pt x="62" y="122"/>
                  </a:lnTo>
                  <a:lnTo>
                    <a:pt x="74" y="118"/>
                  </a:lnTo>
                  <a:lnTo>
                    <a:pt x="78" y="116"/>
                  </a:lnTo>
                  <a:lnTo>
                    <a:pt x="80" y="114"/>
                  </a:lnTo>
                  <a:lnTo>
                    <a:pt x="88" y="114"/>
                  </a:lnTo>
                  <a:lnTo>
                    <a:pt x="94" y="106"/>
                  </a:lnTo>
                  <a:lnTo>
                    <a:pt x="102" y="98"/>
                  </a:lnTo>
                  <a:lnTo>
                    <a:pt x="122" y="84"/>
                  </a:lnTo>
                  <a:lnTo>
                    <a:pt x="142" y="72"/>
                  </a:lnTo>
                  <a:lnTo>
                    <a:pt x="160" y="60"/>
                  </a:lnTo>
                  <a:lnTo>
                    <a:pt x="168" y="52"/>
                  </a:lnTo>
                  <a:lnTo>
                    <a:pt x="176" y="46"/>
                  </a:lnTo>
                  <a:lnTo>
                    <a:pt x="188" y="42"/>
                  </a:lnTo>
                  <a:lnTo>
                    <a:pt x="200" y="38"/>
                  </a:lnTo>
                  <a:lnTo>
                    <a:pt x="226" y="32"/>
                  </a:lnTo>
                  <a:lnTo>
                    <a:pt x="238" y="28"/>
                  </a:lnTo>
                  <a:lnTo>
                    <a:pt x="250" y="22"/>
                  </a:lnTo>
                  <a:lnTo>
                    <a:pt x="256" y="8"/>
                  </a:lnTo>
                  <a:lnTo>
                    <a:pt x="258" y="4"/>
                  </a:lnTo>
                  <a:lnTo>
                    <a:pt x="260" y="2"/>
                  </a:lnTo>
                  <a:lnTo>
                    <a:pt x="270" y="0"/>
                  </a:lnTo>
                  <a:lnTo>
                    <a:pt x="284" y="0"/>
                  </a:lnTo>
                  <a:lnTo>
                    <a:pt x="286" y="48"/>
                  </a:lnTo>
                  <a:lnTo>
                    <a:pt x="292" y="52"/>
                  </a:lnTo>
                  <a:lnTo>
                    <a:pt x="298" y="54"/>
                  </a:lnTo>
                  <a:lnTo>
                    <a:pt x="314" y="56"/>
                  </a:lnTo>
                  <a:lnTo>
                    <a:pt x="320" y="50"/>
                  </a:lnTo>
                  <a:lnTo>
                    <a:pt x="322" y="44"/>
                  </a:lnTo>
                  <a:lnTo>
                    <a:pt x="326" y="34"/>
                  </a:lnTo>
                  <a:lnTo>
                    <a:pt x="330" y="22"/>
                  </a:lnTo>
                  <a:lnTo>
                    <a:pt x="332" y="18"/>
                  </a:lnTo>
                  <a:lnTo>
                    <a:pt x="334" y="14"/>
                  </a:lnTo>
                  <a:lnTo>
                    <a:pt x="338" y="24"/>
                  </a:lnTo>
                  <a:lnTo>
                    <a:pt x="344" y="36"/>
                  </a:lnTo>
                  <a:lnTo>
                    <a:pt x="350" y="42"/>
                  </a:lnTo>
                  <a:lnTo>
                    <a:pt x="356" y="46"/>
                  </a:lnTo>
                  <a:lnTo>
                    <a:pt x="362" y="50"/>
                  </a:lnTo>
                  <a:lnTo>
                    <a:pt x="370" y="54"/>
                  </a:lnTo>
                  <a:lnTo>
                    <a:pt x="384" y="54"/>
                  </a:lnTo>
                  <a:lnTo>
                    <a:pt x="396" y="52"/>
                  </a:lnTo>
                  <a:lnTo>
                    <a:pt x="410" y="48"/>
                  </a:lnTo>
                  <a:lnTo>
                    <a:pt x="424" y="42"/>
                  </a:lnTo>
                  <a:lnTo>
                    <a:pt x="442" y="42"/>
                  </a:lnTo>
                  <a:lnTo>
                    <a:pt x="438" y="48"/>
                  </a:lnTo>
                  <a:lnTo>
                    <a:pt x="432" y="54"/>
                  </a:lnTo>
                  <a:lnTo>
                    <a:pt x="422" y="66"/>
                  </a:lnTo>
                  <a:lnTo>
                    <a:pt x="418" y="74"/>
                  </a:lnTo>
                  <a:lnTo>
                    <a:pt x="414" y="80"/>
                  </a:lnTo>
                  <a:lnTo>
                    <a:pt x="414" y="88"/>
                  </a:lnTo>
                  <a:lnTo>
                    <a:pt x="414" y="96"/>
                  </a:lnTo>
                  <a:lnTo>
                    <a:pt x="428" y="112"/>
                  </a:lnTo>
                  <a:lnTo>
                    <a:pt x="440" y="128"/>
                  </a:lnTo>
                  <a:lnTo>
                    <a:pt x="452" y="146"/>
                  </a:lnTo>
                  <a:lnTo>
                    <a:pt x="466" y="168"/>
                  </a:lnTo>
                  <a:lnTo>
                    <a:pt x="464" y="192"/>
                  </a:lnTo>
                  <a:lnTo>
                    <a:pt x="460" y="196"/>
                  </a:lnTo>
                  <a:lnTo>
                    <a:pt x="456" y="202"/>
                  </a:lnTo>
                  <a:lnTo>
                    <a:pt x="450" y="218"/>
                  </a:lnTo>
                  <a:lnTo>
                    <a:pt x="440" y="228"/>
                  </a:lnTo>
                  <a:lnTo>
                    <a:pt x="430" y="236"/>
                  </a:lnTo>
                  <a:lnTo>
                    <a:pt x="422" y="240"/>
                  </a:lnTo>
                  <a:lnTo>
                    <a:pt x="414" y="242"/>
                  </a:lnTo>
                  <a:lnTo>
                    <a:pt x="396" y="244"/>
                  </a:lnTo>
                  <a:lnTo>
                    <a:pt x="386" y="246"/>
                  </a:lnTo>
                  <a:lnTo>
                    <a:pt x="376" y="250"/>
                  </a:lnTo>
                  <a:lnTo>
                    <a:pt x="360" y="262"/>
                  </a:lnTo>
                  <a:lnTo>
                    <a:pt x="352" y="272"/>
                  </a:lnTo>
                  <a:lnTo>
                    <a:pt x="348" y="276"/>
                  </a:lnTo>
                  <a:lnTo>
                    <a:pt x="348" y="282"/>
                  </a:lnTo>
                  <a:lnTo>
                    <a:pt x="348" y="304"/>
                  </a:lnTo>
                  <a:lnTo>
                    <a:pt x="354" y="312"/>
                  </a:lnTo>
                  <a:lnTo>
                    <a:pt x="356" y="322"/>
                  </a:lnTo>
                  <a:lnTo>
                    <a:pt x="354" y="332"/>
                  </a:lnTo>
                  <a:lnTo>
                    <a:pt x="350" y="344"/>
                  </a:lnTo>
                  <a:lnTo>
                    <a:pt x="328" y="366"/>
                  </a:lnTo>
                  <a:lnTo>
                    <a:pt x="308" y="382"/>
                  </a:lnTo>
                  <a:lnTo>
                    <a:pt x="302" y="386"/>
                  </a:lnTo>
                  <a:lnTo>
                    <a:pt x="298" y="392"/>
                  </a:lnTo>
                  <a:lnTo>
                    <a:pt x="296" y="400"/>
                  </a:lnTo>
                  <a:lnTo>
                    <a:pt x="296" y="408"/>
                  </a:lnTo>
                  <a:lnTo>
                    <a:pt x="300" y="440"/>
                  </a:lnTo>
                  <a:lnTo>
                    <a:pt x="292" y="468"/>
                  </a:lnTo>
                  <a:lnTo>
                    <a:pt x="278" y="480"/>
                  </a:lnTo>
                  <a:lnTo>
                    <a:pt x="270" y="490"/>
                  </a:lnTo>
                  <a:lnTo>
                    <a:pt x="266" y="496"/>
                  </a:lnTo>
                  <a:lnTo>
                    <a:pt x="264" y="502"/>
                  </a:lnTo>
                  <a:lnTo>
                    <a:pt x="264" y="522"/>
                  </a:lnTo>
                  <a:lnTo>
                    <a:pt x="266" y="546"/>
                  </a:lnTo>
                  <a:lnTo>
                    <a:pt x="262" y="560"/>
                  </a:lnTo>
                  <a:lnTo>
                    <a:pt x="256" y="576"/>
                  </a:lnTo>
                  <a:lnTo>
                    <a:pt x="254" y="596"/>
                  </a:lnTo>
                  <a:lnTo>
                    <a:pt x="254" y="614"/>
                  </a:lnTo>
                  <a:lnTo>
                    <a:pt x="260" y="630"/>
                  </a:lnTo>
                  <a:lnTo>
                    <a:pt x="224" y="650"/>
                  </a:lnTo>
                  <a:lnTo>
                    <a:pt x="216" y="642"/>
                  </a:lnTo>
                  <a:lnTo>
                    <a:pt x="206" y="638"/>
                  </a:lnTo>
                  <a:lnTo>
                    <a:pt x="196" y="636"/>
                  </a:lnTo>
                  <a:lnTo>
                    <a:pt x="188" y="638"/>
                  </a:lnTo>
                  <a:lnTo>
                    <a:pt x="178" y="642"/>
                  </a:lnTo>
                  <a:lnTo>
                    <a:pt x="168" y="646"/>
                  </a:lnTo>
                  <a:lnTo>
                    <a:pt x="148" y="654"/>
                  </a:lnTo>
                  <a:lnTo>
                    <a:pt x="134" y="660"/>
                  </a:lnTo>
                  <a:lnTo>
                    <a:pt x="118" y="66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3" name="Freeform 19"/>
            <p:cNvSpPr>
              <a:spLocks/>
            </p:cNvSpPr>
            <p:nvPr/>
          </p:nvSpPr>
          <p:spPr bwMode="auto">
            <a:xfrm>
              <a:off x="3746500" y="3927475"/>
              <a:ext cx="1543050" cy="1517650"/>
            </a:xfrm>
            <a:custGeom>
              <a:avLst/>
              <a:gdLst>
                <a:gd name="T0" fmla="*/ 392 w 972"/>
                <a:gd name="T1" fmla="*/ 934 h 956"/>
                <a:gd name="T2" fmla="*/ 354 w 972"/>
                <a:gd name="T3" fmla="*/ 888 h 956"/>
                <a:gd name="T4" fmla="*/ 366 w 972"/>
                <a:gd name="T5" fmla="*/ 840 h 956"/>
                <a:gd name="T6" fmla="*/ 324 w 972"/>
                <a:gd name="T7" fmla="*/ 780 h 956"/>
                <a:gd name="T8" fmla="*/ 290 w 972"/>
                <a:gd name="T9" fmla="*/ 722 h 956"/>
                <a:gd name="T10" fmla="*/ 248 w 972"/>
                <a:gd name="T11" fmla="*/ 712 h 956"/>
                <a:gd name="T12" fmla="*/ 192 w 972"/>
                <a:gd name="T13" fmla="*/ 608 h 956"/>
                <a:gd name="T14" fmla="*/ 160 w 972"/>
                <a:gd name="T15" fmla="*/ 662 h 956"/>
                <a:gd name="T16" fmla="*/ 140 w 972"/>
                <a:gd name="T17" fmla="*/ 634 h 956"/>
                <a:gd name="T18" fmla="*/ 138 w 972"/>
                <a:gd name="T19" fmla="*/ 590 h 956"/>
                <a:gd name="T20" fmla="*/ 130 w 972"/>
                <a:gd name="T21" fmla="*/ 500 h 956"/>
                <a:gd name="T22" fmla="*/ 150 w 972"/>
                <a:gd name="T23" fmla="*/ 442 h 956"/>
                <a:gd name="T24" fmla="*/ 110 w 972"/>
                <a:gd name="T25" fmla="*/ 312 h 956"/>
                <a:gd name="T26" fmla="*/ 50 w 972"/>
                <a:gd name="T27" fmla="*/ 222 h 956"/>
                <a:gd name="T28" fmla="*/ 6 w 972"/>
                <a:gd name="T29" fmla="*/ 178 h 956"/>
                <a:gd name="T30" fmla="*/ 2 w 972"/>
                <a:gd name="T31" fmla="*/ 134 h 956"/>
                <a:gd name="T32" fmla="*/ 26 w 972"/>
                <a:gd name="T33" fmla="*/ 80 h 956"/>
                <a:gd name="T34" fmla="*/ 74 w 972"/>
                <a:gd name="T35" fmla="*/ 24 h 956"/>
                <a:gd name="T36" fmla="*/ 112 w 972"/>
                <a:gd name="T37" fmla="*/ 64 h 956"/>
                <a:gd name="T38" fmla="*/ 166 w 972"/>
                <a:gd name="T39" fmla="*/ 152 h 956"/>
                <a:gd name="T40" fmla="*/ 200 w 972"/>
                <a:gd name="T41" fmla="*/ 172 h 956"/>
                <a:gd name="T42" fmla="*/ 236 w 972"/>
                <a:gd name="T43" fmla="*/ 158 h 956"/>
                <a:gd name="T44" fmla="*/ 250 w 972"/>
                <a:gd name="T45" fmla="*/ 170 h 956"/>
                <a:gd name="T46" fmla="*/ 290 w 972"/>
                <a:gd name="T47" fmla="*/ 188 h 956"/>
                <a:gd name="T48" fmla="*/ 374 w 972"/>
                <a:gd name="T49" fmla="*/ 166 h 956"/>
                <a:gd name="T50" fmla="*/ 378 w 972"/>
                <a:gd name="T51" fmla="*/ 128 h 956"/>
                <a:gd name="T52" fmla="*/ 370 w 972"/>
                <a:gd name="T53" fmla="*/ 66 h 956"/>
                <a:gd name="T54" fmla="*/ 412 w 972"/>
                <a:gd name="T55" fmla="*/ 100 h 956"/>
                <a:gd name="T56" fmla="*/ 468 w 972"/>
                <a:gd name="T57" fmla="*/ 100 h 956"/>
                <a:gd name="T58" fmla="*/ 472 w 972"/>
                <a:gd name="T59" fmla="*/ 30 h 956"/>
                <a:gd name="T60" fmla="*/ 516 w 972"/>
                <a:gd name="T61" fmla="*/ 0 h 956"/>
                <a:gd name="T62" fmla="*/ 562 w 972"/>
                <a:gd name="T63" fmla="*/ 50 h 956"/>
                <a:gd name="T64" fmla="*/ 628 w 972"/>
                <a:gd name="T65" fmla="*/ 98 h 956"/>
                <a:gd name="T66" fmla="*/ 656 w 972"/>
                <a:gd name="T67" fmla="*/ 150 h 956"/>
                <a:gd name="T68" fmla="*/ 764 w 972"/>
                <a:gd name="T69" fmla="*/ 184 h 956"/>
                <a:gd name="T70" fmla="*/ 812 w 972"/>
                <a:gd name="T71" fmla="*/ 168 h 956"/>
                <a:gd name="T72" fmla="*/ 932 w 972"/>
                <a:gd name="T73" fmla="*/ 208 h 956"/>
                <a:gd name="T74" fmla="*/ 972 w 972"/>
                <a:gd name="T75" fmla="*/ 278 h 956"/>
                <a:gd name="T76" fmla="*/ 908 w 972"/>
                <a:gd name="T77" fmla="*/ 388 h 956"/>
                <a:gd name="T78" fmla="*/ 840 w 972"/>
                <a:gd name="T79" fmla="*/ 418 h 956"/>
                <a:gd name="T80" fmla="*/ 788 w 972"/>
                <a:gd name="T81" fmla="*/ 376 h 956"/>
                <a:gd name="T82" fmla="*/ 764 w 972"/>
                <a:gd name="T83" fmla="*/ 422 h 956"/>
                <a:gd name="T84" fmla="*/ 772 w 972"/>
                <a:gd name="T85" fmla="*/ 478 h 956"/>
                <a:gd name="T86" fmla="*/ 784 w 972"/>
                <a:gd name="T87" fmla="*/ 564 h 956"/>
                <a:gd name="T88" fmla="*/ 810 w 972"/>
                <a:gd name="T89" fmla="*/ 602 h 956"/>
                <a:gd name="T90" fmla="*/ 780 w 972"/>
                <a:gd name="T91" fmla="*/ 646 h 956"/>
                <a:gd name="T92" fmla="*/ 788 w 972"/>
                <a:gd name="T93" fmla="*/ 686 h 956"/>
                <a:gd name="T94" fmla="*/ 848 w 972"/>
                <a:gd name="T95" fmla="*/ 740 h 956"/>
                <a:gd name="T96" fmla="*/ 796 w 972"/>
                <a:gd name="T97" fmla="*/ 758 h 956"/>
                <a:gd name="T98" fmla="*/ 756 w 972"/>
                <a:gd name="T99" fmla="*/ 712 h 956"/>
                <a:gd name="T100" fmla="*/ 716 w 972"/>
                <a:gd name="T101" fmla="*/ 718 h 956"/>
                <a:gd name="T102" fmla="*/ 662 w 972"/>
                <a:gd name="T103" fmla="*/ 706 h 956"/>
                <a:gd name="T104" fmla="*/ 630 w 972"/>
                <a:gd name="T105" fmla="*/ 636 h 956"/>
                <a:gd name="T106" fmla="*/ 578 w 972"/>
                <a:gd name="T107" fmla="*/ 648 h 956"/>
                <a:gd name="T108" fmla="*/ 550 w 972"/>
                <a:gd name="T109" fmla="*/ 682 h 956"/>
                <a:gd name="T110" fmla="*/ 558 w 972"/>
                <a:gd name="T111" fmla="*/ 726 h 956"/>
                <a:gd name="T112" fmla="*/ 558 w 972"/>
                <a:gd name="T113" fmla="*/ 766 h 956"/>
                <a:gd name="T114" fmla="*/ 500 w 972"/>
                <a:gd name="T115" fmla="*/ 810 h 956"/>
                <a:gd name="T116" fmla="*/ 522 w 972"/>
                <a:gd name="T117" fmla="*/ 870 h 956"/>
                <a:gd name="T118" fmla="*/ 522 w 972"/>
                <a:gd name="T119" fmla="*/ 918 h 9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72" h="956">
                  <a:moveTo>
                    <a:pt x="432" y="956"/>
                  </a:moveTo>
                  <a:lnTo>
                    <a:pt x="432" y="956"/>
                  </a:lnTo>
                  <a:lnTo>
                    <a:pt x="422" y="952"/>
                  </a:lnTo>
                  <a:lnTo>
                    <a:pt x="406" y="942"/>
                  </a:lnTo>
                  <a:lnTo>
                    <a:pt x="392" y="934"/>
                  </a:lnTo>
                  <a:lnTo>
                    <a:pt x="380" y="928"/>
                  </a:lnTo>
                  <a:lnTo>
                    <a:pt x="368" y="920"/>
                  </a:lnTo>
                  <a:lnTo>
                    <a:pt x="354" y="904"/>
                  </a:lnTo>
                  <a:lnTo>
                    <a:pt x="354" y="888"/>
                  </a:lnTo>
                  <a:lnTo>
                    <a:pt x="362" y="878"/>
                  </a:lnTo>
                  <a:lnTo>
                    <a:pt x="368" y="866"/>
                  </a:lnTo>
                  <a:lnTo>
                    <a:pt x="370" y="858"/>
                  </a:lnTo>
                  <a:lnTo>
                    <a:pt x="368" y="848"/>
                  </a:lnTo>
                  <a:lnTo>
                    <a:pt x="366" y="840"/>
                  </a:lnTo>
                  <a:lnTo>
                    <a:pt x="362" y="832"/>
                  </a:lnTo>
                  <a:lnTo>
                    <a:pt x="350" y="816"/>
                  </a:lnTo>
                  <a:lnTo>
                    <a:pt x="342" y="808"/>
                  </a:lnTo>
                  <a:lnTo>
                    <a:pt x="336" y="798"/>
                  </a:lnTo>
                  <a:lnTo>
                    <a:pt x="324" y="780"/>
                  </a:lnTo>
                  <a:lnTo>
                    <a:pt x="316" y="764"/>
                  </a:lnTo>
                  <a:lnTo>
                    <a:pt x="306" y="750"/>
                  </a:lnTo>
                  <a:lnTo>
                    <a:pt x="298" y="730"/>
                  </a:lnTo>
                  <a:lnTo>
                    <a:pt x="294" y="726"/>
                  </a:lnTo>
                  <a:lnTo>
                    <a:pt x="290" y="722"/>
                  </a:lnTo>
                  <a:lnTo>
                    <a:pt x="286" y="720"/>
                  </a:lnTo>
                  <a:lnTo>
                    <a:pt x="282" y="720"/>
                  </a:lnTo>
                  <a:lnTo>
                    <a:pt x="266" y="720"/>
                  </a:lnTo>
                  <a:lnTo>
                    <a:pt x="248" y="712"/>
                  </a:lnTo>
                  <a:lnTo>
                    <a:pt x="224" y="678"/>
                  </a:lnTo>
                  <a:lnTo>
                    <a:pt x="206" y="626"/>
                  </a:lnTo>
                  <a:lnTo>
                    <a:pt x="192" y="608"/>
                  </a:lnTo>
                  <a:lnTo>
                    <a:pt x="178" y="608"/>
                  </a:lnTo>
                  <a:lnTo>
                    <a:pt x="170" y="614"/>
                  </a:lnTo>
                  <a:lnTo>
                    <a:pt x="164" y="620"/>
                  </a:lnTo>
                  <a:lnTo>
                    <a:pt x="162" y="630"/>
                  </a:lnTo>
                  <a:lnTo>
                    <a:pt x="162" y="652"/>
                  </a:lnTo>
                  <a:lnTo>
                    <a:pt x="160" y="662"/>
                  </a:lnTo>
                  <a:lnTo>
                    <a:pt x="156" y="674"/>
                  </a:lnTo>
                  <a:lnTo>
                    <a:pt x="148" y="670"/>
                  </a:lnTo>
                  <a:lnTo>
                    <a:pt x="146" y="652"/>
                  </a:lnTo>
                  <a:lnTo>
                    <a:pt x="140" y="634"/>
                  </a:lnTo>
                  <a:lnTo>
                    <a:pt x="134" y="620"/>
                  </a:lnTo>
                  <a:lnTo>
                    <a:pt x="130" y="606"/>
                  </a:lnTo>
                  <a:lnTo>
                    <a:pt x="134" y="602"/>
                  </a:lnTo>
                  <a:lnTo>
                    <a:pt x="136" y="598"/>
                  </a:lnTo>
                  <a:lnTo>
                    <a:pt x="138" y="590"/>
                  </a:lnTo>
                  <a:lnTo>
                    <a:pt x="138" y="576"/>
                  </a:lnTo>
                  <a:lnTo>
                    <a:pt x="142" y="538"/>
                  </a:lnTo>
                  <a:lnTo>
                    <a:pt x="134" y="518"/>
                  </a:lnTo>
                  <a:lnTo>
                    <a:pt x="130" y="500"/>
                  </a:lnTo>
                  <a:lnTo>
                    <a:pt x="128" y="482"/>
                  </a:lnTo>
                  <a:lnTo>
                    <a:pt x="130" y="466"/>
                  </a:lnTo>
                  <a:lnTo>
                    <a:pt x="140" y="454"/>
                  </a:lnTo>
                  <a:lnTo>
                    <a:pt x="150" y="442"/>
                  </a:lnTo>
                  <a:lnTo>
                    <a:pt x="146" y="396"/>
                  </a:lnTo>
                  <a:lnTo>
                    <a:pt x="124" y="364"/>
                  </a:lnTo>
                  <a:lnTo>
                    <a:pt x="114" y="326"/>
                  </a:lnTo>
                  <a:lnTo>
                    <a:pt x="110" y="312"/>
                  </a:lnTo>
                  <a:lnTo>
                    <a:pt x="104" y="300"/>
                  </a:lnTo>
                  <a:lnTo>
                    <a:pt x="84" y="276"/>
                  </a:lnTo>
                  <a:lnTo>
                    <a:pt x="68" y="254"/>
                  </a:lnTo>
                  <a:lnTo>
                    <a:pt x="54" y="232"/>
                  </a:lnTo>
                  <a:lnTo>
                    <a:pt x="50" y="222"/>
                  </a:lnTo>
                  <a:lnTo>
                    <a:pt x="48" y="212"/>
                  </a:lnTo>
                  <a:lnTo>
                    <a:pt x="12" y="188"/>
                  </a:lnTo>
                  <a:lnTo>
                    <a:pt x="6" y="178"/>
                  </a:lnTo>
                  <a:lnTo>
                    <a:pt x="0" y="178"/>
                  </a:lnTo>
                  <a:lnTo>
                    <a:pt x="0" y="154"/>
                  </a:lnTo>
                  <a:lnTo>
                    <a:pt x="0" y="142"/>
                  </a:lnTo>
                  <a:lnTo>
                    <a:pt x="2" y="134"/>
                  </a:lnTo>
                  <a:lnTo>
                    <a:pt x="10" y="130"/>
                  </a:lnTo>
                  <a:lnTo>
                    <a:pt x="16" y="124"/>
                  </a:lnTo>
                  <a:lnTo>
                    <a:pt x="20" y="118"/>
                  </a:lnTo>
                  <a:lnTo>
                    <a:pt x="22" y="110"/>
                  </a:lnTo>
                  <a:lnTo>
                    <a:pt x="24" y="96"/>
                  </a:lnTo>
                  <a:lnTo>
                    <a:pt x="26" y="80"/>
                  </a:lnTo>
                  <a:lnTo>
                    <a:pt x="0" y="50"/>
                  </a:lnTo>
                  <a:lnTo>
                    <a:pt x="0" y="28"/>
                  </a:lnTo>
                  <a:lnTo>
                    <a:pt x="74" y="24"/>
                  </a:lnTo>
                  <a:lnTo>
                    <a:pt x="82" y="28"/>
                  </a:lnTo>
                  <a:lnTo>
                    <a:pt x="92" y="38"/>
                  </a:lnTo>
                  <a:lnTo>
                    <a:pt x="102" y="50"/>
                  </a:lnTo>
                  <a:lnTo>
                    <a:pt x="112" y="64"/>
                  </a:lnTo>
                  <a:lnTo>
                    <a:pt x="112" y="76"/>
                  </a:lnTo>
                  <a:lnTo>
                    <a:pt x="116" y="88"/>
                  </a:lnTo>
                  <a:lnTo>
                    <a:pt x="122" y="98"/>
                  </a:lnTo>
                  <a:lnTo>
                    <a:pt x="128" y="110"/>
                  </a:lnTo>
                  <a:lnTo>
                    <a:pt x="146" y="132"/>
                  </a:lnTo>
                  <a:lnTo>
                    <a:pt x="166" y="152"/>
                  </a:lnTo>
                  <a:lnTo>
                    <a:pt x="174" y="152"/>
                  </a:lnTo>
                  <a:lnTo>
                    <a:pt x="182" y="154"/>
                  </a:lnTo>
                  <a:lnTo>
                    <a:pt x="186" y="156"/>
                  </a:lnTo>
                  <a:lnTo>
                    <a:pt x="190" y="158"/>
                  </a:lnTo>
                  <a:lnTo>
                    <a:pt x="200" y="172"/>
                  </a:lnTo>
                  <a:lnTo>
                    <a:pt x="208" y="170"/>
                  </a:lnTo>
                  <a:lnTo>
                    <a:pt x="216" y="170"/>
                  </a:lnTo>
                  <a:lnTo>
                    <a:pt x="224" y="166"/>
                  </a:lnTo>
                  <a:lnTo>
                    <a:pt x="236" y="158"/>
                  </a:lnTo>
                  <a:lnTo>
                    <a:pt x="242" y="158"/>
                  </a:lnTo>
                  <a:lnTo>
                    <a:pt x="248" y="162"/>
                  </a:lnTo>
                  <a:lnTo>
                    <a:pt x="248" y="166"/>
                  </a:lnTo>
                  <a:lnTo>
                    <a:pt x="250" y="170"/>
                  </a:lnTo>
                  <a:lnTo>
                    <a:pt x="254" y="172"/>
                  </a:lnTo>
                  <a:lnTo>
                    <a:pt x="258" y="174"/>
                  </a:lnTo>
                  <a:lnTo>
                    <a:pt x="270" y="176"/>
                  </a:lnTo>
                  <a:lnTo>
                    <a:pt x="282" y="178"/>
                  </a:lnTo>
                  <a:lnTo>
                    <a:pt x="290" y="188"/>
                  </a:lnTo>
                  <a:lnTo>
                    <a:pt x="310" y="188"/>
                  </a:lnTo>
                  <a:lnTo>
                    <a:pt x="328" y="174"/>
                  </a:lnTo>
                  <a:lnTo>
                    <a:pt x="374" y="166"/>
                  </a:lnTo>
                  <a:lnTo>
                    <a:pt x="378" y="160"/>
                  </a:lnTo>
                  <a:lnTo>
                    <a:pt x="382" y="154"/>
                  </a:lnTo>
                  <a:lnTo>
                    <a:pt x="382" y="142"/>
                  </a:lnTo>
                  <a:lnTo>
                    <a:pt x="378" y="128"/>
                  </a:lnTo>
                  <a:lnTo>
                    <a:pt x="372" y="104"/>
                  </a:lnTo>
                  <a:lnTo>
                    <a:pt x="368" y="92"/>
                  </a:lnTo>
                  <a:lnTo>
                    <a:pt x="366" y="80"/>
                  </a:lnTo>
                  <a:lnTo>
                    <a:pt x="368" y="72"/>
                  </a:lnTo>
                  <a:lnTo>
                    <a:pt x="370" y="66"/>
                  </a:lnTo>
                  <a:lnTo>
                    <a:pt x="376" y="70"/>
                  </a:lnTo>
                  <a:lnTo>
                    <a:pt x="384" y="78"/>
                  </a:lnTo>
                  <a:lnTo>
                    <a:pt x="392" y="84"/>
                  </a:lnTo>
                  <a:lnTo>
                    <a:pt x="406" y="92"/>
                  </a:lnTo>
                  <a:lnTo>
                    <a:pt x="412" y="100"/>
                  </a:lnTo>
                  <a:lnTo>
                    <a:pt x="424" y="104"/>
                  </a:lnTo>
                  <a:lnTo>
                    <a:pt x="438" y="104"/>
                  </a:lnTo>
                  <a:lnTo>
                    <a:pt x="452" y="104"/>
                  </a:lnTo>
                  <a:lnTo>
                    <a:pt x="468" y="100"/>
                  </a:lnTo>
                  <a:lnTo>
                    <a:pt x="484" y="84"/>
                  </a:lnTo>
                  <a:lnTo>
                    <a:pt x="482" y="64"/>
                  </a:lnTo>
                  <a:lnTo>
                    <a:pt x="478" y="50"/>
                  </a:lnTo>
                  <a:lnTo>
                    <a:pt x="474" y="40"/>
                  </a:lnTo>
                  <a:lnTo>
                    <a:pt x="472" y="30"/>
                  </a:lnTo>
                  <a:lnTo>
                    <a:pt x="482" y="18"/>
                  </a:lnTo>
                  <a:lnTo>
                    <a:pt x="494" y="8"/>
                  </a:lnTo>
                  <a:lnTo>
                    <a:pt x="502" y="2"/>
                  </a:lnTo>
                  <a:lnTo>
                    <a:pt x="508" y="0"/>
                  </a:lnTo>
                  <a:lnTo>
                    <a:pt x="516" y="0"/>
                  </a:lnTo>
                  <a:lnTo>
                    <a:pt x="526" y="4"/>
                  </a:lnTo>
                  <a:lnTo>
                    <a:pt x="530" y="16"/>
                  </a:lnTo>
                  <a:lnTo>
                    <a:pt x="536" y="26"/>
                  </a:lnTo>
                  <a:lnTo>
                    <a:pt x="546" y="36"/>
                  </a:lnTo>
                  <a:lnTo>
                    <a:pt x="562" y="50"/>
                  </a:lnTo>
                  <a:lnTo>
                    <a:pt x="588" y="60"/>
                  </a:lnTo>
                  <a:lnTo>
                    <a:pt x="598" y="72"/>
                  </a:lnTo>
                  <a:lnTo>
                    <a:pt x="612" y="84"/>
                  </a:lnTo>
                  <a:lnTo>
                    <a:pt x="628" y="98"/>
                  </a:lnTo>
                  <a:lnTo>
                    <a:pt x="636" y="106"/>
                  </a:lnTo>
                  <a:lnTo>
                    <a:pt x="642" y="118"/>
                  </a:lnTo>
                  <a:lnTo>
                    <a:pt x="650" y="138"/>
                  </a:lnTo>
                  <a:lnTo>
                    <a:pt x="656" y="150"/>
                  </a:lnTo>
                  <a:lnTo>
                    <a:pt x="666" y="164"/>
                  </a:lnTo>
                  <a:lnTo>
                    <a:pt x="678" y="176"/>
                  </a:lnTo>
                  <a:lnTo>
                    <a:pt x="686" y="182"/>
                  </a:lnTo>
                  <a:lnTo>
                    <a:pt x="694" y="184"/>
                  </a:lnTo>
                  <a:lnTo>
                    <a:pt x="764" y="184"/>
                  </a:lnTo>
                  <a:lnTo>
                    <a:pt x="774" y="178"/>
                  </a:lnTo>
                  <a:lnTo>
                    <a:pt x="786" y="172"/>
                  </a:lnTo>
                  <a:lnTo>
                    <a:pt x="798" y="168"/>
                  </a:lnTo>
                  <a:lnTo>
                    <a:pt x="812" y="168"/>
                  </a:lnTo>
                  <a:lnTo>
                    <a:pt x="858" y="184"/>
                  </a:lnTo>
                  <a:lnTo>
                    <a:pt x="900" y="184"/>
                  </a:lnTo>
                  <a:lnTo>
                    <a:pt x="920" y="202"/>
                  </a:lnTo>
                  <a:lnTo>
                    <a:pt x="932" y="208"/>
                  </a:lnTo>
                  <a:lnTo>
                    <a:pt x="952" y="210"/>
                  </a:lnTo>
                  <a:lnTo>
                    <a:pt x="972" y="228"/>
                  </a:lnTo>
                  <a:lnTo>
                    <a:pt x="972" y="278"/>
                  </a:lnTo>
                  <a:lnTo>
                    <a:pt x="958" y="296"/>
                  </a:lnTo>
                  <a:lnTo>
                    <a:pt x="946" y="316"/>
                  </a:lnTo>
                  <a:lnTo>
                    <a:pt x="938" y="336"/>
                  </a:lnTo>
                  <a:lnTo>
                    <a:pt x="930" y="358"/>
                  </a:lnTo>
                  <a:lnTo>
                    <a:pt x="908" y="388"/>
                  </a:lnTo>
                  <a:lnTo>
                    <a:pt x="880" y="418"/>
                  </a:lnTo>
                  <a:lnTo>
                    <a:pt x="866" y="422"/>
                  </a:lnTo>
                  <a:lnTo>
                    <a:pt x="856" y="422"/>
                  </a:lnTo>
                  <a:lnTo>
                    <a:pt x="846" y="420"/>
                  </a:lnTo>
                  <a:lnTo>
                    <a:pt x="840" y="418"/>
                  </a:lnTo>
                  <a:lnTo>
                    <a:pt x="828" y="406"/>
                  </a:lnTo>
                  <a:lnTo>
                    <a:pt x="812" y="394"/>
                  </a:lnTo>
                  <a:lnTo>
                    <a:pt x="806" y="388"/>
                  </a:lnTo>
                  <a:lnTo>
                    <a:pt x="800" y="382"/>
                  </a:lnTo>
                  <a:lnTo>
                    <a:pt x="788" y="376"/>
                  </a:lnTo>
                  <a:lnTo>
                    <a:pt x="778" y="374"/>
                  </a:lnTo>
                  <a:lnTo>
                    <a:pt x="768" y="374"/>
                  </a:lnTo>
                  <a:lnTo>
                    <a:pt x="764" y="382"/>
                  </a:lnTo>
                  <a:lnTo>
                    <a:pt x="764" y="422"/>
                  </a:lnTo>
                  <a:lnTo>
                    <a:pt x="768" y="434"/>
                  </a:lnTo>
                  <a:lnTo>
                    <a:pt x="772" y="446"/>
                  </a:lnTo>
                  <a:lnTo>
                    <a:pt x="772" y="460"/>
                  </a:lnTo>
                  <a:lnTo>
                    <a:pt x="772" y="478"/>
                  </a:lnTo>
                  <a:lnTo>
                    <a:pt x="770" y="492"/>
                  </a:lnTo>
                  <a:lnTo>
                    <a:pt x="766" y="510"/>
                  </a:lnTo>
                  <a:lnTo>
                    <a:pt x="766" y="528"/>
                  </a:lnTo>
                  <a:lnTo>
                    <a:pt x="768" y="548"/>
                  </a:lnTo>
                  <a:lnTo>
                    <a:pt x="784" y="564"/>
                  </a:lnTo>
                  <a:lnTo>
                    <a:pt x="790" y="568"/>
                  </a:lnTo>
                  <a:lnTo>
                    <a:pt x="796" y="574"/>
                  </a:lnTo>
                  <a:lnTo>
                    <a:pt x="802" y="582"/>
                  </a:lnTo>
                  <a:lnTo>
                    <a:pt x="808" y="592"/>
                  </a:lnTo>
                  <a:lnTo>
                    <a:pt x="810" y="602"/>
                  </a:lnTo>
                  <a:lnTo>
                    <a:pt x="810" y="612"/>
                  </a:lnTo>
                  <a:lnTo>
                    <a:pt x="808" y="622"/>
                  </a:lnTo>
                  <a:lnTo>
                    <a:pt x="800" y="632"/>
                  </a:lnTo>
                  <a:lnTo>
                    <a:pt x="786" y="640"/>
                  </a:lnTo>
                  <a:lnTo>
                    <a:pt x="780" y="646"/>
                  </a:lnTo>
                  <a:lnTo>
                    <a:pt x="778" y="650"/>
                  </a:lnTo>
                  <a:lnTo>
                    <a:pt x="776" y="656"/>
                  </a:lnTo>
                  <a:lnTo>
                    <a:pt x="776" y="674"/>
                  </a:lnTo>
                  <a:lnTo>
                    <a:pt x="782" y="680"/>
                  </a:lnTo>
                  <a:lnTo>
                    <a:pt x="788" y="686"/>
                  </a:lnTo>
                  <a:lnTo>
                    <a:pt x="806" y="694"/>
                  </a:lnTo>
                  <a:lnTo>
                    <a:pt x="828" y="702"/>
                  </a:lnTo>
                  <a:lnTo>
                    <a:pt x="840" y="710"/>
                  </a:lnTo>
                  <a:lnTo>
                    <a:pt x="850" y="718"/>
                  </a:lnTo>
                  <a:lnTo>
                    <a:pt x="848" y="740"/>
                  </a:lnTo>
                  <a:lnTo>
                    <a:pt x="846" y="752"/>
                  </a:lnTo>
                  <a:lnTo>
                    <a:pt x="842" y="756"/>
                  </a:lnTo>
                  <a:lnTo>
                    <a:pt x="840" y="762"/>
                  </a:lnTo>
                  <a:lnTo>
                    <a:pt x="818" y="760"/>
                  </a:lnTo>
                  <a:lnTo>
                    <a:pt x="796" y="758"/>
                  </a:lnTo>
                  <a:lnTo>
                    <a:pt x="778" y="754"/>
                  </a:lnTo>
                  <a:lnTo>
                    <a:pt x="764" y="748"/>
                  </a:lnTo>
                  <a:lnTo>
                    <a:pt x="762" y="734"/>
                  </a:lnTo>
                  <a:lnTo>
                    <a:pt x="760" y="722"/>
                  </a:lnTo>
                  <a:lnTo>
                    <a:pt x="756" y="712"/>
                  </a:lnTo>
                  <a:lnTo>
                    <a:pt x="752" y="702"/>
                  </a:lnTo>
                  <a:lnTo>
                    <a:pt x="744" y="704"/>
                  </a:lnTo>
                  <a:lnTo>
                    <a:pt x="736" y="704"/>
                  </a:lnTo>
                  <a:lnTo>
                    <a:pt x="726" y="710"/>
                  </a:lnTo>
                  <a:lnTo>
                    <a:pt x="716" y="718"/>
                  </a:lnTo>
                  <a:lnTo>
                    <a:pt x="706" y="724"/>
                  </a:lnTo>
                  <a:lnTo>
                    <a:pt x="680" y="724"/>
                  </a:lnTo>
                  <a:lnTo>
                    <a:pt x="670" y="716"/>
                  </a:lnTo>
                  <a:lnTo>
                    <a:pt x="662" y="706"/>
                  </a:lnTo>
                  <a:lnTo>
                    <a:pt x="656" y="698"/>
                  </a:lnTo>
                  <a:lnTo>
                    <a:pt x="652" y="688"/>
                  </a:lnTo>
                  <a:lnTo>
                    <a:pt x="646" y="668"/>
                  </a:lnTo>
                  <a:lnTo>
                    <a:pt x="642" y="652"/>
                  </a:lnTo>
                  <a:lnTo>
                    <a:pt x="630" y="636"/>
                  </a:lnTo>
                  <a:lnTo>
                    <a:pt x="604" y="636"/>
                  </a:lnTo>
                  <a:lnTo>
                    <a:pt x="594" y="636"/>
                  </a:lnTo>
                  <a:lnTo>
                    <a:pt x="588" y="638"/>
                  </a:lnTo>
                  <a:lnTo>
                    <a:pt x="582" y="642"/>
                  </a:lnTo>
                  <a:lnTo>
                    <a:pt x="578" y="648"/>
                  </a:lnTo>
                  <a:lnTo>
                    <a:pt x="574" y="658"/>
                  </a:lnTo>
                  <a:lnTo>
                    <a:pt x="572" y="670"/>
                  </a:lnTo>
                  <a:lnTo>
                    <a:pt x="564" y="676"/>
                  </a:lnTo>
                  <a:lnTo>
                    <a:pt x="556" y="680"/>
                  </a:lnTo>
                  <a:lnTo>
                    <a:pt x="550" y="682"/>
                  </a:lnTo>
                  <a:lnTo>
                    <a:pt x="542" y="686"/>
                  </a:lnTo>
                  <a:lnTo>
                    <a:pt x="542" y="704"/>
                  </a:lnTo>
                  <a:lnTo>
                    <a:pt x="550" y="712"/>
                  </a:lnTo>
                  <a:lnTo>
                    <a:pt x="558" y="726"/>
                  </a:lnTo>
                  <a:lnTo>
                    <a:pt x="562" y="732"/>
                  </a:lnTo>
                  <a:lnTo>
                    <a:pt x="564" y="740"/>
                  </a:lnTo>
                  <a:lnTo>
                    <a:pt x="564" y="748"/>
                  </a:lnTo>
                  <a:lnTo>
                    <a:pt x="562" y="758"/>
                  </a:lnTo>
                  <a:lnTo>
                    <a:pt x="558" y="766"/>
                  </a:lnTo>
                  <a:lnTo>
                    <a:pt x="552" y="772"/>
                  </a:lnTo>
                  <a:lnTo>
                    <a:pt x="536" y="782"/>
                  </a:lnTo>
                  <a:lnTo>
                    <a:pt x="508" y="800"/>
                  </a:lnTo>
                  <a:lnTo>
                    <a:pt x="500" y="810"/>
                  </a:lnTo>
                  <a:lnTo>
                    <a:pt x="500" y="850"/>
                  </a:lnTo>
                  <a:lnTo>
                    <a:pt x="504" y="856"/>
                  </a:lnTo>
                  <a:lnTo>
                    <a:pt x="508" y="860"/>
                  </a:lnTo>
                  <a:lnTo>
                    <a:pt x="518" y="866"/>
                  </a:lnTo>
                  <a:lnTo>
                    <a:pt x="522" y="870"/>
                  </a:lnTo>
                  <a:lnTo>
                    <a:pt x="526" y="878"/>
                  </a:lnTo>
                  <a:lnTo>
                    <a:pt x="528" y="888"/>
                  </a:lnTo>
                  <a:lnTo>
                    <a:pt x="530" y="902"/>
                  </a:lnTo>
                  <a:lnTo>
                    <a:pt x="522" y="918"/>
                  </a:lnTo>
                  <a:lnTo>
                    <a:pt x="510" y="924"/>
                  </a:lnTo>
                  <a:lnTo>
                    <a:pt x="498" y="930"/>
                  </a:lnTo>
                  <a:lnTo>
                    <a:pt x="432" y="9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4" name="Freeform 20"/>
            <p:cNvSpPr>
              <a:spLocks/>
            </p:cNvSpPr>
            <p:nvPr/>
          </p:nvSpPr>
          <p:spPr bwMode="auto">
            <a:xfrm>
              <a:off x="873125" y="3270250"/>
              <a:ext cx="3095625" cy="1895475"/>
            </a:xfrm>
            <a:custGeom>
              <a:avLst/>
              <a:gdLst>
                <a:gd name="T0" fmla="*/ 1244 w 1950"/>
                <a:gd name="T1" fmla="*/ 1192 h 1194"/>
                <a:gd name="T2" fmla="*/ 1218 w 1950"/>
                <a:gd name="T3" fmla="*/ 1156 h 1194"/>
                <a:gd name="T4" fmla="*/ 1200 w 1950"/>
                <a:gd name="T5" fmla="*/ 1100 h 1194"/>
                <a:gd name="T6" fmla="*/ 1152 w 1950"/>
                <a:gd name="T7" fmla="*/ 1058 h 1194"/>
                <a:gd name="T8" fmla="*/ 1050 w 1950"/>
                <a:gd name="T9" fmla="*/ 1000 h 1194"/>
                <a:gd name="T10" fmla="*/ 970 w 1950"/>
                <a:gd name="T11" fmla="*/ 1022 h 1194"/>
                <a:gd name="T12" fmla="*/ 928 w 1950"/>
                <a:gd name="T13" fmla="*/ 1096 h 1194"/>
                <a:gd name="T14" fmla="*/ 898 w 1950"/>
                <a:gd name="T15" fmla="*/ 1042 h 1194"/>
                <a:gd name="T16" fmla="*/ 872 w 1950"/>
                <a:gd name="T17" fmla="*/ 992 h 1194"/>
                <a:gd name="T18" fmla="*/ 754 w 1950"/>
                <a:gd name="T19" fmla="*/ 1010 h 1194"/>
                <a:gd name="T20" fmla="*/ 634 w 1950"/>
                <a:gd name="T21" fmla="*/ 966 h 1194"/>
                <a:gd name="T22" fmla="*/ 580 w 1950"/>
                <a:gd name="T23" fmla="*/ 900 h 1194"/>
                <a:gd name="T24" fmla="*/ 492 w 1950"/>
                <a:gd name="T25" fmla="*/ 842 h 1194"/>
                <a:gd name="T26" fmla="*/ 468 w 1950"/>
                <a:gd name="T27" fmla="*/ 764 h 1194"/>
                <a:gd name="T28" fmla="*/ 390 w 1950"/>
                <a:gd name="T29" fmla="*/ 726 h 1194"/>
                <a:gd name="T30" fmla="*/ 284 w 1950"/>
                <a:gd name="T31" fmla="*/ 610 h 1194"/>
                <a:gd name="T32" fmla="*/ 182 w 1950"/>
                <a:gd name="T33" fmla="*/ 630 h 1194"/>
                <a:gd name="T34" fmla="*/ 142 w 1950"/>
                <a:gd name="T35" fmla="*/ 552 h 1194"/>
                <a:gd name="T36" fmla="*/ 12 w 1950"/>
                <a:gd name="T37" fmla="*/ 454 h 1194"/>
                <a:gd name="T38" fmla="*/ 8 w 1950"/>
                <a:gd name="T39" fmla="*/ 412 h 1194"/>
                <a:gd name="T40" fmla="*/ 16 w 1950"/>
                <a:gd name="T41" fmla="*/ 290 h 1194"/>
                <a:gd name="T42" fmla="*/ 54 w 1950"/>
                <a:gd name="T43" fmla="*/ 300 h 1194"/>
                <a:gd name="T44" fmla="*/ 104 w 1950"/>
                <a:gd name="T45" fmla="*/ 280 h 1194"/>
                <a:gd name="T46" fmla="*/ 78 w 1950"/>
                <a:gd name="T47" fmla="*/ 126 h 1194"/>
                <a:gd name="T48" fmla="*/ 146 w 1950"/>
                <a:gd name="T49" fmla="*/ 98 h 1194"/>
                <a:gd name="T50" fmla="*/ 216 w 1950"/>
                <a:gd name="T51" fmla="*/ 72 h 1194"/>
                <a:gd name="T52" fmla="*/ 304 w 1950"/>
                <a:gd name="T53" fmla="*/ 6 h 1194"/>
                <a:gd name="T54" fmla="*/ 386 w 1950"/>
                <a:gd name="T55" fmla="*/ 48 h 1194"/>
                <a:gd name="T56" fmla="*/ 470 w 1950"/>
                <a:gd name="T57" fmla="*/ 10 h 1194"/>
                <a:gd name="T58" fmla="*/ 510 w 1950"/>
                <a:gd name="T59" fmla="*/ 56 h 1194"/>
                <a:gd name="T60" fmla="*/ 622 w 1950"/>
                <a:gd name="T61" fmla="*/ 72 h 1194"/>
                <a:gd name="T62" fmla="*/ 710 w 1950"/>
                <a:gd name="T63" fmla="*/ 56 h 1194"/>
                <a:gd name="T64" fmla="*/ 804 w 1950"/>
                <a:gd name="T65" fmla="*/ 44 h 1194"/>
                <a:gd name="T66" fmla="*/ 898 w 1950"/>
                <a:gd name="T67" fmla="*/ 30 h 1194"/>
                <a:gd name="T68" fmla="*/ 1046 w 1950"/>
                <a:gd name="T69" fmla="*/ 38 h 1194"/>
                <a:gd name="T70" fmla="*/ 1106 w 1950"/>
                <a:gd name="T71" fmla="*/ 114 h 1194"/>
                <a:gd name="T72" fmla="*/ 1092 w 1950"/>
                <a:gd name="T73" fmla="*/ 220 h 1194"/>
                <a:gd name="T74" fmla="*/ 1118 w 1950"/>
                <a:gd name="T75" fmla="*/ 378 h 1194"/>
                <a:gd name="T76" fmla="*/ 1192 w 1950"/>
                <a:gd name="T77" fmla="*/ 440 h 1194"/>
                <a:gd name="T78" fmla="*/ 1308 w 1950"/>
                <a:gd name="T79" fmla="*/ 502 h 1194"/>
                <a:gd name="T80" fmla="*/ 1406 w 1950"/>
                <a:gd name="T81" fmla="*/ 546 h 1194"/>
                <a:gd name="T82" fmla="*/ 1586 w 1950"/>
                <a:gd name="T83" fmla="*/ 576 h 1194"/>
                <a:gd name="T84" fmla="*/ 1666 w 1950"/>
                <a:gd name="T85" fmla="*/ 682 h 1194"/>
                <a:gd name="T86" fmla="*/ 1706 w 1950"/>
                <a:gd name="T87" fmla="*/ 676 h 1194"/>
                <a:gd name="T88" fmla="*/ 1794 w 1950"/>
                <a:gd name="T89" fmla="*/ 616 h 1194"/>
                <a:gd name="T90" fmla="*/ 1848 w 1950"/>
                <a:gd name="T91" fmla="*/ 632 h 1194"/>
                <a:gd name="T92" fmla="*/ 1926 w 1950"/>
                <a:gd name="T93" fmla="*/ 788 h 1194"/>
                <a:gd name="T94" fmla="*/ 1930 w 1950"/>
                <a:gd name="T95" fmla="*/ 878 h 1194"/>
                <a:gd name="T96" fmla="*/ 1940 w 1950"/>
                <a:gd name="T97" fmla="*/ 976 h 1194"/>
                <a:gd name="T98" fmla="*/ 1930 w 1950"/>
                <a:gd name="T99" fmla="*/ 1002 h 1194"/>
                <a:gd name="T100" fmla="*/ 1872 w 1950"/>
                <a:gd name="T101" fmla="*/ 1006 h 1194"/>
                <a:gd name="T102" fmla="*/ 1866 w 1950"/>
                <a:gd name="T103" fmla="*/ 1096 h 1194"/>
                <a:gd name="T104" fmla="*/ 1772 w 1950"/>
                <a:gd name="T105" fmla="*/ 1052 h 1194"/>
                <a:gd name="T106" fmla="*/ 1744 w 1950"/>
                <a:gd name="T107" fmla="*/ 1124 h 1194"/>
                <a:gd name="T108" fmla="*/ 1696 w 1950"/>
                <a:gd name="T109" fmla="*/ 1086 h 1194"/>
                <a:gd name="T110" fmla="*/ 1594 w 1950"/>
                <a:gd name="T111" fmla="*/ 1048 h 1194"/>
                <a:gd name="T112" fmla="*/ 1498 w 1950"/>
                <a:gd name="T113" fmla="*/ 1102 h 1194"/>
                <a:gd name="T114" fmla="*/ 1430 w 1950"/>
                <a:gd name="T115" fmla="*/ 1144 h 1194"/>
                <a:gd name="T116" fmla="*/ 1342 w 1950"/>
                <a:gd name="T117" fmla="*/ 1194 h 119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0" h="1194">
                  <a:moveTo>
                    <a:pt x="1342" y="1194"/>
                  </a:moveTo>
                  <a:lnTo>
                    <a:pt x="1342" y="1194"/>
                  </a:lnTo>
                  <a:lnTo>
                    <a:pt x="1336" y="1192"/>
                  </a:lnTo>
                  <a:lnTo>
                    <a:pt x="1324" y="1188"/>
                  </a:lnTo>
                  <a:lnTo>
                    <a:pt x="1298" y="1186"/>
                  </a:lnTo>
                  <a:lnTo>
                    <a:pt x="1258" y="1186"/>
                  </a:lnTo>
                  <a:lnTo>
                    <a:pt x="1244" y="1192"/>
                  </a:lnTo>
                  <a:lnTo>
                    <a:pt x="1226" y="1188"/>
                  </a:lnTo>
                  <a:lnTo>
                    <a:pt x="1216" y="1184"/>
                  </a:lnTo>
                  <a:lnTo>
                    <a:pt x="1212" y="1182"/>
                  </a:lnTo>
                  <a:lnTo>
                    <a:pt x="1210" y="1180"/>
                  </a:lnTo>
                  <a:lnTo>
                    <a:pt x="1210" y="1172"/>
                  </a:lnTo>
                  <a:lnTo>
                    <a:pt x="1214" y="1164"/>
                  </a:lnTo>
                  <a:lnTo>
                    <a:pt x="1218" y="1156"/>
                  </a:lnTo>
                  <a:lnTo>
                    <a:pt x="1224" y="1146"/>
                  </a:lnTo>
                  <a:lnTo>
                    <a:pt x="1228" y="1136"/>
                  </a:lnTo>
                  <a:lnTo>
                    <a:pt x="1228" y="1114"/>
                  </a:lnTo>
                  <a:lnTo>
                    <a:pt x="1216" y="1108"/>
                  </a:lnTo>
                  <a:lnTo>
                    <a:pt x="1206" y="1104"/>
                  </a:lnTo>
                  <a:lnTo>
                    <a:pt x="1200" y="1100"/>
                  </a:lnTo>
                  <a:lnTo>
                    <a:pt x="1194" y="1094"/>
                  </a:lnTo>
                  <a:lnTo>
                    <a:pt x="1192" y="1088"/>
                  </a:lnTo>
                  <a:lnTo>
                    <a:pt x="1190" y="1082"/>
                  </a:lnTo>
                  <a:lnTo>
                    <a:pt x="1186" y="1068"/>
                  </a:lnTo>
                  <a:lnTo>
                    <a:pt x="1180" y="1058"/>
                  </a:lnTo>
                  <a:lnTo>
                    <a:pt x="1152" y="1058"/>
                  </a:lnTo>
                  <a:lnTo>
                    <a:pt x="1128" y="1052"/>
                  </a:lnTo>
                  <a:lnTo>
                    <a:pt x="1112" y="1028"/>
                  </a:lnTo>
                  <a:lnTo>
                    <a:pt x="1092" y="1022"/>
                  </a:lnTo>
                  <a:lnTo>
                    <a:pt x="1074" y="1014"/>
                  </a:lnTo>
                  <a:lnTo>
                    <a:pt x="1060" y="1006"/>
                  </a:lnTo>
                  <a:lnTo>
                    <a:pt x="1050" y="1000"/>
                  </a:lnTo>
                  <a:lnTo>
                    <a:pt x="1038" y="994"/>
                  </a:lnTo>
                  <a:lnTo>
                    <a:pt x="1002" y="994"/>
                  </a:lnTo>
                  <a:lnTo>
                    <a:pt x="992" y="1002"/>
                  </a:lnTo>
                  <a:lnTo>
                    <a:pt x="982" y="1012"/>
                  </a:lnTo>
                  <a:lnTo>
                    <a:pt x="970" y="1022"/>
                  </a:lnTo>
                  <a:lnTo>
                    <a:pt x="956" y="1028"/>
                  </a:lnTo>
                  <a:lnTo>
                    <a:pt x="944" y="1040"/>
                  </a:lnTo>
                  <a:lnTo>
                    <a:pt x="936" y="1056"/>
                  </a:lnTo>
                  <a:lnTo>
                    <a:pt x="932" y="1076"/>
                  </a:lnTo>
                  <a:lnTo>
                    <a:pt x="928" y="1096"/>
                  </a:lnTo>
                  <a:lnTo>
                    <a:pt x="912" y="1092"/>
                  </a:lnTo>
                  <a:lnTo>
                    <a:pt x="906" y="1090"/>
                  </a:lnTo>
                  <a:lnTo>
                    <a:pt x="902" y="1086"/>
                  </a:lnTo>
                  <a:lnTo>
                    <a:pt x="896" y="1076"/>
                  </a:lnTo>
                  <a:lnTo>
                    <a:pt x="894" y="1066"/>
                  </a:lnTo>
                  <a:lnTo>
                    <a:pt x="894" y="1054"/>
                  </a:lnTo>
                  <a:lnTo>
                    <a:pt x="898" y="1042"/>
                  </a:lnTo>
                  <a:lnTo>
                    <a:pt x="902" y="1030"/>
                  </a:lnTo>
                  <a:lnTo>
                    <a:pt x="908" y="1020"/>
                  </a:lnTo>
                  <a:lnTo>
                    <a:pt x="908" y="1004"/>
                  </a:lnTo>
                  <a:lnTo>
                    <a:pt x="894" y="996"/>
                  </a:lnTo>
                  <a:lnTo>
                    <a:pt x="886" y="992"/>
                  </a:lnTo>
                  <a:lnTo>
                    <a:pt x="872" y="992"/>
                  </a:lnTo>
                  <a:lnTo>
                    <a:pt x="822" y="1002"/>
                  </a:lnTo>
                  <a:lnTo>
                    <a:pt x="802" y="1008"/>
                  </a:lnTo>
                  <a:lnTo>
                    <a:pt x="782" y="1018"/>
                  </a:lnTo>
                  <a:lnTo>
                    <a:pt x="772" y="1016"/>
                  </a:lnTo>
                  <a:lnTo>
                    <a:pt x="762" y="1014"/>
                  </a:lnTo>
                  <a:lnTo>
                    <a:pt x="754" y="1010"/>
                  </a:lnTo>
                  <a:lnTo>
                    <a:pt x="748" y="1006"/>
                  </a:lnTo>
                  <a:lnTo>
                    <a:pt x="736" y="994"/>
                  </a:lnTo>
                  <a:lnTo>
                    <a:pt x="728" y="982"/>
                  </a:lnTo>
                  <a:lnTo>
                    <a:pt x="714" y="966"/>
                  </a:lnTo>
                  <a:lnTo>
                    <a:pt x="634" y="966"/>
                  </a:lnTo>
                  <a:lnTo>
                    <a:pt x="626" y="960"/>
                  </a:lnTo>
                  <a:lnTo>
                    <a:pt x="620" y="954"/>
                  </a:lnTo>
                  <a:lnTo>
                    <a:pt x="612" y="938"/>
                  </a:lnTo>
                  <a:lnTo>
                    <a:pt x="606" y="922"/>
                  </a:lnTo>
                  <a:lnTo>
                    <a:pt x="600" y="908"/>
                  </a:lnTo>
                  <a:lnTo>
                    <a:pt x="584" y="904"/>
                  </a:lnTo>
                  <a:lnTo>
                    <a:pt x="580" y="900"/>
                  </a:lnTo>
                  <a:lnTo>
                    <a:pt x="576" y="894"/>
                  </a:lnTo>
                  <a:lnTo>
                    <a:pt x="554" y="878"/>
                  </a:lnTo>
                  <a:lnTo>
                    <a:pt x="514" y="864"/>
                  </a:lnTo>
                  <a:lnTo>
                    <a:pt x="500" y="852"/>
                  </a:lnTo>
                  <a:lnTo>
                    <a:pt x="492" y="842"/>
                  </a:lnTo>
                  <a:lnTo>
                    <a:pt x="486" y="832"/>
                  </a:lnTo>
                  <a:lnTo>
                    <a:pt x="482" y="824"/>
                  </a:lnTo>
                  <a:lnTo>
                    <a:pt x="480" y="816"/>
                  </a:lnTo>
                  <a:lnTo>
                    <a:pt x="480" y="808"/>
                  </a:lnTo>
                  <a:lnTo>
                    <a:pt x="478" y="784"/>
                  </a:lnTo>
                  <a:lnTo>
                    <a:pt x="468" y="764"/>
                  </a:lnTo>
                  <a:lnTo>
                    <a:pt x="424" y="766"/>
                  </a:lnTo>
                  <a:lnTo>
                    <a:pt x="406" y="758"/>
                  </a:lnTo>
                  <a:lnTo>
                    <a:pt x="400" y="754"/>
                  </a:lnTo>
                  <a:lnTo>
                    <a:pt x="396" y="750"/>
                  </a:lnTo>
                  <a:lnTo>
                    <a:pt x="392" y="740"/>
                  </a:lnTo>
                  <a:lnTo>
                    <a:pt x="390" y="726"/>
                  </a:lnTo>
                  <a:lnTo>
                    <a:pt x="380" y="716"/>
                  </a:lnTo>
                  <a:lnTo>
                    <a:pt x="372" y="710"/>
                  </a:lnTo>
                  <a:lnTo>
                    <a:pt x="358" y="700"/>
                  </a:lnTo>
                  <a:lnTo>
                    <a:pt x="318" y="666"/>
                  </a:lnTo>
                  <a:lnTo>
                    <a:pt x="284" y="610"/>
                  </a:lnTo>
                  <a:lnTo>
                    <a:pt x="260" y="610"/>
                  </a:lnTo>
                  <a:lnTo>
                    <a:pt x="252" y="612"/>
                  </a:lnTo>
                  <a:lnTo>
                    <a:pt x="242" y="616"/>
                  </a:lnTo>
                  <a:lnTo>
                    <a:pt x="230" y="622"/>
                  </a:lnTo>
                  <a:lnTo>
                    <a:pt x="218" y="630"/>
                  </a:lnTo>
                  <a:lnTo>
                    <a:pt x="182" y="630"/>
                  </a:lnTo>
                  <a:lnTo>
                    <a:pt x="170" y="620"/>
                  </a:lnTo>
                  <a:lnTo>
                    <a:pt x="162" y="612"/>
                  </a:lnTo>
                  <a:lnTo>
                    <a:pt x="156" y="602"/>
                  </a:lnTo>
                  <a:lnTo>
                    <a:pt x="150" y="592"/>
                  </a:lnTo>
                  <a:lnTo>
                    <a:pt x="144" y="572"/>
                  </a:lnTo>
                  <a:lnTo>
                    <a:pt x="142" y="552"/>
                  </a:lnTo>
                  <a:lnTo>
                    <a:pt x="112" y="506"/>
                  </a:lnTo>
                  <a:lnTo>
                    <a:pt x="100" y="494"/>
                  </a:lnTo>
                  <a:lnTo>
                    <a:pt x="88" y="486"/>
                  </a:lnTo>
                  <a:lnTo>
                    <a:pt x="74" y="478"/>
                  </a:lnTo>
                  <a:lnTo>
                    <a:pt x="62" y="472"/>
                  </a:lnTo>
                  <a:lnTo>
                    <a:pt x="36" y="462"/>
                  </a:lnTo>
                  <a:lnTo>
                    <a:pt x="12" y="454"/>
                  </a:lnTo>
                  <a:lnTo>
                    <a:pt x="4" y="448"/>
                  </a:lnTo>
                  <a:lnTo>
                    <a:pt x="0" y="442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0"/>
                  </a:lnTo>
                  <a:lnTo>
                    <a:pt x="8" y="412"/>
                  </a:lnTo>
                  <a:lnTo>
                    <a:pt x="14" y="406"/>
                  </a:lnTo>
                  <a:lnTo>
                    <a:pt x="18" y="400"/>
                  </a:lnTo>
                  <a:lnTo>
                    <a:pt x="22" y="388"/>
                  </a:lnTo>
                  <a:lnTo>
                    <a:pt x="26" y="316"/>
                  </a:lnTo>
                  <a:lnTo>
                    <a:pt x="18" y="296"/>
                  </a:lnTo>
                  <a:lnTo>
                    <a:pt x="16" y="290"/>
                  </a:lnTo>
                  <a:lnTo>
                    <a:pt x="14" y="286"/>
                  </a:lnTo>
                  <a:lnTo>
                    <a:pt x="16" y="284"/>
                  </a:lnTo>
                  <a:lnTo>
                    <a:pt x="20" y="282"/>
                  </a:lnTo>
                  <a:lnTo>
                    <a:pt x="36" y="280"/>
                  </a:lnTo>
                  <a:lnTo>
                    <a:pt x="48" y="288"/>
                  </a:lnTo>
                  <a:lnTo>
                    <a:pt x="54" y="300"/>
                  </a:lnTo>
                  <a:lnTo>
                    <a:pt x="58" y="308"/>
                  </a:lnTo>
                  <a:lnTo>
                    <a:pt x="64" y="314"/>
                  </a:lnTo>
                  <a:lnTo>
                    <a:pt x="70" y="318"/>
                  </a:lnTo>
                  <a:lnTo>
                    <a:pt x="78" y="320"/>
                  </a:lnTo>
                  <a:lnTo>
                    <a:pt x="86" y="316"/>
                  </a:lnTo>
                  <a:lnTo>
                    <a:pt x="94" y="308"/>
                  </a:lnTo>
                  <a:lnTo>
                    <a:pt x="104" y="280"/>
                  </a:lnTo>
                  <a:lnTo>
                    <a:pt x="98" y="216"/>
                  </a:lnTo>
                  <a:lnTo>
                    <a:pt x="80" y="166"/>
                  </a:lnTo>
                  <a:lnTo>
                    <a:pt x="76" y="144"/>
                  </a:lnTo>
                  <a:lnTo>
                    <a:pt x="76" y="134"/>
                  </a:lnTo>
                  <a:lnTo>
                    <a:pt x="78" y="126"/>
                  </a:lnTo>
                  <a:lnTo>
                    <a:pt x="80" y="118"/>
                  </a:lnTo>
                  <a:lnTo>
                    <a:pt x="84" y="112"/>
                  </a:lnTo>
                  <a:lnTo>
                    <a:pt x="90" y="104"/>
                  </a:lnTo>
                  <a:lnTo>
                    <a:pt x="98" y="98"/>
                  </a:lnTo>
                  <a:lnTo>
                    <a:pt x="108" y="82"/>
                  </a:lnTo>
                  <a:lnTo>
                    <a:pt x="146" y="98"/>
                  </a:lnTo>
                  <a:lnTo>
                    <a:pt x="182" y="98"/>
                  </a:lnTo>
                  <a:lnTo>
                    <a:pt x="190" y="92"/>
                  </a:lnTo>
                  <a:lnTo>
                    <a:pt x="198" y="86"/>
                  </a:lnTo>
                  <a:lnTo>
                    <a:pt x="206" y="80"/>
                  </a:lnTo>
                  <a:lnTo>
                    <a:pt x="216" y="72"/>
                  </a:lnTo>
                  <a:lnTo>
                    <a:pt x="226" y="48"/>
                  </a:lnTo>
                  <a:lnTo>
                    <a:pt x="238" y="30"/>
                  </a:lnTo>
                  <a:lnTo>
                    <a:pt x="244" y="22"/>
                  </a:lnTo>
                  <a:lnTo>
                    <a:pt x="254" y="14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304" y="6"/>
                  </a:lnTo>
                  <a:lnTo>
                    <a:pt x="350" y="34"/>
                  </a:lnTo>
                  <a:lnTo>
                    <a:pt x="352" y="42"/>
                  </a:lnTo>
                  <a:lnTo>
                    <a:pt x="356" y="48"/>
                  </a:lnTo>
                  <a:lnTo>
                    <a:pt x="362" y="50"/>
                  </a:lnTo>
                  <a:lnTo>
                    <a:pt x="368" y="50"/>
                  </a:lnTo>
                  <a:lnTo>
                    <a:pt x="386" y="48"/>
                  </a:lnTo>
                  <a:lnTo>
                    <a:pt x="402" y="42"/>
                  </a:lnTo>
                  <a:lnTo>
                    <a:pt x="438" y="36"/>
                  </a:lnTo>
                  <a:lnTo>
                    <a:pt x="454" y="20"/>
                  </a:lnTo>
                  <a:lnTo>
                    <a:pt x="458" y="14"/>
                  </a:lnTo>
                  <a:lnTo>
                    <a:pt x="464" y="10"/>
                  </a:lnTo>
                  <a:lnTo>
                    <a:pt x="470" y="10"/>
                  </a:lnTo>
                  <a:lnTo>
                    <a:pt x="476" y="10"/>
                  </a:lnTo>
                  <a:lnTo>
                    <a:pt x="486" y="14"/>
                  </a:lnTo>
                  <a:lnTo>
                    <a:pt x="496" y="22"/>
                  </a:lnTo>
                  <a:lnTo>
                    <a:pt x="498" y="38"/>
                  </a:lnTo>
                  <a:lnTo>
                    <a:pt x="498" y="44"/>
                  </a:lnTo>
                  <a:lnTo>
                    <a:pt x="500" y="48"/>
                  </a:lnTo>
                  <a:lnTo>
                    <a:pt x="510" y="56"/>
                  </a:lnTo>
                  <a:lnTo>
                    <a:pt x="528" y="68"/>
                  </a:lnTo>
                  <a:lnTo>
                    <a:pt x="564" y="82"/>
                  </a:lnTo>
                  <a:lnTo>
                    <a:pt x="594" y="82"/>
                  </a:lnTo>
                  <a:lnTo>
                    <a:pt x="608" y="76"/>
                  </a:lnTo>
                  <a:lnTo>
                    <a:pt x="622" y="72"/>
                  </a:lnTo>
                  <a:lnTo>
                    <a:pt x="638" y="68"/>
                  </a:lnTo>
                  <a:lnTo>
                    <a:pt x="658" y="66"/>
                  </a:lnTo>
                  <a:lnTo>
                    <a:pt x="678" y="56"/>
                  </a:lnTo>
                  <a:lnTo>
                    <a:pt x="686" y="54"/>
                  </a:lnTo>
                  <a:lnTo>
                    <a:pt x="694" y="54"/>
                  </a:lnTo>
                  <a:lnTo>
                    <a:pt x="700" y="54"/>
                  </a:lnTo>
                  <a:lnTo>
                    <a:pt x="710" y="56"/>
                  </a:lnTo>
                  <a:lnTo>
                    <a:pt x="734" y="68"/>
                  </a:lnTo>
                  <a:lnTo>
                    <a:pt x="776" y="68"/>
                  </a:lnTo>
                  <a:lnTo>
                    <a:pt x="784" y="60"/>
                  </a:lnTo>
                  <a:lnTo>
                    <a:pt x="788" y="54"/>
                  </a:lnTo>
                  <a:lnTo>
                    <a:pt x="794" y="48"/>
                  </a:lnTo>
                  <a:lnTo>
                    <a:pt x="804" y="44"/>
                  </a:lnTo>
                  <a:lnTo>
                    <a:pt x="824" y="28"/>
                  </a:lnTo>
                  <a:lnTo>
                    <a:pt x="834" y="22"/>
                  </a:lnTo>
                  <a:lnTo>
                    <a:pt x="844" y="18"/>
                  </a:lnTo>
                  <a:lnTo>
                    <a:pt x="854" y="18"/>
                  </a:lnTo>
                  <a:lnTo>
                    <a:pt x="866" y="18"/>
                  </a:lnTo>
                  <a:lnTo>
                    <a:pt x="882" y="24"/>
                  </a:lnTo>
                  <a:lnTo>
                    <a:pt x="898" y="30"/>
                  </a:lnTo>
                  <a:lnTo>
                    <a:pt x="926" y="30"/>
                  </a:lnTo>
                  <a:lnTo>
                    <a:pt x="956" y="26"/>
                  </a:lnTo>
                  <a:lnTo>
                    <a:pt x="986" y="24"/>
                  </a:lnTo>
                  <a:lnTo>
                    <a:pt x="1018" y="24"/>
                  </a:lnTo>
                  <a:lnTo>
                    <a:pt x="1046" y="38"/>
                  </a:lnTo>
                  <a:lnTo>
                    <a:pt x="1060" y="52"/>
                  </a:lnTo>
                  <a:lnTo>
                    <a:pt x="1072" y="60"/>
                  </a:lnTo>
                  <a:lnTo>
                    <a:pt x="1086" y="66"/>
                  </a:lnTo>
                  <a:lnTo>
                    <a:pt x="1088" y="90"/>
                  </a:lnTo>
                  <a:lnTo>
                    <a:pt x="1096" y="100"/>
                  </a:lnTo>
                  <a:lnTo>
                    <a:pt x="1106" y="114"/>
                  </a:lnTo>
                  <a:lnTo>
                    <a:pt x="1110" y="122"/>
                  </a:lnTo>
                  <a:lnTo>
                    <a:pt x="1112" y="130"/>
                  </a:lnTo>
                  <a:lnTo>
                    <a:pt x="1112" y="140"/>
                  </a:lnTo>
                  <a:lnTo>
                    <a:pt x="1110" y="152"/>
                  </a:lnTo>
                  <a:lnTo>
                    <a:pt x="1092" y="182"/>
                  </a:lnTo>
                  <a:lnTo>
                    <a:pt x="1092" y="220"/>
                  </a:lnTo>
                  <a:lnTo>
                    <a:pt x="1094" y="246"/>
                  </a:lnTo>
                  <a:lnTo>
                    <a:pt x="1096" y="270"/>
                  </a:lnTo>
                  <a:lnTo>
                    <a:pt x="1096" y="294"/>
                  </a:lnTo>
                  <a:lnTo>
                    <a:pt x="1100" y="320"/>
                  </a:lnTo>
                  <a:lnTo>
                    <a:pt x="1104" y="344"/>
                  </a:lnTo>
                  <a:lnTo>
                    <a:pt x="1112" y="368"/>
                  </a:lnTo>
                  <a:lnTo>
                    <a:pt x="1118" y="378"/>
                  </a:lnTo>
                  <a:lnTo>
                    <a:pt x="1126" y="390"/>
                  </a:lnTo>
                  <a:lnTo>
                    <a:pt x="1134" y="402"/>
                  </a:lnTo>
                  <a:lnTo>
                    <a:pt x="1144" y="412"/>
                  </a:lnTo>
                  <a:lnTo>
                    <a:pt x="1166" y="426"/>
                  </a:lnTo>
                  <a:lnTo>
                    <a:pt x="1178" y="432"/>
                  </a:lnTo>
                  <a:lnTo>
                    <a:pt x="1192" y="440"/>
                  </a:lnTo>
                  <a:lnTo>
                    <a:pt x="1236" y="446"/>
                  </a:lnTo>
                  <a:lnTo>
                    <a:pt x="1244" y="460"/>
                  </a:lnTo>
                  <a:lnTo>
                    <a:pt x="1254" y="472"/>
                  </a:lnTo>
                  <a:lnTo>
                    <a:pt x="1266" y="482"/>
                  </a:lnTo>
                  <a:lnTo>
                    <a:pt x="1278" y="490"/>
                  </a:lnTo>
                  <a:lnTo>
                    <a:pt x="1292" y="496"/>
                  </a:lnTo>
                  <a:lnTo>
                    <a:pt x="1308" y="502"/>
                  </a:lnTo>
                  <a:lnTo>
                    <a:pt x="1324" y="506"/>
                  </a:lnTo>
                  <a:lnTo>
                    <a:pt x="1344" y="510"/>
                  </a:lnTo>
                  <a:lnTo>
                    <a:pt x="1360" y="522"/>
                  </a:lnTo>
                  <a:lnTo>
                    <a:pt x="1376" y="534"/>
                  </a:lnTo>
                  <a:lnTo>
                    <a:pt x="1384" y="538"/>
                  </a:lnTo>
                  <a:lnTo>
                    <a:pt x="1394" y="542"/>
                  </a:lnTo>
                  <a:lnTo>
                    <a:pt x="1406" y="546"/>
                  </a:lnTo>
                  <a:lnTo>
                    <a:pt x="1420" y="548"/>
                  </a:lnTo>
                  <a:lnTo>
                    <a:pt x="1528" y="546"/>
                  </a:lnTo>
                  <a:lnTo>
                    <a:pt x="1552" y="554"/>
                  </a:lnTo>
                  <a:lnTo>
                    <a:pt x="1586" y="576"/>
                  </a:lnTo>
                  <a:lnTo>
                    <a:pt x="1606" y="622"/>
                  </a:lnTo>
                  <a:lnTo>
                    <a:pt x="1610" y="640"/>
                  </a:lnTo>
                  <a:lnTo>
                    <a:pt x="1616" y="652"/>
                  </a:lnTo>
                  <a:lnTo>
                    <a:pt x="1626" y="664"/>
                  </a:lnTo>
                  <a:lnTo>
                    <a:pt x="1644" y="682"/>
                  </a:lnTo>
                  <a:lnTo>
                    <a:pt x="1666" y="682"/>
                  </a:lnTo>
                  <a:lnTo>
                    <a:pt x="1678" y="664"/>
                  </a:lnTo>
                  <a:lnTo>
                    <a:pt x="1696" y="662"/>
                  </a:lnTo>
                  <a:lnTo>
                    <a:pt x="1698" y="666"/>
                  </a:lnTo>
                  <a:lnTo>
                    <a:pt x="1698" y="670"/>
                  </a:lnTo>
                  <a:lnTo>
                    <a:pt x="1706" y="676"/>
                  </a:lnTo>
                  <a:lnTo>
                    <a:pt x="1716" y="680"/>
                  </a:lnTo>
                  <a:lnTo>
                    <a:pt x="1728" y="682"/>
                  </a:lnTo>
                  <a:lnTo>
                    <a:pt x="1764" y="660"/>
                  </a:lnTo>
                  <a:lnTo>
                    <a:pt x="1774" y="646"/>
                  </a:lnTo>
                  <a:lnTo>
                    <a:pt x="1784" y="632"/>
                  </a:lnTo>
                  <a:lnTo>
                    <a:pt x="1794" y="616"/>
                  </a:lnTo>
                  <a:lnTo>
                    <a:pt x="1804" y="604"/>
                  </a:lnTo>
                  <a:lnTo>
                    <a:pt x="1808" y="602"/>
                  </a:lnTo>
                  <a:lnTo>
                    <a:pt x="1814" y="610"/>
                  </a:lnTo>
                  <a:lnTo>
                    <a:pt x="1824" y="616"/>
                  </a:lnTo>
                  <a:lnTo>
                    <a:pt x="1848" y="632"/>
                  </a:lnTo>
                  <a:lnTo>
                    <a:pt x="1850" y="642"/>
                  </a:lnTo>
                  <a:lnTo>
                    <a:pt x="1856" y="654"/>
                  </a:lnTo>
                  <a:lnTo>
                    <a:pt x="1868" y="676"/>
                  </a:lnTo>
                  <a:lnTo>
                    <a:pt x="1886" y="698"/>
                  </a:lnTo>
                  <a:lnTo>
                    <a:pt x="1906" y="722"/>
                  </a:lnTo>
                  <a:lnTo>
                    <a:pt x="1926" y="788"/>
                  </a:lnTo>
                  <a:lnTo>
                    <a:pt x="1934" y="800"/>
                  </a:lnTo>
                  <a:lnTo>
                    <a:pt x="1942" y="814"/>
                  </a:lnTo>
                  <a:lnTo>
                    <a:pt x="1948" y="830"/>
                  </a:lnTo>
                  <a:lnTo>
                    <a:pt x="1950" y="840"/>
                  </a:lnTo>
                  <a:lnTo>
                    <a:pt x="1950" y="850"/>
                  </a:lnTo>
                  <a:lnTo>
                    <a:pt x="1938" y="866"/>
                  </a:lnTo>
                  <a:lnTo>
                    <a:pt x="1930" y="878"/>
                  </a:lnTo>
                  <a:lnTo>
                    <a:pt x="1928" y="892"/>
                  </a:lnTo>
                  <a:lnTo>
                    <a:pt x="1928" y="918"/>
                  </a:lnTo>
                  <a:lnTo>
                    <a:pt x="1932" y="932"/>
                  </a:lnTo>
                  <a:lnTo>
                    <a:pt x="1938" y="948"/>
                  </a:lnTo>
                  <a:lnTo>
                    <a:pt x="1940" y="958"/>
                  </a:lnTo>
                  <a:lnTo>
                    <a:pt x="1942" y="966"/>
                  </a:lnTo>
                  <a:lnTo>
                    <a:pt x="1940" y="976"/>
                  </a:lnTo>
                  <a:lnTo>
                    <a:pt x="1938" y="986"/>
                  </a:lnTo>
                  <a:lnTo>
                    <a:pt x="1938" y="1008"/>
                  </a:lnTo>
                  <a:lnTo>
                    <a:pt x="1932" y="1008"/>
                  </a:lnTo>
                  <a:lnTo>
                    <a:pt x="1932" y="1004"/>
                  </a:lnTo>
                  <a:lnTo>
                    <a:pt x="1930" y="1002"/>
                  </a:lnTo>
                  <a:lnTo>
                    <a:pt x="1924" y="996"/>
                  </a:lnTo>
                  <a:lnTo>
                    <a:pt x="1918" y="992"/>
                  </a:lnTo>
                  <a:lnTo>
                    <a:pt x="1912" y="988"/>
                  </a:lnTo>
                  <a:lnTo>
                    <a:pt x="1896" y="990"/>
                  </a:lnTo>
                  <a:lnTo>
                    <a:pt x="1886" y="994"/>
                  </a:lnTo>
                  <a:lnTo>
                    <a:pt x="1880" y="998"/>
                  </a:lnTo>
                  <a:lnTo>
                    <a:pt x="1872" y="1006"/>
                  </a:lnTo>
                  <a:lnTo>
                    <a:pt x="1872" y="1018"/>
                  </a:lnTo>
                  <a:lnTo>
                    <a:pt x="1876" y="1032"/>
                  </a:lnTo>
                  <a:lnTo>
                    <a:pt x="1882" y="1066"/>
                  </a:lnTo>
                  <a:lnTo>
                    <a:pt x="1880" y="1092"/>
                  </a:lnTo>
                  <a:lnTo>
                    <a:pt x="1866" y="1096"/>
                  </a:lnTo>
                  <a:lnTo>
                    <a:pt x="1842" y="1096"/>
                  </a:lnTo>
                  <a:lnTo>
                    <a:pt x="1810" y="1054"/>
                  </a:lnTo>
                  <a:lnTo>
                    <a:pt x="1796" y="1050"/>
                  </a:lnTo>
                  <a:lnTo>
                    <a:pt x="1782" y="1048"/>
                  </a:lnTo>
                  <a:lnTo>
                    <a:pt x="1772" y="1052"/>
                  </a:lnTo>
                  <a:lnTo>
                    <a:pt x="1762" y="1058"/>
                  </a:lnTo>
                  <a:lnTo>
                    <a:pt x="1756" y="1068"/>
                  </a:lnTo>
                  <a:lnTo>
                    <a:pt x="1752" y="1078"/>
                  </a:lnTo>
                  <a:lnTo>
                    <a:pt x="1752" y="1092"/>
                  </a:lnTo>
                  <a:lnTo>
                    <a:pt x="1754" y="1108"/>
                  </a:lnTo>
                  <a:lnTo>
                    <a:pt x="1748" y="1116"/>
                  </a:lnTo>
                  <a:lnTo>
                    <a:pt x="1744" y="1124"/>
                  </a:lnTo>
                  <a:lnTo>
                    <a:pt x="1730" y="1122"/>
                  </a:lnTo>
                  <a:lnTo>
                    <a:pt x="1718" y="1118"/>
                  </a:lnTo>
                  <a:lnTo>
                    <a:pt x="1706" y="1112"/>
                  </a:lnTo>
                  <a:lnTo>
                    <a:pt x="1700" y="1108"/>
                  </a:lnTo>
                  <a:lnTo>
                    <a:pt x="1696" y="1086"/>
                  </a:lnTo>
                  <a:lnTo>
                    <a:pt x="1678" y="1076"/>
                  </a:lnTo>
                  <a:lnTo>
                    <a:pt x="1660" y="1070"/>
                  </a:lnTo>
                  <a:lnTo>
                    <a:pt x="1632" y="1060"/>
                  </a:lnTo>
                  <a:lnTo>
                    <a:pt x="1620" y="1046"/>
                  </a:lnTo>
                  <a:lnTo>
                    <a:pt x="1600" y="1046"/>
                  </a:lnTo>
                  <a:lnTo>
                    <a:pt x="1594" y="1048"/>
                  </a:lnTo>
                  <a:lnTo>
                    <a:pt x="1588" y="1050"/>
                  </a:lnTo>
                  <a:lnTo>
                    <a:pt x="1580" y="1058"/>
                  </a:lnTo>
                  <a:lnTo>
                    <a:pt x="1566" y="1070"/>
                  </a:lnTo>
                  <a:lnTo>
                    <a:pt x="1522" y="1094"/>
                  </a:lnTo>
                  <a:lnTo>
                    <a:pt x="1504" y="1100"/>
                  </a:lnTo>
                  <a:lnTo>
                    <a:pt x="1498" y="1102"/>
                  </a:lnTo>
                  <a:lnTo>
                    <a:pt x="1492" y="1106"/>
                  </a:lnTo>
                  <a:lnTo>
                    <a:pt x="1486" y="1116"/>
                  </a:lnTo>
                  <a:lnTo>
                    <a:pt x="1474" y="1132"/>
                  </a:lnTo>
                  <a:lnTo>
                    <a:pt x="1450" y="1134"/>
                  </a:lnTo>
                  <a:lnTo>
                    <a:pt x="1442" y="1138"/>
                  </a:lnTo>
                  <a:lnTo>
                    <a:pt x="1436" y="1140"/>
                  </a:lnTo>
                  <a:lnTo>
                    <a:pt x="1430" y="1144"/>
                  </a:lnTo>
                  <a:lnTo>
                    <a:pt x="1424" y="1150"/>
                  </a:lnTo>
                  <a:lnTo>
                    <a:pt x="1410" y="1170"/>
                  </a:lnTo>
                  <a:lnTo>
                    <a:pt x="1400" y="1178"/>
                  </a:lnTo>
                  <a:lnTo>
                    <a:pt x="1382" y="1182"/>
                  </a:lnTo>
                  <a:lnTo>
                    <a:pt x="1368" y="1186"/>
                  </a:lnTo>
                  <a:lnTo>
                    <a:pt x="1342" y="119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5" name="Freeform 21"/>
            <p:cNvSpPr>
              <a:spLocks/>
            </p:cNvSpPr>
            <p:nvPr/>
          </p:nvSpPr>
          <p:spPr bwMode="auto">
            <a:xfrm>
              <a:off x="6962775" y="4486275"/>
              <a:ext cx="577850" cy="571500"/>
            </a:xfrm>
            <a:custGeom>
              <a:avLst/>
              <a:gdLst>
                <a:gd name="T0" fmla="*/ 138 w 364"/>
                <a:gd name="T1" fmla="*/ 356 h 360"/>
                <a:gd name="T2" fmla="*/ 108 w 364"/>
                <a:gd name="T3" fmla="*/ 340 h 360"/>
                <a:gd name="T4" fmla="*/ 86 w 364"/>
                <a:gd name="T5" fmla="*/ 274 h 360"/>
                <a:gd name="T6" fmla="*/ 48 w 364"/>
                <a:gd name="T7" fmla="*/ 256 h 360"/>
                <a:gd name="T8" fmla="*/ 46 w 364"/>
                <a:gd name="T9" fmla="*/ 226 h 360"/>
                <a:gd name="T10" fmla="*/ 24 w 364"/>
                <a:gd name="T11" fmla="*/ 188 h 360"/>
                <a:gd name="T12" fmla="*/ 0 w 364"/>
                <a:gd name="T13" fmla="*/ 162 h 360"/>
                <a:gd name="T14" fmla="*/ 10 w 364"/>
                <a:gd name="T15" fmla="*/ 140 h 360"/>
                <a:gd name="T16" fmla="*/ 26 w 364"/>
                <a:gd name="T17" fmla="*/ 122 h 360"/>
                <a:gd name="T18" fmla="*/ 32 w 364"/>
                <a:gd name="T19" fmla="*/ 104 h 360"/>
                <a:gd name="T20" fmla="*/ 58 w 364"/>
                <a:gd name="T21" fmla="*/ 88 h 360"/>
                <a:gd name="T22" fmla="*/ 70 w 364"/>
                <a:gd name="T23" fmla="*/ 68 h 360"/>
                <a:gd name="T24" fmla="*/ 72 w 364"/>
                <a:gd name="T25" fmla="*/ 16 h 360"/>
                <a:gd name="T26" fmla="*/ 90 w 364"/>
                <a:gd name="T27" fmla="*/ 8 h 360"/>
                <a:gd name="T28" fmla="*/ 106 w 364"/>
                <a:gd name="T29" fmla="*/ 6 h 360"/>
                <a:gd name="T30" fmla="*/ 140 w 364"/>
                <a:gd name="T31" fmla="*/ 10 h 360"/>
                <a:gd name="T32" fmla="*/ 152 w 364"/>
                <a:gd name="T33" fmla="*/ 2 h 360"/>
                <a:gd name="T34" fmla="*/ 186 w 364"/>
                <a:gd name="T35" fmla="*/ 4 h 360"/>
                <a:gd name="T36" fmla="*/ 212 w 364"/>
                <a:gd name="T37" fmla="*/ 16 h 360"/>
                <a:gd name="T38" fmla="*/ 238 w 364"/>
                <a:gd name="T39" fmla="*/ 26 h 360"/>
                <a:gd name="T40" fmla="*/ 254 w 364"/>
                <a:gd name="T41" fmla="*/ 22 h 360"/>
                <a:gd name="T42" fmla="*/ 280 w 364"/>
                <a:gd name="T43" fmla="*/ 2 h 360"/>
                <a:gd name="T44" fmla="*/ 300 w 364"/>
                <a:gd name="T45" fmla="*/ 8 h 360"/>
                <a:gd name="T46" fmla="*/ 324 w 364"/>
                <a:gd name="T47" fmla="*/ 18 h 360"/>
                <a:gd name="T48" fmla="*/ 360 w 364"/>
                <a:gd name="T49" fmla="*/ 28 h 360"/>
                <a:gd name="T50" fmla="*/ 324 w 364"/>
                <a:gd name="T51" fmla="*/ 58 h 360"/>
                <a:gd name="T52" fmla="*/ 316 w 364"/>
                <a:gd name="T53" fmla="*/ 76 h 360"/>
                <a:gd name="T54" fmla="*/ 320 w 364"/>
                <a:gd name="T55" fmla="*/ 84 h 360"/>
                <a:gd name="T56" fmla="*/ 362 w 364"/>
                <a:gd name="T57" fmla="*/ 72 h 360"/>
                <a:gd name="T58" fmla="*/ 364 w 364"/>
                <a:gd name="T59" fmla="*/ 90 h 360"/>
                <a:gd name="T60" fmla="*/ 346 w 364"/>
                <a:gd name="T61" fmla="*/ 100 h 360"/>
                <a:gd name="T62" fmla="*/ 322 w 364"/>
                <a:gd name="T63" fmla="*/ 112 h 360"/>
                <a:gd name="T64" fmla="*/ 344 w 364"/>
                <a:gd name="T65" fmla="*/ 142 h 360"/>
                <a:gd name="T66" fmla="*/ 340 w 364"/>
                <a:gd name="T67" fmla="*/ 196 h 360"/>
                <a:gd name="T68" fmla="*/ 344 w 364"/>
                <a:gd name="T69" fmla="*/ 214 h 360"/>
                <a:gd name="T70" fmla="*/ 338 w 364"/>
                <a:gd name="T71" fmla="*/ 238 h 360"/>
                <a:gd name="T72" fmla="*/ 330 w 364"/>
                <a:gd name="T73" fmla="*/ 240 h 360"/>
                <a:gd name="T74" fmla="*/ 324 w 364"/>
                <a:gd name="T75" fmla="*/ 224 h 360"/>
                <a:gd name="T76" fmla="*/ 304 w 364"/>
                <a:gd name="T77" fmla="*/ 232 h 360"/>
                <a:gd name="T78" fmla="*/ 270 w 364"/>
                <a:gd name="T79" fmla="*/ 268 h 360"/>
                <a:gd name="T80" fmla="*/ 262 w 364"/>
                <a:gd name="T81" fmla="*/ 286 h 360"/>
                <a:gd name="T82" fmla="*/ 260 w 364"/>
                <a:gd name="T83" fmla="*/ 344 h 360"/>
                <a:gd name="T84" fmla="*/ 222 w 364"/>
                <a:gd name="T85" fmla="*/ 344 h 360"/>
                <a:gd name="T86" fmla="*/ 158 w 364"/>
                <a:gd name="T87" fmla="*/ 360 h 3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64" h="360">
                  <a:moveTo>
                    <a:pt x="158" y="360"/>
                  </a:moveTo>
                  <a:lnTo>
                    <a:pt x="158" y="360"/>
                  </a:lnTo>
                  <a:lnTo>
                    <a:pt x="138" y="356"/>
                  </a:lnTo>
                  <a:lnTo>
                    <a:pt x="126" y="352"/>
                  </a:lnTo>
                  <a:lnTo>
                    <a:pt x="116" y="346"/>
                  </a:lnTo>
                  <a:lnTo>
                    <a:pt x="108" y="340"/>
                  </a:lnTo>
                  <a:lnTo>
                    <a:pt x="86" y="274"/>
                  </a:lnTo>
                  <a:lnTo>
                    <a:pt x="66" y="258"/>
                  </a:lnTo>
                  <a:lnTo>
                    <a:pt x="48" y="256"/>
                  </a:lnTo>
                  <a:lnTo>
                    <a:pt x="50" y="240"/>
                  </a:lnTo>
                  <a:lnTo>
                    <a:pt x="46" y="226"/>
                  </a:lnTo>
                  <a:lnTo>
                    <a:pt x="40" y="212"/>
                  </a:lnTo>
                  <a:lnTo>
                    <a:pt x="34" y="200"/>
                  </a:lnTo>
                  <a:lnTo>
                    <a:pt x="24" y="188"/>
                  </a:lnTo>
                  <a:lnTo>
                    <a:pt x="14" y="178"/>
                  </a:lnTo>
                  <a:lnTo>
                    <a:pt x="0" y="162"/>
                  </a:lnTo>
                  <a:lnTo>
                    <a:pt x="0" y="156"/>
                  </a:lnTo>
                  <a:lnTo>
                    <a:pt x="2" y="150"/>
                  </a:lnTo>
                  <a:lnTo>
                    <a:pt x="10" y="140"/>
                  </a:lnTo>
                  <a:lnTo>
                    <a:pt x="18" y="130"/>
                  </a:lnTo>
                  <a:lnTo>
                    <a:pt x="26" y="122"/>
                  </a:lnTo>
                  <a:lnTo>
                    <a:pt x="26" y="114"/>
                  </a:lnTo>
                  <a:lnTo>
                    <a:pt x="28" y="110"/>
                  </a:lnTo>
                  <a:lnTo>
                    <a:pt x="32" y="104"/>
                  </a:lnTo>
                  <a:lnTo>
                    <a:pt x="36" y="102"/>
                  </a:lnTo>
                  <a:lnTo>
                    <a:pt x="48" y="94"/>
                  </a:lnTo>
                  <a:lnTo>
                    <a:pt x="58" y="88"/>
                  </a:lnTo>
                  <a:lnTo>
                    <a:pt x="70" y="68"/>
                  </a:lnTo>
                  <a:lnTo>
                    <a:pt x="70" y="38"/>
                  </a:lnTo>
                  <a:lnTo>
                    <a:pt x="70" y="24"/>
                  </a:lnTo>
                  <a:lnTo>
                    <a:pt x="72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94" y="6"/>
                  </a:lnTo>
                  <a:lnTo>
                    <a:pt x="100" y="6"/>
                  </a:lnTo>
                  <a:lnTo>
                    <a:pt x="106" y="6"/>
                  </a:lnTo>
                  <a:lnTo>
                    <a:pt x="112" y="10"/>
                  </a:lnTo>
                  <a:lnTo>
                    <a:pt x="140" y="10"/>
                  </a:lnTo>
                  <a:lnTo>
                    <a:pt x="146" y="6"/>
                  </a:lnTo>
                  <a:lnTo>
                    <a:pt x="152" y="2"/>
                  </a:lnTo>
                  <a:lnTo>
                    <a:pt x="160" y="0"/>
                  </a:lnTo>
                  <a:lnTo>
                    <a:pt x="168" y="0"/>
                  </a:lnTo>
                  <a:lnTo>
                    <a:pt x="186" y="4"/>
                  </a:lnTo>
                  <a:lnTo>
                    <a:pt x="202" y="8"/>
                  </a:lnTo>
                  <a:lnTo>
                    <a:pt x="212" y="16"/>
                  </a:lnTo>
                  <a:lnTo>
                    <a:pt x="224" y="22"/>
                  </a:lnTo>
                  <a:lnTo>
                    <a:pt x="230" y="24"/>
                  </a:lnTo>
                  <a:lnTo>
                    <a:pt x="238" y="26"/>
                  </a:lnTo>
                  <a:lnTo>
                    <a:pt x="246" y="24"/>
                  </a:lnTo>
                  <a:lnTo>
                    <a:pt x="254" y="22"/>
                  </a:lnTo>
                  <a:lnTo>
                    <a:pt x="264" y="14"/>
                  </a:lnTo>
                  <a:lnTo>
                    <a:pt x="274" y="4"/>
                  </a:lnTo>
                  <a:lnTo>
                    <a:pt x="280" y="2"/>
                  </a:lnTo>
                  <a:lnTo>
                    <a:pt x="286" y="0"/>
                  </a:lnTo>
                  <a:lnTo>
                    <a:pt x="292" y="2"/>
                  </a:lnTo>
                  <a:lnTo>
                    <a:pt x="300" y="8"/>
                  </a:lnTo>
                  <a:lnTo>
                    <a:pt x="324" y="18"/>
                  </a:lnTo>
                  <a:lnTo>
                    <a:pt x="364" y="22"/>
                  </a:lnTo>
                  <a:lnTo>
                    <a:pt x="360" y="28"/>
                  </a:lnTo>
                  <a:lnTo>
                    <a:pt x="352" y="34"/>
                  </a:lnTo>
                  <a:lnTo>
                    <a:pt x="332" y="48"/>
                  </a:lnTo>
                  <a:lnTo>
                    <a:pt x="324" y="58"/>
                  </a:lnTo>
                  <a:lnTo>
                    <a:pt x="318" y="66"/>
                  </a:lnTo>
                  <a:lnTo>
                    <a:pt x="316" y="72"/>
                  </a:lnTo>
                  <a:lnTo>
                    <a:pt x="316" y="76"/>
                  </a:lnTo>
                  <a:lnTo>
                    <a:pt x="316" y="80"/>
                  </a:lnTo>
                  <a:lnTo>
                    <a:pt x="320" y="84"/>
                  </a:lnTo>
                  <a:lnTo>
                    <a:pt x="350" y="84"/>
                  </a:lnTo>
                  <a:lnTo>
                    <a:pt x="362" y="72"/>
                  </a:lnTo>
                  <a:lnTo>
                    <a:pt x="364" y="82"/>
                  </a:lnTo>
                  <a:lnTo>
                    <a:pt x="364" y="90"/>
                  </a:lnTo>
                  <a:lnTo>
                    <a:pt x="360" y="96"/>
                  </a:lnTo>
                  <a:lnTo>
                    <a:pt x="346" y="100"/>
                  </a:lnTo>
                  <a:lnTo>
                    <a:pt x="338" y="104"/>
                  </a:lnTo>
                  <a:lnTo>
                    <a:pt x="322" y="112"/>
                  </a:lnTo>
                  <a:lnTo>
                    <a:pt x="324" y="132"/>
                  </a:lnTo>
                  <a:lnTo>
                    <a:pt x="344" y="142"/>
                  </a:lnTo>
                  <a:lnTo>
                    <a:pt x="340" y="166"/>
                  </a:lnTo>
                  <a:lnTo>
                    <a:pt x="340" y="196"/>
                  </a:lnTo>
                  <a:lnTo>
                    <a:pt x="342" y="204"/>
                  </a:lnTo>
                  <a:lnTo>
                    <a:pt x="344" y="214"/>
                  </a:lnTo>
                  <a:lnTo>
                    <a:pt x="342" y="228"/>
                  </a:lnTo>
                  <a:lnTo>
                    <a:pt x="340" y="232"/>
                  </a:lnTo>
                  <a:lnTo>
                    <a:pt x="338" y="238"/>
                  </a:lnTo>
                  <a:lnTo>
                    <a:pt x="330" y="240"/>
                  </a:lnTo>
                  <a:lnTo>
                    <a:pt x="328" y="226"/>
                  </a:lnTo>
                  <a:lnTo>
                    <a:pt x="324" y="224"/>
                  </a:lnTo>
                  <a:lnTo>
                    <a:pt x="320" y="224"/>
                  </a:lnTo>
                  <a:lnTo>
                    <a:pt x="312" y="226"/>
                  </a:lnTo>
                  <a:lnTo>
                    <a:pt x="304" y="232"/>
                  </a:lnTo>
                  <a:lnTo>
                    <a:pt x="296" y="240"/>
                  </a:lnTo>
                  <a:lnTo>
                    <a:pt x="280" y="256"/>
                  </a:lnTo>
                  <a:lnTo>
                    <a:pt x="270" y="268"/>
                  </a:lnTo>
                  <a:lnTo>
                    <a:pt x="266" y="278"/>
                  </a:lnTo>
                  <a:lnTo>
                    <a:pt x="262" y="286"/>
                  </a:lnTo>
                  <a:lnTo>
                    <a:pt x="260" y="344"/>
                  </a:lnTo>
                  <a:lnTo>
                    <a:pt x="250" y="342"/>
                  </a:lnTo>
                  <a:lnTo>
                    <a:pt x="222" y="344"/>
                  </a:lnTo>
                  <a:lnTo>
                    <a:pt x="200" y="346"/>
                  </a:lnTo>
                  <a:lnTo>
                    <a:pt x="180" y="352"/>
                  </a:lnTo>
                  <a:lnTo>
                    <a:pt x="158" y="36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6" name="Freeform 22"/>
            <p:cNvSpPr>
              <a:spLocks/>
            </p:cNvSpPr>
            <p:nvPr/>
          </p:nvSpPr>
          <p:spPr bwMode="auto">
            <a:xfrm>
              <a:off x="4975225" y="4273550"/>
              <a:ext cx="733425" cy="762000"/>
            </a:xfrm>
            <a:custGeom>
              <a:avLst/>
              <a:gdLst>
                <a:gd name="T0" fmla="*/ 360 w 462"/>
                <a:gd name="T1" fmla="*/ 474 h 480"/>
                <a:gd name="T2" fmla="*/ 328 w 462"/>
                <a:gd name="T3" fmla="*/ 448 h 480"/>
                <a:gd name="T4" fmla="*/ 300 w 462"/>
                <a:gd name="T5" fmla="*/ 412 h 480"/>
                <a:gd name="T6" fmla="*/ 282 w 462"/>
                <a:gd name="T7" fmla="*/ 362 h 480"/>
                <a:gd name="T8" fmla="*/ 252 w 462"/>
                <a:gd name="T9" fmla="*/ 340 h 480"/>
                <a:gd name="T10" fmla="*/ 230 w 462"/>
                <a:gd name="T11" fmla="*/ 340 h 480"/>
                <a:gd name="T12" fmla="*/ 214 w 462"/>
                <a:gd name="T13" fmla="*/ 346 h 480"/>
                <a:gd name="T14" fmla="*/ 196 w 462"/>
                <a:gd name="T15" fmla="*/ 376 h 480"/>
                <a:gd name="T16" fmla="*/ 176 w 462"/>
                <a:gd name="T17" fmla="*/ 402 h 480"/>
                <a:gd name="T18" fmla="*/ 152 w 462"/>
                <a:gd name="T19" fmla="*/ 428 h 480"/>
                <a:gd name="T20" fmla="*/ 144 w 462"/>
                <a:gd name="T21" fmla="*/ 430 h 480"/>
                <a:gd name="T22" fmla="*/ 118 w 462"/>
                <a:gd name="T23" fmla="*/ 442 h 480"/>
                <a:gd name="T24" fmla="*/ 72 w 462"/>
                <a:gd name="T25" fmla="*/ 434 h 480"/>
                <a:gd name="T26" fmla="*/ 38 w 462"/>
                <a:gd name="T27" fmla="*/ 416 h 480"/>
                <a:gd name="T28" fmla="*/ 46 w 462"/>
                <a:gd name="T29" fmla="*/ 386 h 480"/>
                <a:gd name="T30" fmla="*/ 42 w 462"/>
                <a:gd name="T31" fmla="*/ 360 h 480"/>
                <a:gd name="T32" fmla="*/ 2 w 462"/>
                <a:gd name="T33" fmla="*/ 312 h 480"/>
                <a:gd name="T34" fmla="*/ 10 w 462"/>
                <a:gd name="T35" fmla="*/ 228 h 480"/>
                <a:gd name="T36" fmla="*/ 0 w 462"/>
                <a:gd name="T37" fmla="*/ 168 h 480"/>
                <a:gd name="T38" fmla="*/ 4 w 462"/>
                <a:gd name="T39" fmla="*/ 166 h 480"/>
                <a:gd name="T40" fmla="*/ 64 w 462"/>
                <a:gd name="T41" fmla="*/ 212 h 480"/>
                <a:gd name="T42" fmla="*/ 82 w 462"/>
                <a:gd name="T43" fmla="*/ 216 h 480"/>
                <a:gd name="T44" fmla="*/ 110 w 462"/>
                <a:gd name="T45" fmla="*/ 208 h 480"/>
                <a:gd name="T46" fmla="*/ 148 w 462"/>
                <a:gd name="T47" fmla="*/ 172 h 480"/>
                <a:gd name="T48" fmla="*/ 176 w 462"/>
                <a:gd name="T49" fmla="*/ 116 h 480"/>
                <a:gd name="T50" fmla="*/ 210 w 462"/>
                <a:gd name="T51" fmla="*/ 62 h 480"/>
                <a:gd name="T52" fmla="*/ 232 w 462"/>
                <a:gd name="T53" fmla="*/ 4 h 480"/>
                <a:gd name="T54" fmla="*/ 272 w 462"/>
                <a:gd name="T55" fmla="*/ 0 h 480"/>
                <a:gd name="T56" fmla="*/ 306 w 462"/>
                <a:gd name="T57" fmla="*/ 10 h 480"/>
                <a:gd name="T58" fmla="*/ 352 w 462"/>
                <a:gd name="T59" fmla="*/ 50 h 480"/>
                <a:gd name="T60" fmla="*/ 394 w 462"/>
                <a:gd name="T61" fmla="*/ 60 h 480"/>
                <a:gd name="T62" fmla="*/ 444 w 462"/>
                <a:gd name="T63" fmla="*/ 98 h 480"/>
                <a:gd name="T64" fmla="*/ 462 w 462"/>
                <a:gd name="T65" fmla="*/ 134 h 480"/>
                <a:gd name="T66" fmla="*/ 430 w 462"/>
                <a:gd name="T67" fmla="*/ 158 h 480"/>
                <a:gd name="T68" fmla="*/ 402 w 462"/>
                <a:gd name="T69" fmla="*/ 182 h 480"/>
                <a:gd name="T70" fmla="*/ 336 w 462"/>
                <a:gd name="T71" fmla="*/ 188 h 480"/>
                <a:gd name="T72" fmla="*/ 292 w 462"/>
                <a:gd name="T73" fmla="*/ 192 h 480"/>
                <a:gd name="T74" fmla="*/ 284 w 462"/>
                <a:gd name="T75" fmla="*/ 218 h 480"/>
                <a:gd name="T76" fmla="*/ 288 w 462"/>
                <a:gd name="T77" fmla="*/ 236 h 480"/>
                <a:gd name="T78" fmla="*/ 284 w 462"/>
                <a:gd name="T79" fmla="*/ 276 h 480"/>
                <a:gd name="T80" fmla="*/ 304 w 462"/>
                <a:gd name="T81" fmla="*/ 296 h 480"/>
                <a:gd name="T82" fmla="*/ 362 w 462"/>
                <a:gd name="T83" fmla="*/ 364 h 480"/>
                <a:gd name="T84" fmla="*/ 372 w 462"/>
                <a:gd name="T85" fmla="*/ 400 h 4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62" h="480">
                  <a:moveTo>
                    <a:pt x="372" y="480"/>
                  </a:moveTo>
                  <a:lnTo>
                    <a:pt x="372" y="480"/>
                  </a:lnTo>
                  <a:lnTo>
                    <a:pt x="360" y="474"/>
                  </a:lnTo>
                  <a:lnTo>
                    <a:pt x="348" y="466"/>
                  </a:lnTo>
                  <a:lnTo>
                    <a:pt x="338" y="458"/>
                  </a:lnTo>
                  <a:lnTo>
                    <a:pt x="328" y="448"/>
                  </a:lnTo>
                  <a:lnTo>
                    <a:pt x="312" y="430"/>
                  </a:lnTo>
                  <a:lnTo>
                    <a:pt x="300" y="412"/>
                  </a:lnTo>
                  <a:lnTo>
                    <a:pt x="296" y="394"/>
                  </a:lnTo>
                  <a:lnTo>
                    <a:pt x="290" y="376"/>
                  </a:lnTo>
                  <a:lnTo>
                    <a:pt x="282" y="362"/>
                  </a:lnTo>
                  <a:lnTo>
                    <a:pt x="272" y="350"/>
                  </a:lnTo>
                  <a:lnTo>
                    <a:pt x="258" y="342"/>
                  </a:lnTo>
                  <a:lnTo>
                    <a:pt x="252" y="340"/>
                  </a:lnTo>
                  <a:lnTo>
                    <a:pt x="246" y="338"/>
                  </a:lnTo>
                  <a:lnTo>
                    <a:pt x="238" y="338"/>
                  </a:lnTo>
                  <a:lnTo>
                    <a:pt x="230" y="340"/>
                  </a:lnTo>
                  <a:lnTo>
                    <a:pt x="222" y="342"/>
                  </a:lnTo>
                  <a:lnTo>
                    <a:pt x="214" y="346"/>
                  </a:lnTo>
                  <a:lnTo>
                    <a:pt x="202" y="358"/>
                  </a:lnTo>
                  <a:lnTo>
                    <a:pt x="198" y="364"/>
                  </a:lnTo>
                  <a:lnTo>
                    <a:pt x="196" y="376"/>
                  </a:lnTo>
                  <a:lnTo>
                    <a:pt x="188" y="390"/>
                  </a:lnTo>
                  <a:lnTo>
                    <a:pt x="176" y="402"/>
                  </a:lnTo>
                  <a:lnTo>
                    <a:pt x="152" y="424"/>
                  </a:lnTo>
                  <a:lnTo>
                    <a:pt x="152" y="428"/>
                  </a:lnTo>
                  <a:lnTo>
                    <a:pt x="146" y="428"/>
                  </a:lnTo>
                  <a:lnTo>
                    <a:pt x="144" y="430"/>
                  </a:lnTo>
                  <a:lnTo>
                    <a:pt x="140" y="434"/>
                  </a:lnTo>
                  <a:lnTo>
                    <a:pt x="118" y="442"/>
                  </a:lnTo>
                  <a:lnTo>
                    <a:pt x="94" y="440"/>
                  </a:lnTo>
                  <a:lnTo>
                    <a:pt x="72" y="434"/>
                  </a:lnTo>
                  <a:lnTo>
                    <a:pt x="54" y="426"/>
                  </a:lnTo>
                  <a:lnTo>
                    <a:pt x="46" y="422"/>
                  </a:lnTo>
                  <a:lnTo>
                    <a:pt x="38" y="416"/>
                  </a:lnTo>
                  <a:lnTo>
                    <a:pt x="46" y="400"/>
                  </a:lnTo>
                  <a:lnTo>
                    <a:pt x="46" y="386"/>
                  </a:lnTo>
                  <a:lnTo>
                    <a:pt x="44" y="374"/>
                  </a:lnTo>
                  <a:lnTo>
                    <a:pt x="42" y="360"/>
                  </a:lnTo>
                  <a:lnTo>
                    <a:pt x="16" y="336"/>
                  </a:lnTo>
                  <a:lnTo>
                    <a:pt x="8" y="324"/>
                  </a:lnTo>
                  <a:lnTo>
                    <a:pt x="2" y="312"/>
                  </a:lnTo>
                  <a:lnTo>
                    <a:pt x="10" y="228"/>
                  </a:lnTo>
                  <a:lnTo>
                    <a:pt x="2" y="194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4" y="166"/>
                  </a:lnTo>
                  <a:lnTo>
                    <a:pt x="38" y="188"/>
                  </a:lnTo>
                  <a:lnTo>
                    <a:pt x="64" y="212"/>
                  </a:lnTo>
                  <a:lnTo>
                    <a:pt x="74" y="216"/>
                  </a:lnTo>
                  <a:lnTo>
                    <a:pt x="82" y="216"/>
                  </a:lnTo>
                  <a:lnTo>
                    <a:pt x="92" y="216"/>
                  </a:lnTo>
                  <a:lnTo>
                    <a:pt x="102" y="212"/>
                  </a:lnTo>
                  <a:lnTo>
                    <a:pt x="110" y="208"/>
                  </a:lnTo>
                  <a:lnTo>
                    <a:pt x="118" y="204"/>
                  </a:lnTo>
                  <a:lnTo>
                    <a:pt x="134" y="190"/>
                  </a:lnTo>
                  <a:lnTo>
                    <a:pt x="148" y="172"/>
                  </a:lnTo>
                  <a:lnTo>
                    <a:pt x="158" y="154"/>
                  </a:lnTo>
                  <a:lnTo>
                    <a:pt x="168" y="134"/>
                  </a:lnTo>
                  <a:lnTo>
                    <a:pt x="176" y="116"/>
                  </a:lnTo>
                  <a:lnTo>
                    <a:pt x="210" y="62"/>
                  </a:lnTo>
                  <a:lnTo>
                    <a:pt x="210" y="16"/>
                  </a:lnTo>
                  <a:lnTo>
                    <a:pt x="232" y="4"/>
                  </a:lnTo>
                  <a:lnTo>
                    <a:pt x="252" y="2"/>
                  </a:lnTo>
                  <a:lnTo>
                    <a:pt x="272" y="0"/>
                  </a:lnTo>
                  <a:lnTo>
                    <a:pt x="284" y="2"/>
                  </a:lnTo>
                  <a:lnTo>
                    <a:pt x="294" y="4"/>
                  </a:lnTo>
                  <a:lnTo>
                    <a:pt x="306" y="10"/>
                  </a:lnTo>
                  <a:lnTo>
                    <a:pt x="318" y="18"/>
                  </a:lnTo>
                  <a:lnTo>
                    <a:pt x="352" y="50"/>
                  </a:lnTo>
                  <a:lnTo>
                    <a:pt x="394" y="60"/>
                  </a:lnTo>
                  <a:lnTo>
                    <a:pt x="412" y="70"/>
                  </a:lnTo>
                  <a:lnTo>
                    <a:pt x="434" y="88"/>
                  </a:lnTo>
                  <a:lnTo>
                    <a:pt x="444" y="98"/>
                  </a:lnTo>
                  <a:lnTo>
                    <a:pt x="454" y="110"/>
                  </a:lnTo>
                  <a:lnTo>
                    <a:pt x="460" y="122"/>
                  </a:lnTo>
                  <a:lnTo>
                    <a:pt x="462" y="134"/>
                  </a:lnTo>
                  <a:lnTo>
                    <a:pt x="444" y="146"/>
                  </a:lnTo>
                  <a:lnTo>
                    <a:pt x="430" y="158"/>
                  </a:lnTo>
                  <a:lnTo>
                    <a:pt x="416" y="170"/>
                  </a:lnTo>
                  <a:lnTo>
                    <a:pt x="402" y="182"/>
                  </a:lnTo>
                  <a:lnTo>
                    <a:pt x="386" y="186"/>
                  </a:lnTo>
                  <a:lnTo>
                    <a:pt x="368" y="188"/>
                  </a:lnTo>
                  <a:lnTo>
                    <a:pt x="336" y="188"/>
                  </a:lnTo>
                  <a:lnTo>
                    <a:pt x="322" y="186"/>
                  </a:lnTo>
                  <a:lnTo>
                    <a:pt x="306" y="188"/>
                  </a:lnTo>
                  <a:lnTo>
                    <a:pt x="292" y="192"/>
                  </a:lnTo>
                  <a:lnTo>
                    <a:pt x="280" y="198"/>
                  </a:lnTo>
                  <a:lnTo>
                    <a:pt x="284" y="218"/>
                  </a:lnTo>
                  <a:lnTo>
                    <a:pt x="288" y="228"/>
                  </a:lnTo>
                  <a:lnTo>
                    <a:pt x="288" y="236"/>
                  </a:lnTo>
                  <a:lnTo>
                    <a:pt x="284" y="256"/>
                  </a:lnTo>
                  <a:lnTo>
                    <a:pt x="282" y="266"/>
                  </a:lnTo>
                  <a:lnTo>
                    <a:pt x="284" y="276"/>
                  </a:lnTo>
                  <a:lnTo>
                    <a:pt x="290" y="286"/>
                  </a:lnTo>
                  <a:lnTo>
                    <a:pt x="304" y="296"/>
                  </a:lnTo>
                  <a:lnTo>
                    <a:pt x="334" y="324"/>
                  </a:lnTo>
                  <a:lnTo>
                    <a:pt x="362" y="364"/>
                  </a:lnTo>
                  <a:lnTo>
                    <a:pt x="372" y="400"/>
                  </a:lnTo>
                  <a:lnTo>
                    <a:pt x="372" y="48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7" name="Freeform 23"/>
            <p:cNvSpPr>
              <a:spLocks/>
            </p:cNvSpPr>
            <p:nvPr/>
          </p:nvSpPr>
          <p:spPr bwMode="auto">
            <a:xfrm>
              <a:off x="5438775" y="4105275"/>
              <a:ext cx="1196975" cy="739775"/>
            </a:xfrm>
            <a:custGeom>
              <a:avLst/>
              <a:gdLst>
                <a:gd name="T0" fmla="*/ 72 w 754"/>
                <a:gd name="T1" fmla="*/ 452 h 466"/>
                <a:gd name="T2" fmla="*/ 4 w 754"/>
                <a:gd name="T3" fmla="*/ 380 h 466"/>
                <a:gd name="T4" fmla="*/ 2 w 754"/>
                <a:gd name="T5" fmla="*/ 362 h 466"/>
                <a:gd name="T6" fmla="*/ 6 w 754"/>
                <a:gd name="T7" fmla="*/ 348 h 466"/>
                <a:gd name="T8" fmla="*/ 0 w 754"/>
                <a:gd name="T9" fmla="*/ 310 h 466"/>
                <a:gd name="T10" fmla="*/ 18 w 754"/>
                <a:gd name="T11" fmla="*/ 304 h 466"/>
                <a:gd name="T12" fmla="*/ 96 w 754"/>
                <a:gd name="T13" fmla="*/ 304 h 466"/>
                <a:gd name="T14" fmla="*/ 138 w 754"/>
                <a:gd name="T15" fmla="*/ 276 h 466"/>
                <a:gd name="T16" fmla="*/ 178 w 754"/>
                <a:gd name="T17" fmla="*/ 244 h 466"/>
                <a:gd name="T18" fmla="*/ 180 w 754"/>
                <a:gd name="T19" fmla="*/ 226 h 466"/>
                <a:gd name="T20" fmla="*/ 126 w 754"/>
                <a:gd name="T21" fmla="*/ 166 h 466"/>
                <a:gd name="T22" fmla="*/ 100 w 754"/>
                <a:gd name="T23" fmla="*/ 144 h 466"/>
                <a:gd name="T24" fmla="*/ 98 w 754"/>
                <a:gd name="T25" fmla="*/ 96 h 466"/>
                <a:gd name="T26" fmla="*/ 136 w 754"/>
                <a:gd name="T27" fmla="*/ 66 h 466"/>
                <a:gd name="T28" fmla="*/ 146 w 754"/>
                <a:gd name="T29" fmla="*/ 54 h 466"/>
                <a:gd name="T30" fmla="*/ 140 w 754"/>
                <a:gd name="T31" fmla="*/ 30 h 466"/>
                <a:gd name="T32" fmla="*/ 118 w 754"/>
                <a:gd name="T33" fmla="*/ 10 h 466"/>
                <a:gd name="T34" fmla="*/ 108 w 754"/>
                <a:gd name="T35" fmla="*/ 0 h 466"/>
                <a:gd name="T36" fmla="*/ 234 w 754"/>
                <a:gd name="T37" fmla="*/ 6 h 466"/>
                <a:gd name="T38" fmla="*/ 246 w 754"/>
                <a:gd name="T39" fmla="*/ 22 h 466"/>
                <a:gd name="T40" fmla="*/ 276 w 754"/>
                <a:gd name="T41" fmla="*/ 46 h 466"/>
                <a:gd name="T42" fmla="*/ 314 w 754"/>
                <a:gd name="T43" fmla="*/ 62 h 466"/>
                <a:gd name="T44" fmla="*/ 338 w 754"/>
                <a:gd name="T45" fmla="*/ 72 h 466"/>
                <a:gd name="T46" fmla="*/ 494 w 754"/>
                <a:gd name="T47" fmla="*/ 100 h 466"/>
                <a:gd name="T48" fmla="*/ 504 w 754"/>
                <a:gd name="T49" fmla="*/ 116 h 466"/>
                <a:gd name="T50" fmla="*/ 524 w 754"/>
                <a:gd name="T51" fmla="*/ 136 h 466"/>
                <a:gd name="T52" fmla="*/ 618 w 754"/>
                <a:gd name="T53" fmla="*/ 158 h 466"/>
                <a:gd name="T54" fmla="*/ 626 w 754"/>
                <a:gd name="T55" fmla="*/ 160 h 466"/>
                <a:gd name="T56" fmla="*/ 660 w 754"/>
                <a:gd name="T57" fmla="*/ 164 h 466"/>
                <a:gd name="T58" fmla="*/ 670 w 754"/>
                <a:gd name="T59" fmla="*/ 174 h 466"/>
                <a:gd name="T60" fmla="*/ 684 w 754"/>
                <a:gd name="T61" fmla="*/ 192 h 466"/>
                <a:gd name="T62" fmla="*/ 702 w 754"/>
                <a:gd name="T63" fmla="*/ 196 h 466"/>
                <a:gd name="T64" fmla="*/ 718 w 754"/>
                <a:gd name="T65" fmla="*/ 208 h 466"/>
                <a:gd name="T66" fmla="*/ 708 w 754"/>
                <a:gd name="T67" fmla="*/ 228 h 466"/>
                <a:gd name="T68" fmla="*/ 702 w 754"/>
                <a:gd name="T69" fmla="*/ 250 h 466"/>
                <a:gd name="T70" fmla="*/ 724 w 754"/>
                <a:gd name="T71" fmla="*/ 274 h 466"/>
                <a:gd name="T72" fmla="*/ 732 w 754"/>
                <a:gd name="T73" fmla="*/ 298 h 466"/>
                <a:gd name="T74" fmla="*/ 740 w 754"/>
                <a:gd name="T75" fmla="*/ 320 h 466"/>
                <a:gd name="T76" fmla="*/ 754 w 754"/>
                <a:gd name="T77" fmla="*/ 330 h 466"/>
                <a:gd name="T78" fmla="*/ 734 w 754"/>
                <a:gd name="T79" fmla="*/ 338 h 466"/>
                <a:gd name="T80" fmla="*/ 692 w 754"/>
                <a:gd name="T81" fmla="*/ 354 h 466"/>
                <a:gd name="T82" fmla="*/ 640 w 754"/>
                <a:gd name="T83" fmla="*/ 392 h 466"/>
                <a:gd name="T84" fmla="*/ 616 w 754"/>
                <a:gd name="T85" fmla="*/ 414 h 466"/>
                <a:gd name="T86" fmla="*/ 582 w 754"/>
                <a:gd name="T87" fmla="*/ 424 h 466"/>
                <a:gd name="T88" fmla="*/ 562 w 754"/>
                <a:gd name="T89" fmla="*/ 434 h 466"/>
                <a:gd name="T90" fmla="*/ 544 w 754"/>
                <a:gd name="T91" fmla="*/ 448 h 466"/>
                <a:gd name="T92" fmla="*/ 512 w 754"/>
                <a:gd name="T93" fmla="*/ 422 h 466"/>
                <a:gd name="T94" fmla="*/ 482 w 754"/>
                <a:gd name="T95" fmla="*/ 408 h 466"/>
                <a:gd name="T96" fmla="*/ 450 w 754"/>
                <a:gd name="T97" fmla="*/ 380 h 466"/>
                <a:gd name="T98" fmla="*/ 426 w 754"/>
                <a:gd name="T99" fmla="*/ 384 h 466"/>
                <a:gd name="T100" fmla="*/ 410 w 754"/>
                <a:gd name="T101" fmla="*/ 404 h 466"/>
                <a:gd name="T102" fmla="*/ 358 w 754"/>
                <a:gd name="T103" fmla="*/ 392 h 466"/>
                <a:gd name="T104" fmla="*/ 286 w 754"/>
                <a:gd name="T105" fmla="*/ 352 h 466"/>
                <a:gd name="T106" fmla="*/ 252 w 754"/>
                <a:gd name="T107" fmla="*/ 346 h 466"/>
                <a:gd name="T108" fmla="*/ 200 w 754"/>
                <a:gd name="T109" fmla="*/ 338 h 466"/>
                <a:gd name="T110" fmla="*/ 184 w 754"/>
                <a:gd name="T111" fmla="*/ 350 h 466"/>
                <a:gd name="T112" fmla="*/ 202 w 754"/>
                <a:gd name="T113" fmla="*/ 380 h 466"/>
                <a:gd name="T114" fmla="*/ 196 w 754"/>
                <a:gd name="T115" fmla="*/ 392 h 466"/>
                <a:gd name="T116" fmla="*/ 164 w 754"/>
                <a:gd name="T117" fmla="*/ 390 h 466"/>
                <a:gd name="T118" fmla="*/ 128 w 754"/>
                <a:gd name="T119" fmla="*/ 406 h 466"/>
                <a:gd name="T120" fmla="*/ 96 w 754"/>
                <a:gd name="T121" fmla="*/ 454 h 466"/>
                <a:gd name="T122" fmla="*/ 80 w 754"/>
                <a:gd name="T123" fmla="*/ 466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54" h="466">
                  <a:moveTo>
                    <a:pt x="80" y="466"/>
                  </a:moveTo>
                  <a:lnTo>
                    <a:pt x="80" y="466"/>
                  </a:lnTo>
                  <a:lnTo>
                    <a:pt x="72" y="452"/>
                  </a:lnTo>
                  <a:lnTo>
                    <a:pt x="64" y="440"/>
                  </a:lnTo>
                  <a:lnTo>
                    <a:pt x="44" y="418"/>
                  </a:lnTo>
                  <a:lnTo>
                    <a:pt x="4" y="380"/>
                  </a:lnTo>
                  <a:lnTo>
                    <a:pt x="2" y="368"/>
                  </a:lnTo>
                  <a:lnTo>
                    <a:pt x="2" y="362"/>
                  </a:lnTo>
                  <a:lnTo>
                    <a:pt x="4" y="356"/>
                  </a:lnTo>
                  <a:lnTo>
                    <a:pt x="6" y="348"/>
                  </a:lnTo>
                  <a:lnTo>
                    <a:pt x="8" y="328"/>
                  </a:lnTo>
                  <a:lnTo>
                    <a:pt x="0" y="310"/>
                  </a:lnTo>
                  <a:lnTo>
                    <a:pt x="6" y="306"/>
                  </a:lnTo>
                  <a:lnTo>
                    <a:pt x="18" y="304"/>
                  </a:lnTo>
                  <a:lnTo>
                    <a:pt x="44" y="302"/>
                  </a:lnTo>
                  <a:lnTo>
                    <a:pt x="96" y="304"/>
                  </a:lnTo>
                  <a:lnTo>
                    <a:pt x="112" y="298"/>
                  </a:lnTo>
                  <a:lnTo>
                    <a:pt x="126" y="288"/>
                  </a:lnTo>
                  <a:lnTo>
                    <a:pt x="138" y="276"/>
                  </a:lnTo>
                  <a:lnTo>
                    <a:pt x="152" y="264"/>
                  </a:lnTo>
                  <a:lnTo>
                    <a:pt x="178" y="244"/>
                  </a:lnTo>
                  <a:lnTo>
                    <a:pt x="180" y="226"/>
                  </a:lnTo>
                  <a:lnTo>
                    <a:pt x="162" y="200"/>
                  </a:lnTo>
                  <a:lnTo>
                    <a:pt x="144" y="182"/>
                  </a:lnTo>
                  <a:lnTo>
                    <a:pt x="126" y="166"/>
                  </a:lnTo>
                  <a:lnTo>
                    <a:pt x="106" y="156"/>
                  </a:lnTo>
                  <a:lnTo>
                    <a:pt x="100" y="144"/>
                  </a:lnTo>
                  <a:lnTo>
                    <a:pt x="98" y="96"/>
                  </a:lnTo>
                  <a:lnTo>
                    <a:pt x="114" y="80"/>
                  </a:lnTo>
                  <a:lnTo>
                    <a:pt x="124" y="72"/>
                  </a:lnTo>
                  <a:lnTo>
                    <a:pt x="136" y="66"/>
                  </a:lnTo>
                  <a:lnTo>
                    <a:pt x="142" y="60"/>
                  </a:lnTo>
                  <a:lnTo>
                    <a:pt x="146" y="54"/>
                  </a:lnTo>
                  <a:lnTo>
                    <a:pt x="146" y="48"/>
                  </a:lnTo>
                  <a:lnTo>
                    <a:pt x="146" y="42"/>
                  </a:lnTo>
                  <a:lnTo>
                    <a:pt x="140" y="30"/>
                  </a:lnTo>
                  <a:lnTo>
                    <a:pt x="134" y="22"/>
                  </a:lnTo>
                  <a:lnTo>
                    <a:pt x="118" y="10"/>
                  </a:lnTo>
                  <a:lnTo>
                    <a:pt x="112" y="6"/>
                  </a:lnTo>
                  <a:lnTo>
                    <a:pt x="108" y="0"/>
                  </a:lnTo>
                  <a:lnTo>
                    <a:pt x="196" y="0"/>
                  </a:lnTo>
                  <a:lnTo>
                    <a:pt x="234" y="6"/>
                  </a:lnTo>
                  <a:lnTo>
                    <a:pt x="238" y="14"/>
                  </a:lnTo>
                  <a:lnTo>
                    <a:pt x="246" y="22"/>
                  </a:lnTo>
                  <a:lnTo>
                    <a:pt x="254" y="30"/>
                  </a:lnTo>
                  <a:lnTo>
                    <a:pt x="264" y="38"/>
                  </a:lnTo>
                  <a:lnTo>
                    <a:pt x="276" y="46"/>
                  </a:lnTo>
                  <a:lnTo>
                    <a:pt x="288" y="52"/>
                  </a:lnTo>
                  <a:lnTo>
                    <a:pt x="300" y="58"/>
                  </a:lnTo>
                  <a:lnTo>
                    <a:pt x="314" y="62"/>
                  </a:lnTo>
                  <a:lnTo>
                    <a:pt x="338" y="72"/>
                  </a:lnTo>
                  <a:lnTo>
                    <a:pt x="456" y="74"/>
                  </a:lnTo>
                  <a:lnTo>
                    <a:pt x="494" y="100"/>
                  </a:lnTo>
                  <a:lnTo>
                    <a:pt x="498" y="108"/>
                  </a:lnTo>
                  <a:lnTo>
                    <a:pt x="504" y="116"/>
                  </a:lnTo>
                  <a:lnTo>
                    <a:pt x="512" y="126"/>
                  </a:lnTo>
                  <a:lnTo>
                    <a:pt x="524" y="136"/>
                  </a:lnTo>
                  <a:lnTo>
                    <a:pt x="578" y="140"/>
                  </a:lnTo>
                  <a:lnTo>
                    <a:pt x="618" y="158"/>
                  </a:lnTo>
                  <a:lnTo>
                    <a:pt x="622" y="160"/>
                  </a:lnTo>
                  <a:lnTo>
                    <a:pt x="626" y="160"/>
                  </a:lnTo>
                  <a:lnTo>
                    <a:pt x="638" y="160"/>
                  </a:lnTo>
                  <a:lnTo>
                    <a:pt x="652" y="162"/>
                  </a:lnTo>
                  <a:lnTo>
                    <a:pt x="660" y="164"/>
                  </a:lnTo>
                  <a:lnTo>
                    <a:pt x="668" y="170"/>
                  </a:lnTo>
                  <a:lnTo>
                    <a:pt x="670" y="174"/>
                  </a:lnTo>
                  <a:lnTo>
                    <a:pt x="672" y="180"/>
                  </a:lnTo>
                  <a:lnTo>
                    <a:pt x="676" y="186"/>
                  </a:lnTo>
                  <a:lnTo>
                    <a:pt x="684" y="192"/>
                  </a:lnTo>
                  <a:lnTo>
                    <a:pt x="690" y="194"/>
                  </a:lnTo>
                  <a:lnTo>
                    <a:pt x="702" y="196"/>
                  </a:lnTo>
                  <a:lnTo>
                    <a:pt x="710" y="198"/>
                  </a:lnTo>
                  <a:lnTo>
                    <a:pt x="714" y="202"/>
                  </a:lnTo>
                  <a:lnTo>
                    <a:pt x="718" y="208"/>
                  </a:lnTo>
                  <a:lnTo>
                    <a:pt x="720" y="214"/>
                  </a:lnTo>
                  <a:lnTo>
                    <a:pt x="708" y="228"/>
                  </a:lnTo>
                  <a:lnTo>
                    <a:pt x="706" y="236"/>
                  </a:lnTo>
                  <a:lnTo>
                    <a:pt x="702" y="250"/>
                  </a:lnTo>
                  <a:lnTo>
                    <a:pt x="708" y="256"/>
                  </a:lnTo>
                  <a:lnTo>
                    <a:pt x="716" y="264"/>
                  </a:lnTo>
                  <a:lnTo>
                    <a:pt x="724" y="274"/>
                  </a:lnTo>
                  <a:lnTo>
                    <a:pt x="732" y="290"/>
                  </a:lnTo>
                  <a:lnTo>
                    <a:pt x="732" y="298"/>
                  </a:lnTo>
                  <a:lnTo>
                    <a:pt x="734" y="310"/>
                  </a:lnTo>
                  <a:lnTo>
                    <a:pt x="736" y="316"/>
                  </a:lnTo>
                  <a:lnTo>
                    <a:pt x="740" y="320"/>
                  </a:lnTo>
                  <a:lnTo>
                    <a:pt x="746" y="326"/>
                  </a:lnTo>
                  <a:lnTo>
                    <a:pt x="754" y="330"/>
                  </a:lnTo>
                  <a:lnTo>
                    <a:pt x="754" y="334"/>
                  </a:lnTo>
                  <a:lnTo>
                    <a:pt x="734" y="338"/>
                  </a:lnTo>
                  <a:lnTo>
                    <a:pt x="718" y="342"/>
                  </a:lnTo>
                  <a:lnTo>
                    <a:pt x="704" y="348"/>
                  </a:lnTo>
                  <a:lnTo>
                    <a:pt x="692" y="354"/>
                  </a:lnTo>
                  <a:lnTo>
                    <a:pt x="670" y="372"/>
                  </a:lnTo>
                  <a:lnTo>
                    <a:pt x="640" y="392"/>
                  </a:lnTo>
                  <a:lnTo>
                    <a:pt x="634" y="396"/>
                  </a:lnTo>
                  <a:lnTo>
                    <a:pt x="626" y="400"/>
                  </a:lnTo>
                  <a:lnTo>
                    <a:pt x="616" y="414"/>
                  </a:lnTo>
                  <a:lnTo>
                    <a:pt x="598" y="420"/>
                  </a:lnTo>
                  <a:lnTo>
                    <a:pt x="582" y="424"/>
                  </a:lnTo>
                  <a:lnTo>
                    <a:pt x="576" y="426"/>
                  </a:lnTo>
                  <a:lnTo>
                    <a:pt x="570" y="430"/>
                  </a:lnTo>
                  <a:lnTo>
                    <a:pt x="562" y="434"/>
                  </a:lnTo>
                  <a:lnTo>
                    <a:pt x="556" y="442"/>
                  </a:lnTo>
                  <a:lnTo>
                    <a:pt x="544" y="448"/>
                  </a:lnTo>
                  <a:lnTo>
                    <a:pt x="512" y="422"/>
                  </a:lnTo>
                  <a:lnTo>
                    <a:pt x="500" y="418"/>
                  </a:lnTo>
                  <a:lnTo>
                    <a:pt x="490" y="414"/>
                  </a:lnTo>
                  <a:lnTo>
                    <a:pt x="482" y="408"/>
                  </a:lnTo>
                  <a:lnTo>
                    <a:pt x="474" y="402"/>
                  </a:lnTo>
                  <a:lnTo>
                    <a:pt x="462" y="390"/>
                  </a:lnTo>
                  <a:lnTo>
                    <a:pt x="450" y="380"/>
                  </a:lnTo>
                  <a:lnTo>
                    <a:pt x="434" y="382"/>
                  </a:lnTo>
                  <a:lnTo>
                    <a:pt x="426" y="384"/>
                  </a:lnTo>
                  <a:lnTo>
                    <a:pt x="420" y="392"/>
                  </a:lnTo>
                  <a:lnTo>
                    <a:pt x="410" y="404"/>
                  </a:lnTo>
                  <a:lnTo>
                    <a:pt x="392" y="402"/>
                  </a:lnTo>
                  <a:lnTo>
                    <a:pt x="374" y="398"/>
                  </a:lnTo>
                  <a:lnTo>
                    <a:pt x="358" y="392"/>
                  </a:lnTo>
                  <a:lnTo>
                    <a:pt x="342" y="384"/>
                  </a:lnTo>
                  <a:lnTo>
                    <a:pt x="312" y="366"/>
                  </a:lnTo>
                  <a:lnTo>
                    <a:pt x="286" y="352"/>
                  </a:lnTo>
                  <a:lnTo>
                    <a:pt x="268" y="348"/>
                  </a:lnTo>
                  <a:lnTo>
                    <a:pt x="252" y="346"/>
                  </a:lnTo>
                  <a:lnTo>
                    <a:pt x="228" y="338"/>
                  </a:lnTo>
                  <a:lnTo>
                    <a:pt x="200" y="338"/>
                  </a:lnTo>
                  <a:lnTo>
                    <a:pt x="192" y="342"/>
                  </a:lnTo>
                  <a:lnTo>
                    <a:pt x="186" y="344"/>
                  </a:lnTo>
                  <a:lnTo>
                    <a:pt x="184" y="350"/>
                  </a:lnTo>
                  <a:lnTo>
                    <a:pt x="186" y="358"/>
                  </a:lnTo>
                  <a:lnTo>
                    <a:pt x="192" y="368"/>
                  </a:lnTo>
                  <a:lnTo>
                    <a:pt x="202" y="380"/>
                  </a:lnTo>
                  <a:lnTo>
                    <a:pt x="196" y="392"/>
                  </a:lnTo>
                  <a:lnTo>
                    <a:pt x="182" y="390"/>
                  </a:lnTo>
                  <a:lnTo>
                    <a:pt x="164" y="390"/>
                  </a:lnTo>
                  <a:lnTo>
                    <a:pt x="150" y="394"/>
                  </a:lnTo>
                  <a:lnTo>
                    <a:pt x="138" y="398"/>
                  </a:lnTo>
                  <a:lnTo>
                    <a:pt x="128" y="406"/>
                  </a:lnTo>
                  <a:lnTo>
                    <a:pt x="118" y="414"/>
                  </a:lnTo>
                  <a:lnTo>
                    <a:pt x="112" y="426"/>
                  </a:lnTo>
                  <a:lnTo>
                    <a:pt x="96" y="454"/>
                  </a:lnTo>
                  <a:lnTo>
                    <a:pt x="88" y="460"/>
                  </a:lnTo>
                  <a:lnTo>
                    <a:pt x="80" y="46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8" name="Freeform 24"/>
            <p:cNvSpPr>
              <a:spLocks/>
            </p:cNvSpPr>
            <p:nvPr/>
          </p:nvSpPr>
          <p:spPr bwMode="auto">
            <a:xfrm>
              <a:off x="6423025" y="3759200"/>
              <a:ext cx="739775" cy="911225"/>
            </a:xfrm>
            <a:custGeom>
              <a:avLst/>
              <a:gdLst>
                <a:gd name="T0" fmla="*/ 212 w 466"/>
                <a:gd name="T1" fmla="*/ 570 h 574"/>
                <a:gd name="T2" fmla="*/ 202 w 466"/>
                <a:gd name="T3" fmla="*/ 516 h 574"/>
                <a:gd name="T4" fmla="*/ 166 w 466"/>
                <a:gd name="T5" fmla="*/ 522 h 574"/>
                <a:gd name="T6" fmla="*/ 148 w 466"/>
                <a:gd name="T7" fmla="*/ 546 h 574"/>
                <a:gd name="T8" fmla="*/ 140 w 466"/>
                <a:gd name="T9" fmla="*/ 538 h 574"/>
                <a:gd name="T10" fmla="*/ 122 w 466"/>
                <a:gd name="T11" fmla="*/ 520 h 574"/>
                <a:gd name="T12" fmla="*/ 114 w 466"/>
                <a:gd name="T13" fmla="*/ 490 h 574"/>
                <a:gd name="T14" fmla="*/ 102 w 466"/>
                <a:gd name="T15" fmla="*/ 470 h 574"/>
                <a:gd name="T16" fmla="*/ 100 w 466"/>
                <a:gd name="T17" fmla="*/ 446 h 574"/>
                <a:gd name="T18" fmla="*/ 106 w 466"/>
                <a:gd name="T19" fmla="*/ 416 h 574"/>
                <a:gd name="T20" fmla="*/ 68 w 466"/>
                <a:gd name="T21" fmla="*/ 398 h 574"/>
                <a:gd name="T22" fmla="*/ 58 w 466"/>
                <a:gd name="T23" fmla="*/ 380 h 574"/>
                <a:gd name="T24" fmla="*/ 56 w 466"/>
                <a:gd name="T25" fmla="*/ 366 h 574"/>
                <a:gd name="T26" fmla="*/ 86 w 466"/>
                <a:gd name="T27" fmla="*/ 346 h 574"/>
                <a:gd name="T28" fmla="*/ 96 w 466"/>
                <a:gd name="T29" fmla="*/ 284 h 574"/>
                <a:gd name="T30" fmla="*/ 78 w 466"/>
                <a:gd name="T31" fmla="*/ 252 h 574"/>
                <a:gd name="T32" fmla="*/ 48 w 466"/>
                <a:gd name="T33" fmla="*/ 262 h 574"/>
                <a:gd name="T34" fmla="*/ 30 w 466"/>
                <a:gd name="T35" fmla="*/ 252 h 574"/>
                <a:gd name="T36" fmla="*/ 0 w 466"/>
                <a:gd name="T37" fmla="*/ 202 h 574"/>
                <a:gd name="T38" fmla="*/ 10 w 466"/>
                <a:gd name="T39" fmla="*/ 180 h 574"/>
                <a:gd name="T40" fmla="*/ 42 w 466"/>
                <a:gd name="T41" fmla="*/ 148 h 574"/>
                <a:gd name="T42" fmla="*/ 44 w 466"/>
                <a:gd name="T43" fmla="*/ 72 h 574"/>
                <a:gd name="T44" fmla="*/ 58 w 466"/>
                <a:gd name="T45" fmla="*/ 74 h 574"/>
                <a:gd name="T46" fmla="*/ 76 w 466"/>
                <a:gd name="T47" fmla="*/ 110 h 574"/>
                <a:gd name="T48" fmla="*/ 110 w 466"/>
                <a:gd name="T49" fmla="*/ 120 h 574"/>
                <a:gd name="T50" fmla="*/ 126 w 466"/>
                <a:gd name="T51" fmla="*/ 80 h 574"/>
                <a:gd name="T52" fmla="*/ 134 w 466"/>
                <a:gd name="T53" fmla="*/ 54 h 574"/>
                <a:gd name="T54" fmla="*/ 102 w 466"/>
                <a:gd name="T55" fmla="*/ 6 h 574"/>
                <a:gd name="T56" fmla="*/ 118 w 466"/>
                <a:gd name="T57" fmla="*/ 0 h 574"/>
                <a:gd name="T58" fmla="*/ 150 w 466"/>
                <a:gd name="T59" fmla="*/ 40 h 574"/>
                <a:gd name="T60" fmla="*/ 176 w 466"/>
                <a:gd name="T61" fmla="*/ 80 h 574"/>
                <a:gd name="T62" fmla="*/ 264 w 466"/>
                <a:gd name="T63" fmla="*/ 106 h 574"/>
                <a:gd name="T64" fmla="*/ 294 w 466"/>
                <a:gd name="T65" fmla="*/ 174 h 574"/>
                <a:gd name="T66" fmla="*/ 318 w 466"/>
                <a:gd name="T67" fmla="*/ 202 h 574"/>
                <a:gd name="T68" fmla="*/ 358 w 466"/>
                <a:gd name="T69" fmla="*/ 194 h 574"/>
                <a:gd name="T70" fmla="*/ 362 w 466"/>
                <a:gd name="T71" fmla="*/ 180 h 574"/>
                <a:gd name="T72" fmla="*/ 388 w 466"/>
                <a:gd name="T73" fmla="*/ 194 h 574"/>
                <a:gd name="T74" fmla="*/ 382 w 466"/>
                <a:gd name="T75" fmla="*/ 224 h 574"/>
                <a:gd name="T76" fmla="*/ 338 w 466"/>
                <a:gd name="T77" fmla="*/ 250 h 574"/>
                <a:gd name="T78" fmla="*/ 330 w 466"/>
                <a:gd name="T79" fmla="*/ 280 h 574"/>
                <a:gd name="T80" fmla="*/ 326 w 466"/>
                <a:gd name="T81" fmla="*/ 302 h 574"/>
                <a:gd name="T82" fmla="*/ 380 w 466"/>
                <a:gd name="T83" fmla="*/ 346 h 574"/>
                <a:gd name="T84" fmla="*/ 392 w 466"/>
                <a:gd name="T85" fmla="*/ 360 h 574"/>
                <a:gd name="T86" fmla="*/ 456 w 466"/>
                <a:gd name="T87" fmla="*/ 378 h 574"/>
                <a:gd name="T88" fmla="*/ 466 w 466"/>
                <a:gd name="T89" fmla="*/ 402 h 574"/>
                <a:gd name="T90" fmla="*/ 426 w 466"/>
                <a:gd name="T91" fmla="*/ 420 h 574"/>
                <a:gd name="T92" fmla="*/ 416 w 466"/>
                <a:gd name="T93" fmla="*/ 440 h 574"/>
                <a:gd name="T94" fmla="*/ 420 w 466"/>
                <a:gd name="T95" fmla="*/ 460 h 574"/>
                <a:gd name="T96" fmla="*/ 400 w 466"/>
                <a:gd name="T97" fmla="*/ 522 h 574"/>
                <a:gd name="T98" fmla="*/ 378 w 466"/>
                <a:gd name="T99" fmla="*/ 546 h 574"/>
                <a:gd name="T100" fmla="*/ 330 w 466"/>
                <a:gd name="T101" fmla="*/ 560 h 574"/>
                <a:gd name="T102" fmla="*/ 278 w 466"/>
                <a:gd name="T103" fmla="*/ 566 h 574"/>
                <a:gd name="T104" fmla="*/ 256 w 466"/>
                <a:gd name="T105" fmla="*/ 536 h 574"/>
                <a:gd name="T106" fmla="*/ 238 w 466"/>
                <a:gd name="T107" fmla="*/ 532 h 574"/>
                <a:gd name="T108" fmla="*/ 226 w 466"/>
                <a:gd name="T109" fmla="*/ 574 h 57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66" h="574">
                  <a:moveTo>
                    <a:pt x="216" y="574"/>
                  </a:moveTo>
                  <a:lnTo>
                    <a:pt x="216" y="574"/>
                  </a:lnTo>
                  <a:lnTo>
                    <a:pt x="212" y="570"/>
                  </a:lnTo>
                  <a:lnTo>
                    <a:pt x="212" y="524"/>
                  </a:lnTo>
                  <a:lnTo>
                    <a:pt x="202" y="516"/>
                  </a:lnTo>
                  <a:lnTo>
                    <a:pt x="182" y="516"/>
                  </a:lnTo>
                  <a:lnTo>
                    <a:pt x="176" y="518"/>
                  </a:lnTo>
                  <a:lnTo>
                    <a:pt x="170" y="520"/>
                  </a:lnTo>
                  <a:lnTo>
                    <a:pt x="166" y="522"/>
                  </a:lnTo>
                  <a:lnTo>
                    <a:pt x="162" y="528"/>
                  </a:lnTo>
                  <a:lnTo>
                    <a:pt x="154" y="542"/>
                  </a:lnTo>
                  <a:lnTo>
                    <a:pt x="148" y="546"/>
                  </a:lnTo>
                  <a:lnTo>
                    <a:pt x="144" y="548"/>
                  </a:lnTo>
                  <a:lnTo>
                    <a:pt x="142" y="542"/>
                  </a:lnTo>
                  <a:lnTo>
                    <a:pt x="140" y="538"/>
                  </a:lnTo>
                  <a:lnTo>
                    <a:pt x="130" y="532"/>
                  </a:lnTo>
                  <a:lnTo>
                    <a:pt x="122" y="520"/>
                  </a:lnTo>
                  <a:lnTo>
                    <a:pt x="122" y="510"/>
                  </a:lnTo>
                  <a:lnTo>
                    <a:pt x="120" y="502"/>
                  </a:lnTo>
                  <a:lnTo>
                    <a:pt x="118" y="494"/>
                  </a:lnTo>
                  <a:lnTo>
                    <a:pt x="114" y="490"/>
                  </a:lnTo>
                  <a:lnTo>
                    <a:pt x="108" y="480"/>
                  </a:lnTo>
                  <a:lnTo>
                    <a:pt x="104" y="476"/>
                  </a:lnTo>
                  <a:lnTo>
                    <a:pt x="102" y="470"/>
                  </a:lnTo>
                  <a:lnTo>
                    <a:pt x="94" y="462"/>
                  </a:lnTo>
                  <a:lnTo>
                    <a:pt x="94" y="452"/>
                  </a:lnTo>
                  <a:lnTo>
                    <a:pt x="100" y="446"/>
                  </a:lnTo>
                  <a:lnTo>
                    <a:pt x="112" y="436"/>
                  </a:lnTo>
                  <a:lnTo>
                    <a:pt x="110" y="424"/>
                  </a:lnTo>
                  <a:lnTo>
                    <a:pt x="106" y="416"/>
                  </a:lnTo>
                  <a:lnTo>
                    <a:pt x="100" y="410"/>
                  </a:lnTo>
                  <a:lnTo>
                    <a:pt x="92" y="406"/>
                  </a:lnTo>
                  <a:lnTo>
                    <a:pt x="74" y="400"/>
                  </a:lnTo>
                  <a:lnTo>
                    <a:pt x="68" y="398"/>
                  </a:lnTo>
                  <a:lnTo>
                    <a:pt x="60" y="394"/>
                  </a:lnTo>
                  <a:lnTo>
                    <a:pt x="58" y="380"/>
                  </a:lnTo>
                  <a:lnTo>
                    <a:pt x="54" y="376"/>
                  </a:lnTo>
                  <a:lnTo>
                    <a:pt x="54" y="370"/>
                  </a:lnTo>
                  <a:lnTo>
                    <a:pt x="56" y="366"/>
                  </a:lnTo>
                  <a:lnTo>
                    <a:pt x="64" y="356"/>
                  </a:lnTo>
                  <a:lnTo>
                    <a:pt x="74" y="350"/>
                  </a:lnTo>
                  <a:lnTo>
                    <a:pt x="86" y="346"/>
                  </a:lnTo>
                  <a:lnTo>
                    <a:pt x="102" y="326"/>
                  </a:lnTo>
                  <a:lnTo>
                    <a:pt x="100" y="304"/>
                  </a:lnTo>
                  <a:lnTo>
                    <a:pt x="96" y="284"/>
                  </a:lnTo>
                  <a:lnTo>
                    <a:pt x="88" y="266"/>
                  </a:lnTo>
                  <a:lnTo>
                    <a:pt x="84" y="260"/>
                  </a:lnTo>
                  <a:lnTo>
                    <a:pt x="78" y="252"/>
                  </a:lnTo>
                  <a:lnTo>
                    <a:pt x="56" y="252"/>
                  </a:lnTo>
                  <a:lnTo>
                    <a:pt x="48" y="262"/>
                  </a:lnTo>
                  <a:lnTo>
                    <a:pt x="40" y="264"/>
                  </a:lnTo>
                  <a:lnTo>
                    <a:pt x="34" y="258"/>
                  </a:lnTo>
                  <a:lnTo>
                    <a:pt x="30" y="252"/>
                  </a:lnTo>
                  <a:lnTo>
                    <a:pt x="24" y="238"/>
                  </a:lnTo>
                  <a:lnTo>
                    <a:pt x="20" y="216"/>
                  </a:lnTo>
                  <a:lnTo>
                    <a:pt x="0" y="202"/>
                  </a:lnTo>
                  <a:lnTo>
                    <a:pt x="2" y="194"/>
                  </a:lnTo>
                  <a:lnTo>
                    <a:pt x="6" y="186"/>
                  </a:lnTo>
                  <a:lnTo>
                    <a:pt x="10" y="180"/>
                  </a:lnTo>
                  <a:lnTo>
                    <a:pt x="16" y="172"/>
                  </a:lnTo>
                  <a:lnTo>
                    <a:pt x="30" y="160"/>
                  </a:lnTo>
                  <a:lnTo>
                    <a:pt x="42" y="148"/>
                  </a:lnTo>
                  <a:lnTo>
                    <a:pt x="46" y="128"/>
                  </a:lnTo>
                  <a:lnTo>
                    <a:pt x="46" y="108"/>
                  </a:lnTo>
                  <a:lnTo>
                    <a:pt x="44" y="72"/>
                  </a:lnTo>
                  <a:lnTo>
                    <a:pt x="48" y="70"/>
                  </a:lnTo>
                  <a:lnTo>
                    <a:pt x="58" y="74"/>
                  </a:lnTo>
                  <a:lnTo>
                    <a:pt x="60" y="82"/>
                  </a:lnTo>
                  <a:lnTo>
                    <a:pt x="66" y="96"/>
                  </a:lnTo>
                  <a:lnTo>
                    <a:pt x="72" y="104"/>
                  </a:lnTo>
                  <a:lnTo>
                    <a:pt x="76" y="110"/>
                  </a:lnTo>
                  <a:lnTo>
                    <a:pt x="82" y="116"/>
                  </a:lnTo>
                  <a:lnTo>
                    <a:pt x="90" y="120"/>
                  </a:lnTo>
                  <a:lnTo>
                    <a:pt x="110" y="120"/>
                  </a:lnTo>
                  <a:lnTo>
                    <a:pt x="118" y="104"/>
                  </a:lnTo>
                  <a:lnTo>
                    <a:pt x="122" y="92"/>
                  </a:lnTo>
                  <a:lnTo>
                    <a:pt x="126" y="80"/>
                  </a:lnTo>
                  <a:lnTo>
                    <a:pt x="132" y="66"/>
                  </a:lnTo>
                  <a:lnTo>
                    <a:pt x="134" y="54"/>
                  </a:lnTo>
                  <a:lnTo>
                    <a:pt x="96" y="18"/>
                  </a:lnTo>
                  <a:lnTo>
                    <a:pt x="98" y="10"/>
                  </a:lnTo>
                  <a:lnTo>
                    <a:pt x="102" y="6"/>
                  </a:lnTo>
                  <a:lnTo>
                    <a:pt x="106" y="4"/>
                  </a:lnTo>
                  <a:lnTo>
                    <a:pt x="112" y="0"/>
                  </a:lnTo>
                  <a:lnTo>
                    <a:pt x="118" y="0"/>
                  </a:lnTo>
                  <a:lnTo>
                    <a:pt x="128" y="12"/>
                  </a:lnTo>
                  <a:lnTo>
                    <a:pt x="140" y="24"/>
                  </a:lnTo>
                  <a:lnTo>
                    <a:pt x="150" y="40"/>
                  </a:lnTo>
                  <a:lnTo>
                    <a:pt x="160" y="60"/>
                  </a:lnTo>
                  <a:lnTo>
                    <a:pt x="176" y="80"/>
                  </a:lnTo>
                  <a:lnTo>
                    <a:pt x="248" y="94"/>
                  </a:lnTo>
                  <a:lnTo>
                    <a:pt x="264" y="106"/>
                  </a:lnTo>
                  <a:lnTo>
                    <a:pt x="272" y="126"/>
                  </a:lnTo>
                  <a:lnTo>
                    <a:pt x="280" y="150"/>
                  </a:lnTo>
                  <a:lnTo>
                    <a:pt x="286" y="162"/>
                  </a:lnTo>
                  <a:lnTo>
                    <a:pt x="294" y="174"/>
                  </a:lnTo>
                  <a:lnTo>
                    <a:pt x="302" y="184"/>
                  </a:lnTo>
                  <a:lnTo>
                    <a:pt x="314" y="194"/>
                  </a:lnTo>
                  <a:lnTo>
                    <a:pt x="318" y="202"/>
                  </a:lnTo>
                  <a:lnTo>
                    <a:pt x="336" y="200"/>
                  </a:lnTo>
                  <a:lnTo>
                    <a:pt x="348" y="198"/>
                  </a:lnTo>
                  <a:lnTo>
                    <a:pt x="358" y="194"/>
                  </a:lnTo>
                  <a:lnTo>
                    <a:pt x="360" y="182"/>
                  </a:lnTo>
                  <a:lnTo>
                    <a:pt x="360" y="180"/>
                  </a:lnTo>
                  <a:lnTo>
                    <a:pt x="362" y="180"/>
                  </a:lnTo>
                  <a:lnTo>
                    <a:pt x="366" y="180"/>
                  </a:lnTo>
                  <a:lnTo>
                    <a:pt x="380" y="180"/>
                  </a:lnTo>
                  <a:lnTo>
                    <a:pt x="388" y="194"/>
                  </a:lnTo>
                  <a:lnTo>
                    <a:pt x="392" y="206"/>
                  </a:lnTo>
                  <a:lnTo>
                    <a:pt x="394" y="220"/>
                  </a:lnTo>
                  <a:lnTo>
                    <a:pt x="382" y="224"/>
                  </a:lnTo>
                  <a:lnTo>
                    <a:pt x="370" y="226"/>
                  </a:lnTo>
                  <a:lnTo>
                    <a:pt x="348" y="226"/>
                  </a:lnTo>
                  <a:lnTo>
                    <a:pt x="338" y="250"/>
                  </a:lnTo>
                  <a:lnTo>
                    <a:pt x="334" y="274"/>
                  </a:lnTo>
                  <a:lnTo>
                    <a:pt x="330" y="280"/>
                  </a:lnTo>
                  <a:lnTo>
                    <a:pt x="326" y="284"/>
                  </a:lnTo>
                  <a:lnTo>
                    <a:pt x="326" y="292"/>
                  </a:lnTo>
                  <a:lnTo>
                    <a:pt x="326" y="302"/>
                  </a:lnTo>
                  <a:lnTo>
                    <a:pt x="368" y="342"/>
                  </a:lnTo>
                  <a:lnTo>
                    <a:pt x="372" y="344"/>
                  </a:lnTo>
                  <a:lnTo>
                    <a:pt x="380" y="346"/>
                  </a:lnTo>
                  <a:lnTo>
                    <a:pt x="388" y="350"/>
                  </a:lnTo>
                  <a:lnTo>
                    <a:pt x="390" y="354"/>
                  </a:lnTo>
                  <a:lnTo>
                    <a:pt x="392" y="360"/>
                  </a:lnTo>
                  <a:lnTo>
                    <a:pt x="408" y="374"/>
                  </a:lnTo>
                  <a:lnTo>
                    <a:pt x="456" y="378"/>
                  </a:lnTo>
                  <a:lnTo>
                    <a:pt x="466" y="386"/>
                  </a:lnTo>
                  <a:lnTo>
                    <a:pt x="466" y="402"/>
                  </a:lnTo>
                  <a:lnTo>
                    <a:pt x="458" y="408"/>
                  </a:lnTo>
                  <a:lnTo>
                    <a:pt x="450" y="412"/>
                  </a:lnTo>
                  <a:lnTo>
                    <a:pt x="434" y="416"/>
                  </a:lnTo>
                  <a:lnTo>
                    <a:pt x="426" y="420"/>
                  </a:lnTo>
                  <a:lnTo>
                    <a:pt x="422" y="424"/>
                  </a:lnTo>
                  <a:lnTo>
                    <a:pt x="418" y="430"/>
                  </a:lnTo>
                  <a:lnTo>
                    <a:pt x="416" y="440"/>
                  </a:lnTo>
                  <a:lnTo>
                    <a:pt x="420" y="450"/>
                  </a:lnTo>
                  <a:lnTo>
                    <a:pt x="420" y="456"/>
                  </a:lnTo>
                  <a:lnTo>
                    <a:pt x="420" y="460"/>
                  </a:lnTo>
                  <a:lnTo>
                    <a:pt x="408" y="466"/>
                  </a:lnTo>
                  <a:lnTo>
                    <a:pt x="400" y="472"/>
                  </a:lnTo>
                  <a:lnTo>
                    <a:pt x="400" y="522"/>
                  </a:lnTo>
                  <a:lnTo>
                    <a:pt x="392" y="532"/>
                  </a:lnTo>
                  <a:lnTo>
                    <a:pt x="384" y="540"/>
                  </a:lnTo>
                  <a:lnTo>
                    <a:pt x="378" y="546"/>
                  </a:lnTo>
                  <a:lnTo>
                    <a:pt x="368" y="550"/>
                  </a:lnTo>
                  <a:lnTo>
                    <a:pt x="352" y="556"/>
                  </a:lnTo>
                  <a:lnTo>
                    <a:pt x="330" y="560"/>
                  </a:lnTo>
                  <a:lnTo>
                    <a:pt x="316" y="566"/>
                  </a:lnTo>
                  <a:lnTo>
                    <a:pt x="302" y="570"/>
                  </a:lnTo>
                  <a:lnTo>
                    <a:pt x="290" y="570"/>
                  </a:lnTo>
                  <a:lnTo>
                    <a:pt x="278" y="566"/>
                  </a:lnTo>
                  <a:lnTo>
                    <a:pt x="268" y="556"/>
                  </a:lnTo>
                  <a:lnTo>
                    <a:pt x="260" y="546"/>
                  </a:lnTo>
                  <a:lnTo>
                    <a:pt x="256" y="536"/>
                  </a:lnTo>
                  <a:lnTo>
                    <a:pt x="250" y="530"/>
                  </a:lnTo>
                  <a:lnTo>
                    <a:pt x="242" y="530"/>
                  </a:lnTo>
                  <a:lnTo>
                    <a:pt x="238" y="532"/>
                  </a:lnTo>
                  <a:lnTo>
                    <a:pt x="234" y="542"/>
                  </a:lnTo>
                  <a:lnTo>
                    <a:pt x="226" y="574"/>
                  </a:lnTo>
                  <a:lnTo>
                    <a:pt x="216" y="57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79" name="Freeform 25"/>
            <p:cNvSpPr>
              <a:spLocks/>
            </p:cNvSpPr>
            <p:nvPr/>
          </p:nvSpPr>
          <p:spPr bwMode="auto">
            <a:xfrm>
              <a:off x="6619875" y="3635375"/>
              <a:ext cx="863600" cy="854075"/>
            </a:xfrm>
            <a:custGeom>
              <a:avLst/>
              <a:gdLst>
                <a:gd name="T0" fmla="*/ 322 w 544"/>
                <a:gd name="T1" fmla="*/ 532 h 538"/>
                <a:gd name="T2" fmla="*/ 308 w 544"/>
                <a:gd name="T3" fmla="*/ 518 h 538"/>
                <a:gd name="T4" fmla="*/ 308 w 544"/>
                <a:gd name="T5" fmla="*/ 508 h 538"/>
                <a:gd name="T6" fmla="*/ 354 w 544"/>
                <a:gd name="T7" fmla="*/ 484 h 538"/>
                <a:gd name="T8" fmla="*/ 342 w 544"/>
                <a:gd name="T9" fmla="*/ 450 h 538"/>
                <a:gd name="T10" fmla="*/ 298 w 544"/>
                <a:gd name="T11" fmla="*/ 444 h 538"/>
                <a:gd name="T12" fmla="*/ 272 w 544"/>
                <a:gd name="T13" fmla="*/ 420 h 538"/>
                <a:gd name="T14" fmla="*/ 240 w 544"/>
                <a:gd name="T15" fmla="*/ 400 h 538"/>
                <a:gd name="T16" fmla="*/ 216 w 544"/>
                <a:gd name="T17" fmla="*/ 380 h 538"/>
                <a:gd name="T18" fmla="*/ 216 w 544"/>
                <a:gd name="T19" fmla="*/ 364 h 538"/>
                <a:gd name="T20" fmla="*/ 224 w 544"/>
                <a:gd name="T21" fmla="*/ 334 h 538"/>
                <a:gd name="T22" fmla="*/ 254 w 544"/>
                <a:gd name="T23" fmla="*/ 314 h 538"/>
                <a:gd name="T24" fmla="*/ 280 w 544"/>
                <a:gd name="T25" fmla="*/ 304 h 538"/>
                <a:gd name="T26" fmla="*/ 264 w 544"/>
                <a:gd name="T27" fmla="*/ 250 h 538"/>
                <a:gd name="T28" fmla="*/ 228 w 544"/>
                <a:gd name="T29" fmla="*/ 252 h 538"/>
                <a:gd name="T30" fmla="*/ 202 w 544"/>
                <a:gd name="T31" fmla="*/ 272 h 538"/>
                <a:gd name="T32" fmla="*/ 186 w 544"/>
                <a:gd name="T33" fmla="*/ 256 h 538"/>
                <a:gd name="T34" fmla="*/ 152 w 544"/>
                <a:gd name="T35" fmla="*/ 186 h 538"/>
                <a:gd name="T36" fmla="*/ 116 w 544"/>
                <a:gd name="T37" fmla="*/ 158 h 538"/>
                <a:gd name="T38" fmla="*/ 58 w 544"/>
                <a:gd name="T39" fmla="*/ 146 h 538"/>
                <a:gd name="T40" fmla="*/ 26 w 544"/>
                <a:gd name="T41" fmla="*/ 98 h 538"/>
                <a:gd name="T42" fmla="*/ 0 w 544"/>
                <a:gd name="T43" fmla="*/ 56 h 538"/>
                <a:gd name="T44" fmla="*/ 10 w 544"/>
                <a:gd name="T45" fmla="*/ 36 h 538"/>
                <a:gd name="T46" fmla="*/ 30 w 544"/>
                <a:gd name="T47" fmla="*/ 52 h 538"/>
                <a:gd name="T48" fmla="*/ 36 w 544"/>
                <a:gd name="T49" fmla="*/ 60 h 538"/>
                <a:gd name="T50" fmla="*/ 60 w 544"/>
                <a:gd name="T51" fmla="*/ 90 h 538"/>
                <a:gd name="T52" fmla="*/ 112 w 544"/>
                <a:gd name="T53" fmla="*/ 98 h 538"/>
                <a:gd name="T54" fmla="*/ 140 w 544"/>
                <a:gd name="T55" fmla="*/ 68 h 538"/>
                <a:gd name="T56" fmla="*/ 160 w 544"/>
                <a:gd name="T57" fmla="*/ 76 h 538"/>
                <a:gd name="T58" fmla="*/ 200 w 544"/>
                <a:gd name="T59" fmla="*/ 50 h 538"/>
                <a:gd name="T60" fmla="*/ 212 w 544"/>
                <a:gd name="T61" fmla="*/ 10 h 538"/>
                <a:gd name="T62" fmla="*/ 236 w 544"/>
                <a:gd name="T63" fmla="*/ 0 h 538"/>
                <a:gd name="T64" fmla="*/ 268 w 544"/>
                <a:gd name="T65" fmla="*/ 52 h 538"/>
                <a:gd name="T66" fmla="*/ 338 w 544"/>
                <a:gd name="T67" fmla="*/ 88 h 538"/>
                <a:gd name="T68" fmla="*/ 412 w 544"/>
                <a:gd name="T69" fmla="*/ 218 h 538"/>
                <a:gd name="T70" fmla="*/ 424 w 544"/>
                <a:gd name="T71" fmla="*/ 258 h 538"/>
                <a:gd name="T72" fmla="*/ 500 w 544"/>
                <a:gd name="T73" fmla="*/ 312 h 538"/>
                <a:gd name="T74" fmla="*/ 526 w 544"/>
                <a:gd name="T75" fmla="*/ 336 h 538"/>
                <a:gd name="T76" fmla="*/ 470 w 544"/>
                <a:gd name="T77" fmla="*/ 340 h 538"/>
                <a:gd name="T78" fmla="*/ 504 w 544"/>
                <a:gd name="T79" fmla="*/ 374 h 538"/>
                <a:gd name="T80" fmla="*/ 498 w 544"/>
                <a:gd name="T81" fmla="*/ 392 h 538"/>
                <a:gd name="T82" fmla="*/ 540 w 544"/>
                <a:gd name="T83" fmla="*/ 420 h 538"/>
                <a:gd name="T84" fmla="*/ 540 w 544"/>
                <a:gd name="T85" fmla="*/ 440 h 538"/>
                <a:gd name="T86" fmla="*/ 502 w 544"/>
                <a:gd name="T87" fmla="*/ 468 h 538"/>
                <a:gd name="T88" fmla="*/ 498 w 544"/>
                <a:gd name="T89" fmla="*/ 474 h 538"/>
                <a:gd name="T90" fmla="*/ 452 w 544"/>
                <a:gd name="T91" fmla="*/ 514 h 538"/>
                <a:gd name="T92" fmla="*/ 416 w 544"/>
                <a:gd name="T93" fmla="*/ 530 h 538"/>
                <a:gd name="T94" fmla="*/ 342 w 544"/>
                <a:gd name="T95" fmla="*/ 538 h 5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4" h="538">
                  <a:moveTo>
                    <a:pt x="342" y="538"/>
                  </a:moveTo>
                  <a:lnTo>
                    <a:pt x="342" y="538"/>
                  </a:lnTo>
                  <a:lnTo>
                    <a:pt x="330" y="534"/>
                  </a:lnTo>
                  <a:lnTo>
                    <a:pt x="322" y="532"/>
                  </a:lnTo>
                  <a:lnTo>
                    <a:pt x="308" y="532"/>
                  </a:lnTo>
                  <a:lnTo>
                    <a:pt x="308" y="518"/>
                  </a:lnTo>
                  <a:lnTo>
                    <a:pt x="304" y="516"/>
                  </a:lnTo>
                  <a:lnTo>
                    <a:pt x="304" y="514"/>
                  </a:lnTo>
                  <a:lnTo>
                    <a:pt x="304" y="512"/>
                  </a:lnTo>
                  <a:lnTo>
                    <a:pt x="308" y="508"/>
                  </a:lnTo>
                  <a:lnTo>
                    <a:pt x="316" y="506"/>
                  </a:lnTo>
                  <a:lnTo>
                    <a:pt x="344" y="496"/>
                  </a:lnTo>
                  <a:lnTo>
                    <a:pt x="354" y="484"/>
                  </a:lnTo>
                  <a:lnTo>
                    <a:pt x="352" y="468"/>
                  </a:lnTo>
                  <a:lnTo>
                    <a:pt x="348" y="458"/>
                  </a:lnTo>
                  <a:lnTo>
                    <a:pt x="342" y="450"/>
                  </a:lnTo>
                  <a:lnTo>
                    <a:pt x="336" y="446"/>
                  </a:lnTo>
                  <a:lnTo>
                    <a:pt x="326" y="444"/>
                  </a:lnTo>
                  <a:lnTo>
                    <a:pt x="318" y="444"/>
                  </a:lnTo>
                  <a:lnTo>
                    <a:pt x="298" y="444"/>
                  </a:lnTo>
                  <a:lnTo>
                    <a:pt x="286" y="438"/>
                  </a:lnTo>
                  <a:lnTo>
                    <a:pt x="280" y="432"/>
                  </a:lnTo>
                  <a:lnTo>
                    <a:pt x="272" y="420"/>
                  </a:lnTo>
                  <a:lnTo>
                    <a:pt x="258" y="414"/>
                  </a:lnTo>
                  <a:lnTo>
                    <a:pt x="248" y="408"/>
                  </a:lnTo>
                  <a:lnTo>
                    <a:pt x="240" y="400"/>
                  </a:lnTo>
                  <a:lnTo>
                    <a:pt x="234" y="394"/>
                  </a:lnTo>
                  <a:lnTo>
                    <a:pt x="222" y="386"/>
                  </a:lnTo>
                  <a:lnTo>
                    <a:pt x="216" y="380"/>
                  </a:lnTo>
                  <a:lnTo>
                    <a:pt x="214" y="374"/>
                  </a:lnTo>
                  <a:lnTo>
                    <a:pt x="210" y="368"/>
                  </a:lnTo>
                  <a:lnTo>
                    <a:pt x="216" y="364"/>
                  </a:lnTo>
                  <a:lnTo>
                    <a:pt x="220" y="360"/>
                  </a:lnTo>
                  <a:lnTo>
                    <a:pt x="222" y="350"/>
                  </a:lnTo>
                  <a:lnTo>
                    <a:pt x="224" y="334"/>
                  </a:lnTo>
                  <a:lnTo>
                    <a:pt x="230" y="314"/>
                  </a:lnTo>
                  <a:lnTo>
                    <a:pt x="242" y="314"/>
                  </a:lnTo>
                  <a:lnTo>
                    <a:pt x="254" y="314"/>
                  </a:lnTo>
                  <a:lnTo>
                    <a:pt x="266" y="312"/>
                  </a:lnTo>
                  <a:lnTo>
                    <a:pt x="274" y="308"/>
                  </a:lnTo>
                  <a:lnTo>
                    <a:pt x="280" y="304"/>
                  </a:lnTo>
                  <a:lnTo>
                    <a:pt x="278" y="286"/>
                  </a:lnTo>
                  <a:lnTo>
                    <a:pt x="276" y="268"/>
                  </a:lnTo>
                  <a:lnTo>
                    <a:pt x="268" y="256"/>
                  </a:lnTo>
                  <a:lnTo>
                    <a:pt x="264" y="250"/>
                  </a:lnTo>
                  <a:lnTo>
                    <a:pt x="260" y="246"/>
                  </a:lnTo>
                  <a:lnTo>
                    <a:pt x="240" y="248"/>
                  </a:lnTo>
                  <a:lnTo>
                    <a:pt x="228" y="252"/>
                  </a:lnTo>
                  <a:lnTo>
                    <a:pt x="224" y="268"/>
                  </a:lnTo>
                  <a:lnTo>
                    <a:pt x="202" y="272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86" y="256"/>
                  </a:lnTo>
                  <a:lnTo>
                    <a:pt x="172" y="230"/>
                  </a:lnTo>
                  <a:lnTo>
                    <a:pt x="162" y="206"/>
                  </a:lnTo>
                  <a:lnTo>
                    <a:pt x="152" y="186"/>
                  </a:lnTo>
                  <a:lnTo>
                    <a:pt x="140" y="168"/>
                  </a:lnTo>
                  <a:lnTo>
                    <a:pt x="128" y="162"/>
                  </a:lnTo>
                  <a:lnTo>
                    <a:pt x="116" y="158"/>
                  </a:lnTo>
                  <a:lnTo>
                    <a:pt x="96" y="158"/>
                  </a:lnTo>
                  <a:lnTo>
                    <a:pt x="58" y="146"/>
                  </a:lnTo>
                  <a:lnTo>
                    <a:pt x="50" y="136"/>
                  </a:lnTo>
                  <a:lnTo>
                    <a:pt x="40" y="116"/>
                  </a:lnTo>
                  <a:lnTo>
                    <a:pt x="26" y="98"/>
                  </a:lnTo>
                  <a:lnTo>
                    <a:pt x="12" y="80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4" y="36"/>
                  </a:lnTo>
                  <a:lnTo>
                    <a:pt x="10" y="36"/>
                  </a:lnTo>
                  <a:lnTo>
                    <a:pt x="18" y="40"/>
                  </a:lnTo>
                  <a:lnTo>
                    <a:pt x="22" y="48"/>
                  </a:lnTo>
                  <a:lnTo>
                    <a:pt x="30" y="52"/>
                  </a:lnTo>
                  <a:lnTo>
                    <a:pt x="30" y="56"/>
                  </a:lnTo>
                  <a:lnTo>
                    <a:pt x="36" y="60"/>
                  </a:lnTo>
                  <a:lnTo>
                    <a:pt x="44" y="68"/>
                  </a:lnTo>
                  <a:lnTo>
                    <a:pt x="50" y="76"/>
                  </a:lnTo>
                  <a:lnTo>
                    <a:pt x="60" y="90"/>
                  </a:lnTo>
                  <a:lnTo>
                    <a:pt x="68" y="92"/>
                  </a:lnTo>
                  <a:lnTo>
                    <a:pt x="80" y="96"/>
                  </a:lnTo>
                  <a:lnTo>
                    <a:pt x="112" y="98"/>
                  </a:lnTo>
                  <a:lnTo>
                    <a:pt x="118" y="94"/>
                  </a:lnTo>
                  <a:lnTo>
                    <a:pt x="124" y="88"/>
                  </a:lnTo>
                  <a:lnTo>
                    <a:pt x="134" y="74"/>
                  </a:lnTo>
                  <a:lnTo>
                    <a:pt x="140" y="68"/>
                  </a:lnTo>
                  <a:lnTo>
                    <a:pt x="146" y="66"/>
                  </a:lnTo>
                  <a:lnTo>
                    <a:pt x="150" y="66"/>
                  </a:lnTo>
                  <a:lnTo>
                    <a:pt x="154" y="68"/>
                  </a:lnTo>
                  <a:lnTo>
                    <a:pt x="160" y="76"/>
                  </a:lnTo>
                  <a:lnTo>
                    <a:pt x="178" y="78"/>
                  </a:lnTo>
                  <a:lnTo>
                    <a:pt x="200" y="50"/>
                  </a:lnTo>
                  <a:lnTo>
                    <a:pt x="202" y="32"/>
                  </a:lnTo>
                  <a:lnTo>
                    <a:pt x="208" y="16"/>
                  </a:lnTo>
                  <a:lnTo>
                    <a:pt x="212" y="10"/>
                  </a:lnTo>
                  <a:lnTo>
                    <a:pt x="218" y="4"/>
                  </a:lnTo>
                  <a:lnTo>
                    <a:pt x="226" y="2"/>
                  </a:lnTo>
                  <a:lnTo>
                    <a:pt x="236" y="0"/>
                  </a:lnTo>
                  <a:lnTo>
                    <a:pt x="236" y="26"/>
                  </a:lnTo>
                  <a:lnTo>
                    <a:pt x="268" y="52"/>
                  </a:lnTo>
                  <a:lnTo>
                    <a:pt x="284" y="58"/>
                  </a:lnTo>
                  <a:lnTo>
                    <a:pt x="300" y="68"/>
                  </a:lnTo>
                  <a:lnTo>
                    <a:pt x="318" y="78"/>
                  </a:lnTo>
                  <a:lnTo>
                    <a:pt x="338" y="88"/>
                  </a:lnTo>
                  <a:lnTo>
                    <a:pt x="372" y="150"/>
                  </a:lnTo>
                  <a:lnTo>
                    <a:pt x="390" y="184"/>
                  </a:lnTo>
                  <a:lnTo>
                    <a:pt x="412" y="218"/>
                  </a:lnTo>
                  <a:lnTo>
                    <a:pt x="414" y="230"/>
                  </a:lnTo>
                  <a:lnTo>
                    <a:pt x="418" y="244"/>
                  </a:lnTo>
                  <a:lnTo>
                    <a:pt x="424" y="258"/>
                  </a:lnTo>
                  <a:lnTo>
                    <a:pt x="432" y="274"/>
                  </a:lnTo>
                  <a:lnTo>
                    <a:pt x="478" y="298"/>
                  </a:lnTo>
                  <a:lnTo>
                    <a:pt x="500" y="312"/>
                  </a:lnTo>
                  <a:lnTo>
                    <a:pt x="526" y="330"/>
                  </a:lnTo>
                  <a:lnTo>
                    <a:pt x="526" y="336"/>
                  </a:lnTo>
                  <a:lnTo>
                    <a:pt x="522" y="340"/>
                  </a:lnTo>
                  <a:lnTo>
                    <a:pt x="514" y="340"/>
                  </a:lnTo>
                  <a:lnTo>
                    <a:pt x="496" y="342"/>
                  </a:lnTo>
                  <a:lnTo>
                    <a:pt x="470" y="340"/>
                  </a:lnTo>
                  <a:lnTo>
                    <a:pt x="470" y="362"/>
                  </a:lnTo>
                  <a:lnTo>
                    <a:pt x="504" y="374"/>
                  </a:lnTo>
                  <a:lnTo>
                    <a:pt x="500" y="380"/>
                  </a:lnTo>
                  <a:lnTo>
                    <a:pt x="498" y="386"/>
                  </a:lnTo>
                  <a:lnTo>
                    <a:pt x="498" y="392"/>
                  </a:lnTo>
                  <a:lnTo>
                    <a:pt x="500" y="400"/>
                  </a:lnTo>
                  <a:lnTo>
                    <a:pt x="540" y="420"/>
                  </a:lnTo>
                  <a:lnTo>
                    <a:pt x="544" y="426"/>
                  </a:lnTo>
                  <a:lnTo>
                    <a:pt x="542" y="434"/>
                  </a:lnTo>
                  <a:lnTo>
                    <a:pt x="540" y="440"/>
                  </a:lnTo>
                  <a:lnTo>
                    <a:pt x="536" y="446"/>
                  </a:lnTo>
                  <a:lnTo>
                    <a:pt x="530" y="450"/>
                  </a:lnTo>
                  <a:lnTo>
                    <a:pt x="516" y="460"/>
                  </a:lnTo>
                  <a:lnTo>
                    <a:pt x="502" y="468"/>
                  </a:lnTo>
                  <a:lnTo>
                    <a:pt x="502" y="472"/>
                  </a:lnTo>
                  <a:lnTo>
                    <a:pt x="498" y="474"/>
                  </a:lnTo>
                  <a:lnTo>
                    <a:pt x="492" y="478"/>
                  </a:lnTo>
                  <a:lnTo>
                    <a:pt x="478" y="490"/>
                  </a:lnTo>
                  <a:lnTo>
                    <a:pt x="452" y="514"/>
                  </a:lnTo>
                  <a:lnTo>
                    <a:pt x="418" y="526"/>
                  </a:lnTo>
                  <a:lnTo>
                    <a:pt x="416" y="530"/>
                  </a:lnTo>
                  <a:lnTo>
                    <a:pt x="366" y="528"/>
                  </a:lnTo>
                  <a:lnTo>
                    <a:pt x="354" y="532"/>
                  </a:lnTo>
                  <a:lnTo>
                    <a:pt x="342" y="53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0" name="Freeform 26"/>
            <p:cNvSpPr>
              <a:spLocks/>
            </p:cNvSpPr>
            <p:nvPr/>
          </p:nvSpPr>
          <p:spPr bwMode="auto">
            <a:xfrm>
              <a:off x="5727700" y="3489325"/>
              <a:ext cx="889000" cy="860425"/>
            </a:xfrm>
            <a:custGeom>
              <a:avLst/>
              <a:gdLst>
                <a:gd name="T0" fmla="*/ 434 w 560"/>
                <a:gd name="T1" fmla="*/ 536 h 542"/>
                <a:gd name="T2" fmla="*/ 400 w 560"/>
                <a:gd name="T3" fmla="*/ 518 h 542"/>
                <a:gd name="T4" fmla="*/ 346 w 560"/>
                <a:gd name="T5" fmla="*/ 512 h 542"/>
                <a:gd name="T6" fmla="*/ 316 w 560"/>
                <a:gd name="T7" fmla="*/ 476 h 542"/>
                <a:gd name="T8" fmla="*/ 282 w 560"/>
                <a:gd name="T9" fmla="*/ 454 h 542"/>
                <a:gd name="T10" fmla="*/ 116 w 560"/>
                <a:gd name="T11" fmla="*/ 434 h 542"/>
                <a:gd name="T12" fmla="*/ 84 w 560"/>
                <a:gd name="T13" fmla="*/ 412 h 542"/>
                <a:gd name="T14" fmla="*/ 68 w 560"/>
                <a:gd name="T15" fmla="*/ 398 h 542"/>
                <a:gd name="T16" fmla="*/ 58 w 560"/>
                <a:gd name="T17" fmla="*/ 370 h 542"/>
                <a:gd name="T18" fmla="*/ 18 w 560"/>
                <a:gd name="T19" fmla="*/ 292 h 542"/>
                <a:gd name="T20" fmla="*/ 2 w 560"/>
                <a:gd name="T21" fmla="*/ 246 h 542"/>
                <a:gd name="T22" fmla="*/ 14 w 560"/>
                <a:gd name="T23" fmla="*/ 206 h 542"/>
                <a:gd name="T24" fmla="*/ 50 w 560"/>
                <a:gd name="T25" fmla="*/ 182 h 542"/>
                <a:gd name="T26" fmla="*/ 68 w 560"/>
                <a:gd name="T27" fmla="*/ 172 h 542"/>
                <a:gd name="T28" fmla="*/ 104 w 560"/>
                <a:gd name="T29" fmla="*/ 164 h 542"/>
                <a:gd name="T30" fmla="*/ 138 w 560"/>
                <a:gd name="T31" fmla="*/ 144 h 542"/>
                <a:gd name="T32" fmla="*/ 208 w 560"/>
                <a:gd name="T33" fmla="*/ 128 h 542"/>
                <a:gd name="T34" fmla="*/ 234 w 560"/>
                <a:gd name="T35" fmla="*/ 106 h 542"/>
                <a:gd name="T36" fmla="*/ 266 w 560"/>
                <a:gd name="T37" fmla="*/ 74 h 542"/>
                <a:gd name="T38" fmla="*/ 280 w 560"/>
                <a:gd name="T39" fmla="*/ 44 h 542"/>
                <a:gd name="T40" fmla="*/ 284 w 560"/>
                <a:gd name="T41" fmla="*/ 0 h 542"/>
                <a:gd name="T42" fmla="*/ 414 w 560"/>
                <a:gd name="T43" fmla="*/ 12 h 542"/>
                <a:gd name="T44" fmla="*/ 428 w 560"/>
                <a:gd name="T45" fmla="*/ 32 h 542"/>
                <a:gd name="T46" fmla="*/ 444 w 560"/>
                <a:gd name="T47" fmla="*/ 58 h 542"/>
                <a:gd name="T48" fmla="*/ 438 w 560"/>
                <a:gd name="T49" fmla="*/ 82 h 542"/>
                <a:gd name="T50" fmla="*/ 418 w 560"/>
                <a:gd name="T51" fmla="*/ 96 h 542"/>
                <a:gd name="T52" fmla="*/ 408 w 560"/>
                <a:gd name="T53" fmla="*/ 118 h 542"/>
                <a:gd name="T54" fmla="*/ 396 w 560"/>
                <a:gd name="T55" fmla="*/ 122 h 542"/>
                <a:gd name="T56" fmla="*/ 432 w 560"/>
                <a:gd name="T57" fmla="*/ 156 h 542"/>
                <a:gd name="T58" fmla="*/ 434 w 560"/>
                <a:gd name="T59" fmla="*/ 162 h 542"/>
                <a:gd name="T60" fmla="*/ 466 w 560"/>
                <a:gd name="T61" fmla="*/ 186 h 542"/>
                <a:gd name="T62" fmla="*/ 498 w 560"/>
                <a:gd name="T63" fmla="*/ 192 h 542"/>
                <a:gd name="T64" fmla="*/ 516 w 560"/>
                <a:gd name="T65" fmla="*/ 188 h 542"/>
                <a:gd name="T66" fmla="*/ 532 w 560"/>
                <a:gd name="T67" fmla="*/ 204 h 542"/>
                <a:gd name="T68" fmla="*/ 558 w 560"/>
                <a:gd name="T69" fmla="*/ 234 h 542"/>
                <a:gd name="T70" fmla="*/ 554 w 560"/>
                <a:gd name="T71" fmla="*/ 244 h 542"/>
                <a:gd name="T72" fmla="*/ 544 w 560"/>
                <a:gd name="T73" fmla="*/ 282 h 542"/>
                <a:gd name="T74" fmla="*/ 528 w 560"/>
                <a:gd name="T75" fmla="*/ 276 h 542"/>
                <a:gd name="T76" fmla="*/ 500 w 560"/>
                <a:gd name="T77" fmla="*/ 234 h 542"/>
                <a:gd name="T78" fmla="*/ 472 w 560"/>
                <a:gd name="T79" fmla="*/ 232 h 542"/>
                <a:gd name="T80" fmla="*/ 474 w 560"/>
                <a:gd name="T81" fmla="*/ 302 h 542"/>
                <a:gd name="T82" fmla="*/ 442 w 560"/>
                <a:gd name="T83" fmla="*/ 344 h 542"/>
                <a:gd name="T84" fmla="*/ 428 w 560"/>
                <a:gd name="T85" fmla="*/ 376 h 542"/>
                <a:gd name="T86" fmla="*/ 450 w 560"/>
                <a:gd name="T87" fmla="*/ 392 h 542"/>
                <a:gd name="T88" fmla="*/ 460 w 560"/>
                <a:gd name="T89" fmla="*/ 430 h 542"/>
                <a:gd name="T90" fmla="*/ 474 w 560"/>
                <a:gd name="T91" fmla="*/ 444 h 542"/>
                <a:gd name="T92" fmla="*/ 486 w 560"/>
                <a:gd name="T93" fmla="*/ 446 h 542"/>
                <a:gd name="T94" fmla="*/ 504 w 560"/>
                <a:gd name="T95" fmla="*/ 434 h 542"/>
                <a:gd name="T96" fmla="*/ 520 w 560"/>
                <a:gd name="T97" fmla="*/ 448 h 542"/>
                <a:gd name="T98" fmla="*/ 530 w 560"/>
                <a:gd name="T99" fmla="*/ 484 h 542"/>
                <a:gd name="T100" fmla="*/ 526 w 560"/>
                <a:gd name="T101" fmla="*/ 502 h 542"/>
                <a:gd name="T102" fmla="*/ 492 w 560"/>
                <a:gd name="T103" fmla="*/ 522 h 542"/>
                <a:gd name="T104" fmla="*/ 478 w 560"/>
                <a:gd name="T105" fmla="*/ 542 h 5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60" h="542">
                  <a:moveTo>
                    <a:pt x="478" y="542"/>
                  </a:moveTo>
                  <a:lnTo>
                    <a:pt x="478" y="542"/>
                  </a:lnTo>
                  <a:lnTo>
                    <a:pt x="434" y="536"/>
                  </a:lnTo>
                  <a:lnTo>
                    <a:pt x="400" y="518"/>
                  </a:lnTo>
                  <a:lnTo>
                    <a:pt x="376" y="518"/>
                  </a:lnTo>
                  <a:lnTo>
                    <a:pt x="360" y="516"/>
                  </a:lnTo>
                  <a:lnTo>
                    <a:pt x="346" y="512"/>
                  </a:lnTo>
                  <a:lnTo>
                    <a:pt x="334" y="502"/>
                  </a:lnTo>
                  <a:lnTo>
                    <a:pt x="316" y="476"/>
                  </a:lnTo>
                  <a:lnTo>
                    <a:pt x="282" y="454"/>
                  </a:lnTo>
                  <a:lnTo>
                    <a:pt x="162" y="452"/>
                  </a:lnTo>
                  <a:lnTo>
                    <a:pt x="116" y="434"/>
                  </a:lnTo>
                  <a:lnTo>
                    <a:pt x="96" y="424"/>
                  </a:lnTo>
                  <a:lnTo>
                    <a:pt x="90" y="418"/>
                  </a:lnTo>
                  <a:lnTo>
                    <a:pt x="84" y="412"/>
                  </a:lnTo>
                  <a:lnTo>
                    <a:pt x="74" y="406"/>
                  </a:lnTo>
                  <a:lnTo>
                    <a:pt x="68" y="398"/>
                  </a:lnTo>
                  <a:lnTo>
                    <a:pt x="60" y="386"/>
                  </a:lnTo>
                  <a:lnTo>
                    <a:pt x="58" y="370"/>
                  </a:lnTo>
                  <a:lnTo>
                    <a:pt x="54" y="356"/>
                  </a:lnTo>
                  <a:lnTo>
                    <a:pt x="42" y="332"/>
                  </a:lnTo>
                  <a:lnTo>
                    <a:pt x="18" y="292"/>
                  </a:lnTo>
                  <a:lnTo>
                    <a:pt x="2" y="246"/>
                  </a:lnTo>
                  <a:lnTo>
                    <a:pt x="0" y="208"/>
                  </a:lnTo>
                  <a:lnTo>
                    <a:pt x="14" y="206"/>
                  </a:lnTo>
                  <a:lnTo>
                    <a:pt x="26" y="198"/>
                  </a:lnTo>
                  <a:lnTo>
                    <a:pt x="40" y="190"/>
                  </a:lnTo>
                  <a:lnTo>
                    <a:pt x="50" y="182"/>
                  </a:lnTo>
                  <a:lnTo>
                    <a:pt x="58" y="176"/>
                  </a:lnTo>
                  <a:lnTo>
                    <a:pt x="68" y="172"/>
                  </a:lnTo>
                  <a:lnTo>
                    <a:pt x="86" y="170"/>
                  </a:lnTo>
                  <a:lnTo>
                    <a:pt x="104" y="164"/>
                  </a:lnTo>
                  <a:lnTo>
                    <a:pt x="120" y="156"/>
                  </a:lnTo>
                  <a:lnTo>
                    <a:pt x="138" y="144"/>
                  </a:lnTo>
                  <a:lnTo>
                    <a:pt x="154" y="142"/>
                  </a:lnTo>
                  <a:lnTo>
                    <a:pt x="172" y="138"/>
                  </a:lnTo>
                  <a:lnTo>
                    <a:pt x="208" y="128"/>
                  </a:lnTo>
                  <a:lnTo>
                    <a:pt x="222" y="118"/>
                  </a:lnTo>
                  <a:lnTo>
                    <a:pt x="234" y="106"/>
                  </a:lnTo>
                  <a:lnTo>
                    <a:pt x="258" y="82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78" y="54"/>
                  </a:lnTo>
                  <a:lnTo>
                    <a:pt x="280" y="44"/>
                  </a:lnTo>
                  <a:lnTo>
                    <a:pt x="284" y="20"/>
                  </a:lnTo>
                  <a:lnTo>
                    <a:pt x="284" y="0"/>
                  </a:lnTo>
                  <a:lnTo>
                    <a:pt x="338" y="12"/>
                  </a:lnTo>
                  <a:lnTo>
                    <a:pt x="414" y="12"/>
                  </a:lnTo>
                  <a:lnTo>
                    <a:pt x="428" y="32"/>
                  </a:lnTo>
                  <a:lnTo>
                    <a:pt x="436" y="38"/>
                  </a:lnTo>
                  <a:lnTo>
                    <a:pt x="442" y="50"/>
                  </a:lnTo>
                  <a:lnTo>
                    <a:pt x="444" y="58"/>
                  </a:lnTo>
                  <a:lnTo>
                    <a:pt x="444" y="66"/>
                  </a:lnTo>
                  <a:lnTo>
                    <a:pt x="442" y="74"/>
                  </a:lnTo>
                  <a:lnTo>
                    <a:pt x="438" y="82"/>
                  </a:lnTo>
                  <a:lnTo>
                    <a:pt x="426" y="88"/>
                  </a:lnTo>
                  <a:lnTo>
                    <a:pt x="418" y="96"/>
                  </a:lnTo>
                  <a:lnTo>
                    <a:pt x="412" y="104"/>
                  </a:lnTo>
                  <a:lnTo>
                    <a:pt x="408" y="118"/>
                  </a:lnTo>
                  <a:lnTo>
                    <a:pt x="402" y="120"/>
                  </a:lnTo>
                  <a:lnTo>
                    <a:pt x="396" y="122"/>
                  </a:lnTo>
                  <a:lnTo>
                    <a:pt x="396" y="130"/>
                  </a:lnTo>
                  <a:lnTo>
                    <a:pt x="432" y="156"/>
                  </a:lnTo>
                  <a:lnTo>
                    <a:pt x="434" y="162"/>
                  </a:lnTo>
                  <a:lnTo>
                    <a:pt x="448" y="174"/>
                  </a:lnTo>
                  <a:lnTo>
                    <a:pt x="456" y="180"/>
                  </a:lnTo>
                  <a:lnTo>
                    <a:pt x="466" y="186"/>
                  </a:lnTo>
                  <a:lnTo>
                    <a:pt x="476" y="192"/>
                  </a:lnTo>
                  <a:lnTo>
                    <a:pt x="488" y="194"/>
                  </a:lnTo>
                  <a:lnTo>
                    <a:pt x="498" y="192"/>
                  </a:lnTo>
                  <a:lnTo>
                    <a:pt x="510" y="186"/>
                  </a:lnTo>
                  <a:lnTo>
                    <a:pt x="516" y="188"/>
                  </a:lnTo>
                  <a:lnTo>
                    <a:pt x="520" y="192"/>
                  </a:lnTo>
                  <a:lnTo>
                    <a:pt x="532" y="204"/>
                  </a:lnTo>
                  <a:lnTo>
                    <a:pt x="560" y="226"/>
                  </a:lnTo>
                  <a:lnTo>
                    <a:pt x="558" y="234"/>
                  </a:lnTo>
                  <a:lnTo>
                    <a:pt x="556" y="240"/>
                  </a:lnTo>
                  <a:lnTo>
                    <a:pt x="554" y="244"/>
                  </a:lnTo>
                  <a:lnTo>
                    <a:pt x="550" y="256"/>
                  </a:lnTo>
                  <a:lnTo>
                    <a:pt x="548" y="270"/>
                  </a:lnTo>
                  <a:lnTo>
                    <a:pt x="544" y="282"/>
                  </a:lnTo>
                  <a:lnTo>
                    <a:pt x="528" y="276"/>
                  </a:lnTo>
                  <a:lnTo>
                    <a:pt x="514" y="256"/>
                  </a:lnTo>
                  <a:lnTo>
                    <a:pt x="504" y="240"/>
                  </a:lnTo>
                  <a:lnTo>
                    <a:pt x="500" y="234"/>
                  </a:lnTo>
                  <a:lnTo>
                    <a:pt x="492" y="232"/>
                  </a:lnTo>
                  <a:lnTo>
                    <a:pt x="484" y="230"/>
                  </a:lnTo>
                  <a:lnTo>
                    <a:pt x="472" y="232"/>
                  </a:lnTo>
                  <a:lnTo>
                    <a:pt x="474" y="302"/>
                  </a:lnTo>
                  <a:lnTo>
                    <a:pt x="466" y="316"/>
                  </a:lnTo>
                  <a:lnTo>
                    <a:pt x="454" y="330"/>
                  </a:lnTo>
                  <a:lnTo>
                    <a:pt x="442" y="344"/>
                  </a:lnTo>
                  <a:lnTo>
                    <a:pt x="428" y="354"/>
                  </a:lnTo>
                  <a:lnTo>
                    <a:pt x="428" y="376"/>
                  </a:lnTo>
                  <a:lnTo>
                    <a:pt x="436" y="384"/>
                  </a:lnTo>
                  <a:lnTo>
                    <a:pt x="450" y="392"/>
                  </a:lnTo>
                  <a:lnTo>
                    <a:pt x="460" y="430"/>
                  </a:lnTo>
                  <a:lnTo>
                    <a:pt x="462" y="434"/>
                  </a:lnTo>
                  <a:lnTo>
                    <a:pt x="466" y="438"/>
                  </a:lnTo>
                  <a:lnTo>
                    <a:pt x="474" y="444"/>
                  </a:lnTo>
                  <a:lnTo>
                    <a:pt x="480" y="446"/>
                  </a:lnTo>
                  <a:lnTo>
                    <a:pt x="486" y="446"/>
                  </a:lnTo>
                  <a:lnTo>
                    <a:pt x="492" y="440"/>
                  </a:lnTo>
                  <a:lnTo>
                    <a:pt x="498" y="436"/>
                  </a:lnTo>
                  <a:lnTo>
                    <a:pt x="504" y="434"/>
                  </a:lnTo>
                  <a:lnTo>
                    <a:pt x="514" y="436"/>
                  </a:lnTo>
                  <a:lnTo>
                    <a:pt x="520" y="448"/>
                  </a:lnTo>
                  <a:lnTo>
                    <a:pt x="526" y="464"/>
                  </a:lnTo>
                  <a:lnTo>
                    <a:pt x="528" y="474"/>
                  </a:lnTo>
                  <a:lnTo>
                    <a:pt x="530" y="484"/>
                  </a:lnTo>
                  <a:lnTo>
                    <a:pt x="530" y="492"/>
                  </a:lnTo>
                  <a:lnTo>
                    <a:pt x="526" y="502"/>
                  </a:lnTo>
                  <a:lnTo>
                    <a:pt x="516" y="504"/>
                  </a:lnTo>
                  <a:lnTo>
                    <a:pt x="506" y="510"/>
                  </a:lnTo>
                  <a:lnTo>
                    <a:pt x="492" y="522"/>
                  </a:lnTo>
                  <a:lnTo>
                    <a:pt x="478" y="54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1" name="Freeform 27"/>
            <p:cNvSpPr>
              <a:spLocks/>
            </p:cNvSpPr>
            <p:nvPr/>
          </p:nvSpPr>
          <p:spPr bwMode="auto">
            <a:xfrm>
              <a:off x="5026025" y="2933700"/>
              <a:ext cx="777875" cy="1409700"/>
            </a:xfrm>
            <a:custGeom>
              <a:avLst/>
              <a:gdLst>
                <a:gd name="T0" fmla="*/ 320 w 490"/>
                <a:gd name="T1" fmla="*/ 878 h 888"/>
                <a:gd name="T2" fmla="*/ 252 w 490"/>
                <a:gd name="T3" fmla="*/ 834 h 888"/>
                <a:gd name="T4" fmla="*/ 196 w 490"/>
                <a:gd name="T5" fmla="*/ 838 h 888"/>
                <a:gd name="T6" fmla="*/ 170 w 490"/>
                <a:gd name="T7" fmla="*/ 842 h 888"/>
                <a:gd name="T8" fmla="*/ 136 w 490"/>
                <a:gd name="T9" fmla="*/ 824 h 888"/>
                <a:gd name="T10" fmla="*/ 106 w 490"/>
                <a:gd name="T11" fmla="*/ 804 h 888"/>
                <a:gd name="T12" fmla="*/ 56 w 490"/>
                <a:gd name="T13" fmla="*/ 800 h 888"/>
                <a:gd name="T14" fmla="*/ 12 w 490"/>
                <a:gd name="T15" fmla="*/ 776 h 888"/>
                <a:gd name="T16" fmla="*/ 20 w 490"/>
                <a:gd name="T17" fmla="*/ 744 h 888"/>
                <a:gd name="T18" fmla="*/ 8 w 490"/>
                <a:gd name="T19" fmla="*/ 726 h 888"/>
                <a:gd name="T20" fmla="*/ 0 w 490"/>
                <a:gd name="T21" fmla="*/ 706 h 888"/>
                <a:gd name="T22" fmla="*/ 62 w 490"/>
                <a:gd name="T23" fmla="*/ 696 h 888"/>
                <a:gd name="T24" fmla="*/ 66 w 490"/>
                <a:gd name="T25" fmla="*/ 648 h 888"/>
                <a:gd name="T26" fmla="*/ 52 w 490"/>
                <a:gd name="T27" fmla="*/ 602 h 888"/>
                <a:gd name="T28" fmla="*/ 56 w 490"/>
                <a:gd name="T29" fmla="*/ 536 h 888"/>
                <a:gd name="T30" fmla="*/ 104 w 490"/>
                <a:gd name="T31" fmla="*/ 530 h 888"/>
                <a:gd name="T32" fmla="*/ 168 w 490"/>
                <a:gd name="T33" fmla="*/ 548 h 888"/>
                <a:gd name="T34" fmla="*/ 172 w 490"/>
                <a:gd name="T35" fmla="*/ 504 h 888"/>
                <a:gd name="T36" fmla="*/ 190 w 490"/>
                <a:gd name="T37" fmla="*/ 494 h 888"/>
                <a:gd name="T38" fmla="*/ 214 w 490"/>
                <a:gd name="T39" fmla="*/ 500 h 888"/>
                <a:gd name="T40" fmla="*/ 248 w 490"/>
                <a:gd name="T41" fmla="*/ 478 h 888"/>
                <a:gd name="T42" fmla="*/ 246 w 490"/>
                <a:gd name="T43" fmla="*/ 416 h 888"/>
                <a:gd name="T44" fmla="*/ 256 w 490"/>
                <a:gd name="T45" fmla="*/ 384 h 888"/>
                <a:gd name="T46" fmla="*/ 240 w 490"/>
                <a:gd name="T47" fmla="*/ 362 h 888"/>
                <a:gd name="T48" fmla="*/ 196 w 490"/>
                <a:gd name="T49" fmla="*/ 334 h 888"/>
                <a:gd name="T50" fmla="*/ 152 w 490"/>
                <a:gd name="T51" fmla="*/ 318 h 888"/>
                <a:gd name="T52" fmla="*/ 126 w 490"/>
                <a:gd name="T53" fmla="*/ 296 h 888"/>
                <a:gd name="T54" fmla="*/ 130 w 490"/>
                <a:gd name="T55" fmla="*/ 244 h 888"/>
                <a:gd name="T56" fmla="*/ 148 w 490"/>
                <a:gd name="T57" fmla="*/ 222 h 888"/>
                <a:gd name="T58" fmla="*/ 184 w 490"/>
                <a:gd name="T59" fmla="*/ 226 h 888"/>
                <a:gd name="T60" fmla="*/ 270 w 490"/>
                <a:gd name="T61" fmla="*/ 220 h 888"/>
                <a:gd name="T62" fmla="*/ 278 w 490"/>
                <a:gd name="T63" fmla="*/ 162 h 888"/>
                <a:gd name="T64" fmla="*/ 280 w 490"/>
                <a:gd name="T65" fmla="*/ 130 h 888"/>
                <a:gd name="T66" fmla="*/ 304 w 490"/>
                <a:gd name="T67" fmla="*/ 104 h 888"/>
                <a:gd name="T68" fmla="*/ 364 w 490"/>
                <a:gd name="T69" fmla="*/ 38 h 888"/>
                <a:gd name="T70" fmla="*/ 404 w 490"/>
                <a:gd name="T71" fmla="*/ 28 h 888"/>
                <a:gd name="T72" fmla="*/ 416 w 490"/>
                <a:gd name="T73" fmla="*/ 22 h 888"/>
                <a:gd name="T74" fmla="*/ 440 w 490"/>
                <a:gd name="T75" fmla="*/ 2 h 888"/>
                <a:gd name="T76" fmla="*/ 462 w 490"/>
                <a:gd name="T77" fmla="*/ 20 h 888"/>
                <a:gd name="T78" fmla="*/ 452 w 490"/>
                <a:gd name="T79" fmla="*/ 52 h 888"/>
                <a:gd name="T80" fmla="*/ 438 w 490"/>
                <a:gd name="T81" fmla="*/ 108 h 888"/>
                <a:gd name="T82" fmla="*/ 422 w 490"/>
                <a:gd name="T83" fmla="*/ 138 h 888"/>
                <a:gd name="T84" fmla="*/ 430 w 490"/>
                <a:gd name="T85" fmla="*/ 228 h 888"/>
                <a:gd name="T86" fmla="*/ 408 w 490"/>
                <a:gd name="T87" fmla="*/ 284 h 888"/>
                <a:gd name="T88" fmla="*/ 398 w 490"/>
                <a:gd name="T89" fmla="*/ 384 h 888"/>
                <a:gd name="T90" fmla="*/ 418 w 490"/>
                <a:gd name="T91" fmla="*/ 454 h 888"/>
                <a:gd name="T92" fmla="*/ 412 w 490"/>
                <a:gd name="T93" fmla="*/ 526 h 888"/>
                <a:gd name="T94" fmla="*/ 428 w 490"/>
                <a:gd name="T95" fmla="*/ 556 h 888"/>
                <a:gd name="T96" fmla="*/ 432 w 490"/>
                <a:gd name="T97" fmla="*/ 600 h 888"/>
                <a:gd name="T98" fmla="*/ 476 w 490"/>
                <a:gd name="T99" fmla="*/ 690 h 888"/>
                <a:gd name="T100" fmla="*/ 462 w 490"/>
                <a:gd name="T101" fmla="*/ 726 h 888"/>
                <a:gd name="T102" fmla="*/ 362 w 490"/>
                <a:gd name="T103" fmla="*/ 728 h 888"/>
                <a:gd name="T104" fmla="*/ 354 w 490"/>
                <a:gd name="T105" fmla="*/ 744 h 888"/>
                <a:gd name="T106" fmla="*/ 398 w 490"/>
                <a:gd name="T107" fmla="*/ 792 h 888"/>
                <a:gd name="T108" fmla="*/ 350 w 490"/>
                <a:gd name="T109" fmla="*/ 828 h 888"/>
                <a:gd name="T110" fmla="*/ 344 w 490"/>
                <a:gd name="T111" fmla="*/ 888 h 8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90" h="888">
                  <a:moveTo>
                    <a:pt x="344" y="888"/>
                  </a:moveTo>
                  <a:lnTo>
                    <a:pt x="344" y="888"/>
                  </a:lnTo>
                  <a:lnTo>
                    <a:pt x="330" y="884"/>
                  </a:lnTo>
                  <a:lnTo>
                    <a:pt x="320" y="878"/>
                  </a:lnTo>
                  <a:lnTo>
                    <a:pt x="304" y="866"/>
                  </a:lnTo>
                  <a:lnTo>
                    <a:pt x="278" y="842"/>
                  </a:lnTo>
                  <a:lnTo>
                    <a:pt x="252" y="834"/>
                  </a:lnTo>
                  <a:lnTo>
                    <a:pt x="232" y="834"/>
                  </a:lnTo>
                  <a:lnTo>
                    <a:pt x="214" y="834"/>
                  </a:lnTo>
                  <a:lnTo>
                    <a:pt x="196" y="838"/>
                  </a:lnTo>
                  <a:lnTo>
                    <a:pt x="188" y="840"/>
                  </a:lnTo>
                  <a:lnTo>
                    <a:pt x="180" y="844"/>
                  </a:lnTo>
                  <a:lnTo>
                    <a:pt x="170" y="842"/>
                  </a:lnTo>
                  <a:lnTo>
                    <a:pt x="160" y="836"/>
                  </a:lnTo>
                  <a:lnTo>
                    <a:pt x="146" y="826"/>
                  </a:lnTo>
                  <a:lnTo>
                    <a:pt x="136" y="824"/>
                  </a:lnTo>
                  <a:lnTo>
                    <a:pt x="128" y="822"/>
                  </a:lnTo>
                  <a:lnTo>
                    <a:pt x="120" y="818"/>
                  </a:lnTo>
                  <a:lnTo>
                    <a:pt x="114" y="814"/>
                  </a:lnTo>
                  <a:lnTo>
                    <a:pt x="106" y="804"/>
                  </a:lnTo>
                  <a:lnTo>
                    <a:pt x="102" y="802"/>
                  </a:lnTo>
                  <a:lnTo>
                    <a:pt x="98" y="800"/>
                  </a:lnTo>
                  <a:lnTo>
                    <a:pt x="56" y="800"/>
                  </a:lnTo>
                  <a:lnTo>
                    <a:pt x="12" y="784"/>
                  </a:lnTo>
                  <a:lnTo>
                    <a:pt x="12" y="776"/>
                  </a:lnTo>
                  <a:lnTo>
                    <a:pt x="14" y="770"/>
                  </a:lnTo>
                  <a:lnTo>
                    <a:pt x="20" y="758"/>
                  </a:lnTo>
                  <a:lnTo>
                    <a:pt x="20" y="744"/>
                  </a:lnTo>
                  <a:lnTo>
                    <a:pt x="18" y="734"/>
                  </a:lnTo>
                  <a:lnTo>
                    <a:pt x="14" y="728"/>
                  </a:lnTo>
                  <a:lnTo>
                    <a:pt x="8" y="726"/>
                  </a:lnTo>
                  <a:lnTo>
                    <a:pt x="2" y="718"/>
                  </a:lnTo>
                  <a:lnTo>
                    <a:pt x="0" y="714"/>
                  </a:lnTo>
                  <a:lnTo>
                    <a:pt x="0" y="708"/>
                  </a:lnTo>
                  <a:lnTo>
                    <a:pt x="0" y="706"/>
                  </a:lnTo>
                  <a:lnTo>
                    <a:pt x="58" y="704"/>
                  </a:lnTo>
                  <a:lnTo>
                    <a:pt x="62" y="696"/>
                  </a:lnTo>
                  <a:lnTo>
                    <a:pt x="66" y="686"/>
                  </a:lnTo>
                  <a:lnTo>
                    <a:pt x="66" y="676"/>
                  </a:lnTo>
                  <a:lnTo>
                    <a:pt x="68" y="666"/>
                  </a:lnTo>
                  <a:lnTo>
                    <a:pt x="66" y="648"/>
                  </a:lnTo>
                  <a:lnTo>
                    <a:pt x="64" y="632"/>
                  </a:lnTo>
                  <a:lnTo>
                    <a:pt x="52" y="602"/>
                  </a:lnTo>
                  <a:lnTo>
                    <a:pt x="46" y="564"/>
                  </a:lnTo>
                  <a:lnTo>
                    <a:pt x="46" y="550"/>
                  </a:lnTo>
                  <a:lnTo>
                    <a:pt x="50" y="542"/>
                  </a:lnTo>
                  <a:lnTo>
                    <a:pt x="56" y="536"/>
                  </a:lnTo>
                  <a:lnTo>
                    <a:pt x="68" y="532"/>
                  </a:lnTo>
                  <a:lnTo>
                    <a:pt x="84" y="530"/>
                  </a:lnTo>
                  <a:lnTo>
                    <a:pt x="104" y="530"/>
                  </a:lnTo>
                  <a:lnTo>
                    <a:pt x="150" y="552"/>
                  </a:lnTo>
                  <a:lnTo>
                    <a:pt x="162" y="550"/>
                  </a:lnTo>
                  <a:lnTo>
                    <a:pt x="168" y="548"/>
                  </a:lnTo>
                  <a:lnTo>
                    <a:pt x="172" y="546"/>
                  </a:lnTo>
                  <a:lnTo>
                    <a:pt x="172" y="504"/>
                  </a:lnTo>
                  <a:lnTo>
                    <a:pt x="174" y="500"/>
                  </a:lnTo>
                  <a:lnTo>
                    <a:pt x="178" y="496"/>
                  </a:lnTo>
                  <a:lnTo>
                    <a:pt x="182" y="494"/>
                  </a:lnTo>
                  <a:lnTo>
                    <a:pt x="190" y="494"/>
                  </a:lnTo>
                  <a:lnTo>
                    <a:pt x="204" y="494"/>
                  </a:lnTo>
                  <a:lnTo>
                    <a:pt x="210" y="496"/>
                  </a:lnTo>
                  <a:lnTo>
                    <a:pt x="214" y="500"/>
                  </a:lnTo>
                  <a:lnTo>
                    <a:pt x="242" y="500"/>
                  </a:lnTo>
                  <a:lnTo>
                    <a:pt x="246" y="490"/>
                  </a:lnTo>
                  <a:lnTo>
                    <a:pt x="248" y="478"/>
                  </a:lnTo>
                  <a:lnTo>
                    <a:pt x="250" y="454"/>
                  </a:lnTo>
                  <a:lnTo>
                    <a:pt x="250" y="432"/>
                  </a:lnTo>
                  <a:lnTo>
                    <a:pt x="248" y="424"/>
                  </a:lnTo>
                  <a:lnTo>
                    <a:pt x="246" y="416"/>
                  </a:lnTo>
                  <a:lnTo>
                    <a:pt x="248" y="404"/>
                  </a:lnTo>
                  <a:lnTo>
                    <a:pt x="250" y="396"/>
                  </a:lnTo>
                  <a:lnTo>
                    <a:pt x="256" y="384"/>
                  </a:lnTo>
                  <a:lnTo>
                    <a:pt x="256" y="364"/>
                  </a:lnTo>
                  <a:lnTo>
                    <a:pt x="240" y="362"/>
                  </a:lnTo>
                  <a:lnTo>
                    <a:pt x="224" y="352"/>
                  </a:lnTo>
                  <a:lnTo>
                    <a:pt x="210" y="342"/>
                  </a:lnTo>
                  <a:lnTo>
                    <a:pt x="196" y="334"/>
                  </a:lnTo>
                  <a:lnTo>
                    <a:pt x="188" y="328"/>
                  </a:lnTo>
                  <a:lnTo>
                    <a:pt x="170" y="324"/>
                  </a:lnTo>
                  <a:lnTo>
                    <a:pt x="152" y="318"/>
                  </a:lnTo>
                  <a:lnTo>
                    <a:pt x="136" y="312"/>
                  </a:lnTo>
                  <a:lnTo>
                    <a:pt x="126" y="306"/>
                  </a:lnTo>
                  <a:lnTo>
                    <a:pt x="126" y="296"/>
                  </a:lnTo>
                  <a:lnTo>
                    <a:pt x="128" y="290"/>
                  </a:lnTo>
                  <a:lnTo>
                    <a:pt x="136" y="280"/>
                  </a:lnTo>
                  <a:lnTo>
                    <a:pt x="130" y="244"/>
                  </a:lnTo>
                  <a:lnTo>
                    <a:pt x="134" y="242"/>
                  </a:lnTo>
                  <a:lnTo>
                    <a:pt x="140" y="236"/>
                  </a:lnTo>
                  <a:lnTo>
                    <a:pt x="148" y="222"/>
                  </a:lnTo>
                  <a:lnTo>
                    <a:pt x="162" y="222"/>
                  </a:lnTo>
                  <a:lnTo>
                    <a:pt x="172" y="222"/>
                  </a:lnTo>
                  <a:lnTo>
                    <a:pt x="184" y="226"/>
                  </a:lnTo>
                  <a:lnTo>
                    <a:pt x="264" y="230"/>
                  </a:lnTo>
                  <a:lnTo>
                    <a:pt x="270" y="220"/>
                  </a:lnTo>
                  <a:lnTo>
                    <a:pt x="276" y="210"/>
                  </a:lnTo>
                  <a:lnTo>
                    <a:pt x="278" y="198"/>
                  </a:lnTo>
                  <a:lnTo>
                    <a:pt x="280" y="186"/>
                  </a:lnTo>
                  <a:lnTo>
                    <a:pt x="278" y="162"/>
                  </a:lnTo>
                  <a:lnTo>
                    <a:pt x="278" y="144"/>
                  </a:lnTo>
                  <a:lnTo>
                    <a:pt x="278" y="136"/>
                  </a:lnTo>
                  <a:lnTo>
                    <a:pt x="280" y="130"/>
                  </a:lnTo>
                  <a:lnTo>
                    <a:pt x="282" y="124"/>
                  </a:lnTo>
                  <a:lnTo>
                    <a:pt x="286" y="120"/>
                  </a:lnTo>
                  <a:lnTo>
                    <a:pt x="294" y="114"/>
                  </a:lnTo>
                  <a:lnTo>
                    <a:pt x="304" y="104"/>
                  </a:lnTo>
                  <a:lnTo>
                    <a:pt x="334" y="60"/>
                  </a:lnTo>
                  <a:lnTo>
                    <a:pt x="364" y="38"/>
                  </a:lnTo>
                  <a:lnTo>
                    <a:pt x="382" y="12"/>
                  </a:lnTo>
                  <a:lnTo>
                    <a:pt x="404" y="28"/>
                  </a:lnTo>
                  <a:lnTo>
                    <a:pt x="410" y="28"/>
                  </a:lnTo>
                  <a:lnTo>
                    <a:pt x="416" y="22"/>
                  </a:lnTo>
                  <a:lnTo>
                    <a:pt x="422" y="16"/>
                  </a:lnTo>
                  <a:lnTo>
                    <a:pt x="430" y="0"/>
                  </a:lnTo>
                  <a:lnTo>
                    <a:pt x="440" y="2"/>
                  </a:lnTo>
                  <a:lnTo>
                    <a:pt x="450" y="4"/>
                  </a:lnTo>
                  <a:lnTo>
                    <a:pt x="456" y="8"/>
                  </a:lnTo>
                  <a:lnTo>
                    <a:pt x="460" y="12"/>
                  </a:lnTo>
                  <a:lnTo>
                    <a:pt x="462" y="20"/>
                  </a:lnTo>
                  <a:lnTo>
                    <a:pt x="464" y="28"/>
                  </a:lnTo>
                  <a:lnTo>
                    <a:pt x="452" y="52"/>
                  </a:lnTo>
                  <a:lnTo>
                    <a:pt x="450" y="72"/>
                  </a:lnTo>
                  <a:lnTo>
                    <a:pt x="446" y="90"/>
                  </a:lnTo>
                  <a:lnTo>
                    <a:pt x="444" y="100"/>
                  </a:lnTo>
                  <a:lnTo>
                    <a:pt x="438" y="108"/>
                  </a:lnTo>
                  <a:lnTo>
                    <a:pt x="432" y="118"/>
                  </a:lnTo>
                  <a:lnTo>
                    <a:pt x="424" y="126"/>
                  </a:lnTo>
                  <a:lnTo>
                    <a:pt x="422" y="138"/>
                  </a:lnTo>
                  <a:lnTo>
                    <a:pt x="420" y="150"/>
                  </a:lnTo>
                  <a:lnTo>
                    <a:pt x="422" y="174"/>
                  </a:lnTo>
                  <a:lnTo>
                    <a:pt x="430" y="228"/>
                  </a:lnTo>
                  <a:lnTo>
                    <a:pt x="430" y="238"/>
                  </a:lnTo>
                  <a:lnTo>
                    <a:pt x="428" y="246"/>
                  </a:lnTo>
                  <a:lnTo>
                    <a:pt x="420" y="266"/>
                  </a:lnTo>
                  <a:lnTo>
                    <a:pt x="408" y="284"/>
                  </a:lnTo>
                  <a:lnTo>
                    <a:pt x="398" y="300"/>
                  </a:lnTo>
                  <a:lnTo>
                    <a:pt x="398" y="384"/>
                  </a:lnTo>
                  <a:lnTo>
                    <a:pt x="412" y="416"/>
                  </a:lnTo>
                  <a:lnTo>
                    <a:pt x="416" y="434"/>
                  </a:lnTo>
                  <a:lnTo>
                    <a:pt x="418" y="454"/>
                  </a:lnTo>
                  <a:lnTo>
                    <a:pt x="414" y="472"/>
                  </a:lnTo>
                  <a:lnTo>
                    <a:pt x="410" y="492"/>
                  </a:lnTo>
                  <a:lnTo>
                    <a:pt x="410" y="514"/>
                  </a:lnTo>
                  <a:lnTo>
                    <a:pt x="412" y="526"/>
                  </a:lnTo>
                  <a:lnTo>
                    <a:pt x="414" y="538"/>
                  </a:lnTo>
                  <a:lnTo>
                    <a:pt x="422" y="548"/>
                  </a:lnTo>
                  <a:lnTo>
                    <a:pt x="428" y="556"/>
                  </a:lnTo>
                  <a:lnTo>
                    <a:pt x="434" y="568"/>
                  </a:lnTo>
                  <a:lnTo>
                    <a:pt x="432" y="600"/>
                  </a:lnTo>
                  <a:lnTo>
                    <a:pt x="456" y="660"/>
                  </a:lnTo>
                  <a:lnTo>
                    <a:pt x="466" y="674"/>
                  </a:lnTo>
                  <a:lnTo>
                    <a:pt x="476" y="690"/>
                  </a:lnTo>
                  <a:lnTo>
                    <a:pt x="484" y="710"/>
                  </a:lnTo>
                  <a:lnTo>
                    <a:pt x="490" y="732"/>
                  </a:lnTo>
                  <a:lnTo>
                    <a:pt x="462" y="726"/>
                  </a:lnTo>
                  <a:lnTo>
                    <a:pt x="404" y="726"/>
                  </a:lnTo>
                  <a:lnTo>
                    <a:pt x="372" y="728"/>
                  </a:lnTo>
                  <a:lnTo>
                    <a:pt x="362" y="728"/>
                  </a:lnTo>
                  <a:lnTo>
                    <a:pt x="356" y="732"/>
                  </a:lnTo>
                  <a:lnTo>
                    <a:pt x="354" y="744"/>
                  </a:lnTo>
                  <a:lnTo>
                    <a:pt x="394" y="776"/>
                  </a:lnTo>
                  <a:lnTo>
                    <a:pt x="398" y="792"/>
                  </a:lnTo>
                  <a:lnTo>
                    <a:pt x="382" y="798"/>
                  </a:lnTo>
                  <a:lnTo>
                    <a:pt x="370" y="806"/>
                  </a:lnTo>
                  <a:lnTo>
                    <a:pt x="360" y="816"/>
                  </a:lnTo>
                  <a:lnTo>
                    <a:pt x="350" y="828"/>
                  </a:lnTo>
                  <a:lnTo>
                    <a:pt x="350" y="888"/>
                  </a:lnTo>
                  <a:lnTo>
                    <a:pt x="344" y="8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2" name="Freeform 28"/>
            <p:cNvSpPr>
              <a:spLocks/>
            </p:cNvSpPr>
            <p:nvPr/>
          </p:nvSpPr>
          <p:spPr bwMode="auto">
            <a:xfrm>
              <a:off x="2622550" y="2911475"/>
              <a:ext cx="1962149" cy="1428750"/>
            </a:xfrm>
            <a:custGeom>
              <a:avLst/>
              <a:gdLst>
                <a:gd name="T0" fmla="*/ 494 w 1236"/>
                <a:gd name="T1" fmla="*/ 798 h 900"/>
                <a:gd name="T2" fmla="*/ 430 w 1236"/>
                <a:gd name="T3" fmla="*/ 762 h 900"/>
                <a:gd name="T4" fmla="*/ 278 w 1236"/>
                <a:gd name="T5" fmla="*/ 748 h 900"/>
                <a:gd name="T6" fmla="*/ 176 w 1236"/>
                <a:gd name="T7" fmla="*/ 704 h 900"/>
                <a:gd name="T8" fmla="*/ 148 w 1236"/>
                <a:gd name="T9" fmla="*/ 670 h 900"/>
                <a:gd name="T10" fmla="*/ 70 w 1236"/>
                <a:gd name="T11" fmla="*/ 640 h 900"/>
                <a:gd name="T12" fmla="*/ 24 w 1236"/>
                <a:gd name="T13" fmla="*/ 596 h 900"/>
                <a:gd name="T14" fmla="*/ 0 w 1236"/>
                <a:gd name="T15" fmla="*/ 412 h 900"/>
                <a:gd name="T16" fmla="*/ 16 w 1236"/>
                <a:gd name="T17" fmla="*/ 340 h 900"/>
                <a:gd name="T18" fmla="*/ 26 w 1236"/>
                <a:gd name="T19" fmla="*/ 328 h 900"/>
                <a:gd name="T20" fmla="*/ 52 w 1236"/>
                <a:gd name="T21" fmla="*/ 314 h 900"/>
                <a:gd name="T22" fmla="*/ 98 w 1236"/>
                <a:gd name="T23" fmla="*/ 336 h 900"/>
                <a:gd name="T24" fmla="*/ 150 w 1236"/>
                <a:gd name="T25" fmla="*/ 336 h 900"/>
                <a:gd name="T26" fmla="*/ 138 w 1236"/>
                <a:gd name="T27" fmla="*/ 274 h 900"/>
                <a:gd name="T28" fmla="*/ 168 w 1236"/>
                <a:gd name="T29" fmla="*/ 236 h 900"/>
                <a:gd name="T30" fmla="*/ 186 w 1236"/>
                <a:gd name="T31" fmla="*/ 192 h 900"/>
                <a:gd name="T32" fmla="*/ 152 w 1236"/>
                <a:gd name="T33" fmla="*/ 150 h 900"/>
                <a:gd name="T34" fmla="*/ 120 w 1236"/>
                <a:gd name="T35" fmla="*/ 120 h 900"/>
                <a:gd name="T36" fmla="*/ 118 w 1236"/>
                <a:gd name="T37" fmla="*/ 92 h 900"/>
                <a:gd name="T38" fmla="*/ 104 w 1236"/>
                <a:gd name="T39" fmla="*/ 58 h 900"/>
                <a:gd name="T40" fmla="*/ 234 w 1236"/>
                <a:gd name="T41" fmla="*/ 42 h 900"/>
                <a:gd name="T42" fmla="*/ 340 w 1236"/>
                <a:gd name="T43" fmla="*/ 4 h 900"/>
                <a:gd name="T44" fmla="*/ 430 w 1236"/>
                <a:gd name="T45" fmla="*/ 8 h 900"/>
                <a:gd name="T46" fmla="*/ 526 w 1236"/>
                <a:gd name="T47" fmla="*/ 22 h 900"/>
                <a:gd name="T48" fmla="*/ 654 w 1236"/>
                <a:gd name="T49" fmla="*/ 114 h 900"/>
                <a:gd name="T50" fmla="*/ 720 w 1236"/>
                <a:gd name="T51" fmla="*/ 110 h 900"/>
                <a:gd name="T52" fmla="*/ 720 w 1236"/>
                <a:gd name="T53" fmla="*/ 56 h 900"/>
                <a:gd name="T54" fmla="*/ 792 w 1236"/>
                <a:gd name="T55" fmla="*/ 72 h 900"/>
                <a:gd name="T56" fmla="*/ 930 w 1236"/>
                <a:gd name="T57" fmla="*/ 128 h 900"/>
                <a:gd name="T58" fmla="*/ 952 w 1236"/>
                <a:gd name="T59" fmla="*/ 142 h 900"/>
                <a:gd name="T60" fmla="*/ 1088 w 1236"/>
                <a:gd name="T61" fmla="*/ 224 h 900"/>
                <a:gd name="T62" fmla="*/ 1174 w 1236"/>
                <a:gd name="T63" fmla="*/ 250 h 900"/>
                <a:gd name="T64" fmla="*/ 1216 w 1236"/>
                <a:gd name="T65" fmla="*/ 368 h 900"/>
                <a:gd name="T66" fmla="*/ 1236 w 1236"/>
                <a:gd name="T67" fmla="*/ 452 h 900"/>
                <a:gd name="T68" fmla="*/ 1184 w 1236"/>
                <a:gd name="T69" fmla="*/ 496 h 900"/>
                <a:gd name="T70" fmla="*/ 1120 w 1236"/>
                <a:gd name="T71" fmla="*/ 584 h 900"/>
                <a:gd name="T72" fmla="*/ 1144 w 1236"/>
                <a:gd name="T73" fmla="*/ 626 h 900"/>
                <a:gd name="T74" fmla="*/ 1086 w 1236"/>
                <a:gd name="T75" fmla="*/ 606 h 900"/>
                <a:gd name="T76" fmla="*/ 1030 w 1236"/>
                <a:gd name="T77" fmla="*/ 642 h 900"/>
                <a:gd name="T78" fmla="*/ 1064 w 1236"/>
                <a:gd name="T79" fmla="*/ 694 h 900"/>
                <a:gd name="T80" fmla="*/ 1076 w 1236"/>
                <a:gd name="T81" fmla="*/ 792 h 900"/>
                <a:gd name="T82" fmla="*/ 1034 w 1236"/>
                <a:gd name="T83" fmla="*/ 804 h 900"/>
                <a:gd name="T84" fmla="*/ 996 w 1236"/>
                <a:gd name="T85" fmla="*/ 806 h 900"/>
                <a:gd name="T86" fmla="*/ 956 w 1236"/>
                <a:gd name="T87" fmla="*/ 788 h 900"/>
                <a:gd name="T88" fmla="*/ 920 w 1236"/>
                <a:gd name="T89" fmla="*/ 800 h 900"/>
                <a:gd name="T90" fmla="*/ 878 w 1236"/>
                <a:gd name="T91" fmla="*/ 780 h 900"/>
                <a:gd name="T92" fmla="*/ 828 w 1236"/>
                <a:gd name="T93" fmla="*/ 698 h 900"/>
                <a:gd name="T94" fmla="*/ 778 w 1236"/>
                <a:gd name="T95" fmla="*/ 654 h 900"/>
                <a:gd name="T96" fmla="*/ 700 w 1236"/>
                <a:gd name="T97" fmla="*/ 662 h 900"/>
                <a:gd name="T98" fmla="*/ 722 w 1236"/>
                <a:gd name="T99" fmla="*/ 746 h 900"/>
                <a:gd name="T100" fmla="*/ 694 w 1236"/>
                <a:gd name="T101" fmla="*/ 796 h 900"/>
                <a:gd name="T102" fmla="*/ 664 w 1236"/>
                <a:gd name="T103" fmla="*/ 862 h 900"/>
                <a:gd name="T104" fmla="*/ 634 w 1236"/>
                <a:gd name="T105" fmla="*/ 886 h 900"/>
                <a:gd name="T106" fmla="*/ 604 w 1236"/>
                <a:gd name="T107" fmla="*/ 884 h 900"/>
                <a:gd name="T108" fmla="*/ 568 w 1236"/>
                <a:gd name="T109" fmla="*/ 880 h 9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36" h="900">
                  <a:moveTo>
                    <a:pt x="552" y="900"/>
                  </a:moveTo>
                  <a:lnTo>
                    <a:pt x="552" y="900"/>
                  </a:lnTo>
                  <a:lnTo>
                    <a:pt x="522" y="874"/>
                  </a:lnTo>
                  <a:lnTo>
                    <a:pt x="510" y="834"/>
                  </a:lnTo>
                  <a:lnTo>
                    <a:pt x="494" y="798"/>
                  </a:lnTo>
                  <a:lnTo>
                    <a:pt x="486" y="790"/>
                  </a:lnTo>
                  <a:lnTo>
                    <a:pt x="478" y="782"/>
                  </a:lnTo>
                  <a:lnTo>
                    <a:pt x="460" y="772"/>
                  </a:lnTo>
                  <a:lnTo>
                    <a:pt x="444" y="766"/>
                  </a:lnTo>
                  <a:lnTo>
                    <a:pt x="430" y="762"/>
                  </a:lnTo>
                  <a:lnTo>
                    <a:pt x="322" y="764"/>
                  </a:lnTo>
                  <a:lnTo>
                    <a:pt x="310" y="762"/>
                  </a:lnTo>
                  <a:lnTo>
                    <a:pt x="298" y="758"/>
                  </a:lnTo>
                  <a:lnTo>
                    <a:pt x="278" y="748"/>
                  </a:lnTo>
                  <a:lnTo>
                    <a:pt x="262" y="736"/>
                  </a:lnTo>
                  <a:lnTo>
                    <a:pt x="248" y="724"/>
                  </a:lnTo>
                  <a:lnTo>
                    <a:pt x="220" y="720"/>
                  </a:lnTo>
                  <a:lnTo>
                    <a:pt x="198" y="712"/>
                  </a:lnTo>
                  <a:lnTo>
                    <a:pt x="176" y="704"/>
                  </a:lnTo>
                  <a:lnTo>
                    <a:pt x="158" y="692"/>
                  </a:lnTo>
                  <a:lnTo>
                    <a:pt x="156" y="686"/>
                  </a:lnTo>
                  <a:lnTo>
                    <a:pt x="154" y="680"/>
                  </a:lnTo>
                  <a:lnTo>
                    <a:pt x="148" y="670"/>
                  </a:lnTo>
                  <a:lnTo>
                    <a:pt x="138" y="662"/>
                  </a:lnTo>
                  <a:lnTo>
                    <a:pt x="118" y="658"/>
                  </a:lnTo>
                  <a:lnTo>
                    <a:pt x="100" y="654"/>
                  </a:lnTo>
                  <a:lnTo>
                    <a:pt x="84" y="648"/>
                  </a:lnTo>
                  <a:lnTo>
                    <a:pt x="70" y="640"/>
                  </a:lnTo>
                  <a:lnTo>
                    <a:pt x="62" y="638"/>
                  </a:lnTo>
                  <a:lnTo>
                    <a:pt x="54" y="634"/>
                  </a:lnTo>
                  <a:lnTo>
                    <a:pt x="42" y="624"/>
                  </a:lnTo>
                  <a:lnTo>
                    <a:pt x="32" y="610"/>
                  </a:lnTo>
                  <a:lnTo>
                    <a:pt x="24" y="596"/>
                  </a:lnTo>
                  <a:lnTo>
                    <a:pt x="18" y="580"/>
                  </a:lnTo>
                  <a:lnTo>
                    <a:pt x="12" y="566"/>
                  </a:lnTo>
                  <a:lnTo>
                    <a:pt x="6" y="542"/>
                  </a:lnTo>
                  <a:lnTo>
                    <a:pt x="0" y="412"/>
                  </a:lnTo>
                  <a:lnTo>
                    <a:pt x="14" y="388"/>
                  </a:lnTo>
                  <a:lnTo>
                    <a:pt x="18" y="376"/>
                  </a:lnTo>
                  <a:lnTo>
                    <a:pt x="22" y="366"/>
                  </a:lnTo>
                  <a:lnTo>
                    <a:pt x="20" y="352"/>
                  </a:lnTo>
                  <a:lnTo>
                    <a:pt x="16" y="340"/>
                  </a:lnTo>
                  <a:lnTo>
                    <a:pt x="12" y="332"/>
                  </a:lnTo>
                  <a:lnTo>
                    <a:pt x="10" y="328"/>
                  </a:lnTo>
                  <a:lnTo>
                    <a:pt x="22" y="326"/>
                  </a:lnTo>
                  <a:lnTo>
                    <a:pt x="26" y="328"/>
                  </a:lnTo>
                  <a:lnTo>
                    <a:pt x="32" y="330"/>
                  </a:lnTo>
                  <a:lnTo>
                    <a:pt x="42" y="330"/>
                  </a:lnTo>
                  <a:lnTo>
                    <a:pt x="50" y="320"/>
                  </a:lnTo>
                  <a:lnTo>
                    <a:pt x="52" y="314"/>
                  </a:lnTo>
                  <a:lnTo>
                    <a:pt x="60" y="312"/>
                  </a:lnTo>
                  <a:lnTo>
                    <a:pt x="66" y="312"/>
                  </a:lnTo>
                  <a:lnTo>
                    <a:pt x="72" y="316"/>
                  </a:lnTo>
                  <a:lnTo>
                    <a:pt x="78" y="320"/>
                  </a:lnTo>
                  <a:lnTo>
                    <a:pt x="90" y="330"/>
                  </a:lnTo>
                  <a:lnTo>
                    <a:pt x="98" y="336"/>
                  </a:lnTo>
                  <a:lnTo>
                    <a:pt x="108" y="342"/>
                  </a:lnTo>
                  <a:lnTo>
                    <a:pt x="128" y="342"/>
                  </a:lnTo>
                  <a:lnTo>
                    <a:pt x="140" y="340"/>
                  </a:lnTo>
                  <a:lnTo>
                    <a:pt x="150" y="336"/>
                  </a:lnTo>
                  <a:lnTo>
                    <a:pt x="158" y="326"/>
                  </a:lnTo>
                  <a:lnTo>
                    <a:pt x="158" y="300"/>
                  </a:lnTo>
                  <a:lnTo>
                    <a:pt x="148" y="286"/>
                  </a:lnTo>
                  <a:lnTo>
                    <a:pt x="138" y="274"/>
                  </a:lnTo>
                  <a:lnTo>
                    <a:pt x="136" y="270"/>
                  </a:lnTo>
                  <a:lnTo>
                    <a:pt x="136" y="264"/>
                  </a:lnTo>
                  <a:lnTo>
                    <a:pt x="136" y="258"/>
                  </a:lnTo>
                  <a:lnTo>
                    <a:pt x="140" y="252"/>
                  </a:lnTo>
                  <a:lnTo>
                    <a:pt x="168" y="236"/>
                  </a:lnTo>
                  <a:lnTo>
                    <a:pt x="180" y="224"/>
                  </a:lnTo>
                  <a:lnTo>
                    <a:pt x="184" y="212"/>
                  </a:lnTo>
                  <a:lnTo>
                    <a:pt x="188" y="200"/>
                  </a:lnTo>
                  <a:lnTo>
                    <a:pt x="186" y="192"/>
                  </a:lnTo>
                  <a:lnTo>
                    <a:pt x="184" y="184"/>
                  </a:lnTo>
                  <a:lnTo>
                    <a:pt x="178" y="178"/>
                  </a:lnTo>
                  <a:lnTo>
                    <a:pt x="172" y="174"/>
                  </a:lnTo>
                  <a:lnTo>
                    <a:pt x="160" y="164"/>
                  </a:lnTo>
                  <a:lnTo>
                    <a:pt x="152" y="150"/>
                  </a:lnTo>
                  <a:lnTo>
                    <a:pt x="142" y="138"/>
                  </a:lnTo>
                  <a:lnTo>
                    <a:pt x="132" y="128"/>
                  </a:lnTo>
                  <a:lnTo>
                    <a:pt x="126" y="126"/>
                  </a:lnTo>
                  <a:lnTo>
                    <a:pt x="122" y="126"/>
                  </a:lnTo>
                  <a:lnTo>
                    <a:pt x="120" y="120"/>
                  </a:lnTo>
                  <a:lnTo>
                    <a:pt x="116" y="114"/>
                  </a:lnTo>
                  <a:lnTo>
                    <a:pt x="114" y="110"/>
                  </a:lnTo>
                  <a:lnTo>
                    <a:pt x="114" y="104"/>
                  </a:lnTo>
                  <a:lnTo>
                    <a:pt x="118" y="98"/>
                  </a:lnTo>
                  <a:lnTo>
                    <a:pt x="118" y="92"/>
                  </a:lnTo>
                  <a:lnTo>
                    <a:pt x="118" y="86"/>
                  </a:lnTo>
                  <a:lnTo>
                    <a:pt x="116" y="80"/>
                  </a:lnTo>
                  <a:lnTo>
                    <a:pt x="110" y="70"/>
                  </a:lnTo>
                  <a:lnTo>
                    <a:pt x="104" y="66"/>
                  </a:lnTo>
                  <a:lnTo>
                    <a:pt x="104" y="58"/>
                  </a:lnTo>
                  <a:lnTo>
                    <a:pt x="120" y="56"/>
                  </a:lnTo>
                  <a:lnTo>
                    <a:pt x="138" y="52"/>
                  </a:lnTo>
                  <a:lnTo>
                    <a:pt x="176" y="50"/>
                  </a:lnTo>
                  <a:lnTo>
                    <a:pt x="214" y="46"/>
                  </a:lnTo>
                  <a:lnTo>
                    <a:pt x="234" y="42"/>
                  </a:lnTo>
                  <a:lnTo>
                    <a:pt x="252" y="38"/>
                  </a:lnTo>
                  <a:lnTo>
                    <a:pt x="280" y="24"/>
                  </a:lnTo>
                  <a:lnTo>
                    <a:pt x="310" y="12"/>
                  </a:lnTo>
                  <a:lnTo>
                    <a:pt x="324" y="6"/>
                  </a:lnTo>
                  <a:lnTo>
                    <a:pt x="340" y="4"/>
                  </a:lnTo>
                  <a:lnTo>
                    <a:pt x="358" y="0"/>
                  </a:lnTo>
                  <a:lnTo>
                    <a:pt x="378" y="0"/>
                  </a:lnTo>
                  <a:lnTo>
                    <a:pt x="400" y="10"/>
                  </a:lnTo>
                  <a:lnTo>
                    <a:pt x="430" y="8"/>
                  </a:lnTo>
                  <a:lnTo>
                    <a:pt x="462" y="10"/>
                  </a:lnTo>
                  <a:lnTo>
                    <a:pt x="478" y="10"/>
                  </a:lnTo>
                  <a:lnTo>
                    <a:pt x="494" y="12"/>
                  </a:lnTo>
                  <a:lnTo>
                    <a:pt x="510" y="16"/>
                  </a:lnTo>
                  <a:lnTo>
                    <a:pt x="526" y="22"/>
                  </a:lnTo>
                  <a:lnTo>
                    <a:pt x="604" y="72"/>
                  </a:lnTo>
                  <a:lnTo>
                    <a:pt x="612" y="84"/>
                  </a:lnTo>
                  <a:lnTo>
                    <a:pt x="638" y="104"/>
                  </a:lnTo>
                  <a:lnTo>
                    <a:pt x="654" y="114"/>
                  </a:lnTo>
                  <a:lnTo>
                    <a:pt x="676" y="122"/>
                  </a:lnTo>
                  <a:lnTo>
                    <a:pt x="706" y="122"/>
                  </a:lnTo>
                  <a:lnTo>
                    <a:pt x="720" y="110"/>
                  </a:lnTo>
                  <a:lnTo>
                    <a:pt x="722" y="94"/>
                  </a:lnTo>
                  <a:lnTo>
                    <a:pt x="720" y="80"/>
                  </a:lnTo>
                  <a:lnTo>
                    <a:pt x="718" y="68"/>
                  </a:lnTo>
                  <a:lnTo>
                    <a:pt x="716" y="58"/>
                  </a:lnTo>
                  <a:lnTo>
                    <a:pt x="720" y="56"/>
                  </a:lnTo>
                  <a:lnTo>
                    <a:pt x="724" y="54"/>
                  </a:lnTo>
                  <a:lnTo>
                    <a:pt x="736" y="52"/>
                  </a:lnTo>
                  <a:lnTo>
                    <a:pt x="762" y="52"/>
                  </a:lnTo>
                  <a:lnTo>
                    <a:pt x="792" y="72"/>
                  </a:lnTo>
                  <a:lnTo>
                    <a:pt x="822" y="80"/>
                  </a:lnTo>
                  <a:lnTo>
                    <a:pt x="858" y="84"/>
                  </a:lnTo>
                  <a:lnTo>
                    <a:pt x="898" y="104"/>
                  </a:lnTo>
                  <a:lnTo>
                    <a:pt x="930" y="128"/>
                  </a:lnTo>
                  <a:lnTo>
                    <a:pt x="930" y="132"/>
                  </a:lnTo>
                  <a:lnTo>
                    <a:pt x="940" y="140"/>
                  </a:lnTo>
                  <a:lnTo>
                    <a:pt x="952" y="142"/>
                  </a:lnTo>
                  <a:lnTo>
                    <a:pt x="964" y="140"/>
                  </a:lnTo>
                  <a:lnTo>
                    <a:pt x="992" y="136"/>
                  </a:lnTo>
                  <a:lnTo>
                    <a:pt x="1032" y="184"/>
                  </a:lnTo>
                  <a:lnTo>
                    <a:pt x="1088" y="224"/>
                  </a:lnTo>
                  <a:lnTo>
                    <a:pt x="1116" y="238"/>
                  </a:lnTo>
                  <a:lnTo>
                    <a:pt x="1166" y="238"/>
                  </a:lnTo>
                  <a:lnTo>
                    <a:pt x="1174" y="250"/>
                  </a:lnTo>
                  <a:lnTo>
                    <a:pt x="1182" y="272"/>
                  </a:lnTo>
                  <a:lnTo>
                    <a:pt x="1188" y="294"/>
                  </a:lnTo>
                  <a:lnTo>
                    <a:pt x="1194" y="316"/>
                  </a:lnTo>
                  <a:lnTo>
                    <a:pt x="1216" y="368"/>
                  </a:lnTo>
                  <a:lnTo>
                    <a:pt x="1220" y="412"/>
                  </a:lnTo>
                  <a:lnTo>
                    <a:pt x="1228" y="422"/>
                  </a:lnTo>
                  <a:lnTo>
                    <a:pt x="1234" y="436"/>
                  </a:lnTo>
                  <a:lnTo>
                    <a:pt x="1236" y="444"/>
                  </a:lnTo>
                  <a:lnTo>
                    <a:pt x="1236" y="452"/>
                  </a:lnTo>
                  <a:lnTo>
                    <a:pt x="1232" y="458"/>
                  </a:lnTo>
                  <a:lnTo>
                    <a:pt x="1226" y="466"/>
                  </a:lnTo>
                  <a:lnTo>
                    <a:pt x="1200" y="482"/>
                  </a:lnTo>
                  <a:lnTo>
                    <a:pt x="1192" y="488"/>
                  </a:lnTo>
                  <a:lnTo>
                    <a:pt x="1184" y="496"/>
                  </a:lnTo>
                  <a:lnTo>
                    <a:pt x="1172" y="514"/>
                  </a:lnTo>
                  <a:lnTo>
                    <a:pt x="1156" y="542"/>
                  </a:lnTo>
                  <a:lnTo>
                    <a:pt x="1120" y="568"/>
                  </a:lnTo>
                  <a:lnTo>
                    <a:pt x="1120" y="584"/>
                  </a:lnTo>
                  <a:lnTo>
                    <a:pt x="1154" y="614"/>
                  </a:lnTo>
                  <a:lnTo>
                    <a:pt x="1152" y="620"/>
                  </a:lnTo>
                  <a:lnTo>
                    <a:pt x="1148" y="624"/>
                  </a:lnTo>
                  <a:lnTo>
                    <a:pt x="1144" y="626"/>
                  </a:lnTo>
                  <a:lnTo>
                    <a:pt x="1138" y="628"/>
                  </a:lnTo>
                  <a:lnTo>
                    <a:pt x="1128" y="628"/>
                  </a:lnTo>
                  <a:lnTo>
                    <a:pt x="1120" y="628"/>
                  </a:lnTo>
                  <a:lnTo>
                    <a:pt x="1086" y="606"/>
                  </a:lnTo>
                  <a:lnTo>
                    <a:pt x="1052" y="604"/>
                  </a:lnTo>
                  <a:lnTo>
                    <a:pt x="1038" y="606"/>
                  </a:lnTo>
                  <a:lnTo>
                    <a:pt x="1030" y="608"/>
                  </a:lnTo>
                  <a:lnTo>
                    <a:pt x="1030" y="632"/>
                  </a:lnTo>
                  <a:lnTo>
                    <a:pt x="1030" y="642"/>
                  </a:lnTo>
                  <a:lnTo>
                    <a:pt x="1032" y="652"/>
                  </a:lnTo>
                  <a:lnTo>
                    <a:pt x="1036" y="662"/>
                  </a:lnTo>
                  <a:lnTo>
                    <a:pt x="1042" y="672"/>
                  </a:lnTo>
                  <a:lnTo>
                    <a:pt x="1052" y="682"/>
                  </a:lnTo>
                  <a:lnTo>
                    <a:pt x="1064" y="694"/>
                  </a:lnTo>
                  <a:lnTo>
                    <a:pt x="1064" y="730"/>
                  </a:lnTo>
                  <a:lnTo>
                    <a:pt x="1080" y="780"/>
                  </a:lnTo>
                  <a:lnTo>
                    <a:pt x="1078" y="788"/>
                  </a:lnTo>
                  <a:lnTo>
                    <a:pt x="1076" y="792"/>
                  </a:lnTo>
                  <a:lnTo>
                    <a:pt x="1074" y="796"/>
                  </a:lnTo>
                  <a:lnTo>
                    <a:pt x="1068" y="798"/>
                  </a:lnTo>
                  <a:lnTo>
                    <a:pt x="1058" y="800"/>
                  </a:lnTo>
                  <a:lnTo>
                    <a:pt x="1046" y="800"/>
                  </a:lnTo>
                  <a:lnTo>
                    <a:pt x="1034" y="804"/>
                  </a:lnTo>
                  <a:lnTo>
                    <a:pt x="1028" y="808"/>
                  </a:lnTo>
                  <a:lnTo>
                    <a:pt x="1014" y="818"/>
                  </a:lnTo>
                  <a:lnTo>
                    <a:pt x="1004" y="818"/>
                  </a:lnTo>
                  <a:lnTo>
                    <a:pt x="996" y="806"/>
                  </a:lnTo>
                  <a:lnTo>
                    <a:pt x="968" y="804"/>
                  </a:lnTo>
                  <a:lnTo>
                    <a:pt x="968" y="798"/>
                  </a:lnTo>
                  <a:lnTo>
                    <a:pt x="964" y="794"/>
                  </a:lnTo>
                  <a:lnTo>
                    <a:pt x="956" y="788"/>
                  </a:lnTo>
                  <a:lnTo>
                    <a:pt x="936" y="786"/>
                  </a:lnTo>
                  <a:lnTo>
                    <a:pt x="934" y="792"/>
                  </a:lnTo>
                  <a:lnTo>
                    <a:pt x="926" y="796"/>
                  </a:lnTo>
                  <a:lnTo>
                    <a:pt x="920" y="800"/>
                  </a:lnTo>
                  <a:lnTo>
                    <a:pt x="914" y="800"/>
                  </a:lnTo>
                  <a:lnTo>
                    <a:pt x="908" y="786"/>
                  </a:lnTo>
                  <a:lnTo>
                    <a:pt x="878" y="780"/>
                  </a:lnTo>
                  <a:lnTo>
                    <a:pt x="836" y="732"/>
                  </a:lnTo>
                  <a:lnTo>
                    <a:pt x="830" y="722"/>
                  </a:lnTo>
                  <a:lnTo>
                    <a:pt x="830" y="710"/>
                  </a:lnTo>
                  <a:lnTo>
                    <a:pt x="828" y="698"/>
                  </a:lnTo>
                  <a:lnTo>
                    <a:pt x="824" y="690"/>
                  </a:lnTo>
                  <a:lnTo>
                    <a:pt x="820" y="682"/>
                  </a:lnTo>
                  <a:lnTo>
                    <a:pt x="808" y="670"/>
                  </a:lnTo>
                  <a:lnTo>
                    <a:pt x="796" y="658"/>
                  </a:lnTo>
                  <a:lnTo>
                    <a:pt x="778" y="654"/>
                  </a:lnTo>
                  <a:lnTo>
                    <a:pt x="758" y="652"/>
                  </a:lnTo>
                  <a:lnTo>
                    <a:pt x="724" y="654"/>
                  </a:lnTo>
                  <a:lnTo>
                    <a:pt x="706" y="656"/>
                  </a:lnTo>
                  <a:lnTo>
                    <a:pt x="702" y="660"/>
                  </a:lnTo>
                  <a:lnTo>
                    <a:pt x="700" y="662"/>
                  </a:lnTo>
                  <a:lnTo>
                    <a:pt x="698" y="674"/>
                  </a:lnTo>
                  <a:lnTo>
                    <a:pt x="698" y="694"/>
                  </a:lnTo>
                  <a:lnTo>
                    <a:pt x="722" y="726"/>
                  </a:lnTo>
                  <a:lnTo>
                    <a:pt x="722" y="746"/>
                  </a:lnTo>
                  <a:lnTo>
                    <a:pt x="712" y="758"/>
                  </a:lnTo>
                  <a:lnTo>
                    <a:pt x="700" y="772"/>
                  </a:lnTo>
                  <a:lnTo>
                    <a:pt x="696" y="778"/>
                  </a:lnTo>
                  <a:lnTo>
                    <a:pt x="694" y="786"/>
                  </a:lnTo>
                  <a:lnTo>
                    <a:pt x="694" y="796"/>
                  </a:lnTo>
                  <a:lnTo>
                    <a:pt x="698" y="804"/>
                  </a:lnTo>
                  <a:lnTo>
                    <a:pt x="698" y="810"/>
                  </a:lnTo>
                  <a:lnTo>
                    <a:pt x="694" y="818"/>
                  </a:lnTo>
                  <a:lnTo>
                    <a:pt x="684" y="834"/>
                  </a:lnTo>
                  <a:lnTo>
                    <a:pt x="664" y="862"/>
                  </a:lnTo>
                  <a:lnTo>
                    <a:pt x="658" y="870"/>
                  </a:lnTo>
                  <a:lnTo>
                    <a:pt x="652" y="878"/>
                  </a:lnTo>
                  <a:lnTo>
                    <a:pt x="644" y="882"/>
                  </a:lnTo>
                  <a:lnTo>
                    <a:pt x="634" y="886"/>
                  </a:lnTo>
                  <a:lnTo>
                    <a:pt x="624" y="898"/>
                  </a:lnTo>
                  <a:lnTo>
                    <a:pt x="618" y="896"/>
                  </a:lnTo>
                  <a:lnTo>
                    <a:pt x="612" y="896"/>
                  </a:lnTo>
                  <a:lnTo>
                    <a:pt x="608" y="890"/>
                  </a:lnTo>
                  <a:lnTo>
                    <a:pt x="604" y="884"/>
                  </a:lnTo>
                  <a:lnTo>
                    <a:pt x="604" y="880"/>
                  </a:lnTo>
                  <a:lnTo>
                    <a:pt x="598" y="878"/>
                  </a:lnTo>
                  <a:lnTo>
                    <a:pt x="594" y="876"/>
                  </a:lnTo>
                  <a:lnTo>
                    <a:pt x="582" y="876"/>
                  </a:lnTo>
                  <a:lnTo>
                    <a:pt x="568" y="880"/>
                  </a:lnTo>
                  <a:lnTo>
                    <a:pt x="560" y="892"/>
                  </a:lnTo>
                  <a:lnTo>
                    <a:pt x="556" y="896"/>
                  </a:lnTo>
                  <a:lnTo>
                    <a:pt x="552" y="90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>
              <a:off x="5676900" y="2717800"/>
              <a:ext cx="539750" cy="1085850"/>
            </a:xfrm>
            <a:custGeom>
              <a:avLst/>
              <a:gdLst>
                <a:gd name="T0" fmla="*/ 24 w 340"/>
                <a:gd name="T1" fmla="*/ 676 h 684"/>
                <a:gd name="T2" fmla="*/ 10 w 340"/>
                <a:gd name="T3" fmla="*/ 654 h 684"/>
                <a:gd name="T4" fmla="*/ 10 w 340"/>
                <a:gd name="T5" fmla="*/ 624 h 684"/>
                <a:gd name="T6" fmla="*/ 18 w 340"/>
                <a:gd name="T7" fmla="*/ 560 h 684"/>
                <a:gd name="T8" fmla="*/ 0 w 340"/>
                <a:gd name="T9" fmla="*/ 514 h 684"/>
                <a:gd name="T10" fmla="*/ 8 w 340"/>
                <a:gd name="T11" fmla="*/ 426 h 684"/>
                <a:gd name="T12" fmla="*/ 30 w 340"/>
                <a:gd name="T13" fmla="*/ 386 h 684"/>
                <a:gd name="T14" fmla="*/ 24 w 340"/>
                <a:gd name="T15" fmla="*/ 326 h 684"/>
                <a:gd name="T16" fmla="*/ 22 w 340"/>
                <a:gd name="T17" fmla="*/ 282 h 684"/>
                <a:gd name="T18" fmla="*/ 44 w 340"/>
                <a:gd name="T19" fmla="*/ 248 h 684"/>
                <a:gd name="T20" fmla="*/ 50 w 340"/>
                <a:gd name="T21" fmla="*/ 218 h 684"/>
                <a:gd name="T22" fmla="*/ 64 w 340"/>
                <a:gd name="T23" fmla="*/ 170 h 684"/>
                <a:gd name="T24" fmla="*/ 70 w 340"/>
                <a:gd name="T25" fmla="*/ 150 h 684"/>
                <a:gd name="T26" fmla="*/ 94 w 340"/>
                <a:gd name="T27" fmla="*/ 122 h 684"/>
                <a:gd name="T28" fmla="*/ 128 w 340"/>
                <a:gd name="T29" fmla="*/ 82 h 684"/>
                <a:gd name="T30" fmla="*/ 152 w 340"/>
                <a:gd name="T31" fmla="*/ 58 h 684"/>
                <a:gd name="T32" fmla="*/ 170 w 340"/>
                <a:gd name="T33" fmla="*/ 40 h 684"/>
                <a:gd name="T34" fmla="*/ 224 w 340"/>
                <a:gd name="T35" fmla="*/ 40 h 684"/>
                <a:gd name="T36" fmla="*/ 238 w 340"/>
                <a:gd name="T37" fmla="*/ 32 h 684"/>
                <a:gd name="T38" fmla="*/ 270 w 340"/>
                <a:gd name="T39" fmla="*/ 20 h 684"/>
                <a:gd name="T40" fmla="*/ 290 w 340"/>
                <a:gd name="T41" fmla="*/ 0 h 684"/>
                <a:gd name="T42" fmla="*/ 308 w 340"/>
                <a:gd name="T43" fmla="*/ 12 h 684"/>
                <a:gd name="T44" fmla="*/ 290 w 340"/>
                <a:gd name="T45" fmla="*/ 34 h 684"/>
                <a:gd name="T46" fmla="*/ 276 w 340"/>
                <a:gd name="T47" fmla="*/ 54 h 684"/>
                <a:gd name="T48" fmla="*/ 286 w 340"/>
                <a:gd name="T49" fmla="*/ 64 h 684"/>
                <a:gd name="T50" fmla="*/ 310 w 340"/>
                <a:gd name="T51" fmla="*/ 82 h 684"/>
                <a:gd name="T52" fmla="*/ 340 w 340"/>
                <a:gd name="T53" fmla="*/ 124 h 684"/>
                <a:gd name="T54" fmla="*/ 328 w 340"/>
                <a:gd name="T55" fmla="*/ 158 h 684"/>
                <a:gd name="T56" fmla="*/ 290 w 340"/>
                <a:gd name="T57" fmla="*/ 186 h 684"/>
                <a:gd name="T58" fmla="*/ 268 w 340"/>
                <a:gd name="T59" fmla="*/ 228 h 684"/>
                <a:gd name="T60" fmla="*/ 274 w 340"/>
                <a:gd name="T61" fmla="*/ 256 h 684"/>
                <a:gd name="T62" fmla="*/ 300 w 340"/>
                <a:gd name="T63" fmla="*/ 278 h 684"/>
                <a:gd name="T64" fmla="*/ 320 w 340"/>
                <a:gd name="T65" fmla="*/ 312 h 684"/>
                <a:gd name="T66" fmla="*/ 328 w 340"/>
                <a:gd name="T67" fmla="*/ 344 h 684"/>
                <a:gd name="T68" fmla="*/ 316 w 340"/>
                <a:gd name="T69" fmla="*/ 384 h 684"/>
                <a:gd name="T70" fmla="*/ 298 w 340"/>
                <a:gd name="T71" fmla="*/ 412 h 684"/>
                <a:gd name="T72" fmla="*/ 276 w 340"/>
                <a:gd name="T73" fmla="*/ 436 h 684"/>
                <a:gd name="T74" fmla="*/ 298 w 340"/>
                <a:gd name="T75" fmla="*/ 474 h 684"/>
                <a:gd name="T76" fmla="*/ 302 w 340"/>
                <a:gd name="T77" fmla="*/ 506 h 684"/>
                <a:gd name="T78" fmla="*/ 296 w 340"/>
                <a:gd name="T79" fmla="*/ 544 h 684"/>
                <a:gd name="T80" fmla="*/ 236 w 340"/>
                <a:gd name="T81" fmla="*/ 602 h 684"/>
                <a:gd name="T82" fmla="*/ 164 w 340"/>
                <a:gd name="T83" fmla="*/ 620 h 684"/>
                <a:gd name="T84" fmla="*/ 112 w 340"/>
                <a:gd name="T85" fmla="*/ 644 h 684"/>
                <a:gd name="T86" fmla="*/ 66 w 340"/>
                <a:gd name="T87" fmla="*/ 664 h 684"/>
                <a:gd name="T88" fmla="*/ 48 w 340"/>
                <a:gd name="T89" fmla="*/ 678 h 6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0" h="684">
                  <a:moveTo>
                    <a:pt x="32" y="684"/>
                  </a:moveTo>
                  <a:lnTo>
                    <a:pt x="32" y="684"/>
                  </a:lnTo>
                  <a:lnTo>
                    <a:pt x="24" y="676"/>
                  </a:lnTo>
                  <a:lnTo>
                    <a:pt x="16" y="668"/>
                  </a:lnTo>
                  <a:lnTo>
                    <a:pt x="12" y="662"/>
                  </a:lnTo>
                  <a:lnTo>
                    <a:pt x="10" y="654"/>
                  </a:lnTo>
                  <a:lnTo>
                    <a:pt x="10" y="638"/>
                  </a:lnTo>
                  <a:lnTo>
                    <a:pt x="10" y="624"/>
                  </a:lnTo>
                  <a:lnTo>
                    <a:pt x="20" y="594"/>
                  </a:lnTo>
                  <a:lnTo>
                    <a:pt x="18" y="560"/>
                  </a:lnTo>
                  <a:lnTo>
                    <a:pt x="0" y="514"/>
                  </a:lnTo>
                  <a:lnTo>
                    <a:pt x="0" y="440"/>
                  </a:lnTo>
                  <a:lnTo>
                    <a:pt x="8" y="426"/>
                  </a:lnTo>
                  <a:lnTo>
                    <a:pt x="16" y="412"/>
                  </a:lnTo>
                  <a:lnTo>
                    <a:pt x="30" y="386"/>
                  </a:lnTo>
                  <a:lnTo>
                    <a:pt x="30" y="358"/>
                  </a:lnTo>
                  <a:lnTo>
                    <a:pt x="24" y="326"/>
                  </a:lnTo>
                  <a:lnTo>
                    <a:pt x="22" y="310"/>
                  </a:lnTo>
                  <a:lnTo>
                    <a:pt x="20" y="296"/>
                  </a:lnTo>
                  <a:lnTo>
                    <a:pt x="22" y="282"/>
                  </a:lnTo>
                  <a:lnTo>
                    <a:pt x="24" y="270"/>
                  </a:lnTo>
                  <a:lnTo>
                    <a:pt x="32" y="258"/>
                  </a:lnTo>
                  <a:lnTo>
                    <a:pt x="44" y="248"/>
                  </a:lnTo>
                  <a:lnTo>
                    <a:pt x="48" y="232"/>
                  </a:lnTo>
                  <a:lnTo>
                    <a:pt x="50" y="218"/>
                  </a:lnTo>
                  <a:lnTo>
                    <a:pt x="52" y="192"/>
                  </a:lnTo>
                  <a:lnTo>
                    <a:pt x="64" y="170"/>
                  </a:lnTo>
                  <a:lnTo>
                    <a:pt x="66" y="158"/>
                  </a:lnTo>
                  <a:lnTo>
                    <a:pt x="70" y="150"/>
                  </a:lnTo>
                  <a:lnTo>
                    <a:pt x="74" y="142"/>
                  </a:lnTo>
                  <a:lnTo>
                    <a:pt x="80" y="134"/>
                  </a:lnTo>
                  <a:lnTo>
                    <a:pt x="94" y="122"/>
                  </a:lnTo>
                  <a:lnTo>
                    <a:pt x="110" y="110"/>
                  </a:lnTo>
                  <a:lnTo>
                    <a:pt x="128" y="82"/>
                  </a:lnTo>
                  <a:lnTo>
                    <a:pt x="140" y="68"/>
                  </a:lnTo>
                  <a:lnTo>
                    <a:pt x="146" y="62"/>
                  </a:lnTo>
                  <a:lnTo>
                    <a:pt x="152" y="58"/>
                  </a:lnTo>
                  <a:lnTo>
                    <a:pt x="170" y="40"/>
                  </a:lnTo>
                  <a:lnTo>
                    <a:pt x="204" y="42"/>
                  </a:lnTo>
                  <a:lnTo>
                    <a:pt x="214" y="42"/>
                  </a:lnTo>
                  <a:lnTo>
                    <a:pt x="224" y="40"/>
                  </a:lnTo>
                  <a:lnTo>
                    <a:pt x="232" y="38"/>
                  </a:lnTo>
                  <a:lnTo>
                    <a:pt x="238" y="32"/>
                  </a:lnTo>
                  <a:lnTo>
                    <a:pt x="250" y="30"/>
                  </a:lnTo>
                  <a:lnTo>
                    <a:pt x="260" y="26"/>
                  </a:lnTo>
                  <a:lnTo>
                    <a:pt x="270" y="20"/>
                  </a:lnTo>
                  <a:lnTo>
                    <a:pt x="282" y="10"/>
                  </a:lnTo>
                  <a:lnTo>
                    <a:pt x="290" y="0"/>
                  </a:lnTo>
                  <a:lnTo>
                    <a:pt x="308" y="12"/>
                  </a:lnTo>
                  <a:lnTo>
                    <a:pt x="306" y="18"/>
                  </a:lnTo>
                  <a:lnTo>
                    <a:pt x="302" y="24"/>
                  </a:lnTo>
                  <a:lnTo>
                    <a:pt x="290" y="34"/>
                  </a:lnTo>
                  <a:lnTo>
                    <a:pt x="284" y="40"/>
                  </a:lnTo>
                  <a:lnTo>
                    <a:pt x="280" y="46"/>
                  </a:lnTo>
                  <a:lnTo>
                    <a:pt x="276" y="54"/>
                  </a:lnTo>
                  <a:lnTo>
                    <a:pt x="278" y="62"/>
                  </a:lnTo>
                  <a:lnTo>
                    <a:pt x="286" y="64"/>
                  </a:lnTo>
                  <a:lnTo>
                    <a:pt x="296" y="68"/>
                  </a:lnTo>
                  <a:lnTo>
                    <a:pt x="302" y="74"/>
                  </a:lnTo>
                  <a:lnTo>
                    <a:pt x="310" y="82"/>
                  </a:lnTo>
                  <a:lnTo>
                    <a:pt x="324" y="100"/>
                  </a:lnTo>
                  <a:lnTo>
                    <a:pt x="340" y="124"/>
                  </a:lnTo>
                  <a:lnTo>
                    <a:pt x="340" y="142"/>
                  </a:lnTo>
                  <a:lnTo>
                    <a:pt x="328" y="158"/>
                  </a:lnTo>
                  <a:lnTo>
                    <a:pt x="318" y="168"/>
                  </a:lnTo>
                  <a:lnTo>
                    <a:pt x="290" y="186"/>
                  </a:lnTo>
                  <a:lnTo>
                    <a:pt x="280" y="202"/>
                  </a:lnTo>
                  <a:lnTo>
                    <a:pt x="272" y="218"/>
                  </a:lnTo>
                  <a:lnTo>
                    <a:pt x="268" y="228"/>
                  </a:lnTo>
                  <a:lnTo>
                    <a:pt x="268" y="238"/>
                  </a:lnTo>
                  <a:lnTo>
                    <a:pt x="268" y="248"/>
                  </a:lnTo>
                  <a:lnTo>
                    <a:pt x="274" y="256"/>
                  </a:lnTo>
                  <a:lnTo>
                    <a:pt x="300" y="278"/>
                  </a:lnTo>
                  <a:lnTo>
                    <a:pt x="308" y="290"/>
                  </a:lnTo>
                  <a:lnTo>
                    <a:pt x="316" y="302"/>
                  </a:lnTo>
                  <a:lnTo>
                    <a:pt x="320" y="312"/>
                  </a:lnTo>
                  <a:lnTo>
                    <a:pt x="324" y="320"/>
                  </a:lnTo>
                  <a:lnTo>
                    <a:pt x="326" y="332"/>
                  </a:lnTo>
                  <a:lnTo>
                    <a:pt x="328" y="344"/>
                  </a:lnTo>
                  <a:lnTo>
                    <a:pt x="322" y="364"/>
                  </a:lnTo>
                  <a:lnTo>
                    <a:pt x="316" y="384"/>
                  </a:lnTo>
                  <a:lnTo>
                    <a:pt x="308" y="398"/>
                  </a:lnTo>
                  <a:lnTo>
                    <a:pt x="298" y="412"/>
                  </a:lnTo>
                  <a:lnTo>
                    <a:pt x="286" y="426"/>
                  </a:lnTo>
                  <a:lnTo>
                    <a:pt x="276" y="436"/>
                  </a:lnTo>
                  <a:lnTo>
                    <a:pt x="274" y="448"/>
                  </a:lnTo>
                  <a:lnTo>
                    <a:pt x="298" y="474"/>
                  </a:lnTo>
                  <a:lnTo>
                    <a:pt x="302" y="488"/>
                  </a:lnTo>
                  <a:lnTo>
                    <a:pt x="302" y="506"/>
                  </a:lnTo>
                  <a:lnTo>
                    <a:pt x="300" y="524"/>
                  </a:lnTo>
                  <a:lnTo>
                    <a:pt x="296" y="544"/>
                  </a:lnTo>
                  <a:lnTo>
                    <a:pt x="282" y="560"/>
                  </a:lnTo>
                  <a:lnTo>
                    <a:pt x="268" y="574"/>
                  </a:lnTo>
                  <a:lnTo>
                    <a:pt x="236" y="602"/>
                  </a:lnTo>
                  <a:lnTo>
                    <a:pt x="164" y="620"/>
                  </a:lnTo>
                  <a:lnTo>
                    <a:pt x="146" y="632"/>
                  </a:lnTo>
                  <a:lnTo>
                    <a:pt x="128" y="640"/>
                  </a:lnTo>
                  <a:lnTo>
                    <a:pt x="112" y="644"/>
                  </a:lnTo>
                  <a:lnTo>
                    <a:pt x="92" y="648"/>
                  </a:lnTo>
                  <a:lnTo>
                    <a:pt x="66" y="664"/>
                  </a:lnTo>
                  <a:lnTo>
                    <a:pt x="56" y="672"/>
                  </a:lnTo>
                  <a:lnTo>
                    <a:pt x="48" y="678"/>
                  </a:lnTo>
                  <a:lnTo>
                    <a:pt x="32" y="68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>
              <a:off x="6384925" y="3101975"/>
              <a:ext cx="1016000" cy="679450"/>
            </a:xfrm>
            <a:custGeom>
              <a:avLst/>
              <a:gdLst>
                <a:gd name="T0" fmla="*/ 42 w 640"/>
                <a:gd name="T1" fmla="*/ 410 h 428"/>
                <a:gd name="T2" fmla="*/ 0 w 640"/>
                <a:gd name="T3" fmla="*/ 372 h 428"/>
                <a:gd name="T4" fmla="*/ 26 w 640"/>
                <a:gd name="T5" fmla="*/ 338 h 428"/>
                <a:gd name="T6" fmla="*/ 38 w 640"/>
                <a:gd name="T7" fmla="*/ 322 h 428"/>
                <a:gd name="T8" fmla="*/ 26 w 640"/>
                <a:gd name="T9" fmla="*/ 244 h 428"/>
                <a:gd name="T10" fmla="*/ 12 w 640"/>
                <a:gd name="T11" fmla="*/ 208 h 428"/>
                <a:gd name="T12" fmla="*/ 20 w 640"/>
                <a:gd name="T13" fmla="*/ 174 h 428"/>
                <a:gd name="T14" fmla="*/ 42 w 640"/>
                <a:gd name="T15" fmla="*/ 144 h 428"/>
                <a:gd name="T16" fmla="*/ 76 w 640"/>
                <a:gd name="T17" fmla="*/ 106 h 428"/>
                <a:gd name="T18" fmla="*/ 104 w 640"/>
                <a:gd name="T19" fmla="*/ 80 h 428"/>
                <a:gd name="T20" fmla="*/ 150 w 640"/>
                <a:gd name="T21" fmla="*/ 52 h 428"/>
                <a:gd name="T22" fmla="*/ 210 w 640"/>
                <a:gd name="T23" fmla="*/ 38 h 428"/>
                <a:gd name="T24" fmla="*/ 236 w 640"/>
                <a:gd name="T25" fmla="*/ 38 h 428"/>
                <a:gd name="T26" fmla="*/ 268 w 640"/>
                <a:gd name="T27" fmla="*/ 16 h 428"/>
                <a:gd name="T28" fmla="*/ 294 w 640"/>
                <a:gd name="T29" fmla="*/ 12 h 428"/>
                <a:gd name="T30" fmla="*/ 308 w 640"/>
                <a:gd name="T31" fmla="*/ 36 h 428"/>
                <a:gd name="T32" fmla="*/ 308 w 640"/>
                <a:gd name="T33" fmla="*/ 80 h 428"/>
                <a:gd name="T34" fmla="*/ 360 w 640"/>
                <a:gd name="T35" fmla="*/ 108 h 428"/>
                <a:gd name="T36" fmla="*/ 384 w 640"/>
                <a:gd name="T37" fmla="*/ 110 h 428"/>
                <a:gd name="T38" fmla="*/ 432 w 640"/>
                <a:gd name="T39" fmla="*/ 38 h 428"/>
                <a:gd name="T40" fmla="*/ 452 w 640"/>
                <a:gd name="T41" fmla="*/ 24 h 428"/>
                <a:gd name="T42" fmla="*/ 492 w 640"/>
                <a:gd name="T43" fmla="*/ 16 h 428"/>
                <a:gd name="T44" fmla="*/ 536 w 640"/>
                <a:gd name="T45" fmla="*/ 34 h 428"/>
                <a:gd name="T46" fmla="*/ 640 w 640"/>
                <a:gd name="T47" fmla="*/ 36 h 428"/>
                <a:gd name="T48" fmla="*/ 636 w 640"/>
                <a:gd name="T49" fmla="*/ 46 h 428"/>
                <a:gd name="T50" fmla="*/ 632 w 640"/>
                <a:gd name="T51" fmla="*/ 76 h 428"/>
                <a:gd name="T52" fmla="*/ 570 w 640"/>
                <a:gd name="T53" fmla="*/ 96 h 428"/>
                <a:gd name="T54" fmla="*/ 514 w 640"/>
                <a:gd name="T55" fmla="*/ 136 h 428"/>
                <a:gd name="T56" fmla="*/ 500 w 640"/>
                <a:gd name="T57" fmla="*/ 160 h 428"/>
                <a:gd name="T58" fmla="*/ 472 w 640"/>
                <a:gd name="T59" fmla="*/ 178 h 428"/>
                <a:gd name="T60" fmla="*/ 446 w 640"/>
                <a:gd name="T61" fmla="*/ 188 h 428"/>
                <a:gd name="T62" fmla="*/ 438 w 640"/>
                <a:gd name="T63" fmla="*/ 228 h 428"/>
                <a:gd name="T64" fmla="*/ 418 w 640"/>
                <a:gd name="T65" fmla="*/ 252 h 428"/>
                <a:gd name="T66" fmla="*/ 400 w 640"/>
                <a:gd name="T67" fmla="*/ 276 h 428"/>
                <a:gd name="T68" fmla="*/ 390 w 640"/>
                <a:gd name="T69" fmla="*/ 324 h 428"/>
                <a:gd name="T70" fmla="*/ 374 w 640"/>
                <a:gd name="T71" fmla="*/ 326 h 428"/>
                <a:gd name="T72" fmla="*/ 350 w 640"/>
                <a:gd name="T73" fmla="*/ 342 h 428"/>
                <a:gd name="T74" fmla="*/ 338 w 640"/>
                <a:gd name="T75" fmla="*/ 366 h 428"/>
                <a:gd name="T76" fmla="*/ 322 w 640"/>
                <a:gd name="T77" fmla="*/ 400 h 428"/>
                <a:gd name="T78" fmla="*/ 314 w 640"/>
                <a:gd name="T79" fmla="*/ 400 h 428"/>
                <a:gd name="T80" fmla="*/ 304 w 640"/>
                <a:gd name="T81" fmla="*/ 392 h 428"/>
                <a:gd name="T82" fmla="*/ 274 w 640"/>
                <a:gd name="T83" fmla="*/ 404 h 428"/>
                <a:gd name="T84" fmla="*/ 250 w 640"/>
                <a:gd name="T85" fmla="*/ 422 h 428"/>
                <a:gd name="T86" fmla="*/ 214 w 640"/>
                <a:gd name="T87" fmla="*/ 416 h 428"/>
                <a:gd name="T88" fmla="*/ 208 w 640"/>
                <a:gd name="T89" fmla="*/ 404 h 428"/>
                <a:gd name="T90" fmla="*/ 142 w 640"/>
                <a:gd name="T91" fmla="*/ 362 h 428"/>
                <a:gd name="T92" fmla="*/ 138 w 640"/>
                <a:gd name="T93" fmla="*/ 380 h 428"/>
                <a:gd name="T94" fmla="*/ 126 w 640"/>
                <a:gd name="T95" fmla="*/ 406 h 428"/>
                <a:gd name="T96" fmla="*/ 108 w 640"/>
                <a:gd name="T97" fmla="*/ 418 h 428"/>
                <a:gd name="T98" fmla="*/ 86 w 640"/>
                <a:gd name="T99" fmla="*/ 422 h 4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428">
                  <a:moveTo>
                    <a:pt x="70" y="428"/>
                  </a:moveTo>
                  <a:lnTo>
                    <a:pt x="70" y="428"/>
                  </a:lnTo>
                  <a:lnTo>
                    <a:pt x="42" y="410"/>
                  </a:lnTo>
                  <a:lnTo>
                    <a:pt x="0" y="372"/>
                  </a:lnTo>
                  <a:lnTo>
                    <a:pt x="10" y="352"/>
                  </a:lnTo>
                  <a:lnTo>
                    <a:pt x="26" y="338"/>
                  </a:lnTo>
                  <a:lnTo>
                    <a:pt x="32" y="330"/>
                  </a:lnTo>
                  <a:lnTo>
                    <a:pt x="38" y="322"/>
                  </a:lnTo>
                  <a:lnTo>
                    <a:pt x="38" y="288"/>
                  </a:lnTo>
                  <a:lnTo>
                    <a:pt x="26" y="244"/>
                  </a:lnTo>
                  <a:lnTo>
                    <a:pt x="18" y="220"/>
                  </a:lnTo>
                  <a:lnTo>
                    <a:pt x="12" y="208"/>
                  </a:lnTo>
                  <a:lnTo>
                    <a:pt x="12" y="186"/>
                  </a:lnTo>
                  <a:lnTo>
                    <a:pt x="14" y="180"/>
                  </a:lnTo>
                  <a:lnTo>
                    <a:pt x="20" y="174"/>
                  </a:lnTo>
                  <a:lnTo>
                    <a:pt x="30" y="156"/>
                  </a:lnTo>
                  <a:lnTo>
                    <a:pt x="42" y="144"/>
                  </a:lnTo>
                  <a:lnTo>
                    <a:pt x="68" y="118"/>
                  </a:lnTo>
                  <a:lnTo>
                    <a:pt x="76" y="106"/>
                  </a:lnTo>
                  <a:lnTo>
                    <a:pt x="84" y="96"/>
                  </a:lnTo>
                  <a:lnTo>
                    <a:pt x="92" y="88"/>
                  </a:lnTo>
                  <a:lnTo>
                    <a:pt x="104" y="80"/>
                  </a:lnTo>
                  <a:lnTo>
                    <a:pt x="126" y="66"/>
                  </a:lnTo>
                  <a:lnTo>
                    <a:pt x="150" y="52"/>
                  </a:lnTo>
                  <a:lnTo>
                    <a:pt x="202" y="0"/>
                  </a:lnTo>
                  <a:lnTo>
                    <a:pt x="210" y="38"/>
                  </a:lnTo>
                  <a:lnTo>
                    <a:pt x="236" y="38"/>
                  </a:lnTo>
                  <a:lnTo>
                    <a:pt x="248" y="16"/>
                  </a:lnTo>
                  <a:lnTo>
                    <a:pt x="268" y="16"/>
                  </a:lnTo>
                  <a:lnTo>
                    <a:pt x="282" y="16"/>
                  </a:lnTo>
                  <a:lnTo>
                    <a:pt x="294" y="12"/>
                  </a:lnTo>
                  <a:lnTo>
                    <a:pt x="294" y="16"/>
                  </a:lnTo>
                  <a:lnTo>
                    <a:pt x="298" y="22"/>
                  </a:lnTo>
                  <a:lnTo>
                    <a:pt x="308" y="36"/>
                  </a:lnTo>
                  <a:lnTo>
                    <a:pt x="308" y="80"/>
                  </a:lnTo>
                  <a:lnTo>
                    <a:pt x="322" y="90"/>
                  </a:lnTo>
                  <a:lnTo>
                    <a:pt x="340" y="100"/>
                  </a:lnTo>
                  <a:lnTo>
                    <a:pt x="360" y="108"/>
                  </a:lnTo>
                  <a:lnTo>
                    <a:pt x="372" y="110"/>
                  </a:lnTo>
                  <a:lnTo>
                    <a:pt x="384" y="110"/>
                  </a:lnTo>
                  <a:lnTo>
                    <a:pt x="424" y="48"/>
                  </a:lnTo>
                  <a:lnTo>
                    <a:pt x="432" y="38"/>
                  </a:lnTo>
                  <a:lnTo>
                    <a:pt x="440" y="30"/>
                  </a:lnTo>
                  <a:lnTo>
                    <a:pt x="452" y="24"/>
                  </a:lnTo>
                  <a:lnTo>
                    <a:pt x="462" y="18"/>
                  </a:lnTo>
                  <a:lnTo>
                    <a:pt x="476" y="16"/>
                  </a:lnTo>
                  <a:lnTo>
                    <a:pt x="492" y="16"/>
                  </a:lnTo>
                  <a:lnTo>
                    <a:pt x="536" y="34"/>
                  </a:lnTo>
                  <a:lnTo>
                    <a:pt x="632" y="32"/>
                  </a:lnTo>
                  <a:lnTo>
                    <a:pt x="640" y="36"/>
                  </a:lnTo>
                  <a:lnTo>
                    <a:pt x="636" y="40"/>
                  </a:lnTo>
                  <a:lnTo>
                    <a:pt x="636" y="46"/>
                  </a:lnTo>
                  <a:lnTo>
                    <a:pt x="632" y="76"/>
                  </a:lnTo>
                  <a:lnTo>
                    <a:pt x="598" y="80"/>
                  </a:lnTo>
                  <a:lnTo>
                    <a:pt x="570" y="96"/>
                  </a:lnTo>
                  <a:lnTo>
                    <a:pt x="540" y="114"/>
                  </a:lnTo>
                  <a:lnTo>
                    <a:pt x="526" y="124"/>
                  </a:lnTo>
                  <a:lnTo>
                    <a:pt x="514" y="136"/>
                  </a:lnTo>
                  <a:lnTo>
                    <a:pt x="506" y="148"/>
                  </a:lnTo>
                  <a:lnTo>
                    <a:pt x="500" y="160"/>
                  </a:lnTo>
                  <a:lnTo>
                    <a:pt x="478" y="170"/>
                  </a:lnTo>
                  <a:lnTo>
                    <a:pt x="472" y="178"/>
                  </a:lnTo>
                  <a:lnTo>
                    <a:pt x="464" y="182"/>
                  </a:lnTo>
                  <a:lnTo>
                    <a:pt x="446" y="188"/>
                  </a:lnTo>
                  <a:lnTo>
                    <a:pt x="440" y="194"/>
                  </a:lnTo>
                  <a:lnTo>
                    <a:pt x="438" y="228"/>
                  </a:lnTo>
                  <a:lnTo>
                    <a:pt x="430" y="240"/>
                  </a:lnTo>
                  <a:lnTo>
                    <a:pt x="418" y="252"/>
                  </a:lnTo>
                  <a:lnTo>
                    <a:pt x="408" y="264"/>
                  </a:lnTo>
                  <a:lnTo>
                    <a:pt x="400" y="276"/>
                  </a:lnTo>
                  <a:lnTo>
                    <a:pt x="400" y="298"/>
                  </a:lnTo>
                  <a:lnTo>
                    <a:pt x="396" y="312"/>
                  </a:lnTo>
                  <a:lnTo>
                    <a:pt x="390" y="324"/>
                  </a:lnTo>
                  <a:lnTo>
                    <a:pt x="382" y="324"/>
                  </a:lnTo>
                  <a:lnTo>
                    <a:pt x="374" y="326"/>
                  </a:lnTo>
                  <a:lnTo>
                    <a:pt x="366" y="328"/>
                  </a:lnTo>
                  <a:lnTo>
                    <a:pt x="360" y="332"/>
                  </a:lnTo>
                  <a:lnTo>
                    <a:pt x="350" y="342"/>
                  </a:lnTo>
                  <a:lnTo>
                    <a:pt x="342" y="352"/>
                  </a:lnTo>
                  <a:lnTo>
                    <a:pt x="338" y="366"/>
                  </a:lnTo>
                  <a:lnTo>
                    <a:pt x="334" y="380"/>
                  </a:lnTo>
                  <a:lnTo>
                    <a:pt x="326" y="394"/>
                  </a:lnTo>
                  <a:lnTo>
                    <a:pt x="322" y="400"/>
                  </a:lnTo>
                  <a:lnTo>
                    <a:pt x="314" y="404"/>
                  </a:lnTo>
                  <a:lnTo>
                    <a:pt x="314" y="400"/>
                  </a:lnTo>
                  <a:lnTo>
                    <a:pt x="304" y="392"/>
                  </a:lnTo>
                  <a:lnTo>
                    <a:pt x="286" y="390"/>
                  </a:lnTo>
                  <a:lnTo>
                    <a:pt x="274" y="404"/>
                  </a:lnTo>
                  <a:lnTo>
                    <a:pt x="262" y="420"/>
                  </a:lnTo>
                  <a:lnTo>
                    <a:pt x="250" y="422"/>
                  </a:lnTo>
                  <a:lnTo>
                    <a:pt x="236" y="422"/>
                  </a:lnTo>
                  <a:lnTo>
                    <a:pt x="222" y="420"/>
                  </a:lnTo>
                  <a:lnTo>
                    <a:pt x="214" y="416"/>
                  </a:lnTo>
                  <a:lnTo>
                    <a:pt x="208" y="404"/>
                  </a:lnTo>
                  <a:lnTo>
                    <a:pt x="168" y="364"/>
                  </a:lnTo>
                  <a:lnTo>
                    <a:pt x="142" y="362"/>
                  </a:lnTo>
                  <a:lnTo>
                    <a:pt x="140" y="370"/>
                  </a:lnTo>
                  <a:lnTo>
                    <a:pt x="138" y="380"/>
                  </a:lnTo>
                  <a:lnTo>
                    <a:pt x="136" y="404"/>
                  </a:lnTo>
                  <a:lnTo>
                    <a:pt x="126" y="406"/>
                  </a:lnTo>
                  <a:lnTo>
                    <a:pt x="118" y="410"/>
                  </a:lnTo>
                  <a:lnTo>
                    <a:pt x="112" y="414"/>
                  </a:lnTo>
                  <a:lnTo>
                    <a:pt x="108" y="418"/>
                  </a:lnTo>
                  <a:lnTo>
                    <a:pt x="96" y="420"/>
                  </a:lnTo>
                  <a:lnTo>
                    <a:pt x="86" y="422"/>
                  </a:lnTo>
                  <a:lnTo>
                    <a:pt x="70" y="42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5" name="Freeform 31"/>
            <p:cNvSpPr>
              <a:spLocks/>
            </p:cNvSpPr>
            <p:nvPr/>
          </p:nvSpPr>
          <p:spPr bwMode="auto">
            <a:xfrm>
              <a:off x="4806950" y="3000375"/>
              <a:ext cx="438150" cy="682625"/>
            </a:xfrm>
            <a:custGeom>
              <a:avLst/>
              <a:gdLst>
                <a:gd name="T0" fmla="*/ 106 w 276"/>
                <a:gd name="T1" fmla="*/ 398 h 430"/>
                <a:gd name="T2" fmla="*/ 98 w 276"/>
                <a:gd name="T3" fmla="*/ 364 h 430"/>
                <a:gd name="T4" fmla="*/ 92 w 276"/>
                <a:gd name="T5" fmla="*/ 318 h 430"/>
                <a:gd name="T6" fmla="*/ 86 w 276"/>
                <a:gd name="T7" fmla="*/ 280 h 430"/>
                <a:gd name="T8" fmla="*/ 52 w 276"/>
                <a:gd name="T9" fmla="*/ 240 h 430"/>
                <a:gd name="T10" fmla="*/ 26 w 276"/>
                <a:gd name="T11" fmla="*/ 214 h 430"/>
                <a:gd name="T12" fmla="*/ 0 w 276"/>
                <a:gd name="T13" fmla="*/ 200 h 430"/>
                <a:gd name="T14" fmla="*/ 4 w 276"/>
                <a:gd name="T15" fmla="*/ 196 h 430"/>
                <a:gd name="T16" fmla="*/ 28 w 276"/>
                <a:gd name="T17" fmla="*/ 186 h 430"/>
                <a:gd name="T18" fmla="*/ 68 w 276"/>
                <a:gd name="T19" fmla="*/ 180 h 430"/>
                <a:gd name="T20" fmla="*/ 84 w 276"/>
                <a:gd name="T21" fmla="*/ 166 h 430"/>
                <a:gd name="T22" fmla="*/ 112 w 276"/>
                <a:gd name="T23" fmla="*/ 160 h 430"/>
                <a:gd name="T24" fmla="*/ 130 w 276"/>
                <a:gd name="T25" fmla="*/ 138 h 430"/>
                <a:gd name="T26" fmla="*/ 128 w 276"/>
                <a:gd name="T27" fmla="*/ 98 h 430"/>
                <a:gd name="T28" fmla="*/ 158 w 276"/>
                <a:gd name="T29" fmla="*/ 42 h 430"/>
                <a:gd name="T30" fmla="*/ 162 w 276"/>
                <a:gd name="T31" fmla="*/ 12 h 430"/>
                <a:gd name="T32" fmla="*/ 170 w 276"/>
                <a:gd name="T33" fmla="*/ 10 h 430"/>
                <a:gd name="T34" fmla="*/ 190 w 276"/>
                <a:gd name="T35" fmla="*/ 2 h 430"/>
                <a:gd name="T36" fmla="*/ 204 w 276"/>
                <a:gd name="T37" fmla="*/ 0 h 430"/>
                <a:gd name="T38" fmla="*/ 220 w 276"/>
                <a:gd name="T39" fmla="*/ 6 h 430"/>
                <a:gd name="T40" fmla="*/ 226 w 276"/>
                <a:gd name="T41" fmla="*/ 22 h 430"/>
                <a:gd name="T42" fmla="*/ 218 w 276"/>
                <a:gd name="T43" fmla="*/ 40 h 430"/>
                <a:gd name="T44" fmla="*/ 212 w 276"/>
                <a:gd name="T45" fmla="*/ 58 h 430"/>
                <a:gd name="T46" fmla="*/ 196 w 276"/>
                <a:gd name="T47" fmla="*/ 82 h 430"/>
                <a:gd name="T48" fmla="*/ 192 w 276"/>
                <a:gd name="T49" fmla="*/ 108 h 430"/>
                <a:gd name="T50" fmla="*/ 194 w 276"/>
                <a:gd name="T51" fmla="*/ 132 h 430"/>
                <a:gd name="T52" fmla="*/ 232 w 276"/>
                <a:gd name="T53" fmla="*/ 138 h 430"/>
                <a:gd name="T54" fmla="*/ 248 w 276"/>
                <a:gd name="T55" fmla="*/ 154 h 430"/>
                <a:gd name="T56" fmla="*/ 268 w 276"/>
                <a:gd name="T57" fmla="*/ 168 h 430"/>
                <a:gd name="T58" fmla="*/ 276 w 276"/>
                <a:gd name="T59" fmla="*/ 170 h 430"/>
                <a:gd name="T60" fmla="*/ 270 w 276"/>
                <a:gd name="T61" fmla="*/ 184 h 430"/>
                <a:gd name="T62" fmla="*/ 258 w 276"/>
                <a:gd name="T63" fmla="*/ 198 h 430"/>
                <a:gd name="T64" fmla="*/ 252 w 276"/>
                <a:gd name="T65" fmla="*/ 206 h 430"/>
                <a:gd name="T66" fmla="*/ 228 w 276"/>
                <a:gd name="T67" fmla="*/ 226 h 430"/>
                <a:gd name="T68" fmla="*/ 216 w 276"/>
                <a:gd name="T69" fmla="*/ 228 h 430"/>
                <a:gd name="T70" fmla="*/ 202 w 276"/>
                <a:gd name="T71" fmla="*/ 232 h 430"/>
                <a:gd name="T72" fmla="*/ 202 w 276"/>
                <a:gd name="T73" fmla="*/ 248 h 430"/>
                <a:gd name="T74" fmla="*/ 198 w 276"/>
                <a:gd name="T75" fmla="*/ 270 h 430"/>
                <a:gd name="T76" fmla="*/ 188 w 276"/>
                <a:gd name="T77" fmla="*/ 284 h 430"/>
                <a:gd name="T78" fmla="*/ 180 w 276"/>
                <a:gd name="T79" fmla="*/ 308 h 430"/>
                <a:gd name="T80" fmla="*/ 178 w 276"/>
                <a:gd name="T81" fmla="*/ 332 h 430"/>
                <a:gd name="T82" fmla="*/ 194 w 276"/>
                <a:gd name="T83" fmla="*/ 346 h 430"/>
                <a:gd name="T84" fmla="*/ 214 w 276"/>
                <a:gd name="T85" fmla="*/ 352 h 430"/>
                <a:gd name="T86" fmla="*/ 222 w 276"/>
                <a:gd name="T87" fmla="*/ 364 h 430"/>
                <a:gd name="T88" fmla="*/ 222 w 276"/>
                <a:gd name="T89" fmla="*/ 382 h 430"/>
                <a:gd name="T90" fmla="*/ 216 w 276"/>
                <a:gd name="T91" fmla="*/ 394 h 430"/>
                <a:gd name="T92" fmla="*/ 198 w 276"/>
                <a:gd name="T93" fmla="*/ 400 h 430"/>
                <a:gd name="T94" fmla="*/ 184 w 276"/>
                <a:gd name="T95" fmla="*/ 406 h 430"/>
                <a:gd name="T96" fmla="*/ 154 w 276"/>
                <a:gd name="T97" fmla="*/ 430 h 430"/>
                <a:gd name="T98" fmla="*/ 142 w 276"/>
                <a:gd name="T99" fmla="*/ 428 h 430"/>
                <a:gd name="T100" fmla="*/ 106 w 276"/>
                <a:gd name="T101" fmla="*/ 398 h 4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6" h="430">
                  <a:moveTo>
                    <a:pt x="106" y="398"/>
                  </a:moveTo>
                  <a:lnTo>
                    <a:pt x="106" y="398"/>
                  </a:lnTo>
                  <a:lnTo>
                    <a:pt x="98" y="364"/>
                  </a:lnTo>
                  <a:lnTo>
                    <a:pt x="96" y="340"/>
                  </a:lnTo>
                  <a:lnTo>
                    <a:pt x="92" y="318"/>
                  </a:lnTo>
                  <a:lnTo>
                    <a:pt x="86" y="280"/>
                  </a:lnTo>
                  <a:lnTo>
                    <a:pt x="68" y="258"/>
                  </a:lnTo>
                  <a:lnTo>
                    <a:pt x="52" y="240"/>
                  </a:lnTo>
                  <a:lnTo>
                    <a:pt x="36" y="226"/>
                  </a:lnTo>
                  <a:lnTo>
                    <a:pt x="26" y="214"/>
                  </a:lnTo>
                  <a:lnTo>
                    <a:pt x="0" y="200"/>
                  </a:lnTo>
                  <a:lnTo>
                    <a:pt x="4" y="196"/>
                  </a:lnTo>
                  <a:lnTo>
                    <a:pt x="10" y="192"/>
                  </a:lnTo>
                  <a:lnTo>
                    <a:pt x="28" y="186"/>
                  </a:lnTo>
                  <a:lnTo>
                    <a:pt x="68" y="180"/>
                  </a:lnTo>
                  <a:lnTo>
                    <a:pt x="78" y="170"/>
                  </a:lnTo>
                  <a:lnTo>
                    <a:pt x="84" y="166"/>
                  </a:lnTo>
                  <a:lnTo>
                    <a:pt x="94" y="162"/>
                  </a:lnTo>
                  <a:lnTo>
                    <a:pt x="112" y="160"/>
                  </a:lnTo>
                  <a:lnTo>
                    <a:pt x="130" y="138"/>
                  </a:lnTo>
                  <a:lnTo>
                    <a:pt x="128" y="98"/>
                  </a:lnTo>
                  <a:lnTo>
                    <a:pt x="158" y="42"/>
                  </a:lnTo>
                  <a:lnTo>
                    <a:pt x="162" y="12"/>
                  </a:lnTo>
                  <a:lnTo>
                    <a:pt x="170" y="10"/>
                  </a:lnTo>
                  <a:lnTo>
                    <a:pt x="176" y="8"/>
                  </a:lnTo>
                  <a:lnTo>
                    <a:pt x="190" y="2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2" y="2"/>
                  </a:lnTo>
                  <a:lnTo>
                    <a:pt x="220" y="6"/>
                  </a:lnTo>
                  <a:lnTo>
                    <a:pt x="226" y="22"/>
                  </a:lnTo>
                  <a:lnTo>
                    <a:pt x="218" y="40"/>
                  </a:lnTo>
                  <a:lnTo>
                    <a:pt x="212" y="58"/>
                  </a:lnTo>
                  <a:lnTo>
                    <a:pt x="198" y="74"/>
                  </a:lnTo>
                  <a:lnTo>
                    <a:pt x="196" y="82"/>
                  </a:lnTo>
                  <a:lnTo>
                    <a:pt x="192" y="90"/>
                  </a:lnTo>
                  <a:lnTo>
                    <a:pt x="192" y="108"/>
                  </a:lnTo>
                  <a:lnTo>
                    <a:pt x="194" y="132"/>
                  </a:lnTo>
                  <a:lnTo>
                    <a:pt x="232" y="138"/>
                  </a:lnTo>
                  <a:lnTo>
                    <a:pt x="238" y="146"/>
                  </a:lnTo>
                  <a:lnTo>
                    <a:pt x="248" y="154"/>
                  </a:lnTo>
                  <a:lnTo>
                    <a:pt x="260" y="164"/>
                  </a:lnTo>
                  <a:lnTo>
                    <a:pt x="268" y="168"/>
                  </a:lnTo>
                  <a:lnTo>
                    <a:pt x="276" y="170"/>
                  </a:lnTo>
                  <a:lnTo>
                    <a:pt x="274" y="176"/>
                  </a:lnTo>
                  <a:lnTo>
                    <a:pt x="270" y="184"/>
                  </a:lnTo>
                  <a:lnTo>
                    <a:pt x="264" y="192"/>
                  </a:lnTo>
                  <a:lnTo>
                    <a:pt x="258" y="198"/>
                  </a:lnTo>
                  <a:lnTo>
                    <a:pt x="252" y="206"/>
                  </a:lnTo>
                  <a:lnTo>
                    <a:pt x="244" y="214"/>
                  </a:lnTo>
                  <a:lnTo>
                    <a:pt x="228" y="226"/>
                  </a:lnTo>
                  <a:lnTo>
                    <a:pt x="216" y="228"/>
                  </a:lnTo>
                  <a:lnTo>
                    <a:pt x="206" y="228"/>
                  </a:lnTo>
                  <a:lnTo>
                    <a:pt x="202" y="232"/>
                  </a:lnTo>
                  <a:lnTo>
                    <a:pt x="200" y="236"/>
                  </a:lnTo>
                  <a:lnTo>
                    <a:pt x="202" y="248"/>
                  </a:lnTo>
                  <a:lnTo>
                    <a:pt x="200" y="258"/>
                  </a:lnTo>
                  <a:lnTo>
                    <a:pt x="198" y="270"/>
                  </a:lnTo>
                  <a:lnTo>
                    <a:pt x="188" y="284"/>
                  </a:lnTo>
                  <a:lnTo>
                    <a:pt x="182" y="296"/>
                  </a:lnTo>
                  <a:lnTo>
                    <a:pt x="180" y="308"/>
                  </a:lnTo>
                  <a:lnTo>
                    <a:pt x="178" y="332"/>
                  </a:lnTo>
                  <a:lnTo>
                    <a:pt x="194" y="346"/>
                  </a:lnTo>
                  <a:lnTo>
                    <a:pt x="202" y="348"/>
                  </a:lnTo>
                  <a:lnTo>
                    <a:pt x="214" y="352"/>
                  </a:lnTo>
                  <a:lnTo>
                    <a:pt x="218" y="358"/>
                  </a:lnTo>
                  <a:lnTo>
                    <a:pt x="222" y="364"/>
                  </a:lnTo>
                  <a:lnTo>
                    <a:pt x="224" y="372"/>
                  </a:lnTo>
                  <a:lnTo>
                    <a:pt x="222" y="382"/>
                  </a:lnTo>
                  <a:lnTo>
                    <a:pt x="216" y="394"/>
                  </a:lnTo>
                  <a:lnTo>
                    <a:pt x="198" y="400"/>
                  </a:lnTo>
                  <a:lnTo>
                    <a:pt x="184" y="406"/>
                  </a:lnTo>
                  <a:lnTo>
                    <a:pt x="160" y="426"/>
                  </a:lnTo>
                  <a:lnTo>
                    <a:pt x="154" y="430"/>
                  </a:lnTo>
                  <a:lnTo>
                    <a:pt x="148" y="430"/>
                  </a:lnTo>
                  <a:lnTo>
                    <a:pt x="142" y="428"/>
                  </a:lnTo>
                  <a:lnTo>
                    <a:pt x="134" y="422"/>
                  </a:lnTo>
                  <a:lnTo>
                    <a:pt x="106" y="39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6" name="Freeform 32"/>
            <p:cNvSpPr>
              <a:spLocks/>
            </p:cNvSpPr>
            <p:nvPr/>
          </p:nvSpPr>
          <p:spPr bwMode="auto">
            <a:xfrm>
              <a:off x="6108700" y="2295525"/>
              <a:ext cx="850900" cy="1219200"/>
            </a:xfrm>
            <a:custGeom>
              <a:avLst/>
              <a:gdLst>
                <a:gd name="T0" fmla="*/ 108 w 536"/>
                <a:gd name="T1" fmla="*/ 754 h 768"/>
                <a:gd name="T2" fmla="*/ 22 w 536"/>
                <a:gd name="T3" fmla="*/ 720 h 768"/>
                <a:gd name="T4" fmla="*/ 52 w 536"/>
                <a:gd name="T5" fmla="*/ 664 h 768"/>
                <a:gd name="T6" fmla="*/ 58 w 536"/>
                <a:gd name="T7" fmla="*/ 572 h 768"/>
                <a:gd name="T8" fmla="*/ 6 w 536"/>
                <a:gd name="T9" fmla="*/ 508 h 768"/>
                <a:gd name="T10" fmla="*/ 32 w 536"/>
                <a:gd name="T11" fmla="*/ 458 h 768"/>
                <a:gd name="T12" fmla="*/ 78 w 536"/>
                <a:gd name="T13" fmla="*/ 412 h 768"/>
                <a:gd name="T14" fmla="*/ 40 w 536"/>
                <a:gd name="T15" fmla="*/ 334 h 768"/>
                <a:gd name="T16" fmla="*/ 18 w 536"/>
                <a:gd name="T17" fmla="*/ 316 h 768"/>
                <a:gd name="T18" fmla="*/ 46 w 536"/>
                <a:gd name="T19" fmla="*/ 282 h 768"/>
                <a:gd name="T20" fmla="*/ 24 w 536"/>
                <a:gd name="T21" fmla="*/ 236 h 768"/>
                <a:gd name="T22" fmla="*/ 0 w 536"/>
                <a:gd name="T23" fmla="*/ 164 h 768"/>
                <a:gd name="T24" fmla="*/ 28 w 536"/>
                <a:gd name="T25" fmla="*/ 142 h 768"/>
                <a:gd name="T26" fmla="*/ 44 w 536"/>
                <a:gd name="T27" fmla="*/ 84 h 768"/>
                <a:gd name="T28" fmla="*/ 70 w 536"/>
                <a:gd name="T29" fmla="*/ 88 h 768"/>
                <a:gd name="T30" fmla="*/ 72 w 536"/>
                <a:gd name="T31" fmla="*/ 118 h 768"/>
                <a:gd name="T32" fmla="*/ 82 w 536"/>
                <a:gd name="T33" fmla="*/ 150 h 768"/>
                <a:gd name="T34" fmla="*/ 124 w 536"/>
                <a:gd name="T35" fmla="*/ 154 h 768"/>
                <a:gd name="T36" fmla="*/ 136 w 536"/>
                <a:gd name="T37" fmla="*/ 134 h 768"/>
                <a:gd name="T38" fmla="*/ 180 w 536"/>
                <a:gd name="T39" fmla="*/ 106 h 768"/>
                <a:gd name="T40" fmla="*/ 252 w 536"/>
                <a:gd name="T41" fmla="*/ 92 h 768"/>
                <a:gd name="T42" fmla="*/ 266 w 536"/>
                <a:gd name="T43" fmla="*/ 22 h 768"/>
                <a:gd name="T44" fmla="*/ 310 w 536"/>
                <a:gd name="T45" fmla="*/ 0 h 768"/>
                <a:gd name="T46" fmla="*/ 332 w 536"/>
                <a:gd name="T47" fmla="*/ 40 h 768"/>
                <a:gd name="T48" fmla="*/ 378 w 536"/>
                <a:gd name="T49" fmla="*/ 128 h 768"/>
                <a:gd name="T50" fmla="*/ 424 w 536"/>
                <a:gd name="T51" fmla="*/ 138 h 768"/>
                <a:gd name="T52" fmla="*/ 444 w 536"/>
                <a:gd name="T53" fmla="*/ 152 h 768"/>
                <a:gd name="T54" fmla="*/ 430 w 536"/>
                <a:gd name="T55" fmla="*/ 188 h 768"/>
                <a:gd name="T56" fmla="*/ 448 w 536"/>
                <a:gd name="T57" fmla="*/ 210 h 768"/>
                <a:gd name="T58" fmla="*/ 520 w 536"/>
                <a:gd name="T59" fmla="*/ 250 h 768"/>
                <a:gd name="T60" fmla="*/ 488 w 536"/>
                <a:gd name="T61" fmla="*/ 330 h 768"/>
                <a:gd name="T62" fmla="*/ 450 w 536"/>
                <a:gd name="T63" fmla="*/ 370 h 768"/>
                <a:gd name="T64" fmla="*/ 398 w 536"/>
                <a:gd name="T65" fmla="*/ 384 h 768"/>
                <a:gd name="T66" fmla="*/ 350 w 536"/>
                <a:gd name="T67" fmla="*/ 340 h 768"/>
                <a:gd name="T68" fmla="*/ 344 w 536"/>
                <a:gd name="T69" fmla="*/ 288 h 768"/>
                <a:gd name="T70" fmla="*/ 310 w 536"/>
                <a:gd name="T71" fmla="*/ 252 h 768"/>
                <a:gd name="T72" fmla="*/ 294 w 536"/>
                <a:gd name="T73" fmla="*/ 200 h 768"/>
                <a:gd name="T74" fmla="*/ 258 w 536"/>
                <a:gd name="T75" fmla="*/ 184 h 768"/>
                <a:gd name="T76" fmla="*/ 226 w 536"/>
                <a:gd name="T77" fmla="*/ 190 h 768"/>
                <a:gd name="T78" fmla="*/ 194 w 536"/>
                <a:gd name="T79" fmla="*/ 228 h 768"/>
                <a:gd name="T80" fmla="*/ 178 w 536"/>
                <a:gd name="T81" fmla="*/ 266 h 768"/>
                <a:gd name="T82" fmla="*/ 172 w 536"/>
                <a:gd name="T83" fmla="*/ 298 h 768"/>
                <a:gd name="T84" fmla="*/ 142 w 536"/>
                <a:gd name="T85" fmla="*/ 314 h 768"/>
                <a:gd name="T86" fmla="*/ 142 w 536"/>
                <a:gd name="T87" fmla="*/ 360 h 768"/>
                <a:gd name="T88" fmla="*/ 222 w 536"/>
                <a:gd name="T89" fmla="*/ 346 h 768"/>
                <a:gd name="T90" fmla="*/ 252 w 536"/>
                <a:gd name="T91" fmla="*/ 342 h 768"/>
                <a:gd name="T92" fmla="*/ 274 w 536"/>
                <a:gd name="T93" fmla="*/ 360 h 768"/>
                <a:gd name="T94" fmla="*/ 300 w 536"/>
                <a:gd name="T95" fmla="*/ 436 h 768"/>
                <a:gd name="T96" fmla="*/ 352 w 536"/>
                <a:gd name="T97" fmla="*/ 468 h 768"/>
                <a:gd name="T98" fmla="*/ 354 w 536"/>
                <a:gd name="T99" fmla="*/ 512 h 768"/>
                <a:gd name="T100" fmla="*/ 328 w 536"/>
                <a:gd name="T101" fmla="*/ 540 h 768"/>
                <a:gd name="T102" fmla="*/ 266 w 536"/>
                <a:gd name="T103" fmla="*/ 582 h 768"/>
                <a:gd name="T104" fmla="*/ 202 w 536"/>
                <a:gd name="T105" fmla="*/ 650 h 768"/>
                <a:gd name="T106" fmla="*/ 180 w 536"/>
                <a:gd name="T107" fmla="*/ 730 h 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36" h="768">
                  <a:moveTo>
                    <a:pt x="192" y="768"/>
                  </a:moveTo>
                  <a:lnTo>
                    <a:pt x="192" y="768"/>
                  </a:lnTo>
                  <a:lnTo>
                    <a:pt x="178" y="754"/>
                  </a:lnTo>
                  <a:lnTo>
                    <a:pt x="108" y="754"/>
                  </a:lnTo>
                  <a:lnTo>
                    <a:pt x="44" y="740"/>
                  </a:lnTo>
                  <a:lnTo>
                    <a:pt x="32" y="730"/>
                  </a:lnTo>
                  <a:lnTo>
                    <a:pt x="22" y="720"/>
                  </a:lnTo>
                  <a:lnTo>
                    <a:pt x="16" y="712"/>
                  </a:lnTo>
                  <a:lnTo>
                    <a:pt x="14" y="708"/>
                  </a:lnTo>
                  <a:lnTo>
                    <a:pt x="52" y="664"/>
                  </a:lnTo>
                  <a:lnTo>
                    <a:pt x="62" y="630"/>
                  </a:lnTo>
                  <a:lnTo>
                    <a:pt x="66" y="608"/>
                  </a:lnTo>
                  <a:lnTo>
                    <a:pt x="64" y="588"/>
                  </a:lnTo>
                  <a:lnTo>
                    <a:pt x="58" y="572"/>
                  </a:lnTo>
                  <a:lnTo>
                    <a:pt x="50" y="558"/>
                  </a:lnTo>
                  <a:lnTo>
                    <a:pt x="42" y="544"/>
                  </a:lnTo>
                  <a:lnTo>
                    <a:pt x="30" y="532"/>
                  </a:lnTo>
                  <a:lnTo>
                    <a:pt x="6" y="508"/>
                  </a:lnTo>
                  <a:lnTo>
                    <a:pt x="6" y="494"/>
                  </a:lnTo>
                  <a:lnTo>
                    <a:pt x="10" y="482"/>
                  </a:lnTo>
                  <a:lnTo>
                    <a:pt x="16" y="474"/>
                  </a:lnTo>
                  <a:lnTo>
                    <a:pt x="22" y="464"/>
                  </a:lnTo>
                  <a:lnTo>
                    <a:pt x="32" y="458"/>
                  </a:lnTo>
                  <a:lnTo>
                    <a:pt x="40" y="450"/>
                  </a:lnTo>
                  <a:lnTo>
                    <a:pt x="62" y="438"/>
                  </a:lnTo>
                  <a:lnTo>
                    <a:pt x="78" y="412"/>
                  </a:lnTo>
                  <a:lnTo>
                    <a:pt x="78" y="382"/>
                  </a:lnTo>
                  <a:lnTo>
                    <a:pt x="64" y="362"/>
                  </a:lnTo>
                  <a:lnTo>
                    <a:pt x="52" y="346"/>
                  </a:lnTo>
                  <a:lnTo>
                    <a:pt x="40" y="334"/>
                  </a:lnTo>
                  <a:lnTo>
                    <a:pt x="26" y="322"/>
                  </a:lnTo>
                  <a:lnTo>
                    <a:pt x="18" y="320"/>
                  </a:lnTo>
                  <a:lnTo>
                    <a:pt x="18" y="316"/>
                  </a:lnTo>
                  <a:lnTo>
                    <a:pt x="38" y="300"/>
                  </a:lnTo>
                  <a:lnTo>
                    <a:pt x="44" y="288"/>
                  </a:lnTo>
                  <a:lnTo>
                    <a:pt x="46" y="282"/>
                  </a:lnTo>
                  <a:lnTo>
                    <a:pt x="48" y="276"/>
                  </a:lnTo>
                  <a:lnTo>
                    <a:pt x="24" y="256"/>
                  </a:lnTo>
                  <a:lnTo>
                    <a:pt x="24" y="236"/>
                  </a:lnTo>
                  <a:lnTo>
                    <a:pt x="10" y="220"/>
                  </a:lnTo>
                  <a:lnTo>
                    <a:pt x="0" y="208"/>
                  </a:lnTo>
                  <a:lnTo>
                    <a:pt x="0" y="164"/>
                  </a:lnTo>
                  <a:lnTo>
                    <a:pt x="16" y="146"/>
                  </a:lnTo>
                  <a:lnTo>
                    <a:pt x="22" y="144"/>
                  </a:lnTo>
                  <a:lnTo>
                    <a:pt x="28" y="142"/>
                  </a:lnTo>
                  <a:lnTo>
                    <a:pt x="34" y="140"/>
                  </a:lnTo>
                  <a:lnTo>
                    <a:pt x="34" y="94"/>
                  </a:lnTo>
                  <a:lnTo>
                    <a:pt x="44" y="84"/>
                  </a:lnTo>
                  <a:lnTo>
                    <a:pt x="50" y="80"/>
                  </a:lnTo>
                  <a:lnTo>
                    <a:pt x="58" y="78"/>
                  </a:lnTo>
                  <a:lnTo>
                    <a:pt x="64" y="82"/>
                  </a:lnTo>
                  <a:lnTo>
                    <a:pt x="70" y="88"/>
                  </a:lnTo>
                  <a:lnTo>
                    <a:pt x="76" y="98"/>
                  </a:lnTo>
                  <a:lnTo>
                    <a:pt x="78" y="104"/>
                  </a:lnTo>
                  <a:lnTo>
                    <a:pt x="80" y="112"/>
                  </a:lnTo>
                  <a:lnTo>
                    <a:pt x="72" y="118"/>
                  </a:lnTo>
                  <a:lnTo>
                    <a:pt x="68" y="124"/>
                  </a:lnTo>
                  <a:lnTo>
                    <a:pt x="68" y="130"/>
                  </a:lnTo>
                  <a:lnTo>
                    <a:pt x="70" y="136"/>
                  </a:lnTo>
                  <a:lnTo>
                    <a:pt x="76" y="142"/>
                  </a:lnTo>
                  <a:lnTo>
                    <a:pt x="82" y="150"/>
                  </a:lnTo>
                  <a:lnTo>
                    <a:pt x="98" y="164"/>
                  </a:lnTo>
                  <a:lnTo>
                    <a:pt x="108" y="164"/>
                  </a:lnTo>
                  <a:lnTo>
                    <a:pt x="124" y="154"/>
                  </a:lnTo>
                  <a:lnTo>
                    <a:pt x="124" y="148"/>
                  </a:lnTo>
                  <a:lnTo>
                    <a:pt x="128" y="142"/>
                  </a:lnTo>
                  <a:lnTo>
                    <a:pt x="132" y="138"/>
                  </a:lnTo>
                  <a:lnTo>
                    <a:pt x="136" y="134"/>
                  </a:lnTo>
                  <a:lnTo>
                    <a:pt x="148" y="126"/>
                  </a:lnTo>
                  <a:lnTo>
                    <a:pt x="162" y="120"/>
                  </a:lnTo>
                  <a:lnTo>
                    <a:pt x="170" y="110"/>
                  </a:lnTo>
                  <a:lnTo>
                    <a:pt x="180" y="106"/>
                  </a:lnTo>
                  <a:lnTo>
                    <a:pt x="190" y="104"/>
                  </a:lnTo>
                  <a:lnTo>
                    <a:pt x="202" y="102"/>
                  </a:lnTo>
                  <a:lnTo>
                    <a:pt x="228" y="100"/>
                  </a:lnTo>
                  <a:lnTo>
                    <a:pt x="240" y="98"/>
                  </a:lnTo>
                  <a:lnTo>
                    <a:pt x="252" y="92"/>
                  </a:lnTo>
                  <a:lnTo>
                    <a:pt x="250" y="40"/>
                  </a:lnTo>
                  <a:lnTo>
                    <a:pt x="258" y="30"/>
                  </a:lnTo>
                  <a:lnTo>
                    <a:pt x="266" y="22"/>
                  </a:lnTo>
                  <a:lnTo>
                    <a:pt x="288" y="8"/>
                  </a:lnTo>
                  <a:lnTo>
                    <a:pt x="296" y="2"/>
                  </a:lnTo>
                  <a:lnTo>
                    <a:pt x="304" y="0"/>
                  </a:lnTo>
                  <a:lnTo>
                    <a:pt x="310" y="0"/>
                  </a:lnTo>
                  <a:lnTo>
                    <a:pt x="314" y="4"/>
                  </a:lnTo>
                  <a:lnTo>
                    <a:pt x="318" y="10"/>
                  </a:lnTo>
                  <a:lnTo>
                    <a:pt x="322" y="18"/>
                  </a:lnTo>
                  <a:lnTo>
                    <a:pt x="332" y="40"/>
                  </a:lnTo>
                  <a:lnTo>
                    <a:pt x="370" y="100"/>
                  </a:lnTo>
                  <a:lnTo>
                    <a:pt x="372" y="112"/>
                  </a:lnTo>
                  <a:lnTo>
                    <a:pt x="374" y="122"/>
                  </a:lnTo>
                  <a:lnTo>
                    <a:pt x="378" y="128"/>
                  </a:lnTo>
                  <a:lnTo>
                    <a:pt x="382" y="132"/>
                  </a:lnTo>
                  <a:lnTo>
                    <a:pt x="388" y="136"/>
                  </a:lnTo>
                  <a:lnTo>
                    <a:pt x="398" y="140"/>
                  </a:lnTo>
                  <a:lnTo>
                    <a:pt x="424" y="138"/>
                  </a:lnTo>
                  <a:lnTo>
                    <a:pt x="442" y="138"/>
                  </a:lnTo>
                  <a:lnTo>
                    <a:pt x="458" y="140"/>
                  </a:lnTo>
                  <a:lnTo>
                    <a:pt x="450" y="146"/>
                  </a:lnTo>
                  <a:lnTo>
                    <a:pt x="444" y="152"/>
                  </a:lnTo>
                  <a:lnTo>
                    <a:pt x="436" y="158"/>
                  </a:lnTo>
                  <a:lnTo>
                    <a:pt x="430" y="166"/>
                  </a:lnTo>
                  <a:lnTo>
                    <a:pt x="430" y="178"/>
                  </a:lnTo>
                  <a:lnTo>
                    <a:pt x="430" y="188"/>
                  </a:lnTo>
                  <a:lnTo>
                    <a:pt x="432" y="192"/>
                  </a:lnTo>
                  <a:lnTo>
                    <a:pt x="436" y="198"/>
                  </a:lnTo>
                  <a:lnTo>
                    <a:pt x="440" y="204"/>
                  </a:lnTo>
                  <a:lnTo>
                    <a:pt x="448" y="210"/>
                  </a:lnTo>
                  <a:lnTo>
                    <a:pt x="458" y="212"/>
                  </a:lnTo>
                  <a:lnTo>
                    <a:pt x="466" y="216"/>
                  </a:lnTo>
                  <a:lnTo>
                    <a:pt x="482" y="226"/>
                  </a:lnTo>
                  <a:lnTo>
                    <a:pt x="500" y="238"/>
                  </a:lnTo>
                  <a:lnTo>
                    <a:pt x="520" y="250"/>
                  </a:lnTo>
                  <a:lnTo>
                    <a:pt x="536" y="264"/>
                  </a:lnTo>
                  <a:lnTo>
                    <a:pt x="488" y="330"/>
                  </a:lnTo>
                  <a:lnTo>
                    <a:pt x="486" y="336"/>
                  </a:lnTo>
                  <a:lnTo>
                    <a:pt x="482" y="344"/>
                  </a:lnTo>
                  <a:lnTo>
                    <a:pt x="476" y="352"/>
                  </a:lnTo>
                  <a:lnTo>
                    <a:pt x="468" y="358"/>
                  </a:lnTo>
                  <a:lnTo>
                    <a:pt x="450" y="370"/>
                  </a:lnTo>
                  <a:lnTo>
                    <a:pt x="436" y="376"/>
                  </a:lnTo>
                  <a:lnTo>
                    <a:pt x="416" y="380"/>
                  </a:lnTo>
                  <a:lnTo>
                    <a:pt x="398" y="384"/>
                  </a:lnTo>
                  <a:lnTo>
                    <a:pt x="382" y="372"/>
                  </a:lnTo>
                  <a:lnTo>
                    <a:pt x="370" y="360"/>
                  </a:lnTo>
                  <a:lnTo>
                    <a:pt x="360" y="348"/>
                  </a:lnTo>
                  <a:lnTo>
                    <a:pt x="350" y="340"/>
                  </a:lnTo>
                  <a:lnTo>
                    <a:pt x="346" y="332"/>
                  </a:lnTo>
                  <a:lnTo>
                    <a:pt x="346" y="324"/>
                  </a:lnTo>
                  <a:lnTo>
                    <a:pt x="346" y="308"/>
                  </a:lnTo>
                  <a:lnTo>
                    <a:pt x="344" y="294"/>
                  </a:lnTo>
                  <a:lnTo>
                    <a:pt x="344" y="288"/>
                  </a:lnTo>
                  <a:lnTo>
                    <a:pt x="342" y="284"/>
                  </a:lnTo>
                  <a:lnTo>
                    <a:pt x="310" y="272"/>
                  </a:lnTo>
                  <a:lnTo>
                    <a:pt x="310" y="252"/>
                  </a:lnTo>
                  <a:lnTo>
                    <a:pt x="312" y="232"/>
                  </a:lnTo>
                  <a:lnTo>
                    <a:pt x="314" y="214"/>
                  </a:lnTo>
                  <a:lnTo>
                    <a:pt x="314" y="202"/>
                  </a:lnTo>
                  <a:lnTo>
                    <a:pt x="294" y="200"/>
                  </a:lnTo>
                  <a:lnTo>
                    <a:pt x="278" y="198"/>
                  </a:lnTo>
                  <a:lnTo>
                    <a:pt x="270" y="196"/>
                  </a:lnTo>
                  <a:lnTo>
                    <a:pt x="264" y="192"/>
                  </a:lnTo>
                  <a:lnTo>
                    <a:pt x="260" y="188"/>
                  </a:lnTo>
                  <a:lnTo>
                    <a:pt x="258" y="184"/>
                  </a:lnTo>
                  <a:lnTo>
                    <a:pt x="238" y="184"/>
                  </a:lnTo>
                  <a:lnTo>
                    <a:pt x="232" y="184"/>
                  </a:lnTo>
                  <a:lnTo>
                    <a:pt x="228" y="186"/>
                  </a:lnTo>
                  <a:lnTo>
                    <a:pt x="226" y="190"/>
                  </a:lnTo>
                  <a:lnTo>
                    <a:pt x="224" y="196"/>
                  </a:lnTo>
                  <a:lnTo>
                    <a:pt x="220" y="214"/>
                  </a:lnTo>
                  <a:lnTo>
                    <a:pt x="206" y="220"/>
                  </a:lnTo>
                  <a:lnTo>
                    <a:pt x="194" y="228"/>
                  </a:lnTo>
                  <a:lnTo>
                    <a:pt x="172" y="244"/>
                  </a:lnTo>
                  <a:lnTo>
                    <a:pt x="172" y="250"/>
                  </a:lnTo>
                  <a:lnTo>
                    <a:pt x="174" y="258"/>
                  </a:lnTo>
                  <a:lnTo>
                    <a:pt x="178" y="266"/>
                  </a:lnTo>
                  <a:lnTo>
                    <a:pt x="184" y="278"/>
                  </a:lnTo>
                  <a:lnTo>
                    <a:pt x="182" y="286"/>
                  </a:lnTo>
                  <a:lnTo>
                    <a:pt x="176" y="292"/>
                  </a:lnTo>
                  <a:lnTo>
                    <a:pt x="172" y="298"/>
                  </a:lnTo>
                  <a:lnTo>
                    <a:pt x="164" y="300"/>
                  </a:lnTo>
                  <a:lnTo>
                    <a:pt x="152" y="306"/>
                  </a:lnTo>
                  <a:lnTo>
                    <a:pt x="146" y="310"/>
                  </a:lnTo>
                  <a:lnTo>
                    <a:pt x="142" y="314"/>
                  </a:lnTo>
                  <a:lnTo>
                    <a:pt x="142" y="326"/>
                  </a:lnTo>
                  <a:lnTo>
                    <a:pt x="140" y="338"/>
                  </a:lnTo>
                  <a:lnTo>
                    <a:pt x="138" y="350"/>
                  </a:lnTo>
                  <a:lnTo>
                    <a:pt x="140" y="356"/>
                  </a:lnTo>
                  <a:lnTo>
                    <a:pt x="142" y="360"/>
                  </a:lnTo>
                  <a:lnTo>
                    <a:pt x="206" y="360"/>
                  </a:lnTo>
                  <a:lnTo>
                    <a:pt x="214" y="352"/>
                  </a:lnTo>
                  <a:lnTo>
                    <a:pt x="222" y="346"/>
                  </a:lnTo>
                  <a:lnTo>
                    <a:pt x="228" y="342"/>
                  </a:lnTo>
                  <a:lnTo>
                    <a:pt x="234" y="342"/>
                  </a:lnTo>
                  <a:lnTo>
                    <a:pt x="242" y="340"/>
                  </a:lnTo>
                  <a:lnTo>
                    <a:pt x="252" y="342"/>
                  </a:lnTo>
                  <a:lnTo>
                    <a:pt x="256" y="348"/>
                  </a:lnTo>
                  <a:lnTo>
                    <a:pt x="260" y="350"/>
                  </a:lnTo>
                  <a:lnTo>
                    <a:pt x="266" y="356"/>
                  </a:lnTo>
                  <a:lnTo>
                    <a:pt x="274" y="360"/>
                  </a:lnTo>
                  <a:lnTo>
                    <a:pt x="282" y="378"/>
                  </a:lnTo>
                  <a:lnTo>
                    <a:pt x="290" y="422"/>
                  </a:lnTo>
                  <a:lnTo>
                    <a:pt x="300" y="436"/>
                  </a:lnTo>
                  <a:lnTo>
                    <a:pt x="314" y="448"/>
                  </a:lnTo>
                  <a:lnTo>
                    <a:pt x="330" y="460"/>
                  </a:lnTo>
                  <a:lnTo>
                    <a:pt x="340" y="464"/>
                  </a:lnTo>
                  <a:lnTo>
                    <a:pt x="352" y="468"/>
                  </a:lnTo>
                  <a:lnTo>
                    <a:pt x="372" y="502"/>
                  </a:lnTo>
                  <a:lnTo>
                    <a:pt x="368" y="502"/>
                  </a:lnTo>
                  <a:lnTo>
                    <a:pt x="362" y="504"/>
                  </a:lnTo>
                  <a:lnTo>
                    <a:pt x="354" y="512"/>
                  </a:lnTo>
                  <a:lnTo>
                    <a:pt x="346" y="520"/>
                  </a:lnTo>
                  <a:lnTo>
                    <a:pt x="340" y="526"/>
                  </a:lnTo>
                  <a:lnTo>
                    <a:pt x="336" y="534"/>
                  </a:lnTo>
                  <a:lnTo>
                    <a:pt x="328" y="540"/>
                  </a:lnTo>
                  <a:lnTo>
                    <a:pt x="312" y="554"/>
                  </a:lnTo>
                  <a:lnTo>
                    <a:pt x="296" y="564"/>
                  </a:lnTo>
                  <a:lnTo>
                    <a:pt x="280" y="570"/>
                  </a:lnTo>
                  <a:lnTo>
                    <a:pt x="266" y="582"/>
                  </a:lnTo>
                  <a:lnTo>
                    <a:pt x="254" y="592"/>
                  </a:lnTo>
                  <a:lnTo>
                    <a:pt x="244" y="606"/>
                  </a:lnTo>
                  <a:lnTo>
                    <a:pt x="234" y="620"/>
                  </a:lnTo>
                  <a:lnTo>
                    <a:pt x="202" y="650"/>
                  </a:lnTo>
                  <a:lnTo>
                    <a:pt x="190" y="662"/>
                  </a:lnTo>
                  <a:lnTo>
                    <a:pt x="182" y="676"/>
                  </a:lnTo>
                  <a:lnTo>
                    <a:pt x="176" y="690"/>
                  </a:lnTo>
                  <a:lnTo>
                    <a:pt x="176" y="708"/>
                  </a:lnTo>
                  <a:lnTo>
                    <a:pt x="180" y="730"/>
                  </a:lnTo>
                  <a:lnTo>
                    <a:pt x="190" y="756"/>
                  </a:lnTo>
                  <a:lnTo>
                    <a:pt x="192" y="7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7" name="Freeform 33"/>
            <p:cNvSpPr>
              <a:spLocks/>
            </p:cNvSpPr>
            <p:nvPr/>
          </p:nvSpPr>
          <p:spPr bwMode="auto">
            <a:xfrm>
              <a:off x="555625" y="1035050"/>
              <a:ext cx="3143250" cy="2406650"/>
            </a:xfrm>
            <a:custGeom>
              <a:avLst/>
              <a:gdLst>
                <a:gd name="T0" fmla="*/ 1348 w 1980"/>
                <a:gd name="T1" fmla="*/ 1486 h 1516"/>
                <a:gd name="T2" fmla="*/ 1296 w 1980"/>
                <a:gd name="T3" fmla="*/ 1480 h 1516"/>
                <a:gd name="T4" fmla="*/ 1206 w 1980"/>
                <a:gd name="T5" fmla="*/ 1418 h 1516"/>
                <a:gd name="T6" fmla="*/ 1068 w 1980"/>
                <a:gd name="T7" fmla="*/ 1416 h 1516"/>
                <a:gd name="T8" fmla="*/ 938 w 1980"/>
                <a:gd name="T9" fmla="*/ 1464 h 1516"/>
                <a:gd name="T10" fmla="*/ 842 w 1980"/>
                <a:gd name="T11" fmla="*/ 1464 h 1516"/>
                <a:gd name="T12" fmla="*/ 720 w 1980"/>
                <a:gd name="T13" fmla="*/ 1458 h 1516"/>
                <a:gd name="T14" fmla="*/ 664 w 1980"/>
                <a:gd name="T15" fmla="*/ 1408 h 1516"/>
                <a:gd name="T16" fmla="*/ 580 w 1980"/>
                <a:gd name="T17" fmla="*/ 1446 h 1516"/>
                <a:gd name="T18" fmla="*/ 528 w 1980"/>
                <a:gd name="T19" fmla="*/ 1412 h 1516"/>
                <a:gd name="T20" fmla="*/ 420 w 1980"/>
                <a:gd name="T21" fmla="*/ 1446 h 1516"/>
                <a:gd name="T22" fmla="*/ 332 w 1980"/>
                <a:gd name="T23" fmla="*/ 1490 h 1516"/>
                <a:gd name="T24" fmla="*/ 278 w 1980"/>
                <a:gd name="T25" fmla="*/ 1444 h 1516"/>
                <a:gd name="T26" fmla="*/ 256 w 1980"/>
                <a:gd name="T27" fmla="*/ 1350 h 1516"/>
                <a:gd name="T28" fmla="*/ 190 w 1980"/>
                <a:gd name="T29" fmla="*/ 1318 h 1516"/>
                <a:gd name="T30" fmla="*/ 112 w 1980"/>
                <a:gd name="T31" fmla="*/ 1224 h 1516"/>
                <a:gd name="T32" fmla="*/ 98 w 1980"/>
                <a:gd name="T33" fmla="*/ 1128 h 1516"/>
                <a:gd name="T34" fmla="*/ 36 w 1980"/>
                <a:gd name="T35" fmla="*/ 1054 h 1516"/>
                <a:gd name="T36" fmla="*/ 86 w 1980"/>
                <a:gd name="T37" fmla="*/ 920 h 1516"/>
                <a:gd name="T38" fmla="*/ 20 w 1980"/>
                <a:gd name="T39" fmla="*/ 884 h 1516"/>
                <a:gd name="T40" fmla="*/ 0 w 1980"/>
                <a:gd name="T41" fmla="*/ 864 h 1516"/>
                <a:gd name="T42" fmla="*/ 8 w 1980"/>
                <a:gd name="T43" fmla="*/ 798 h 1516"/>
                <a:gd name="T44" fmla="*/ 106 w 1980"/>
                <a:gd name="T45" fmla="*/ 726 h 1516"/>
                <a:gd name="T46" fmla="*/ 236 w 1980"/>
                <a:gd name="T47" fmla="*/ 732 h 1516"/>
                <a:gd name="T48" fmla="*/ 308 w 1980"/>
                <a:gd name="T49" fmla="*/ 746 h 1516"/>
                <a:gd name="T50" fmla="*/ 418 w 1980"/>
                <a:gd name="T51" fmla="*/ 684 h 1516"/>
                <a:gd name="T52" fmla="*/ 510 w 1980"/>
                <a:gd name="T53" fmla="*/ 688 h 1516"/>
                <a:gd name="T54" fmla="*/ 638 w 1980"/>
                <a:gd name="T55" fmla="*/ 620 h 1516"/>
                <a:gd name="T56" fmla="*/ 708 w 1980"/>
                <a:gd name="T57" fmla="*/ 536 h 1516"/>
                <a:gd name="T58" fmla="*/ 728 w 1980"/>
                <a:gd name="T59" fmla="*/ 392 h 1516"/>
                <a:gd name="T60" fmla="*/ 772 w 1980"/>
                <a:gd name="T61" fmla="*/ 326 h 1516"/>
                <a:gd name="T62" fmla="*/ 904 w 1980"/>
                <a:gd name="T63" fmla="*/ 356 h 1516"/>
                <a:gd name="T64" fmla="*/ 926 w 1980"/>
                <a:gd name="T65" fmla="*/ 302 h 1516"/>
                <a:gd name="T66" fmla="*/ 1008 w 1980"/>
                <a:gd name="T67" fmla="*/ 172 h 1516"/>
                <a:gd name="T68" fmla="*/ 1092 w 1980"/>
                <a:gd name="T69" fmla="*/ 186 h 1516"/>
                <a:gd name="T70" fmla="*/ 1196 w 1980"/>
                <a:gd name="T71" fmla="*/ 202 h 1516"/>
                <a:gd name="T72" fmla="*/ 1246 w 1980"/>
                <a:gd name="T73" fmla="*/ 76 h 1516"/>
                <a:gd name="T74" fmla="*/ 1352 w 1980"/>
                <a:gd name="T75" fmla="*/ 36 h 1516"/>
                <a:gd name="T76" fmla="*/ 1426 w 1980"/>
                <a:gd name="T77" fmla="*/ 22 h 1516"/>
                <a:gd name="T78" fmla="*/ 1568 w 1980"/>
                <a:gd name="T79" fmla="*/ 164 h 1516"/>
                <a:gd name="T80" fmla="*/ 1612 w 1980"/>
                <a:gd name="T81" fmla="*/ 320 h 1516"/>
                <a:gd name="T82" fmla="*/ 1568 w 1980"/>
                <a:gd name="T83" fmla="*/ 390 h 1516"/>
                <a:gd name="T84" fmla="*/ 1614 w 1980"/>
                <a:gd name="T85" fmla="*/ 488 h 1516"/>
                <a:gd name="T86" fmla="*/ 1778 w 1980"/>
                <a:gd name="T87" fmla="*/ 526 h 1516"/>
                <a:gd name="T88" fmla="*/ 1918 w 1980"/>
                <a:gd name="T89" fmla="*/ 628 h 1516"/>
                <a:gd name="T90" fmla="*/ 1974 w 1980"/>
                <a:gd name="T91" fmla="*/ 736 h 1516"/>
                <a:gd name="T92" fmla="*/ 1952 w 1980"/>
                <a:gd name="T93" fmla="*/ 832 h 1516"/>
                <a:gd name="T94" fmla="*/ 1878 w 1980"/>
                <a:gd name="T95" fmla="*/ 908 h 1516"/>
                <a:gd name="T96" fmla="*/ 1774 w 1980"/>
                <a:gd name="T97" fmla="*/ 980 h 1516"/>
                <a:gd name="T98" fmla="*/ 1672 w 1980"/>
                <a:gd name="T99" fmla="*/ 1034 h 1516"/>
                <a:gd name="T100" fmla="*/ 1646 w 1980"/>
                <a:gd name="T101" fmla="*/ 1106 h 1516"/>
                <a:gd name="T102" fmla="*/ 1580 w 1980"/>
                <a:gd name="T103" fmla="*/ 1194 h 1516"/>
                <a:gd name="T104" fmla="*/ 1396 w 1980"/>
                <a:gd name="T105" fmla="*/ 1236 h 1516"/>
                <a:gd name="T106" fmla="*/ 1404 w 1980"/>
                <a:gd name="T107" fmla="*/ 1294 h 1516"/>
                <a:gd name="T108" fmla="*/ 1474 w 1980"/>
                <a:gd name="T109" fmla="*/ 1370 h 1516"/>
                <a:gd name="T110" fmla="*/ 1434 w 1980"/>
                <a:gd name="T111" fmla="*/ 1426 h 1516"/>
                <a:gd name="T112" fmla="*/ 1450 w 1980"/>
                <a:gd name="T113" fmla="*/ 1504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980" h="1516">
                  <a:moveTo>
                    <a:pt x="1416" y="1516"/>
                  </a:moveTo>
                  <a:lnTo>
                    <a:pt x="1416" y="1516"/>
                  </a:lnTo>
                  <a:lnTo>
                    <a:pt x="1402" y="1508"/>
                  </a:lnTo>
                  <a:lnTo>
                    <a:pt x="1378" y="1484"/>
                  </a:lnTo>
                  <a:lnTo>
                    <a:pt x="1362" y="1484"/>
                  </a:lnTo>
                  <a:lnTo>
                    <a:pt x="1352" y="1484"/>
                  </a:lnTo>
                  <a:lnTo>
                    <a:pt x="1348" y="1486"/>
                  </a:lnTo>
                  <a:lnTo>
                    <a:pt x="1346" y="1488"/>
                  </a:lnTo>
                  <a:lnTo>
                    <a:pt x="1340" y="1502"/>
                  </a:lnTo>
                  <a:lnTo>
                    <a:pt x="1330" y="1498"/>
                  </a:lnTo>
                  <a:lnTo>
                    <a:pt x="1304" y="1500"/>
                  </a:lnTo>
                  <a:lnTo>
                    <a:pt x="1298" y="1490"/>
                  </a:lnTo>
                  <a:lnTo>
                    <a:pt x="1296" y="1480"/>
                  </a:lnTo>
                  <a:lnTo>
                    <a:pt x="1294" y="1466"/>
                  </a:lnTo>
                  <a:lnTo>
                    <a:pt x="1276" y="1458"/>
                  </a:lnTo>
                  <a:lnTo>
                    <a:pt x="1252" y="1438"/>
                  </a:lnTo>
                  <a:lnTo>
                    <a:pt x="1242" y="1430"/>
                  </a:lnTo>
                  <a:lnTo>
                    <a:pt x="1230" y="1424"/>
                  </a:lnTo>
                  <a:lnTo>
                    <a:pt x="1218" y="1420"/>
                  </a:lnTo>
                  <a:lnTo>
                    <a:pt x="1206" y="1418"/>
                  </a:lnTo>
                  <a:lnTo>
                    <a:pt x="1194" y="1418"/>
                  </a:lnTo>
                  <a:lnTo>
                    <a:pt x="1180" y="1422"/>
                  </a:lnTo>
                  <a:lnTo>
                    <a:pt x="1142" y="1428"/>
                  </a:lnTo>
                  <a:lnTo>
                    <a:pt x="1122" y="1428"/>
                  </a:lnTo>
                  <a:lnTo>
                    <a:pt x="1104" y="1428"/>
                  </a:lnTo>
                  <a:lnTo>
                    <a:pt x="1068" y="1416"/>
                  </a:lnTo>
                  <a:lnTo>
                    <a:pt x="1038" y="1416"/>
                  </a:lnTo>
                  <a:lnTo>
                    <a:pt x="1018" y="1426"/>
                  </a:lnTo>
                  <a:lnTo>
                    <a:pt x="1000" y="1436"/>
                  </a:lnTo>
                  <a:lnTo>
                    <a:pt x="984" y="1450"/>
                  </a:lnTo>
                  <a:lnTo>
                    <a:pt x="978" y="1458"/>
                  </a:lnTo>
                  <a:lnTo>
                    <a:pt x="972" y="1466"/>
                  </a:lnTo>
                  <a:lnTo>
                    <a:pt x="938" y="1464"/>
                  </a:lnTo>
                  <a:lnTo>
                    <a:pt x="906" y="1450"/>
                  </a:lnTo>
                  <a:lnTo>
                    <a:pt x="884" y="1450"/>
                  </a:lnTo>
                  <a:lnTo>
                    <a:pt x="876" y="1452"/>
                  </a:lnTo>
                  <a:lnTo>
                    <a:pt x="870" y="1458"/>
                  </a:lnTo>
                  <a:lnTo>
                    <a:pt x="842" y="1464"/>
                  </a:lnTo>
                  <a:lnTo>
                    <a:pt x="826" y="1466"/>
                  </a:lnTo>
                  <a:lnTo>
                    <a:pt x="814" y="1470"/>
                  </a:lnTo>
                  <a:lnTo>
                    <a:pt x="802" y="1476"/>
                  </a:lnTo>
                  <a:lnTo>
                    <a:pt x="788" y="1480"/>
                  </a:lnTo>
                  <a:lnTo>
                    <a:pt x="776" y="1480"/>
                  </a:lnTo>
                  <a:lnTo>
                    <a:pt x="764" y="1476"/>
                  </a:lnTo>
                  <a:lnTo>
                    <a:pt x="740" y="1468"/>
                  </a:lnTo>
                  <a:lnTo>
                    <a:pt x="720" y="1458"/>
                  </a:lnTo>
                  <a:lnTo>
                    <a:pt x="708" y="1448"/>
                  </a:lnTo>
                  <a:lnTo>
                    <a:pt x="706" y="1428"/>
                  </a:lnTo>
                  <a:lnTo>
                    <a:pt x="704" y="1424"/>
                  </a:lnTo>
                  <a:lnTo>
                    <a:pt x="702" y="1420"/>
                  </a:lnTo>
                  <a:lnTo>
                    <a:pt x="694" y="1414"/>
                  </a:lnTo>
                  <a:lnTo>
                    <a:pt x="684" y="1406"/>
                  </a:lnTo>
                  <a:lnTo>
                    <a:pt x="664" y="1408"/>
                  </a:lnTo>
                  <a:lnTo>
                    <a:pt x="658" y="1408"/>
                  </a:lnTo>
                  <a:lnTo>
                    <a:pt x="654" y="1410"/>
                  </a:lnTo>
                  <a:lnTo>
                    <a:pt x="646" y="1418"/>
                  </a:lnTo>
                  <a:lnTo>
                    <a:pt x="634" y="1434"/>
                  </a:lnTo>
                  <a:lnTo>
                    <a:pt x="618" y="1438"/>
                  </a:lnTo>
                  <a:lnTo>
                    <a:pt x="602" y="1440"/>
                  </a:lnTo>
                  <a:lnTo>
                    <a:pt x="586" y="1442"/>
                  </a:lnTo>
                  <a:lnTo>
                    <a:pt x="580" y="1446"/>
                  </a:lnTo>
                  <a:lnTo>
                    <a:pt x="572" y="1448"/>
                  </a:lnTo>
                  <a:lnTo>
                    <a:pt x="566" y="1448"/>
                  </a:lnTo>
                  <a:lnTo>
                    <a:pt x="562" y="1438"/>
                  </a:lnTo>
                  <a:lnTo>
                    <a:pt x="550" y="1428"/>
                  </a:lnTo>
                  <a:lnTo>
                    <a:pt x="540" y="1420"/>
                  </a:lnTo>
                  <a:lnTo>
                    <a:pt x="528" y="1412"/>
                  </a:lnTo>
                  <a:lnTo>
                    <a:pt x="516" y="1406"/>
                  </a:lnTo>
                  <a:lnTo>
                    <a:pt x="504" y="1400"/>
                  </a:lnTo>
                  <a:lnTo>
                    <a:pt x="492" y="1398"/>
                  </a:lnTo>
                  <a:lnTo>
                    <a:pt x="482" y="1396"/>
                  </a:lnTo>
                  <a:lnTo>
                    <a:pt x="470" y="1398"/>
                  </a:lnTo>
                  <a:lnTo>
                    <a:pt x="448" y="1414"/>
                  </a:lnTo>
                  <a:lnTo>
                    <a:pt x="432" y="1428"/>
                  </a:lnTo>
                  <a:lnTo>
                    <a:pt x="420" y="1446"/>
                  </a:lnTo>
                  <a:lnTo>
                    <a:pt x="408" y="1468"/>
                  </a:lnTo>
                  <a:lnTo>
                    <a:pt x="398" y="1480"/>
                  </a:lnTo>
                  <a:lnTo>
                    <a:pt x="388" y="1488"/>
                  </a:lnTo>
                  <a:lnTo>
                    <a:pt x="376" y="1494"/>
                  </a:lnTo>
                  <a:lnTo>
                    <a:pt x="362" y="1498"/>
                  </a:lnTo>
                  <a:lnTo>
                    <a:pt x="332" y="1490"/>
                  </a:lnTo>
                  <a:lnTo>
                    <a:pt x="322" y="1484"/>
                  </a:lnTo>
                  <a:lnTo>
                    <a:pt x="318" y="1482"/>
                  </a:lnTo>
                  <a:lnTo>
                    <a:pt x="312" y="1482"/>
                  </a:lnTo>
                  <a:lnTo>
                    <a:pt x="308" y="1472"/>
                  </a:lnTo>
                  <a:lnTo>
                    <a:pt x="304" y="1464"/>
                  </a:lnTo>
                  <a:lnTo>
                    <a:pt x="298" y="1456"/>
                  </a:lnTo>
                  <a:lnTo>
                    <a:pt x="292" y="1452"/>
                  </a:lnTo>
                  <a:lnTo>
                    <a:pt x="278" y="1444"/>
                  </a:lnTo>
                  <a:lnTo>
                    <a:pt x="264" y="1438"/>
                  </a:lnTo>
                  <a:lnTo>
                    <a:pt x="252" y="1420"/>
                  </a:lnTo>
                  <a:lnTo>
                    <a:pt x="252" y="1378"/>
                  </a:lnTo>
                  <a:lnTo>
                    <a:pt x="256" y="1372"/>
                  </a:lnTo>
                  <a:lnTo>
                    <a:pt x="256" y="1364"/>
                  </a:lnTo>
                  <a:lnTo>
                    <a:pt x="256" y="1350"/>
                  </a:lnTo>
                  <a:lnTo>
                    <a:pt x="250" y="1340"/>
                  </a:lnTo>
                  <a:lnTo>
                    <a:pt x="244" y="1332"/>
                  </a:lnTo>
                  <a:lnTo>
                    <a:pt x="234" y="1326"/>
                  </a:lnTo>
                  <a:lnTo>
                    <a:pt x="226" y="1324"/>
                  </a:lnTo>
                  <a:lnTo>
                    <a:pt x="206" y="1322"/>
                  </a:lnTo>
                  <a:lnTo>
                    <a:pt x="198" y="1320"/>
                  </a:lnTo>
                  <a:lnTo>
                    <a:pt x="190" y="1318"/>
                  </a:lnTo>
                  <a:lnTo>
                    <a:pt x="174" y="1302"/>
                  </a:lnTo>
                  <a:lnTo>
                    <a:pt x="150" y="1258"/>
                  </a:lnTo>
                  <a:lnTo>
                    <a:pt x="114" y="1250"/>
                  </a:lnTo>
                  <a:lnTo>
                    <a:pt x="112" y="1242"/>
                  </a:lnTo>
                  <a:lnTo>
                    <a:pt x="112" y="1232"/>
                  </a:lnTo>
                  <a:lnTo>
                    <a:pt x="112" y="1224"/>
                  </a:lnTo>
                  <a:lnTo>
                    <a:pt x="114" y="1216"/>
                  </a:lnTo>
                  <a:lnTo>
                    <a:pt x="120" y="1200"/>
                  </a:lnTo>
                  <a:lnTo>
                    <a:pt x="126" y="1186"/>
                  </a:lnTo>
                  <a:lnTo>
                    <a:pt x="124" y="1174"/>
                  </a:lnTo>
                  <a:lnTo>
                    <a:pt x="122" y="1162"/>
                  </a:lnTo>
                  <a:lnTo>
                    <a:pt x="118" y="1152"/>
                  </a:lnTo>
                  <a:lnTo>
                    <a:pt x="112" y="1144"/>
                  </a:lnTo>
                  <a:lnTo>
                    <a:pt x="98" y="1128"/>
                  </a:lnTo>
                  <a:lnTo>
                    <a:pt x="84" y="1114"/>
                  </a:lnTo>
                  <a:lnTo>
                    <a:pt x="38" y="1092"/>
                  </a:lnTo>
                  <a:lnTo>
                    <a:pt x="32" y="1084"/>
                  </a:lnTo>
                  <a:lnTo>
                    <a:pt x="32" y="1062"/>
                  </a:lnTo>
                  <a:lnTo>
                    <a:pt x="32" y="1056"/>
                  </a:lnTo>
                  <a:lnTo>
                    <a:pt x="36" y="1054"/>
                  </a:lnTo>
                  <a:lnTo>
                    <a:pt x="40" y="1050"/>
                  </a:lnTo>
                  <a:lnTo>
                    <a:pt x="46" y="1048"/>
                  </a:lnTo>
                  <a:lnTo>
                    <a:pt x="66" y="1038"/>
                  </a:lnTo>
                  <a:lnTo>
                    <a:pt x="78" y="1028"/>
                  </a:lnTo>
                  <a:lnTo>
                    <a:pt x="82" y="1024"/>
                  </a:lnTo>
                  <a:lnTo>
                    <a:pt x="86" y="1018"/>
                  </a:lnTo>
                  <a:lnTo>
                    <a:pt x="86" y="920"/>
                  </a:lnTo>
                  <a:lnTo>
                    <a:pt x="82" y="904"/>
                  </a:lnTo>
                  <a:lnTo>
                    <a:pt x="76" y="894"/>
                  </a:lnTo>
                  <a:lnTo>
                    <a:pt x="68" y="888"/>
                  </a:lnTo>
                  <a:lnTo>
                    <a:pt x="60" y="886"/>
                  </a:lnTo>
                  <a:lnTo>
                    <a:pt x="50" y="884"/>
                  </a:lnTo>
                  <a:lnTo>
                    <a:pt x="40" y="884"/>
                  </a:lnTo>
                  <a:lnTo>
                    <a:pt x="20" y="884"/>
                  </a:lnTo>
                  <a:lnTo>
                    <a:pt x="14" y="888"/>
                  </a:lnTo>
                  <a:lnTo>
                    <a:pt x="10" y="894"/>
                  </a:lnTo>
                  <a:lnTo>
                    <a:pt x="8" y="894"/>
                  </a:lnTo>
                  <a:lnTo>
                    <a:pt x="8" y="898"/>
                  </a:lnTo>
                  <a:lnTo>
                    <a:pt x="2" y="882"/>
                  </a:lnTo>
                  <a:lnTo>
                    <a:pt x="0" y="872"/>
                  </a:lnTo>
                  <a:lnTo>
                    <a:pt x="0" y="864"/>
                  </a:lnTo>
                  <a:lnTo>
                    <a:pt x="2" y="856"/>
                  </a:lnTo>
                  <a:lnTo>
                    <a:pt x="26" y="844"/>
                  </a:lnTo>
                  <a:lnTo>
                    <a:pt x="26" y="820"/>
                  </a:lnTo>
                  <a:lnTo>
                    <a:pt x="18" y="808"/>
                  </a:lnTo>
                  <a:lnTo>
                    <a:pt x="12" y="802"/>
                  </a:lnTo>
                  <a:lnTo>
                    <a:pt x="8" y="798"/>
                  </a:lnTo>
                  <a:lnTo>
                    <a:pt x="8" y="796"/>
                  </a:lnTo>
                  <a:lnTo>
                    <a:pt x="16" y="792"/>
                  </a:lnTo>
                  <a:lnTo>
                    <a:pt x="26" y="786"/>
                  </a:lnTo>
                  <a:lnTo>
                    <a:pt x="40" y="778"/>
                  </a:lnTo>
                  <a:lnTo>
                    <a:pt x="64" y="742"/>
                  </a:lnTo>
                  <a:lnTo>
                    <a:pt x="106" y="726"/>
                  </a:lnTo>
                  <a:lnTo>
                    <a:pt x="136" y="724"/>
                  </a:lnTo>
                  <a:lnTo>
                    <a:pt x="160" y="722"/>
                  </a:lnTo>
                  <a:lnTo>
                    <a:pt x="186" y="716"/>
                  </a:lnTo>
                  <a:lnTo>
                    <a:pt x="214" y="704"/>
                  </a:lnTo>
                  <a:lnTo>
                    <a:pt x="232" y="704"/>
                  </a:lnTo>
                  <a:lnTo>
                    <a:pt x="232" y="716"/>
                  </a:lnTo>
                  <a:lnTo>
                    <a:pt x="236" y="732"/>
                  </a:lnTo>
                  <a:lnTo>
                    <a:pt x="240" y="738"/>
                  </a:lnTo>
                  <a:lnTo>
                    <a:pt x="246" y="746"/>
                  </a:lnTo>
                  <a:lnTo>
                    <a:pt x="254" y="752"/>
                  </a:lnTo>
                  <a:lnTo>
                    <a:pt x="262" y="756"/>
                  </a:lnTo>
                  <a:lnTo>
                    <a:pt x="274" y="756"/>
                  </a:lnTo>
                  <a:lnTo>
                    <a:pt x="284" y="754"/>
                  </a:lnTo>
                  <a:lnTo>
                    <a:pt x="296" y="752"/>
                  </a:lnTo>
                  <a:lnTo>
                    <a:pt x="308" y="746"/>
                  </a:lnTo>
                  <a:lnTo>
                    <a:pt x="338" y="706"/>
                  </a:lnTo>
                  <a:lnTo>
                    <a:pt x="362" y="708"/>
                  </a:lnTo>
                  <a:lnTo>
                    <a:pt x="374" y="708"/>
                  </a:lnTo>
                  <a:lnTo>
                    <a:pt x="388" y="706"/>
                  </a:lnTo>
                  <a:lnTo>
                    <a:pt x="402" y="694"/>
                  </a:lnTo>
                  <a:lnTo>
                    <a:pt x="418" y="684"/>
                  </a:lnTo>
                  <a:lnTo>
                    <a:pt x="436" y="682"/>
                  </a:lnTo>
                  <a:lnTo>
                    <a:pt x="458" y="690"/>
                  </a:lnTo>
                  <a:lnTo>
                    <a:pt x="472" y="694"/>
                  </a:lnTo>
                  <a:lnTo>
                    <a:pt x="488" y="696"/>
                  </a:lnTo>
                  <a:lnTo>
                    <a:pt x="498" y="692"/>
                  </a:lnTo>
                  <a:lnTo>
                    <a:pt x="510" y="688"/>
                  </a:lnTo>
                  <a:lnTo>
                    <a:pt x="536" y="686"/>
                  </a:lnTo>
                  <a:lnTo>
                    <a:pt x="562" y="682"/>
                  </a:lnTo>
                  <a:lnTo>
                    <a:pt x="576" y="678"/>
                  </a:lnTo>
                  <a:lnTo>
                    <a:pt x="588" y="674"/>
                  </a:lnTo>
                  <a:lnTo>
                    <a:pt x="628" y="650"/>
                  </a:lnTo>
                  <a:lnTo>
                    <a:pt x="638" y="620"/>
                  </a:lnTo>
                  <a:lnTo>
                    <a:pt x="648" y="616"/>
                  </a:lnTo>
                  <a:lnTo>
                    <a:pt x="656" y="608"/>
                  </a:lnTo>
                  <a:lnTo>
                    <a:pt x="662" y="600"/>
                  </a:lnTo>
                  <a:lnTo>
                    <a:pt x="668" y="590"/>
                  </a:lnTo>
                  <a:lnTo>
                    <a:pt x="676" y="568"/>
                  </a:lnTo>
                  <a:lnTo>
                    <a:pt x="682" y="550"/>
                  </a:lnTo>
                  <a:lnTo>
                    <a:pt x="700" y="542"/>
                  </a:lnTo>
                  <a:lnTo>
                    <a:pt x="708" y="536"/>
                  </a:lnTo>
                  <a:lnTo>
                    <a:pt x="716" y="528"/>
                  </a:lnTo>
                  <a:lnTo>
                    <a:pt x="730" y="496"/>
                  </a:lnTo>
                  <a:lnTo>
                    <a:pt x="732" y="438"/>
                  </a:lnTo>
                  <a:lnTo>
                    <a:pt x="726" y="414"/>
                  </a:lnTo>
                  <a:lnTo>
                    <a:pt x="728" y="392"/>
                  </a:lnTo>
                  <a:lnTo>
                    <a:pt x="732" y="370"/>
                  </a:lnTo>
                  <a:lnTo>
                    <a:pt x="732" y="358"/>
                  </a:lnTo>
                  <a:lnTo>
                    <a:pt x="732" y="350"/>
                  </a:lnTo>
                  <a:lnTo>
                    <a:pt x="730" y="342"/>
                  </a:lnTo>
                  <a:lnTo>
                    <a:pt x="726" y="334"/>
                  </a:lnTo>
                  <a:lnTo>
                    <a:pt x="722" y="324"/>
                  </a:lnTo>
                  <a:lnTo>
                    <a:pt x="772" y="326"/>
                  </a:lnTo>
                  <a:lnTo>
                    <a:pt x="798" y="328"/>
                  </a:lnTo>
                  <a:lnTo>
                    <a:pt x="824" y="332"/>
                  </a:lnTo>
                  <a:lnTo>
                    <a:pt x="834" y="334"/>
                  </a:lnTo>
                  <a:lnTo>
                    <a:pt x="842" y="338"/>
                  </a:lnTo>
                  <a:lnTo>
                    <a:pt x="860" y="340"/>
                  </a:lnTo>
                  <a:lnTo>
                    <a:pt x="882" y="344"/>
                  </a:lnTo>
                  <a:lnTo>
                    <a:pt x="892" y="350"/>
                  </a:lnTo>
                  <a:lnTo>
                    <a:pt x="904" y="356"/>
                  </a:lnTo>
                  <a:lnTo>
                    <a:pt x="918" y="356"/>
                  </a:lnTo>
                  <a:lnTo>
                    <a:pt x="932" y="342"/>
                  </a:lnTo>
                  <a:lnTo>
                    <a:pt x="932" y="328"/>
                  </a:lnTo>
                  <a:lnTo>
                    <a:pt x="928" y="314"/>
                  </a:lnTo>
                  <a:lnTo>
                    <a:pt x="926" y="302"/>
                  </a:lnTo>
                  <a:lnTo>
                    <a:pt x="930" y="290"/>
                  </a:lnTo>
                  <a:lnTo>
                    <a:pt x="934" y="280"/>
                  </a:lnTo>
                  <a:lnTo>
                    <a:pt x="972" y="234"/>
                  </a:lnTo>
                  <a:lnTo>
                    <a:pt x="978" y="214"/>
                  </a:lnTo>
                  <a:lnTo>
                    <a:pt x="984" y="200"/>
                  </a:lnTo>
                  <a:lnTo>
                    <a:pt x="994" y="186"/>
                  </a:lnTo>
                  <a:lnTo>
                    <a:pt x="1008" y="172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52"/>
                  </a:lnTo>
                  <a:lnTo>
                    <a:pt x="1022" y="150"/>
                  </a:lnTo>
                  <a:lnTo>
                    <a:pt x="1034" y="150"/>
                  </a:lnTo>
                  <a:lnTo>
                    <a:pt x="1092" y="186"/>
                  </a:lnTo>
                  <a:lnTo>
                    <a:pt x="1104" y="188"/>
                  </a:lnTo>
                  <a:lnTo>
                    <a:pt x="1118" y="190"/>
                  </a:lnTo>
                  <a:lnTo>
                    <a:pt x="1134" y="194"/>
                  </a:lnTo>
                  <a:lnTo>
                    <a:pt x="1142" y="198"/>
                  </a:lnTo>
                  <a:lnTo>
                    <a:pt x="1150" y="204"/>
                  </a:lnTo>
                  <a:lnTo>
                    <a:pt x="1172" y="204"/>
                  </a:lnTo>
                  <a:lnTo>
                    <a:pt x="1184" y="204"/>
                  </a:lnTo>
                  <a:lnTo>
                    <a:pt x="1196" y="202"/>
                  </a:lnTo>
                  <a:lnTo>
                    <a:pt x="1208" y="198"/>
                  </a:lnTo>
                  <a:lnTo>
                    <a:pt x="1218" y="194"/>
                  </a:lnTo>
                  <a:lnTo>
                    <a:pt x="1226" y="186"/>
                  </a:lnTo>
                  <a:lnTo>
                    <a:pt x="1232" y="174"/>
                  </a:lnTo>
                  <a:lnTo>
                    <a:pt x="1226" y="106"/>
                  </a:lnTo>
                  <a:lnTo>
                    <a:pt x="1236" y="88"/>
                  </a:lnTo>
                  <a:lnTo>
                    <a:pt x="1246" y="76"/>
                  </a:lnTo>
                  <a:lnTo>
                    <a:pt x="1258" y="68"/>
                  </a:lnTo>
                  <a:lnTo>
                    <a:pt x="1270" y="62"/>
                  </a:lnTo>
                  <a:lnTo>
                    <a:pt x="1284" y="58"/>
                  </a:lnTo>
                  <a:lnTo>
                    <a:pt x="1298" y="56"/>
                  </a:lnTo>
                  <a:lnTo>
                    <a:pt x="1336" y="52"/>
                  </a:lnTo>
                  <a:lnTo>
                    <a:pt x="1340" y="50"/>
                  </a:lnTo>
                  <a:lnTo>
                    <a:pt x="1344" y="46"/>
                  </a:lnTo>
                  <a:lnTo>
                    <a:pt x="1352" y="36"/>
                  </a:lnTo>
                  <a:lnTo>
                    <a:pt x="1360" y="14"/>
                  </a:lnTo>
                  <a:lnTo>
                    <a:pt x="1374" y="0"/>
                  </a:lnTo>
                  <a:lnTo>
                    <a:pt x="1418" y="0"/>
                  </a:lnTo>
                  <a:lnTo>
                    <a:pt x="1420" y="2"/>
                  </a:lnTo>
                  <a:lnTo>
                    <a:pt x="1424" y="8"/>
                  </a:lnTo>
                  <a:lnTo>
                    <a:pt x="1426" y="22"/>
                  </a:lnTo>
                  <a:lnTo>
                    <a:pt x="1430" y="40"/>
                  </a:lnTo>
                  <a:lnTo>
                    <a:pt x="1436" y="58"/>
                  </a:lnTo>
                  <a:lnTo>
                    <a:pt x="1480" y="124"/>
                  </a:lnTo>
                  <a:lnTo>
                    <a:pt x="1504" y="134"/>
                  </a:lnTo>
                  <a:lnTo>
                    <a:pt x="1538" y="144"/>
                  </a:lnTo>
                  <a:lnTo>
                    <a:pt x="1568" y="164"/>
                  </a:lnTo>
                  <a:lnTo>
                    <a:pt x="1584" y="190"/>
                  </a:lnTo>
                  <a:lnTo>
                    <a:pt x="1590" y="242"/>
                  </a:lnTo>
                  <a:lnTo>
                    <a:pt x="1610" y="280"/>
                  </a:lnTo>
                  <a:lnTo>
                    <a:pt x="1612" y="298"/>
                  </a:lnTo>
                  <a:lnTo>
                    <a:pt x="1612" y="320"/>
                  </a:lnTo>
                  <a:lnTo>
                    <a:pt x="1612" y="332"/>
                  </a:lnTo>
                  <a:lnTo>
                    <a:pt x="1610" y="342"/>
                  </a:lnTo>
                  <a:lnTo>
                    <a:pt x="1606" y="354"/>
                  </a:lnTo>
                  <a:lnTo>
                    <a:pt x="1602" y="364"/>
                  </a:lnTo>
                  <a:lnTo>
                    <a:pt x="1580" y="378"/>
                  </a:lnTo>
                  <a:lnTo>
                    <a:pt x="1574" y="382"/>
                  </a:lnTo>
                  <a:lnTo>
                    <a:pt x="1572" y="386"/>
                  </a:lnTo>
                  <a:lnTo>
                    <a:pt x="1568" y="390"/>
                  </a:lnTo>
                  <a:lnTo>
                    <a:pt x="1568" y="396"/>
                  </a:lnTo>
                  <a:lnTo>
                    <a:pt x="1566" y="420"/>
                  </a:lnTo>
                  <a:lnTo>
                    <a:pt x="1570" y="440"/>
                  </a:lnTo>
                  <a:lnTo>
                    <a:pt x="1574" y="452"/>
                  </a:lnTo>
                  <a:lnTo>
                    <a:pt x="1582" y="466"/>
                  </a:lnTo>
                  <a:lnTo>
                    <a:pt x="1614" y="488"/>
                  </a:lnTo>
                  <a:lnTo>
                    <a:pt x="1662" y="500"/>
                  </a:lnTo>
                  <a:lnTo>
                    <a:pt x="1674" y="506"/>
                  </a:lnTo>
                  <a:lnTo>
                    <a:pt x="1688" y="512"/>
                  </a:lnTo>
                  <a:lnTo>
                    <a:pt x="1700" y="516"/>
                  </a:lnTo>
                  <a:lnTo>
                    <a:pt x="1714" y="520"/>
                  </a:lnTo>
                  <a:lnTo>
                    <a:pt x="1744" y="524"/>
                  </a:lnTo>
                  <a:lnTo>
                    <a:pt x="1778" y="526"/>
                  </a:lnTo>
                  <a:lnTo>
                    <a:pt x="1790" y="534"/>
                  </a:lnTo>
                  <a:lnTo>
                    <a:pt x="1806" y="546"/>
                  </a:lnTo>
                  <a:lnTo>
                    <a:pt x="1836" y="576"/>
                  </a:lnTo>
                  <a:lnTo>
                    <a:pt x="1882" y="614"/>
                  </a:lnTo>
                  <a:lnTo>
                    <a:pt x="1894" y="616"/>
                  </a:lnTo>
                  <a:lnTo>
                    <a:pt x="1906" y="620"/>
                  </a:lnTo>
                  <a:lnTo>
                    <a:pt x="1918" y="628"/>
                  </a:lnTo>
                  <a:lnTo>
                    <a:pt x="1930" y="640"/>
                  </a:lnTo>
                  <a:lnTo>
                    <a:pt x="1938" y="672"/>
                  </a:lnTo>
                  <a:lnTo>
                    <a:pt x="1944" y="690"/>
                  </a:lnTo>
                  <a:lnTo>
                    <a:pt x="1952" y="710"/>
                  </a:lnTo>
                  <a:lnTo>
                    <a:pt x="1964" y="718"/>
                  </a:lnTo>
                  <a:lnTo>
                    <a:pt x="1968" y="724"/>
                  </a:lnTo>
                  <a:lnTo>
                    <a:pt x="1974" y="736"/>
                  </a:lnTo>
                  <a:lnTo>
                    <a:pt x="1972" y="766"/>
                  </a:lnTo>
                  <a:lnTo>
                    <a:pt x="1980" y="788"/>
                  </a:lnTo>
                  <a:lnTo>
                    <a:pt x="1968" y="796"/>
                  </a:lnTo>
                  <a:lnTo>
                    <a:pt x="1960" y="804"/>
                  </a:lnTo>
                  <a:lnTo>
                    <a:pt x="1956" y="814"/>
                  </a:lnTo>
                  <a:lnTo>
                    <a:pt x="1952" y="832"/>
                  </a:lnTo>
                  <a:lnTo>
                    <a:pt x="1952" y="864"/>
                  </a:lnTo>
                  <a:lnTo>
                    <a:pt x="1958" y="902"/>
                  </a:lnTo>
                  <a:lnTo>
                    <a:pt x="1952" y="906"/>
                  </a:lnTo>
                  <a:lnTo>
                    <a:pt x="1878" y="908"/>
                  </a:lnTo>
                  <a:lnTo>
                    <a:pt x="1844" y="914"/>
                  </a:lnTo>
                  <a:lnTo>
                    <a:pt x="1830" y="918"/>
                  </a:lnTo>
                  <a:lnTo>
                    <a:pt x="1818" y="922"/>
                  </a:lnTo>
                  <a:lnTo>
                    <a:pt x="1808" y="930"/>
                  </a:lnTo>
                  <a:lnTo>
                    <a:pt x="1798" y="940"/>
                  </a:lnTo>
                  <a:lnTo>
                    <a:pt x="1792" y="952"/>
                  </a:lnTo>
                  <a:lnTo>
                    <a:pt x="1786" y="968"/>
                  </a:lnTo>
                  <a:lnTo>
                    <a:pt x="1774" y="980"/>
                  </a:lnTo>
                  <a:lnTo>
                    <a:pt x="1766" y="990"/>
                  </a:lnTo>
                  <a:lnTo>
                    <a:pt x="1760" y="1002"/>
                  </a:lnTo>
                  <a:lnTo>
                    <a:pt x="1754" y="1018"/>
                  </a:lnTo>
                  <a:lnTo>
                    <a:pt x="1744" y="1024"/>
                  </a:lnTo>
                  <a:lnTo>
                    <a:pt x="1732" y="1028"/>
                  </a:lnTo>
                  <a:lnTo>
                    <a:pt x="1710" y="1032"/>
                  </a:lnTo>
                  <a:lnTo>
                    <a:pt x="1690" y="1034"/>
                  </a:lnTo>
                  <a:lnTo>
                    <a:pt x="1672" y="1034"/>
                  </a:lnTo>
                  <a:lnTo>
                    <a:pt x="1670" y="1044"/>
                  </a:lnTo>
                  <a:lnTo>
                    <a:pt x="1664" y="1056"/>
                  </a:lnTo>
                  <a:lnTo>
                    <a:pt x="1656" y="1066"/>
                  </a:lnTo>
                  <a:lnTo>
                    <a:pt x="1648" y="1074"/>
                  </a:lnTo>
                  <a:lnTo>
                    <a:pt x="1644" y="1082"/>
                  </a:lnTo>
                  <a:lnTo>
                    <a:pt x="1644" y="1090"/>
                  </a:lnTo>
                  <a:lnTo>
                    <a:pt x="1646" y="1106"/>
                  </a:lnTo>
                  <a:lnTo>
                    <a:pt x="1652" y="1124"/>
                  </a:lnTo>
                  <a:lnTo>
                    <a:pt x="1658" y="1146"/>
                  </a:lnTo>
                  <a:lnTo>
                    <a:pt x="1660" y="1170"/>
                  </a:lnTo>
                  <a:lnTo>
                    <a:pt x="1604" y="1182"/>
                  </a:lnTo>
                  <a:lnTo>
                    <a:pt x="1592" y="1188"/>
                  </a:lnTo>
                  <a:lnTo>
                    <a:pt x="1580" y="1194"/>
                  </a:lnTo>
                  <a:lnTo>
                    <a:pt x="1560" y="1206"/>
                  </a:lnTo>
                  <a:lnTo>
                    <a:pt x="1526" y="1214"/>
                  </a:lnTo>
                  <a:lnTo>
                    <a:pt x="1490" y="1220"/>
                  </a:lnTo>
                  <a:lnTo>
                    <a:pt x="1458" y="1224"/>
                  </a:lnTo>
                  <a:lnTo>
                    <a:pt x="1426" y="1224"/>
                  </a:lnTo>
                  <a:lnTo>
                    <a:pt x="1408" y="1228"/>
                  </a:lnTo>
                  <a:lnTo>
                    <a:pt x="1396" y="1236"/>
                  </a:lnTo>
                  <a:lnTo>
                    <a:pt x="1396" y="1244"/>
                  </a:lnTo>
                  <a:lnTo>
                    <a:pt x="1398" y="1250"/>
                  </a:lnTo>
                  <a:lnTo>
                    <a:pt x="1402" y="1258"/>
                  </a:lnTo>
                  <a:lnTo>
                    <a:pt x="1412" y="1272"/>
                  </a:lnTo>
                  <a:lnTo>
                    <a:pt x="1406" y="1280"/>
                  </a:lnTo>
                  <a:lnTo>
                    <a:pt x="1404" y="1288"/>
                  </a:lnTo>
                  <a:lnTo>
                    <a:pt x="1404" y="1294"/>
                  </a:lnTo>
                  <a:lnTo>
                    <a:pt x="1408" y="1302"/>
                  </a:lnTo>
                  <a:lnTo>
                    <a:pt x="1412" y="1308"/>
                  </a:lnTo>
                  <a:lnTo>
                    <a:pt x="1420" y="1314"/>
                  </a:lnTo>
                  <a:lnTo>
                    <a:pt x="1438" y="1328"/>
                  </a:lnTo>
                  <a:lnTo>
                    <a:pt x="1460" y="1360"/>
                  </a:lnTo>
                  <a:lnTo>
                    <a:pt x="1468" y="1364"/>
                  </a:lnTo>
                  <a:lnTo>
                    <a:pt x="1474" y="1370"/>
                  </a:lnTo>
                  <a:lnTo>
                    <a:pt x="1476" y="1374"/>
                  </a:lnTo>
                  <a:lnTo>
                    <a:pt x="1476" y="1380"/>
                  </a:lnTo>
                  <a:lnTo>
                    <a:pt x="1476" y="1396"/>
                  </a:lnTo>
                  <a:lnTo>
                    <a:pt x="1464" y="1408"/>
                  </a:lnTo>
                  <a:lnTo>
                    <a:pt x="1444" y="1418"/>
                  </a:lnTo>
                  <a:lnTo>
                    <a:pt x="1438" y="1422"/>
                  </a:lnTo>
                  <a:lnTo>
                    <a:pt x="1434" y="1426"/>
                  </a:lnTo>
                  <a:lnTo>
                    <a:pt x="1430" y="1432"/>
                  </a:lnTo>
                  <a:lnTo>
                    <a:pt x="1428" y="1438"/>
                  </a:lnTo>
                  <a:lnTo>
                    <a:pt x="1428" y="1460"/>
                  </a:lnTo>
                  <a:lnTo>
                    <a:pt x="1434" y="1466"/>
                  </a:lnTo>
                  <a:lnTo>
                    <a:pt x="1442" y="1476"/>
                  </a:lnTo>
                  <a:lnTo>
                    <a:pt x="1448" y="1488"/>
                  </a:lnTo>
                  <a:lnTo>
                    <a:pt x="1450" y="1496"/>
                  </a:lnTo>
                  <a:lnTo>
                    <a:pt x="1450" y="1504"/>
                  </a:lnTo>
                  <a:lnTo>
                    <a:pt x="1440" y="1510"/>
                  </a:lnTo>
                  <a:lnTo>
                    <a:pt x="1430" y="1512"/>
                  </a:lnTo>
                  <a:lnTo>
                    <a:pt x="1416" y="151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3883025" y="361950"/>
              <a:ext cx="3463925" cy="2965450"/>
            </a:xfrm>
            <a:custGeom>
              <a:avLst/>
              <a:gdLst>
                <a:gd name="T0" fmla="*/ 538 w 2182"/>
                <a:gd name="T1" fmla="*/ 1714 h 1868"/>
                <a:gd name="T2" fmla="*/ 526 w 2182"/>
                <a:gd name="T3" fmla="*/ 1632 h 1868"/>
                <a:gd name="T4" fmla="*/ 362 w 2182"/>
                <a:gd name="T5" fmla="*/ 1664 h 1868"/>
                <a:gd name="T6" fmla="*/ 286 w 2182"/>
                <a:gd name="T7" fmla="*/ 1690 h 1868"/>
                <a:gd name="T8" fmla="*/ 168 w 2182"/>
                <a:gd name="T9" fmla="*/ 1576 h 1868"/>
                <a:gd name="T10" fmla="*/ 220 w 2182"/>
                <a:gd name="T11" fmla="*/ 1468 h 1868"/>
                <a:gd name="T12" fmla="*/ 66 w 2182"/>
                <a:gd name="T13" fmla="*/ 1450 h 1868"/>
                <a:gd name="T14" fmla="*/ 20 w 2182"/>
                <a:gd name="T15" fmla="*/ 1304 h 1868"/>
                <a:gd name="T16" fmla="*/ 400 w 2182"/>
                <a:gd name="T17" fmla="*/ 1336 h 1868"/>
                <a:gd name="T18" fmla="*/ 594 w 2182"/>
                <a:gd name="T19" fmla="*/ 1418 h 1868"/>
                <a:gd name="T20" fmla="*/ 724 w 2182"/>
                <a:gd name="T21" fmla="*/ 1354 h 1868"/>
                <a:gd name="T22" fmla="*/ 828 w 2182"/>
                <a:gd name="T23" fmla="*/ 1308 h 1868"/>
                <a:gd name="T24" fmla="*/ 1006 w 2182"/>
                <a:gd name="T25" fmla="*/ 1300 h 1868"/>
                <a:gd name="T26" fmla="*/ 1170 w 2182"/>
                <a:gd name="T27" fmla="*/ 1170 h 1868"/>
                <a:gd name="T28" fmla="*/ 1178 w 2182"/>
                <a:gd name="T29" fmla="*/ 1032 h 1868"/>
                <a:gd name="T30" fmla="*/ 1260 w 2182"/>
                <a:gd name="T31" fmla="*/ 1006 h 1868"/>
                <a:gd name="T32" fmla="*/ 1410 w 2182"/>
                <a:gd name="T33" fmla="*/ 924 h 1868"/>
                <a:gd name="T34" fmla="*/ 1524 w 2182"/>
                <a:gd name="T35" fmla="*/ 876 h 1868"/>
                <a:gd name="T36" fmla="*/ 1632 w 2182"/>
                <a:gd name="T37" fmla="*/ 776 h 1868"/>
                <a:gd name="T38" fmla="*/ 1798 w 2182"/>
                <a:gd name="T39" fmla="*/ 740 h 1868"/>
                <a:gd name="T40" fmla="*/ 1712 w 2182"/>
                <a:gd name="T41" fmla="*/ 614 h 1868"/>
                <a:gd name="T42" fmla="*/ 1586 w 2182"/>
                <a:gd name="T43" fmla="*/ 646 h 1868"/>
                <a:gd name="T44" fmla="*/ 1456 w 2182"/>
                <a:gd name="T45" fmla="*/ 650 h 1868"/>
                <a:gd name="T46" fmla="*/ 1480 w 2182"/>
                <a:gd name="T47" fmla="*/ 512 h 1868"/>
                <a:gd name="T48" fmla="*/ 1602 w 2182"/>
                <a:gd name="T49" fmla="*/ 428 h 1868"/>
                <a:gd name="T50" fmla="*/ 1698 w 2182"/>
                <a:gd name="T51" fmla="*/ 250 h 1868"/>
                <a:gd name="T52" fmla="*/ 1738 w 2182"/>
                <a:gd name="T53" fmla="*/ 108 h 1868"/>
                <a:gd name="T54" fmla="*/ 1736 w 2182"/>
                <a:gd name="T55" fmla="*/ 20 h 1868"/>
                <a:gd name="T56" fmla="*/ 1800 w 2182"/>
                <a:gd name="T57" fmla="*/ 42 h 1868"/>
                <a:gd name="T58" fmla="*/ 1848 w 2182"/>
                <a:gd name="T59" fmla="*/ 80 h 1868"/>
                <a:gd name="T60" fmla="*/ 1926 w 2182"/>
                <a:gd name="T61" fmla="*/ 178 h 1868"/>
                <a:gd name="T62" fmla="*/ 2052 w 2182"/>
                <a:gd name="T63" fmla="*/ 152 h 1868"/>
                <a:gd name="T64" fmla="*/ 2136 w 2182"/>
                <a:gd name="T65" fmla="*/ 246 h 1868"/>
                <a:gd name="T66" fmla="*/ 2136 w 2182"/>
                <a:gd name="T67" fmla="*/ 440 h 1868"/>
                <a:gd name="T68" fmla="*/ 2118 w 2182"/>
                <a:gd name="T69" fmla="*/ 476 h 1868"/>
                <a:gd name="T70" fmla="*/ 2064 w 2182"/>
                <a:gd name="T71" fmla="*/ 514 h 1868"/>
                <a:gd name="T72" fmla="*/ 2020 w 2182"/>
                <a:gd name="T73" fmla="*/ 674 h 1868"/>
                <a:gd name="T74" fmla="*/ 2068 w 2182"/>
                <a:gd name="T75" fmla="*/ 716 h 1868"/>
                <a:gd name="T76" fmla="*/ 2026 w 2182"/>
                <a:gd name="T77" fmla="*/ 796 h 1868"/>
                <a:gd name="T78" fmla="*/ 1968 w 2182"/>
                <a:gd name="T79" fmla="*/ 828 h 1868"/>
                <a:gd name="T80" fmla="*/ 2054 w 2182"/>
                <a:gd name="T81" fmla="*/ 986 h 1868"/>
                <a:gd name="T82" fmla="*/ 2154 w 2182"/>
                <a:gd name="T83" fmla="*/ 1034 h 1868"/>
                <a:gd name="T84" fmla="*/ 2156 w 2182"/>
                <a:gd name="T85" fmla="*/ 1130 h 1868"/>
                <a:gd name="T86" fmla="*/ 2054 w 2182"/>
                <a:gd name="T87" fmla="*/ 1170 h 1868"/>
                <a:gd name="T88" fmla="*/ 1920 w 2182"/>
                <a:gd name="T89" fmla="*/ 1272 h 1868"/>
                <a:gd name="T90" fmla="*/ 1850 w 2182"/>
                <a:gd name="T91" fmla="*/ 1260 h 1868"/>
                <a:gd name="T92" fmla="*/ 1786 w 2182"/>
                <a:gd name="T93" fmla="*/ 1338 h 1868"/>
                <a:gd name="T94" fmla="*/ 1696 w 2182"/>
                <a:gd name="T95" fmla="*/ 1206 h 1868"/>
                <a:gd name="T96" fmla="*/ 1524 w 2182"/>
                <a:gd name="T97" fmla="*/ 1346 h 1868"/>
                <a:gd name="T98" fmla="*/ 1494 w 2182"/>
                <a:gd name="T99" fmla="*/ 1334 h 1868"/>
                <a:gd name="T100" fmla="*/ 1424 w 2182"/>
                <a:gd name="T101" fmla="*/ 1310 h 1868"/>
                <a:gd name="T102" fmla="*/ 1392 w 2182"/>
                <a:gd name="T103" fmla="*/ 1430 h 1868"/>
                <a:gd name="T104" fmla="*/ 1288 w 2182"/>
                <a:gd name="T105" fmla="*/ 1520 h 1868"/>
                <a:gd name="T106" fmla="*/ 1140 w 2182"/>
                <a:gd name="T107" fmla="*/ 1612 h 1868"/>
                <a:gd name="T108" fmla="*/ 1076 w 2182"/>
                <a:gd name="T109" fmla="*/ 1650 h 1868"/>
                <a:gd name="T110" fmla="*/ 988 w 2182"/>
                <a:gd name="T111" fmla="*/ 1790 h 1868"/>
                <a:gd name="T112" fmla="*/ 838 w 2182"/>
                <a:gd name="T113" fmla="*/ 1810 h 1868"/>
                <a:gd name="T114" fmla="*/ 814 w 2182"/>
                <a:gd name="T115" fmla="*/ 1666 h 1868"/>
                <a:gd name="T116" fmla="*/ 732 w 2182"/>
                <a:gd name="T117" fmla="*/ 1678 h 1868"/>
                <a:gd name="T118" fmla="*/ 662 w 2182"/>
                <a:gd name="T119" fmla="*/ 1816 h 18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82" h="1868">
                  <a:moveTo>
                    <a:pt x="556" y="1868"/>
                  </a:moveTo>
                  <a:lnTo>
                    <a:pt x="556" y="1868"/>
                  </a:lnTo>
                  <a:lnTo>
                    <a:pt x="518" y="1832"/>
                  </a:lnTo>
                  <a:lnTo>
                    <a:pt x="498" y="1792"/>
                  </a:lnTo>
                  <a:lnTo>
                    <a:pt x="500" y="1764"/>
                  </a:lnTo>
                  <a:lnTo>
                    <a:pt x="502" y="1754"/>
                  </a:lnTo>
                  <a:lnTo>
                    <a:pt x="506" y="1744"/>
                  </a:lnTo>
                  <a:lnTo>
                    <a:pt x="512" y="1736"/>
                  </a:lnTo>
                  <a:lnTo>
                    <a:pt x="518" y="1728"/>
                  </a:lnTo>
                  <a:lnTo>
                    <a:pt x="528" y="1720"/>
                  </a:lnTo>
                  <a:lnTo>
                    <a:pt x="538" y="1714"/>
                  </a:lnTo>
                  <a:lnTo>
                    <a:pt x="556" y="1698"/>
                  </a:lnTo>
                  <a:lnTo>
                    <a:pt x="572" y="1674"/>
                  </a:lnTo>
                  <a:lnTo>
                    <a:pt x="570" y="1658"/>
                  </a:lnTo>
                  <a:lnTo>
                    <a:pt x="562" y="1646"/>
                  </a:lnTo>
                  <a:lnTo>
                    <a:pt x="556" y="1638"/>
                  </a:lnTo>
                  <a:lnTo>
                    <a:pt x="548" y="1634"/>
                  </a:lnTo>
                  <a:lnTo>
                    <a:pt x="542" y="1632"/>
                  </a:lnTo>
                  <a:lnTo>
                    <a:pt x="534" y="1630"/>
                  </a:lnTo>
                  <a:lnTo>
                    <a:pt x="526" y="1632"/>
                  </a:lnTo>
                  <a:lnTo>
                    <a:pt x="506" y="1638"/>
                  </a:lnTo>
                  <a:lnTo>
                    <a:pt x="482" y="1658"/>
                  </a:lnTo>
                  <a:lnTo>
                    <a:pt x="448" y="1674"/>
                  </a:lnTo>
                  <a:lnTo>
                    <a:pt x="442" y="1668"/>
                  </a:lnTo>
                  <a:lnTo>
                    <a:pt x="436" y="1664"/>
                  </a:lnTo>
                  <a:lnTo>
                    <a:pt x="426" y="1658"/>
                  </a:lnTo>
                  <a:lnTo>
                    <a:pt x="384" y="1658"/>
                  </a:lnTo>
                  <a:lnTo>
                    <a:pt x="370" y="1660"/>
                  </a:lnTo>
                  <a:lnTo>
                    <a:pt x="362" y="1664"/>
                  </a:lnTo>
                  <a:lnTo>
                    <a:pt x="356" y="1672"/>
                  </a:lnTo>
                  <a:lnTo>
                    <a:pt x="352" y="1682"/>
                  </a:lnTo>
                  <a:lnTo>
                    <a:pt x="350" y="1700"/>
                  </a:lnTo>
                  <a:lnTo>
                    <a:pt x="348" y="1722"/>
                  </a:lnTo>
                  <a:lnTo>
                    <a:pt x="342" y="1726"/>
                  </a:lnTo>
                  <a:lnTo>
                    <a:pt x="336" y="1726"/>
                  </a:lnTo>
                  <a:lnTo>
                    <a:pt x="330" y="1726"/>
                  </a:lnTo>
                  <a:lnTo>
                    <a:pt x="324" y="1724"/>
                  </a:lnTo>
                  <a:lnTo>
                    <a:pt x="314" y="1718"/>
                  </a:lnTo>
                  <a:lnTo>
                    <a:pt x="306" y="1716"/>
                  </a:lnTo>
                  <a:lnTo>
                    <a:pt x="286" y="1690"/>
                  </a:lnTo>
                  <a:lnTo>
                    <a:pt x="270" y="1674"/>
                  </a:lnTo>
                  <a:lnTo>
                    <a:pt x="262" y="1654"/>
                  </a:lnTo>
                  <a:lnTo>
                    <a:pt x="252" y="1638"/>
                  </a:lnTo>
                  <a:lnTo>
                    <a:pt x="248" y="1632"/>
                  </a:lnTo>
                  <a:lnTo>
                    <a:pt x="242" y="1626"/>
                  </a:lnTo>
                  <a:lnTo>
                    <a:pt x="234" y="1624"/>
                  </a:lnTo>
                  <a:lnTo>
                    <a:pt x="226" y="1620"/>
                  </a:lnTo>
                  <a:lnTo>
                    <a:pt x="190" y="1582"/>
                  </a:lnTo>
                  <a:lnTo>
                    <a:pt x="168" y="1576"/>
                  </a:lnTo>
                  <a:lnTo>
                    <a:pt x="170" y="1568"/>
                  </a:lnTo>
                  <a:lnTo>
                    <a:pt x="172" y="1560"/>
                  </a:lnTo>
                  <a:lnTo>
                    <a:pt x="178" y="1554"/>
                  </a:lnTo>
                  <a:lnTo>
                    <a:pt x="184" y="1548"/>
                  </a:lnTo>
                  <a:lnTo>
                    <a:pt x="198" y="1538"/>
                  </a:lnTo>
                  <a:lnTo>
                    <a:pt x="206" y="1532"/>
                  </a:lnTo>
                  <a:lnTo>
                    <a:pt x="212" y="1526"/>
                  </a:lnTo>
                  <a:lnTo>
                    <a:pt x="226" y="1496"/>
                  </a:lnTo>
                  <a:lnTo>
                    <a:pt x="226" y="1484"/>
                  </a:lnTo>
                  <a:lnTo>
                    <a:pt x="224" y="1474"/>
                  </a:lnTo>
                  <a:lnTo>
                    <a:pt x="220" y="1468"/>
                  </a:lnTo>
                  <a:lnTo>
                    <a:pt x="216" y="1464"/>
                  </a:lnTo>
                  <a:lnTo>
                    <a:pt x="182" y="1464"/>
                  </a:lnTo>
                  <a:lnTo>
                    <a:pt x="150" y="1468"/>
                  </a:lnTo>
                  <a:lnTo>
                    <a:pt x="120" y="1474"/>
                  </a:lnTo>
                  <a:lnTo>
                    <a:pt x="92" y="1484"/>
                  </a:lnTo>
                  <a:lnTo>
                    <a:pt x="84" y="1490"/>
                  </a:lnTo>
                  <a:lnTo>
                    <a:pt x="76" y="1492"/>
                  </a:lnTo>
                  <a:lnTo>
                    <a:pt x="70" y="1492"/>
                  </a:lnTo>
                  <a:lnTo>
                    <a:pt x="64" y="1492"/>
                  </a:lnTo>
                  <a:lnTo>
                    <a:pt x="66" y="1450"/>
                  </a:lnTo>
                  <a:lnTo>
                    <a:pt x="50" y="1428"/>
                  </a:lnTo>
                  <a:lnTo>
                    <a:pt x="14" y="1398"/>
                  </a:lnTo>
                  <a:lnTo>
                    <a:pt x="14" y="1386"/>
                  </a:lnTo>
                  <a:lnTo>
                    <a:pt x="18" y="1376"/>
                  </a:lnTo>
                  <a:lnTo>
                    <a:pt x="26" y="1358"/>
                  </a:lnTo>
                  <a:lnTo>
                    <a:pt x="24" y="1328"/>
                  </a:lnTo>
                  <a:lnTo>
                    <a:pt x="24" y="1316"/>
                  </a:lnTo>
                  <a:lnTo>
                    <a:pt x="20" y="1304"/>
                  </a:lnTo>
                  <a:lnTo>
                    <a:pt x="0" y="1278"/>
                  </a:lnTo>
                  <a:lnTo>
                    <a:pt x="0" y="1244"/>
                  </a:lnTo>
                  <a:lnTo>
                    <a:pt x="100" y="1268"/>
                  </a:lnTo>
                  <a:lnTo>
                    <a:pt x="274" y="1270"/>
                  </a:lnTo>
                  <a:lnTo>
                    <a:pt x="306" y="1278"/>
                  </a:lnTo>
                  <a:lnTo>
                    <a:pt x="326" y="1284"/>
                  </a:lnTo>
                  <a:lnTo>
                    <a:pt x="344" y="1290"/>
                  </a:lnTo>
                  <a:lnTo>
                    <a:pt x="400" y="1336"/>
                  </a:lnTo>
                  <a:lnTo>
                    <a:pt x="414" y="1342"/>
                  </a:lnTo>
                  <a:lnTo>
                    <a:pt x="466" y="1350"/>
                  </a:lnTo>
                  <a:lnTo>
                    <a:pt x="490" y="1366"/>
                  </a:lnTo>
                  <a:lnTo>
                    <a:pt x="556" y="1388"/>
                  </a:lnTo>
                  <a:lnTo>
                    <a:pt x="562" y="1392"/>
                  </a:lnTo>
                  <a:lnTo>
                    <a:pt x="568" y="1398"/>
                  </a:lnTo>
                  <a:lnTo>
                    <a:pt x="584" y="1412"/>
                  </a:lnTo>
                  <a:lnTo>
                    <a:pt x="594" y="1418"/>
                  </a:lnTo>
                  <a:lnTo>
                    <a:pt x="604" y="1420"/>
                  </a:lnTo>
                  <a:lnTo>
                    <a:pt x="614" y="1418"/>
                  </a:lnTo>
                  <a:lnTo>
                    <a:pt x="628" y="1412"/>
                  </a:lnTo>
                  <a:lnTo>
                    <a:pt x="632" y="1406"/>
                  </a:lnTo>
                  <a:lnTo>
                    <a:pt x="638" y="1400"/>
                  </a:lnTo>
                  <a:lnTo>
                    <a:pt x="650" y="1392"/>
                  </a:lnTo>
                  <a:lnTo>
                    <a:pt x="666" y="1386"/>
                  </a:lnTo>
                  <a:lnTo>
                    <a:pt x="680" y="1380"/>
                  </a:lnTo>
                  <a:lnTo>
                    <a:pt x="696" y="1368"/>
                  </a:lnTo>
                  <a:lnTo>
                    <a:pt x="708" y="1360"/>
                  </a:lnTo>
                  <a:lnTo>
                    <a:pt x="724" y="1354"/>
                  </a:lnTo>
                  <a:lnTo>
                    <a:pt x="746" y="1350"/>
                  </a:lnTo>
                  <a:lnTo>
                    <a:pt x="746" y="1346"/>
                  </a:lnTo>
                  <a:lnTo>
                    <a:pt x="750" y="1344"/>
                  </a:lnTo>
                  <a:lnTo>
                    <a:pt x="758" y="1340"/>
                  </a:lnTo>
                  <a:lnTo>
                    <a:pt x="768" y="1336"/>
                  </a:lnTo>
                  <a:lnTo>
                    <a:pt x="778" y="1332"/>
                  </a:lnTo>
                  <a:lnTo>
                    <a:pt x="784" y="1332"/>
                  </a:lnTo>
                  <a:lnTo>
                    <a:pt x="792" y="1328"/>
                  </a:lnTo>
                  <a:lnTo>
                    <a:pt x="806" y="1320"/>
                  </a:lnTo>
                  <a:lnTo>
                    <a:pt x="820" y="1310"/>
                  </a:lnTo>
                  <a:lnTo>
                    <a:pt x="828" y="1308"/>
                  </a:lnTo>
                  <a:lnTo>
                    <a:pt x="836" y="1306"/>
                  </a:lnTo>
                  <a:lnTo>
                    <a:pt x="848" y="1300"/>
                  </a:lnTo>
                  <a:lnTo>
                    <a:pt x="862" y="1296"/>
                  </a:lnTo>
                  <a:lnTo>
                    <a:pt x="876" y="1296"/>
                  </a:lnTo>
                  <a:lnTo>
                    <a:pt x="894" y="1296"/>
                  </a:lnTo>
                  <a:lnTo>
                    <a:pt x="918" y="1302"/>
                  </a:lnTo>
                  <a:lnTo>
                    <a:pt x="952" y="1306"/>
                  </a:lnTo>
                  <a:lnTo>
                    <a:pt x="970" y="1306"/>
                  </a:lnTo>
                  <a:lnTo>
                    <a:pt x="986" y="1306"/>
                  </a:lnTo>
                  <a:lnTo>
                    <a:pt x="1000" y="1302"/>
                  </a:lnTo>
                  <a:lnTo>
                    <a:pt x="1006" y="1300"/>
                  </a:lnTo>
                  <a:lnTo>
                    <a:pt x="1010" y="1296"/>
                  </a:lnTo>
                  <a:lnTo>
                    <a:pt x="1028" y="1294"/>
                  </a:lnTo>
                  <a:lnTo>
                    <a:pt x="1044" y="1286"/>
                  </a:lnTo>
                  <a:lnTo>
                    <a:pt x="1060" y="1278"/>
                  </a:lnTo>
                  <a:lnTo>
                    <a:pt x="1074" y="1266"/>
                  </a:lnTo>
                  <a:lnTo>
                    <a:pt x="1086" y="1254"/>
                  </a:lnTo>
                  <a:lnTo>
                    <a:pt x="1100" y="1240"/>
                  </a:lnTo>
                  <a:lnTo>
                    <a:pt x="1122" y="1212"/>
                  </a:lnTo>
                  <a:lnTo>
                    <a:pt x="1156" y="1182"/>
                  </a:lnTo>
                  <a:lnTo>
                    <a:pt x="1170" y="1170"/>
                  </a:lnTo>
                  <a:lnTo>
                    <a:pt x="1186" y="1158"/>
                  </a:lnTo>
                  <a:lnTo>
                    <a:pt x="1202" y="1150"/>
                  </a:lnTo>
                  <a:lnTo>
                    <a:pt x="1210" y="1146"/>
                  </a:lnTo>
                  <a:lnTo>
                    <a:pt x="1218" y="1138"/>
                  </a:lnTo>
                  <a:lnTo>
                    <a:pt x="1216" y="1112"/>
                  </a:lnTo>
                  <a:lnTo>
                    <a:pt x="1182" y="1080"/>
                  </a:lnTo>
                  <a:lnTo>
                    <a:pt x="1176" y="1058"/>
                  </a:lnTo>
                  <a:lnTo>
                    <a:pt x="1178" y="1032"/>
                  </a:lnTo>
                  <a:lnTo>
                    <a:pt x="1180" y="1020"/>
                  </a:lnTo>
                  <a:lnTo>
                    <a:pt x="1182" y="1010"/>
                  </a:lnTo>
                  <a:lnTo>
                    <a:pt x="1186" y="1002"/>
                  </a:lnTo>
                  <a:lnTo>
                    <a:pt x="1192" y="994"/>
                  </a:lnTo>
                  <a:lnTo>
                    <a:pt x="1200" y="986"/>
                  </a:lnTo>
                  <a:lnTo>
                    <a:pt x="1212" y="982"/>
                  </a:lnTo>
                  <a:lnTo>
                    <a:pt x="1214" y="978"/>
                  </a:lnTo>
                  <a:lnTo>
                    <a:pt x="1216" y="976"/>
                  </a:lnTo>
                  <a:lnTo>
                    <a:pt x="1220" y="978"/>
                  </a:lnTo>
                  <a:lnTo>
                    <a:pt x="1226" y="982"/>
                  </a:lnTo>
                  <a:lnTo>
                    <a:pt x="1260" y="1006"/>
                  </a:lnTo>
                  <a:lnTo>
                    <a:pt x="1286" y="1014"/>
                  </a:lnTo>
                  <a:lnTo>
                    <a:pt x="1314" y="1014"/>
                  </a:lnTo>
                  <a:lnTo>
                    <a:pt x="1326" y="1010"/>
                  </a:lnTo>
                  <a:lnTo>
                    <a:pt x="1336" y="1002"/>
                  </a:lnTo>
                  <a:lnTo>
                    <a:pt x="1348" y="992"/>
                  </a:lnTo>
                  <a:lnTo>
                    <a:pt x="1358" y="980"/>
                  </a:lnTo>
                  <a:lnTo>
                    <a:pt x="1380" y="956"/>
                  </a:lnTo>
                  <a:lnTo>
                    <a:pt x="1398" y="932"/>
                  </a:lnTo>
                  <a:lnTo>
                    <a:pt x="1404" y="928"/>
                  </a:lnTo>
                  <a:lnTo>
                    <a:pt x="1410" y="924"/>
                  </a:lnTo>
                  <a:lnTo>
                    <a:pt x="1416" y="924"/>
                  </a:lnTo>
                  <a:lnTo>
                    <a:pt x="1424" y="922"/>
                  </a:lnTo>
                  <a:lnTo>
                    <a:pt x="1438" y="924"/>
                  </a:lnTo>
                  <a:lnTo>
                    <a:pt x="1454" y="926"/>
                  </a:lnTo>
                  <a:lnTo>
                    <a:pt x="1464" y="918"/>
                  </a:lnTo>
                  <a:lnTo>
                    <a:pt x="1472" y="914"/>
                  </a:lnTo>
                  <a:lnTo>
                    <a:pt x="1492" y="906"/>
                  </a:lnTo>
                  <a:lnTo>
                    <a:pt x="1518" y="882"/>
                  </a:lnTo>
                  <a:lnTo>
                    <a:pt x="1522" y="880"/>
                  </a:lnTo>
                  <a:lnTo>
                    <a:pt x="1524" y="876"/>
                  </a:lnTo>
                  <a:lnTo>
                    <a:pt x="1530" y="866"/>
                  </a:lnTo>
                  <a:lnTo>
                    <a:pt x="1534" y="848"/>
                  </a:lnTo>
                  <a:lnTo>
                    <a:pt x="1540" y="832"/>
                  </a:lnTo>
                  <a:lnTo>
                    <a:pt x="1546" y="822"/>
                  </a:lnTo>
                  <a:lnTo>
                    <a:pt x="1554" y="816"/>
                  </a:lnTo>
                  <a:lnTo>
                    <a:pt x="1562" y="812"/>
                  </a:lnTo>
                  <a:lnTo>
                    <a:pt x="1580" y="806"/>
                  </a:lnTo>
                  <a:lnTo>
                    <a:pt x="1594" y="804"/>
                  </a:lnTo>
                  <a:lnTo>
                    <a:pt x="1610" y="798"/>
                  </a:lnTo>
                  <a:lnTo>
                    <a:pt x="1620" y="786"/>
                  </a:lnTo>
                  <a:lnTo>
                    <a:pt x="1632" y="776"/>
                  </a:lnTo>
                  <a:lnTo>
                    <a:pt x="1646" y="768"/>
                  </a:lnTo>
                  <a:lnTo>
                    <a:pt x="1660" y="760"/>
                  </a:lnTo>
                  <a:lnTo>
                    <a:pt x="1670" y="754"/>
                  </a:lnTo>
                  <a:lnTo>
                    <a:pt x="1680" y="752"/>
                  </a:lnTo>
                  <a:lnTo>
                    <a:pt x="1696" y="750"/>
                  </a:lnTo>
                  <a:lnTo>
                    <a:pt x="1712" y="750"/>
                  </a:lnTo>
                  <a:lnTo>
                    <a:pt x="1746" y="752"/>
                  </a:lnTo>
                  <a:lnTo>
                    <a:pt x="1776" y="756"/>
                  </a:lnTo>
                  <a:lnTo>
                    <a:pt x="1792" y="748"/>
                  </a:lnTo>
                  <a:lnTo>
                    <a:pt x="1798" y="740"/>
                  </a:lnTo>
                  <a:lnTo>
                    <a:pt x="1802" y="730"/>
                  </a:lnTo>
                  <a:lnTo>
                    <a:pt x="1804" y="720"/>
                  </a:lnTo>
                  <a:lnTo>
                    <a:pt x="1804" y="712"/>
                  </a:lnTo>
                  <a:lnTo>
                    <a:pt x="1802" y="702"/>
                  </a:lnTo>
                  <a:lnTo>
                    <a:pt x="1798" y="694"/>
                  </a:lnTo>
                  <a:lnTo>
                    <a:pt x="1790" y="680"/>
                  </a:lnTo>
                  <a:lnTo>
                    <a:pt x="1764" y="656"/>
                  </a:lnTo>
                  <a:lnTo>
                    <a:pt x="1718" y="628"/>
                  </a:lnTo>
                  <a:lnTo>
                    <a:pt x="1716" y="622"/>
                  </a:lnTo>
                  <a:lnTo>
                    <a:pt x="1712" y="614"/>
                  </a:lnTo>
                  <a:lnTo>
                    <a:pt x="1702" y="604"/>
                  </a:lnTo>
                  <a:lnTo>
                    <a:pt x="1688" y="590"/>
                  </a:lnTo>
                  <a:lnTo>
                    <a:pt x="1656" y="590"/>
                  </a:lnTo>
                  <a:lnTo>
                    <a:pt x="1640" y="608"/>
                  </a:lnTo>
                  <a:lnTo>
                    <a:pt x="1610" y="608"/>
                  </a:lnTo>
                  <a:lnTo>
                    <a:pt x="1604" y="644"/>
                  </a:lnTo>
                  <a:lnTo>
                    <a:pt x="1596" y="646"/>
                  </a:lnTo>
                  <a:lnTo>
                    <a:pt x="1586" y="646"/>
                  </a:lnTo>
                  <a:lnTo>
                    <a:pt x="1578" y="644"/>
                  </a:lnTo>
                  <a:lnTo>
                    <a:pt x="1570" y="642"/>
                  </a:lnTo>
                  <a:lnTo>
                    <a:pt x="1554" y="634"/>
                  </a:lnTo>
                  <a:lnTo>
                    <a:pt x="1544" y="630"/>
                  </a:lnTo>
                  <a:lnTo>
                    <a:pt x="1516" y="630"/>
                  </a:lnTo>
                  <a:lnTo>
                    <a:pt x="1504" y="634"/>
                  </a:lnTo>
                  <a:lnTo>
                    <a:pt x="1494" y="640"/>
                  </a:lnTo>
                  <a:lnTo>
                    <a:pt x="1476" y="654"/>
                  </a:lnTo>
                  <a:lnTo>
                    <a:pt x="1466" y="654"/>
                  </a:lnTo>
                  <a:lnTo>
                    <a:pt x="1456" y="650"/>
                  </a:lnTo>
                  <a:lnTo>
                    <a:pt x="1450" y="646"/>
                  </a:lnTo>
                  <a:lnTo>
                    <a:pt x="1446" y="640"/>
                  </a:lnTo>
                  <a:lnTo>
                    <a:pt x="1442" y="634"/>
                  </a:lnTo>
                  <a:lnTo>
                    <a:pt x="1440" y="628"/>
                  </a:lnTo>
                  <a:lnTo>
                    <a:pt x="1440" y="616"/>
                  </a:lnTo>
                  <a:lnTo>
                    <a:pt x="1470" y="588"/>
                  </a:lnTo>
                  <a:lnTo>
                    <a:pt x="1468" y="556"/>
                  </a:lnTo>
                  <a:lnTo>
                    <a:pt x="1470" y="544"/>
                  </a:lnTo>
                  <a:lnTo>
                    <a:pt x="1470" y="532"/>
                  </a:lnTo>
                  <a:lnTo>
                    <a:pt x="1480" y="512"/>
                  </a:lnTo>
                  <a:lnTo>
                    <a:pt x="1488" y="494"/>
                  </a:lnTo>
                  <a:lnTo>
                    <a:pt x="1488" y="472"/>
                  </a:lnTo>
                  <a:lnTo>
                    <a:pt x="1490" y="456"/>
                  </a:lnTo>
                  <a:lnTo>
                    <a:pt x="1494" y="440"/>
                  </a:lnTo>
                  <a:lnTo>
                    <a:pt x="1502" y="426"/>
                  </a:lnTo>
                  <a:lnTo>
                    <a:pt x="1522" y="426"/>
                  </a:lnTo>
                  <a:lnTo>
                    <a:pt x="1546" y="430"/>
                  </a:lnTo>
                  <a:lnTo>
                    <a:pt x="1574" y="432"/>
                  </a:lnTo>
                  <a:lnTo>
                    <a:pt x="1588" y="430"/>
                  </a:lnTo>
                  <a:lnTo>
                    <a:pt x="1602" y="428"/>
                  </a:lnTo>
                  <a:lnTo>
                    <a:pt x="1616" y="424"/>
                  </a:lnTo>
                  <a:lnTo>
                    <a:pt x="1628" y="416"/>
                  </a:lnTo>
                  <a:lnTo>
                    <a:pt x="1642" y="404"/>
                  </a:lnTo>
                  <a:lnTo>
                    <a:pt x="1658" y="390"/>
                  </a:lnTo>
                  <a:lnTo>
                    <a:pt x="1672" y="376"/>
                  </a:lnTo>
                  <a:lnTo>
                    <a:pt x="1684" y="362"/>
                  </a:lnTo>
                  <a:lnTo>
                    <a:pt x="1684" y="332"/>
                  </a:lnTo>
                  <a:lnTo>
                    <a:pt x="1686" y="296"/>
                  </a:lnTo>
                  <a:lnTo>
                    <a:pt x="1688" y="278"/>
                  </a:lnTo>
                  <a:lnTo>
                    <a:pt x="1692" y="262"/>
                  </a:lnTo>
                  <a:lnTo>
                    <a:pt x="1698" y="250"/>
                  </a:lnTo>
                  <a:lnTo>
                    <a:pt x="1702" y="246"/>
                  </a:lnTo>
                  <a:lnTo>
                    <a:pt x="1708" y="242"/>
                  </a:lnTo>
                  <a:lnTo>
                    <a:pt x="1714" y="232"/>
                  </a:lnTo>
                  <a:lnTo>
                    <a:pt x="1720" y="220"/>
                  </a:lnTo>
                  <a:lnTo>
                    <a:pt x="1724" y="198"/>
                  </a:lnTo>
                  <a:lnTo>
                    <a:pt x="1730" y="176"/>
                  </a:lnTo>
                  <a:lnTo>
                    <a:pt x="1736" y="166"/>
                  </a:lnTo>
                  <a:lnTo>
                    <a:pt x="1742" y="158"/>
                  </a:lnTo>
                  <a:lnTo>
                    <a:pt x="1742" y="116"/>
                  </a:lnTo>
                  <a:lnTo>
                    <a:pt x="1738" y="108"/>
                  </a:lnTo>
                  <a:lnTo>
                    <a:pt x="1716" y="82"/>
                  </a:lnTo>
                  <a:lnTo>
                    <a:pt x="1696" y="72"/>
                  </a:lnTo>
                  <a:lnTo>
                    <a:pt x="1696" y="62"/>
                  </a:lnTo>
                  <a:lnTo>
                    <a:pt x="1698" y="54"/>
                  </a:lnTo>
                  <a:lnTo>
                    <a:pt x="1702" y="46"/>
                  </a:lnTo>
                  <a:lnTo>
                    <a:pt x="1706" y="40"/>
                  </a:lnTo>
                  <a:lnTo>
                    <a:pt x="1712" y="34"/>
                  </a:lnTo>
                  <a:lnTo>
                    <a:pt x="1720" y="28"/>
                  </a:lnTo>
                  <a:lnTo>
                    <a:pt x="1736" y="20"/>
                  </a:lnTo>
                  <a:lnTo>
                    <a:pt x="1744" y="20"/>
                  </a:lnTo>
                  <a:lnTo>
                    <a:pt x="1750" y="16"/>
                  </a:lnTo>
                  <a:lnTo>
                    <a:pt x="1764" y="10"/>
                  </a:lnTo>
                  <a:lnTo>
                    <a:pt x="1778" y="4"/>
                  </a:lnTo>
                  <a:lnTo>
                    <a:pt x="1784" y="2"/>
                  </a:lnTo>
                  <a:lnTo>
                    <a:pt x="1794" y="0"/>
                  </a:lnTo>
                  <a:lnTo>
                    <a:pt x="1794" y="6"/>
                  </a:lnTo>
                  <a:lnTo>
                    <a:pt x="1796" y="8"/>
                  </a:lnTo>
                  <a:lnTo>
                    <a:pt x="1804" y="16"/>
                  </a:lnTo>
                  <a:lnTo>
                    <a:pt x="1800" y="42"/>
                  </a:lnTo>
                  <a:lnTo>
                    <a:pt x="1792" y="52"/>
                  </a:lnTo>
                  <a:lnTo>
                    <a:pt x="1786" y="58"/>
                  </a:lnTo>
                  <a:lnTo>
                    <a:pt x="1782" y="66"/>
                  </a:lnTo>
                  <a:lnTo>
                    <a:pt x="1780" y="78"/>
                  </a:lnTo>
                  <a:lnTo>
                    <a:pt x="1804" y="96"/>
                  </a:lnTo>
                  <a:lnTo>
                    <a:pt x="1810" y="104"/>
                  </a:lnTo>
                  <a:lnTo>
                    <a:pt x="1816" y="110"/>
                  </a:lnTo>
                  <a:lnTo>
                    <a:pt x="1826" y="114"/>
                  </a:lnTo>
                  <a:lnTo>
                    <a:pt x="1842" y="116"/>
                  </a:lnTo>
                  <a:lnTo>
                    <a:pt x="1848" y="80"/>
                  </a:lnTo>
                  <a:lnTo>
                    <a:pt x="1856" y="80"/>
                  </a:lnTo>
                  <a:lnTo>
                    <a:pt x="1866" y="80"/>
                  </a:lnTo>
                  <a:lnTo>
                    <a:pt x="1878" y="84"/>
                  </a:lnTo>
                  <a:lnTo>
                    <a:pt x="1892" y="92"/>
                  </a:lnTo>
                  <a:lnTo>
                    <a:pt x="1900" y="104"/>
                  </a:lnTo>
                  <a:lnTo>
                    <a:pt x="1904" y="122"/>
                  </a:lnTo>
                  <a:lnTo>
                    <a:pt x="1908" y="140"/>
                  </a:lnTo>
                  <a:lnTo>
                    <a:pt x="1914" y="160"/>
                  </a:lnTo>
                  <a:lnTo>
                    <a:pt x="1920" y="168"/>
                  </a:lnTo>
                  <a:lnTo>
                    <a:pt x="1926" y="178"/>
                  </a:lnTo>
                  <a:lnTo>
                    <a:pt x="1938" y="184"/>
                  </a:lnTo>
                  <a:lnTo>
                    <a:pt x="1968" y="182"/>
                  </a:lnTo>
                  <a:lnTo>
                    <a:pt x="1978" y="178"/>
                  </a:lnTo>
                  <a:lnTo>
                    <a:pt x="1988" y="174"/>
                  </a:lnTo>
                  <a:lnTo>
                    <a:pt x="2010" y="172"/>
                  </a:lnTo>
                  <a:lnTo>
                    <a:pt x="2022" y="168"/>
                  </a:lnTo>
                  <a:lnTo>
                    <a:pt x="2032" y="166"/>
                  </a:lnTo>
                  <a:lnTo>
                    <a:pt x="2042" y="160"/>
                  </a:lnTo>
                  <a:lnTo>
                    <a:pt x="2052" y="152"/>
                  </a:lnTo>
                  <a:lnTo>
                    <a:pt x="2060" y="138"/>
                  </a:lnTo>
                  <a:lnTo>
                    <a:pt x="2068" y="128"/>
                  </a:lnTo>
                  <a:lnTo>
                    <a:pt x="2076" y="122"/>
                  </a:lnTo>
                  <a:lnTo>
                    <a:pt x="2084" y="118"/>
                  </a:lnTo>
                  <a:lnTo>
                    <a:pt x="2094" y="120"/>
                  </a:lnTo>
                  <a:lnTo>
                    <a:pt x="2104" y="124"/>
                  </a:lnTo>
                  <a:lnTo>
                    <a:pt x="2114" y="132"/>
                  </a:lnTo>
                  <a:lnTo>
                    <a:pt x="2126" y="146"/>
                  </a:lnTo>
                  <a:lnTo>
                    <a:pt x="2146" y="200"/>
                  </a:lnTo>
                  <a:lnTo>
                    <a:pt x="2142" y="220"/>
                  </a:lnTo>
                  <a:lnTo>
                    <a:pt x="2136" y="246"/>
                  </a:lnTo>
                  <a:lnTo>
                    <a:pt x="2128" y="274"/>
                  </a:lnTo>
                  <a:lnTo>
                    <a:pt x="2118" y="296"/>
                  </a:lnTo>
                  <a:lnTo>
                    <a:pt x="2118" y="320"/>
                  </a:lnTo>
                  <a:lnTo>
                    <a:pt x="2142" y="366"/>
                  </a:lnTo>
                  <a:lnTo>
                    <a:pt x="2140" y="374"/>
                  </a:lnTo>
                  <a:lnTo>
                    <a:pt x="2138" y="384"/>
                  </a:lnTo>
                  <a:lnTo>
                    <a:pt x="2130" y="406"/>
                  </a:lnTo>
                  <a:lnTo>
                    <a:pt x="2128" y="418"/>
                  </a:lnTo>
                  <a:lnTo>
                    <a:pt x="2130" y="428"/>
                  </a:lnTo>
                  <a:lnTo>
                    <a:pt x="2136" y="440"/>
                  </a:lnTo>
                  <a:lnTo>
                    <a:pt x="2140" y="444"/>
                  </a:lnTo>
                  <a:lnTo>
                    <a:pt x="2148" y="450"/>
                  </a:lnTo>
                  <a:lnTo>
                    <a:pt x="2150" y="462"/>
                  </a:lnTo>
                  <a:lnTo>
                    <a:pt x="2150" y="476"/>
                  </a:lnTo>
                  <a:lnTo>
                    <a:pt x="2148" y="510"/>
                  </a:lnTo>
                  <a:lnTo>
                    <a:pt x="2126" y="514"/>
                  </a:lnTo>
                  <a:lnTo>
                    <a:pt x="2122" y="508"/>
                  </a:lnTo>
                  <a:lnTo>
                    <a:pt x="2118" y="502"/>
                  </a:lnTo>
                  <a:lnTo>
                    <a:pt x="2116" y="492"/>
                  </a:lnTo>
                  <a:lnTo>
                    <a:pt x="2118" y="476"/>
                  </a:lnTo>
                  <a:lnTo>
                    <a:pt x="2114" y="466"/>
                  </a:lnTo>
                  <a:lnTo>
                    <a:pt x="2108" y="458"/>
                  </a:lnTo>
                  <a:lnTo>
                    <a:pt x="2094" y="460"/>
                  </a:lnTo>
                  <a:lnTo>
                    <a:pt x="2086" y="462"/>
                  </a:lnTo>
                  <a:lnTo>
                    <a:pt x="2084" y="466"/>
                  </a:lnTo>
                  <a:lnTo>
                    <a:pt x="2082" y="470"/>
                  </a:lnTo>
                  <a:lnTo>
                    <a:pt x="2084" y="484"/>
                  </a:lnTo>
                  <a:lnTo>
                    <a:pt x="2082" y="492"/>
                  </a:lnTo>
                  <a:lnTo>
                    <a:pt x="2078" y="500"/>
                  </a:lnTo>
                  <a:lnTo>
                    <a:pt x="2064" y="514"/>
                  </a:lnTo>
                  <a:lnTo>
                    <a:pt x="2054" y="528"/>
                  </a:lnTo>
                  <a:lnTo>
                    <a:pt x="2046" y="544"/>
                  </a:lnTo>
                  <a:lnTo>
                    <a:pt x="2042" y="564"/>
                  </a:lnTo>
                  <a:lnTo>
                    <a:pt x="2034" y="576"/>
                  </a:lnTo>
                  <a:lnTo>
                    <a:pt x="2024" y="586"/>
                  </a:lnTo>
                  <a:lnTo>
                    <a:pt x="2012" y="598"/>
                  </a:lnTo>
                  <a:lnTo>
                    <a:pt x="2002" y="606"/>
                  </a:lnTo>
                  <a:lnTo>
                    <a:pt x="2000" y="642"/>
                  </a:lnTo>
                  <a:lnTo>
                    <a:pt x="2008" y="654"/>
                  </a:lnTo>
                  <a:lnTo>
                    <a:pt x="2020" y="674"/>
                  </a:lnTo>
                  <a:lnTo>
                    <a:pt x="2054" y="694"/>
                  </a:lnTo>
                  <a:lnTo>
                    <a:pt x="2078" y="692"/>
                  </a:lnTo>
                  <a:lnTo>
                    <a:pt x="2094" y="668"/>
                  </a:lnTo>
                  <a:lnTo>
                    <a:pt x="2100" y="680"/>
                  </a:lnTo>
                  <a:lnTo>
                    <a:pt x="2104" y="690"/>
                  </a:lnTo>
                  <a:lnTo>
                    <a:pt x="2106" y="702"/>
                  </a:lnTo>
                  <a:lnTo>
                    <a:pt x="2086" y="708"/>
                  </a:lnTo>
                  <a:lnTo>
                    <a:pt x="2068" y="716"/>
                  </a:lnTo>
                  <a:lnTo>
                    <a:pt x="2068" y="724"/>
                  </a:lnTo>
                  <a:lnTo>
                    <a:pt x="2070" y="732"/>
                  </a:lnTo>
                  <a:lnTo>
                    <a:pt x="2070" y="738"/>
                  </a:lnTo>
                  <a:lnTo>
                    <a:pt x="2074" y="742"/>
                  </a:lnTo>
                  <a:lnTo>
                    <a:pt x="2078" y="748"/>
                  </a:lnTo>
                  <a:lnTo>
                    <a:pt x="2084" y="750"/>
                  </a:lnTo>
                  <a:lnTo>
                    <a:pt x="2064" y="778"/>
                  </a:lnTo>
                  <a:lnTo>
                    <a:pt x="2052" y="790"/>
                  </a:lnTo>
                  <a:lnTo>
                    <a:pt x="2040" y="800"/>
                  </a:lnTo>
                  <a:lnTo>
                    <a:pt x="2026" y="796"/>
                  </a:lnTo>
                  <a:lnTo>
                    <a:pt x="1986" y="770"/>
                  </a:lnTo>
                  <a:lnTo>
                    <a:pt x="1968" y="770"/>
                  </a:lnTo>
                  <a:lnTo>
                    <a:pt x="1960" y="780"/>
                  </a:lnTo>
                  <a:lnTo>
                    <a:pt x="1958" y="786"/>
                  </a:lnTo>
                  <a:lnTo>
                    <a:pt x="1956" y="792"/>
                  </a:lnTo>
                  <a:lnTo>
                    <a:pt x="1958" y="818"/>
                  </a:lnTo>
                  <a:lnTo>
                    <a:pt x="1962" y="824"/>
                  </a:lnTo>
                  <a:lnTo>
                    <a:pt x="1968" y="828"/>
                  </a:lnTo>
                  <a:lnTo>
                    <a:pt x="1982" y="838"/>
                  </a:lnTo>
                  <a:lnTo>
                    <a:pt x="2000" y="852"/>
                  </a:lnTo>
                  <a:lnTo>
                    <a:pt x="2008" y="860"/>
                  </a:lnTo>
                  <a:lnTo>
                    <a:pt x="2016" y="870"/>
                  </a:lnTo>
                  <a:lnTo>
                    <a:pt x="2016" y="908"/>
                  </a:lnTo>
                  <a:lnTo>
                    <a:pt x="2024" y="920"/>
                  </a:lnTo>
                  <a:lnTo>
                    <a:pt x="2032" y="938"/>
                  </a:lnTo>
                  <a:lnTo>
                    <a:pt x="2046" y="976"/>
                  </a:lnTo>
                  <a:lnTo>
                    <a:pt x="2054" y="986"/>
                  </a:lnTo>
                  <a:lnTo>
                    <a:pt x="2070" y="986"/>
                  </a:lnTo>
                  <a:lnTo>
                    <a:pt x="2084" y="958"/>
                  </a:lnTo>
                  <a:lnTo>
                    <a:pt x="2110" y="940"/>
                  </a:lnTo>
                  <a:lnTo>
                    <a:pt x="2124" y="962"/>
                  </a:lnTo>
                  <a:lnTo>
                    <a:pt x="2134" y="976"/>
                  </a:lnTo>
                  <a:lnTo>
                    <a:pt x="2142" y="994"/>
                  </a:lnTo>
                  <a:lnTo>
                    <a:pt x="2144" y="1010"/>
                  </a:lnTo>
                  <a:lnTo>
                    <a:pt x="2150" y="1026"/>
                  </a:lnTo>
                  <a:lnTo>
                    <a:pt x="2154" y="1034"/>
                  </a:lnTo>
                  <a:lnTo>
                    <a:pt x="2160" y="1040"/>
                  </a:lnTo>
                  <a:lnTo>
                    <a:pt x="2168" y="1048"/>
                  </a:lnTo>
                  <a:lnTo>
                    <a:pt x="2178" y="1054"/>
                  </a:lnTo>
                  <a:lnTo>
                    <a:pt x="2182" y="1062"/>
                  </a:lnTo>
                  <a:lnTo>
                    <a:pt x="2180" y="1074"/>
                  </a:lnTo>
                  <a:lnTo>
                    <a:pt x="2180" y="1088"/>
                  </a:lnTo>
                  <a:lnTo>
                    <a:pt x="2180" y="1120"/>
                  </a:lnTo>
                  <a:lnTo>
                    <a:pt x="2168" y="1132"/>
                  </a:lnTo>
                  <a:lnTo>
                    <a:pt x="2156" y="1130"/>
                  </a:lnTo>
                  <a:lnTo>
                    <a:pt x="2150" y="1126"/>
                  </a:lnTo>
                  <a:lnTo>
                    <a:pt x="2138" y="1120"/>
                  </a:lnTo>
                  <a:lnTo>
                    <a:pt x="2108" y="1122"/>
                  </a:lnTo>
                  <a:lnTo>
                    <a:pt x="2096" y="1124"/>
                  </a:lnTo>
                  <a:lnTo>
                    <a:pt x="2088" y="1128"/>
                  </a:lnTo>
                  <a:lnTo>
                    <a:pt x="2080" y="1134"/>
                  </a:lnTo>
                  <a:lnTo>
                    <a:pt x="2074" y="1140"/>
                  </a:lnTo>
                  <a:lnTo>
                    <a:pt x="2062" y="1162"/>
                  </a:lnTo>
                  <a:lnTo>
                    <a:pt x="2058" y="1166"/>
                  </a:lnTo>
                  <a:lnTo>
                    <a:pt x="2054" y="1170"/>
                  </a:lnTo>
                  <a:lnTo>
                    <a:pt x="2052" y="1176"/>
                  </a:lnTo>
                  <a:lnTo>
                    <a:pt x="2046" y="1182"/>
                  </a:lnTo>
                  <a:lnTo>
                    <a:pt x="2028" y="1196"/>
                  </a:lnTo>
                  <a:lnTo>
                    <a:pt x="1994" y="1218"/>
                  </a:lnTo>
                  <a:lnTo>
                    <a:pt x="1988" y="1228"/>
                  </a:lnTo>
                  <a:lnTo>
                    <a:pt x="1974" y="1238"/>
                  </a:lnTo>
                  <a:lnTo>
                    <a:pt x="1948" y="1256"/>
                  </a:lnTo>
                  <a:lnTo>
                    <a:pt x="1938" y="1268"/>
                  </a:lnTo>
                  <a:lnTo>
                    <a:pt x="1920" y="1272"/>
                  </a:lnTo>
                  <a:lnTo>
                    <a:pt x="1902" y="1254"/>
                  </a:lnTo>
                  <a:lnTo>
                    <a:pt x="1894" y="1236"/>
                  </a:lnTo>
                  <a:lnTo>
                    <a:pt x="1890" y="1230"/>
                  </a:lnTo>
                  <a:lnTo>
                    <a:pt x="1884" y="1226"/>
                  </a:lnTo>
                  <a:lnTo>
                    <a:pt x="1880" y="1222"/>
                  </a:lnTo>
                  <a:lnTo>
                    <a:pt x="1874" y="1222"/>
                  </a:lnTo>
                  <a:lnTo>
                    <a:pt x="1860" y="1220"/>
                  </a:lnTo>
                  <a:lnTo>
                    <a:pt x="1856" y="1228"/>
                  </a:lnTo>
                  <a:lnTo>
                    <a:pt x="1854" y="1238"/>
                  </a:lnTo>
                  <a:lnTo>
                    <a:pt x="1852" y="1248"/>
                  </a:lnTo>
                  <a:lnTo>
                    <a:pt x="1850" y="1260"/>
                  </a:lnTo>
                  <a:lnTo>
                    <a:pt x="1852" y="1270"/>
                  </a:lnTo>
                  <a:lnTo>
                    <a:pt x="1854" y="1282"/>
                  </a:lnTo>
                  <a:lnTo>
                    <a:pt x="1860" y="1292"/>
                  </a:lnTo>
                  <a:lnTo>
                    <a:pt x="1868" y="1302"/>
                  </a:lnTo>
                  <a:lnTo>
                    <a:pt x="1872" y="1344"/>
                  </a:lnTo>
                  <a:lnTo>
                    <a:pt x="1846" y="1346"/>
                  </a:lnTo>
                  <a:lnTo>
                    <a:pt x="1824" y="1348"/>
                  </a:lnTo>
                  <a:lnTo>
                    <a:pt x="1812" y="1346"/>
                  </a:lnTo>
                  <a:lnTo>
                    <a:pt x="1802" y="1344"/>
                  </a:lnTo>
                  <a:lnTo>
                    <a:pt x="1794" y="1342"/>
                  </a:lnTo>
                  <a:lnTo>
                    <a:pt x="1786" y="1338"/>
                  </a:lnTo>
                  <a:lnTo>
                    <a:pt x="1782" y="1316"/>
                  </a:lnTo>
                  <a:lnTo>
                    <a:pt x="1776" y="1302"/>
                  </a:lnTo>
                  <a:lnTo>
                    <a:pt x="1768" y="1292"/>
                  </a:lnTo>
                  <a:lnTo>
                    <a:pt x="1758" y="1280"/>
                  </a:lnTo>
                  <a:lnTo>
                    <a:pt x="1732" y="1222"/>
                  </a:lnTo>
                  <a:lnTo>
                    <a:pt x="1720" y="1210"/>
                  </a:lnTo>
                  <a:lnTo>
                    <a:pt x="1712" y="1206"/>
                  </a:lnTo>
                  <a:lnTo>
                    <a:pt x="1706" y="1206"/>
                  </a:lnTo>
                  <a:lnTo>
                    <a:pt x="1696" y="1206"/>
                  </a:lnTo>
                  <a:lnTo>
                    <a:pt x="1684" y="1216"/>
                  </a:lnTo>
                  <a:lnTo>
                    <a:pt x="1670" y="1226"/>
                  </a:lnTo>
                  <a:lnTo>
                    <a:pt x="1658" y="1234"/>
                  </a:lnTo>
                  <a:lnTo>
                    <a:pt x="1646" y="1244"/>
                  </a:lnTo>
                  <a:lnTo>
                    <a:pt x="1642" y="1256"/>
                  </a:lnTo>
                  <a:lnTo>
                    <a:pt x="1640" y="1270"/>
                  </a:lnTo>
                  <a:lnTo>
                    <a:pt x="1640" y="1288"/>
                  </a:lnTo>
                  <a:lnTo>
                    <a:pt x="1644" y="1306"/>
                  </a:lnTo>
                  <a:lnTo>
                    <a:pt x="1580" y="1312"/>
                  </a:lnTo>
                  <a:lnTo>
                    <a:pt x="1524" y="1346"/>
                  </a:lnTo>
                  <a:lnTo>
                    <a:pt x="1516" y="1362"/>
                  </a:lnTo>
                  <a:lnTo>
                    <a:pt x="1510" y="1368"/>
                  </a:lnTo>
                  <a:lnTo>
                    <a:pt x="1508" y="1370"/>
                  </a:lnTo>
                  <a:lnTo>
                    <a:pt x="1504" y="1370"/>
                  </a:lnTo>
                  <a:lnTo>
                    <a:pt x="1492" y="1362"/>
                  </a:lnTo>
                  <a:lnTo>
                    <a:pt x="1486" y="1356"/>
                  </a:lnTo>
                  <a:lnTo>
                    <a:pt x="1484" y="1348"/>
                  </a:lnTo>
                  <a:lnTo>
                    <a:pt x="1482" y="1342"/>
                  </a:lnTo>
                  <a:lnTo>
                    <a:pt x="1494" y="1334"/>
                  </a:lnTo>
                  <a:lnTo>
                    <a:pt x="1492" y="1322"/>
                  </a:lnTo>
                  <a:lnTo>
                    <a:pt x="1490" y="1312"/>
                  </a:lnTo>
                  <a:lnTo>
                    <a:pt x="1486" y="1304"/>
                  </a:lnTo>
                  <a:lnTo>
                    <a:pt x="1480" y="1298"/>
                  </a:lnTo>
                  <a:lnTo>
                    <a:pt x="1474" y="1292"/>
                  </a:lnTo>
                  <a:lnTo>
                    <a:pt x="1466" y="1288"/>
                  </a:lnTo>
                  <a:lnTo>
                    <a:pt x="1458" y="1286"/>
                  </a:lnTo>
                  <a:lnTo>
                    <a:pt x="1450" y="1286"/>
                  </a:lnTo>
                  <a:lnTo>
                    <a:pt x="1440" y="1290"/>
                  </a:lnTo>
                  <a:lnTo>
                    <a:pt x="1434" y="1296"/>
                  </a:lnTo>
                  <a:lnTo>
                    <a:pt x="1428" y="1302"/>
                  </a:lnTo>
                  <a:lnTo>
                    <a:pt x="1424" y="1310"/>
                  </a:lnTo>
                  <a:lnTo>
                    <a:pt x="1424" y="1318"/>
                  </a:lnTo>
                  <a:lnTo>
                    <a:pt x="1424" y="1328"/>
                  </a:lnTo>
                  <a:lnTo>
                    <a:pt x="1428" y="1352"/>
                  </a:lnTo>
                  <a:lnTo>
                    <a:pt x="1408" y="1356"/>
                  </a:lnTo>
                  <a:lnTo>
                    <a:pt x="1404" y="1362"/>
                  </a:lnTo>
                  <a:lnTo>
                    <a:pt x="1402" y="1370"/>
                  </a:lnTo>
                  <a:lnTo>
                    <a:pt x="1392" y="1374"/>
                  </a:lnTo>
                  <a:lnTo>
                    <a:pt x="1392" y="1430"/>
                  </a:lnTo>
                  <a:lnTo>
                    <a:pt x="1412" y="1454"/>
                  </a:lnTo>
                  <a:lnTo>
                    <a:pt x="1412" y="1472"/>
                  </a:lnTo>
                  <a:lnTo>
                    <a:pt x="1402" y="1490"/>
                  </a:lnTo>
                  <a:lnTo>
                    <a:pt x="1380" y="1504"/>
                  </a:lnTo>
                  <a:lnTo>
                    <a:pt x="1356" y="1510"/>
                  </a:lnTo>
                  <a:lnTo>
                    <a:pt x="1336" y="1514"/>
                  </a:lnTo>
                  <a:lnTo>
                    <a:pt x="1314" y="1514"/>
                  </a:lnTo>
                  <a:lnTo>
                    <a:pt x="1298" y="1516"/>
                  </a:lnTo>
                  <a:lnTo>
                    <a:pt x="1288" y="1520"/>
                  </a:lnTo>
                  <a:lnTo>
                    <a:pt x="1280" y="1526"/>
                  </a:lnTo>
                  <a:lnTo>
                    <a:pt x="1270" y="1534"/>
                  </a:lnTo>
                  <a:lnTo>
                    <a:pt x="1256" y="1546"/>
                  </a:lnTo>
                  <a:lnTo>
                    <a:pt x="1244" y="1566"/>
                  </a:lnTo>
                  <a:lnTo>
                    <a:pt x="1228" y="1586"/>
                  </a:lnTo>
                  <a:lnTo>
                    <a:pt x="1192" y="1626"/>
                  </a:lnTo>
                  <a:lnTo>
                    <a:pt x="1168" y="1610"/>
                  </a:lnTo>
                  <a:lnTo>
                    <a:pt x="1140" y="1612"/>
                  </a:lnTo>
                  <a:lnTo>
                    <a:pt x="1136" y="1626"/>
                  </a:lnTo>
                  <a:lnTo>
                    <a:pt x="1132" y="1632"/>
                  </a:lnTo>
                  <a:lnTo>
                    <a:pt x="1128" y="1636"/>
                  </a:lnTo>
                  <a:lnTo>
                    <a:pt x="1124" y="1630"/>
                  </a:lnTo>
                  <a:lnTo>
                    <a:pt x="1118" y="1626"/>
                  </a:lnTo>
                  <a:lnTo>
                    <a:pt x="1108" y="1622"/>
                  </a:lnTo>
                  <a:lnTo>
                    <a:pt x="1100" y="1622"/>
                  </a:lnTo>
                  <a:lnTo>
                    <a:pt x="1092" y="1622"/>
                  </a:lnTo>
                  <a:lnTo>
                    <a:pt x="1088" y="1632"/>
                  </a:lnTo>
                  <a:lnTo>
                    <a:pt x="1082" y="1640"/>
                  </a:lnTo>
                  <a:lnTo>
                    <a:pt x="1076" y="1650"/>
                  </a:lnTo>
                  <a:lnTo>
                    <a:pt x="1066" y="1658"/>
                  </a:lnTo>
                  <a:lnTo>
                    <a:pt x="1056" y="1664"/>
                  </a:lnTo>
                  <a:lnTo>
                    <a:pt x="1046" y="1674"/>
                  </a:lnTo>
                  <a:lnTo>
                    <a:pt x="1038" y="1684"/>
                  </a:lnTo>
                  <a:lnTo>
                    <a:pt x="1030" y="1696"/>
                  </a:lnTo>
                  <a:lnTo>
                    <a:pt x="1014" y="1718"/>
                  </a:lnTo>
                  <a:lnTo>
                    <a:pt x="1004" y="1728"/>
                  </a:lnTo>
                  <a:lnTo>
                    <a:pt x="994" y="1736"/>
                  </a:lnTo>
                  <a:lnTo>
                    <a:pt x="990" y="1748"/>
                  </a:lnTo>
                  <a:lnTo>
                    <a:pt x="988" y="1760"/>
                  </a:lnTo>
                  <a:lnTo>
                    <a:pt x="988" y="1790"/>
                  </a:lnTo>
                  <a:lnTo>
                    <a:pt x="988" y="1798"/>
                  </a:lnTo>
                  <a:lnTo>
                    <a:pt x="988" y="1812"/>
                  </a:lnTo>
                  <a:lnTo>
                    <a:pt x="982" y="1836"/>
                  </a:lnTo>
                  <a:lnTo>
                    <a:pt x="976" y="1840"/>
                  </a:lnTo>
                  <a:lnTo>
                    <a:pt x="946" y="1838"/>
                  </a:lnTo>
                  <a:lnTo>
                    <a:pt x="920" y="1834"/>
                  </a:lnTo>
                  <a:lnTo>
                    <a:pt x="870" y="1826"/>
                  </a:lnTo>
                  <a:lnTo>
                    <a:pt x="838" y="1810"/>
                  </a:lnTo>
                  <a:lnTo>
                    <a:pt x="820" y="1790"/>
                  </a:lnTo>
                  <a:lnTo>
                    <a:pt x="784" y="1782"/>
                  </a:lnTo>
                  <a:lnTo>
                    <a:pt x="784" y="1752"/>
                  </a:lnTo>
                  <a:lnTo>
                    <a:pt x="796" y="1734"/>
                  </a:lnTo>
                  <a:lnTo>
                    <a:pt x="808" y="1716"/>
                  </a:lnTo>
                  <a:lnTo>
                    <a:pt x="816" y="1696"/>
                  </a:lnTo>
                  <a:lnTo>
                    <a:pt x="818" y="1686"/>
                  </a:lnTo>
                  <a:lnTo>
                    <a:pt x="818" y="1676"/>
                  </a:lnTo>
                  <a:lnTo>
                    <a:pt x="814" y="1666"/>
                  </a:lnTo>
                  <a:lnTo>
                    <a:pt x="810" y="1660"/>
                  </a:lnTo>
                  <a:lnTo>
                    <a:pt x="804" y="1656"/>
                  </a:lnTo>
                  <a:lnTo>
                    <a:pt x="798" y="1652"/>
                  </a:lnTo>
                  <a:lnTo>
                    <a:pt x="784" y="1652"/>
                  </a:lnTo>
                  <a:lnTo>
                    <a:pt x="772" y="1652"/>
                  </a:lnTo>
                  <a:lnTo>
                    <a:pt x="764" y="1656"/>
                  </a:lnTo>
                  <a:lnTo>
                    <a:pt x="758" y="1660"/>
                  </a:lnTo>
                  <a:lnTo>
                    <a:pt x="740" y="1662"/>
                  </a:lnTo>
                  <a:lnTo>
                    <a:pt x="734" y="1664"/>
                  </a:lnTo>
                  <a:lnTo>
                    <a:pt x="732" y="1668"/>
                  </a:lnTo>
                  <a:lnTo>
                    <a:pt x="732" y="1678"/>
                  </a:lnTo>
                  <a:lnTo>
                    <a:pt x="730" y="1700"/>
                  </a:lnTo>
                  <a:lnTo>
                    <a:pt x="722" y="1708"/>
                  </a:lnTo>
                  <a:lnTo>
                    <a:pt x="718" y="1720"/>
                  </a:lnTo>
                  <a:lnTo>
                    <a:pt x="698" y="1756"/>
                  </a:lnTo>
                  <a:lnTo>
                    <a:pt x="700" y="1796"/>
                  </a:lnTo>
                  <a:lnTo>
                    <a:pt x="688" y="1810"/>
                  </a:lnTo>
                  <a:lnTo>
                    <a:pt x="672" y="1814"/>
                  </a:lnTo>
                  <a:lnTo>
                    <a:pt x="662" y="1816"/>
                  </a:lnTo>
                  <a:lnTo>
                    <a:pt x="654" y="1822"/>
                  </a:lnTo>
                  <a:lnTo>
                    <a:pt x="644" y="1830"/>
                  </a:lnTo>
                  <a:lnTo>
                    <a:pt x="618" y="1836"/>
                  </a:lnTo>
                  <a:lnTo>
                    <a:pt x="590" y="1842"/>
                  </a:lnTo>
                  <a:lnTo>
                    <a:pt x="580" y="1850"/>
                  </a:lnTo>
                  <a:lnTo>
                    <a:pt x="572" y="1856"/>
                  </a:lnTo>
                  <a:lnTo>
                    <a:pt x="566" y="1864"/>
                  </a:lnTo>
                  <a:lnTo>
                    <a:pt x="556" y="186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89" name="Freeform 35"/>
            <p:cNvSpPr>
              <a:spLocks/>
            </p:cNvSpPr>
            <p:nvPr/>
          </p:nvSpPr>
          <p:spPr bwMode="auto">
            <a:xfrm>
              <a:off x="6346825" y="2600325"/>
              <a:ext cx="368300" cy="419100"/>
            </a:xfrm>
            <a:custGeom>
              <a:avLst/>
              <a:gdLst>
                <a:gd name="T0" fmla="*/ 196 w 232"/>
                <a:gd name="T1" fmla="*/ 264 h 264"/>
                <a:gd name="T2" fmla="*/ 170 w 232"/>
                <a:gd name="T3" fmla="*/ 248 h 264"/>
                <a:gd name="T4" fmla="*/ 158 w 232"/>
                <a:gd name="T5" fmla="*/ 238 h 264"/>
                <a:gd name="T6" fmla="*/ 148 w 232"/>
                <a:gd name="T7" fmla="*/ 218 h 264"/>
                <a:gd name="T8" fmla="*/ 144 w 232"/>
                <a:gd name="T9" fmla="*/ 186 h 264"/>
                <a:gd name="T10" fmla="*/ 140 w 232"/>
                <a:gd name="T11" fmla="*/ 178 h 264"/>
                <a:gd name="T12" fmla="*/ 136 w 232"/>
                <a:gd name="T13" fmla="*/ 166 h 264"/>
                <a:gd name="T14" fmla="*/ 116 w 232"/>
                <a:gd name="T15" fmla="*/ 148 h 264"/>
                <a:gd name="T16" fmla="*/ 100 w 232"/>
                <a:gd name="T17" fmla="*/ 140 h 264"/>
                <a:gd name="T18" fmla="*/ 82 w 232"/>
                <a:gd name="T19" fmla="*/ 140 h 264"/>
                <a:gd name="T20" fmla="*/ 62 w 232"/>
                <a:gd name="T21" fmla="*/ 144 h 264"/>
                <a:gd name="T22" fmla="*/ 50 w 232"/>
                <a:gd name="T23" fmla="*/ 158 h 264"/>
                <a:gd name="T24" fmla="*/ 0 w 232"/>
                <a:gd name="T25" fmla="*/ 160 h 264"/>
                <a:gd name="T26" fmla="*/ 0 w 232"/>
                <a:gd name="T27" fmla="*/ 146 h 264"/>
                <a:gd name="T28" fmla="*/ 2 w 232"/>
                <a:gd name="T29" fmla="*/ 130 h 264"/>
                <a:gd name="T30" fmla="*/ 10 w 232"/>
                <a:gd name="T31" fmla="*/ 124 h 264"/>
                <a:gd name="T32" fmla="*/ 18 w 232"/>
                <a:gd name="T33" fmla="*/ 122 h 264"/>
                <a:gd name="T34" fmla="*/ 40 w 232"/>
                <a:gd name="T35" fmla="*/ 104 h 264"/>
                <a:gd name="T36" fmla="*/ 44 w 232"/>
                <a:gd name="T37" fmla="*/ 88 h 264"/>
                <a:gd name="T38" fmla="*/ 42 w 232"/>
                <a:gd name="T39" fmla="*/ 76 h 264"/>
                <a:gd name="T40" fmla="*/ 34 w 232"/>
                <a:gd name="T41" fmla="*/ 60 h 264"/>
                <a:gd name="T42" fmla="*/ 34 w 232"/>
                <a:gd name="T43" fmla="*/ 56 h 264"/>
                <a:gd name="T44" fmla="*/ 70 w 232"/>
                <a:gd name="T45" fmla="*/ 32 h 264"/>
                <a:gd name="T46" fmla="*/ 82 w 232"/>
                <a:gd name="T47" fmla="*/ 22 h 264"/>
                <a:gd name="T48" fmla="*/ 86 w 232"/>
                <a:gd name="T49" fmla="*/ 6 h 264"/>
                <a:gd name="T50" fmla="*/ 100 w 232"/>
                <a:gd name="T51" fmla="*/ 0 h 264"/>
                <a:gd name="T52" fmla="*/ 118 w 232"/>
                <a:gd name="T53" fmla="*/ 16 h 264"/>
                <a:gd name="T54" fmla="*/ 154 w 232"/>
                <a:gd name="T55" fmla="*/ 20 h 264"/>
                <a:gd name="T56" fmla="*/ 150 w 232"/>
                <a:gd name="T57" fmla="*/ 32 h 264"/>
                <a:gd name="T58" fmla="*/ 150 w 232"/>
                <a:gd name="T59" fmla="*/ 74 h 264"/>
                <a:gd name="T60" fmla="*/ 156 w 232"/>
                <a:gd name="T61" fmla="*/ 94 h 264"/>
                <a:gd name="T62" fmla="*/ 174 w 232"/>
                <a:gd name="T63" fmla="*/ 96 h 264"/>
                <a:gd name="T64" fmla="*/ 186 w 232"/>
                <a:gd name="T65" fmla="*/ 104 h 264"/>
                <a:gd name="T66" fmla="*/ 184 w 232"/>
                <a:gd name="T67" fmla="*/ 124 h 264"/>
                <a:gd name="T68" fmla="*/ 186 w 232"/>
                <a:gd name="T69" fmla="*/ 140 h 264"/>
                <a:gd name="T70" fmla="*/ 194 w 232"/>
                <a:gd name="T71" fmla="*/ 154 h 264"/>
                <a:gd name="T72" fmla="*/ 212 w 232"/>
                <a:gd name="T73" fmla="*/ 170 h 264"/>
                <a:gd name="T74" fmla="*/ 232 w 232"/>
                <a:gd name="T75" fmla="*/ 196 h 264"/>
                <a:gd name="T76" fmla="*/ 208 w 232"/>
                <a:gd name="T77" fmla="*/ 208 h 264"/>
                <a:gd name="T78" fmla="*/ 194 w 232"/>
                <a:gd name="T79" fmla="*/ 224 h 264"/>
                <a:gd name="T80" fmla="*/ 196 w 232"/>
                <a:gd name="T81" fmla="*/ 264 h 2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2" h="264">
                  <a:moveTo>
                    <a:pt x="196" y="264"/>
                  </a:moveTo>
                  <a:lnTo>
                    <a:pt x="196" y="264"/>
                  </a:lnTo>
                  <a:lnTo>
                    <a:pt x="182" y="256"/>
                  </a:lnTo>
                  <a:lnTo>
                    <a:pt x="170" y="248"/>
                  </a:lnTo>
                  <a:lnTo>
                    <a:pt x="158" y="238"/>
                  </a:lnTo>
                  <a:lnTo>
                    <a:pt x="152" y="228"/>
                  </a:lnTo>
                  <a:lnTo>
                    <a:pt x="148" y="218"/>
                  </a:lnTo>
                  <a:lnTo>
                    <a:pt x="146" y="202"/>
                  </a:lnTo>
                  <a:lnTo>
                    <a:pt x="144" y="186"/>
                  </a:lnTo>
                  <a:lnTo>
                    <a:pt x="142" y="182"/>
                  </a:lnTo>
                  <a:lnTo>
                    <a:pt x="140" y="178"/>
                  </a:lnTo>
                  <a:lnTo>
                    <a:pt x="136" y="166"/>
                  </a:lnTo>
                  <a:lnTo>
                    <a:pt x="116" y="148"/>
                  </a:lnTo>
                  <a:lnTo>
                    <a:pt x="108" y="144"/>
                  </a:lnTo>
                  <a:lnTo>
                    <a:pt x="100" y="140"/>
                  </a:lnTo>
                  <a:lnTo>
                    <a:pt x="92" y="138"/>
                  </a:lnTo>
                  <a:lnTo>
                    <a:pt x="82" y="140"/>
                  </a:lnTo>
                  <a:lnTo>
                    <a:pt x="62" y="144"/>
                  </a:lnTo>
                  <a:lnTo>
                    <a:pt x="56" y="152"/>
                  </a:lnTo>
                  <a:lnTo>
                    <a:pt x="50" y="158"/>
                  </a:lnTo>
                  <a:lnTo>
                    <a:pt x="0" y="160"/>
                  </a:lnTo>
                  <a:lnTo>
                    <a:pt x="0" y="146"/>
                  </a:lnTo>
                  <a:lnTo>
                    <a:pt x="2" y="134"/>
                  </a:lnTo>
                  <a:lnTo>
                    <a:pt x="2" y="130"/>
                  </a:lnTo>
                  <a:lnTo>
                    <a:pt x="6" y="126"/>
                  </a:lnTo>
                  <a:lnTo>
                    <a:pt x="10" y="124"/>
                  </a:lnTo>
                  <a:lnTo>
                    <a:pt x="18" y="122"/>
                  </a:lnTo>
                  <a:lnTo>
                    <a:pt x="40" y="104"/>
                  </a:lnTo>
                  <a:lnTo>
                    <a:pt x="42" y="96"/>
                  </a:lnTo>
                  <a:lnTo>
                    <a:pt x="44" y="88"/>
                  </a:lnTo>
                  <a:lnTo>
                    <a:pt x="44" y="82"/>
                  </a:lnTo>
                  <a:lnTo>
                    <a:pt x="42" y="76"/>
                  </a:lnTo>
                  <a:lnTo>
                    <a:pt x="36" y="66"/>
                  </a:lnTo>
                  <a:lnTo>
                    <a:pt x="34" y="60"/>
                  </a:lnTo>
                  <a:lnTo>
                    <a:pt x="34" y="56"/>
                  </a:lnTo>
                  <a:lnTo>
                    <a:pt x="58" y="42"/>
                  </a:lnTo>
                  <a:lnTo>
                    <a:pt x="70" y="32"/>
                  </a:lnTo>
                  <a:lnTo>
                    <a:pt x="82" y="22"/>
                  </a:lnTo>
                  <a:lnTo>
                    <a:pt x="84" y="12"/>
                  </a:lnTo>
                  <a:lnTo>
                    <a:pt x="86" y="6"/>
                  </a:lnTo>
                  <a:lnTo>
                    <a:pt x="90" y="2"/>
                  </a:lnTo>
                  <a:lnTo>
                    <a:pt x="100" y="0"/>
                  </a:lnTo>
                  <a:lnTo>
                    <a:pt x="118" y="16"/>
                  </a:lnTo>
                  <a:lnTo>
                    <a:pt x="154" y="20"/>
                  </a:lnTo>
                  <a:lnTo>
                    <a:pt x="150" y="32"/>
                  </a:lnTo>
                  <a:lnTo>
                    <a:pt x="148" y="52"/>
                  </a:lnTo>
                  <a:lnTo>
                    <a:pt x="150" y="74"/>
                  </a:lnTo>
                  <a:lnTo>
                    <a:pt x="152" y="84"/>
                  </a:lnTo>
                  <a:lnTo>
                    <a:pt x="156" y="94"/>
                  </a:lnTo>
                  <a:lnTo>
                    <a:pt x="174" y="96"/>
                  </a:lnTo>
                  <a:lnTo>
                    <a:pt x="186" y="104"/>
                  </a:lnTo>
                  <a:lnTo>
                    <a:pt x="184" y="124"/>
                  </a:lnTo>
                  <a:lnTo>
                    <a:pt x="184" y="132"/>
                  </a:lnTo>
                  <a:lnTo>
                    <a:pt x="186" y="140"/>
                  </a:lnTo>
                  <a:lnTo>
                    <a:pt x="188" y="146"/>
                  </a:lnTo>
                  <a:lnTo>
                    <a:pt x="194" y="154"/>
                  </a:lnTo>
                  <a:lnTo>
                    <a:pt x="200" y="162"/>
                  </a:lnTo>
                  <a:lnTo>
                    <a:pt x="212" y="170"/>
                  </a:lnTo>
                  <a:lnTo>
                    <a:pt x="232" y="196"/>
                  </a:lnTo>
                  <a:lnTo>
                    <a:pt x="208" y="208"/>
                  </a:lnTo>
                  <a:lnTo>
                    <a:pt x="200" y="214"/>
                  </a:lnTo>
                  <a:lnTo>
                    <a:pt x="194" y="224"/>
                  </a:lnTo>
                  <a:lnTo>
                    <a:pt x="196" y="26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90" name="Freeform 37"/>
            <p:cNvSpPr>
              <a:spLocks/>
            </p:cNvSpPr>
            <p:nvPr/>
          </p:nvSpPr>
          <p:spPr bwMode="auto">
            <a:xfrm>
              <a:off x="7004050" y="1552575"/>
              <a:ext cx="1330325" cy="844550"/>
            </a:xfrm>
            <a:custGeom>
              <a:avLst/>
              <a:gdLst>
                <a:gd name="T0" fmla="*/ 410 w 838"/>
                <a:gd name="T1" fmla="*/ 492 h 532"/>
                <a:gd name="T2" fmla="*/ 402 w 838"/>
                <a:gd name="T3" fmla="*/ 438 h 532"/>
                <a:gd name="T4" fmla="*/ 376 w 838"/>
                <a:gd name="T5" fmla="*/ 398 h 532"/>
                <a:gd name="T6" fmla="*/ 346 w 838"/>
                <a:gd name="T7" fmla="*/ 366 h 532"/>
                <a:gd name="T8" fmla="*/ 324 w 838"/>
                <a:gd name="T9" fmla="*/ 314 h 532"/>
                <a:gd name="T10" fmla="*/ 300 w 838"/>
                <a:gd name="T11" fmla="*/ 346 h 532"/>
                <a:gd name="T12" fmla="*/ 258 w 838"/>
                <a:gd name="T13" fmla="*/ 308 h 532"/>
                <a:gd name="T14" fmla="*/ 206 w 838"/>
                <a:gd name="T15" fmla="*/ 288 h 532"/>
                <a:gd name="T16" fmla="*/ 186 w 838"/>
                <a:gd name="T17" fmla="*/ 240 h 532"/>
                <a:gd name="T18" fmla="*/ 152 w 838"/>
                <a:gd name="T19" fmla="*/ 174 h 532"/>
                <a:gd name="T20" fmla="*/ 112 w 838"/>
                <a:gd name="T21" fmla="*/ 200 h 532"/>
                <a:gd name="T22" fmla="*/ 80 w 838"/>
                <a:gd name="T23" fmla="*/ 200 h 532"/>
                <a:gd name="T24" fmla="*/ 60 w 838"/>
                <a:gd name="T25" fmla="*/ 152 h 532"/>
                <a:gd name="T26" fmla="*/ 36 w 838"/>
                <a:gd name="T27" fmla="*/ 88 h 532"/>
                <a:gd name="T28" fmla="*/ 0 w 838"/>
                <a:gd name="T29" fmla="*/ 58 h 532"/>
                <a:gd name="T30" fmla="*/ 14 w 838"/>
                <a:gd name="T31" fmla="*/ 30 h 532"/>
                <a:gd name="T32" fmla="*/ 68 w 838"/>
                <a:gd name="T33" fmla="*/ 60 h 532"/>
                <a:gd name="T34" fmla="*/ 108 w 838"/>
                <a:gd name="T35" fmla="*/ 32 h 532"/>
                <a:gd name="T36" fmla="*/ 138 w 838"/>
                <a:gd name="T37" fmla="*/ 0 h 532"/>
                <a:gd name="T38" fmla="*/ 166 w 838"/>
                <a:gd name="T39" fmla="*/ 22 h 532"/>
                <a:gd name="T40" fmla="*/ 198 w 838"/>
                <a:gd name="T41" fmla="*/ 68 h 532"/>
                <a:gd name="T42" fmla="*/ 294 w 838"/>
                <a:gd name="T43" fmla="*/ 66 h 532"/>
                <a:gd name="T44" fmla="*/ 350 w 838"/>
                <a:gd name="T45" fmla="*/ 30 h 532"/>
                <a:gd name="T46" fmla="*/ 358 w 838"/>
                <a:gd name="T47" fmla="*/ 80 h 532"/>
                <a:gd name="T48" fmla="*/ 398 w 838"/>
                <a:gd name="T49" fmla="*/ 78 h 532"/>
                <a:gd name="T50" fmla="*/ 422 w 838"/>
                <a:gd name="T51" fmla="*/ 76 h 532"/>
                <a:gd name="T52" fmla="*/ 470 w 838"/>
                <a:gd name="T53" fmla="*/ 110 h 532"/>
                <a:gd name="T54" fmla="*/ 518 w 838"/>
                <a:gd name="T55" fmla="*/ 166 h 532"/>
                <a:gd name="T56" fmla="*/ 546 w 838"/>
                <a:gd name="T57" fmla="*/ 134 h 532"/>
                <a:gd name="T58" fmla="*/ 572 w 838"/>
                <a:gd name="T59" fmla="*/ 140 h 532"/>
                <a:gd name="T60" fmla="*/ 606 w 838"/>
                <a:gd name="T61" fmla="*/ 184 h 532"/>
                <a:gd name="T62" fmla="*/ 664 w 838"/>
                <a:gd name="T63" fmla="*/ 204 h 532"/>
                <a:gd name="T64" fmla="*/ 684 w 838"/>
                <a:gd name="T65" fmla="*/ 186 h 532"/>
                <a:gd name="T66" fmla="*/ 684 w 838"/>
                <a:gd name="T67" fmla="*/ 168 h 532"/>
                <a:gd name="T68" fmla="*/ 724 w 838"/>
                <a:gd name="T69" fmla="*/ 146 h 532"/>
                <a:gd name="T70" fmla="*/ 742 w 838"/>
                <a:gd name="T71" fmla="*/ 132 h 532"/>
                <a:gd name="T72" fmla="*/ 756 w 838"/>
                <a:gd name="T73" fmla="*/ 154 h 532"/>
                <a:gd name="T74" fmla="*/ 806 w 838"/>
                <a:gd name="T75" fmla="*/ 188 h 532"/>
                <a:gd name="T76" fmla="*/ 838 w 838"/>
                <a:gd name="T77" fmla="*/ 228 h 532"/>
                <a:gd name="T78" fmla="*/ 818 w 838"/>
                <a:gd name="T79" fmla="*/ 272 h 532"/>
                <a:gd name="T80" fmla="*/ 802 w 838"/>
                <a:gd name="T81" fmla="*/ 308 h 532"/>
                <a:gd name="T82" fmla="*/ 778 w 838"/>
                <a:gd name="T83" fmla="*/ 300 h 532"/>
                <a:gd name="T84" fmla="*/ 770 w 838"/>
                <a:gd name="T85" fmla="*/ 258 h 532"/>
                <a:gd name="T86" fmla="*/ 744 w 838"/>
                <a:gd name="T87" fmla="*/ 242 h 532"/>
                <a:gd name="T88" fmla="*/ 716 w 838"/>
                <a:gd name="T89" fmla="*/ 282 h 532"/>
                <a:gd name="T90" fmla="*/ 686 w 838"/>
                <a:gd name="T91" fmla="*/ 346 h 532"/>
                <a:gd name="T92" fmla="*/ 632 w 838"/>
                <a:gd name="T93" fmla="*/ 368 h 532"/>
                <a:gd name="T94" fmla="*/ 618 w 838"/>
                <a:gd name="T95" fmla="*/ 410 h 532"/>
                <a:gd name="T96" fmla="*/ 638 w 838"/>
                <a:gd name="T97" fmla="*/ 444 h 532"/>
                <a:gd name="T98" fmla="*/ 588 w 838"/>
                <a:gd name="T99" fmla="*/ 456 h 532"/>
                <a:gd name="T100" fmla="*/ 540 w 838"/>
                <a:gd name="T101" fmla="*/ 438 h 532"/>
                <a:gd name="T102" fmla="*/ 502 w 838"/>
                <a:gd name="T103" fmla="*/ 456 h 532"/>
                <a:gd name="T104" fmla="*/ 476 w 838"/>
                <a:gd name="T105" fmla="*/ 530 h 5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8" h="532">
                  <a:moveTo>
                    <a:pt x="464" y="532"/>
                  </a:moveTo>
                  <a:lnTo>
                    <a:pt x="464" y="532"/>
                  </a:lnTo>
                  <a:lnTo>
                    <a:pt x="452" y="520"/>
                  </a:lnTo>
                  <a:lnTo>
                    <a:pt x="436" y="508"/>
                  </a:lnTo>
                  <a:lnTo>
                    <a:pt x="410" y="492"/>
                  </a:lnTo>
                  <a:lnTo>
                    <a:pt x="402" y="482"/>
                  </a:lnTo>
                  <a:lnTo>
                    <a:pt x="404" y="450"/>
                  </a:lnTo>
                  <a:lnTo>
                    <a:pt x="402" y="438"/>
                  </a:lnTo>
                  <a:lnTo>
                    <a:pt x="398" y="426"/>
                  </a:lnTo>
                  <a:lnTo>
                    <a:pt x="388" y="416"/>
                  </a:lnTo>
                  <a:lnTo>
                    <a:pt x="382" y="410"/>
                  </a:lnTo>
                  <a:lnTo>
                    <a:pt x="376" y="398"/>
                  </a:lnTo>
                  <a:lnTo>
                    <a:pt x="348" y="368"/>
                  </a:lnTo>
                  <a:lnTo>
                    <a:pt x="346" y="366"/>
                  </a:lnTo>
                  <a:lnTo>
                    <a:pt x="344" y="326"/>
                  </a:lnTo>
                  <a:lnTo>
                    <a:pt x="336" y="318"/>
                  </a:lnTo>
                  <a:lnTo>
                    <a:pt x="330" y="314"/>
                  </a:lnTo>
                  <a:lnTo>
                    <a:pt x="324" y="314"/>
                  </a:lnTo>
                  <a:lnTo>
                    <a:pt x="318" y="314"/>
                  </a:lnTo>
                  <a:lnTo>
                    <a:pt x="312" y="322"/>
                  </a:lnTo>
                  <a:lnTo>
                    <a:pt x="308" y="328"/>
                  </a:lnTo>
                  <a:lnTo>
                    <a:pt x="300" y="346"/>
                  </a:lnTo>
                  <a:lnTo>
                    <a:pt x="296" y="346"/>
                  </a:lnTo>
                  <a:lnTo>
                    <a:pt x="270" y="320"/>
                  </a:lnTo>
                  <a:lnTo>
                    <a:pt x="258" y="308"/>
                  </a:lnTo>
                  <a:lnTo>
                    <a:pt x="246" y="300"/>
                  </a:lnTo>
                  <a:lnTo>
                    <a:pt x="228" y="296"/>
                  </a:lnTo>
                  <a:lnTo>
                    <a:pt x="216" y="292"/>
                  </a:lnTo>
                  <a:lnTo>
                    <a:pt x="206" y="288"/>
                  </a:lnTo>
                  <a:lnTo>
                    <a:pt x="200" y="280"/>
                  </a:lnTo>
                  <a:lnTo>
                    <a:pt x="194" y="274"/>
                  </a:lnTo>
                  <a:lnTo>
                    <a:pt x="192" y="264"/>
                  </a:lnTo>
                  <a:lnTo>
                    <a:pt x="186" y="240"/>
                  </a:lnTo>
                  <a:lnTo>
                    <a:pt x="180" y="224"/>
                  </a:lnTo>
                  <a:lnTo>
                    <a:pt x="170" y="210"/>
                  </a:lnTo>
                  <a:lnTo>
                    <a:pt x="156" y="190"/>
                  </a:lnTo>
                  <a:lnTo>
                    <a:pt x="152" y="174"/>
                  </a:lnTo>
                  <a:lnTo>
                    <a:pt x="144" y="172"/>
                  </a:lnTo>
                  <a:lnTo>
                    <a:pt x="112" y="200"/>
                  </a:lnTo>
                  <a:lnTo>
                    <a:pt x="98" y="226"/>
                  </a:lnTo>
                  <a:lnTo>
                    <a:pt x="90" y="220"/>
                  </a:lnTo>
                  <a:lnTo>
                    <a:pt x="86" y="214"/>
                  </a:lnTo>
                  <a:lnTo>
                    <a:pt x="80" y="200"/>
                  </a:lnTo>
                  <a:lnTo>
                    <a:pt x="76" y="186"/>
                  </a:lnTo>
                  <a:lnTo>
                    <a:pt x="74" y="182"/>
                  </a:lnTo>
                  <a:lnTo>
                    <a:pt x="72" y="178"/>
                  </a:lnTo>
                  <a:lnTo>
                    <a:pt x="60" y="152"/>
                  </a:lnTo>
                  <a:lnTo>
                    <a:pt x="60" y="116"/>
                  </a:lnTo>
                  <a:lnTo>
                    <a:pt x="48" y="100"/>
                  </a:lnTo>
                  <a:lnTo>
                    <a:pt x="36" y="88"/>
                  </a:lnTo>
                  <a:lnTo>
                    <a:pt x="12" y="68"/>
                  </a:lnTo>
                  <a:lnTo>
                    <a:pt x="6" y="66"/>
                  </a:lnTo>
                  <a:lnTo>
                    <a:pt x="2" y="64"/>
                  </a:lnTo>
                  <a:lnTo>
                    <a:pt x="0" y="58"/>
                  </a:lnTo>
                  <a:lnTo>
                    <a:pt x="0" y="5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30"/>
                  </a:lnTo>
                  <a:lnTo>
                    <a:pt x="28" y="40"/>
                  </a:lnTo>
                  <a:lnTo>
                    <a:pt x="42" y="50"/>
                  </a:lnTo>
                  <a:lnTo>
                    <a:pt x="58" y="56"/>
                  </a:lnTo>
                  <a:lnTo>
                    <a:pt x="68" y="60"/>
                  </a:lnTo>
                  <a:lnTo>
                    <a:pt x="78" y="60"/>
                  </a:lnTo>
                  <a:lnTo>
                    <a:pt x="88" y="52"/>
                  </a:lnTo>
                  <a:lnTo>
                    <a:pt x="98" y="42"/>
                  </a:lnTo>
                  <a:lnTo>
                    <a:pt x="108" y="32"/>
                  </a:lnTo>
                  <a:lnTo>
                    <a:pt x="118" y="24"/>
                  </a:lnTo>
                  <a:lnTo>
                    <a:pt x="128" y="8"/>
                  </a:lnTo>
                  <a:lnTo>
                    <a:pt x="134" y="4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2" y="4"/>
                  </a:lnTo>
                  <a:lnTo>
                    <a:pt x="158" y="10"/>
                  </a:lnTo>
                  <a:lnTo>
                    <a:pt x="166" y="22"/>
                  </a:lnTo>
                  <a:lnTo>
                    <a:pt x="168" y="32"/>
                  </a:lnTo>
                  <a:lnTo>
                    <a:pt x="172" y="42"/>
                  </a:lnTo>
                  <a:lnTo>
                    <a:pt x="180" y="52"/>
                  </a:lnTo>
                  <a:lnTo>
                    <a:pt x="188" y="60"/>
                  </a:lnTo>
                  <a:lnTo>
                    <a:pt x="198" y="68"/>
                  </a:lnTo>
                  <a:lnTo>
                    <a:pt x="210" y="74"/>
                  </a:lnTo>
                  <a:lnTo>
                    <a:pt x="224" y="78"/>
                  </a:lnTo>
                  <a:lnTo>
                    <a:pt x="238" y="82"/>
                  </a:lnTo>
                  <a:lnTo>
                    <a:pt x="294" y="66"/>
                  </a:lnTo>
                  <a:lnTo>
                    <a:pt x="340" y="26"/>
                  </a:lnTo>
                  <a:lnTo>
                    <a:pt x="350" y="30"/>
                  </a:lnTo>
                  <a:lnTo>
                    <a:pt x="348" y="46"/>
                  </a:lnTo>
                  <a:lnTo>
                    <a:pt x="348" y="54"/>
                  </a:lnTo>
                  <a:lnTo>
                    <a:pt x="348" y="64"/>
                  </a:lnTo>
                  <a:lnTo>
                    <a:pt x="352" y="72"/>
                  </a:lnTo>
                  <a:lnTo>
                    <a:pt x="358" y="80"/>
                  </a:lnTo>
                  <a:lnTo>
                    <a:pt x="366" y="84"/>
                  </a:lnTo>
                  <a:lnTo>
                    <a:pt x="380" y="86"/>
                  </a:lnTo>
                  <a:lnTo>
                    <a:pt x="388" y="82"/>
                  </a:lnTo>
                  <a:lnTo>
                    <a:pt x="398" y="78"/>
                  </a:lnTo>
                  <a:lnTo>
                    <a:pt x="404" y="74"/>
                  </a:lnTo>
                  <a:lnTo>
                    <a:pt x="410" y="72"/>
                  </a:lnTo>
                  <a:lnTo>
                    <a:pt x="416" y="74"/>
                  </a:lnTo>
                  <a:lnTo>
                    <a:pt x="422" y="76"/>
                  </a:lnTo>
                  <a:lnTo>
                    <a:pt x="434" y="88"/>
                  </a:lnTo>
                  <a:lnTo>
                    <a:pt x="446" y="102"/>
                  </a:lnTo>
                  <a:lnTo>
                    <a:pt x="470" y="110"/>
                  </a:lnTo>
                  <a:lnTo>
                    <a:pt x="478" y="122"/>
                  </a:lnTo>
                  <a:lnTo>
                    <a:pt x="488" y="136"/>
                  </a:lnTo>
                  <a:lnTo>
                    <a:pt x="500" y="152"/>
                  </a:lnTo>
                  <a:lnTo>
                    <a:pt x="518" y="166"/>
                  </a:lnTo>
                  <a:lnTo>
                    <a:pt x="526" y="166"/>
                  </a:lnTo>
                  <a:lnTo>
                    <a:pt x="536" y="156"/>
                  </a:lnTo>
                  <a:lnTo>
                    <a:pt x="542" y="144"/>
                  </a:lnTo>
                  <a:lnTo>
                    <a:pt x="546" y="134"/>
                  </a:lnTo>
                  <a:lnTo>
                    <a:pt x="550" y="122"/>
                  </a:lnTo>
                  <a:lnTo>
                    <a:pt x="568" y="128"/>
                  </a:lnTo>
                  <a:lnTo>
                    <a:pt x="572" y="140"/>
                  </a:lnTo>
                  <a:lnTo>
                    <a:pt x="580" y="154"/>
                  </a:lnTo>
                  <a:lnTo>
                    <a:pt x="592" y="168"/>
                  </a:lnTo>
                  <a:lnTo>
                    <a:pt x="606" y="180"/>
                  </a:lnTo>
                  <a:lnTo>
                    <a:pt x="606" y="184"/>
                  </a:lnTo>
                  <a:lnTo>
                    <a:pt x="632" y="206"/>
                  </a:lnTo>
                  <a:lnTo>
                    <a:pt x="664" y="204"/>
                  </a:lnTo>
                  <a:lnTo>
                    <a:pt x="670" y="196"/>
                  </a:lnTo>
                  <a:lnTo>
                    <a:pt x="678" y="190"/>
                  </a:lnTo>
                  <a:lnTo>
                    <a:pt x="680" y="188"/>
                  </a:lnTo>
                  <a:lnTo>
                    <a:pt x="684" y="186"/>
                  </a:lnTo>
                  <a:lnTo>
                    <a:pt x="690" y="180"/>
                  </a:lnTo>
                  <a:lnTo>
                    <a:pt x="690" y="172"/>
                  </a:lnTo>
                  <a:lnTo>
                    <a:pt x="684" y="168"/>
                  </a:lnTo>
                  <a:lnTo>
                    <a:pt x="684" y="164"/>
                  </a:lnTo>
                  <a:lnTo>
                    <a:pt x="688" y="160"/>
                  </a:lnTo>
                  <a:lnTo>
                    <a:pt x="700" y="154"/>
                  </a:lnTo>
                  <a:lnTo>
                    <a:pt x="724" y="146"/>
                  </a:lnTo>
                  <a:lnTo>
                    <a:pt x="730" y="142"/>
                  </a:lnTo>
                  <a:lnTo>
                    <a:pt x="734" y="140"/>
                  </a:lnTo>
                  <a:lnTo>
                    <a:pt x="742" y="132"/>
                  </a:lnTo>
                  <a:lnTo>
                    <a:pt x="744" y="134"/>
                  </a:lnTo>
                  <a:lnTo>
                    <a:pt x="746" y="136"/>
                  </a:lnTo>
                  <a:lnTo>
                    <a:pt x="750" y="144"/>
                  </a:lnTo>
                  <a:lnTo>
                    <a:pt x="756" y="154"/>
                  </a:lnTo>
                  <a:lnTo>
                    <a:pt x="762" y="158"/>
                  </a:lnTo>
                  <a:lnTo>
                    <a:pt x="770" y="162"/>
                  </a:lnTo>
                  <a:lnTo>
                    <a:pt x="806" y="188"/>
                  </a:lnTo>
                  <a:lnTo>
                    <a:pt x="838" y="194"/>
                  </a:lnTo>
                  <a:lnTo>
                    <a:pt x="838" y="204"/>
                  </a:lnTo>
                  <a:lnTo>
                    <a:pt x="838" y="220"/>
                  </a:lnTo>
                  <a:lnTo>
                    <a:pt x="838" y="228"/>
                  </a:lnTo>
                  <a:lnTo>
                    <a:pt x="836" y="236"/>
                  </a:lnTo>
                  <a:lnTo>
                    <a:pt x="834" y="242"/>
                  </a:lnTo>
                  <a:lnTo>
                    <a:pt x="828" y="246"/>
                  </a:lnTo>
                  <a:lnTo>
                    <a:pt x="818" y="272"/>
                  </a:lnTo>
                  <a:lnTo>
                    <a:pt x="812" y="306"/>
                  </a:lnTo>
                  <a:lnTo>
                    <a:pt x="802" y="308"/>
                  </a:lnTo>
                  <a:lnTo>
                    <a:pt x="800" y="302"/>
                  </a:lnTo>
                  <a:lnTo>
                    <a:pt x="796" y="300"/>
                  </a:lnTo>
                  <a:lnTo>
                    <a:pt x="792" y="298"/>
                  </a:lnTo>
                  <a:lnTo>
                    <a:pt x="788" y="298"/>
                  </a:lnTo>
                  <a:lnTo>
                    <a:pt x="778" y="300"/>
                  </a:lnTo>
                  <a:lnTo>
                    <a:pt x="774" y="302"/>
                  </a:lnTo>
                  <a:lnTo>
                    <a:pt x="770" y="300"/>
                  </a:lnTo>
                  <a:lnTo>
                    <a:pt x="770" y="258"/>
                  </a:lnTo>
                  <a:lnTo>
                    <a:pt x="762" y="248"/>
                  </a:lnTo>
                  <a:lnTo>
                    <a:pt x="756" y="244"/>
                  </a:lnTo>
                  <a:lnTo>
                    <a:pt x="750" y="242"/>
                  </a:lnTo>
                  <a:lnTo>
                    <a:pt x="744" y="242"/>
                  </a:lnTo>
                  <a:lnTo>
                    <a:pt x="738" y="244"/>
                  </a:lnTo>
                  <a:lnTo>
                    <a:pt x="732" y="250"/>
                  </a:lnTo>
                  <a:lnTo>
                    <a:pt x="722" y="264"/>
                  </a:lnTo>
                  <a:lnTo>
                    <a:pt x="716" y="282"/>
                  </a:lnTo>
                  <a:lnTo>
                    <a:pt x="708" y="302"/>
                  </a:lnTo>
                  <a:lnTo>
                    <a:pt x="698" y="320"/>
                  </a:lnTo>
                  <a:lnTo>
                    <a:pt x="690" y="340"/>
                  </a:lnTo>
                  <a:lnTo>
                    <a:pt x="686" y="346"/>
                  </a:lnTo>
                  <a:lnTo>
                    <a:pt x="680" y="354"/>
                  </a:lnTo>
                  <a:lnTo>
                    <a:pt x="666" y="362"/>
                  </a:lnTo>
                  <a:lnTo>
                    <a:pt x="652" y="366"/>
                  </a:lnTo>
                  <a:lnTo>
                    <a:pt x="632" y="368"/>
                  </a:lnTo>
                  <a:lnTo>
                    <a:pt x="624" y="372"/>
                  </a:lnTo>
                  <a:lnTo>
                    <a:pt x="622" y="374"/>
                  </a:lnTo>
                  <a:lnTo>
                    <a:pt x="620" y="378"/>
                  </a:lnTo>
                  <a:lnTo>
                    <a:pt x="618" y="390"/>
                  </a:lnTo>
                  <a:lnTo>
                    <a:pt x="618" y="410"/>
                  </a:lnTo>
                  <a:lnTo>
                    <a:pt x="644" y="432"/>
                  </a:lnTo>
                  <a:lnTo>
                    <a:pt x="642" y="438"/>
                  </a:lnTo>
                  <a:lnTo>
                    <a:pt x="638" y="444"/>
                  </a:lnTo>
                  <a:lnTo>
                    <a:pt x="628" y="454"/>
                  </a:lnTo>
                  <a:lnTo>
                    <a:pt x="620" y="456"/>
                  </a:lnTo>
                  <a:lnTo>
                    <a:pt x="610" y="456"/>
                  </a:lnTo>
                  <a:lnTo>
                    <a:pt x="588" y="456"/>
                  </a:lnTo>
                  <a:lnTo>
                    <a:pt x="570" y="452"/>
                  </a:lnTo>
                  <a:lnTo>
                    <a:pt x="556" y="448"/>
                  </a:lnTo>
                  <a:lnTo>
                    <a:pt x="548" y="442"/>
                  </a:lnTo>
                  <a:lnTo>
                    <a:pt x="540" y="438"/>
                  </a:lnTo>
                  <a:lnTo>
                    <a:pt x="532" y="436"/>
                  </a:lnTo>
                  <a:lnTo>
                    <a:pt x="526" y="438"/>
                  </a:lnTo>
                  <a:lnTo>
                    <a:pt x="520" y="440"/>
                  </a:lnTo>
                  <a:lnTo>
                    <a:pt x="514" y="446"/>
                  </a:lnTo>
                  <a:lnTo>
                    <a:pt x="502" y="456"/>
                  </a:lnTo>
                  <a:lnTo>
                    <a:pt x="480" y="520"/>
                  </a:lnTo>
                  <a:lnTo>
                    <a:pt x="476" y="530"/>
                  </a:lnTo>
                  <a:lnTo>
                    <a:pt x="464" y="53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6723175" y="293801"/>
              <a:ext cx="1768475" cy="1581150"/>
            </a:xfrm>
            <a:custGeom>
              <a:avLst/>
              <a:gdLst>
                <a:gd name="T0" fmla="*/ 750 w 1114"/>
                <a:gd name="T1" fmla="*/ 920 h 996"/>
                <a:gd name="T2" fmla="*/ 698 w 1114"/>
                <a:gd name="T3" fmla="*/ 952 h 996"/>
                <a:gd name="T4" fmla="*/ 656 w 1114"/>
                <a:gd name="T5" fmla="*/ 908 h 996"/>
                <a:gd name="T6" fmla="*/ 614 w 1114"/>
                <a:gd name="T7" fmla="*/ 872 h 996"/>
                <a:gd name="T8" fmla="*/ 568 w 1114"/>
                <a:gd name="T9" fmla="*/ 866 h 996"/>
                <a:gd name="T10" fmla="*/ 534 w 1114"/>
                <a:gd name="T11" fmla="*/ 824 h 996"/>
                <a:gd name="T12" fmla="*/ 488 w 1114"/>
                <a:gd name="T13" fmla="*/ 834 h 996"/>
                <a:gd name="T14" fmla="*/ 442 w 1114"/>
                <a:gd name="T15" fmla="*/ 860 h 996"/>
                <a:gd name="T16" fmla="*/ 360 w 1114"/>
                <a:gd name="T17" fmla="*/ 840 h 996"/>
                <a:gd name="T18" fmla="*/ 320 w 1114"/>
                <a:gd name="T19" fmla="*/ 790 h 996"/>
                <a:gd name="T20" fmla="*/ 288 w 1114"/>
                <a:gd name="T21" fmla="*/ 776 h 996"/>
                <a:gd name="T22" fmla="*/ 324 w 1114"/>
                <a:gd name="T23" fmla="*/ 756 h 996"/>
                <a:gd name="T24" fmla="*/ 288 w 1114"/>
                <a:gd name="T25" fmla="*/ 712 h 996"/>
                <a:gd name="T26" fmla="*/ 244 w 1114"/>
                <a:gd name="T27" fmla="*/ 716 h 996"/>
                <a:gd name="T28" fmla="*/ 220 w 1114"/>
                <a:gd name="T29" fmla="*/ 662 h 996"/>
                <a:gd name="T30" fmla="*/ 268 w 1114"/>
                <a:gd name="T31" fmla="*/ 592 h 996"/>
                <a:gd name="T32" fmla="*/ 304 w 1114"/>
                <a:gd name="T33" fmla="*/ 516 h 996"/>
                <a:gd name="T34" fmla="*/ 314 w 1114"/>
                <a:gd name="T35" fmla="*/ 550 h 996"/>
                <a:gd name="T36" fmla="*/ 358 w 1114"/>
                <a:gd name="T37" fmla="*/ 568 h 996"/>
                <a:gd name="T38" fmla="*/ 358 w 1114"/>
                <a:gd name="T39" fmla="*/ 484 h 996"/>
                <a:gd name="T40" fmla="*/ 360 w 1114"/>
                <a:gd name="T41" fmla="*/ 428 h 996"/>
                <a:gd name="T42" fmla="*/ 338 w 1114"/>
                <a:gd name="T43" fmla="*/ 348 h 996"/>
                <a:gd name="T44" fmla="*/ 362 w 1114"/>
                <a:gd name="T45" fmla="*/ 252 h 996"/>
                <a:gd name="T46" fmla="*/ 314 w 1114"/>
                <a:gd name="T47" fmla="*/ 158 h 996"/>
                <a:gd name="T48" fmla="*/ 252 w 1114"/>
                <a:gd name="T49" fmla="*/ 188 h 996"/>
                <a:gd name="T50" fmla="*/ 166 w 1114"/>
                <a:gd name="T51" fmla="*/ 218 h 996"/>
                <a:gd name="T52" fmla="*/ 130 w 1114"/>
                <a:gd name="T53" fmla="*/ 192 h 996"/>
                <a:gd name="T54" fmla="*/ 102 w 1114"/>
                <a:gd name="T55" fmla="*/ 126 h 996"/>
                <a:gd name="T56" fmla="*/ 44 w 1114"/>
                <a:gd name="T57" fmla="*/ 140 h 996"/>
                <a:gd name="T58" fmla="*/ 20 w 1114"/>
                <a:gd name="T59" fmla="*/ 96 h 996"/>
                <a:gd name="T60" fmla="*/ 72 w 1114"/>
                <a:gd name="T61" fmla="*/ 10 h 996"/>
                <a:gd name="T62" fmla="*/ 168 w 1114"/>
                <a:gd name="T63" fmla="*/ 16 h 996"/>
                <a:gd name="T64" fmla="*/ 282 w 1114"/>
                <a:gd name="T65" fmla="*/ 26 h 996"/>
                <a:gd name="T66" fmla="*/ 392 w 1114"/>
                <a:gd name="T67" fmla="*/ 184 h 996"/>
                <a:gd name="T68" fmla="*/ 458 w 1114"/>
                <a:gd name="T69" fmla="*/ 278 h 996"/>
                <a:gd name="T70" fmla="*/ 498 w 1114"/>
                <a:gd name="T71" fmla="*/ 330 h 996"/>
                <a:gd name="T72" fmla="*/ 570 w 1114"/>
                <a:gd name="T73" fmla="*/ 354 h 996"/>
                <a:gd name="T74" fmla="*/ 638 w 1114"/>
                <a:gd name="T75" fmla="*/ 366 h 996"/>
                <a:gd name="T76" fmla="*/ 716 w 1114"/>
                <a:gd name="T77" fmla="*/ 396 h 996"/>
                <a:gd name="T78" fmla="*/ 770 w 1114"/>
                <a:gd name="T79" fmla="*/ 448 h 996"/>
                <a:gd name="T80" fmla="*/ 814 w 1114"/>
                <a:gd name="T81" fmla="*/ 512 h 996"/>
                <a:gd name="T82" fmla="*/ 912 w 1114"/>
                <a:gd name="T83" fmla="*/ 486 h 996"/>
                <a:gd name="T84" fmla="*/ 990 w 1114"/>
                <a:gd name="T85" fmla="*/ 404 h 996"/>
                <a:gd name="T86" fmla="*/ 1084 w 1114"/>
                <a:gd name="T87" fmla="*/ 340 h 996"/>
                <a:gd name="T88" fmla="*/ 1084 w 1114"/>
                <a:gd name="T89" fmla="*/ 412 h 996"/>
                <a:gd name="T90" fmla="*/ 1112 w 1114"/>
                <a:gd name="T91" fmla="*/ 498 h 996"/>
                <a:gd name="T92" fmla="*/ 1096 w 1114"/>
                <a:gd name="T93" fmla="*/ 584 h 996"/>
                <a:gd name="T94" fmla="*/ 1088 w 1114"/>
                <a:gd name="T95" fmla="*/ 732 h 996"/>
                <a:gd name="T96" fmla="*/ 1028 w 1114"/>
                <a:gd name="T97" fmla="*/ 748 h 996"/>
                <a:gd name="T98" fmla="*/ 974 w 1114"/>
                <a:gd name="T99" fmla="*/ 772 h 996"/>
                <a:gd name="T100" fmla="*/ 942 w 1114"/>
                <a:gd name="T101" fmla="*/ 800 h 996"/>
                <a:gd name="T102" fmla="*/ 984 w 1114"/>
                <a:gd name="T103" fmla="*/ 910 h 996"/>
                <a:gd name="T104" fmla="*/ 972 w 1114"/>
                <a:gd name="T105" fmla="*/ 968 h 996"/>
                <a:gd name="T106" fmla="*/ 928 w 1114"/>
                <a:gd name="T107" fmla="*/ 924 h 996"/>
                <a:gd name="T108" fmla="*/ 904 w 1114"/>
                <a:gd name="T109" fmla="*/ 930 h 996"/>
                <a:gd name="T110" fmla="*/ 848 w 1114"/>
                <a:gd name="T111" fmla="*/ 972 h 996"/>
                <a:gd name="T112" fmla="*/ 812 w 1114"/>
                <a:gd name="T113" fmla="*/ 996 h 99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14" h="996">
                  <a:moveTo>
                    <a:pt x="812" y="996"/>
                  </a:moveTo>
                  <a:lnTo>
                    <a:pt x="812" y="996"/>
                  </a:lnTo>
                  <a:lnTo>
                    <a:pt x="772" y="958"/>
                  </a:lnTo>
                  <a:lnTo>
                    <a:pt x="760" y="936"/>
                  </a:lnTo>
                  <a:lnTo>
                    <a:pt x="754" y="926"/>
                  </a:lnTo>
                  <a:lnTo>
                    <a:pt x="750" y="920"/>
                  </a:lnTo>
                  <a:lnTo>
                    <a:pt x="742" y="916"/>
                  </a:lnTo>
                  <a:lnTo>
                    <a:pt x="736" y="912"/>
                  </a:lnTo>
                  <a:lnTo>
                    <a:pt x="726" y="910"/>
                  </a:lnTo>
                  <a:lnTo>
                    <a:pt x="716" y="912"/>
                  </a:lnTo>
                  <a:lnTo>
                    <a:pt x="698" y="952"/>
                  </a:lnTo>
                  <a:lnTo>
                    <a:pt x="692" y="950"/>
                  </a:lnTo>
                  <a:lnTo>
                    <a:pt x="684" y="946"/>
                  </a:lnTo>
                  <a:lnTo>
                    <a:pt x="672" y="932"/>
                  </a:lnTo>
                  <a:lnTo>
                    <a:pt x="664" y="918"/>
                  </a:lnTo>
                  <a:lnTo>
                    <a:pt x="660" y="910"/>
                  </a:lnTo>
                  <a:lnTo>
                    <a:pt x="656" y="908"/>
                  </a:lnTo>
                  <a:lnTo>
                    <a:pt x="654" y="904"/>
                  </a:lnTo>
                  <a:lnTo>
                    <a:pt x="650" y="896"/>
                  </a:lnTo>
                  <a:lnTo>
                    <a:pt x="628" y="892"/>
                  </a:lnTo>
                  <a:lnTo>
                    <a:pt x="620" y="880"/>
                  </a:lnTo>
                  <a:lnTo>
                    <a:pt x="614" y="872"/>
                  </a:lnTo>
                  <a:lnTo>
                    <a:pt x="608" y="868"/>
                  </a:lnTo>
                  <a:lnTo>
                    <a:pt x="602" y="864"/>
                  </a:lnTo>
                  <a:lnTo>
                    <a:pt x="588" y="862"/>
                  </a:lnTo>
                  <a:lnTo>
                    <a:pt x="572" y="860"/>
                  </a:lnTo>
                  <a:lnTo>
                    <a:pt x="568" y="866"/>
                  </a:lnTo>
                  <a:lnTo>
                    <a:pt x="554" y="870"/>
                  </a:lnTo>
                  <a:lnTo>
                    <a:pt x="544" y="870"/>
                  </a:lnTo>
                  <a:lnTo>
                    <a:pt x="538" y="866"/>
                  </a:lnTo>
                  <a:lnTo>
                    <a:pt x="536" y="860"/>
                  </a:lnTo>
                  <a:lnTo>
                    <a:pt x="534" y="852"/>
                  </a:lnTo>
                  <a:lnTo>
                    <a:pt x="534" y="842"/>
                  </a:lnTo>
                  <a:lnTo>
                    <a:pt x="534" y="824"/>
                  </a:lnTo>
                  <a:lnTo>
                    <a:pt x="526" y="816"/>
                  </a:lnTo>
                  <a:lnTo>
                    <a:pt x="520" y="814"/>
                  </a:lnTo>
                  <a:lnTo>
                    <a:pt x="514" y="812"/>
                  </a:lnTo>
                  <a:lnTo>
                    <a:pt x="506" y="812"/>
                  </a:lnTo>
                  <a:lnTo>
                    <a:pt x="488" y="834"/>
                  </a:lnTo>
                  <a:lnTo>
                    <a:pt x="474" y="842"/>
                  </a:lnTo>
                  <a:lnTo>
                    <a:pt x="468" y="848"/>
                  </a:lnTo>
                  <a:lnTo>
                    <a:pt x="460" y="852"/>
                  </a:lnTo>
                  <a:lnTo>
                    <a:pt x="452" y="858"/>
                  </a:lnTo>
                  <a:lnTo>
                    <a:pt x="442" y="860"/>
                  </a:lnTo>
                  <a:lnTo>
                    <a:pt x="422" y="866"/>
                  </a:lnTo>
                  <a:lnTo>
                    <a:pt x="404" y="868"/>
                  </a:lnTo>
                  <a:lnTo>
                    <a:pt x="380" y="858"/>
                  </a:lnTo>
                  <a:lnTo>
                    <a:pt x="372" y="852"/>
                  </a:lnTo>
                  <a:lnTo>
                    <a:pt x="364" y="846"/>
                  </a:lnTo>
                  <a:lnTo>
                    <a:pt x="360" y="840"/>
                  </a:lnTo>
                  <a:lnTo>
                    <a:pt x="354" y="832"/>
                  </a:lnTo>
                  <a:lnTo>
                    <a:pt x="348" y="814"/>
                  </a:lnTo>
                  <a:lnTo>
                    <a:pt x="336" y="796"/>
                  </a:lnTo>
                  <a:lnTo>
                    <a:pt x="332" y="792"/>
                  </a:lnTo>
                  <a:lnTo>
                    <a:pt x="330" y="790"/>
                  </a:lnTo>
                  <a:lnTo>
                    <a:pt x="320" y="790"/>
                  </a:lnTo>
                  <a:lnTo>
                    <a:pt x="304" y="788"/>
                  </a:lnTo>
                  <a:lnTo>
                    <a:pt x="302" y="790"/>
                  </a:lnTo>
                  <a:lnTo>
                    <a:pt x="294" y="786"/>
                  </a:lnTo>
                  <a:lnTo>
                    <a:pt x="290" y="782"/>
                  </a:lnTo>
                  <a:lnTo>
                    <a:pt x="288" y="776"/>
                  </a:lnTo>
                  <a:lnTo>
                    <a:pt x="286" y="770"/>
                  </a:lnTo>
                  <a:lnTo>
                    <a:pt x="294" y="768"/>
                  </a:lnTo>
                  <a:lnTo>
                    <a:pt x="304" y="766"/>
                  </a:lnTo>
                  <a:lnTo>
                    <a:pt x="314" y="762"/>
                  </a:lnTo>
                  <a:lnTo>
                    <a:pt x="324" y="756"/>
                  </a:lnTo>
                  <a:lnTo>
                    <a:pt x="322" y="736"/>
                  </a:lnTo>
                  <a:lnTo>
                    <a:pt x="318" y="722"/>
                  </a:lnTo>
                  <a:lnTo>
                    <a:pt x="310" y="708"/>
                  </a:lnTo>
                  <a:lnTo>
                    <a:pt x="296" y="708"/>
                  </a:lnTo>
                  <a:lnTo>
                    <a:pt x="288" y="712"/>
                  </a:lnTo>
                  <a:lnTo>
                    <a:pt x="284" y="720"/>
                  </a:lnTo>
                  <a:lnTo>
                    <a:pt x="278" y="732"/>
                  </a:lnTo>
                  <a:lnTo>
                    <a:pt x="270" y="732"/>
                  </a:lnTo>
                  <a:lnTo>
                    <a:pt x="264" y="730"/>
                  </a:lnTo>
                  <a:lnTo>
                    <a:pt x="252" y="724"/>
                  </a:lnTo>
                  <a:lnTo>
                    <a:pt x="244" y="716"/>
                  </a:lnTo>
                  <a:lnTo>
                    <a:pt x="234" y="712"/>
                  </a:lnTo>
                  <a:lnTo>
                    <a:pt x="232" y="702"/>
                  </a:lnTo>
                  <a:lnTo>
                    <a:pt x="228" y="696"/>
                  </a:lnTo>
                  <a:lnTo>
                    <a:pt x="220" y="686"/>
                  </a:lnTo>
                  <a:lnTo>
                    <a:pt x="220" y="662"/>
                  </a:lnTo>
                  <a:lnTo>
                    <a:pt x="232" y="650"/>
                  </a:lnTo>
                  <a:lnTo>
                    <a:pt x="244" y="640"/>
                  </a:lnTo>
                  <a:lnTo>
                    <a:pt x="260" y="616"/>
                  </a:lnTo>
                  <a:lnTo>
                    <a:pt x="264" y="602"/>
                  </a:lnTo>
                  <a:lnTo>
                    <a:pt x="268" y="592"/>
                  </a:lnTo>
                  <a:lnTo>
                    <a:pt x="274" y="582"/>
                  </a:lnTo>
                  <a:lnTo>
                    <a:pt x="280" y="572"/>
                  </a:lnTo>
                  <a:lnTo>
                    <a:pt x="292" y="556"/>
                  </a:lnTo>
                  <a:lnTo>
                    <a:pt x="298" y="546"/>
                  </a:lnTo>
                  <a:lnTo>
                    <a:pt x="302" y="536"/>
                  </a:lnTo>
                  <a:lnTo>
                    <a:pt x="304" y="516"/>
                  </a:lnTo>
                  <a:lnTo>
                    <a:pt x="308" y="518"/>
                  </a:lnTo>
                  <a:lnTo>
                    <a:pt x="312" y="520"/>
                  </a:lnTo>
                  <a:lnTo>
                    <a:pt x="316" y="528"/>
                  </a:lnTo>
                  <a:lnTo>
                    <a:pt x="316" y="538"/>
                  </a:lnTo>
                  <a:lnTo>
                    <a:pt x="314" y="550"/>
                  </a:lnTo>
                  <a:lnTo>
                    <a:pt x="316" y="556"/>
                  </a:lnTo>
                  <a:lnTo>
                    <a:pt x="318" y="562"/>
                  </a:lnTo>
                  <a:lnTo>
                    <a:pt x="322" y="568"/>
                  </a:lnTo>
                  <a:lnTo>
                    <a:pt x="330" y="572"/>
                  </a:lnTo>
                  <a:lnTo>
                    <a:pt x="348" y="572"/>
                  </a:lnTo>
                  <a:lnTo>
                    <a:pt x="358" y="568"/>
                  </a:lnTo>
                  <a:lnTo>
                    <a:pt x="366" y="562"/>
                  </a:lnTo>
                  <a:lnTo>
                    <a:pt x="368" y="524"/>
                  </a:lnTo>
                  <a:lnTo>
                    <a:pt x="368" y="508"/>
                  </a:lnTo>
                  <a:lnTo>
                    <a:pt x="366" y="494"/>
                  </a:lnTo>
                  <a:lnTo>
                    <a:pt x="358" y="484"/>
                  </a:lnTo>
                  <a:lnTo>
                    <a:pt x="352" y="474"/>
                  </a:lnTo>
                  <a:lnTo>
                    <a:pt x="348" y="466"/>
                  </a:lnTo>
                  <a:lnTo>
                    <a:pt x="348" y="458"/>
                  </a:lnTo>
                  <a:lnTo>
                    <a:pt x="350" y="452"/>
                  </a:lnTo>
                  <a:lnTo>
                    <a:pt x="352" y="444"/>
                  </a:lnTo>
                  <a:lnTo>
                    <a:pt x="360" y="428"/>
                  </a:lnTo>
                  <a:lnTo>
                    <a:pt x="358" y="410"/>
                  </a:lnTo>
                  <a:lnTo>
                    <a:pt x="352" y="392"/>
                  </a:lnTo>
                  <a:lnTo>
                    <a:pt x="346" y="380"/>
                  </a:lnTo>
                  <a:lnTo>
                    <a:pt x="340" y="372"/>
                  </a:lnTo>
                  <a:lnTo>
                    <a:pt x="338" y="348"/>
                  </a:lnTo>
                  <a:lnTo>
                    <a:pt x="350" y="320"/>
                  </a:lnTo>
                  <a:lnTo>
                    <a:pt x="352" y="306"/>
                  </a:lnTo>
                  <a:lnTo>
                    <a:pt x="354" y="294"/>
                  </a:lnTo>
                  <a:lnTo>
                    <a:pt x="364" y="268"/>
                  </a:lnTo>
                  <a:lnTo>
                    <a:pt x="362" y="252"/>
                  </a:lnTo>
                  <a:lnTo>
                    <a:pt x="360" y="236"/>
                  </a:lnTo>
                  <a:lnTo>
                    <a:pt x="356" y="218"/>
                  </a:lnTo>
                  <a:lnTo>
                    <a:pt x="350" y="202"/>
                  </a:lnTo>
                  <a:lnTo>
                    <a:pt x="342" y="188"/>
                  </a:lnTo>
                  <a:lnTo>
                    <a:pt x="334" y="174"/>
                  </a:lnTo>
                  <a:lnTo>
                    <a:pt x="324" y="164"/>
                  </a:lnTo>
                  <a:lnTo>
                    <a:pt x="314" y="158"/>
                  </a:lnTo>
                  <a:lnTo>
                    <a:pt x="296" y="158"/>
                  </a:lnTo>
                  <a:lnTo>
                    <a:pt x="284" y="160"/>
                  </a:lnTo>
                  <a:lnTo>
                    <a:pt x="272" y="164"/>
                  </a:lnTo>
                  <a:lnTo>
                    <a:pt x="262" y="172"/>
                  </a:lnTo>
                  <a:lnTo>
                    <a:pt x="252" y="188"/>
                  </a:lnTo>
                  <a:lnTo>
                    <a:pt x="244" y="198"/>
                  </a:lnTo>
                  <a:lnTo>
                    <a:pt x="234" y="204"/>
                  </a:lnTo>
                  <a:lnTo>
                    <a:pt x="216" y="208"/>
                  </a:lnTo>
                  <a:lnTo>
                    <a:pt x="198" y="210"/>
                  </a:lnTo>
                  <a:lnTo>
                    <a:pt x="182" y="214"/>
                  </a:lnTo>
                  <a:lnTo>
                    <a:pt x="166" y="218"/>
                  </a:lnTo>
                  <a:lnTo>
                    <a:pt x="152" y="222"/>
                  </a:lnTo>
                  <a:lnTo>
                    <a:pt x="144" y="218"/>
                  </a:lnTo>
                  <a:lnTo>
                    <a:pt x="138" y="212"/>
                  </a:lnTo>
                  <a:lnTo>
                    <a:pt x="134" y="208"/>
                  </a:lnTo>
                  <a:lnTo>
                    <a:pt x="132" y="202"/>
                  </a:lnTo>
                  <a:lnTo>
                    <a:pt x="130" y="192"/>
                  </a:lnTo>
                  <a:lnTo>
                    <a:pt x="128" y="184"/>
                  </a:lnTo>
                  <a:lnTo>
                    <a:pt x="124" y="164"/>
                  </a:lnTo>
                  <a:lnTo>
                    <a:pt x="118" y="148"/>
                  </a:lnTo>
                  <a:lnTo>
                    <a:pt x="110" y="136"/>
                  </a:lnTo>
                  <a:lnTo>
                    <a:pt x="102" y="126"/>
                  </a:lnTo>
                  <a:lnTo>
                    <a:pt x="86" y="120"/>
                  </a:lnTo>
                  <a:lnTo>
                    <a:pt x="72" y="116"/>
                  </a:lnTo>
                  <a:lnTo>
                    <a:pt x="62" y="114"/>
                  </a:lnTo>
                  <a:lnTo>
                    <a:pt x="54" y="116"/>
                  </a:lnTo>
                  <a:lnTo>
                    <a:pt x="48" y="122"/>
                  </a:lnTo>
                  <a:lnTo>
                    <a:pt x="46" y="130"/>
                  </a:lnTo>
                  <a:lnTo>
                    <a:pt x="44" y="140"/>
                  </a:lnTo>
                  <a:lnTo>
                    <a:pt x="44" y="156"/>
                  </a:lnTo>
                  <a:lnTo>
                    <a:pt x="0" y="124"/>
                  </a:lnTo>
                  <a:lnTo>
                    <a:pt x="0" y="118"/>
                  </a:lnTo>
                  <a:lnTo>
                    <a:pt x="20" y="96"/>
                  </a:lnTo>
                  <a:lnTo>
                    <a:pt x="24" y="58"/>
                  </a:lnTo>
                  <a:lnTo>
                    <a:pt x="10" y="46"/>
                  </a:lnTo>
                  <a:lnTo>
                    <a:pt x="72" y="10"/>
                  </a:lnTo>
                  <a:lnTo>
                    <a:pt x="88" y="4"/>
                  </a:lnTo>
                  <a:lnTo>
                    <a:pt x="104" y="0"/>
                  </a:lnTo>
                  <a:lnTo>
                    <a:pt x="122" y="0"/>
                  </a:lnTo>
                  <a:lnTo>
                    <a:pt x="142" y="2"/>
                  </a:lnTo>
                  <a:lnTo>
                    <a:pt x="156" y="10"/>
                  </a:lnTo>
                  <a:lnTo>
                    <a:pt x="168" y="16"/>
                  </a:lnTo>
                  <a:lnTo>
                    <a:pt x="184" y="18"/>
                  </a:lnTo>
                  <a:lnTo>
                    <a:pt x="204" y="20"/>
                  </a:lnTo>
                  <a:lnTo>
                    <a:pt x="224" y="16"/>
                  </a:lnTo>
                  <a:lnTo>
                    <a:pt x="240" y="14"/>
                  </a:lnTo>
                  <a:lnTo>
                    <a:pt x="258" y="18"/>
                  </a:lnTo>
                  <a:lnTo>
                    <a:pt x="282" y="26"/>
                  </a:lnTo>
                  <a:lnTo>
                    <a:pt x="324" y="78"/>
                  </a:lnTo>
                  <a:lnTo>
                    <a:pt x="348" y="106"/>
                  </a:lnTo>
                  <a:lnTo>
                    <a:pt x="374" y="136"/>
                  </a:lnTo>
                  <a:lnTo>
                    <a:pt x="392" y="184"/>
                  </a:lnTo>
                  <a:lnTo>
                    <a:pt x="436" y="222"/>
                  </a:lnTo>
                  <a:lnTo>
                    <a:pt x="446" y="236"/>
                  </a:lnTo>
                  <a:lnTo>
                    <a:pt x="452" y="246"/>
                  </a:lnTo>
                  <a:lnTo>
                    <a:pt x="456" y="258"/>
                  </a:lnTo>
                  <a:lnTo>
                    <a:pt x="458" y="278"/>
                  </a:lnTo>
                  <a:lnTo>
                    <a:pt x="464" y="284"/>
                  </a:lnTo>
                  <a:lnTo>
                    <a:pt x="470" y="290"/>
                  </a:lnTo>
                  <a:lnTo>
                    <a:pt x="492" y="306"/>
                  </a:lnTo>
                  <a:lnTo>
                    <a:pt x="496" y="314"/>
                  </a:lnTo>
                  <a:lnTo>
                    <a:pt x="498" y="330"/>
                  </a:lnTo>
                  <a:lnTo>
                    <a:pt x="504" y="354"/>
                  </a:lnTo>
                  <a:lnTo>
                    <a:pt x="514" y="358"/>
                  </a:lnTo>
                  <a:lnTo>
                    <a:pt x="532" y="358"/>
                  </a:lnTo>
                  <a:lnTo>
                    <a:pt x="552" y="356"/>
                  </a:lnTo>
                  <a:lnTo>
                    <a:pt x="570" y="354"/>
                  </a:lnTo>
                  <a:lnTo>
                    <a:pt x="580" y="354"/>
                  </a:lnTo>
                  <a:lnTo>
                    <a:pt x="588" y="354"/>
                  </a:lnTo>
                  <a:lnTo>
                    <a:pt x="600" y="358"/>
                  </a:lnTo>
                  <a:lnTo>
                    <a:pt x="614" y="366"/>
                  </a:lnTo>
                  <a:lnTo>
                    <a:pt x="638" y="366"/>
                  </a:lnTo>
                  <a:lnTo>
                    <a:pt x="642" y="362"/>
                  </a:lnTo>
                  <a:lnTo>
                    <a:pt x="646" y="360"/>
                  </a:lnTo>
                  <a:lnTo>
                    <a:pt x="662" y="358"/>
                  </a:lnTo>
                  <a:lnTo>
                    <a:pt x="704" y="396"/>
                  </a:lnTo>
                  <a:lnTo>
                    <a:pt x="716" y="396"/>
                  </a:lnTo>
                  <a:lnTo>
                    <a:pt x="728" y="396"/>
                  </a:lnTo>
                  <a:lnTo>
                    <a:pt x="740" y="400"/>
                  </a:lnTo>
                  <a:lnTo>
                    <a:pt x="748" y="404"/>
                  </a:lnTo>
                  <a:lnTo>
                    <a:pt x="754" y="410"/>
                  </a:lnTo>
                  <a:lnTo>
                    <a:pt x="770" y="448"/>
                  </a:lnTo>
                  <a:lnTo>
                    <a:pt x="772" y="458"/>
                  </a:lnTo>
                  <a:lnTo>
                    <a:pt x="778" y="470"/>
                  </a:lnTo>
                  <a:lnTo>
                    <a:pt x="784" y="484"/>
                  </a:lnTo>
                  <a:lnTo>
                    <a:pt x="792" y="496"/>
                  </a:lnTo>
                  <a:lnTo>
                    <a:pt x="802" y="506"/>
                  </a:lnTo>
                  <a:lnTo>
                    <a:pt x="808" y="510"/>
                  </a:lnTo>
                  <a:lnTo>
                    <a:pt x="814" y="512"/>
                  </a:lnTo>
                  <a:lnTo>
                    <a:pt x="822" y="514"/>
                  </a:lnTo>
                  <a:lnTo>
                    <a:pt x="830" y="512"/>
                  </a:lnTo>
                  <a:lnTo>
                    <a:pt x="838" y="510"/>
                  </a:lnTo>
                  <a:lnTo>
                    <a:pt x="846" y="506"/>
                  </a:lnTo>
                  <a:lnTo>
                    <a:pt x="878" y="498"/>
                  </a:lnTo>
                  <a:lnTo>
                    <a:pt x="912" y="486"/>
                  </a:lnTo>
                  <a:lnTo>
                    <a:pt x="928" y="476"/>
                  </a:lnTo>
                  <a:lnTo>
                    <a:pt x="942" y="454"/>
                  </a:lnTo>
                  <a:lnTo>
                    <a:pt x="956" y="436"/>
                  </a:lnTo>
                  <a:lnTo>
                    <a:pt x="972" y="420"/>
                  </a:lnTo>
                  <a:lnTo>
                    <a:pt x="990" y="404"/>
                  </a:lnTo>
                  <a:lnTo>
                    <a:pt x="1016" y="376"/>
                  </a:lnTo>
                  <a:lnTo>
                    <a:pt x="1064" y="336"/>
                  </a:lnTo>
                  <a:lnTo>
                    <a:pt x="1078" y="338"/>
                  </a:lnTo>
                  <a:lnTo>
                    <a:pt x="1084" y="340"/>
                  </a:lnTo>
                  <a:lnTo>
                    <a:pt x="1086" y="342"/>
                  </a:lnTo>
                  <a:lnTo>
                    <a:pt x="1088" y="346"/>
                  </a:lnTo>
                  <a:lnTo>
                    <a:pt x="1086" y="350"/>
                  </a:lnTo>
                  <a:lnTo>
                    <a:pt x="1084" y="370"/>
                  </a:lnTo>
                  <a:lnTo>
                    <a:pt x="1084" y="412"/>
                  </a:lnTo>
                  <a:lnTo>
                    <a:pt x="1100" y="428"/>
                  </a:lnTo>
                  <a:lnTo>
                    <a:pt x="1108" y="442"/>
                  </a:lnTo>
                  <a:lnTo>
                    <a:pt x="1112" y="448"/>
                  </a:lnTo>
                  <a:lnTo>
                    <a:pt x="1114" y="456"/>
                  </a:lnTo>
                  <a:lnTo>
                    <a:pt x="1112" y="498"/>
                  </a:lnTo>
                  <a:lnTo>
                    <a:pt x="1102" y="524"/>
                  </a:lnTo>
                  <a:lnTo>
                    <a:pt x="1098" y="530"/>
                  </a:lnTo>
                  <a:lnTo>
                    <a:pt x="1094" y="536"/>
                  </a:lnTo>
                  <a:lnTo>
                    <a:pt x="1092" y="550"/>
                  </a:lnTo>
                  <a:lnTo>
                    <a:pt x="1094" y="566"/>
                  </a:lnTo>
                  <a:lnTo>
                    <a:pt x="1096" y="584"/>
                  </a:lnTo>
                  <a:lnTo>
                    <a:pt x="1096" y="650"/>
                  </a:lnTo>
                  <a:lnTo>
                    <a:pt x="1086" y="690"/>
                  </a:lnTo>
                  <a:lnTo>
                    <a:pt x="1088" y="732"/>
                  </a:lnTo>
                  <a:lnTo>
                    <a:pt x="1080" y="742"/>
                  </a:lnTo>
                  <a:lnTo>
                    <a:pt x="1074" y="746"/>
                  </a:lnTo>
                  <a:lnTo>
                    <a:pt x="1068" y="750"/>
                  </a:lnTo>
                  <a:lnTo>
                    <a:pt x="1046" y="752"/>
                  </a:lnTo>
                  <a:lnTo>
                    <a:pt x="1028" y="748"/>
                  </a:lnTo>
                  <a:lnTo>
                    <a:pt x="1014" y="746"/>
                  </a:lnTo>
                  <a:lnTo>
                    <a:pt x="990" y="744"/>
                  </a:lnTo>
                  <a:lnTo>
                    <a:pt x="986" y="752"/>
                  </a:lnTo>
                  <a:lnTo>
                    <a:pt x="982" y="758"/>
                  </a:lnTo>
                  <a:lnTo>
                    <a:pt x="978" y="764"/>
                  </a:lnTo>
                  <a:lnTo>
                    <a:pt x="974" y="772"/>
                  </a:lnTo>
                  <a:lnTo>
                    <a:pt x="964" y="774"/>
                  </a:lnTo>
                  <a:lnTo>
                    <a:pt x="956" y="778"/>
                  </a:lnTo>
                  <a:lnTo>
                    <a:pt x="950" y="782"/>
                  </a:lnTo>
                  <a:lnTo>
                    <a:pt x="946" y="788"/>
                  </a:lnTo>
                  <a:lnTo>
                    <a:pt x="944" y="794"/>
                  </a:lnTo>
                  <a:lnTo>
                    <a:pt x="942" y="800"/>
                  </a:lnTo>
                  <a:lnTo>
                    <a:pt x="944" y="820"/>
                  </a:lnTo>
                  <a:lnTo>
                    <a:pt x="960" y="846"/>
                  </a:lnTo>
                  <a:lnTo>
                    <a:pt x="964" y="866"/>
                  </a:lnTo>
                  <a:lnTo>
                    <a:pt x="972" y="888"/>
                  </a:lnTo>
                  <a:lnTo>
                    <a:pt x="984" y="910"/>
                  </a:lnTo>
                  <a:lnTo>
                    <a:pt x="996" y="936"/>
                  </a:lnTo>
                  <a:lnTo>
                    <a:pt x="1006" y="976"/>
                  </a:lnTo>
                  <a:lnTo>
                    <a:pt x="992" y="976"/>
                  </a:lnTo>
                  <a:lnTo>
                    <a:pt x="982" y="972"/>
                  </a:lnTo>
                  <a:lnTo>
                    <a:pt x="972" y="968"/>
                  </a:lnTo>
                  <a:lnTo>
                    <a:pt x="962" y="962"/>
                  </a:lnTo>
                  <a:lnTo>
                    <a:pt x="948" y="950"/>
                  </a:lnTo>
                  <a:lnTo>
                    <a:pt x="936" y="942"/>
                  </a:lnTo>
                  <a:lnTo>
                    <a:pt x="934" y="934"/>
                  </a:lnTo>
                  <a:lnTo>
                    <a:pt x="932" y="928"/>
                  </a:lnTo>
                  <a:lnTo>
                    <a:pt x="928" y="924"/>
                  </a:lnTo>
                  <a:lnTo>
                    <a:pt x="924" y="920"/>
                  </a:lnTo>
                  <a:lnTo>
                    <a:pt x="918" y="920"/>
                  </a:lnTo>
                  <a:lnTo>
                    <a:pt x="914" y="918"/>
                  </a:lnTo>
                  <a:lnTo>
                    <a:pt x="910" y="920"/>
                  </a:lnTo>
                  <a:lnTo>
                    <a:pt x="906" y="922"/>
                  </a:lnTo>
                  <a:lnTo>
                    <a:pt x="904" y="930"/>
                  </a:lnTo>
                  <a:lnTo>
                    <a:pt x="888" y="934"/>
                  </a:lnTo>
                  <a:lnTo>
                    <a:pt x="874" y="940"/>
                  </a:lnTo>
                  <a:lnTo>
                    <a:pt x="848" y="954"/>
                  </a:lnTo>
                  <a:lnTo>
                    <a:pt x="848" y="972"/>
                  </a:lnTo>
                  <a:lnTo>
                    <a:pt x="852" y="976"/>
                  </a:lnTo>
                  <a:lnTo>
                    <a:pt x="840" y="982"/>
                  </a:lnTo>
                  <a:lnTo>
                    <a:pt x="832" y="992"/>
                  </a:lnTo>
                  <a:lnTo>
                    <a:pt x="812" y="99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92" name="Freeform 39"/>
            <p:cNvSpPr>
              <a:spLocks/>
            </p:cNvSpPr>
            <p:nvPr/>
          </p:nvSpPr>
          <p:spPr bwMode="auto">
            <a:xfrm>
              <a:off x="3181350" y="2301875"/>
              <a:ext cx="2238375" cy="1905000"/>
            </a:xfrm>
            <a:custGeom>
              <a:avLst/>
              <a:gdLst>
                <a:gd name="T0" fmla="*/ 1230 w 1410"/>
                <a:gd name="T1" fmla="*/ 918 h 1200"/>
                <a:gd name="T2" fmla="*/ 1196 w 1410"/>
                <a:gd name="T3" fmla="*/ 976 h 1200"/>
                <a:gd name="T4" fmla="*/ 1214 w 1410"/>
                <a:gd name="T5" fmla="*/ 1092 h 1200"/>
                <a:gd name="T6" fmla="*/ 1172 w 1410"/>
                <a:gd name="T7" fmla="*/ 1136 h 1200"/>
                <a:gd name="T8" fmla="*/ 1124 w 1410"/>
                <a:gd name="T9" fmla="*/ 1194 h 1200"/>
                <a:gd name="T10" fmla="*/ 1036 w 1410"/>
                <a:gd name="T11" fmla="*/ 1182 h 1200"/>
                <a:gd name="T12" fmla="*/ 972 w 1410"/>
                <a:gd name="T13" fmla="*/ 1096 h 1200"/>
                <a:gd name="T14" fmla="*/ 908 w 1410"/>
                <a:gd name="T15" fmla="*/ 1054 h 1200"/>
                <a:gd name="T16" fmla="*/ 834 w 1410"/>
                <a:gd name="T17" fmla="*/ 1030 h 1200"/>
                <a:gd name="T18" fmla="*/ 826 w 1410"/>
                <a:gd name="T19" fmla="*/ 1080 h 1200"/>
                <a:gd name="T20" fmla="*/ 788 w 1410"/>
                <a:gd name="T21" fmla="*/ 1120 h 1200"/>
                <a:gd name="T22" fmla="*/ 696 w 1410"/>
                <a:gd name="T23" fmla="*/ 1046 h 1200"/>
                <a:gd name="T24" fmla="*/ 764 w 1410"/>
                <a:gd name="T25" fmla="*/ 1022 h 1200"/>
                <a:gd name="T26" fmla="*/ 812 w 1410"/>
                <a:gd name="T27" fmla="*/ 1010 h 1200"/>
                <a:gd name="T28" fmla="*/ 818 w 1410"/>
                <a:gd name="T29" fmla="*/ 922 h 1200"/>
                <a:gd name="T30" fmla="*/ 878 w 1410"/>
                <a:gd name="T31" fmla="*/ 860 h 1200"/>
                <a:gd name="T32" fmla="*/ 876 w 1410"/>
                <a:gd name="T33" fmla="*/ 776 h 1200"/>
                <a:gd name="T34" fmla="*/ 846 w 1410"/>
                <a:gd name="T35" fmla="*/ 662 h 1200"/>
                <a:gd name="T36" fmla="*/ 760 w 1410"/>
                <a:gd name="T37" fmla="*/ 608 h 1200"/>
                <a:gd name="T38" fmla="*/ 638 w 1410"/>
                <a:gd name="T39" fmla="*/ 510 h 1200"/>
                <a:gd name="T40" fmla="*/ 506 w 1410"/>
                <a:gd name="T41" fmla="*/ 456 h 1200"/>
                <a:gd name="T42" fmla="*/ 412 w 1410"/>
                <a:gd name="T43" fmla="*/ 428 h 1200"/>
                <a:gd name="T44" fmla="*/ 356 w 1410"/>
                <a:gd name="T45" fmla="*/ 460 h 1200"/>
                <a:gd name="T46" fmla="*/ 318 w 1410"/>
                <a:gd name="T47" fmla="*/ 494 h 1200"/>
                <a:gd name="T48" fmla="*/ 182 w 1410"/>
                <a:gd name="T49" fmla="*/ 398 h 1200"/>
                <a:gd name="T50" fmla="*/ 42 w 1410"/>
                <a:gd name="T51" fmla="*/ 378 h 1200"/>
                <a:gd name="T52" fmla="*/ 8 w 1410"/>
                <a:gd name="T53" fmla="*/ 326 h 1200"/>
                <a:gd name="T54" fmla="*/ 12 w 1410"/>
                <a:gd name="T55" fmla="*/ 278 h 1200"/>
                <a:gd name="T56" fmla="*/ 100 w 1410"/>
                <a:gd name="T57" fmla="*/ 232 h 1200"/>
                <a:gd name="T58" fmla="*/ 156 w 1410"/>
                <a:gd name="T59" fmla="*/ 146 h 1200"/>
                <a:gd name="T60" fmla="*/ 274 w 1410"/>
                <a:gd name="T61" fmla="*/ 120 h 1200"/>
                <a:gd name="T62" fmla="*/ 308 w 1410"/>
                <a:gd name="T63" fmla="*/ 38 h 1200"/>
                <a:gd name="T64" fmla="*/ 346 w 1410"/>
                <a:gd name="T65" fmla="*/ 4 h 1200"/>
                <a:gd name="T66" fmla="*/ 450 w 1410"/>
                <a:gd name="T67" fmla="*/ 90 h 1200"/>
                <a:gd name="T68" fmla="*/ 446 w 1410"/>
                <a:gd name="T69" fmla="*/ 180 h 1200"/>
                <a:gd name="T70" fmla="*/ 506 w 1410"/>
                <a:gd name="T71" fmla="*/ 280 h 1200"/>
                <a:gd name="T72" fmla="*/ 652 w 1410"/>
                <a:gd name="T73" fmla="*/ 252 h 1200"/>
                <a:gd name="T74" fmla="*/ 626 w 1410"/>
                <a:gd name="T75" fmla="*/ 314 h 1200"/>
                <a:gd name="T76" fmla="*/ 632 w 1410"/>
                <a:gd name="T77" fmla="*/ 372 h 1200"/>
                <a:gd name="T78" fmla="*/ 702 w 1410"/>
                <a:gd name="T79" fmla="*/ 456 h 1200"/>
                <a:gd name="T80" fmla="*/ 780 w 1410"/>
                <a:gd name="T81" fmla="*/ 514 h 1200"/>
                <a:gd name="T82" fmla="*/ 808 w 1410"/>
                <a:gd name="T83" fmla="*/ 456 h 1200"/>
                <a:gd name="T84" fmla="*/ 868 w 1410"/>
                <a:gd name="T85" fmla="*/ 450 h 1200"/>
                <a:gd name="T86" fmla="*/ 938 w 1410"/>
                <a:gd name="T87" fmla="*/ 438 h 1200"/>
                <a:gd name="T88" fmla="*/ 1002 w 1410"/>
                <a:gd name="T89" fmla="*/ 440 h 1200"/>
                <a:gd name="T90" fmla="*/ 940 w 1410"/>
                <a:gd name="T91" fmla="*/ 512 h 1200"/>
                <a:gd name="T92" fmla="*/ 974 w 1410"/>
                <a:gd name="T93" fmla="*/ 642 h 1200"/>
                <a:gd name="T94" fmla="*/ 1024 w 1410"/>
                <a:gd name="T95" fmla="*/ 652 h 1200"/>
                <a:gd name="T96" fmla="*/ 1106 w 1410"/>
                <a:gd name="T97" fmla="*/ 762 h 1200"/>
                <a:gd name="T98" fmla="*/ 1152 w 1410"/>
                <a:gd name="T99" fmla="*/ 868 h 1200"/>
                <a:gd name="T100" fmla="*/ 1230 w 1410"/>
                <a:gd name="T101" fmla="*/ 850 h 1200"/>
                <a:gd name="T102" fmla="*/ 1250 w 1410"/>
                <a:gd name="T103" fmla="*/ 792 h 1200"/>
                <a:gd name="T104" fmla="*/ 1214 w 1410"/>
                <a:gd name="T105" fmla="*/ 742 h 1200"/>
                <a:gd name="T106" fmla="*/ 1258 w 1410"/>
                <a:gd name="T107" fmla="*/ 678 h 1200"/>
                <a:gd name="T108" fmla="*/ 1278 w 1410"/>
                <a:gd name="T109" fmla="*/ 688 h 1200"/>
                <a:gd name="T110" fmla="*/ 1344 w 1410"/>
                <a:gd name="T111" fmla="*/ 736 h 1200"/>
                <a:gd name="T112" fmla="*/ 1404 w 1410"/>
                <a:gd name="T113" fmla="*/ 860 h 1200"/>
                <a:gd name="T114" fmla="*/ 1360 w 1410"/>
                <a:gd name="T115" fmla="*/ 880 h 1200"/>
                <a:gd name="T116" fmla="*/ 1324 w 1410"/>
                <a:gd name="T117" fmla="*/ 938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410" h="1200">
                  <a:moveTo>
                    <a:pt x="1314" y="940"/>
                  </a:moveTo>
                  <a:lnTo>
                    <a:pt x="1314" y="940"/>
                  </a:lnTo>
                  <a:lnTo>
                    <a:pt x="1302" y="932"/>
                  </a:lnTo>
                  <a:lnTo>
                    <a:pt x="1290" y="926"/>
                  </a:lnTo>
                  <a:lnTo>
                    <a:pt x="1280" y="922"/>
                  </a:lnTo>
                  <a:lnTo>
                    <a:pt x="1270" y="918"/>
                  </a:lnTo>
                  <a:lnTo>
                    <a:pt x="1250" y="916"/>
                  </a:lnTo>
                  <a:lnTo>
                    <a:pt x="1230" y="918"/>
                  </a:lnTo>
                  <a:lnTo>
                    <a:pt x="1220" y="920"/>
                  </a:lnTo>
                  <a:lnTo>
                    <a:pt x="1208" y="924"/>
                  </a:lnTo>
                  <a:lnTo>
                    <a:pt x="1202" y="936"/>
                  </a:lnTo>
                  <a:lnTo>
                    <a:pt x="1198" y="950"/>
                  </a:lnTo>
                  <a:lnTo>
                    <a:pt x="1196" y="962"/>
                  </a:lnTo>
                  <a:lnTo>
                    <a:pt x="1196" y="976"/>
                  </a:lnTo>
                  <a:lnTo>
                    <a:pt x="1200" y="990"/>
                  </a:lnTo>
                  <a:lnTo>
                    <a:pt x="1204" y="1006"/>
                  </a:lnTo>
                  <a:lnTo>
                    <a:pt x="1216" y="1036"/>
                  </a:lnTo>
                  <a:lnTo>
                    <a:pt x="1218" y="1062"/>
                  </a:lnTo>
                  <a:lnTo>
                    <a:pt x="1218" y="1076"/>
                  </a:lnTo>
                  <a:lnTo>
                    <a:pt x="1214" y="1092"/>
                  </a:lnTo>
                  <a:lnTo>
                    <a:pt x="1164" y="1092"/>
                  </a:lnTo>
                  <a:lnTo>
                    <a:pt x="1154" y="1098"/>
                  </a:lnTo>
                  <a:lnTo>
                    <a:pt x="1152" y="1102"/>
                  </a:lnTo>
                  <a:lnTo>
                    <a:pt x="1150" y="1120"/>
                  </a:lnTo>
                  <a:lnTo>
                    <a:pt x="1172" y="1136"/>
                  </a:lnTo>
                  <a:lnTo>
                    <a:pt x="1172" y="1150"/>
                  </a:lnTo>
                  <a:lnTo>
                    <a:pt x="1166" y="1166"/>
                  </a:lnTo>
                  <a:lnTo>
                    <a:pt x="1160" y="1182"/>
                  </a:lnTo>
                  <a:lnTo>
                    <a:pt x="1144" y="1184"/>
                  </a:lnTo>
                  <a:lnTo>
                    <a:pt x="1134" y="1188"/>
                  </a:lnTo>
                  <a:lnTo>
                    <a:pt x="1124" y="1194"/>
                  </a:lnTo>
                  <a:lnTo>
                    <a:pt x="1112" y="1198"/>
                  </a:lnTo>
                  <a:lnTo>
                    <a:pt x="1056" y="1200"/>
                  </a:lnTo>
                  <a:lnTo>
                    <a:pt x="1050" y="1198"/>
                  </a:lnTo>
                  <a:lnTo>
                    <a:pt x="1044" y="1188"/>
                  </a:lnTo>
                  <a:lnTo>
                    <a:pt x="1036" y="1182"/>
                  </a:lnTo>
                  <a:lnTo>
                    <a:pt x="1030" y="1178"/>
                  </a:lnTo>
                  <a:lnTo>
                    <a:pt x="1024" y="1176"/>
                  </a:lnTo>
                  <a:lnTo>
                    <a:pt x="1018" y="1160"/>
                  </a:lnTo>
                  <a:lnTo>
                    <a:pt x="996" y="1116"/>
                  </a:lnTo>
                  <a:lnTo>
                    <a:pt x="972" y="1096"/>
                  </a:lnTo>
                  <a:lnTo>
                    <a:pt x="968" y="1090"/>
                  </a:lnTo>
                  <a:lnTo>
                    <a:pt x="962" y="1084"/>
                  </a:lnTo>
                  <a:lnTo>
                    <a:pt x="950" y="1074"/>
                  </a:lnTo>
                  <a:lnTo>
                    <a:pt x="938" y="1070"/>
                  </a:lnTo>
                  <a:lnTo>
                    <a:pt x="928" y="1066"/>
                  </a:lnTo>
                  <a:lnTo>
                    <a:pt x="908" y="1054"/>
                  </a:lnTo>
                  <a:lnTo>
                    <a:pt x="900" y="1036"/>
                  </a:lnTo>
                  <a:lnTo>
                    <a:pt x="892" y="1024"/>
                  </a:lnTo>
                  <a:lnTo>
                    <a:pt x="884" y="1016"/>
                  </a:lnTo>
                  <a:lnTo>
                    <a:pt x="876" y="1014"/>
                  </a:lnTo>
                  <a:lnTo>
                    <a:pt x="868" y="1014"/>
                  </a:lnTo>
                  <a:lnTo>
                    <a:pt x="858" y="1016"/>
                  </a:lnTo>
                  <a:lnTo>
                    <a:pt x="834" y="1030"/>
                  </a:lnTo>
                  <a:lnTo>
                    <a:pt x="826" y="1038"/>
                  </a:lnTo>
                  <a:lnTo>
                    <a:pt x="820" y="1044"/>
                  </a:lnTo>
                  <a:lnTo>
                    <a:pt x="818" y="1052"/>
                  </a:lnTo>
                  <a:lnTo>
                    <a:pt x="818" y="1066"/>
                  </a:lnTo>
                  <a:lnTo>
                    <a:pt x="822" y="1074"/>
                  </a:lnTo>
                  <a:lnTo>
                    <a:pt x="826" y="1080"/>
                  </a:lnTo>
                  <a:lnTo>
                    <a:pt x="828" y="1090"/>
                  </a:lnTo>
                  <a:lnTo>
                    <a:pt x="830" y="1104"/>
                  </a:lnTo>
                  <a:lnTo>
                    <a:pt x="818" y="1112"/>
                  </a:lnTo>
                  <a:lnTo>
                    <a:pt x="812" y="1116"/>
                  </a:lnTo>
                  <a:lnTo>
                    <a:pt x="804" y="1118"/>
                  </a:lnTo>
                  <a:lnTo>
                    <a:pt x="788" y="1120"/>
                  </a:lnTo>
                  <a:lnTo>
                    <a:pt x="764" y="1104"/>
                  </a:lnTo>
                  <a:lnTo>
                    <a:pt x="742" y="1090"/>
                  </a:lnTo>
                  <a:lnTo>
                    <a:pt x="724" y="1074"/>
                  </a:lnTo>
                  <a:lnTo>
                    <a:pt x="708" y="1058"/>
                  </a:lnTo>
                  <a:lnTo>
                    <a:pt x="702" y="1052"/>
                  </a:lnTo>
                  <a:lnTo>
                    <a:pt x="696" y="1046"/>
                  </a:lnTo>
                  <a:lnTo>
                    <a:pt x="692" y="1036"/>
                  </a:lnTo>
                  <a:lnTo>
                    <a:pt x="690" y="1028"/>
                  </a:lnTo>
                  <a:lnTo>
                    <a:pt x="688" y="1010"/>
                  </a:lnTo>
                  <a:lnTo>
                    <a:pt x="688" y="998"/>
                  </a:lnTo>
                  <a:lnTo>
                    <a:pt x="730" y="1000"/>
                  </a:lnTo>
                  <a:lnTo>
                    <a:pt x="764" y="1022"/>
                  </a:lnTo>
                  <a:lnTo>
                    <a:pt x="776" y="1022"/>
                  </a:lnTo>
                  <a:lnTo>
                    <a:pt x="788" y="1022"/>
                  </a:lnTo>
                  <a:lnTo>
                    <a:pt x="794" y="1022"/>
                  </a:lnTo>
                  <a:lnTo>
                    <a:pt x="800" y="1020"/>
                  </a:lnTo>
                  <a:lnTo>
                    <a:pt x="806" y="1016"/>
                  </a:lnTo>
                  <a:lnTo>
                    <a:pt x="812" y="1010"/>
                  </a:lnTo>
                  <a:lnTo>
                    <a:pt x="812" y="994"/>
                  </a:lnTo>
                  <a:lnTo>
                    <a:pt x="790" y="974"/>
                  </a:lnTo>
                  <a:lnTo>
                    <a:pt x="782" y="966"/>
                  </a:lnTo>
                  <a:lnTo>
                    <a:pt x="778" y="958"/>
                  </a:lnTo>
                  <a:lnTo>
                    <a:pt x="798" y="944"/>
                  </a:lnTo>
                  <a:lnTo>
                    <a:pt x="818" y="922"/>
                  </a:lnTo>
                  <a:lnTo>
                    <a:pt x="836" y="900"/>
                  </a:lnTo>
                  <a:lnTo>
                    <a:pt x="842" y="888"/>
                  </a:lnTo>
                  <a:lnTo>
                    <a:pt x="846" y="878"/>
                  </a:lnTo>
                  <a:lnTo>
                    <a:pt x="862" y="870"/>
                  </a:lnTo>
                  <a:lnTo>
                    <a:pt x="874" y="862"/>
                  </a:lnTo>
                  <a:lnTo>
                    <a:pt x="878" y="860"/>
                  </a:lnTo>
                  <a:lnTo>
                    <a:pt x="884" y="856"/>
                  </a:lnTo>
                  <a:lnTo>
                    <a:pt x="892" y="846"/>
                  </a:lnTo>
                  <a:lnTo>
                    <a:pt x="890" y="804"/>
                  </a:lnTo>
                  <a:lnTo>
                    <a:pt x="884" y="796"/>
                  </a:lnTo>
                  <a:lnTo>
                    <a:pt x="878" y="786"/>
                  </a:lnTo>
                  <a:lnTo>
                    <a:pt x="876" y="776"/>
                  </a:lnTo>
                  <a:lnTo>
                    <a:pt x="874" y="768"/>
                  </a:lnTo>
                  <a:lnTo>
                    <a:pt x="874" y="754"/>
                  </a:lnTo>
                  <a:lnTo>
                    <a:pt x="874" y="748"/>
                  </a:lnTo>
                  <a:lnTo>
                    <a:pt x="872" y="746"/>
                  </a:lnTo>
                  <a:lnTo>
                    <a:pt x="852" y="696"/>
                  </a:lnTo>
                  <a:lnTo>
                    <a:pt x="846" y="662"/>
                  </a:lnTo>
                  <a:lnTo>
                    <a:pt x="830" y="630"/>
                  </a:lnTo>
                  <a:lnTo>
                    <a:pt x="824" y="618"/>
                  </a:lnTo>
                  <a:lnTo>
                    <a:pt x="818" y="612"/>
                  </a:lnTo>
                  <a:lnTo>
                    <a:pt x="770" y="612"/>
                  </a:lnTo>
                  <a:lnTo>
                    <a:pt x="760" y="608"/>
                  </a:lnTo>
                  <a:lnTo>
                    <a:pt x="748" y="602"/>
                  </a:lnTo>
                  <a:lnTo>
                    <a:pt x="728" y="588"/>
                  </a:lnTo>
                  <a:lnTo>
                    <a:pt x="710" y="576"/>
                  </a:lnTo>
                  <a:lnTo>
                    <a:pt x="696" y="566"/>
                  </a:lnTo>
                  <a:lnTo>
                    <a:pt x="648" y="510"/>
                  </a:lnTo>
                  <a:lnTo>
                    <a:pt x="638" y="510"/>
                  </a:lnTo>
                  <a:lnTo>
                    <a:pt x="630" y="512"/>
                  </a:lnTo>
                  <a:lnTo>
                    <a:pt x="618" y="516"/>
                  </a:lnTo>
                  <a:lnTo>
                    <a:pt x="594" y="514"/>
                  </a:lnTo>
                  <a:lnTo>
                    <a:pt x="548" y="476"/>
                  </a:lnTo>
                  <a:lnTo>
                    <a:pt x="506" y="456"/>
                  </a:lnTo>
                  <a:lnTo>
                    <a:pt x="486" y="454"/>
                  </a:lnTo>
                  <a:lnTo>
                    <a:pt x="470" y="452"/>
                  </a:lnTo>
                  <a:lnTo>
                    <a:pt x="442" y="446"/>
                  </a:lnTo>
                  <a:lnTo>
                    <a:pt x="430" y="436"/>
                  </a:lnTo>
                  <a:lnTo>
                    <a:pt x="422" y="432"/>
                  </a:lnTo>
                  <a:lnTo>
                    <a:pt x="412" y="428"/>
                  </a:lnTo>
                  <a:lnTo>
                    <a:pt x="406" y="426"/>
                  </a:lnTo>
                  <a:lnTo>
                    <a:pt x="390" y="426"/>
                  </a:lnTo>
                  <a:lnTo>
                    <a:pt x="370" y="426"/>
                  </a:lnTo>
                  <a:lnTo>
                    <a:pt x="352" y="436"/>
                  </a:lnTo>
                  <a:lnTo>
                    <a:pt x="354" y="448"/>
                  </a:lnTo>
                  <a:lnTo>
                    <a:pt x="356" y="460"/>
                  </a:lnTo>
                  <a:lnTo>
                    <a:pt x="358" y="472"/>
                  </a:lnTo>
                  <a:lnTo>
                    <a:pt x="356" y="490"/>
                  </a:lnTo>
                  <a:lnTo>
                    <a:pt x="352" y="494"/>
                  </a:lnTo>
                  <a:lnTo>
                    <a:pt x="346" y="496"/>
                  </a:lnTo>
                  <a:lnTo>
                    <a:pt x="338" y="498"/>
                  </a:lnTo>
                  <a:lnTo>
                    <a:pt x="332" y="498"/>
                  </a:lnTo>
                  <a:lnTo>
                    <a:pt x="318" y="494"/>
                  </a:lnTo>
                  <a:lnTo>
                    <a:pt x="304" y="486"/>
                  </a:lnTo>
                  <a:lnTo>
                    <a:pt x="290" y="478"/>
                  </a:lnTo>
                  <a:lnTo>
                    <a:pt x="278" y="468"/>
                  </a:lnTo>
                  <a:lnTo>
                    <a:pt x="262" y="452"/>
                  </a:lnTo>
                  <a:lnTo>
                    <a:pt x="222" y="420"/>
                  </a:lnTo>
                  <a:lnTo>
                    <a:pt x="182" y="398"/>
                  </a:lnTo>
                  <a:lnTo>
                    <a:pt x="164" y="390"/>
                  </a:lnTo>
                  <a:lnTo>
                    <a:pt x="148" y="384"/>
                  </a:lnTo>
                  <a:lnTo>
                    <a:pt x="116" y="384"/>
                  </a:lnTo>
                  <a:lnTo>
                    <a:pt x="86" y="384"/>
                  </a:lnTo>
                  <a:lnTo>
                    <a:pt x="70" y="384"/>
                  </a:lnTo>
                  <a:lnTo>
                    <a:pt x="56" y="382"/>
                  </a:lnTo>
                  <a:lnTo>
                    <a:pt x="42" y="378"/>
                  </a:lnTo>
                  <a:lnTo>
                    <a:pt x="30" y="374"/>
                  </a:lnTo>
                  <a:lnTo>
                    <a:pt x="20" y="372"/>
                  </a:lnTo>
                  <a:lnTo>
                    <a:pt x="18" y="358"/>
                  </a:lnTo>
                  <a:lnTo>
                    <a:pt x="14" y="344"/>
                  </a:lnTo>
                  <a:lnTo>
                    <a:pt x="12" y="332"/>
                  </a:lnTo>
                  <a:lnTo>
                    <a:pt x="8" y="326"/>
                  </a:lnTo>
                  <a:lnTo>
                    <a:pt x="4" y="310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80"/>
                  </a:lnTo>
                  <a:lnTo>
                    <a:pt x="12" y="278"/>
                  </a:lnTo>
                  <a:lnTo>
                    <a:pt x="20" y="262"/>
                  </a:lnTo>
                  <a:lnTo>
                    <a:pt x="28" y="246"/>
                  </a:lnTo>
                  <a:lnTo>
                    <a:pt x="46" y="246"/>
                  </a:lnTo>
                  <a:lnTo>
                    <a:pt x="68" y="244"/>
                  </a:lnTo>
                  <a:lnTo>
                    <a:pt x="80" y="242"/>
                  </a:lnTo>
                  <a:lnTo>
                    <a:pt x="90" y="238"/>
                  </a:lnTo>
                  <a:lnTo>
                    <a:pt x="100" y="232"/>
                  </a:lnTo>
                  <a:lnTo>
                    <a:pt x="108" y="226"/>
                  </a:lnTo>
                  <a:lnTo>
                    <a:pt x="120" y="200"/>
                  </a:lnTo>
                  <a:lnTo>
                    <a:pt x="142" y="176"/>
                  </a:lnTo>
                  <a:lnTo>
                    <a:pt x="150" y="158"/>
                  </a:lnTo>
                  <a:lnTo>
                    <a:pt x="156" y="146"/>
                  </a:lnTo>
                  <a:lnTo>
                    <a:pt x="166" y="136"/>
                  </a:lnTo>
                  <a:lnTo>
                    <a:pt x="176" y="130"/>
                  </a:lnTo>
                  <a:lnTo>
                    <a:pt x="188" y="126"/>
                  </a:lnTo>
                  <a:lnTo>
                    <a:pt x="202" y="124"/>
                  </a:lnTo>
                  <a:lnTo>
                    <a:pt x="238" y="120"/>
                  </a:lnTo>
                  <a:lnTo>
                    <a:pt x="252" y="120"/>
                  </a:lnTo>
                  <a:lnTo>
                    <a:pt x="274" y="120"/>
                  </a:lnTo>
                  <a:lnTo>
                    <a:pt x="286" y="120"/>
                  </a:lnTo>
                  <a:lnTo>
                    <a:pt x="298" y="118"/>
                  </a:lnTo>
                  <a:lnTo>
                    <a:pt x="308" y="114"/>
                  </a:lnTo>
                  <a:lnTo>
                    <a:pt x="316" y="108"/>
                  </a:lnTo>
                  <a:lnTo>
                    <a:pt x="308" y="62"/>
                  </a:lnTo>
                  <a:lnTo>
                    <a:pt x="308" y="38"/>
                  </a:lnTo>
                  <a:lnTo>
                    <a:pt x="310" y="26"/>
                  </a:lnTo>
                  <a:lnTo>
                    <a:pt x="312" y="16"/>
                  </a:lnTo>
                  <a:lnTo>
                    <a:pt x="318" y="8"/>
                  </a:lnTo>
                  <a:lnTo>
                    <a:pt x="324" y="2"/>
                  </a:lnTo>
                  <a:lnTo>
                    <a:pt x="328" y="0"/>
                  </a:lnTo>
                  <a:lnTo>
                    <a:pt x="334" y="0"/>
                  </a:lnTo>
                  <a:lnTo>
                    <a:pt x="346" y="4"/>
                  </a:lnTo>
                  <a:lnTo>
                    <a:pt x="434" y="16"/>
                  </a:lnTo>
                  <a:lnTo>
                    <a:pt x="432" y="24"/>
                  </a:lnTo>
                  <a:lnTo>
                    <a:pt x="430" y="36"/>
                  </a:lnTo>
                  <a:lnTo>
                    <a:pt x="432" y="60"/>
                  </a:lnTo>
                  <a:lnTo>
                    <a:pt x="444" y="80"/>
                  </a:lnTo>
                  <a:lnTo>
                    <a:pt x="450" y="90"/>
                  </a:lnTo>
                  <a:lnTo>
                    <a:pt x="456" y="106"/>
                  </a:lnTo>
                  <a:lnTo>
                    <a:pt x="456" y="130"/>
                  </a:lnTo>
                  <a:lnTo>
                    <a:pt x="448" y="152"/>
                  </a:lnTo>
                  <a:lnTo>
                    <a:pt x="444" y="166"/>
                  </a:lnTo>
                  <a:lnTo>
                    <a:pt x="446" y="180"/>
                  </a:lnTo>
                  <a:lnTo>
                    <a:pt x="490" y="222"/>
                  </a:lnTo>
                  <a:lnTo>
                    <a:pt x="496" y="234"/>
                  </a:lnTo>
                  <a:lnTo>
                    <a:pt x="496" y="276"/>
                  </a:lnTo>
                  <a:lnTo>
                    <a:pt x="500" y="278"/>
                  </a:lnTo>
                  <a:lnTo>
                    <a:pt x="506" y="280"/>
                  </a:lnTo>
                  <a:lnTo>
                    <a:pt x="526" y="282"/>
                  </a:lnTo>
                  <a:lnTo>
                    <a:pt x="538" y="274"/>
                  </a:lnTo>
                  <a:lnTo>
                    <a:pt x="552" y="266"/>
                  </a:lnTo>
                  <a:lnTo>
                    <a:pt x="566" y="262"/>
                  </a:lnTo>
                  <a:lnTo>
                    <a:pt x="582" y="258"/>
                  </a:lnTo>
                  <a:lnTo>
                    <a:pt x="618" y="254"/>
                  </a:lnTo>
                  <a:lnTo>
                    <a:pt x="652" y="252"/>
                  </a:lnTo>
                  <a:lnTo>
                    <a:pt x="658" y="268"/>
                  </a:lnTo>
                  <a:lnTo>
                    <a:pt x="650" y="284"/>
                  </a:lnTo>
                  <a:lnTo>
                    <a:pt x="644" y="298"/>
                  </a:lnTo>
                  <a:lnTo>
                    <a:pt x="636" y="308"/>
                  </a:lnTo>
                  <a:lnTo>
                    <a:pt x="626" y="314"/>
                  </a:lnTo>
                  <a:lnTo>
                    <a:pt x="612" y="324"/>
                  </a:lnTo>
                  <a:lnTo>
                    <a:pt x="606" y="330"/>
                  </a:lnTo>
                  <a:lnTo>
                    <a:pt x="602" y="338"/>
                  </a:lnTo>
                  <a:lnTo>
                    <a:pt x="600" y="348"/>
                  </a:lnTo>
                  <a:lnTo>
                    <a:pt x="600" y="360"/>
                  </a:lnTo>
                  <a:lnTo>
                    <a:pt x="632" y="372"/>
                  </a:lnTo>
                  <a:lnTo>
                    <a:pt x="640" y="384"/>
                  </a:lnTo>
                  <a:lnTo>
                    <a:pt x="652" y="396"/>
                  </a:lnTo>
                  <a:lnTo>
                    <a:pt x="664" y="406"/>
                  </a:lnTo>
                  <a:lnTo>
                    <a:pt x="680" y="416"/>
                  </a:lnTo>
                  <a:lnTo>
                    <a:pt x="686" y="428"/>
                  </a:lnTo>
                  <a:lnTo>
                    <a:pt x="692" y="442"/>
                  </a:lnTo>
                  <a:lnTo>
                    <a:pt x="702" y="456"/>
                  </a:lnTo>
                  <a:lnTo>
                    <a:pt x="706" y="460"/>
                  </a:lnTo>
                  <a:lnTo>
                    <a:pt x="714" y="464"/>
                  </a:lnTo>
                  <a:lnTo>
                    <a:pt x="744" y="504"/>
                  </a:lnTo>
                  <a:lnTo>
                    <a:pt x="754" y="508"/>
                  </a:lnTo>
                  <a:lnTo>
                    <a:pt x="772" y="514"/>
                  </a:lnTo>
                  <a:lnTo>
                    <a:pt x="780" y="514"/>
                  </a:lnTo>
                  <a:lnTo>
                    <a:pt x="788" y="514"/>
                  </a:lnTo>
                  <a:lnTo>
                    <a:pt x="796" y="510"/>
                  </a:lnTo>
                  <a:lnTo>
                    <a:pt x="802" y="504"/>
                  </a:lnTo>
                  <a:lnTo>
                    <a:pt x="802" y="476"/>
                  </a:lnTo>
                  <a:lnTo>
                    <a:pt x="802" y="468"/>
                  </a:lnTo>
                  <a:lnTo>
                    <a:pt x="804" y="460"/>
                  </a:lnTo>
                  <a:lnTo>
                    <a:pt x="808" y="456"/>
                  </a:lnTo>
                  <a:lnTo>
                    <a:pt x="812" y="452"/>
                  </a:lnTo>
                  <a:lnTo>
                    <a:pt x="822" y="448"/>
                  </a:lnTo>
                  <a:lnTo>
                    <a:pt x="834" y="446"/>
                  </a:lnTo>
                  <a:lnTo>
                    <a:pt x="846" y="446"/>
                  </a:lnTo>
                  <a:lnTo>
                    <a:pt x="856" y="446"/>
                  </a:lnTo>
                  <a:lnTo>
                    <a:pt x="862" y="448"/>
                  </a:lnTo>
                  <a:lnTo>
                    <a:pt x="868" y="450"/>
                  </a:lnTo>
                  <a:lnTo>
                    <a:pt x="876" y="454"/>
                  </a:lnTo>
                  <a:lnTo>
                    <a:pt x="882" y="460"/>
                  </a:lnTo>
                  <a:lnTo>
                    <a:pt x="898" y="462"/>
                  </a:lnTo>
                  <a:lnTo>
                    <a:pt x="912" y="454"/>
                  </a:lnTo>
                  <a:lnTo>
                    <a:pt x="926" y="446"/>
                  </a:lnTo>
                  <a:lnTo>
                    <a:pt x="938" y="438"/>
                  </a:lnTo>
                  <a:lnTo>
                    <a:pt x="950" y="430"/>
                  </a:lnTo>
                  <a:lnTo>
                    <a:pt x="956" y="424"/>
                  </a:lnTo>
                  <a:lnTo>
                    <a:pt x="964" y="422"/>
                  </a:lnTo>
                  <a:lnTo>
                    <a:pt x="988" y="420"/>
                  </a:lnTo>
                  <a:lnTo>
                    <a:pt x="1002" y="440"/>
                  </a:lnTo>
                  <a:lnTo>
                    <a:pt x="1000" y="448"/>
                  </a:lnTo>
                  <a:lnTo>
                    <a:pt x="996" y="456"/>
                  </a:lnTo>
                  <a:lnTo>
                    <a:pt x="990" y="464"/>
                  </a:lnTo>
                  <a:lnTo>
                    <a:pt x="984" y="472"/>
                  </a:lnTo>
                  <a:lnTo>
                    <a:pt x="968" y="484"/>
                  </a:lnTo>
                  <a:lnTo>
                    <a:pt x="952" y="496"/>
                  </a:lnTo>
                  <a:lnTo>
                    <a:pt x="940" y="512"/>
                  </a:lnTo>
                  <a:lnTo>
                    <a:pt x="934" y="530"/>
                  </a:lnTo>
                  <a:lnTo>
                    <a:pt x="932" y="550"/>
                  </a:lnTo>
                  <a:lnTo>
                    <a:pt x="930" y="574"/>
                  </a:lnTo>
                  <a:lnTo>
                    <a:pt x="954" y="618"/>
                  </a:lnTo>
                  <a:lnTo>
                    <a:pt x="962" y="630"/>
                  </a:lnTo>
                  <a:lnTo>
                    <a:pt x="974" y="642"/>
                  </a:lnTo>
                  <a:lnTo>
                    <a:pt x="982" y="648"/>
                  </a:lnTo>
                  <a:lnTo>
                    <a:pt x="990" y="652"/>
                  </a:lnTo>
                  <a:lnTo>
                    <a:pt x="1000" y="656"/>
                  </a:lnTo>
                  <a:lnTo>
                    <a:pt x="1010" y="656"/>
                  </a:lnTo>
                  <a:lnTo>
                    <a:pt x="1012" y="652"/>
                  </a:lnTo>
                  <a:lnTo>
                    <a:pt x="1024" y="652"/>
                  </a:lnTo>
                  <a:lnTo>
                    <a:pt x="1032" y="656"/>
                  </a:lnTo>
                  <a:lnTo>
                    <a:pt x="1040" y="662"/>
                  </a:lnTo>
                  <a:lnTo>
                    <a:pt x="1060" y="680"/>
                  </a:lnTo>
                  <a:lnTo>
                    <a:pt x="1082" y="704"/>
                  </a:lnTo>
                  <a:lnTo>
                    <a:pt x="1098" y="726"/>
                  </a:lnTo>
                  <a:lnTo>
                    <a:pt x="1106" y="762"/>
                  </a:lnTo>
                  <a:lnTo>
                    <a:pt x="1108" y="784"/>
                  </a:lnTo>
                  <a:lnTo>
                    <a:pt x="1112" y="810"/>
                  </a:lnTo>
                  <a:lnTo>
                    <a:pt x="1118" y="840"/>
                  </a:lnTo>
                  <a:lnTo>
                    <a:pt x="1130" y="852"/>
                  </a:lnTo>
                  <a:lnTo>
                    <a:pt x="1140" y="860"/>
                  </a:lnTo>
                  <a:lnTo>
                    <a:pt x="1152" y="868"/>
                  </a:lnTo>
                  <a:lnTo>
                    <a:pt x="1172" y="882"/>
                  </a:lnTo>
                  <a:lnTo>
                    <a:pt x="1188" y="876"/>
                  </a:lnTo>
                  <a:lnTo>
                    <a:pt x="1214" y="866"/>
                  </a:lnTo>
                  <a:lnTo>
                    <a:pt x="1216" y="858"/>
                  </a:lnTo>
                  <a:lnTo>
                    <a:pt x="1220" y="854"/>
                  </a:lnTo>
                  <a:lnTo>
                    <a:pt x="1230" y="850"/>
                  </a:lnTo>
                  <a:lnTo>
                    <a:pt x="1246" y="846"/>
                  </a:lnTo>
                  <a:lnTo>
                    <a:pt x="1252" y="836"/>
                  </a:lnTo>
                  <a:lnTo>
                    <a:pt x="1258" y="826"/>
                  </a:lnTo>
                  <a:lnTo>
                    <a:pt x="1258" y="818"/>
                  </a:lnTo>
                  <a:lnTo>
                    <a:pt x="1258" y="808"/>
                  </a:lnTo>
                  <a:lnTo>
                    <a:pt x="1254" y="800"/>
                  </a:lnTo>
                  <a:lnTo>
                    <a:pt x="1250" y="792"/>
                  </a:lnTo>
                  <a:lnTo>
                    <a:pt x="1240" y="780"/>
                  </a:lnTo>
                  <a:lnTo>
                    <a:pt x="1222" y="774"/>
                  </a:lnTo>
                  <a:lnTo>
                    <a:pt x="1216" y="770"/>
                  </a:lnTo>
                  <a:lnTo>
                    <a:pt x="1214" y="766"/>
                  </a:lnTo>
                  <a:lnTo>
                    <a:pt x="1212" y="762"/>
                  </a:lnTo>
                  <a:lnTo>
                    <a:pt x="1212" y="756"/>
                  </a:lnTo>
                  <a:lnTo>
                    <a:pt x="1214" y="742"/>
                  </a:lnTo>
                  <a:lnTo>
                    <a:pt x="1234" y="712"/>
                  </a:lnTo>
                  <a:lnTo>
                    <a:pt x="1234" y="682"/>
                  </a:lnTo>
                  <a:lnTo>
                    <a:pt x="1240" y="678"/>
                  </a:lnTo>
                  <a:lnTo>
                    <a:pt x="1244" y="678"/>
                  </a:lnTo>
                  <a:lnTo>
                    <a:pt x="1258" y="678"/>
                  </a:lnTo>
                  <a:lnTo>
                    <a:pt x="1270" y="664"/>
                  </a:lnTo>
                  <a:lnTo>
                    <a:pt x="1284" y="656"/>
                  </a:lnTo>
                  <a:lnTo>
                    <a:pt x="1286" y="670"/>
                  </a:lnTo>
                  <a:lnTo>
                    <a:pt x="1284" y="678"/>
                  </a:lnTo>
                  <a:lnTo>
                    <a:pt x="1280" y="684"/>
                  </a:lnTo>
                  <a:lnTo>
                    <a:pt x="1278" y="688"/>
                  </a:lnTo>
                  <a:lnTo>
                    <a:pt x="1276" y="708"/>
                  </a:lnTo>
                  <a:lnTo>
                    <a:pt x="1280" y="714"/>
                  </a:lnTo>
                  <a:lnTo>
                    <a:pt x="1288" y="718"/>
                  </a:lnTo>
                  <a:lnTo>
                    <a:pt x="1304" y="726"/>
                  </a:lnTo>
                  <a:lnTo>
                    <a:pt x="1344" y="736"/>
                  </a:lnTo>
                  <a:lnTo>
                    <a:pt x="1394" y="770"/>
                  </a:lnTo>
                  <a:lnTo>
                    <a:pt x="1410" y="770"/>
                  </a:lnTo>
                  <a:lnTo>
                    <a:pt x="1404" y="784"/>
                  </a:lnTo>
                  <a:lnTo>
                    <a:pt x="1396" y="800"/>
                  </a:lnTo>
                  <a:lnTo>
                    <a:pt x="1404" y="860"/>
                  </a:lnTo>
                  <a:lnTo>
                    <a:pt x="1394" y="888"/>
                  </a:lnTo>
                  <a:lnTo>
                    <a:pt x="1386" y="888"/>
                  </a:lnTo>
                  <a:lnTo>
                    <a:pt x="1382" y="886"/>
                  </a:lnTo>
                  <a:lnTo>
                    <a:pt x="1376" y="884"/>
                  </a:lnTo>
                  <a:lnTo>
                    <a:pt x="1360" y="880"/>
                  </a:lnTo>
                  <a:lnTo>
                    <a:pt x="1346" y="882"/>
                  </a:lnTo>
                  <a:lnTo>
                    <a:pt x="1340" y="884"/>
                  </a:lnTo>
                  <a:lnTo>
                    <a:pt x="1334" y="886"/>
                  </a:lnTo>
                  <a:lnTo>
                    <a:pt x="1328" y="892"/>
                  </a:lnTo>
                  <a:lnTo>
                    <a:pt x="1324" y="898"/>
                  </a:lnTo>
                  <a:lnTo>
                    <a:pt x="1324" y="938"/>
                  </a:lnTo>
                  <a:lnTo>
                    <a:pt x="1314" y="9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 defTabSz="914377">
                <a:defRPr/>
              </a:pPr>
              <a:endParaRPr lang="zh-CN" altLang="en-US" sz="1351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93" name="组合 92"/>
          <p:cNvGrpSpPr>
            <a:grpSpLocks/>
          </p:cNvGrpSpPr>
          <p:nvPr/>
        </p:nvGrpSpPr>
        <p:grpSpPr bwMode="auto">
          <a:xfrm>
            <a:off x="7711017" y="3456520"/>
            <a:ext cx="952945" cy="539098"/>
            <a:chOff x="4167266" y="1813810"/>
            <a:chExt cx="953338" cy="537566"/>
          </a:xfrm>
        </p:grpSpPr>
        <p:sp>
          <p:nvSpPr>
            <p:cNvPr id="94" name="文本框 93"/>
            <p:cNvSpPr txBox="1"/>
            <p:nvPr/>
          </p:nvSpPr>
          <p:spPr>
            <a:xfrm>
              <a:off x="4167266" y="1813810"/>
              <a:ext cx="697915" cy="501338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26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80</a:t>
              </a:r>
              <a:endParaRPr lang="zh-CN" altLang="en-US" sz="18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95" name="矩形 94"/>
            <p:cNvSpPr/>
            <p:nvPr/>
          </p:nvSpPr>
          <p:spPr>
            <a:xfrm>
              <a:off x="4724178" y="1932007"/>
              <a:ext cx="396426" cy="41936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2133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%</a:t>
              </a:r>
              <a:endParaRPr lang="zh-CN" altLang="en-US" sz="2133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grpSp>
        <p:nvGrpSpPr>
          <p:cNvPr id="96" name="组合 95"/>
          <p:cNvGrpSpPr>
            <a:grpSpLocks/>
          </p:cNvGrpSpPr>
          <p:nvPr/>
        </p:nvGrpSpPr>
        <p:grpSpPr bwMode="auto">
          <a:xfrm>
            <a:off x="7711017" y="4705349"/>
            <a:ext cx="952945" cy="528513"/>
            <a:chOff x="4167266" y="1813810"/>
            <a:chExt cx="953338" cy="528311"/>
          </a:xfrm>
        </p:grpSpPr>
        <p:sp>
          <p:nvSpPr>
            <p:cNvPr id="97" name="文本框 96"/>
            <p:cNvSpPr txBox="1"/>
            <p:nvPr/>
          </p:nvSpPr>
          <p:spPr>
            <a:xfrm>
              <a:off x="4167266" y="1813810"/>
              <a:ext cx="697915" cy="502573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2667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65</a:t>
              </a:r>
              <a:endParaRPr lang="zh-CN" altLang="en-US" sz="1867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  <p:sp>
          <p:nvSpPr>
            <p:cNvPr id="98" name="矩形 97"/>
            <p:cNvSpPr/>
            <p:nvPr/>
          </p:nvSpPr>
          <p:spPr>
            <a:xfrm>
              <a:off x="4724178" y="1921718"/>
              <a:ext cx="396426" cy="42040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377">
                <a:defRPr/>
              </a:pPr>
              <a:r>
                <a:rPr lang="en-US" altLang="zh-CN" sz="2133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%</a:t>
              </a:r>
              <a:endParaRPr lang="zh-CN" altLang="en-US" sz="2133" dirty="0">
                <a:solidFill>
                  <a:prstClr val="white"/>
                </a:solidFill>
                <a:latin typeface="华康少女文字W5(P)"/>
                <a:ea typeface="华康少女文字W5(P)"/>
              </a:endParaRPr>
            </a:p>
          </p:txBody>
        </p:sp>
      </p:grpSp>
      <p:sp>
        <p:nvSpPr>
          <p:cNvPr id="99" name="Freeform 19"/>
          <p:cNvSpPr>
            <a:spLocks/>
          </p:cNvSpPr>
          <p:nvPr/>
        </p:nvSpPr>
        <p:spPr bwMode="auto">
          <a:xfrm>
            <a:off x="6627284" y="4639734"/>
            <a:ext cx="963083" cy="946151"/>
          </a:xfrm>
          <a:custGeom>
            <a:avLst/>
            <a:gdLst>
              <a:gd name="T0" fmla="*/ 392 w 972"/>
              <a:gd name="T1" fmla="*/ 934 h 956"/>
              <a:gd name="T2" fmla="*/ 354 w 972"/>
              <a:gd name="T3" fmla="*/ 888 h 956"/>
              <a:gd name="T4" fmla="*/ 366 w 972"/>
              <a:gd name="T5" fmla="*/ 840 h 956"/>
              <a:gd name="T6" fmla="*/ 324 w 972"/>
              <a:gd name="T7" fmla="*/ 780 h 956"/>
              <a:gd name="T8" fmla="*/ 290 w 972"/>
              <a:gd name="T9" fmla="*/ 722 h 956"/>
              <a:gd name="T10" fmla="*/ 248 w 972"/>
              <a:gd name="T11" fmla="*/ 712 h 956"/>
              <a:gd name="T12" fmla="*/ 192 w 972"/>
              <a:gd name="T13" fmla="*/ 608 h 956"/>
              <a:gd name="T14" fmla="*/ 160 w 972"/>
              <a:gd name="T15" fmla="*/ 662 h 956"/>
              <a:gd name="T16" fmla="*/ 140 w 972"/>
              <a:gd name="T17" fmla="*/ 634 h 956"/>
              <a:gd name="T18" fmla="*/ 138 w 972"/>
              <a:gd name="T19" fmla="*/ 590 h 956"/>
              <a:gd name="T20" fmla="*/ 130 w 972"/>
              <a:gd name="T21" fmla="*/ 500 h 956"/>
              <a:gd name="T22" fmla="*/ 150 w 972"/>
              <a:gd name="T23" fmla="*/ 442 h 956"/>
              <a:gd name="T24" fmla="*/ 110 w 972"/>
              <a:gd name="T25" fmla="*/ 312 h 956"/>
              <a:gd name="T26" fmla="*/ 50 w 972"/>
              <a:gd name="T27" fmla="*/ 222 h 956"/>
              <a:gd name="T28" fmla="*/ 6 w 972"/>
              <a:gd name="T29" fmla="*/ 178 h 956"/>
              <a:gd name="T30" fmla="*/ 2 w 972"/>
              <a:gd name="T31" fmla="*/ 134 h 956"/>
              <a:gd name="T32" fmla="*/ 26 w 972"/>
              <a:gd name="T33" fmla="*/ 80 h 956"/>
              <a:gd name="T34" fmla="*/ 74 w 972"/>
              <a:gd name="T35" fmla="*/ 24 h 956"/>
              <a:gd name="T36" fmla="*/ 112 w 972"/>
              <a:gd name="T37" fmla="*/ 64 h 956"/>
              <a:gd name="T38" fmla="*/ 166 w 972"/>
              <a:gd name="T39" fmla="*/ 152 h 956"/>
              <a:gd name="T40" fmla="*/ 200 w 972"/>
              <a:gd name="T41" fmla="*/ 172 h 956"/>
              <a:gd name="T42" fmla="*/ 236 w 972"/>
              <a:gd name="T43" fmla="*/ 158 h 956"/>
              <a:gd name="T44" fmla="*/ 250 w 972"/>
              <a:gd name="T45" fmla="*/ 170 h 956"/>
              <a:gd name="T46" fmla="*/ 290 w 972"/>
              <a:gd name="T47" fmla="*/ 188 h 956"/>
              <a:gd name="T48" fmla="*/ 374 w 972"/>
              <a:gd name="T49" fmla="*/ 166 h 956"/>
              <a:gd name="T50" fmla="*/ 378 w 972"/>
              <a:gd name="T51" fmla="*/ 128 h 956"/>
              <a:gd name="T52" fmla="*/ 370 w 972"/>
              <a:gd name="T53" fmla="*/ 66 h 956"/>
              <a:gd name="T54" fmla="*/ 412 w 972"/>
              <a:gd name="T55" fmla="*/ 100 h 956"/>
              <a:gd name="T56" fmla="*/ 468 w 972"/>
              <a:gd name="T57" fmla="*/ 100 h 956"/>
              <a:gd name="T58" fmla="*/ 472 w 972"/>
              <a:gd name="T59" fmla="*/ 30 h 956"/>
              <a:gd name="T60" fmla="*/ 516 w 972"/>
              <a:gd name="T61" fmla="*/ 0 h 956"/>
              <a:gd name="T62" fmla="*/ 562 w 972"/>
              <a:gd name="T63" fmla="*/ 50 h 956"/>
              <a:gd name="T64" fmla="*/ 628 w 972"/>
              <a:gd name="T65" fmla="*/ 98 h 956"/>
              <a:gd name="T66" fmla="*/ 656 w 972"/>
              <a:gd name="T67" fmla="*/ 150 h 956"/>
              <a:gd name="T68" fmla="*/ 764 w 972"/>
              <a:gd name="T69" fmla="*/ 184 h 956"/>
              <a:gd name="T70" fmla="*/ 812 w 972"/>
              <a:gd name="T71" fmla="*/ 168 h 956"/>
              <a:gd name="T72" fmla="*/ 932 w 972"/>
              <a:gd name="T73" fmla="*/ 208 h 956"/>
              <a:gd name="T74" fmla="*/ 972 w 972"/>
              <a:gd name="T75" fmla="*/ 278 h 956"/>
              <a:gd name="T76" fmla="*/ 908 w 972"/>
              <a:gd name="T77" fmla="*/ 388 h 956"/>
              <a:gd name="T78" fmla="*/ 840 w 972"/>
              <a:gd name="T79" fmla="*/ 418 h 956"/>
              <a:gd name="T80" fmla="*/ 788 w 972"/>
              <a:gd name="T81" fmla="*/ 376 h 956"/>
              <a:gd name="T82" fmla="*/ 764 w 972"/>
              <a:gd name="T83" fmla="*/ 422 h 956"/>
              <a:gd name="T84" fmla="*/ 772 w 972"/>
              <a:gd name="T85" fmla="*/ 478 h 956"/>
              <a:gd name="T86" fmla="*/ 784 w 972"/>
              <a:gd name="T87" fmla="*/ 564 h 956"/>
              <a:gd name="T88" fmla="*/ 810 w 972"/>
              <a:gd name="T89" fmla="*/ 602 h 956"/>
              <a:gd name="T90" fmla="*/ 780 w 972"/>
              <a:gd name="T91" fmla="*/ 646 h 956"/>
              <a:gd name="T92" fmla="*/ 788 w 972"/>
              <a:gd name="T93" fmla="*/ 686 h 956"/>
              <a:gd name="T94" fmla="*/ 848 w 972"/>
              <a:gd name="T95" fmla="*/ 740 h 956"/>
              <a:gd name="T96" fmla="*/ 796 w 972"/>
              <a:gd name="T97" fmla="*/ 758 h 956"/>
              <a:gd name="T98" fmla="*/ 756 w 972"/>
              <a:gd name="T99" fmla="*/ 712 h 956"/>
              <a:gd name="T100" fmla="*/ 716 w 972"/>
              <a:gd name="T101" fmla="*/ 718 h 956"/>
              <a:gd name="T102" fmla="*/ 662 w 972"/>
              <a:gd name="T103" fmla="*/ 706 h 956"/>
              <a:gd name="T104" fmla="*/ 630 w 972"/>
              <a:gd name="T105" fmla="*/ 636 h 956"/>
              <a:gd name="T106" fmla="*/ 578 w 972"/>
              <a:gd name="T107" fmla="*/ 648 h 956"/>
              <a:gd name="T108" fmla="*/ 550 w 972"/>
              <a:gd name="T109" fmla="*/ 682 h 956"/>
              <a:gd name="T110" fmla="*/ 558 w 972"/>
              <a:gd name="T111" fmla="*/ 726 h 956"/>
              <a:gd name="T112" fmla="*/ 558 w 972"/>
              <a:gd name="T113" fmla="*/ 766 h 956"/>
              <a:gd name="T114" fmla="*/ 500 w 972"/>
              <a:gd name="T115" fmla="*/ 810 h 956"/>
              <a:gd name="T116" fmla="*/ 522 w 972"/>
              <a:gd name="T117" fmla="*/ 870 h 956"/>
              <a:gd name="T118" fmla="*/ 522 w 972"/>
              <a:gd name="T119" fmla="*/ 918 h 95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2" h="956">
                <a:moveTo>
                  <a:pt x="432" y="956"/>
                </a:moveTo>
                <a:lnTo>
                  <a:pt x="432" y="956"/>
                </a:lnTo>
                <a:lnTo>
                  <a:pt x="422" y="952"/>
                </a:lnTo>
                <a:lnTo>
                  <a:pt x="406" y="942"/>
                </a:lnTo>
                <a:lnTo>
                  <a:pt x="392" y="934"/>
                </a:lnTo>
                <a:lnTo>
                  <a:pt x="380" y="928"/>
                </a:lnTo>
                <a:lnTo>
                  <a:pt x="368" y="920"/>
                </a:lnTo>
                <a:lnTo>
                  <a:pt x="354" y="904"/>
                </a:lnTo>
                <a:lnTo>
                  <a:pt x="354" y="888"/>
                </a:lnTo>
                <a:lnTo>
                  <a:pt x="362" y="878"/>
                </a:lnTo>
                <a:lnTo>
                  <a:pt x="368" y="866"/>
                </a:lnTo>
                <a:lnTo>
                  <a:pt x="370" y="858"/>
                </a:lnTo>
                <a:lnTo>
                  <a:pt x="368" y="848"/>
                </a:lnTo>
                <a:lnTo>
                  <a:pt x="366" y="840"/>
                </a:lnTo>
                <a:lnTo>
                  <a:pt x="362" y="832"/>
                </a:lnTo>
                <a:lnTo>
                  <a:pt x="350" y="816"/>
                </a:lnTo>
                <a:lnTo>
                  <a:pt x="342" y="808"/>
                </a:lnTo>
                <a:lnTo>
                  <a:pt x="336" y="798"/>
                </a:lnTo>
                <a:lnTo>
                  <a:pt x="324" y="780"/>
                </a:lnTo>
                <a:lnTo>
                  <a:pt x="316" y="764"/>
                </a:lnTo>
                <a:lnTo>
                  <a:pt x="306" y="750"/>
                </a:lnTo>
                <a:lnTo>
                  <a:pt x="298" y="730"/>
                </a:lnTo>
                <a:lnTo>
                  <a:pt x="294" y="726"/>
                </a:lnTo>
                <a:lnTo>
                  <a:pt x="290" y="722"/>
                </a:lnTo>
                <a:lnTo>
                  <a:pt x="286" y="720"/>
                </a:lnTo>
                <a:lnTo>
                  <a:pt x="282" y="720"/>
                </a:lnTo>
                <a:lnTo>
                  <a:pt x="266" y="720"/>
                </a:lnTo>
                <a:lnTo>
                  <a:pt x="248" y="712"/>
                </a:lnTo>
                <a:lnTo>
                  <a:pt x="224" y="678"/>
                </a:lnTo>
                <a:lnTo>
                  <a:pt x="206" y="626"/>
                </a:lnTo>
                <a:lnTo>
                  <a:pt x="192" y="608"/>
                </a:lnTo>
                <a:lnTo>
                  <a:pt x="178" y="608"/>
                </a:lnTo>
                <a:lnTo>
                  <a:pt x="170" y="614"/>
                </a:lnTo>
                <a:lnTo>
                  <a:pt x="164" y="620"/>
                </a:lnTo>
                <a:lnTo>
                  <a:pt x="162" y="630"/>
                </a:lnTo>
                <a:lnTo>
                  <a:pt x="162" y="652"/>
                </a:lnTo>
                <a:lnTo>
                  <a:pt x="160" y="662"/>
                </a:lnTo>
                <a:lnTo>
                  <a:pt x="156" y="674"/>
                </a:lnTo>
                <a:lnTo>
                  <a:pt x="148" y="670"/>
                </a:lnTo>
                <a:lnTo>
                  <a:pt x="146" y="652"/>
                </a:lnTo>
                <a:lnTo>
                  <a:pt x="140" y="634"/>
                </a:lnTo>
                <a:lnTo>
                  <a:pt x="134" y="620"/>
                </a:lnTo>
                <a:lnTo>
                  <a:pt x="130" y="606"/>
                </a:lnTo>
                <a:lnTo>
                  <a:pt x="134" y="602"/>
                </a:lnTo>
                <a:lnTo>
                  <a:pt x="136" y="598"/>
                </a:lnTo>
                <a:lnTo>
                  <a:pt x="138" y="590"/>
                </a:lnTo>
                <a:lnTo>
                  <a:pt x="138" y="576"/>
                </a:lnTo>
                <a:lnTo>
                  <a:pt x="142" y="538"/>
                </a:lnTo>
                <a:lnTo>
                  <a:pt x="134" y="518"/>
                </a:lnTo>
                <a:lnTo>
                  <a:pt x="130" y="500"/>
                </a:lnTo>
                <a:lnTo>
                  <a:pt x="128" y="482"/>
                </a:lnTo>
                <a:lnTo>
                  <a:pt x="130" y="466"/>
                </a:lnTo>
                <a:lnTo>
                  <a:pt x="140" y="454"/>
                </a:lnTo>
                <a:lnTo>
                  <a:pt x="150" y="442"/>
                </a:lnTo>
                <a:lnTo>
                  <a:pt x="146" y="396"/>
                </a:lnTo>
                <a:lnTo>
                  <a:pt x="124" y="364"/>
                </a:lnTo>
                <a:lnTo>
                  <a:pt x="114" y="326"/>
                </a:lnTo>
                <a:lnTo>
                  <a:pt x="110" y="312"/>
                </a:lnTo>
                <a:lnTo>
                  <a:pt x="104" y="300"/>
                </a:lnTo>
                <a:lnTo>
                  <a:pt x="84" y="276"/>
                </a:lnTo>
                <a:lnTo>
                  <a:pt x="68" y="254"/>
                </a:lnTo>
                <a:lnTo>
                  <a:pt x="54" y="232"/>
                </a:lnTo>
                <a:lnTo>
                  <a:pt x="50" y="222"/>
                </a:lnTo>
                <a:lnTo>
                  <a:pt x="48" y="212"/>
                </a:lnTo>
                <a:lnTo>
                  <a:pt x="12" y="188"/>
                </a:lnTo>
                <a:lnTo>
                  <a:pt x="6" y="178"/>
                </a:lnTo>
                <a:lnTo>
                  <a:pt x="0" y="178"/>
                </a:lnTo>
                <a:lnTo>
                  <a:pt x="0" y="154"/>
                </a:lnTo>
                <a:lnTo>
                  <a:pt x="0" y="142"/>
                </a:lnTo>
                <a:lnTo>
                  <a:pt x="2" y="134"/>
                </a:lnTo>
                <a:lnTo>
                  <a:pt x="10" y="130"/>
                </a:lnTo>
                <a:lnTo>
                  <a:pt x="16" y="124"/>
                </a:lnTo>
                <a:lnTo>
                  <a:pt x="20" y="118"/>
                </a:lnTo>
                <a:lnTo>
                  <a:pt x="22" y="110"/>
                </a:lnTo>
                <a:lnTo>
                  <a:pt x="24" y="96"/>
                </a:lnTo>
                <a:lnTo>
                  <a:pt x="26" y="80"/>
                </a:lnTo>
                <a:lnTo>
                  <a:pt x="0" y="50"/>
                </a:lnTo>
                <a:lnTo>
                  <a:pt x="0" y="28"/>
                </a:lnTo>
                <a:lnTo>
                  <a:pt x="74" y="24"/>
                </a:lnTo>
                <a:lnTo>
                  <a:pt x="82" y="28"/>
                </a:lnTo>
                <a:lnTo>
                  <a:pt x="92" y="38"/>
                </a:lnTo>
                <a:lnTo>
                  <a:pt x="102" y="50"/>
                </a:lnTo>
                <a:lnTo>
                  <a:pt x="112" y="64"/>
                </a:lnTo>
                <a:lnTo>
                  <a:pt x="112" y="76"/>
                </a:lnTo>
                <a:lnTo>
                  <a:pt x="116" y="88"/>
                </a:lnTo>
                <a:lnTo>
                  <a:pt x="122" y="98"/>
                </a:lnTo>
                <a:lnTo>
                  <a:pt x="128" y="110"/>
                </a:lnTo>
                <a:lnTo>
                  <a:pt x="146" y="132"/>
                </a:lnTo>
                <a:lnTo>
                  <a:pt x="166" y="152"/>
                </a:lnTo>
                <a:lnTo>
                  <a:pt x="174" y="152"/>
                </a:lnTo>
                <a:lnTo>
                  <a:pt x="182" y="154"/>
                </a:lnTo>
                <a:lnTo>
                  <a:pt x="186" y="156"/>
                </a:lnTo>
                <a:lnTo>
                  <a:pt x="190" y="158"/>
                </a:lnTo>
                <a:lnTo>
                  <a:pt x="200" y="172"/>
                </a:lnTo>
                <a:lnTo>
                  <a:pt x="208" y="170"/>
                </a:lnTo>
                <a:lnTo>
                  <a:pt x="216" y="170"/>
                </a:lnTo>
                <a:lnTo>
                  <a:pt x="224" y="166"/>
                </a:lnTo>
                <a:lnTo>
                  <a:pt x="236" y="158"/>
                </a:lnTo>
                <a:lnTo>
                  <a:pt x="242" y="158"/>
                </a:lnTo>
                <a:lnTo>
                  <a:pt x="248" y="162"/>
                </a:lnTo>
                <a:lnTo>
                  <a:pt x="248" y="166"/>
                </a:lnTo>
                <a:lnTo>
                  <a:pt x="250" y="170"/>
                </a:lnTo>
                <a:lnTo>
                  <a:pt x="254" y="172"/>
                </a:lnTo>
                <a:lnTo>
                  <a:pt x="258" y="174"/>
                </a:lnTo>
                <a:lnTo>
                  <a:pt x="270" y="176"/>
                </a:lnTo>
                <a:lnTo>
                  <a:pt x="282" y="178"/>
                </a:lnTo>
                <a:lnTo>
                  <a:pt x="290" y="188"/>
                </a:lnTo>
                <a:lnTo>
                  <a:pt x="310" y="188"/>
                </a:lnTo>
                <a:lnTo>
                  <a:pt x="328" y="174"/>
                </a:lnTo>
                <a:lnTo>
                  <a:pt x="374" y="166"/>
                </a:lnTo>
                <a:lnTo>
                  <a:pt x="378" y="160"/>
                </a:lnTo>
                <a:lnTo>
                  <a:pt x="382" y="154"/>
                </a:lnTo>
                <a:lnTo>
                  <a:pt x="382" y="142"/>
                </a:lnTo>
                <a:lnTo>
                  <a:pt x="378" y="128"/>
                </a:lnTo>
                <a:lnTo>
                  <a:pt x="372" y="104"/>
                </a:lnTo>
                <a:lnTo>
                  <a:pt x="368" y="92"/>
                </a:lnTo>
                <a:lnTo>
                  <a:pt x="366" y="80"/>
                </a:lnTo>
                <a:lnTo>
                  <a:pt x="368" y="72"/>
                </a:lnTo>
                <a:lnTo>
                  <a:pt x="370" y="66"/>
                </a:lnTo>
                <a:lnTo>
                  <a:pt x="376" y="70"/>
                </a:lnTo>
                <a:lnTo>
                  <a:pt x="384" y="78"/>
                </a:lnTo>
                <a:lnTo>
                  <a:pt x="392" y="84"/>
                </a:lnTo>
                <a:lnTo>
                  <a:pt x="406" y="92"/>
                </a:lnTo>
                <a:lnTo>
                  <a:pt x="412" y="100"/>
                </a:lnTo>
                <a:lnTo>
                  <a:pt x="424" y="104"/>
                </a:lnTo>
                <a:lnTo>
                  <a:pt x="438" y="104"/>
                </a:lnTo>
                <a:lnTo>
                  <a:pt x="452" y="104"/>
                </a:lnTo>
                <a:lnTo>
                  <a:pt x="468" y="100"/>
                </a:lnTo>
                <a:lnTo>
                  <a:pt x="484" y="84"/>
                </a:lnTo>
                <a:lnTo>
                  <a:pt x="482" y="64"/>
                </a:lnTo>
                <a:lnTo>
                  <a:pt x="478" y="50"/>
                </a:lnTo>
                <a:lnTo>
                  <a:pt x="474" y="40"/>
                </a:lnTo>
                <a:lnTo>
                  <a:pt x="472" y="30"/>
                </a:lnTo>
                <a:lnTo>
                  <a:pt x="482" y="18"/>
                </a:lnTo>
                <a:lnTo>
                  <a:pt x="494" y="8"/>
                </a:lnTo>
                <a:lnTo>
                  <a:pt x="502" y="2"/>
                </a:lnTo>
                <a:lnTo>
                  <a:pt x="508" y="0"/>
                </a:lnTo>
                <a:lnTo>
                  <a:pt x="516" y="0"/>
                </a:lnTo>
                <a:lnTo>
                  <a:pt x="526" y="4"/>
                </a:lnTo>
                <a:lnTo>
                  <a:pt x="530" y="16"/>
                </a:lnTo>
                <a:lnTo>
                  <a:pt x="536" y="26"/>
                </a:lnTo>
                <a:lnTo>
                  <a:pt x="546" y="36"/>
                </a:lnTo>
                <a:lnTo>
                  <a:pt x="562" y="50"/>
                </a:lnTo>
                <a:lnTo>
                  <a:pt x="588" y="60"/>
                </a:lnTo>
                <a:lnTo>
                  <a:pt x="598" y="72"/>
                </a:lnTo>
                <a:lnTo>
                  <a:pt x="612" y="84"/>
                </a:lnTo>
                <a:lnTo>
                  <a:pt x="628" y="98"/>
                </a:lnTo>
                <a:lnTo>
                  <a:pt x="636" y="106"/>
                </a:lnTo>
                <a:lnTo>
                  <a:pt x="642" y="118"/>
                </a:lnTo>
                <a:lnTo>
                  <a:pt x="650" y="138"/>
                </a:lnTo>
                <a:lnTo>
                  <a:pt x="656" y="150"/>
                </a:lnTo>
                <a:lnTo>
                  <a:pt x="666" y="164"/>
                </a:lnTo>
                <a:lnTo>
                  <a:pt x="678" y="176"/>
                </a:lnTo>
                <a:lnTo>
                  <a:pt x="686" y="182"/>
                </a:lnTo>
                <a:lnTo>
                  <a:pt x="694" y="184"/>
                </a:lnTo>
                <a:lnTo>
                  <a:pt x="764" y="184"/>
                </a:lnTo>
                <a:lnTo>
                  <a:pt x="774" y="178"/>
                </a:lnTo>
                <a:lnTo>
                  <a:pt x="786" y="172"/>
                </a:lnTo>
                <a:lnTo>
                  <a:pt x="798" y="168"/>
                </a:lnTo>
                <a:lnTo>
                  <a:pt x="812" y="168"/>
                </a:lnTo>
                <a:lnTo>
                  <a:pt x="858" y="184"/>
                </a:lnTo>
                <a:lnTo>
                  <a:pt x="900" y="184"/>
                </a:lnTo>
                <a:lnTo>
                  <a:pt x="920" y="202"/>
                </a:lnTo>
                <a:lnTo>
                  <a:pt x="932" y="208"/>
                </a:lnTo>
                <a:lnTo>
                  <a:pt x="952" y="210"/>
                </a:lnTo>
                <a:lnTo>
                  <a:pt x="972" y="228"/>
                </a:lnTo>
                <a:lnTo>
                  <a:pt x="972" y="278"/>
                </a:lnTo>
                <a:lnTo>
                  <a:pt x="958" y="296"/>
                </a:lnTo>
                <a:lnTo>
                  <a:pt x="946" y="316"/>
                </a:lnTo>
                <a:lnTo>
                  <a:pt x="938" y="336"/>
                </a:lnTo>
                <a:lnTo>
                  <a:pt x="930" y="358"/>
                </a:lnTo>
                <a:lnTo>
                  <a:pt x="908" y="388"/>
                </a:lnTo>
                <a:lnTo>
                  <a:pt x="880" y="418"/>
                </a:lnTo>
                <a:lnTo>
                  <a:pt x="866" y="422"/>
                </a:lnTo>
                <a:lnTo>
                  <a:pt x="856" y="422"/>
                </a:lnTo>
                <a:lnTo>
                  <a:pt x="846" y="420"/>
                </a:lnTo>
                <a:lnTo>
                  <a:pt x="840" y="418"/>
                </a:lnTo>
                <a:lnTo>
                  <a:pt x="828" y="406"/>
                </a:lnTo>
                <a:lnTo>
                  <a:pt x="812" y="394"/>
                </a:lnTo>
                <a:lnTo>
                  <a:pt x="806" y="388"/>
                </a:lnTo>
                <a:lnTo>
                  <a:pt x="800" y="382"/>
                </a:lnTo>
                <a:lnTo>
                  <a:pt x="788" y="376"/>
                </a:lnTo>
                <a:lnTo>
                  <a:pt x="778" y="374"/>
                </a:lnTo>
                <a:lnTo>
                  <a:pt x="768" y="374"/>
                </a:lnTo>
                <a:lnTo>
                  <a:pt x="764" y="382"/>
                </a:lnTo>
                <a:lnTo>
                  <a:pt x="764" y="422"/>
                </a:lnTo>
                <a:lnTo>
                  <a:pt x="768" y="434"/>
                </a:lnTo>
                <a:lnTo>
                  <a:pt x="772" y="446"/>
                </a:lnTo>
                <a:lnTo>
                  <a:pt x="772" y="460"/>
                </a:lnTo>
                <a:lnTo>
                  <a:pt x="772" y="478"/>
                </a:lnTo>
                <a:lnTo>
                  <a:pt x="770" y="492"/>
                </a:lnTo>
                <a:lnTo>
                  <a:pt x="766" y="510"/>
                </a:lnTo>
                <a:lnTo>
                  <a:pt x="766" y="528"/>
                </a:lnTo>
                <a:lnTo>
                  <a:pt x="768" y="548"/>
                </a:lnTo>
                <a:lnTo>
                  <a:pt x="784" y="564"/>
                </a:lnTo>
                <a:lnTo>
                  <a:pt x="790" y="568"/>
                </a:lnTo>
                <a:lnTo>
                  <a:pt x="796" y="574"/>
                </a:lnTo>
                <a:lnTo>
                  <a:pt x="802" y="582"/>
                </a:lnTo>
                <a:lnTo>
                  <a:pt x="808" y="592"/>
                </a:lnTo>
                <a:lnTo>
                  <a:pt x="810" y="602"/>
                </a:lnTo>
                <a:lnTo>
                  <a:pt x="810" y="612"/>
                </a:lnTo>
                <a:lnTo>
                  <a:pt x="808" y="622"/>
                </a:lnTo>
                <a:lnTo>
                  <a:pt x="800" y="632"/>
                </a:lnTo>
                <a:lnTo>
                  <a:pt x="786" y="640"/>
                </a:lnTo>
                <a:lnTo>
                  <a:pt x="780" y="646"/>
                </a:lnTo>
                <a:lnTo>
                  <a:pt x="778" y="650"/>
                </a:lnTo>
                <a:lnTo>
                  <a:pt x="776" y="656"/>
                </a:lnTo>
                <a:lnTo>
                  <a:pt x="776" y="674"/>
                </a:lnTo>
                <a:lnTo>
                  <a:pt x="782" y="680"/>
                </a:lnTo>
                <a:lnTo>
                  <a:pt x="788" y="686"/>
                </a:lnTo>
                <a:lnTo>
                  <a:pt x="806" y="694"/>
                </a:lnTo>
                <a:lnTo>
                  <a:pt x="828" y="702"/>
                </a:lnTo>
                <a:lnTo>
                  <a:pt x="840" y="710"/>
                </a:lnTo>
                <a:lnTo>
                  <a:pt x="850" y="718"/>
                </a:lnTo>
                <a:lnTo>
                  <a:pt x="848" y="740"/>
                </a:lnTo>
                <a:lnTo>
                  <a:pt x="846" y="752"/>
                </a:lnTo>
                <a:lnTo>
                  <a:pt x="842" y="756"/>
                </a:lnTo>
                <a:lnTo>
                  <a:pt x="840" y="762"/>
                </a:lnTo>
                <a:lnTo>
                  <a:pt x="818" y="760"/>
                </a:lnTo>
                <a:lnTo>
                  <a:pt x="796" y="758"/>
                </a:lnTo>
                <a:lnTo>
                  <a:pt x="778" y="754"/>
                </a:lnTo>
                <a:lnTo>
                  <a:pt x="764" y="748"/>
                </a:lnTo>
                <a:lnTo>
                  <a:pt x="762" y="734"/>
                </a:lnTo>
                <a:lnTo>
                  <a:pt x="760" y="722"/>
                </a:lnTo>
                <a:lnTo>
                  <a:pt x="756" y="712"/>
                </a:lnTo>
                <a:lnTo>
                  <a:pt x="752" y="702"/>
                </a:lnTo>
                <a:lnTo>
                  <a:pt x="744" y="704"/>
                </a:lnTo>
                <a:lnTo>
                  <a:pt x="736" y="704"/>
                </a:lnTo>
                <a:lnTo>
                  <a:pt x="726" y="710"/>
                </a:lnTo>
                <a:lnTo>
                  <a:pt x="716" y="718"/>
                </a:lnTo>
                <a:lnTo>
                  <a:pt x="706" y="724"/>
                </a:lnTo>
                <a:lnTo>
                  <a:pt x="680" y="724"/>
                </a:lnTo>
                <a:lnTo>
                  <a:pt x="670" y="716"/>
                </a:lnTo>
                <a:lnTo>
                  <a:pt x="662" y="706"/>
                </a:lnTo>
                <a:lnTo>
                  <a:pt x="656" y="698"/>
                </a:lnTo>
                <a:lnTo>
                  <a:pt x="652" y="688"/>
                </a:lnTo>
                <a:lnTo>
                  <a:pt x="646" y="668"/>
                </a:lnTo>
                <a:lnTo>
                  <a:pt x="642" y="652"/>
                </a:lnTo>
                <a:lnTo>
                  <a:pt x="630" y="636"/>
                </a:lnTo>
                <a:lnTo>
                  <a:pt x="604" y="636"/>
                </a:lnTo>
                <a:lnTo>
                  <a:pt x="594" y="636"/>
                </a:lnTo>
                <a:lnTo>
                  <a:pt x="588" y="638"/>
                </a:lnTo>
                <a:lnTo>
                  <a:pt x="582" y="642"/>
                </a:lnTo>
                <a:lnTo>
                  <a:pt x="578" y="648"/>
                </a:lnTo>
                <a:lnTo>
                  <a:pt x="574" y="658"/>
                </a:lnTo>
                <a:lnTo>
                  <a:pt x="572" y="670"/>
                </a:lnTo>
                <a:lnTo>
                  <a:pt x="564" y="676"/>
                </a:lnTo>
                <a:lnTo>
                  <a:pt x="556" y="680"/>
                </a:lnTo>
                <a:lnTo>
                  <a:pt x="550" y="682"/>
                </a:lnTo>
                <a:lnTo>
                  <a:pt x="542" y="686"/>
                </a:lnTo>
                <a:lnTo>
                  <a:pt x="542" y="704"/>
                </a:lnTo>
                <a:lnTo>
                  <a:pt x="550" y="712"/>
                </a:lnTo>
                <a:lnTo>
                  <a:pt x="558" y="726"/>
                </a:lnTo>
                <a:lnTo>
                  <a:pt x="562" y="732"/>
                </a:lnTo>
                <a:lnTo>
                  <a:pt x="564" y="740"/>
                </a:lnTo>
                <a:lnTo>
                  <a:pt x="564" y="748"/>
                </a:lnTo>
                <a:lnTo>
                  <a:pt x="562" y="758"/>
                </a:lnTo>
                <a:lnTo>
                  <a:pt x="558" y="766"/>
                </a:lnTo>
                <a:lnTo>
                  <a:pt x="552" y="772"/>
                </a:lnTo>
                <a:lnTo>
                  <a:pt x="536" y="782"/>
                </a:lnTo>
                <a:lnTo>
                  <a:pt x="508" y="800"/>
                </a:lnTo>
                <a:lnTo>
                  <a:pt x="500" y="810"/>
                </a:lnTo>
                <a:lnTo>
                  <a:pt x="500" y="850"/>
                </a:lnTo>
                <a:lnTo>
                  <a:pt x="504" y="856"/>
                </a:lnTo>
                <a:lnTo>
                  <a:pt x="508" y="860"/>
                </a:lnTo>
                <a:lnTo>
                  <a:pt x="518" y="866"/>
                </a:lnTo>
                <a:lnTo>
                  <a:pt x="522" y="870"/>
                </a:lnTo>
                <a:lnTo>
                  <a:pt x="526" y="878"/>
                </a:lnTo>
                <a:lnTo>
                  <a:pt x="528" y="888"/>
                </a:lnTo>
                <a:lnTo>
                  <a:pt x="530" y="902"/>
                </a:lnTo>
                <a:lnTo>
                  <a:pt x="522" y="918"/>
                </a:lnTo>
                <a:lnTo>
                  <a:pt x="510" y="924"/>
                </a:lnTo>
                <a:lnTo>
                  <a:pt x="498" y="930"/>
                </a:lnTo>
                <a:lnTo>
                  <a:pt x="432" y="956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defTabSz="914377">
              <a:defRPr/>
            </a:pPr>
            <a:endParaRPr lang="zh-CN" altLang="en-US" sz="1351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00" name="Freeform 10"/>
          <p:cNvSpPr>
            <a:spLocks/>
          </p:cNvSpPr>
          <p:nvPr/>
        </p:nvSpPr>
        <p:spPr bwMode="auto">
          <a:xfrm>
            <a:off x="6521451" y="3456518"/>
            <a:ext cx="975783" cy="749300"/>
          </a:xfrm>
          <a:custGeom>
            <a:avLst/>
            <a:gdLst>
              <a:gd name="T0" fmla="*/ 40 w 784"/>
              <a:gd name="T1" fmla="*/ 590 h 602"/>
              <a:gd name="T2" fmla="*/ 0 w 784"/>
              <a:gd name="T3" fmla="*/ 520 h 602"/>
              <a:gd name="T4" fmla="*/ 8 w 784"/>
              <a:gd name="T5" fmla="*/ 486 h 602"/>
              <a:gd name="T6" fmla="*/ 26 w 784"/>
              <a:gd name="T7" fmla="*/ 440 h 602"/>
              <a:gd name="T8" fmla="*/ 66 w 784"/>
              <a:gd name="T9" fmla="*/ 396 h 602"/>
              <a:gd name="T10" fmla="*/ 124 w 784"/>
              <a:gd name="T11" fmla="*/ 342 h 602"/>
              <a:gd name="T12" fmla="*/ 184 w 784"/>
              <a:gd name="T13" fmla="*/ 276 h 602"/>
              <a:gd name="T14" fmla="*/ 214 w 784"/>
              <a:gd name="T15" fmla="*/ 230 h 602"/>
              <a:gd name="T16" fmla="*/ 218 w 784"/>
              <a:gd name="T17" fmla="*/ 196 h 602"/>
              <a:gd name="T18" fmla="*/ 248 w 784"/>
              <a:gd name="T19" fmla="*/ 164 h 602"/>
              <a:gd name="T20" fmla="*/ 254 w 784"/>
              <a:gd name="T21" fmla="*/ 96 h 602"/>
              <a:gd name="T22" fmla="*/ 264 w 784"/>
              <a:gd name="T23" fmla="*/ 60 h 602"/>
              <a:gd name="T24" fmla="*/ 298 w 784"/>
              <a:gd name="T25" fmla="*/ 36 h 602"/>
              <a:gd name="T26" fmla="*/ 352 w 784"/>
              <a:gd name="T27" fmla="*/ 68 h 602"/>
              <a:gd name="T28" fmla="*/ 360 w 784"/>
              <a:gd name="T29" fmla="*/ 32 h 602"/>
              <a:gd name="T30" fmla="*/ 346 w 784"/>
              <a:gd name="T31" fmla="*/ 8 h 602"/>
              <a:gd name="T32" fmla="*/ 454 w 784"/>
              <a:gd name="T33" fmla="*/ 10 h 602"/>
              <a:gd name="T34" fmla="*/ 506 w 784"/>
              <a:gd name="T35" fmla="*/ 0 h 602"/>
              <a:gd name="T36" fmla="*/ 518 w 784"/>
              <a:gd name="T37" fmla="*/ 20 h 602"/>
              <a:gd name="T38" fmla="*/ 478 w 784"/>
              <a:gd name="T39" fmla="*/ 82 h 602"/>
              <a:gd name="T40" fmla="*/ 500 w 784"/>
              <a:gd name="T41" fmla="*/ 96 h 602"/>
              <a:gd name="T42" fmla="*/ 580 w 784"/>
              <a:gd name="T43" fmla="*/ 72 h 602"/>
              <a:gd name="T44" fmla="*/ 612 w 784"/>
              <a:gd name="T45" fmla="*/ 84 h 602"/>
              <a:gd name="T46" fmla="*/ 668 w 784"/>
              <a:gd name="T47" fmla="*/ 58 h 602"/>
              <a:gd name="T48" fmla="*/ 710 w 784"/>
              <a:gd name="T49" fmla="*/ 56 h 602"/>
              <a:gd name="T50" fmla="*/ 784 w 784"/>
              <a:gd name="T51" fmla="*/ 152 h 602"/>
              <a:gd name="T52" fmla="*/ 752 w 784"/>
              <a:gd name="T53" fmla="*/ 174 h 602"/>
              <a:gd name="T54" fmla="*/ 728 w 784"/>
              <a:gd name="T55" fmla="*/ 196 h 602"/>
              <a:gd name="T56" fmla="*/ 728 w 784"/>
              <a:gd name="T57" fmla="*/ 224 h 602"/>
              <a:gd name="T58" fmla="*/ 704 w 784"/>
              <a:gd name="T59" fmla="*/ 242 h 602"/>
              <a:gd name="T60" fmla="*/ 634 w 784"/>
              <a:gd name="T61" fmla="*/ 282 h 602"/>
              <a:gd name="T62" fmla="*/ 606 w 784"/>
              <a:gd name="T63" fmla="*/ 296 h 602"/>
              <a:gd name="T64" fmla="*/ 582 w 784"/>
              <a:gd name="T65" fmla="*/ 288 h 602"/>
              <a:gd name="T66" fmla="*/ 556 w 784"/>
              <a:gd name="T67" fmla="*/ 304 h 602"/>
              <a:gd name="T68" fmla="*/ 544 w 784"/>
              <a:gd name="T69" fmla="*/ 292 h 602"/>
              <a:gd name="T70" fmla="*/ 526 w 784"/>
              <a:gd name="T71" fmla="*/ 294 h 602"/>
              <a:gd name="T72" fmla="*/ 516 w 784"/>
              <a:gd name="T73" fmla="*/ 326 h 602"/>
              <a:gd name="T74" fmla="*/ 498 w 784"/>
              <a:gd name="T75" fmla="*/ 338 h 602"/>
              <a:gd name="T76" fmla="*/ 478 w 784"/>
              <a:gd name="T77" fmla="*/ 342 h 602"/>
              <a:gd name="T78" fmla="*/ 468 w 784"/>
              <a:gd name="T79" fmla="*/ 326 h 602"/>
              <a:gd name="T80" fmla="*/ 436 w 784"/>
              <a:gd name="T81" fmla="*/ 302 h 602"/>
              <a:gd name="T82" fmla="*/ 408 w 784"/>
              <a:gd name="T83" fmla="*/ 330 h 602"/>
              <a:gd name="T84" fmla="*/ 374 w 784"/>
              <a:gd name="T85" fmla="*/ 368 h 602"/>
              <a:gd name="T86" fmla="*/ 350 w 784"/>
              <a:gd name="T87" fmla="*/ 394 h 602"/>
              <a:gd name="T88" fmla="*/ 306 w 784"/>
              <a:gd name="T89" fmla="*/ 418 h 602"/>
              <a:gd name="T90" fmla="*/ 270 w 784"/>
              <a:gd name="T91" fmla="*/ 422 h 602"/>
              <a:gd name="T92" fmla="*/ 256 w 784"/>
              <a:gd name="T93" fmla="*/ 438 h 602"/>
              <a:gd name="T94" fmla="*/ 218 w 784"/>
              <a:gd name="T95" fmla="*/ 432 h 602"/>
              <a:gd name="T96" fmla="*/ 140 w 784"/>
              <a:gd name="T97" fmla="*/ 462 h 602"/>
              <a:gd name="T98" fmla="*/ 92 w 784"/>
              <a:gd name="T99" fmla="*/ 474 h 602"/>
              <a:gd name="T100" fmla="*/ 76 w 784"/>
              <a:gd name="T101" fmla="*/ 510 h 602"/>
              <a:gd name="T102" fmla="*/ 52 w 784"/>
              <a:gd name="T103" fmla="*/ 542 h 602"/>
              <a:gd name="T104" fmla="*/ 78 w 784"/>
              <a:gd name="T105" fmla="*/ 566 h 602"/>
              <a:gd name="T106" fmla="*/ 86 w 784"/>
              <a:gd name="T107" fmla="*/ 590 h 602"/>
              <a:gd name="T108" fmla="*/ 54 w 784"/>
              <a:gd name="T109" fmla="*/ 602 h 60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84" h="602">
                <a:moveTo>
                  <a:pt x="54" y="602"/>
                </a:moveTo>
                <a:lnTo>
                  <a:pt x="54" y="602"/>
                </a:lnTo>
                <a:lnTo>
                  <a:pt x="46" y="596"/>
                </a:lnTo>
                <a:lnTo>
                  <a:pt x="40" y="590"/>
                </a:lnTo>
                <a:lnTo>
                  <a:pt x="34" y="580"/>
                </a:lnTo>
                <a:lnTo>
                  <a:pt x="28" y="558"/>
                </a:lnTo>
                <a:lnTo>
                  <a:pt x="0" y="520"/>
                </a:lnTo>
                <a:lnTo>
                  <a:pt x="0" y="502"/>
                </a:lnTo>
                <a:lnTo>
                  <a:pt x="2" y="492"/>
                </a:lnTo>
                <a:lnTo>
                  <a:pt x="8" y="486"/>
                </a:lnTo>
                <a:lnTo>
                  <a:pt x="18" y="478"/>
                </a:lnTo>
                <a:lnTo>
                  <a:pt x="22" y="450"/>
                </a:lnTo>
                <a:lnTo>
                  <a:pt x="26" y="440"/>
                </a:lnTo>
                <a:lnTo>
                  <a:pt x="30" y="430"/>
                </a:lnTo>
                <a:lnTo>
                  <a:pt x="36" y="422"/>
                </a:lnTo>
                <a:lnTo>
                  <a:pt x="44" y="414"/>
                </a:lnTo>
                <a:lnTo>
                  <a:pt x="66" y="396"/>
                </a:lnTo>
                <a:lnTo>
                  <a:pt x="94" y="366"/>
                </a:lnTo>
                <a:lnTo>
                  <a:pt x="108" y="354"/>
                </a:lnTo>
                <a:lnTo>
                  <a:pt x="124" y="342"/>
                </a:lnTo>
                <a:lnTo>
                  <a:pt x="154" y="306"/>
                </a:lnTo>
                <a:lnTo>
                  <a:pt x="184" y="276"/>
                </a:lnTo>
                <a:lnTo>
                  <a:pt x="196" y="266"/>
                </a:lnTo>
                <a:lnTo>
                  <a:pt x="204" y="256"/>
                </a:lnTo>
                <a:lnTo>
                  <a:pt x="210" y="244"/>
                </a:lnTo>
                <a:lnTo>
                  <a:pt x="214" y="230"/>
                </a:lnTo>
                <a:lnTo>
                  <a:pt x="214" y="214"/>
                </a:lnTo>
                <a:lnTo>
                  <a:pt x="216" y="204"/>
                </a:lnTo>
                <a:lnTo>
                  <a:pt x="218" y="196"/>
                </a:lnTo>
                <a:lnTo>
                  <a:pt x="222" y="190"/>
                </a:lnTo>
                <a:lnTo>
                  <a:pt x="232" y="180"/>
                </a:lnTo>
                <a:lnTo>
                  <a:pt x="240" y="174"/>
                </a:lnTo>
                <a:lnTo>
                  <a:pt x="248" y="164"/>
                </a:lnTo>
                <a:lnTo>
                  <a:pt x="244" y="106"/>
                </a:lnTo>
                <a:lnTo>
                  <a:pt x="254" y="96"/>
                </a:lnTo>
                <a:lnTo>
                  <a:pt x="260" y="84"/>
                </a:lnTo>
                <a:lnTo>
                  <a:pt x="262" y="72"/>
                </a:lnTo>
                <a:lnTo>
                  <a:pt x="264" y="60"/>
                </a:lnTo>
                <a:lnTo>
                  <a:pt x="278" y="36"/>
                </a:lnTo>
                <a:lnTo>
                  <a:pt x="298" y="36"/>
                </a:lnTo>
                <a:lnTo>
                  <a:pt x="332" y="68"/>
                </a:lnTo>
                <a:lnTo>
                  <a:pt x="352" y="68"/>
                </a:lnTo>
                <a:lnTo>
                  <a:pt x="354" y="64"/>
                </a:lnTo>
                <a:lnTo>
                  <a:pt x="356" y="60"/>
                </a:lnTo>
                <a:lnTo>
                  <a:pt x="358" y="48"/>
                </a:lnTo>
                <a:lnTo>
                  <a:pt x="360" y="32"/>
                </a:lnTo>
                <a:lnTo>
                  <a:pt x="340" y="10"/>
                </a:lnTo>
                <a:lnTo>
                  <a:pt x="346" y="8"/>
                </a:lnTo>
                <a:lnTo>
                  <a:pt x="442" y="8"/>
                </a:lnTo>
                <a:lnTo>
                  <a:pt x="454" y="10"/>
                </a:lnTo>
                <a:lnTo>
                  <a:pt x="472" y="10"/>
                </a:lnTo>
                <a:lnTo>
                  <a:pt x="490" y="8"/>
                </a:lnTo>
                <a:lnTo>
                  <a:pt x="500" y="4"/>
                </a:lnTo>
                <a:lnTo>
                  <a:pt x="506" y="0"/>
                </a:lnTo>
                <a:lnTo>
                  <a:pt x="518" y="0"/>
                </a:lnTo>
                <a:lnTo>
                  <a:pt x="518" y="20"/>
                </a:lnTo>
                <a:lnTo>
                  <a:pt x="476" y="68"/>
                </a:lnTo>
                <a:lnTo>
                  <a:pt x="478" y="82"/>
                </a:lnTo>
                <a:lnTo>
                  <a:pt x="482" y="88"/>
                </a:lnTo>
                <a:lnTo>
                  <a:pt x="486" y="92"/>
                </a:lnTo>
                <a:lnTo>
                  <a:pt x="492" y="94"/>
                </a:lnTo>
                <a:lnTo>
                  <a:pt x="500" y="96"/>
                </a:lnTo>
                <a:lnTo>
                  <a:pt x="524" y="98"/>
                </a:lnTo>
                <a:lnTo>
                  <a:pt x="580" y="72"/>
                </a:lnTo>
                <a:lnTo>
                  <a:pt x="600" y="72"/>
                </a:lnTo>
                <a:lnTo>
                  <a:pt x="612" y="84"/>
                </a:lnTo>
                <a:lnTo>
                  <a:pt x="624" y="82"/>
                </a:lnTo>
                <a:lnTo>
                  <a:pt x="634" y="78"/>
                </a:lnTo>
                <a:lnTo>
                  <a:pt x="656" y="64"/>
                </a:lnTo>
                <a:lnTo>
                  <a:pt x="668" y="58"/>
                </a:lnTo>
                <a:lnTo>
                  <a:pt x="680" y="54"/>
                </a:lnTo>
                <a:lnTo>
                  <a:pt x="694" y="52"/>
                </a:lnTo>
                <a:lnTo>
                  <a:pt x="710" y="56"/>
                </a:lnTo>
                <a:lnTo>
                  <a:pt x="740" y="92"/>
                </a:lnTo>
                <a:lnTo>
                  <a:pt x="784" y="152"/>
                </a:lnTo>
                <a:lnTo>
                  <a:pt x="784" y="168"/>
                </a:lnTo>
                <a:lnTo>
                  <a:pt x="764" y="170"/>
                </a:lnTo>
                <a:lnTo>
                  <a:pt x="752" y="174"/>
                </a:lnTo>
                <a:lnTo>
                  <a:pt x="746" y="180"/>
                </a:lnTo>
                <a:lnTo>
                  <a:pt x="740" y="186"/>
                </a:lnTo>
                <a:lnTo>
                  <a:pt x="728" y="196"/>
                </a:lnTo>
                <a:lnTo>
                  <a:pt x="724" y="200"/>
                </a:lnTo>
                <a:lnTo>
                  <a:pt x="722" y="208"/>
                </a:lnTo>
                <a:lnTo>
                  <a:pt x="722" y="214"/>
                </a:lnTo>
                <a:lnTo>
                  <a:pt x="728" y="224"/>
                </a:lnTo>
                <a:lnTo>
                  <a:pt x="728" y="230"/>
                </a:lnTo>
                <a:lnTo>
                  <a:pt x="704" y="242"/>
                </a:lnTo>
                <a:lnTo>
                  <a:pt x="680" y="256"/>
                </a:lnTo>
                <a:lnTo>
                  <a:pt x="656" y="270"/>
                </a:lnTo>
                <a:lnTo>
                  <a:pt x="634" y="282"/>
                </a:lnTo>
                <a:lnTo>
                  <a:pt x="618" y="298"/>
                </a:lnTo>
                <a:lnTo>
                  <a:pt x="612" y="298"/>
                </a:lnTo>
                <a:lnTo>
                  <a:pt x="606" y="296"/>
                </a:lnTo>
                <a:lnTo>
                  <a:pt x="602" y="292"/>
                </a:lnTo>
                <a:lnTo>
                  <a:pt x="600" y="288"/>
                </a:lnTo>
                <a:lnTo>
                  <a:pt x="582" y="288"/>
                </a:lnTo>
                <a:lnTo>
                  <a:pt x="570" y="304"/>
                </a:lnTo>
                <a:lnTo>
                  <a:pt x="556" y="304"/>
                </a:lnTo>
                <a:lnTo>
                  <a:pt x="552" y="298"/>
                </a:lnTo>
                <a:lnTo>
                  <a:pt x="548" y="294"/>
                </a:lnTo>
                <a:lnTo>
                  <a:pt x="544" y="292"/>
                </a:lnTo>
                <a:lnTo>
                  <a:pt x="540" y="292"/>
                </a:lnTo>
                <a:lnTo>
                  <a:pt x="534" y="292"/>
                </a:lnTo>
                <a:lnTo>
                  <a:pt x="526" y="294"/>
                </a:lnTo>
                <a:lnTo>
                  <a:pt x="526" y="318"/>
                </a:lnTo>
                <a:lnTo>
                  <a:pt x="520" y="322"/>
                </a:lnTo>
                <a:lnTo>
                  <a:pt x="516" y="326"/>
                </a:lnTo>
                <a:lnTo>
                  <a:pt x="508" y="328"/>
                </a:lnTo>
                <a:lnTo>
                  <a:pt x="504" y="328"/>
                </a:lnTo>
                <a:lnTo>
                  <a:pt x="500" y="332"/>
                </a:lnTo>
                <a:lnTo>
                  <a:pt x="498" y="338"/>
                </a:lnTo>
                <a:lnTo>
                  <a:pt x="494" y="346"/>
                </a:lnTo>
                <a:lnTo>
                  <a:pt x="482" y="344"/>
                </a:lnTo>
                <a:lnTo>
                  <a:pt x="478" y="342"/>
                </a:lnTo>
                <a:lnTo>
                  <a:pt x="476" y="340"/>
                </a:lnTo>
                <a:lnTo>
                  <a:pt x="472" y="334"/>
                </a:lnTo>
                <a:lnTo>
                  <a:pt x="468" y="326"/>
                </a:lnTo>
                <a:lnTo>
                  <a:pt x="462" y="326"/>
                </a:lnTo>
                <a:lnTo>
                  <a:pt x="436" y="302"/>
                </a:lnTo>
                <a:lnTo>
                  <a:pt x="420" y="302"/>
                </a:lnTo>
                <a:lnTo>
                  <a:pt x="414" y="314"/>
                </a:lnTo>
                <a:lnTo>
                  <a:pt x="408" y="330"/>
                </a:lnTo>
                <a:lnTo>
                  <a:pt x="388" y="362"/>
                </a:lnTo>
                <a:lnTo>
                  <a:pt x="374" y="368"/>
                </a:lnTo>
                <a:lnTo>
                  <a:pt x="366" y="374"/>
                </a:lnTo>
                <a:lnTo>
                  <a:pt x="358" y="382"/>
                </a:lnTo>
                <a:lnTo>
                  <a:pt x="350" y="394"/>
                </a:lnTo>
                <a:lnTo>
                  <a:pt x="338" y="396"/>
                </a:lnTo>
                <a:lnTo>
                  <a:pt x="328" y="398"/>
                </a:lnTo>
                <a:lnTo>
                  <a:pt x="306" y="418"/>
                </a:lnTo>
                <a:lnTo>
                  <a:pt x="290" y="418"/>
                </a:lnTo>
                <a:lnTo>
                  <a:pt x="278" y="420"/>
                </a:lnTo>
                <a:lnTo>
                  <a:pt x="270" y="422"/>
                </a:lnTo>
                <a:lnTo>
                  <a:pt x="262" y="426"/>
                </a:lnTo>
                <a:lnTo>
                  <a:pt x="256" y="438"/>
                </a:lnTo>
                <a:lnTo>
                  <a:pt x="244" y="438"/>
                </a:lnTo>
                <a:lnTo>
                  <a:pt x="228" y="432"/>
                </a:lnTo>
                <a:lnTo>
                  <a:pt x="218" y="432"/>
                </a:lnTo>
                <a:lnTo>
                  <a:pt x="210" y="436"/>
                </a:lnTo>
                <a:lnTo>
                  <a:pt x="198" y="440"/>
                </a:lnTo>
                <a:lnTo>
                  <a:pt x="140" y="462"/>
                </a:lnTo>
                <a:lnTo>
                  <a:pt x="120" y="464"/>
                </a:lnTo>
                <a:lnTo>
                  <a:pt x="104" y="466"/>
                </a:lnTo>
                <a:lnTo>
                  <a:pt x="92" y="474"/>
                </a:lnTo>
                <a:lnTo>
                  <a:pt x="78" y="486"/>
                </a:lnTo>
                <a:lnTo>
                  <a:pt x="76" y="510"/>
                </a:lnTo>
                <a:lnTo>
                  <a:pt x="64" y="514"/>
                </a:lnTo>
                <a:lnTo>
                  <a:pt x="56" y="520"/>
                </a:lnTo>
                <a:lnTo>
                  <a:pt x="52" y="528"/>
                </a:lnTo>
                <a:lnTo>
                  <a:pt x="52" y="542"/>
                </a:lnTo>
                <a:lnTo>
                  <a:pt x="60" y="548"/>
                </a:lnTo>
                <a:lnTo>
                  <a:pt x="72" y="558"/>
                </a:lnTo>
                <a:lnTo>
                  <a:pt x="78" y="566"/>
                </a:lnTo>
                <a:lnTo>
                  <a:pt x="82" y="572"/>
                </a:lnTo>
                <a:lnTo>
                  <a:pt x="86" y="580"/>
                </a:lnTo>
                <a:lnTo>
                  <a:pt x="86" y="590"/>
                </a:lnTo>
                <a:lnTo>
                  <a:pt x="78" y="594"/>
                </a:lnTo>
                <a:lnTo>
                  <a:pt x="68" y="598"/>
                </a:lnTo>
                <a:lnTo>
                  <a:pt x="54" y="602"/>
                </a:lnTo>
                <a:close/>
              </a:path>
            </a:pathLst>
          </a:cu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defTabSz="914377">
              <a:defRPr/>
            </a:pPr>
            <a:endParaRPr lang="zh-CN" altLang="en-US" sz="1351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grpSp>
        <p:nvGrpSpPr>
          <p:cNvPr id="101" name="组合 100"/>
          <p:cNvGrpSpPr>
            <a:grpSpLocks/>
          </p:cNvGrpSpPr>
          <p:nvPr/>
        </p:nvGrpSpPr>
        <p:grpSpPr bwMode="auto">
          <a:xfrm>
            <a:off x="6627285" y="1128184"/>
            <a:ext cx="4582583" cy="1703100"/>
            <a:chOff x="5545416" y="1067783"/>
            <a:chExt cx="3437717" cy="1277109"/>
          </a:xfrm>
        </p:grpSpPr>
        <p:sp>
          <p:nvSpPr>
            <p:cNvPr id="102" name="文本框 101"/>
            <p:cNvSpPr txBox="1"/>
            <p:nvPr/>
          </p:nvSpPr>
          <p:spPr>
            <a:xfrm>
              <a:off x="5553355" y="1067783"/>
              <a:ext cx="1190895" cy="27440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4377">
                <a:defRPr/>
              </a:pPr>
              <a:r>
                <a:rPr lang="zh-CN" altLang="en-US" sz="2667" b="1" baseline="-30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  <p:sp>
          <p:nvSpPr>
            <p:cNvPr id="103" name="文本框 102"/>
            <p:cNvSpPr txBox="1"/>
            <p:nvPr/>
          </p:nvSpPr>
          <p:spPr>
            <a:xfrm>
              <a:off x="5545416" y="1370944"/>
              <a:ext cx="3437717" cy="97394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2261">
                <a:lnSpc>
                  <a:spcPct val="14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您的内容打在这里，或者通过复制您的文本后，在此框中选择粘贴，并选择只保留文字。您的内容打在这里，或者通过复制您的文本后，在此框中选择粘贴，并选择只保留文字，您的内容打在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</p:grpSp>
      <p:sp>
        <p:nvSpPr>
          <p:cNvPr id="104" name="文本框 103"/>
          <p:cNvSpPr txBox="1"/>
          <p:nvPr/>
        </p:nvSpPr>
        <p:spPr>
          <a:xfrm>
            <a:off x="8796867" y="3452284"/>
            <a:ext cx="2675467" cy="6955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912261">
              <a:lnSpc>
                <a:spcPct val="14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您的内容打在这里，或者通过复制您的文本后，在此框中选</a:t>
            </a:r>
            <a:endParaRPr lang="zh-CN" altLang="en-US" sz="1333" dirty="0">
              <a:solidFill>
                <a:prstClr val="white"/>
              </a:solidFill>
              <a:latin typeface="华康少女文字W5(P)"/>
              <a:ea typeface="华康少女文字W5(P)"/>
              <a:sym typeface="Arial" pitchFamily="34" charset="0"/>
            </a:endParaRPr>
          </a:p>
        </p:txBody>
      </p:sp>
      <p:sp>
        <p:nvSpPr>
          <p:cNvPr id="105" name="文本框 104"/>
          <p:cNvSpPr txBox="1"/>
          <p:nvPr/>
        </p:nvSpPr>
        <p:spPr>
          <a:xfrm>
            <a:off x="8796867" y="4637617"/>
            <a:ext cx="2675467" cy="6955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912261">
              <a:lnSpc>
                <a:spcPct val="140000"/>
              </a:lnSpc>
              <a:defRPr/>
            </a:pPr>
            <a:r>
              <a:rPr lang="zh-CN" altLang="en-US" sz="14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您的内容打在这里，或者通过复制您的文本后，在此框中选</a:t>
            </a:r>
            <a:endParaRPr lang="zh-CN" altLang="en-US" sz="1333" dirty="0">
              <a:solidFill>
                <a:prstClr val="white"/>
              </a:solidFill>
              <a:latin typeface="华康少女文字W5(P)"/>
              <a:ea typeface="华康少女文字W5(P)"/>
              <a:sym typeface="Arial" pitchFamily="34" charset="0"/>
            </a:endParaRPr>
          </a:p>
        </p:txBody>
      </p:sp>
      <p:grpSp>
        <p:nvGrpSpPr>
          <p:cNvPr id="73738" name="组合 49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7374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7374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7374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73739" name="文本框 53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766216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6666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400"/>
                            </p:stCondLst>
                            <p:childTnLst>
                              <p:par>
                                <p:cTn id="10" presetID="2" presetClass="entr" presetSubtype="2" decel="6666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4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4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21" dur="250" fill="hold"/>
                                        <p:tgtEl>
                                          <p:spTgt spid="10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3" dur="250" fill="hold"/>
                                        <p:tgtEl>
                                          <p:spTgt spid="100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1" dur="250" fill="hold"/>
                                        <p:tgtEl>
                                          <p:spTgt spid="9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6" presetClass="emp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43" dur="250" fill="hold"/>
                                        <p:tgtEl>
                                          <p:spTgt spid="99"/>
                                        </p:tgtEl>
                                      </p:cBhvr>
                                      <p:by x="91000" y="91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/>
      <p:bldP spid="10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/>
          <p:cNvGrpSpPr>
            <a:grpSpLocks/>
          </p:cNvGrpSpPr>
          <p:nvPr/>
        </p:nvGrpSpPr>
        <p:grpSpPr bwMode="auto">
          <a:xfrm>
            <a:off x="317501" y="395818"/>
            <a:ext cx="1818217" cy="632883"/>
            <a:chOff x="184527" y="297451"/>
            <a:chExt cx="1363137" cy="473415"/>
          </a:xfrm>
        </p:grpSpPr>
        <p:pic>
          <p:nvPicPr>
            <p:cNvPr id="14345" name="图片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4527" y="297451"/>
              <a:ext cx="422017" cy="473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文本框 2"/>
            <p:cNvSpPr txBox="1"/>
            <p:nvPr/>
          </p:nvSpPr>
          <p:spPr>
            <a:xfrm>
              <a:off x="539990" y="376617"/>
              <a:ext cx="1007674" cy="34533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914377">
                <a:defRPr/>
              </a:pPr>
              <a:r>
                <a:rPr lang="zh-CN" altLang="en-US" sz="2400" dirty="0">
                  <a:solidFill>
                    <a:prstClr val="white">
                      <a:lumMod val="95000"/>
                    </a:prstClr>
                  </a:solidFill>
                  <a:latin typeface="Nexa Light"/>
                  <a:ea typeface="华康少女文字W5(P)"/>
                </a:rPr>
                <a:t>目录页</a:t>
              </a: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539990" y="745533"/>
              <a:ext cx="863267" cy="0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B4B515AA-E56E-489B-9298-06A48F52765B}"/>
              </a:ext>
            </a:extLst>
          </p:cNvPr>
          <p:cNvGrpSpPr/>
          <p:nvPr/>
        </p:nvGrpSpPr>
        <p:grpSpPr>
          <a:xfrm>
            <a:off x="4744990" y="1382286"/>
            <a:ext cx="2728686" cy="2323713"/>
            <a:chOff x="4731657" y="1382286"/>
            <a:chExt cx="2728686" cy="2323713"/>
          </a:xfrm>
        </p:grpSpPr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2E2FDA3E-DFCB-4873-A2A7-06A64D4926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1657" y="1902854"/>
              <a:ext cx="2728686" cy="1526146"/>
            </a:xfrm>
            <a:prstGeom prst="rect">
              <a:avLst/>
            </a:prstGeom>
          </p:spPr>
        </p:pic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FF6F0DAE-5A28-4503-891F-FDA3F9497B4B}"/>
                </a:ext>
              </a:extLst>
            </p:cNvPr>
            <p:cNvSpPr txBox="1"/>
            <p:nvPr/>
          </p:nvSpPr>
          <p:spPr>
            <a:xfrm>
              <a:off x="4829495" y="1382286"/>
              <a:ext cx="2630848" cy="23237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4500" b="1" spc="600" dirty="0">
                  <a:solidFill>
                    <a:schemeClr val="bg1"/>
                  </a:solidFill>
                  <a:latin typeface="方正平和简体" panose="03000509000000000000" pitchFamily="65" charset="-122"/>
                  <a:ea typeface="方正平和简体" panose="03000509000000000000" pitchFamily="65" charset="-122"/>
                  <a:cs typeface="Arial" panose="020B0604020202020204" pitchFamily="34" charset="0"/>
                </a:rPr>
                <a:t>01</a:t>
              </a:r>
              <a:endParaRPr lang="zh-CN" altLang="en-US" sz="14500" b="1" spc="6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endParaRPr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9846E8D1-8DA0-46DA-B103-EFA680BF85B4}"/>
              </a:ext>
            </a:extLst>
          </p:cNvPr>
          <p:cNvSpPr txBox="1"/>
          <p:nvPr/>
        </p:nvSpPr>
        <p:spPr>
          <a:xfrm>
            <a:off x="2810994" y="3783056"/>
            <a:ext cx="6596678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50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</a:rPr>
              <a:t>新学期教学内容的制定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23F387FB-28C2-4466-B8C0-7C4273A19DF4}"/>
              </a:ext>
            </a:extLst>
          </p:cNvPr>
          <p:cNvSpPr txBox="1"/>
          <p:nvPr/>
        </p:nvSpPr>
        <p:spPr>
          <a:xfrm>
            <a:off x="2812889" y="4721887"/>
            <a:ext cx="65928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here, Please add a caption here, Please add a caption here, </a:t>
            </a:r>
          </a:p>
          <a:p>
            <a:pPr algn="ctr"/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Please add a caption here , Please add a caption here , Please add a caption here </a:t>
            </a:r>
            <a:r>
              <a:rPr lang="en-US" altLang="zh-CN" sz="1000" dirty="0" err="1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here</a:t>
            </a:r>
            <a:r>
              <a:rPr lang="en-US" altLang="zh-CN" sz="1000" dirty="0">
                <a:solidFill>
                  <a:schemeClr val="bg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 , Please add a caption here , Please add a caption here ……</a:t>
            </a:r>
          </a:p>
        </p:txBody>
      </p:sp>
    </p:spTree>
    <p:extLst>
      <p:ext uri="{BB962C8B-B14F-4D97-AF65-F5344CB8AC3E}">
        <p14:creationId xmlns:p14="http://schemas.microsoft.com/office/powerpoint/2010/main" val="114522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9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>
            <a:grpSpLocks/>
          </p:cNvGrpSpPr>
          <p:nvPr/>
        </p:nvGrpSpPr>
        <p:grpSpPr bwMode="auto">
          <a:xfrm>
            <a:off x="764118" y="2038351"/>
            <a:ext cx="2440516" cy="734483"/>
            <a:chOff x="533400" y="1528997"/>
            <a:chExt cx="1829490" cy="550887"/>
          </a:xfrm>
        </p:grpSpPr>
        <p:sp>
          <p:nvSpPr>
            <p:cNvPr id="7" name="五边形 6"/>
            <p:cNvSpPr/>
            <p:nvPr/>
          </p:nvSpPr>
          <p:spPr>
            <a:xfrm>
              <a:off x="533400" y="1528997"/>
              <a:ext cx="1829490" cy="550887"/>
            </a:xfrm>
            <a:prstGeom prst="homePlate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Nexa Light"/>
                <a:ea typeface="华康少女文字W5(P)"/>
              </a:endParaRPr>
            </a:p>
          </p:txBody>
        </p:sp>
        <p:sp>
          <p:nvSpPr>
            <p:cNvPr id="75812" name="文本框 17"/>
            <p:cNvSpPr txBox="1">
              <a:spLocks noChangeArrowheads="1"/>
            </p:cNvSpPr>
            <p:nvPr/>
          </p:nvSpPr>
          <p:spPr bwMode="auto">
            <a:xfrm>
              <a:off x="861747" y="1648179"/>
              <a:ext cx="1081321" cy="3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>
                  <a:solidFill>
                    <a:prstClr val="white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步骤一</a:t>
              </a:r>
            </a:p>
          </p:txBody>
        </p:sp>
      </p:grpSp>
      <p:grpSp>
        <p:nvGrpSpPr>
          <p:cNvPr id="9" name="组合 8"/>
          <p:cNvGrpSpPr>
            <a:grpSpLocks/>
          </p:cNvGrpSpPr>
          <p:nvPr/>
        </p:nvGrpSpPr>
        <p:grpSpPr bwMode="auto">
          <a:xfrm>
            <a:off x="3098801" y="2038351"/>
            <a:ext cx="2188633" cy="734483"/>
            <a:chOff x="2283957" y="1528997"/>
            <a:chExt cx="1640420" cy="550887"/>
          </a:xfrm>
        </p:grpSpPr>
        <p:sp>
          <p:nvSpPr>
            <p:cNvPr id="11" name="任意多边形 10"/>
            <p:cNvSpPr/>
            <p:nvPr/>
          </p:nvSpPr>
          <p:spPr>
            <a:xfrm>
              <a:off x="2283957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srgbClr val="06417E"/>
                </a:solidFill>
                <a:latin typeface="Nexa Light"/>
                <a:ea typeface="华康少女文字W5(P)"/>
              </a:endParaRPr>
            </a:p>
          </p:txBody>
        </p:sp>
        <p:sp>
          <p:nvSpPr>
            <p:cNvPr id="75810" name="文本框 18"/>
            <p:cNvSpPr txBox="1">
              <a:spLocks noChangeArrowheads="1"/>
            </p:cNvSpPr>
            <p:nvPr/>
          </p:nvSpPr>
          <p:spPr bwMode="auto">
            <a:xfrm>
              <a:off x="2720597" y="1652040"/>
              <a:ext cx="945919" cy="3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>
                  <a:solidFill>
                    <a:prstClr val="white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步骤二</a:t>
              </a:r>
            </a:p>
          </p:txBody>
        </p:sp>
      </p:grpSp>
      <p:grpSp>
        <p:nvGrpSpPr>
          <p:cNvPr id="10" name="组合 9"/>
          <p:cNvGrpSpPr>
            <a:grpSpLocks/>
          </p:cNvGrpSpPr>
          <p:nvPr/>
        </p:nvGrpSpPr>
        <p:grpSpPr bwMode="auto">
          <a:xfrm>
            <a:off x="5101167" y="2038351"/>
            <a:ext cx="2186517" cy="734483"/>
            <a:chOff x="3785566" y="1528997"/>
            <a:chExt cx="1640420" cy="550887"/>
          </a:xfrm>
        </p:grpSpPr>
        <p:sp>
          <p:nvSpPr>
            <p:cNvPr id="13" name="任意多边形 12"/>
            <p:cNvSpPr/>
            <p:nvPr/>
          </p:nvSpPr>
          <p:spPr>
            <a:xfrm>
              <a:off x="3785566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Nexa Light"/>
                <a:ea typeface="华康少女文字W5(P)"/>
              </a:endParaRPr>
            </a:p>
          </p:txBody>
        </p:sp>
        <p:sp>
          <p:nvSpPr>
            <p:cNvPr id="75808" name="文本框 19"/>
            <p:cNvSpPr txBox="1">
              <a:spLocks noChangeArrowheads="1"/>
            </p:cNvSpPr>
            <p:nvPr/>
          </p:nvSpPr>
          <p:spPr bwMode="auto">
            <a:xfrm>
              <a:off x="4265266" y="1652040"/>
              <a:ext cx="945834" cy="3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>
                  <a:solidFill>
                    <a:prstClr val="white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步骤三</a:t>
              </a:r>
            </a:p>
          </p:txBody>
        </p:sp>
      </p:grpSp>
      <p:grpSp>
        <p:nvGrpSpPr>
          <p:cNvPr id="12" name="组合 11"/>
          <p:cNvGrpSpPr>
            <a:grpSpLocks/>
          </p:cNvGrpSpPr>
          <p:nvPr/>
        </p:nvGrpSpPr>
        <p:grpSpPr bwMode="auto">
          <a:xfrm>
            <a:off x="7120467" y="2038351"/>
            <a:ext cx="2186517" cy="734483"/>
            <a:chOff x="5299151" y="1528997"/>
            <a:chExt cx="1640420" cy="550887"/>
          </a:xfrm>
        </p:grpSpPr>
        <p:sp>
          <p:nvSpPr>
            <p:cNvPr id="14" name="任意多边形 13"/>
            <p:cNvSpPr/>
            <p:nvPr/>
          </p:nvSpPr>
          <p:spPr>
            <a:xfrm>
              <a:off x="5299151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Nexa Light"/>
                <a:ea typeface="华康少女文字W5(P)"/>
              </a:endParaRPr>
            </a:p>
          </p:txBody>
        </p:sp>
        <p:sp>
          <p:nvSpPr>
            <p:cNvPr id="75806" name="文本框 20"/>
            <p:cNvSpPr txBox="1">
              <a:spLocks noChangeArrowheads="1"/>
            </p:cNvSpPr>
            <p:nvPr/>
          </p:nvSpPr>
          <p:spPr bwMode="auto">
            <a:xfrm>
              <a:off x="5735042" y="1652040"/>
              <a:ext cx="934676" cy="3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>
                  <a:solidFill>
                    <a:prstClr val="white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步骤四</a:t>
              </a:r>
            </a:p>
          </p:txBody>
        </p:sp>
      </p:grpSp>
      <p:grpSp>
        <p:nvGrpSpPr>
          <p:cNvPr id="16" name="组合 15"/>
          <p:cNvGrpSpPr>
            <a:grpSpLocks/>
          </p:cNvGrpSpPr>
          <p:nvPr/>
        </p:nvGrpSpPr>
        <p:grpSpPr bwMode="auto">
          <a:xfrm>
            <a:off x="9088968" y="2038351"/>
            <a:ext cx="2188633" cy="734483"/>
            <a:chOff x="6776809" y="1528997"/>
            <a:chExt cx="1640420" cy="550887"/>
          </a:xfrm>
        </p:grpSpPr>
        <p:sp>
          <p:nvSpPr>
            <p:cNvPr id="15" name="任意多边形 14"/>
            <p:cNvSpPr/>
            <p:nvPr/>
          </p:nvSpPr>
          <p:spPr>
            <a:xfrm>
              <a:off x="6776809" y="1528997"/>
              <a:ext cx="1640420" cy="550887"/>
            </a:xfrm>
            <a:custGeom>
              <a:avLst/>
              <a:gdLst>
                <a:gd name="connsiteX0" fmla="*/ 0 w 2008682"/>
                <a:gd name="connsiteY0" fmla="*/ 0 h 674557"/>
                <a:gd name="connsiteX1" fmla="*/ 1671404 w 2008682"/>
                <a:gd name="connsiteY1" fmla="*/ 0 h 674557"/>
                <a:gd name="connsiteX2" fmla="*/ 2008682 w 2008682"/>
                <a:gd name="connsiteY2" fmla="*/ 337279 h 674557"/>
                <a:gd name="connsiteX3" fmla="*/ 1671404 w 2008682"/>
                <a:gd name="connsiteY3" fmla="*/ 674557 h 674557"/>
                <a:gd name="connsiteX4" fmla="*/ 137114 w 2008682"/>
                <a:gd name="connsiteY4" fmla="*/ 674557 h 674557"/>
                <a:gd name="connsiteX5" fmla="*/ 468146 w 2008682"/>
                <a:gd name="connsiteY5" fmla="*/ 343525 h 674557"/>
                <a:gd name="connsiteX6" fmla="*/ 130868 w 2008682"/>
                <a:gd name="connsiteY6" fmla="*/ 6246 h 674557"/>
                <a:gd name="connsiteX7" fmla="*/ 0 w 2008682"/>
                <a:gd name="connsiteY7" fmla="*/ 6246 h 674557"/>
                <a:gd name="connsiteX8" fmla="*/ 0 w 2008682"/>
                <a:gd name="connsiteY8" fmla="*/ 0 h 67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08682" h="674557">
                  <a:moveTo>
                    <a:pt x="0" y="0"/>
                  </a:moveTo>
                  <a:lnTo>
                    <a:pt x="1671404" y="0"/>
                  </a:lnTo>
                  <a:lnTo>
                    <a:pt x="2008682" y="337279"/>
                  </a:lnTo>
                  <a:lnTo>
                    <a:pt x="1671404" y="674557"/>
                  </a:lnTo>
                  <a:lnTo>
                    <a:pt x="137114" y="674557"/>
                  </a:lnTo>
                  <a:lnTo>
                    <a:pt x="468146" y="343525"/>
                  </a:lnTo>
                  <a:lnTo>
                    <a:pt x="130868" y="6246"/>
                  </a:lnTo>
                  <a:lnTo>
                    <a:pt x="0" y="6246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40" tIns="45720" rIns="91440" bIns="45720" anchor="ctr"/>
            <a:lstStyle/>
            <a:p>
              <a:pPr algn="ctr" defTabSz="914377">
                <a:defRPr/>
              </a:pPr>
              <a:endParaRPr lang="zh-CN" altLang="en-US" sz="1351">
                <a:solidFill>
                  <a:prstClr val="white"/>
                </a:solidFill>
                <a:latin typeface="Nexa Light"/>
                <a:ea typeface="华康少女文字W5(P)"/>
              </a:endParaRPr>
            </a:p>
          </p:txBody>
        </p:sp>
        <p:sp>
          <p:nvSpPr>
            <p:cNvPr id="75804" name="文本框 21"/>
            <p:cNvSpPr txBox="1">
              <a:spLocks noChangeArrowheads="1"/>
            </p:cNvSpPr>
            <p:nvPr/>
          </p:nvSpPr>
          <p:spPr bwMode="auto">
            <a:xfrm>
              <a:off x="7242600" y="1652040"/>
              <a:ext cx="921400" cy="346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defTabSz="914377" fontAlgn="base">
                <a:spcBef>
                  <a:spcPct val="0"/>
                </a:spcBef>
                <a:spcAft>
                  <a:spcPct val="0"/>
                </a:spcAft>
              </a:pPr>
              <a:r>
                <a:rPr lang="zh-CN" altLang="en-US" sz="2400">
                  <a:solidFill>
                    <a:prstClr val="white"/>
                  </a:solidFill>
                  <a:latin typeface="Segoe UI Semilight" panose="020B0402040204020203" pitchFamily="34" charset="0"/>
                  <a:cs typeface="Segoe UI Semilight" panose="020B0402040204020203" pitchFamily="34" charset="0"/>
                </a:rPr>
                <a:t>步骤五</a:t>
              </a:r>
            </a:p>
          </p:txBody>
        </p:sp>
      </p:grpSp>
      <p:grpSp>
        <p:nvGrpSpPr>
          <p:cNvPr id="41" name="组合 40"/>
          <p:cNvGrpSpPr>
            <a:grpSpLocks/>
          </p:cNvGrpSpPr>
          <p:nvPr/>
        </p:nvGrpSpPr>
        <p:grpSpPr bwMode="auto">
          <a:xfrm>
            <a:off x="764118" y="3141134"/>
            <a:ext cx="2025649" cy="2048944"/>
            <a:chOff x="1034229" y="1255861"/>
            <a:chExt cx="1789697" cy="1536070"/>
          </a:xfrm>
        </p:grpSpPr>
        <p:sp>
          <p:nvSpPr>
            <p:cNvPr id="42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280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912261">
                <a:lnSpc>
                  <a:spcPct val="15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  <p:sp>
          <p:nvSpPr>
            <p:cNvPr id="43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284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763"/>
              <a:lvl2pPr marL="742950" indent="-285750" defTabSz="512763"/>
              <a:lvl3pPr marL="1143000" indent="-228600" defTabSz="512763"/>
              <a:lvl4pPr marL="1600200" indent="-228600" defTabSz="512763"/>
              <a:lvl5pPr marL="2057400" indent="-228600" defTabSz="512763"/>
              <a:lvl6pPr marL="2514600" indent="-228600" defTabSz="512763"/>
              <a:lvl7pPr marL="2971800" indent="-228600" defTabSz="512763"/>
              <a:lvl8pPr marL="3429000" indent="-228600" defTabSz="512763"/>
              <a:lvl9pPr marL="3886200" indent="-228600" defTabSz="512763"/>
            </a:lstStyle>
            <a:p>
              <a:pPr algn="ctr" defTabSz="68366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</p:grpSp>
      <p:grpSp>
        <p:nvGrpSpPr>
          <p:cNvPr id="44" name="组合 43"/>
          <p:cNvGrpSpPr>
            <a:grpSpLocks/>
          </p:cNvGrpSpPr>
          <p:nvPr/>
        </p:nvGrpSpPr>
        <p:grpSpPr bwMode="auto">
          <a:xfrm>
            <a:off x="3003552" y="3141134"/>
            <a:ext cx="2025649" cy="2048944"/>
            <a:chOff x="1034229" y="1255861"/>
            <a:chExt cx="1789697" cy="1536070"/>
          </a:xfrm>
        </p:grpSpPr>
        <p:sp>
          <p:nvSpPr>
            <p:cNvPr id="45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280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912261">
                <a:lnSpc>
                  <a:spcPct val="15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  <p:sp>
          <p:nvSpPr>
            <p:cNvPr id="46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284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763"/>
              <a:lvl2pPr marL="742950" indent="-285750" defTabSz="512763"/>
              <a:lvl3pPr marL="1143000" indent="-228600" defTabSz="512763"/>
              <a:lvl4pPr marL="1600200" indent="-228600" defTabSz="512763"/>
              <a:lvl5pPr marL="2057400" indent="-228600" defTabSz="512763"/>
              <a:lvl6pPr marL="2514600" indent="-228600" defTabSz="512763"/>
              <a:lvl7pPr marL="2971800" indent="-228600" defTabSz="512763"/>
              <a:lvl8pPr marL="3429000" indent="-228600" defTabSz="512763"/>
              <a:lvl9pPr marL="3886200" indent="-228600" defTabSz="512763"/>
            </a:lstStyle>
            <a:p>
              <a:pPr algn="ctr" defTabSz="68366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</p:grpSp>
      <p:grpSp>
        <p:nvGrpSpPr>
          <p:cNvPr id="47" name="组合 46"/>
          <p:cNvGrpSpPr>
            <a:grpSpLocks/>
          </p:cNvGrpSpPr>
          <p:nvPr/>
        </p:nvGrpSpPr>
        <p:grpSpPr bwMode="auto">
          <a:xfrm>
            <a:off x="5264152" y="3141134"/>
            <a:ext cx="2025649" cy="2048944"/>
            <a:chOff x="1034229" y="1255861"/>
            <a:chExt cx="1789697" cy="1536070"/>
          </a:xfrm>
        </p:grpSpPr>
        <p:sp>
          <p:nvSpPr>
            <p:cNvPr id="48" name="矩形 13"/>
            <p:cNvSpPr>
              <a:spLocks noChangeArrowheads="1"/>
            </p:cNvSpPr>
            <p:nvPr/>
          </p:nvSpPr>
          <p:spPr bwMode="auto">
            <a:xfrm>
              <a:off x="1034229" y="1511343"/>
              <a:ext cx="1789697" cy="1280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912261">
                <a:lnSpc>
                  <a:spcPct val="15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  <p:sp>
          <p:nvSpPr>
            <p:cNvPr id="49" name="文本框 83"/>
            <p:cNvSpPr txBox="1">
              <a:spLocks noChangeArrowheads="1"/>
            </p:cNvSpPr>
            <p:nvPr/>
          </p:nvSpPr>
          <p:spPr bwMode="auto">
            <a:xfrm>
              <a:off x="1260512" y="1255861"/>
              <a:ext cx="1357702" cy="284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763"/>
              <a:lvl2pPr marL="742950" indent="-285750" defTabSz="512763"/>
              <a:lvl3pPr marL="1143000" indent="-228600" defTabSz="512763"/>
              <a:lvl4pPr marL="1600200" indent="-228600" defTabSz="512763"/>
              <a:lvl5pPr marL="2057400" indent="-228600" defTabSz="512763"/>
              <a:lvl6pPr marL="2514600" indent="-228600" defTabSz="512763"/>
              <a:lvl7pPr marL="2971800" indent="-228600" defTabSz="512763"/>
              <a:lvl8pPr marL="3429000" indent="-228600" defTabSz="512763"/>
              <a:lvl9pPr marL="3886200" indent="-228600" defTabSz="512763"/>
            </a:lstStyle>
            <a:p>
              <a:pPr algn="ctr" defTabSz="68366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</p:grpSp>
      <p:grpSp>
        <p:nvGrpSpPr>
          <p:cNvPr id="50" name="组合 49"/>
          <p:cNvGrpSpPr>
            <a:grpSpLocks/>
          </p:cNvGrpSpPr>
          <p:nvPr/>
        </p:nvGrpSpPr>
        <p:grpSpPr bwMode="auto">
          <a:xfrm>
            <a:off x="7270751" y="3164417"/>
            <a:ext cx="2023533" cy="2048943"/>
            <a:chOff x="1034229" y="1255861"/>
            <a:chExt cx="1789697" cy="1537634"/>
          </a:xfrm>
        </p:grpSpPr>
        <p:sp>
          <p:nvSpPr>
            <p:cNvPr id="51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2818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912261">
                <a:lnSpc>
                  <a:spcPct val="15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  <p:sp>
          <p:nvSpPr>
            <p:cNvPr id="52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284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763"/>
              <a:lvl2pPr marL="742950" indent="-285750" defTabSz="512763"/>
              <a:lvl3pPr marL="1143000" indent="-228600" defTabSz="512763"/>
              <a:lvl4pPr marL="1600200" indent="-228600" defTabSz="512763"/>
              <a:lvl5pPr marL="2057400" indent="-228600" defTabSz="512763"/>
              <a:lvl6pPr marL="2514600" indent="-228600" defTabSz="512763"/>
              <a:lvl7pPr marL="2971800" indent="-228600" defTabSz="512763"/>
              <a:lvl8pPr marL="3429000" indent="-228600" defTabSz="512763"/>
              <a:lvl9pPr marL="3886200" indent="-228600" defTabSz="512763"/>
            </a:lstStyle>
            <a:p>
              <a:pPr algn="ctr" defTabSz="68366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</p:grpSp>
      <p:grpSp>
        <p:nvGrpSpPr>
          <p:cNvPr id="53" name="组合 52"/>
          <p:cNvGrpSpPr>
            <a:grpSpLocks/>
          </p:cNvGrpSpPr>
          <p:nvPr/>
        </p:nvGrpSpPr>
        <p:grpSpPr bwMode="auto">
          <a:xfrm>
            <a:off x="9171518" y="3164417"/>
            <a:ext cx="2023533" cy="2048943"/>
            <a:chOff x="1034229" y="1255861"/>
            <a:chExt cx="1789697" cy="1537634"/>
          </a:xfrm>
        </p:grpSpPr>
        <p:sp>
          <p:nvSpPr>
            <p:cNvPr id="54" name="矩形 13"/>
            <p:cNvSpPr>
              <a:spLocks noChangeArrowheads="1"/>
            </p:cNvSpPr>
            <p:nvPr/>
          </p:nvSpPr>
          <p:spPr bwMode="auto">
            <a:xfrm>
              <a:off x="1034229" y="1511602"/>
              <a:ext cx="1789697" cy="12818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defTabSz="912261">
                <a:lnSpc>
                  <a:spcPct val="150000"/>
                </a:lnSpc>
                <a:defRPr/>
              </a:pPr>
              <a:r>
                <a:rPr lang="zh-CN" altLang="en-US" sz="1400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您的内容打在这里，或者通过复制您的文本后，在此框中选择粘贴，并选择只保留文字。您的内容打在这里</a:t>
              </a:r>
              <a:endParaRPr lang="zh-CN" altLang="en-US" sz="1333" dirty="0">
                <a:solidFill>
                  <a:prstClr val="white"/>
                </a:solidFill>
                <a:latin typeface="华康少女文字W5(P)"/>
                <a:ea typeface="华康少女文字W5(P)"/>
                <a:sym typeface="Arial" pitchFamily="34" charset="0"/>
              </a:endParaRPr>
            </a:p>
          </p:txBody>
        </p:sp>
        <p:sp>
          <p:nvSpPr>
            <p:cNvPr id="55" name="文本框 83"/>
            <p:cNvSpPr txBox="1">
              <a:spLocks noChangeArrowheads="1"/>
            </p:cNvSpPr>
            <p:nvPr/>
          </p:nvSpPr>
          <p:spPr bwMode="auto">
            <a:xfrm>
              <a:off x="1258877" y="1255861"/>
              <a:ext cx="1359121" cy="2849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defTabSz="512763"/>
              <a:lvl2pPr marL="742950" indent="-285750" defTabSz="512763"/>
              <a:lvl3pPr marL="1143000" indent="-228600" defTabSz="512763"/>
              <a:lvl4pPr marL="1600200" indent="-228600" defTabSz="512763"/>
              <a:lvl5pPr marL="2057400" indent="-228600" defTabSz="512763"/>
              <a:lvl6pPr marL="2514600" indent="-228600" defTabSz="512763"/>
              <a:lvl7pPr marL="2971800" indent="-228600" defTabSz="512763"/>
              <a:lvl8pPr marL="3429000" indent="-228600" defTabSz="512763"/>
              <a:lvl9pPr marL="3886200" indent="-228600" defTabSz="512763"/>
            </a:lstStyle>
            <a:p>
              <a:pPr algn="ctr" defTabSz="683667">
                <a:defRPr/>
              </a:pPr>
              <a:r>
                <a:rPr lang="zh-CN" altLang="en-US" sz="1867" b="1" dirty="0">
                  <a:solidFill>
                    <a:prstClr val="white"/>
                  </a:solidFill>
                  <a:latin typeface="华康少女文字W5(P)"/>
                  <a:ea typeface="华康少女文字W5(P)"/>
                </a:rPr>
                <a:t>添加标题</a:t>
              </a:r>
            </a:p>
          </p:txBody>
        </p:sp>
      </p:grpSp>
      <p:grpSp>
        <p:nvGrpSpPr>
          <p:cNvPr id="75788" name="组合 33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75790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75791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75792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75789" name="文本框 37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1139588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>
            <a:extLst>
              <a:ext uri="{FF2B5EF4-FFF2-40B4-BE49-F238E27FC236}">
                <a16:creationId xmlns:a16="http://schemas.microsoft.com/office/drawing/2014/main" id="{0DE24CC1-4DDC-422F-9DB4-85F239A524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7957" y="4949370"/>
            <a:ext cx="5876086" cy="1879508"/>
          </a:xfrm>
          <a:prstGeom prst="rect">
            <a:avLst/>
          </a:prstGeom>
        </p:spPr>
      </p:pic>
      <p:sp>
        <p:nvSpPr>
          <p:cNvPr id="38" name="文本框 37">
            <a:extLst>
              <a:ext uri="{FF2B5EF4-FFF2-40B4-BE49-F238E27FC236}">
                <a16:creationId xmlns:a16="http://schemas.microsoft.com/office/drawing/2014/main" id="{81F51D78-C2B6-4E38-AA22-0D0A265DF631}"/>
              </a:ext>
            </a:extLst>
          </p:cNvPr>
          <p:cNvSpPr txBox="1"/>
          <p:nvPr/>
        </p:nvSpPr>
        <p:spPr>
          <a:xfrm>
            <a:off x="3294747" y="2133600"/>
            <a:ext cx="5641288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0000" b="1" spc="600" dirty="0">
                <a:solidFill>
                  <a:schemeClr val="bg1"/>
                </a:solidFill>
                <a:latin typeface="方正平和简体" panose="03000509000000000000" pitchFamily="65" charset="-122"/>
                <a:ea typeface="方正平和简体" panose="03000509000000000000" pitchFamily="65" charset="-122"/>
                <a:cs typeface="Arial" panose="020B0604020202020204" pitchFamily="34" charset="0"/>
              </a:rPr>
              <a:t>谢谢欣赏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DCBCCA08-CE82-4100-B3A2-D744EDD7DA97}"/>
              </a:ext>
            </a:extLst>
          </p:cNvPr>
          <p:cNvSpPr txBox="1"/>
          <p:nvPr/>
        </p:nvSpPr>
        <p:spPr>
          <a:xfrm>
            <a:off x="3405086" y="3587146"/>
            <a:ext cx="53816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400" dirty="0">
                <a:solidFill>
                  <a:schemeClr val="bg1"/>
                </a:solidFill>
                <a:latin typeface="方正粗倩简体" panose="03000509000000000000" pitchFamily="65" charset="-122"/>
                <a:ea typeface="方正粗倩简体" panose="03000509000000000000" pitchFamily="65" charset="-122"/>
              </a:rPr>
              <a:t>—— THANK YOU APPRECIATE ——</a:t>
            </a:r>
          </a:p>
        </p:txBody>
      </p:sp>
    </p:spTree>
    <p:extLst>
      <p:ext uri="{BB962C8B-B14F-4D97-AF65-F5344CB8AC3E}">
        <p14:creationId xmlns:p14="http://schemas.microsoft.com/office/powerpoint/2010/main" val="1980302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300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8517" y="1509184"/>
            <a:ext cx="6121400" cy="4072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组合 3"/>
          <p:cNvGrpSpPr>
            <a:grpSpLocks/>
          </p:cNvGrpSpPr>
          <p:nvPr/>
        </p:nvGrpSpPr>
        <p:grpSpPr bwMode="auto">
          <a:xfrm flipH="1">
            <a:off x="8496301" y="2425701"/>
            <a:ext cx="1919817" cy="3155951"/>
            <a:chOff x="2105026" y="2144713"/>
            <a:chExt cx="941388" cy="1106488"/>
          </a:xfrm>
        </p:grpSpPr>
        <p:sp>
          <p:nvSpPr>
            <p:cNvPr id="16392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>
                <a:gd name="T0" fmla="*/ 3030791 w 124"/>
                <a:gd name="T1" fmla="*/ 3640137 h 108"/>
                <a:gd name="T2" fmla="*/ 4408137 w 124"/>
                <a:gd name="T3" fmla="*/ 3920067 h 108"/>
                <a:gd name="T4" fmla="*/ 5510434 w 124"/>
                <a:gd name="T5" fmla="*/ 3360208 h 108"/>
                <a:gd name="T6" fmla="*/ 7714503 w 124"/>
                <a:gd name="T7" fmla="*/ 840317 h 108"/>
                <a:gd name="T8" fmla="*/ 9919096 w 124"/>
                <a:gd name="T9" fmla="*/ 279929 h 108"/>
                <a:gd name="T10" fmla="*/ 14878382 w 124"/>
                <a:gd name="T11" fmla="*/ 279929 h 108"/>
                <a:gd name="T12" fmla="*/ 19286519 w 124"/>
                <a:gd name="T13" fmla="*/ 840317 h 108"/>
                <a:gd name="T14" fmla="*/ 23695181 w 124"/>
                <a:gd name="T15" fmla="*/ 2800350 h 108"/>
                <a:gd name="T16" fmla="*/ 27827745 w 124"/>
                <a:gd name="T17" fmla="*/ 5040313 h 108"/>
                <a:gd name="T18" fmla="*/ 30858536 w 124"/>
                <a:gd name="T19" fmla="*/ 7840662 h 108"/>
                <a:gd name="T20" fmla="*/ 33338179 w 124"/>
                <a:gd name="T21" fmla="*/ 11480800 h 108"/>
                <a:gd name="T22" fmla="*/ 34164901 w 124"/>
                <a:gd name="T23" fmla="*/ 15400867 h 108"/>
                <a:gd name="T24" fmla="*/ 34164901 w 124"/>
                <a:gd name="T25" fmla="*/ 17360900 h 108"/>
                <a:gd name="T26" fmla="*/ 33062604 w 124"/>
                <a:gd name="T27" fmla="*/ 21001567 h 108"/>
                <a:gd name="T28" fmla="*/ 30307387 w 124"/>
                <a:gd name="T29" fmla="*/ 24081317 h 108"/>
                <a:gd name="T30" fmla="*/ 26725973 w 124"/>
                <a:gd name="T31" fmla="*/ 26881667 h 108"/>
                <a:gd name="T32" fmla="*/ 22317310 w 124"/>
                <a:gd name="T33" fmla="*/ 28841700 h 108"/>
                <a:gd name="T34" fmla="*/ 17633599 w 124"/>
                <a:gd name="T35" fmla="*/ 29961946 h 108"/>
                <a:gd name="T36" fmla="*/ 12949363 w 124"/>
                <a:gd name="T37" fmla="*/ 29961946 h 108"/>
                <a:gd name="T38" fmla="*/ 8816799 w 124"/>
                <a:gd name="T39" fmla="*/ 28841700 h 108"/>
                <a:gd name="T40" fmla="*/ 4959286 w 124"/>
                <a:gd name="T41" fmla="*/ 26321808 h 108"/>
                <a:gd name="T42" fmla="*/ 3030791 w 124"/>
                <a:gd name="T43" fmla="*/ 23241529 h 108"/>
                <a:gd name="T44" fmla="*/ 551148 w 124"/>
                <a:gd name="T45" fmla="*/ 17921288 h 108"/>
                <a:gd name="T46" fmla="*/ 275574 w 124"/>
                <a:gd name="T47" fmla="*/ 12601046 h 108"/>
                <a:gd name="T48" fmla="*/ 1652920 w 124"/>
                <a:gd name="T49" fmla="*/ 6440488 h 108"/>
                <a:gd name="T50" fmla="*/ 3030791 w 124"/>
                <a:gd name="T51" fmla="*/ 3640137 h 108"/>
                <a:gd name="T52" fmla="*/ 15980154 w 124"/>
                <a:gd name="T53" fmla="*/ 24361775 h 108"/>
                <a:gd name="T54" fmla="*/ 20388816 w 124"/>
                <a:gd name="T55" fmla="*/ 23241529 h 108"/>
                <a:gd name="T56" fmla="*/ 23419607 w 124"/>
                <a:gd name="T57" fmla="*/ 21001567 h 108"/>
                <a:gd name="T58" fmla="*/ 25072527 w 124"/>
                <a:gd name="T59" fmla="*/ 17921288 h 108"/>
                <a:gd name="T60" fmla="*/ 25348102 w 124"/>
                <a:gd name="T61" fmla="*/ 14561079 h 108"/>
                <a:gd name="T62" fmla="*/ 24245805 w 124"/>
                <a:gd name="T63" fmla="*/ 11760729 h 108"/>
                <a:gd name="T64" fmla="*/ 21766162 w 124"/>
                <a:gd name="T65" fmla="*/ 8960379 h 108"/>
                <a:gd name="T66" fmla="*/ 18184747 w 124"/>
                <a:gd name="T67" fmla="*/ 7560204 h 108"/>
                <a:gd name="T68" fmla="*/ 13776085 w 124"/>
                <a:gd name="T69" fmla="*/ 7560204 h 108"/>
                <a:gd name="T70" fmla="*/ 11847591 w 124"/>
                <a:gd name="T71" fmla="*/ 8400521 h 108"/>
                <a:gd name="T72" fmla="*/ 9092374 w 124"/>
                <a:gd name="T73" fmla="*/ 10360554 h 108"/>
                <a:gd name="T74" fmla="*/ 7714503 w 124"/>
                <a:gd name="T75" fmla="*/ 12880975 h 108"/>
                <a:gd name="T76" fmla="*/ 7438929 w 124"/>
                <a:gd name="T77" fmla="*/ 15960725 h 108"/>
                <a:gd name="T78" fmla="*/ 8265651 w 124"/>
                <a:gd name="T79" fmla="*/ 18481146 h 108"/>
                <a:gd name="T80" fmla="*/ 9643522 w 124"/>
                <a:gd name="T81" fmla="*/ 21001567 h 108"/>
                <a:gd name="T82" fmla="*/ 11847591 w 124"/>
                <a:gd name="T83" fmla="*/ 22961600 h 108"/>
                <a:gd name="T84" fmla="*/ 14327234 w 124"/>
                <a:gd name="T85" fmla="*/ 24081317 h 108"/>
                <a:gd name="T86" fmla="*/ 15980154 w 124"/>
                <a:gd name="T87" fmla="*/ 24361775 h 1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6393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>
                <a:gd name="T0" fmla="*/ 18761085 w 1779"/>
                <a:gd name="T1" fmla="*/ 560595187 h 2091"/>
                <a:gd name="T2" fmla="*/ 117887283 w 1779"/>
                <a:gd name="T3" fmla="*/ 458108786 h 2091"/>
                <a:gd name="T4" fmla="*/ 17641368 w 1779"/>
                <a:gd name="T5" fmla="*/ 178650981 h 2091"/>
                <a:gd name="T6" fmla="*/ 294858702 w 1779"/>
                <a:gd name="T7" fmla="*/ 6160561 h 2091"/>
                <a:gd name="T8" fmla="*/ 497311097 w 1779"/>
                <a:gd name="T9" fmla="*/ 150649585 h 2091"/>
                <a:gd name="T10" fmla="*/ 385024517 w 1779"/>
                <a:gd name="T11" fmla="*/ 251455880 h 2091"/>
                <a:gd name="T12" fmla="*/ 231294640 w 1779"/>
                <a:gd name="T13" fmla="*/ 213093396 h 2091"/>
                <a:gd name="T14" fmla="*/ 81204901 w 1779"/>
                <a:gd name="T15" fmla="*/ 268536859 h 2091"/>
                <a:gd name="T16" fmla="*/ 214213660 w 1779"/>
                <a:gd name="T17" fmla="*/ 483590289 h 2091"/>
                <a:gd name="T18" fmla="*/ 178651524 w 1779"/>
                <a:gd name="T19" fmla="*/ 276097596 h 2091"/>
                <a:gd name="T20" fmla="*/ 268816809 w 1779"/>
                <a:gd name="T21" fmla="*/ 331260600 h 2091"/>
                <a:gd name="T22" fmla="*/ 337141258 w 1779"/>
                <a:gd name="T23" fmla="*/ 288698118 h 2091"/>
                <a:gd name="T24" fmla="*/ 344981925 w 1779"/>
                <a:gd name="T25" fmla="*/ 365423086 h 2091"/>
                <a:gd name="T26" fmla="*/ 7280279 w 1779"/>
                <a:gd name="T27" fmla="*/ 213933713 h 2091"/>
                <a:gd name="T28" fmla="*/ 30521820 w 1779"/>
                <a:gd name="T29" fmla="*/ 182291649 h 2091"/>
                <a:gd name="T30" fmla="*/ 278897440 w 1779"/>
                <a:gd name="T31" fmla="*/ 18761083 h 2091"/>
                <a:gd name="T32" fmla="*/ 395385077 w 1779"/>
                <a:gd name="T33" fmla="*/ 72524441 h 2091"/>
                <a:gd name="T34" fmla="*/ 242495516 w 1779"/>
                <a:gd name="T35" fmla="*/ 182011191 h 2091"/>
                <a:gd name="T36" fmla="*/ 474070085 w 1779"/>
                <a:gd name="T37" fmla="*/ 121247484 h 2091"/>
                <a:gd name="T38" fmla="*/ 257336003 w 1779"/>
                <a:gd name="T39" fmla="*/ 92965630 h 2091"/>
                <a:gd name="T40" fmla="*/ 57123572 w 1779"/>
                <a:gd name="T41" fmla="*/ 179771227 h 2091"/>
                <a:gd name="T42" fmla="*/ 263776494 w 1779"/>
                <a:gd name="T43" fmla="*/ 108367032 h 2091"/>
                <a:gd name="T44" fmla="*/ 117327425 w 1779"/>
                <a:gd name="T45" fmla="*/ 157649934 h 2091"/>
                <a:gd name="T46" fmla="*/ 486390679 w 1779"/>
                <a:gd name="T47" fmla="*/ 157370004 h 2091"/>
                <a:gd name="T48" fmla="*/ 246695514 w 1779"/>
                <a:gd name="T49" fmla="*/ 133568606 h 2091"/>
                <a:gd name="T50" fmla="*/ 95765988 w 1779"/>
                <a:gd name="T51" fmla="*/ 204972801 h 2091"/>
                <a:gd name="T52" fmla="*/ 386704622 w 1779"/>
                <a:gd name="T53" fmla="*/ 140008567 h 2091"/>
                <a:gd name="T54" fmla="*/ 370743359 w 1779"/>
                <a:gd name="T55" fmla="*/ 193491996 h 2091"/>
                <a:gd name="T56" fmla="*/ 336301470 w 1779"/>
                <a:gd name="T57" fmla="*/ 187051505 h 2091"/>
                <a:gd name="T58" fmla="*/ 414426091 w 1779"/>
                <a:gd name="T59" fmla="*/ 223733884 h 2091"/>
                <a:gd name="T60" fmla="*/ 388384727 w 1779"/>
                <a:gd name="T61" fmla="*/ 189291998 h 2091"/>
                <a:gd name="T62" fmla="*/ 239695165 w 1779"/>
                <a:gd name="T63" fmla="*/ 250055705 h 2091"/>
                <a:gd name="T64" fmla="*/ 168010506 w 1779"/>
                <a:gd name="T65" fmla="*/ 451388366 h 2091"/>
                <a:gd name="T66" fmla="*/ 53763362 w 1779"/>
                <a:gd name="T67" fmla="*/ 240815392 h 2091"/>
                <a:gd name="T68" fmla="*/ 29961962 w 1779"/>
                <a:gd name="T69" fmla="*/ 260416264 h 2091"/>
                <a:gd name="T70" fmla="*/ 117327425 w 1779"/>
                <a:gd name="T71" fmla="*/ 423946829 h 2091"/>
                <a:gd name="T72" fmla="*/ 43402802 w 1779"/>
                <a:gd name="T73" fmla="*/ 244175602 h 2091"/>
                <a:gd name="T74" fmla="*/ 199932502 w 1779"/>
                <a:gd name="T75" fmla="*/ 256776124 h 2091"/>
                <a:gd name="T76" fmla="*/ 267136704 w 1779"/>
                <a:gd name="T77" fmla="*/ 396785221 h 2091"/>
                <a:gd name="T78" fmla="*/ 257616462 w 1779"/>
                <a:gd name="T79" fmla="*/ 374943328 h 2091"/>
                <a:gd name="T80" fmla="*/ 248935478 w 1779"/>
                <a:gd name="T81" fmla="*/ 344981898 h 2091"/>
                <a:gd name="T82" fmla="*/ 230734781 w 1779"/>
                <a:gd name="T83" fmla="*/ 332660775 h 2091"/>
                <a:gd name="T84" fmla="*/ 227654500 w 1779"/>
                <a:gd name="T85" fmla="*/ 305779097 h 2091"/>
                <a:gd name="T86" fmla="*/ 208333027 w 1779"/>
                <a:gd name="T87" fmla="*/ 294858679 h 2091"/>
                <a:gd name="T88" fmla="*/ 343301820 w 1779"/>
                <a:gd name="T89" fmla="*/ 294578750 h 2091"/>
                <a:gd name="T90" fmla="*/ 297938983 w 1779"/>
                <a:gd name="T91" fmla="*/ 319219936 h 2091"/>
                <a:gd name="T92" fmla="*/ 346101642 w 1779"/>
                <a:gd name="T93" fmla="*/ 306059026 h 2091"/>
                <a:gd name="T94" fmla="*/ 294858702 w 1779"/>
                <a:gd name="T95" fmla="*/ 399585043 h 2091"/>
                <a:gd name="T96" fmla="*/ 296538808 w 1779"/>
                <a:gd name="T97" fmla="*/ 360662700 h 2091"/>
                <a:gd name="T98" fmla="*/ 320900066 w 1779"/>
                <a:gd name="T99" fmla="*/ 346381544 h 2091"/>
                <a:gd name="T100" fmla="*/ 329300592 w 1779"/>
                <a:gd name="T101" fmla="*/ 416386092 h 2091"/>
                <a:gd name="T102" fmla="*/ 327340557 w 1779"/>
                <a:gd name="T103" fmla="*/ 445788193 h 2091"/>
                <a:gd name="T104" fmla="*/ 245015409 w 1779"/>
                <a:gd name="T105" fmla="*/ 456708611 h 2091"/>
                <a:gd name="T106" fmla="*/ 273297266 w 1779"/>
                <a:gd name="T107" fmla="*/ 450548579 h 2091"/>
                <a:gd name="T108" fmla="*/ 302418911 w 1779"/>
                <a:gd name="T109" fmla="*/ 464829206 h 2091"/>
                <a:gd name="T110" fmla="*/ 323140559 w 1779"/>
                <a:gd name="T111" fmla="*/ 484990465 h 2091"/>
                <a:gd name="T112" fmla="*/ 108926900 w 1779"/>
                <a:gd name="T113" fmla="*/ 470429379 h 2091"/>
                <a:gd name="T114" fmla="*/ 170810857 w 1779"/>
                <a:gd name="T115" fmla="*/ 476869870 h 2091"/>
                <a:gd name="T116" fmla="*/ 101646621 w 1779"/>
                <a:gd name="T117" fmla="*/ 486670570 h 2091"/>
                <a:gd name="T118" fmla="*/ 63843992 w 1779"/>
                <a:gd name="T119" fmla="*/ 502351373 h 2091"/>
                <a:gd name="T120" fmla="*/ 193212082 w 1779"/>
                <a:gd name="T121" fmla="*/ 577116307 h 2091"/>
                <a:gd name="T122" fmla="*/ 178931453 w 1779"/>
                <a:gd name="T123" fmla="*/ 517192388 h 20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6394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>
                <a:gd name="T0" fmla="*/ 9520967 w 45"/>
                <a:gd name="T1" fmla="*/ 279929 h 48"/>
                <a:gd name="T2" fmla="*/ 9520967 w 45"/>
                <a:gd name="T3" fmla="*/ 279929 h 48"/>
                <a:gd name="T4" fmla="*/ 11201106 w 45"/>
                <a:gd name="T5" fmla="*/ 1960033 h 48"/>
                <a:gd name="T6" fmla="*/ 12041440 w 45"/>
                <a:gd name="T7" fmla="*/ 3920067 h 48"/>
                <a:gd name="T8" fmla="*/ 12601310 w 45"/>
                <a:gd name="T9" fmla="*/ 5320242 h 48"/>
                <a:gd name="T10" fmla="*/ 12601310 w 45"/>
                <a:gd name="T11" fmla="*/ 7000346 h 48"/>
                <a:gd name="T12" fmla="*/ 12041440 w 45"/>
                <a:gd name="T13" fmla="*/ 8680450 h 48"/>
                <a:gd name="T14" fmla="*/ 11481041 w 45"/>
                <a:gd name="T15" fmla="*/ 9800696 h 48"/>
                <a:gd name="T16" fmla="*/ 10641236 w 45"/>
                <a:gd name="T17" fmla="*/ 10920942 h 48"/>
                <a:gd name="T18" fmla="*/ 9241032 w 45"/>
                <a:gd name="T19" fmla="*/ 12040658 h 48"/>
                <a:gd name="T20" fmla="*/ 7840827 w 45"/>
                <a:gd name="T21" fmla="*/ 12880975 h 48"/>
                <a:gd name="T22" fmla="*/ 6440623 w 45"/>
                <a:gd name="T23" fmla="*/ 13440833 h 48"/>
                <a:gd name="T24" fmla="*/ 5040418 w 45"/>
                <a:gd name="T25" fmla="*/ 13440833 h 48"/>
                <a:gd name="T26" fmla="*/ 3640214 w 45"/>
                <a:gd name="T27" fmla="*/ 13160904 h 48"/>
                <a:gd name="T28" fmla="*/ 2520474 w 45"/>
                <a:gd name="T29" fmla="*/ 12880975 h 48"/>
                <a:gd name="T30" fmla="*/ 1680139 w 45"/>
                <a:gd name="T31" fmla="*/ 11760729 h 48"/>
                <a:gd name="T32" fmla="*/ 559870 w 45"/>
                <a:gd name="T33" fmla="*/ 10360554 h 48"/>
                <a:gd name="T34" fmla="*/ 0 w 45"/>
                <a:gd name="T35" fmla="*/ 8400521 h 48"/>
                <a:gd name="T36" fmla="*/ 0 w 45"/>
                <a:gd name="T37" fmla="*/ 8400521 h 48"/>
                <a:gd name="T38" fmla="*/ 0 w 45"/>
                <a:gd name="T39" fmla="*/ 6160558 h 48"/>
                <a:gd name="T40" fmla="*/ 559870 w 45"/>
                <a:gd name="T41" fmla="*/ 4480454 h 48"/>
                <a:gd name="T42" fmla="*/ 1680139 w 45"/>
                <a:gd name="T43" fmla="*/ 2800350 h 48"/>
                <a:gd name="T44" fmla="*/ 2800409 w 45"/>
                <a:gd name="T45" fmla="*/ 1680104 h 48"/>
                <a:gd name="T46" fmla="*/ 4480548 w 45"/>
                <a:gd name="T47" fmla="*/ 840317 h 48"/>
                <a:gd name="T48" fmla="*/ 6160688 w 45"/>
                <a:gd name="T49" fmla="*/ 279929 h 48"/>
                <a:gd name="T50" fmla="*/ 7840827 w 45"/>
                <a:gd name="T51" fmla="*/ 0 h 48"/>
                <a:gd name="T52" fmla="*/ 9520967 w 45"/>
                <a:gd name="T53" fmla="*/ 279929 h 48"/>
                <a:gd name="T54" fmla="*/ 9520967 w 45"/>
                <a:gd name="T55" fmla="*/ 279929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8" name="TextBox 19"/>
          <p:cNvSpPr txBox="1">
            <a:spLocks noChangeArrowheads="1"/>
          </p:cNvSpPr>
          <p:nvPr/>
        </p:nvSpPr>
        <p:spPr bwMode="auto">
          <a:xfrm>
            <a:off x="2074334" y="4445001"/>
            <a:ext cx="363855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推荐下载字体：迷你简卡通</a:t>
            </a:r>
          </a:p>
        </p:txBody>
      </p:sp>
      <p:sp>
        <p:nvSpPr>
          <p:cNvPr id="9" name="TextBox 20"/>
          <p:cNvSpPr txBox="1">
            <a:spLocks noChangeArrowheads="1"/>
          </p:cNvSpPr>
          <p:nvPr/>
        </p:nvSpPr>
        <p:spPr bwMode="auto">
          <a:xfrm>
            <a:off x="2091267" y="2305051"/>
            <a:ext cx="3524251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133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安装字体方法如下：</a:t>
            </a:r>
          </a:p>
        </p:txBody>
      </p:sp>
      <p:sp>
        <p:nvSpPr>
          <p:cNvPr id="10" name="TextBox 21"/>
          <p:cNvSpPr txBox="1">
            <a:spLocks noChangeArrowheads="1"/>
          </p:cNvSpPr>
          <p:nvPr/>
        </p:nvSpPr>
        <p:spPr bwMode="auto">
          <a:xfrm>
            <a:off x="2499785" y="3026834"/>
            <a:ext cx="42968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方法一：复制到</a:t>
            </a:r>
            <a:r>
              <a:rPr lang="en-US" altLang="zh-CN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C</a:t>
            </a:r>
            <a:r>
              <a:rPr lang="zh-CN" altLang="en-US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：</a:t>
            </a:r>
            <a:r>
              <a:rPr lang="en-US" altLang="zh-CN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\WINDOWS\Fronts</a:t>
            </a:r>
            <a:r>
              <a:rPr lang="zh-CN" altLang="en-US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目录</a:t>
            </a:r>
          </a:p>
        </p:txBody>
      </p:sp>
      <p:sp>
        <p:nvSpPr>
          <p:cNvPr id="16391" name="TextBox 22"/>
          <p:cNvSpPr txBox="1">
            <a:spLocks noChangeArrowheads="1"/>
          </p:cNvSpPr>
          <p:nvPr/>
        </p:nvSpPr>
        <p:spPr bwMode="auto">
          <a:xfrm>
            <a:off x="2499785" y="3581401"/>
            <a:ext cx="66675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方法二：在控制面板的搜索条理输入“字体”</a:t>
            </a:r>
            <a:endParaRPr lang="en-US" altLang="zh-CN" sz="1600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         </a:t>
            </a:r>
            <a:r>
              <a:rPr lang="zh-CN" altLang="en-US" sz="16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然后将下载的字体文件复制进去</a:t>
            </a:r>
          </a:p>
        </p:txBody>
      </p:sp>
    </p:spTree>
    <p:extLst>
      <p:ext uri="{BB962C8B-B14F-4D97-AF65-F5344CB8AC3E}">
        <p14:creationId xmlns:p14="http://schemas.microsoft.com/office/powerpoint/2010/main" val="4257327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" name="组合 115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18443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8444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18445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120" name="文本框 119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  <p:sp>
        <p:nvSpPr>
          <p:cNvPr id="144" name="等腰三角形 36">
            <a:extLst>
              <a:ext uri="{FF2B5EF4-FFF2-40B4-BE49-F238E27FC236}">
                <a16:creationId xmlns:a16="http://schemas.microsoft.com/office/drawing/2014/main" id="{C6C1ECE4-B489-4E4A-9204-0FFAFBE4207F}"/>
              </a:ext>
            </a:extLst>
          </p:cNvPr>
          <p:cNvSpPr/>
          <p:nvPr/>
        </p:nvSpPr>
        <p:spPr>
          <a:xfrm>
            <a:off x="5171018" y="1496485"/>
            <a:ext cx="1833033" cy="1602316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" fmla="*/ 1944216 w 2035656"/>
              <a:gd name="connsiteY0" fmla="*/ 1676048 h 1767488"/>
              <a:gd name="connsiteX1" fmla="*/ 0 w 2035656"/>
              <a:gd name="connsiteY1" fmla="*/ 1676048 h 1767488"/>
              <a:gd name="connsiteX2" fmla="*/ 972108 w 2035656"/>
              <a:gd name="connsiteY2" fmla="*/ 0 h 1767488"/>
              <a:gd name="connsiteX3" fmla="*/ 2035656 w 2035656"/>
              <a:gd name="connsiteY3" fmla="*/ 1767488 h 1767488"/>
              <a:gd name="connsiteX0" fmla="*/ 0 w 2035656"/>
              <a:gd name="connsiteY0" fmla="*/ 1676048 h 1767488"/>
              <a:gd name="connsiteX1" fmla="*/ 972108 w 2035656"/>
              <a:gd name="connsiteY1" fmla="*/ 0 h 1767488"/>
              <a:gd name="connsiteX2" fmla="*/ 2035656 w 2035656"/>
              <a:gd name="connsiteY2" fmla="*/ 1767488 h 1767488"/>
              <a:gd name="connsiteX0" fmla="*/ 0 w 2000932"/>
              <a:gd name="connsiteY0" fmla="*/ 1676048 h 1709614"/>
              <a:gd name="connsiteX1" fmla="*/ 972108 w 2000932"/>
              <a:gd name="connsiteY1" fmla="*/ 0 h 1709614"/>
              <a:gd name="connsiteX2" fmla="*/ 2000932 w 2000932"/>
              <a:gd name="connsiteY2" fmla="*/ 1709614 h 1709614"/>
              <a:gd name="connsiteX0" fmla="*/ 0 w 1966208"/>
              <a:gd name="connsiteY0" fmla="*/ 1676048 h 1676048"/>
              <a:gd name="connsiteX1" fmla="*/ 972108 w 1966208"/>
              <a:gd name="connsiteY1" fmla="*/ 0 h 1676048"/>
              <a:gd name="connsiteX2" fmla="*/ 1966208 w 1966208"/>
              <a:gd name="connsiteY2" fmla="*/ 1628591 h 1676048"/>
              <a:gd name="connsiteX0" fmla="*/ 0 w 2024082"/>
              <a:gd name="connsiteY0" fmla="*/ 1676048 h 1698039"/>
              <a:gd name="connsiteX1" fmla="*/ 972108 w 2024082"/>
              <a:gd name="connsiteY1" fmla="*/ 0 h 1698039"/>
              <a:gd name="connsiteX2" fmla="*/ 2024082 w 2024082"/>
              <a:gd name="connsiteY2" fmla="*/ 1698039 h 1698039"/>
              <a:gd name="connsiteX0" fmla="*/ 0 w 1942196"/>
              <a:gd name="connsiteY0" fmla="*/ 1676048 h 1698039"/>
              <a:gd name="connsiteX1" fmla="*/ 972108 w 1942196"/>
              <a:gd name="connsiteY1" fmla="*/ 0 h 1698039"/>
              <a:gd name="connsiteX2" fmla="*/ 1942196 w 1942196"/>
              <a:gd name="connsiteY2" fmla="*/ 1698039 h 16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377">
              <a:defRPr/>
            </a:pPr>
            <a:endParaRPr lang="zh-CN" altLang="en-US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45" name="等腰三角形 36">
            <a:extLst>
              <a:ext uri="{FF2B5EF4-FFF2-40B4-BE49-F238E27FC236}">
                <a16:creationId xmlns:a16="http://schemas.microsoft.com/office/drawing/2014/main" id="{496DCBCA-6EDA-4C9E-92F1-66F47941610E}"/>
              </a:ext>
            </a:extLst>
          </p:cNvPr>
          <p:cNvSpPr/>
          <p:nvPr/>
        </p:nvSpPr>
        <p:spPr>
          <a:xfrm rot="7176392">
            <a:off x="6298142" y="3476626"/>
            <a:ext cx="1833033" cy="1602317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" fmla="*/ 1944216 w 2035656"/>
              <a:gd name="connsiteY0" fmla="*/ 1676048 h 1767488"/>
              <a:gd name="connsiteX1" fmla="*/ 0 w 2035656"/>
              <a:gd name="connsiteY1" fmla="*/ 1676048 h 1767488"/>
              <a:gd name="connsiteX2" fmla="*/ 972108 w 2035656"/>
              <a:gd name="connsiteY2" fmla="*/ 0 h 1767488"/>
              <a:gd name="connsiteX3" fmla="*/ 2035656 w 2035656"/>
              <a:gd name="connsiteY3" fmla="*/ 1767488 h 1767488"/>
              <a:gd name="connsiteX0" fmla="*/ 0 w 2035656"/>
              <a:gd name="connsiteY0" fmla="*/ 1676048 h 1767488"/>
              <a:gd name="connsiteX1" fmla="*/ 972108 w 2035656"/>
              <a:gd name="connsiteY1" fmla="*/ 0 h 1767488"/>
              <a:gd name="connsiteX2" fmla="*/ 2035656 w 2035656"/>
              <a:gd name="connsiteY2" fmla="*/ 1767488 h 1767488"/>
              <a:gd name="connsiteX0" fmla="*/ 0 w 2000932"/>
              <a:gd name="connsiteY0" fmla="*/ 1676048 h 1709614"/>
              <a:gd name="connsiteX1" fmla="*/ 972108 w 2000932"/>
              <a:gd name="connsiteY1" fmla="*/ 0 h 1709614"/>
              <a:gd name="connsiteX2" fmla="*/ 2000932 w 2000932"/>
              <a:gd name="connsiteY2" fmla="*/ 1709614 h 1709614"/>
              <a:gd name="connsiteX0" fmla="*/ 0 w 1966208"/>
              <a:gd name="connsiteY0" fmla="*/ 1676048 h 1676048"/>
              <a:gd name="connsiteX1" fmla="*/ 972108 w 1966208"/>
              <a:gd name="connsiteY1" fmla="*/ 0 h 1676048"/>
              <a:gd name="connsiteX2" fmla="*/ 1966208 w 1966208"/>
              <a:gd name="connsiteY2" fmla="*/ 1628591 h 1676048"/>
              <a:gd name="connsiteX0" fmla="*/ 0 w 2024082"/>
              <a:gd name="connsiteY0" fmla="*/ 1676048 h 1698039"/>
              <a:gd name="connsiteX1" fmla="*/ 972108 w 2024082"/>
              <a:gd name="connsiteY1" fmla="*/ 0 h 1698039"/>
              <a:gd name="connsiteX2" fmla="*/ 2024082 w 2024082"/>
              <a:gd name="connsiteY2" fmla="*/ 1698039 h 1698039"/>
              <a:gd name="connsiteX0" fmla="*/ 0 w 1942196"/>
              <a:gd name="connsiteY0" fmla="*/ 1676048 h 1698039"/>
              <a:gd name="connsiteX1" fmla="*/ 972108 w 1942196"/>
              <a:gd name="connsiteY1" fmla="*/ 0 h 1698039"/>
              <a:gd name="connsiteX2" fmla="*/ 1942196 w 1942196"/>
              <a:gd name="connsiteY2" fmla="*/ 1698039 h 16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80000"/>
              </a:schemeClr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377">
              <a:defRPr/>
            </a:pPr>
            <a:endParaRPr lang="zh-CN" altLang="en-US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46" name="等腰三角形 36">
            <a:extLst>
              <a:ext uri="{FF2B5EF4-FFF2-40B4-BE49-F238E27FC236}">
                <a16:creationId xmlns:a16="http://schemas.microsoft.com/office/drawing/2014/main" id="{BD78DFBB-5A1F-4E7B-AF01-193C4247352D}"/>
              </a:ext>
            </a:extLst>
          </p:cNvPr>
          <p:cNvSpPr/>
          <p:nvPr/>
        </p:nvSpPr>
        <p:spPr>
          <a:xfrm rot="14423608" flipH="1">
            <a:off x="3976160" y="3499910"/>
            <a:ext cx="1833033" cy="1602316"/>
          </a:xfrm>
          <a:custGeom>
            <a:avLst/>
            <a:gdLst>
              <a:gd name="connsiteX0" fmla="*/ 0 w 1944216"/>
              <a:gd name="connsiteY0" fmla="*/ 1676048 h 1676048"/>
              <a:gd name="connsiteX1" fmla="*/ 972108 w 1944216"/>
              <a:gd name="connsiteY1" fmla="*/ 0 h 1676048"/>
              <a:gd name="connsiteX2" fmla="*/ 1944216 w 1944216"/>
              <a:gd name="connsiteY2" fmla="*/ 1676048 h 1676048"/>
              <a:gd name="connsiteX3" fmla="*/ 0 w 1944216"/>
              <a:gd name="connsiteY3" fmla="*/ 1676048 h 1676048"/>
              <a:gd name="connsiteX0" fmla="*/ 1944216 w 2035656"/>
              <a:gd name="connsiteY0" fmla="*/ 1676048 h 1767488"/>
              <a:gd name="connsiteX1" fmla="*/ 0 w 2035656"/>
              <a:gd name="connsiteY1" fmla="*/ 1676048 h 1767488"/>
              <a:gd name="connsiteX2" fmla="*/ 972108 w 2035656"/>
              <a:gd name="connsiteY2" fmla="*/ 0 h 1767488"/>
              <a:gd name="connsiteX3" fmla="*/ 2035656 w 2035656"/>
              <a:gd name="connsiteY3" fmla="*/ 1767488 h 1767488"/>
              <a:gd name="connsiteX0" fmla="*/ 0 w 2035656"/>
              <a:gd name="connsiteY0" fmla="*/ 1676048 h 1767488"/>
              <a:gd name="connsiteX1" fmla="*/ 972108 w 2035656"/>
              <a:gd name="connsiteY1" fmla="*/ 0 h 1767488"/>
              <a:gd name="connsiteX2" fmla="*/ 2035656 w 2035656"/>
              <a:gd name="connsiteY2" fmla="*/ 1767488 h 1767488"/>
              <a:gd name="connsiteX0" fmla="*/ 0 w 2000932"/>
              <a:gd name="connsiteY0" fmla="*/ 1676048 h 1709614"/>
              <a:gd name="connsiteX1" fmla="*/ 972108 w 2000932"/>
              <a:gd name="connsiteY1" fmla="*/ 0 h 1709614"/>
              <a:gd name="connsiteX2" fmla="*/ 2000932 w 2000932"/>
              <a:gd name="connsiteY2" fmla="*/ 1709614 h 1709614"/>
              <a:gd name="connsiteX0" fmla="*/ 0 w 1966208"/>
              <a:gd name="connsiteY0" fmla="*/ 1676048 h 1676048"/>
              <a:gd name="connsiteX1" fmla="*/ 972108 w 1966208"/>
              <a:gd name="connsiteY1" fmla="*/ 0 h 1676048"/>
              <a:gd name="connsiteX2" fmla="*/ 1966208 w 1966208"/>
              <a:gd name="connsiteY2" fmla="*/ 1628591 h 1676048"/>
              <a:gd name="connsiteX0" fmla="*/ 0 w 2024082"/>
              <a:gd name="connsiteY0" fmla="*/ 1676048 h 1698039"/>
              <a:gd name="connsiteX1" fmla="*/ 972108 w 2024082"/>
              <a:gd name="connsiteY1" fmla="*/ 0 h 1698039"/>
              <a:gd name="connsiteX2" fmla="*/ 2024082 w 2024082"/>
              <a:gd name="connsiteY2" fmla="*/ 1698039 h 1698039"/>
              <a:gd name="connsiteX0" fmla="*/ 0 w 1942196"/>
              <a:gd name="connsiteY0" fmla="*/ 1676048 h 1698039"/>
              <a:gd name="connsiteX1" fmla="*/ 972108 w 1942196"/>
              <a:gd name="connsiteY1" fmla="*/ 0 h 1698039"/>
              <a:gd name="connsiteX2" fmla="*/ 1942196 w 1942196"/>
              <a:gd name="connsiteY2" fmla="*/ 1698039 h 16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42196" h="1698039">
                <a:moveTo>
                  <a:pt x="0" y="1676048"/>
                </a:moveTo>
                <a:lnTo>
                  <a:pt x="972108" y="0"/>
                </a:lnTo>
                <a:cubicBezTo>
                  <a:pt x="1296144" y="558683"/>
                  <a:pt x="1942196" y="1698039"/>
                  <a:pt x="1942196" y="1698039"/>
                </a:cubicBezTo>
              </a:path>
            </a:pathLst>
          </a:custGeom>
          <a:noFill/>
          <a:ln w="101600">
            <a:solidFill>
              <a:schemeClr val="bg1">
                <a:alpha val="60000"/>
              </a:schemeClr>
            </a:solidFill>
            <a:headEnd type="triangle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377">
              <a:defRPr/>
            </a:pPr>
            <a:endParaRPr lang="zh-CN" altLang="en-US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47" name="TextBox 9">
            <a:extLst>
              <a:ext uri="{FF2B5EF4-FFF2-40B4-BE49-F238E27FC236}">
                <a16:creationId xmlns:a16="http://schemas.microsoft.com/office/drawing/2014/main" id="{21FD74AB-EFD4-4E96-A38D-EA5756207DAD}"/>
              </a:ext>
            </a:extLst>
          </p:cNvPr>
          <p:cNvSpPr txBox="1"/>
          <p:nvPr/>
        </p:nvSpPr>
        <p:spPr>
          <a:xfrm>
            <a:off x="7632700" y="2527301"/>
            <a:ext cx="3439584" cy="161582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914377">
              <a:lnSpc>
                <a:spcPct val="150000"/>
              </a:lnSpc>
              <a:defRPr/>
            </a:pPr>
            <a:r>
              <a:rPr lang="en-US" altLang="zh-CN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01 </a:t>
            </a:r>
            <a:r>
              <a:rPr lang="zh-CN" altLang="en-US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说明性文字</a:t>
            </a:r>
            <a:endParaRPr lang="en-US" altLang="zh-CN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  <a:endParaRPr lang="en-US" altLang="zh-CN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</a:p>
          <a:p>
            <a:pPr defTabSz="914377">
              <a:lnSpc>
                <a:spcPct val="150000"/>
              </a:lnSpc>
              <a:defRPr/>
            </a:pPr>
            <a:endParaRPr lang="zh-CN" altLang="en-US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48" name="TextBox 10">
            <a:extLst>
              <a:ext uri="{FF2B5EF4-FFF2-40B4-BE49-F238E27FC236}">
                <a16:creationId xmlns:a16="http://schemas.microsoft.com/office/drawing/2014/main" id="{1986877B-64CA-4404-8A6F-122BB4111217}"/>
              </a:ext>
            </a:extLst>
          </p:cNvPr>
          <p:cNvSpPr txBox="1"/>
          <p:nvPr/>
        </p:nvSpPr>
        <p:spPr>
          <a:xfrm>
            <a:off x="1295401" y="2527301"/>
            <a:ext cx="3441700" cy="161582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defTabSz="914377">
              <a:lnSpc>
                <a:spcPct val="150000"/>
              </a:lnSpc>
              <a:defRPr/>
            </a:pPr>
            <a:r>
              <a:rPr lang="en-US" altLang="zh-CN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02 </a:t>
            </a:r>
            <a:r>
              <a:rPr lang="zh-CN" altLang="en-US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说明性文字</a:t>
            </a:r>
            <a:endParaRPr lang="en-US" altLang="zh-CN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  <a:endParaRPr lang="en-US" altLang="zh-CN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</a:p>
          <a:p>
            <a:pPr defTabSz="914377">
              <a:lnSpc>
                <a:spcPct val="150000"/>
              </a:lnSpc>
              <a:defRPr/>
            </a:pPr>
            <a:endParaRPr lang="zh-CN" altLang="en-US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sp>
        <p:nvSpPr>
          <p:cNvPr id="149" name="TextBox 11">
            <a:extLst>
              <a:ext uri="{FF2B5EF4-FFF2-40B4-BE49-F238E27FC236}">
                <a16:creationId xmlns:a16="http://schemas.microsoft.com/office/drawing/2014/main" id="{17F297A2-8967-4FE6-AE7F-B44554DB5B54}"/>
              </a:ext>
            </a:extLst>
          </p:cNvPr>
          <p:cNvSpPr txBox="1"/>
          <p:nvPr/>
        </p:nvSpPr>
        <p:spPr>
          <a:xfrm>
            <a:off x="4375151" y="4798485"/>
            <a:ext cx="3441700" cy="161582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defTabSz="914377">
              <a:lnSpc>
                <a:spcPct val="150000"/>
              </a:lnSpc>
              <a:defRPr/>
            </a:pPr>
            <a:r>
              <a:rPr lang="en-US" altLang="zh-CN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03 </a:t>
            </a:r>
            <a:r>
              <a:rPr lang="zh-CN" altLang="en-US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说明性文字</a:t>
            </a:r>
            <a:endParaRPr lang="en-US" altLang="zh-CN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algn="ctr"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  <a:endParaRPr lang="en-US" altLang="zh-CN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  <a:p>
            <a:pPr defTabSz="914377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华康少女文字W5(P)"/>
                <a:ea typeface="华康少女文字W5(P)"/>
              </a:rPr>
              <a:t>文字说明性文字说明性文字说明性</a:t>
            </a:r>
          </a:p>
          <a:p>
            <a:pPr defTabSz="914377">
              <a:lnSpc>
                <a:spcPct val="150000"/>
              </a:lnSpc>
              <a:defRPr/>
            </a:pPr>
            <a:endParaRPr lang="zh-CN" altLang="en-US" sz="1600" dirty="0">
              <a:solidFill>
                <a:prstClr val="white"/>
              </a:solidFill>
              <a:latin typeface="华康少女文字W5(P)"/>
              <a:ea typeface="华康少女文字W5(P)"/>
            </a:endParaRPr>
          </a:p>
        </p:txBody>
      </p:sp>
      <p:pic>
        <p:nvPicPr>
          <p:cNvPr id="150" name="图片 149">
            <a:extLst>
              <a:ext uri="{FF2B5EF4-FFF2-40B4-BE49-F238E27FC236}">
                <a16:creationId xmlns:a16="http://schemas.microsoft.com/office/drawing/2014/main" id="{BD02F864-6140-4FC0-A376-1080E6D1446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9317" y="2794001"/>
            <a:ext cx="1132416" cy="1530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6335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75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7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75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/>
      <p:bldP spid="147" grpId="0"/>
      <p:bldP spid="148" grpId="0"/>
      <p:bldP spid="14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20497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0498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0499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25" name="文本框 2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C1FAF943-ED67-4F7C-866A-F369157336DA}"/>
              </a:ext>
            </a:extLst>
          </p:cNvPr>
          <p:cNvSpPr/>
          <p:nvPr/>
        </p:nvSpPr>
        <p:spPr>
          <a:xfrm>
            <a:off x="1998134" y="2425701"/>
            <a:ext cx="2544233" cy="2328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微软雅黑"/>
              <a:ea typeface="华康少女文字W5(P)"/>
              <a:cs typeface="+mn-ea"/>
              <a:sym typeface="+mn-lt"/>
            </a:endParaRP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C64DF589-D05C-4594-AA97-C9D20A500B35}"/>
              </a:ext>
            </a:extLst>
          </p:cNvPr>
          <p:cNvSpPr/>
          <p:nvPr/>
        </p:nvSpPr>
        <p:spPr>
          <a:xfrm>
            <a:off x="7567085" y="2425701"/>
            <a:ext cx="2542116" cy="2328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微软雅黑"/>
              <a:ea typeface="华康少女文字W5(P)"/>
              <a:cs typeface="+mn-ea"/>
              <a:sym typeface="+mn-lt"/>
            </a:endParaRP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3F0D76B1-9291-4EE3-A0CA-F304F96041BA}"/>
              </a:ext>
            </a:extLst>
          </p:cNvPr>
          <p:cNvSpPr/>
          <p:nvPr/>
        </p:nvSpPr>
        <p:spPr>
          <a:xfrm>
            <a:off x="1888068" y="4584701"/>
            <a:ext cx="2544233" cy="23284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微软雅黑"/>
              <a:ea typeface="华康少女文字W5(P)"/>
              <a:cs typeface="+mn-ea"/>
              <a:sym typeface="+mn-lt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id="{1D5DE60C-109E-49FB-924F-CA255B1DCD42}"/>
              </a:ext>
            </a:extLst>
          </p:cNvPr>
          <p:cNvSpPr/>
          <p:nvPr/>
        </p:nvSpPr>
        <p:spPr>
          <a:xfrm>
            <a:off x="7677152" y="4607984"/>
            <a:ext cx="2544233" cy="25400"/>
          </a:xfrm>
          <a:prstGeom prst="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微软雅黑"/>
              <a:ea typeface="华康少女文字W5(P)"/>
              <a:cs typeface="+mn-ea"/>
              <a:sym typeface="+mn-lt"/>
            </a:endParaRPr>
          </a:p>
        </p:txBody>
      </p:sp>
      <p:sp>
        <p:nvSpPr>
          <p:cNvPr id="30" name="文本框 16">
            <a:extLst>
              <a:ext uri="{FF2B5EF4-FFF2-40B4-BE49-F238E27FC236}">
                <a16:creationId xmlns:a16="http://schemas.microsoft.com/office/drawing/2014/main" id="{CEC394D6-12AC-4FB9-98DD-4C6BB4B26A0A}"/>
              </a:ext>
            </a:extLst>
          </p:cNvPr>
          <p:cNvSpPr txBox="1"/>
          <p:nvPr/>
        </p:nvSpPr>
        <p:spPr>
          <a:xfrm>
            <a:off x="1949452" y="2067984"/>
            <a:ext cx="1210588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defRPr/>
            </a:pPr>
            <a:r>
              <a:rPr lang="zh-CN" altLang="en-US" sz="2000" b="1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输入标题</a:t>
            </a:r>
          </a:p>
        </p:txBody>
      </p:sp>
      <p:sp>
        <p:nvSpPr>
          <p:cNvPr id="31" name="文本框 17">
            <a:extLst>
              <a:ext uri="{FF2B5EF4-FFF2-40B4-BE49-F238E27FC236}">
                <a16:creationId xmlns:a16="http://schemas.microsoft.com/office/drawing/2014/main" id="{FE0C75FB-160B-43CF-B248-A5A1674B48B5}"/>
              </a:ext>
            </a:extLst>
          </p:cNvPr>
          <p:cNvSpPr txBox="1"/>
          <p:nvPr/>
        </p:nvSpPr>
        <p:spPr>
          <a:xfrm>
            <a:off x="1936752" y="4201584"/>
            <a:ext cx="1210588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defRPr/>
            </a:pPr>
            <a:r>
              <a:rPr lang="zh-CN" altLang="en-US" sz="2000" b="1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输入标题</a:t>
            </a:r>
          </a:p>
        </p:txBody>
      </p:sp>
      <p:sp>
        <p:nvSpPr>
          <p:cNvPr id="32" name="文本框 18">
            <a:extLst>
              <a:ext uri="{FF2B5EF4-FFF2-40B4-BE49-F238E27FC236}">
                <a16:creationId xmlns:a16="http://schemas.microsoft.com/office/drawing/2014/main" id="{4B674CF5-88FC-4909-B332-28E311BCE4C2}"/>
              </a:ext>
            </a:extLst>
          </p:cNvPr>
          <p:cNvSpPr txBox="1"/>
          <p:nvPr/>
        </p:nvSpPr>
        <p:spPr>
          <a:xfrm>
            <a:off x="8106834" y="2042584"/>
            <a:ext cx="1210588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defRPr/>
            </a:pPr>
            <a:r>
              <a:rPr lang="zh-CN" altLang="en-US" sz="2000" b="1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输入标题</a:t>
            </a:r>
          </a:p>
        </p:txBody>
      </p:sp>
      <p:sp>
        <p:nvSpPr>
          <p:cNvPr id="33" name="文本框 19">
            <a:extLst>
              <a:ext uri="{FF2B5EF4-FFF2-40B4-BE49-F238E27FC236}">
                <a16:creationId xmlns:a16="http://schemas.microsoft.com/office/drawing/2014/main" id="{B64466E7-001B-41E5-A7F1-9DA23BC116A5}"/>
              </a:ext>
            </a:extLst>
          </p:cNvPr>
          <p:cNvSpPr txBox="1"/>
          <p:nvPr/>
        </p:nvSpPr>
        <p:spPr>
          <a:xfrm>
            <a:off x="8157634" y="4201584"/>
            <a:ext cx="1210588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defRPr/>
            </a:pPr>
            <a:r>
              <a:rPr lang="zh-CN" altLang="en-US" sz="2000" b="1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输入标题</a:t>
            </a:r>
          </a:p>
        </p:txBody>
      </p:sp>
      <p:sp>
        <p:nvSpPr>
          <p:cNvPr id="34" name="文本框 20">
            <a:extLst>
              <a:ext uri="{FF2B5EF4-FFF2-40B4-BE49-F238E27FC236}">
                <a16:creationId xmlns:a16="http://schemas.microsoft.com/office/drawing/2014/main" id="{565364D1-EE00-4009-A8D3-FFE0142F4959}"/>
              </a:ext>
            </a:extLst>
          </p:cNvPr>
          <p:cNvSpPr txBox="1"/>
          <p:nvPr/>
        </p:nvSpPr>
        <p:spPr>
          <a:xfrm>
            <a:off x="5192184" y="3308351"/>
            <a:ext cx="1826141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defRPr/>
            </a:pPr>
            <a:r>
              <a:rPr lang="zh-CN" altLang="en-US" sz="3200" b="1" dirty="0">
                <a:solidFill>
                  <a:prstClr val="white"/>
                </a:solidFill>
                <a:latin typeface="华康少女文字W5(P)"/>
                <a:ea typeface="华康少女文字W5(P)"/>
                <a:cs typeface="+mn-ea"/>
                <a:sym typeface="+mn-lt"/>
              </a:rPr>
              <a:t>输入标题</a:t>
            </a:r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1EDDFC01-5519-4525-AE32-F048F17D24AE}"/>
              </a:ext>
            </a:extLst>
          </p:cNvPr>
          <p:cNvSpPr/>
          <p:nvPr/>
        </p:nvSpPr>
        <p:spPr>
          <a:xfrm>
            <a:off x="1921934" y="2429934"/>
            <a:ext cx="2211917" cy="830997"/>
          </a:xfrm>
          <a:prstGeom prst="rect">
            <a:avLst/>
          </a:prstGeom>
        </p:spPr>
        <p:txBody>
          <a:bodyPr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51256737-35EC-4A30-9721-2D59D2CE1875}"/>
              </a:ext>
            </a:extLst>
          </p:cNvPr>
          <p:cNvSpPr/>
          <p:nvPr/>
        </p:nvSpPr>
        <p:spPr>
          <a:xfrm>
            <a:off x="1909234" y="4591051"/>
            <a:ext cx="2211917" cy="830997"/>
          </a:xfrm>
          <a:prstGeom prst="rect">
            <a:avLst/>
          </a:prstGeom>
        </p:spPr>
        <p:txBody>
          <a:bodyPr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37" name="矩形 36">
            <a:extLst>
              <a:ext uri="{FF2B5EF4-FFF2-40B4-BE49-F238E27FC236}">
                <a16:creationId xmlns:a16="http://schemas.microsoft.com/office/drawing/2014/main" id="{6734D997-14E9-429E-9D35-C14D515E2518}"/>
              </a:ext>
            </a:extLst>
          </p:cNvPr>
          <p:cNvSpPr/>
          <p:nvPr/>
        </p:nvSpPr>
        <p:spPr>
          <a:xfrm>
            <a:off x="8106834" y="2455334"/>
            <a:ext cx="2214033" cy="830997"/>
          </a:xfrm>
          <a:prstGeom prst="rect">
            <a:avLst/>
          </a:prstGeom>
        </p:spPr>
        <p:txBody>
          <a:bodyPr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单击添加主题描述文字单击添加主题描述</a:t>
            </a: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163CD902-DD5F-4B0E-A206-6FAEF79305B9}"/>
              </a:ext>
            </a:extLst>
          </p:cNvPr>
          <p:cNvSpPr/>
          <p:nvPr/>
        </p:nvSpPr>
        <p:spPr>
          <a:xfrm>
            <a:off x="8155518" y="4624918"/>
            <a:ext cx="2211916" cy="830997"/>
          </a:xfrm>
          <a:prstGeom prst="rect">
            <a:avLst/>
          </a:prstGeom>
        </p:spPr>
        <p:txBody>
          <a:bodyPr lIns="91440" tIns="45720" rIns="91440" bIns="4572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lnSpc>
                <a:spcPct val="150000"/>
              </a:lnSpc>
              <a:defRPr/>
            </a:pPr>
            <a:r>
              <a:rPr lang="zh-CN" altLang="en-US" sz="1600" dirty="0">
                <a:solidFill>
                  <a:prstClr val="white"/>
                </a:solidFill>
                <a:latin typeface="微软雅黑"/>
                <a:ea typeface="华康少女文字W5(P)"/>
                <a:cs typeface="+mn-ea"/>
                <a:sym typeface="+mn-lt"/>
              </a:rPr>
              <a:t>单击添加主题描述文字单击添加主题描述</a:t>
            </a:r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D1AF2C48-609E-4C0C-8578-F046EBBC1EE3}"/>
              </a:ext>
            </a:extLst>
          </p:cNvPr>
          <p:cNvGrpSpPr>
            <a:grpSpLocks/>
          </p:cNvGrpSpPr>
          <p:nvPr/>
        </p:nvGrpSpPr>
        <p:grpSpPr bwMode="auto">
          <a:xfrm>
            <a:off x="4180418" y="1720851"/>
            <a:ext cx="3795302" cy="3769783"/>
            <a:chOff x="3134916" y="1290638"/>
            <a:chExt cx="2846963" cy="2826544"/>
          </a:xfrm>
        </p:grpSpPr>
        <p:sp>
          <p:nvSpPr>
            <p:cNvPr id="40" name="箭头1">
              <a:extLst>
                <a:ext uri="{FF2B5EF4-FFF2-40B4-BE49-F238E27FC236}">
                  <a16:creationId xmlns:a16="http://schemas.microsoft.com/office/drawing/2014/main" id="{4FA398FA-2B8D-4499-954F-EAAD6D7CB6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571849" y="1290638"/>
              <a:ext cx="1390888" cy="1601338"/>
            </a:xfrm>
            <a:custGeom>
              <a:avLst/>
              <a:gdLst>
                <a:gd name="T0" fmla="*/ 35 w 1260"/>
                <a:gd name="T1" fmla="*/ 1 h 1451"/>
                <a:gd name="T2" fmla="*/ 100 w 1260"/>
                <a:gd name="T3" fmla="*/ 6 h 1451"/>
                <a:gd name="T4" fmla="*/ 162 w 1260"/>
                <a:gd name="T5" fmla="*/ 13 h 1451"/>
                <a:gd name="T6" fmla="*/ 225 w 1260"/>
                <a:gd name="T7" fmla="*/ 23 h 1451"/>
                <a:gd name="T8" fmla="*/ 285 w 1260"/>
                <a:gd name="T9" fmla="*/ 37 h 1451"/>
                <a:gd name="T10" fmla="*/ 345 w 1260"/>
                <a:gd name="T11" fmla="*/ 53 h 1451"/>
                <a:gd name="T12" fmla="*/ 404 w 1260"/>
                <a:gd name="T13" fmla="*/ 72 h 1451"/>
                <a:gd name="T14" fmla="*/ 461 w 1260"/>
                <a:gd name="T15" fmla="*/ 94 h 1451"/>
                <a:gd name="T16" fmla="*/ 517 w 1260"/>
                <a:gd name="T17" fmla="*/ 119 h 1451"/>
                <a:gd name="T18" fmla="*/ 572 w 1260"/>
                <a:gd name="T19" fmla="*/ 145 h 1451"/>
                <a:gd name="T20" fmla="*/ 625 w 1260"/>
                <a:gd name="T21" fmla="*/ 175 h 1451"/>
                <a:gd name="T22" fmla="*/ 676 w 1260"/>
                <a:gd name="T23" fmla="*/ 206 h 1451"/>
                <a:gd name="T24" fmla="*/ 726 w 1260"/>
                <a:gd name="T25" fmla="*/ 240 h 1451"/>
                <a:gd name="T26" fmla="*/ 774 w 1260"/>
                <a:gd name="T27" fmla="*/ 277 h 1451"/>
                <a:gd name="T28" fmla="*/ 820 w 1260"/>
                <a:gd name="T29" fmla="*/ 316 h 1451"/>
                <a:gd name="T30" fmla="*/ 866 w 1260"/>
                <a:gd name="T31" fmla="*/ 356 h 1451"/>
                <a:gd name="T32" fmla="*/ 908 w 1260"/>
                <a:gd name="T33" fmla="*/ 398 h 1451"/>
                <a:gd name="T34" fmla="*/ 948 w 1260"/>
                <a:gd name="T35" fmla="*/ 444 h 1451"/>
                <a:gd name="T36" fmla="*/ 986 w 1260"/>
                <a:gd name="T37" fmla="*/ 490 h 1451"/>
                <a:gd name="T38" fmla="*/ 1023 w 1260"/>
                <a:gd name="T39" fmla="*/ 538 h 1451"/>
                <a:gd name="T40" fmla="*/ 1057 w 1260"/>
                <a:gd name="T41" fmla="*/ 589 h 1451"/>
                <a:gd name="T42" fmla="*/ 1088 w 1260"/>
                <a:gd name="T43" fmla="*/ 640 h 1451"/>
                <a:gd name="T44" fmla="*/ 1117 w 1260"/>
                <a:gd name="T45" fmla="*/ 693 h 1451"/>
                <a:gd name="T46" fmla="*/ 1144 w 1260"/>
                <a:gd name="T47" fmla="*/ 748 h 1451"/>
                <a:gd name="T48" fmla="*/ 1168 w 1260"/>
                <a:gd name="T49" fmla="*/ 804 h 1451"/>
                <a:gd name="T50" fmla="*/ 1190 w 1260"/>
                <a:gd name="T51" fmla="*/ 861 h 1451"/>
                <a:gd name="T52" fmla="*/ 1209 w 1260"/>
                <a:gd name="T53" fmla="*/ 921 h 1451"/>
                <a:gd name="T54" fmla="*/ 1224 w 1260"/>
                <a:gd name="T55" fmla="*/ 980 h 1451"/>
                <a:gd name="T56" fmla="*/ 1237 w 1260"/>
                <a:gd name="T57" fmla="*/ 1042 h 1451"/>
                <a:gd name="T58" fmla="*/ 1248 w 1260"/>
                <a:gd name="T59" fmla="*/ 1104 h 1451"/>
                <a:gd name="T60" fmla="*/ 1255 w 1260"/>
                <a:gd name="T61" fmla="*/ 1166 h 1451"/>
                <a:gd name="T62" fmla="*/ 1259 w 1260"/>
                <a:gd name="T63" fmla="*/ 1231 h 1451"/>
                <a:gd name="T64" fmla="*/ 921 w 1260"/>
                <a:gd name="T65" fmla="*/ 1451 h 1451"/>
                <a:gd name="T66" fmla="*/ 622 w 1260"/>
                <a:gd name="T67" fmla="*/ 1231 h 1451"/>
                <a:gd name="T68" fmla="*/ 616 w 1260"/>
                <a:gd name="T69" fmla="*/ 1184 h 1451"/>
                <a:gd name="T70" fmla="*/ 608 w 1260"/>
                <a:gd name="T71" fmla="*/ 1139 h 1451"/>
                <a:gd name="T72" fmla="*/ 597 w 1260"/>
                <a:gd name="T73" fmla="*/ 1096 h 1451"/>
                <a:gd name="T74" fmla="*/ 588 w 1260"/>
                <a:gd name="T75" fmla="*/ 1067 h 1451"/>
                <a:gd name="T76" fmla="*/ 572 w 1260"/>
                <a:gd name="T77" fmla="*/ 1025 h 1451"/>
                <a:gd name="T78" fmla="*/ 559 w 1260"/>
                <a:gd name="T79" fmla="*/ 998 h 1451"/>
                <a:gd name="T80" fmla="*/ 539 w 1260"/>
                <a:gd name="T81" fmla="*/ 959 h 1451"/>
                <a:gd name="T82" fmla="*/ 523 w 1260"/>
                <a:gd name="T83" fmla="*/ 934 h 1451"/>
                <a:gd name="T84" fmla="*/ 498 w 1260"/>
                <a:gd name="T85" fmla="*/ 898 h 1451"/>
                <a:gd name="T86" fmla="*/ 480 w 1260"/>
                <a:gd name="T87" fmla="*/ 874 h 1451"/>
                <a:gd name="T88" fmla="*/ 461 w 1260"/>
                <a:gd name="T89" fmla="*/ 852 h 1451"/>
                <a:gd name="T90" fmla="*/ 431 w 1260"/>
                <a:gd name="T91" fmla="*/ 821 h 1451"/>
                <a:gd name="T92" fmla="*/ 399 w 1260"/>
                <a:gd name="T93" fmla="*/ 791 h 1451"/>
                <a:gd name="T94" fmla="*/ 375 w 1260"/>
                <a:gd name="T95" fmla="*/ 773 h 1451"/>
                <a:gd name="T96" fmla="*/ 352 w 1260"/>
                <a:gd name="T97" fmla="*/ 755 h 1451"/>
                <a:gd name="T98" fmla="*/ 328 w 1260"/>
                <a:gd name="T99" fmla="*/ 739 h 1451"/>
                <a:gd name="T100" fmla="*/ 290 w 1260"/>
                <a:gd name="T101" fmla="*/ 716 h 1451"/>
                <a:gd name="T102" fmla="*/ 264 w 1260"/>
                <a:gd name="T103" fmla="*/ 702 h 1451"/>
                <a:gd name="T104" fmla="*/ 223 w 1260"/>
                <a:gd name="T105" fmla="*/ 684 h 1451"/>
                <a:gd name="T106" fmla="*/ 181 w 1260"/>
                <a:gd name="T107" fmla="*/ 669 h 1451"/>
                <a:gd name="T108" fmla="*/ 137 w 1260"/>
                <a:gd name="T109" fmla="*/ 656 h 1451"/>
                <a:gd name="T110" fmla="*/ 108 w 1260"/>
                <a:gd name="T111" fmla="*/ 649 h 1451"/>
                <a:gd name="T112" fmla="*/ 63 w 1260"/>
                <a:gd name="T113" fmla="*/ 642 h 1451"/>
                <a:gd name="T114" fmla="*/ 31 w 1260"/>
                <a:gd name="T115" fmla="*/ 639 h 1451"/>
                <a:gd name="T116" fmla="*/ 0 w 1260"/>
                <a:gd name="T117" fmla="*/ 637 h 1451"/>
                <a:gd name="T118" fmla="*/ 3 w 1260"/>
                <a:gd name="T119" fmla="*/ 0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60" h="1451">
                  <a:moveTo>
                    <a:pt x="3" y="0"/>
                  </a:moveTo>
                  <a:lnTo>
                    <a:pt x="35" y="1"/>
                  </a:lnTo>
                  <a:lnTo>
                    <a:pt x="68" y="3"/>
                  </a:lnTo>
                  <a:lnTo>
                    <a:pt x="100" y="6"/>
                  </a:lnTo>
                  <a:lnTo>
                    <a:pt x="131" y="9"/>
                  </a:lnTo>
                  <a:lnTo>
                    <a:pt x="162" y="13"/>
                  </a:lnTo>
                  <a:lnTo>
                    <a:pt x="193" y="18"/>
                  </a:lnTo>
                  <a:lnTo>
                    <a:pt x="225" y="23"/>
                  </a:lnTo>
                  <a:lnTo>
                    <a:pt x="255" y="30"/>
                  </a:lnTo>
                  <a:lnTo>
                    <a:pt x="285" y="37"/>
                  </a:lnTo>
                  <a:lnTo>
                    <a:pt x="315" y="44"/>
                  </a:lnTo>
                  <a:lnTo>
                    <a:pt x="345" y="53"/>
                  </a:lnTo>
                  <a:lnTo>
                    <a:pt x="374" y="62"/>
                  </a:lnTo>
                  <a:lnTo>
                    <a:pt x="404" y="72"/>
                  </a:lnTo>
                  <a:lnTo>
                    <a:pt x="433" y="83"/>
                  </a:lnTo>
                  <a:lnTo>
                    <a:pt x="461" y="94"/>
                  </a:lnTo>
                  <a:lnTo>
                    <a:pt x="489" y="106"/>
                  </a:lnTo>
                  <a:lnTo>
                    <a:pt x="517" y="119"/>
                  </a:lnTo>
                  <a:lnTo>
                    <a:pt x="545" y="132"/>
                  </a:lnTo>
                  <a:lnTo>
                    <a:pt x="572" y="145"/>
                  </a:lnTo>
                  <a:lnTo>
                    <a:pt x="599" y="160"/>
                  </a:lnTo>
                  <a:lnTo>
                    <a:pt x="625" y="175"/>
                  </a:lnTo>
                  <a:lnTo>
                    <a:pt x="651" y="190"/>
                  </a:lnTo>
                  <a:lnTo>
                    <a:pt x="676" y="206"/>
                  </a:lnTo>
                  <a:lnTo>
                    <a:pt x="702" y="223"/>
                  </a:lnTo>
                  <a:lnTo>
                    <a:pt x="726" y="240"/>
                  </a:lnTo>
                  <a:lnTo>
                    <a:pt x="751" y="259"/>
                  </a:lnTo>
                  <a:lnTo>
                    <a:pt x="774" y="277"/>
                  </a:lnTo>
                  <a:lnTo>
                    <a:pt x="798" y="296"/>
                  </a:lnTo>
                  <a:lnTo>
                    <a:pt x="820" y="316"/>
                  </a:lnTo>
                  <a:lnTo>
                    <a:pt x="843" y="336"/>
                  </a:lnTo>
                  <a:lnTo>
                    <a:pt x="866" y="356"/>
                  </a:lnTo>
                  <a:lnTo>
                    <a:pt x="887" y="377"/>
                  </a:lnTo>
                  <a:lnTo>
                    <a:pt x="908" y="398"/>
                  </a:lnTo>
                  <a:lnTo>
                    <a:pt x="928" y="421"/>
                  </a:lnTo>
                  <a:lnTo>
                    <a:pt x="948" y="444"/>
                  </a:lnTo>
                  <a:lnTo>
                    <a:pt x="967" y="467"/>
                  </a:lnTo>
                  <a:lnTo>
                    <a:pt x="986" y="490"/>
                  </a:lnTo>
                  <a:lnTo>
                    <a:pt x="1004" y="514"/>
                  </a:lnTo>
                  <a:lnTo>
                    <a:pt x="1023" y="538"/>
                  </a:lnTo>
                  <a:lnTo>
                    <a:pt x="1040" y="564"/>
                  </a:lnTo>
                  <a:lnTo>
                    <a:pt x="1057" y="589"/>
                  </a:lnTo>
                  <a:lnTo>
                    <a:pt x="1073" y="614"/>
                  </a:lnTo>
                  <a:lnTo>
                    <a:pt x="1088" y="640"/>
                  </a:lnTo>
                  <a:lnTo>
                    <a:pt x="1103" y="666"/>
                  </a:lnTo>
                  <a:lnTo>
                    <a:pt x="1117" y="693"/>
                  </a:lnTo>
                  <a:lnTo>
                    <a:pt x="1131" y="720"/>
                  </a:lnTo>
                  <a:lnTo>
                    <a:pt x="1144" y="748"/>
                  </a:lnTo>
                  <a:lnTo>
                    <a:pt x="1156" y="776"/>
                  </a:lnTo>
                  <a:lnTo>
                    <a:pt x="1168" y="804"/>
                  </a:lnTo>
                  <a:lnTo>
                    <a:pt x="1180" y="833"/>
                  </a:lnTo>
                  <a:lnTo>
                    <a:pt x="1190" y="861"/>
                  </a:lnTo>
                  <a:lnTo>
                    <a:pt x="1200" y="891"/>
                  </a:lnTo>
                  <a:lnTo>
                    <a:pt x="1209" y="921"/>
                  </a:lnTo>
                  <a:lnTo>
                    <a:pt x="1217" y="950"/>
                  </a:lnTo>
                  <a:lnTo>
                    <a:pt x="1224" y="980"/>
                  </a:lnTo>
                  <a:lnTo>
                    <a:pt x="1231" y="1010"/>
                  </a:lnTo>
                  <a:lnTo>
                    <a:pt x="1237" y="1042"/>
                  </a:lnTo>
                  <a:lnTo>
                    <a:pt x="1243" y="1073"/>
                  </a:lnTo>
                  <a:lnTo>
                    <a:pt x="1248" y="1104"/>
                  </a:lnTo>
                  <a:lnTo>
                    <a:pt x="1252" y="1135"/>
                  </a:lnTo>
                  <a:lnTo>
                    <a:pt x="1255" y="1166"/>
                  </a:lnTo>
                  <a:lnTo>
                    <a:pt x="1257" y="1198"/>
                  </a:lnTo>
                  <a:lnTo>
                    <a:pt x="1259" y="1231"/>
                  </a:lnTo>
                  <a:lnTo>
                    <a:pt x="1260" y="1263"/>
                  </a:lnTo>
                  <a:lnTo>
                    <a:pt x="921" y="1451"/>
                  </a:lnTo>
                  <a:lnTo>
                    <a:pt x="622" y="1246"/>
                  </a:lnTo>
                  <a:lnTo>
                    <a:pt x="622" y="1231"/>
                  </a:lnTo>
                  <a:lnTo>
                    <a:pt x="620" y="1215"/>
                  </a:lnTo>
                  <a:lnTo>
                    <a:pt x="616" y="1184"/>
                  </a:lnTo>
                  <a:lnTo>
                    <a:pt x="611" y="1154"/>
                  </a:lnTo>
                  <a:lnTo>
                    <a:pt x="608" y="1139"/>
                  </a:lnTo>
                  <a:lnTo>
                    <a:pt x="605" y="1125"/>
                  </a:lnTo>
                  <a:lnTo>
                    <a:pt x="597" y="1096"/>
                  </a:lnTo>
                  <a:lnTo>
                    <a:pt x="593" y="1082"/>
                  </a:lnTo>
                  <a:lnTo>
                    <a:pt x="588" y="1067"/>
                  </a:lnTo>
                  <a:lnTo>
                    <a:pt x="577" y="1039"/>
                  </a:lnTo>
                  <a:lnTo>
                    <a:pt x="572" y="1025"/>
                  </a:lnTo>
                  <a:lnTo>
                    <a:pt x="566" y="1012"/>
                  </a:lnTo>
                  <a:lnTo>
                    <a:pt x="559" y="998"/>
                  </a:lnTo>
                  <a:lnTo>
                    <a:pt x="553" y="985"/>
                  </a:lnTo>
                  <a:lnTo>
                    <a:pt x="539" y="959"/>
                  </a:lnTo>
                  <a:lnTo>
                    <a:pt x="530" y="947"/>
                  </a:lnTo>
                  <a:lnTo>
                    <a:pt x="523" y="934"/>
                  </a:lnTo>
                  <a:lnTo>
                    <a:pt x="506" y="910"/>
                  </a:lnTo>
                  <a:lnTo>
                    <a:pt x="498" y="898"/>
                  </a:lnTo>
                  <a:lnTo>
                    <a:pt x="489" y="887"/>
                  </a:lnTo>
                  <a:lnTo>
                    <a:pt x="480" y="874"/>
                  </a:lnTo>
                  <a:lnTo>
                    <a:pt x="471" y="863"/>
                  </a:lnTo>
                  <a:lnTo>
                    <a:pt x="461" y="852"/>
                  </a:lnTo>
                  <a:lnTo>
                    <a:pt x="451" y="841"/>
                  </a:lnTo>
                  <a:lnTo>
                    <a:pt x="431" y="821"/>
                  </a:lnTo>
                  <a:lnTo>
                    <a:pt x="410" y="801"/>
                  </a:lnTo>
                  <a:lnTo>
                    <a:pt x="399" y="791"/>
                  </a:lnTo>
                  <a:lnTo>
                    <a:pt x="388" y="782"/>
                  </a:lnTo>
                  <a:lnTo>
                    <a:pt x="375" y="773"/>
                  </a:lnTo>
                  <a:lnTo>
                    <a:pt x="364" y="764"/>
                  </a:lnTo>
                  <a:lnTo>
                    <a:pt x="352" y="755"/>
                  </a:lnTo>
                  <a:lnTo>
                    <a:pt x="340" y="747"/>
                  </a:lnTo>
                  <a:lnTo>
                    <a:pt x="328" y="739"/>
                  </a:lnTo>
                  <a:lnTo>
                    <a:pt x="315" y="731"/>
                  </a:lnTo>
                  <a:lnTo>
                    <a:pt x="290" y="716"/>
                  </a:lnTo>
                  <a:lnTo>
                    <a:pt x="277" y="709"/>
                  </a:lnTo>
                  <a:lnTo>
                    <a:pt x="264" y="702"/>
                  </a:lnTo>
                  <a:lnTo>
                    <a:pt x="237" y="690"/>
                  </a:lnTo>
                  <a:lnTo>
                    <a:pt x="223" y="684"/>
                  </a:lnTo>
                  <a:lnTo>
                    <a:pt x="209" y="678"/>
                  </a:lnTo>
                  <a:lnTo>
                    <a:pt x="181" y="669"/>
                  </a:lnTo>
                  <a:lnTo>
                    <a:pt x="152" y="660"/>
                  </a:lnTo>
                  <a:lnTo>
                    <a:pt x="137" y="656"/>
                  </a:lnTo>
                  <a:lnTo>
                    <a:pt x="123" y="653"/>
                  </a:lnTo>
                  <a:lnTo>
                    <a:pt x="108" y="649"/>
                  </a:lnTo>
                  <a:lnTo>
                    <a:pt x="93" y="647"/>
                  </a:lnTo>
                  <a:lnTo>
                    <a:pt x="63" y="642"/>
                  </a:lnTo>
                  <a:lnTo>
                    <a:pt x="47" y="640"/>
                  </a:lnTo>
                  <a:lnTo>
                    <a:pt x="31" y="639"/>
                  </a:lnTo>
                  <a:lnTo>
                    <a:pt x="16" y="638"/>
                  </a:lnTo>
                  <a:lnTo>
                    <a:pt x="0" y="637"/>
                  </a:lnTo>
                  <a:lnTo>
                    <a:pt x="197" y="348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360000" rIns="91440" bIns="45720"/>
            <a:lstStyle/>
            <a:p>
              <a:pPr algn="ctr" defTabSz="914377">
                <a:defRPr/>
              </a:pPr>
              <a:endParaRPr lang="en-US" sz="5467">
                <a:solidFill>
                  <a:prstClr val="white"/>
                </a:solidFill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1" name="箭头4">
              <a:extLst>
                <a:ext uri="{FF2B5EF4-FFF2-40B4-BE49-F238E27FC236}">
                  <a16:creationId xmlns:a16="http://schemas.microsoft.com/office/drawing/2014/main" id="{97B0EDD7-8B6C-4B71-8736-D7AE12727C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34916" y="1292225"/>
              <a:ext cx="1578245" cy="1460090"/>
            </a:xfrm>
            <a:custGeom>
              <a:avLst/>
              <a:gdLst>
                <a:gd name="T0" fmla="*/ 637 w 1431"/>
                <a:gd name="T1" fmla="*/ 1302 h 1325"/>
                <a:gd name="T2" fmla="*/ 637 w 1431"/>
                <a:gd name="T3" fmla="*/ 1248 h 1325"/>
                <a:gd name="T4" fmla="*/ 640 w 1431"/>
                <a:gd name="T5" fmla="*/ 1217 h 1325"/>
                <a:gd name="T6" fmla="*/ 646 w 1431"/>
                <a:gd name="T7" fmla="*/ 1170 h 1325"/>
                <a:gd name="T8" fmla="*/ 655 w 1431"/>
                <a:gd name="T9" fmla="*/ 1125 h 1325"/>
                <a:gd name="T10" fmla="*/ 663 w 1431"/>
                <a:gd name="T11" fmla="*/ 1095 h 1325"/>
                <a:gd name="T12" fmla="*/ 678 w 1431"/>
                <a:gd name="T13" fmla="*/ 1052 h 1325"/>
                <a:gd name="T14" fmla="*/ 689 w 1431"/>
                <a:gd name="T15" fmla="*/ 1024 h 1325"/>
                <a:gd name="T16" fmla="*/ 708 w 1431"/>
                <a:gd name="T17" fmla="*/ 983 h 1325"/>
                <a:gd name="T18" fmla="*/ 724 w 1431"/>
                <a:gd name="T19" fmla="*/ 957 h 1325"/>
                <a:gd name="T20" fmla="*/ 739 w 1431"/>
                <a:gd name="T21" fmla="*/ 932 h 1325"/>
                <a:gd name="T22" fmla="*/ 756 w 1431"/>
                <a:gd name="T23" fmla="*/ 907 h 1325"/>
                <a:gd name="T24" fmla="*/ 773 w 1431"/>
                <a:gd name="T25" fmla="*/ 884 h 1325"/>
                <a:gd name="T26" fmla="*/ 792 w 1431"/>
                <a:gd name="T27" fmla="*/ 860 h 1325"/>
                <a:gd name="T28" fmla="*/ 822 w 1431"/>
                <a:gd name="T29" fmla="*/ 827 h 1325"/>
                <a:gd name="T30" fmla="*/ 843 w 1431"/>
                <a:gd name="T31" fmla="*/ 807 h 1325"/>
                <a:gd name="T32" fmla="*/ 877 w 1431"/>
                <a:gd name="T33" fmla="*/ 778 h 1325"/>
                <a:gd name="T34" fmla="*/ 901 w 1431"/>
                <a:gd name="T35" fmla="*/ 760 h 1325"/>
                <a:gd name="T36" fmla="*/ 938 w 1431"/>
                <a:gd name="T37" fmla="*/ 735 h 1325"/>
                <a:gd name="T38" fmla="*/ 976 w 1431"/>
                <a:gd name="T39" fmla="*/ 711 h 1325"/>
                <a:gd name="T40" fmla="*/ 1003 w 1431"/>
                <a:gd name="T41" fmla="*/ 698 h 1325"/>
                <a:gd name="T42" fmla="*/ 1030 w 1431"/>
                <a:gd name="T43" fmla="*/ 686 h 1325"/>
                <a:gd name="T44" fmla="*/ 1059 w 1431"/>
                <a:gd name="T45" fmla="*/ 675 h 1325"/>
                <a:gd name="T46" fmla="*/ 1117 w 1431"/>
                <a:gd name="T47" fmla="*/ 657 h 1325"/>
                <a:gd name="T48" fmla="*/ 1147 w 1431"/>
                <a:gd name="T49" fmla="*/ 649 h 1325"/>
                <a:gd name="T50" fmla="*/ 1192 w 1431"/>
                <a:gd name="T51" fmla="*/ 642 h 1325"/>
                <a:gd name="T52" fmla="*/ 1224 w 1431"/>
                <a:gd name="T53" fmla="*/ 638 h 1325"/>
                <a:gd name="T54" fmla="*/ 1431 w 1431"/>
                <a:gd name="T55" fmla="*/ 334 h 1325"/>
                <a:gd name="T56" fmla="*/ 1207 w 1431"/>
                <a:gd name="T57" fmla="*/ 1 h 1325"/>
                <a:gd name="T58" fmla="*/ 1142 w 1431"/>
                <a:gd name="T59" fmla="*/ 6 h 1325"/>
                <a:gd name="T60" fmla="*/ 1080 w 1431"/>
                <a:gd name="T61" fmla="*/ 15 h 1325"/>
                <a:gd name="T62" fmla="*/ 1018 w 1431"/>
                <a:gd name="T63" fmla="*/ 26 h 1325"/>
                <a:gd name="T64" fmla="*/ 957 w 1431"/>
                <a:gd name="T65" fmla="*/ 40 h 1325"/>
                <a:gd name="T66" fmla="*/ 898 w 1431"/>
                <a:gd name="T67" fmla="*/ 57 h 1325"/>
                <a:gd name="T68" fmla="*/ 839 w 1431"/>
                <a:gd name="T69" fmla="*/ 76 h 1325"/>
                <a:gd name="T70" fmla="*/ 783 w 1431"/>
                <a:gd name="T71" fmla="*/ 100 h 1325"/>
                <a:gd name="T72" fmla="*/ 728 w 1431"/>
                <a:gd name="T73" fmla="*/ 125 h 1325"/>
                <a:gd name="T74" fmla="*/ 673 w 1431"/>
                <a:gd name="T75" fmla="*/ 152 h 1325"/>
                <a:gd name="T76" fmla="*/ 620 w 1431"/>
                <a:gd name="T77" fmla="*/ 182 h 1325"/>
                <a:gd name="T78" fmla="*/ 570 w 1431"/>
                <a:gd name="T79" fmla="*/ 214 h 1325"/>
                <a:gd name="T80" fmla="*/ 520 w 1431"/>
                <a:gd name="T81" fmla="*/ 250 h 1325"/>
                <a:gd name="T82" fmla="*/ 472 w 1431"/>
                <a:gd name="T83" fmla="*/ 287 h 1325"/>
                <a:gd name="T84" fmla="*/ 427 w 1431"/>
                <a:gd name="T85" fmla="*/ 325 h 1325"/>
                <a:gd name="T86" fmla="*/ 382 w 1431"/>
                <a:gd name="T87" fmla="*/ 366 h 1325"/>
                <a:gd name="T88" fmla="*/ 341 w 1431"/>
                <a:gd name="T89" fmla="*/ 410 h 1325"/>
                <a:gd name="T90" fmla="*/ 301 w 1431"/>
                <a:gd name="T91" fmla="*/ 455 h 1325"/>
                <a:gd name="T92" fmla="*/ 263 w 1431"/>
                <a:gd name="T93" fmla="*/ 502 h 1325"/>
                <a:gd name="T94" fmla="*/ 227 w 1431"/>
                <a:gd name="T95" fmla="*/ 550 h 1325"/>
                <a:gd name="T96" fmla="*/ 194 w 1431"/>
                <a:gd name="T97" fmla="*/ 602 h 1325"/>
                <a:gd name="T98" fmla="*/ 163 w 1431"/>
                <a:gd name="T99" fmla="*/ 653 h 1325"/>
                <a:gd name="T100" fmla="*/ 135 w 1431"/>
                <a:gd name="T101" fmla="*/ 707 h 1325"/>
                <a:gd name="T102" fmla="*/ 109 w 1431"/>
                <a:gd name="T103" fmla="*/ 762 h 1325"/>
                <a:gd name="T104" fmla="*/ 86 w 1431"/>
                <a:gd name="T105" fmla="*/ 819 h 1325"/>
                <a:gd name="T106" fmla="*/ 64 w 1431"/>
                <a:gd name="T107" fmla="*/ 876 h 1325"/>
                <a:gd name="T108" fmla="*/ 47 w 1431"/>
                <a:gd name="T109" fmla="*/ 936 h 1325"/>
                <a:gd name="T110" fmla="*/ 31 w 1431"/>
                <a:gd name="T111" fmla="*/ 996 h 1325"/>
                <a:gd name="T112" fmla="*/ 19 w 1431"/>
                <a:gd name="T113" fmla="*/ 1058 h 1325"/>
                <a:gd name="T114" fmla="*/ 10 w 1431"/>
                <a:gd name="T115" fmla="*/ 1120 h 1325"/>
                <a:gd name="T116" fmla="*/ 4 w 1431"/>
                <a:gd name="T117" fmla="*/ 1183 h 1325"/>
                <a:gd name="T118" fmla="*/ 1 w 1431"/>
                <a:gd name="T119" fmla="*/ 1247 h 1325"/>
                <a:gd name="T120" fmla="*/ 1 w 1431"/>
                <a:gd name="T121" fmla="*/ 1302 h 1325"/>
                <a:gd name="T122" fmla="*/ 335 w 1431"/>
                <a:gd name="T123" fmla="*/ 1129 h 1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1" h="1325">
                  <a:moveTo>
                    <a:pt x="638" y="1324"/>
                  </a:moveTo>
                  <a:lnTo>
                    <a:pt x="637" y="1302"/>
                  </a:lnTo>
                  <a:lnTo>
                    <a:pt x="637" y="1280"/>
                  </a:lnTo>
                  <a:lnTo>
                    <a:pt x="637" y="1248"/>
                  </a:lnTo>
                  <a:lnTo>
                    <a:pt x="638" y="1232"/>
                  </a:lnTo>
                  <a:lnTo>
                    <a:pt x="640" y="1217"/>
                  </a:lnTo>
                  <a:lnTo>
                    <a:pt x="644" y="1185"/>
                  </a:lnTo>
                  <a:lnTo>
                    <a:pt x="646" y="1170"/>
                  </a:lnTo>
                  <a:lnTo>
                    <a:pt x="649" y="1154"/>
                  </a:lnTo>
                  <a:lnTo>
                    <a:pt x="655" y="1125"/>
                  </a:lnTo>
                  <a:lnTo>
                    <a:pt x="659" y="1110"/>
                  </a:lnTo>
                  <a:lnTo>
                    <a:pt x="663" y="1095"/>
                  </a:lnTo>
                  <a:lnTo>
                    <a:pt x="673" y="1067"/>
                  </a:lnTo>
                  <a:lnTo>
                    <a:pt x="678" y="1052"/>
                  </a:lnTo>
                  <a:lnTo>
                    <a:pt x="683" y="1038"/>
                  </a:lnTo>
                  <a:lnTo>
                    <a:pt x="689" y="1024"/>
                  </a:lnTo>
                  <a:lnTo>
                    <a:pt x="695" y="1010"/>
                  </a:lnTo>
                  <a:lnTo>
                    <a:pt x="708" y="983"/>
                  </a:lnTo>
                  <a:lnTo>
                    <a:pt x="715" y="970"/>
                  </a:lnTo>
                  <a:lnTo>
                    <a:pt x="724" y="957"/>
                  </a:lnTo>
                  <a:lnTo>
                    <a:pt x="731" y="944"/>
                  </a:lnTo>
                  <a:lnTo>
                    <a:pt x="739" y="932"/>
                  </a:lnTo>
                  <a:lnTo>
                    <a:pt x="747" y="920"/>
                  </a:lnTo>
                  <a:lnTo>
                    <a:pt x="756" y="907"/>
                  </a:lnTo>
                  <a:lnTo>
                    <a:pt x="764" y="895"/>
                  </a:lnTo>
                  <a:lnTo>
                    <a:pt x="773" y="884"/>
                  </a:lnTo>
                  <a:lnTo>
                    <a:pt x="783" y="871"/>
                  </a:lnTo>
                  <a:lnTo>
                    <a:pt x="792" y="860"/>
                  </a:lnTo>
                  <a:lnTo>
                    <a:pt x="812" y="838"/>
                  </a:lnTo>
                  <a:lnTo>
                    <a:pt x="822" y="827"/>
                  </a:lnTo>
                  <a:lnTo>
                    <a:pt x="832" y="817"/>
                  </a:lnTo>
                  <a:lnTo>
                    <a:pt x="843" y="807"/>
                  </a:lnTo>
                  <a:lnTo>
                    <a:pt x="854" y="797"/>
                  </a:lnTo>
                  <a:lnTo>
                    <a:pt x="877" y="778"/>
                  </a:lnTo>
                  <a:lnTo>
                    <a:pt x="889" y="769"/>
                  </a:lnTo>
                  <a:lnTo>
                    <a:pt x="901" y="760"/>
                  </a:lnTo>
                  <a:lnTo>
                    <a:pt x="925" y="743"/>
                  </a:lnTo>
                  <a:lnTo>
                    <a:pt x="938" y="735"/>
                  </a:lnTo>
                  <a:lnTo>
                    <a:pt x="951" y="727"/>
                  </a:lnTo>
                  <a:lnTo>
                    <a:pt x="976" y="711"/>
                  </a:lnTo>
                  <a:lnTo>
                    <a:pt x="990" y="705"/>
                  </a:lnTo>
                  <a:lnTo>
                    <a:pt x="1003" y="698"/>
                  </a:lnTo>
                  <a:lnTo>
                    <a:pt x="1017" y="692"/>
                  </a:lnTo>
                  <a:lnTo>
                    <a:pt x="1030" y="686"/>
                  </a:lnTo>
                  <a:lnTo>
                    <a:pt x="1045" y="680"/>
                  </a:lnTo>
                  <a:lnTo>
                    <a:pt x="1059" y="675"/>
                  </a:lnTo>
                  <a:lnTo>
                    <a:pt x="1088" y="665"/>
                  </a:lnTo>
                  <a:lnTo>
                    <a:pt x="1117" y="657"/>
                  </a:lnTo>
                  <a:lnTo>
                    <a:pt x="1132" y="653"/>
                  </a:lnTo>
                  <a:lnTo>
                    <a:pt x="1147" y="649"/>
                  </a:lnTo>
                  <a:lnTo>
                    <a:pt x="1177" y="644"/>
                  </a:lnTo>
                  <a:lnTo>
                    <a:pt x="1192" y="642"/>
                  </a:lnTo>
                  <a:lnTo>
                    <a:pt x="1209" y="640"/>
                  </a:lnTo>
                  <a:lnTo>
                    <a:pt x="1224" y="638"/>
                  </a:lnTo>
                  <a:lnTo>
                    <a:pt x="1240" y="637"/>
                  </a:lnTo>
                  <a:lnTo>
                    <a:pt x="1431" y="334"/>
                  </a:lnTo>
                  <a:lnTo>
                    <a:pt x="1239" y="0"/>
                  </a:lnTo>
                  <a:lnTo>
                    <a:pt x="1207" y="1"/>
                  </a:lnTo>
                  <a:lnTo>
                    <a:pt x="1174" y="3"/>
                  </a:lnTo>
                  <a:lnTo>
                    <a:pt x="1142" y="6"/>
                  </a:lnTo>
                  <a:lnTo>
                    <a:pt x="1111" y="10"/>
                  </a:lnTo>
                  <a:lnTo>
                    <a:pt x="1080" y="15"/>
                  </a:lnTo>
                  <a:lnTo>
                    <a:pt x="1049" y="20"/>
                  </a:lnTo>
                  <a:lnTo>
                    <a:pt x="1018" y="26"/>
                  </a:lnTo>
                  <a:lnTo>
                    <a:pt x="987" y="32"/>
                  </a:lnTo>
                  <a:lnTo>
                    <a:pt x="957" y="40"/>
                  </a:lnTo>
                  <a:lnTo>
                    <a:pt x="928" y="48"/>
                  </a:lnTo>
                  <a:lnTo>
                    <a:pt x="898" y="57"/>
                  </a:lnTo>
                  <a:lnTo>
                    <a:pt x="868" y="66"/>
                  </a:lnTo>
                  <a:lnTo>
                    <a:pt x="839" y="76"/>
                  </a:lnTo>
                  <a:lnTo>
                    <a:pt x="811" y="88"/>
                  </a:lnTo>
                  <a:lnTo>
                    <a:pt x="783" y="100"/>
                  </a:lnTo>
                  <a:lnTo>
                    <a:pt x="755" y="112"/>
                  </a:lnTo>
                  <a:lnTo>
                    <a:pt x="728" y="125"/>
                  </a:lnTo>
                  <a:lnTo>
                    <a:pt x="699" y="138"/>
                  </a:lnTo>
                  <a:lnTo>
                    <a:pt x="673" y="152"/>
                  </a:lnTo>
                  <a:lnTo>
                    <a:pt x="646" y="167"/>
                  </a:lnTo>
                  <a:lnTo>
                    <a:pt x="620" y="182"/>
                  </a:lnTo>
                  <a:lnTo>
                    <a:pt x="595" y="198"/>
                  </a:lnTo>
                  <a:lnTo>
                    <a:pt x="570" y="214"/>
                  </a:lnTo>
                  <a:lnTo>
                    <a:pt x="544" y="231"/>
                  </a:lnTo>
                  <a:lnTo>
                    <a:pt x="520" y="250"/>
                  </a:lnTo>
                  <a:lnTo>
                    <a:pt x="496" y="268"/>
                  </a:lnTo>
                  <a:lnTo>
                    <a:pt x="472" y="287"/>
                  </a:lnTo>
                  <a:lnTo>
                    <a:pt x="449" y="306"/>
                  </a:lnTo>
                  <a:lnTo>
                    <a:pt x="427" y="325"/>
                  </a:lnTo>
                  <a:lnTo>
                    <a:pt x="405" y="346"/>
                  </a:lnTo>
                  <a:lnTo>
                    <a:pt x="382" y="366"/>
                  </a:lnTo>
                  <a:lnTo>
                    <a:pt x="361" y="388"/>
                  </a:lnTo>
                  <a:lnTo>
                    <a:pt x="341" y="410"/>
                  </a:lnTo>
                  <a:lnTo>
                    <a:pt x="320" y="433"/>
                  </a:lnTo>
                  <a:lnTo>
                    <a:pt x="301" y="455"/>
                  </a:lnTo>
                  <a:lnTo>
                    <a:pt x="282" y="478"/>
                  </a:lnTo>
                  <a:lnTo>
                    <a:pt x="263" y="502"/>
                  </a:lnTo>
                  <a:lnTo>
                    <a:pt x="245" y="526"/>
                  </a:lnTo>
                  <a:lnTo>
                    <a:pt x="227" y="550"/>
                  </a:lnTo>
                  <a:lnTo>
                    <a:pt x="210" y="576"/>
                  </a:lnTo>
                  <a:lnTo>
                    <a:pt x="194" y="602"/>
                  </a:lnTo>
                  <a:lnTo>
                    <a:pt x="178" y="627"/>
                  </a:lnTo>
                  <a:lnTo>
                    <a:pt x="163" y="653"/>
                  </a:lnTo>
                  <a:lnTo>
                    <a:pt x="149" y="680"/>
                  </a:lnTo>
                  <a:lnTo>
                    <a:pt x="135" y="707"/>
                  </a:lnTo>
                  <a:lnTo>
                    <a:pt x="122" y="735"/>
                  </a:lnTo>
                  <a:lnTo>
                    <a:pt x="109" y="762"/>
                  </a:lnTo>
                  <a:lnTo>
                    <a:pt x="97" y="790"/>
                  </a:lnTo>
                  <a:lnTo>
                    <a:pt x="86" y="819"/>
                  </a:lnTo>
                  <a:lnTo>
                    <a:pt x="74" y="847"/>
                  </a:lnTo>
                  <a:lnTo>
                    <a:pt x="64" y="876"/>
                  </a:lnTo>
                  <a:lnTo>
                    <a:pt x="55" y="906"/>
                  </a:lnTo>
                  <a:lnTo>
                    <a:pt x="47" y="936"/>
                  </a:lnTo>
                  <a:lnTo>
                    <a:pt x="39" y="966"/>
                  </a:lnTo>
                  <a:lnTo>
                    <a:pt x="31" y="996"/>
                  </a:lnTo>
                  <a:lnTo>
                    <a:pt x="25" y="1026"/>
                  </a:lnTo>
                  <a:lnTo>
                    <a:pt x="19" y="1058"/>
                  </a:lnTo>
                  <a:lnTo>
                    <a:pt x="14" y="1089"/>
                  </a:lnTo>
                  <a:lnTo>
                    <a:pt x="10" y="1120"/>
                  </a:lnTo>
                  <a:lnTo>
                    <a:pt x="6" y="1151"/>
                  </a:lnTo>
                  <a:lnTo>
                    <a:pt x="4" y="1183"/>
                  </a:lnTo>
                  <a:lnTo>
                    <a:pt x="2" y="1215"/>
                  </a:lnTo>
                  <a:lnTo>
                    <a:pt x="1" y="1247"/>
                  </a:lnTo>
                  <a:lnTo>
                    <a:pt x="0" y="1280"/>
                  </a:lnTo>
                  <a:lnTo>
                    <a:pt x="1" y="1302"/>
                  </a:lnTo>
                  <a:lnTo>
                    <a:pt x="2" y="1325"/>
                  </a:lnTo>
                  <a:lnTo>
                    <a:pt x="335" y="1129"/>
                  </a:lnTo>
                  <a:lnTo>
                    <a:pt x="638" y="1324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360000" rIns="91440" bIns="45720"/>
            <a:lstStyle/>
            <a:p>
              <a:pPr algn="ctr" defTabSz="914377">
                <a:defRPr/>
              </a:pPr>
              <a:endParaRPr lang="en-US" sz="5467">
                <a:solidFill>
                  <a:prstClr val="white"/>
                </a:solidFill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2" name="箭头3">
              <a:extLst>
                <a:ext uri="{FF2B5EF4-FFF2-40B4-BE49-F238E27FC236}">
                  <a16:creationId xmlns:a16="http://schemas.microsoft.com/office/drawing/2014/main" id="{CA1A3E5E-605E-42C7-A66B-DFCAB289FC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39679" y="2611068"/>
              <a:ext cx="1430583" cy="1506114"/>
            </a:xfrm>
            <a:custGeom>
              <a:avLst/>
              <a:gdLst>
                <a:gd name="T0" fmla="*/ 1096 w 1295"/>
                <a:gd name="T1" fmla="*/ 1023 h 1364"/>
                <a:gd name="T2" fmla="*/ 1276 w 1295"/>
                <a:gd name="T3" fmla="*/ 728 h 1364"/>
                <a:gd name="T4" fmla="*/ 1232 w 1295"/>
                <a:gd name="T5" fmla="*/ 726 h 1364"/>
                <a:gd name="T6" fmla="*/ 1187 w 1295"/>
                <a:gd name="T7" fmla="*/ 722 h 1364"/>
                <a:gd name="T8" fmla="*/ 1131 w 1295"/>
                <a:gd name="T9" fmla="*/ 711 h 1364"/>
                <a:gd name="T10" fmla="*/ 1103 w 1295"/>
                <a:gd name="T11" fmla="*/ 704 h 1364"/>
                <a:gd name="T12" fmla="*/ 1050 w 1295"/>
                <a:gd name="T13" fmla="*/ 687 h 1364"/>
                <a:gd name="T14" fmla="*/ 1023 w 1295"/>
                <a:gd name="T15" fmla="*/ 677 h 1364"/>
                <a:gd name="T16" fmla="*/ 973 w 1295"/>
                <a:gd name="T17" fmla="*/ 653 h 1364"/>
                <a:gd name="T18" fmla="*/ 949 w 1295"/>
                <a:gd name="T19" fmla="*/ 638 h 1364"/>
                <a:gd name="T20" fmla="*/ 902 w 1295"/>
                <a:gd name="T21" fmla="*/ 608 h 1364"/>
                <a:gd name="T22" fmla="*/ 880 w 1295"/>
                <a:gd name="T23" fmla="*/ 591 h 1364"/>
                <a:gd name="T24" fmla="*/ 837 w 1295"/>
                <a:gd name="T25" fmla="*/ 556 h 1364"/>
                <a:gd name="T26" fmla="*/ 799 w 1295"/>
                <a:gd name="T27" fmla="*/ 517 h 1364"/>
                <a:gd name="T28" fmla="*/ 781 w 1295"/>
                <a:gd name="T29" fmla="*/ 496 h 1364"/>
                <a:gd name="T30" fmla="*/ 747 w 1295"/>
                <a:gd name="T31" fmla="*/ 451 h 1364"/>
                <a:gd name="T32" fmla="*/ 725 w 1295"/>
                <a:gd name="T33" fmla="*/ 417 h 1364"/>
                <a:gd name="T34" fmla="*/ 703 w 1295"/>
                <a:gd name="T35" fmla="*/ 380 h 1364"/>
                <a:gd name="T36" fmla="*/ 680 w 1295"/>
                <a:gd name="T37" fmla="*/ 330 h 1364"/>
                <a:gd name="T38" fmla="*/ 670 w 1295"/>
                <a:gd name="T39" fmla="*/ 303 h 1364"/>
                <a:gd name="T40" fmla="*/ 657 w 1295"/>
                <a:gd name="T41" fmla="*/ 263 h 1364"/>
                <a:gd name="T42" fmla="*/ 646 w 1295"/>
                <a:gd name="T43" fmla="*/ 221 h 1364"/>
                <a:gd name="T44" fmla="*/ 322 w 1295"/>
                <a:gd name="T45" fmla="*/ 0 h 1364"/>
                <a:gd name="T46" fmla="*/ 2 w 1295"/>
                <a:gd name="T47" fmla="*/ 222 h 1364"/>
                <a:gd name="T48" fmla="*/ 10 w 1295"/>
                <a:gd name="T49" fmla="*/ 282 h 1364"/>
                <a:gd name="T50" fmla="*/ 21 w 1295"/>
                <a:gd name="T51" fmla="*/ 343 h 1364"/>
                <a:gd name="T52" fmla="*/ 35 w 1295"/>
                <a:gd name="T53" fmla="*/ 401 h 1364"/>
                <a:gd name="T54" fmla="*/ 51 w 1295"/>
                <a:gd name="T55" fmla="*/ 458 h 1364"/>
                <a:gd name="T56" fmla="*/ 69 w 1295"/>
                <a:gd name="T57" fmla="*/ 516 h 1364"/>
                <a:gd name="T58" fmla="*/ 91 w 1295"/>
                <a:gd name="T59" fmla="*/ 571 h 1364"/>
                <a:gd name="T60" fmla="*/ 115 w 1295"/>
                <a:gd name="T61" fmla="*/ 624 h 1364"/>
                <a:gd name="T62" fmla="*/ 141 w 1295"/>
                <a:gd name="T63" fmla="*/ 678 h 1364"/>
                <a:gd name="T64" fmla="*/ 169 w 1295"/>
                <a:gd name="T65" fmla="*/ 729 h 1364"/>
                <a:gd name="T66" fmla="*/ 200 w 1295"/>
                <a:gd name="T67" fmla="*/ 779 h 1364"/>
                <a:gd name="T68" fmla="*/ 233 w 1295"/>
                <a:gd name="T69" fmla="*/ 828 h 1364"/>
                <a:gd name="T70" fmla="*/ 268 w 1295"/>
                <a:gd name="T71" fmla="*/ 874 h 1364"/>
                <a:gd name="T72" fmla="*/ 305 w 1295"/>
                <a:gd name="T73" fmla="*/ 919 h 1364"/>
                <a:gd name="T74" fmla="*/ 344 w 1295"/>
                <a:gd name="T75" fmla="*/ 962 h 1364"/>
                <a:gd name="T76" fmla="*/ 385 w 1295"/>
                <a:gd name="T77" fmla="*/ 1004 h 1364"/>
                <a:gd name="T78" fmla="*/ 428 w 1295"/>
                <a:gd name="T79" fmla="*/ 1043 h 1364"/>
                <a:gd name="T80" fmla="*/ 473 w 1295"/>
                <a:gd name="T81" fmla="*/ 1081 h 1364"/>
                <a:gd name="T82" fmla="*/ 519 w 1295"/>
                <a:gd name="T83" fmla="*/ 1116 h 1364"/>
                <a:gd name="T84" fmla="*/ 567 w 1295"/>
                <a:gd name="T85" fmla="*/ 1151 h 1364"/>
                <a:gd name="T86" fmla="*/ 616 w 1295"/>
                <a:gd name="T87" fmla="*/ 1182 h 1364"/>
                <a:gd name="T88" fmla="*/ 667 w 1295"/>
                <a:gd name="T89" fmla="*/ 1211 h 1364"/>
                <a:gd name="T90" fmla="*/ 720 w 1295"/>
                <a:gd name="T91" fmla="*/ 1237 h 1364"/>
                <a:gd name="T92" fmla="*/ 774 w 1295"/>
                <a:gd name="T93" fmla="*/ 1262 h 1364"/>
                <a:gd name="T94" fmla="*/ 828 w 1295"/>
                <a:gd name="T95" fmla="*/ 1283 h 1364"/>
                <a:gd name="T96" fmla="*/ 885 w 1295"/>
                <a:gd name="T97" fmla="*/ 1304 h 1364"/>
                <a:gd name="T98" fmla="*/ 942 w 1295"/>
                <a:gd name="T99" fmla="*/ 1321 h 1364"/>
                <a:gd name="T100" fmla="*/ 1001 w 1295"/>
                <a:gd name="T101" fmla="*/ 1335 h 1364"/>
                <a:gd name="T102" fmla="*/ 1061 w 1295"/>
                <a:gd name="T103" fmla="*/ 1346 h 1364"/>
                <a:gd name="T104" fmla="*/ 1121 w 1295"/>
                <a:gd name="T105" fmla="*/ 1355 h 1364"/>
                <a:gd name="T106" fmla="*/ 1182 w 1295"/>
                <a:gd name="T107" fmla="*/ 1361 h 1364"/>
                <a:gd name="T108" fmla="*/ 1245 w 1295"/>
                <a:gd name="T109" fmla="*/ 1364 h 1364"/>
                <a:gd name="T110" fmla="*/ 1281 w 1295"/>
                <a:gd name="T111" fmla="*/ 1364 h 1364"/>
                <a:gd name="T112" fmla="*/ 1290 w 1295"/>
                <a:gd name="T113" fmla="*/ 1362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5" h="1364">
                  <a:moveTo>
                    <a:pt x="1295" y="1362"/>
                  </a:moveTo>
                  <a:lnTo>
                    <a:pt x="1096" y="1023"/>
                  </a:lnTo>
                  <a:lnTo>
                    <a:pt x="1295" y="727"/>
                  </a:lnTo>
                  <a:lnTo>
                    <a:pt x="1276" y="728"/>
                  </a:lnTo>
                  <a:lnTo>
                    <a:pt x="1246" y="727"/>
                  </a:lnTo>
                  <a:lnTo>
                    <a:pt x="1232" y="726"/>
                  </a:lnTo>
                  <a:lnTo>
                    <a:pt x="1217" y="725"/>
                  </a:lnTo>
                  <a:lnTo>
                    <a:pt x="1187" y="722"/>
                  </a:lnTo>
                  <a:lnTo>
                    <a:pt x="1159" y="717"/>
                  </a:lnTo>
                  <a:lnTo>
                    <a:pt x="1131" y="711"/>
                  </a:lnTo>
                  <a:lnTo>
                    <a:pt x="1117" y="708"/>
                  </a:lnTo>
                  <a:lnTo>
                    <a:pt x="1103" y="704"/>
                  </a:lnTo>
                  <a:lnTo>
                    <a:pt x="1076" y="696"/>
                  </a:lnTo>
                  <a:lnTo>
                    <a:pt x="1050" y="687"/>
                  </a:lnTo>
                  <a:lnTo>
                    <a:pt x="1037" y="682"/>
                  </a:lnTo>
                  <a:lnTo>
                    <a:pt x="1023" y="677"/>
                  </a:lnTo>
                  <a:lnTo>
                    <a:pt x="998" y="665"/>
                  </a:lnTo>
                  <a:lnTo>
                    <a:pt x="973" y="653"/>
                  </a:lnTo>
                  <a:lnTo>
                    <a:pt x="961" y="646"/>
                  </a:lnTo>
                  <a:lnTo>
                    <a:pt x="949" y="638"/>
                  </a:lnTo>
                  <a:lnTo>
                    <a:pt x="925" y="623"/>
                  </a:lnTo>
                  <a:lnTo>
                    <a:pt x="902" y="608"/>
                  </a:lnTo>
                  <a:lnTo>
                    <a:pt x="891" y="600"/>
                  </a:lnTo>
                  <a:lnTo>
                    <a:pt x="880" y="591"/>
                  </a:lnTo>
                  <a:lnTo>
                    <a:pt x="858" y="574"/>
                  </a:lnTo>
                  <a:lnTo>
                    <a:pt x="837" y="556"/>
                  </a:lnTo>
                  <a:lnTo>
                    <a:pt x="818" y="537"/>
                  </a:lnTo>
                  <a:lnTo>
                    <a:pt x="799" y="517"/>
                  </a:lnTo>
                  <a:lnTo>
                    <a:pt x="790" y="506"/>
                  </a:lnTo>
                  <a:lnTo>
                    <a:pt x="781" y="496"/>
                  </a:lnTo>
                  <a:lnTo>
                    <a:pt x="764" y="473"/>
                  </a:lnTo>
                  <a:lnTo>
                    <a:pt x="747" y="451"/>
                  </a:lnTo>
                  <a:lnTo>
                    <a:pt x="732" y="428"/>
                  </a:lnTo>
                  <a:lnTo>
                    <a:pt x="725" y="417"/>
                  </a:lnTo>
                  <a:lnTo>
                    <a:pt x="718" y="405"/>
                  </a:lnTo>
                  <a:lnTo>
                    <a:pt x="703" y="380"/>
                  </a:lnTo>
                  <a:lnTo>
                    <a:pt x="691" y="355"/>
                  </a:lnTo>
                  <a:lnTo>
                    <a:pt x="680" y="330"/>
                  </a:lnTo>
                  <a:lnTo>
                    <a:pt x="675" y="316"/>
                  </a:lnTo>
                  <a:lnTo>
                    <a:pt x="670" y="303"/>
                  </a:lnTo>
                  <a:lnTo>
                    <a:pt x="661" y="276"/>
                  </a:lnTo>
                  <a:lnTo>
                    <a:pt x="657" y="263"/>
                  </a:lnTo>
                  <a:lnTo>
                    <a:pt x="653" y="249"/>
                  </a:lnTo>
                  <a:lnTo>
                    <a:pt x="646" y="221"/>
                  </a:lnTo>
                  <a:lnTo>
                    <a:pt x="641" y="193"/>
                  </a:lnTo>
                  <a:lnTo>
                    <a:pt x="322" y="0"/>
                  </a:lnTo>
                  <a:lnTo>
                    <a:pt x="0" y="191"/>
                  </a:lnTo>
                  <a:lnTo>
                    <a:pt x="2" y="222"/>
                  </a:lnTo>
                  <a:lnTo>
                    <a:pt x="6" y="252"/>
                  </a:lnTo>
                  <a:lnTo>
                    <a:pt x="10" y="282"/>
                  </a:lnTo>
                  <a:lnTo>
                    <a:pt x="15" y="312"/>
                  </a:lnTo>
                  <a:lnTo>
                    <a:pt x="21" y="343"/>
                  </a:lnTo>
                  <a:lnTo>
                    <a:pt x="27" y="372"/>
                  </a:lnTo>
                  <a:lnTo>
                    <a:pt x="35" y="401"/>
                  </a:lnTo>
                  <a:lnTo>
                    <a:pt x="42" y="430"/>
                  </a:lnTo>
                  <a:lnTo>
                    <a:pt x="51" y="458"/>
                  </a:lnTo>
                  <a:lnTo>
                    <a:pt x="60" y="488"/>
                  </a:lnTo>
                  <a:lnTo>
                    <a:pt x="69" y="516"/>
                  </a:lnTo>
                  <a:lnTo>
                    <a:pt x="81" y="543"/>
                  </a:lnTo>
                  <a:lnTo>
                    <a:pt x="91" y="571"/>
                  </a:lnTo>
                  <a:lnTo>
                    <a:pt x="103" y="598"/>
                  </a:lnTo>
                  <a:lnTo>
                    <a:pt x="115" y="624"/>
                  </a:lnTo>
                  <a:lnTo>
                    <a:pt x="128" y="652"/>
                  </a:lnTo>
                  <a:lnTo>
                    <a:pt x="141" y="678"/>
                  </a:lnTo>
                  <a:lnTo>
                    <a:pt x="155" y="704"/>
                  </a:lnTo>
                  <a:lnTo>
                    <a:pt x="169" y="729"/>
                  </a:lnTo>
                  <a:lnTo>
                    <a:pt x="184" y="754"/>
                  </a:lnTo>
                  <a:lnTo>
                    <a:pt x="200" y="779"/>
                  </a:lnTo>
                  <a:lnTo>
                    <a:pt x="216" y="803"/>
                  </a:lnTo>
                  <a:lnTo>
                    <a:pt x="233" y="828"/>
                  </a:lnTo>
                  <a:lnTo>
                    <a:pt x="251" y="851"/>
                  </a:lnTo>
                  <a:lnTo>
                    <a:pt x="268" y="874"/>
                  </a:lnTo>
                  <a:lnTo>
                    <a:pt x="287" y="897"/>
                  </a:lnTo>
                  <a:lnTo>
                    <a:pt x="305" y="919"/>
                  </a:lnTo>
                  <a:lnTo>
                    <a:pt x="324" y="941"/>
                  </a:lnTo>
                  <a:lnTo>
                    <a:pt x="344" y="962"/>
                  </a:lnTo>
                  <a:lnTo>
                    <a:pt x="364" y="984"/>
                  </a:lnTo>
                  <a:lnTo>
                    <a:pt x="385" y="1004"/>
                  </a:lnTo>
                  <a:lnTo>
                    <a:pt x="407" y="1024"/>
                  </a:lnTo>
                  <a:lnTo>
                    <a:pt x="428" y="1043"/>
                  </a:lnTo>
                  <a:lnTo>
                    <a:pt x="450" y="1062"/>
                  </a:lnTo>
                  <a:lnTo>
                    <a:pt x="473" y="1081"/>
                  </a:lnTo>
                  <a:lnTo>
                    <a:pt x="495" y="1099"/>
                  </a:lnTo>
                  <a:lnTo>
                    <a:pt x="519" y="1116"/>
                  </a:lnTo>
                  <a:lnTo>
                    <a:pt x="542" y="1134"/>
                  </a:lnTo>
                  <a:lnTo>
                    <a:pt x="567" y="1151"/>
                  </a:lnTo>
                  <a:lnTo>
                    <a:pt x="592" y="1166"/>
                  </a:lnTo>
                  <a:lnTo>
                    <a:pt x="616" y="1182"/>
                  </a:lnTo>
                  <a:lnTo>
                    <a:pt x="642" y="1196"/>
                  </a:lnTo>
                  <a:lnTo>
                    <a:pt x="667" y="1211"/>
                  </a:lnTo>
                  <a:lnTo>
                    <a:pt x="693" y="1224"/>
                  </a:lnTo>
                  <a:lnTo>
                    <a:pt x="720" y="1237"/>
                  </a:lnTo>
                  <a:lnTo>
                    <a:pt x="747" y="1250"/>
                  </a:lnTo>
                  <a:lnTo>
                    <a:pt x="774" y="1262"/>
                  </a:lnTo>
                  <a:lnTo>
                    <a:pt x="801" y="1273"/>
                  </a:lnTo>
                  <a:lnTo>
                    <a:pt x="828" y="1283"/>
                  </a:lnTo>
                  <a:lnTo>
                    <a:pt x="856" y="1294"/>
                  </a:lnTo>
                  <a:lnTo>
                    <a:pt x="885" y="1304"/>
                  </a:lnTo>
                  <a:lnTo>
                    <a:pt x="914" y="1312"/>
                  </a:lnTo>
                  <a:lnTo>
                    <a:pt x="942" y="1321"/>
                  </a:lnTo>
                  <a:lnTo>
                    <a:pt x="971" y="1328"/>
                  </a:lnTo>
                  <a:lnTo>
                    <a:pt x="1001" y="1335"/>
                  </a:lnTo>
                  <a:lnTo>
                    <a:pt x="1030" y="1341"/>
                  </a:lnTo>
                  <a:lnTo>
                    <a:pt x="1061" y="1346"/>
                  </a:lnTo>
                  <a:lnTo>
                    <a:pt x="1091" y="1351"/>
                  </a:lnTo>
                  <a:lnTo>
                    <a:pt x="1121" y="1355"/>
                  </a:lnTo>
                  <a:lnTo>
                    <a:pt x="1151" y="1358"/>
                  </a:lnTo>
                  <a:lnTo>
                    <a:pt x="1182" y="1361"/>
                  </a:lnTo>
                  <a:lnTo>
                    <a:pt x="1214" y="1363"/>
                  </a:lnTo>
                  <a:lnTo>
                    <a:pt x="1245" y="1364"/>
                  </a:lnTo>
                  <a:lnTo>
                    <a:pt x="1276" y="1364"/>
                  </a:lnTo>
                  <a:lnTo>
                    <a:pt x="1281" y="1364"/>
                  </a:lnTo>
                  <a:lnTo>
                    <a:pt x="1285" y="1363"/>
                  </a:lnTo>
                  <a:lnTo>
                    <a:pt x="1290" y="1362"/>
                  </a:lnTo>
                  <a:lnTo>
                    <a:pt x="1295" y="1362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360000" rIns="91440" bIns="45720"/>
            <a:lstStyle/>
            <a:p>
              <a:pPr algn="ctr" defTabSz="914377">
                <a:defRPr/>
              </a:pPr>
              <a:endParaRPr lang="en-US" sz="5467">
                <a:solidFill>
                  <a:prstClr val="white"/>
                </a:solidFill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3" name="箭头2">
              <a:extLst>
                <a:ext uri="{FF2B5EF4-FFF2-40B4-BE49-F238E27FC236}">
                  <a16:creationId xmlns:a16="http://schemas.microsoft.com/office/drawing/2014/main" id="{99148AC5-5F7E-4F35-9E1B-FD4B7EC5F4B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432125" y="2752315"/>
              <a:ext cx="1527436" cy="1361693"/>
            </a:xfrm>
            <a:custGeom>
              <a:avLst/>
              <a:gdLst>
                <a:gd name="T0" fmla="*/ 0 w 1385"/>
                <a:gd name="T1" fmla="*/ 903 h 1233"/>
                <a:gd name="T2" fmla="*/ 221 w 1385"/>
                <a:gd name="T3" fmla="*/ 588 h 1233"/>
                <a:gd name="T4" fmla="*/ 262 w 1385"/>
                <a:gd name="T5" fmla="*/ 579 h 1233"/>
                <a:gd name="T6" fmla="*/ 302 w 1385"/>
                <a:gd name="T7" fmla="*/ 567 h 1233"/>
                <a:gd name="T8" fmla="*/ 354 w 1385"/>
                <a:gd name="T9" fmla="*/ 548 h 1233"/>
                <a:gd name="T10" fmla="*/ 391 w 1385"/>
                <a:gd name="T11" fmla="*/ 531 h 1233"/>
                <a:gd name="T12" fmla="*/ 427 w 1385"/>
                <a:gd name="T13" fmla="*/ 511 h 1233"/>
                <a:gd name="T14" fmla="*/ 472 w 1385"/>
                <a:gd name="T15" fmla="*/ 482 h 1233"/>
                <a:gd name="T16" fmla="*/ 506 w 1385"/>
                <a:gd name="T17" fmla="*/ 458 h 1233"/>
                <a:gd name="T18" fmla="*/ 526 w 1385"/>
                <a:gd name="T19" fmla="*/ 441 h 1233"/>
                <a:gd name="T20" fmla="*/ 546 w 1385"/>
                <a:gd name="T21" fmla="*/ 423 h 1233"/>
                <a:gd name="T22" fmla="*/ 565 w 1385"/>
                <a:gd name="T23" fmla="*/ 405 h 1233"/>
                <a:gd name="T24" fmla="*/ 584 w 1385"/>
                <a:gd name="T25" fmla="*/ 385 h 1233"/>
                <a:gd name="T26" fmla="*/ 610 w 1385"/>
                <a:gd name="T27" fmla="*/ 353 h 1233"/>
                <a:gd name="T28" fmla="*/ 642 w 1385"/>
                <a:gd name="T29" fmla="*/ 310 h 1233"/>
                <a:gd name="T30" fmla="*/ 671 w 1385"/>
                <a:gd name="T31" fmla="*/ 264 h 1233"/>
                <a:gd name="T32" fmla="*/ 689 w 1385"/>
                <a:gd name="T33" fmla="*/ 228 h 1233"/>
                <a:gd name="T34" fmla="*/ 705 w 1385"/>
                <a:gd name="T35" fmla="*/ 189 h 1233"/>
                <a:gd name="T36" fmla="*/ 723 w 1385"/>
                <a:gd name="T37" fmla="*/ 138 h 1233"/>
                <a:gd name="T38" fmla="*/ 737 w 1385"/>
                <a:gd name="T39" fmla="*/ 84 h 1233"/>
                <a:gd name="T40" fmla="*/ 746 w 1385"/>
                <a:gd name="T41" fmla="*/ 28 h 1233"/>
                <a:gd name="T42" fmla="*/ 748 w 1385"/>
                <a:gd name="T43" fmla="*/ 0 h 1233"/>
                <a:gd name="T44" fmla="*/ 1385 w 1385"/>
                <a:gd name="T45" fmla="*/ 4 h 1233"/>
                <a:gd name="T46" fmla="*/ 1382 w 1385"/>
                <a:gd name="T47" fmla="*/ 66 h 1233"/>
                <a:gd name="T48" fmla="*/ 1375 w 1385"/>
                <a:gd name="T49" fmla="*/ 126 h 1233"/>
                <a:gd name="T50" fmla="*/ 1366 w 1385"/>
                <a:gd name="T51" fmla="*/ 185 h 1233"/>
                <a:gd name="T52" fmla="*/ 1354 w 1385"/>
                <a:gd name="T53" fmla="*/ 245 h 1233"/>
                <a:gd name="T54" fmla="*/ 1339 w 1385"/>
                <a:gd name="T55" fmla="*/ 302 h 1233"/>
                <a:gd name="T56" fmla="*/ 1322 w 1385"/>
                <a:gd name="T57" fmla="*/ 359 h 1233"/>
                <a:gd name="T58" fmla="*/ 1301 w 1385"/>
                <a:gd name="T59" fmla="*/ 414 h 1233"/>
                <a:gd name="T60" fmla="*/ 1279 w 1385"/>
                <a:gd name="T61" fmla="*/ 468 h 1233"/>
                <a:gd name="T62" fmla="*/ 1255 w 1385"/>
                <a:gd name="T63" fmla="*/ 522 h 1233"/>
                <a:gd name="T64" fmla="*/ 1228 w 1385"/>
                <a:gd name="T65" fmla="*/ 573 h 1233"/>
                <a:gd name="T66" fmla="*/ 1200 w 1385"/>
                <a:gd name="T67" fmla="*/ 623 h 1233"/>
                <a:gd name="T68" fmla="*/ 1169 w 1385"/>
                <a:gd name="T69" fmla="*/ 671 h 1233"/>
                <a:gd name="T70" fmla="*/ 1135 w 1385"/>
                <a:gd name="T71" fmla="*/ 719 h 1233"/>
                <a:gd name="T72" fmla="*/ 1099 w 1385"/>
                <a:gd name="T73" fmla="*/ 764 h 1233"/>
                <a:gd name="T74" fmla="*/ 1062 w 1385"/>
                <a:gd name="T75" fmla="*/ 808 h 1233"/>
                <a:gd name="T76" fmla="*/ 1023 w 1385"/>
                <a:gd name="T77" fmla="*/ 851 h 1233"/>
                <a:gd name="T78" fmla="*/ 982 w 1385"/>
                <a:gd name="T79" fmla="*/ 891 h 1233"/>
                <a:gd name="T80" fmla="*/ 939 w 1385"/>
                <a:gd name="T81" fmla="*/ 929 h 1233"/>
                <a:gd name="T82" fmla="*/ 895 w 1385"/>
                <a:gd name="T83" fmla="*/ 965 h 1233"/>
                <a:gd name="T84" fmla="*/ 849 w 1385"/>
                <a:gd name="T85" fmla="*/ 1000 h 1233"/>
                <a:gd name="T86" fmla="*/ 801 w 1385"/>
                <a:gd name="T87" fmla="*/ 1032 h 1233"/>
                <a:gd name="T88" fmla="*/ 752 w 1385"/>
                <a:gd name="T89" fmla="*/ 1063 h 1233"/>
                <a:gd name="T90" fmla="*/ 701 w 1385"/>
                <a:gd name="T91" fmla="*/ 1090 h 1233"/>
                <a:gd name="T92" fmla="*/ 649 w 1385"/>
                <a:gd name="T93" fmla="*/ 1116 h 1233"/>
                <a:gd name="T94" fmla="*/ 595 w 1385"/>
                <a:gd name="T95" fmla="*/ 1139 h 1233"/>
                <a:gd name="T96" fmla="*/ 541 w 1385"/>
                <a:gd name="T97" fmla="*/ 1161 h 1233"/>
                <a:gd name="T98" fmla="*/ 485 w 1385"/>
                <a:gd name="T99" fmla="*/ 1180 h 1233"/>
                <a:gd name="T100" fmla="*/ 428 w 1385"/>
                <a:gd name="T101" fmla="*/ 1196 h 1233"/>
                <a:gd name="T102" fmla="*/ 370 w 1385"/>
                <a:gd name="T103" fmla="*/ 1209 h 1233"/>
                <a:gd name="T104" fmla="*/ 311 w 1385"/>
                <a:gd name="T105" fmla="*/ 1220 h 1233"/>
                <a:gd name="T106" fmla="*/ 251 w 1385"/>
                <a:gd name="T107" fmla="*/ 1228 h 1233"/>
                <a:gd name="T108" fmla="*/ 191 w 1385"/>
                <a:gd name="T109" fmla="*/ 1233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85" h="1233">
                  <a:moveTo>
                    <a:pt x="191" y="1233"/>
                  </a:moveTo>
                  <a:lnTo>
                    <a:pt x="0" y="903"/>
                  </a:lnTo>
                  <a:lnTo>
                    <a:pt x="194" y="592"/>
                  </a:lnTo>
                  <a:lnTo>
                    <a:pt x="221" y="588"/>
                  </a:lnTo>
                  <a:lnTo>
                    <a:pt x="248" y="582"/>
                  </a:lnTo>
                  <a:lnTo>
                    <a:pt x="262" y="579"/>
                  </a:lnTo>
                  <a:lnTo>
                    <a:pt x="275" y="575"/>
                  </a:lnTo>
                  <a:lnTo>
                    <a:pt x="302" y="567"/>
                  </a:lnTo>
                  <a:lnTo>
                    <a:pt x="327" y="558"/>
                  </a:lnTo>
                  <a:lnTo>
                    <a:pt x="354" y="548"/>
                  </a:lnTo>
                  <a:lnTo>
                    <a:pt x="379" y="537"/>
                  </a:lnTo>
                  <a:lnTo>
                    <a:pt x="391" y="531"/>
                  </a:lnTo>
                  <a:lnTo>
                    <a:pt x="403" y="525"/>
                  </a:lnTo>
                  <a:lnTo>
                    <a:pt x="427" y="511"/>
                  </a:lnTo>
                  <a:lnTo>
                    <a:pt x="450" y="497"/>
                  </a:lnTo>
                  <a:lnTo>
                    <a:pt x="472" y="482"/>
                  </a:lnTo>
                  <a:lnTo>
                    <a:pt x="494" y="467"/>
                  </a:lnTo>
                  <a:lnTo>
                    <a:pt x="506" y="458"/>
                  </a:lnTo>
                  <a:lnTo>
                    <a:pt x="516" y="450"/>
                  </a:lnTo>
                  <a:lnTo>
                    <a:pt x="526" y="441"/>
                  </a:lnTo>
                  <a:lnTo>
                    <a:pt x="536" y="432"/>
                  </a:lnTo>
                  <a:lnTo>
                    <a:pt x="546" y="423"/>
                  </a:lnTo>
                  <a:lnTo>
                    <a:pt x="556" y="414"/>
                  </a:lnTo>
                  <a:lnTo>
                    <a:pt x="565" y="405"/>
                  </a:lnTo>
                  <a:lnTo>
                    <a:pt x="575" y="395"/>
                  </a:lnTo>
                  <a:lnTo>
                    <a:pt x="584" y="385"/>
                  </a:lnTo>
                  <a:lnTo>
                    <a:pt x="593" y="375"/>
                  </a:lnTo>
                  <a:lnTo>
                    <a:pt x="610" y="353"/>
                  </a:lnTo>
                  <a:lnTo>
                    <a:pt x="626" y="332"/>
                  </a:lnTo>
                  <a:lnTo>
                    <a:pt x="642" y="310"/>
                  </a:lnTo>
                  <a:lnTo>
                    <a:pt x="656" y="287"/>
                  </a:lnTo>
                  <a:lnTo>
                    <a:pt x="671" y="264"/>
                  </a:lnTo>
                  <a:lnTo>
                    <a:pt x="683" y="240"/>
                  </a:lnTo>
                  <a:lnTo>
                    <a:pt x="689" y="228"/>
                  </a:lnTo>
                  <a:lnTo>
                    <a:pt x="695" y="215"/>
                  </a:lnTo>
                  <a:lnTo>
                    <a:pt x="705" y="189"/>
                  </a:lnTo>
                  <a:lnTo>
                    <a:pt x="715" y="164"/>
                  </a:lnTo>
                  <a:lnTo>
                    <a:pt x="723" y="138"/>
                  </a:lnTo>
                  <a:lnTo>
                    <a:pt x="731" y="111"/>
                  </a:lnTo>
                  <a:lnTo>
                    <a:pt x="737" y="84"/>
                  </a:lnTo>
                  <a:lnTo>
                    <a:pt x="742" y="57"/>
                  </a:lnTo>
                  <a:lnTo>
                    <a:pt x="746" y="28"/>
                  </a:lnTo>
                  <a:lnTo>
                    <a:pt x="747" y="14"/>
                  </a:lnTo>
                  <a:lnTo>
                    <a:pt x="748" y="0"/>
                  </a:lnTo>
                  <a:lnTo>
                    <a:pt x="1032" y="202"/>
                  </a:lnTo>
                  <a:lnTo>
                    <a:pt x="1385" y="4"/>
                  </a:lnTo>
                  <a:lnTo>
                    <a:pt x="1384" y="36"/>
                  </a:lnTo>
                  <a:lnTo>
                    <a:pt x="1382" y="66"/>
                  </a:lnTo>
                  <a:lnTo>
                    <a:pt x="1379" y="96"/>
                  </a:lnTo>
                  <a:lnTo>
                    <a:pt x="1375" y="126"/>
                  </a:lnTo>
                  <a:lnTo>
                    <a:pt x="1371" y="156"/>
                  </a:lnTo>
                  <a:lnTo>
                    <a:pt x="1366" y="185"/>
                  </a:lnTo>
                  <a:lnTo>
                    <a:pt x="1360" y="216"/>
                  </a:lnTo>
                  <a:lnTo>
                    <a:pt x="1354" y="245"/>
                  </a:lnTo>
                  <a:lnTo>
                    <a:pt x="1347" y="273"/>
                  </a:lnTo>
                  <a:lnTo>
                    <a:pt x="1339" y="302"/>
                  </a:lnTo>
                  <a:lnTo>
                    <a:pt x="1331" y="330"/>
                  </a:lnTo>
                  <a:lnTo>
                    <a:pt x="1322" y="359"/>
                  </a:lnTo>
                  <a:lnTo>
                    <a:pt x="1313" y="387"/>
                  </a:lnTo>
                  <a:lnTo>
                    <a:pt x="1301" y="414"/>
                  </a:lnTo>
                  <a:lnTo>
                    <a:pt x="1291" y="441"/>
                  </a:lnTo>
                  <a:lnTo>
                    <a:pt x="1279" y="468"/>
                  </a:lnTo>
                  <a:lnTo>
                    <a:pt x="1268" y="494"/>
                  </a:lnTo>
                  <a:lnTo>
                    <a:pt x="1255" y="522"/>
                  </a:lnTo>
                  <a:lnTo>
                    <a:pt x="1242" y="547"/>
                  </a:lnTo>
                  <a:lnTo>
                    <a:pt x="1228" y="573"/>
                  </a:lnTo>
                  <a:lnTo>
                    <a:pt x="1214" y="598"/>
                  </a:lnTo>
                  <a:lnTo>
                    <a:pt x="1200" y="623"/>
                  </a:lnTo>
                  <a:lnTo>
                    <a:pt x="1184" y="647"/>
                  </a:lnTo>
                  <a:lnTo>
                    <a:pt x="1169" y="671"/>
                  </a:lnTo>
                  <a:lnTo>
                    <a:pt x="1152" y="696"/>
                  </a:lnTo>
                  <a:lnTo>
                    <a:pt x="1135" y="719"/>
                  </a:lnTo>
                  <a:lnTo>
                    <a:pt x="1117" y="742"/>
                  </a:lnTo>
                  <a:lnTo>
                    <a:pt x="1099" y="764"/>
                  </a:lnTo>
                  <a:lnTo>
                    <a:pt x="1081" y="786"/>
                  </a:lnTo>
                  <a:lnTo>
                    <a:pt x="1062" y="808"/>
                  </a:lnTo>
                  <a:lnTo>
                    <a:pt x="1043" y="829"/>
                  </a:lnTo>
                  <a:lnTo>
                    <a:pt x="1023" y="851"/>
                  </a:lnTo>
                  <a:lnTo>
                    <a:pt x="1003" y="871"/>
                  </a:lnTo>
                  <a:lnTo>
                    <a:pt x="982" y="891"/>
                  </a:lnTo>
                  <a:lnTo>
                    <a:pt x="961" y="910"/>
                  </a:lnTo>
                  <a:lnTo>
                    <a:pt x="939" y="929"/>
                  </a:lnTo>
                  <a:lnTo>
                    <a:pt x="917" y="947"/>
                  </a:lnTo>
                  <a:lnTo>
                    <a:pt x="895" y="965"/>
                  </a:lnTo>
                  <a:lnTo>
                    <a:pt x="872" y="982"/>
                  </a:lnTo>
                  <a:lnTo>
                    <a:pt x="849" y="1000"/>
                  </a:lnTo>
                  <a:lnTo>
                    <a:pt x="826" y="1017"/>
                  </a:lnTo>
                  <a:lnTo>
                    <a:pt x="801" y="1032"/>
                  </a:lnTo>
                  <a:lnTo>
                    <a:pt x="776" y="1048"/>
                  </a:lnTo>
                  <a:lnTo>
                    <a:pt x="752" y="1063"/>
                  </a:lnTo>
                  <a:lnTo>
                    <a:pt x="727" y="1077"/>
                  </a:lnTo>
                  <a:lnTo>
                    <a:pt x="701" y="1090"/>
                  </a:lnTo>
                  <a:lnTo>
                    <a:pt x="676" y="1104"/>
                  </a:lnTo>
                  <a:lnTo>
                    <a:pt x="649" y="1116"/>
                  </a:lnTo>
                  <a:lnTo>
                    <a:pt x="622" y="1128"/>
                  </a:lnTo>
                  <a:lnTo>
                    <a:pt x="595" y="1139"/>
                  </a:lnTo>
                  <a:lnTo>
                    <a:pt x="568" y="1150"/>
                  </a:lnTo>
                  <a:lnTo>
                    <a:pt x="541" y="1161"/>
                  </a:lnTo>
                  <a:lnTo>
                    <a:pt x="514" y="1171"/>
                  </a:lnTo>
                  <a:lnTo>
                    <a:pt x="485" y="1180"/>
                  </a:lnTo>
                  <a:lnTo>
                    <a:pt x="456" y="1188"/>
                  </a:lnTo>
                  <a:lnTo>
                    <a:pt x="428" y="1196"/>
                  </a:lnTo>
                  <a:lnTo>
                    <a:pt x="399" y="1203"/>
                  </a:lnTo>
                  <a:lnTo>
                    <a:pt x="370" y="1209"/>
                  </a:lnTo>
                  <a:lnTo>
                    <a:pt x="340" y="1215"/>
                  </a:lnTo>
                  <a:lnTo>
                    <a:pt x="311" y="1220"/>
                  </a:lnTo>
                  <a:lnTo>
                    <a:pt x="281" y="1224"/>
                  </a:lnTo>
                  <a:lnTo>
                    <a:pt x="251" y="1228"/>
                  </a:lnTo>
                  <a:lnTo>
                    <a:pt x="221" y="1231"/>
                  </a:lnTo>
                  <a:lnTo>
                    <a:pt x="191" y="1233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0000" tIns="360000" rIns="91440" bIns="45720"/>
            <a:lstStyle/>
            <a:p>
              <a:pPr algn="ctr" defTabSz="914377">
                <a:defRPr/>
              </a:pPr>
              <a:endParaRPr lang="en-US" sz="5467">
                <a:solidFill>
                  <a:prstClr val="white"/>
                </a:solidFill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4" name="文本框 16">
              <a:extLst>
                <a:ext uri="{FF2B5EF4-FFF2-40B4-BE49-F238E27FC236}">
                  <a16:creationId xmlns:a16="http://schemas.microsoft.com/office/drawing/2014/main" id="{98A4CF59-B096-4B29-A97C-6165C7C64A7F}"/>
                </a:ext>
              </a:extLst>
            </p:cNvPr>
            <p:cNvSpPr txBox="1"/>
            <p:nvPr/>
          </p:nvSpPr>
          <p:spPr>
            <a:xfrm>
              <a:off x="4584551" y="3552191"/>
              <a:ext cx="600267" cy="438458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r>
                <a:rPr lang="en-US" altLang="zh-CN" sz="32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康少女文字W5(P)"/>
                  <a:ea typeface="华康少女文字W5(P)"/>
                  <a:cs typeface="+mn-ea"/>
                  <a:sym typeface="+mn-lt"/>
                </a:rPr>
                <a:t>02</a:t>
              </a:r>
              <a:endParaRPr lang="zh-CN" altLang="en-US" sz="3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5" name="文本框 16">
              <a:extLst>
                <a:ext uri="{FF2B5EF4-FFF2-40B4-BE49-F238E27FC236}">
                  <a16:creationId xmlns:a16="http://schemas.microsoft.com/office/drawing/2014/main" id="{E133128C-7953-46E5-8F15-B83A4EB0931A}"/>
                </a:ext>
              </a:extLst>
            </p:cNvPr>
            <p:cNvSpPr txBox="1"/>
            <p:nvPr/>
          </p:nvSpPr>
          <p:spPr>
            <a:xfrm>
              <a:off x="3292105" y="2772947"/>
              <a:ext cx="600267" cy="438458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r>
                <a:rPr lang="en-US" altLang="zh-CN" sz="32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康少女文字W5(P)"/>
                  <a:ea typeface="华康少女文字W5(P)"/>
                  <a:cs typeface="+mn-ea"/>
                  <a:sym typeface="+mn-lt"/>
                </a:rPr>
                <a:t>03</a:t>
              </a:r>
              <a:endParaRPr lang="zh-CN" altLang="en-US" sz="3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6" name="文本框 16">
              <a:extLst>
                <a:ext uri="{FF2B5EF4-FFF2-40B4-BE49-F238E27FC236}">
                  <a16:creationId xmlns:a16="http://schemas.microsoft.com/office/drawing/2014/main" id="{3C18326F-CC58-4BBC-B6A1-0C89BF2EA47E}"/>
                </a:ext>
              </a:extLst>
            </p:cNvPr>
            <p:cNvSpPr txBox="1"/>
            <p:nvPr/>
          </p:nvSpPr>
          <p:spPr>
            <a:xfrm>
              <a:off x="4112983" y="1422363"/>
              <a:ext cx="600267" cy="438458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r>
                <a:rPr lang="en-US" altLang="zh-CN" sz="32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康少女文字W5(P)"/>
                  <a:ea typeface="华康少女文字W5(P)"/>
                  <a:cs typeface="+mn-ea"/>
                  <a:sym typeface="+mn-lt"/>
                </a:rPr>
                <a:t>04</a:t>
              </a:r>
              <a:endParaRPr lang="zh-CN" altLang="en-US" sz="3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  <p:sp>
          <p:nvSpPr>
            <p:cNvPr id="47" name="文本框 16">
              <a:extLst>
                <a:ext uri="{FF2B5EF4-FFF2-40B4-BE49-F238E27FC236}">
                  <a16:creationId xmlns:a16="http://schemas.microsoft.com/office/drawing/2014/main" id="{75CD2B87-F66D-4B1F-B044-3C3987496071}"/>
                </a:ext>
              </a:extLst>
            </p:cNvPr>
            <p:cNvSpPr txBox="1"/>
            <p:nvPr/>
          </p:nvSpPr>
          <p:spPr>
            <a:xfrm>
              <a:off x="5381612" y="2266676"/>
              <a:ext cx="600267" cy="438458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defRPr/>
              </a:pPr>
              <a:r>
                <a:rPr lang="en-US" altLang="zh-CN" sz="3200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康少女文字W5(P)"/>
                  <a:ea typeface="华康少女文字W5(P)"/>
                  <a:cs typeface="+mn-ea"/>
                  <a:sym typeface="+mn-lt"/>
                </a:rPr>
                <a:t>01</a:t>
              </a:r>
              <a:endParaRPr lang="zh-CN" altLang="en-US" sz="3200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康少女文字W5(P)"/>
                <a:ea typeface="华康少女文字W5(P)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1029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400"/>
                            </p:stCondLst>
                            <p:childTnLst>
                              <p:par>
                                <p:cTn id="2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1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650"/>
                            </p:stCondLst>
                            <p:childTnLst>
                              <p:par>
                                <p:cTn id="4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 animBg="1"/>
      <p:bldP spid="27" grpId="0" animBg="1"/>
      <p:bldP spid="28" grpId="0" animBg="1"/>
      <p:bldP spid="29" grpId="0" animBg="1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8"/>
          <p:cNvGrpSpPr>
            <a:grpSpLocks/>
          </p:cNvGrpSpPr>
          <p:nvPr/>
        </p:nvGrpSpPr>
        <p:grpSpPr bwMode="auto">
          <a:xfrm>
            <a:off x="3048000" y="1244600"/>
            <a:ext cx="2051051" cy="1569660"/>
            <a:chOff x="-5018" y="-147987"/>
            <a:chExt cx="1537842" cy="1178249"/>
          </a:xfrm>
        </p:grpSpPr>
        <p:sp>
          <p:nvSpPr>
            <p:cNvPr id="22616" name="椭圆形标注 11">
              <a:hlinkClick r:id="rId3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 sz="240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617" name="矩形 12"/>
            <p:cNvSpPr>
              <a:spLocks noChangeArrowheads="1"/>
            </p:cNvSpPr>
            <p:nvPr/>
          </p:nvSpPr>
          <p:spPr bwMode="auto">
            <a:xfrm>
              <a:off x="-5018" y="-147987"/>
              <a:ext cx="1537842" cy="1178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just" defTabSz="1219170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70C0"/>
                </a:buClr>
              </a:pPr>
              <a:r>
                <a:rPr lang="en-US" altLang="zh-CN" sz="6400" b="1">
                  <a:solidFill>
                    <a:srgbClr val="40404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01</a:t>
              </a:r>
              <a:endParaRPr lang="zh-CN" altLang="en-US" sz="6400" b="1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5" name="Text Box 11"/>
          <p:cNvSpPr>
            <a:spLocks noChangeArrowheads="1"/>
          </p:cNvSpPr>
          <p:nvPr/>
        </p:nvSpPr>
        <p:spPr bwMode="auto">
          <a:xfrm>
            <a:off x="4298951" y="1737784"/>
            <a:ext cx="5797549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defTabSz="1219170">
              <a:lnSpc>
                <a:spcPts val="2000"/>
              </a:lnSpc>
              <a:buClr>
                <a:srgbClr val="0070C0"/>
              </a:buClr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6" name="矩形 18"/>
          <p:cNvSpPr>
            <a:spLocks noChangeArrowheads="1"/>
          </p:cNvSpPr>
          <p:nvPr/>
        </p:nvSpPr>
        <p:spPr bwMode="auto">
          <a:xfrm>
            <a:off x="1894417" y="3384551"/>
            <a:ext cx="5952067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defTabSz="1219170">
              <a:lnSpc>
                <a:spcPts val="2000"/>
              </a:lnSpc>
              <a:buClr>
                <a:srgbClr val="0070C0"/>
              </a:buClr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sp>
        <p:nvSpPr>
          <p:cNvPr id="7" name="Text Box 11"/>
          <p:cNvSpPr>
            <a:spLocks noChangeArrowheads="1"/>
          </p:cNvSpPr>
          <p:nvPr/>
        </p:nvSpPr>
        <p:spPr bwMode="auto">
          <a:xfrm>
            <a:off x="4332818" y="5149851"/>
            <a:ext cx="5795433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defTabSz="1219170">
              <a:lnSpc>
                <a:spcPts val="2000"/>
              </a:lnSpc>
              <a:buClr>
                <a:srgbClr val="0070C0"/>
              </a:buClr>
              <a:defRPr/>
            </a:pPr>
            <a:r>
              <a:rPr lang="zh-CN" altLang="en-US" sz="1400" dirty="0">
                <a:solidFill>
                  <a:prstClr val="white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洛可可，色彩纷呈，潮流时尚。请在此处填入你需要的内容。请在此处填入你需要的内容。 请在此处填入你需要的内容。请在此处填入你需要的内容。</a:t>
            </a:r>
            <a:endParaRPr lang="zh-CN" altLang="en-US" sz="1400" dirty="0">
              <a:solidFill>
                <a:prstClr val="white"/>
              </a:solidFill>
              <a:latin typeface="迷你简卡通" panose="03000509000000000000" pitchFamily="65" charset="-122"/>
              <a:ea typeface="迷你简卡通" panose="03000509000000000000" pitchFamily="65" charset="-122"/>
              <a:sym typeface="微软雅黑" pitchFamily="34" charset="-122"/>
            </a:endParaRPr>
          </a:p>
        </p:txBody>
      </p:sp>
      <p:grpSp>
        <p:nvGrpSpPr>
          <p:cNvPr id="22534" name="组合 8"/>
          <p:cNvGrpSpPr>
            <a:grpSpLocks/>
          </p:cNvGrpSpPr>
          <p:nvPr/>
        </p:nvGrpSpPr>
        <p:grpSpPr bwMode="auto">
          <a:xfrm>
            <a:off x="7912101" y="2861733"/>
            <a:ext cx="1816100" cy="1446679"/>
            <a:chOff x="0" y="-86291"/>
            <a:chExt cx="1361251" cy="1086221"/>
          </a:xfrm>
        </p:grpSpPr>
        <p:sp>
          <p:nvSpPr>
            <p:cNvPr id="22614" name="椭圆形标注 11">
              <a:hlinkClick r:id="rId3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 sz="240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615" name="矩形 12"/>
            <p:cNvSpPr>
              <a:spLocks noChangeArrowheads="1"/>
            </p:cNvSpPr>
            <p:nvPr/>
          </p:nvSpPr>
          <p:spPr bwMode="auto">
            <a:xfrm>
              <a:off x="0" y="-86291"/>
              <a:ext cx="1361251" cy="108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just" defTabSz="1219170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70C0"/>
                </a:buClr>
              </a:pPr>
              <a:r>
                <a:rPr lang="en-US" altLang="zh-CN" sz="5867" b="1">
                  <a:solidFill>
                    <a:srgbClr val="40404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02</a:t>
              </a:r>
              <a:endParaRPr lang="zh-CN" altLang="en-US" sz="5867" b="1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2535" name="组合 8"/>
          <p:cNvGrpSpPr>
            <a:grpSpLocks/>
          </p:cNvGrpSpPr>
          <p:nvPr/>
        </p:nvGrpSpPr>
        <p:grpSpPr bwMode="auto">
          <a:xfrm>
            <a:off x="3143252" y="4796367"/>
            <a:ext cx="1924049" cy="1446678"/>
            <a:chOff x="0" y="-76185"/>
            <a:chExt cx="1442166" cy="1085609"/>
          </a:xfrm>
        </p:grpSpPr>
        <p:sp>
          <p:nvSpPr>
            <p:cNvPr id="22612" name="椭圆形标注 11">
              <a:hlinkClick r:id="rId3"/>
            </p:cNvPr>
            <p:cNvSpPr>
              <a:spLocks noChangeArrowheads="1"/>
            </p:cNvSpPr>
            <p:nvPr/>
          </p:nvSpPr>
          <p:spPr bwMode="auto">
            <a:xfrm>
              <a:off x="0" y="75809"/>
              <a:ext cx="907774" cy="861392"/>
            </a:xfrm>
            <a:prstGeom prst="wedgeEllipseCallout">
              <a:avLst>
                <a:gd name="adj1" fmla="val -71926"/>
                <a:gd name="adj2" fmla="val -1347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endParaRPr lang="zh-CN" altLang="zh-CN" sz="2400">
                <a:solidFill>
                  <a:srgbClr val="FFFFFF"/>
                </a:solidFill>
                <a:latin typeface="宋体" panose="02010600030101010101" pitchFamily="2" charset="-122"/>
                <a:ea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2613" name="矩形 12"/>
            <p:cNvSpPr>
              <a:spLocks noChangeArrowheads="1"/>
            </p:cNvSpPr>
            <p:nvPr/>
          </p:nvSpPr>
          <p:spPr bwMode="auto">
            <a:xfrm>
              <a:off x="8830" y="-76185"/>
              <a:ext cx="1433336" cy="1085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1pPr>
              <a:lvl2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2pPr>
              <a:lvl3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3pPr>
              <a:lvl4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4pPr>
              <a:lvl5pPr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5pPr>
              <a:lvl6pPr marL="18288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6pPr>
              <a:lvl7pPr marL="22860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7pPr>
              <a:lvl8pPr marL="27432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8pPr>
              <a:lvl9pPr marL="3200400" indent="4572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Nexa Light" pitchFamily="50" charset="0"/>
                  <a:ea typeface="华康少女文字W5(P)" panose="040F0500000000000000" pitchFamily="82" charset="-122"/>
                </a:defRPr>
              </a:lvl9pPr>
            </a:lstStyle>
            <a:p>
              <a:pPr algn="just" defTabSz="1219170" fontAlgn="base">
                <a:lnSpc>
                  <a:spcPct val="15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70C0"/>
                </a:buClr>
              </a:pPr>
              <a:r>
                <a:rPr lang="en-US" altLang="zh-CN" sz="5867" b="1">
                  <a:solidFill>
                    <a:srgbClr val="26262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03</a:t>
              </a:r>
              <a:endParaRPr lang="zh-CN" altLang="en-US" sz="5867" b="1">
                <a:solidFill>
                  <a:srgbClr val="262626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75" name="Freeform 24"/>
          <p:cNvSpPr>
            <a:spLocks noEditPoints="1"/>
          </p:cNvSpPr>
          <p:nvPr/>
        </p:nvSpPr>
        <p:spPr bwMode="auto">
          <a:xfrm>
            <a:off x="9144001" y="2690284"/>
            <a:ext cx="819151" cy="1684867"/>
          </a:xfrm>
          <a:custGeom>
            <a:avLst/>
            <a:gdLst>
              <a:gd name="T0" fmla="*/ 88765664 w 1161"/>
              <a:gd name="T1" fmla="*/ 330980521 h 2388"/>
              <a:gd name="T2" fmla="*/ 35562146 w 1161"/>
              <a:gd name="T3" fmla="*/ 173891046 h 2388"/>
              <a:gd name="T4" fmla="*/ 63564081 w 1161"/>
              <a:gd name="T5" fmla="*/ 119847254 h 2388"/>
              <a:gd name="T6" fmla="*/ 79524819 w 1161"/>
              <a:gd name="T7" fmla="*/ 18481146 h 2388"/>
              <a:gd name="T8" fmla="*/ 184811609 w 1161"/>
              <a:gd name="T9" fmla="*/ 274977225 h 2388"/>
              <a:gd name="T10" fmla="*/ 205533263 w 1161"/>
              <a:gd name="T11" fmla="*/ 129368021 h 2388"/>
              <a:gd name="T12" fmla="*/ 225414600 w 1161"/>
              <a:gd name="T13" fmla="*/ 1400175 h 2388"/>
              <a:gd name="T14" fmla="*/ 233534669 w 1161"/>
              <a:gd name="T15" fmla="*/ 171650554 h 2388"/>
              <a:gd name="T16" fmla="*/ 258176393 w 1161"/>
              <a:gd name="T17" fmla="*/ 198252292 h 2388"/>
              <a:gd name="T18" fmla="*/ 316420228 w 1161"/>
              <a:gd name="T19" fmla="*/ 105566633 h 2388"/>
              <a:gd name="T20" fmla="*/ 293178680 w 1161"/>
              <a:gd name="T21" fmla="*/ 256776008 h 2388"/>
              <a:gd name="T22" fmla="*/ 304939419 w 1161"/>
              <a:gd name="T23" fmla="*/ 539873296 h 2388"/>
              <a:gd name="T24" fmla="*/ 224294353 w 1161"/>
              <a:gd name="T25" fmla="*/ 31362121 h 2388"/>
              <a:gd name="T26" fmla="*/ 203012840 w 1161"/>
              <a:gd name="T27" fmla="*/ 117327362 h 2388"/>
              <a:gd name="T28" fmla="*/ 234095057 w 1161"/>
              <a:gd name="T29" fmla="*/ 38642396 h 2388"/>
              <a:gd name="T30" fmla="*/ 64964257 w 1161"/>
              <a:gd name="T31" fmla="*/ 85405383 h 2388"/>
              <a:gd name="T32" fmla="*/ 99966544 w 1161"/>
              <a:gd name="T33" fmla="*/ 149249342 h 2388"/>
              <a:gd name="T34" fmla="*/ 106686966 w 1161"/>
              <a:gd name="T35" fmla="*/ 115086871 h 2388"/>
              <a:gd name="T36" fmla="*/ 95486086 w 1161"/>
              <a:gd name="T37" fmla="*/ 84565067 h 2388"/>
              <a:gd name="T38" fmla="*/ 76445066 w 1161"/>
              <a:gd name="T39" fmla="*/ 68043954 h 2388"/>
              <a:gd name="T40" fmla="*/ 293458610 w 1161"/>
              <a:gd name="T41" fmla="*/ 127967846 h 2388"/>
              <a:gd name="T42" fmla="*/ 297378680 w 1161"/>
              <a:gd name="T43" fmla="*/ 98286358 h 2388"/>
              <a:gd name="T44" fmla="*/ 229894529 w 1161"/>
              <a:gd name="T45" fmla="*/ 125447954 h 2388"/>
              <a:gd name="T46" fmla="*/ 294858786 w 1161"/>
              <a:gd name="T47" fmla="*/ 133288087 h 2388"/>
              <a:gd name="T48" fmla="*/ 126568303 w 1161"/>
              <a:gd name="T49" fmla="*/ 140848821 h 2388"/>
              <a:gd name="T50" fmla="*/ 146729569 w 1161"/>
              <a:gd name="T51" fmla="*/ 161290000 h 2388"/>
              <a:gd name="T52" fmla="*/ 125168127 w 1161"/>
              <a:gd name="T53" fmla="*/ 338821183 h 2388"/>
              <a:gd name="T54" fmla="*/ 204972875 w 1161"/>
              <a:gd name="T55" fmla="*/ 175010763 h 2388"/>
              <a:gd name="T56" fmla="*/ 12040668 w 1161"/>
              <a:gd name="T57" fmla="*/ 192932050 h 2388"/>
              <a:gd name="T58" fmla="*/ 117607387 w 1161"/>
              <a:gd name="T59" fmla="*/ 367382954 h 2388"/>
              <a:gd name="T60" fmla="*/ 193492066 w 1161"/>
              <a:gd name="T61" fmla="*/ 231014058 h 2388"/>
              <a:gd name="T62" fmla="*/ 205533263 w 1161"/>
              <a:gd name="T63" fmla="*/ 319779650 h 2388"/>
              <a:gd name="T64" fmla="*/ 262656851 w 1161"/>
              <a:gd name="T65" fmla="*/ 191251946 h 2388"/>
              <a:gd name="T66" fmla="*/ 263216710 w 1161"/>
              <a:gd name="T67" fmla="*/ 200772713 h 2388"/>
              <a:gd name="T68" fmla="*/ 275817766 w 1161"/>
              <a:gd name="T69" fmla="*/ 226814062 h 2388"/>
              <a:gd name="T70" fmla="*/ 252015830 w 1161"/>
              <a:gd name="T71" fmla="*/ 263496425 h 2388"/>
              <a:gd name="T72" fmla="*/ 281138012 w 1161"/>
              <a:gd name="T73" fmla="*/ 243055246 h 2388"/>
              <a:gd name="T74" fmla="*/ 288138364 w 1161"/>
              <a:gd name="T75" fmla="*/ 274977225 h 2388"/>
              <a:gd name="T76" fmla="*/ 227934494 w 1161"/>
              <a:gd name="T77" fmla="*/ 255935692 h 2388"/>
              <a:gd name="T78" fmla="*/ 238015127 w 1161"/>
              <a:gd name="T79" fmla="*/ 259575829 h 2388"/>
              <a:gd name="T80" fmla="*/ 306899454 w 1161"/>
              <a:gd name="T81" fmla="*/ 284497463 h 2388"/>
              <a:gd name="T82" fmla="*/ 212533615 w 1161"/>
              <a:gd name="T83" fmla="*/ 360102150 h 2388"/>
              <a:gd name="T84" fmla="*/ 235775163 w 1161"/>
              <a:gd name="T85" fmla="*/ 292618054 h 2388"/>
              <a:gd name="T86" fmla="*/ 160450343 w 1161"/>
              <a:gd name="T87" fmla="*/ 353101804 h 2388"/>
              <a:gd name="T88" fmla="*/ 174171117 w 1161"/>
              <a:gd name="T89" fmla="*/ 301298504 h 2388"/>
              <a:gd name="T90" fmla="*/ 285617941 w 1161"/>
              <a:gd name="T91" fmla="*/ 320340038 h 2388"/>
              <a:gd name="T92" fmla="*/ 180051222 w 1161"/>
              <a:gd name="T93" fmla="*/ 428706492 h 2388"/>
              <a:gd name="T94" fmla="*/ 90165840 w 1161"/>
              <a:gd name="T95" fmla="*/ 371582950 h 2388"/>
              <a:gd name="T96" fmla="*/ 266017062 w 1161"/>
              <a:gd name="T97" fmla="*/ 349181738 h 2388"/>
              <a:gd name="T98" fmla="*/ 122927633 w 1161"/>
              <a:gd name="T99" fmla="*/ 414985729 h 2388"/>
              <a:gd name="T100" fmla="*/ 116767599 w 1161"/>
              <a:gd name="T101" fmla="*/ 432626558 h 2388"/>
              <a:gd name="T102" fmla="*/ 122927633 w 1161"/>
              <a:gd name="T103" fmla="*/ 383904067 h 2388"/>
              <a:gd name="T104" fmla="*/ 216453684 w 1161"/>
              <a:gd name="T105" fmla="*/ 464548537 h 2388"/>
              <a:gd name="T106" fmla="*/ 232974810 w 1161"/>
              <a:gd name="T107" fmla="*/ 500671042 h 2388"/>
              <a:gd name="T108" fmla="*/ 226814247 w 1161"/>
              <a:gd name="T109" fmla="*/ 429266879 h 2388"/>
              <a:gd name="T110" fmla="*/ 208053157 w 1161"/>
              <a:gd name="T111" fmla="*/ 459508225 h 2388"/>
              <a:gd name="T112" fmla="*/ 114247176 w 1161"/>
              <a:gd name="T113" fmla="*/ 585236108 h 2388"/>
              <a:gd name="T114" fmla="*/ 300738891 w 1161"/>
              <a:gd name="T115" fmla="*/ 512991629 h 2388"/>
              <a:gd name="T116" fmla="*/ 224014424 w 1161"/>
              <a:gd name="T117" fmla="*/ 577395975 h 2388"/>
              <a:gd name="T118" fmla="*/ 163530625 w 1161"/>
              <a:gd name="T119" fmla="*/ 464268608 h 2388"/>
              <a:gd name="T120" fmla="*/ 226814247 w 1161"/>
              <a:gd name="T121" fmla="*/ 507671387 h 2388"/>
              <a:gd name="T122" fmla="*/ 177811257 w 1161"/>
              <a:gd name="T123" fmla="*/ 500950971 h 2388"/>
              <a:gd name="T124" fmla="*/ 253976394 w 1161"/>
              <a:gd name="T125" fmla="*/ 498431079 h 238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161" h="2388">
                <a:moveTo>
                  <a:pt x="410" y="2315"/>
                </a:moveTo>
                <a:lnTo>
                  <a:pt x="410" y="2315"/>
                </a:lnTo>
                <a:lnTo>
                  <a:pt x="408" y="2269"/>
                </a:lnTo>
                <a:lnTo>
                  <a:pt x="403" y="2224"/>
                </a:lnTo>
                <a:lnTo>
                  <a:pt x="398" y="2180"/>
                </a:lnTo>
                <a:lnTo>
                  <a:pt x="393" y="2135"/>
                </a:lnTo>
                <a:lnTo>
                  <a:pt x="381" y="2043"/>
                </a:lnTo>
                <a:lnTo>
                  <a:pt x="377" y="1994"/>
                </a:lnTo>
                <a:lnTo>
                  <a:pt x="372" y="1944"/>
                </a:lnTo>
                <a:lnTo>
                  <a:pt x="371" y="1924"/>
                </a:lnTo>
                <a:lnTo>
                  <a:pt x="372" y="1902"/>
                </a:lnTo>
                <a:lnTo>
                  <a:pt x="372" y="1881"/>
                </a:lnTo>
                <a:lnTo>
                  <a:pt x="371" y="1870"/>
                </a:lnTo>
                <a:lnTo>
                  <a:pt x="370" y="1859"/>
                </a:lnTo>
                <a:lnTo>
                  <a:pt x="361" y="1794"/>
                </a:lnTo>
                <a:lnTo>
                  <a:pt x="351" y="1726"/>
                </a:lnTo>
                <a:lnTo>
                  <a:pt x="342" y="1658"/>
                </a:lnTo>
                <a:lnTo>
                  <a:pt x="337" y="1595"/>
                </a:lnTo>
                <a:lnTo>
                  <a:pt x="337" y="1592"/>
                </a:lnTo>
                <a:lnTo>
                  <a:pt x="338" y="1588"/>
                </a:lnTo>
                <a:lnTo>
                  <a:pt x="339" y="1583"/>
                </a:lnTo>
                <a:lnTo>
                  <a:pt x="339" y="1579"/>
                </a:lnTo>
                <a:lnTo>
                  <a:pt x="337" y="1568"/>
                </a:lnTo>
                <a:lnTo>
                  <a:pt x="335" y="1559"/>
                </a:lnTo>
                <a:lnTo>
                  <a:pt x="333" y="1549"/>
                </a:lnTo>
                <a:lnTo>
                  <a:pt x="333" y="1544"/>
                </a:lnTo>
                <a:lnTo>
                  <a:pt x="333" y="1539"/>
                </a:lnTo>
                <a:lnTo>
                  <a:pt x="334" y="1533"/>
                </a:lnTo>
                <a:lnTo>
                  <a:pt x="336" y="1528"/>
                </a:lnTo>
                <a:lnTo>
                  <a:pt x="338" y="1521"/>
                </a:lnTo>
                <a:lnTo>
                  <a:pt x="341" y="1516"/>
                </a:lnTo>
                <a:lnTo>
                  <a:pt x="346" y="1510"/>
                </a:lnTo>
                <a:lnTo>
                  <a:pt x="350" y="1505"/>
                </a:lnTo>
                <a:lnTo>
                  <a:pt x="355" y="1502"/>
                </a:lnTo>
                <a:lnTo>
                  <a:pt x="362" y="1498"/>
                </a:lnTo>
                <a:lnTo>
                  <a:pt x="347" y="1452"/>
                </a:lnTo>
                <a:lnTo>
                  <a:pt x="332" y="1406"/>
                </a:lnTo>
                <a:lnTo>
                  <a:pt x="324" y="1383"/>
                </a:lnTo>
                <a:lnTo>
                  <a:pt x="316" y="1361"/>
                </a:lnTo>
                <a:lnTo>
                  <a:pt x="306" y="1339"/>
                </a:lnTo>
                <a:lnTo>
                  <a:pt x="295" y="1319"/>
                </a:lnTo>
                <a:lnTo>
                  <a:pt x="297" y="1314"/>
                </a:lnTo>
                <a:lnTo>
                  <a:pt x="299" y="1311"/>
                </a:lnTo>
                <a:lnTo>
                  <a:pt x="302" y="1307"/>
                </a:lnTo>
                <a:lnTo>
                  <a:pt x="304" y="1303"/>
                </a:lnTo>
                <a:lnTo>
                  <a:pt x="303" y="1286"/>
                </a:lnTo>
                <a:lnTo>
                  <a:pt x="303" y="1270"/>
                </a:lnTo>
                <a:lnTo>
                  <a:pt x="306" y="1253"/>
                </a:lnTo>
                <a:lnTo>
                  <a:pt x="309" y="1238"/>
                </a:lnTo>
                <a:lnTo>
                  <a:pt x="314" y="1210"/>
                </a:lnTo>
                <a:lnTo>
                  <a:pt x="317" y="1196"/>
                </a:lnTo>
                <a:lnTo>
                  <a:pt x="317" y="1182"/>
                </a:lnTo>
                <a:lnTo>
                  <a:pt x="309" y="1179"/>
                </a:lnTo>
                <a:lnTo>
                  <a:pt x="303" y="1174"/>
                </a:lnTo>
                <a:lnTo>
                  <a:pt x="287" y="1169"/>
                </a:lnTo>
                <a:lnTo>
                  <a:pt x="270" y="1165"/>
                </a:lnTo>
                <a:lnTo>
                  <a:pt x="251" y="1162"/>
                </a:lnTo>
                <a:lnTo>
                  <a:pt x="232" y="1160"/>
                </a:lnTo>
                <a:lnTo>
                  <a:pt x="215" y="1159"/>
                </a:lnTo>
                <a:lnTo>
                  <a:pt x="183" y="1159"/>
                </a:lnTo>
                <a:lnTo>
                  <a:pt x="175" y="1157"/>
                </a:lnTo>
                <a:lnTo>
                  <a:pt x="168" y="1154"/>
                </a:lnTo>
                <a:lnTo>
                  <a:pt x="154" y="1145"/>
                </a:lnTo>
                <a:lnTo>
                  <a:pt x="140" y="1138"/>
                </a:lnTo>
                <a:lnTo>
                  <a:pt x="132" y="1135"/>
                </a:lnTo>
                <a:lnTo>
                  <a:pt x="125" y="1132"/>
                </a:lnTo>
                <a:lnTo>
                  <a:pt x="114" y="1124"/>
                </a:lnTo>
                <a:lnTo>
                  <a:pt x="104" y="1115"/>
                </a:lnTo>
                <a:lnTo>
                  <a:pt x="94" y="1106"/>
                </a:lnTo>
                <a:lnTo>
                  <a:pt x="84" y="1095"/>
                </a:lnTo>
                <a:lnTo>
                  <a:pt x="75" y="1084"/>
                </a:lnTo>
                <a:lnTo>
                  <a:pt x="66" y="1073"/>
                </a:lnTo>
                <a:lnTo>
                  <a:pt x="58" y="1060"/>
                </a:lnTo>
                <a:lnTo>
                  <a:pt x="49" y="1046"/>
                </a:lnTo>
                <a:lnTo>
                  <a:pt x="41" y="1032"/>
                </a:lnTo>
                <a:lnTo>
                  <a:pt x="35" y="1018"/>
                </a:lnTo>
                <a:lnTo>
                  <a:pt x="29" y="1003"/>
                </a:lnTo>
                <a:lnTo>
                  <a:pt x="22" y="987"/>
                </a:lnTo>
                <a:lnTo>
                  <a:pt x="18" y="971"/>
                </a:lnTo>
                <a:lnTo>
                  <a:pt x="13" y="955"/>
                </a:lnTo>
                <a:lnTo>
                  <a:pt x="9" y="938"/>
                </a:lnTo>
                <a:lnTo>
                  <a:pt x="6" y="920"/>
                </a:lnTo>
                <a:lnTo>
                  <a:pt x="4" y="900"/>
                </a:lnTo>
                <a:lnTo>
                  <a:pt x="2" y="878"/>
                </a:lnTo>
                <a:lnTo>
                  <a:pt x="0" y="853"/>
                </a:lnTo>
                <a:lnTo>
                  <a:pt x="0" y="828"/>
                </a:lnTo>
                <a:lnTo>
                  <a:pt x="0" y="804"/>
                </a:lnTo>
                <a:lnTo>
                  <a:pt x="1" y="779"/>
                </a:lnTo>
                <a:lnTo>
                  <a:pt x="3" y="755"/>
                </a:lnTo>
                <a:lnTo>
                  <a:pt x="6" y="731"/>
                </a:lnTo>
                <a:lnTo>
                  <a:pt x="9" y="719"/>
                </a:lnTo>
                <a:lnTo>
                  <a:pt x="14" y="707"/>
                </a:lnTo>
                <a:lnTo>
                  <a:pt x="18" y="697"/>
                </a:lnTo>
                <a:lnTo>
                  <a:pt x="23" y="687"/>
                </a:lnTo>
                <a:lnTo>
                  <a:pt x="29" y="677"/>
                </a:lnTo>
                <a:lnTo>
                  <a:pt x="35" y="669"/>
                </a:lnTo>
                <a:lnTo>
                  <a:pt x="48" y="653"/>
                </a:lnTo>
                <a:lnTo>
                  <a:pt x="55" y="650"/>
                </a:lnTo>
                <a:lnTo>
                  <a:pt x="63" y="647"/>
                </a:lnTo>
                <a:lnTo>
                  <a:pt x="77" y="639"/>
                </a:lnTo>
                <a:lnTo>
                  <a:pt x="91" y="631"/>
                </a:lnTo>
                <a:lnTo>
                  <a:pt x="97" y="628"/>
                </a:lnTo>
                <a:lnTo>
                  <a:pt x="105" y="625"/>
                </a:lnTo>
                <a:lnTo>
                  <a:pt x="115" y="623"/>
                </a:lnTo>
                <a:lnTo>
                  <a:pt x="127" y="621"/>
                </a:lnTo>
                <a:lnTo>
                  <a:pt x="139" y="619"/>
                </a:lnTo>
                <a:lnTo>
                  <a:pt x="151" y="619"/>
                </a:lnTo>
                <a:lnTo>
                  <a:pt x="162" y="619"/>
                </a:lnTo>
                <a:lnTo>
                  <a:pt x="173" y="621"/>
                </a:lnTo>
                <a:lnTo>
                  <a:pt x="184" y="623"/>
                </a:lnTo>
                <a:lnTo>
                  <a:pt x="193" y="627"/>
                </a:lnTo>
                <a:lnTo>
                  <a:pt x="206" y="636"/>
                </a:lnTo>
                <a:lnTo>
                  <a:pt x="218" y="645"/>
                </a:lnTo>
                <a:lnTo>
                  <a:pt x="229" y="655"/>
                </a:lnTo>
                <a:lnTo>
                  <a:pt x="240" y="667"/>
                </a:lnTo>
                <a:lnTo>
                  <a:pt x="248" y="680"/>
                </a:lnTo>
                <a:lnTo>
                  <a:pt x="257" y="692"/>
                </a:lnTo>
                <a:lnTo>
                  <a:pt x="264" y="705"/>
                </a:lnTo>
                <a:lnTo>
                  <a:pt x="271" y="719"/>
                </a:lnTo>
                <a:lnTo>
                  <a:pt x="271" y="698"/>
                </a:lnTo>
                <a:lnTo>
                  <a:pt x="272" y="678"/>
                </a:lnTo>
                <a:lnTo>
                  <a:pt x="274" y="659"/>
                </a:lnTo>
                <a:lnTo>
                  <a:pt x="278" y="642"/>
                </a:lnTo>
                <a:lnTo>
                  <a:pt x="283" y="625"/>
                </a:lnTo>
                <a:lnTo>
                  <a:pt x="291" y="609"/>
                </a:lnTo>
                <a:lnTo>
                  <a:pt x="298" y="594"/>
                </a:lnTo>
                <a:lnTo>
                  <a:pt x="308" y="580"/>
                </a:lnTo>
                <a:lnTo>
                  <a:pt x="305" y="576"/>
                </a:lnTo>
                <a:lnTo>
                  <a:pt x="301" y="572"/>
                </a:lnTo>
                <a:lnTo>
                  <a:pt x="296" y="571"/>
                </a:lnTo>
                <a:lnTo>
                  <a:pt x="291" y="570"/>
                </a:lnTo>
                <a:lnTo>
                  <a:pt x="282" y="568"/>
                </a:lnTo>
                <a:lnTo>
                  <a:pt x="279" y="566"/>
                </a:lnTo>
                <a:lnTo>
                  <a:pt x="277" y="563"/>
                </a:lnTo>
                <a:lnTo>
                  <a:pt x="276" y="561"/>
                </a:lnTo>
                <a:lnTo>
                  <a:pt x="276" y="559"/>
                </a:lnTo>
                <a:lnTo>
                  <a:pt x="277" y="553"/>
                </a:lnTo>
                <a:lnTo>
                  <a:pt x="279" y="548"/>
                </a:lnTo>
                <a:lnTo>
                  <a:pt x="282" y="543"/>
                </a:lnTo>
                <a:lnTo>
                  <a:pt x="287" y="536"/>
                </a:lnTo>
                <a:lnTo>
                  <a:pt x="289" y="530"/>
                </a:lnTo>
                <a:lnTo>
                  <a:pt x="291" y="522"/>
                </a:lnTo>
                <a:lnTo>
                  <a:pt x="291" y="515"/>
                </a:lnTo>
                <a:lnTo>
                  <a:pt x="286" y="511"/>
                </a:lnTo>
                <a:lnTo>
                  <a:pt x="279" y="508"/>
                </a:lnTo>
                <a:lnTo>
                  <a:pt x="266" y="504"/>
                </a:lnTo>
                <a:lnTo>
                  <a:pt x="253" y="498"/>
                </a:lnTo>
                <a:lnTo>
                  <a:pt x="248" y="494"/>
                </a:lnTo>
                <a:lnTo>
                  <a:pt x="244" y="490"/>
                </a:lnTo>
                <a:lnTo>
                  <a:pt x="244" y="486"/>
                </a:lnTo>
                <a:lnTo>
                  <a:pt x="245" y="481"/>
                </a:lnTo>
                <a:lnTo>
                  <a:pt x="248" y="471"/>
                </a:lnTo>
                <a:lnTo>
                  <a:pt x="252" y="459"/>
                </a:lnTo>
                <a:lnTo>
                  <a:pt x="256" y="448"/>
                </a:lnTo>
                <a:lnTo>
                  <a:pt x="252" y="444"/>
                </a:lnTo>
                <a:lnTo>
                  <a:pt x="248" y="440"/>
                </a:lnTo>
                <a:lnTo>
                  <a:pt x="237" y="433"/>
                </a:lnTo>
                <a:lnTo>
                  <a:pt x="227" y="428"/>
                </a:lnTo>
                <a:lnTo>
                  <a:pt x="221" y="425"/>
                </a:lnTo>
                <a:lnTo>
                  <a:pt x="216" y="422"/>
                </a:lnTo>
                <a:lnTo>
                  <a:pt x="222" y="411"/>
                </a:lnTo>
                <a:lnTo>
                  <a:pt x="228" y="399"/>
                </a:lnTo>
                <a:lnTo>
                  <a:pt x="232" y="387"/>
                </a:lnTo>
                <a:lnTo>
                  <a:pt x="235" y="373"/>
                </a:lnTo>
                <a:lnTo>
                  <a:pt x="232" y="368"/>
                </a:lnTo>
                <a:lnTo>
                  <a:pt x="227" y="363"/>
                </a:lnTo>
                <a:lnTo>
                  <a:pt x="221" y="359"/>
                </a:lnTo>
                <a:lnTo>
                  <a:pt x="215" y="356"/>
                </a:lnTo>
                <a:lnTo>
                  <a:pt x="202" y="350"/>
                </a:lnTo>
                <a:lnTo>
                  <a:pt x="197" y="345"/>
                </a:lnTo>
                <a:lnTo>
                  <a:pt x="191" y="340"/>
                </a:lnTo>
                <a:lnTo>
                  <a:pt x="193" y="335"/>
                </a:lnTo>
                <a:lnTo>
                  <a:pt x="196" y="329"/>
                </a:lnTo>
                <a:lnTo>
                  <a:pt x="198" y="324"/>
                </a:lnTo>
                <a:lnTo>
                  <a:pt x="202" y="320"/>
                </a:lnTo>
                <a:lnTo>
                  <a:pt x="210" y="311"/>
                </a:lnTo>
                <a:lnTo>
                  <a:pt x="216" y="304"/>
                </a:lnTo>
                <a:lnTo>
                  <a:pt x="214" y="299"/>
                </a:lnTo>
                <a:lnTo>
                  <a:pt x="210" y="296"/>
                </a:lnTo>
                <a:lnTo>
                  <a:pt x="202" y="291"/>
                </a:lnTo>
                <a:lnTo>
                  <a:pt x="192" y="287"/>
                </a:lnTo>
                <a:lnTo>
                  <a:pt x="183" y="282"/>
                </a:lnTo>
                <a:lnTo>
                  <a:pt x="176" y="265"/>
                </a:lnTo>
                <a:lnTo>
                  <a:pt x="168" y="248"/>
                </a:lnTo>
                <a:lnTo>
                  <a:pt x="150" y="214"/>
                </a:lnTo>
                <a:lnTo>
                  <a:pt x="142" y="198"/>
                </a:lnTo>
                <a:lnTo>
                  <a:pt x="136" y="181"/>
                </a:lnTo>
                <a:lnTo>
                  <a:pt x="134" y="172"/>
                </a:lnTo>
                <a:lnTo>
                  <a:pt x="132" y="163"/>
                </a:lnTo>
                <a:lnTo>
                  <a:pt x="131" y="154"/>
                </a:lnTo>
                <a:lnTo>
                  <a:pt x="131" y="145"/>
                </a:lnTo>
                <a:lnTo>
                  <a:pt x="137" y="141"/>
                </a:lnTo>
                <a:lnTo>
                  <a:pt x="140" y="136"/>
                </a:lnTo>
                <a:lnTo>
                  <a:pt x="143" y="128"/>
                </a:lnTo>
                <a:lnTo>
                  <a:pt x="146" y="122"/>
                </a:lnTo>
                <a:lnTo>
                  <a:pt x="150" y="107"/>
                </a:lnTo>
                <a:lnTo>
                  <a:pt x="152" y="94"/>
                </a:lnTo>
                <a:lnTo>
                  <a:pt x="164" y="89"/>
                </a:lnTo>
                <a:lnTo>
                  <a:pt x="173" y="83"/>
                </a:lnTo>
                <a:lnTo>
                  <a:pt x="190" y="70"/>
                </a:lnTo>
                <a:lnTo>
                  <a:pt x="199" y="64"/>
                </a:lnTo>
                <a:lnTo>
                  <a:pt x="208" y="59"/>
                </a:lnTo>
                <a:lnTo>
                  <a:pt x="219" y="54"/>
                </a:lnTo>
                <a:lnTo>
                  <a:pt x="231" y="52"/>
                </a:lnTo>
                <a:lnTo>
                  <a:pt x="238" y="51"/>
                </a:lnTo>
                <a:lnTo>
                  <a:pt x="246" y="52"/>
                </a:lnTo>
                <a:lnTo>
                  <a:pt x="253" y="53"/>
                </a:lnTo>
                <a:lnTo>
                  <a:pt x="260" y="54"/>
                </a:lnTo>
                <a:lnTo>
                  <a:pt x="273" y="59"/>
                </a:lnTo>
                <a:lnTo>
                  <a:pt x="284" y="66"/>
                </a:lnTo>
                <a:lnTo>
                  <a:pt x="296" y="74"/>
                </a:lnTo>
                <a:lnTo>
                  <a:pt x="307" y="82"/>
                </a:lnTo>
                <a:lnTo>
                  <a:pt x="328" y="99"/>
                </a:lnTo>
                <a:lnTo>
                  <a:pt x="336" y="128"/>
                </a:lnTo>
                <a:lnTo>
                  <a:pt x="343" y="156"/>
                </a:lnTo>
                <a:lnTo>
                  <a:pt x="353" y="183"/>
                </a:lnTo>
                <a:lnTo>
                  <a:pt x="362" y="210"/>
                </a:lnTo>
                <a:lnTo>
                  <a:pt x="383" y="262"/>
                </a:lnTo>
                <a:lnTo>
                  <a:pt x="404" y="313"/>
                </a:lnTo>
                <a:lnTo>
                  <a:pt x="426" y="364"/>
                </a:lnTo>
                <a:lnTo>
                  <a:pt x="446" y="415"/>
                </a:lnTo>
                <a:lnTo>
                  <a:pt x="455" y="441"/>
                </a:lnTo>
                <a:lnTo>
                  <a:pt x="463" y="468"/>
                </a:lnTo>
                <a:lnTo>
                  <a:pt x="472" y="494"/>
                </a:lnTo>
                <a:lnTo>
                  <a:pt x="478" y="521"/>
                </a:lnTo>
                <a:lnTo>
                  <a:pt x="490" y="528"/>
                </a:lnTo>
                <a:lnTo>
                  <a:pt x="502" y="534"/>
                </a:lnTo>
                <a:lnTo>
                  <a:pt x="514" y="540"/>
                </a:lnTo>
                <a:lnTo>
                  <a:pt x="526" y="547"/>
                </a:lnTo>
                <a:lnTo>
                  <a:pt x="560" y="612"/>
                </a:lnTo>
                <a:lnTo>
                  <a:pt x="595" y="680"/>
                </a:lnTo>
                <a:lnTo>
                  <a:pt x="613" y="747"/>
                </a:lnTo>
                <a:lnTo>
                  <a:pt x="631" y="817"/>
                </a:lnTo>
                <a:lnTo>
                  <a:pt x="630" y="826"/>
                </a:lnTo>
                <a:lnTo>
                  <a:pt x="630" y="836"/>
                </a:lnTo>
                <a:lnTo>
                  <a:pt x="630" y="855"/>
                </a:lnTo>
                <a:lnTo>
                  <a:pt x="632" y="899"/>
                </a:lnTo>
                <a:lnTo>
                  <a:pt x="632" y="920"/>
                </a:lnTo>
                <a:lnTo>
                  <a:pt x="630" y="943"/>
                </a:lnTo>
                <a:lnTo>
                  <a:pt x="628" y="955"/>
                </a:lnTo>
                <a:lnTo>
                  <a:pt x="626" y="965"/>
                </a:lnTo>
                <a:lnTo>
                  <a:pt x="622" y="976"/>
                </a:lnTo>
                <a:lnTo>
                  <a:pt x="617" y="987"/>
                </a:lnTo>
                <a:lnTo>
                  <a:pt x="620" y="989"/>
                </a:lnTo>
                <a:lnTo>
                  <a:pt x="623" y="992"/>
                </a:lnTo>
                <a:lnTo>
                  <a:pt x="626" y="1001"/>
                </a:lnTo>
                <a:lnTo>
                  <a:pt x="628" y="1011"/>
                </a:lnTo>
                <a:lnTo>
                  <a:pt x="631" y="1022"/>
                </a:lnTo>
                <a:lnTo>
                  <a:pt x="634" y="1034"/>
                </a:lnTo>
                <a:lnTo>
                  <a:pt x="637" y="1045"/>
                </a:lnTo>
                <a:lnTo>
                  <a:pt x="641" y="1054"/>
                </a:lnTo>
                <a:lnTo>
                  <a:pt x="643" y="1059"/>
                </a:lnTo>
                <a:lnTo>
                  <a:pt x="646" y="1062"/>
                </a:lnTo>
                <a:lnTo>
                  <a:pt x="644" y="1069"/>
                </a:lnTo>
                <a:lnTo>
                  <a:pt x="645" y="1076"/>
                </a:lnTo>
                <a:lnTo>
                  <a:pt x="646" y="1082"/>
                </a:lnTo>
                <a:lnTo>
                  <a:pt x="651" y="1089"/>
                </a:lnTo>
                <a:lnTo>
                  <a:pt x="655" y="1073"/>
                </a:lnTo>
                <a:lnTo>
                  <a:pt x="657" y="1054"/>
                </a:lnTo>
                <a:lnTo>
                  <a:pt x="659" y="1036"/>
                </a:lnTo>
                <a:lnTo>
                  <a:pt x="659" y="1018"/>
                </a:lnTo>
                <a:lnTo>
                  <a:pt x="660" y="982"/>
                </a:lnTo>
                <a:lnTo>
                  <a:pt x="660" y="964"/>
                </a:lnTo>
                <a:lnTo>
                  <a:pt x="661" y="947"/>
                </a:lnTo>
                <a:lnTo>
                  <a:pt x="664" y="931"/>
                </a:lnTo>
                <a:lnTo>
                  <a:pt x="667" y="915"/>
                </a:lnTo>
                <a:lnTo>
                  <a:pt x="670" y="898"/>
                </a:lnTo>
                <a:lnTo>
                  <a:pt x="671" y="881"/>
                </a:lnTo>
                <a:lnTo>
                  <a:pt x="672" y="852"/>
                </a:lnTo>
                <a:lnTo>
                  <a:pt x="671" y="823"/>
                </a:lnTo>
                <a:lnTo>
                  <a:pt x="672" y="795"/>
                </a:lnTo>
                <a:lnTo>
                  <a:pt x="673" y="781"/>
                </a:lnTo>
                <a:lnTo>
                  <a:pt x="675" y="768"/>
                </a:lnTo>
                <a:lnTo>
                  <a:pt x="677" y="765"/>
                </a:lnTo>
                <a:lnTo>
                  <a:pt x="680" y="761"/>
                </a:lnTo>
                <a:lnTo>
                  <a:pt x="682" y="758"/>
                </a:lnTo>
                <a:lnTo>
                  <a:pt x="684" y="755"/>
                </a:lnTo>
                <a:lnTo>
                  <a:pt x="685" y="747"/>
                </a:lnTo>
                <a:lnTo>
                  <a:pt x="686" y="740"/>
                </a:lnTo>
                <a:lnTo>
                  <a:pt x="686" y="726"/>
                </a:lnTo>
                <a:lnTo>
                  <a:pt x="687" y="718"/>
                </a:lnTo>
                <a:lnTo>
                  <a:pt x="688" y="711"/>
                </a:lnTo>
                <a:lnTo>
                  <a:pt x="690" y="704"/>
                </a:lnTo>
                <a:lnTo>
                  <a:pt x="695" y="698"/>
                </a:lnTo>
                <a:lnTo>
                  <a:pt x="692" y="687"/>
                </a:lnTo>
                <a:lnTo>
                  <a:pt x="692" y="677"/>
                </a:lnTo>
                <a:lnTo>
                  <a:pt x="694" y="668"/>
                </a:lnTo>
                <a:lnTo>
                  <a:pt x="699" y="658"/>
                </a:lnTo>
                <a:lnTo>
                  <a:pt x="692" y="651"/>
                </a:lnTo>
                <a:lnTo>
                  <a:pt x="690" y="646"/>
                </a:lnTo>
                <a:lnTo>
                  <a:pt x="688" y="642"/>
                </a:lnTo>
                <a:lnTo>
                  <a:pt x="688" y="635"/>
                </a:lnTo>
                <a:lnTo>
                  <a:pt x="690" y="629"/>
                </a:lnTo>
                <a:lnTo>
                  <a:pt x="694" y="625"/>
                </a:lnTo>
                <a:lnTo>
                  <a:pt x="698" y="622"/>
                </a:lnTo>
                <a:lnTo>
                  <a:pt x="706" y="614"/>
                </a:lnTo>
                <a:lnTo>
                  <a:pt x="710" y="611"/>
                </a:lnTo>
                <a:lnTo>
                  <a:pt x="713" y="607"/>
                </a:lnTo>
                <a:lnTo>
                  <a:pt x="713" y="600"/>
                </a:lnTo>
                <a:lnTo>
                  <a:pt x="712" y="594"/>
                </a:lnTo>
                <a:lnTo>
                  <a:pt x="714" y="580"/>
                </a:lnTo>
                <a:lnTo>
                  <a:pt x="716" y="565"/>
                </a:lnTo>
                <a:lnTo>
                  <a:pt x="720" y="549"/>
                </a:lnTo>
                <a:lnTo>
                  <a:pt x="723" y="532"/>
                </a:lnTo>
                <a:lnTo>
                  <a:pt x="727" y="515"/>
                </a:lnTo>
                <a:lnTo>
                  <a:pt x="729" y="496"/>
                </a:lnTo>
                <a:lnTo>
                  <a:pt x="730" y="478"/>
                </a:lnTo>
                <a:lnTo>
                  <a:pt x="734" y="472"/>
                </a:lnTo>
                <a:lnTo>
                  <a:pt x="736" y="470"/>
                </a:lnTo>
                <a:lnTo>
                  <a:pt x="740" y="468"/>
                </a:lnTo>
                <a:lnTo>
                  <a:pt x="736" y="465"/>
                </a:lnTo>
                <a:lnTo>
                  <a:pt x="734" y="462"/>
                </a:lnTo>
                <a:lnTo>
                  <a:pt x="732" y="459"/>
                </a:lnTo>
                <a:lnTo>
                  <a:pt x="730" y="456"/>
                </a:lnTo>
                <a:lnTo>
                  <a:pt x="729" y="448"/>
                </a:lnTo>
                <a:lnTo>
                  <a:pt x="730" y="443"/>
                </a:lnTo>
                <a:lnTo>
                  <a:pt x="713" y="426"/>
                </a:lnTo>
                <a:lnTo>
                  <a:pt x="697" y="408"/>
                </a:lnTo>
                <a:lnTo>
                  <a:pt x="682" y="389"/>
                </a:lnTo>
                <a:lnTo>
                  <a:pt x="666" y="372"/>
                </a:lnTo>
                <a:lnTo>
                  <a:pt x="664" y="364"/>
                </a:lnTo>
                <a:lnTo>
                  <a:pt x="660" y="355"/>
                </a:lnTo>
                <a:lnTo>
                  <a:pt x="654" y="340"/>
                </a:lnTo>
                <a:lnTo>
                  <a:pt x="646" y="324"/>
                </a:lnTo>
                <a:lnTo>
                  <a:pt x="644" y="317"/>
                </a:lnTo>
                <a:lnTo>
                  <a:pt x="642" y="307"/>
                </a:lnTo>
                <a:lnTo>
                  <a:pt x="641" y="298"/>
                </a:lnTo>
                <a:lnTo>
                  <a:pt x="641" y="289"/>
                </a:lnTo>
                <a:lnTo>
                  <a:pt x="643" y="271"/>
                </a:lnTo>
                <a:lnTo>
                  <a:pt x="646" y="251"/>
                </a:lnTo>
                <a:lnTo>
                  <a:pt x="651" y="232"/>
                </a:lnTo>
                <a:lnTo>
                  <a:pt x="657" y="214"/>
                </a:lnTo>
                <a:lnTo>
                  <a:pt x="665" y="196"/>
                </a:lnTo>
                <a:lnTo>
                  <a:pt x="672" y="180"/>
                </a:lnTo>
                <a:lnTo>
                  <a:pt x="680" y="165"/>
                </a:lnTo>
                <a:lnTo>
                  <a:pt x="684" y="158"/>
                </a:lnTo>
                <a:lnTo>
                  <a:pt x="691" y="153"/>
                </a:lnTo>
                <a:lnTo>
                  <a:pt x="707" y="139"/>
                </a:lnTo>
                <a:lnTo>
                  <a:pt x="715" y="131"/>
                </a:lnTo>
                <a:lnTo>
                  <a:pt x="721" y="124"/>
                </a:lnTo>
                <a:lnTo>
                  <a:pt x="723" y="120"/>
                </a:lnTo>
                <a:lnTo>
                  <a:pt x="726" y="115"/>
                </a:lnTo>
                <a:lnTo>
                  <a:pt x="726" y="111"/>
                </a:lnTo>
                <a:lnTo>
                  <a:pt x="726" y="106"/>
                </a:lnTo>
                <a:lnTo>
                  <a:pt x="730" y="106"/>
                </a:lnTo>
                <a:lnTo>
                  <a:pt x="733" y="105"/>
                </a:lnTo>
                <a:lnTo>
                  <a:pt x="736" y="100"/>
                </a:lnTo>
                <a:lnTo>
                  <a:pt x="738" y="96"/>
                </a:lnTo>
                <a:lnTo>
                  <a:pt x="743" y="87"/>
                </a:lnTo>
                <a:lnTo>
                  <a:pt x="746" y="83"/>
                </a:lnTo>
                <a:lnTo>
                  <a:pt x="750" y="81"/>
                </a:lnTo>
                <a:lnTo>
                  <a:pt x="751" y="76"/>
                </a:lnTo>
                <a:lnTo>
                  <a:pt x="753" y="70"/>
                </a:lnTo>
                <a:lnTo>
                  <a:pt x="756" y="66"/>
                </a:lnTo>
                <a:lnTo>
                  <a:pt x="757" y="60"/>
                </a:lnTo>
                <a:lnTo>
                  <a:pt x="763" y="59"/>
                </a:lnTo>
                <a:lnTo>
                  <a:pt x="768" y="56"/>
                </a:lnTo>
                <a:lnTo>
                  <a:pt x="773" y="54"/>
                </a:lnTo>
                <a:lnTo>
                  <a:pt x="776" y="50"/>
                </a:lnTo>
                <a:lnTo>
                  <a:pt x="782" y="41"/>
                </a:lnTo>
                <a:lnTo>
                  <a:pt x="788" y="32"/>
                </a:lnTo>
                <a:lnTo>
                  <a:pt x="793" y="22"/>
                </a:lnTo>
                <a:lnTo>
                  <a:pt x="798" y="13"/>
                </a:lnTo>
                <a:lnTo>
                  <a:pt x="802" y="9"/>
                </a:lnTo>
                <a:lnTo>
                  <a:pt x="805" y="5"/>
                </a:lnTo>
                <a:lnTo>
                  <a:pt x="809" y="2"/>
                </a:lnTo>
                <a:lnTo>
                  <a:pt x="814" y="0"/>
                </a:lnTo>
                <a:lnTo>
                  <a:pt x="818" y="8"/>
                </a:lnTo>
                <a:lnTo>
                  <a:pt x="819" y="17"/>
                </a:lnTo>
                <a:lnTo>
                  <a:pt x="820" y="25"/>
                </a:lnTo>
                <a:lnTo>
                  <a:pt x="820" y="34"/>
                </a:lnTo>
                <a:lnTo>
                  <a:pt x="819" y="51"/>
                </a:lnTo>
                <a:lnTo>
                  <a:pt x="820" y="61"/>
                </a:lnTo>
                <a:lnTo>
                  <a:pt x="821" y="70"/>
                </a:lnTo>
                <a:lnTo>
                  <a:pt x="825" y="83"/>
                </a:lnTo>
                <a:lnTo>
                  <a:pt x="831" y="95"/>
                </a:lnTo>
                <a:lnTo>
                  <a:pt x="837" y="108"/>
                </a:lnTo>
                <a:lnTo>
                  <a:pt x="844" y="120"/>
                </a:lnTo>
                <a:lnTo>
                  <a:pt x="859" y="143"/>
                </a:lnTo>
                <a:lnTo>
                  <a:pt x="867" y="156"/>
                </a:lnTo>
                <a:lnTo>
                  <a:pt x="873" y="168"/>
                </a:lnTo>
                <a:lnTo>
                  <a:pt x="882" y="193"/>
                </a:lnTo>
                <a:lnTo>
                  <a:pt x="888" y="217"/>
                </a:lnTo>
                <a:lnTo>
                  <a:pt x="894" y="242"/>
                </a:lnTo>
                <a:lnTo>
                  <a:pt x="896" y="265"/>
                </a:lnTo>
                <a:lnTo>
                  <a:pt x="895" y="289"/>
                </a:lnTo>
                <a:lnTo>
                  <a:pt x="894" y="312"/>
                </a:lnTo>
                <a:lnTo>
                  <a:pt x="889" y="336"/>
                </a:lnTo>
                <a:lnTo>
                  <a:pt x="883" y="359"/>
                </a:lnTo>
                <a:lnTo>
                  <a:pt x="877" y="368"/>
                </a:lnTo>
                <a:lnTo>
                  <a:pt x="870" y="377"/>
                </a:lnTo>
                <a:lnTo>
                  <a:pt x="858" y="395"/>
                </a:lnTo>
                <a:lnTo>
                  <a:pt x="847" y="413"/>
                </a:lnTo>
                <a:lnTo>
                  <a:pt x="840" y="422"/>
                </a:lnTo>
                <a:lnTo>
                  <a:pt x="834" y="430"/>
                </a:lnTo>
                <a:lnTo>
                  <a:pt x="839" y="442"/>
                </a:lnTo>
                <a:lnTo>
                  <a:pt x="841" y="447"/>
                </a:lnTo>
                <a:lnTo>
                  <a:pt x="841" y="455"/>
                </a:lnTo>
                <a:lnTo>
                  <a:pt x="840" y="458"/>
                </a:lnTo>
                <a:lnTo>
                  <a:pt x="839" y="459"/>
                </a:lnTo>
                <a:lnTo>
                  <a:pt x="835" y="462"/>
                </a:lnTo>
                <a:lnTo>
                  <a:pt x="829" y="464"/>
                </a:lnTo>
                <a:lnTo>
                  <a:pt x="827" y="465"/>
                </a:lnTo>
                <a:lnTo>
                  <a:pt x="825" y="468"/>
                </a:lnTo>
                <a:lnTo>
                  <a:pt x="828" y="479"/>
                </a:lnTo>
                <a:lnTo>
                  <a:pt x="831" y="494"/>
                </a:lnTo>
                <a:lnTo>
                  <a:pt x="832" y="509"/>
                </a:lnTo>
                <a:lnTo>
                  <a:pt x="833" y="526"/>
                </a:lnTo>
                <a:lnTo>
                  <a:pt x="833" y="560"/>
                </a:lnTo>
                <a:lnTo>
                  <a:pt x="834" y="592"/>
                </a:lnTo>
                <a:lnTo>
                  <a:pt x="835" y="598"/>
                </a:lnTo>
                <a:lnTo>
                  <a:pt x="837" y="604"/>
                </a:lnTo>
                <a:lnTo>
                  <a:pt x="837" y="606"/>
                </a:lnTo>
                <a:lnTo>
                  <a:pt x="837" y="608"/>
                </a:lnTo>
                <a:lnTo>
                  <a:pt x="836" y="611"/>
                </a:lnTo>
                <a:lnTo>
                  <a:pt x="834" y="613"/>
                </a:lnTo>
                <a:lnTo>
                  <a:pt x="839" y="617"/>
                </a:lnTo>
                <a:lnTo>
                  <a:pt x="844" y="624"/>
                </a:lnTo>
                <a:lnTo>
                  <a:pt x="852" y="638"/>
                </a:lnTo>
                <a:lnTo>
                  <a:pt x="850" y="645"/>
                </a:lnTo>
                <a:lnTo>
                  <a:pt x="846" y="652"/>
                </a:lnTo>
                <a:lnTo>
                  <a:pt x="842" y="658"/>
                </a:lnTo>
                <a:lnTo>
                  <a:pt x="840" y="665"/>
                </a:lnTo>
                <a:lnTo>
                  <a:pt x="839" y="671"/>
                </a:lnTo>
                <a:lnTo>
                  <a:pt x="839" y="676"/>
                </a:lnTo>
                <a:lnTo>
                  <a:pt x="841" y="688"/>
                </a:lnTo>
                <a:lnTo>
                  <a:pt x="844" y="701"/>
                </a:lnTo>
                <a:lnTo>
                  <a:pt x="846" y="713"/>
                </a:lnTo>
                <a:lnTo>
                  <a:pt x="846" y="721"/>
                </a:lnTo>
                <a:lnTo>
                  <a:pt x="843" y="730"/>
                </a:lnTo>
                <a:lnTo>
                  <a:pt x="842" y="738"/>
                </a:lnTo>
                <a:lnTo>
                  <a:pt x="841" y="748"/>
                </a:lnTo>
                <a:lnTo>
                  <a:pt x="843" y="773"/>
                </a:lnTo>
                <a:lnTo>
                  <a:pt x="844" y="797"/>
                </a:lnTo>
                <a:lnTo>
                  <a:pt x="846" y="822"/>
                </a:lnTo>
                <a:lnTo>
                  <a:pt x="846" y="834"/>
                </a:lnTo>
                <a:lnTo>
                  <a:pt x="843" y="846"/>
                </a:lnTo>
                <a:lnTo>
                  <a:pt x="844" y="849"/>
                </a:lnTo>
                <a:lnTo>
                  <a:pt x="843" y="851"/>
                </a:lnTo>
                <a:lnTo>
                  <a:pt x="842" y="852"/>
                </a:lnTo>
                <a:lnTo>
                  <a:pt x="841" y="853"/>
                </a:lnTo>
                <a:lnTo>
                  <a:pt x="838" y="855"/>
                </a:lnTo>
                <a:lnTo>
                  <a:pt x="836" y="856"/>
                </a:lnTo>
                <a:lnTo>
                  <a:pt x="836" y="858"/>
                </a:lnTo>
                <a:lnTo>
                  <a:pt x="844" y="884"/>
                </a:lnTo>
                <a:lnTo>
                  <a:pt x="855" y="909"/>
                </a:lnTo>
                <a:lnTo>
                  <a:pt x="877" y="958"/>
                </a:lnTo>
                <a:lnTo>
                  <a:pt x="880" y="953"/>
                </a:lnTo>
                <a:lnTo>
                  <a:pt x="882" y="946"/>
                </a:lnTo>
                <a:lnTo>
                  <a:pt x="885" y="931"/>
                </a:lnTo>
                <a:lnTo>
                  <a:pt x="885" y="916"/>
                </a:lnTo>
                <a:lnTo>
                  <a:pt x="885" y="903"/>
                </a:lnTo>
                <a:lnTo>
                  <a:pt x="894" y="878"/>
                </a:lnTo>
                <a:lnTo>
                  <a:pt x="900" y="851"/>
                </a:lnTo>
                <a:lnTo>
                  <a:pt x="903" y="837"/>
                </a:lnTo>
                <a:lnTo>
                  <a:pt x="906" y="823"/>
                </a:lnTo>
                <a:lnTo>
                  <a:pt x="907" y="810"/>
                </a:lnTo>
                <a:lnTo>
                  <a:pt x="907" y="797"/>
                </a:lnTo>
                <a:lnTo>
                  <a:pt x="911" y="791"/>
                </a:lnTo>
                <a:lnTo>
                  <a:pt x="913" y="788"/>
                </a:lnTo>
                <a:lnTo>
                  <a:pt x="916" y="786"/>
                </a:lnTo>
                <a:lnTo>
                  <a:pt x="915" y="775"/>
                </a:lnTo>
                <a:lnTo>
                  <a:pt x="916" y="763"/>
                </a:lnTo>
                <a:lnTo>
                  <a:pt x="919" y="736"/>
                </a:lnTo>
                <a:lnTo>
                  <a:pt x="920" y="722"/>
                </a:lnTo>
                <a:lnTo>
                  <a:pt x="922" y="708"/>
                </a:lnTo>
                <a:lnTo>
                  <a:pt x="922" y="695"/>
                </a:lnTo>
                <a:lnTo>
                  <a:pt x="920" y="682"/>
                </a:lnTo>
                <a:lnTo>
                  <a:pt x="924" y="680"/>
                </a:lnTo>
                <a:lnTo>
                  <a:pt x="926" y="677"/>
                </a:lnTo>
                <a:lnTo>
                  <a:pt x="930" y="671"/>
                </a:lnTo>
                <a:lnTo>
                  <a:pt x="931" y="669"/>
                </a:lnTo>
                <a:lnTo>
                  <a:pt x="933" y="667"/>
                </a:lnTo>
                <a:lnTo>
                  <a:pt x="937" y="666"/>
                </a:lnTo>
                <a:lnTo>
                  <a:pt x="940" y="667"/>
                </a:lnTo>
                <a:lnTo>
                  <a:pt x="949" y="646"/>
                </a:lnTo>
                <a:lnTo>
                  <a:pt x="958" y="625"/>
                </a:lnTo>
                <a:lnTo>
                  <a:pt x="965" y="602"/>
                </a:lnTo>
                <a:lnTo>
                  <a:pt x="973" y="580"/>
                </a:lnTo>
                <a:lnTo>
                  <a:pt x="986" y="536"/>
                </a:lnTo>
                <a:lnTo>
                  <a:pt x="992" y="515"/>
                </a:lnTo>
                <a:lnTo>
                  <a:pt x="1000" y="494"/>
                </a:lnTo>
                <a:lnTo>
                  <a:pt x="995" y="487"/>
                </a:lnTo>
                <a:lnTo>
                  <a:pt x="991" y="479"/>
                </a:lnTo>
                <a:lnTo>
                  <a:pt x="993" y="476"/>
                </a:lnTo>
                <a:lnTo>
                  <a:pt x="994" y="472"/>
                </a:lnTo>
                <a:lnTo>
                  <a:pt x="1000" y="465"/>
                </a:lnTo>
                <a:lnTo>
                  <a:pt x="992" y="453"/>
                </a:lnTo>
                <a:lnTo>
                  <a:pt x="988" y="447"/>
                </a:lnTo>
                <a:lnTo>
                  <a:pt x="983" y="443"/>
                </a:lnTo>
                <a:lnTo>
                  <a:pt x="977" y="408"/>
                </a:lnTo>
                <a:lnTo>
                  <a:pt x="975" y="393"/>
                </a:lnTo>
                <a:lnTo>
                  <a:pt x="971" y="375"/>
                </a:lnTo>
                <a:lnTo>
                  <a:pt x="975" y="345"/>
                </a:lnTo>
                <a:lnTo>
                  <a:pt x="983" y="311"/>
                </a:lnTo>
                <a:lnTo>
                  <a:pt x="987" y="294"/>
                </a:lnTo>
                <a:lnTo>
                  <a:pt x="992" y="278"/>
                </a:lnTo>
                <a:lnTo>
                  <a:pt x="998" y="262"/>
                </a:lnTo>
                <a:lnTo>
                  <a:pt x="1004" y="247"/>
                </a:lnTo>
                <a:lnTo>
                  <a:pt x="1008" y="245"/>
                </a:lnTo>
                <a:lnTo>
                  <a:pt x="1014" y="243"/>
                </a:lnTo>
                <a:lnTo>
                  <a:pt x="1024" y="242"/>
                </a:lnTo>
                <a:lnTo>
                  <a:pt x="1036" y="242"/>
                </a:lnTo>
                <a:lnTo>
                  <a:pt x="1047" y="243"/>
                </a:lnTo>
                <a:lnTo>
                  <a:pt x="1070" y="246"/>
                </a:lnTo>
                <a:lnTo>
                  <a:pt x="1081" y="247"/>
                </a:lnTo>
                <a:lnTo>
                  <a:pt x="1091" y="245"/>
                </a:lnTo>
                <a:lnTo>
                  <a:pt x="1096" y="249"/>
                </a:lnTo>
                <a:lnTo>
                  <a:pt x="1100" y="252"/>
                </a:lnTo>
                <a:lnTo>
                  <a:pt x="1112" y="258"/>
                </a:lnTo>
                <a:lnTo>
                  <a:pt x="1124" y="262"/>
                </a:lnTo>
                <a:lnTo>
                  <a:pt x="1135" y="268"/>
                </a:lnTo>
                <a:lnTo>
                  <a:pt x="1136" y="294"/>
                </a:lnTo>
                <a:lnTo>
                  <a:pt x="1136" y="322"/>
                </a:lnTo>
                <a:lnTo>
                  <a:pt x="1135" y="350"/>
                </a:lnTo>
                <a:lnTo>
                  <a:pt x="1130" y="377"/>
                </a:lnTo>
                <a:lnTo>
                  <a:pt x="1127" y="390"/>
                </a:lnTo>
                <a:lnTo>
                  <a:pt x="1123" y="403"/>
                </a:lnTo>
                <a:lnTo>
                  <a:pt x="1119" y="416"/>
                </a:lnTo>
                <a:lnTo>
                  <a:pt x="1113" y="429"/>
                </a:lnTo>
                <a:lnTo>
                  <a:pt x="1108" y="441"/>
                </a:lnTo>
                <a:lnTo>
                  <a:pt x="1101" y="453"/>
                </a:lnTo>
                <a:lnTo>
                  <a:pt x="1093" y="463"/>
                </a:lnTo>
                <a:lnTo>
                  <a:pt x="1084" y="474"/>
                </a:lnTo>
                <a:lnTo>
                  <a:pt x="1085" y="477"/>
                </a:lnTo>
                <a:lnTo>
                  <a:pt x="1088" y="479"/>
                </a:lnTo>
                <a:lnTo>
                  <a:pt x="1093" y="481"/>
                </a:lnTo>
                <a:lnTo>
                  <a:pt x="1098" y="485"/>
                </a:lnTo>
                <a:lnTo>
                  <a:pt x="1100" y="487"/>
                </a:lnTo>
                <a:lnTo>
                  <a:pt x="1101" y="490"/>
                </a:lnTo>
                <a:lnTo>
                  <a:pt x="1098" y="498"/>
                </a:lnTo>
                <a:lnTo>
                  <a:pt x="1096" y="502"/>
                </a:lnTo>
                <a:lnTo>
                  <a:pt x="1094" y="504"/>
                </a:lnTo>
                <a:lnTo>
                  <a:pt x="1091" y="506"/>
                </a:lnTo>
                <a:lnTo>
                  <a:pt x="1086" y="508"/>
                </a:lnTo>
                <a:lnTo>
                  <a:pt x="1082" y="509"/>
                </a:lnTo>
                <a:lnTo>
                  <a:pt x="1077" y="509"/>
                </a:lnTo>
                <a:lnTo>
                  <a:pt x="1075" y="550"/>
                </a:lnTo>
                <a:lnTo>
                  <a:pt x="1074" y="594"/>
                </a:lnTo>
                <a:lnTo>
                  <a:pt x="1074" y="639"/>
                </a:lnTo>
                <a:lnTo>
                  <a:pt x="1073" y="682"/>
                </a:lnTo>
                <a:lnTo>
                  <a:pt x="1078" y="683"/>
                </a:lnTo>
                <a:lnTo>
                  <a:pt x="1083" y="686"/>
                </a:lnTo>
                <a:lnTo>
                  <a:pt x="1089" y="690"/>
                </a:lnTo>
                <a:lnTo>
                  <a:pt x="1090" y="693"/>
                </a:lnTo>
                <a:lnTo>
                  <a:pt x="1091" y="696"/>
                </a:lnTo>
                <a:lnTo>
                  <a:pt x="1091" y="699"/>
                </a:lnTo>
                <a:lnTo>
                  <a:pt x="1091" y="702"/>
                </a:lnTo>
                <a:lnTo>
                  <a:pt x="1086" y="707"/>
                </a:lnTo>
                <a:lnTo>
                  <a:pt x="1081" y="713"/>
                </a:lnTo>
                <a:lnTo>
                  <a:pt x="1077" y="719"/>
                </a:lnTo>
                <a:lnTo>
                  <a:pt x="1070" y="733"/>
                </a:lnTo>
                <a:lnTo>
                  <a:pt x="1066" y="747"/>
                </a:lnTo>
                <a:lnTo>
                  <a:pt x="1063" y="762"/>
                </a:lnTo>
                <a:lnTo>
                  <a:pt x="1062" y="776"/>
                </a:lnTo>
                <a:lnTo>
                  <a:pt x="1060" y="805"/>
                </a:lnTo>
                <a:lnTo>
                  <a:pt x="1059" y="819"/>
                </a:lnTo>
                <a:lnTo>
                  <a:pt x="1055" y="833"/>
                </a:lnTo>
                <a:lnTo>
                  <a:pt x="1052" y="847"/>
                </a:lnTo>
                <a:lnTo>
                  <a:pt x="1048" y="861"/>
                </a:lnTo>
                <a:lnTo>
                  <a:pt x="1038" y="886"/>
                </a:lnTo>
                <a:lnTo>
                  <a:pt x="1034" y="899"/>
                </a:lnTo>
                <a:lnTo>
                  <a:pt x="1030" y="911"/>
                </a:lnTo>
                <a:lnTo>
                  <a:pt x="1028" y="924"/>
                </a:lnTo>
                <a:lnTo>
                  <a:pt x="1026" y="937"/>
                </a:lnTo>
                <a:lnTo>
                  <a:pt x="1034" y="931"/>
                </a:lnTo>
                <a:lnTo>
                  <a:pt x="1041" y="925"/>
                </a:lnTo>
                <a:lnTo>
                  <a:pt x="1047" y="917"/>
                </a:lnTo>
                <a:lnTo>
                  <a:pt x="1053" y="910"/>
                </a:lnTo>
                <a:lnTo>
                  <a:pt x="1064" y="893"/>
                </a:lnTo>
                <a:lnTo>
                  <a:pt x="1075" y="874"/>
                </a:lnTo>
                <a:lnTo>
                  <a:pt x="1085" y="857"/>
                </a:lnTo>
                <a:lnTo>
                  <a:pt x="1095" y="839"/>
                </a:lnTo>
                <a:lnTo>
                  <a:pt x="1099" y="831"/>
                </a:lnTo>
                <a:lnTo>
                  <a:pt x="1104" y="821"/>
                </a:lnTo>
                <a:lnTo>
                  <a:pt x="1106" y="817"/>
                </a:lnTo>
                <a:lnTo>
                  <a:pt x="1110" y="814"/>
                </a:lnTo>
                <a:lnTo>
                  <a:pt x="1114" y="813"/>
                </a:lnTo>
                <a:lnTo>
                  <a:pt x="1120" y="814"/>
                </a:lnTo>
                <a:lnTo>
                  <a:pt x="1127" y="866"/>
                </a:lnTo>
                <a:lnTo>
                  <a:pt x="1131" y="889"/>
                </a:lnTo>
                <a:lnTo>
                  <a:pt x="1136" y="913"/>
                </a:lnTo>
                <a:lnTo>
                  <a:pt x="1141" y="935"/>
                </a:lnTo>
                <a:lnTo>
                  <a:pt x="1147" y="957"/>
                </a:lnTo>
                <a:lnTo>
                  <a:pt x="1154" y="978"/>
                </a:lnTo>
                <a:lnTo>
                  <a:pt x="1161" y="1000"/>
                </a:lnTo>
                <a:lnTo>
                  <a:pt x="1156" y="1016"/>
                </a:lnTo>
                <a:lnTo>
                  <a:pt x="1152" y="1033"/>
                </a:lnTo>
                <a:lnTo>
                  <a:pt x="1147" y="1051"/>
                </a:lnTo>
                <a:lnTo>
                  <a:pt x="1144" y="1069"/>
                </a:lnTo>
                <a:lnTo>
                  <a:pt x="1139" y="1104"/>
                </a:lnTo>
                <a:lnTo>
                  <a:pt x="1136" y="1120"/>
                </a:lnTo>
                <a:lnTo>
                  <a:pt x="1132" y="1135"/>
                </a:lnTo>
                <a:lnTo>
                  <a:pt x="1134" y="1139"/>
                </a:lnTo>
                <a:lnTo>
                  <a:pt x="1134" y="1143"/>
                </a:lnTo>
                <a:lnTo>
                  <a:pt x="1132" y="1152"/>
                </a:lnTo>
                <a:lnTo>
                  <a:pt x="1130" y="1159"/>
                </a:lnTo>
                <a:lnTo>
                  <a:pt x="1128" y="1168"/>
                </a:lnTo>
                <a:lnTo>
                  <a:pt x="1120" y="1249"/>
                </a:lnTo>
                <a:lnTo>
                  <a:pt x="1110" y="1328"/>
                </a:lnTo>
                <a:lnTo>
                  <a:pt x="1099" y="1403"/>
                </a:lnTo>
                <a:lnTo>
                  <a:pt x="1094" y="1440"/>
                </a:lnTo>
                <a:lnTo>
                  <a:pt x="1086" y="1475"/>
                </a:lnTo>
                <a:lnTo>
                  <a:pt x="1093" y="1482"/>
                </a:lnTo>
                <a:lnTo>
                  <a:pt x="1098" y="1487"/>
                </a:lnTo>
                <a:lnTo>
                  <a:pt x="1105" y="1493"/>
                </a:lnTo>
                <a:lnTo>
                  <a:pt x="1110" y="1500"/>
                </a:lnTo>
                <a:lnTo>
                  <a:pt x="1108" y="1543"/>
                </a:lnTo>
                <a:lnTo>
                  <a:pt x="1106" y="1583"/>
                </a:lnTo>
                <a:lnTo>
                  <a:pt x="1099" y="1660"/>
                </a:lnTo>
                <a:lnTo>
                  <a:pt x="1095" y="1699"/>
                </a:lnTo>
                <a:lnTo>
                  <a:pt x="1093" y="1739"/>
                </a:lnTo>
                <a:lnTo>
                  <a:pt x="1090" y="1780"/>
                </a:lnTo>
                <a:lnTo>
                  <a:pt x="1089" y="1824"/>
                </a:lnTo>
                <a:lnTo>
                  <a:pt x="1090" y="1850"/>
                </a:lnTo>
                <a:lnTo>
                  <a:pt x="1090" y="1877"/>
                </a:lnTo>
                <a:lnTo>
                  <a:pt x="1090" y="1902"/>
                </a:lnTo>
                <a:lnTo>
                  <a:pt x="1089" y="1928"/>
                </a:lnTo>
                <a:lnTo>
                  <a:pt x="1086" y="1954"/>
                </a:lnTo>
                <a:lnTo>
                  <a:pt x="1082" y="1980"/>
                </a:lnTo>
                <a:lnTo>
                  <a:pt x="1079" y="2007"/>
                </a:lnTo>
                <a:lnTo>
                  <a:pt x="1077" y="2034"/>
                </a:lnTo>
                <a:lnTo>
                  <a:pt x="1071" y="2103"/>
                </a:lnTo>
                <a:lnTo>
                  <a:pt x="1066" y="2172"/>
                </a:lnTo>
                <a:lnTo>
                  <a:pt x="1062" y="2207"/>
                </a:lnTo>
                <a:lnTo>
                  <a:pt x="1058" y="2242"/>
                </a:lnTo>
                <a:lnTo>
                  <a:pt x="1052" y="2276"/>
                </a:lnTo>
                <a:lnTo>
                  <a:pt x="1046" y="2310"/>
                </a:lnTo>
                <a:lnTo>
                  <a:pt x="1045" y="2312"/>
                </a:lnTo>
                <a:lnTo>
                  <a:pt x="1044" y="2315"/>
                </a:lnTo>
                <a:lnTo>
                  <a:pt x="1039" y="2317"/>
                </a:lnTo>
                <a:lnTo>
                  <a:pt x="1036" y="2320"/>
                </a:lnTo>
                <a:lnTo>
                  <a:pt x="1034" y="2323"/>
                </a:lnTo>
                <a:lnTo>
                  <a:pt x="1033" y="2327"/>
                </a:lnTo>
                <a:lnTo>
                  <a:pt x="1023" y="2328"/>
                </a:lnTo>
                <a:lnTo>
                  <a:pt x="1014" y="2332"/>
                </a:lnTo>
                <a:lnTo>
                  <a:pt x="1005" y="2335"/>
                </a:lnTo>
                <a:lnTo>
                  <a:pt x="997" y="2339"/>
                </a:lnTo>
                <a:lnTo>
                  <a:pt x="978" y="2349"/>
                </a:lnTo>
                <a:lnTo>
                  <a:pt x="970" y="2352"/>
                </a:lnTo>
                <a:lnTo>
                  <a:pt x="960" y="2356"/>
                </a:lnTo>
                <a:lnTo>
                  <a:pt x="944" y="2361"/>
                </a:lnTo>
                <a:lnTo>
                  <a:pt x="928" y="2365"/>
                </a:lnTo>
                <a:lnTo>
                  <a:pt x="892" y="2370"/>
                </a:lnTo>
                <a:lnTo>
                  <a:pt x="854" y="2377"/>
                </a:lnTo>
                <a:lnTo>
                  <a:pt x="817" y="2383"/>
                </a:lnTo>
                <a:lnTo>
                  <a:pt x="800" y="2386"/>
                </a:lnTo>
                <a:lnTo>
                  <a:pt x="781" y="2387"/>
                </a:lnTo>
                <a:lnTo>
                  <a:pt x="762" y="2388"/>
                </a:lnTo>
                <a:lnTo>
                  <a:pt x="742" y="2387"/>
                </a:lnTo>
                <a:lnTo>
                  <a:pt x="705" y="2384"/>
                </a:lnTo>
                <a:lnTo>
                  <a:pt x="669" y="2381"/>
                </a:lnTo>
                <a:lnTo>
                  <a:pt x="631" y="2377"/>
                </a:lnTo>
                <a:lnTo>
                  <a:pt x="594" y="2371"/>
                </a:lnTo>
                <a:lnTo>
                  <a:pt x="558" y="2365"/>
                </a:lnTo>
                <a:lnTo>
                  <a:pt x="522" y="2358"/>
                </a:lnTo>
                <a:lnTo>
                  <a:pt x="487" y="2352"/>
                </a:lnTo>
                <a:lnTo>
                  <a:pt x="454" y="2343"/>
                </a:lnTo>
                <a:lnTo>
                  <a:pt x="410" y="2315"/>
                </a:lnTo>
                <a:close/>
                <a:moveTo>
                  <a:pt x="827" y="187"/>
                </a:moveTo>
                <a:lnTo>
                  <a:pt x="827" y="187"/>
                </a:lnTo>
                <a:lnTo>
                  <a:pt x="821" y="177"/>
                </a:lnTo>
                <a:lnTo>
                  <a:pt x="817" y="166"/>
                </a:lnTo>
                <a:lnTo>
                  <a:pt x="813" y="154"/>
                </a:lnTo>
                <a:lnTo>
                  <a:pt x="811" y="142"/>
                </a:lnTo>
                <a:lnTo>
                  <a:pt x="807" y="119"/>
                </a:lnTo>
                <a:lnTo>
                  <a:pt x="805" y="107"/>
                </a:lnTo>
                <a:lnTo>
                  <a:pt x="801" y="95"/>
                </a:lnTo>
                <a:lnTo>
                  <a:pt x="801" y="112"/>
                </a:lnTo>
                <a:lnTo>
                  <a:pt x="800" y="133"/>
                </a:lnTo>
                <a:lnTo>
                  <a:pt x="796" y="178"/>
                </a:lnTo>
                <a:lnTo>
                  <a:pt x="791" y="147"/>
                </a:lnTo>
                <a:lnTo>
                  <a:pt x="789" y="131"/>
                </a:lnTo>
                <a:lnTo>
                  <a:pt x="788" y="114"/>
                </a:lnTo>
                <a:lnTo>
                  <a:pt x="788" y="98"/>
                </a:lnTo>
                <a:lnTo>
                  <a:pt x="789" y="82"/>
                </a:lnTo>
                <a:lnTo>
                  <a:pt x="791" y="67"/>
                </a:lnTo>
                <a:lnTo>
                  <a:pt x="794" y="54"/>
                </a:lnTo>
                <a:lnTo>
                  <a:pt x="779" y="76"/>
                </a:lnTo>
                <a:lnTo>
                  <a:pt x="763" y="97"/>
                </a:lnTo>
                <a:lnTo>
                  <a:pt x="747" y="119"/>
                </a:lnTo>
                <a:lnTo>
                  <a:pt x="732" y="142"/>
                </a:lnTo>
                <a:lnTo>
                  <a:pt x="726" y="153"/>
                </a:lnTo>
                <a:lnTo>
                  <a:pt x="719" y="166"/>
                </a:lnTo>
                <a:lnTo>
                  <a:pt x="714" y="177"/>
                </a:lnTo>
                <a:lnTo>
                  <a:pt x="708" y="190"/>
                </a:lnTo>
                <a:lnTo>
                  <a:pt x="704" y="204"/>
                </a:lnTo>
                <a:lnTo>
                  <a:pt x="701" y="218"/>
                </a:lnTo>
                <a:lnTo>
                  <a:pt x="699" y="232"/>
                </a:lnTo>
                <a:lnTo>
                  <a:pt x="699" y="247"/>
                </a:lnTo>
                <a:lnTo>
                  <a:pt x="696" y="247"/>
                </a:lnTo>
                <a:lnTo>
                  <a:pt x="694" y="246"/>
                </a:lnTo>
                <a:lnTo>
                  <a:pt x="692" y="246"/>
                </a:lnTo>
                <a:lnTo>
                  <a:pt x="690" y="247"/>
                </a:lnTo>
                <a:lnTo>
                  <a:pt x="690" y="261"/>
                </a:lnTo>
                <a:lnTo>
                  <a:pt x="691" y="274"/>
                </a:lnTo>
                <a:lnTo>
                  <a:pt x="692" y="287"/>
                </a:lnTo>
                <a:lnTo>
                  <a:pt x="692" y="294"/>
                </a:lnTo>
                <a:lnTo>
                  <a:pt x="692" y="302"/>
                </a:lnTo>
                <a:lnTo>
                  <a:pt x="688" y="297"/>
                </a:lnTo>
                <a:lnTo>
                  <a:pt x="685" y="293"/>
                </a:lnTo>
                <a:lnTo>
                  <a:pt x="682" y="288"/>
                </a:lnTo>
                <a:lnTo>
                  <a:pt x="680" y="282"/>
                </a:lnTo>
                <a:lnTo>
                  <a:pt x="677" y="271"/>
                </a:lnTo>
                <a:lnTo>
                  <a:pt x="676" y="257"/>
                </a:lnTo>
                <a:lnTo>
                  <a:pt x="677" y="242"/>
                </a:lnTo>
                <a:lnTo>
                  <a:pt x="677" y="227"/>
                </a:lnTo>
                <a:lnTo>
                  <a:pt x="680" y="200"/>
                </a:lnTo>
                <a:lnTo>
                  <a:pt x="671" y="215"/>
                </a:lnTo>
                <a:lnTo>
                  <a:pt x="665" y="231"/>
                </a:lnTo>
                <a:lnTo>
                  <a:pt x="660" y="248"/>
                </a:lnTo>
                <a:lnTo>
                  <a:pt x="657" y="264"/>
                </a:lnTo>
                <a:lnTo>
                  <a:pt x="657" y="281"/>
                </a:lnTo>
                <a:lnTo>
                  <a:pt x="658" y="297"/>
                </a:lnTo>
                <a:lnTo>
                  <a:pt x="660" y="313"/>
                </a:lnTo>
                <a:lnTo>
                  <a:pt x="665" y="329"/>
                </a:lnTo>
                <a:lnTo>
                  <a:pt x="670" y="344"/>
                </a:lnTo>
                <a:lnTo>
                  <a:pt x="677" y="359"/>
                </a:lnTo>
                <a:lnTo>
                  <a:pt x="685" y="373"/>
                </a:lnTo>
                <a:lnTo>
                  <a:pt x="694" y="386"/>
                </a:lnTo>
                <a:lnTo>
                  <a:pt x="703" y="398"/>
                </a:lnTo>
                <a:lnTo>
                  <a:pt x="714" y="410"/>
                </a:lnTo>
                <a:lnTo>
                  <a:pt x="725" y="419"/>
                </a:lnTo>
                <a:lnTo>
                  <a:pt x="735" y="428"/>
                </a:lnTo>
                <a:lnTo>
                  <a:pt x="747" y="426"/>
                </a:lnTo>
                <a:lnTo>
                  <a:pt x="753" y="426"/>
                </a:lnTo>
                <a:lnTo>
                  <a:pt x="761" y="426"/>
                </a:lnTo>
                <a:lnTo>
                  <a:pt x="753" y="392"/>
                </a:lnTo>
                <a:lnTo>
                  <a:pt x="751" y="374"/>
                </a:lnTo>
                <a:lnTo>
                  <a:pt x="750" y="356"/>
                </a:lnTo>
                <a:lnTo>
                  <a:pt x="750" y="340"/>
                </a:lnTo>
                <a:lnTo>
                  <a:pt x="752" y="324"/>
                </a:lnTo>
                <a:lnTo>
                  <a:pt x="755" y="318"/>
                </a:lnTo>
                <a:lnTo>
                  <a:pt x="757" y="310"/>
                </a:lnTo>
                <a:lnTo>
                  <a:pt x="761" y="305"/>
                </a:lnTo>
                <a:lnTo>
                  <a:pt x="765" y="299"/>
                </a:lnTo>
                <a:lnTo>
                  <a:pt x="763" y="331"/>
                </a:lnTo>
                <a:lnTo>
                  <a:pt x="762" y="347"/>
                </a:lnTo>
                <a:lnTo>
                  <a:pt x="763" y="362"/>
                </a:lnTo>
                <a:lnTo>
                  <a:pt x="765" y="378"/>
                </a:lnTo>
                <a:lnTo>
                  <a:pt x="768" y="392"/>
                </a:lnTo>
                <a:lnTo>
                  <a:pt x="773" y="405"/>
                </a:lnTo>
                <a:lnTo>
                  <a:pt x="779" y="417"/>
                </a:lnTo>
                <a:lnTo>
                  <a:pt x="782" y="404"/>
                </a:lnTo>
                <a:lnTo>
                  <a:pt x="785" y="392"/>
                </a:lnTo>
                <a:lnTo>
                  <a:pt x="787" y="366"/>
                </a:lnTo>
                <a:lnTo>
                  <a:pt x="789" y="353"/>
                </a:lnTo>
                <a:lnTo>
                  <a:pt x="791" y="340"/>
                </a:lnTo>
                <a:lnTo>
                  <a:pt x="794" y="326"/>
                </a:lnTo>
                <a:lnTo>
                  <a:pt x="798" y="313"/>
                </a:lnTo>
                <a:lnTo>
                  <a:pt x="800" y="326"/>
                </a:lnTo>
                <a:lnTo>
                  <a:pt x="801" y="340"/>
                </a:lnTo>
                <a:lnTo>
                  <a:pt x="800" y="368"/>
                </a:lnTo>
                <a:lnTo>
                  <a:pt x="796" y="422"/>
                </a:lnTo>
                <a:lnTo>
                  <a:pt x="803" y="422"/>
                </a:lnTo>
                <a:lnTo>
                  <a:pt x="808" y="423"/>
                </a:lnTo>
                <a:lnTo>
                  <a:pt x="817" y="426"/>
                </a:lnTo>
                <a:lnTo>
                  <a:pt x="831" y="410"/>
                </a:lnTo>
                <a:lnTo>
                  <a:pt x="843" y="392"/>
                </a:lnTo>
                <a:lnTo>
                  <a:pt x="855" y="372"/>
                </a:lnTo>
                <a:lnTo>
                  <a:pt x="866" y="351"/>
                </a:lnTo>
                <a:lnTo>
                  <a:pt x="869" y="340"/>
                </a:lnTo>
                <a:lnTo>
                  <a:pt x="873" y="328"/>
                </a:lnTo>
                <a:lnTo>
                  <a:pt x="877" y="317"/>
                </a:lnTo>
                <a:lnTo>
                  <a:pt x="879" y="304"/>
                </a:lnTo>
                <a:lnTo>
                  <a:pt x="880" y="291"/>
                </a:lnTo>
                <a:lnTo>
                  <a:pt x="881" y="278"/>
                </a:lnTo>
                <a:lnTo>
                  <a:pt x="880" y="265"/>
                </a:lnTo>
                <a:lnTo>
                  <a:pt x="879" y="251"/>
                </a:lnTo>
                <a:lnTo>
                  <a:pt x="876" y="230"/>
                </a:lnTo>
                <a:lnTo>
                  <a:pt x="870" y="210"/>
                </a:lnTo>
                <a:lnTo>
                  <a:pt x="863" y="190"/>
                </a:lnTo>
                <a:lnTo>
                  <a:pt x="854" y="172"/>
                </a:lnTo>
                <a:lnTo>
                  <a:pt x="846" y="154"/>
                </a:lnTo>
                <a:lnTo>
                  <a:pt x="836" y="138"/>
                </a:lnTo>
                <a:lnTo>
                  <a:pt x="826" y="123"/>
                </a:lnTo>
                <a:lnTo>
                  <a:pt x="817" y="110"/>
                </a:lnTo>
                <a:lnTo>
                  <a:pt x="821" y="128"/>
                </a:lnTo>
                <a:lnTo>
                  <a:pt x="825" y="147"/>
                </a:lnTo>
                <a:lnTo>
                  <a:pt x="827" y="168"/>
                </a:lnTo>
                <a:lnTo>
                  <a:pt x="827" y="177"/>
                </a:lnTo>
                <a:lnTo>
                  <a:pt x="827" y="187"/>
                </a:lnTo>
                <a:close/>
                <a:moveTo>
                  <a:pt x="308" y="116"/>
                </a:moveTo>
                <a:lnTo>
                  <a:pt x="308" y="116"/>
                </a:lnTo>
                <a:lnTo>
                  <a:pt x="307" y="114"/>
                </a:lnTo>
                <a:lnTo>
                  <a:pt x="305" y="114"/>
                </a:lnTo>
                <a:lnTo>
                  <a:pt x="303" y="113"/>
                </a:lnTo>
                <a:lnTo>
                  <a:pt x="302" y="112"/>
                </a:lnTo>
                <a:lnTo>
                  <a:pt x="298" y="105"/>
                </a:lnTo>
                <a:lnTo>
                  <a:pt x="293" y="97"/>
                </a:lnTo>
                <a:lnTo>
                  <a:pt x="288" y="92"/>
                </a:lnTo>
                <a:lnTo>
                  <a:pt x="281" y="86"/>
                </a:lnTo>
                <a:lnTo>
                  <a:pt x="275" y="82"/>
                </a:lnTo>
                <a:lnTo>
                  <a:pt x="267" y="78"/>
                </a:lnTo>
                <a:lnTo>
                  <a:pt x="260" y="76"/>
                </a:lnTo>
                <a:lnTo>
                  <a:pt x="251" y="74"/>
                </a:lnTo>
                <a:lnTo>
                  <a:pt x="243" y="72"/>
                </a:lnTo>
                <a:lnTo>
                  <a:pt x="234" y="72"/>
                </a:lnTo>
                <a:lnTo>
                  <a:pt x="227" y="72"/>
                </a:lnTo>
                <a:lnTo>
                  <a:pt x="218" y="75"/>
                </a:lnTo>
                <a:lnTo>
                  <a:pt x="211" y="77"/>
                </a:lnTo>
                <a:lnTo>
                  <a:pt x="203" y="79"/>
                </a:lnTo>
                <a:lnTo>
                  <a:pt x="197" y="83"/>
                </a:lnTo>
                <a:lnTo>
                  <a:pt x="191" y="87"/>
                </a:lnTo>
                <a:lnTo>
                  <a:pt x="189" y="89"/>
                </a:lnTo>
                <a:lnTo>
                  <a:pt x="186" y="90"/>
                </a:lnTo>
                <a:lnTo>
                  <a:pt x="183" y="91"/>
                </a:lnTo>
                <a:lnTo>
                  <a:pt x="181" y="92"/>
                </a:lnTo>
                <a:lnTo>
                  <a:pt x="173" y="101"/>
                </a:lnTo>
                <a:lnTo>
                  <a:pt x="167" y="111"/>
                </a:lnTo>
                <a:lnTo>
                  <a:pt x="164" y="123"/>
                </a:lnTo>
                <a:lnTo>
                  <a:pt x="160" y="133"/>
                </a:lnTo>
                <a:lnTo>
                  <a:pt x="157" y="158"/>
                </a:lnTo>
                <a:lnTo>
                  <a:pt x="156" y="170"/>
                </a:lnTo>
                <a:lnTo>
                  <a:pt x="154" y="183"/>
                </a:lnTo>
                <a:lnTo>
                  <a:pt x="162" y="205"/>
                </a:lnTo>
                <a:lnTo>
                  <a:pt x="171" y="225"/>
                </a:lnTo>
                <a:lnTo>
                  <a:pt x="180" y="245"/>
                </a:lnTo>
                <a:lnTo>
                  <a:pt x="183" y="256"/>
                </a:lnTo>
                <a:lnTo>
                  <a:pt x="185" y="268"/>
                </a:lnTo>
                <a:lnTo>
                  <a:pt x="190" y="273"/>
                </a:lnTo>
                <a:lnTo>
                  <a:pt x="197" y="276"/>
                </a:lnTo>
                <a:lnTo>
                  <a:pt x="210" y="282"/>
                </a:lnTo>
                <a:lnTo>
                  <a:pt x="222" y="290"/>
                </a:lnTo>
                <a:lnTo>
                  <a:pt x="228" y="294"/>
                </a:lnTo>
                <a:lnTo>
                  <a:pt x="233" y="299"/>
                </a:lnTo>
                <a:lnTo>
                  <a:pt x="232" y="305"/>
                </a:lnTo>
                <a:lnTo>
                  <a:pt x="230" y="310"/>
                </a:lnTo>
                <a:lnTo>
                  <a:pt x="227" y="313"/>
                </a:lnTo>
                <a:lnTo>
                  <a:pt x="223" y="317"/>
                </a:lnTo>
                <a:lnTo>
                  <a:pt x="220" y="320"/>
                </a:lnTo>
                <a:lnTo>
                  <a:pt x="218" y="323"/>
                </a:lnTo>
                <a:lnTo>
                  <a:pt x="217" y="327"/>
                </a:lnTo>
                <a:lnTo>
                  <a:pt x="216" y="333"/>
                </a:lnTo>
                <a:lnTo>
                  <a:pt x="218" y="338"/>
                </a:lnTo>
                <a:lnTo>
                  <a:pt x="221" y="342"/>
                </a:lnTo>
                <a:lnTo>
                  <a:pt x="226" y="347"/>
                </a:lnTo>
                <a:lnTo>
                  <a:pt x="232" y="351"/>
                </a:lnTo>
                <a:lnTo>
                  <a:pt x="243" y="358"/>
                </a:lnTo>
                <a:lnTo>
                  <a:pt x="248" y="363"/>
                </a:lnTo>
                <a:lnTo>
                  <a:pt x="251" y="368"/>
                </a:lnTo>
                <a:lnTo>
                  <a:pt x="247" y="381"/>
                </a:lnTo>
                <a:lnTo>
                  <a:pt x="242" y="392"/>
                </a:lnTo>
                <a:lnTo>
                  <a:pt x="238" y="403"/>
                </a:lnTo>
                <a:lnTo>
                  <a:pt x="237" y="410"/>
                </a:lnTo>
                <a:lnTo>
                  <a:pt x="237" y="417"/>
                </a:lnTo>
                <a:lnTo>
                  <a:pt x="242" y="422"/>
                </a:lnTo>
                <a:lnTo>
                  <a:pt x="247" y="425"/>
                </a:lnTo>
                <a:lnTo>
                  <a:pt x="258" y="429"/>
                </a:lnTo>
                <a:lnTo>
                  <a:pt x="264" y="431"/>
                </a:lnTo>
                <a:lnTo>
                  <a:pt x="268" y="434"/>
                </a:lnTo>
                <a:lnTo>
                  <a:pt x="273" y="439"/>
                </a:lnTo>
                <a:lnTo>
                  <a:pt x="277" y="444"/>
                </a:lnTo>
                <a:lnTo>
                  <a:pt x="271" y="451"/>
                </a:lnTo>
                <a:lnTo>
                  <a:pt x="266" y="459"/>
                </a:lnTo>
                <a:lnTo>
                  <a:pt x="263" y="469"/>
                </a:lnTo>
                <a:lnTo>
                  <a:pt x="262" y="479"/>
                </a:lnTo>
                <a:lnTo>
                  <a:pt x="266" y="486"/>
                </a:lnTo>
                <a:lnTo>
                  <a:pt x="272" y="490"/>
                </a:lnTo>
                <a:lnTo>
                  <a:pt x="278" y="493"/>
                </a:lnTo>
                <a:lnTo>
                  <a:pt x="284" y="496"/>
                </a:lnTo>
                <a:lnTo>
                  <a:pt x="297" y="500"/>
                </a:lnTo>
                <a:lnTo>
                  <a:pt x="312" y="503"/>
                </a:lnTo>
                <a:lnTo>
                  <a:pt x="311" y="509"/>
                </a:lnTo>
                <a:lnTo>
                  <a:pt x="310" y="516"/>
                </a:lnTo>
                <a:lnTo>
                  <a:pt x="304" y="528"/>
                </a:lnTo>
                <a:lnTo>
                  <a:pt x="302" y="534"/>
                </a:lnTo>
                <a:lnTo>
                  <a:pt x="298" y="541"/>
                </a:lnTo>
                <a:lnTo>
                  <a:pt x="297" y="548"/>
                </a:lnTo>
                <a:lnTo>
                  <a:pt x="297" y="554"/>
                </a:lnTo>
                <a:lnTo>
                  <a:pt x="304" y="556"/>
                </a:lnTo>
                <a:lnTo>
                  <a:pt x="309" y="559"/>
                </a:lnTo>
                <a:lnTo>
                  <a:pt x="313" y="562"/>
                </a:lnTo>
                <a:lnTo>
                  <a:pt x="320" y="563"/>
                </a:lnTo>
                <a:lnTo>
                  <a:pt x="326" y="555"/>
                </a:lnTo>
                <a:lnTo>
                  <a:pt x="333" y="548"/>
                </a:lnTo>
                <a:lnTo>
                  <a:pt x="340" y="543"/>
                </a:lnTo>
                <a:lnTo>
                  <a:pt x="348" y="537"/>
                </a:lnTo>
                <a:lnTo>
                  <a:pt x="357" y="533"/>
                </a:lnTo>
                <a:lnTo>
                  <a:pt x="366" y="529"/>
                </a:lnTo>
                <a:lnTo>
                  <a:pt x="385" y="521"/>
                </a:lnTo>
                <a:lnTo>
                  <a:pt x="404" y="514"/>
                </a:lnTo>
                <a:lnTo>
                  <a:pt x="423" y="505"/>
                </a:lnTo>
                <a:lnTo>
                  <a:pt x="431" y="500"/>
                </a:lnTo>
                <a:lnTo>
                  <a:pt x="439" y="494"/>
                </a:lnTo>
                <a:lnTo>
                  <a:pt x="445" y="488"/>
                </a:lnTo>
                <a:lnTo>
                  <a:pt x="452" y="479"/>
                </a:lnTo>
                <a:lnTo>
                  <a:pt x="448" y="476"/>
                </a:lnTo>
                <a:lnTo>
                  <a:pt x="447" y="472"/>
                </a:lnTo>
                <a:lnTo>
                  <a:pt x="445" y="461"/>
                </a:lnTo>
                <a:lnTo>
                  <a:pt x="439" y="461"/>
                </a:lnTo>
                <a:lnTo>
                  <a:pt x="432" y="462"/>
                </a:lnTo>
                <a:lnTo>
                  <a:pt x="422" y="468"/>
                </a:lnTo>
                <a:lnTo>
                  <a:pt x="415" y="470"/>
                </a:lnTo>
                <a:lnTo>
                  <a:pt x="411" y="471"/>
                </a:lnTo>
                <a:lnTo>
                  <a:pt x="405" y="470"/>
                </a:lnTo>
                <a:lnTo>
                  <a:pt x="401" y="468"/>
                </a:lnTo>
                <a:lnTo>
                  <a:pt x="404" y="462"/>
                </a:lnTo>
                <a:lnTo>
                  <a:pt x="408" y="459"/>
                </a:lnTo>
                <a:lnTo>
                  <a:pt x="412" y="455"/>
                </a:lnTo>
                <a:lnTo>
                  <a:pt x="416" y="453"/>
                </a:lnTo>
                <a:lnTo>
                  <a:pt x="427" y="448"/>
                </a:lnTo>
                <a:lnTo>
                  <a:pt x="439" y="444"/>
                </a:lnTo>
                <a:lnTo>
                  <a:pt x="439" y="441"/>
                </a:lnTo>
                <a:lnTo>
                  <a:pt x="438" y="439"/>
                </a:lnTo>
                <a:lnTo>
                  <a:pt x="437" y="435"/>
                </a:lnTo>
                <a:lnTo>
                  <a:pt x="437" y="432"/>
                </a:lnTo>
                <a:lnTo>
                  <a:pt x="430" y="433"/>
                </a:lnTo>
                <a:lnTo>
                  <a:pt x="424" y="437"/>
                </a:lnTo>
                <a:lnTo>
                  <a:pt x="411" y="444"/>
                </a:lnTo>
                <a:lnTo>
                  <a:pt x="404" y="447"/>
                </a:lnTo>
                <a:lnTo>
                  <a:pt x="398" y="448"/>
                </a:lnTo>
                <a:lnTo>
                  <a:pt x="395" y="447"/>
                </a:lnTo>
                <a:lnTo>
                  <a:pt x="392" y="447"/>
                </a:lnTo>
                <a:lnTo>
                  <a:pt x="389" y="445"/>
                </a:lnTo>
                <a:lnTo>
                  <a:pt x="386" y="443"/>
                </a:lnTo>
                <a:lnTo>
                  <a:pt x="408" y="429"/>
                </a:lnTo>
                <a:lnTo>
                  <a:pt x="418" y="423"/>
                </a:lnTo>
                <a:lnTo>
                  <a:pt x="430" y="417"/>
                </a:lnTo>
                <a:lnTo>
                  <a:pt x="430" y="414"/>
                </a:lnTo>
                <a:lnTo>
                  <a:pt x="428" y="410"/>
                </a:lnTo>
                <a:lnTo>
                  <a:pt x="427" y="407"/>
                </a:lnTo>
                <a:lnTo>
                  <a:pt x="426" y="403"/>
                </a:lnTo>
                <a:lnTo>
                  <a:pt x="419" y="403"/>
                </a:lnTo>
                <a:lnTo>
                  <a:pt x="414" y="404"/>
                </a:lnTo>
                <a:lnTo>
                  <a:pt x="402" y="409"/>
                </a:lnTo>
                <a:lnTo>
                  <a:pt x="397" y="411"/>
                </a:lnTo>
                <a:lnTo>
                  <a:pt x="392" y="412"/>
                </a:lnTo>
                <a:lnTo>
                  <a:pt x="386" y="413"/>
                </a:lnTo>
                <a:lnTo>
                  <a:pt x="381" y="411"/>
                </a:lnTo>
                <a:lnTo>
                  <a:pt x="383" y="405"/>
                </a:lnTo>
                <a:lnTo>
                  <a:pt x="386" y="401"/>
                </a:lnTo>
                <a:lnTo>
                  <a:pt x="389" y="398"/>
                </a:lnTo>
                <a:lnTo>
                  <a:pt x="395" y="395"/>
                </a:lnTo>
                <a:lnTo>
                  <a:pt x="405" y="390"/>
                </a:lnTo>
                <a:lnTo>
                  <a:pt x="416" y="386"/>
                </a:lnTo>
                <a:lnTo>
                  <a:pt x="416" y="383"/>
                </a:lnTo>
                <a:lnTo>
                  <a:pt x="415" y="380"/>
                </a:lnTo>
                <a:lnTo>
                  <a:pt x="413" y="375"/>
                </a:lnTo>
                <a:lnTo>
                  <a:pt x="411" y="371"/>
                </a:lnTo>
                <a:lnTo>
                  <a:pt x="410" y="366"/>
                </a:lnTo>
                <a:lnTo>
                  <a:pt x="398" y="368"/>
                </a:lnTo>
                <a:lnTo>
                  <a:pt x="387" y="371"/>
                </a:lnTo>
                <a:lnTo>
                  <a:pt x="367" y="378"/>
                </a:lnTo>
                <a:lnTo>
                  <a:pt x="346" y="384"/>
                </a:lnTo>
                <a:lnTo>
                  <a:pt x="334" y="386"/>
                </a:lnTo>
                <a:lnTo>
                  <a:pt x="322" y="388"/>
                </a:lnTo>
                <a:lnTo>
                  <a:pt x="321" y="386"/>
                </a:lnTo>
                <a:lnTo>
                  <a:pt x="320" y="384"/>
                </a:lnTo>
                <a:lnTo>
                  <a:pt x="319" y="381"/>
                </a:lnTo>
                <a:lnTo>
                  <a:pt x="318" y="378"/>
                </a:lnTo>
                <a:lnTo>
                  <a:pt x="340" y="369"/>
                </a:lnTo>
                <a:lnTo>
                  <a:pt x="363" y="360"/>
                </a:lnTo>
                <a:lnTo>
                  <a:pt x="401" y="347"/>
                </a:lnTo>
                <a:lnTo>
                  <a:pt x="397" y="336"/>
                </a:lnTo>
                <a:lnTo>
                  <a:pt x="390" y="326"/>
                </a:lnTo>
                <a:lnTo>
                  <a:pt x="387" y="327"/>
                </a:lnTo>
                <a:lnTo>
                  <a:pt x="382" y="329"/>
                </a:lnTo>
                <a:lnTo>
                  <a:pt x="371" y="335"/>
                </a:lnTo>
                <a:lnTo>
                  <a:pt x="366" y="336"/>
                </a:lnTo>
                <a:lnTo>
                  <a:pt x="362" y="336"/>
                </a:lnTo>
                <a:lnTo>
                  <a:pt x="359" y="335"/>
                </a:lnTo>
                <a:lnTo>
                  <a:pt x="358" y="334"/>
                </a:lnTo>
                <a:lnTo>
                  <a:pt x="356" y="332"/>
                </a:lnTo>
                <a:lnTo>
                  <a:pt x="355" y="328"/>
                </a:lnTo>
                <a:lnTo>
                  <a:pt x="359" y="325"/>
                </a:lnTo>
                <a:lnTo>
                  <a:pt x="365" y="322"/>
                </a:lnTo>
                <a:lnTo>
                  <a:pt x="374" y="317"/>
                </a:lnTo>
                <a:lnTo>
                  <a:pt x="379" y="313"/>
                </a:lnTo>
                <a:lnTo>
                  <a:pt x="382" y="310"/>
                </a:lnTo>
                <a:lnTo>
                  <a:pt x="383" y="305"/>
                </a:lnTo>
                <a:lnTo>
                  <a:pt x="383" y="299"/>
                </a:lnTo>
                <a:lnTo>
                  <a:pt x="378" y="299"/>
                </a:lnTo>
                <a:lnTo>
                  <a:pt x="372" y="301"/>
                </a:lnTo>
                <a:lnTo>
                  <a:pt x="362" y="304"/>
                </a:lnTo>
                <a:lnTo>
                  <a:pt x="352" y="306"/>
                </a:lnTo>
                <a:lnTo>
                  <a:pt x="348" y="307"/>
                </a:lnTo>
                <a:lnTo>
                  <a:pt x="343" y="305"/>
                </a:lnTo>
                <a:lnTo>
                  <a:pt x="342" y="303"/>
                </a:lnTo>
                <a:lnTo>
                  <a:pt x="341" y="302"/>
                </a:lnTo>
                <a:lnTo>
                  <a:pt x="343" y="297"/>
                </a:lnTo>
                <a:lnTo>
                  <a:pt x="348" y="294"/>
                </a:lnTo>
                <a:lnTo>
                  <a:pt x="352" y="292"/>
                </a:lnTo>
                <a:lnTo>
                  <a:pt x="357" y="290"/>
                </a:lnTo>
                <a:lnTo>
                  <a:pt x="367" y="287"/>
                </a:lnTo>
                <a:lnTo>
                  <a:pt x="371" y="283"/>
                </a:lnTo>
                <a:lnTo>
                  <a:pt x="374" y="280"/>
                </a:lnTo>
                <a:lnTo>
                  <a:pt x="373" y="277"/>
                </a:lnTo>
                <a:lnTo>
                  <a:pt x="371" y="275"/>
                </a:lnTo>
                <a:lnTo>
                  <a:pt x="370" y="274"/>
                </a:lnTo>
                <a:lnTo>
                  <a:pt x="368" y="273"/>
                </a:lnTo>
                <a:lnTo>
                  <a:pt x="363" y="274"/>
                </a:lnTo>
                <a:lnTo>
                  <a:pt x="357" y="276"/>
                </a:lnTo>
                <a:lnTo>
                  <a:pt x="346" y="280"/>
                </a:lnTo>
                <a:lnTo>
                  <a:pt x="339" y="281"/>
                </a:lnTo>
                <a:lnTo>
                  <a:pt x="337" y="281"/>
                </a:lnTo>
                <a:lnTo>
                  <a:pt x="335" y="280"/>
                </a:lnTo>
                <a:lnTo>
                  <a:pt x="335" y="277"/>
                </a:lnTo>
                <a:lnTo>
                  <a:pt x="336" y="274"/>
                </a:lnTo>
                <a:lnTo>
                  <a:pt x="337" y="271"/>
                </a:lnTo>
                <a:lnTo>
                  <a:pt x="339" y="268"/>
                </a:lnTo>
                <a:lnTo>
                  <a:pt x="343" y="266"/>
                </a:lnTo>
                <a:lnTo>
                  <a:pt x="350" y="264"/>
                </a:lnTo>
                <a:lnTo>
                  <a:pt x="355" y="262"/>
                </a:lnTo>
                <a:lnTo>
                  <a:pt x="361" y="259"/>
                </a:lnTo>
                <a:lnTo>
                  <a:pt x="362" y="257"/>
                </a:lnTo>
                <a:lnTo>
                  <a:pt x="364" y="254"/>
                </a:lnTo>
                <a:lnTo>
                  <a:pt x="364" y="251"/>
                </a:lnTo>
                <a:lnTo>
                  <a:pt x="364" y="247"/>
                </a:lnTo>
                <a:lnTo>
                  <a:pt x="358" y="248"/>
                </a:lnTo>
                <a:lnTo>
                  <a:pt x="353" y="251"/>
                </a:lnTo>
                <a:lnTo>
                  <a:pt x="342" y="257"/>
                </a:lnTo>
                <a:lnTo>
                  <a:pt x="338" y="259"/>
                </a:lnTo>
                <a:lnTo>
                  <a:pt x="333" y="261"/>
                </a:lnTo>
                <a:lnTo>
                  <a:pt x="327" y="262"/>
                </a:lnTo>
                <a:lnTo>
                  <a:pt x="322" y="262"/>
                </a:lnTo>
                <a:lnTo>
                  <a:pt x="324" y="257"/>
                </a:lnTo>
                <a:lnTo>
                  <a:pt x="327" y="251"/>
                </a:lnTo>
                <a:lnTo>
                  <a:pt x="331" y="246"/>
                </a:lnTo>
                <a:lnTo>
                  <a:pt x="335" y="243"/>
                </a:lnTo>
                <a:lnTo>
                  <a:pt x="339" y="239"/>
                </a:lnTo>
                <a:lnTo>
                  <a:pt x="344" y="237"/>
                </a:lnTo>
                <a:lnTo>
                  <a:pt x="350" y="236"/>
                </a:lnTo>
                <a:lnTo>
                  <a:pt x="355" y="236"/>
                </a:lnTo>
                <a:lnTo>
                  <a:pt x="354" y="230"/>
                </a:lnTo>
                <a:lnTo>
                  <a:pt x="352" y="223"/>
                </a:lnTo>
                <a:lnTo>
                  <a:pt x="351" y="217"/>
                </a:lnTo>
                <a:lnTo>
                  <a:pt x="350" y="210"/>
                </a:lnTo>
                <a:lnTo>
                  <a:pt x="336" y="212"/>
                </a:lnTo>
                <a:lnTo>
                  <a:pt x="324" y="216"/>
                </a:lnTo>
                <a:lnTo>
                  <a:pt x="313" y="221"/>
                </a:lnTo>
                <a:lnTo>
                  <a:pt x="303" y="227"/>
                </a:lnTo>
                <a:lnTo>
                  <a:pt x="282" y="237"/>
                </a:lnTo>
                <a:lnTo>
                  <a:pt x="273" y="243"/>
                </a:lnTo>
                <a:lnTo>
                  <a:pt x="262" y="245"/>
                </a:lnTo>
                <a:lnTo>
                  <a:pt x="264" y="238"/>
                </a:lnTo>
                <a:lnTo>
                  <a:pt x="267" y="233"/>
                </a:lnTo>
                <a:lnTo>
                  <a:pt x="271" y="229"/>
                </a:lnTo>
                <a:lnTo>
                  <a:pt x="275" y="225"/>
                </a:lnTo>
                <a:lnTo>
                  <a:pt x="284" y="217"/>
                </a:lnTo>
                <a:lnTo>
                  <a:pt x="295" y="211"/>
                </a:lnTo>
                <a:lnTo>
                  <a:pt x="319" y="201"/>
                </a:lnTo>
                <a:lnTo>
                  <a:pt x="331" y="196"/>
                </a:lnTo>
                <a:lnTo>
                  <a:pt x="341" y="189"/>
                </a:lnTo>
                <a:lnTo>
                  <a:pt x="332" y="171"/>
                </a:lnTo>
                <a:lnTo>
                  <a:pt x="323" y="152"/>
                </a:lnTo>
                <a:lnTo>
                  <a:pt x="308" y="116"/>
                </a:lnTo>
                <a:close/>
                <a:moveTo>
                  <a:pt x="1016" y="256"/>
                </a:moveTo>
                <a:lnTo>
                  <a:pt x="1016" y="256"/>
                </a:lnTo>
                <a:lnTo>
                  <a:pt x="1011" y="262"/>
                </a:lnTo>
                <a:lnTo>
                  <a:pt x="1008" y="268"/>
                </a:lnTo>
                <a:lnTo>
                  <a:pt x="1007" y="275"/>
                </a:lnTo>
                <a:lnTo>
                  <a:pt x="1006" y="282"/>
                </a:lnTo>
                <a:lnTo>
                  <a:pt x="1006" y="296"/>
                </a:lnTo>
                <a:lnTo>
                  <a:pt x="1006" y="303"/>
                </a:lnTo>
                <a:lnTo>
                  <a:pt x="1006" y="309"/>
                </a:lnTo>
                <a:lnTo>
                  <a:pt x="1005" y="312"/>
                </a:lnTo>
                <a:lnTo>
                  <a:pt x="1003" y="316"/>
                </a:lnTo>
                <a:lnTo>
                  <a:pt x="1001" y="319"/>
                </a:lnTo>
                <a:lnTo>
                  <a:pt x="1000" y="322"/>
                </a:lnTo>
                <a:lnTo>
                  <a:pt x="995" y="342"/>
                </a:lnTo>
                <a:lnTo>
                  <a:pt x="993" y="359"/>
                </a:lnTo>
                <a:lnTo>
                  <a:pt x="993" y="375"/>
                </a:lnTo>
                <a:lnTo>
                  <a:pt x="995" y="389"/>
                </a:lnTo>
                <a:lnTo>
                  <a:pt x="998" y="403"/>
                </a:lnTo>
                <a:lnTo>
                  <a:pt x="1001" y="418"/>
                </a:lnTo>
                <a:lnTo>
                  <a:pt x="1008" y="448"/>
                </a:lnTo>
                <a:lnTo>
                  <a:pt x="1010" y="448"/>
                </a:lnTo>
                <a:lnTo>
                  <a:pt x="1011" y="449"/>
                </a:lnTo>
                <a:lnTo>
                  <a:pt x="1014" y="451"/>
                </a:lnTo>
                <a:lnTo>
                  <a:pt x="1016" y="454"/>
                </a:lnTo>
                <a:lnTo>
                  <a:pt x="1018" y="455"/>
                </a:lnTo>
                <a:lnTo>
                  <a:pt x="1020" y="443"/>
                </a:lnTo>
                <a:lnTo>
                  <a:pt x="1022" y="431"/>
                </a:lnTo>
                <a:lnTo>
                  <a:pt x="1024" y="427"/>
                </a:lnTo>
                <a:lnTo>
                  <a:pt x="1026" y="423"/>
                </a:lnTo>
                <a:lnTo>
                  <a:pt x="1030" y="418"/>
                </a:lnTo>
                <a:lnTo>
                  <a:pt x="1033" y="415"/>
                </a:lnTo>
                <a:lnTo>
                  <a:pt x="1035" y="420"/>
                </a:lnTo>
                <a:lnTo>
                  <a:pt x="1036" y="426"/>
                </a:lnTo>
                <a:lnTo>
                  <a:pt x="1037" y="430"/>
                </a:lnTo>
                <a:lnTo>
                  <a:pt x="1036" y="435"/>
                </a:lnTo>
                <a:lnTo>
                  <a:pt x="1035" y="446"/>
                </a:lnTo>
                <a:lnTo>
                  <a:pt x="1033" y="457"/>
                </a:lnTo>
                <a:lnTo>
                  <a:pt x="1048" y="457"/>
                </a:lnTo>
                <a:lnTo>
                  <a:pt x="1052" y="448"/>
                </a:lnTo>
                <a:lnTo>
                  <a:pt x="1055" y="440"/>
                </a:lnTo>
                <a:lnTo>
                  <a:pt x="1058" y="430"/>
                </a:lnTo>
                <a:lnTo>
                  <a:pt x="1062" y="422"/>
                </a:lnTo>
                <a:lnTo>
                  <a:pt x="1065" y="426"/>
                </a:lnTo>
                <a:lnTo>
                  <a:pt x="1065" y="431"/>
                </a:lnTo>
                <a:lnTo>
                  <a:pt x="1065" y="437"/>
                </a:lnTo>
                <a:lnTo>
                  <a:pt x="1064" y="442"/>
                </a:lnTo>
                <a:lnTo>
                  <a:pt x="1062" y="453"/>
                </a:lnTo>
                <a:lnTo>
                  <a:pt x="1063" y="457"/>
                </a:lnTo>
                <a:lnTo>
                  <a:pt x="1064" y="459"/>
                </a:lnTo>
                <a:lnTo>
                  <a:pt x="1074" y="455"/>
                </a:lnTo>
                <a:lnTo>
                  <a:pt x="1083" y="449"/>
                </a:lnTo>
                <a:lnTo>
                  <a:pt x="1091" y="442"/>
                </a:lnTo>
                <a:lnTo>
                  <a:pt x="1097" y="432"/>
                </a:lnTo>
                <a:lnTo>
                  <a:pt x="1103" y="422"/>
                </a:lnTo>
                <a:lnTo>
                  <a:pt x="1107" y="410"/>
                </a:lnTo>
                <a:lnTo>
                  <a:pt x="1111" y="398"/>
                </a:lnTo>
                <a:lnTo>
                  <a:pt x="1113" y="384"/>
                </a:lnTo>
                <a:lnTo>
                  <a:pt x="1115" y="370"/>
                </a:lnTo>
                <a:lnTo>
                  <a:pt x="1117" y="356"/>
                </a:lnTo>
                <a:lnTo>
                  <a:pt x="1117" y="327"/>
                </a:lnTo>
                <a:lnTo>
                  <a:pt x="1116" y="299"/>
                </a:lnTo>
                <a:lnTo>
                  <a:pt x="1114" y="274"/>
                </a:lnTo>
                <a:lnTo>
                  <a:pt x="1107" y="273"/>
                </a:lnTo>
                <a:lnTo>
                  <a:pt x="1103" y="271"/>
                </a:lnTo>
                <a:lnTo>
                  <a:pt x="1098" y="269"/>
                </a:lnTo>
                <a:lnTo>
                  <a:pt x="1096" y="269"/>
                </a:lnTo>
                <a:lnTo>
                  <a:pt x="1093" y="269"/>
                </a:lnTo>
                <a:lnTo>
                  <a:pt x="1092" y="278"/>
                </a:lnTo>
                <a:lnTo>
                  <a:pt x="1091" y="286"/>
                </a:lnTo>
                <a:lnTo>
                  <a:pt x="1091" y="301"/>
                </a:lnTo>
                <a:lnTo>
                  <a:pt x="1090" y="307"/>
                </a:lnTo>
                <a:lnTo>
                  <a:pt x="1089" y="313"/>
                </a:lnTo>
                <a:lnTo>
                  <a:pt x="1086" y="320"/>
                </a:lnTo>
                <a:lnTo>
                  <a:pt x="1083" y="324"/>
                </a:lnTo>
                <a:lnTo>
                  <a:pt x="1080" y="321"/>
                </a:lnTo>
                <a:lnTo>
                  <a:pt x="1079" y="318"/>
                </a:lnTo>
                <a:lnTo>
                  <a:pt x="1077" y="309"/>
                </a:lnTo>
                <a:lnTo>
                  <a:pt x="1076" y="299"/>
                </a:lnTo>
                <a:lnTo>
                  <a:pt x="1077" y="290"/>
                </a:lnTo>
                <a:lnTo>
                  <a:pt x="1078" y="272"/>
                </a:lnTo>
                <a:lnTo>
                  <a:pt x="1078" y="265"/>
                </a:lnTo>
                <a:lnTo>
                  <a:pt x="1077" y="260"/>
                </a:lnTo>
                <a:lnTo>
                  <a:pt x="1074" y="267"/>
                </a:lnTo>
                <a:lnTo>
                  <a:pt x="1070" y="276"/>
                </a:lnTo>
                <a:lnTo>
                  <a:pt x="1066" y="295"/>
                </a:lnTo>
                <a:lnTo>
                  <a:pt x="1064" y="316"/>
                </a:lnTo>
                <a:lnTo>
                  <a:pt x="1062" y="335"/>
                </a:lnTo>
                <a:lnTo>
                  <a:pt x="1063" y="341"/>
                </a:lnTo>
                <a:lnTo>
                  <a:pt x="1063" y="349"/>
                </a:lnTo>
                <a:lnTo>
                  <a:pt x="1062" y="351"/>
                </a:lnTo>
                <a:lnTo>
                  <a:pt x="1061" y="354"/>
                </a:lnTo>
                <a:lnTo>
                  <a:pt x="1058" y="355"/>
                </a:lnTo>
                <a:lnTo>
                  <a:pt x="1053" y="355"/>
                </a:lnTo>
                <a:lnTo>
                  <a:pt x="1050" y="351"/>
                </a:lnTo>
                <a:lnTo>
                  <a:pt x="1049" y="345"/>
                </a:lnTo>
                <a:lnTo>
                  <a:pt x="1048" y="339"/>
                </a:lnTo>
                <a:lnTo>
                  <a:pt x="1048" y="333"/>
                </a:lnTo>
                <a:lnTo>
                  <a:pt x="1049" y="320"/>
                </a:lnTo>
                <a:lnTo>
                  <a:pt x="1049" y="307"/>
                </a:lnTo>
                <a:lnTo>
                  <a:pt x="1047" y="310"/>
                </a:lnTo>
                <a:lnTo>
                  <a:pt x="1045" y="313"/>
                </a:lnTo>
                <a:lnTo>
                  <a:pt x="1043" y="322"/>
                </a:lnTo>
                <a:lnTo>
                  <a:pt x="1041" y="333"/>
                </a:lnTo>
                <a:lnTo>
                  <a:pt x="1040" y="342"/>
                </a:lnTo>
                <a:lnTo>
                  <a:pt x="1040" y="352"/>
                </a:lnTo>
                <a:lnTo>
                  <a:pt x="1039" y="360"/>
                </a:lnTo>
                <a:lnTo>
                  <a:pt x="1037" y="365"/>
                </a:lnTo>
                <a:lnTo>
                  <a:pt x="1036" y="368"/>
                </a:lnTo>
                <a:lnTo>
                  <a:pt x="1034" y="370"/>
                </a:lnTo>
                <a:lnTo>
                  <a:pt x="1031" y="372"/>
                </a:lnTo>
                <a:lnTo>
                  <a:pt x="1028" y="369"/>
                </a:lnTo>
                <a:lnTo>
                  <a:pt x="1025" y="366"/>
                </a:lnTo>
                <a:lnTo>
                  <a:pt x="1025" y="362"/>
                </a:lnTo>
                <a:lnTo>
                  <a:pt x="1025" y="357"/>
                </a:lnTo>
                <a:lnTo>
                  <a:pt x="1026" y="348"/>
                </a:lnTo>
                <a:lnTo>
                  <a:pt x="1029" y="339"/>
                </a:lnTo>
                <a:lnTo>
                  <a:pt x="1033" y="294"/>
                </a:lnTo>
                <a:lnTo>
                  <a:pt x="1034" y="273"/>
                </a:lnTo>
                <a:lnTo>
                  <a:pt x="1037" y="256"/>
                </a:lnTo>
                <a:lnTo>
                  <a:pt x="1016" y="256"/>
                </a:lnTo>
                <a:close/>
                <a:moveTo>
                  <a:pt x="1049" y="305"/>
                </a:moveTo>
                <a:lnTo>
                  <a:pt x="1049" y="305"/>
                </a:lnTo>
                <a:lnTo>
                  <a:pt x="1050" y="297"/>
                </a:lnTo>
                <a:lnTo>
                  <a:pt x="1052" y="289"/>
                </a:lnTo>
                <a:lnTo>
                  <a:pt x="1053" y="281"/>
                </a:lnTo>
                <a:lnTo>
                  <a:pt x="1053" y="278"/>
                </a:lnTo>
                <a:lnTo>
                  <a:pt x="1051" y="274"/>
                </a:lnTo>
                <a:lnTo>
                  <a:pt x="1049" y="281"/>
                </a:lnTo>
                <a:lnTo>
                  <a:pt x="1048" y="289"/>
                </a:lnTo>
                <a:lnTo>
                  <a:pt x="1047" y="298"/>
                </a:lnTo>
                <a:lnTo>
                  <a:pt x="1048" y="302"/>
                </a:lnTo>
                <a:lnTo>
                  <a:pt x="1049" y="305"/>
                </a:lnTo>
                <a:close/>
                <a:moveTo>
                  <a:pt x="750" y="439"/>
                </a:moveTo>
                <a:lnTo>
                  <a:pt x="750" y="439"/>
                </a:lnTo>
                <a:lnTo>
                  <a:pt x="752" y="443"/>
                </a:lnTo>
                <a:lnTo>
                  <a:pt x="752" y="445"/>
                </a:lnTo>
                <a:lnTo>
                  <a:pt x="750" y="446"/>
                </a:lnTo>
                <a:lnTo>
                  <a:pt x="746" y="448"/>
                </a:lnTo>
                <a:lnTo>
                  <a:pt x="783" y="448"/>
                </a:lnTo>
                <a:lnTo>
                  <a:pt x="802" y="448"/>
                </a:lnTo>
                <a:lnTo>
                  <a:pt x="821" y="448"/>
                </a:lnTo>
                <a:lnTo>
                  <a:pt x="819" y="445"/>
                </a:lnTo>
                <a:lnTo>
                  <a:pt x="816" y="442"/>
                </a:lnTo>
                <a:lnTo>
                  <a:pt x="812" y="440"/>
                </a:lnTo>
                <a:lnTo>
                  <a:pt x="809" y="439"/>
                </a:lnTo>
                <a:lnTo>
                  <a:pt x="801" y="438"/>
                </a:lnTo>
                <a:lnTo>
                  <a:pt x="792" y="438"/>
                </a:lnTo>
                <a:lnTo>
                  <a:pt x="772" y="440"/>
                </a:lnTo>
                <a:lnTo>
                  <a:pt x="761" y="440"/>
                </a:lnTo>
                <a:lnTo>
                  <a:pt x="750" y="439"/>
                </a:lnTo>
                <a:close/>
                <a:moveTo>
                  <a:pt x="759" y="468"/>
                </a:moveTo>
                <a:lnTo>
                  <a:pt x="759" y="468"/>
                </a:lnTo>
                <a:lnTo>
                  <a:pt x="755" y="487"/>
                </a:lnTo>
                <a:lnTo>
                  <a:pt x="750" y="505"/>
                </a:lnTo>
                <a:lnTo>
                  <a:pt x="741" y="540"/>
                </a:lnTo>
                <a:lnTo>
                  <a:pt x="731" y="572"/>
                </a:lnTo>
                <a:lnTo>
                  <a:pt x="727" y="589"/>
                </a:lnTo>
                <a:lnTo>
                  <a:pt x="723" y="605"/>
                </a:lnTo>
                <a:lnTo>
                  <a:pt x="729" y="610"/>
                </a:lnTo>
                <a:lnTo>
                  <a:pt x="734" y="614"/>
                </a:lnTo>
                <a:lnTo>
                  <a:pt x="746" y="623"/>
                </a:lnTo>
                <a:lnTo>
                  <a:pt x="766" y="624"/>
                </a:lnTo>
                <a:lnTo>
                  <a:pt x="787" y="624"/>
                </a:lnTo>
                <a:lnTo>
                  <a:pt x="796" y="623"/>
                </a:lnTo>
                <a:lnTo>
                  <a:pt x="805" y="621"/>
                </a:lnTo>
                <a:lnTo>
                  <a:pt x="812" y="617"/>
                </a:lnTo>
                <a:lnTo>
                  <a:pt x="819" y="613"/>
                </a:lnTo>
                <a:lnTo>
                  <a:pt x="820" y="595"/>
                </a:lnTo>
                <a:lnTo>
                  <a:pt x="820" y="576"/>
                </a:lnTo>
                <a:lnTo>
                  <a:pt x="819" y="555"/>
                </a:lnTo>
                <a:lnTo>
                  <a:pt x="817" y="535"/>
                </a:lnTo>
                <a:lnTo>
                  <a:pt x="811" y="496"/>
                </a:lnTo>
                <a:lnTo>
                  <a:pt x="806" y="461"/>
                </a:lnTo>
                <a:lnTo>
                  <a:pt x="801" y="460"/>
                </a:lnTo>
                <a:lnTo>
                  <a:pt x="794" y="461"/>
                </a:lnTo>
                <a:lnTo>
                  <a:pt x="782" y="462"/>
                </a:lnTo>
                <a:lnTo>
                  <a:pt x="759" y="468"/>
                </a:lnTo>
                <a:close/>
                <a:moveTo>
                  <a:pt x="1020" y="479"/>
                </a:moveTo>
                <a:lnTo>
                  <a:pt x="1020" y="479"/>
                </a:lnTo>
                <a:lnTo>
                  <a:pt x="1022" y="483"/>
                </a:lnTo>
                <a:lnTo>
                  <a:pt x="1024" y="485"/>
                </a:lnTo>
                <a:lnTo>
                  <a:pt x="1032" y="489"/>
                </a:lnTo>
                <a:lnTo>
                  <a:pt x="1039" y="491"/>
                </a:lnTo>
                <a:lnTo>
                  <a:pt x="1048" y="492"/>
                </a:lnTo>
                <a:lnTo>
                  <a:pt x="1058" y="492"/>
                </a:lnTo>
                <a:lnTo>
                  <a:pt x="1066" y="491"/>
                </a:lnTo>
                <a:lnTo>
                  <a:pt x="1074" y="490"/>
                </a:lnTo>
                <a:lnTo>
                  <a:pt x="1079" y="488"/>
                </a:lnTo>
                <a:lnTo>
                  <a:pt x="1077" y="485"/>
                </a:lnTo>
                <a:lnTo>
                  <a:pt x="1074" y="483"/>
                </a:lnTo>
                <a:lnTo>
                  <a:pt x="1068" y="478"/>
                </a:lnTo>
                <a:lnTo>
                  <a:pt x="1061" y="476"/>
                </a:lnTo>
                <a:lnTo>
                  <a:pt x="1053" y="476"/>
                </a:lnTo>
                <a:lnTo>
                  <a:pt x="1045" y="476"/>
                </a:lnTo>
                <a:lnTo>
                  <a:pt x="1036" y="477"/>
                </a:lnTo>
                <a:lnTo>
                  <a:pt x="1020" y="479"/>
                </a:lnTo>
                <a:close/>
                <a:moveTo>
                  <a:pt x="960" y="660"/>
                </a:moveTo>
                <a:lnTo>
                  <a:pt x="960" y="660"/>
                </a:lnTo>
                <a:lnTo>
                  <a:pt x="963" y="665"/>
                </a:lnTo>
                <a:lnTo>
                  <a:pt x="967" y="668"/>
                </a:lnTo>
                <a:lnTo>
                  <a:pt x="971" y="670"/>
                </a:lnTo>
                <a:lnTo>
                  <a:pt x="975" y="673"/>
                </a:lnTo>
                <a:lnTo>
                  <a:pt x="979" y="663"/>
                </a:lnTo>
                <a:lnTo>
                  <a:pt x="985" y="653"/>
                </a:lnTo>
                <a:lnTo>
                  <a:pt x="988" y="649"/>
                </a:lnTo>
                <a:lnTo>
                  <a:pt x="991" y="644"/>
                </a:lnTo>
                <a:lnTo>
                  <a:pt x="995" y="642"/>
                </a:lnTo>
                <a:lnTo>
                  <a:pt x="1000" y="642"/>
                </a:lnTo>
                <a:lnTo>
                  <a:pt x="1003" y="646"/>
                </a:lnTo>
                <a:lnTo>
                  <a:pt x="1005" y="652"/>
                </a:lnTo>
                <a:lnTo>
                  <a:pt x="1008" y="663"/>
                </a:lnTo>
                <a:lnTo>
                  <a:pt x="1010" y="676"/>
                </a:lnTo>
                <a:lnTo>
                  <a:pt x="1011" y="683"/>
                </a:lnTo>
                <a:lnTo>
                  <a:pt x="1015" y="688"/>
                </a:lnTo>
                <a:lnTo>
                  <a:pt x="1025" y="687"/>
                </a:lnTo>
                <a:lnTo>
                  <a:pt x="1034" y="686"/>
                </a:lnTo>
                <a:lnTo>
                  <a:pt x="1043" y="686"/>
                </a:lnTo>
                <a:lnTo>
                  <a:pt x="1051" y="684"/>
                </a:lnTo>
                <a:lnTo>
                  <a:pt x="1054" y="661"/>
                </a:lnTo>
                <a:lnTo>
                  <a:pt x="1056" y="639"/>
                </a:lnTo>
                <a:lnTo>
                  <a:pt x="1059" y="595"/>
                </a:lnTo>
                <a:lnTo>
                  <a:pt x="1061" y="551"/>
                </a:lnTo>
                <a:lnTo>
                  <a:pt x="1062" y="509"/>
                </a:lnTo>
                <a:lnTo>
                  <a:pt x="1051" y="507"/>
                </a:lnTo>
                <a:lnTo>
                  <a:pt x="1038" y="506"/>
                </a:lnTo>
                <a:lnTo>
                  <a:pt x="1025" y="504"/>
                </a:lnTo>
                <a:lnTo>
                  <a:pt x="1019" y="503"/>
                </a:lnTo>
                <a:lnTo>
                  <a:pt x="1015" y="501"/>
                </a:lnTo>
                <a:lnTo>
                  <a:pt x="1000" y="540"/>
                </a:lnTo>
                <a:lnTo>
                  <a:pt x="985" y="581"/>
                </a:lnTo>
                <a:lnTo>
                  <a:pt x="971" y="621"/>
                </a:lnTo>
                <a:lnTo>
                  <a:pt x="965" y="641"/>
                </a:lnTo>
                <a:lnTo>
                  <a:pt x="960" y="660"/>
                </a:lnTo>
                <a:close/>
                <a:moveTo>
                  <a:pt x="439" y="514"/>
                </a:moveTo>
                <a:lnTo>
                  <a:pt x="439" y="514"/>
                </a:lnTo>
                <a:lnTo>
                  <a:pt x="443" y="514"/>
                </a:lnTo>
                <a:lnTo>
                  <a:pt x="447" y="515"/>
                </a:lnTo>
                <a:lnTo>
                  <a:pt x="452" y="516"/>
                </a:lnTo>
                <a:lnTo>
                  <a:pt x="457" y="515"/>
                </a:lnTo>
                <a:lnTo>
                  <a:pt x="457" y="510"/>
                </a:lnTo>
                <a:lnTo>
                  <a:pt x="457" y="506"/>
                </a:lnTo>
                <a:lnTo>
                  <a:pt x="455" y="504"/>
                </a:lnTo>
                <a:lnTo>
                  <a:pt x="454" y="503"/>
                </a:lnTo>
                <a:lnTo>
                  <a:pt x="452" y="503"/>
                </a:lnTo>
                <a:lnTo>
                  <a:pt x="448" y="505"/>
                </a:lnTo>
                <a:lnTo>
                  <a:pt x="444" y="507"/>
                </a:lnTo>
                <a:lnTo>
                  <a:pt x="441" y="509"/>
                </a:lnTo>
                <a:lnTo>
                  <a:pt x="440" y="511"/>
                </a:lnTo>
                <a:lnTo>
                  <a:pt x="439" y="514"/>
                </a:lnTo>
                <a:close/>
                <a:moveTo>
                  <a:pt x="499" y="1095"/>
                </a:moveTo>
                <a:lnTo>
                  <a:pt x="499" y="1095"/>
                </a:lnTo>
                <a:lnTo>
                  <a:pt x="495" y="1095"/>
                </a:lnTo>
                <a:lnTo>
                  <a:pt x="495" y="1094"/>
                </a:lnTo>
                <a:lnTo>
                  <a:pt x="494" y="1093"/>
                </a:lnTo>
                <a:lnTo>
                  <a:pt x="495" y="1091"/>
                </a:lnTo>
                <a:lnTo>
                  <a:pt x="496" y="1089"/>
                </a:lnTo>
                <a:lnTo>
                  <a:pt x="499" y="1088"/>
                </a:lnTo>
                <a:lnTo>
                  <a:pt x="496" y="1088"/>
                </a:lnTo>
                <a:lnTo>
                  <a:pt x="495" y="1088"/>
                </a:lnTo>
                <a:lnTo>
                  <a:pt x="495" y="1086"/>
                </a:lnTo>
                <a:lnTo>
                  <a:pt x="496" y="1084"/>
                </a:lnTo>
                <a:lnTo>
                  <a:pt x="507" y="1080"/>
                </a:lnTo>
                <a:lnTo>
                  <a:pt x="516" y="1075"/>
                </a:lnTo>
                <a:lnTo>
                  <a:pt x="523" y="1069"/>
                </a:lnTo>
                <a:lnTo>
                  <a:pt x="531" y="1063"/>
                </a:lnTo>
                <a:lnTo>
                  <a:pt x="544" y="1049"/>
                </a:lnTo>
                <a:lnTo>
                  <a:pt x="558" y="1035"/>
                </a:lnTo>
                <a:lnTo>
                  <a:pt x="563" y="1031"/>
                </a:lnTo>
                <a:lnTo>
                  <a:pt x="569" y="1026"/>
                </a:lnTo>
                <a:lnTo>
                  <a:pt x="577" y="1023"/>
                </a:lnTo>
                <a:lnTo>
                  <a:pt x="582" y="1018"/>
                </a:lnTo>
                <a:lnTo>
                  <a:pt x="586" y="1013"/>
                </a:lnTo>
                <a:lnTo>
                  <a:pt x="591" y="1005"/>
                </a:lnTo>
                <a:lnTo>
                  <a:pt x="598" y="991"/>
                </a:lnTo>
                <a:lnTo>
                  <a:pt x="604" y="982"/>
                </a:lnTo>
                <a:lnTo>
                  <a:pt x="608" y="971"/>
                </a:lnTo>
                <a:lnTo>
                  <a:pt x="611" y="960"/>
                </a:lnTo>
                <a:lnTo>
                  <a:pt x="613" y="949"/>
                </a:lnTo>
                <a:lnTo>
                  <a:pt x="616" y="927"/>
                </a:lnTo>
                <a:lnTo>
                  <a:pt x="617" y="905"/>
                </a:lnTo>
                <a:lnTo>
                  <a:pt x="616" y="878"/>
                </a:lnTo>
                <a:lnTo>
                  <a:pt x="614" y="850"/>
                </a:lnTo>
                <a:lnTo>
                  <a:pt x="611" y="821"/>
                </a:lnTo>
                <a:lnTo>
                  <a:pt x="607" y="792"/>
                </a:lnTo>
                <a:lnTo>
                  <a:pt x="600" y="763"/>
                </a:lnTo>
                <a:lnTo>
                  <a:pt x="594" y="736"/>
                </a:lnTo>
                <a:lnTo>
                  <a:pt x="585" y="711"/>
                </a:lnTo>
                <a:lnTo>
                  <a:pt x="576" y="688"/>
                </a:lnTo>
                <a:lnTo>
                  <a:pt x="571" y="671"/>
                </a:lnTo>
                <a:lnTo>
                  <a:pt x="566" y="656"/>
                </a:lnTo>
                <a:lnTo>
                  <a:pt x="560" y="642"/>
                </a:lnTo>
                <a:lnTo>
                  <a:pt x="552" y="629"/>
                </a:lnTo>
                <a:lnTo>
                  <a:pt x="537" y="604"/>
                </a:lnTo>
                <a:lnTo>
                  <a:pt x="530" y="590"/>
                </a:lnTo>
                <a:lnTo>
                  <a:pt x="524" y="576"/>
                </a:lnTo>
                <a:lnTo>
                  <a:pt x="500" y="559"/>
                </a:lnTo>
                <a:lnTo>
                  <a:pt x="487" y="549"/>
                </a:lnTo>
                <a:lnTo>
                  <a:pt x="473" y="540"/>
                </a:lnTo>
                <a:lnTo>
                  <a:pt x="459" y="533"/>
                </a:lnTo>
                <a:lnTo>
                  <a:pt x="452" y="531"/>
                </a:lnTo>
                <a:lnTo>
                  <a:pt x="443" y="529"/>
                </a:lnTo>
                <a:lnTo>
                  <a:pt x="435" y="526"/>
                </a:lnTo>
                <a:lnTo>
                  <a:pt x="427" y="526"/>
                </a:lnTo>
                <a:lnTo>
                  <a:pt x="418" y="526"/>
                </a:lnTo>
                <a:lnTo>
                  <a:pt x="410" y="528"/>
                </a:lnTo>
                <a:lnTo>
                  <a:pt x="402" y="530"/>
                </a:lnTo>
                <a:lnTo>
                  <a:pt x="396" y="533"/>
                </a:lnTo>
                <a:lnTo>
                  <a:pt x="389" y="537"/>
                </a:lnTo>
                <a:lnTo>
                  <a:pt x="384" y="541"/>
                </a:lnTo>
                <a:lnTo>
                  <a:pt x="372" y="550"/>
                </a:lnTo>
                <a:lnTo>
                  <a:pt x="366" y="554"/>
                </a:lnTo>
                <a:lnTo>
                  <a:pt x="357" y="556"/>
                </a:lnTo>
                <a:lnTo>
                  <a:pt x="343" y="571"/>
                </a:lnTo>
                <a:lnTo>
                  <a:pt x="329" y="587"/>
                </a:lnTo>
                <a:lnTo>
                  <a:pt x="318" y="604"/>
                </a:lnTo>
                <a:lnTo>
                  <a:pt x="308" y="620"/>
                </a:lnTo>
                <a:lnTo>
                  <a:pt x="299" y="638"/>
                </a:lnTo>
                <a:lnTo>
                  <a:pt x="293" y="656"/>
                </a:lnTo>
                <a:lnTo>
                  <a:pt x="289" y="676"/>
                </a:lnTo>
                <a:lnTo>
                  <a:pt x="288" y="687"/>
                </a:lnTo>
                <a:lnTo>
                  <a:pt x="287" y="698"/>
                </a:lnTo>
                <a:lnTo>
                  <a:pt x="287" y="712"/>
                </a:lnTo>
                <a:lnTo>
                  <a:pt x="288" y="726"/>
                </a:lnTo>
                <a:lnTo>
                  <a:pt x="290" y="741"/>
                </a:lnTo>
                <a:lnTo>
                  <a:pt x="292" y="756"/>
                </a:lnTo>
                <a:lnTo>
                  <a:pt x="298" y="786"/>
                </a:lnTo>
                <a:lnTo>
                  <a:pt x="306" y="814"/>
                </a:lnTo>
                <a:lnTo>
                  <a:pt x="317" y="852"/>
                </a:lnTo>
                <a:lnTo>
                  <a:pt x="328" y="888"/>
                </a:lnTo>
                <a:lnTo>
                  <a:pt x="352" y="956"/>
                </a:lnTo>
                <a:lnTo>
                  <a:pt x="359" y="983"/>
                </a:lnTo>
                <a:lnTo>
                  <a:pt x="367" y="1008"/>
                </a:lnTo>
                <a:lnTo>
                  <a:pt x="376" y="1034"/>
                </a:lnTo>
                <a:lnTo>
                  <a:pt x="384" y="1059"/>
                </a:lnTo>
                <a:lnTo>
                  <a:pt x="394" y="1083"/>
                </a:lnTo>
                <a:lnTo>
                  <a:pt x="414" y="1132"/>
                </a:lnTo>
                <a:lnTo>
                  <a:pt x="434" y="1180"/>
                </a:lnTo>
                <a:lnTo>
                  <a:pt x="435" y="1186"/>
                </a:lnTo>
                <a:lnTo>
                  <a:pt x="437" y="1191"/>
                </a:lnTo>
                <a:lnTo>
                  <a:pt x="439" y="1197"/>
                </a:lnTo>
                <a:lnTo>
                  <a:pt x="439" y="1203"/>
                </a:lnTo>
                <a:lnTo>
                  <a:pt x="440" y="1205"/>
                </a:lnTo>
                <a:lnTo>
                  <a:pt x="443" y="1206"/>
                </a:lnTo>
                <a:lnTo>
                  <a:pt x="445" y="1207"/>
                </a:lnTo>
                <a:lnTo>
                  <a:pt x="447" y="1210"/>
                </a:lnTo>
                <a:lnTo>
                  <a:pt x="455" y="1243"/>
                </a:lnTo>
                <a:lnTo>
                  <a:pt x="459" y="1259"/>
                </a:lnTo>
                <a:lnTo>
                  <a:pt x="464" y="1274"/>
                </a:lnTo>
                <a:lnTo>
                  <a:pt x="470" y="1289"/>
                </a:lnTo>
                <a:lnTo>
                  <a:pt x="477" y="1303"/>
                </a:lnTo>
                <a:lnTo>
                  <a:pt x="485" y="1314"/>
                </a:lnTo>
                <a:lnTo>
                  <a:pt x="494" y="1325"/>
                </a:lnTo>
                <a:lnTo>
                  <a:pt x="498" y="1323"/>
                </a:lnTo>
                <a:lnTo>
                  <a:pt x="501" y="1322"/>
                </a:lnTo>
                <a:lnTo>
                  <a:pt x="508" y="1320"/>
                </a:lnTo>
                <a:lnTo>
                  <a:pt x="518" y="1319"/>
                </a:lnTo>
                <a:lnTo>
                  <a:pt x="528" y="1317"/>
                </a:lnTo>
                <a:lnTo>
                  <a:pt x="524" y="1304"/>
                </a:lnTo>
                <a:lnTo>
                  <a:pt x="520" y="1290"/>
                </a:lnTo>
                <a:lnTo>
                  <a:pt x="510" y="1263"/>
                </a:lnTo>
                <a:lnTo>
                  <a:pt x="500" y="1234"/>
                </a:lnTo>
                <a:lnTo>
                  <a:pt x="491" y="1206"/>
                </a:lnTo>
                <a:lnTo>
                  <a:pt x="488" y="1192"/>
                </a:lnTo>
                <a:lnTo>
                  <a:pt x="485" y="1179"/>
                </a:lnTo>
                <a:lnTo>
                  <a:pt x="484" y="1165"/>
                </a:lnTo>
                <a:lnTo>
                  <a:pt x="483" y="1150"/>
                </a:lnTo>
                <a:lnTo>
                  <a:pt x="485" y="1136"/>
                </a:lnTo>
                <a:lnTo>
                  <a:pt x="487" y="1122"/>
                </a:lnTo>
                <a:lnTo>
                  <a:pt x="492" y="1109"/>
                </a:lnTo>
                <a:lnTo>
                  <a:pt x="499" y="1095"/>
                </a:lnTo>
                <a:close/>
                <a:moveTo>
                  <a:pt x="721" y="615"/>
                </a:moveTo>
                <a:lnTo>
                  <a:pt x="721" y="615"/>
                </a:lnTo>
                <a:lnTo>
                  <a:pt x="713" y="625"/>
                </a:lnTo>
                <a:lnTo>
                  <a:pt x="710" y="629"/>
                </a:lnTo>
                <a:lnTo>
                  <a:pt x="706" y="636"/>
                </a:lnTo>
                <a:lnTo>
                  <a:pt x="707" y="639"/>
                </a:lnTo>
                <a:lnTo>
                  <a:pt x="708" y="640"/>
                </a:lnTo>
                <a:lnTo>
                  <a:pt x="712" y="643"/>
                </a:lnTo>
                <a:lnTo>
                  <a:pt x="715" y="646"/>
                </a:lnTo>
                <a:lnTo>
                  <a:pt x="716" y="649"/>
                </a:lnTo>
                <a:lnTo>
                  <a:pt x="717" y="651"/>
                </a:lnTo>
                <a:lnTo>
                  <a:pt x="748" y="654"/>
                </a:lnTo>
                <a:lnTo>
                  <a:pt x="765" y="655"/>
                </a:lnTo>
                <a:lnTo>
                  <a:pt x="781" y="656"/>
                </a:lnTo>
                <a:lnTo>
                  <a:pt x="796" y="655"/>
                </a:lnTo>
                <a:lnTo>
                  <a:pt x="804" y="654"/>
                </a:lnTo>
                <a:lnTo>
                  <a:pt x="810" y="653"/>
                </a:lnTo>
                <a:lnTo>
                  <a:pt x="817" y="650"/>
                </a:lnTo>
                <a:lnTo>
                  <a:pt x="823" y="646"/>
                </a:lnTo>
                <a:lnTo>
                  <a:pt x="828" y="643"/>
                </a:lnTo>
                <a:lnTo>
                  <a:pt x="834" y="638"/>
                </a:lnTo>
                <a:lnTo>
                  <a:pt x="819" y="636"/>
                </a:lnTo>
                <a:lnTo>
                  <a:pt x="803" y="636"/>
                </a:lnTo>
                <a:lnTo>
                  <a:pt x="773" y="636"/>
                </a:lnTo>
                <a:lnTo>
                  <a:pt x="758" y="635"/>
                </a:lnTo>
                <a:lnTo>
                  <a:pt x="751" y="634"/>
                </a:lnTo>
                <a:lnTo>
                  <a:pt x="744" y="631"/>
                </a:lnTo>
                <a:lnTo>
                  <a:pt x="737" y="629"/>
                </a:lnTo>
                <a:lnTo>
                  <a:pt x="732" y="625"/>
                </a:lnTo>
                <a:lnTo>
                  <a:pt x="727" y="621"/>
                </a:lnTo>
                <a:lnTo>
                  <a:pt x="721" y="615"/>
                </a:lnTo>
                <a:close/>
                <a:moveTo>
                  <a:pt x="434" y="1252"/>
                </a:moveTo>
                <a:lnTo>
                  <a:pt x="434" y="1252"/>
                </a:lnTo>
                <a:lnTo>
                  <a:pt x="432" y="1236"/>
                </a:lnTo>
                <a:lnTo>
                  <a:pt x="429" y="1221"/>
                </a:lnTo>
                <a:lnTo>
                  <a:pt x="425" y="1206"/>
                </a:lnTo>
                <a:lnTo>
                  <a:pt x="419" y="1191"/>
                </a:lnTo>
                <a:lnTo>
                  <a:pt x="409" y="1164"/>
                </a:lnTo>
                <a:lnTo>
                  <a:pt x="397" y="1136"/>
                </a:lnTo>
                <a:lnTo>
                  <a:pt x="384" y="1108"/>
                </a:lnTo>
                <a:lnTo>
                  <a:pt x="372" y="1080"/>
                </a:lnTo>
                <a:lnTo>
                  <a:pt x="367" y="1066"/>
                </a:lnTo>
                <a:lnTo>
                  <a:pt x="363" y="1051"/>
                </a:lnTo>
                <a:lnTo>
                  <a:pt x="358" y="1036"/>
                </a:lnTo>
                <a:lnTo>
                  <a:pt x="355" y="1020"/>
                </a:lnTo>
                <a:lnTo>
                  <a:pt x="350" y="1009"/>
                </a:lnTo>
                <a:lnTo>
                  <a:pt x="344" y="999"/>
                </a:lnTo>
                <a:lnTo>
                  <a:pt x="341" y="985"/>
                </a:lnTo>
                <a:lnTo>
                  <a:pt x="339" y="970"/>
                </a:lnTo>
                <a:lnTo>
                  <a:pt x="319" y="918"/>
                </a:lnTo>
                <a:lnTo>
                  <a:pt x="309" y="893"/>
                </a:lnTo>
                <a:lnTo>
                  <a:pt x="301" y="866"/>
                </a:lnTo>
                <a:lnTo>
                  <a:pt x="292" y="838"/>
                </a:lnTo>
                <a:lnTo>
                  <a:pt x="286" y="809"/>
                </a:lnTo>
                <a:lnTo>
                  <a:pt x="280" y="778"/>
                </a:lnTo>
                <a:lnTo>
                  <a:pt x="277" y="746"/>
                </a:lnTo>
                <a:lnTo>
                  <a:pt x="270" y="740"/>
                </a:lnTo>
                <a:lnTo>
                  <a:pt x="263" y="732"/>
                </a:lnTo>
                <a:lnTo>
                  <a:pt x="257" y="723"/>
                </a:lnTo>
                <a:lnTo>
                  <a:pt x="251" y="715"/>
                </a:lnTo>
                <a:lnTo>
                  <a:pt x="242" y="697"/>
                </a:lnTo>
                <a:lnTo>
                  <a:pt x="236" y="688"/>
                </a:lnTo>
                <a:lnTo>
                  <a:pt x="231" y="680"/>
                </a:lnTo>
                <a:lnTo>
                  <a:pt x="219" y="668"/>
                </a:lnTo>
                <a:lnTo>
                  <a:pt x="205" y="657"/>
                </a:lnTo>
                <a:lnTo>
                  <a:pt x="191" y="649"/>
                </a:lnTo>
                <a:lnTo>
                  <a:pt x="175" y="642"/>
                </a:lnTo>
                <a:lnTo>
                  <a:pt x="167" y="640"/>
                </a:lnTo>
                <a:lnTo>
                  <a:pt x="158" y="638"/>
                </a:lnTo>
                <a:lnTo>
                  <a:pt x="150" y="637"/>
                </a:lnTo>
                <a:lnTo>
                  <a:pt x="141" y="637"/>
                </a:lnTo>
                <a:lnTo>
                  <a:pt x="131" y="637"/>
                </a:lnTo>
                <a:lnTo>
                  <a:pt x="122" y="638"/>
                </a:lnTo>
                <a:lnTo>
                  <a:pt x="112" y="639"/>
                </a:lnTo>
                <a:lnTo>
                  <a:pt x="102" y="642"/>
                </a:lnTo>
                <a:lnTo>
                  <a:pt x="93" y="646"/>
                </a:lnTo>
                <a:lnTo>
                  <a:pt x="83" y="651"/>
                </a:lnTo>
                <a:lnTo>
                  <a:pt x="76" y="656"/>
                </a:lnTo>
                <a:lnTo>
                  <a:pt x="67" y="661"/>
                </a:lnTo>
                <a:lnTo>
                  <a:pt x="61" y="668"/>
                </a:lnTo>
                <a:lnTo>
                  <a:pt x="54" y="674"/>
                </a:lnTo>
                <a:lnTo>
                  <a:pt x="48" y="682"/>
                </a:lnTo>
                <a:lnTo>
                  <a:pt x="43" y="689"/>
                </a:lnTo>
                <a:lnTo>
                  <a:pt x="37" y="698"/>
                </a:lnTo>
                <a:lnTo>
                  <a:pt x="33" y="706"/>
                </a:lnTo>
                <a:lnTo>
                  <a:pt x="25" y="725"/>
                </a:lnTo>
                <a:lnTo>
                  <a:pt x="20" y="744"/>
                </a:lnTo>
                <a:lnTo>
                  <a:pt x="16" y="764"/>
                </a:lnTo>
                <a:lnTo>
                  <a:pt x="14" y="786"/>
                </a:lnTo>
                <a:lnTo>
                  <a:pt x="13" y="808"/>
                </a:lnTo>
                <a:lnTo>
                  <a:pt x="13" y="832"/>
                </a:lnTo>
                <a:lnTo>
                  <a:pt x="14" y="854"/>
                </a:lnTo>
                <a:lnTo>
                  <a:pt x="16" y="878"/>
                </a:lnTo>
                <a:lnTo>
                  <a:pt x="19" y="901"/>
                </a:lnTo>
                <a:lnTo>
                  <a:pt x="28" y="947"/>
                </a:lnTo>
                <a:lnTo>
                  <a:pt x="31" y="960"/>
                </a:lnTo>
                <a:lnTo>
                  <a:pt x="35" y="974"/>
                </a:lnTo>
                <a:lnTo>
                  <a:pt x="44" y="1002"/>
                </a:lnTo>
                <a:lnTo>
                  <a:pt x="49" y="1014"/>
                </a:lnTo>
                <a:lnTo>
                  <a:pt x="54" y="1026"/>
                </a:lnTo>
                <a:lnTo>
                  <a:pt x="60" y="1038"/>
                </a:lnTo>
                <a:lnTo>
                  <a:pt x="67" y="1049"/>
                </a:lnTo>
                <a:lnTo>
                  <a:pt x="75" y="1061"/>
                </a:lnTo>
                <a:lnTo>
                  <a:pt x="82" y="1071"/>
                </a:lnTo>
                <a:lnTo>
                  <a:pt x="91" y="1081"/>
                </a:lnTo>
                <a:lnTo>
                  <a:pt x="99" y="1091"/>
                </a:lnTo>
                <a:lnTo>
                  <a:pt x="109" y="1099"/>
                </a:lnTo>
                <a:lnTo>
                  <a:pt x="120" y="1108"/>
                </a:lnTo>
                <a:lnTo>
                  <a:pt x="130" y="1116"/>
                </a:lnTo>
                <a:lnTo>
                  <a:pt x="141" y="1124"/>
                </a:lnTo>
                <a:lnTo>
                  <a:pt x="153" y="1130"/>
                </a:lnTo>
                <a:lnTo>
                  <a:pt x="165" y="1137"/>
                </a:lnTo>
                <a:lnTo>
                  <a:pt x="176" y="1142"/>
                </a:lnTo>
                <a:lnTo>
                  <a:pt x="189" y="1146"/>
                </a:lnTo>
                <a:lnTo>
                  <a:pt x="196" y="1143"/>
                </a:lnTo>
                <a:lnTo>
                  <a:pt x="203" y="1140"/>
                </a:lnTo>
                <a:lnTo>
                  <a:pt x="210" y="1138"/>
                </a:lnTo>
                <a:lnTo>
                  <a:pt x="217" y="1136"/>
                </a:lnTo>
                <a:lnTo>
                  <a:pt x="232" y="1135"/>
                </a:lnTo>
                <a:lnTo>
                  <a:pt x="247" y="1135"/>
                </a:lnTo>
                <a:lnTo>
                  <a:pt x="262" y="1136"/>
                </a:lnTo>
                <a:lnTo>
                  <a:pt x="279" y="1138"/>
                </a:lnTo>
                <a:lnTo>
                  <a:pt x="312" y="1142"/>
                </a:lnTo>
                <a:lnTo>
                  <a:pt x="324" y="1152"/>
                </a:lnTo>
                <a:lnTo>
                  <a:pt x="336" y="1162"/>
                </a:lnTo>
                <a:lnTo>
                  <a:pt x="348" y="1173"/>
                </a:lnTo>
                <a:lnTo>
                  <a:pt x="358" y="1185"/>
                </a:lnTo>
                <a:lnTo>
                  <a:pt x="368" y="1197"/>
                </a:lnTo>
                <a:lnTo>
                  <a:pt x="378" y="1210"/>
                </a:lnTo>
                <a:lnTo>
                  <a:pt x="395" y="1236"/>
                </a:lnTo>
                <a:lnTo>
                  <a:pt x="397" y="1244"/>
                </a:lnTo>
                <a:lnTo>
                  <a:pt x="399" y="1252"/>
                </a:lnTo>
                <a:lnTo>
                  <a:pt x="402" y="1261"/>
                </a:lnTo>
                <a:lnTo>
                  <a:pt x="407" y="1268"/>
                </a:lnTo>
                <a:lnTo>
                  <a:pt x="424" y="1301"/>
                </a:lnTo>
                <a:lnTo>
                  <a:pt x="422" y="1306"/>
                </a:lnTo>
                <a:lnTo>
                  <a:pt x="420" y="1312"/>
                </a:lnTo>
                <a:lnTo>
                  <a:pt x="422" y="1319"/>
                </a:lnTo>
                <a:lnTo>
                  <a:pt x="425" y="1324"/>
                </a:lnTo>
                <a:lnTo>
                  <a:pt x="428" y="1331"/>
                </a:lnTo>
                <a:lnTo>
                  <a:pt x="431" y="1336"/>
                </a:lnTo>
                <a:lnTo>
                  <a:pt x="439" y="1344"/>
                </a:lnTo>
                <a:lnTo>
                  <a:pt x="442" y="1342"/>
                </a:lnTo>
                <a:lnTo>
                  <a:pt x="446" y="1340"/>
                </a:lnTo>
                <a:lnTo>
                  <a:pt x="454" y="1338"/>
                </a:lnTo>
                <a:lnTo>
                  <a:pt x="457" y="1337"/>
                </a:lnTo>
                <a:lnTo>
                  <a:pt x="460" y="1335"/>
                </a:lnTo>
                <a:lnTo>
                  <a:pt x="463" y="1332"/>
                </a:lnTo>
                <a:lnTo>
                  <a:pt x="465" y="1327"/>
                </a:lnTo>
                <a:lnTo>
                  <a:pt x="460" y="1311"/>
                </a:lnTo>
                <a:lnTo>
                  <a:pt x="454" y="1291"/>
                </a:lnTo>
                <a:lnTo>
                  <a:pt x="449" y="1281"/>
                </a:lnTo>
                <a:lnTo>
                  <a:pt x="445" y="1271"/>
                </a:lnTo>
                <a:lnTo>
                  <a:pt x="440" y="1261"/>
                </a:lnTo>
                <a:lnTo>
                  <a:pt x="434" y="1252"/>
                </a:lnTo>
                <a:close/>
                <a:moveTo>
                  <a:pt x="971" y="715"/>
                </a:moveTo>
                <a:lnTo>
                  <a:pt x="971" y="715"/>
                </a:lnTo>
                <a:lnTo>
                  <a:pt x="978" y="716"/>
                </a:lnTo>
                <a:lnTo>
                  <a:pt x="984" y="718"/>
                </a:lnTo>
                <a:lnTo>
                  <a:pt x="995" y="723"/>
                </a:lnTo>
                <a:lnTo>
                  <a:pt x="997" y="721"/>
                </a:lnTo>
                <a:lnTo>
                  <a:pt x="998" y="719"/>
                </a:lnTo>
                <a:lnTo>
                  <a:pt x="999" y="714"/>
                </a:lnTo>
                <a:lnTo>
                  <a:pt x="1000" y="712"/>
                </a:lnTo>
                <a:lnTo>
                  <a:pt x="1001" y="710"/>
                </a:lnTo>
                <a:lnTo>
                  <a:pt x="1003" y="708"/>
                </a:lnTo>
                <a:lnTo>
                  <a:pt x="1006" y="708"/>
                </a:lnTo>
                <a:lnTo>
                  <a:pt x="1004" y="703"/>
                </a:lnTo>
                <a:lnTo>
                  <a:pt x="1002" y="698"/>
                </a:lnTo>
                <a:lnTo>
                  <a:pt x="1000" y="685"/>
                </a:lnTo>
                <a:lnTo>
                  <a:pt x="998" y="673"/>
                </a:lnTo>
                <a:lnTo>
                  <a:pt x="995" y="668"/>
                </a:lnTo>
                <a:lnTo>
                  <a:pt x="993" y="662"/>
                </a:lnTo>
                <a:lnTo>
                  <a:pt x="988" y="675"/>
                </a:lnTo>
                <a:lnTo>
                  <a:pt x="983" y="689"/>
                </a:lnTo>
                <a:lnTo>
                  <a:pt x="976" y="702"/>
                </a:lnTo>
                <a:lnTo>
                  <a:pt x="971" y="715"/>
                </a:lnTo>
                <a:close/>
                <a:moveTo>
                  <a:pt x="717" y="689"/>
                </a:moveTo>
                <a:lnTo>
                  <a:pt x="717" y="689"/>
                </a:lnTo>
                <a:lnTo>
                  <a:pt x="712" y="703"/>
                </a:lnTo>
                <a:lnTo>
                  <a:pt x="707" y="717"/>
                </a:lnTo>
                <a:lnTo>
                  <a:pt x="705" y="732"/>
                </a:lnTo>
                <a:lnTo>
                  <a:pt x="703" y="746"/>
                </a:lnTo>
                <a:lnTo>
                  <a:pt x="702" y="775"/>
                </a:lnTo>
                <a:lnTo>
                  <a:pt x="700" y="790"/>
                </a:lnTo>
                <a:lnTo>
                  <a:pt x="699" y="804"/>
                </a:lnTo>
                <a:lnTo>
                  <a:pt x="697" y="811"/>
                </a:lnTo>
                <a:lnTo>
                  <a:pt x="695" y="819"/>
                </a:lnTo>
                <a:lnTo>
                  <a:pt x="691" y="825"/>
                </a:lnTo>
                <a:lnTo>
                  <a:pt x="690" y="833"/>
                </a:lnTo>
                <a:lnTo>
                  <a:pt x="690" y="843"/>
                </a:lnTo>
                <a:lnTo>
                  <a:pt x="690" y="854"/>
                </a:lnTo>
                <a:lnTo>
                  <a:pt x="692" y="865"/>
                </a:lnTo>
                <a:lnTo>
                  <a:pt x="692" y="874"/>
                </a:lnTo>
                <a:lnTo>
                  <a:pt x="690" y="888"/>
                </a:lnTo>
                <a:lnTo>
                  <a:pt x="687" y="901"/>
                </a:lnTo>
                <a:lnTo>
                  <a:pt x="684" y="915"/>
                </a:lnTo>
                <a:lnTo>
                  <a:pt x="682" y="929"/>
                </a:lnTo>
                <a:lnTo>
                  <a:pt x="683" y="932"/>
                </a:lnTo>
                <a:lnTo>
                  <a:pt x="684" y="937"/>
                </a:lnTo>
                <a:lnTo>
                  <a:pt x="685" y="941"/>
                </a:lnTo>
                <a:lnTo>
                  <a:pt x="686" y="945"/>
                </a:lnTo>
                <a:lnTo>
                  <a:pt x="685" y="950"/>
                </a:lnTo>
                <a:lnTo>
                  <a:pt x="683" y="956"/>
                </a:lnTo>
                <a:lnTo>
                  <a:pt x="681" y="961"/>
                </a:lnTo>
                <a:lnTo>
                  <a:pt x="680" y="967"/>
                </a:lnTo>
                <a:lnTo>
                  <a:pt x="677" y="995"/>
                </a:lnTo>
                <a:lnTo>
                  <a:pt x="675" y="1025"/>
                </a:lnTo>
                <a:lnTo>
                  <a:pt x="675" y="1056"/>
                </a:lnTo>
                <a:lnTo>
                  <a:pt x="676" y="1070"/>
                </a:lnTo>
                <a:lnTo>
                  <a:pt x="677" y="1084"/>
                </a:lnTo>
                <a:lnTo>
                  <a:pt x="674" y="1127"/>
                </a:lnTo>
                <a:lnTo>
                  <a:pt x="671" y="1168"/>
                </a:lnTo>
                <a:lnTo>
                  <a:pt x="667" y="1249"/>
                </a:lnTo>
                <a:lnTo>
                  <a:pt x="665" y="1331"/>
                </a:lnTo>
                <a:lnTo>
                  <a:pt x="664" y="1417"/>
                </a:lnTo>
                <a:lnTo>
                  <a:pt x="662" y="1425"/>
                </a:lnTo>
                <a:lnTo>
                  <a:pt x="660" y="1432"/>
                </a:lnTo>
                <a:lnTo>
                  <a:pt x="658" y="1440"/>
                </a:lnTo>
                <a:lnTo>
                  <a:pt x="657" y="1448"/>
                </a:lnTo>
                <a:lnTo>
                  <a:pt x="656" y="1462"/>
                </a:lnTo>
                <a:lnTo>
                  <a:pt x="657" y="1476"/>
                </a:lnTo>
                <a:lnTo>
                  <a:pt x="659" y="1504"/>
                </a:lnTo>
                <a:lnTo>
                  <a:pt x="662" y="1531"/>
                </a:lnTo>
                <a:lnTo>
                  <a:pt x="666" y="1559"/>
                </a:lnTo>
                <a:lnTo>
                  <a:pt x="673" y="1560"/>
                </a:lnTo>
                <a:lnTo>
                  <a:pt x="682" y="1560"/>
                </a:lnTo>
                <a:lnTo>
                  <a:pt x="701" y="1556"/>
                </a:lnTo>
                <a:lnTo>
                  <a:pt x="719" y="1553"/>
                </a:lnTo>
                <a:lnTo>
                  <a:pt x="728" y="1552"/>
                </a:lnTo>
                <a:lnTo>
                  <a:pt x="735" y="1552"/>
                </a:lnTo>
                <a:lnTo>
                  <a:pt x="738" y="1529"/>
                </a:lnTo>
                <a:lnTo>
                  <a:pt x="738" y="1509"/>
                </a:lnTo>
                <a:lnTo>
                  <a:pt x="737" y="1473"/>
                </a:lnTo>
                <a:lnTo>
                  <a:pt x="738" y="1420"/>
                </a:lnTo>
                <a:lnTo>
                  <a:pt x="737" y="1366"/>
                </a:lnTo>
                <a:lnTo>
                  <a:pt x="736" y="1253"/>
                </a:lnTo>
                <a:lnTo>
                  <a:pt x="734" y="1142"/>
                </a:lnTo>
                <a:lnTo>
                  <a:pt x="735" y="1090"/>
                </a:lnTo>
                <a:lnTo>
                  <a:pt x="735" y="1040"/>
                </a:lnTo>
                <a:lnTo>
                  <a:pt x="732" y="1037"/>
                </a:lnTo>
                <a:lnTo>
                  <a:pt x="731" y="1033"/>
                </a:lnTo>
                <a:lnTo>
                  <a:pt x="730" y="1028"/>
                </a:lnTo>
                <a:lnTo>
                  <a:pt x="731" y="1022"/>
                </a:lnTo>
                <a:lnTo>
                  <a:pt x="731" y="1011"/>
                </a:lnTo>
                <a:lnTo>
                  <a:pt x="731" y="1007"/>
                </a:lnTo>
                <a:lnTo>
                  <a:pt x="730" y="1003"/>
                </a:lnTo>
                <a:lnTo>
                  <a:pt x="736" y="992"/>
                </a:lnTo>
                <a:lnTo>
                  <a:pt x="742" y="977"/>
                </a:lnTo>
                <a:lnTo>
                  <a:pt x="748" y="961"/>
                </a:lnTo>
                <a:lnTo>
                  <a:pt x="753" y="943"/>
                </a:lnTo>
                <a:lnTo>
                  <a:pt x="765" y="907"/>
                </a:lnTo>
                <a:lnTo>
                  <a:pt x="772" y="888"/>
                </a:lnTo>
                <a:lnTo>
                  <a:pt x="777" y="872"/>
                </a:lnTo>
                <a:lnTo>
                  <a:pt x="780" y="866"/>
                </a:lnTo>
                <a:lnTo>
                  <a:pt x="785" y="861"/>
                </a:lnTo>
                <a:lnTo>
                  <a:pt x="788" y="855"/>
                </a:lnTo>
                <a:lnTo>
                  <a:pt x="790" y="850"/>
                </a:lnTo>
                <a:lnTo>
                  <a:pt x="792" y="837"/>
                </a:lnTo>
                <a:lnTo>
                  <a:pt x="794" y="826"/>
                </a:lnTo>
                <a:lnTo>
                  <a:pt x="796" y="822"/>
                </a:lnTo>
                <a:lnTo>
                  <a:pt x="798" y="819"/>
                </a:lnTo>
                <a:lnTo>
                  <a:pt x="803" y="817"/>
                </a:lnTo>
                <a:lnTo>
                  <a:pt x="808" y="817"/>
                </a:lnTo>
                <a:lnTo>
                  <a:pt x="813" y="818"/>
                </a:lnTo>
                <a:lnTo>
                  <a:pt x="817" y="819"/>
                </a:lnTo>
                <a:lnTo>
                  <a:pt x="820" y="822"/>
                </a:lnTo>
                <a:lnTo>
                  <a:pt x="822" y="825"/>
                </a:lnTo>
                <a:lnTo>
                  <a:pt x="826" y="833"/>
                </a:lnTo>
                <a:lnTo>
                  <a:pt x="828" y="837"/>
                </a:lnTo>
                <a:lnTo>
                  <a:pt x="832" y="839"/>
                </a:lnTo>
                <a:lnTo>
                  <a:pt x="831" y="796"/>
                </a:lnTo>
                <a:lnTo>
                  <a:pt x="828" y="753"/>
                </a:lnTo>
                <a:lnTo>
                  <a:pt x="823" y="669"/>
                </a:lnTo>
                <a:lnTo>
                  <a:pt x="807" y="672"/>
                </a:lnTo>
                <a:lnTo>
                  <a:pt x="792" y="673"/>
                </a:lnTo>
                <a:lnTo>
                  <a:pt x="779" y="673"/>
                </a:lnTo>
                <a:lnTo>
                  <a:pt x="765" y="673"/>
                </a:lnTo>
                <a:lnTo>
                  <a:pt x="740" y="670"/>
                </a:lnTo>
                <a:lnTo>
                  <a:pt x="715" y="667"/>
                </a:lnTo>
                <a:lnTo>
                  <a:pt x="716" y="670"/>
                </a:lnTo>
                <a:lnTo>
                  <a:pt x="716" y="672"/>
                </a:lnTo>
                <a:lnTo>
                  <a:pt x="715" y="677"/>
                </a:lnTo>
                <a:lnTo>
                  <a:pt x="715" y="683"/>
                </a:lnTo>
                <a:lnTo>
                  <a:pt x="715" y="686"/>
                </a:lnTo>
                <a:lnTo>
                  <a:pt x="717" y="689"/>
                </a:lnTo>
                <a:close/>
                <a:moveTo>
                  <a:pt x="938" y="680"/>
                </a:moveTo>
                <a:lnTo>
                  <a:pt x="938" y="680"/>
                </a:lnTo>
                <a:lnTo>
                  <a:pt x="938" y="683"/>
                </a:lnTo>
                <a:lnTo>
                  <a:pt x="937" y="686"/>
                </a:lnTo>
                <a:lnTo>
                  <a:pt x="935" y="688"/>
                </a:lnTo>
                <a:lnTo>
                  <a:pt x="935" y="691"/>
                </a:lnTo>
                <a:lnTo>
                  <a:pt x="941" y="698"/>
                </a:lnTo>
                <a:lnTo>
                  <a:pt x="946" y="702"/>
                </a:lnTo>
                <a:lnTo>
                  <a:pt x="954" y="706"/>
                </a:lnTo>
                <a:lnTo>
                  <a:pt x="962" y="708"/>
                </a:lnTo>
                <a:lnTo>
                  <a:pt x="962" y="704"/>
                </a:lnTo>
                <a:lnTo>
                  <a:pt x="963" y="701"/>
                </a:lnTo>
                <a:lnTo>
                  <a:pt x="967" y="693"/>
                </a:lnTo>
                <a:lnTo>
                  <a:pt x="969" y="687"/>
                </a:lnTo>
                <a:lnTo>
                  <a:pt x="970" y="684"/>
                </a:lnTo>
                <a:lnTo>
                  <a:pt x="969" y="682"/>
                </a:lnTo>
                <a:lnTo>
                  <a:pt x="965" y="681"/>
                </a:lnTo>
                <a:lnTo>
                  <a:pt x="962" y="680"/>
                </a:lnTo>
                <a:lnTo>
                  <a:pt x="955" y="676"/>
                </a:lnTo>
                <a:lnTo>
                  <a:pt x="950" y="675"/>
                </a:lnTo>
                <a:lnTo>
                  <a:pt x="946" y="675"/>
                </a:lnTo>
                <a:lnTo>
                  <a:pt x="942" y="676"/>
                </a:lnTo>
                <a:lnTo>
                  <a:pt x="938" y="680"/>
                </a:lnTo>
                <a:close/>
                <a:moveTo>
                  <a:pt x="1018" y="702"/>
                </a:moveTo>
                <a:lnTo>
                  <a:pt x="1018" y="702"/>
                </a:lnTo>
                <a:lnTo>
                  <a:pt x="1017" y="703"/>
                </a:lnTo>
                <a:lnTo>
                  <a:pt x="1016" y="705"/>
                </a:lnTo>
                <a:lnTo>
                  <a:pt x="1017" y="708"/>
                </a:lnTo>
                <a:lnTo>
                  <a:pt x="1019" y="712"/>
                </a:lnTo>
                <a:lnTo>
                  <a:pt x="1019" y="714"/>
                </a:lnTo>
                <a:lnTo>
                  <a:pt x="1018" y="717"/>
                </a:lnTo>
                <a:lnTo>
                  <a:pt x="1024" y="716"/>
                </a:lnTo>
                <a:lnTo>
                  <a:pt x="1031" y="715"/>
                </a:lnTo>
                <a:lnTo>
                  <a:pt x="1046" y="714"/>
                </a:lnTo>
                <a:lnTo>
                  <a:pt x="1052" y="713"/>
                </a:lnTo>
                <a:lnTo>
                  <a:pt x="1058" y="711"/>
                </a:lnTo>
                <a:lnTo>
                  <a:pt x="1062" y="707"/>
                </a:lnTo>
                <a:lnTo>
                  <a:pt x="1063" y="705"/>
                </a:lnTo>
                <a:lnTo>
                  <a:pt x="1064" y="702"/>
                </a:lnTo>
                <a:lnTo>
                  <a:pt x="1059" y="701"/>
                </a:lnTo>
                <a:lnTo>
                  <a:pt x="1052" y="701"/>
                </a:lnTo>
                <a:lnTo>
                  <a:pt x="1039" y="701"/>
                </a:lnTo>
                <a:lnTo>
                  <a:pt x="1028" y="702"/>
                </a:lnTo>
                <a:lnTo>
                  <a:pt x="1018" y="702"/>
                </a:lnTo>
                <a:close/>
                <a:moveTo>
                  <a:pt x="931" y="764"/>
                </a:moveTo>
                <a:lnTo>
                  <a:pt x="931" y="764"/>
                </a:lnTo>
                <a:lnTo>
                  <a:pt x="933" y="759"/>
                </a:lnTo>
                <a:lnTo>
                  <a:pt x="937" y="752"/>
                </a:lnTo>
                <a:lnTo>
                  <a:pt x="943" y="743"/>
                </a:lnTo>
                <a:lnTo>
                  <a:pt x="949" y="732"/>
                </a:lnTo>
                <a:lnTo>
                  <a:pt x="953" y="726"/>
                </a:lnTo>
                <a:lnTo>
                  <a:pt x="954" y="719"/>
                </a:lnTo>
                <a:lnTo>
                  <a:pt x="949" y="719"/>
                </a:lnTo>
                <a:lnTo>
                  <a:pt x="946" y="718"/>
                </a:lnTo>
                <a:lnTo>
                  <a:pt x="940" y="717"/>
                </a:lnTo>
                <a:lnTo>
                  <a:pt x="935" y="729"/>
                </a:lnTo>
                <a:lnTo>
                  <a:pt x="933" y="741"/>
                </a:lnTo>
                <a:lnTo>
                  <a:pt x="932" y="753"/>
                </a:lnTo>
                <a:lnTo>
                  <a:pt x="931" y="764"/>
                </a:lnTo>
                <a:close/>
                <a:moveTo>
                  <a:pt x="1022" y="729"/>
                </a:moveTo>
                <a:lnTo>
                  <a:pt x="1022" y="729"/>
                </a:lnTo>
                <a:lnTo>
                  <a:pt x="1032" y="763"/>
                </a:lnTo>
                <a:lnTo>
                  <a:pt x="1036" y="778"/>
                </a:lnTo>
                <a:lnTo>
                  <a:pt x="1041" y="793"/>
                </a:lnTo>
                <a:lnTo>
                  <a:pt x="1043" y="782"/>
                </a:lnTo>
                <a:lnTo>
                  <a:pt x="1044" y="773"/>
                </a:lnTo>
                <a:lnTo>
                  <a:pt x="1048" y="758"/>
                </a:lnTo>
                <a:lnTo>
                  <a:pt x="1052" y="743"/>
                </a:lnTo>
                <a:lnTo>
                  <a:pt x="1054" y="734"/>
                </a:lnTo>
                <a:lnTo>
                  <a:pt x="1055" y="725"/>
                </a:lnTo>
                <a:lnTo>
                  <a:pt x="1047" y="726"/>
                </a:lnTo>
                <a:lnTo>
                  <a:pt x="1039" y="728"/>
                </a:lnTo>
                <a:lnTo>
                  <a:pt x="1032" y="729"/>
                </a:lnTo>
                <a:lnTo>
                  <a:pt x="1022" y="729"/>
                </a:lnTo>
                <a:close/>
                <a:moveTo>
                  <a:pt x="993" y="744"/>
                </a:moveTo>
                <a:lnTo>
                  <a:pt x="993" y="744"/>
                </a:lnTo>
                <a:lnTo>
                  <a:pt x="991" y="741"/>
                </a:lnTo>
                <a:lnTo>
                  <a:pt x="988" y="738"/>
                </a:lnTo>
                <a:lnTo>
                  <a:pt x="980" y="736"/>
                </a:lnTo>
                <a:lnTo>
                  <a:pt x="972" y="734"/>
                </a:lnTo>
                <a:lnTo>
                  <a:pt x="964" y="731"/>
                </a:lnTo>
                <a:lnTo>
                  <a:pt x="962" y="742"/>
                </a:lnTo>
                <a:lnTo>
                  <a:pt x="958" y="751"/>
                </a:lnTo>
                <a:lnTo>
                  <a:pt x="953" y="760"/>
                </a:lnTo>
                <a:lnTo>
                  <a:pt x="947" y="767"/>
                </a:lnTo>
                <a:lnTo>
                  <a:pt x="942" y="776"/>
                </a:lnTo>
                <a:lnTo>
                  <a:pt x="938" y="783"/>
                </a:lnTo>
                <a:lnTo>
                  <a:pt x="934" y="792"/>
                </a:lnTo>
                <a:lnTo>
                  <a:pt x="933" y="802"/>
                </a:lnTo>
                <a:lnTo>
                  <a:pt x="938" y="802"/>
                </a:lnTo>
                <a:lnTo>
                  <a:pt x="941" y="803"/>
                </a:lnTo>
                <a:lnTo>
                  <a:pt x="943" y="805"/>
                </a:lnTo>
                <a:lnTo>
                  <a:pt x="945" y="807"/>
                </a:lnTo>
                <a:lnTo>
                  <a:pt x="948" y="812"/>
                </a:lnTo>
                <a:lnTo>
                  <a:pt x="950" y="819"/>
                </a:lnTo>
                <a:lnTo>
                  <a:pt x="953" y="834"/>
                </a:lnTo>
                <a:lnTo>
                  <a:pt x="955" y="840"/>
                </a:lnTo>
                <a:lnTo>
                  <a:pt x="956" y="843"/>
                </a:lnTo>
                <a:lnTo>
                  <a:pt x="958" y="846"/>
                </a:lnTo>
                <a:lnTo>
                  <a:pt x="961" y="833"/>
                </a:lnTo>
                <a:lnTo>
                  <a:pt x="962" y="826"/>
                </a:lnTo>
                <a:lnTo>
                  <a:pt x="965" y="821"/>
                </a:lnTo>
                <a:lnTo>
                  <a:pt x="968" y="817"/>
                </a:lnTo>
                <a:lnTo>
                  <a:pt x="972" y="812"/>
                </a:lnTo>
                <a:lnTo>
                  <a:pt x="978" y="810"/>
                </a:lnTo>
                <a:lnTo>
                  <a:pt x="985" y="810"/>
                </a:lnTo>
                <a:lnTo>
                  <a:pt x="989" y="813"/>
                </a:lnTo>
                <a:lnTo>
                  <a:pt x="991" y="817"/>
                </a:lnTo>
                <a:lnTo>
                  <a:pt x="995" y="825"/>
                </a:lnTo>
                <a:lnTo>
                  <a:pt x="997" y="829"/>
                </a:lnTo>
                <a:lnTo>
                  <a:pt x="999" y="834"/>
                </a:lnTo>
                <a:lnTo>
                  <a:pt x="1002" y="837"/>
                </a:lnTo>
                <a:lnTo>
                  <a:pt x="1006" y="839"/>
                </a:lnTo>
                <a:lnTo>
                  <a:pt x="1011" y="835"/>
                </a:lnTo>
                <a:lnTo>
                  <a:pt x="1016" y="829"/>
                </a:lnTo>
                <a:lnTo>
                  <a:pt x="1019" y="823"/>
                </a:lnTo>
                <a:lnTo>
                  <a:pt x="1021" y="817"/>
                </a:lnTo>
                <a:lnTo>
                  <a:pt x="1023" y="810"/>
                </a:lnTo>
                <a:lnTo>
                  <a:pt x="1024" y="803"/>
                </a:lnTo>
                <a:lnTo>
                  <a:pt x="1024" y="788"/>
                </a:lnTo>
                <a:lnTo>
                  <a:pt x="1022" y="773"/>
                </a:lnTo>
                <a:lnTo>
                  <a:pt x="1018" y="757"/>
                </a:lnTo>
                <a:lnTo>
                  <a:pt x="1014" y="743"/>
                </a:lnTo>
                <a:lnTo>
                  <a:pt x="1008" y="729"/>
                </a:lnTo>
                <a:lnTo>
                  <a:pt x="1008" y="733"/>
                </a:lnTo>
                <a:lnTo>
                  <a:pt x="1007" y="735"/>
                </a:lnTo>
                <a:lnTo>
                  <a:pt x="1006" y="737"/>
                </a:lnTo>
                <a:lnTo>
                  <a:pt x="1004" y="740"/>
                </a:lnTo>
                <a:lnTo>
                  <a:pt x="999" y="742"/>
                </a:lnTo>
                <a:lnTo>
                  <a:pt x="993" y="744"/>
                </a:lnTo>
                <a:close/>
                <a:moveTo>
                  <a:pt x="1004" y="868"/>
                </a:moveTo>
                <a:lnTo>
                  <a:pt x="1004" y="868"/>
                </a:lnTo>
                <a:lnTo>
                  <a:pt x="1001" y="868"/>
                </a:lnTo>
                <a:lnTo>
                  <a:pt x="998" y="868"/>
                </a:lnTo>
                <a:lnTo>
                  <a:pt x="993" y="865"/>
                </a:lnTo>
                <a:lnTo>
                  <a:pt x="991" y="861"/>
                </a:lnTo>
                <a:lnTo>
                  <a:pt x="989" y="855"/>
                </a:lnTo>
                <a:lnTo>
                  <a:pt x="988" y="850"/>
                </a:lnTo>
                <a:lnTo>
                  <a:pt x="986" y="844"/>
                </a:lnTo>
                <a:lnTo>
                  <a:pt x="982" y="840"/>
                </a:lnTo>
                <a:lnTo>
                  <a:pt x="979" y="839"/>
                </a:lnTo>
                <a:lnTo>
                  <a:pt x="977" y="837"/>
                </a:lnTo>
                <a:lnTo>
                  <a:pt x="973" y="842"/>
                </a:lnTo>
                <a:lnTo>
                  <a:pt x="971" y="848"/>
                </a:lnTo>
                <a:lnTo>
                  <a:pt x="967" y="859"/>
                </a:lnTo>
                <a:lnTo>
                  <a:pt x="963" y="865"/>
                </a:lnTo>
                <a:lnTo>
                  <a:pt x="960" y="869"/>
                </a:lnTo>
                <a:lnTo>
                  <a:pt x="956" y="872"/>
                </a:lnTo>
                <a:lnTo>
                  <a:pt x="949" y="874"/>
                </a:lnTo>
                <a:lnTo>
                  <a:pt x="946" y="867"/>
                </a:lnTo>
                <a:lnTo>
                  <a:pt x="943" y="858"/>
                </a:lnTo>
                <a:lnTo>
                  <a:pt x="939" y="840"/>
                </a:lnTo>
                <a:lnTo>
                  <a:pt x="937" y="831"/>
                </a:lnTo>
                <a:lnTo>
                  <a:pt x="933" y="822"/>
                </a:lnTo>
                <a:lnTo>
                  <a:pt x="930" y="814"/>
                </a:lnTo>
                <a:lnTo>
                  <a:pt x="925" y="808"/>
                </a:lnTo>
                <a:lnTo>
                  <a:pt x="917" y="843"/>
                </a:lnTo>
                <a:lnTo>
                  <a:pt x="909" y="881"/>
                </a:lnTo>
                <a:lnTo>
                  <a:pt x="902" y="919"/>
                </a:lnTo>
                <a:lnTo>
                  <a:pt x="900" y="941"/>
                </a:lnTo>
                <a:lnTo>
                  <a:pt x="898" y="962"/>
                </a:lnTo>
                <a:lnTo>
                  <a:pt x="897" y="964"/>
                </a:lnTo>
                <a:lnTo>
                  <a:pt x="896" y="965"/>
                </a:lnTo>
                <a:lnTo>
                  <a:pt x="892" y="968"/>
                </a:lnTo>
                <a:lnTo>
                  <a:pt x="887" y="970"/>
                </a:lnTo>
                <a:lnTo>
                  <a:pt x="885" y="972"/>
                </a:lnTo>
                <a:lnTo>
                  <a:pt x="885" y="974"/>
                </a:lnTo>
                <a:lnTo>
                  <a:pt x="889" y="980"/>
                </a:lnTo>
                <a:lnTo>
                  <a:pt x="892" y="987"/>
                </a:lnTo>
                <a:lnTo>
                  <a:pt x="895" y="999"/>
                </a:lnTo>
                <a:lnTo>
                  <a:pt x="896" y="1010"/>
                </a:lnTo>
                <a:lnTo>
                  <a:pt x="896" y="1022"/>
                </a:lnTo>
                <a:lnTo>
                  <a:pt x="894" y="1046"/>
                </a:lnTo>
                <a:lnTo>
                  <a:pt x="892" y="1069"/>
                </a:lnTo>
                <a:lnTo>
                  <a:pt x="889" y="1120"/>
                </a:lnTo>
                <a:lnTo>
                  <a:pt x="889" y="1171"/>
                </a:lnTo>
                <a:lnTo>
                  <a:pt x="889" y="1223"/>
                </a:lnTo>
                <a:lnTo>
                  <a:pt x="891" y="1327"/>
                </a:lnTo>
                <a:lnTo>
                  <a:pt x="889" y="1378"/>
                </a:lnTo>
                <a:lnTo>
                  <a:pt x="887" y="1425"/>
                </a:lnTo>
                <a:lnTo>
                  <a:pt x="895" y="1403"/>
                </a:lnTo>
                <a:lnTo>
                  <a:pt x="902" y="1380"/>
                </a:lnTo>
                <a:lnTo>
                  <a:pt x="909" y="1356"/>
                </a:lnTo>
                <a:lnTo>
                  <a:pt x="914" y="1332"/>
                </a:lnTo>
                <a:lnTo>
                  <a:pt x="918" y="1306"/>
                </a:lnTo>
                <a:lnTo>
                  <a:pt x="923" y="1281"/>
                </a:lnTo>
                <a:lnTo>
                  <a:pt x="925" y="1256"/>
                </a:lnTo>
                <a:lnTo>
                  <a:pt x="927" y="1230"/>
                </a:lnTo>
                <a:lnTo>
                  <a:pt x="944" y="1202"/>
                </a:lnTo>
                <a:lnTo>
                  <a:pt x="960" y="1174"/>
                </a:lnTo>
                <a:lnTo>
                  <a:pt x="969" y="1160"/>
                </a:lnTo>
                <a:lnTo>
                  <a:pt x="977" y="1146"/>
                </a:lnTo>
                <a:lnTo>
                  <a:pt x="987" y="1132"/>
                </a:lnTo>
                <a:lnTo>
                  <a:pt x="990" y="1125"/>
                </a:lnTo>
                <a:lnTo>
                  <a:pt x="993" y="1117"/>
                </a:lnTo>
                <a:lnTo>
                  <a:pt x="995" y="1109"/>
                </a:lnTo>
                <a:lnTo>
                  <a:pt x="998" y="1099"/>
                </a:lnTo>
                <a:lnTo>
                  <a:pt x="999" y="1078"/>
                </a:lnTo>
                <a:lnTo>
                  <a:pt x="999" y="1054"/>
                </a:lnTo>
                <a:lnTo>
                  <a:pt x="999" y="1043"/>
                </a:lnTo>
                <a:lnTo>
                  <a:pt x="1000" y="1031"/>
                </a:lnTo>
                <a:lnTo>
                  <a:pt x="1011" y="930"/>
                </a:lnTo>
                <a:lnTo>
                  <a:pt x="1018" y="882"/>
                </a:lnTo>
                <a:lnTo>
                  <a:pt x="1026" y="835"/>
                </a:lnTo>
                <a:lnTo>
                  <a:pt x="1022" y="847"/>
                </a:lnTo>
                <a:lnTo>
                  <a:pt x="1018" y="857"/>
                </a:lnTo>
                <a:lnTo>
                  <a:pt x="1015" y="862"/>
                </a:lnTo>
                <a:lnTo>
                  <a:pt x="1013" y="865"/>
                </a:lnTo>
                <a:lnTo>
                  <a:pt x="1008" y="867"/>
                </a:lnTo>
                <a:lnTo>
                  <a:pt x="1004" y="868"/>
                </a:lnTo>
                <a:close/>
                <a:moveTo>
                  <a:pt x="783" y="908"/>
                </a:moveTo>
                <a:lnTo>
                  <a:pt x="783" y="908"/>
                </a:lnTo>
                <a:lnTo>
                  <a:pt x="788" y="909"/>
                </a:lnTo>
                <a:lnTo>
                  <a:pt x="790" y="910"/>
                </a:lnTo>
                <a:lnTo>
                  <a:pt x="792" y="912"/>
                </a:lnTo>
                <a:lnTo>
                  <a:pt x="796" y="912"/>
                </a:lnTo>
                <a:lnTo>
                  <a:pt x="800" y="909"/>
                </a:lnTo>
                <a:lnTo>
                  <a:pt x="802" y="904"/>
                </a:lnTo>
                <a:lnTo>
                  <a:pt x="807" y="897"/>
                </a:lnTo>
                <a:lnTo>
                  <a:pt x="810" y="895"/>
                </a:lnTo>
                <a:lnTo>
                  <a:pt x="814" y="893"/>
                </a:lnTo>
                <a:lnTo>
                  <a:pt x="819" y="892"/>
                </a:lnTo>
                <a:lnTo>
                  <a:pt x="825" y="894"/>
                </a:lnTo>
                <a:lnTo>
                  <a:pt x="826" y="897"/>
                </a:lnTo>
                <a:lnTo>
                  <a:pt x="827" y="900"/>
                </a:lnTo>
                <a:lnTo>
                  <a:pt x="828" y="903"/>
                </a:lnTo>
                <a:lnTo>
                  <a:pt x="832" y="905"/>
                </a:lnTo>
                <a:lnTo>
                  <a:pt x="827" y="888"/>
                </a:lnTo>
                <a:lnTo>
                  <a:pt x="822" y="873"/>
                </a:lnTo>
                <a:lnTo>
                  <a:pt x="816" y="859"/>
                </a:lnTo>
                <a:lnTo>
                  <a:pt x="806" y="848"/>
                </a:lnTo>
                <a:lnTo>
                  <a:pt x="802" y="865"/>
                </a:lnTo>
                <a:lnTo>
                  <a:pt x="795" y="880"/>
                </a:lnTo>
                <a:lnTo>
                  <a:pt x="789" y="894"/>
                </a:lnTo>
                <a:lnTo>
                  <a:pt x="783" y="908"/>
                </a:lnTo>
                <a:close/>
                <a:moveTo>
                  <a:pt x="1084" y="887"/>
                </a:moveTo>
                <a:lnTo>
                  <a:pt x="1084" y="887"/>
                </a:lnTo>
                <a:lnTo>
                  <a:pt x="1088" y="888"/>
                </a:lnTo>
                <a:lnTo>
                  <a:pt x="1092" y="888"/>
                </a:lnTo>
                <a:lnTo>
                  <a:pt x="1100" y="887"/>
                </a:lnTo>
                <a:lnTo>
                  <a:pt x="1109" y="885"/>
                </a:lnTo>
                <a:lnTo>
                  <a:pt x="1116" y="881"/>
                </a:lnTo>
                <a:lnTo>
                  <a:pt x="1112" y="864"/>
                </a:lnTo>
                <a:lnTo>
                  <a:pt x="1108" y="848"/>
                </a:lnTo>
                <a:lnTo>
                  <a:pt x="1106" y="853"/>
                </a:lnTo>
                <a:lnTo>
                  <a:pt x="1103" y="857"/>
                </a:lnTo>
                <a:lnTo>
                  <a:pt x="1095" y="867"/>
                </a:lnTo>
                <a:lnTo>
                  <a:pt x="1089" y="876"/>
                </a:lnTo>
                <a:lnTo>
                  <a:pt x="1086" y="881"/>
                </a:lnTo>
                <a:lnTo>
                  <a:pt x="1084" y="887"/>
                </a:lnTo>
                <a:close/>
                <a:moveTo>
                  <a:pt x="1077" y="899"/>
                </a:moveTo>
                <a:lnTo>
                  <a:pt x="1077" y="899"/>
                </a:lnTo>
                <a:lnTo>
                  <a:pt x="1066" y="917"/>
                </a:lnTo>
                <a:lnTo>
                  <a:pt x="1055" y="935"/>
                </a:lnTo>
                <a:lnTo>
                  <a:pt x="1050" y="944"/>
                </a:lnTo>
                <a:lnTo>
                  <a:pt x="1043" y="952"/>
                </a:lnTo>
                <a:lnTo>
                  <a:pt x="1034" y="958"/>
                </a:lnTo>
                <a:lnTo>
                  <a:pt x="1024" y="962"/>
                </a:lnTo>
                <a:lnTo>
                  <a:pt x="1024" y="983"/>
                </a:lnTo>
                <a:lnTo>
                  <a:pt x="1029" y="982"/>
                </a:lnTo>
                <a:lnTo>
                  <a:pt x="1031" y="983"/>
                </a:lnTo>
                <a:lnTo>
                  <a:pt x="1033" y="984"/>
                </a:lnTo>
                <a:lnTo>
                  <a:pt x="1034" y="986"/>
                </a:lnTo>
                <a:lnTo>
                  <a:pt x="1036" y="989"/>
                </a:lnTo>
                <a:lnTo>
                  <a:pt x="1038" y="990"/>
                </a:lnTo>
                <a:lnTo>
                  <a:pt x="1041" y="991"/>
                </a:lnTo>
                <a:lnTo>
                  <a:pt x="1045" y="989"/>
                </a:lnTo>
                <a:lnTo>
                  <a:pt x="1047" y="986"/>
                </a:lnTo>
                <a:lnTo>
                  <a:pt x="1051" y="980"/>
                </a:lnTo>
                <a:lnTo>
                  <a:pt x="1053" y="977"/>
                </a:lnTo>
                <a:lnTo>
                  <a:pt x="1056" y="975"/>
                </a:lnTo>
                <a:lnTo>
                  <a:pt x="1060" y="973"/>
                </a:lnTo>
                <a:lnTo>
                  <a:pt x="1064" y="972"/>
                </a:lnTo>
                <a:lnTo>
                  <a:pt x="1068" y="975"/>
                </a:lnTo>
                <a:lnTo>
                  <a:pt x="1070" y="979"/>
                </a:lnTo>
                <a:lnTo>
                  <a:pt x="1076" y="987"/>
                </a:lnTo>
                <a:lnTo>
                  <a:pt x="1081" y="996"/>
                </a:lnTo>
                <a:lnTo>
                  <a:pt x="1083" y="1000"/>
                </a:lnTo>
                <a:lnTo>
                  <a:pt x="1086" y="1003"/>
                </a:lnTo>
                <a:lnTo>
                  <a:pt x="1091" y="1000"/>
                </a:lnTo>
                <a:lnTo>
                  <a:pt x="1093" y="995"/>
                </a:lnTo>
                <a:lnTo>
                  <a:pt x="1095" y="986"/>
                </a:lnTo>
                <a:lnTo>
                  <a:pt x="1097" y="983"/>
                </a:lnTo>
                <a:lnTo>
                  <a:pt x="1098" y="978"/>
                </a:lnTo>
                <a:lnTo>
                  <a:pt x="1101" y="976"/>
                </a:lnTo>
                <a:lnTo>
                  <a:pt x="1106" y="974"/>
                </a:lnTo>
                <a:lnTo>
                  <a:pt x="1111" y="974"/>
                </a:lnTo>
                <a:lnTo>
                  <a:pt x="1114" y="975"/>
                </a:lnTo>
                <a:lnTo>
                  <a:pt x="1117" y="977"/>
                </a:lnTo>
                <a:lnTo>
                  <a:pt x="1121" y="980"/>
                </a:lnTo>
                <a:lnTo>
                  <a:pt x="1127" y="987"/>
                </a:lnTo>
                <a:lnTo>
                  <a:pt x="1131" y="989"/>
                </a:lnTo>
                <a:lnTo>
                  <a:pt x="1137" y="991"/>
                </a:lnTo>
                <a:lnTo>
                  <a:pt x="1134" y="969"/>
                </a:lnTo>
                <a:lnTo>
                  <a:pt x="1129" y="944"/>
                </a:lnTo>
                <a:lnTo>
                  <a:pt x="1124" y="919"/>
                </a:lnTo>
                <a:lnTo>
                  <a:pt x="1120" y="908"/>
                </a:lnTo>
                <a:lnTo>
                  <a:pt x="1116" y="897"/>
                </a:lnTo>
                <a:lnTo>
                  <a:pt x="1107" y="900"/>
                </a:lnTo>
                <a:lnTo>
                  <a:pt x="1096" y="903"/>
                </a:lnTo>
                <a:lnTo>
                  <a:pt x="1091" y="903"/>
                </a:lnTo>
                <a:lnTo>
                  <a:pt x="1085" y="903"/>
                </a:lnTo>
                <a:lnTo>
                  <a:pt x="1080" y="902"/>
                </a:lnTo>
                <a:lnTo>
                  <a:pt x="1077" y="899"/>
                </a:lnTo>
                <a:close/>
                <a:moveTo>
                  <a:pt x="840" y="934"/>
                </a:moveTo>
                <a:lnTo>
                  <a:pt x="840" y="934"/>
                </a:lnTo>
                <a:lnTo>
                  <a:pt x="835" y="933"/>
                </a:lnTo>
                <a:lnTo>
                  <a:pt x="832" y="931"/>
                </a:lnTo>
                <a:lnTo>
                  <a:pt x="828" y="929"/>
                </a:lnTo>
                <a:lnTo>
                  <a:pt x="826" y="926"/>
                </a:lnTo>
                <a:lnTo>
                  <a:pt x="822" y="918"/>
                </a:lnTo>
                <a:lnTo>
                  <a:pt x="819" y="916"/>
                </a:lnTo>
                <a:lnTo>
                  <a:pt x="814" y="914"/>
                </a:lnTo>
                <a:lnTo>
                  <a:pt x="813" y="920"/>
                </a:lnTo>
                <a:lnTo>
                  <a:pt x="809" y="925"/>
                </a:lnTo>
                <a:lnTo>
                  <a:pt x="805" y="928"/>
                </a:lnTo>
                <a:lnTo>
                  <a:pt x="800" y="929"/>
                </a:lnTo>
                <a:lnTo>
                  <a:pt x="794" y="929"/>
                </a:lnTo>
                <a:lnTo>
                  <a:pt x="789" y="928"/>
                </a:lnTo>
                <a:lnTo>
                  <a:pt x="783" y="925"/>
                </a:lnTo>
                <a:lnTo>
                  <a:pt x="779" y="920"/>
                </a:lnTo>
                <a:lnTo>
                  <a:pt x="776" y="930"/>
                </a:lnTo>
                <a:lnTo>
                  <a:pt x="773" y="941"/>
                </a:lnTo>
                <a:lnTo>
                  <a:pt x="764" y="960"/>
                </a:lnTo>
                <a:lnTo>
                  <a:pt x="760" y="970"/>
                </a:lnTo>
                <a:lnTo>
                  <a:pt x="756" y="979"/>
                </a:lnTo>
                <a:lnTo>
                  <a:pt x="753" y="989"/>
                </a:lnTo>
                <a:lnTo>
                  <a:pt x="752" y="1000"/>
                </a:lnTo>
                <a:lnTo>
                  <a:pt x="762" y="999"/>
                </a:lnTo>
                <a:lnTo>
                  <a:pt x="773" y="1000"/>
                </a:lnTo>
                <a:lnTo>
                  <a:pt x="778" y="1008"/>
                </a:lnTo>
                <a:lnTo>
                  <a:pt x="780" y="1013"/>
                </a:lnTo>
                <a:lnTo>
                  <a:pt x="783" y="1016"/>
                </a:lnTo>
                <a:lnTo>
                  <a:pt x="790" y="1011"/>
                </a:lnTo>
                <a:lnTo>
                  <a:pt x="797" y="1009"/>
                </a:lnTo>
                <a:lnTo>
                  <a:pt x="804" y="1009"/>
                </a:lnTo>
                <a:lnTo>
                  <a:pt x="809" y="1011"/>
                </a:lnTo>
                <a:lnTo>
                  <a:pt x="814" y="1016"/>
                </a:lnTo>
                <a:lnTo>
                  <a:pt x="820" y="1020"/>
                </a:lnTo>
                <a:lnTo>
                  <a:pt x="824" y="1026"/>
                </a:lnTo>
                <a:lnTo>
                  <a:pt x="827" y="1033"/>
                </a:lnTo>
                <a:lnTo>
                  <a:pt x="828" y="1026"/>
                </a:lnTo>
                <a:lnTo>
                  <a:pt x="832" y="1020"/>
                </a:lnTo>
                <a:lnTo>
                  <a:pt x="836" y="1016"/>
                </a:lnTo>
                <a:lnTo>
                  <a:pt x="841" y="1011"/>
                </a:lnTo>
                <a:lnTo>
                  <a:pt x="848" y="1010"/>
                </a:lnTo>
                <a:lnTo>
                  <a:pt x="854" y="1010"/>
                </a:lnTo>
                <a:lnTo>
                  <a:pt x="861" y="1013"/>
                </a:lnTo>
                <a:lnTo>
                  <a:pt x="864" y="1015"/>
                </a:lnTo>
                <a:lnTo>
                  <a:pt x="867" y="1018"/>
                </a:lnTo>
                <a:lnTo>
                  <a:pt x="865" y="1011"/>
                </a:lnTo>
                <a:lnTo>
                  <a:pt x="865" y="1006"/>
                </a:lnTo>
                <a:lnTo>
                  <a:pt x="866" y="1001"/>
                </a:lnTo>
                <a:lnTo>
                  <a:pt x="868" y="995"/>
                </a:lnTo>
                <a:lnTo>
                  <a:pt x="871" y="987"/>
                </a:lnTo>
                <a:lnTo>
                  <a:pt x="872" y="983"/>
                </a:lnTo>
                <a:lnTo>
                  <a:pt x="873" y="978"/>
                </a:lnTo>
                <a:lnTo>
                  <a:pt x="871" y="972"/>
                </a:lnTo>
                <a:lnTo>
                  <a:pt x="869" y="965"/>
                </a:lnTo>
                <a:lnTo>
                  <a:pt x="862" y="953"/>
                </a:lnTo>
                <a:lnTo>
                  <a:pt x="857" y="946"/>
                </a:lnTo>
                <a:lnTo>
                  <a:pt x="853" y="940"/>
                </a:lnTo>
                <a:lnTo>
                  <a:pt x="851" y="933"/>
                </a:lnTo>
                <a:lnTo>
                  <a:pt x="850" y="927"/>
                </a:lnTo>
                <a:lnTo>
                  <a:pt x="847" y="932"/>
                </a:lnTo>
                <a:lnTo>
                  <a:pt x="843" y="934"/>
                </a:lnTo>
                <a:lnTo>
                  <a:pt x="840" y="934"/>
                </a:lnTo>
                <a:close/>
                <a:moveTo>
                  <a:pt x="1016" y="1064"/>
                </a:moveTo>
                <a:lnTo>
                  <a:pt x="1016" y="1064"/>
                </a:lnTo>
                <a:lnTo>
                  <a:pt x="1022" y="1052"/>
                </a:lnTo>
                <a:lnTo>
                  <a:pt x="1026" y="1046"/>
                </a:lnTo>
                <a:lnTo>
                  <a:pt x="1031" y="1040"/>
                </a:lnTo>
                <a:lnTo>
                  <a:pt x="1036" y="1037"/>
                </a:lnTo>
                <a:lnTo>
                  <a:pt x="1038" y="1035"/>
                </a:lnTo>
                <a:lnTo>
                  <a:pt x="1041" y="1035"/>
                </a:lnTo>
                <a:lnTo>
                  <a:pt x="1045" y="1035"/>
                </a:lnTo>
                <a:lnTo>
                  <a:pt x="1048" y="1036"/>
                </a:lnTo>
                <a:lnTo>
                  <a:pt x="1050" y="1038"/>
                </a:lnTo>
                <a:lnTo>
                  <a:pt x="1053" y="1040"/>
                </a:lnTo>
                <a:lnTo>
                  <a:pt x="1052" y="1067"/>
                </a:lnTo>
                <a:lnTo>
                  <a:pt x="1052" y="1094"/>
                </a:lnTo>
                <a:lnTo>
                  <a:pt x="1053" y="1120"/>
                </a:lnTo>
                <a:lnTo>
                  <a:pt x="1054" y="1146"/>
                </a:lnTo>
                <a:lnTo>
                  <a:pt x="1058" y="1174"/>
                </a:lnTo>
                <a:lnTo>
                  <a:pt x="1062" y="1200"/>
                </a:lnTo>
                <a:lnTo>
                  <a:pt x="1066" y="1227"/>
                </a:lnTo>
                <a:lnTo>
                  <a:pt x="1073" y="1252"/>
                </a:lnTo>
                <a:lnTo>
                  <a:pt x="1060" y="1289"/>
                </a:lnTo>
                <a:lnTo>
                  <a:pt x="1050" y="1325"/>
                </a:lnTo>
                <a:lnTo>
                  <a:pt x="1043" y="1361"/>
                </a:lnTo>
                <a:lnTo>
                  <a:pt x="1035" y="1396"/>
                </a:lnTo>
                <a:lnTo>
                  <a:pt x="1022" y="1467"/>
                </a:lnTo>
                <a:lnTo>
                  <a:pt x="1015" y="1502"/>
                </a:lnTo>
                <a:lnTo>
                  <a:pt x="1006" y="1537"/>
                </a:lnTo>
                <a:lnTo>
                  <a:pt x="1013" y="1537"/>
                </a:lnTo>
                <a:lnTo>
                  <a:pt x="1019" y="1536"/>
                </a:lnTo>
                <a:lnTo>
                  <a:pt x="1033" y="1532"/>
                </a:lnTo>
                <a:lnTo>
                  <a:pt x="1046" y="1525"/>
                </a:lnTo>
                <a:lnTo>
                  <a:pt x="1053" y="1522"/>
                </a:lnTo>
                <a:lnTo>
                  <a:pt x="1060" y="1521"/>
                </a:lnTo>
                <a:lnTo>
                  <a:pt x="1070" y="1461"/>
                </a:lnTo>
                <a:lnTo>
                  <a:pt x="1080" y="1399"/>
                </a:lnTo>
                <a:lnTo>
                  <a:pt x="1099" y="1271"/>
                </a:lnTo>
                <a:lnTo>
                  <a:pt x="1117" y="1141"/>
                </a:lnTo>
                <a:lnTo>
                  <a:pt x="1137" y="1011"/>
                </a:lnTo>
                <a:lnTo>
                  <a:pt x="1132" y="1011"/>
                </a:lnTo>
                <a:lnTo>
                  <a:pt x="1128" y="1010"/>
                </a:lnTo>
                <a:lnTo>
                  <a:pt x="1125" y="1008"/>
                </a:lnTo>
                <a:lnTo>
                  <a:pt x="1121" y="1005"/>
                </a:lnTo>
                <a:lnTo>
                  <a:pt x="1114" y="999"/>
                </a:lnTo>
                <a:lnTo>
                  <a:pt x="1108" y="991"/>
                </a:lnTo>
                <a:lnTo>
                  <a:pt x="1108" y="998"/>
                </a:lnTo>
                <a:lnTo>
                  <a:pt x="1108" y="1003"/>
                </a:lnTo>
                <a:lnTo>
                  <a:pt x="1106" y="1007"/>
                </a:lnTo>
                <a:lnTo>
                  <a:pt x="1104" y="1011"/>
                </a:lnTo>
                <a:lnTo>
                  <a:pt x="1100" y="1014"/>
                </a:lnTo>
                <a:lnTo>
                  <a:pt x="1096" y="1016"/>
                </a:lnTo>
                <a:lnTo>
                  <a:pt x="1092" y="1017"/>
                </a:lnTo>
                <a:lnTo>
                  <a:pt x="1088" y="1017"/>
                </a:lnTo>
                <a:lnTo>
                  <a:pt x="1083" y="1017"/>
                </a:lnTo>
                <a:lnTo>
                  <a:pt x="1079" y="1015"/>
                </a:lnTo>
                <a:lnTo>
                  <a:pt x="1075" y="1013"/>
                </a:lnTo>
                <a:lnTo>
                  <a:pt x="1071" y="1009"/>
                </a:lnTo>
                <a:lnTo>
                  <a:pt x="1068" y="1006"/>
                </a:lnTo>
                <a:lnTo>
                  <a:pt x="1067" y="1002"/>
                </a:lnTo>
                <a:lnTo>
                  <a:pt x="1066" y="996"/>
                </a:lnTo>
                <a:lnTo>
                  <a:pt x="1066" y="991"/>
                </a:lnTo>
                <a:lnTo>
                  <a:pt x="1061" y="996"/>
                </a:lnTo>
                <a:lnTo>
                  <a:pt x="1054" y="1001"/>
                </a:lnTo>
                <a:lnTo>
                  <a:pt x="1048" y="1004"/>
                </a:lnTo>
                <a:lnTo>
                  <a:pt x="1041" y="1005"/>
                </a:lnTo>
                <a:lnTo>
                  <a:pt x="1037" y="1005"/>
                </a:lnTo>
                <a:lnTo>
                  <a:pt x="1035" y="1005"/>
                </a:lnTo>
                <a:lnTo>
                  <a:pt x="1030" y="1002"/>
                </a:lnTo>
                <a:lnTo>
                  <a:pt x="1025" y="999"/>
                </a:lnTo>
                <a:lnTo>
                  <a:pt x="1020" y="998"/>
                </a:lnTo>
                <a:lnTo>
                  <a:pt x="1021" y="1006"/>
                </a:lnTo>
                <a:lnTo>
                  <a:pt x="1020" y="1015"/>
                </a:lnTo>
                <a:lnTo>
                  <a:pt x="1019" y="1033"/>
                </a:lnTo>
                <a:lnTo>
                  <a:pt x="1017" y="1050"/>
                </a:lnTo>
                <a:lnTo>
                  <a:pt x="1016" y="1058"/>
                </a:lnTo>
                <a:lnTo>
                  <a:pt x="1016" y="1064"/>
                </a:lnTo>
                <a:close/>
                <a:moveTo>
                  <a:pt x="589" y="1038"/>
                </a:moveTo>
                <a:lnTo>
                  <a:pt x="589" y="1038"/>
                </a:lnTo>
                <a:lnTo>
                  <a:pt x="595" y="1037"/>
                </a:lnTo>
                <a:lnTo>
                  <a:pt x="600" y="1035"/>
                </a:lnTo>
                <a:lnTo>
                  <a:pt x="606" y="1033"/>
                </a:lnTo>
                <a:lnTo>
                  <a:pt x="609" y="1029"/>
                </a:lnTo>
                <a:lnTo>
                  <a:pt x="607" y="1028"/>
                </a:lnTo>
                <a:lnTo>
                  <a:pt x="606" y="1026"/>
                </a:lnTo>
                <a:lnTo>
                  <a:pt x="606" y="1021"/>
                </a:lnTo>
                <a:lnTo>
                  <a:pt x="605" y="1017"/>
                </a:lnTo>
                <a:lnTo>
                  <a:pt x="605" y="1015"/>
                </a:lnTo>
                <a:lnTo>
                  <a:pt x="602" y="1014"/>
                </a:lnTo>
                <a:lnTo>
                  <a:pt x="594" y="1025"/>
                </a:lnTo>
                <a:lnTo>
                  <a:pt x="591" y="1031"/>
                </a:lnTo>
                <a:lnTo>
                  <a:pt x="589" y="1038"/>
                </a:lnTo>
                <a:close/>
                <a:moveTo>
                  <a:pt x="763" y="1020"/>
                </a:moveTo>
                <a:lnTo>
                  <a:pt x="763" y="1020"/>
                </a:lnTo>
                <a:lnTo>
                  <a:pt x="762" y="1022"/>
                </a:lnTo>
                <a:lnTo>
                  <a:pt x="760" y="1022"/>
                </a:lnTo>
                <a:lnTo>
                  <a:pt x="758" y="1023"/>
                </a:lnTo>
                <a:lnTo>
                  <a:pt x="757" y="1024"/>
                </a:lnTo>
                <a:lnTo>
                  <a:pt x="755" y="1049"/>
                </a:lnTo>
                <a:lnTo>
                  <a:pt x="753" y="1078"/>
                </a:lnTo>
                <a:lnTo>
                  <a:pt x="753" y="1109"/>
                </a:lnTo>
                <a:lnTo>
                  <a:pt x="755" y="1143"/>
                </a:lnTo>
                <a:lnTo>
                  <a:pt x="757" y="1214"/>
                </a:lnTo>
                <a:lnTo>
                  <a:pt x="759" y="1286"/>
                </a:lnTo>
                <a:lnTo>
                  <a:pt x="758" y="1343"/>
                </a:lnTo>
                <a:lnTo>
                  <a:pt x="756" y="1399"/>
                </a:lnTo>
                <a:lnTo>
                  <a:pt x="755" y="1453"/>
                </a:lnTo>
                <a:lnTo>
                  <a:pt x="755" y="1479"/>
                </a:lnTo>
                <a:lnTo>
                  <a:pt x="755" y="1504"/>
                </a:lnTo>
                <a:lnTo>
                  <a:pt x="764" y="1501"/>
                </a:lnTo>
                <a:lnTo>
                  <a:pt x="774" y="1499"/>
                </a:lnTo>
                <a:lnTo>
                  <a:pt x="783" y="1497"/>
                </a:lnTo>
                <a:lnTo>
                  <a:pt x="792" y="1497"/>
                </a:lnTo>
                <a:lnTo>
                  <a:pt x="802" y="1497"/>
                </a:lnTo>
                <a:lnTo>
                  <a:pt x="810" y="1498"/>
                </a:lnTo>
                <a:lnTo>
                  <a:pt x="818" y="1499"/>
                </a:lnTo>
                <a:lnTo>
                  <a:pt x="825" y="1501"/>
                </a:lnTo>
                <a:lnTo>
                  <a:pt x="833" y="1504"/>
                </a:lnTo>
                <a:lnTo>
                  <a:pt x="839" y="1507"/>
                </a:lnTo>
                <a:lnTo>
                  <a:pt x="844" y="1512"/>
                </a:lnTo>
                <a:lnTo>
                  <a:pt x="849" y="1517"/>
                </a:lnTo>
                <a:lnTo>
                  <a:pt x="852" y="1522"/>
                </a:lnTo>
                <a:lnTo>
                  <a:pt x="855" y="1528"/>
                </a:lnTo>
                <a:lnTo>
                  <a:pt x="856" y="1534"/>
                </a:lnTo>
                <a:lnTo>
                  <a:pt x="856" y="1541"/>
                </a:lnTo>
                <a:lnTo>
                  <a:pt x="871" y="1504"/>
                </a:lnTo>
                <a:lnTo>
                  <a:pt x="878" y="1485"/>
                </a:lnTo>
                <a:lnTo>
                  <a:pt x="880" y="1475"/>
                </a:lnTo>
                <a:lnTo>
                  <a:pt x="881" y="1464"/>
                </a:lnTo>
                <a:lnTo>
                  <a:pt x="882" y="1455"/>
                </a:lnTo>
                <a:lnTo>
                  <a:pt x="881" y="1445"/>
                </a:lnTo>
                <a:lnTo>
                  <a:pt x="878" y="1426"/>
                </a:lnTo>
                <a:lnTo>
                  <a:pt x="874" y="1407"/>
                </a:lnTo>
                <a:lnTo>
                  <a:pt x="873" y="1397"/>
                </a:lnTo>
                <a:lnTo>
                  <a:pt x="873" y="1387"/>
                </a:lnTo>
                <a:lnTo>
                  <a:pt x="873" y="1382"/>
                </a:lnTo>
                <a:lnTo>
                  <a:pt x="874" y="1378"/>
                </a:lnTo>
                <a:lnTo>
                  <a:pt x="877" y="1367"/>
                </a:lnTo>
                <a:lnTo>
                  <a:pt x="879" y="1348"/>
                </a:lnTo>
                <a:lnTo>
                  <a:pt x="879" y="1327"/>
                </a:lnTo>
                <a:lnTo>
                  <a:pt x="879" y="1286"/>
                </a:lnTo>
                <a:lnTo>
                  <a:pt x="878" y="1243"/>
                </a:lnTo>
                <a:lnTo>
                  <a:pt x="876" y="1200"/>
                </a:lnTo>
                <a:lnTo>
                  <a:pt x="874" y="1158"/>
                </a:lnTo>
                <a:lnTo>
                  <a:pt x="873" y="1116"/>
                </a:lnTo>
                <a:lnTo>
                  <a:pt x="874" y="1077"/>
                </a:lnTo>
                <a:lnTo>
                  <a:pt x="876" y="1058"/>
                </a:lnTo>
                <a:lnTo>
                  <a:pt x="877" y="1038"/>
                </a:lnTo>
                <a:lnTo>
                  <a:pt x="869" y="1037"/>
                </a:lnTo>
                <a:lnTo>
                  <a:pt x="862" y="1034"/>
                </a:lnTo>
                <a:lnTo>
                  <a:pt x="855" y="1031"/>
                </a:lnTo>
                <a:lnTo>
                  <a:pt x="850" y="1026"/>
                </a:lnTo>
                <a:lnTo>
                  <a:pt x="849" y="1032"/>
                </a:lnTo>
                <a:lnTo>
                  <a:pt x="848" y="1037"/>
                </a:lnTo>
                <a:lnTo>
                  <a:pt x="846" y="1041"/>
                </a:lnTo>
                <a:lnTo>
                  <a:pt x="842" y="1045"/>
                </a:lnTo>
                <a:lnTo>
                  <a:pt x="839" y="1047"/>
                </a:lnTo>
                <a:lnTo>
                  <a:pt x="836" y="1049"/>
                </a:lnTo>
                <a:lnTo>
                  <a:pt x="832" y="1050"/>
                </a:lnTo>
                <a:lnTo>
                  <a:pt x="828" y="1050"/>
                </a:lnTo>
                <a:lnTo>
                  <a:pt x="824" y="1049"/>
                </a:lnTo>
                <a:lnTo>
                  <a:pt x="820" y="1048"/>
                </a:lnTo>
                <a:lnTo>
                  <a:pt x="817" y="1046"/>
                </a:lnTo>
                <a:lnTo>
                  <a:pt x="813" y="1044"/>
                </a:lnTo>
                <a:lnTo>
                  <a:pt x="810" y="1040"/>
                </a:lnTo>
                <a:lnTo>
                  <a:pt x="807" y="1036"/>
                </a:lnTo>
                <a:lnTo>
                  <a:pt x="806" y="1032"/>
                </a:lnTo>
                <a:lnTo>
                  <a:pt x="805" y="1026"/>
                </a:lnTo>
                <a:lnTo>
                  <a:pt x="798" y="1031"/>
                </a:lnTo>
                <a:lnTo>
                  <a:pt x="793" y="1035"/>
                </a:lnTo>
                <a:lnTo>
                  <a:pt x="790" y="1037"/>
                </a:lnTo>
                <a:lnTo>
                  <a:pt x="787" y="1038"/>
                </a:lnTo>
                <a:lnTo>
                  <a:pt x="783" y="1039"/>
                </a:lnTo>
                <a:lnTo>
                  <a:pt x="779" y="1038"/>
                </a:lnTo>
                <a:lnTo>
                  <a:pt x="777" y="1037"/>
                </a:lnTo>
                <a:lnTo>
                  <a:pt x="775" y="1034"/>
                </a:lnTo>
                <a:lnTo>
                  <a:pt x="772" y="1029"/>
                </a:lnTo>
                <a:lnTo>
                  <a:pt x="771" y="1025"/>
                </a:lnTo>
                <a:lnTo>
                  <a:pt x="768" y="1023"/>
                </a:lnTo>
                <a:lnTo>
                  <a:pt x="766" y="1021"/>
                </a:lnTo>
                <a:lnTo>
                  <a:pt x="763" y="1020"/>
                </a:lnTo>
                <a:close/>
                <a:moveTo>
                  <a:pt x="593" y="1053"/>
                </a:moveTo>
                <a:lnTo>
                  <a:pt x="593" y="1053"/>
                </a:lnTo>
                <a:lnTo>
                  <a:pt x="594" y="1055"/>
                </a:lnTo>
                <a:lnTo>
                  <a:pt x="595" y="1058"/>
                </a:lnTo>
                <a:lnTo>
                  <a:pt x="597" y="1064"/>
                </a:lnTo>
                <a:lnTo>
                  <a:pt x="599" y="1068"/>
                </a:lnTo>
                <a:lnTo>
                  <a:pt x="600" y="1070"/>
                </a:lnTo>
                <a:lnTo>
                  <a:pt x="602" y="1073"/>
                </a:lnTo>
                <a:lnTo>
                  <a:pt x="606" y="1069"/>
                </a:lnTo>
                <a:lnTo>
                  <a:pt x="608" y="1068"/>
                </a:lnTo>
                <a:lnTo>
                  <a:pt x="615" y="1066"/>
                </a:lnTo>
                <a:lnTo>
                  <a:pt x="615" y="1061"/>
                </a:lnTo>
                <a:lnTo>
                  <a:pt x="616" y="1056"/>
                </a:lnTo>
                <a:lnTo>
                  <a:pt x="617" y="1052"/>
                </a:lnTo>
                <a:lnTo>
                  <a:pt x="617" y="1047"/>
                </a:lnTo>
                <a:lnTo>
                  <a:pt x="612" y="1046"/>
                </a:lnTo>
                <a:lnTo>
                  <a:pt x="605" y="1047"/>
                </a:lnTo>
                <a:lnTo>
                  <a:pt x="597" y="1050"/>
                </a:lnTo>
                <a:lnTo>
                  <a:pt x="593" y="1053"/>
                </a:lnTo>
                <a:close/>
                <a:moveTo>
                  <a:pt x="520" y="1117"/>
                </a:moveTo>
                <a:lnTo>
                  <a:pt x="520" y="1117"/>
                </a:lnTo>
                <a:lnTo>
                  <a:pt x="530" y="1136"/>
                </a:lnTo>
                <a:lnTo>
                  <a:pt x="533" y="1144"/>
                </a:lnTo>
                <a:lnTo>
                  <a:pt x="536" y="1153"/>
                </a:lnTo>
                <a:lnTo>
                  <a:pt x="548" y="1190"/>
                </a:lnTo>
                <a:lnTo>
                  <a:pt x="560" y="1226"/>
                </a:lnTo>
                <a:lnTo>
                  <a:pt x="573" y="1261"/>
                </a:lnTo>
                <a:lnTo>
                  <a:pt x="586" y="1295"/>
                </a:lnTo>
                <a:lnTo>
                  <a:pt x="614" y="1363"/>
                </a:lnTo>
                <a:lnTo>
                  <a:pt x="642" y="1431"/>
                </a:lnTo>
                <a:lnTo>
                  <a:pt x="644" y="1398"/>
                </a:lnTo>
                <a:lnTo>
                  <a:pt x="645" y="1362"/>
                </a:lnTo>
                <a:lnTo>
                  <a:pt x="646" y="1324"/>
                </a:lnTo>
                <a:lnTo>
                  <a:pt x="649" y="1288"/>
                </a:lnTo>
                <a:lnTo>
                  <a:pt x="643" y="1283"/>
                </a:lnTo>
                <a:lnTo>
                  <a:pt x="641" y="1281"/>
                </a:lnTo>
                <a:lnTo>
                  <a:pt x="640" y="1278"/>
                </a:lnTo>
                <a:lnTo>
                  <a:pt x="623" y="1219"/>
                </a:lnTo>
                <a:lnTo>
                  <a:pt x="608" y="1160"/>
                </a:lnTo>
                <a:lnTo>
                  <a:pt x="592" y="1104"/>
                </a:lnTo>
                <a:lnTo>
                  <a:pt x="583" y="1075"/>
                </a:lnTo>
                <a:lnTo>
                  <a:pt x="574" y="1047"/>
                </a:lnTo>
                <a:lnTo>
                  <a:pt x="546" y="1082"/>
                </a:lnTo>
                <a:lnTo>
                  <a:pt x="533" y="1099"/>
                </a:lnTo>
                <a:lnTo>
                  <a:pt x="520" y="1117"/>
                </a:lnTo>
                <a:close/>
                <a:moveTo>
                  <a:pt x="1010" y="1106"/>
                </a:moveTo>
                <a:lnTo>
                  <a:pt x="1010" y="1106"/>
                </a:lnTo>
                <a:lnTo>
                  <a:pt x="1013" y="1113"/>
                </a:lnTo>
                <a:lnTo>
                  <a:pt x="1015" y="1120"/>
                </a:lnTo>
                <a:lnTo>
                  <a:pt x="1017" y="1123"/>
                </a:lnTo>
                <a:lnTo>
                  <a:pt x="1020" y="1125"/>
                </a:lnTo>
                <a:lnTo>
                  <a:pt x="1023" y="1127"/>
                </a:lnTo>
                <a:lnTo>
                  <a:pt x="1026" y="1128"/>
                </a:lnTo>
                <a:lnTo>
                  <a:pt x="1026" y="1126"/>
                </a:lnTo>
                <a:lnTo>
                  <a:pt x="1026" y="1125"/>
                </a:lnTo>
                <a:lnTo>
                  <a:pt x="1030" y="1124"/>
                </a:lnTo>
                <a:lnTo>
                  <a:pt x="1033" y="1123"/>
                </a:lnTo>
                <a:lnTo>
                  <a:pt x="1034" y="1123"/>
                </a:lnTo>
                <a:lnTo>
                  <a:pt x="1035" y="1122"/>
                </a:lnTo>
                <a:lnTo>
                  <a:pt x="1033" y="1095"/>
                </a:lnTo>
                <a:lnTo>
                  <a:pt x="1031" y="1082"/>
                </a:lnTo>
                <a:lnTo>
                  <a:pt x="1029" y="1074"/>
                </a:lnTo>
                <a:lnTo>
                  <a:pt x="1020" y="1090"/>
                </a:lnTo>
                <a:lnTo>
                  <a:pt x="1010" y="1106"/>
                </a:lnTo>
                <a:close/>
                <a:moveTo>
                  <a:pt x="605" y="1084"/>
                </a:moveTo>
                <a:lnTo>
                  <a:pt x="605" y="1084"/>
                </a:lnTo>
                <a:lnTo>
                  <a:pt x="606" y="1092"/>
                </a:lnTo>
                <a:lnTo>
                  <a:pt x="607" y="1098"/>
                </a:lnTo>
                <a:lnTo>
                  <a:pt x="611" y="1109"/>
                </a:lnTo>
                <a:lnTo>
                  <a:pt x="616" y="1108"/>
                </a:lnTo>
                <a:lnTo>
                  <a:pt x="621" y="1106"/>
                </a:lnTo>
                <a:lnTo>
                  <a:pt x="624" y="1101"/>
                </a:lnTo>
                <a:lnTo>
                  <a:pt x="626" y="1097"/>
                </a:lnTo>
                <a:lnTo>
                  <a:pt x="627" y="1092"/>
                </a:lnTo>
                <a:lnTo>
                  <a:pt x="627" y="1086"/>
                </a:lnTo>
                <a:lnTo>
                  <a:pt x="625" y="1081"/>
                </a:lnTo>
                <a:lnTo>
                  <a:pt x="622" y="1076"/>
                </a:lnTo>
                <a:lnTo>
                  <a:pt x="619" y="1079"/>
                </a:lnTo>
                <a:lnTo>
                  <a:pt x="614" y="1082"/>
                </a:lnTo>
                <a:lnTo>
                  <a:pt x="610" y="1083"/>
                </a:lnTo>
                <a:lnTo>
                  <a:pt x="605" y="1084"/>
                </a:lnTo>
                <a:close/>
                <a:moveTo>
                  <a:pt x="615" y="1122"/>
                </a:moveTo>
                <a:lnTo>
                  <a:pt x="615" y="1122"/>
                </a:lnTo>
                <a:lnTo>
                  <a:pt x="615" y="1128"/>
                </a:lnTo>
                <a:lnTo>
                  <a:pt x="616" y="1135"/>
                </a:lnTo>
                <a:lnTo>
                  <a:pt x="619" y="1139"/>
                </a:lnTo>
                <a:lnTo>
                  <a:pt x="620" y="1141"/>
                </a:lnTo>
                <a:lnTo>
                  <a:pt x="622" y="1142"/>
                </a:lnTo>
                <a:lnTo>
                  <a:pt x="630" y="1138"/>
                </a:lnTo>
                <a:lnTo>
                  <a:pt x="640" y="1135"/>
                </a:lnTo>
                <a:lnTo>
                  <a:pt x="637" y="1123"/>
                </a:lnTo>
                <a:lnTo>
                  <a:pt x="631" y="1113"/>
                </a:lnTo>
                <a:lnTo>
                  <a:pt x="629" y="1116"/>
                </a:lnTo>
                <a:lnTo>
                  <a:pt x="625" y="1119"/>
                </a:lnTo>
                <a:lnTo>
                  <a:pt x="615" y="1122"/>
                </a:lnTo>
                <a:close/>
                <a:moveTo>
                  <a:pt x="973" y="1257"/>
                </a:moveTo>
                <a:lnTo>
                  <a:pt x="973" y="1257"/>
                </a:lnTo>
                <a:lnTo>
                  <a:pt x="978" y="1255"/>
                </a:lnTo>
                <a:lnTo>
                  <a:pt x="983" y="1251"/>
                </a:lnTo>
                <a:lnTo>
                  <a:pt x="986" y="1247"/>
                </a:lnTo>
                <a:lnTo>
                  <a:pt x="988" y="1242"/>
                </a:lnTo>
                <a:lnTo>
                  <a:pt x="990" y="1236"/>
                </a:lnTo>
                <a:lnTo>
                  <a:pt x="992" y="1232"/>
                </a:lnTo>
                <a:lnTo>
                  <a:pt x="995" y="1228"/>
                </a:lnTo>
                <a:lnTo>
                  <a:pt x="1000" y="1226"/>
                </a:lnTo>
                <a:lnTo>
                  <a:pt x="1004" y="1226"/>
                </a:lnTo>
                <a:lnTo>
                  <a:pt x="1007" y="1226"/>
                </a:lnTo>
                <a:lnTo>
                  <a:pt x="1009" y="1227"/>
                </a:lnTo>
                <a:lnTo>
                  <a:pt x="1011" y="1228"/>
                </a:lnTo>
                <a:lnTo>
                  <a:pt x="1015" y="1232"/>
                </a:lnTo>
                <a:lnTo>
                  <a:pt x="1017" y="1237"/>
                </a:lnTo>
                <a:lnTo>
                  <a:pt x="1019" y="1244"/>
                </a:lnTo>
                <a:lnTo>
                  <a:pt x="1022" y="1250"/>
                </a:lnTo>
                <a:lnTo>
                  <a:pt x="1026" y="1256"/>
                </a:lnTo>
                <a:lnTo>
                  <a:pt x="1030" y="1258"/>
                </a:lnTo>
                <a:lnTo>
                  <a:pt x="1033" y="1259"/>
                </a:lnTo>
                <a:lnTo>
                  <a:pt x="1037" y="1253"/>
                </a:lnTo>
                <a:lnTo>
                  <a:pt x="1040" y="1247"/>
                </a:lnTo>
                <a:lnTo>
                  <a:pt x="1043" y="1241"/>
                </a:lnTo>
                <a:lnTo>
                  <a:pt x="1044" y="1233"/>
                </a:lnTo>
                <a:lnTo>
                  <a:pt x="1045" y="1219"/>
                </a:lnTo>
                <a:lnTo>
                  <a:pt x="1044" y="1204"/>
                </a:lnTo>
                <a:lnTo>
                  <a:pt x="1039" y="1174"/>
                </a:lnTo>
                <a:lnTo>
                  <a:pt x="1037" y="1160"/>
                </a:lnTo>
                <a:lnTo>
                  <a:pt x="1037" y="1146"/>
                </a:lnTo>
                <a:lnTo>
                  <a:pt x="1031" y="1146"/>
                </a:lnTo>
                <a:lnTo>
                  <a:pt x="1024" y="1145"/>
                </a:lnTo>
                <a:lnTo>
                  <a:pt x="1020" y="1144"/>
                </a:lnTo>
                <a:lnTo>
                  <a:pt x="1015" y="1142"/>
                </a:lnTo>
                <a:lnTo>
                  <a:pt x="1007" y="1137"/>
                </a:lnTo>
                <a:lnTo>
                  <a:pt x="1003" y="1134"/>
                </a:lnTo>
                <a:lnTo>
                  <a:pt x="998" y="1132"/>
                </a:lnTo>
                <a:lnTo>
                  <a:pt x="994" y="1140"/>
                </a:lnTo>
                <a:lnTo>
                  <a:pt x="991" y="1146"/>
                </a:lnTo>
                <a:lnTo>
                  <a:pt x="983" y="1162"/>
                </a:lnTo>
                <a:lnTo>
                  <a:pt x="973" y="1179"/>
                </a:lnTo>
                <a:lnTo>
                  <a:pt x="964" y="1195"/>
                </a:lnTo>
                <a:lnTo>
                  <a:pt x="960" y="1203"/>
                </a:lnTo>
                <a:lnTo>
                  <a:pt x="958" y="1211"/>
                </a:lnTo>
                <a:lnTo>
                  <a:pt x="956" y="1219"/>
                </a:lnTo>
                <a:lnTo>
                  <a:pt x="956" y="1227"/>
                </a:lnTo>
                <a:lnTo>
                  <a:pt x="957" y="1234"/>
                </a:lnTo>
                <a:lnTo>
                  <a:pt x="960" y="1243"/>
                </a:lnTo>
                <a:lnTo>
                  <a:pt x="965" y="1249"/>
                </a:lnTo>
                <a:lnTo>
                  <a:pt x="973" y="1257"/>
                </a:lnTo>
                <a:close/>
                <a:moveTo>
                  <a:pt x="624" y="1155"/>
                </a:moveTo>
                <a:lnTo>
                  <a:pt x="624" y="1155"/>
                </a:lnTo>
                <a:lnTo>
                  <a:pt x="626" y="1165"/>
                </a:lnTo>
                <a:lnTo>
                  <a:pt x="628" y="1173"/>
                </a:lnTo>
                <a:lnTo>
                  <a:pt x="631" y="1182"/>
                </a:lnTo>
                <a:lnTo>
                  <a:pt x="634" y="1190"/>
                </a:lnTo>
                <a:lnTo>
                  <a:pt x="638" y="1189"/>
                </a:lnTo>
                <a:lnTo>
                  <a:pt x="641" y="1188"/>
                </a:lnTo>
                <a:lnTo>
                  <a:pt x="644" y="1186"/>
                </a:lnTo>
                <a:lnTo>
                  <a:pt x="646" y="1184"/>
                </a:lnTo>
                <a:lnTo>
                  <a:pt x="650" y="1179"/>
                </a:lnTo>
                <a:lnTo>
                  <a:pt x="650" y="1172"/>
                </a:lnTo>
                <a:lnTo>
                  <a:pt x="650" y="1166"/>
                </a:lnTo>
                <a:lnTo>
                  <a:pt x="649" y="1159"/>
                </a:lnTo>
                <a:lnTo>
                  <a:pt x="646" y="1149"/>
                </a:lnTo>
                <a:lnTo>
                  <a:pt x="639" y="1150"/>
                </a:lnTo>
                <a:lnTo>
                  <a:pt x="635" y="1152"/>
                </a:lnTo>
                <a:lnTo>
                  <a:pt x="624" y="1155"/>
                </a:lnTo>
                <a:close/>
                <a:moveTo>
                  <a:pt x="547" y="1307"/>
                </a:moveTo>
                <a:lnTo>
                  <a:pt x="547" y="1307"/>
                </a:lnTo>
                <a:lnTo>
                  <a:pt x="552" y="1312"/>
                </a:lnTo>
                <a:lnTo>
                  <a:pt x="558" y="1319"/>
                </a:lnTo>
                <a:lnTo>
                  <a:pt x="562" y="1326"/>
                </a:lnTo>
                <a:lnTo>
                  <a:pt x="565" y="1335"/>
                </a:lnTo>
                <a:lnTo>
                  <a:pt x="573" y="1354"/>
                </a:lnTo>
                <a:lnTo>
                  <a:pt x="578" y="1373"/>
                </a:lnTo>
                <a:lnTo>
                  <a:pt x="605" y="1469"/>
                </a:lnTo>
                <a:lnTo>
                  <a:pt x="630" y="1561"/>
                </a:lnTo>
                <a:lnTo>
                  <a:pt x="630" y="1559"/>
                </a:lnTo>
                <a:lnTo>
                  <a:pt x="631" y="1559"/>
                </a:lnTo>
                <a:lnTo>
                  <a:pt x="635" y="1558"/>
                </a:lnTo>
                <a:lnTo>
                  <a:pt x="639" y="1559"/>
                </a:lnTo>
                <a:lnTo>
                  <a:pt x="642" y="1559"/>
                </a:lnTo>
                <a:lnTo>
                  <a:pt x="642" y="1544"/>
                </a:lnTo>
                <a:lnTo>
                  <a:pt x="643" y="1531"/>
                </a:lnTo>
                <a:lnTo>
                  <a:pt x="644" y="1518"/>
                </a:lnTo>
                <a:lnTo>
                  <a:pt x="644" y="1504"/>
                </a:lnTo>
                <a:lnTo>
                  <a:pt x="643" y="1498"/>
                </a:lnTo>
                <a:lnTo>
                  <a:pt x="640" y="1491"/>
                </a:lnTo>
                <a:lnTo>
                  <a:pt x="637" y="1485"/>
                </a:lnTo>
                <a:lnTo>
                  <a:pt x="634" y="1477"/>
                </a:lnTo>
                <a:lnTo>
                  <a:pt x="629" y="1459"/>
                </a:lnTo>
                <a:lnTo>
                  <a:pt x="622" y="1439"/>
                </a:lnTo>
                <a:lnTo>
                  <a:pt x="614" y="1417"/>
                </a:lnTo>
                <a:lnTo>
                  <a:pt x="605" y="1396"/>
                </a:lnTo>
                <a:lnTo>
                  <a:pt x="589" y="1362"/>
                </a:lnTo>
                <a:lnTo>
                  <a:pt x="581" y="1344"/>
                </a:lnTo>
                <a:lnTo>
                  <a:pt x="576" y="1327"/>
                </a:lnTo>
                <a:lnTo>
                  <a:pt x="573" y="1314"/>
                </a:lnTo>
                <a:lnTo>
                  <a:pt x="568" y="1303"/>
                </a:lnTo>
                <a:lnTo>
                  <a:pt x="559" y="1281"/>
                </a:lnTo>
                <a:lnTo>
                  <a:pt x="549" y="1260"/>
                </a:lnTo>
                <a:lnTo>
                  <a:pt x="540" y="1238"/>
                </a:lnTo>
                <a:lnTo>
                  <a:pt x="525" y="1196"/>
                </a:lnTo>
                <a:lnTo>
                  <a:pt x="517" y="1175"/>
                </a:lnTo>
                <a:lnTo>
                  <a:pt x="509" y="1157"/>
                </a:lnTo>
                <a:lnTo>
                  <a:pt x="509" y="1168"/>
                </a:lnTo>
                <a:lnTo>
                  <a:pt x="509" y="1179"/>
                </a:lnTo>
                <a:lnTo>
                  <a:pt x="513" y="1198"/>
                </a:lnTo>
                <a:lnTo>
                  <a:pt x="517" y="1216"/>
                </a:lnTo>
                <a:lnTo>
                  <a:pt x="523" y="1234"/>
                </a:lnTo>
                <a:lnTo>
                  <a:pt x="536" y="1270"/>
                </a:lnTo>
                <a:lnTo>
                  <a:pt x="543" y="1288"/>
                </a:lnTo>
                <a:lnTo>
                  <a:pt x="547" y="1307"/>
                </a:lnTo>
                <a:close/>
                <a:moveTo>
                  <a:pt x="649" y="1238"/>
                </a:moveTo>
                <a:lnTo>
                  <a:pt x="649" y="1238"/>
                </a:lnTo>
                <a:lnTo>
                  <a:pt x="649" y="1199"/>
                </a:lnTo>
                <a:lnTo>
                  <a:pt x="645" y="1200"/>
                </a:lnTo>
                <a:lnTo>
                  <a:pt x="642" y="1201"/>
                </a:lnTo>
                <a:lnTo>
                  <a:pt x="640" y="1202"/>
                </a:lnTo>
                <a:lnTo>
                  <a:pt x="639" y="1204"/>
                </a:lnTo>
                <a:lnTo>
                  <a:pt x="638" y="1210"/>
                </a:lnTo>
                <a:lnTo>
                  <a:pt x="639" y="1215"/>
                </a:lnTo>
                <a:lnTo>
                  <a:pt x="641" y="1221"/>
                </a:lnTo>
                <a:lnTo>
                  <a:pt x="643" y="1228"/>
                </a:lnTo>
                <a:lnTo>
                  <a:pt x="649" y="1238"/>
                </a:lnTo>
                <a:close/>
                <a:moveTo>
                  <a:pt x="328" y="1234"/>
                </a:moveTo>
                <a:lnTo>
                  <a:pt x="328" y="1234"/>
                </a:lnTo>
                <a:lnTo>
                  <a:pt x="328" y="1246"/>
                </a:lnTo>
                <a:lnTo>
                  <a:pt x="326" y="1259"/>
                </a:lnTo>
                <a:lnTo>
                  <a:pt x="321" y="1285"/>
                </a:lnTo>
                <a:lnTo>
                  <a:pt x="320" y="1296"/>
                </a:lnTo>
                <a:lnTo>
                  <a:pt x="319" y="1308"/>
                </a:lnTo>
                <a:lnTo>
                  <a:pt x="319" y="1319"/>
                </a:lnTo>
                <a:lnTo>
                  <a:pt x="321" y="1323"/>
                </a:lnTo>
                <a:lnTo>
                  <a:pt x="322" y="1327"/>
                </a:lnTo>
                <a:lnTo>
                  <a:pt x="325" y="1328"/>
                </a:lnTo>
                <a:lnTo>
                  <a:pt x="328" y="1327"/>
                </a:lnTo>
                <a:lnTo>
                  <a:pt x="333" y="1325"/>
                </a:lnTo>
                <a:lnTo>
                  <a:pt x="337" y="1322"/>
                </a:lnTo>
                <a:lnTo>
                  <a:pt x="341" y="1318"/>
                </a:lnTo>
                <a:lnTo>
                  <a:pt x="344" y="1312"/>
                </a:lnTo>
                <a:lnTo>
                  <a:pt x="349" y="1308"/>
                </a:lnTo>
                <a:lnTo>
                  <a:pt x="354" y="1305"/>
                </a:lnTo>
                <a:lnTo>
                  <a:pt x="359" y="1303"/>
                </a:lnTo>
                <a:lnTo>
                  <a:pt x="364" y="1305"/>
                </a:lnTo>
                <a:lnTo>
                  <a:pt x="367" y="1307"/>
                </a:lnTo>
                <a:lnTo>
                  <a:pt x="373" y="1313"/>
                </a:lnTo>
                <a:lnTo>
                  <a:pt x="377" y="1317"/>
                </a:lnTo>
                <a:lnTo>
                  <a:pt x="380" y="1319"/>
                </a:lnTo>
                <a:lnTo>
                  <a:pt x="383" y="1320"/>
                </a:lnTo>
                <a:lnTo>
                  <a:pt x="386" y="1319"/>
                </a:lnTo>
                <a:lnTo>
                  <a:pt x="388" y="1312"/>
                </a:lnTo>
                <a:lnTo>
                  <a:pt x="389" y="1306"/>
                </a:lnTo>
                <a:lnTo>
                  <a:pt x="389" y="1301"/>
                </a:lnTo>
                <a:lnTo>
                  <a:pt x="388" y="1294"/>
                </a:lnTo>
                <a:lnTo>
                  <a:pt x="385" y="1283"/>
                </a:lnTo>
                <a:lnTo>
                  <a:pt x="379" y="1273"/>
                </a:lnTo>
                <a:lnTo>
                  <a:pt x="367" y="1251"/>
                </a:lnTo>
                <a:lnTo>
                  <a:pt x="362" y="1241"/>
                </a:lnTo>
                <a:lnTo>
                  <a:pt x="357" y="1230"/>
                </a:lnTo>
                <a:lnTo>
                  <a:pt x="349" y="1230"/>
                </a:lnTo>
                <a:lnTo>
                  <a:pt x="341" y="1231"/>
                </a:lnTo>
                <a:lnTo>
                  <a:pt x="328" y="1234"/>
                </a:lnTo>
                <a:close/>
                <a:moveTo>
                  <a:pt x="873" y="1556"/>
                </a:moveTo>
                <a:lnTo>
                  <a:pt x="873" y="1556"/>
                </a:lnTo>
                <a:lnTo>
                  <a:pt x="888" y="1556"/>
                </a:lnTo>
                <a:lnTo>
                  <a:pt x="898" y="1556"/>
                </a:lnTo>
                <a:lnTo>
                  <a:pt x="910" y="1556"/>
                </a:lnTo>
                <a:lnTo>
                  <a:pt x="929" y="1556"/>
                </a:lnTo>
                <a:lnTo>
                  <a:pt x="934" y="1540"/>
                </a:lnTo>
                <a:lnTo>
                  <a:pt x="939" y="1524"/>
                </a:lnTo>
                <a:lnTo>
                  <a:pt x="947" y="1489"/>
                </a:lnTo>
                <a:lnTo>
                  <a:pt x="955" y="1452"/>
                </a:lnTo>
                <a:lnTo>
                  <a:pt x="961" y="1412"/>
                </a:lnTo>
                <a:lnTo>
                  <a:pt x="968" y="1373"/>
                </a:lnTo>
                <a:lnTo>
                  <a:pt x="974" y="1335"/>
                </a:lnTo>
                <a:lnTo>
                  <a:pt x="982" y="1297"/>
                </a:lnTo>
                <a:lnTo>
                  <a:pt x="991" y="1263"/>
                </a:lnTo>
                <a:lnTo>
                  <a:pt x="986" y="1264"/>
                </a:lnTo>
                <a:lnTo>
                  <a:pt x="980" y="1266"/>
                </a:lnTo>
                <a:lnTo>
                  <a:pt x="975" y="1268"/>
                </a:lnTo>
                <a:lnTo>
                  <a:pt x="969" y="1270"/>
                </a:lnTo>
                <a:lnTo>
                  <a:pt x="964" y="1267"/>
                </a:lnTo>
                <a:lnTo>
                  <a:pt x="961" y="1263"/>
                </a:lnTo>
                <a:lnTo>
                  <a:pt x="956" y="1255"/>
                </a:lnTo>
                <a:lnTo>
                  <a:pt x="953" y="1250"/>
                </a:lnTo>
                <a:lnTo>
                  <a:pt x="950" y="1247"/>
                </a:lnTo>
                <a:lnTo>
                  <a:pt x="947" y="1245"/>
                </a:lnTo>
                <a:lnTo>
                  <a:pt x="944" y="1245"/>
                </a:lnTo>
                <a:lnTo>
                  <a:pt x="938" y="1281"/>
                </a:lnTo>
                <a:lnTo>
                  <a:pt x="929" y="1321"/>
                </a:lnTo>
                <a:lnTo>
                  <a:pt x="920" y="1362"/>
                </a:lnTo>
                <a:lnTo>
                  <a:pt x="911" y="1402"/>
                </a:lnTo>
                <a:lnTo>
                  <a:pt x="891" y="1483"/>
                </a:lnTo>
                <a:lnTo>
                  <a:pt x="873" y="1556"/>
                </a:lnTo>
                <a:close/>
                <a:moveTo>
                  <a:pt x="954" y="1552"/>
                </a:moveTo>
                <a:lnTo>
                  <a:pt x="954" y="1552"/>
                </a:lnTo>
                <a:lnTo>
                  <a:pt x="973" y="1548"/>
                </a:lnTo>
                <a:lnTo>
                  <a:pt x="983" y="1546"/>
                </a:lnTo>
                <a:lnTo>
                  <a:pt x="991" y="1544"/>
                </a:lnTo>
                <a:lnTo>
                  <a:pt x="998" y="1507"/>
                </a:lnTo>
                <a:lnTo>
                  <a:pt x="1004" y="1473"/>
                </a:lnTo>
                <a:lnTo>
                  <a:pt x="1019" y="1406"/>
                </a:lnTo>
                <a:lnTo>
                  <a:pt x="1035" y="1338"/>
                </a:lnTo>
                <a:lnTo>
                  <a:pt x="1043" y="1304"/>
                </a:lnTo>
                <a:lnTo>
                  <a:pt x="1049" y="1267"/>
                </a:lnTo>
                <a:lnTo>
                  <a:pt x="1044" y="1270"/>
                </a:lnTo>
                <a:lnTo>
                  <a:pt x="1038" y="1274"/>
                </a:lnTo>
                <a:lnTo>
                  <a:pt x="1035" y="1275"/>
                </a:lnTo>
                <a:lnTo>
                  <a:pt x="1032" y="1276"/>
                </a:lnTo>
                <a:lnTo>
                  <a:pt x="1028" y="1276"/>
                </a:lnTo>
                <a:lnTo>
                  <a:pt x="1022" y="1276"/>
                </a:lnTo>
                <a:lnTo>
                  <a:pt x="1020" y="1272"/>
                </a:lnTo>
                <a:lnTo>
                  <a:pt x="1018" y="1268"/>
                </a:lnTo>
                <a:lnTo>
                  <a:pt x="1015" y="1264"/>
                </a:lnTo>
                <a:lnTo>
                  <a:pt x="1013" y="1261"/>
                </a:lnTo>
                <a:lnTo>
                  <a:pt x="994" y="1334"/>
                </a:lnTo>
                <a:lnTo>
                  <a:pt x="978" y="1403"/>
                </a:lnTo>
                <a:lnTo>
                  <a:pt x="965" y="1475"/>
                </a:lnTo>
                <a:lnTo>
                  <a:pt x="954" y="1552"/>
                </a:lnTo>
                <a:close/>
                <a:moveTo>
                  <a:pt x="372" y="1334"/>
                </a:moveTo>
                <a:lnTo>
                  <a:pt x="372" y="1334"/>
                </a:lnTo>
                <a:lnTo>
                  <a:pt x="381" y="1361"/>
                </a:lnTo>
                <a:lnTo>
                  <a:pt x="389" y="1387"/>
                </a:lnTo>
                <a:lnTo>
                  <a:pt x="408" y="1440"/>
                </a:lnTo>
                <a:lnTo>
                  <a:pt x="416" y="1467"/>
                </a:lnTo>
                <a:lnTo>
                  <a:pt x="425" y="1493"/>
                </a:lnTo>
                <a:lnTo>
                  <a:pt x="431" y="1520"/>
                </a:lnTo>
                <a:lnTo>
                  <a:pt x="437" y="1548"/>
                </a:lnTo>
                <a:lnTo>
                  <a:pt x="442" y="1550"/>
                </a:lnTo>
                <a:lnTo>
                  <a:pt x="447" y="1551"/>
                </a:lnTo>
                <a:lnTo>
                  <a:pt x="454" y="1552"/>
                </a:lnTo>
                <a:lnTo>
                  <a:pt x="457" y="1551"/>
                </a:lnTo>
                <a:lnTo>
                  <a:pt x="459" y="1550"/>
                </a:lnTo>
                <a:lnTo>
                  <a:pt x="452" y="1513"/>
                </a:lnTo>
                <a:lnTo>
                  <a:pt x="446" y="1497"/>
                </a:lnTo>
                <a:lnTo>
                  <a:pt x="443" y="1489"/>
                </a:lnTo>
                <a:lnTo>
                  <a:pt x="439" y="1482"/>
                </a:lnTo>
                <a:lnTo>
                  <a:pt x="440" y="1477"/>
                </a:lnTo>
                <a:lnTo>
                  <a:pt x="441" y="1472"/>
                </a:lnTo>
                <a:lnTo>
                  <a:pt x="441" y="1462"/>
                </a:lnTo>
                <a:lnTo>
                  <a:pt x="440" y="1450"/>
                </a:lnTo>
                <a:lnTo>
                  <a:pt x="438" y="1439"/>
                </a:lnTo>
                <a:lnTo>
                  <a:pt x="430" y="1415"/>
                </a:lnTo>
                <a:lnTo>
                  <a:pt x="424" y="1392"/>
                </a:lnTo>
                <a:lnTo>
                  <a:pt x="423" y="1385"/>
                </a:lnTo>
                <a:lnTo>
                  <a:pt x="423" y="1378"/>
                </a:lnTo>
                <a:lnTo>
                  <a:pt x="422" y="1371"/>
                </a:lnTo>
                <a:lnTo>
                  <a:pt x="420" y="1367"/>
                </a:lnTo>
                <a:lnTo>
                  <a:pt x="418" y="1366"/>
                </a:lnTo>
                <a:lnTo>
                  <a:pt x="415" y="1365"/>
                </a:lnTo>
                <a:lnTo>
                  <a:pt x="413" y="1364"/>
                </a:lnTo>
                <a:lnTo>
                  <a:pt x="412" y="1363"/>
                </a:lnTo>
                <a:lnTo>
                  <a:pt x="410" y="1357"/>
                </a:lnTo>
                <a:lnTo>
                  <a:pt x="409" y="1352"/>
                </a:lnTo>
                <a:lnTo>
                  <a:pt x="409" y="1340"/>
                </a:lnTo>
                <a:lnTo>
                  <a:pt x="408" y="1336"/>
                </a:lnTo>
                <a:lnTo>
                  <a:pt x="405" y="1331"/>
                </a:lnTo>
                <a:lnTo>
                  <a:pt x="403" y="1326"/>
                </a:lnTo>
                <a:lnTo>
                  <a:pt x="399" y="1323"/>
                </a:lnTo>
                <a:lnTo>
                  <a:pt x="397" y="1327"/>
                </a:lnTo>
                <a:lnTo>
                  <a:pt x="395" y="1331"/>
                </a:lnTo>
                <a:lnTo>
                  <a:pt x="392" y="1334"/>
                </a:lnTo>
                <a:lnTo>
                  <a:pt x="388" y="1336"/>
                </a:lnTo>
                <a:lnTo>
                  <a:pt x="385" y="1337"/>
                </a:lnTo>
                <a:lnTo>
                  <a:pt x="381" y="1337"/>
                </a:lnTo>
                <a:lnTo>
                  <a:pt x="377" y="1336"/>
                </a:lnTo>
                <a:lnTo>
                  <a:pt x="372" y="1334"/>
                </a:lnTo>
                <a:close/>
                <a:moveTo>
                  <a:pt x="324" y="1344"/>
                </a:moveTo>
                <a:lnTo>
                  <a:pt x="324" y="1344"/>
                </a:lnTo>
                <a:lnTo>
                  <a:pt x="333" y="1364"/>
                </a:lnTo>
                <a:lnTo>
                  <a:pt x="339" y="1383"/>
                </a:lnTo>
                <a:lnTo>
                  <a:pt x="352" y="1424"/>
                </a:lnTo>
                <a:lnTo>
                  <a:pt x="359" y="1443"/>
                </a:lnTo>
                <a:lnTo>
                  <a:pt x="366" y="1462"/>
                </a:lnTo>
                <a:lnTo>
                  <a:pt x="374" y="1482"/>
                </a:lnTo>
                <a:lnTo>
                  <a:pt x="385" y="1500"/>
                </a:lnTo>
                <a:lnTo>
                  <a:pt x="382" y="1503"/>
                </a:lnTo>
                <a:lnTo>
                  <a:pt x="382" y="1505"/>
                </a:lnTo>
                <a:lnTo>
                  <a:pt x="383" y="1508"/>
                </a:lnTo>
                <a:lnTo>
                  <a:pt x="384" y="1513"/>
                </a:lnTo>
                <a:lnTo>
                  <a:pt x="386" y="1516"/>
                </a:lnTo>
                <a:lnTo>
                  <a:pt x="387" y="1520"/>
                </a:lnTo>
                <a:lnTo>
                  <a:pt x="388" y="1525"/>
                </a:lnTo>
                <a:lnTo>
                  <a:pt x="386" y="1531"/>
                </a:lnTo>
                <a:lnTo>
                  <a:pt x="392" y="1532"/>
                </a:lnTo>
                <a:lnTo>
                  <a:pt x="397" y="1534"/>
                </a:lnTo>
                <a:lnTo>
                  <a:pt x="404" y="1538"/>
                </a:lnTo>
                <a:lnTo>
                  <a:pt x="413" y="1543"/>
                </a:lnTo>
                <a:lnTo>
                  <a:pt x="417" y="1545"/>
                </a:lnTo>
                <a:lnTo>
                  <a:pt x="422" y="1546"/>
                </a:lnTo>
                <a:lnTo>
                  <a:pt x="408" y="1489"/>
                </a:lnTo>
                <a:lnTo>
                  <a:pt x="392" y="1433"/>
                </a:lnTo>
                <a:lnTo>
                  <a:pt x="383" y="1406"/>
                </a:lnTo>
                <a:lnTo>
                  <a:pt x="374" y="1379"/>
                </a:lnTo>
                <a:lnTo>
                  <a:pt x="364" y="1352"/>
                </a:lnTo>
                <a:lnTo>
                  <a:pt x="353" y="1325"/>
                </a:lnTo>
                <a:lnTo>
                  <a:pt x="352" y="1329"/>
                </a:lnTo>
                <a:lnTo>
                  <a:pt x="349" y="1333"/>
                </a:lnTo>
                <a:lnTo>
                  <a:pt x="346" y="1336"/>
                </a:lnTo>
                <a:lnTo>
                  <a:pt x="342" y="1338"/>
                </a:lnTo>
                <a:lnTo>
                  <a:pt x="334" y="1341"/>
                </a:lnTo>
                <a:lnTo>
                  <a:pt x="324" y="1344"/>
                </a:lnTo>
                <a:close/>
                <a:moveTo>
                  <a:pt x="439" y="1371"/>
                </a:moveTo>
                <a:lnTo>
                  <a:pt x="439" y="1371"/>
                </a:lnTo>
                <a:lnTo>
                  <a:pt x="443" y="1383"/>
                </a:lnTo>
                <a:lnTo>
                  <a:pt x="446" y="1396"/>
                </a:lnTo>
                <a:lnTo>
                  <a:pt x="448" y="1408"/>
                </a:lnTo>
                <a:lnTo>
                  <a:pt x="449" y="1419"/>
                </a:lnTo>
                <a:lnTo>
                  <a:pt x="450" y="1431"/>
                </a:lnTo>
                <a:lnTo>
                  <a:pt x="453" y="1443"/>
                </a:lnTo>
                <a:lnTo>
                  <a:pt x="457" y="1454"/>
                </a:lnTo>
                <a:lnTo>
                  <a:pt x="460" y="1458"/>
                </a:lnTo>
                <a:lnTo>
                  <a:pt x="463" y="1462"/>
                </a:lnTo>
                <a:lnTo>
                  <a:pt x="471" y="1469"/>
                </a:lnTo>
                <a:lnTo>
                  <a:pt x="479" y="1474"/>
                </a:lnTo>
                <a:lnTo>
                  <a:pt x="489" y="1479"/>
                </a:lnTo>
                <a:lnTo>
                  <a:pt x="499" y="1484"/>
                </a:lnTo>
                <a:lnTo>
                  <a:pt x="519" y="1492"/>
                </a:lnTo>
                <a:lnTo>
                  <a:pt x="528" y="1497"/>
                </a:lnTo>
                <a:lnTo>
                  <a:pt x="536" y="1502"/>
                </a:lnTo>
                <a:lnTo>
                  <a:pt x="543" y="1507"/>
                </a:lnTo>
                <a:lnTo>
                  <a:pt x="548" y="1513"/>
                </a:lnTo>
                <a:lnTo>
                  <a:pt x="558" y="1525"/>
                </a:lnTo>
                <a:lnTo>
                  <a:pt x="566" y="1539"/>
                </a:lnTo>
                <a:lnTo>
                  <a:pt x="574" y="1554"/>
                </a:lnTo>
                <a:lnTo>
                  <a:pt x="582" y="1556"/>
                </a:lnTo>
                <a:lnTo>
                  <a:pt x="590" y="1558"/>
                </a:lnTo>
                <a:lnTo>
                  <a:pt x="609" y="1559"/>
                </a:lnTo>
                <a:lnTo>
                  <a:pt x="596" y="1505"/>
                </a:lnTo>
                <a:lnTo>
                  <a:pt x="581" y="1449"/>
                </a:lnTo>
                <a:lnTo>
                  <a:pt x="574" y="1422"/>
                </a:lnTo>
                <a:lnTo>
                  <a:pt x="564" y="1393"/>
                </a:lnTo>
                <a:lnTo>
                  <a:pt x="554" y="1366"/>
                </a:lnTo>
                <a:lnTo>
                  <a:pt x="543" y="1338"/>
                </a:lnTo>
                <a:lnTo>
                  <a:pt x="528" y="1342"/>
                </a:lnTo>
                <a:lnTo>
                  <a:pt x="514" y="1346"/>
                </a:lnTo>
                <a:lnTo>
                  <a:pt x="487" y="1352"/>
                </a:lnTo>
                <a:lnTo>
                  <a:pt x="474" y="1355"/>
                </a:lnTo>
                <a:lnTo>
                  <a:pt x="462" y="1358"/>
                </a:lnTo>
                <a:lnTo>
                  <a:pt x="450" y="1364"/>
                </a:lnTo>
                <a:lnTo>
                  <a:pt x="439" y="1371"/>
                </a:lnTo>
                <a:close/>
                <a:moveTo>
                  <a:pt x="476" y="1552"/>
                </a:moveTo>
                <a:lnTo>
                  <a:pt x="476" y="1552"/>
                </a:lnTo>
                <a:lnTo>
                  <a:pt x="516" y="1553"/>
                </a:lnTo>
                <a:lnTo>
                  <a:pt x="534" y="1553"/>
                </a:lnTo>
                <a:lnTo>
                  <a:pt x="555" y="1552"/>
                </a:lnTo>
                <a:lnTo>
                  <a:pt x="548" y="1539"/>
                </a:lnTo>
                <a:lnTo>
                  <a:pt x="539" y="1528"/>
                </a:lnTo>
                <a:lnTo>
                  <a:pt x="530" y="1518"/>
                </a:lnTo>
                <a:lnTo>
                  <a:pt x="519" y="1509"/>
                </a:lnTo>
                <a:lnTo>
                  <a:pt x="507" y="1502"/>
                </a:lnTo>
                <a:lnTo>
                  <a:pt x="494" y="1494"/>
                </a:lnTo>
                <a:lnTo>
                  <a:pt x="480" y="1489"/>
                </a:lnTo>
                <a:lnTo>
                  <a:pt x="465" y="1484"/>
                </a:lnTo>
                <a:lnTo>
                  <a:pt x="465" y="1492"/>
                </a:lnTo>
                <a:lnTo>
                  <a:pt x="468" y="1501"/>
                </a:lnTo>
                <a:lnTo>
                  <a:pt x="474" y="1519"/>
                </a:lnTo>
                <a:lnTo>
                  <a:pt x="476" y="1529"/>
                </a:lnTo>
                <a:lnTo>
                  <a:pt x="478" y="1537"/>
                </a:lnTo>
                <a:lnTo>
                  <a:pt x="478" y="1545"/>
                </a:lnTo>
                <a:lnTo>
                  <a:pt x="477" y="1549"/>
                </a:lnTo>
                <a:lnTo>
                  <a:pt x="476" y="1552"/>
                </a:lnTo>
                <a:close/>
                <a:moveTo>
                  <a:pt x="836" y="1645"/>
                </a:moveTo>
                <a:lnTo>
                  <a:pt x="836" y="1645"/>
                </a:lnTo>
                <a:lnTo>
                  <a:pt x="834" y="1654"/>
                </a:lnTo>
                <a:lnTo>
                  <a:pt x="834" y="1662"/>
                </a:lnTo>
                <a:lnTo>
                  <a:pt x="835" y="1680"/>
                </a:lnTo>
                <a:lnTo>
                  <a:pt x="839" y="1714"/>
                </a:lnTo>
                <a:lnTo>
                  <a:pt x="840" y="1729"/>
                </a:lnTo>
                <a:lnTo>
                  <a:pt x="840" y="1737"/>
                </a:lnTo>
                <a:lnTo>
                  <a:pt x="839" y="1744"/>
                </a:lnTo>
                <a:lnTo>
                  <a:pt x="837" y="1751"/>
                </a:lnTo>
                <a:lnTo>
                  <a:pt x="833" y="1758"/>
                </a:lnTo>
                <a:lnTo>
                  <a:pt x="827" y="1764"/>
                </a:lnTo>
                <a:lnTo>
                  <a:pt x="821" y="1770"/>
                </a:lnTo>
                <a:lnTo>
                  <a:pt x="814" y="1771"/>
                </a:lnTo>
                <a:lnTo>
                  <a:pt x="808" y="1773"/>
                </a:lnTo>
                <a:lnTo>
                  <a:pt x="793" y="1780"/>
                </a:lnTo>
                <a:lnTo>
                  <a:pt x="786" y="1781"/>
                </a:lnTo>
                <a:lnTo>
                  <a:pt x="782" y="1782"/>
                </a:lnTo>
                <a:lnTo>
                  <a:pt x="779" y="1782"/>
                </a:lnTo>
                <a:lnTo>
                  <a:pt x="776" y="1781"/>
                </a:lnTo>
                <a:lnTo>
                  <a:pt x="774" y="1779"/>
                </a:lnTo>
                <a:lnTo>
                  <a:pt x="772" y="1776"/>
                </a:lnTo>
                <a:lnTo>
                  <a:pt x="770" y="1772"/>
                </a:lnTo>
                <a:lnTo>
                  <a:pt x="768" y="1751"/>
                </a:lnTo>
                <a:lnTo>
                  <a:pt x="768" y="1729"/>
                </a:lnTo>
                <a:lnTo>
                  <a:pt x="768" y="1707"/>
                </a:lnTo>
                <a:lnTo>
                  <a:pt x="767" y="1685"/>
                </a:lnTo>
                <a:lnTo>
                  <a:pt x="766" y="1679"/>
                </a:lnTo>
                <a:lnTo>
                  <a:pt x="767" y="1672"/>
                </a:lnTo>
                <a:lnTo>
                  <a:pt x="768" y="1668"/>
                </a:lnTo>
                <a:lnTo>
                  <a:pt x="771" y="1662"/>
                </a:lnTo>
                <a:lnTo>
                  <a:pt x="773" y="1659"/>
                </a:lnTo>
                <a:lnTo>
                  <a:pt x="775" y="1657"/>
                </a:lnTo>
                <a:lnTo>
                  <a:pt x="778" y="1655"/>
                </a:lnTo>
                <a:lnTo>
                  <a:pt x="781" y="1654"/>
                </a:lnTo>
                <a:lnTo>
                  <a:pt x="786" y="1653"/>
                </a:lnTo>
                <a:lnTo>
                  <a:pt x="790" y="1653"/>
                </a:lnTo>
                <a:lnTo>
                  <a:pt x="793" y="1654"/>
                </a:lnTo>
                <a:lnTo>
                  <a:pt x="797" y="1656"/>
                </a:lnTo>
                <a:lnTo>
                  <a:pt x="802" y="1659"/>
                </a:lnTo>
                <a:lnTo>
                  <a:pt x="805" y="1662"/>
                </a:lnTo>
                <a:lnTo>
                  <a:pt x="809" y="1667"/>
                </a:lnTo>
                <a:lnTo>
                  <a:pt x="812" y="1672"/>
                </a:lnTo>
                <a:lnTo>
                  <a:pt x="807" y="1692"/>
                </a:lnTo>
                <a:lnTo>
                  <a:pt x="805" y="1703"/>
                </a:lnTo>
                <a:lnTo>
                  <a:pt x="804" y="1714"/>
                </a:lnTo>
                <a:lnTo>
                  <a:pt x="804" y="1725"/>
                </a:lnTo>
                <a:lnTo>
                  <a:pt x="805" y="1735"/>
                </a:lnTo>
                <a:lnTo>
                  <a:pt x="807" y="1746"/>
                </a:lnTo>
                <a:lnTo>
                  <a:pt x="810" y="1756"/>
                </a:lnTo>
                <a:lnTo>
                  <a:pt x="813" y="1750"/>
                </a:lnTo>
                <a:lnTo>
                  <a:pt x="816" y="1746"/>
                </a:lnTo>
                <a:lnTo>
                  <a:pt x="819" y="1734"/>
                </a:lnTo>
                <a:lnTo>
                  <a:pt x="819" y="1720"/>
                </a:lnTo>
                <a:lnTo>
                  <a:pt x="819" y="1706"/>
                </a:lnTo>
                <a:lnTo>
                  <a:pt x="818" y="1676"/>
                </a:lnTo>
                <a:lnTo>
                  <a:pt x="818" y="1661"/>
                </a:lnTo>
                <a:lnTo>
                  <a:pt x="819" y="1647"/>
                </a:lnTo>
                <a:lnTo>
                  <a:pt x="816" y="1643"/>
                </a:lnTo>
                <a:lnTo>
                  <a:pt x="810" y="1639"/>
                </a:lnTo>
                <a:lnTo>
                  <a:pt x="805" y="1637"/>
                </a:lnTo>
                <a:lnTo>
                  <a:pt x="800" y="1634"/>
                </a:lnTo>
                <a:lnTo>
                  <a:pt x="786" y="1630"/>
                </a:lnTo>
                <a:lnTo>
                  <a:pt x="771" y="1629"/>
                </a:lnTo>
                <a:lnTo>
                  <a:pt x="763" y="1640"/>
                </a:lnTo>
                <a:lnTo>
                  <a:pt x="758" y="1645"/>
                </a:lnTo>
                <a:lnTo>
                  <a:pt x="752" y="1650"/>
                </a:lnTo>
                <a:lnTo>
                  <a:pt x="752" y="1664"/>
                </a:lnTo>
                <a:lnTo>
                  <a:pt x="752" y="1680"/>
                </a:lnTo>
                <a:lnTo>
                  <a:pt x="751" y="1716"/>
                </a:lnTo>
                <a:lnTo>
                  <a:pt x="750" y="1734"/>
                </a:lnTo>
                <a:lnTo>
                  <a:pt x="751" y="1751"/>
                </a:lnTo>
                <a:lnTo>
                  <a:pt x="752" y="1766"/>
                </a:lnTo>
                <a:lnTo>
                  <a:pt x="755" y="1778"/>
                </a:lnTo>
                <a:lnTo>
                  <a:pt x="757" y="1783"/>
                </a:lnTo>
                <a:lnTo>
                  <a:pt x="761" y="1789"/>
                </a:lnTo>
                <a:lnTo>
                  <a:pt x="765" y="1792"/>
                </a:lnTo>
                <a:lnTo>
                  <a:pt x="770" y="1795"/>
                </a:lnTo>
                <a:lnTo>
                  <a:pt x="776" y="1797"/>
                </a:lnTo>
                <a:lnTo>
                  <a:pt x="781" y="1798"/>
                </a:lnTo>
                <a:lnTo>
                  <a:pt x="788" y="1800"/>
                </a:lnTo>
                <a:lnTo>
                  <a:pt x="795" y="1800"/>
                </a:lnTo>
                <a:lnTo>
                  <a:pt x="808" y="1797"/>
                </a:lnTo>
                <a:lnTo>
                  <a:pt x="821" y="1793"/>
                </a:lnTo>
                <a:lnTo>
                  <a:pt x="826" y="1791"/>
                </a:lnTo>
                <a:lnTo>
                  <a:pt x="832" y="1788"/>
                </a:lnTo>
                <a:lnTo>
                  <a:pt x="836" y="1785"/>
                </a:lnTo>
                <a:lnTo>
                  <a:pt x="840" y="1780"/>
                </a:lnTo>
                <a:lnTo>
                  <a:pt x="842" y="1762"/>
                </a:lnTo>
                <a:lnTo>
                  <a:pt x="844" y="1741"/>
                </a:lnTo>
                <a:lnTo>
                  <a:pt x="844" y="1730"/>
                </a:lnTo>
                <a:lnTo>
                  <a:pt x="843" y="1719"/>
                </a:lnTo>
                <a:lnTo>
                  <a:pt x="842" y="1710"/>
                </a:lnTo>
                <a:lnTo>
                  <a:pt x="840" y="1701"/>
                </a:lnTo>
                <a:lnTo>
                  <a:pt x="842" y="1699"/>
                </a:lnTo>
                <a:lnTo>
                  <a:pt x="843" y="1696"/>
                </a:lnTo>
                <a:lnTo>
                  <a:pt x="844" y="1692"/>
                </a:lnTo>
                <a:lnTo>
                  <a:pt x="843" y="1689"/>
                </a:lnTo>
                <a:lnTo>
                  <a:pt x="842" y="1683"/>
                </a:lnTo>
                <a:lnTo>
                  <a:pt x="841" y="1676"/>
                </a:lnTo>
                <a:lnTo>
                  <a:pt x="842" y="1655"/>
                </a:lnTo>
                <a:lnTo>
                  <a:pt x="842" y="1634"/>
                </a:lnTo>
                <a:lnTo>
                  <a:pt x="843" y="1612"/>
                </a:lnTo>
                <a:lnTo>
                  <a:pt x="843" y="1592"/>
                </a:lnTo>
                <a:lnTo>
                  <a:pt x="842" y="1571"/>
                </a:lnTo>
                <a:lnTo>
                  <a:pt x="839" y="1553"/>
                </a:lnTo>
                <a:lnTo>
                  <a:pt x="837" y="1544"/>
                </a:lnTo>
                <a:lnTo>
                  <a:pt x="834" y="1535"/>
                </a:lnTo>
                <a:lnTo>
                  <a:pt x="829" y="1527"/>
                </a:lnTo>
                <a:lnTo>
                  <a:pt x="825" y="1519"/>
                </a:lnTo>
                <a:lnTo>
                  <a:pt x="819" y="1518"/>
                </a:lnTo>
                <a:lnTo>
                  <a:pt x="813" y="1518"/>
                </a:lnTo>
                <a:lnTo>
                  <a:pt x="801" y="1515"/>
                </a:lnTo>
                <a:lnTo>
                  <a:pt x="788" y="1512"/>
                </a:lnTo>
                <a:lnTo>
                  <a:pt x="781" y="1512"/>
                </a:lnTo>
                <a:lnTo>
                  <a:pt x="775" y="1513"/>
                </a:lnTo>
                <a:lnTo>
                  <a:pt x="768" y="1515"/>
                </a:lnTo>
                <a:lnTo>
                  <a:pt x="764" y="1518"/>
                </a:lnTo>
                <a:lnTo>
                  <a:pt x="760" y="1522"/>
                </a:lnTo>
                <a:lnTo>
                  <a:pt x="757" y="1528"/>
                </a:lnTo>
                <a:lnTo>
                  <a:pt x="752" y="1540"/>
                </a:lnTo>
                <a:lnTo>
                  <a:pt x="748" y="1554"/>
                </a:lnTo>
                <a:lnTo>
                  <a:pt x="751" y="1554"/>
                </a:lnTo>
                <a:lnTo>
                  <a:pt x="755" y="1554"/>
                </a:lnTo>
                <a:lnTo>
                  <a:pt x="760" y="1556"/>
                </a:lnTo>
                <a:lnTo>
                  <a:pt x="765" y="1559"/>
                </a:lnTo>
                <a:lnTo>
                  <a:pt x="768" y="1559"/>
                </a:lnTo>
                <a:lnTo>
                  <a:pt x="773" y="1559"/>
                </a:lnTo>
                <a:lnTo>
                  <a:pt x="775" y="1549"/>
                </a:lnTo>
                <a:lnTo>
                  <a:pt x="778" y="1540"/>
                </a:lnTo>
                <a:lnTo>
                  <a:pt x="781" y="1535"/>
                </a:lnTo>
                <a:lnTo>
                  <a:pt x="786" y="1531"/>
                </a:lnTo>
                <a:lnTo>
                  <a:pt x="792" y="1529"/>
                </a:lnTo>
                <a:lnTo>
                  <a:pt x="798" y="1528"/>
                </a:lnTo>
                <a:lnTo>
                  <a:pt x="805" y="1528"/>
                </a:lnTo>
                <a:lnTo>
                  <a:pt x="812" y="1529"/>
                </a:lnTo>
                <a:lnTo>
                  <a:pt x="809" y="1533"/>
                </a:lnTo>
                <a:lnTo>
                  <a:pt x="810" y="1533"/>
                </a:lnTo>
                <a:lnTo>
                  <a:pt x="811" y="1534"/>
                </a:lnTo>
                <a:lnTo>
                  <a:pt x="816" y="1535"/>
                </a:lnTo>
                <a:lnTo>
                  <a:pt x="817" y="1536"/>
                </a:lnTo>
                <a:lnTo>
                  <a:pt x="819" y="1537"/>
                </a:lnTo>
                <a:lnTo>
                  <a:pt x="818" y="1540"/>
                </a:lnTo>
                <a:lnTo>
                  <a:pt x="818" y="1544"/>
                </a:lnTo>
                <a:lnTo>
                  <a:pt x="819" y="1547"/>
                </a:lnTo>
                <a:lnTo>
                  <a:pt x="821" y="1550"/>
                </a:lnTo>
                <a:lnTo>
                  <a:pt x="825" y="1556"/>
                </a:lnTo>
                <a:lnTo>
                  <a:pt x="829" y="1562"/>
                </a:lnTo>
                <a:lnTo>
                  <a:pt x="826" y="1571"/>
                </a:lnTo>
                <a:lnTo>
                  <a:pt x="825" y="1580"/>
                </a:lnTo>
                <a:lnTo>
                  <a:pt x="826" y="1589"/>
                </a:lnTo>
                <a:lnTo>
                  <a:pt x="827" y="1598"/>
                </a:lnTo>
                <a:lnTo>
                  <a:pt x="828" y="1608"/>
                </a:lnTo>
                <a:lnTo>
                  <a:pt x="828" y="1616"/>
                </a:lnTo>
                <a:lnTo>
                  <a:pt x="828" y="1626"/>
                </a:lnTo>
                <a:lnTo>
                  <a:pt x="825" y="1635"/>
                </a:lnTo>
                <a:lnTo>
                  <a:pt x="832" y="1639"/>
                </a:lnTo>
                <a:lnTo>
                  <a:pt x="834" y="1642"/>
                </a:lnTo>
                <a:lnTo>
                  <a:pt x="836" y="1645"/>
                </a:lnTo>
                <a:close/>
                <a:moveTo>
                  <a:pt x="598" y="1616"/>
                </a:moveTo>
                <a:lnTo>
                  <a:pt x="598" y="1616"/>
                </a:lnTo>
                <a:lnTo>
                  <a:pt x="609" y="1615"/>
                </a:lnTo>
                <a:lnTo>
                  <a:pt x="619" y="1615"/>
                </a:lnTo>
                <a:lnTo>
                  <a:pt x="627" y="1616"/>
                </a:lnTo>
                <a:lnTo>
                  <a:pt x="635" y="1620"/>
                </a:lnTo>
                <a:lnTo>
                  <a:pt x="642" y="1623"/>
                </a:lnTo>
                <a:lnTo>
                  <a:pt x="650" y="1628"/>
                </a:lnTo>
                <a:lnTo>
                  <a:pt x="656" y="1634"/>
                </a:lnTo>
                <a:lnTo>
                  <a:pt x="661" y="1640"/>
                </a:lnTo>
                <a:lnTo>
                  <a:pt x="672" y="1654"/>
                </a:lnTo>
                <a:lnTo>
                  <a:pt x="681" y="1670"/>
                </a:lnTo>
                <a:lnTo>
                  <a:pt x="697" y="1701"/>
                </a:lnTo>
                <a:lnTo>
                  <a:pt x="694" y="1705"/>
                </a:lnTo>
                <a:lnTo>
                  <a:pt x="694" y="1707"/>
                </a:lnTo>
                <a:lnTo>
                  <a:pt x="692" y="1711"/>
                </a:lnTo>
                <a:lnTo>
                  <a:pt x="690" y="1714"/>
                </a:lnTo>
                <a:lnTo>
                  <a:pt x="690" y="1716"/>
                </a:lnTo>
                <a:lnTo>
                  <a:pt x="692" y="1716"/>
                </a:lnTo>
                <a:lnTo>
                  <a:pt x="702" y="1707"/>
                </a:lnTo>
                <a:lnTo>
                  <a:pt x="712" y="1698"/>
                </a:lnTo>
                <a:lnTo>
                  <a:pt x="717" y="1694"/>
                </a:lnTo>
                <a:lnTo>
                  <a:pt x="722" y="1690"/>
                </a:lnTo>
                <a:lnTo>
                  <a:pt x="729" y="1689"/>
                </a:lnTo>
                <a:lnTo>
                  <a:pt x="735" y="1689"/>
                </a:lnTo>
                <a:lnTo>
                  <a:pt x="735" y="1680"/>
                </a:lnTo>
                <a:lnTo>
                  <a:pt x="735" y="1671"/>
                </a:lnTo>
                <a:lnTo>
                  <a:pt x="735" y="1662"/>
                </a:lnTo>
                <a:lnTo>
                  <a:pt x="737" y="1655"/>
                </a:lnTo>
                <a:lnTo>
                  <a:pt x="740" y="1647"/>
                </a:lnTo>
                <a:lnTo>
                  <a:pt x="743" y="1641"/>
                </a:lnTo>
                <a:lnTo>
                  <a:pt x="746" y="1636"/>
                </a:lnTo>
                <a:lnTo>
                  <a:pt x="750" y="1630"/>
                </a:lnTo>
                <a:lnTo>
                  <a:pt x="756" y="1626"/>
                </a:lnTo>
                <a:lnTo>
                  <a:pt x="761" y="1623"/>
                </a:lnTo>
                <a:lnTo>
                  <a:pt x="767" y="1620"/>
                </a:lnTo>
                <a:lnTo>
                  <a:pt x="774" y="1619"/>
                </a:lnTo>
                <a:lnTo>
                  <a:pt x="781" y="1618"/>
                </a:lnTo>
                <a:lnTo>
                  <a:pt x="790" y="1618"/>
                </a:lnTo>
                <a:lnTo>
                  <a:pt x="800" y="1619"/>
                </a:lnTo>
                <a:lnTo>
                  <a:pt x="808" y="1621"/>
                </a:lnTo>
                <a:lnTo>
                  <a:pt x="808" y="1609"/>
                </a:lnTo>
                <a:lnTo>
                  <a:pt x="809" y="1599"/>
                </a:lnTo>
                <a:lnTo>
                  <a:pt x="809" y="1591"/>
                </a:lnTo>
                <a:lnTo>
                  <a:pt x="806" y="1579"/>
                </a:lnTo>
                <a:lnTo>
                  <a:pt x="792" y="1577"/>
                </a:lnTo>
                <a:lnTo>
                  <a:pt x="776" y="1575"/>
                </a:lnTo>
                <a:lnTo>
                  <a:pt x="759" y="1575"/>
                </a:lnTo>
                <a:lnTo>
                  <a:pt x="741" y="1575"/>
                </a:lnTo>
                <a:lnTo>
                  <a:pt x="702" y="1575"/>
                </a:lnTo>
                <a:lnTo>
                  <a:pt x="661" y="1575"/>
                </a:lnTo>
                <a:lnTo>
                  <a:pt x="611" y="1573"/>
                </a:lnTo>
                <a:lnTo>
                  <a:pt x="560" y="1568"/>
                </a:lnTo>
                <a:lnTo>
                  <a:pt x="511" y="1566"/>
                </a:lnTo>
                <a:lnTo>
                  <a:pt x="488" y="1566"/>
                </a:lnTo>
                <a:lnTo>
                  <a:pt x="465" y="1566"/>
                </a:lnTo>
                <a:lnTo>
                  <a:pt x="441" y="1563"/>
                </a:lnTo>
                <a:lnTo>
                  <a:pt x="414" y="1556"/>
                </a:lnTo>
                <a:lnTo>
                  <a:pt x="387" y="1549"/>
                </a:lnTo>
                <a:lnTo>
                  <a:pt x="362" y="1539"/>
                </a:lnTo>
                <a:lnTo>
                  <a:pt x="359" y="1555"/>
                </a:lnTo>
                <a:lnTo>
                  <a:pt x="357" y="1573"/>
                </a:lnTo>
                <a:lnTo>
                  <a:pt x="357" y="1589"/>
                </a:lnTo>
                <a:lnTo>
                  <a:pt x="358" y="1606"/>
                </a:lnTo>
                <a:lnTo>
                  <a:pt x="362" y="1642"/>
                </a:lnTo>
                <a:lnTo>
                  <a:pt x="366" y="1679"/>
                </a:lnTo>
                <a:lnTo>
                  <a:pt x="372" y="1741"/>
                </a:lnTo>
                <a:lnTo>
                  <a:pt x="381" y="1805"/>
                </a:lnTo>
                <a:lnTo>
                  <a:pt x="383" y="1833"/>
                </a:lnTo>
                <a:lnTo>
                  <a:pt x="385" y="1862"/>
                </a:lnTo>
                <a:lnTo>
                  <a:pt x="388" y="1919"/>
                </a:lnTo>
                <a:lnTo>
                  <a:pt x="390" y="1948"/>
                </a:lnTo>
                <a:lnTo>
                  <a:pt x="393" y="1976"/>
                </a:lnTo>
                <a:lnTo>
                  <a:pt x="397" y="2003"/>
                </a:lnTo>
                <a:lnTo>
                  <a:pt x="401" y="2028"/>
                </a:lnTo>
                <a:lnTo>
                  <a:pt x="399" y="2036"/>
                </a:lnTo>
                <a:lnTo>
                  <a:pt x="399" y="2044"/>
                </a:lnTo>
                <a:lnTo>
                  <a:pt x="399" y="2052"/>
                </a:lnTo>
                <a:lnTo>
                  <a:pt x="400" y="2060"/>
                </a:lnTo>
                <a:lnTo>
                  <a:pt x="404" y="2075"/>
                </a:lnTo>
                <a:lnTo>
                  <a:pt x="407" y="2082"/>
                </a:lnTo>
                <a:lnTo>
                  <a:pt x="408" y="2090"/>
                </a:lnTo>
                <a:lnTo>
                  <a:pt x="413" y="2144"/>
                </a:lnTo>
                <a:lnTo>
                  <a:pt x="417" y="2199"/>
                </a:lnTo>
                <a:lnTo>
                  <a:pt x="423" y="2255"/>
                </a:lnTo>
                <a:lnTo>
                  <a:pt x="426" y="2283"/>
                </a:lnTo>
                <a:lnTo>
                  <a:pt x="430" y="2312"/>
                </a:lnTo>
                <a:lnTo>
                  <a:pt x="441" y="2318"/>
                </a:lnTo>
                <a:lnTo>
                  <a:pt x="452" y="2321"/>
                </a:lnTo>
                <a:lnTo>
                  <a:pt x="474" y="2328"/>
                </a:lnTo>
                <a:lnTo>
                  <a:pt x="494" y="2335"/>
                </a:lnTo>
                <a:lnTo>
                  <a:pt x="505" y="2339"/>
                </a:lnTo>
                <a:lnTo>
                  <a:pt x="514" y="2343"/>
                </a:lnTo>
                <a:lnTo>
                  <a:pt x="556" y="2349"/>
                </a:lnTo>
                <a:lnTo>
                  <a:pt x="599" y="2355"/>
                </a:lnTo>
                <a:lnTo>
                  <a:pt x="642" y="2361"/>
                </a:lnTo>
                <a:lnTo>
                  <a:pt x="664" y="2363"/>
                </a:lnTo>
                <a:lnTo>
                  <a:pt x="686" y="2364"/>
                </a:lnTo>
                <a:lnTo>
                  <a:pt x="713" y="2366"/>
                </a:lnTo>
                <a:lnTo>
                  <a:pt x="740" y="2369"/>
                </a:lnTo>
                <a:lnTo>
                  <a:pt x="765" y="2370"/>
                </a:lnTo>
                <a:lnTo>
                  <a:pt x="779" y="2371"/>
                </a:lnTo>
                <a:lnTo>
                  <a:pt x="792" y="2370"/>
                </a:lnTo>
                <a:lnTo>
                  <a:pt x="817" y="2368"/>
                </a:lnTo>
                <a:lnTo>
                  <a:pt x="841" y="2364"/>
                </a:lnTo>
                <a:lnTo>
                  <a:pt x="865" y="2357"/>
                </a:lnTo>
                <a:lnTo>
                  <a:pt x="889" y="2351"/>
                </a:lnTo>
                <a:lnTo>
                  <a:pt x="938" y="2336"/>
                </a:lnTo>
                <a:lnTo>
                  <a:pt x="963" y="2330"/>
                </a:lnTo>
                <a:lnTo>
                  <a:pt x="989" y="2323"/>
                </a:lnTo>
                <a:lnTo>
                  <a:pt x="1013" y="2306"/>
                </a:lnTo>
                <a:lnTo>
                  <a:pt x="1024" y="2298"/>
                </a:lnTo>
                <a:lnTo>
                  <a:pt x="1035" y="2290"/>
                </a:lnTo>
                <a:lnTo>
                  <a:pt x="1039" y="2262"/>
                </a:lnTo>
                <a:lnTo>
                  <a:pt x="1043" y="2235"/>
                </a:lnTo>
                <a:lnTo>
                  <a:pt x="1048" y="2179"/>
                </a:lnTo>
                <a:lnTo>
                  <a:pt x="1053" y="2124"/>
                </a:lnTo>
                <a:lnTo>
                  <a:pt x="1060" y="2071"/>
                </a:lnTo>
                <a:lnTo>
                  <a:pt x="1063" y="2042"/>
                </a:lnTo>
                <a:lnTo>
                  <a:pt x="1065" y="2013"/>
                </a:lnTo>
                <a:lnTo>
                  <a:pt x="1066" y="1983"/>
                </a:lnTo>
                <a:lnTo>
                  <a:pt x="1068" y="1953"/>
                </a:lnTo>
                <a:lnTo>
                  <a:pt x="1068" y="1940"/>
                </a:lnTo>
                <a:lnTo>
                  <a:pt x="1067" y="1927"/>
                </a:lnTo>
                <a:lnTo>
                  <a:pt x="1066" y="1914"/>
                </a:lnTo>
                <a:lnTo>
                  <a:pt x="1066" y="1901"/>
                </a:lnTo>
                <a:lnTo>
                  <a:pt x="1067" y="1894"/>
                </a:lnTo>
                <a:lnTo>
                  <a:pt x="1069" y="1886"/>
                </a:lnTo>
                <a:lnTo>
                  <a:pt x="1071" y="1880"/>
                </a:lnTo>
                <a:lnTo>
                  <a:pt x="1073" y="1872"/>
                </a:lnTo>
                <a:lnTo>
                  <a:pt x="1074" y="1852"/>
                </a:lnTo>
                <a:lnTo>
                  <a:pt x="1074" y="1832"/>
                </a:lnTo>
                <a:lnTo>
                  <a:pt x="1073" y="1789"/>
                </a:lnTo>
                <a:lnTo>
                  <a:pt x="1073" y="1743"/>
                </a:lnTo>
                <a:lnTo>
                  <a:pt x="1073" y="1719"/>
                </a:lnTo>
                <a:lnTo>
                  <a:pt x="1075" y="1696"/>
                </a:lnTo>
                <a:lnTo>
                  <a:pt x="1077" y="1681"/>
                </a:lnTo>
                <a:lnTo>
                  <a:pt x="1079" y="1667"/>
                </a:lnTo>
                <a:lnTo>
                  <a:pt x="1082" y="1655"/>
                </a:lnTo>
                <a:lnTo>
                  <a:pt x="1084" y="1643"/>
                </a:lnTo>
                <a:lnTo>
                  <a:pt x="1086" y="1628"/>
                </a:lnTo>
                <a:lnTo>
                  <a:pt x="1088" y="1614"/>
                </a:lnTo>
                <a:lnTo>
                  <a:pt x="1088" y="1584"/>
                </a:lnTo>
                <a:lnTo>
                  <a:pt x="1089" y="1555"/>
                </a:lnTo>
                <a:lnTo>
                  <a:pt x="1091" y="1540"/>
                </a:lnTo>
                <a:lnTo>
                  <a:pt x="1093" y="1525"/>
                </a:lnTo>
                <a:lnTo>
                  <a:pt x="1075" y="1532"/>
                </a:lnTo>
                <a:lnTo>
                  <a:pt x="1055" y="1539"/>
                </a:lnTo>
                <a:lnTo>
                  <a:pt x="1019" y="1550"/>
                </a:lnTo>
                <a:lnTo>
                  <a:pt x="940" y="1573"/>
                </a:lnTo>
                <a:lnTo>
                  <a:pt x="931" y="1571"/>
                </a:lnTo>
                <a:lnTo>
                  <a:pt x="922" y="1570"/>
                </a:lnTo>
                <a:lnTo>
                  <a:pt x="900" y="1570"/>
                </a:lnTo>
                <a:lnTo>
                  <a:pt x="861" y="1573"/>
                </a:lnTo>
                <a:lnTo>
                  <a:pt x="858" y="1606"/>
                </a:lnTo>
                <a:lnTo>
                  <a:pt x="857" y="1635"/>
                </a:lnTo>
                <a:lnTo>
                  <a:pt x="858" y="1694"/>
                </a:lnTo>
                <a:lnTo>
                  <a:pt x="872" y="1702"/>
                </a:lnTo>
                <a:lnTo>
                  <a:pt x="885" y="1713"/>
                </a:lnTo>
                <a:lnTo>
                  <a:pt x="896" y="1724"/>
                </a:lnTo>
                <a:lnTo>
                  <a:pt x="904" y="1734"/>
                </a:lnTo>
                <a:lnTo>
                  <a:pt x="912" y="1747"/>
                </a:lnTo>
                <a:lnTo>
                  <a:pt x="918" y="1760"/>
                </a:lnTo>
                <a:lnTo>
                  <a:pt x="925" y="1774"/>
                </a:lnTo>
                <a:lnTo>
                  <a:pt x="929" y="1789"/>
                </a:lnTo>
                <a:lnTo>
                  <a:pt x="926" y="1790"/>
                </a:lnTo>
                <a:lnTo>
                  <a:pt x="926" y="1792"/>
                </a:lnTo>
                <a:lnTo>
                  <a:pt x="929" y="1791"/>
                </a:lnTo>
                <a:lnTo>
                  <a:pt x="923" y="1835"/>
                </a:lnTo>
                <a:lnTo>
                  <a:pt x="919" y="1856"/>
                </a:lnTo>
                <a:lnTo>
                  <a:pt x="914" y="1878"/>
                </a:lnTo>
                <a:lnTo>
                  <a:pt x="911" y="1893"/>
                </a:lnTo>
                <a:lnTo>
                  <a:pt x="907" y="1907"/>
                </a:lnTo>
                <a:lnTo>
                  <a:pt x="901" y="1921"/>
                </a:lnTo>
                <a:lnTo>
                  <a:pt x="897" y="1932"/>
                </a:lnTo>
                <a:lnTo>
                  <a:pt x="885" y="1956"/>
                </a:lnTo>
                <a:lnTo>
                  <a:pt x="872" y="1976"/>
                </a:lnTo>
                <a:lnTo>
                  <a:pt x="858" y="1995"/>
                </a:lnTo>
                <a:lnTo>
                  <a:pt x="843" y="2015"/>
                </a:lnTo>
                <a:lnTo>
                  <a:pt x="810" y="2050"/>
                </a:lnTo>
                <a:lnTo>
                  <a:pt x="800" y="2062"/>
                </a:lnTo>
                <a:lnTo>
                  <a:pt x="788" y="2073"/>
                </a:lnTo>
                <a:lnTo>
                  <a:pt x="764" y="2095"/>
                </a:lnTo>
                <a:lnTo>
                  <a:pt x="753" y="2106"/>
                </a:lnTo>
                <a:lnTo>
                  <a:pt x="744" y="2118"/>
                </a:lnTo>
                <a:lnTo>
                  <a:pt x="735" y="2129"/>
                </a:lnTo>
                <a:lnTo>
                  <a:pt x="728" y="2142"/>
                </a:lnTo>
                <a:lnTo>
                  <a:pt x="725" y="2149"/>
                </a:lnTo>
                <a:lnTo>
                  <a:pt x="723" y="2156"/>
                </a:lnTo>
                <a:lnTo>
                  <a:pt x="719" y="2172"/>
                </a:lnTo>
                <a:lnTo>
                  <a:pt x="717" y="2180"/>
                </a:lnTo>
                <a:lnTo>
                  <a:pt x="713" y="2187"/>
                </a:lnTo>
                <a:lnTo>
                  <a:pt x="707" y="2192"/>
                </a:lnTo>
                <a:lnTo>
                  <a:pt x="704" y="2195"/>
                </a:lnTo>
                <a:lnTo>
                  <a:pt x="700" y="2196"/>
                </a:lnTo>
                <a:lnTo>
                  <a:pt x="674" y="2173"/>
                </a:lnTo>
                <a:lnTo>
                  <a:pt x="649" y="2148"/>
                </a:lnTo>
                <a:lnTo>
                  <a:pt x="623" y="2121"/>
                </a:lnTo>
                <a:lnTo>
                  <a:pt x="598" y="2092"/>
                </a:lnTo>
                <a:lnTo>
                  <a:pt x="582" y="2071"/>
                </a:lnTo>
                <a:lnTo>
                  <a:pt x="574" y="2060"/>
                </a:lnTo>
                <a:lnTo>
                  <a:pt x="567" y="2049"/>
                </a:lnTo>
                <a:lnTo>
                  <a:pt x="563" y="2037"/>
                </a:lnTo>
                <a:lnTo>
                  <a:pt x="561" y="2024"/>
                </a:lnTo>
                <a:lnTo>
                  <a:pt x="560" y="2010"/>
                </a:lnTo>
                <a:lnTo>
                  <a:pt x="560" y="1997"/>
                </a:lnTo>
                <a:lnTo>
                  <a:pt x="561" y="1969"/>
                </a:lnTo>
                <a:lnTo>
                  <a:pt x="563" y="1943"/>
                </a:lnTo>
                <a:lnTo>
                  <a:pt x="563" y="1934"/>
                </a:lnTo>
                <a:lnTo>
                  <a:pt x="562" y="1927"/>
                </a:lnTo>
                <a:lnTo>
                  <a:pt x="562" y="1919"/>
                </a:lnTo>
                <a:lnTo>
                  <a:pt x="561" y="1911"/>
                </a:lnTo>
                <a:lnTo>
                  <a:pt x="563" y="1897"/>
                </a:lnTo>
                <a:lnTo>
                  <a:pt x="565" y="1884"/>
                </a:lnTo>
                <a:lnTo>
                  <a:pt x="569" y="1870"/>
                </a:lnTo>
                <a:lnTo>
                  <a:pt x="574" y="1857"/>
                </a:lnTo>
                <a:lnTo>
                  <a:pt x="579" y="1845"/>
                </a:lnTo>
                <a:lnTo>
                  <a:pt x="584" y="1833"/>
                </a:lnTo>
                <a:lnTo>
                  <a:pt x="591" y="1821"/>
                </a:lnTo>
                <a:lnTo>
                  <a:pt x="598" y="1809"/>
                </a:lnTo>
                <a:lnTo>
                  <a:pt x="606" y="1798"/>
                </a:lnTo>
                <a:lnTo>
                  <a:pt x="614" y="1789"/>
                </a:lnTo>
                <a:lnTo>
                  <a:pt x="623" y="1778"/>
                </a:lnTo>
                <a:lnTo>
                  <a:pt x="631" y="1770"/>
                </a:lnTo>
                <a:lnTo>
                  <a:pt x="650" y="1752"/>
                </a:lnTo>
                <a:lnTo>
                  <a:pt x="669" y="1739"/>
                </a:lnTo>
                <a:lnTo>
                  <a:pt x="662" y="1725"/>
                </a:lnTo>
                <a:lnTo>
                  <a:pt x="655" y="1711"/>
                </a:lnTo>
                <a:lnTo>
                  <a:pt x="645" y="1699"/>
                </a:lnTo>
                <a:lnTo>
                  <a:pt x="634" y="1689"/>
                </a:lnTo>
                <a:lnTo>
                  <a:pt x="622" y="1680"/>
                </a:lnTo>
                <a:lnTo>
                  <a:pt x="610" y="1671"/>
                </a:lnTo>
                <a:lnTo>
                  <a:pt x="597" y="1664"/>
                </a:lnTo>
                <a:lnTo>
                  <a:pt x="584" y="1658"/>
                </a:lnTo>
                <a:lnTo>
                  <a:pt x="585" y="1652"/>
                </a:lnTo>
                <a:lnTo>
                  <a:pt x="588" y="1647"/>
                </a:lnTo>
                <a:lnTo>
                  <a:pt x="592" y="1638"/>
                </a:lnTo>
                <a:lnTo>
                  <a:pt x="596" y="1628"/>
                </a:lnTo>
                <a:lnTo>
                  <a:pt x="598" y="1623"/>
                </a:lnTo>
                <a:lnTo>
                  <a:pt x="598" y="1616"/>
                </a:lnTo>
                <a:close/>
                <a:moveTo>
                  <a:pt x="605" y="1647"/>
                </a:moveTo>
                <a:lnTo>
                  <a:pt x="605" y="1647"/>
                </a:lnTo>
                <a:lnTo>
                  <a:pt x="624" y="1661"/>
                </a:lnTo>
                <a:lnTo>
                  <a:pt x="642" y="1676"/>
                </a:lnTo>
                <a:lnTo>
                  <a:pt x="658" y="1692"/>
                </a:lnTo>
                <a:lnTo>
                  <a:pt x="673" y="1710"/>
                </a:lnTo>
                <a:lnTo>
                  <a:pt x="674" y="1704"/>
                </a:lnTo>
                <a:lnTo>
                  <a:pt x="673" y="1699"/>
                </a:lnTo>
                <a:lnTo>
                  <a:pt x="672" y="1694"/>
                </a:lnTo>
                <a:lnTo>
                  <a:pt x="670" y="1687"/>
                </a:lnTo>
                <a:lnTo>
                  <a:pt x="664" y="1674"/>
                </a:lnTo>
                <a:lnTo>
                  <a:pt x="655" y="1662"/>
                </a:lnTo>
                <a:lnTo>
                  <a:pt x="644" y="1651"/>
                </a:lnTo>
                <a:lnTo>
                  <a:pt x="634" y="1640"/>
                </a:lnTo>
                <a:lnTo>
                  <a:pt x="622" y="1633"/>
                </a:lnTo>
                <a:lnTo>
                  <a:pt x="616" y="1630"/>
                </a:lnTo>
                <a:lnTo>
                  <a:pt x="611" y="1629"/>
                </a:lnTo>
                <a:lnTo>
                  <a:pt x="611" y="1631"/>
                </a:lnTo>
                <a:lnTo>
                  <a:pt x="610" y="1635"/>
                </a:lnTo>
                <a:lnTo>
                  <a:pt x="608" y="1638"/>
                </a:lnTo>
                <a:lnTo>
                  <a:pt x="606" y="1642"/>
                </a:lnTo>
                <a:lnTo>
                  <a:pt x="605" y="1644"/>
                </a:lnTo>
                <a:lnTo>
                  <a:pt x="605" y="1647"/>
                </a:lnTo>
                <a:close/>
                <a:moveTo>
                  <a:pt x="790" y="1729"/>
                </a:moveTo>
                <a:lnTo>
                  <a:pt x="790" y="1729"/>
                </a:lnTo>
                <a:lnTo>
                  <a:pt x="792" y="1715"/>
                </a:lnTo>
                <a:lnTo>
                  <a:pt x="793" y="1701"/>
                </a:lnTo>
                <a:lnTo>
                  <a:pt x="793" y="1695"/>
                </a:lnTo>
                <a:lnTo>
                  <a:pt x="791" y="1688"/>
                </a:lnTo>
                <a:lnTo>
                  <a:pt x="789" y="1683"/>
                </a:lnTo>
                <a:lnTo>
                  <a:pt x="786" y="1679"/>
                </a:lnTo>
                <a:lnTo>
                  <a:pt x="787" y="1686"/>
                </a:lnTo>
                <a:lnTo>
                  <a:pt x="788" y="1692"/>
                </a:lnTo>
                <a:lnTo>
                  <a:pt x="787" y="1705"/>
                </a:lnTo>
                <a:lnTo>
                  <a:pt x="787" y="1711"/>
                </a:lnTo>
                <a:lnTo>
                  <a:pt x="787" y="1717"/>
                </a:lnTo>
                <a:lnTo>
                  <a:pt x="788" y="1722"/>
                </a:lnTo>
                <a:lnTo>
                  <a:pt x="790" y="1729"/>
                </a:lnTo>
                <a:close/>
                <a:moveTo>
                  <a:pt x="861" y="1770"/>
                </a:moveTo>
                <a:lnTo>
                  <a:pt x="861" y="1770"/>
                </a:lnTo>
                <a:lnTo>
                  <a:pt x="853" y="1785"/>
                </a:lnTo>
                <a:lnTo>
                  <a:pt x="848" y="1791"/>
                </a:lnTo>
                <a:lnTo>
                  <a:pt x="842" y="1797"/>
                </a:lnTo>
                <a:lnTo>
                  <a:pt x="836" y="1803"/>
                </a:lnTo>
                <a:lnTo>
                  <a:pt x="828" y="1808"/>
                </a:lnTo>
                <a:lnTo>
                  <a:pt x="820" y="1811"/>
                </a:lnTo>
                <a:lnTo>
                  <a:pt x="810" y="1813"/>
                </a:lnTo>
                <a:lnTo>
                  <a:pt x="797" y="1815"/>
                </a:lnTo>
                <a:lnTo>
                  <a:pt x="787" y="1815"/>
                </a:lnTo>
                <a:lnTo>
                  <a:pt x="776" y="1812"/>
                </a:lnTo>
                <a:lnTo>
                  <a:pt x="767" y="1809"/>
                </a:lnTo>
                <a:lnTo>
                  <a:pt x="760" y="1805"/>
                </a:lnTo>
                <a:lnTo>
                  <a:pt x="755" y="1800"/>
                </a:lnTo>
                <a:lnTo>
                  <a:pt x="749" y="1793"/>
                </a:lnTo>
                <a:lnTo>
                  <a:pt x="745" y="1786"/>
                </a:lnTo>
                <a:lnTo>
                  <a:pt x="742" y="1777"/>
                </a:lnTo>
                <a:lnTo>
                  <a:pt x="740" y="1768"/>
                </a:lnTo>
                <a:lnTo>
                  <a:pt x="737" y="1759"/>
                </a:lnTo>
                <a:lnTo>
                  <a:pt x="736" y="1748"/>
                </a:lnTo>
                <a:lnTo>
                  <a:pt x="736" y="1727"/>
                </a:lnTo>
                <a:lnTo>
                  <a:pt x="737" y="1703"/>
                </a:lnTo>
                <a:lnTo>
                  <a:pt x="736" y="1703"/>
                </a:lnTo>
                <a:lnTo>
                  <a:pt x="735" y="1702"/>
                </a:lnTo>
                <a:lnTo>
                  <a:pt x="733" y="1702"/>
                </a:lnTo>
                <a:lnTo>
                  <a:pt x="732" y="1701"/>
                </a:lnTo>
                <a:lnTo>
                  <a:pt x="718" y="1715"/>
                </a:lnTo>
                <a:lnTo>
                  <a:pt x="706" y="1729"/>
                </a:lnTo>
                <a:lnTo>
                  <a:pt x="697" y="1744"/>
                </a:lnTo>
                <a:lnTo>
                  <a:pt x="689" y="1760"/>
                </a:lnTo>
                <a:lnTo>
                  <a:pt x="684" y="1777"/>
                </a:lnTo>
                <a:lnTo>
                  <a:pt x="680" y="1795"/>
                </a:lnTo>
                <a:lnTo>
                  <a:pt x="676" y="1815"/>
                </a:lnTo>
                <a:lnTo>
                  <a:pt x="674" y="1833"/>
                </a:lnTo>
                <a:lnTo>
                  <a:pt x="674" y="1853"/>
                </a:lnTo>
                <a:lnTo>
                  <a:pt x="675" y="1872"/>
                </a:lnTo>
                <a:lnTo>
                  <a:pt x="677" y="1893"/>
                </a:lnTo>
                <a:lnTo>
                  <a:pt x="680" y="1912"/>
                </a:lnTo>
                <a:lnTo>
                  <a:pt x="683" y="1932"/>
                </a:lnTo>
                <a:lnTo>
                  <a:pt x="687" y="1952"/>
                </a:lnTo>
                <a:lnTo>
                  <a:pt x="697" y="1990"/>
                </a:lnTo>
                <a:lnTo>
                  <a:pt x="689" y="1984"/>
                </a:lnTo>
                <a:lnTo>
                  <a:pt x="684" y="1976"/>
                </a:lnTo>
                <a:lnTo>
                  <a:pt x="679" y="1967"/>
                </a:lnTo>
                <a:lnTo>
                  <a:pt x="673" y="1957"/>
                </a:lnTo>
                <a:lnTo>
                  <a:pt x="669" y="1946"/>
                </a:lnTo>
                <a:lnTo>
                  <a:pt x="666" y="1936"/>
                </a:lnTo>
                <a:lnTo>
                  <a:pt x="661" y="1915"/>
                </a:lnTo>
                <a:lnTo>
                  <a:pt x="658" y="1896"/>
                </a:lnTo>
                <a:lnTo>
                  <a:pt x="656" y="1876"/>
                </a:lnTo>
                <a:lnTo>
                  <a:pt x="656" y="1856"/>
                </a:lnTo>
                <a:lnTo>
                  <a:pt x="657" y="1837"/>
                </a:lnTo>
                <a:lnTo>
                  <a:pt x="659" y="1818"/>
                </a:lnTo>
                <a:lnTo>
                  <a:pt x="661" y="1798"/>
                </a:lnTo>
                <a:lnTo>
                  <a:pt x="666" y="1780"/>
                </a:lnTo>
                <a:lnTo>
                  <a:pt x="669" y="1762"/>
                </a:lnTo>
                <a:lnTo>
                  <a:pt x="661" y="1764"/>
                </a:lnTo>
                <a:lnTo>
                  <a:pt x="654" y="1767"/>
                </a:lnTo>
                <a:lnTo>
                  <a:pt x="649" y="1772"/>
                </a:lnTo>
                <a:lnTo>
                  <a:pt x="642" y="1777"/>
                </a:lnTo>
                <a:lnTo>
                  <a:pt x="638" y="1782"/>
                </a:lnTo>
                <a:lnTo>
                  <a:pt x="635" y="1789"/>
                </a:lnTo>
                <a:lnTo>
                  <a:pt x="632" y="1796"/>
                </a:lnTo>
                <a:lnTo>
                  <a:pt x="631" y="1804"/>
                </a:lnTo>
                <a:lnTo>
                  <a:pt x="624" y="1812"/>
                </a:lnTo>
                <a:lnTo>
                  <a:pt x="616" y="1823"/>
                </a:lnTo>
                <a:lnTo>
                  <a:pt x="610" y="1834"/>
                </a:lnTo>
                <a:lnTo>
                  <a:pt x="604" y="1847"/>
                </a:lnTo>
                <a:lnTo>
                  <a:pt x="598" y="1858"/>
                </a:lnTo>
                <a:lnTo>
                  <a:pt x="593" y="1872"/>
                </a:lnTo>
                <a:lnTo>
                  <a:pt x="590" y="1885"/>
                </a:lnTo>
                <a:lnTo>
                  <a:pt x="585" y="1899"/>
                </a:lnTo>
                <a:lnTo>
                  <a:pt x="583" y="1913"/>
                </a:lnTo>
                <a:lnTo>
                  <a:pt x="581" y="1928"/>
                </a:lnTo>
                <a:lnTo>
                  <a:pt x="579" y="1942"/>
                </a:lnTo>
                <a:lnTo>
                  <a:pt x="579" y="1957"/>
                </a:lnTo>
                <a:lnTo>
                  <a:pt x="578" y="1971"/>
                </a:lnTo>
                <a:lnTo>
                  <a:pt x="579" y="1986"/>
                </a:lnTo>
                <a:lnTo>
                  <a:pt x="580" y="2000"/>
                </a:lnTo>
                <a:lnTo>
                  <a:pt x="582" y="2014"/>
                </a:lnTo>
                <a:lnTo>
                  <a:pt x="580" y="2016"/>
                </a:lnTo>
                <a:lnTo>
                  <a:pt x="578" y="2019"/>
                </a:lnTo>
                <a:lnTo>
                  <a:pt x="577" y="2021"/>
                </a:lnTo>
                <a:lnTo>
                  <a:pt x="576" y="2025"/>
                </a:lnTo>
                <a:lnTo>
                  <a:pt x="588" y="2048"/>
                </a:lnTo>
                <a:lnTo>
                  <a:pt x="601" y="2069"/>
                </a:lnTo>
                <a:lnTo>
                  <a:pt x="616" y="2090"/>
                </a:lnTo>
                <a:lnTo>
                  <a:pt x="632" y="2109"/>
                </a:lnTo>
                <a:lnTo>
                  <a:pt x="649" y="2126"/>
                </a:lnTo>
                <a:lnTo>
                  <a:pt x="667" y="2143"/>
                </a:lnTo>
                <a:lnTo>
                  <a:pt x="685" y="2159"/>
                </a:lnTo>
                <a:lnTo>
                  <a:pt x="704" y="2175"/>
                </a:lnTo>
                <a:lnTo>
                  <a:pt x="708" y="2156"/>
                </a:lnTo>
                <a:lnTo>
                  <a:pt x="715" y="2138"/>
                </a:lnTo>
                <a:lnTo>
                  <a:pt x="722" y="2123"/>
                </a:lnTo>
                <a:lnTo>
                  <a:pt x="732" y="2108"/>
                </a:lnTo>
                <a:lnTo>
                  <a:pt x="742" y="2094"/>
                </a:lnTo>
                <a:lnTo>
                  <a:pt x="753" y="2081"/>
                </a:lnTo>
                <a:lnTo>
                  <a:pt x="765" y="2069"/>
                </a:lnTo>
                <a:lnTo>
                  <a:pt x="777" y="2058"/>
                </a:lnTo>
                <a:lnTo>
                  <a:pt x="803" y="2036"/>
                </a:lnTo>
                <a:lnTo>
                  <a:pt x="816" y="2024"/>
                </a:lnTo>
                <a:lnTo>
                  <a:pt x="827" y="2013"/>
                </a:lnTo>
                <a:lnTo>
                  <a:pt x="839" y="2001"/>
                </a:lnTo>
                <a:lnTo>
                  <a:pt x="850" y="1988"/>
                </a:lnTo>
                <a:lnTo>
                  <a:pt x="858" y="1974"/>
                </a:lnTo>
                <a:lnTo>
                  <a:pt x="867" y="1959"/>
                </a:lnTo>
                <a:lnTo>
                  <a:pt x="877" y="1939"/>
                </a:lnTo>
                <a:lnTo>
                  <a:pt x="885" y="1915"/>
                </a:lnTo>
                <a:lnTo>
                  <a:pt x="895" y="1891"/>
                </a:lnTo>
                <a:lnTo>
                  <a:pt x="901" y="1865"/>
                </a:lnTo>
                <a:lnTo>
                  <a:pt x="904" y="1851"/>
                </a:lnTo>
                <a:lnTo>
                  <a:pt x="907" y="1837"/>
                </a:lnTo>
                <a:lnTo>
                  <a:pt x="908" y="1823"/>
                </a:lnTo>
                <a:lnTo>
                  <a:pt x="909" y="1809"/>
                </a:lnTo>
                <a:lnTo>
                  <a:pt x="909" y="1795"/>
                </a:lnTo>
                <a:lnTo>
                  <a:pt x="907" y="1780"/>
                </a:lnTo>
                <a:lnTo>
                  <a:pt x="904" y="1766"/>
                </a:lnTo>
                <a:lnTo>
                  <a:pt x="900" y="1751"/>
                </a:lnTo>
                <a:lnTo>
                  <a:pt x="895" y="1747"/>
                </a:lnTo>
                <a:lnTo>
                  <a:pt x="891" y="1743"/>
                </a:lnTo>
                <a:lnTo>
                  <a:pt x="883" y="1732"/>
                </a:lnTo>
                <a:lnTo>
                  <a:pt x="879" y="1728"/>
                </a:lnTo>
                <a:lnTo>
                  <a:pt x="873" y="1724"/>
                </a:lnTo>
                <a:lnTo>
                  <a:pt x="867" y="1721"/>
                </a:lnTo>
                <a:lnTo>
                  <a:pt x="858" y="1720"/>
                </a:lnTo>
                <a:lnTo>
                  <a:pt x="859" y="1734"/>
                </a:lnTo>
                <a:lnTo>
                  <a:pt x="859" y="1747"/>
                </a:lnTo>
                <a:lnTo>
                  <a:pt x="859" y="1758"/>
                </a:lnTo>
                <a:lnTo>
                  <a:pt x="859" y="1764"/>
                </a:lnTo>
                <a:lnTo>
                  <a:pt x="861" y="17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76" name="组合 75"/>
          <p:cNvGrpSpPr>
            <a:grpSpLocks/>
          </p:cNvGrpSpPr>
          <p:nvPr/>
        </p:nvGrpSpPr>
        <p:grpSpPr bwMode="auto">
          <a:xfrm>
            <a:off x="1714501" y="5071533"/>
            <a:ext cx="1250951" cy="1111251"/>
            <a:chOff x="4087813" y="0"/>
            <a:chExt cx="938213" cy="690563"/>
          </a:xfrm>
        </p:grpSpPr>
        <p:sp>
          <p:nvSpPr>
            <p:cNvPr id="22547" name="Freeform 28"/>
            <p:cNvSpPr>
              <a:spLocks/>
            </p:cNvSpPr>
            <p:nvPr/>
          </p:nvSpPr>
          <p:spPr bwMode="auto">
            <a:xfrm>
              <a:off x="4689476" y="66675"/>
              <a:ext cx="15875" cy="38100"/>
            </a:xfrm>
            <a:custGeom>
              <a:avLst/>
              <a:gdLst>
                <a:gd name="T0" fmla="*/ 642938 w 28"/>
                <a:gd name="T1" fmla="*/ 0 h 71"/>
                <a:gd name="T2" fmla="*/ 642938 w 28"/>
                <a:gd name="T3" fmla="*/ 0 h 71"/>
                <a:gd name="T4" fmla="*/ 1607344 w 28"/>
                <a:gd name="T5" fmla="*/ 0 h 71"/>
                <a:gd name="T6" fmla="*/ 2250281 w 28"/>
                <a:gd name="T7" fmla="*/ 0 h 71"/>
                <a:gd name="T8" fmla="*/ 3214687 w 28"/>
                <a:gd name="T9" fmla="*/ 288165 h 71"/>
                <a:gd name="T10" fmla="*/ 4179094 w 28"/>
                <a:gd name="T11" fmla="*/ 1151586 h 71"/>
                <a:gd name="T12" fmla="*/ 5142933 w 28"/>
                <a:gd name="T13" fmla="*/ 1439751 h 71"/>
                <a:gd name="T14" fmla="*/ 5142933 w 28"/>
                <a:gd name="T15" fmla="*/ 1439751 h 71"/>
                <a:gd name="T16" fmla="*/ 5464402 w 28"/>
                <a:gd name="T17" fmla="*/ 3743459 h 71"/>
                <a:gd name="T18" fmla="*/ 5785871 w 28"/>
                <a:gd name="T19" fmla="*/ 6622961 h 71"/>
                <a:gd name="T20" fmla="*/ 7714683 w 28"/>
                <a:gd name="T21" fmla="*/ 11806170 h 71"/>
                <a:gd name="T22" fmla="*/ 8357621 w 28"/>
                <a:gd name="T23" fmla="*/ 14398044 h 71"/>
                <a:gd name="T24" fmla="*/ 8679089 w 28"/>
                <a:gd name="T25" fmla="*/ 16413587 h 71"/>
                <a:gd name="T26" fmla="*/ 9000558 w 28"/>
                <a:gd name="T27" fmla="*/ 18717296 h 71"/>
                <a:gd name="T28" fmla="*/ 8679089 w 28"/>
                <a:gd name="T29" fmla="*/ 20445211 h 71"/>
                <a:gd name="T30" fmla="*/ 8679089 w 28"/>
                <a:gd name="T31" fmla="*/ 20445211 h 71"/>
                <a:gd name="T32" fmla="*/ 7714683 w 28"/>
                <a:gd name="T33" fmla="*/ 19869418 h 71"/>
                <a:gd name="T34" fmla="*/ 6750277 w 28"/>
                <a:gd name="T35" fmla="*/ 19005461 h 71"/>
                <a:gd name="T36" fmla="*/ 5464402 w 28"/>
                <a:gd name="T37" fmla="*/ 16701752 h 71"/>
                <a:gd name="T38" fmla="*/ 4499996 w 28"/>
                <a:gd name="T39" fmla="*/ 14686208 h 71"/>
                <a:gd name="T40" fmla="*/ 3857625 w 28"/>
                <a:gd name="T41" fmla="*/ 11806170 h 71"/>
                <a:gd name="T42" fmla="*/ 2571750 w 28"/>
                <a:gd name="T43" fmla="*/ 6911125 h 71"/>
                <a:gd name="T44" fmla="*/ 1607344 w 28"/>
                <a:gd name="T45" fmla="*/ 4319252 h 71"/>
                <a:gd name="T46" fmla="*/ 0 w 28"/>
                <a:gd name="T47" fmla="*/ 2591873 h 71"/>
                <a:gd name="T48" fmla="*/ 0 w 28"/>
                <a:gd name="T49" fmla="*/ 2591873 h 71"/>
                <a:gd name="T50" fmla="*/ 0 w 28"/>
                <a:gd name="T51" fmla="*/ 2015544 h 71"/>
                <a:gd name="T52" fmla="*/ 321469 w 28"/>
                <a:gd name="T53" fmla="*/ 1439751 h 71"/>
                <a:gd name="T54" fmla="*/ 642938 w 28"/>
                <a:gd name="T55" fmla="*/ 863958 h 71"/>
                <a:gd name="T56" fmla="*/ 642938 w 28"/>
                <a:gd name="T57" fmla="*/ 0 h 71"/>
                <a:gd name="T58" fmla="*/ 642938 w 28"/>
                <a:gd name="T59" fmla="*/ 0 h 7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" h="71">
                  <a:moveTo>
                    <a:pt x="2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5"/>
                  </a:lnTo>
                  <a:lnTo>
                    <a:pt x="17" y="13"/>
                  </a:lnTo>
                  <a:lnTo>
                    <a:pt x="18" y="23"/>
                  </a:lnTo>
                  <a:lnTo>
                    <a:pt x="24" y="41"/>
                  </a:lnTo>
                  <a:lnTo>
                    <a:pt x="26" y="50"/>
                  </a:lnTo>
                  <a:lnTo>
                    <a:pt x="27" y="57"/>
                  </a:lnTo>
                  <a:lnTo>
                    <a:pt x="28" y="65"/>
                  </a:lnTo>
                  <a:lnTo>
                    <a:pt x="27" y="71"/>
                  </a:lnTo>
                  <a:lnTo>
                    <a:pt x="24" y="69"/>
                  </a:lnTo>
                  <a:lnTo>
                    <a:pt x="21" y="66"/>
                  </a:lnTo>
                  <a:lnTo>
                    <a:pt x="17" y="58"/>
                  </a:lnTo>
                  <a:lnTo>
                    <a:pt x="14" y="51"/>
                  </a:lnTo>
                  <a:lnTo>
                    <a:pt x="12" y="41"/>
                  </a:lnTo>
                  <a:lnTo>
                    <a:pt x="8" y="24"/>
                  </a:lnTo>
                  <a:lnTo>
                    <a:pt x="5" y="15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8" name="Freeform 29"/>
            <p:cNvSpPr>
              <a:spLocks/>
            </p:cNvSpPr>
            <p:nvPr/>
          </p:nvSpPr>
          <p:spPr bwMode="auto">
            <a:xfrm>
              <a:off x="4714876" y="68263"/>
              <a:ext cx="9525" cy="30163"/>
            </a:xfrm>
            <a:custGeom>
              <a:avLst/>
              <a:gdLst>
                <a:gd name="T0" fmla="*/ 4480454 w 18"/>
                <a:gd name="T1" fmla="*/ 1160737 h 56"/>
                <a:gd name="T2" fmla="*/ 4480454 w 18"/>
                <a:gd name="T3" fmla="*/ 1160737 h 56"/>
                <a:gd name="T4" fmla="*/ 4480454 w 18"/>
                <a:gd name="T5" fmla="*/ 3191353 h 56"/>
                <a:gd name="T6" fmla="*/ 4760383 w 18"/>
                <a:gd name="T7" fmla="*/ 5512288 h 56"/>
                <a:gd name="T8" fmla="*/ 5040313 w 18"/>
                <a:gd name="T9" fmla="*/ 9574059 h 56"/>
                <a:gd name="T10" fmla="*/ 5040313 w 18"/>
                <a:gd name="T11" fmla="*/ 11314357 h 56"/>
                <a:gd name="T12" fmla="*/ 5040313 w 18"/>
                <a:gd name="T13" fmla="*/ 13055193 h 56"/>
                <a:gd name="T14" fmla="*/ 4760383 w 18"/>
                <a:gd name="T15" fmla="*/ 14796029 h 56"/>
                <a:gd name="T16" fmla="*/ 4199996 w 18"/>
                <a:gd name="T17" fmla="*/ 16246546 h 56"/>
                <a:gd name="T18" fmla="*/ 4199996 w 18"/>
                <a:gd name="T19" fmla="*/ 16246546 h 56"/>
                <a:gd name="T20" fmla="*/ 3080279 w 18"/>
                <a:gd name="T21" fmla="*/ 15086348 h 56"/>
                <a:gd name="T22" fmla="*/ 2239963 w 18"/>
                <a:gd name="T23" fmla="*/ 13345512 h 56"/>
                <a:gd name="T24" fmla="*/ 1680104 w 18"/>
                <a:gd name="T25" fmla="*/ 11314357 h 56"/>
                <a:gd name="T26" fmla="*/ 1680104 w 18"/>
                <a:gd name="T27" fmla="*/ 9283741 h 56"/>
                <a:gd name="T28" fmla="*/ 840317 w 18"/>
                <a:gd name="T29" fmla="*/ 4641870 h 56"/>
                <a:gd name="T30" fmla="*/ 559858 w 18"/>
                <a:gd name="T31" fmla="*/ 2320935 h 56"/>
                <a:gd name="T32" fmla="*/ 0 w 18"/>
                <a:gd name="T33" fmla="*/ 580099 h 56"/>
                <a:gd name="T34" fmla="*/ 0 w 18"/>
                <a:gd name="T35" fmla="*/ 580099 h 56"/>
                <a:gd name="T36" fmla="*/ 559858 w 18"/>
                <a:gd name="T37" fmla="*/ 290319 h 56"/>
                <a:gd name="T38" fmla="*/ 1400175 w 18"/>
                <a:gd name="T39" fmla="*/ 0 h 56"/>
                <a:gd name="T40" fmla="*/ 2800350 w 18"/>
                <a:gd name="T41" fmla="*/ 0 h 56"/>
                <a:gd name="T42" fmla="*/ 3920067 w 18"/>
                <a:gd name="T43" fmla="*/ 580099 h 56"/>
                <a:gd name="T44" fmla="*/ 4480454 w 18"/>
                <a:gd name="T45" fmla="*/ 1160737 h 56"/>
                <a:gd name="T46" fmla="*/ 4480454 w 18"/>
                <a:gd name="T47" fmla="*/ 1160737 h 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" h="56">
                  <a:moveTo>
                    <a:pt x="16" y="4"/>
                  </a:moveTo>
                  <a:lnTo>
                    <a:pt x="16" y="4"/>
                  </a:lnTo>
                  <a:lnTo>
                    <a:pt x="16" y="11"/>
                  </a:lnTo>
                  <a:lnTo>
                    <a:pt x="17" y="19"/>
                  </a:lnTo>
                  <a:lnTo>
                    <a:pt x="18" y="33"/>
                  </a:lnTo>
                  <a:lnTo>
                    <a:pt x="18" y="39"/>
                  </a:lnTo>
                  <a:lnTo>
                    <a:pt x="18" y="45"/>
                  </a:lnTo>
                  <a:lnTo>
                    <a:pt x="17" y="51"/>
                  </a:lnTo>
                  <a:lnTo>
                    <a:pt x="15" y="56"/>
                  </a:lnTo>
                  <a:lnTo>
                    <a:pt x="11" y="52"/>
                  </a:lnTo>
                  <a:lnTo>
                    <a:pt x="8" y="46"/>
                  </a:lnTo>
                  <a:lnTo>
                    <a:pt x="6" y="39"/>
                  </a:lnTo>
                  <a:lnTo>
                    <a:pt x="6" y="32"/>
                  </a:lnTo>
                  <a:lnTo>
                    <a:pt x="3" y="16"/>
                  </a:lnTo>
                  <a:lnTo>
                    <a:pt x="2" y="8"/>
                  </a:lnTo>
                  <a:lnTo>
                    <a:pt x="0" y="2"/>
                  </a:lnTo>
                  <a:lnTo>
                    <a:pt x="2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4" y="2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9" name="Freeform 30"/>
            <p:cNvSpPr>
              <a:spLocks/>
            </p:cNvSpPr>
            <p:nvPr/>
          </p:nvSpPr>
          <p:spPr bwMode="auto">
            <a:xfrm>
              <a:off x="4775201" y="74613"/>
              <a:ext cx="7938" cy="28575"/>
            </a:xfrm>
            <a:custGeom>
              <a:avLst/>
              <a:gdLst>
                <a:gd name="T0" fmla="*/ 1285956 w 14"/>
                <a:gd name="T1" fmla="*/ 0 h 56"/>
                <a:gd name="T2" fmla="*/ 1285956 w 14"/>
                <a:gd name="T3" fmla="*/ 0 h 56"/>
                <a:gd name="T4" fmla="*/ 3857868 w 14"/>
                <a:gd name="T5" fmla="*/ 0 h 56"/>
                <a:gd name="T6" fmla="*/ 3857868 w 14"/>
                <a:gd name="T7" fmla="*/ 0 h 56"/>
                <a:gd name="T8" fmla="*/ 4500846 w 14"/>
                <a:gd name="T9" fmla="*/ 2082913 h 56"/>
                <a:gd name="T10" fmla="*/ 4500846 w 14"/>
                <a:gd name="T11" fmla="*/ 3905590 h 56"/>
                <a:gd name="T12" fmla="*/ 4500846 w 14"/>
                <a:gd name="T13" fmla="*/ 7290707 h 56"/>
                <a:gd name="T14" fmla="*/ 3214890 w 14"/>
                <a:gd name="T15" fmla="*/ 14580904 h 56"/>
                <a:gd name="T16" fmla="*/ 3214890 w 14"/>
                <a:gd name="T17" fmla="*/ 14580904 h 56"/>
                <a:gd name="T18" fmla="*/ 1928934 w 14"/>
                <a:gd name="T19" fmla="*/ 14320667 h 56"/>
                <a:gd name="T20" fmla="*/ 1285956 w 14"/>
                <a:gd name="T21" fmla="*/ 14059921 h 56"/>
                <a:gd name="T22" fmla="*/ 642978 w 14"/>
                <a:gd name="T23" fmla="*/ 13539447 h 56"/>
                <a:gd name="T24" fmla="*/ 321489 w 14"/>
                <a:gd name="T25" fmla="*/ 12497991 h 56"/>
                <a:gd name="T26" fmla="*/ 0 w 14"/>
                <a:gd name="T27" fmla="*/ 10935550 h 56"/>
                <a:gd name="T28" fmla="*/ 0 w 14"/>
                <a:gd name="T29" fmla="*/ 8592400 h 56"/>
                <a:gd name="T30" fmla="*/ 642978 w 14"/>
                <a:gd name="T31" fmla="*/ 3905590 h 56"/>
                <a:gd name="T32" fmla="*/ 964467 w 14"/>
                <a:gd name="T33" fmla="*/ 1822677 h 56"/>
                <a:gd name="T34" fmla="*/ 1285956 w 14"/>
                <a:gd name="T35" fmla="*/ 0 h 56"/>
                <a:gd name="T36" fmla="*/ 1285956 w 14"/>
                <a:gd name="T37" fmla="*/ 0 h 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" h="56">
                  <a:moveTo>
                    <a:pt x="4" y="0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4" y="8"/>
                  </a:lnTo>
                  <a:lnTo>
                    <a:pt x="14" y="15"/>
                  </a:lnTo>
                  <a:lnTo>
                    <a:pt x="14" y="28"/>
                  </a:lnTo>
                  <a:lnTo>
                    <a:pt x="10" y="56"/>
                  </a:lnTo>
                  <a:lnTo>
                    <a:pt x="6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1" y="48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3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0" name="Freeform 31"/>
            <p:cNvSpPr>
              <a:spLocks/>
            </p:cNvSpPr>
            <p:nvPr/>
          </p:nvSpPr>
          <p:spPr bwMode="auto">
            <a:xfrm>
              <a:off x="4672013" y="76200"/>
              <a:ext cx="14288" cy="30163"/>
            </a:xfrm>
            <a:custGeom>
              <a:avLst/>
              <a:gdLst>
                <a:gd name="T0" fmla="*/ 0 w 28"/>
                <a:gd name="T1" fmla="*/ 0 h 57"/>
                <a:gd name="T2" fmla="*/ 0 w 28"/>
                <a:gd name="T3" fmla="*/ 0 h 57"/>
                <a:gd name="T4" fmla="*/ 2343742 w 28"/>
                <a:gd name="T5" fmla="*/ 0 h 57"/>
                <a:gd name="T6" fmla="*/ 2343742 w 28"/>
                <a:gd name="T7" fmla="*/ 0 h 57"/>
                <a:gd name="T8" fmla="*/ 2864234 w 28"/>
                <a:gd name="T9" fmla="*/ 2240000 h 57"/>
                <a:gd name="T10" fmla="*/ 3645481 w 28"/>
                <a:gd name="T11" fmla="*/ 4200595 h 57"/>
                <a:gd name="T12" fmla="*/ 5468222 w 28"/>
                <a:gd name="T13" fmla="*/ 8120726 h 57"/>
                <a:gd name="T14" fmla="*/ 6509715 w 28"/>
                <a:gd name="T15" fmla="*/ 10360726 h 57"/>
                <a:gd name="T16" fmla="*/ 7030717 w 28"/>
                <a:gd name="T17" fmla="*/ 12321321 h 57"/>
                <a:gd name="T18" fmla="*/ 7290962 w 28"/>
                <a:gd name="T19" fmla="*/ 14281387 h 57"/>
                <a:gd name="T20" fmla="*/ 6769961 w 28"/>
                <a:gd name="T21" fmla="*/ 15961519 h 57"/>
                <a:gd name="T22" fmla="*/ 6769961 w 28"/>
                <a:gd name="T23" fmla="*/ 15961519 h 57"/>
                <a:gd name="T24" fmla="*/ 6249469 w 28"/>
                <a:gd name="T25" fmla="*/ 15681585 h 57"/>
                <a:gd name="T26" fmla="*/ 5728467 w 28"/>
                <a:gd name="T27" fmla="*/ 15681585 h 57"/>
                <a:gd name="T28" fmla="*/ 5728467 w 28"/>
                <a:gd name="T29" fmla="*/ 15961519 h 57"/>
                <a:gd name="T30" fmla="*/ 5728467 w 28"/>
                <a:gd name="T31" fmla="*/ 15961519 h 57"/>
                <a:gd name="T32" fmla="*/ 3905727 w 28"/>
                <a:gd name="T33" fmla="*/ 12321321 h 57"/>
                <a:gd name="T34" fmla="*/ 1822741 w 28"/>
                <a:gd name="T35" fmla="*/ 8400660 h 57"/>
                <a:gd name="T36" fmla="*/ 1041493 w 28"/>
                <a:gd name="T37" fmla="*/ 6440594 h 57"/>
                <a:gd name="T38" fmla="*/ 260246 w 28"/>
                <a:gd name="T39" fmla="*/ 4200595 h 57"/>
                <a:gd name="T40" fmla="*/ 0 w 28"/>
                <a:gd name="T41" fmla="*/ 2240000 h 57"/>
                <a:gd name="T42" fmla="*/ 0 w 28"/>
                <a:gd name="T43" fmla="*/ 0 h 57"/>
                <a:gd name="T44" fmla="*/ 0 w 28"/>
                <a:gd name="T45" fmla="*/ 0 h 5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" h="57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1" y="8"/>
                  </a:lnTo>
                  <a:lnTo>
                    <a:pt x="14" y="15"/>
                  </a:lnTo>
                  <a:lnTo>
                    <a:pt x="21" y="29"/>
                  </a:lnTo>
                  <a:lnTo>
                    <a:pt x="25" y="37"/>
                  </a:lnTo>
                  <a:lnTo>
                    <a:pt x="27" y="44"/>
                  </a:lnTo>
                  <a:lnTo>
                    <a:pt x="28" y="51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2" y="56"/>
                  </a:lnTo>
                  <a:lnTo>
                    <a:pt x="22" y="57"/>
                  </a:lnTo>
                  <a:lnTo>
                    <a:pt x="15" y="44"/>
                  </a:lnTo>
                  <a:lnTo>
                    <a:pt x="7" y="30"/>
                  </a:lnTo>
                  <a:lnTo>
                    <a:pt x="4" y="23"/>
                  </a:lnTo>
                  <a:lnTo>
                    <a:pt x="1" y="15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1" name="Freeform 32"/>
            <p:cNvSpPr>
              <a:spLocks/>
            </p:cNvSpPr>
            <p:nvPr/>
          </p:nvSpPr>
          <p:spPr bwMode="auto">
            <a:xfrm>
              <a:off x="4792663" y="77788"/>
              <a:ext cx="11113" cy="28575"/>
            </a:xfrm>
            <a:custGeom>
              <a:avLst/>
              <a:gdLst>
                <a:gd name="T0" fmla="*/ 3087747 w 20"/>
                <a:gd name="T1" fmla="*/ 0 h 54"/>
                <a:gd name="T2" fmla="*/ 3087747 w 20"/>
                <a:gd name="T3" fmla="*/ 0 h 54"/>
                <a:gd name="T4" fmla="*/ 6174938 w 20"/>
                <a:gd name="T5" fmla="*/ 0 h 54"/>
                <a:gd name="T6" fmla="*/ 6174938 w 20"/>
                <a:gd name="T7" fmla="*/ 0 h 54"/>
                <a:gd name="T8" fmla="*/ 6174938 w 20"/>
                <a:gd name="T9" fmla="*/ 4480454 h 54"/>
                <a:gd name="T10" fmla="*/ 5865997 w 20"/>
                <a:gd name="T11" fmla="*/ 6720417 h 54"/>
                <a:gd name="T12" fmla="*/ 5557611 w 20"/>
                <a:gd name="T13" fmla="*/ 9240838 h 54"/>
                <a:gd name="T14" fmla="*/ 4631343 w 20"/>
                <a:gd name="T15" fmla="*/ 11200871 h 54"/>
                <a:gd name="T16" fmla="*/ 3705074 w 20"/>
                <a:gd name="T17" fmla="*/ 13160904 h 54"/>
                <a:gd name="T18" fmla="*/ 1852537 w 20"/>
                <a:gd name="T19" fmla="*/ 14280621 h 54"/>
                <a:gd name="T20" fmla="*/ 0 w 20"/>
                <a:gd name="T21" fmla="*/ 15120937 h 54"/>
                <a:gd name="T22" fmla="*/ 0 w 20"/>
                <a:gd name="T23" fmla="*/ 15120937 h 54"/>
                <a:gd name="T24" fmla="*/ 0 w 20"/>
                <a:gd name="T25" fmla="*/ 13440833 h 54"/>
                <a:gd name="T26" fmla="*/ 308941 w 20"/>
                <a:gd name="T27" fmla="*/ 11760729 h 54"/>
                <a:gd name="T28" fmla="*/ 1543596 w 20"/>
                <a:gd name="T29" fmla="*/ 8400521 h 54"/>
                <a:gd name="T30" fmla="*/ 2778806 w 20"/>
                <a:gd name="T31" fmla="*/ 4480454 h 54"/>
                <a:gd name="T32" fmla="*/ 3087747 w 20"/>
                <a:gd name="T33" fmla="*/ 2239963 h 54"/>
                <a:gd name="T34" fmla="*/ 3087747 w 20"/>
                <a:gd name="T35" fmla="*/ 0 h 54"/>
                <a:gd name="T36" fmla="*/ 3087747 w 20"/>
                <a:gd name="T37" fmla="*/ 0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0" y="16"/>
                  </a:lnTo>
                  <a:lnTo>
                    <a:pt x="19" y="24"/>
                  </a:lnTo>
                  <a:lnTo>
                    <a:pt x="18" y="33"/>
                  </a:lnTo>
                  <a:lnTo>
                    <a:pt x="15" y="40"/>
                  </a:lnTo>
                  <a:lnTo>
                    <a:pt x="12" y="47"/>
                  </a:lnTo>
                  <a:lnTo>
                    <a:pt x="6" y="51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2"/>
                  </a:lnTo>
                  <a:lnTo>
                    <a:pt x="5" y="30"/>
                  </a:lnTo>
                  <a:lnTo>
                    <a:pt x="9" y="16"/>
                  </a:lnTo>
                  <a:lnTo>
                    <a:pt x="10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2" name="Freeform 33"/>
            <p:cNvSpPr>
              <a:spLocks/>
            </p:cNvSpPr>
            <p:nvPr/>
          </p:nvSpPr>
          <p:spPr bwMode="auto">
            <a:xfrm>
              <a:off x="4656138" y="82550"/>
              <a:ext cx="14288" cy="23813"/>
            </a:xfrm>
            <a:custGeom>
              <a:avLst/>
              <a:gdLst>
                <a:gd name="T0" fmla="*/ 326909 w 25"/>
                <a:gd name="T1" fmla="*/ 0 h 43"/>
                <a:gd name="T2" fmla="*/ 326909 w 25"/>
                <a:gd name="T3" fmla="*/ 0 h 43"/>
                <a:gd name="T4" fmla="*/ 1306495 w 25"/>
                <a:gd name="T5" fmla="*/ 0 h 43"/>
                <a:gd name="T6" fmla="*/ 1306495 w 25"/>
                <a:gd name="T7" fmla="*/ 0 h 43"/>
                <a:gd name="T8" fmla="*/ 4246394 w 25"/>
                <a:gd name="T9" fmla="*/ 3066893 h 43"/>
                <a:gd name="T10" fmla="*/ 5879226 w 25"/>
                <a:gd name="T11" fmla="*/ 4907139 h 43"/>
                <a:gd name="T12" fmla="*/ 6859383 w 25"/>
                <a:gd name="T13" fmla="*/ 7053632 h 43"/>
                <a:gd name="T14" fmla="*/ 8165878 w 25"/>
                <a:gd name="T15" fmla="*/ 8893879 h 43"/>
                <a:gd name="T16" fmla="*/ 8165878 w 25"/>
                <a:gd name="T17" fmla="*/ 10734125 h 43"/>
                <a:gd name="T18" fmla="*/ 7838968 w 25"/>
                <a:gd name="T19" fmla="*/ 11653971 h 43"/>
                <a:gd name="T20" fmla="*/ 7512630 w 25"/>
                <a:gd name="T21" fmla="*/ 12267572 h 43"/>
                <a:gd name="T22" fmla="*/ 6532474 w 25"/>
                <a:gd name="T23" fmla="*/ 12880618 h 43"/>
                <a:gd name="T24" fmla="*/ 5552888 w 25"/>
                <a:gd name="T25" fmla="*/ 13187418 h 43"/>
                <a:gd name="T26" fmla="*/ 5552888 w 25"/>
                <a:gd name="T27" fmla="*/ 13187418 h 43"/>
                <a:gd name="T28" fmla="*/ 3593146 w 25"/>
                <a:gd name="T29" fmla="*/ 10734125 h 43"/>
                <a:gd name="T30" fmla="*/ 1306495 w 25"/>
                <a:gd name="T31" fmla="*/ 7360432 h 43"/>
                <a:gd name="T32" fmla="*/ 653247 w 25"/>
                <a:gd name="T33" fmla="*/ 5826986 h 43"/>
                <a:gd name="T34" fmla="*/ 326909 w 25"/>
                <a:gd name="T35" fmla="*/ 3679939 h 43"/>
                <a:gd name="T36" fmla="*/ 0 w 25"/>
                <a:gd name="T37" fmla="*/ 2147047 h 43"/>
                <a:gd name="T38" fmla="*/ 326909 w 25"/>
                <a:gd name="T39" fmla="*/ 0 h 43"/>
                <a:gd name="T40" fmla="*/ 326909 w 25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" h="43">
                  <a:moveTo>
                    <a:pt x="1" y="0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13" y="10"/>
                  </a:lnTo>
                  <a:lnTo>
                    <a:pt x="18" y="16"/>
                  </a:lnTo>
                  <a:lnTo>
                    <a:pt x="21" y="23"/>
                  </a:lnTo>
                  <a:lnTo>
                    <a:pt x="25" y="29"/>
                  </a:lnTo>
                  <a:lnTo>
                    <a:pt x="25" y="35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0" y="42"/>
                  </a:lnTo>
                  <a:lnTo>
                    <a:pt x="17" y="43"/>
                  </a:lnTo>
                  <a:lnTo>
                    <a:pt x="11" y="35"/>
                  </a:lnTo>
                  <a:lnTo>
                    <a:pt x="4" y="24"/>
                  </a:lnTo>
                  <a:lnTo>
                    <a:pt x="2" y="19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3" name="Freeform 34"/>
            <p:cNvSpPr>
              <a:spLocks/>
            </p:cNvSpPr>
            <p:nvPr/>
          </p:nvSpPr>
          <p:spPr bwMode="auto">
            <a:xfrm>
              <a:off x="4810126" y="84138"/>
              <a:ext cx="11113" cy="26988"/>
            </a:xfrm>
            <a:custGeom>
              <a:avLst/>
              <a:gdLst>
                <a:gd name="T0" fmla="*/ 4902766 w 23"/>
                <a:gd name="T1" fmla="*/ 0 h 50"/>
                <a:gd name="T2" fmla="*/ 4902766 w 23"/>
                <a:gd name="T3" fmla="*/ 0 h 50"/>
                <a:gd name="T4" fmla="*/ 5369512 w 23"/>
                <a:gd name="T5" fmla="*/ 1748283 h 50"/>
                <a:gd name="T6" fmla="*/ 5369512 w 23"/>
                <a:gd name="T7" fmla="*/ 3787496 h 50"/>
                <a:gd name="T8" fmla="*/ 5369512 w 23"/>
                <a:gd name="T9" fmla="*/ 6409650 h 50"/>
                <a:gd name="T10" fmla="*/ 4902766 w 23"/>
                <a:gd name="T11" fmla="*/ 9031804 h 50"/>
                <a:gd name="T12" fmla="*/ 3968791 w 23"/>
                <a:gd name="T13" fmla="*/ 11071017 h 50"/>
                <a:gd name="T14" fmla="*/ 3034815 w 23"/>
                <a:gd name="T15" fmla="*/ 13110231 h 50"/>
                <a:gd name="T16" fmla="*/ 2334696 w 23"/>
                <a:gd name="T17" fmla="*/ 13693171 h 50"/>
                <a:gd name="T18" fmla="*/ 1867467 w 23"/>
                <a:gd name="T19" fmla="*/ 14275572 h 50"/>
                <a:gd name="T20" fmla="*/ 700602 w 23"/>
                <a:gd name="T21" fmla="*/ 14567043 h 50"/>
                <a:gd name="T22" fmla="*/ 0 w 23"/>
                <a:gd name="T23" fmla="*/ 14567043 h 50"/>
                <a:gd name="T24" fmla="*/ 0 w 23"/>
                <a:gd name="T25" fmla="*/ 14567043 h 50"/>
                <a:gd name="T26" fmla="*/ 700602 w 23"/>
                <a:gd name="T27" fmla="*/ 13110231 h 50"/>
                <a:gd name="T28" fmla="*/ 1400721 w 23"/>
                <a:gd name="T29" fmla="*/ 11071017 h 50"/>
                <a:gd name="T30" fmla="*/ 2101323 w 23"/>
                <a:gd name="T31" fmla="*/ 6992051 h 50"/>
                <a:gd name="T32" fmla="*/ 3034815 w 23"/>
                <a:gd name="T33" fmla="*/ 2913624 h 50"/>
                <a:gd name="T34" fmla="*/ 3735418 w 23"/>
                <a:gd name="T35" fmla="*/ 1456812 h 50"/>
                <a:gd name="T36" fmla="*/ 4902766 w 23"/>
                <a:gd name="T37" fmla="*/ 0 h 50"/>
                <a:gd name="T38" fmla="*/ 4902766 w 23"/>
                <a:gd name="T39" fmla="*/ 0 h 5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50">
                  <a:moveTo>
                    <a:pt x="21" y="0"/>
                  </a:moveTo>
                  <a:lnTo>
                    <a:pt x="21" y="0"/>
                  </a:lnTo>
                  <a:lnTo>
                    <a:pt x="23" y="6"/>
                  </a:lnTo>
                  <a:lnTo>
                    <a:pt x="23" y="13"/>
                  </a:lnTo>
                  <a:lnTo>
                    <a:pt x="23" y="22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3" y="45"/>
                  </a:lnTo>
                  <a:lnTo>
                    <a:pt x="10" y="47"/>
                  </a:lnTo>
                  <a:lnTo>
                    <a:pt x="8" y="49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3" y="45"/>
                  </a:lnTo>
                  <a:lnTo>
                    <a:pt x="6" y="38"/>
                  </a:lnTo>
                  <a:lnTo>
                    <a:pt x="9" y="24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4" name="Freeform 35"/>
            <p:cNvSpPr>
              <a:spLocks/>
            </p:cNvSpPr>
            <p:nvPr/>
          </p:nvSpPr>
          <p:spPr bwMode="auto">
            <a:xfrm>
              <a:off x="4827588" y="90488"/>
              <a:ext cx="17463" cy="26988"/>
            </a:xfrm>
            <a:custGeom>
              <a:avLst/>
              <a:gdLst>
                <a:gd name="T0" fmla="*/ 9241102 w 33"/>
                <a:gd name="T1" fmla="*/ 0 h 51"/>
                <a:gd name="T2" fmla="*/ 9241102 w 33"/>
                <a:gd name="T3" fmla="*/ 0 h 51"/>
                <a:gd name="T4" fmla="*/ 8681228 w 33"/>
                <a:gd name="T5" fmla="*/ 2520468 h 51"/>
                <a:gd name="T6" fmla="*/ 7840887 w 33"/>
                <a:gd name="T7" fmla="*/ 4480537 h 51"/>
                <a:gd name="T8" fmla="*/ 7001075 w 33"/>
                <a:gd name="T9" fmla="*/ 6720541 h 51"/>
                <a:gd name="T10" fmla="*/ 6160735 w 33"/>
                <a:gd name="T11" fmla="*/ 8400676 h 51"/>
                <a:gd name="T12" fmla="*/ 5040457 w 33"/>
                <a:gd name="T13" fmla="*/ 10361275 h 51"/>
                <a:gd name="T14" fmla="*/ 3360305 w 33"/>
                <a:gd name="T15" fmla="*/ 11760947 h 51"/>
                <a:gd name="T16" fmla="*/ 1960089 w 33"/>
                <a:gd name="T17" fmla="*/ 12881214 h 51"/>
                <a:gd name="T18" fmla="*/ 0 w 33"/>
                <a:gd name="T19" fmla="*/ 14281415 h 51"/>
                <a:gd name="T20" fmla="*/ 0 w 33"/>
                <a:gd name="T21" fmla="*/ 14281415 h 51"/>
                <a:gd name="T22" fmla="*/ 1680152 w 33"/>
                <a:gd name="T23" fmla="*/ 9800877 h 51"/>
                <a:gd name="T24" fmla="*/ 2520493 w 33"/>
                <a:gd name="T25" fmla="*/ 7280939 h 51"/>
                <a:gd name="T26" fmla="*/ 3360305 w 33"/>
                <a:gd name="T27" fmla="*/ 5320340 h 51"/>
                <a:gd name="T28" fmla="*/ 4480582 w 33"/>
                <a:gd name="T29" fmla="*/ 3360271 h 51"/>
                <a:gd name="T30" fmla="*/ 6160735 w 33"/>
                <a:gd name="T31" fmla="*/ 1960070 h 51"/>
                <a:gd name="T32" fmla="*/ 7560950 w 33"/>
                <a:gd name="T33" fmla="*/ 840332 h 51"/>
                <a:gd name="T34" fmla="*/ 9241102 w 33"/>
                <a:gd name="T35" fmla="*/ 0 h 51"/>
                <a:gd name="T36" fmla="*/ 9241102 w 33"/>
                <a:gd name="T37" fmla="*/ 0 h 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51">
                  <a:moveTo>
                    <a:pt x="33" y="0"/>
                  </a:moveTo>
                  <a:lnTo>
                    <a:pt x="33" y="0"/>
                  </a:lnTo>
                  <a:lnTo>
                    <a:pt x="31" y="9"/>
                  </a:lnTo>
                  <a:lnTo>
                    <a:pt x="28" y="16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18" y="37"/>
                  </a:lnTo>
                  <a:lnTo>
                    <a:pt x="12" y="42"/>
                  </a:lnTo>
                  <a:lnTo>
                    <a:pt x="7" y="46"/>
                  </a:lnTo>
                  <a:lnTo>
                    <a:pt x="0" y="51"/>
                  </a:lnTo>
                  <a:lnTo>
                    <a:pt x="6" y="35"/>
                  </a:lnTo>
                  <a:lnTo>
                    <a:pt x="9" y="26"/>
                  </a:lnTo>
                  <a:lnTo>
                    <a:pt x="12" y="19"/>
                  </a:lnTo>
                  <a:lnTo>
                    <a:pt x="16" y="12"/>
                  </a:lnTo>
                  <a:lnTo>
                    <a:pt x="22" y="7"/>
                  </a:lnTo>
                  <a:lnTo>
                    <a:pt x="27" y="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5" name="Freeform 36"/>
            <p:cNvSpPr>
              <a:spLocks/>
            </p:cNvSpPr>
            <p:nvPr/>
          </p:nvSpPr>
          <p:spPr bwMode="auto">
            <a:xfrm>
              <a:off x="4605338" y="92075"/>
              <a:ext cx="22225" cy="28575"/>
            </a:xfrm>
            <a:custGeom>
              <a:avLst/>
              <a:gdLst>
                <a:gd name="T0" fmla="*/ 4322207 w 40"/>
                <a:gd name="T1" fmla="*/ 0 h 52"/>
                <a:gd name="T2" fmla="*/ 4322207 w 40"/>
                <a:gd name="T3" fmla="*/ 0 h 52"/>
                <a:gd name="T4" fmla="*/ 6483033 w 40"/>
                <a:gd name="T5" fmla="*/ 3623530 h 52"/>
                <a:gd name="T6" fmla="*/ 9261713 w 40"/>
                <a:gd name="T7" fmla="*/ 7549295 h 52"/>
                <a:gd name="T8" fmla="*/ 11422539 w 40"/>
                <a:gd name="T9" fmla="*/ 11475061 h 52"/>
                <a:gd name="T10" fmla="*/ 12039838 w 40"/>
                <a:gd name="T11" fmla="*/ 13286825 h 52"/>
                <a:gd name="T12" fmla="*/ 12348766 w 40"/>
                <a:gd name="T13" fmla="*/ 15702512 h 52"/>
                <a:gd name="T14" fmla="*/ 12348766 w 40"/>
                <a:gd name="T15" fmla="*/ 15702512 h 52"/>
                <a:gd name="T16" fmla="*/ 10496312 w 40"/>
                <a:gd name="T17" fmla="*/ 14494669 h 52"/>
                <a:gd name="T18" fmla="*/ 8644414 w 40"/>
                <a:gd name="T19" fmla="*/ 12682904 h 52"/>
                <a:gd name="T20" fmla="*/ 6791960 w 40"/>
                <a:gd name="T21" fmla="*/ 11172825 h 52"/>
                <a:gd name="T22" fmla="*/ 5556806 w 40"/>
                <a:gd name="T23" fmla="*/ 9361060 h 52"/>
                <a:gd name="T24" fmla="*/ 2778681 w 40"/>
                <a:gd name="T25" fmla="*/ 5435295 h 52"/>
                <a:gd name="T26" fmla="*/ 0 w 40"/>
                <a:gd name="T27" fmla="*/ 1510079 h 52"/>
                <a:gd name="T28" fmla="*/ 0 w 40"/>
                <a:gd name="T29" fmla="*/ 1510079 h 52"/>
                <a:gd name="T30" fmla="*/ 0 w 40"/>
                <a:gd name="T31" fmla="*/ 906157 h 52"/>
                <a:gd name="T32" fmla="*/ 308928 w 40"/>
                <a:gd name="T33" fmla="*/ 603922 h 52"/>
                <a:gd name="T34" fmla="*/ 1235154 w 40"/>
                <a:gd name="T35" fmla="*/ 0 h 52"/>
                <a:gd name="T36" fmla="*/ 2778681 w 40"/>
                <a:gd name="T37" fmla="*/ 0 h 52"/>
                <a:gd name="T38" fmla="*/ 4322207 w 40"/>
                <a:gd name="T39" fmla="*/ 0 h 52"/>
                <a:gd name="T40" fmla="*/ 4322207 w 40"/>
                <a:gd name="T41" fmla="*/ 0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" h="52">
                  <a:moveTo>
                    <a:pt x="14" y="0"/>
                  </a:moveTo>
                  <a:lnTo>
                    <a:pt x="14" y="0"/>
                  </a:lnTo>
                  <a:lnTo>
                    <a:pt x="21" y="12"/>
                  </a:lnTo>
                  <a:lnTo>
                    <a:pt x="30" y="25"/>
                  </a:lnTo>
                  <a:lnTo>
                    <a:pt x="37" y="38"/>
                  </a:lnTo>
                  <a:lnTo>
                    <a:pt x="39" y="44"/>
                  </a:lnTo>
                  <a:lnTo>
                    <a:pt x="40" y="52"/>
                  </a:lnTo>
                  <a:lnTo>
                    <a:pt x="34" y="48"/>
                  </a:lnTo>
                  <a:lnTo>
                    <a:pt x="28" y="42"/>
                  </a:lnTo>
                  <a:lnTo>
                    <a:pt x="22" y="37"/>
                  </a:lnTo>
                  <a:lnTo>
                    <a:pt x="18" y="31"/>
                  </a:lnTo>
                  <a:lnTo>
                    <a:pt x="9" y="1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6" name="Freeform 37"/>
            <p:cNvSpPr>
              <a:spLocks/>
            </p:cNvSpPr>
            <p:nvPr/>
          </p:nvSpPr>
          <p:spPr bwMode="auto">
            <a:xfrm>
              <a:off x="4591051" y="107950"/>
              <a:ext cx="17463" cy="19050"/>
            </a:xfrm>
            <a:custGeom>
              <a:avLst/>
              <a:gdLst>
                <a:gd name="T0" fmla="*/ 8969305 w 34"/>
                <a:gd name="T1" fmla="*/ 10673603 h 34"/>
                <a:gd name="T2" fmla="*/ 8969305 w 34"/>
                <a:gd name="T3" fmla="*/ 10673603 h 34"/>
                <a:gd name="T4" fmla="*/ 7914334 w 34"/>
                <a:gd name="T5" fmla="*/ 10359838 h 34"/>
                <a:gd name="T6" fmla="*/ 6331365 w 34"/>
                <a:gd name="T7" fmla="*/ 9731749 h 34"/>
                <a:gd name="T8" fmla="*/ 4748395 w 34"/>
                <a:gd name="T9" fmla="*/ 8476129 h 34"/>
                <a:gd name="T10" fmla="*/ 3429425 w 34"/>
                <a:gd name="T11" fmla="*/ 7534275 h 34"/>
                <a:gd name="T12" fmla="*/ 1846455 w 34"/>
                <a:gd name="T13" fmla="*/ 6278656 h 34"/>
                <a:gd name="T14" fmla="*/ 791485 w 34"/>
                <a:gd name="T15" fmla="*/ 5023037 h 34"/>
                <a:gd name="T16" fmla="*/ 263999 w 34"/>
                <a:gd name="T17" fmla="*/ 3453093 h 34"/>
                <a:gd name="T18" fmla="*/ 0 w 34"/>
                <a:gd name="T19" fmla="*/ 2197474 h 34"/>
                <a:gd name="T20" fmla="*/ 0 w 34"/>
                <a:gd name="T21" fmla="*/ 2197474 h 34"/>
                <a:gd name="T22" fmla="*/ 0 w 34"/>
                <a:gd name="T23" fmla="*/ 1255619 h 34"/>
                <a:gd name="T24" fmla="*/ 263999 w 34"/>
                <a:gd name="T25" fmla="*/ 313765 h 34"/>
                <a:gd name="T26" fmla="*/ 791485 w 34"/>
                <a:gd name="T27" fmla="*/ 0 h 34"/>
                <a:gd name="T28" fmla="*/ 1318970 w 34"/>
                <a:gd name="T29" fmla="*/ 0 h 34"/>
                <a:gd name="T30" fmla="*/ 2110455 w 34"/>
                <a:gd name="T31" fmla="*/ 0 h 34"/>
                <a:gd name="T32" fmla="*/ 3165426 w 34"/>
                <a:gd name="T33" fmla="*/ 628090 h 34"/>
                <a:gd name="T34" fmla="*/ 4748395 w 34"/>
                <a:gd name="T35" fmla="*/ 2197474 h 34"/>
                <a:gd name="T36" fmla="*/ 6331365 w 34"/>
                <a:gd name="T37" fmla="*/ 4081182 h 34"/>
                <a:gd name="T38" fmla="*/ 7914334 w 34"/>
                <a:gd name="T39" fmla="*/ 6592421 h 34"/>
                <a:gd name="T40" fmla="*/ 8705306 w 34"/>
                <a:gd name="T41" fmla="*/ 8789894 h 34"/>
                <a:gd name="T42" fmla="*/ 8969305 w 34"/>
                <a:gd name="T43" fmla="*/ 10045513 h 34"/>
                <a:gd name="T44" fmla="*/ 8969305 w 34"/>
                <a:gd name="T45" fmla="*/ 10673603 h 34"/>
                <a:gd name="T46" fmla="*/ 8969305 w 34"/>
                <a:gd name="T47" fmla="*/ 10673603 h 3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" h="34">
                  <a:moveTo>
                    <a:pt x="34" y="34"/>
                  </a:moveTo>
                  <a:lnTo>
                    <a:pt x="34" y="34"/>
                  </a:lnTo>
                  <a:lnTo>
                    <a:pt x="30" y="33"/>
                  </a:lnTo>
                  <a:lnTo>
                    <a:pt x="24" y="31"/>
                  </a:lnTo>
                  <a:lnTo>
                    <a:pt x="18" y="27"/>
                  </a:lnTo>
                  <a:lnTo>
                    <a:pt x="13" y="24"/>
                  </a:lnTo>
                  <a:lnTo>
                    <a:pt x="7" y="20"/>
                  </a:lnTo>
                  <a:lnTo>
                    <a:pt x="3" y="16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30" y="21"/>
                  </a:lnTo>
                  <a:lnTo>
                    <a:pt x="33" y="28"/>
                  </a:lnTo>
                  <a:lnTo>
                    <a:pt x="34" y="32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7" name="Freeform 38"/>
            <p:cNvSpPr>
              <a:spLocks/>
            </p:cNvSpPr>
            <p:nvPr/>
          </p:nvSpPr>
          <p:spPr bwMode="auto">
            <a:xfrm>
              <a:off x="4575176" y="119063"/>
              <a:ext cx="22225" cy="19050"/>
            </a:xfrm>
            <a:custGeom>
              <a:avLst/>
              <a:gdLst>
                <a:gd name="T0" fmla="*/ 11760729 w 42"/>
                <a:gd name="T1" fmla="*/ 9808176 h 37"/>
                <a:gd name="T2" fmla="*/ 11760729 w 42"/>
                <a:gd name="T3" fmla="*/ 9808176 h 37"/>
                <a:gd name="T4" fmla="*/ 9800696 w 42"/>
                <a:gd name="T5" fmla="*/ 9543020 h 37"/>
                <a:gd name="T6" fmla="*/ 8120592 w 42"/>
                <a:gd name="T7" fmla="*/ 9012709 h 37"/>
                <a:gd name="T8" fmla="*/ 6440488 w 42"/>
                <a:gd name="T9" fmla="*/ 7952603 h 37"/>
                <a:gd name="T10" fmla="*/ 5040313 w 42"/>
                <a:gd name="T11" fmla="*/ 6627341 h 37"/>
                <a:gd name="T12" fmla="*/ 2239963 w 42"/>
                <a:gd name="T13" fmla="*/ 3976301 h 37"/>
                <a:gd name="T14" fmla="*/ 0 w 42"/>
                <a:gd name="T15" fmla="*/ 1060107 h 37"/>
                <a:gd name="T16" fmla="*/ 0 w 42"/>
                <a:gd name="T17" fmla="*/ 1060107 h 37"/>
                <a:gd name="T18" fmla="*/ 840317 w 42"/>
                <a:gd name="T19" fmla="*/ 530311 h 37"/>
                <a:gd name="T20" fmla="*/ 1680104 w 42"/>
                <a:gd name="T21" fmla="*/ 265155 h 37"/>
                <a:gd name="T22" fmla="*/ 2800350 w 42"/>
                <a:gd name="T23" fmla="*/ 0 h 37"/>
                <a:gd name="T24" fmla="*/ 3640137 w 42"/>
                <a:gd name="T25" fmla="*/ 265155 h 37"/>
                <a:gd name="T26" fmla="*/ 4480454 w 42"/>
                <a:gd name="T27" fmla="*/ 530311 h 37"/>
                <a:gd name="T28" fmla="*/ 5320242 w 42"/>
                <a:gd name="T29" fmla="*/ 1060107 h 37"/>
                <a:gd name="T30" fmla="*/ 7000346 w 42"/>
                <a:gd name="T31" fmla="*/ 2385884 h 37"/>
                <a:gd name="T32" fmla="*/ 8400521 w 42"/>
                <a:gd name="T33" fmla="*/ 4241457 h 37"/>
                <a:gd name="T34" fmla="*/ 9520767 w 42"/>
                <a:gd name="T35" fmla="*/ 6097030 h 37"/>
                <a:gd name="T36" fmla="*/ 11760729 w 42"/>
                <a:gd name="T37" fmla="*/ 9808176 h 37"/>
                <a:gd name="T38" fmla="*/ 11760729 w 42"/>
                <a:gd name="T39" fmla="*/ 9808176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2" h="37">
                  <a:moveTo>
                    <a:pt x="42" y="37"/>
                  </a:moveTo>
                  <a:lnTo>
                    <a:pt x="42" y="37"/>
                  </a:lnTo>
                  <a:lnTo>
                    <a:pt x="35" y="36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8" y="25"/>
                  </a:lnTo>
                  <a:lnTo>
                    <a:pt x="8" y="15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2"/>
                  </a:lnTo>
                  <a:lnTo>
                    <a:pt x="19" y="4"/>
                  </a:lnTo>
                  <a:lnTo>
                    <a:pt x="25" y="9"/>
                  </a:lnTo>
                  <a:lnTo>
                    <a:pt x="30" y="16"/>
                  </a:lnTo>
                  <a:lnTo>
                    <a:pt x="34" y="23"/>
                  </a:lnTo>
                  <a:lnTo>
                    <a:pt x="42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8" name="Freeform 39"/>
            <p:cNvSpPr>
              <a:spLocks/>
            </p:cNvSpPr>
            <p:nvPr/>
          </p:nvSpPr>
          <p:spPr bwMode="auto">
            <a:xfrm>
              <a:off x="4864101" y="119063"/>
              <a:ext cx="20638" cy="26988"/>
            </a:xfrm>
            <a:custGeom>
              <a:avLst/>
              <a:gdLst>
                <a:gd name="T0" fmla="*/ 11208606 w 38"/>
                <a:gd name="T1" fmla="*/ 0 h 50"/>
                <a:gd name="T2" fmla="*/ 11208606 w 38"/>
                <a:gd name="T3" fmla="*/ 0 h 50"/>
                <a:gd name="T4" fmla="*/ 11208606 w 38"/>
                <a:gd name="T5" fmla="*/ 2039213 h 50"/>
                <a:gd name="T6" fmla="*/ 10618794 w 38"/>
                <a:gd name="T7" fmla="*/ 4369897 h 50"/>
                <a:gd name="T8" fmla="*/ 9438626 w 38"/>
                <a:gd name="T9" fmla="*/ 6118180 h 50"/>
                <a:gd name="T10" fmla="*/ 7964096 w 38"/>
                <a:gd name="T11" fmla="*/ 8157393 h 50"/>
                <a:gd name="T12" fmla="*/ 5899209 w 38"/>
                <a:gd name="T13" fmla="*/ 9905676 h 50"/>
                <a:gd name="T14" fmla="*/ 4129229 w 38"/>
                <a:gd name="T15" fmla="*/ 11362488 h 50"/>
                <a:gd name="T16" fmla="*/ 0 w 38"/>
                <a:gd name="T17" fmla="*/ 14567043 h 50"/>
                <a:gd name="T18" fmla="*/ 0 w 38"/>
                <a:gd name="T19" fmla="*/ 14567043 h 50"/>
                <a:gd name="T20" fmla="*/ 1475074 w 38"/>
                <a:gd name="T21" fmla="*/ 10197146 h 50"/>
                <a:gd name="T22" fmla="*/ 2654699 w 38"/>
                <a:gd name="T23" fmla="*/ 8157393 h 50"/>
                <a:gd name="T24" fmla="*/ 3834323 w 38"/>
                <a:gd name="T25" fmla="*/ 5826709 h 50"/>
                <a:gd name="T26" fmla="*/ 5014491 w 38"/>
                <a:gd name="T27" fmla="*/ 3787496 h 50"/>
                <a:gd name="T28" fmla="*/ 7079377 w 38"/>
                <a:gd name="T29" fmla="*/ 2039213 h 50"/>
                <a:gd name="T30" fmla="*/ 8848814 w 38"/>
                <a:gd name="T31" fmla="*/ 582941 h 50"/>
                <a:gd name="T32" fmla="*/ 11208606 w 38"/>
                <a:gd name="T33" fmla="*/ 0 h 50"/>
                <a:gd name="T34" fmla="*/ 11208606 w 38"/>
                <a:gd name="T35" fmla="*/ 0 h 5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8" h="50">
                  <a:moveTo>
                    <a:pt x="38" y="0"/>
                  </a:moveTo>
                  <a:lnTo>
                    <a:pt x="38" y="0"/>
                  </a:lnTo>
                  <a:lnTo>
                    <a:pt x="38" y="7"/>
                  </a:lnTo>
                  <a:lnTo>
                    <a:pt x="36" y="15"/>
                  </a:lnTo>
                  <a:lnTo>
                    <a:pt x="32" y="21"/>
                  </a:lnTo>
                  <a:lnTo>
                    <a:pt x="27" y="28"/>
                  </a:lnTo>
                  <a:lnTo>
                    <a:pt x="20" y="34"/>
                  </a:lnTo>
                  <a:lnTo>
                    <a:pt x="14" y="39"/>
                  </a:lnTo>
                  <a:lnTo>
                    <a:pt x="0" y="50"/>
                  </a:lnTo>
                  <a:lnTo>
                    <a:pt x="5" y="35"/>
                  </a:lnTo>
                  <a:lnTo>
                    <a:pt x="9" y="28"/>
                  </a:lnTo>
                  <a:lnTo>
                    <a:pt x="13" y="20"/>
                  </a:lnTo>
                  <a:lnTo>
                    <a:pt x="17" y="13"/>
                  </a:lnTo>
                  <a:lnTo>
                    <a:pt x="24" y="7"/>
                  </a:lnTo>
                  <a:lnTo>
                    <a:pt x="30" y="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59" name="Freeform 40"/>
            <p:cNvSpPr>
              <a:spLocks/>
            </p:cNvSpPr>
            <p:nvPr/>
          </p:nvSpPr>
          <p:spPr bwMode="auto">
            <a:xfrm>
              <a:off x="4564063" y="127000"/>
              <a:ext cx="23813" cy="20638"/>
            </a:xfrm>
            <a:custGeom>
              <a:avLst/>
              <a:gdLst>
                <a:gd name="T0" fmla="*/ 13187418 w 43"/>
                <a:gd name="T1" fmla="*/ 10648176 h 40"/>
                <a:gd name="T2" fmla="*/ 13187418 w 43"/>
                <a:gd name="T3" fmla="*/ 10648176 h 40"/>
                <a:gd name="T4" fmla="*/ 11347171 w 43"/>
                <a:gd name="T5" fmla="*/ 10115716 h 40"/>
                <a:gd name="T6" fmla="*/ 9507479 w 43"/>
                <a:gd name="T7" fmla="*/ 9317025 h 40"/>
                <a:gd name="T8" fmla="*/ 7667232 w 43"/>
                <a:gd name="T9" fmla="*/ 8518335 h 40"/>
                <a:gd name="T10" fmla="*/ 5826986 w 43"/>
                <a:gd name="T11" fmla="*/ 7187699 h 40"/>
                <a:gd name="T12" fmla="*/ 3986739 w 43"/>
                <a:gd name="T13" fmla="*/ 5590318 h 40"/>
                <a:gd name="T14" fmla="*/ 2453293 w 43"/>
                <a:gd name="T15" fmla="*/ 4259167 h 40"/>
                <a:gd name="T16" fmla="*/ 919846 w 43"/>
                <a:gd name="T17" fmla="*/ 2396072 h 40"/>
                <a:gd name="T18" fmla="*/ 0 w 43"/>
                <a:gd name="T19" fmla="*/ 1064921 h 40"/>
                <a:gd name="T20" fmla="*/ 0 w 43"/>
                <a:gd name="T21" fmla="*/ 1064921 h 40"/>
                <a:gd name="T22" fmla="*/ 306800 w 43"/>
                <a:gd name="T23" fmla="*/ 798691 h 40"/>
                <a:gd name="T24" fmla="*/ 919846 w 43"/>
                <a:gd name="T25" fmla="*/ 532460 h 40"/>
                <a:gd name="T26" fmla="*/ 1226646 w 43"/>
                <a:gd name="T27" fmla="*/ 266230 h 40"/>
                <a:gd name="T28" fmla="*/ 1533446 w 43"/>
                <a:gd name="T29" fmla="*/ 0 h 40"/>
                <a:gd name="T30" fmla="*/ 1533446 w 43"/>
                <a:gd name="T31" fmla="*/ 0 h 40"/>
                <a:gd name="T32" fmla="*/ 3679939 w 43"/>
                <a:gd name="T33" fmla="*/ 532460 h 40"/>
                <a:gd name="T34" fmla="*/ 5826986 w 43"/>
                <a:gd name="T35" fmla="*/ 1597381 h 40"/>
                <a:gd name="T36" fmla="*/ 7667232 w 43"/>
                <a:gd name="T37" fmla="*/ 3194246 h 40"/>
                <a:gd name="T38" fmla="*/ 9507479 w 43"/>
                <a:gd name="T39" fmla="*/ 4525397 h 40"/>
                <a:gd name="T40" fmla="*/ 10734125 w 43"/>
                <a:gd name="T41" fmla="*/ 5856548 h 40"/>
                <a:gd name="T42" fmla="*/ 11653971 w 43"/>
                <a:gd name="T43" fmla="*/ 7720160 h 40"/>
                <a:gd name="T44" fmla="*/ 12573818 w 43"/>
                <a:gd name="T45" fmla="*/ 9050795 h 40"/>
                <a:gd name="T46" fmla="*/ 13187418 w 43"/>
                <a:gd name="T47" fmla="*/ 10648176 h 40"/>
                <a:gd name="T48" fmla="*/ 13187418 w 43"/>
                <a:gd name="T49" fmla="*/ 10648176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43" y="40"/>
                  </a:lnTo>
                  <a:lnTo>
                    <a:pt x="37" y="38"/>
                  </a:lnTo>
                  <a:lnTo>
                    <a:pt x="31" y="35"/>
                  </a:lnTo>
                  <a:lnTo>
                    <a:pt x="25" y="32"/>
                  </a:lnTo>
                  <a:lnTo>
                    <a:pt x="19" y="27"/>
                  </a:lnTo>
                  <a:lnTo>
                    <a:pt x="13" y="21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12" y="2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17"/>
                  </a:lnTo>
                  <a:lnTo>
                    <a:pt x="35" y="22"/>
                  </a:lnTo>
                  <a:lnTo>
                    <a:pt x="38" y="29"/>
                  </a:lnTo>
                  <a:lnTo>
                    <a:pt x="41" y="34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0" name="Freeform 41"/>
            <p:cNvSpPr>
              <a:spLocks/>
            </p:cNvSpPr>
            <p:nvPr/>
          </p:nvSpPr>
          <p:spPr bwMode="auto">
            <a:xfrm>
              <a:off x="4881563" y="136525"/>
              <a:ext cx="22225" cy="23813"/>
            </a:xfrm>
            <a:custGeom>
              <a:avLst/>
              <a:gdLst>
                <a:gd name="T0" fmla="*/ 11487224 w 43"/>
                <a:gd name="T1" fmla="*/ 1876050 h 46"/>
                <a:gd name="T2" fmla="*/ 11487224 w 43"/>
                <a:gd name="T3" fmla="*/ 1876050 h 46"/>
                <a:gd name="T4" fmla="*/ 9350006 w 43"/>
                <a:gd name="T5" fmla="*/ 5627633 h 46"/>
                <a:gd name="T6" fmla="*/ 8281655 w 43"/>
                <a:gd name="T7" fmla="*/ 7503683 h 46"/>
                <a:gd name="T8" fmla="*/ 6945571 w 43"/>
                <a:gd name="T9" fmla="*/ 8843423 h 46"/>
                <a:gd name="T10" fmla="*/ 5075570 w 43"/>
                <a:gd name="T11" fmla="*/ 10451319 h 46"/>
                <a:gd name="T12" fmla="*/ 3740002 w 43"/>
                <a:gd name="T13" fmla="*/ 11523421 h 46"/>
                <a:gd name="T14" fmla="*/ 2137218 w 43"/>
                <a:gd name="T15" fmla="*/ 12059214 h 46"/>
                <a:gd name="T16" fmla="*/ 0 w 43"/>
                <a:gd name="T17" fmla="*/ 12327369 h 46"/>
                <a:gd name="T18" fmla="*/ 0 w 43"/>
                <a:gd name="T19" fmla="*/ 12327369 h 46"/>
                <a:gd name="T20" fmla="*/ 534434 w 43"/>
                <a:gd name="T21" fmla="*/ 10987629 h 46"/>
                <a:gd name="T22" fmla="*/ 1602784 w 43"/>
                <a:gd name="T23" fmla="*/ 9379734 h 46"/>
                <a:gd name="T24" fmla="*/ 4007219 w 43"/>
                <a:gd name="T25" fmla="*/ 6431581 h 46"/>
                <a:gd name="T26" fmla="*/ 6411654 w 43"/>
                <a:gd name="T27" fmla="*/ 3215790 h 46"/>
                <a:gd name="T28" fmla="*/ 8548872 w 43"/>
                <a:gd name="T29" fmla="*/ 0 h 46"/>
                <a:gd name="T30" fmla="*/ 8548872 w 43"/>
                <a:gd name="T31" fmla="*/ 0 h 46"/>
                <a:gd name="T32" fmla="*/ 9617223 w 43"/>
                <a:gd name="T33" fmla="*/ 268155 h 46"/>
                <a:gd name="T34" fmla="*/ 10418873 w 43"/>
                <a:gd name="T35" fmla="*/ 535793 h 46"/>
                <a:gd name="T36" fmla="*/ 11487224 w 43"/>
                <a:gd name="T37" fmla="*/ 1876050 h 46"/>
                <a:gd name="T38" fmla="*/ 11487224 w 43"/>
                <a:gd name="T39" fmla="*/ 1876050 h 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3" h="46">
                  <a:moveTo>
                    <a:pt x="43" y="7"/>
                  </a:moveTo>
                  <a:lnTo>
                    <a:pt x="43" y="7"/>
                  </a:lnTo>
                  <a:lnTo>
                    <a:pt x="35" y="21"/>
                  </a:lnTo>
                  <a:lnTo>
                    <a:pt x="31" y="28"/>
                  </a:lnTo>
                  <a:lnTo>
                    <a:pt x="26" y="33"/>
                  </a:lnTo>
                  <a:lnTo>
                    <a:pt x="19" y="39"/>
                  </a:lnTo>
                  <a:lnTo>
                    <a:pt x="14" y="43"/>
                  </a:lnTo>
                  <a:lnTo>
                    <a:pt x="8" y="45"/>
                  </a:lnTo>
                  <a:lnTo>
                    <a:pt x="0" y="46"/>
                  </a:lnTo>
                  <a:lnTo>
                    <a:pt x="2" y="41"/>
                  </a:lnTo>
                  <a:lnTo>
                    <a:pt x="6" y="35"/>
                  </a:lnTo>
                  <a:lnTo>
                    <a:pt x="15" y="2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3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1" name="Freeform 42"/>
            <p:cNvSpPr>
              <a:spLocks noEditPoints="1"/>
            </p:cNvSpPr>
            <p:nvPr/>
          </p:nvSpPr>
          <p:spPr bwMode="auto">
            <a:xfrm>
              <a:off x="4592638" y="139700"/>
              <a:ext cx="298450" cy="228600"/>
            </a:xfrm>
            <a:custGeom>
              <a:avLst/>
              <a:gdLst>
                <a:gd name="T0" fmla="*/ 138048471 w 564"/>
                <a:gd name="T1" fmla="*/ 118997703 h 431"/>
                <a:gd name="T2" fmla="*/ 120967500 w 564"/>
                <a:gd name="T3" fmla="*/ 109151461 h 431"/>
                <a:gd name="T4" fmla="*/ 89045521 w 564"/>
                <a:gd name="T5" fmla="*/ 94241543 h 431"/>
                <a:gd name="T6" fmla="*/ 64123887 w 564"/>
                <a:gd name="T7" fmla="*/ 80175483 h 431"/>
                <a:gd name="T8" fmla="*/ 49002950 w 564"/>
                <a:gd name="T9" fmla="*/ 73424092 h 431"/>
                <a:gd name="T10" fmla="*/ 42562463 w 564"/>
                <a:gd name="T11" fmla="*/ 68641526 h 431"/>
                <a:gd name="T12" fmla="*/ 29401558 w 564"/>
                <a:gd name="T13" fmla="*/ 63015102 h 431"/>
                <a:gd name="T14" fmla="*/ 20441179 w 564"/>
                <a:gd name="T15" fmla="*/ 57107568 h 431"/>
                <a:gd name="T16" fmla="*/ 14000692 w 564"/>
                <a:gd name="T17" fmla="*/ 55138214 h 431"/>
                <a:gd name="T18" fmla="*/ 7560204 w 564"/>
                <a:gd name="T19" fmla="*/ 50918396 h 431"/>
                <a:gd name="T20" fmla="*/ 3920067 w 564"/>
                <a:gd name="T21" fmla="*/ 49511790 h 431"/>
                <a:gd name="T22" fmla="*/ 0 w 564"/>
                <a:gd name="T23" fmla="*/ 49511790 h 431"/>
                <a:gd name="T24" fmla="*/ 1960033 w 564"/>
                <a:gd name="T25" fmla="*/ 43041508 h 431"/>
                <a:gd name="T26" fmla="*/ 9240838 w 564"/>
                <a:gd name="T27" fmla="*/ 33758014 h 431"/>
                <a:gd name="T28" fmla="*/ 21281496 w 564"/>
                <a:gd name="T29" fmla="*/ 19973594 h 431"/>
                <a:gd name="T30" fmla="*/ 36682363 w 564"/>
                <a:gd name="T31" fmla="*/ 9564603 h 431"/>
                <a:gd name="T32" fmla="*/ 54883579 w 564"/>
                <a:gd name="T33" fmla="*/ 3094321 h 431"/>
                <a:gd name="T34" fmla="*/ 70564375 w 564"/>
                <a:gd name="T35" fmla="*/ 1969355 h 431"/>
                <a:gd name="T36" fmla="*/ 72804338 w 564"/>
                <a:gd name="T37" fmla="*/ 0 h 431"/>
                <a:gd name="T38" fmla="*/ 91005554 w 564"/>
                <a:gd name="T39" fmla="*/ 1687715 h 431"/>
                <a:gd name="T40" fmla="*/ 112287050 w 564"/>
                <a:gd name="T41" fmla="*/ 7033030 h 431"/>
                <a:gd name="T42" fmla="*/ 118167150 w 564"/>
                <a:gd name="T43" fmla="*/ 10690100 h 431"/>
                <a:gd name="T44" fmla="*/ 123207462 w 564"/>
                <a:gd name="T45" fmla="*/ 14628809 h 431"/>
                <a:gd name="T46" fmla="*/ 138608329 w 564"/>
                <a:gd name="T47" fmla="*/ 27850481 h 431"/>
                <a:gd name="T48" fmla="*/ 150649517 w 564"/>
                <a:gd name="T49" fmla="*/ 44729754 h 431"/>
                <a:gd name="T50" fmla="*/ 157369933 w 564"/>
                <a:gd name="T51" fmla="*/ 64421708 h 431"/>
                <a:gd name="T52" fmla="*/ 157369933 w 564"/>
                <a:gd name="T53" fmla="*/ 80175483 h 431"/>
                <a:gd name="T54" fmla="*/ 152889479 w 564"/>
                <a:gd name="T55" fmla="*/ 100993465 h 431"/>
                <a:gd name="T56" fmla="*/ 144488958 w 564"/>
                <a:gd name="T57" fmla="*/ 121248167 h 431"/>
                <a:gd name="T58" fmla="*/ 151489304 w 564"/>
                <a:gd name="T59" fmla="*/ 85801907 h 431"/>
                <a:gd name="T60" fmla="*/ 153169408 w 564"/>
                <a:gd name="T61" fmla="*/ 68923165 h 431"/>
                <a:gd name="T62" fmla="*/ 151489304 w 564"/>
                <a:gd name="T63" fmla="*/ 59076923 h 431"/>
                <a:gd name="T64" fmla="*/ 148969413 w 564"/>
                <a:gd name="T65" fmla="*/ 55982071 h 431"/>
                <a:gd name="T66" fmla="*/ 146448992 w 564"/>
                <a:gd name="T67" fmla="*/ 46698578 h 431"/>
                <a:gd name="T68" fmla="*/ 140288963 w 564"/>
                <a:gd name="T69" fmla="*/ 37415084 h 431"/>
                <a:gd name="T70" fmla="*/ 129927879 w 564"/>
                <a:gd name="T71" fmla="*/ 26162766 h 431"/>
                <a:gd name="T72" fmla="*/ 121527358 w 564"/>
                <a:gd name="T73" fmla="*/ 21099090 h 431"/>
                <a:gd name="T74" fmla="*/ 113126837 w 564"/>
                <a:gd name="T75" fmla="*/ 16597633 h 431"/>
                <a:gd name="T76" fmla="*/ 105566633 w 564"/>
                <a:gd name="T77" fmla="*/ 11533957 h 431"/>
                <a:gd name="T78" fmla="*/ 87925275 w 564"/>
                <a:gd name="T79" fmla="*/ 7876888 h 431"/>
                <a:gd name="T80" fmla="*/ 68324413 w 564"/>
                <a:gd name="T81" fmla="*/ 7595779 h 431"/>
                <a:gd name="T82" fmla="*/ 56003296 w 564"/>
                <a:gd name="T83" fmla="*/ 9846242 h 431"/>
                <a:gd name="T84" fmla="*/ 29401558 w 564"/>
                <a:gd name="T85" fmla="*/ 21099090 h 431"/>
                <a:gd name="T86" fmla="*/ 14841008 w 564"/>
                <a:gd name="T87" fmla="*/ 34039654 h 431"/>
                <a:gd name="T88" fmla="*/ 12601046 w 564"/>
                <a:gd name="T89" fmla="*/ 48949572 h 431"/>
                <a:gd name="T90" fmla="*/ 40322500 w 564"/>
                <a:gd name="T91" fmla="*/ 62733993 h 431"/>
                <a:gd name="T92" fmla="*/ 53483404 w 564"/>
                <a:gd name="T93" fmla="*/ 69485383 h 431"/>
                <a:gd name="T94" fmla="*/ 66363850 w 564"/>
                <a:gd name="T95" fmla="*/ 75674556 h 431"/>
                <a:gd name="T96" fmla="*/ 79524754 w 564"/>
                <a:gd name="T97" fmla="*/ 82707586 h 431"/>
                <a:gd name="T98" fmla="*/ 91845871 w 564"/>
                <a:gd name="T99" fmla="*/ 90021725 h 431"/>
                <a:gd name="T100" fmla="*/ 105006775 w 564"/>
                <a:gd name="T101" fmla="*/ 95648149 h 431"/>
                <a:gd name="T102" fmla="*/ 108926842 w 564"/>
                <a:gd name="T103" fmla="*/ 99024110 h 431"/>
                <a:gd name="T104" fmla="*/ 114806942 w 564"/>
                <a:gd name="T105" fmla="*/ 100430716 h 431"/>
                <a:gd name="T106" fmla="*/ 119567325 w 564"/>
                <a:gd name="T107" fmla="*/ 103525037 h 431"/>
                <a:gd name="T108" fmla="*/ 123487392 w 564"/>
                <a:gd name="T109" fmla="*/ 106057140 h 431"/>
                <a:gd name="T110" fmla="*/ 127128058 w 564"/>
                <a:gd name="T111" fmla="*/ 107182107 h 431"/>
                <a:gd name="T112" fmla="*/ 140568892 w 564"/>
                <a:gd name="T113" fmla="*/ 114496776 h 431"/>
                <a:gd name="T114" fmla="*/ 147289308 w 564"/>
                <a:gd name="T115" fmla="*/ 104931643 h 431"/>
                <a:gd name="T116" fmla="*/ 148969413 w 564"/>
                <a:gd name="T117" fmla="*/ 93116577 h 43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64" h="431">
                  <a:moveTo>
                    <a:pt x="516" y="431"/>
                  </a:moveTo>
                  <a:lnTo>
                    <a:pt x="516" y="431"/>
                  </a:lnTo>
                  <a:lnTo>
                    <a:pt x="504" y="428"/>
                  </a:lnTo>
                  <a:lnTo>
                    <a:pt x="493" y="423"/>
                  </a:lnTo>
                  <a:lnTo>
                    <a:pt x="482" y="418"/>
                  </a:lnTo>
                  <a:lnTo>
                    <a:pt x="472" y="413"/>
                  </a:lnTo>
                  <a:lnTo>
                    <a:pt x="452" y="400"/>
                  </a:lnTo>
                  <a:lnTo>
                    <a:pt x="432" y="388"/>
                  </a:lnTo>
                  <a:lnTo>
                    <a:pt x="394" y="370"/>
                  </a:lnTo>
                  <a:lnTo>
                    <a:pt x="356" y="353"/>
                  </a:lnTo>
                  <a:lnTo>
                    <a:pt x="318" y="335"/>
                  </a:lnTo>
                  <a:lnTo>
                    <a:pt x="280" y="315"/>
                  </a:lnTo>
                  <a:lnTo>
                    <a:pt x="255" y="300"/>
                  </a:lnTo>
                  <a:lnTo>
                    <a:pt x="229" y="285"/>
                  </a:lnTo>
                  <a:lnTo>
                    <a:pt x="216" y="278"/>
                  </a:lnTo>
                  <a:lnTo>
                    <a:pt x="204" y="271"/>
                  </a:lnTo>
                  <a:lnTo>
                    <a:pt x="190" y="265"/>
                  </a:lnTo>
                  <a:lnTo>
                    <a:pt x="175" y="261"/>
                  </a:lnTo>
                  <a:lnTo>
                    <a:pt x="168" y="254"/>
                  </a:lnTo>
                  <a:lnTo>
                    <a:pt x="161" y="249"/>
                  </a:lnTo>
                  <a:lnTo>
                    <a:pt x="152" y="244"/>
                  </a:lnTo>
                  <a:lnTo>
                    <a:pt x="143" y="240"/>
                  </a:lnTo>
                  <a:lnTo>
                    <a:pt x="123" y="233"/>
                  </a:lnTo>
                  <a:lnTo>
                    <a:pt x="114" y="230"/>
                  </a:lnTo>
                  <a:lnTo>
                    <a:pt x="105" y="224"/>
                  </a:lnTo>
                  <a:lnTo>
                    <a:pt x="92" y="217"/>
                  </a:lnTo>
                  <a:lnTo>
                    <a:pt x="79" y="207"/>
                  </a:lnTo>
                  <a:lnTo>
                    <a:pt x="73" y="203"/>
                  </a:lnTo>
                  <a:lnTo>
                    <a:pt x="65" y="200"/>
                  </a:lnTo>
                  <a:lnTo>
                    <a:pt x="58" y="197"/>
                  </a:lnTo>
                  <a:lnTo>
                    <a:pt x="50" y="196"/>
                  </a:lnTo>
                  <a:lnTo>
                    <a:pt x="47" y="193"/>
                  </a:lnTo>
                  <a:lnTo>
                    <a:pt x="44" y="190"/>
                  </a:lnTo>
                  <a:lnTo>
                    <a:pt x="35" y="186"/>
                  </a:lnTo>
                  <a:lnTo>
                    <a:pt x="27" y="181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4" y="176"/>
                  </a:lnTo>
                  <a:lnTo>
                    <a:pt x="9" y="177"/>
                  </a:lnTo>
                  <a:lnTo>
                    <a:pt x="4" y="178"/>
                  </a:lnTo>
                  <a:lnTo>
                    <a:pt x="0" y="176"/>
                  </a:lnTo>
                  <a:lnTo>
                    <a:pt x="0" y="170"/>
                  </a:lnTo>
                  <a:lnTo>
                    <a:pt x="1" y="163"/>
                  </a:lnTo>
                  <a:lnTo>
                    <a:pt x="3" y="158"/>
                  </a:lnTo>
                  <a:lnTo>
                    <a:pt x="7" y="153"/>
                  </a:lnTo>
                  <a:lnTo>
                    <a:pt x="15" y="143"/>
                  </a:lnTo>
                  <a:lnTo>
                    <a:pt x="24" y="134"/>
                  </a:lnTo>
                  <a:lnTo>
                    <a:pt x="33" y="120"/>
                  </a:lnTo>
                  <a:lnTo>
                    <a:pt x="43" y="108"/>
                  </a:lnTo>
                  <a:lnTo>
                    <a:pt x="53" y="95"/>
                  </a:lnTo>
                  <a:lnTo>
                    <a:pt x="64" y="83"/>
                  </a:lnTo>
                  <a:lnTo>
                    <a:pt x="76" y="71"/>
                  </a:lnTo>
                  <a:lnTo>
                    <a:pt x="89" y="61"/>
                  </a:lnTo>
                  <a:lnTo>
                    <a:pt x="102" y="51"/>
                  </a:lnTo>
                  <a:lnTo>
                    <a:pt x="116" y="42"/>
                  </a:lnTo>
                  <a:lnTo>
                    <a:pt x="131" y="34"/>
                  </a:lnTo>
                  <a:lnTo>
                    <a:pt x="146" y="27"/>
                  </a:lnTo>
                  <a:lnTo>
                    <a:pt x="162" y="21"/>
                  </a:lnTo>
                  <a:lnTo>
                    <a:pt x="179" y="15"/>
                  </a:lnTo>
                  <a:lnTo>
                    <a:pt x="196" y="11"/>
                  </a:lnTo>
                  <a:lnTo>
                    <a:pt x="214" y="9"/>
                  </a:lnTo>
                  <a:lnTo>
                    <a:pt x="232" y="7"/>
                  </a:lnTo>
                  <a:lnTo>
                    <a:pt x="252" y="7"/>
                  </a:lnTo>
                  <a:lnTo>
                    <a:pt x="254" y="6"/>
                  </a:lnTo>
                  <a:lnTo>
                    <a:pt x="256" y="4"/>
                  </a:lnTo>
                  <a:lnTo>
                    <a:pt x="257" y="2"/>
                  </a:lnTo>
                  <a:lnTo>
                    <a:pt x="260" y="0"/>
                  </a:lnTo>
                  <a:lnTo>
                    <a:pt x="283" y="2"/>
                  </a:lnTo>
                  <a:lnTo>
                    <a:pt x="304" y="4"/>
                  </a:lnTo>
                  <a:lnTo>
                    <a:pt x="325" y="6"/>
                  </a:lnTo>
                  <a:lnTo>
                    <a:pt x="344" y="9"/>
                  </a:lnTo>
                  <a:lnTo>
                    <a:pt x="363" y="13"/>
                  </a:lnTo>
                  <a:lnTo>
                    <a:pt x="381" y="19"/>
                  </a:lnTo>
                  <a:lnTo>
                    <a:pt x="401" y="25"/>
                  </a:lnTo>
                  <a:lnTo>
                    <a:pt x="419" y="33"/>
                  </a:lnTo>
                  <a:lnTo>
                    <a:pt x="421" y="36"/>
                  </a:lnTo>
                  <a:lnTo>
                    <a:pt x="422" y="38"/>
                  </a:lnTo>
                  <a:lnTo>
                    <a:pt x="423" y="41"/>
                  </a:lnTo>
                  <a:lnTo>
                    <a:pt x="425" y="43"/>
                  </a:lnTo>
                  <a:lnTo>
                    <a:pt x="440" y="52"/>
                  </a:lnTo>
                  <a:lnTo>
                    <a:pt x="454" y="63"/>
                  </a:lnTo>
                  <a:lnTo>
                    <a:pt x="468" y="73"/>
                  </a:lnTo>
                  <a:lnTo>
                    <a:pt x="482" y="86"/>
                  </a:lnTo>
                  <a:lnTo>
                    <a:pt x="495" y="99"/>
                  </a:lnTo>
                  <a:lnTo>
                    <a:pt x="508" y="113"/>
                  </a:lnTo>
                  <a:lnTo>
                    <a:pt x="518" y="128"/>
                  </a:lnTo>
                  <a:lnTo>
                    <a:pt x="529" y="143"/>
                  </a:lnTo>
                  <a:lnTo>
                    <a:pt x="538" y="159"/>
                  </a:lnTo>
                  <a:lnTo>
                    <a:pt x="546" y="176"/>
                  </a:lnTo>
                  <a:lnTo>
                    <a:pt x="553" y="193"/>
                  </a:lnTo>
                  <a:lnTo>
                    <a:pt x="558" y="210"/>
                  </a:lnTo>
                  <a:lnTo>
                    <a:pt x="562" y="229"/>
                  </a:lnTo>
                  <a:lnTo>
                    <a:pt x="564" y="248"/>
                  </a:lnTo>
                  <a:lnTo>
                    <a:pt x="564" y="266"/>
                  </a:lnTo>
                  <a:lnTo>
                    <a:pt x="562" y="285"/>
                  </a:lnTo>
                  <a:lnTo>
                    <a:pt x="560" y="303"/>
                  </a:lnTo>
                  <a:lnTo>
                    <a:pt x="556" y="322"/>
                  </a:lnTo>
                  <a:lnTo>
                    <a:pt x="552" y="341"/>
                  </a:lnTo>
                  <a:lnTo>
                    <a:pt x="546" y="359"/>
                  </a:lnTo>
                  <a:lnTo>
                    <a:pt x="540" y="377"/>
                  </a:lnTo>
                  <a:lnTo>
                    <a:pt x="533" y="396"/>
                  </a:lnTo>
                  <a:lnTo>
                    <a:pt x="525" y="414"/>
                  </a:lnTo>
                  <a:lnTo>
                    <a:pt x="516" y="431"/>
                  </a:lnTo>
                  <a:close/>
                  <a:moveTo>
                    <a:pt x="532" y="331"/>
                  </a:moveTo>
                  <a:lnTo>
                    <a:pt x="532" y="331"/>
                  </a:lnTo>
                  <a:lnTo>
                    <a:pt x="541" y="305"/>
                  </a:lnTo>
                  <a:lnTo>
                    <a:pt x="544" y="290"/>
                  </a:lnTo>
                  <a:lnTo>
                    <a:pt x="546" y="275"/>
                  </a:lnTo>
                  <a:lnTo>
                    <a:pt x="547" y="260"/>
                  </a:lnTo>
                  <a:lnTo>
                    <a:pt x="547" y="245"/>
                  </a:lnTo>
                  <a:lnTo>
                    <a:pt x="546" y="230"/>
                  </a:lnTo>
                  <a:lnTo>
                    <a:pt x="542" y="215"/>
                  </a:lnTo>
                  <a:lnTo>
                    <a:pt x="541" y="210"/>
                  </a:lnTo>
                  <a:lnTo>
                    <a:pt x="538" y="206"/>
                  </a:lnTo>
                  <a:lnTo>
                    <a:pt x="534" y="203"/>
                  </a:lnTo>
                  <a:lnTo>
                    <a:pt x="532" y="199"/>
                  </a:lnTo>
                  <a:lnTo>
                    <a:pt x="529" y="191"/>
                  </a:lnTo>
                  <a:lnTo>
                    <a:pt x="528" y="182"/>
                  </a:lnTo>
                  <a:lnTo>
                    <a:pt x="526" y="174"/>
                  </a:lnTo>
                  <a:lnTo>
                    <a:pt x="523" y="166"/>
                  </a:lnTo>
                  <a:lnTo>
                    <a:pt x="516" y="156"/>
                  </a:lnTo>
                  <a:lnTo>
                    <a:pt x="509" y="144"/>
                  </a:lnTo>
                  <a:lnTo>
                    <a:pt x="501" y="133"/>
                  </a:lnTo>
                  <a:lnTo>
                    <a:pt x="492" y="121"/>
                  </a:lnTo>
                  <a:lnTo>
                    <a:pt x="483" y="111"/>
                  </a:lnTo>
                  <a:lnTo>
                    <a:pt x="473" y="101"/>
                  </a:lnTo>
                  <a:lnTo>
                    <a:pt x="464" y="93"/>
                  </a:lnTo>
                  <a:lnTo>
                    <a:pt x="454" y="85"/>
                  </a:lnTo>
                  <a:lnTo>
                    <a:pt x="444" y="81"/>
                  </a:lnTo>
                  <a:lnTo>
                    <a:pt x="434" y="75"/>
                  </a:lnTo>
                  <a:lnTo>
                    <a:pt x="423" y="71"/>
                  </a:lnTo>
                  <a:lnTo>
                    <a:pt x="413" y="66"/>
                  </a:lnTo>
                  <a:lnTo>
                    <a:pt x="404" y="59"/>
                  </a:lnTo>
                  <a:lnTo>
                    <a:pt x="395" y="52"/>
                  </a:lnTo>
                  <a:lnTo>
                    <a:pt x="386" y="45"/>
                  </a:lnTo>
                  <a:lnTo>
                    <a:pt x="377" y="41"/>
                  </a:lnTo>
                  <a:lnTo>
                    <a:pt x="364" y="37"/>
                  </a:lnTo>
                  <a:lnTo>
                    <a:pt x="349" y="34"/>
                  </a:lnTo>
                  <a:lnTo>
                    <a:pt x="332" y="30"/>
                  </a:lnTo>
                  <a:lnTo>
                    <a:pt x="314" y="28"/>
                  </a:lnTo>
                  <a:lnTo>
                    <a:pt x="296" y="27"/>
                  </a:lnTo>
                  <a:lnTo>
                    <a:pt x="277" y="26"/>
                  </a:lnTo>
                  <a:lnTo>
                    <a:pt x="260" y="26"/>
                  </a:lnTo>
                  <a:lnTo>
                    <a:pt x="244" y="27"/>
                  </a:lnTo>
                  <a:lnTo>
                    <a:pt x="232" y="28"/>
                  </a:lnTo>
                  <a:lnTo>
                    <a:pt x="222" y="29"/>
                  </a:lnTo>
                  <a:lnTo>
                    <a:pt x="200" y="35"/>
                  </a:lnTo>
                  <a:lnTo>
                    <a:pt x="180" y="41"/>
                  </a:lnTo>
                  <a:lnTo>
                    <a:pt x="161" y="50"/>
                  </a:lnTo>
                  <a:lnTo>
                    <a:pt x="123" y="67"/>
                  </a:lnTo>
                  <a:lnTo>
                    <a:pt x="105" y="75"/>
                  </a:lnTo>
                  <a:lnTo>
                    <a:pt x="87" y="84"/>
                  </a:lnTo>
                  <a:lnTo>
                    <a:pt x="69" y="102"/>
                  </a:lnTo>
                  <a:lnTo>
                    <a:pt x="53" y="121"/>
                  </a:lnTo>
                  <a:lnTo>
                    <a:pt x="38" y="143"/>
                  </a:lnTo>
                  <a:lnTo>
                    <a:pt x="24" y="166"/>
                  </a:lnTo>
                  <a:lnTo>
                    <a:pt x="45" y="174"/>
                  </a:lnTo>
                  <a:lnTo>
                    <a:pt x="65" y="184"/>
                  </a:lnTo>
                  <a:lnTo>
                    <a:pt x="104" y="204"/>
                  </a:lnTo>
                  <a:lnTo>
                    <a:pt x="124" y="215"/>
                  </a:lnTo>
                  <a:lnTo>
                    <a:pt x="144" y="223"/>
                  </a:lnTo>
                  <a:lnTo>
                    <a:pt x="163" y="232"/>
                  </a:lnTo>
                  <a:lnTo>
                    <a:pt x="183" y="239"/>
                  </a:lnTo>
                  <a:lnTo>
                    <a:pt x="191" y="247"/>
                  </a:lnTo>
                  <a:lnTo>
                    <a:pt x="199" y="252"/>
                  </a:lnTo>
                  <a:lnTo>
                    <a:pt x="208" y="257"/>
                  </a:lnTo>
                  <a:lnTo>
                    <a:pt x="218" y="262"/>
                  </a:lnTo>
                  <a:lnTo>
                    <a:pt x="237" y="269"/>
                  </a:lnTo>
                  <a:lnTo>
                    <a:pt x="256" y="277"/>
                  </a:lnTo>
                  <a:lnTo>
                    <a:pt x="270" y="285"/>
                  </a:lnTo>
                  <a:lnTo>
                    <a:pt x="284" y="294"/>
                  </a:lnTo>
                  <a:lnTo>
                    <a:pt x="298" y="302"/>
                  </a:lnTo>
                  <a:lnTo>
                    <a:pt x="313" y="311"/>
                  </a:lnTo>
                  <a:lnTo>
                    <a:pt x="328" y="320"/>
                  </a:lnTo>
                  <a:lnTo>
                    <a:pt x="344" y="326"/>
                  </a:lnTo>
                  <a:lnTo>
                    <a:pt x="360" y="332"/>
                  </a:lnTo>
                  <a:lnTo>
                    <a:pt x="375" y="340"/>
                  </a:lnTo>
                  <a:lnTo>
                    <a:pt x="378" y="342"/>
                  </a:lnTo>
                  <a:lnTo>
                    <a:pt x="381" y="346"/>
                  </a:lnTo>
                  <a:lnTo>
                    <a:pt x="386" y="350"/>
                  </a:lnTo>
                  <a:lnTo>
                    <a:pt x="389" y="352"/>
                  </a:lnTo>
                  <a:lnTo>
                    <a:pt x="396" y="354"/>
                  </a:lnTo>
                  <a:lnTo>
                    <a:pt x="403" y="356"/>
                  </a:lnTo>
                  <a:lnTo>
                    <a:pt x="410" y="357"/>
                  </a:lnTo>
                  <a:lnTo>
                    <a:pt x="418" y="360"/>
                  </a:lnTo>
                  <a:lnTo>
                    <a:pt x="422" y="363"/>
                  </a:lnTo>
                  <a:lnTo>
                    <a:pt x="427" y="368"/>
                  </a:lnTo>
                  <a:lnTo>
                    <a:pt x="432" y="372"/>
                  </a:lnTo>
                  <a:lnTo>
                    <a:pt x="437" y="376"/>
                  </a:lnTo>
                  <a:lnTo>
                    <a:pt x="441" y="377"/>
                  </a:lnTo>
                  <a:lnTo>
                    <a:pt x="446" y="378"/>
                  </a:lnTo>
                  <a:lnTo>
                    <a:pt x="450" y="378"/>
                  </a:lnTo>
                  <a:lnTo>
                    <a:pt x="454" y="381"/>
                  </a:lnTo>
                  <a:lnTo>
                    <a:pt x="468" y="388"/>
                  </a:lnTo>
                  <a:lnTo>
                    <a:pt x="482" y="397"/>
                  </a:lnTo>
                  <a:lnTo>
                    <a:pt x="496" y="404"/>
                  </a:lnTo>
                  <a:lnTo>
                    <a:pt x="502" y="407"/>
                  </a:lnTo>
                  <a:lnTo>
                    <a:pt x="510" y="411"/>
                  </a:lnTo>
                  <a:lnTo>
                    <a:pt x="517" y="392"/>
                  </a:lnTo>
                  <a:lnTo>
                    <a:pt x="526" y="373"/>
                  </a:lnTo>
                  <a:lnTo>
                    <a:pt x="529" y="363"/>
                  </a:lnTo>
                  <a:lnTo>
                    <a:pt x="531" y="354"/>
                  </a:lnTo>
                  <a:lnTo>
                    <a:pt x="532" y="343"/>
                  </a:lnTo>
                  <a:lnTo>
                    <a:pt x="532" y="3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2" name="Freeform 43"/>
            <p:cNvSpPr>
              <a:spLocks/>
            </p:cNvSpPr>
            <p:nvPr/>
          </p:nvSpPr>
          <p:spPr bwMode="auto">
            <a:xfrm>
              <a:off x="4532313" y="152400"/>
              <a:ext cx="20638" cy="12700"/>
            </a:xfrm>
            <a:custGeom>
              <a:avLst/>
              <a:gdLst>
                <a:gd name="T0" fmla="*/ 0 w 40"/>
                <a:gd name="T1" fmla="*/ 0 h 26"/>
                <a:gd name="T2" fmla="*/ 0 w 40"/>
                <a:gd name="T3" fmla="*/ 0 h 26"/>
                <a:gd name="T4" fmla="*/ 1597381 w 40"/>
                <a:gd name="T5" fmla="*/ 238369 h 26"/>
                <a:gd name="T6" fmla="*/ 3194246 w 40"/>
                <a:gd name="T7" fmla="*/ 715596 h 26"/>
                <a:gd name="T8" fmla="*/ 4791628 w 40"/>
                <a:gd name="T9" fmla="*/ 1431681 h 26"/>
                <a:gd name="T10" fmla="*/ 6122779 w 40"/>
                <a:gd name="T11" fmla="*/ 2386135 h 26"/>
                <a:gd name="T12" fmla="*/ 8518335 w 40"/>
                <a:gd name="T13" fmla="*/ 3817327 h 26"/>
                <a:gd name="T14" fmla="*/ 10648176 w 40"/>
                <a:gd name="T15" fmla="*/ 5965092 h 26"/>
                <a:gd name="T16" fmla="*/ 10648176 w 40"/>
                <a:gd name="T17" fmla="*/ 5965092 h 26"/>
                <a:gd name="T18" fmla="*/ 9317025 w 40"/>
                <a:gd name="T19" fmla="*/ 6203462 h 26"/>
                <a:gd name="T20" fmla="*/ 7720160 w 40"/>
                <a:gd name="T21" fmla="*/ 6203462 h 26"/>
                <a:gd name="T22" fmla="*/ 6122779 w 40"/>
                <a:gd name="T23" fmla="*/ 5249008 h 26"/>
                <a:gd name="T24" fmla="*/ 4791628 w 40"/>
                <a:gd name="T25" fmla="*/ 4533412 h 26"/>
                <a:gd name="T26" fmla="*/ 3194246 w 40"/>
                <a:gd name="T27" fmla="*/ 3578958 h 26"/>
                <a:gd name="T28" fmla="*/ 2129842 w 40"/>
                <a:gd name="T29" fmla="*/ 2386135 h 26"/>
                <a:gd name="T30" fmla="*/ 0 w 40"/>
                <a:gd name="T31" fmla="*/ 0 h 26"/>
                <a:gd name="T32" fmla="*/ 0 w 40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6">
                  <a:moveTo>
                    <a:pt x="0" y="0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3"/>
                  </a:lnTo>
                  <a:lnTo>
                    <a:pt x="18" y="6"/>
                  </a:lnTo>
                  <a:lnTo>
                    <a:pt x="23" y="10"/>
                  </a:lnTo>
                  <a:lnTo>
                    <a:pt x="32" y="16"/>
                  </a:lnTo>
                  <a:lnTo>
                    <a:pt x="40" y="25"/>
                  </a:lnTo>
                  <a:lnTo>
                    <a:pt x="35" y="26"/>
                  </a:lnTo>
                  <a:lnTo>
                    <a:pt x="29" y="26"/>
                  </a:lnTo>
                  <a:lnTo>
                    <a:pt x="23" y="22"/>
                  </a:lnTo>
                  <a:lnTo>
                    <a:pt x="18" y="19"/>
                  </a:lnTo>
                  <a:lnTo>
                    <a:pt x="12" y="15"/>
                  </a:lnTo>
                  <a:lnTo>
                    <a:pt x="8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3" name="Freeform 44"/>
            <p:cNvSpPr>
              <a:spLocks/>
            </p:cNvSpPr>
            <p:nvPr/>
          </p:nvSpPr>
          <p:spPr bwMode="auto">
            <a:xfrm>
              <a:off x="4897438" y="152400"/>
              <a:ext cx="20638" cy="20638"/>
            </a:xfrm>
            <a:custGeom>
              <a:avLst/>
              <a:gdLst>
                <a:gd name="T0" fmla="*/ 11208606 w 38"/>
                <a:gd name="T1" fmla="*/ 1120273 h 39"/>
                <a:gd name="T2" fmla="*/ 11208606 w 38"/>
                <a:gd name="T3" fmla="*/ 1120273 h 39"/>
                <a:gd name="T4" fmla="*/ 10913700 w 38"/>
                <a:gd name="T5" fmla="*/ 3080354 h 39"/>
                <a:gd name="T6" fmla="*/ 9733533 w 38"/>
                <a:gd name="T7" fmla="*/ 5040435 h 39"/>
                <a:gd name="T8" fmla="*/ 8553908 w 38"/>
                <a:gd name="T9" fmla="*/ 6720579 h 39"/>
                <a:gd name="T10" fmla="*/ 7079377 w 38"/>
                <a:gd name="T11" fmla="*/ 8120788 h 39"/>
                <a:gd name="T12" fmla="*/ 5309397 w 38"/>
                <a:gd name="T13" fmla="*/ 9241061 h 39"/>
                <a:gd name="T14" fmla="*/ 3834323 w 38"/>
                <a:gd name="T15" fmla="*/ 10080869 h 39"/>
                <a:gd name="T16" fmla="*/ 2064886 w 38"/>
                <a:gd name="T17" fmla="*/ 10641270 h 39"/>
                <a:gd name="T18" fmla="*/ 0 w 38"/>
                <a:gd name="T19" fmla="*/ 10921206 h 39"/>
                <a:gd name="T20" fmla="*/ 0 w 38"/>
                <a:gd name="T21" fmla="*/ 10921206 h 39"/>
                <a:gd name="T22" fmla="*/ 589812 w 38"/>
                <a:gd name="T23" fmla="*/ 8961125 h 39"/>
                <a:gd name="T24" fmla="*/ 1475074 w 38"/>
                <a:gd name="T25" fmla="*/ 7560917 h 39"/>
                <a:gd name="T26" fmla="*/ 3834323 w 38"/>
                <a:gd name="T27" fmla="*/ 5040435 h 39"/>
                <a:gd name="T28" fmla="*/ 5899209 w 38"/>
                <a:gd name="T29" fmla="*/ 2800418 h 39"/>
                <a:gd name="T30" fmla="*/ 8259002 w 38"/>
                <a:gd name="T31" fmla="*/ 0 h 39"/>
                <a:gd name="T32" fmla="*/ 8259002 w 38"/>
                <a:gd name="T33" fmla="*/ 0 h 39"/>
                <a:gd name="T34" fmla="*/ 9143720 w 38"/>
                <a:gd name="T35" fmla="*/ 0 h 39"/>
                <a:gd name="T36" fmla="*/ 10028982 w 38"/>
                <a:gd name="T37" fmla="*/ 279936 h 39"/>
                <a:gd name="T38" fmla="*/ 10323888 w 38"/>
                <a:gd name="T39" fmla="*/ 840337 h 39"/>
                <a:gd name="T40" fmla="*/ 11208606 w 38"/>
                <a:gd name="T41" fmla="*/ 1120273 h 39"/>
                <a:gd name="T42" fmla="*/ 11208606 w 38"/>
                <a:gd name="T43" fmla="*/ 1120273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" h="39">
                  <a:moveTo>
                    <a:pt x="38" y="4"/>
                  </a:moveTo>
                  <a:lnTo>
                    <a:pt x="38" y="4"/>
                  </a:lnTo>
                  <a:lnTo>
                    <a:pt x="37" y="11"/>
                  </a:lnTo>
                  <a:lnTo>
                    <a:pt x="33" y="18"/>
                  </a:lnTo>
                  <a:lnTo>
                    <a:pt x="29" y="24"/>
                  </a:lnTo>
                  <a:lnTo>
                    <a:pt x="24" y="29"/>
                  </a:lnTo>
                  <a:lnTo>
                    <a:pt x="18" y="33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0" y="39"/>
                  </a:lnTo>
                  <a:lnTo>
                    <a:pt x="2" y="32"/>
                  </a:lnTo>
                  <a:lnTo>
                    <a:pt x="5" y="27"/>
                  </a:lnTo>
                  <a:lnTo>
                    <a:pt x="13" y="18"/>
                  </a:lnTo>
                  <a:lnTo>
                    <a:pt x="20" y="1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4" name="Freeform 45"/>
            <p:cNvSpPr>
              <a:spLocks/>
            </p:cNvSpPr>
            <p:nvPr/>
          </p:nvSpPr>
          <p:spPr bwMode="auto">
            <a:xfrm>
              <a:off x="4527551" y="165100"/>
              <a:ext cx="20638" cy="11113"/>
            </a:xfrm>
            <a:custGeom>
              <a:avLst/>
              <a:gdLst>
                <a:gd name="T0" fmla="*/ 0 w 37"/>
                <a:gd name="T1" fmla="*/ 0 h 22"/>
                <a:gd name="T2" fmla="*/ 0 w 37"/>
                <a:gd name="T3" fmla="*/ 0 h 22"/>
                <a:gd name="T4" fmla="*/ 3733247 w 37"/>
                <a:gd name="T5" fmla="*/ 510188 h 22"/>
                <a:gd name="T6" fmla="*/ 7155808 w 37"/>
                <a:gd name="T7" fmla="*/ 1531068 h 22"/>
                <a:gd name="T8" fmla="*/ 8711467 w 37"/>
                <a:gd name="T9" fmla="*/ 2296350 h 22"/>
                <a:gd name="T10" fmla="*/ 9955883 w 37"/>
                <a:gd name="T11" fmla="*/ 3062137 h 22"/>
                <a:gd name="T12" fmla="*/ 10889055 w 37"/>
                <a:gd name="T13" fmla="*/ 4337606 h 22"/>
                <a:gd name="T14" fmla="*/ 11511542 w 37"/>
                <a:gd name="T15" fmla="*/ 5358487 h 22"/>
                <a:gd name="T16" fmla="*/ 11511542 w 37"/>
                <a:gd name="T17" fmla="*/ 5358487 h 22"/>
                <a:gd name="T18" fmla="*/ 9955883 w 37"/>
                <a:gd name="T19" fmla="*/ 5613580 h 22"/>
                <a:gd name="T20" fmla="*/ 8400224 w 37"/>
                <a:gd name="T21" fmla="*/ 5358487 h 22"/>
                <a:gd name="T22" fmla="*/ 6533321 w 37"/>
                <a:gd name="T23" fmla="*/ 4848299 h 22"/>
                <a:gd name="T24" fmla="*/ 4978220 w 37"/>
                <a:gd name="T25" fmla="*/ 4082512 h 22"/>
                <a:gd name="T26" fmla="*/ 3422561 w 37"/>
                <a:gd name="T27" fmla="*/ 3062137 h 22"/>
                <a:gd name="T28" fmla="*/ 1866902 w 37"/>
                <a:gd name="T29" fmla="*/ 2041256 h 22"/>
                <a:gd name="T30" fmla="*/ 622487 w 37"/>
                <a:gd name="T31" fmla="*/ 1020881 h 22"/>
                <a:gd name="T32" fmla="*/ 0 w 37"/>
                <a:gd name="T33" fmla="*/ 0 h 22"/>
                <a:gd name="T34" fmla="*/ 0 w 37"/>
                <a:gd name="T35" fmla="*/ 0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7" h="22">
                  <a:moveTo>
                    <a:pt x="0" y="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23" y="6"/>
                  </a:lnTo>
                  <a:lnTo>
                    <a:pt x="28" y="9"/>
                  </a:lnTo>
                  <a:lnTo>
                    <a:pt x="32" y="12"/>
                  </a:lnTo>
                  <a:lnTo>
                    <a:pt x="35" y="17"/>
                  </a:lnTo>
                  <a:lnTo>
                    <a:pt x="37" y="21"/>
                  </a:lnTo>
                  <a:lnTo>
                    <a:pt x="32" y="22"/>
                  </a:lnTo>
                  <a:lnTo>
                    <a:pt x="27" y="21"/>
                  </a:lnTo>
                  <a:lnTo>
                    <a:pt x="21" y="19"/>
                  </a:lnTo>
                  <a:lnTo>
                    <a:pt x="16" y="16"/>
                  </a:lnTo>
                  <a:lnTo>
                    <a:pt x="11" y="12"/>
                  </a:lnTo>
                  <a:lnTo>
                    <a:pt x="6" y="8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5" name="Freeform 46"/>
            <p:cNvSpPr>
              <a:spLocks/>
            </p:cNvSpPr>
            <p:nvPr/>
          </p:nvSpPr>
          <p:spPr bwMode="auto">
            <a:xfrm>
              <a:off x="4525963" y="174625"/>
              <a:ext cx="17463" cy="11113"/>
            </a:xfrm>
            <a:custGeom>
              <a:avLst/>
              <a:gdLst>
                <a:gd name="T0" fmla="*/ 8969305 w 34"/>
                <a:gd name="T1" fmla="*/ 5880894 h 21"/>
                <a:gd name="T2" fmla="*/ 8969305 w 34"/>
                <a:gd name="T3" fmla="*/ 5880894 h 21"/>
                <a:gd name="T4" fmla="*/ 7386335 w 34"/>
                <a:gd name="T5" fmla="*/ 5880894 h 21"/>
                <a:gd name="T6" fmla="*/ 6067365 w 34"/>
                <a:gd name="T7" fmla="*/ 5321010 h 21"/>
                <a:gd name="T8" fmla="*/ 5012395 w 34"/>
                <a:gd name="T9" fmla="*/ 4760598 h 21"/>
                <a:gd name="T10" fmla="*/ 3956910 w 34"/>
                <a:gd name="T11" fmla="*/ 3920772 h 21"/>
                <a:gd name="T12" fmla="*/ 2110455 w 34"/>
                <a:gd name="T13" fmla="*/ 2240592 h 21"/>
                <a:gd name="T14" fmla="*/ 1054971 w 34"/>
                <a:gd name="T15" fmla="*/ 1400238 h 21"/>
                <a:gd name="T16" fmla="*/ 0 w 34"/>
                <a:gd name="T17" fmla="*/ 840354 h 21"/>
                <a:gd name="T18" fmla="*/ 0 w 34"/>
                <a:gd name="T19" fmla="*/ 840354 h 21"/>
                <a:gd name="T20" fmla="*/ 263999 w 34"/>
                <a:gd name="T21" fmla="*/ 559884 h 21"/>
                <a:gd name="T22" fmla="*/ 791485 w 34"/>
                <a:gd name="T23" fmla="*/ 279942 h 21"/>
                <a:gd name="T24" fmla="*/ 2110455 w 34"/>
                <a:gd name="T25" fmla="*/ 0 h 21"/>
                <a:gd name="T26" fmla="*/ 3693425 w 34"/>
                <a:gd name="T27" fmla="*/ 0 h 21"/>
                <a:gd name="T28" fmla="*/ 5275880 w 34"/>
                <a:gd name="T29" fmla="*/ 559884 h 21"/>
                <a:gd name="T30" fmla="*/ 6594851 w 34"/>
                <a:gd name="T31" fmla="*/ 1400238 h 21"/>
                <a:gd name="T32" fmla="*/ 7914334 w 34"/>
                <a:gd name="T33" fmla="*/ 2800476 h 21"/>
                <a:gd name="T34" fmla="*/ 8705306 w 34"/>
                <a:gd name="T35" fmla="*/ 4480656 h 21"/>
                <a:gd name="T36" fmla="*/ 8969305 w 34"/>
                <a:gd name="T37" fmla="*/ 5040539 h 21"/>
                <a:gd name="T38" fmla="*/ 8969305 w 34"/>
                <a:gd name="T39" fmla="*/ 5880894 h 21"/>
                <a:gd name="T40" fmla="*/ 8969305 w 34"/>
                <a:gd name="T41" fmla="*/ 5880894 h 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21">
                  <a:moveTo>
                    <a:pt x="34" y="21"/>
                  </a:moveTo>
                  <a:lnTo>
                    <a:pt x="34" y="21"/>
                  </a:lnTo>
                  <a:lnTo>
                    <a:pt x="28" y="21"/>
                  </a:lnTo>
                  <a:lnTo>
                    <a:pt x="23" y="19"/>
                  </a:lnTo>
                  <a:lnTo>
                    <a:pt x="19" y="17"/>
                  </a:lnTo>
                  <a:lnTo>
                    <a:pt x="15" y="14"/>
                  </a:lnTo>
                  <a:lnTo>
                    <a:pt x="8" y="8"/>
                  </a:lnTo>
                  <a:lnTo>
                    <a:pt x="4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3" y="16"/>
                  </a:lnTo>
                  <a:lnTo>
                    <a:pt x="34" y="18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6" name="Freeform 47"/>
            <p:cNvSpPr>
              <a:spLocks/>
            </p:cNvSpPr>
            <p:nvPr/>
          </p:nvSpPr>
          <p:spPr bwMode="auto">
            <a:xfrm>
              <a:off x="4927601" y="206375"/>
              <a:ext cx="22225" cy="14288"/>
            </a:xfrm>
            <a:custGeom>
              <a:avLst/>
              <a:gdLst>
                <a:gd name="T0" fmla="*/ 11487224 w 43"/>
                <a:gd name="T1" fmla="*/ 1510132 h 26"/>
                <a:gd name="T2" fmla="*/ 11487224 w 43"/>
                <a:gd name="T3" fmla="*/ 1510132 h 26"/>
                <a:gd name="T4" fmla="*/ 10418873 w 43"/>
                <a:gd name="T5" fmla="*/ 2718017 h 26"/>
                <a:gd name="T6" fmla="*/ 9617223 w 43"/>
                <a:gd name="T7" fmla="*/ 4228149 h 26"/>
                <a:gd name="T8" fmla="*/ 8281655 w 43"/>
                <a:gd name="T9" fmla="*/ 5133788 h 26"/>
                <a:gd name="T10" fmla="*/ 6678871 w 43"/>
                <a:gd name="T11" fmla="*/ 5737731 h 26"/>
                <a:gd name="T12" fmla="*/ 3740002 w 43"/>
                <a:gd name="T13" fmla="*/ 6643920 h 26"/>
                <a:gd name="T14" fmla="*/ 0 w 43"/>
                <a:gd name="T15" fmla="*/ 7851806 h 26"/>
                <a:gd name="T16" fmla="*/ 0 w 43"/>
                <a:gd name="T17" fmla="*/ 7851806 h 26"/>
                <a:gd name="T18" fmla="*/ 2137218 w 43"/>
                <a:gd name="T19" fmla="*/ 4529846 h 26"/>
                <a:gd name="T20" fmla="*/ 3740002 w 43"/>
                <a:gd name="T21" fmla="*/ 2718017 h 26"/>
                <a:gd name="T22" fmla="*/ 5342787 w 43"/>
                <a:gd name="T23" fmla="*/ 1207886 h 26"/>
                <a:gd name="T24" fmla="*/ 7212788 w 43"/>
                <a:gd name="T25" fmla="*/ 302246 h 26"/>
                <a:gd name="T26" fmla="*/ 8815572 w 43"/>
                <a:gd name="T27" fmla="*/ 0 h 26"/>
                <a:gd name="T28" fmla="*/ 9350006 w 43"/>
                <a:gd name="T29" fmla="*/ 0 h 26"/>
                <a:gd name="T30" fmla="*/ 10151656 w 43"/>
                <a:gd name="T31" fmla="*/ 302246 h 26"/>
                <a:gd name="T32" fmla="*/ 10685573 w 43"/>
                <a:gd name="T33" fmla="*/ 603943 h 26"/>
                <a:gd name="T34" fmla="*/ 11487224 w 43"/>
                <a:gd name="T35" fmla="*/ 1510132 h 26"/>
                <a:gd name="T36" fmla="*/ 11487224 w 43"/>
                <a:gd name="T37" fmla="*/ 1510132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26">
                  <a:moveTo>
                    <a:pt x="43" y="5"/>
                  </a:moveTo>
                  <a:lnTo>
                    <a:pt x="43" y="5"/>
                  </a:lnTo>
                  <a:lnTo>
                    <a:pt x="39" y="9"/>
                  </a:lnTo>
                  <a:lnTo>
                    <a:pt x="36" y="14"/>
                  </a:lnTo>
                  <a:lnTo>
                    <a:pt x="31" y="17"/>
                  </a:lnTo>
                  <a:lnTo>
                    <a:pt x="25" y="19"/>
                  </a:lnTo>
                  <a:lnTo>
                    <a:pt x="14" y="22"/>
                  </a:lnTo>
                  <a:lnTo>
                    <a:pt x="0" y="26"/>
                  </a:lnTo>
                  <a:lnTo>
                    <a:pt x="8" y="15"/>
                  </a:lnTo>
                  <a:lnTo>
                    <a:pt x="14" y="9"/>
                  </a:lnTo>
                  <a:lnTo>
                    <a:pt x="20" y="4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7" name="Freeform 48"/>
            <p:cNvSpPr>
              <a:spLocks/>
            </p:cNvSpPr>
            <p:nvPr/>
          </p:nvSpPr>
          <p:spPr bwMode="auto">
            <a:xfrm>
              <a:off x="4932363" y="222250"/>
              <a:ext cx="22225" cy="11113"/>
            </a:xfrm>
            <a:custGeom>
              <a:avLst/>
              <a:gdLst>
                <a:gd name="T0" fmla="*/ 12047576 w 41"/>
                <a:gd name="T1" fmla="*/ 2807043 h 22"/>
                <a:gd name="T2" fmla="*/ 12047576 w 41"/>
                <a:gd name="T3" fmla="*/ 2807043 h 22"/>
                <a:gd name="T4" fmla="*/ 9402801 w 41"/>
                <a:gd name="T5" fmla="*/ 4082512 h 22"/>
                <a:gd name="T6" fmla="*/ 5876615 w 41"/>
                <a:gd name="T7" fmla="*/ 5103393 h 22"/>
                <a:gd name="T8" fmla="*/ 4113793 w 41"/>
                <a:gd name="T9" fmla="*/ 5613580 h 22"/>
                <a:gd name="T10" fmla="*/ 2644775 w 41"/>
                <a:gd name="T11" fmla="*/ 5613580 h 22"/>
                <a:gd name="T12" fmla="*/ 1175215 w 41"/>
                <a:gd name="T13" fmla="*/ 5613580 h 22"/>
                <a:gd name="T14" fmla="*/ 0 w 41"/>
                <a:gd name="T15" fmla="*/ 4848299 h 22"/>
                <a:gd name="T16" fmla="*/ 0 w 41"/>
                <a:gd name="T17" fmla="*/ 4848299 h 22"/>
                <a:gd name="T18" fmla="*/ 2644775 w 41"/>
                <a:gd name="T19" fmla="*/ 2807043 h 22"/>
                <a:gd name="T20" fmla="*/ 4701401 w 41"/>
                <a:gd name="T21" fmla="*/ 1786162 h 22"/>
                <a:gd name="T22" fmla="*/ 6464765 w 41"/>
                <a:gd name="T23" fmla="*/ 765282 h 22"/>
                <a:gd name="T24" fmla="*/ 8227587 w 41"/>
                <a:gd name="T25" fmla="*/ 255094 h 22"/>
                <a:gd name="T26" fmla="*/ 9108998 w 41"/>
                <a:gd name="T27" fmla="*/ 0 h 22"/>
                <a:gd name="T28" fmla="*/ 9990409 w 41"/>
                <a:gd name="T29" fmla="*/ 255094 h 22"/>
                <a:gd name="T30" fmla="*/ 10578558 w 41"/>
                <a:gd name="T31" fmla="*/ 510188 h 22"/>
                <a:gd name="T32" fmla="*/ 11166165 w 41"/>
                <a:gd name="T33" fmla="*/ 1020881 h 22"/>
                <a:gd name="T34" fmla="*/ 11753773 w 41"/>
                <a:gd name="T35" fmla="*/ 1786162 h 22"/>
                <a:gd name="T36" fmla="*/ 12047576 w 41"/>
                <a:gd name="T37" fmla="*/ 2807043 h 22"/>
                <a:gd name="T38" fmla="*/ 12047576 w 41"/>
                <a:gd name="T39" fmla="*/ 2807043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1" h="22">
                  <a:moveTo>
                    <a:pt x="41" y="11"/>
                  </a:moveTo>
                  <a:lnTo>
                    <a:pt x="41" y="11"/>
                  </a:lnTo>
                  <a:lnTo>
                    <a:pt x="32" y="16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9" y="22"/>
                  </a:lnTo>
                  <a:lnTo>
                    <a:pt x="4" y="22"/>
                  </a:lnTo>
                  <a:lnTo>
                    <a:pt x="0" y="19"/>
                  </a:lnTo>
                  <a:lnTo>
                    <a:pt x="9" y="11"/>
                  </a:lnTo>
                  <a:lnTo>
                    <a:pt x="16" y="7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7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8" name="Freeform 49"/>
            <p:cNvSpPr>
              <a:spLocks/>
            </p:cNvSpPr>
            <p:nvPr/>
          </p:nvSpPr>
          <p:spPr bwMode="auto">
            <a:xfrm>
              <a:off x="4935538" y="238125"/>
              <a:ext cx="23813" cy="14288"/>
            </a:xfrm>
            <a:custGeom>
              <a:avLst/>
              <a:gdLst>
                <a:gd name="T0" fmla="*/ 12601310 w 45"/>
                <a:gd name="T1" fmla="*/ 302246 h 26"/>
                <a:gd name="T2" fmla="*/ 12601310 w 45"/>
                <a:gd name="T3" fmla="*/ 302246 h 26"/>
                <a:gd name="T4" fmla="*/ 12321375 w 45"/>
                <a:gd name="T5" fmla="*/ 1207886 h 26"/>
                <a:gd name="T6" fmla="*/ 12041440 w 45"/>
                <a:gd name="T7" fmla="*/ 2114074 h 26"/>
                <a:gd name="T8" fmla="*/ 11760976 w 45"/>
                <a:gd name="T9" fmla="*/ 3019714 h 26"/>
                <a:gd name="T10" fmla="*/ 10921171 w 45"/>
                <a:gd name="T11" fmla="*/ 3925903 h 26"/>
                <a:gd name="T12" fmla="*/ 9520967 w 45"/>
                <a:gd name="T13" fmla="*/ 5133788 h 26"/>
                <a:gd name="T14" fmla="*/ 7840827 w 45"/>
                <a:gd name="T15" fmla="*/ 5737731 h 26"/>
                <a:gd name="T16" fmla="*/ 3920149 w 45"/>
                <a:gd name="T17" fmla="*/ 6643920 h 26"/>
                <a:gd name="T18" fmla="*/ 1680139 w 45"/>
                <a:gd name="T19" fmla="*/ 7247863 h 26"/>
                <a:gd name="T20" fmla="*/ 0 w 45"/>
                <a:gd name="T21" fmla="*/ 7851806 h 26"/>
                <a:gd name="T22" fmla="*/ 0 w 45"/>
                <a:gd name="T23" fmla="*/ 7851806 h 26"/>
                <a:gd name="T24" fmla="*/ 1120269 w 45"/>
                <a:gd name="T25" fmla="*/ 6341674 h 26"/>
                <a:gd name="T26" fmla="*/ 2240010 w 45"/>
                <a:gd name="T27" fmla="*/ 4832092 h 26"/>
                <a:gd name="T28" fmla="*/ 3640214 w 45"/>
                <a:gd name="T29" fmla="*/ 3321960 h 26"/>
                <a:gd name="T30" fmla="*/ 5040418 w 45"/>
                <a:gd name="T31" fmla="*/ 2114074 h 26"/>
                <a:gd name="T32" fmla="*/ 6720558 w 45"/>
                <a:gd name="T33" fmla="*/ 906189 h 26"/>
                <a:gd name="T34" fmla="*/ 8681161 w 45"/>
                <a:gd name="T35" fmla="*/ 302246 h 26"/>
                <a:gd name="T36" fmla="*/ 10361301 w 45"/>
                <a:gd name="T37" fmla="*/ 0 h 26"/>
                <a:gd name="T38" fmla="*/ 12601310 w 45"/>
                <a:gd name="T39" fmla="*/ 302246 h 26"/>
                <a:gd name="T40" fmla="*/ 12601310 w 45"/>
                <a:gd name="T41" fmla="*/ 302246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26">
                  <a:moveTo>
                    <a:pt x="45" y="1"/>
                  </a:moveTo>
                  <a:lnTo>
                    <a:pt x="45" y="1"/>
                  </a:lnTo>
                  <a:lnTo>
                    <a:pt x="44" y="4"/>
                  </a:lnTo>
                  <a:lnTo>
                    <a:pt x="43" y="7"/>
                  </a:lnTo>
                  <a:lnTo>
                    <a:pt x="42" y="10"/>
                  </a:lnTo>
                  <a:lnTo>
                    <a:pt x="39" y="13"/>
                  </a:lnTo>
                  <a:lnTo>
                    <a:pt x="34" y="17"/>
                  </a:lnTo>
                  <a:lnTo>
                    <a:pt x="28" y="19"/>
                  </a:lnTo>
                  <a:lnTo>
                    <a:pt x="14" y="22"/>
                  </a:lnTo>
                  <a:lnTo>
                    <a:pt x="6" y="24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18" y="7"/>
                  </a:lnTo>
                  <a:lnTo>
                    <a:pt x="24" y="3"/>
                  </a:lnTo>
                  <a:lnTo>
                    <a:pt x="31" y="1"/>
                  </a:lnTo>
                  <a:lnTo>
                    <a:pt x="37" y="0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69" name="Freeform 50"/>
            <p:cNvSpPr>
              <a:spLocks/>
            </p:cNvSpPr>
            <p:nvPr/>
          </p:nvSpPr>
          <p:spPr bwMode="auto">
            <a:xfrm>
              <a:off x="4464051" y="241300"/>
              <a:ext cx="30163" cy="61913"/>
            </a:xfrm>
            <a:custGeom>
              <a:avLst/>
              <a:gdLst>
                <a:gd name="T0" fmla="*/ 15666447 w 56"/>
                <a:gd name="T1" fmla="*/ 0 h 118"/>
                <a:gd name="T2" fmla="*/ 15666447 w 56"/>
                <a:gd name="T3" fmla="*/ 0 h 118"/>
                <a:gd name="T4" fmla="*/ 16246546 w 56"/>
                <a:gd name="T5" fmla="*/ 1376253 h 118"/>
                <a:gd name="T6" fmla="*/ 15956227 w 56"/>
                <a:gd name="T7" fmla="*/ 3028490 h 118"/>
                <a:gd name="T8" fmla="*/ 15666447 w 56"/>
                <a:gd name="T9" fmla="*/ 4404743 h 118"/>
                <a:gd name="T10" fmla="*/ 14505710 w 56"/>
                <a:gd name="T11" fmla="*/ 6056456 h 118"/>
                <a:gd name="T12" fmla="*/ 13925611 w 56"/>
                <a:gd name="T13" fmla="*/ 7433233 h 118"/>
                <a:gd name="T14" fmla="*/ 13635292 w 56"/>
                <a:gd name="T15" fmla="*/ 8809485 h 118"/>
                <a:gd name="T16" fmla="*/ 13345512 w 56"/>
                <a:gd name="T17" fmla="*/ 10461198 h 118"/>
                <a:gd name="T18" fmla="*/ 13925611 w 56"/>
                <a:gd name="T19" fmla="*/ 11837975 h 118"/>
                <a:gd name="T20" fmla="*/ 13925611 w 56"/>
                <a:gd name="T21" fmla="*/ 11837975 h 118"/>
                <a:gd name="T22" fmla="*/ 12184775 w 56"/>
                <a:gd name="T23" fmla="*/ 14590481 h 118"/>
                <a:gd name="T24" fmla="*/ 11024577 w 56"/>
                <a:gd name="T25" fmla="*/ 17618971 h 118"/>
                <a:gd name="T26" fmla="*/ 8703641 w 56"/>
                <a:gd name="T27" fmla="*/ 23950887 h 118"/>
                <a:gd name="T28" fmla="*/ 7542905 w 56"/>
                <a:gd name="T29" fmla="*/ 26978852 h 118"/>
                <a:gd name="T30" fmla="*/ 6962805 w 56"/>
                <a:gd name="T31" fmla="*/ 28355629 h 118"/>
                <a:gd name="T32" fmla="*/ 5802607 w 56"/>
                <a:gd name="T33" fmla="*/ 29181486 h 118"/>
                <a:gd name="T34" fmla="*/ 4932189 w 56"/>
                <a:gd name="T35" fmla="*/ 30282803 h 118"/>
                <a:gd name="T36" fmla="*/ 3771452 w 56"/>
                <a:gd name="T37" fmla="*/ 31383595 h 118"/>
                <a:gd name="T38" fmla="*/ 2320935 w 56"/>
                <a:gd name="T39" fmla="*/ 31934516 h 118"/>
                <a:gd name="T40" fmla="*/ 580099 w 56"/>
                <a:gd name="T41" fmla="*/ 32484912 h 118"/>
                <a:gd name="T42" fmla="*/ 580099 w 56"/>
                <a:gd name="T43" fmla="*/ 32484912 h 118"/>
                <a:gd name="T44" fmla="*/ 0 w 56"/>
                <a:gd name="T45" fmla="*/ 31108659 h 118"/>
                <a:gd name="T46" fmla="*/ 290319 w 56"/>
                <a:gd name="T47" fmla="*/ 29731882 h 118"/>
                <a:gd name="T48" fmla="*/ 580099 w 56"/>
                <a:gd name="T49" fmla="*/ 28355629 h 118"/>
                <a:gd name="T50" fmla="*/ 1160737 w 56"/>
                <a:gd name="T51" fmla="*/ 27254312 h 118"/>
                <a:gd name="T52" fmla="*/ 2901034 w 56"/>
                <a:gd name="T53" fmla="*/ 25051679 h 118"/>
                <a:gd name="T54" fmla="*/ 4641870 w 56"/>
                <a:gd name="T55" fmla="*/ 23399966 h 118"/>
                <a:gd name="T56" fmla="*/ 4641870 w 56"/>
                <a:gd name="T57" fmla="*/ 23399966 h 118"/>
                <a:gd name="T58" fmla="*/ 9283741 w 56"/>
                <a:gd name="T59" fmla="*/ 12112911 h 118"/>
                <a:gd name="T60" fmla="*/ 11604676 w 56"/>
                <a:gd name="T61" fmla="*/ 6331916 h 118"/>
                <a:gd name="T62" fmla="*/ 13345512 w 56"/>
                <a:gd name="T63" fmla="*/ 0 h 118"/>
                <a:gd name="T64" fmla="*/ 13345512 w 56"/>
                <a:gd name="T65" fmla="*/ 0 h 118"/>
                <a:gd name="T66" fmla="*/ 15666447 w 56"/>
                <a:gd name="T67" fmla="*/ 0 h 118"/>
                <a:gd name="T68" fmla="*/ 15666447 w 56"/>
                <a:gd name="T69" fmla="*/ 0 h 1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118">
                  <a:moveTo>
                    <a:pt x="54" y="0"/>
                  </a:moveTo>
                  <a:lnTo>
                    <a:pt x="54" y="0"/>
                  </a:lnTo>
                  <a:lnTo>
                    <a:pt x="56" y="5"/>
                  </a:lnTo>
                  <a:lnTo>
                    <a:pt x="55" y="11"/>
                  </a:lnTo>
                  <a:lnTo>
                    <a:pt x="54" y="16"/>
                  </a:lnTo>
                  <a:lnTo>
                    <a:pt x="50" y="22"/>
                  </a:lnTo>
                  <a:lnTo>
                    <a:pt x="48" y="27"/>
                  </a:lnTo>
                  <a:lnTo>
                    <a:pt x="47" y="32"/>
                  </a:lnTo>
                  <a:lnTo>
                    <a:pt x="46" y="38"/>
                  </a:lnTo>
                  <a:lnTo>
                    <a:pt x="48" y="43"/>
                  </a:lnTo>
                  <a:lnTo>
                    <a:pt x="42" y="53"/>
                  </a:lnTo>
                  <a:lnTo>
                    <a:pt x="38" y="64"/>
                  </a:lnTo>
                  <a:lnTo>
                    <a:pt x="30" y="87"/>
                  </a:lnTo>
                  <a:lnTo>
                    <a:pt x="26" y="98"/>
                  </a:lnTo>
                  <a:lnTo>
                    <a:pt x="24" y="103"/>
                  </a:lnTo>
                  <a:lnTo>
                    <a:pt x="20" y="106"/>
                  </a:lnTo>
                  <a:lnTo>
                    <a:pt x="17" y="110"/>
                  </a:lnTo>
                  <a:lnTo>
                    <a:pt x="13" y="114"/>
                  </a:lnTo>
                  <a:lnTo>
                    <a:pt x="8" y="116"/>
                  </a:lnTo>
                  <a:lnTo>
                    <a:pt x="2" y="118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3"/>
                  </a:lnTo>
                  <a:lnTo>
                    <a:pt x="4" y="99"/>
                  </a:lnTo>
                  <a:lnTo>
                    <a:pt x="10" y="91"/>
                  </a:lnTo>
                  <a:lnTo>
                    <a:pt x="16" y="85"/>
                  </a:lnTo>
                  <a:lnTo>
                    <a:pt x="32" y="44"/>
                  </a:lnTo>
                  <a:lnTo>
                    <a:pt x="40" y="23"/>
                  </a:lnTo>
                  <a:lnTo>
                    <a:pt x="46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0" name="Freeform 51"/>
            <p:cNvSpPr>
              <a:spLocks/>
            </p:cNvSpPr>
            <p:nvPr/>
          </p:nvSpPr>
          <p:spPr bwMode="auto">
            <a:xfrm>
              <a:off x="4941888" y="254000"/>
              <a:ext cx="23813" cy="11113"/>
            </a:xfrm>
            <a:custGeom>
              <a:avLst/>
              <a:gdLst>
                <a:gd name="T0" fmla="*/ 12327369 w 46"/>
                <a:gd name="T1" fmla="*/ 3078886 h 19"/>
                <a:gd name="T2" fmla="*/ 12327369 w 46"/>
                <a:gd name="T3" fmla="*/ 3078886 h 19"/>
                <a:gd name="T4" fmla="*/ 11255266 w 46"/>
                <a:gd name="T5" fmla="*/ 4447540 h 19"/>
                <a:gd name="T6" fmla="*/ 9915526 w 46"/>
                <a:gd name="T7" fmla="*/ 5131282 h 19"/>
                <a:gd name="T8" fmla="*/ 8575786 w 46"/>
                <a:gd name="T9" fmla="*/ 5815608 h 19"/>
                <a:gd name="T10" fmla="*/ 6699736 w 46"/>
                <a:gd name="T11" fmla="*/ 6157772 h 19"/>
                <a:gd name="T12" fmla="*/ 3215790 w 46"/>
                <a:gd name="T13" fmla="*/ 6499935 h 19"/>
                <a:gd name="T14" fmla="*/ 0 w 46"/>
                <a:gd name="T15" fmla="*/ 6157772 h 19"/>
                <a:gd name="T16" fmla="*/ 0 w 46"/>
                <a:gd name="T17" fmla="*/ 6157772 h 19"/>
                <a:gd name="T18" fmla="*/ 1072103 w 46"/>
                <a:gd name="T19" fmla="*/ 4789703 h 19"/>
                <a:gd name="T20" fmla="*/ 2411843 w 46"/>
                <a:gd name="T21" fmla="*/ 3078886 h 19"/>
                <a:gd name="T22" fmla="*/ 4555530 w 46"/>
                <a:gd name="T23" fmla="*/ 1710232 h 19"/>
                <a:gd name="T24" fmla="*/ 6163943 w 46"/>
                <a:gd name="T25" fmla="*/ 684327 h 19"/>
                <a:gd name="T26" fmla="*/ 8307631 w 46"/>
                <a:gd name="T27" fmla="*/ 0 h 19"/>
                <a:gd name="T28" fmla="*/ 9111579 w 46"/>
                <a:gd name="T29" fmla="*/ 0 h 19"/>
                <a:gd name="T30" fmla="*/ 9915526 w 46"/>
                <a:gd name="T31" fmla="*/ 0 h 19"/>
                <a:gd name="T32" fmla="*/ 10451319 w 46"/>
                <a:gd name="T33" fmla="*/ 684327 h 19"/>
                <a:gd name="T34" fmla="*/ 11255266 w 46"/>
                <a:gd name="T35" fmla="*/ 1026490 h 19"/>
                <a:gd name="T36" fmla="*/ 12059214 w 46"/>
                <a:gd name="T37" fmla="*/ 2052396 h 19"/>
                <a:gd name="T38" fmla="*/ 12327369 w 46"/>
                <a:gd name="T39" fmla="*/ 3078886 h 19"/>
                <a:gd name="T40" fmla="*/ 12327369 w 46"/>
                <a:gd name="T41" fmla="*/ 3078886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19">
                  <a:moveTo>
                    <a:pt x="46" y="9"/>
                  </a:moveTo>
                  <a:lnTo>
                    <a:pt x="46" y="9"/>
                  </a:lnTo>
                  <a:lnTo>
                    <a:pt x="42" y="13"/>
                  </a:lnTo>
                  <a:lnTo>
                    <a:pt x="37" y="15"/>
                  </a:lnTo>
                  <a:lnTo>
                    <a:pt x="32" y="17"/>
                  </a:lnTo>
                  <a:lnTo>
                    <a:pt x="25" y="18"/>
                  </a:lnTo>
                  <a:lnTo>
                    <a:pt x="12" y="19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3" y="2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1" name="Freeform 52"/>
            <p:cNvSpPr>
              <a:spLocks/>
            </p:cNvSpPr>
            <p:nvPr/>
          </p:nvSpPr>
          <p:spPr bwMode="auto">
            <a:xfrm>
              <a:off x="4446588" y="269875"/>
              <a:ext cx="14288" cy="17463"/>
            </a:xfrm>
            <a:custGeom>
              <a:avLst/>
              <a:gdLst>
                <a:gd name="T0" fmla="*/ 4166483 w 28"/>
                <a:gd name="T1" fmla="*/ 0 h 33"/>
                <a:gd name="T2" fmla="*/ 4166483 w 28"/>
                <a:gd name="T3" fmla="*/ 0 h 33"/>
                <a:gd name="T4" fmla="*/ 6509715 w 28"/>
                <a:gd name="T5" fmla="*/ 0 h 33"/>
                <a:gd name="T6" fmla="*/ 6509715 w 28"/>
                <a:gd name="T7" fmla="*/ 0 h 33"/>
                <a:gd name="T8" fmla="*/ 7030717 w 28"/>
                <a:gd name="T9" fmla="*/ 559874 h 33"/>
                <a:gd name="T10" fmla="*/ 7290962 w 28"/>
                <a:gd name="T11" fmla="*/ 1120278 h 33"/>
                <a:gd name="T12" fmla="*/ 7290962 w 28"/>
                <a:gd name="T13" fmla="*/ 2520493 h 33"/>
                <a:gd name="T14" fmla="*/ 6509715 w 28"/>
                <a:gd name="T15" fmla="*/ 4760520 h 33"/>
                <a:gd name="T16" fmla="*/ 5728467 w 28"/>
                <a:gd name="T17" fmla="*/ 6440672 h 33"/>
                <a:gd name="T18" fmla="*/ 4686974 w 28"/>
                <a:gd name="T19" fmla="*/ 8120824 h 33"/>
                <a:gd name="T20" fmla="*/ 3124479 w 28"/>
                <a:gd name="T21" fmla="*/ 8961165 h 33"/>
                <a:gd name="T22" fmla="*/ 2343742 w 28"/>
                <a:gd name="T23" fmla="*/ 9241102 h 33"/>
                <a:gd name="T24" fmla="*/ 1562495 w 28"/>
                <a:gd name="T25" fmla="*/ 9241102 h 33"/>
                <a:gd name="T26" fmla="*/ 781247 w 28"/>
                <a:gd name="T27" fmla="*/ 8961165 h 33"/>
                <a:gd name="T28" fmla="*/ 0 w 28"/>
                <a:gd name="T29" fmla="*/ 8400761 h 33"/>
                <a:gd name="T30" fmla="*/ 0 w 28"/>
                <a:gd name="T31" fmla="*/ 8400761 h 33"/>
                <a:gd name="T32" fmla="*/ 2082986 w 28"/>
                <a:gd name="T33" fmla="*/ 4480582 h 33"/>
                <a:gd name="T34" fmla="*/ 3385235 w 28"/>
                <a:gd name="T35" fmla="*/ 2240027 h 33"/>
                <a:gd name="T36" fmla="*/ 4166483 w 28"/>
                <a:gd name="T37" fmla="*/ 0 h 33"/>
                <a:gd name="T38" fmla="*/ 4166483 w 28"/>
                <a:gd name="T39" fmla="*/ 0 h 3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33">
                  <a:moveTo>
                    <a:pt x="16" y="0"/>
                  </a:moveTo>
                  <a:lnTo>
                    <a:pt x="16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2"/>
                  </a:lnTo>
                  <a:lnTo>
                    <a:pt x="9" y="33"/>
                  </a:lnTo>
                  <a:lnTo>
                    <a:pt x="6" y="33"/>
                  </a:lnTo>
                  <a:lnTo>
                    <a:pt x="3" y="32"/>
                  </a:lnTo>
                  <a:lnTo>
                    <a:pt x="0" y="30"/>
                  </a:lnTo>
                  <a:lnTo>
                    <a:pt x="8" y="16"/>
                  </a:lnTo>
                  <a:lnTo>
                    <a:pt x="13" y="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2" name="Freeform 53"/>
            <p:cNvSpPr>
              <a:spLocks/>
            </p:cNvSpPr>
            <p:nvPr/>
          </p:nvSpPr>
          <p:spPr bwMode="auto">
            <a:xfrm>
              <a:off x="4551363" y="292100"/>
              <a:ext cx="30163" cy="58738"/>
            </a:xfrm>
            <a:custGeom>
              <a:avLst/>
              <a:gdLst>
                <a:gd name="T0" fmla="*/ 15961519 w 57"/>
                <a:gd name="T1" fmla="*/ 0 h 111"/>
                <a:gd name="T2" fmla="*/ 15961519 w 57"/>
                <a:gd name="T3" fmla="*/ 0 h 111"/>
                <a:gd name="T4" fmla="*/ 10641189 w 57"/>
                <a:gd name="T5" fmla="*/ 15400998 h 111"/>
                <a:gd name="T6" fmla="*/ 8120726 w 57"/>
                <a:gd name="T7" fmla="*/ 23241727 h 111"/>
                <a:gd name="T8" fmla="*/ 5040396 w 57"/>
                <a:gd name="T9" fmla="*/ 30802525 h 111"/>
                <a:gd name="T10" fmla="*/ 5040396 w 57"/>
                <a:gd name="T11" fmla="*/ 30802525 h 111"/>
                <a:gd name="T12" fmla="*/ 3640198 w 57"/>
                <a:gd name="T13" fmla="*/ 31082456 h 111"/>
                <a:gd name="T14" fmla="*/ 1960066 w 57"/>
                <a:gd name="T15" fmla="*/ 31082456 h 111"/>
                <a:gd name="T16" fmla="*/ 840331 w 57"/>
                <a:gd name="T17" fmla="*/ 30802525 h 111"/>
                <a:gd name="T18" fmla="*/ 279934 w 57"/>
                <a:gd name="T19" fmla="*/ 29962201 h 111"/>
                <a:gd name="T20" fmla="*/ 0 w 57"/>
                <a:gd name="T21" fmla="*/ 29402338 h 111"/>
                <a:gd name="T22" fmla="*/ 0 w 57"/>
                <a:gd name="T23" fmla="*/ 29402338 h 111"/>
                <a:gd name="T24" fmla="*/ 1400198 w 57"/>
                <a:gd name="T25" fmla="*/ 28002151 h 111"/>
                <a:gd name="T26" fmla="*/ 2800396 w 57"/>
                <a:gd name="T27" fmla="*/ 26322032 h 111"/>
                <a:gd name="T28" fmla="*/ 3640198 w 57"/>
                <a:gd name="T29" fmla="*/ 24082051 h 111"/>
                <a:gd name="T30" fmla="*/ 4480528 w 57"/>
                <a:gd name="T31" fmla="*/ 22122001 h 111"/>
                <a:gd name="T32" fmla="*/ 5600793 w 57"/>
                <a:gd name="T33" fmla="*/ 17641509 h 111"/>
                <a:gd name="T34" fmla="*/ 7000462 w 57"/>
                <a:gd name="T35" fmla="*/ 12601153 h 111"/>
                <a:gd name="T36" fmla="*/ 8400660 w 57"/>
                <a:gd name="T37" fmla="*/ 7840729 h 111"/>
                <a:gd name="T38" fmla="*/ 9240991 w 57"/>
                <a:gd name="T39" fmla="*/ 6160611 h 111"/>
                <a:gd name="T40" fmla="*/ 10080792 w 57"/>
                <a:gd name="T41" fmla="*/ 4200561 h 111"/>
                <a:gd name="T42" fmla="*/ 11201057 w 57"/>
                <a:gd name="T43" fmla="*/ 2520442 h 111"/>
                <a:gd name="T44" fmla="*/ 12601255 w 57"/>
                <a:gd name="T45" fmla="*/ 1400187 h 111"/>
                <a:gd name="T46" fmla="*/ 14001453 w 57"/>
                <a:gd name="T47" fmla="*/ 279932 h 111"/>
                <a:gd name="T48" fmla="*/ 15961519 w 57"/>
                <a:gd name="T49" fmla="*/ 0 h 111"/>
                <a:gd name="T50" fmla="*/ 15961519 w 57"/>
                <a:gd name="T51" fmla="*/ 0 h 11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7" h="111">
                  <a:moveTo>
                    <a:pt x="57" y="0"/>
                  </a:moveTo>
                  <a:lnTo>
                    <a:pt x="57" y="0"/>
                  </a:lnTo>
                  <a:lnTo>
                    <a:pt x="38" y="55"/>
                  </a:lnTo>
                  <a:lnTo>
                    <a:pt x="29" y="83"/>
                  </a:lnTo>
                  <a:lnTo>
                    <a:pt x="18" y="110"/>
                  </a:lnTo>
                  <a:lnTo>
                    <a:pt x="13" y="111"/>
                  </a:lnTo>
                  <a:lnTo>
                    <a:pt x="7" y="111"/>
                  </a:lnTo>
                  <a:lnTo>
                    <a:pt x="3" y="110"/>
                  </a:lnTo>
                  <a:lnTo>
                    <a:pt x="1" y="107"/>
                  </a:lnTo>
                  <a:lnTo>
                    <a:pt x="0" y="105"/>
                  </a:lnTo>
                  <a:lnTo>
                    <a:pt x="5" y="100"/>
                  </a:lnTo>
                  <a:lnTo>
                    <a:pt x="10" y="94"/>
                  </a:lnTo>
                  <a:lnTo>
                    <a:pt x="13" y="86"/>
                  </a:lnTo>
                  <a:lnTo>
                    <a:pt x="16" y="79"/>
                  </a:lnTo>
                  <a:lnTo>
                    <a:pt x="20" y="63"/>
                  </a:lnTo>
                  <a:lnTo>
                    <a:pt x="25" y="45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6" y="15"/>
                  </a:lnTo>
                  <a:lnTo>
                    <a:pt x="40" y="9"/>
                  </a:lnTo>
                  <a:lnTo>
                    <a:pt x="45" y="5"/>
                  </a:lnTo>
                  <a:lnTo>
                    <a:pt x="50" y="1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3" name="Freeform 54"/>
            <p:cNvSpPr>
              <a:spLocks/>
            </p:cNvSpPr>
            <p:nvPr/>
          </p:nvSpPr>
          <p:spPr bwMode="auto">
            <a:xfrm>
              <a:off x="4486276" y="295275"/>
              <a:ext cx="14288" cy="20638"/>
            </a:xfrm>
            <a:custGeom>
              <a:avLst/>
              <a:gdLst>
                <a:gd name="T0" fmla="*/ 7560998 w 27"/>
                <a:gd name="T1" fmla="*/ 0 h 38"/>
                <a:gd name="T2" fmla="*/ 7560998 w 27"/>
                <a:gd name="T3" fmla="*/ 0 h 38"/>
                <a:gd name="T4" fmla="*/ 7560998 w 27"/>
                <a:gd name="T5" fmla="*/ 1769980 h 38"/>
                <a:gd name="T6" fmla="*/ 7001120 w 27"/>
                <a:gd name="T7" fmla="*/ 3539417 h 38"/>
                <a:gd name="T8" fmla="*/ 6160774 w 27"/>
                <a:gd name="T9" fmla="*/ 5899209 h 38"/>
                <a:gd name="T10" fmla="*/ 3920733 w 27"/>
                <a:gd name="T11" fmla="*/ 10618794 h 38"/>
                <a:gd name="T12" fmla="*/ 3920733 w 27"/>
                <a:gd name="T13" fmla="*/ 10618794 h 38"/>
                <a:gd name="T14" fmla="*/ 2520509 w 27"/>
                <a:gd name="T15" fmla="*/ 10618794 h 38"/>
                <a:gd name="T16" fmla="*/ 1680163 w 27"/>
                <a:gd name="T17" fmla="*/ 10913700 h 38"/>
                <a:gd name="T18" fmla="*/ 0 w 27"/>
                <a:gd name="T19" fmla="*/ 11208606 h 38"/>
                <a:gd name="T20" fmla="*/ 0 w 27"/>
                <a:gd name="T21" fmla="*/ 11208606 h 38"/>
                <a:gd name="T22" fmla="*/ 840346 w 27"/>
                <a:gd name="T23" fmla="*/ 8259002 h 38"/>
                <a:gd name="T24" fmla="*/ 2240041 w 27"/>
                <a:gd name="T25" fmla="*/ 5014491 h 38"/>
                <a:gd name="T26" fmla="*/ 3360326 w 27"/>
                <a:gd name="T27" fmla="*/ 3539417 h 38"/>
                <a:gd name="T28" fmla="*/ 4480611 w 27"/>
                <a:gd name="T29" fmla="*/ 1769980 h 38"/>
                <a:gd name="T30" fmla="*/ 5600896 w 27"/>
                <a:gd name="T31" fmla="*/ 884718 h 38"/>
                <a:gd name="T32" fmla="*/ 7560998 w 27"/>
                <a:gd name="T33" fmla="*/ 0 h 38"/>
                <a:gd name="T34" fmla="*/ 7560998 w 27"/>
                <a:gd name="T35" fmla="*/ 0 h 3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lnTo>
                    <a:pt x="27" y="0"/>
                  </a:lnTo>
                  <a:lnTo>
                    <a:pt x="27" y="6"/>
                  </a:lnTo>
                  <a:lnTo>
                    <a:pt x="25" y="12"/>
                  </a:lnTo>
                  <a:lnTo>
                    <a:pt x="22" y="20"/>
                  </a:lnTo>
                  <a:lnTo>
                    <a:pt x="14" y="36"/>
                  </a:lnTo>
                  <a:lnTo>
                    <a:pt x="9" y="36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3" y="28"/>
                  </a:lnTo>
                  <a:lnTo>
                    <a:pt x="8" y="17"/>
                  </a:lnTo>
                  <a:lnTo>
                    <a:pt x="12" y="12"/>
                  </a:lnTo>
                  <a:lnTo>
                    <a:pt x="16" y="6"/>
                  </a:lnTo>
                  <a:lnTo>
                    <a:pt x="20" y="3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4" name="Freeform 55"/>
            <p:cNvSpPr>
              <a:spLocks/>
            </p:cNvSpPr>
            <p:nvPr/>
          </p:nvSpPr>
          <p:spPr bwMode="auto">
            <a:xfrm>
              <a:off x="4933951" y="303213"/>
              <a:ext cx="33338" cy="6350"/>
            </a:xfrm>
            <a:custGeom>
              <a:avLst/>
              <a:gdLst>
                <a:gd name="T0" fmla="*/ 18220037 w 61"/>
                <a:gd name="T1" fmla="*/ 1431681 h 13"/>
                <a:gd name="T2" fmla="*/ 18220037 w 61"/>
                <a:gd name="T3" fmla="*/ 1431681 h 13"/>
                <a:gd name="T4" fmla="*/ 17622685 w 61"/>
                <a:gd name="T5" fmla="*/ 1908908 h 13"/>
                <a:gd name="T6" fmla="*/ 16427983 w 61"/>
                <a:gd name="T7" fmla="*/ 2624504 h 13"/>
                <a:gd name="T8" fmla="*/ 14635929 w 61"/>
                <a:gd name="T9" fmla="*/ 2863362 h 13"/>
                <a:gd name="T10" fmla="*/ 12246523 w 61"/>
                <a:gd name="T11" fmla="*/ 3101731 h 13"/>
                <a:gd name="T12" fmla="*/ 9856571 w 61"/>
                <a:gd name="T13" fmla="*/ 2863362 h 13"/>
                <a:gd name="T14" fmla="*/ 4480409 w 61"/>
                <a:gd name="T15" fmla="*/ 2624504 h 13"/>
                <a:gd name="T16" fmla="*/ 2091003 w 61"/>
                <a:gd name="T17" fmla="*/ 2147277 h 13"/>
                <a:gd name="T18" fmla="*/ 0 w 61"/>
                <a:gd name="T19" fmla="*/ 2624504 h 13"/>
                <a:gd name="T20" fmla="*/ 0 w 61"/>
                <a:gd name="T21" fmla="*/ 2624504 h 13"/>
                <a:gd name="T22" fmla="*/ 1792054 w 61"/>
                <a:gd name="T23" fmla="*/ 1431681 h 13"/>
                <a:gd name="T24" fmla="*/ 4181460 w 61"/>
                <a:gd name="T25" fmla="*/ 954454 h 13"/>
                <a:gd name="T26" fmla="*/ 6272463 w 61"/>
                <a:gd name="T27" fmla="*/ 238369 h 13"/>
                <a:gd name="T28" fmla="*/ 8960817 w 61"/>
                <a:gd name="T29" fmla="*/ 0 h 13"/>
                <a:gd name="T30" fmla="*/ 11350223 w 61"/>
                <a:gd name="T31" fmla="*/ 0 h 13"/>
                <a:gd name="T32" fmla="*/ 14038577 w 61"/>
                <a:gd name="T33" fmla="*/ 238369 h 13"/>
                <a:gd name="T34" fmla="*/ 16129034 w 61"/>
                <a:gd name="T35" fmla="*/ 715596 h 13"/>
                <a:gd name="T36" fmla="*/ 18220037 w 61"/>
                <a:gd name="T37" fmla="*/ 1431681 h 13"/>
                <a:gd name="T38" fmla="*/ 18220037 w 61"/>
                <a:gd name="T39" fmla="*/ 1431681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1" h="13">
                  <a:moveTo>
                    <a:pt x="61" y="6"/>
                  </a:moveTo>
                  <a:lnTo>
                    <a:pt x="61" y="6"/>
                  </a:lnTo>
                  <a:lnTo>
                    <a:pt x="59" y="8"/>
                  </a:lnTo>
                  <a:lnTo>
                    <a:pt x="55" y="11"/>
                  </a:lnTo>
                  <a:lnTo>
                    <a:pt x="49" y="12"/>
                  </a:lnTo>
                  <a:lnTo>
                    <a:pt x="41" y="13"/>
                  </a:lnTo>
                  <a:lnTo>
                    <a:pt x="33" y="12"/>
                  </a:lnTo>
                  <a:lnTo>
                    <a:pt x="15" y="11"/>
                  </a:lnTo>
                  <a:lnTo>
                    <a:pt x="7" y="9"/>
                  </a:lnTo>
                  <a:lnTo>
                    <a:pt x="0" y="11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1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5" name="Freeform 56"/>
            <p:cNvSpPr>
              <a:spLocks/>
            </p:cNvSpPr>
            <p:nvPr/>
          </p:nvSpPr>
          <p:spPr bwMode="auto">
            <a:xfrm>
              <a:off x="4502151" y="304800"/>
              <a:ext cx="17463" cy="20638"/>
            </a:xfrm>
            <a:custGeom>
              <a:avLst/>
              <a:gdLst>
                <a:gd name="T0" fmla="*/ 9241102 w 33"/>
                <a:gd name="T1" fmla="*/ 1244416 h 37"/>
                <a:gd name="T2" fmla="*/ 9241102 w 33"/>
                <a:gd name="T3" fmla="*/ 1244416 h 37"/>
                <a:gd name="T4" fmla="*/ 7840887 w 33"/>
                <a:gd name="T5" fmla="*/ 4666977 h 37"/>
                <a:gd name="T6" fmla="*/ 5880798 w 33"/>
                <a:gd name="T7" fmla="*/ 8088980 h 37"/>
                <a:gd name="T8" fmla="*/ 5040457 w 33"/>
                <a:gd name="T9" fmla="*/ 9333954 h 37"/>
                <a:gd name="T10" fmla="*/ 3640242 w 33"/>
                <a:gd name="T11" fmla="*/ 10267126 h 37"/>
                <a:gd name="T12" fmla="*/ 1960089 w 33"/>
                <a:gd name="T13" fmla="*/ 10889055 h 37"/>
                <a:gd name="T14" fmla="*/ 0 w 33"/>
                <a:gd name="T15" fmla="*/ 11511542 h 37"/>
                <a:gd name="T16" fmla="*/ 0 w 33"/>
                <a:gd name="T17" fmla="*/ 11511542 h 37"/>
                <a:gd name="T18" fmla="*/ 1400215 w 33"/>
                <a:gd name="T19" fmla="*/ 7467052 h 37"/>
                <a:gd name="T20" fmla="*/ 2240027 w 33"/>
                <a:gd name="T21" fmla="*/ 4666977 h 37"/>
                <a:gd name="T22" fmla="*/ 3360305 w 33"/>
                <a:gd name="T23" fmla="*/ 2800075 h 37"/>
                <a:gd name="T24" fmla="*/ 4480582 w 33"/>
                <a:gd name="T25" fmla="*/ 933172 h 37"/>
                <a:gd name="T26" fmla="*/ 5040457 w 33"/>
                <a:gd name="T27" fmla="*/ 311243 h 37"/>
                <a:gd name="T28" fmla="*/ 5600860 w 33"/>
                <a:gd name="T29" fmla="*/ 0 h 37"/>
                <a:gd name="T30" fmla="*/ 6440672 w 33"/>
                <a:gd name="T31" fmla="*/ 0 h 37"/>
                <a:gd name="T32" fmla="*/ 7001075 w 33"/>
                <a:gd name="T33" fmla="*/ 0 h 37"/>
                <a:gd name="T34" fmla="*/ 8120824 w 33"/>
                <a:gd name="T35" fmla="*/ 622487 h 37"/>
                <a:gd name="T36" fmla="*/ 9241102 w 33"/>
                <a:gd name="T37" fmla="*/ 1244416 h 37"/>
                <a:gd name="T38" fmla="*/ 9241102 w 33"/>
                <a:gd name="T39" fmla="*/ 1244416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3" h="37">
                  <a:moveTo>
                    <a:pt x="33" y="4"/>
                  </a:moveTo>
                  <a:lnTo>
                    <a:pt x="33" y="4"/>
                  </a:lnTo>
                  <a:lnTo>
                    <a:pt x="28" y="15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3"/>
                  </a:lnTo>
                  <a:lnTo>
                    <a:pt x="7" y="35"/>
                  </a:lnTo>
                  <a:lnTo>
                    <a:pt x="0" y="37"/>
                  </a:lnTo>
                  <a:lnTo>
                    <a:pt x="5" y="24"/>
                  </a:lnTo>
                  <a:lnTo>
                    <a:pt x="8" y="15"/>
                  </a:lnTo>
                  <a:lnTo>
                    <a:pt x="12" y="9"/>
                  </a:lnTo>
                  <a:lnTo>
                    <a:pt x="16" y="3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9" y="2"/>
                  </a:lnTo>
                  <a:lnTo>
                    <a:pt x="3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6" name="Freeform 57"/>
            <p:cNvSpPr>
              <a:spLocks/>
            </p:cNvSpPr>
            <p:nvPr/>
          </p:nvSpPr>
          <p:spPr bwMode="auto">
            <a:xfrm>
              <a:off x="4518026" y="311150"/>
              <a:ext cx="12700" cy="20638"/>
            </a:xfrm>
            <a:custGeom>
              <a:avLst/>
              <a:gdLst>
                <a:gd name="T0" fmla="*/ 6998277 w 22"/>
                <a:gd name="T1" fmla="*/ 294906 h 38"/>
                <a:gd name="T2" fmla="*/ 6998277 w 22"/>
                <a:gd name="T3" fmla="*/ 294906 h 38"/>
                <a:gd name="T4" fmla="*/ 7331364 w 22"/>
                <a:gd name="T5" fmla="*/ 2064886 h 38"/>
                <a:gd name="T6" fmla="*/ 6998277 w 22"/>
                <a:gd name="T7" fmla="*/ 3834323 h 38"/>
                <a:gd name="T8" fmla="*/ 6664614 w 22"/>
                <a:gd name="T9" fmla="*/ 5604303 h 38"/>
                <a:gd name="T10" fmla="*/ 5998441 w 22"/>
                <a:gd name="T11" fmla="*/ 7374283 h 38"/>
                <a:gd name="T12" fmla="*/ 4998605 w 22"/>
                <a:gd name="T13" fmla="*/ 8553908 h 38"/>
                <a:gd name="T14" fmla="*/ 3998768 w 22"/>
                <a:gd name="T15" fmla="*/ 9733533 h 38"/>
                <a:gd name="T16" fmla="*/ 1999673 w 22"/>
                <a:gd name="T17" fmla="*/ 10618794 h 38"/>
                <a:gd name="T18" fmla="*/ 666750 w 22"/>
                <a:gd name="T19" fmla="*/ 11208606 h 38"/>
                <a:gd name="T20" fmla="*/ 666750 w 22"/>
                <a:gd name="T21" fmla="*/ 11208606 h 38"/>
                <a:gd name="T22" fmla="*/ 0 w 22"/>
                <a:gd name="T23" fmla="*/ 10028982 h 38"/>
                <a:gd name="T24" fmla="*/ 0 w 22"/>
                <a:gd name="T25" fmla="*/ 8259002 h 38"/>
                <a:gd name="T26" fmla="*/ 333086 w 22"/>
                <a:gd name="T27" fmla="*/ 6194116 h 38"/>
                <a:gd name="T28" fmla="*/ 999836 w 22"/>
                <a:gd name="T29" fmla="*/ 4129229 h 38"/>
                <a:gd name="T30" fmla="*/ 1999673 w 22"/>
                <a:gd name="T31" fmla="*/ 2064886 h 38"/>
                <a:gd name="T32" fmla="*/ 3665682 w 22"/>
                <a:gd name="T33" fmla="*/ 884718 h 38"/>
                <a:gd name="T34" fmla="*/ 4332432 w 22"/>
                <a:gd name="T35" fmla="*/ 294906 h 38"/>
                <a:gd name="T36" fmla="*/ 5331691 w 22"/>
                <a:gd name="T37" fmla="*/ 0 h 38"/>
                <a:gd name="T38" fmla="*/ 6331527 w 22"/>
                <a:gd name="T39" fmla="*/ 0 h 38"/>
                <a:gd name="T40" fmla="*/ 6998277 w 22"/>
                <a:gd name="T41" fmla="*/ 294906 h 38"/>
                <a:gd name="T42" fmla="*/ 6998277 w 22"/>
                <a:gd name="T43" fmla="*/ 294906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2" h="38">
                  <a:moveTo>
                    <a:pt x="21" y="1"/>
                  </a:moveTo>
                  <a:lnTo>
                    <a:pt x="21" y="1"/>
                  </a:lnTo>
                  <a:lnTo>
                    <a:pt x="22" y="7"/>
                  </a:lnTo>
                  <a:lnTo>
                    <a:pt x="21" y="13"/>
                  </a:lnTo>
                  <a:lnTo>
                    <a:pt x="20" y="19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2" y="33"/>
                  </a:lnTo>
                  <a:lnTo>
                    <a:pt x="6" y="36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1" y="21"/>
                  </a:lnTo>
                  <a:lnTo>
                    <a:pt x="3" y="14"/>
                  </a:lnTo>
                  <a:lnTo>
                    <a:pt x="6" y="7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7" name="Freeform 58"/>
            <p:cNvSpPr>
              <a:spLocks/>
            </p:cNvSpPr>
            <p:nvPr/>
          </p:nvSpPr>
          <p:spPr bwMode="auto">
            <a:xfrm>
              <a:off x="4932363" y="319088"/>
              <a:ext cx="28575" cy="7938"/>
            </a:xfrm>
            <a:custGeom>
              <a:avLst/>
              <a:gdLst>
                <a:gd name="T0" fmla="*/ 15702512 w 52"/>
                <a:gd name="T1" fmla="*/ 2240633 h 15"/>
                <a:gd name="T2" fmla="*/ 15702512 w 52"/>
                <a:gd name="T3" fmla="*/ 2240633 h 15"/>
                <a:gd name="T4" fmla="*/ 15098590 w 52"/>
                <a:gd name="T5" fmla="*/ 2800526 h 15"/>
                <a:gd name="T6" fmla="*/ 14494669 w 52"/>
                <a:gd name="T7" fmla="*/ 3360420 h 15"/>
                <a:gd name="T8" fmla="*/ 12682904 w 52"/>
                <a:gd name="T9" fmla="*/ 3920843 h 15"/>
                <a:gd name="T10" fmla="*/ 10871139 w 52"/>
                <a:gd name="T11" fmla="*/ 4200790 h 15"/>
                <a:gd name="T12" fmla="*/ 8455452 w 52"/>
                <a:gd name="T13" fmla="*/ 4200790 h 15"/>
                <a:gd name="T14" fmla="*/ 3925765 w 52"/>
                <a:gd name="T15" fmla="*/ 3360420 h 15"/>
                <a:gd name="T16" fmla="*/ 1811765 w 52"/>
                <a:gd name="T17" fmla="*/ 2800526 h 15"/>
                <a:gd name="T18" fmla="*/ 0 w 52"/>
                <a:gd name="T19" fmla="*/ 2520580 h 15"/>
                <a:gd name="T20" fmla="*/ 0 w 52"/>
                <a:gd name="T21" fmla="*/ 2520580 h 15"/>
                <a:gd name="T22" fmla="*/ 1510079 w 52"/>
                <a:gd name="T23" fmla="*/ 1680210 h 15"/>
                <a:gd name="T24" fmla="*/ 3321844 w 52"/>
                <a:gd name="T25" fmla="*/ 840370 h 15"/>
                <a:gd name="T26" fmla="*/ 5737530 w 52"/>
                <a:gd name="T27" fmla="*/ 279947 h 15"/>
                <a:gd name="T28" fmla="*/ 7850981 w 52"/>
                <a:gd name="T29" fmla="*/ 0 h 15"/>
                <a:gd name="T30" fmla="*/ 10267217 w 52"/>
                <a:gd name="T31" fmla="*/ 0 h 15"/>
                <a:gd name="T32" fmla="*/ 12380668 w 52"/>
                <a:gd name="T33" fmla="*/ 279947 h 15"/>
                <a:gd name="T34" fmla="*/ 14192433 w 52"/>
                <a:gd name="T35" fmla="*/ 840370 h 15"/>
                <a:gd name="T36" fmla="*/ 15702512 w 52"/>
                <a:gd name="T37" fmla="*/ 2240633 h 15"/>
                <a:gd name="T38" fmla="*/ 15702512 w 52"/>
                <a:gd name="T39" fmla="*/ 2240633 h 1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15">
                  <a:moveTo>
                    <a:pt x="52" y="8"/>
                  </a:moveTo>
                  <a:lnTo>
                    <a:pt x="52" y="8"/>
                  </a:lnTo>
                  <a:lnTo>
                    <a:pt x="50" y="10"/>
                  </a:lnTo>
                  <a:lnTo>
                    <a:pt x="48" y="12"/>
                  </a:lnTo>
                  <a:lnTo>
                    <a:pt x="42" y="14"/>
                  </a:lnTo>
                  <a:lnTo>
                    <a:pt x="36" y="15"/>
                  </a:lnTo>
                  <a:lnTo>
                    <a:pt x="28" y="15"/>
                  </a:lnTo>
                  <a:lnTo>
                    <a:pt x="13" y="12"/>
                  </a:lnTo>
                  <a:lnTo>
                    <a:pt x="6" y="10"/>
                  </a:lnTo>
                  <a:lnTo>
                    <a:pt x="0" y="9"/>
                  </a:lnTo>
                  <a:lnTo>
                    <a:pt x="5" y="6"/>
                  </a:lnTo>
                  <a:lnTo>
                    <a:pt x="11" y="3"/>
                  </a:lnTo>
                  <a:lnTo>
                    <a:pt x="19" y="1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41" y="1"/>
                  </a:lnTo>
                  <a:lnTo>
                    <a:pt x="47" y="3"/>
                  </a:lnTo>
                  <a:lnTo>
                    <a:pt x="52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8" name="Freeform 59"/>
            <p:cNvSpPr>
              <a:spLocks/>
            </p:cNvSpPr>
            <p:nvPr/>
          </p:nvSpPr>
          <p:spPr bwMode="auto">
            <a:xfrm>
              <a:off x="4533901" y="319088"/>
              <a:ext cx="12700" cy="19050"/>
            </a:xfrm>
            <a:custGeom>
              <a:avLst/>
              <a:gdLst>
                <a:gd name="T0" fmla="*/ 6203462 w 26"/>
                <a:gd name="T1" fmla="*/ 265155 h 37"/>
                <a:gd name="T2" fmla="*/ 6203462 w 26"/>
                <a:gd name="T3" fmla="*/ 265155 h 37"/>
                <a:gd name="T4" fmla="*/ 5726235 w 26"/>
                <a:gd name="T5" fmla="*/ 3711146 h 37"/>
                <a:gd name="T6" fmla="*/ 5249008 w 26"/>
                <a:gd name="T7" fmla="*/ 5301564 h 37"/>
                <a:gd name="T8" fmla="*/ 5010638 w 26"/>
                <a:gd name="T9" fmla="*/ 7157136 h 37"/>
                <a:gd name="T10" fmla="*/ 4294554 w 26"/>
                <a:gd name="T11" fmla="*/ 8482914 h 37"/>
                <a:gd name="T12" fmla="*/ 3340100 w 26"/>
                <a:gd name="T13" fmla="*/ 9277865 h 37"/>
                <a:gd name="T14" fmla="*/ 2386135 w 26"/>
                <a:gd name="T15" fmla="*/ 9808176 h 37"/>
                <a:gd name="T16" fmla="*/ 1670050 w 26"/>
                <a:gd name="T17" fmla="*/ 9808176 h 37"/>
                <a:gd name="T18" fmla="*/ 0 w 26"/>
                <a:gd name="T19" fmla="*/ 9808176 h 37"/>
                <a:gd name="T20" fmla="*/ 0 w 26"/>
                <a:gd name="T21" fmla="*/ 9808176 h 37"/>
                <a:gd name="T22" fmla="*/ 715596 w 26"/>
                <a:gd name="T23" fmla="*/ 8482914 h 37"/>
                <a:gd name="T24" fmla="*/ 1192823 w 26"/>
                <a:gd name="T25" fmla="*/ 6891981 h 37"/>
                <a:gd name="T26" fmla="*/ 2147277 w 26"/>
                <a:gd name="T27" fmla="*/ 3445991 h 37"/>
                <a:gd name="T28" fmla="*/ 2624504 w 26"/>
                <a:gd name="T29" fmla="*/ 1590418 h 37"/>
                <a:gd name="T30" fmla="*/ 3578958 w 26"/>
                <a:gd name="T31" fmla="*/ 530311 h 37"/>
                <a:gd name="T32" fmla="*/ 4056185 w 26"/>
                <a:gd name="T33" fmla="*/ 265155 h 37"/>
                <a:gd name="T34" fmla="*/ 4771781 w 26"/>
                <a:gd name="T35" fmla="*/ 0 h 37"/>
                <a:gd name="T36" fmla="*/ 5249008 w 26"/>
                <a:gd name="T37" fmla="*/ 0 h 37"/>
                <a:gd name="T38" fmla="*/ 6203462 w 26"/>
                <a:gd name="T39" fmla="*/ 265155 h 37"/>
                <a:gd name="T40" fmla="*/ 6203462 w 26"/>
                <a:gd name="T41" fmla="*/ 265155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37">
                  <a:moveTo>
                    <a:pt x="26" y="1"/>
                  </a:moveTo>
                  <a:lnTo>
                    <a:pt x="26" y="1"/>
                  </a:lnTo>
                  <a:lnTo>
                    <a:pt x="24" y="14"/>
                  </a:lnTo>
                  <a:lnTo>
                    <a:pt x="22" y="20"/>
                  </a:lnTo>
                  <a:lnTo>
                    <a:pt x="21" y="27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0" y="37"/>
                  </a:lnTo>
                  <a:lnTo>
                    <a:pt x="7" y="37"/>
                  </a:lnTo>
                  <a:lnTo>
                    <a:pt x="0" y="37"/>
                  </a:lnTo>
                  <a:lnTo>
                    <a:pt x="3" y="32"/>
                  </a:lnTo>
                  <a:lnTo>
                    <a:pt x="5" y="26"/>
                  </a:lnTo>
                  <a:lnTo>
                    <a:pt x="9" y="13"/>
                  </a:lnTo>
                  <a:lnTo>
                    <a:pt x="11" y="6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79" name="Freeform 60"/>
            <p:cNvSpPr>
              <a:spLocks/>
            </p:cNvSpPr>
            <p:nvPr/>
          </p:nvSpPr>
          <p:spPr bwMode="auto">
            <a:xfrm>
              <a:off x="4640263" y="333375"/>
              <a:ext cx="26988" cy="55563"/>
            </a:xfrm>
            <a:custGeom>
              <a:avLst/>
              <a:gdLst>
                <a:gd name="T0" fmla="*/ 14281415 w 51"/>
                <a:gd name="T1" fmla="*/ 856418 h 104"/>
                <a:gd name="T2" fmla="*/ 14281415 w 51"/>
                <a:gd name="T3" fmla="*/ 856418 h 104"/>
                <a:gd name="T4" fmla="*/ 12881214 w 51"/>
                <a:gd name="T5" fmla="*/ 4566851 h 104"/>
                <a:gd name="T6" fmla="*/ 11760947 w 51"/>
                <a:gd name="T7" fmla="*/ 8563113 h 104"/>
                <a:gd name="T8" fmla="*/ 9520943 w 51"/>
                <a:gd name="T9" fmla="*/ 15698685 h 104"/>
                <a:gd name="T10" fmla="*/ 8680611 w 51"/>
                <a:gd name="T11" fmla="*/ 19409652 h 104"/>
                <a:gd name="T12" fmla="*/ 7560873 w 51"/>
                <a:gd name="T13" fmla="*/ 23120085 h 104"/>
                <a:gd name="T14" fmla="*/ 5600804 w 51"/>
                <a:gd name="T15" fmla="*/ 26545223 h 104"/>
                <a:gd name="T16" fmla="*/ 3920139 w 51"/>
                <a:gd name="T17" fmla="*/ 29685067 h 104"/>
                <a:gd name="T18" fmla="*/ 3920139 w 51"/>
                <a:gd name="T19" fmla="*/ 29685067 h 104"/>
                <a:gd name="T20" fmla="*/ 2520468 w 51"/>
                <a:gd name="T21" fmla="*/ 29685067 h 104"/>
                <a:gd name="T22" fmla="*/ 1400201 w 51"/>
                <a:gd name="T23" fmla="*/ 29113943 h 104"/>
                <a:gd name="T24" fmla="*/ 559869 w 51"/>
                <a:gd name="T25" fmla="*/ 28258060 h 104"/>
                <a:gd name="T26" fmla="*/ 0 w 51"/>
                <a:gd name="T27" fmla="*/ 27972231 h 104"/>
                <a:gd name="T28" fmla="*/ 0 w 51"/>
                <a:gd name="T29" fmla="*/ 27972231 h 104"/>
                <a:gd name="T30" fmla="*/ 1400201 w 51"/>
                <a:gd name="T31" fmla="*/ 24832921 h 104"/>
                <a:gd name="T32" fmla="*/ 3080336 w 51"/>
                <a:gd name="T33" fmla="*/ 21978372 h 104"/>
                <a:gd name="T34" fmla="*/ 4480537 w 51"/>
                <a:gd name="T35" fmla="*/ 18553234 h 104"/>
                <a:gd name="T36" fmla="*/ 5600804 w 51"/>
                <a:gd name="T37" fmla="*/ 14842801 h 104"/>
                <a:gd name="T38" fmla="*/ 7840808 w 51"/>
                <a:gd name="T39" fmla="*/ 7421400 h 104"/>
                <a:gd name="T40" fmla="*/ 9520943 w 51"/>
                <a:gd name="T41" fmla="*/ 856418 h 104"/>
                <a:gd name="T42" fmla="*/ 9520943 w 51"/>
                <a:gd name="T43" fmla="*/ 856418 h 104"/>
                <a:gd name="T44" fmla="*/ 10921144 w 51"/>
                <a:gd name="T45" fmla="*/ 285295 h 104"/>
                <a:gd name="T46" fmla="*/ 12041411 w 51"/>
                <a:gd name="T47" fmla="*/ 0 h 104"/>
                <a:gd name="T48" fmla="*/ 13441082 w 51"/>
                <a:gd name="T49" fmla="*/ 0 h 104"/>
                <a:gd name="T50" fmla="*/ 14001480 w 51"/>
                <a:gd name="T51" fmla="*/ 285295 h 104"/>
                <a:gd name="T52" fmla="*/ 14281415 w 51"/>
                <a:gd name="T53" fmla="*/ 856418 h 104"/>
                <a:gd name="T54" fmla="*/ 14281415 w 51"/>
                <a:gd name="T55" fmla="*/ 856418 h 10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1" h="104">
                  <a:moveTo>
                    <a:pt x="51" y="3"/>
                  </a:moveTo>
                  <a:lnTo>
                    <a:pt x="51" y="3"/>
                  </a:lnTo>
                  <a:lnTo>
                    <a:pt x="46" y="16"/>
                  </a:lnTo>
                  <a:lnTo>
                    <a:pt x="42" y="30"/>
                  </a:lnTo>
                  <a:lnTo>
                    <a:pt x="34" y="55"/>
                  </a:lnTo>
                  <a:lnTo>
                    <a:pt x="31" y="68"/>
                  </a:lnTo>
                  <a:lnTo>
                    <a:pt x="27" y="81"/>
                  </a:lnTo>
                  <a:lnTo>
                    <a:pt x="20" y="93"/>
                  </a:lnTo>
                  <a:lnTo>
                    <a:pt x="14" y="104"/>
                  </a:lnTo>
                  <a:lnTo>
                    <a:pt x="9" y="104"/>
                  </a:lnTo>
                  <a:lnTo>
                    <a:pt x="5" y="102"/>
                  </a:lnTo>
                  <a:lnTo>
                    <a:pt x="2" y="99"/>
                  </a:lnTo>
                  <a:lnTo>
                    <a:pt x="0" y="98"/>
                  </a:lnTo>
                  <a:lnTo>
                    <a:pt x="5" y="87"/>
                  </a:lnTo>
                  <a:lnTo>
                    <a:pt x="11" y="77"/>
                  </a:lnTo>
                  <a:lnTo>
                    <a:pt x="16" y="65"/>
                  </a:lnTo>
                  <a:lnTo>
                    <a:pt x="20" y="52"/>
                  </a:lnTo>
                  <a:lnTo>
                    <a:pt x="28" y="26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0" y="1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0" name="Freeform 61"/>
            <p:cNvSpPr>
              <a:spLocks/>
            </p:cNvSpPr>
            <p:nvPr/>
          </p:nvSpPr>
          <p:spPr bwMode="auto">
            <a:xfrm>
              <a:off x="4575176" y="334963"/>
              <a:ext cx="14288" cy="23813"/>
            </a:xfrm>
            <a:custGeom>
              <a:avLst/>
              <a:gdLst>
                <a:gd name="T0" fmla="*/ 7281059 w 27"/>
                <a:gd name="T1" fmla="*/ 0 h 45"/>
                <a:gd name="T2" fmla="*/ 7281059 w 27"/>
                <a:gd name="T3" fmla="*/ 0 h 45"/>
                <a:gd name="T4" fmla="*/ 7560998 w 27"/>
                <a:gd name="T5" fmla="*/ 1960074 h 45"/>
                <a:gd name="T6" fmla="*/ 7560998 w 27"/>
                <a:gd name="T7" fmla="*/ 3920149 h 45"/>
                <a:gd name="T8" fmla="*/ 7001120 w 27"/>
                <a:gd name="T9" fmla="*/ 5600818 h 45"/>
                <a:gd name="T10" fmla="*/ 6160774 w 27"/>
                <a:gd name="T11" fmla="*/ 7280957 h 45"/>
                <a:gd name="T12" fmla="*/ 5040489 w 27"/>
                <a:gd name="T13" fmla="*/ 8961096 h 45"/>
                <a:gd name="T14" fmla="*/ 3920733 w 27"/>
                <a:gd name="T15" fmla="*/ 10361301 h 45"/>
                <a:gd name="T16" fmla="*/ 1960102 w 27"/>
                <a:gd name="T17" fmla="*/ 11481041 h 45"/>
                <a:gd name="T18" fmla="*/ 0 w 27"/>
                <a:gd name="T19" fmla="*/ 12601310 h 45"/>
                <a:gd name="T20" fmla="*/ 0 w 27"/>
                <a:gd name="T21" fmla="*/ 12601310 h 45"/>
                <a:gd name="T22" fmla="*/ 279939 w 27"/>
                <a:gd name="T23" fmla="*/ 8961096 h 45"/>
                <a:gd name="T24" fmla="*/ 840346 w 27"/>
                <a:gd name="T25" fmla="*/ 6720558 h 45"/>
                <a:gd name="T26" fmla="*/ 1680163 w 27"/>
                <a:gd name="T27" fmla="*/ 5040418 h 45"/>
                <a:gd name="T28" fmla="*/ 2800448 w 27"/>
                <a:gd name="T29" fmla="*/ 3640214 h 45"/>
                <a:gd name="T30" fmla="*/ 3920733 w 27"/>
                <a:gd name="T31" fmla="*/ 1960074 h 45"/>
                <a:gd name="T32" fmla="*/ 5320957 w 27"/>
                <a:gd name="T33" fmla="*/ 840334 h 45"/>
                <a:gd name="T34" fmla="*/ 7281059 w 27"/>
                <a:gd name="T35" fmla="*/ 0 h 45"/>
                <a:gd name="T36" fmla="*/ 7281059 w 27"/>
                <a:gd name="T37" fmla="*/ 0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" h="45">
                  <a:moveTo>
                    <a:pt x="26" y="0"/>
                  </a:moveTo>
                  <a:lnTo>
                    <a:pt x="26" y="0"/>
                  </a:lnTo>
                  <a:lnTo>
                    <a:pt x="27" y="7"/>
                  </a:lnTo>
                  <a:lnTo>
                    <a:pt x="27" y="14"/>
                  </a:lnTo>
                  <a:lnTo>
                    <a:pt x="25" y="20"/>
                  </a:lnTo>
                  <a:lnTo>
                    <a:pt x="22" y="26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7" y="41"/>
                  </a:lnTo>
                  <a:lnTo>
                    <a:pt x="0" y="45"/>
                  </a:lnTo>
                  <a:lnTo>
                    <a:pt x="1" y="32"/>
                  </a:lnTo>
                  <a:lnTo>
                    <a:pt x="3" y="24"/>
                  </a:lnTo>
                  <a:lnTo>
                    <a:pt x="6" y="18"/>
                  </a:lnTo>
                  <a:lnTo>
                    <a:pt x="10" y="13"/>
                  </a:lnTo>
                  <a:lnTo>
                    <a:pt x="14" y="7"/>
                  </a:lnTo>
                  <a:lnTo>
                    <a:pt x="19" y="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1" name="Freeform 62"/>
            <p:cNvSpPr>
              <a:spLocks/>
            </p:cNvSpPr>
            <p:nvPr/>
          </p:nvSpPr>
          <p:spPr bwMode="auto">
            <a:xfrm>
              <a:off x="4926013" y="334963"/>
              <a:ext cx="30163" cy="9525"/>
            </a:xfrm>
            <a:custGeom>
              <a:avLst/>
              <a:gdLst>
                <a:gd name="T0" fmla="*/ 15086348 w 56"/>
                <a:gd name="T1" fmla="*/ 279929 h 18"/>
                <a:gd name="T2" fmla="*/ 15086348 w 56"/>
                <a:gd name="T3" fmla="*/ 279929 h 18"/>
                <a:gd name="T4" fmla="*/ 15666447 w 56"/>
                <a:gd name="T5" fmla="*/ 1120246 h 18"/>
                <a:gd name="T6" fmla="*/ 16246546 w 56"/>
                <a:gd name="T7" fmla="*/ 1960033 h 18"/>
                <a:gd name="T8" fmla="*/ 16246546 w 56"/>
                <a:gd name="T9" fmla="*/ 3360208 h 18"/>
                <a:gd name="T10" fmla="*/ 16246546 w 56"/>
                <a:gd name="T11" fmla="*/ 4760383 h 18"/>
                <a:gd name="T12" fmla="*/ 16246546 w 56"/>
                <a:gd name="T13" fmla="*/ 4760383 h 18"/>
                <a:gd name="T14" fmla="*/ 14215930 w 56"/>
                <a:gd name="T15" fmla="*/ 5040313 h 18"/>
                <a:gd name="T16" fmla="*/ 12184775 w 56"/>
                <a:gd name="T17" fmla="*/ 5040313 h 18"/>
                <a:gd name="T18" fmla="*/ 10154159 w 56"/>
                <a:gd name="T19" fmla="*/ 4480454 h 18"/>
                <a:gd name="T20" fmla="*/ 8413323 w 56"/>
                <a:gd name="T21" fmla="*/ 3920067 h 18"/>
                <a:gd name="T22" fmla="*/ 4351551 w 56"/>
                <a:gd name="T23" fmla="*/ 2239963 h 18"/>
                <a:gd name="T24" fmla="*/ 2030616 w 56"/>
                <a:gd name="T25" fmla="*/ 1680104 h 18"/>
                <a:gd name="T26" fmla="*/ 0 w 56"/>
                <a:gd name="T27" fmla="*/ 1400175 h 18"/>
                <a:gd name="T28" fmla="*/ 0 w 56"/>
                <a:gd name="T29" fmla="*/ 1400175 h 18"/>
                <a:gd name="T30" fmla="*/ 1450517 w 56"/>
                <a:gd name="T31" fmla="*/ 559858 h 18"/>
                <a:gd name="T32" fmla="*/ 2901034 w 56"/>
                <a:gd name="T33" fmla="*/ 0 h 18"/>
                <a:gd name="T34" fmla="*/ 4932189 w 56"/>
                <a:gd name="T35" fmla="*/ 0 h 18"/>
                <a:gd name="T36" fmla="*/ 6672487 w 56"/>
                <a:gd name="T37" fmla="*/ 279929 h 18"/>
                <a:gd name="T38" fmla="*/ 11024577 w 56"/>
                <a:gd name="T39" fmla="*/ 559858 h 18"/>
                <a:gd name="T40" fmla="*/ 13055193 w 56"/>
                <a:gd name="T41" fmla="*/ 559858 h 18"/>
                <a:gd name="T42" fmla="*/ 15086348 w 56"/>
                <a:gd name="T43" fmla="*/ 279929 h 18"/>
                <a:gd name="T44" fmla="*/ 15086348 w 56"/>
                <a:gd name="T45" fmla="*/ 279929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6" h="18">
                  <a:moveTo>
                    <a:pt x="52" y="1"/>
                  </a:moveTo>
                  <a:lnTo>
                    <a:pt x="52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12"/>
                  </a:lnTo>
                  <a:lnTo>
                    <a:pt x="56" y="17"/>
                  </a:lnTo>
                  <a:lnTo>
                    <a:pt x="49" y="18"/>
                  </a:lnTo>
                  <a:lnTo>
                    <a:pt x="42" y="18"/>
                  </a:lnTo>
                  <a:lnTo>
                    <a:pt x="35" y="16"/>
                  </a:lnTo>
                  <a:lnTo>
                    <a:pt x="29" y="14"/>
                  </a:lnTo>
                  <a:lnTo>
                    <a:pt x="15" y="8"/>
                  </a:lnTo>
                  <a:lnTo>
                    <a:pt x="7" y="6"/>
                  </a:lnTo>
                  <a:lnTo>
                    <a:pt x="0" y="5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38" y="2"/>
                  </a:lnTo>
                  <a:lnTo>
                    <a:pt x="45" y="2"/>
                  </a:ln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2" name="Freeform 63"/>
            <p:cNvSpPr>
              <a:spLocks/>
            </p:cNvSpPr>
            <p:nvPr/>
          </p:nvSpPr>
          <p:spPr bwMode="auto">
            <a:xfrm>
              <a:off x="4589463" y="346075"/>
              <a:ext cx="15875" cy="23813"/>
            </a:xfrm>
            <a:custGeom>
              <a:avLst/>
              <a:gdLst>
                <a:gd name="T0" fmla="*/ 5393668 w 29"/>
                <a:gd name="T1" fmla="*/ 0 h 44"/>
                <a:gd name="T2" fmla="*/ 5393668 w 29"/>
                <a:gd name="T3" fmla="*/ 0 h 44"/>
                <a:gd name="T4" fmla="*/ 6592504 w 29"/>
                <a:gd name="T5" fmla="*/ 585583 h 44"/>
                <a:gd name="T6" fmla="*/ 7491358 w 29"/>
                <a:gd name="T7" fmla="*/ 1171708 h 44"/>
                <a:gd name="T8" fmla="*/ 7791341 w 29"/>
                <a:gd name="T9" fmla="*/ 2343416 h 44"/>
                <a:gd name="T10" fmla="*/ 8390759 w 29"/>
                <a:gd name="T11" fmla="*/ 3221791 h 44"/>
                <a:gd name="T12" fmla="*/ 8690194 w 29"/>
                <a:gd name="T13" fmla="*/ 4100707 h 44"/>
                <a:gd name="T14" fmla="*/ 8390759 w 29"/>
                <a:gd name="T15" fmla="*/ 4979082 h 44"/>
                <a:gd name="T16" fmla="*/ 7491358 w 29"/>
                <a:gd name="T17" fmla="*/ 7322498 h 44"/>
                <a:gd name="T18" fmla="*/ 5993086 w 29"/>
                <a:gd name="T19" fmla="*/ 9373122 h 44"/>
                <a:gd name="T20" fmla="*/ 4195379 w 29"/>
                <a:gd name="T21" fmla="*/ 11130413 h 44"/>
                <a:gd name="T22" fmla="*/ 2097690 w 29"/>
                <a:gd name="T23" fmla="*/ 12302121 h 44"/>
                <a:gd name="T24" fmla="*/ 0 w 29"/>
                <a:gd name="T25" fmla="*/ 12887704 h 44"/>
                <a:gd name="T26" fmla="*/ 0 w 29"/>
                <a:gd name="T27" fmla="*/ 12887704 h 44"/>
                <a:gd name="T28" fmla="*/ 0 w 29"/>
                <a:gd name="T29" fmla="*/ 11715996 h 44"/>
                <a:gd name="T30" fmla="*/ 599418 w 29"/>
                <a:gd name="T31" fmla="*/ 9958705 h 44"/>
                <a:gd name="T32" fmla="*/ 2397125 w 29"/>
                <a:gd name="T33" fmla="*/ 7029706 h 44"/>
                <a:gd name="T34" fmla="*/ 4195379 w 29"/>
                <a:gd name="T35" fmla="*/ 3807915 h 44"/>
                <a:gd name="T36" fmla="*/ 5094233 w 29"/>
                <a:gd name="T37" fmla="*/ 2050083 h 44"/>
                <a:gd name="T38" fmla="*/ 5393668 w 29"/>
                <a:gd name="T39" fmla="*/ 0 h 44"/>
                <a:gd name="T40" fmla="*/ 5393668 w 29"/>
                <a:gd name="T41" fmla="*/ 0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44">
                  <a:moveTo>
                    <a:pt x="18" y="0"/>
                  </a:moveTo>
                  <a:lnTo>
                    <a:pt x="18" y="0"/>
                  </a:lnTo>
                  <a:lnTo>
                    <a:pt x="22" y="2"/>
                  </a:lnTo>
                  <a:lnTo>
                    <a:pt x="25" y="4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5" y="25"/>
                  </a:lnTo>
                  <a:lnTo>
                    <a:pt x="20" y="32"/>
                  </a:lnTo>
                  <a:lnTo>
                    <a:pt x="14" y="38"/>
                  </a:lnTo>
                  <a:lnTo>
                    <a:pt x="7" y="42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8" y="24"/>
                  </a:lnTo>
                  <a:lnTo>
                    <a:pt x="14" y="13"/>
                  </a:lnTo>
                  <a:lnTo>
                    <a:pt x="17" y="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3" name="Freeform 64"/>
            <p:cNvSpPr>
              <a:spLocks/>
            </p:cNvSpPr>
            <p:nvPr/>
          </p:nvSpPr>
          <p:spPr bwMode="auto">
            <a:xfrm>
              <a:off x="4605338" y="350838"/>
              <a:ext cx="12700" cy="22225"/>
            </a:xfrm>
            <a:custGeom>
              <a:avLst/>
              <a:gdLst>
                <a:gd name="T0" fmla="*/ 4645152 w 25"/>
                <a:gd name="T1" fmla="*/ 0 h 43"/>
                <a:gd name="T2" fmla="*/ 4645152 w 25"/>
                <a:gd name="T3" fmla="*/ 0 h 43"/>
                <a:gd name="T4" fmla="*/ 5677408 w 25"/>
                <a:gd name="T5" fmla="*/ 1335567 h 43"/>
                <a:gd name="T6" fmla="*/ 6193536 w 25"/>
                <a:gd name="T7" fmla="*/ 2671652 h 43"/>
                <a:gd name="T8" fmla="*/ 6451600 w 25"/>
                <a:gd name="T9" fmla="*/ 4274436 h 43"/>
                <a:gd name="T10" fmla="*/ 6451600 w 25"/>
                <a:gd name="T11" fmla="*/ 5877220 h 43"/>
                <a:gd name="T12" fmla="*/ 6193536 w 25"/>
                <a:gd name="T13" fmla="*/ 7480005 h 43"/>
                <a:gd name="T14" fmla="*/ 5419344 w 25"/>
                <a:gd name="T15" fmla="*/ 8815572 h 43"/>
                <a:gd name="T16" fmla="*/ 4645152 w 25"/>
                <a:gd name="T17" fmla="*/ 10151656 h 43"/>
                <a:gd name="T18" fmla="*/ 3870960 w 25"/>
                <a:gd name="T19" fmla="*/ 11487224 h 43"/>
                <a:gd name="T20" fmla="*/ 3870960 w 25"/>
                <a:gd name="T21" fmla="*/ 11487224 h 43"/>
                <a:gd name="T22" fmla="*/ 2322576 w 25"/>
                <a:gd name="T23" fmla="*/ 11487224 h 43"/>
                <a:gd name="T24" fmla="*/ 1290320 w 25"/>
                <a:gd name="T25" fmla="*/ 10685573 h 43"/>
                <a:gd name="T26" fmla="*/ 0 w 25"/>
                <a:gd name="T27" fmla="*/ 9350006 h 43"/>
                <a:gd name="T28" fmla="*/ 0 w 25"/>
                <a:gd name="T29" fmla="*/ 9350006 h 43"/>
                <a:gd name="T30" fmla="*/ 1290320 w 25"/>
                <a:gd name="T31" fmla="*/ 8815572 h 43"/>
                <a:gd name="T32" fmla="*/ 1806448 w 25"/>
                <a:gd name="T33" fmla="*/ 7747222 h 43"/>
                <a:gd name="T34" fmla="*/ 2322576 w 25"/>
                <a:gd name="T35" fmla="*/ 6411654 h 43"/>
                <a:gd name="T36" fmla="*/ 2580640 w 25"/>
                <a:gd name="T37" fmla="*/ 5075570 h 43"/>
                <a:gd name="T38" fmla="*/ 3096768 w 25"/>
                <a:gd name="T39" fmla="*/ 2137218 h 43"/>
                <a:gd name="T40" fmla="*/ 3870960 w 25"/>
                <a:gd name="T41" fmla="*/ 1068351 h 43"/>
                <a:gd name="T42" fmla="*/ 4645152 w 25"/>
                <a:gd name="T43" fmla="*/ 0 h 43"/>
                <a:gd name="T44" fmla="*/ 4645152 w 25"/>
                <a:gd name="T45" fmla="*/ 0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lnTo>
                    <a:pt x="18" y="0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5" y="22"/>
                  </a:lnTo>
                  <a:lnTo>
                    <a:pt x="24" y="28"/>
                  </a:lnTo>
                  <a:lnTo>
                    <a:pt x="21" y="33"/>
                  </a:lnTo>
                  <a:lnTo>
                    <a:pt x="18" y="38"/>
                  </a:lnTo>
                  <a:lnTo>
                    <a:pt x="15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0" y="35"/>
                  </a:lnTo>
                  <a:lnTo>
                    <a:pt x="5" y="33"/>
                  </a:lnTo>
                  <a:lnTo>
                    <a:pt x="7" y="29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4" name="Freeform 65"/>
            <p:cNvSpPr>
              <a:spLocks/>
            </p:cNvSpPr>
            <p:nvPr/>
          </p:nvSpPr>
          <p:spPr bwMode="auto">
            <a:xfrm>
              <a:off x="4924426" y="350838"/>
              <a:ext cx="26988" cy="11113"/>
            </a:xfrm>
            <a:custGeom>
              <a:avLst/>
              <a:gdLst>
                <a:gd name="T0" fmla="*/ 13742493 w 53"/>
                <a:gd name="T1" fmla="*/ 3396133 h 20"/>
                <a:gd name="T2" fmla="*/ 13742493 w 53"/>
                <a:gd name="T3" fmla="*/ 3396133 h 20"/>
                <a:gd name="T4" fmla="*/ 13224120 w 53"/>
                <a:gd name="T5" fmla="*/ 4631343 h 20"/>
                <a:gd name="T6" fmla="*/ 12705238 w 53"/>
                <a:gd name="T7" fmla="*/ 5248670 h 20"/>
                <a:gd name="T8" fmla="*/ 11667982 w 53"/>
                <a:gd name="T9" fmla="*/ 5865997 h 20"/>
                <a:gd name="T10" fmla="*/ 10890422 w 53"/>
                <a:gd name="T11" fmla="*/ 6174938 h 20"/>
                <a:gd name="T12" fmla="*/ 10112353 w 53"/>
                <a:gd name="T13" fmla="*/ 6174938 h 20"/>
                <a:gd name="T14" fmla="*/ 9334284 w 53"/>
                <a:gd name="T15" fmla="*/ 6174938 h 20"/>
                <a:gd name="T16" fmla="*/ 7260281 w 53"/>
                <a:gd name="T17" fmla="*/ 5248670 h 20"/>
                <a:gd name="T18" fmla="*/ 5185770 w 53"/>
                <a:gd name="T19" fmla="*/ 4322401 h 20"/>
                <a:gd name="T20" fmla="*/ 3111258 w 53"/>
                <a:gd name="T21" fmla="*/ 2469864 h 20"/>
                <a:gd name="T22" fmla="*/ 0 w 53"/>
                <a:gd name="T23" fmla="*/ 0 h 20"/>
                <a:gd name="T24" fmla="*/ 0 w 53"/>
                <a:gd name="T25" fmla="*/ 0 h 20"/>
                <a:gd name="T26" fmla="*/ 1814816 w 53"/>
                <a:gd name="T27" fmla="*/ 0 h 20"/>
                <a:gd name="T28" fmla="*/ 3370954 w 53"/>
                <a:gd name="T29" fmla="*/ 0 h 20"/>
                <a:gd name="T30" fmla="*/ 7001095 w 53"/>
                <a:gd name="T31" fmla="*/ 617327 h 20"/>
                <a:gd name="T32" fmla="*/ 10631235 w 53"/>
                <a:gd name="T33" fmla="*/ 1543596 h 20"/>
                <a:gd name="T34" fmla="*/ 13742493 w 53"/>
                <a:gd name="T35" fmla="*/ 3396133 h 20"/>
                <a:gd name="T36" fmla="*/ 13742493 w 53"/>
                <a:gd name="T37" fmla="*/ 3396133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20">
                  <a:moveTo>
                    <a:pt x="53" y="11"/>
                  </a:moveTo>
                  <a:lnTo>
                    <a:pt x="53" y="11"/>
                  </a:lnTo>
                  <a:lnTo>
                    <a:pt x="51" y="15"/>
                  </a:lnTo>
                  <a:lnTo>
                    <a:pt x="49" y="17"/>
                  </a:lnTo>
                  <a:lnTo>
                    <a:pt x="45" y="19"/>
                  </a:lnTo>
                  <a:lnTo>
                    <a:pt x="42" y="20"/>
                  </a:lnTo>
                  <a:lnTo>
                    <a:pt x="39" y="20"/>
                  </a:lnTo>
                  <a:lnTo>
                    <a:pt x="36" y="20"/>
                  </a:lnTo>
                  <a:lnTo>
                    <a:pt x="28" y="17"/>
                  </a:lnTo>
                  <a:lnTo>
                    <a:pt x="20" y="14"/>
                  </a:lnTo>
                  <a:lnTo>
                    <a:pt x="12" y="8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27" y="2"/>
                  </a:lnTo>
                  <a:lnTo>
                    <a:pt x="41" y="5"/>
                  </a:lnTo>
                  <a:lnTo>
                    <a:pt x="53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5" name="Freeform 66"/>
            <p:cNvSpPr>
              <a:spLocks/>
            </p:cNvSpPr>
            <p:nvPr/>
          </p:nvSpPr>
          <p:spPr bwMode="auto">
            <a:xfrm>
              <a:off x="4622801" y="363538"/>
              <a:ext cx="11113" cy="14288"/>
            </a:xfrm>
            <a:custGeom>
              <a:avLst/>
              <a:gdLst>
                <a:gd name="T0" fmla="*/ 5613580 w 22"/>
                <a:gd name="T1" fmla="*/ 0 h 28"/>
                <a:gd name="T2" fmla="*/ 5613580 w 22"/>
                <a:gd name="T3" fmla="*/ 0 h 28"/>
                <a:gd name="T4" fmla="*/ 5103393 w 22"/>
                <a:gd name="T5" fmla="*/ 2864234 h 28"/>
                <a:gd name="T6" fmla="*/ 4848299 w 22"/>
                <a:gd name="T7" fmla="*/ 4166483 h 28"/>
                <a:gd name="T8" fmla="*/ 4337606 w 22"/>
                <a:gd name="T9" fmla="*/ 5728467 h 28"/>
                <a:gd name="T10" fmla="*/ 3572324 w 22"/>
                <a:gd name="T11" fmla="*/ 6509715 h 28"/>
                <a:gd name="T12" fmla="*/ 2807043 w 22"/>
                <a:gd name="T13" fmla="*/ 7290962 h 28"/>
                <a:gd name="T14" fmla="*/ 1531068 w 22"/>
                <a:gd name="T15" fmla="*/ 7290962 h 28"/>
                <a:gd name="T16" fmla="*/ 0 w 22"/>
                <a:gd name="T17" fmla="*/ 7030717 h 28"/>
                <a:gd name="T18" fmla="*/ 0 w 22"/>
                <a:gd name="T19" fmla="*/ 7030717 h 28"/>
                <a:gd name="T20" fmla="*/ 1020881 w 22"/>
                <a:gd name="T21" fmla="*/ 4426729 h 28"/>
                <a:gd name="T22" fmla="*/ 2041256 w 22"/>
                <a:gd name="T23" fmla="*/ 2343742 h 28"/>
                <a:gd name="T24" fmla="*/ 3062137 w 22"/>
                <a:gd name="T25" fmla="*/ 1301739 h 28"/>
                <a:gd name="T26" fmla="*/ 3827418 w 22"/>
                <a:gd name="T27" fmla="*/ 260246 h 28"/>
                <a:gd name="T28" fmla="*/ 4592700 w 22"/>
                <a:gd name="T29" fmla="*/ 0 h 28"/>
                <a:gd name="T30" fmla="*/ 5613580 w 22"/>
                <a:gd name="T31" fmla="*/ 0 h 28"/>
                <a:gd name="T32" fmla="*/ 5613580 w 22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8">
                  <a:moveTo>
                    <a:pt x="22" y="0"/>
                  </a:moveTo>
                  <a:lnTo>
                    <a:pt x="22" y="0"/>
                  </a:lnTo>
                  <a:lnTo>
                    <a:pt x="20" y="11"/>
                  </a:lnTo>
                  <a:lnTo>
                    <a:pt x="19" y="16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1" y="28"/>
                  </a:lnTo>
                  <a:lnTo>
                    <a:pt x="6" y="28"/>
                  </a:lnTo>
                  <a:lnTo>
                    <a:pt x="0" y="27"/>
                  </a:lnTo>
                  <a:lnTo>
                    <a:pt x="4" y="17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6" name="Freeform 67"/>
            <p:cNvSpPr>
              <a:spLocks/>
            </p:cNvSpPr>
            <p:nvPr/>
          </p:nvSpPr>
          <p:spPr bwMode="auto">
            <a:xfrm>
              <a:off x="4733926" y="374650"/>
              <a:ext cx="25400" cy="57150"/>
            </a:xfrm>
            <a:custGeom>
              <a:avLst/>
              <a:gdLst>
                <a:gd name="T0" fmla="*/ 13440833 w 48"/>
                <a:gd name="T1" fmla="*/ 1649485 h 109"/>
                <a:gd name="T2" fmla="*/ 13440833 w 48"/>
                <a:gd name="T3" fmla="*/ 1649485 h 109"/>
                <a:gd name="T4" fmla="*/ 13160904 w 48"/>
                <a:gd name="T5" fmla="*/ 3023707 h 109"/>
                <a:gd name="T6" fmla="*/ 12320588 w 48"/>
                <a:gd name="T7" fmla="*/ 4673192 h 109"/>
                <a:gd name="T8" fmla="*/ 10640483 w 48"/>
                <a:gd name="T9" fmla="*/ 6872681 h 109"/>
                <a:gd name="T10" fmla="*/ 10640483 w 48"/>
                <a:gd name="T11" fmla="*/ 6872681 h 109"/>
                <a:gd name="T12" fmla="*/ 10640483 w 48"/>
                <a:gd name="T13" fmla="*/ 8246902 h 109"/>
                <a:gd name="T14" fmla="*/ 10920942 w 48"/>
                <a:gd name="T15" fmla="*/ 9071645 h 109"/>
                <a:gd name="T16" fmla="*/ 10920942 w 48"/>
                <a:gd name="T17" fmla="*/ 9621648 h 109"/>
                <a:gd name="T18" fmla="*/ 11200871 w 48"/>
                <a:gd name="T19" fmla="*/ 10446391 h 109"/>
                <a:gd name="T20" fmla="*/ 11200871 w 48"/>
                <a:gd name="T21" fmla="*/ 10446391 h 109"/>
                <a:gd name="T22" fmla="*/ 9800696 w 48"/>
                <a:gd name="T23" fmla="*/ 14570104 h 109"/>
                <a:gd name="T24" fmla="*/ 8960379 w 48"/>
                <a:gd name="T25" fmla="*/ 17043808 h 109"/>
                <a:gd name="T26" fmla="*/ 8680450 w 48"/>
                <a:gd name="T27" fmla="*/ 19792775 h 109"/>
                <a:gd name="T28" fmla="*/ 8680450 w 48"/>
                <a:gd name="T29" fmla="*/ 19792775 h 109"/>
                <a:gd name="T30" fmla="*/ 7000346 w 48"/>
                <a:gd name="T31" fmla="*/ 20892782 h 109"/>
                <a:gd name="T32" fmla="*/ 6160558 w 48"/>
                <a:gd name="T33" fmla="*/ 22267003 h 109"/>
                <a:gd name="T34" fmla="*/ 4760383 w 48"/>
                <a:gd name="T35" fmla="*/ 25291234 h 109"/>
                <a:gd name="T36" fmla="*/ 4199996 w 48"/>
                <a:gd name="T37" fmla="*/ 26940720 h 109"/>
                <a:gd name="T38" fmla="*/ 2800350 w 48"/>
                <a:gd name="T39" fmla="*/ 28040202 h 109"/>
                <a:gd name="T40" fmla="*/ 1680104 w 48"/>
                <a:gd name="T41" fmla="*/ 29414423 h 109"/>
                <a:gd name="T42" fmla="*/ 0 w 48"/>
                <a:gd name="T43" fmla="*/ 29964427 h 109"/>
                <a:gd name="T44" fmla="*/ 0 w 48"/>
                <a:gd name="T45" fmla="*/ 29964427 h 109"/>
                <a:gd name="T46" fmla="*/ 0 w 48"/>
                <a:gd name="T47" fmla="*/ 27765462 h 109"/>
                <a:gd name="T48" fmla="*/ 0 w 48"/>
                <a:gd name="T49" fmla="*/ 26115977 h 109"/>
                <a:gd name="T50" fmla="*/ 279929 w 48"/>
                <a:gd name="T51" fmla="*/ 24466492 h 109"/>
                <a:gd name="T52" fmla="*/ 559858 w 48"/>
                <a:gd name="T53" fmla="*/ 22542267 h 109"/>
                <a:gd name="T54" fmla="*/ 1960033 w 48"/>
                <a:gd name="T55" fmla="*/ 18968557 h 109"/>
                <a:gd name="T56" fmla="*/ 3640137 w 48"/>
                <a:gd name="T57" fmla="*/ 15394322 h 109"/>
                <a:gd name="T58" fmla="*/ 5320242 w 48"/>
                <a:gd name="T59" fmla="*/ 12095876 h 109"/>
                <a:gd name="T60" fmla="*/ 6720417 w 48"/>
                <a:gd name="T61" fmla="*/ 8246902 h 109"/>
                <a:gd name="T62" fmla="*/ 8120592 w 48"/>
                <a:gd name="T63" fmla="*/ 4398453 h 109"/>
                <a:gd name="T64" fmla="*/ 8400521 w 48"/>
                <a:gd name="T65" fmla="*/ 1924225 h 109"/>
                <a:gd name="T66" fmla="*/ 8680450 w 48"/>
                <a:gd name="T67" fmla="*/ 0 h 109"/>
                <a:gd name="T68" fmla="*/ 8680450 w 48"/>
                <a:gd name="T69" fmla="*/ 0 h 109"/>
                <a:gd name="T70" fmla="*/ 9520767 w 48"/>
                <a:gd name="T71" fmla="*/ 0 h 109"/>
                <a:gd name="T72" fmla="*/ 10080625 w 48"/>
                <a:gd name="T73" fmla="*/ 0 h 109"/>
                <a:gd name="T74" fmla="*/ 11200871 w 48"/>
                <a:gd name="T75" fmla="*/ 274739 h 109"/>
                <a:gd name="T76" fmla="*/ 12601046 w 48"/>
                <a:gd name="T77" fmla="*/ 1099482 h 109"/>
                <a:gd name="T78" fmla="*/ 13440833 w 48"/>
                <a:gd name="T79" fmla="*/ 1649485 h 109"/>
                <a:gd name="T80" fmla="*/ 13440833 w 48"/>
                <a:gd name="T81" fmla="*/ 1649485 h 10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109">
                  <a:moveTo>
                    <a:pt x="48" y="6"/>
                  </a:moveTo>
                  <a:lnTo>
                    <a:pt x="48" y="6"/>
                  </a:lnTo>
                  <a:lnTo>
                    <a:pt x="47" y="11"/>
                  </a:lnTo>
                  <a:lnTo>
                    <a:pt x="44" y="17"/>
                  </a:lnTo>
                  <a:lnTo>
                    <a:pt x="38" y="25"/>
                  </a:lnTo>
                  <a:lnTo>
                    <a:pt x="38" y="30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40" y="38"/>
                  </a:lnTo>
                  <a:lnTo>
                    <a:pt x="35" y="53"/>
                  </a:lnTo>
                  <a:lnTo>
                    <a:pt x="32" y="62"/>
                  </a:lnTo>
                  <a:lnTo>
                    <a:pt x="31" y="72"/>
                  </a:lnTo>
                  <a:lnTo>
                    <a:pt x="25" y="76"/>
                  </a:lnTo>
                  <a:lnTo>
                    <a:pt x="22" y="81"/>
                  </a:lnTo>
                  <a:lnTo>
                    <a:pt x="17" y="92"/>
                  </a:lnTo>
                  <a:lnTo>
                    <a:pt x="15" y="98"/>
                  </a:lnTo>
                  <a:lnTo>
                    <a:pt x="10" y="102"/>
                  </a:lnTo>
                  <a:lnTo>
                    <a:pt x="6" y="107"/>
                  </a:lnTo>
                  <a:lnTo>
                    <a:pt x="0" y="109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1" y="89"/>
                  </a:lnTo>
                  <a:lnTo>
                    <a:pt x="2" y="82"/>
                  </a:lnTo>
                  <a:lnTo>
                    <a:pt x="7" y="69"/>
                  </a:lnTo>
                  <a:lnTo>
                    <a:pt x="13" y="56"/>
                  </a:lnTo>
                  <a:lnTo>
                    <a:pt x="19" y="44"/>
                  </a:lnTo>
                  <a:lnTo>
                    <a:pt x="24" y="30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5" y="4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7" name="Freeform 68"/>
            <p:cNvSpPr>
              <a:spLocks/>
            </p:cNvSpPr>
            <p:nvPr/>
          </p:nvSpPr>
          <p:spPr bwMode="auto">
            <a:xfrm>
              <a:off x="4659313" y="377825"/>
              <a:ext cx="12700" cy="19050"/>
            </a:xfrm>
            <a:custGeom>
              <a:avLst/>
              <a:gdLst>
                <a:gd name="T0" fmla="*/ 4199996 w 24"/>
                <a:gd name="T1" fmla="*/ 0 h 38"/>
                <a:gd name="T2" fmla="*/ 4199996 w 24"/>
                <a:gd name="T3" fmla="*/ 0 h 38"/>
                <a:gd name="T4" fmla="*/ 4760383 w 24"/>
                <a:gd name="T5" fmla="*/ 251159 h 38"/>
                <a:gd name="T6" fmla="*/ 5880629 w 24"/>
                <a:gd name="T7" fmla="*/ 753979 h 38"/>
                <a:gd name="T8" fmla="*/ 6440488 w 24"/>
                <a:gd name="T9" fmla="*/ 2261937 h 38"/>
                <a:gd name="T10" fmla="*/ 6720417 w 24"/>
                <a:gd name="T11" fmla="*/ 3769895 h 38"/>
                <a:gd name="T12" fmla="*/ 6440488 w 24"/>
                <a:gd name="T13" fmla="*/ 5026192 h 38"/>
                <a:gd name="T14" fmla="*/ 5600171 w 24"/>
                <a:gd name="T15" fmla="*/ 6785811 h 38"/>
                <a:gd name="T16" fmla="*/ 4199996 w 24"/>
                <a:gd name="T17" fmla="*/ 8042108 h 38"/>
                <a:gd name="T18" fmla="*/ 2800350 w 24"/>
                <a:gd name="T19" fmla="*/ 8796087 h 38"/>
                <a:gd name="T20" fmla="*/ 559858 w 24"/>
                <a:gd name="T21" fmla="*/ 9550066 h 38"/>
                <a:gd name="T22" fmla="*/ 559858 w 24"/>
                <a:gd name="T23" fmla="*/ 9550066 h 38"/>
                <a:gd name="T24" fmla="*/ 0 w 24"/>
                <a:gd name="T25" fmla="*/ 8293267 h 38"/>
                <a:gd name="T26" fmla="*/ 0 w 24"/>
                <a:gd name="T27" fmla="*/ 7288129 h 38"/>
                <a:gd name="T28" fmla="*/ 559858 w 24"/>
                <a:gd name="T29" fmla="*/ 6031832 h 38"/>
                <a:gd name="T30" fmla="*/ 1400175 w 24"/>
                <a:gd name="T31" fmla="*/ 4775033 h 38"/>
                <a:gd name="T32" fmla="*/ 2800350 w 24"/>
                <a:gd name="T33" fmla="*/ 2513096 h 38"/>
                <a:gd name="T34" fmla="*/ 3640137 w 24"/>
                <a:gd name="T35" fmla="*/ 1005138 h 38"/>
                <a:gd name="T36" fmla="*/ 4199996 w 24"/>
                <a:gd name="T37" fmla="*/ 0 h 38"/>
                <a:gd name="T38" fmla="*/ 4199996 w 24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" h="38">
                  <a:moveTo>
                    <a:pt x="15" y="0"/>
                  </a:moveTo>
                  <a:lnTo>
                    <a:pt x="15" y="0"/>
                  </a:lnTo>
                  <a:lnTo>
                    <a:pt x="17" y="1"/>
                  </a:lnTo>
                  <a:lnTo>
                    <a:pt x="21" y="3"/>
                  </a:lnTo>
                  <a:lnTo>
                    <a:pt x="23" y="9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5" y="32"/>
                  </a:lnTo>
                  <a:lnTo>
                    <a:pt x="10" y="35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5" y="19"/>
                  </a:lnTo>
                  <a:lnTo>
                    <a:pt x="10" y="10"/>
                  </a:lnTo>
                  <a:lnTo>
                    <a:pt x="13" y="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8" name="Freeform 69"/>
            <p:cNvSpPr>
              <a:spLocks/>
            </p:cNvSpPr>
            <p:nvPr/>
          </p:nvSpPr>
          <p:spPr bwMode="auto">
            <a:xfrm>
              <a:off x="4676776" y="384175"/>
              <a:ext cx="9525" cy="20638"/>
            </a:xfrm>
            <a:custGeom>
              <a:avLst/>
              <a:gdLst>
                <a:gd name="T0" fmla="*/ 2764255 w 19"/>
                <a:gd name="T1" fmla="*/ 0 h 39"/>
                <a:gd name="T2" fmla="*/ 2764255 w 19"/>
                <a:gd name="T3" fmla="*/ 0 h 39"/>
                <a:gd name="T4" fmla="*/ 4021054 w 19"/>
                <a:gd name="T5" fmla="*/ 1120273 h 39"/>
                <a:gd name="T6" fmla="*/ 4523874 w 19"/>
                <a:gd name="T7" fmla="*/ 2800418 h 39"/>
                <a:gd name="T8" fmla="*/ 4775033 w 19"/>
                <a:gd name="T9" fmla="*/ 4200627 h 39"/>
                <a:gd name="T10" fmla="*/ 4775033 w 19"/>
                <a:gd name="T11" fmla="*/ 5880772 h 39"/>
                <a:gd name="T12" fmla="*/ 4272213 w 19"/>
                <a:gd name="T13" fmla="*/ 7560917 h 39"/>
                <a:gd name="T14" fmla="*/ 3267075 w 19"/>
                <a:gd name="T15" fmla="*/ 8961125 h 39"/>
                <a:gd name="T16" fmla="*/ 2010778 w 19"/>
                <a:gd name="T17" fmla="*/ 10080869 h 39"/>
                <a:gd name="T18" fmla="*/ 251159 w 19"/>
                <a:gd name="T19" fmla="*/ 10921206 h 39"/>
                <a:gd name="T20" fmla="*/ 251159 w 19"/>
                <a:gd name="T21" fmla="*/ 10921206 h 39"/>
                <a:gd name="T22" fmla="*/ 0 w 19"/>
                <a:gd name="T23" fmla="*/ 9520997 h 39"/>
                <a:gd name="T24" fmla="*/ 0 w 19"/>
                <a:gd name="T25" fmla="*/ 8400724 h 39"/>
                <a:gd name="T26" fmla="*/ 251159 w 19"/>
                <a:gd name="T27" fmla="*/ 7000515 h 39"/>
                <a:gd name="T28" fmla="*/ 753979 w 19"/>
                <a:gd name="T29" fmla="*/ 5320371 h 39"/>
                <a:gd name="T30" fmla="*/ 1759117 w 19"/>
                <a:gd name="T31" fmla="*/ 2800418 h 39"/>
                <a:gd name="T32" fmla="*/ 2764255 w 19"/>
                <a:gd name="T33" fmla="*/ 0 h 39"/>
                <a:gd name="T34" fmla="*/ 2764255 w 19"/>
                <a:gd name="T35" fmla="*/ 0 h 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" h="39">
                  <a:moveTo>
                    <a:pt x="11" y="0"/>
                  </a:moveTo>
                  <a:lnTo>
                    <a:pt x="11" y="0"/>
                  </a:lnTo>
                  <a:lnTo>
                    <a:pt x="16" y="4"/>
                  </a:lnTo>
                  <a:lnTo>
                    <a:pt x="18" y="10"/>
                  </a:lnTo>
                  <a:lnTo>
                    <a:pt x="19" y="15"/>
                  </a:lnTo>
                  <a:lnTo>
                    <a:pt x="19" y="21"/>
                  </a:lnTo>
                  <a:lnTo>
                    <a:pt x="17" y="27"/>
                  </a:lnTo>
                  <a:lnTo>
                    <a:pt x="13" y="32"/>
                  </a:lnTo>
                  <a:lnTo>
                    <a:pt x="8" y="36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19"/>
                  </a:lnTo>
                  <a:lnTo>
                    <a:pt x="7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89" name="Freeform 70"/>
            <p:cNvSpPr>
              <a:spLocks/>
            </p:cNvSpPr>
            <p:nvPr/>
          </p:nvSpPr>
          <p:spPr bwMode="auto">
            <a:xfrm>
              <a:off x="4918076" y="387350"/>
              <a:ext cx="28575" cy="15875"/>
            </a:xfrm>
            <a:custGeom>
              <a:avLst/>
              <a:gdLst>
                <a:gd name="T0" fmla="*/ 15120937 w 54"/>
                <a:gd name="T1" fmla="*/ 8129536 h 31"/>
                <a:gd name="T2" fmla="*/ 15120937 w 54"/>
                <a:gd name="T3" fmla="*/ 8129536 h 31"/>
                <a:gd name="T4" fmla="*/ 14280621 w 54"/>
                <a:gd name="T5" fmla="*/ 8129536 h 31"/>
                <a:gd name="T6" fmla="*/ 13440833 w 54"/>
                <a:gd name="T7" fmla="*/ 8129536 h 31"/>
                <a:gd name="T8" fmla="*/ 11200871 w 54"/>
                <a:gd name="T9" fmla="*/ 7605149 h 31"/>
                <a:gd name="T10" fmla="*/ 9520767 w 54"/>
                <a:gd name="T11" fmla="*/ 6818569 h 31"/>
                <a:gd name="T12" fmla="*/ 7280275 w 54"/>
                <a:gd name="T13" fmla="*/ 5769282 h 31"/>
                <a:gd name="T14" fmla="*/ 3360208 w 54"/>
                <a:gd name="T15" fmla="*/ 2622448 h 31"/>
                <a:gd name="T16" fmla="*/ 1680104 w 54"/>
                <a:gd name="T17" fmla="*/ 1310968 h 31"/>
                <a:gd name="T18" fmla="*/ 0 w 54"/>
                <a:gd name="T19" fmla="*/ 0 h 31"/>
                <a:gd name="T20" fmla="*/ 0 w 54"/>
                <a:gd name="T21" fmla="*/ 0 h 31"/>
                <a:gd name="T22" fmla="*/ 1960033 w 54"/>
                <a:gd name="T23" fmla="*/ 262194 h 31"/>
                <a:gd name="T24" fmla="*/ 4480454 w 54"/>
                <a:gd name="T25" fmla="*/ 1048774 h 31"/>
                <a:gd name="T26" fmla="*/ 6440488 w 54"/>
                <a:gd name="T27" fmla="*/ 1573673 h 31"/>
                <a:gd name="T28" fmla="*/ 8960379 w 54"/>
                <a:gd name="T29" fmla="*/ 2360254 h 31"/>
                <a:gd name="T30" fmla="*/ 10920942 w 54"/>
                <a:gd name="T31" fmla="*/ 3409028 h 31"/>
                <a:gd name="T32" fmla="*/ 12880975 w 54"/>
                <a:gd name="T33" fmla="*/ 4982702 h 31"/>
                <a:gd name="T34" fmla="*/ 14280621 w 54"/>
                <a:gd name="T35" fmla="*/ 6293669 h 31"/>
                <a:gd name="T36" fmla="*/ 15120937 w 54"/>
                <a:gd name="T37" fmla="*/ 8129536 h 31"/>
                <a:gd name="T38" fmla="*/ 15120937 w 54"/>
                <a:gd name="T39" fmla="*/ 8129536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4" h="31">
                  <a:moveTo>
                    <a:pt x="54" y="31"/>
                  </a:moveTo>
                  <a:lnTo>
                    <a:pt x="54" y="31"/>
                  </a:lnTo>
                  <a:lnTo>
                    <a:pt x="51" y="31"/>
                  </a:lnTo>
                  <a:lnTo>
                    <a:pt x="48" y="31"/>
                  </a:lnTo>
                  <a:lnTo>
                    <a:pt x="40" y="29"/>
                  </a:lnTo>
                  <a:lnTo>
                    <a:pt x="34" y="26"/>
                  </a:lnTo>
                  <a:lnTo>
                    <a:pt x="26" y="22"/>
                  </a:lnTo>
                  <a:lnTo>
                    <a:pt x="12" y="10"/>
                  </a:lnTo>
                  <a:lnTo>
                    <a:pt x="6" y="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6" y="4"/>
                  </a:lnTo>
                  <a:lnTo>
                    <a:pt x="23" y="6"/>
                  </a:lnTo>
                  <a:lnTo>
                    <a:pt x="32" y="9"/>
                  </a:lnTo>
                  <a:lnTo>
                    <a:pt x="39" y="13"/>
                  </a:lnTo>
                  <a:lnTo>
                    <a:pt x="46" y="19"/>
                  </a:lnTo>
                  <a:lnTo>
                    <a:pt x="51" y="24"/>
                  </a:lnTo>
                  <a:lnTo>
                    <a:pt x="54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0" name="Freeform 71"/>
            <p:cNvSpPr>
              <a:spLocks/>
            </p:cNvSpPr>
            <p:nvPr/>
          </p:nvSpPr>
          <p:spPr bwMode="auto">
            <a:xfrm>
              <a:off x="4689476" y="393700"/>
              <a:ext cx="14288" cy="22225"/>
            </a:xfrm>
            <a:custGeom>
              <a:avLst/>
              <a:gdLst>
                <a:gd name="T0" fmla="*/ 7039550 w 29"/>
                <a:gd name="T1" fmla="*/ 293804 h 41"/>
                <a:gd name="T2" fmla="*/ 7039550 w 29"/>
                <a:gd name="T3" fmla="*/ 293804 h 41"/>
                <a:gd name="T4" fmla="*/ 6311354 w 29"/>
                <a:gd name="T5" fmla="*/ 4113793 h 41"/>
                <a:gd name="T6" fmla="*/ 5340263 w 29"/>
                <a:gd name="T7" fmla="*/ 7346176 h 41"/>
                <a:gd name="T8" fmla="*/ 3883873 w 29"/>
                <a:gd name="T9" fmla="*/ 9696605 h 41"/>
                <a:gd name="T10" fmla="*/ 2184586 w 29"/>
                <a:gd name="T11" fmla="*/ 12047576 h 41"/>
                <a:gd name="T12" fmla="*/ 2184586 w 29"/>
                <a:gd name="T13" fmla="*/ 12047576 h 41"/>
                <a:gd name="T14" fmla="*/ 0 w 29"/>
                <a:gd name="T15" fmla="*/ 11166165 h 41"/>
                <a:gd name="T16" fmla="*/ 0 w 29"/>
                <a:gd name="T17" fmla="*/ 11166165 h 41"/>
                <a:gd name="T18" fmla="*/ 1213495 w 29"/>
                <a:gd name="T19" fmla="*/ 7346176 h 41"/>
                <a:gd name="T20" fmla="*/ 2670378 w 29"/>
                <a:gd name="T21" fmla="*/ 3819990 h 41"/>
                <a:gd name="T22" fmla="*/ 3398573 w 29"/>
                <a:gd name="T23" fmla="*/ 2350971 h 41"/>
                <a:gd name="T24" fmla="*/ 4126769 w 29"/>
                <a:gd name="T25" fmla="*/ 881411 h 41"/>
                <a:gd name="T26" fmla="*/ 5583159 w 29"/>
                <a:gd name="T27" fmla="*/ 293804 h 41"/>
                <a:gd name="T28" fmla="*/ 6311354 w 29"/>
                <a:gd name="T29" fmla="*/ 0 h 41"/>
                <a:gd name="T30" fmla="*/ 7039550 w 29"/>
                <a:gd name="T31" fmla="*/ 293804 h 41"/>
                <a:gd name="T32" fmla="*/ 7039550 w 29"/>
                <a:gd name="T33" fmla="*/ 293804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1">
                  <a:moveTo>
                    <a:pt x="29" y="1"/>
                  </a:moveTo>
                  <a:lnTo>
                    <a:pt x="29" y="1"/>
                  </a:lnTo>
                  <a:lnTo>
                    <a:pt x="26" y="14"/>
                  </a:lnTo>
                  <a:lnTo>
                    <a:pt x="22" y="25"/>
                  </a:lnTo>
                  <a:lnTo>
                    <a:pt x="16" y="33"/>
                  </a:lnTo>
                  <a:lnTo>
                    <a:pt x="9" y="41"/>
                  </a:lnTo>
                  <a:lnTo>
                    <a:pt x="0" y="38"/>
                  </a:lnTo>
                  <a:lnTo>
                    <a:pt x="5" y="25"/>
                  </a:lnTo>
                  <a:lnTo>
                    <a:pt x="11" y="13"/>
                  </a:lnTo>
                  <a:lnTo>
                    <a:pt x="14" y="8"/>
                  </a:lnTo>
                  <a:lnTo>
                    <a:pt x="17" y="3"/>
                  </a:lnTo>
                  <a:lnTo>
                    <a:pt x="23" y="1"/>
                  </a:lnTo>
                  <a:lnTo>
                    <a:pt x="26" y="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1" name="Freeform 72"/>
            <p:cNvSpPr>
              <a:spLocks/>
            </p:cNvSpPr>
            <p:nvPr/>
          </p:nvSpPr>
          <p:spPr bwMode="auto">
            <a:xfrm>
              <a:off x="4705351" y="400050"/>
              <a:ext cx="17463" cy="22225"/>
            </a:xfrm>
            <a:custGeom>
              <a:avLst/>
              <a:gdLst>
                <a:gd name="T0" fmla="*/ 9837302 w 31"/>
                <a:gd name="T1" fmla="*/ 279929 h 42"/>
                <a:gd name="T2" fmla="*/ 9837302 w 31"/>
                <a:gd name="T3" fmla="*/ 279929 h 42"/>
                <a:gd name="T4" fmla="*/ 8885287 w 31"/>
                <a:gd name="T5" fmla="*/ 1960033 h 42"/>
                <a:gd name="T6" fmla="*/ 8250423 w 31"/>
                <a:gd name="T7" fmla="*/ 4199996 h 42"/>
                <a:gd name="T8" fmla="*/ 6664106 w 31"/>
                <a:gd name="T9" fmla="*/ 8400521 h 42"/>
                <a:gd name="T10" fmla="*/ 5394377 w 31"/>
                <a:gd name="T11" fmla="*/ 10080625 h 42"/>
                <a:gd name="T12" fmla="*/ 4760076 w 31"/>
                <a:gd name="T13" fmla="*/ 11200871 h 42"/>
                <a:gd name="T14" fmla="*/ 4125211 w 31"/>
                <a:gd name="T15" fmla="*/ 11480800 h 42"/>
                <a:gd name="T16" fmla="*/ 3490910 w 31"/>
                <a:gd name="T17" fmla="*/ 11760729 h 42"/>
                <a:gd name="T18" fmla="*/ 2538895 w 31"/>
                <a:gd name="T19" fmla="*/ 11760729 h 42"/>
                <a:gd name="T20" fmla="*/ 1586880 w 31"/>
                <a:gd name="T21" fmla="*/ 11760729 h 42"/>
                <a:gd name="T22" fmla="*/ 0 w 31"/>
                <a:gd name="T23" fmla="*/ 11200871 h 42"/>
                <a:gd name="T24" fmla="*/ 0 w 31"/>
                <a:gd name="T25" fmla="*/ 11200871 h 42"/>
                <a:gd name="T26" fmla="*/ 952015 w 31"/>
                <a:gd name="T27" fmla="*/ 9520767 h 42"/>
                <a:gd name="T28" fmla="*/ 2221181 w 31"/>
                <a:gd name="T29" fmla="*/ 7840662 h 42"/>
                <a:gd name="T30" fmla="*/ 3490910 w 31"/>
                <a:gd name="T31" fmla="*/ 3920067 h 42"/>
                <a:gd name="T32" fmla="*/ 4442925 w 31"/>
                <a:gd name="T33" fmla="*/ 1960033 h 42"/>
                <a:gd name="T34" fmla="*/ 5712091 w 31"/>
                <a:gd name="T35" fmla="*/ 840317 h 42"/>
                <a:gd name="T36" fmla="*/ 6664106 w 31"/>
                <a:gd name="T37" fmla="*/ 279929 h 42"/>
                <a:gd name="T38" fmla="*/ 7616121 w 31"/>
                <a:gd name="T39" fmla="*/ 0 h 42"/>
                <a:gd name="T40" fmla="*/ 8568136 w 31"/>
                <a:gd name="T41" fmla="*/ 0 h 42"/>
                <a:gd name="T42" fmla="*/ 9837302 w 31"/>
                <a:gd name="T43" fmla="*/ 279929 h 42"/>
                <a:gd name="T44" fmla="*/ 9837302 w 31"/>
                <a:gd name="T45" fmla="*/ 279929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1" h="42">
                  <a:moveTo>
                    <a:pt x="31" y="1"/>
                  </a:moveTo>
                  <a:lnTo>
                    <a:pt x="31" y="1"/>
                  </a:lnTo>
                  <a:lnTo>
                    <a:pt x="28" y="7"/>
                  </a:lnTo>
                  <a:lnTo>
                    <a:pt x="26" y="15"/>
                  </a:lnTo>
                  <a:lnTo>
                    <a:pt x="21" y="30"/>
                  </a:lnTo>
                  <a:lnTo>
                    <a:pt x="17" y="36"/>
                  </a:lnTo>
                  <a:lnTo>
                    <a:pt x="15" y="40"/>
                  </a:lnTo>
                  <a:lnTo>
                    <a:pt x="13" y="41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7" y="28"/>
                  </a:lnTo>
                  <a:lnTo>
                    <a:pt x="11" y="14"/>
                  </a:lnTo>
                  <a:lnTo>
                    <a:pt x="14" y="7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2" name="Freeform 73"/>
            <p:cNvSpPr>
              <a:spLocks/>
            </p:cNvSpPr>
            <p:nvPr/>
          </p:nvSpPr>
          <p:spPr bwMode="auto">
            <a:xfrm>
              <a:off x="4752976" y="425450"/>
              <a:ext cx="14288" cy="22225"/>
            </a:xfrm>
            <a:custGeom>
              <a:avLst/>
              <a:gdLst>
                <a:gd name="T0" fmla="*/ 7560998 w 27"/>
                <a:gd name="T1" fmla="*/ 840317 h 42"/>
                <a:gd name="T2" fmla="*/ 7560998 w 27"/>
                <a:gd name="T3" fmla="*/ 840317 h 42"/>
                <a:gd name="T4" fmla="*/ 6720652 w 27"/>
                <a:gd name="T5" fmla="*/ 2520421 h 42"/>
                <a:gd name="T6" fmla="*/ 5600896 w 27"/>
                <a:gd name="T7" fmla="*/ 4199996 h 42"/>
                <a:gd name="T8" fmla="*/ 4760550 w 27"/>
                <a:gd name="T9" fmla="*/ 7840662 h 42"/>
                <a:gd name="T10" fmla="*/ 3920733 w 27"/>
                <a:gd name="T11" fmla="*/ 9520767 h 42"/>
                <a:gd name="T12" fmla="*/ 3080387 w 27"/>
                <a:gd name="T13" fmla="*/ 11200871 h 42"/>
                <a:gd name="T14" fmla="*/ 2520509 w 27"/>
                <a:gd name="T15" fmla="*/ 11480800 h 42"/>
                <a:gd name="T16" fmla="*/ 1960102 w 27"/>
                <a:gd name="T17" fmla="*/ 11760729 h 42"/>
                <a:gd name="T18" fmla="*/ 840346 w 27"/>
                <a:gd name="T19" fmla="*/ 11760729 h 42"/>
                <a:gd name="T20" fmla="*/ 0 w 27"/>
                <a:gd name="T21" fmla="*/ 11760729 h 42"/>
                <a:gd name="T22" fmla="*/ 0 w 27"/>
                <a:gd name="T23" fmla="*/ 11760729 h 42"/>
                <a:gd name="T24" fmla="*/ 840346 w 27"/>
                <a:gd name="T25" fmla="*/ 8960379 h 42"/>
                <a:gd name="T26" fmla="*/ 1400224 w 27"/>
                <a:gd name="T27" fmla="*/ 6160558 h 42"/>
                <a:gd name="T28" fmla="*/ 2240041 w 27"/>
                <a:gd name="T29" fmla="*/ 3080279 h 42"/>
                <a:gd name="T30" fmla="*/ 3080387 w 27"/>
                <a:gd name="T31" fmla="*/ 279929 h 42"/>
                <a:gd name="T32" fmla="*/ 3080387 w 27"/>
                <a:gd name="T33" fmla="*/ 279929 h 42"/>
                <a:gd name="T34" fmla="*/ 4200672 w 27"/>
                <a:gd name="T35" fmla="*/ 0 h 42"/>
                <a:gd name="T36" fmla="*/ 5320957 w 27"/>
                <a:gd name="T37" fmla="*/ 0 h 42"/>
                <a:gd name="T38" fmla="*/ 6440713 w 27"/>
                <a:gd name="T39" fmla="*/ 279929 h 42"/>
                <a:gd name="T40" fmla="*/ 7560998 w 27"/>
                <a:gd name="T41" fmla="*/ 840317 h 42"/>
                <a:gd name="T42" fmla="*/ 7560998 w 27"/>
                <a:gd name="T43" fmla="*/ 840317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7" h="42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20" y="15"/>
                  </a:lnTo>
                  <a:lnTo>
                    <a:pt x="17" y="28"/>
                  </a:lnTo>
                  <a:lnTo>
                    <a:pt x="14" y="34"/>
                  </a:lnTo>
                  <a:lnTo>
                    <a:pt x="11" y="40"/>
                  </a:lnTo>
                  <a:lnTo>
                    <a:pt x="9" y="41"/>
                  </a:lnTo>
                  <a:lnTo>
                    <a:pt x="7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32"/>
                  </a:lnTo>
                  <a:lnTo>
                    <a:pt x="5" y="22"/>
                  </a:lnTo>
                  <a:lnTo>
                    <a:pt x="8" y="1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3" name="Freeform 74"/>
            <p:cNvSpPr>
              <a:spLocks/>
            </p:cNvSpPr>
            <p:nvPr/>
          </p:nvSpPr>
          <p:spPr bwMode="auto">
            <a:xfrm>
              <a:off x="4768851" y="430213"/>
              <a:ext cx="14288" cy="20638"/>
            </a:xfrm>
            <a:custGeom>
              <a:avLst/>
              <a:gdLst>
                <a:gd name="T0" fmla="*/ 7560998 w 27"/>
                <a:gd name="T1" fmla="*/ 589812 h 38"/>
                <a:gd name="T2" fmla="*/ 7560998 w 27"/>
                <a:gd name="T3" fmla="*/ 589812 h 38"/>
                <a:gd name="T4" fmla="*/ 6720652 w 27"/>
                <a:gd name="T5" fmla="*/ 4424679 h 38"/>
                <a:gd name="T6" fmla="*/ 5880835 w 27"/>
                <a:gd name="T7" fmla="*/ 6194116 h 38"/>
                <a:gd name="T8" fmla="*/ 5040489 w 27"/>
                <a:gd name="T9" fmla="*/ 7964096 h 38"/>
                <a:gd name="T10" fmla="*/ 4200672 w 27"/>
                <a:gd name="T11" fmla="*/ 9438626 h 38"/>
                <a:gd name="T12" fmla="*/ 3080387 w 27"/>
                <a:gd name="T13" fmla="*/ 10323888 h 38"/>
                <a:gd name="T14" fmla="*/ 1680163 w 27"/>
                <a:gd name="T15" fmla="*/ 10913700 h 38"/>
                <a:gd name="T16" fmla="*/ 0 w 27"/>
                <a:gd name="T17" fmla="*/ 11208606 h 38"/>
                <a:gd name="T18" fmla="*/ 0 w 27"/>
                <a:gd name="T19" fmla="*/ 11208606 h 38"/>
                <a:gd name="T20" fmla="*/ 559878 w 27"/>
                <a:gd name="T21" fmla="*/ 7964096 h 38"/>
                <a:gd name="T22" fmla="*/ 1120285 w 27"/>
                <a:gd name="T23" fmla="*/ 5604303 h 38"/>
                <a:gd name="T24" fmla="*/ 1680163 w 27"/>
                <a:gd name="T25" fmla="*/ 3834323 h 38"/>
                <a:gd name="T26" fmla="*/ 2800448 w 27"/>
                <a:gd name="T27" fmla="*/ 1769980 h 38"/>
                <a:gd name="T28" fmla="*/ 3920733 w 27"/>
                <a:gd name="T29" fmla="*/ 589812 h 38"/>
                <a:gd name="T30" fmla="*/ 4760550 w 27"/>
                <a:gd name="T31" fmla="*/ 294906 h 38"/>
                <a:gd name="T32" fmla="*/ 5320957 w 27"/>
                <a:gd name="T33" fmla="*/ 0 h 38"/>
                <a:gd name="T34" fmla="*/ 6720652 w 27"/>
                <a:gd name="T35" fmla="*/ 294906 h 38"/>
                <a:gd name="T36" fmla="*/ 7560998 w 27"/>
                <a:gd name="T37" fmla="*/ 589812 h 38"/>
                <a:gd name="T38" fmla="*/ 7560998 w 27"/>
                <a:gd name="T39" fmla="*/ 589812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7" h="38">
                  <a:moveTo>
                    <a:pt x="27" y="2"/>
                  </a:moveTo>
                  <a:lnTo>
                    <a:pt x="27" y="2"/>
                  </a:lnTo>
                  <a:lnTo>
                    <a:pt x="24" y="15"/>
                  </a:lnTo>
                  <a:lnTo>
                    <a:pt x="21" y="21"/>
                  </a:lnTo>
                  <a:lnTo>
                    <a:pt x="18" y="27"/>
                  </a:lnTo>
                  <a:lnTo>
                    <a:pt x="15" y="32"/>
                  </a:lnTo>
                  <a:lnTo>
                    <a:pt x="11" y="35"/>
                  </a:lnTo>
                  <a:lnTo>
                    <a:pt x="6" y="37"/>
                  </a:lnTo>
                  <a:lnTo>
                    <a:pt x="0" y="38"/>
                  </a:lnTo>
                  <a:lnTo>
                    <a:pt x="2" y="27"/>
                  </a:lnTo>
                  <a:lnTo>
                    <a:pt x="4" y="19"/>
                  </a:lnTo>
                  <a:lnTo>
                    <a:pt x="6" y="13"/>
                  </a:lnTo>
                  <a:lnTo>
                    <a:pt x="10" y="6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4" name="Freeform 75"/>
            <p:cNvSpPr>
              <a:spLocks/>
            </p:cNvSpPr>
            <p:nvPr/>
          </p:nvSpPr>
          <p:spPr bwMode="auto">
            <a:xfrm>
              <a:off x="4786313" y="438150"/>
              <a:ext cx="11113" cy="22225"/>
            </a:xfrm>
            <a:custGeom>
              <a:avLst/>
              <a:gdLst>
                <a:gd name="T0" fmla="*/ 5369512 w 23"/>
                <a:gd name="T1" fmla="*/ 559858 h 42"/>
                <a:gd name="T2" fmla="*/ 5369512 w 23"/>
                <a:gd name="T3" fmla="*/ 559858 h 42"/>
                <a:gd name="T4" fmla="*/ 4902766 w 23"/>
                <a:gd name="T5" fmla="*/ 4199996 h 42"/>
                <a:gd name="T6" fmla="*/ 3735418 w 23"/>
                <a:gd name="T7" fmla="*/ 7280275 h 42"/>
                <a:gd name="T8" fmla="*/ 3034815 w 23"/>
                <a:gd name="T9" fmla="*/ 8960379 h 42"/>
                <a:gd name="T10" fmla="*/ 2334696 w 23"/>
                <a:gd name="T11" fmla="*/ 10080625 h 42"/>
                <a:gd name="T12" fmla="*/ 1400721 w 23"/>
                <a:gd name="T13" fmla="*/ 10920942 h 42"/>
                <a:gd name="T14" fmla="*/ 233373 w 23"/>
                <a:gd name="T15" fmla="*/ 11760729 h 42"/>
                <a:gd name="T16" fmla="*/ 233373 w 23"/>
                <a:gd name="T17" fmla="*/ 11760729 h 42"/>
                <a:gd name="T18" fmla="*/ 0 w 23"/>
                <a:gd name="T19" fmla="*/ 10080625 h 42"/>
                <a:gd name="T20" fmla="*/ 233373 w 23"/>
                <a:gd name="T21" fmla="*/ 8120592 h 42"/>
                <a:gd name="T22" fmla="*/ 466746 w 23"/>
                <a:gd name="T23" fmla="*/ 5600171 h 42"/>
                <a:gd name="T24" fmla="*/ 933975 w 23"/>
                <a:gd name="T25" fmla="*/ 3640137 h 42"/>
                <a:gd name="T26" fmla="*/ 1867467 w 23"/>
                <a:gd name="T27" fmla="*/ 1400175 h 42"/>
                <a:gd name="T28" fmla="*/ 2801442 w 23"/>
                <a:gd name="T29" fmla="*/ 279929 h 42"/>
                <a:gd name="T30" fmla="*/ 3268188 w 23"/>
                <a:gd name="T31" fmla="*/ 0 h 42"/>
                <a:gd name="T32" fmla="*/ 3968791 w 23"/>
                <a:gd name="T33" fmla="*/ 0 h 42"/>
                <a:gd name="T34" fmla="*/ 4435537 w 23"/>
                <a:gd name="T35" fmla="*/ 0 h 42"/>
                <a:gd name="T36" fmla="*/ 5369512 w 23"/>
                <a:gd name="T37" fmla="*/ 559858 h 42"/>
                <a:gd name="T38" fmla="*/ 5369512 w 23"/>
                <a:gd name="T39" fmla="*/ 559858 h 4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3" h="42">
                  <a:moveTo>
                    <a:pt x="23" y="2"/>
                  </a:moveTo>
                  <a:lnTo>
                    <a:pt x="23" y="2"/>
                  </a:lnTo>
                  <a:lnTo>
                    <a:pt x="21" y="15"/>
                  </a:lnTo>
                  <a:lnTo>
                    <a:pt x="16" y="2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6" y="39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0"/>
                  </a:lnTo>
                  <a:lnTo>
                    <a:pt x="4" y="13"/>
                  </a:lnTo>
                  <a:lnTo>
                    <a:pt x="8" y="5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5" name="Freeform 76"/>
            <p:cNvSpPr>
              <a:spLocks/>
            </p:cNvSpPr>
            <p:nvPr/>
          </p:nvSpPr>
          <p:spPr bwMode="auto">
            <a:xfrm>
              <a:off x="4803776" y="449263"/>
              <a:ext cx="14288" cy="20638"/>
            </a:xfrm>
            <a:custGeom>
              <a:avLst/>
              <a:gdLst>
                <a:gd name="T0" fmla="*/ 7290962 w 28"/>
                <a:gd name="T1" fmla="*/ 506889 h 41"/>
                <a:gd name="T2" fmla="*/ 7290962 w 28"/>
                <a:gd name="T3" fmla="*/ 506889 h 41"/>
                <a:gd name="T4" fmla="*/ 6249469 w 28"/>
                <a:gd name="T5" fmla="*/ 3800412 h 41"/>
                <a:gd name="T6" fmla="*/ 5989223 w 28"/>
                <a:gd name="T7" fmla="*/ 5067384 h 41"/>
                <a:gd name="T8" fmla="*/ 5207976 w 28"/>
                <a:gd name="T9" fmla="*/ 6841245 h 41"/>
                <a:gd name="T10" fmla="*/ 4166483 w 28"/>
                <a:gd name="T11" fmla="*/ 8108217 h 41"/>
                <a:gd name="T12" fmla="*/ 3385235 w 28"/>
                <a:gd name="T13" fmla="*/ 9121493 h 41"/>
                <a:gd name="T14" fmla="*/ 1822741 w 28"/>
                <a:gd name="T15" fmla="*/ 9881575 h 41"/>
                <a:gd name="T16" fmla="*/ 0 w 28"/>
                <a:gd name="T17" fmla="*/ 10388464 h 41"/>
                <a:gd name="T18" fmla="*/ 0 w 28"/>
                <a:gd name="T19" fmla="*/ 10388464 h 41"/>
                <a:gd name="T20" fmla="*/ 1301739 w 28"/>
                <a:gd name="T21" fmla="*/ 6841245 h 41"/>
                <a:gd name="T22" fmla="*/ 1822741 w 28"/>
                <a:gd name="T23" fmla="*/ 4560998 h 41"/>
                <a:gd name="T24" fmla="*/ 2343742 w 28"/>
                <a:gd name="T25" fmla="*/ 3040330 h 41"/>
                <a:gd name="T26" fmla="*/ 3124479 w 28"/>
                <a:gd name="T27" fmla="*/ 1266972 h 41"/>
                <a:gd name="T28" fmla="*/ 4166483 w 28"/>
                <a:gd name="T29" fmla="*/ 253193 h 41"/>
                <a:gd name="T30" fmla="*/ 4947220 w 28"/>
                <a:gd name="T31" fmla="*/ 0 h 41"/>
                <a:gd name="T32" fmla="*/ 5728467 w 28"/>
                <a:gd name="T33" fmla="*/ 0 h 41"/>
                <a:gd name="T34" fmla="*/ 6509715 w 28"/>
                <a:gd name="T35" fmla="*/ 0 h 41"/>
                <a:gd name="T36" fmla="*/ 7290962 w 28"/>
                <a:gd name="T37" fmla="*/ 506889 h 41"/>
                <a:gd name="T38" fmla="*/ 7290962 w 28"/>
                <a:gd name="T39" fmla="*/ 506889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" h="41">
                  <a:moveTo>
                    <a:pt x="28" y="2"/>
                  </a:moveTo>
                  <a:lnTo>
                    <a:pt x="28" y="2"/>
                  </a:lnTo>
                  <a:lnTo>
                    <a:pt x="24" y="15"/>
                  </a:lnTo>
                  <a:lnTo>
                    <a:pt x="23" y="20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6"/>
                  </a:lnTo>
                  <a:lnTo>
                    <a:pt x="7" y="39"/>
                  </a:lnTo>
                  <a:lnTo>
                    <a:pt x="0" y="41"/>
                  </a:lnTo>
                  <a:lnTo>
                    <a:pt x="5" y="27"/>
                  </a:lnTo>
                  <a:lnTo>
                    <a:pt x="7" y="1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6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6" name="Freeform 77"/>
            <p:cNvSpPr>
              <a:spLocks/>
            </p:cNvSpPr>
            <p:nvPr/>
          </p:nvSpPr>
          <p:spPr bwMode="auto">
            <a:xfrm>
              <a:off x="4906963" y="466725"/>
              <a:ext cx="26988" cy="57150"/>
            </a:xfrm>
            <a:custGeom>
              <a:avLst/>
              <a:gdLst>
                <a:gd name="T0" fmla="*/ 14006772 w 52"/>
                <a:gd name="T1" fmla="*/ 570432 h 107"/>
                <a:gd name="T2" fmla="*/ 14006772 w 52"/>
                <a:gd name="T3" fmla="*/ 570432 h 107"/>
                <a:gd name="T4" fmla="*/ 14006772 w 52"/>
                <a:gd name="T5" fmla="*/ 3423125 h 107"/>
                <a:gd name="T6" fmla="*/ 13198689 w 52"/>
                <a:gd name="T7" fmla="*/ 6275818 h 107"/>
                <a:gd name="T8" fmla="*/ 12121245 w 52"/>
                <a:gd name="T9" fmla="*/ 8843295 h 107"/>
                <a:gd name="T10" fmla="*/ 10774440 w 52"/>
                <a:gd name="T11" fmla="*/ 11696522 h 107"/>
                <a:gd name="T12" fmla="*/ 9696996 w 52"/>
                <a:gd name="T13" fmla="*/ 14263999 h 107"/>
                <a:gd name="T14" fmla="*/ 8350191 w 52"/>
                <a:gd name="T15" fmla="*/ 16831476 h 107"/>
                <a:gd name="T16" fmla="*/ 7811469 w 52"/>
                <a:gd name="T17" fmla="*/ 19684169 h 107"/>
                <a:gd name="T18" fmla="*/ 7542108 w 52"/>
                <a:gd name="T19" fmla="*/ 22251646 h 107"/>
                <a:gd name="T20" fmla="*/ 7542108 w 52"/>
                <a:gd name="T21" fmla="*/ 22251646 h 107"/>
                <a:gd name="T22" fmla="*/ 6464664 w 52"/>
                <a:gd name="T23" fmla="*/ 23392510 h 107"/>
                <a:gd name="T24" fmla="*/ 5656581 w 52"/>
                <a:gd name="T25" fmla="*/ 24533907 h 107"/>
                <a:gd name="T26" fmla="*/ 4309776 w 52"/>
                <a:gd name="T27" fmla="*/ 27386600 h 107"/>
                <a:gd name="T28" fmla="*/ 3771054 w 52"/>
                <a:gd name="T29" fmla="*/ 28527464 h 107"/>
                <a:gd name="T30" fmla="*/ 2962971 w 52"/>
                <a:gd name="T31" fmla="*/ 29668862 h 107"/>
                <a:gd name="T32" fmla="*/ 1885527 w 52"/>
                <a:gd name="T33" fmla="*/ 30239293 h 107"/>
                <a:gd name="T34" fmla="*/ 0 w 52"/>
                <a:gd name="T35" fmla="*/ 30524509 h 107"/>
                <a:gd name="T36" fmla="*/ 0 w 52"/>
                <a:gd name="T37" fmla="*/ 30524509 h 107"/>
                <a:gd name="T38" fmla="*/ 5925942 w 52"/>
                <a:gd name="T39" fmla="*/ 14834431 h 107"/>
                <a:gd name="T40" fmla="*/ 8619552 w 52"/>
                <a:gd name="T41" fmla="*/ 7132000 h 107"/>
                <a:gd name="T42" fmla="*/ 10505079 w 52"/>
                <a:gd name="T43" fmla="*/ 3423125 h 107"/>
                <a:gd name="T44" fmla="*/ 12390606 w 52"/>
                <a:gd name="T45" fmla="*/ 0 h 107"/>
                <a:gd name="T46" fmla="*/ 12390606 w 52"/>
                <a:gd name="T47" fmla="*/ 0 h 107"/>
                <a:gd name="T48" fmla="*/ 13198689 w 52"/>
                <a:gd name="T49" fmla="*/ 0 h 107"/>
                <a:gd name="T50" fmla="*/ 13468050 w 52"/>
                <a:gd name="T51" fmla="*/ 285216 h 107"/>
                <a:gd name="T52" fmla="*/ 13737411 w 52"/>
                <a:gd name="T53" fmla="*/ 285216 h 107"/>
                <a:gd name="T54" fmla="*/ 14006772 w 52"/>
                <a:gd name="T55" fmla="*/ 570432 h 107"/>
                <a:gd name="T56" fmla="*/ 14006772 w 52"/>
                <a:gd name="T57" fmla="*/ 570432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107">
                  <a:moveTo>
                    <a:pt x="52" y="2"/>
                  </a:moveTo>
                  <a:lnTo>
                    <a:pt x="52" y="2"/>
                  </a:lnTo>
                  <a:lnTo>
                    <a:pt x="52" y="12"/>
                  </a:lnTo>
                  <a:lnTo>
                    <a:pt x="49" y="22"/>
                  </a:lnTo>
                  <a:lnTo>
                    <a:pt x="45" y="31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31" y="59"/>
                  </a:lnTo>
                  <a:lnTo>
                    <a:pt x="29" y="69"/>
                  </a:lnTo>
                  <a:lnTo>
                    <a:pt x="28" y="78"/>
                  </a:lnTo>
                  <a:lnTo>
                    <a:pt x="24" y="82"/>
                  </a:lnTo>
                  <a:lnTo>
                    <a:pt x="21" y="86"/>
                  </a:lnTo>
                  <a:lnTo>
                    <a:pt x="16" y="96"/>
                  </a:lnTo>
                  <a:lnTo>
                    <a:pt x="14" y="100"/>
                  </a:lnTo>
                  <a:lnTo>
                    <a:pt x="11" y="104"/>
                  </a:lnTo>
                  <a:lnTo>
                    <a:pt x="7" y="106"/>
                  </a:lnTo>
                  <a:lnTo>
                    <a:pt x="0" y="107"/>
                  </a:lnTo>
                  <a:lnTo>
                    <a:pt x="22" y="52"/>
                  </a:lnTo>
                  <a:lnTo>
                    <a:pt x="32" y="25"/>
                  </a:lnTo>
                  <a:lnTo>
                    <a:pt x="39" y="12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7" name="Freeform 78"/>
            <p:cNvSpPr>
              <a:spLocks/>
            </p:cNvSpPr>
            <p:nvPr/>
          </p:nvSpPr>
          <p:spPr bwMode="auto">
            <a:xfrm>
              <a:off x="4851401" y="471488"/>
              <a:ext cx="14288" cy="19050"/>
            </a:xfrm>
            <a:custGeom>
              <a:avLst/>
              <a:gdLst>
                <a:gd name="T0" fmla="*/ 7851806 w 26"/>
                <a:gd name="T1" fmla="*/ 0 h 34"/>
                <a:gd name="T2" fmla="*/ 7851806 w 26"/>
                <a:gd name="T3" fmla="*/ 0 h 34"/>
                <a:gd name="T4" fmla="*/ 6945617 w 26"/>
                <a:gd name="T5" fmla="*/ 3767418 h 34"/>
                <a:gd name="T6" fmla="*/ 6341674 w 26"/>
                <a:gd name="T7" fmla="*/ 5336801 h 34"/>
                <a:gd name="T8" fmla="*/ 5436034 w 26"/>
                <a:gd name="T9" fmla="*/ 6906185 h 34"/>
                <a:gd name="T10" fmla="*/ 4228149 w 26"/>
                <a:gd name="T11" fmla="*/ 8476129 h 34"/>
                <a:gd name="T12" fmla="*/ 3019714 w 26"/>
                <a:gd name="T13" fmla="*/ 9417984 h 34"/>
                <a:gd name="T14" fmla="*/ 1811828 w 26"/>
                <a:gd name="T15" fmla="*/ 10359838 h 34"/>
                <a:gd name="T16" fmla="*/ 0 w 26"/>
                <a:gd name="T17" fmla="*/ 10673603 h 34"/>
                <a:gd name="T18" fmla="*/ 0 w 26"/>
                <a:gd name="T19" fmla="*/ 10673603 h 34"/>
                <a:gd name="T20" fmla="*/ 0 w 26"/>
                <a:gd name="T21" fmla="*/ 9417984 h 34"/>
                <a:gd name="T22" fmla="*/ 0 w 26"/>
                <a:gd name="T23" fmla="*/ 7848040 h 34"/>
                <a:gd name="T24" fmla="*/ 906189 w 26"/>
                <a:gd name="T25" fmla="*/ 5650566 h 34"/>
                <a:gd name="T26" fmla="*/ 1811828 w 26"/>
                <a:gd name="T27" fmla="*/ 3767418 h 34"/>
                <a:gd name="T28" fmla="*/ 2718017 w 26"/>
                <a:gd name="T29" fmla="*/ 1883709 h 34"/>
                <a:gd name="T30" fmla="*/ 4228149 w 26"/>
                <a:gd name="T31" fmla="*/ 628090 h 34"/>
                <a:gd name="T32" fmla="*/ 6039977 w 26"/>
                <a:gd name="T33" fmla="*/ 0 h 34"/>
                <a:gd name="T34" fmla="*/ 6945617 w 26"/>
                <a:gd name="T35" fmla="*/ 0 h 34"/>
                <a:gd name="T36" fmla="*/ 7851806 w 26"/>
                <a:gd name="T37" fmla="*/ 0 h 34"/>
                <a:gd name="T38" fmla="*/ 7851806 w 2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lnTo>
                    <a:pt x="26" y="0"/>
                  </a:lnTo>
                  <a:lnTo>
                    <a:pt x="23" y="12"/>
                  </a:lnTo>
                  <a:lnTo>
                    <a:pt x="21" y="17"/>
                  </a:lnTo>
                  <a:lnTo>
                    <a:pt x="18" y="22"/>
                  </a:lnTo>
                  <a:lnTo>
                    <a:pt x="14" y="27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3" y="18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4" y="2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8" name="Freeform 79"/>
            <p:cNvSpPr>
              <a:spLocks/>
            </p:cNvSpPr>
            <p:nvPr/>
          </p:nvSpPr>
          <p:spPr bwMode="auto">
            <a:xfrm>
              <a:off x="4865688" y="482600"/>
              <a:ext cx="12700" cy="15875"/>
            </a:xfrm>
            <a:custGeom>
              <a:avLst/>
              <a:gdLst>
                <a:gd name="T0" fmla="*/ 6451600 w 25"/>
                <a:gd name="T1" fmla="*/ 786581 h 31"/>
                <a:gd name="T2" fmla="*/ 6451600 w 25"/>
                <a:gd name="T3" fmla="*/ 786581 h 31"/>
                <a:gd name="T4" fmla="*/ 5935472 w 25"/>
                <a:gd name="T5" fmla="*/ 3671222 h 31"/>
                <a:gd name="T6" fmla="*/ 5161280 w 25"/>
                <a:gd name="T7" fmla="*/ 4982702 h 31"/>
                <a:gd name="T8" fmla="*/ 4645152 w 25"/>
                <a:gd name="T9" fmla="*/ 6031476 h 31"/>
                <a:gd name="T10" fmla="*/ 3870960 w 25"/>
                <a:gd name="T11" fmla="*/ 7080762 h 31"/>
                <a:gd name="T12" fmla="*/ 2838704 w 25"/>
                <a:gd name="T13" fmla="*/ 7605149 h 31"/>
                <a:gd name="T14" fmla="*/ 1290320 w 25"/>
                <a:gd name="T15" fmla="*/ 8129536 h 31"/>
                <a:gd name="T16" fmla="*/ 0 w 25"/>
                <a:gd name="T17" fmla="*/ 8129536 h 31"/>
                <a:gd name="T18" fmla="*/ 0 w 25"/>
                <a:gd name="T19" fmla="*/ 8129536 h 31"/>
                <a:gd name="T20" fmla="*/ 0 w 25"/>
                <a:gd name="T21" fmla="*/ 6818569 h 31"/>
                <a:gd name="T22" fmla="*/ 0 w 25"/>
                <a:gd name="T23" fmla="*/ 5507089 h 31"/>
                <a:gd name="T24" fmla="*/ 516128 w 25"/>
                <a:gd name="T25" fmla="*/ 3671222 h 31"/>
                <a:gd name="T26" fmla="*/ 1290320 w 25"/>
                <a:gd name="T27" fmla="*/ 2360254 h 31"/>
                <a:gd name="T28" fmla="*/ 2580640 w 25"/>
                <a:gd name="T29" fmla="*/ 1048774 h 31"/>
                <a:gd name="T30" fmla="*/ 3612896 w 25"/>
                <a:gd name="T31" fmla="*/ 262194 h 31"/>
                <a:gd name="T32" fmla="*/ 4129024 w 25"/>
                <a:gd name="T33" fmla="*/ 0 h 31"/>
                <a:gd name="T34" fmla="*/ 4903216 w 25"/>
                <a:gd name="T35" fmla="*/ 262194 h 31"/>
                <a:gd name="T36" fmla="*/ 5677408 w 25"/>
                <a:gd name="T37" fmla="*/ 262194 h 31"/>
                <a:gd name="T38" fmla="*/ 6451600 w 25"/>
                <a:gd name="T39" fmla="*/ 786581 h 31"/>
                <a:gd name="T40" fmla="*/ 6451600 w 25"/>
                <a:gd name="T41" fmla="*/ 786581 h 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" h="31">
                  <a:moveTo>
                    <a:pt x="25" y="3"/>
                  </a:moveTo>
                  <a:lnTo>
                    <a:pt x="25" y="3"/>
                  </a:lnTo>
                  <a:lnTo>
                    <a:pt x="23" y="14"/>
                  </a:lnTo>
                  <a:lnTo>
                    <a:pt x="20" y="19"/>
                  </a:lnTo>
                  <a:lnTo>
                    <a:pt x="18" y="23"/>
                  </a:lnTo>
                  <a:lnTo>
                    <a:pt x="15" y="27"/>
                  </a:lnTo>
                  <a:lnTo>
                    <a:pt x="11" y="29"/>
                  </a:lnTo>
                  <a:lnTo>
                    <a:pt x="5" y="31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2" y="14"/>
                  </a:lnTo>
                  <a:lnTo>
                    <a:pt x="5" y="9"/>
                  </a:lnTo>
                  <a:lnTo>
                    <a:pt x="10" y="4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99" name="Freeform 80"/>
            <p:cNvSpPr>
              <a:spLocks/>
            </p:cNvSpPr>
            <p:nvPr/>
          </p:nvSpPr>
          <p:spPr bwMode="auto">
            <a:xfrm>
              <a:off x="4876801" y="487363"/>
              <a:ext cx="14288" cy="17463"/>
            </a:xfrm>
            <a:custGeom>
              <a:avLst/>
              <a:gdLst>
                <a:gd name="T0" fmla="*/ 5225979 w 25"/>
                <a:gd name="T1" fmla="*/ 248972 h 35"/>
                <a:gd name="T2" fmla="*/ 5225979 w 25"/>
                <a:gd name="T3" fmla="*/ 248972 h 35"/>
                <a:gd name="T4" fmla="*/ 6206136 w 25"/>
                <a:gd name="T5" fmla="*/ 0 h 35"/>
                <a:gd name="T6" fmla="*/ 6859383 w 25"/>
                <a:gd name="T7" fmla="*/ 248972 h 35"/>
                <a:gd name="T8" fmla="*/ 7512630 w 25"/>
                <a:gd name="T9" fmla="*/ 497945 h 35"/>
                <a:gd name="T10" fmla="*/ 8165878 w 25"/>
                <a:gd name="T11" fmla="*/ 746917 h 35"/>
                <a:gd name="T12" fmla="*/ 8165878 w 25"/>
                <a:gd name="T13" fmla="*/ 746917 h 35"/>
                <a:gd name="T14" fmla="*/ 7185721 w 25"/>
                <a:gd name="T15" fmla="*/ 3485116 h 35"/>
                <a:gd name="T16" fmla="*/ 6206136 w 25"/>
                <a:gd name="T17" fmla="*/ 5725868 h 35"/>
                <a:gd name="T18" fmla="*/ 5225979 w 25"/>
                <a:gd name="T19" fmla="*/ 7219204 h 35"/>
                <a:gd name="T20" fmla="*/ 3919484 w 25"/>
                <a:gd name="T21" fmla="*/ 7966122 h 35"/>
                <a:gd name="T22" fmla="*/ 2286652 w 25"/>
                <a:gd name="T23" fmla="*/ 8464067 h 35"/>
                <a:gd name="T24" fmla="*/ 653247 w 25"/>
                <a:gd name="T25" fmla="*/ 8713039 h 35"/>
                <a:gd name="T26" fmla="*/ 653247 w 25"/>
                <a:gd name="T27" fmla="*/ 8713039 h 35"/>
                <a:gd name="T28" fmla="*/ 0 w 25"/>
                <a:gd name="T29" fmla="*/ 7468177 h 35"/>
                <a:gd name="T30" fmla="*/ 326909 w 25"/>
                <a:gd name="T31" fmla="*/ 6223813 h 35"/>
                <a:gd name="T32" fmla="*/ 980157 w 25"/>
                <a:gd name="T33" fmla="*/ 5227923 h 35"/>
                <a:gd name="T34" fmla="*/ 1633404 w 25"/>
                <a:gd name="T35" fmla="*/ 4232033 h 35"/>
                <a:gd name="T36" fmla="*/ 3593146 w 25"/>
                <a:gd name="T37" fmla="*/ 2240253 h 35"/>
                <a:gd name="T38" fmla="*/ 4246394 w 25"/>
                <a:gd name="T39" fmla="*/ 1244862 h 35"/>
                <a:gd name="T40" fmla="*/ 5225979 w 25"/>
                <a:gd name="T41" fmla="*/ 248972 h 35"/>
                <a:gd name="T42" fmla="*/ 5225979 w 25"/>
                <a:gd name="T43" fmla="*/ 248972 h 3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5" h="35">
                  <a:moveTo>
                    <a:pt x="16" y="1"/>
                  </a:moveTo>
                  <a:lnTo>
                    <a:pt x="16" y="1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2" y="14"/>
                  </a:lnTo>
                  <a:lnTo>
                    <a:pt x="19" y="23"/>
                  </a:lnTo>
                  <a:lnTo>
                    <a:pt x="16" y="29"/>
                  </a:lnTo>
                  <a:lnTo>
                    <a:pt x="12" y="32"/>
                  </a:lnTo>
                  <a:lnTo>
                    <a:pt x="7" y="34"/>
                  </a:lnTo>
                  <a:lnTo>
                    <a:pt x="2" y="35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0" name="Freeform 81"/>
            <p:cNvSpPr>
              <a:spLocks/>
            </p:cNvSpPr>
            <p:nvPr/>
          </p:nvSpPr>
          <p:spPr bwMode="auto">
            <a:xfrm>
              <a:off x="4891088" y="492125"/>
              <a:ext cx="14288" cy="22225"/>
            </a:xfrm>
            <a:custGeom>
              <a:avLst/>
              <a:gdLst>
                <a:gd name="T0" fmla="*/ 7290962 w 28"/>
                <a:gd name="T1" fmla="*/ 881411 h 41"/>
                <a:gd name="T2" fmla="*/ 7290962 w 28"/>
                <a:gd name="T3" fmla="*/ 881411 h 41"/>
                <a:gd name="T4" fmla="*/ 5989223 w 28"/>
                <a:gd name="T5" fmla="*/ 3819990 h 41"/>
                <a:gd name="T6" fmla="*/ 4166483 w 28"/>
                <a:gd name="T7" fmla="*/ 6758568 h 41"/>
                <a:gd name="T8" fmla="*/ 2603988 w 28"/>
                <a:gd name="T9" fmla="*/ 9696605 h 41"/>
                <a:gd name="T10" fmla="*/ 1041493 w 28"/>
                <a:gd name="T11" fmla="*/ 12047576 h 41"/>
                <a:gd name="T12" fmla="*/ 1041493 w 28"/>
                <a:gd name="T13" fmla="*/ 12047576 h 41"/>
                <a:gd name="T14" fmla="*/ 260246 w 28"/>
                <a:gd name="T15" fmla="*/ 11459969 h 41"/>
                <a:gd name="T16" fmla="*/ 0 w 28"/>
                <a:gd name="T17" fmla="*/ 10872362 h 41"/>
                <a:gd name="T18" fmla="*/ 0 w 28"/>
                <a:gd name="T19" fmla="*/ 8521390 h 41"/>
                <a:gd name="T20" fmla="*/ 521002 w 28"/>
                <a:gd name="T21" fmla="*/ 6464765 h 41"/>
                <a:gd name="T22" fmla="*/ 1562495 w 28"/>
                <a:gd name="T23" fmla="*/ 4113793 h 41"/>
                <a:gd name="T24" fmla="*/ 2603988 w 28"/>
                <a:gd name="T25" fmla="*/ 2057168 h 41"/>
                <a:gd name="T26" fmla="*/ 3905727 w 28"/>
                <a:gd name="T27" fmla="*/ 587607 h 41"/>
                <a:gd name="T28" fmla="*/ 4947220 w 28"/>
                <a:gd name="T29" fmla="*/ 0 h 41"/>
                <a:gd name="T30" fmla="*/ 5728467 w 28"/>
                <a:gd name="T31" fmla="*/ 0 h 41"/>
                <a:gd name="T32" fmla="*/ 6509715 w 28"/>
                <a:gd name="T33" fmla="*/ 0 h 41"/>
                <a:gd name="T34" fmla="*/ 7290962 w 28"/>
                <a:gd name="T35" fmla="*/ 881411 h 41"/>
                <a:gd name="T36" fmla="*/ 7290962 w 28"/>
                <a:gd name="T37" fmla="*/ 881411 h 4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" h="41">
                  <a:moveTo>
                    <a:pt x="28" y="3"/>
                  </a:moveTo>
                  <a:lnTo>
                    <a:pt x="28" y="3"/>
                  </a:lnTo>
                  <a:lnTo>
                    <a:pt x="23" y="13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4" y="41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6" y="14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1" name="Freeform 82"/>
            <p:cNvSpPr>
              <a:spLocks/>
            </p:cNvSpPr>
            <p:nvPr/>
          </p:nvSpPr>
          <p:spPr bwMode="auto">
            <a:xfrm>
              <a:off x="4924426" y="500063"/>
              <a:ext cx="15875" cy="34925"/>
            </a:xfrm>
            <a:custGeom>
              <a:avLst/>
              <a:gdLst>
                <a:gd name="T0" fmla="*/ 4760383 w 30"/>
                <a:gd name="T1" fmla="*/ 9800696 h 66"/>
                <a:gd name="T2" fmla="*/ 4760383 w 30"/>
                <a:gd name="T3" fmla="*/ 9800696 h 66"/>
                <a:gd name="T4" fmla="*/ 3920067 w 30"/>
                <a:gd name="T5" fmla="*/ 10080625 h 66"/>
                <a:gd name="T6" fmla="*/ 3360208 w 30"/>
                <a:gd name="T7" fmla="*/ 10640483 h 66"/>
                <a:gd name="T8" fmla="*/ 2800350 w 30"/>
                <a:gd name="T9" fmla="*/ 12040658 h 66"/>
                <a:gd name="T10" fmla="*/ 2520421 w 30"/>
                <a:gd name="T11" fmla="*/ 12601046 h 66"/>
                <a:gd name="T12" fmla="*/ 2239963 w 30"/>
                <a:gd name="T13" fmla="*/ 13160904 h 66"/>
                <a:gd name="T14" fmla="*/ 1680104 w 30"/>
                <a:gd name="T15" fmla="*/ 13720762 h 66"/>
                <a:gd name="T16" fmla="*/ 840317 w 30"/>
                <a:gd name="T17" fmla="*/ 13720762 h 66"/>
                <a:gd name="T18" fmla="*/ 840317 w 30"/>
                <a:gd name="T19" fmla="*/ 13720762 h 66"/>
                <a:gd name="T20" fmla="*/ 0 w 30"/>
                <a:gd name="T21" fmla="*/ 12320588 h 66"/>
                <a:gd name="T22" fmla="*/ 559858 w 30"/>
                <a:gd name="T23" fmla="*/ 10920942 h 66"/>
                <a:gd name="T24" fmla="*/ 840317 w 30"/>
                <a:gd name="T25" fmla="*/ 8960379 h 66"/>
                <a:gd name="T26" fmla="*/ 1120246 w 30"/>
                <a:gd name="T27" fmla="*/ 7280275 h 66"/>
                <a:gd name="T28" fmla="*/ 2520421 w 30"/>
                <a:gd name="T29" fmla="*/ 3640137 h 66"/>
                <a:gd name="T30" fmla="*/ 3360208 w 30"/>
                <a:gd name="T31" fmla="*/ 0 h 66"/>
                <a:gd name="T32" fmla="*/ 3360208 w 30"/>
                <a:gd name="T33" fmla="*/ 0 h 66"/>
                <a:gd name="T34" fmla="*/ 4199996 w 30"/>
                <a:gd name="T35" fmla="*/ 0 h 66"/>
                <a:gd name="T36" fmla="*/ 5320242 w 30"/>
                <a:gd name="T37" fmla="*/ 279929 h 66"/>
                <a:gd name="T38" fmla="*/ 5600171 w 30"/>
                <a:gd name="T39" fmla="*/ 1120246 h 66"/>
                <a:gd name="T40" fmla="*/ 6160558 w 30"/>
                <a:gd name="T41" fmla="*/ 1400175 h 66"/>
                <a:gd name="T42" fmla="*/ 6160558 w 30"/>
                <a:gd name="T43" fmla="*/ 1400175 h 66"/>
                <a:gd name="T44" fmla="*/ 5880629 w 30"/>
                <a:gd name="T45" fmla="*/ 2800350 h 66"/>
                <a:gd name="T46" fmla="*/ 5320242 w 30"/>
                <a:gd name="T47" fmla="*/ 3920067 h 66"/>
                <a:gd name="T48" fmla="*/ 5040313 w 30"/>
                <a:gd name="T49" fmla="*/ 5600171 h 66"/>
                <a:gd name="T50" fmla="*/ 5320242 w 30"/>
                <a:gd name="T51" fmla="*/ 7560204 h 66"/>
                <a:gd name="T52" fmla="*/ 5320242 w 30"/>
                <a:gd name="T53" fmla="*/ 7560204 h 66"/>
                <a:gd name="T54" fmla="*/ 5880629 w 30"/>
                <a:gd name="T55" fmla="*/ 7000346 h 66"/>
                <a:gd name="T56" fmla="*/ 6160558 w 30"/>
                <a:gd name="T57" fmla="*/ 6160558 h 66"/>
                <a:gd name="T58" fmla="*/ 6720417 w 30"/>
                <a:gd name="T59" fmla="*/ 5600171 h 66"/>
                <a:gd name="T60" fmla="*/ 7280275 w 30"/>
                <a:gd name="T61" fmla="*/ 5320242 h 66"/>
                <a:gd name="T62" fmla="*/ 7840662 w 30"/>
                <a:gd name="T63" fmla="*/ 5320242 h 66"/>
                <a:gd name="T64" fmla="*/ 7840662 w 30"/>
                <a:gd name="T65" fmla="*/ 5320242 h 66"/>
                <a:gd name="T66" fmla="*/ 8120592 w 30"/>
                <a:gd name="T67" fmla="*/ 6720417 h 66"/>
                <a:gd name="T68" fmla="*/ 8400521 w 30"/>
                <a:gd name="T69" fmla="*/ 8400521 h 66"/>
                <a:gd name="T70" fmla="*/ 8120592 w 30"/>
                <a:gd name="T71" fmla="*/ 10640483 h 66"/>
                <a:gd name="T72" fmla="*/ 7840662 w 30"/>
                <a:gd name="T73" fmla="*/ 12601046 h 66"/>
                <a:gd name="T74" fmla="*/ 7280275 w 30"/>
                <a:gd name="T75" fmla="*/ 14561079 h 66"/>
                <a:gd name="T76" fmla="*/ 6160558 w 30"/>
                <a:gd name="T77" fmla="*/ 16241183 h 66"/>
                <a:gd name="T78" fmla="*/ 4760383 w 30"/>
                <a:gd name="T79" fmla="*/ 17360900 h 66"/>
                <a:gd name="T80" fmla="*/ 3640137 w 30"/>
                <a:gd name="T81" fmla="*/ 18201217 h 66"/>
                <a:gd name="T82" fmla="*/ 2800350 w 30"/>
                <a:gd name="T83" fmla="*/ 18481146 h 66"/>
                <a:gd name="T84" fmla="*/ 2800350 w 30"/>
                <a:gd name="T85" fmla="*/ 18481146 h 66"/>
                <a:gd name="T86" fmla="*/ 2520421 w 30"/>
                <a:gd name="T87" fmla="*/ 17080971 h 66"/>
                <a:gd name="T88" fmla="*/ 2520421 w 30"/>
                <a:gd name="T89" fmla="*/ 15960725 h 66"/>
                <a:gd name="T90" fmla="*/ 2520421 w 30"/>
                <a:gd name="T91" fmla="*/ 15120937 h 66"/>
                <a:gd name="T92" fmla="*/ 3080279 w 30"/>
                <a:gd name="T93" fmla="*/ 14280621 h 66"/>
                <a:gd name="T94" fmla="*/ 3920067 w 30"/>
                <a:gd name="T95" fmla="*/ 12040658 h 66"/>
                <a:gd name="T96" fmla="*/ 4199996 w 30"/>
                <a:gd name="T97" fmla="*/ 10920942 h 66"/>
                <a:gd name="T98" fmla="*/ 4760383 w 30"/>
                <a:gd name="T99" fmla="*/ 9800696 h 66"/>
                <a:gd name="T100" fmla="*/ 4760383 w 30"/>
                <a:gd name="T101" fmla="*/ 9800696 h 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0" h="66">
                  <a:moveTo>
                    <a:pt x="17" y="35"/>
                  </a:moveTo>
                  <a:lnTo>
                    <a:pt x="17" y="35"/>
                  </a:lnTo>
                  <a:lnTo>
                    <a:pt x="14" y="36"/>
                  </a:lnTo>
                  <a:lnTo>
                    <a:pt x="12" y="38"/>
                  </a:lnTo>
                  <a:lnTo>
                    <a:pt x="10" y="43"/>
                  </a:lnTo>
                  <a:lnTo>
                    <a:pt x="9" y="45"/>
                  </a:lnTo>
                  <a:lnTo>
                    <a:pt x="8" y="47"/>
                  </a:lnTo>
                  <a:lnTo>
                    <a:pt x="6" y="49"/>
                  </a:lnTo>
                  <a:lnTo>
                    <a:pt x="3" y="49"/>
                  </a:lnTo>
                  <a:lnTo>
                    <a:pt x="0" y="44"/>
                  </a:lnTo>
                  <a:lnTo>
                    <a:pt x="2" y="39"/>
                  </a:lnTo>
                  <a:lnTo>
                    <a:pt x="3" y="32"/>
                  </a:lnTo>
                  <a:lnTo>
                    <a:pt x="4" y="26"/>
                  </a:lnTo>
                  <a:lnTo>
                    <a:pt x="9" y="1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1" y="10"/>
                  </a:lnTo>
                  <a:lnTo>
                    <a:pt x="19" y="14"/>
                  </a:lnTo>
                  <a:lnTo>
                    <a:pt x="18" y="20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6" y="19"/>
                  </a:lnTo>
                  <a:lnTo>
                    <a:pt x="28" y="19"/>
                  </a:lnTo>
                  <a:lnTo>
                    <a:pt x="29" y="24"/>
                  </a:lnTo>
                  <a:lnTo>
                    <a:pt x="30" y="30"/>
                  </a:lnTo>
                  <a:lnTo>
                    <a:pt x="29" y="38"/>
                  </a:lnTo>
                  <a:lnTo>
                    <a:pt x="28" y="45"/>
                  </a:lnTo>
                  <a:lnTo>
                    <a:pt x="26" y="52"/>
                  </a:lnTo>
                  <a:lnTo>
                    <a:pt x="22" y="58"/>
                  </a:lnTo>
                  <a:lnTo>
                    <a:pt x="17" y="62"/>
                  </a:lnTo>
                  <a:lnTo>
                    <a:pt x="13" y="65"/>
                  </a:lnTo>
                  <a:lnTo>
                    <a:pt x="10" y="66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9" y="54"/>
                  </a:lnTo>
                  <a:lnTo>
                    <a:pt x="11" y="51"/>
                  </a:lnTo>
                  <a:lnTo>
                    <a:pt x="14" y="43"/>
                  </a:lnTo>
                  <a:lnTo>
                    <a:pt x="15" y="39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2" name="Freeform 83"/>
            <p:cNvSpPr>
              <a:spLocks/>
            </p:cNvSpPr>
            <p:nvPr/>
          </p:nvSpPr>
          <p:spPr bwMode="auto">
            <a:xfrm>
              <a:off x="4941888" y="515938"/>
              <a:ext cx="11113" cy="19050"/>
            </a:xfrm>
            <a:custGeom>
              <a:avLst/>
              <a:gdLst>
                <a:gd name="T0" fmla="*/ 4322401 w 20"/>
                <a:gd name="T1" fmla="*/ 0 h 35"/>
                <a:gd name="T2" fmla="*/ 4322401 w 20"/>
                <a:gd name="T3" fmla="*/ 0 h 35"/>
                <a:gd name="T4" fmla="*/ 4939729 w 20"/>
                <a:gd name="T5" fmla="*/ 0 h 35"/>
                <a:gd name="T6" fmla="*/ 5248670 w 20"/>
                <a:gd name="T7" fmla="*/ 592727 h 35"/>
                <a:gd name="T8" fmla="*/ 5557611 w 20"/>
                <a:gd name="T9" fmla="*/ 888819 h 35"/>
                <a:gd name="T10" fmla="*/ 6174938 w 20"/>
                <a:gd name="T11" fmla="*/ 888819 h 35"/>
                <a:gd name="T12" fmla="*/ 6174938 w 20"/>
                <a:gd name="T13" fmla="*/ 888819 h 35"/>
                <a:gd name="T14" fmla="*/ 5865997 w 20"/>
                <a:gd name="T15" fmla="*/ 3258639 h 35"/>
                <a:gd name="T16" fmla="*/ 5557611 w 20"/>
                <a:gd name="T17" fmla="*/ 5925094 h 35"/>
                <a:gd name="T18" fmla="*/ 4939729 w 20"/>
                <a:gd name="T19" fmla="*/ 7998823 h 35"/>
                <a:gd name="T20" fmla="*/ 3396133 w 20"/>
                <a:gd name="T21" fmla="*/ 10368643 h 35"/>
                <a:gd name="T22" fmla="*/ 3396133 w 20"/>
                <a:gd name="T23" fmla="*/ 10368643 h 35"/>
                <a:gd name="T24" fmla="*/ 0 w 20"/>
                <a:gd name="T25" fmla="*/ 10368643 h 35"/>
                <a:gd name="T26" fmla="*/ 0 w 20"/>
                <a:gd name="T27" fmla="*/ 10368643 h 35"/>
                <a:gd name="T28" fmla="*/ 617327 w 20"/>
                <a:gd name="T29" fmla="*/ 7702187 h 35"/>
                <a:gd name="T30" fmla="*/ 1852537 w 20"/>
                <a:gd name="T31" fmla="*/ 5332367 h 35"/>
                <a:gd name="T32" fmla="*/ 4322401 w 20"/>
                <a:gd name="T33" fmla="*/ 0 h 35"/>
                <a:gd name="T34" fmla="*/ 4322401 w 20"/>
                <a:gd name="T35" fmla="*/ 0 h 3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0" h="35">
                  <a:moveTo>
                    <a:pt x="14" y="0"/>
                  </a:moveTo>
                  <a:lnTo>
                    <a:pt x="14" y="0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19" y="11"/>
                  </a:lnTo>
                  <a:lnTo>
                    <a:pt x="18" y="20"/>
                  </a:lnTo>
                  <a:lnTo>
                    <a:pt x="16" y="27"/>
                  </a:lnTo>
                  <a:lnTo>
                    <a:pt x="11" y="35"/>
                  </a:lnTo>
                  <a:lnTo>
                    <a:pt x="0" y="35"/>
                  </a:lnTo>
                  <a:lnTo>
                    <a:pt x="2" y="26"/>
                  </a:lnTo>
                  <a:lnTo>
                    <a:pt x="6" y="1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3" name="Freeform 84"/>
            <p:cNvSpPr>
              <a:spLocks/>
            </p:cNvSpPr>
            <p:nvPr/>
          </p:nvSpPr>
          <p:spPr bwMode="auto">
            <a:xfrm>
              <a:off x="4300538" y="546100"/>
              <a:ext cx="211138" cy="60325"/>
            </a:xfrm>
            <a:custGeom>
              <a:avLst/>
              <a:gdLst>
                <a:gd name="T0" fmla="*/ 111727456 w 399"/>
                <a:gd name="T1" fmla="*/ 5040313 h 114"/>
                <a:gd name="T2" fmla="*/ 111447526 w 399"/>
                <a:gd name="T3" fmla="*/ 6160558 h 114"/>
                <a:gd name="T4" fmla="*/ 111727456 w 399"/>
                <a:gd name="T5" fmla="*/ 6440488 h 114"/>
                <a:gd name="T6" fmla="*/ 109487488 w 399"/>
                <a:gd name="T7" fmla="*/ 9240838 h 114"/>
                <a:gd name="T8" fmla="*/ 106687132 w 399"/>
                <a:gd name="T9" fmla="*/ 11760729 h 114"/>
                <a:gd name="T10" fmla="*/ 99406840 w 399"/>
                <a:gd name="T11" fmla="*/ 15960725 h 114"/>
                <a:gd name="T12" fmla="*/ 93526196 w 399"/>
                <a:gd name="T13" fmla="*/ 19041004 h 114"/>
                <a:gd name="T14" fmla="*/ 80365261 w 399"/>
                <a:gd name="T15" fmla="*/ 24361775 h 114"/>
                <a:gd name="T16" fmla="*/ 66084606 w 399"/>
                <a:gd name="T17" fmla="*/ 28561771 h 114"/>
                <a:gd name="T18" fmla="*/ 51243563 w 399"/>
                <a:gd name="T19" fmla="*/ 30801733 h 114"/>
                <a:gd name="T20" fmla="*/ 43402882 w 399"/>
                <a:gd name="T21" fmla="*/ 31921979 h 114"/>
                <a:gd name="T22" fmla="*/ 36122590 w 399"/>
                <a:gd name="T23" fmla="*/ 31921979 h 114"/>
                <a:gd name="T24" fmla="*/ 22401266 w 399"/>
                <a:gd name="T25" fmla="*/ 29682017 h 114"/>
                <a:gd name="T26" fmla="*/ 15680833 w 399"/>
                <a:gd name="T27" fmla="*/ 28281842 h 114"/>
                <a:gd name="T28" fmla="*/ 7560751 w 399"/>
                <a:gd name="T29" fmla="*/ 26601737 h 114"/>
                <a:gd name="T30" fmla="*/ 1680108 w 399"/>
                <a:gd name="T31" fmla="*/ 24361775 h 114"/>
                <a:gd name="T32" fmla="*/ 0 w 399"/>
                <a:gd name="T33" fmla="*/ 23521458 h 114"/>
                <a:gd name="T34" fmla="*/ 23801444 w 399"/>
                <a:gd name="T35" fmla="*/ 26041879 h 114"/>
                <a:gd name="T36" fmla="*/ 39482806 w 399"/>
                <a:gd name="T37" fmla="*/ 27441525 h 114"/>
                <a:gd name="T38" fmla="*/ 54323849 w 399"/>
                <a:gd name="T39" fmla="*/ 26601737 h 114"/>
                <a:gd name="T40" fmla="*/ 61604142 w 399"/>
                <a:gd name="T41" fmla="*/ 26041879 h 114"/>
                <a:gd name="T42" fmla="*/ 69444823 w 399"/>
                <a:gd name="T43" fmla="*/ 24361775 h 114"/>
                <a:gd name="T44" fmla="*/ 71404861 w 399"/>
                <a:gd name="T45" fmla="*/ 23521458 h 114"/>
                <a:gd name="T46" fmla="*/ 75324937 w 399"/>
                <a:gd name="T47" fmla="*/ 21001567 h 114"/>
                <a:gd name="T48" fmla="*/ 77284975 w 399"/>
                <a:gd name="T49" fmla="*/ 19881321 h 114"/>
                <a:gd name="T50" fmla="*/ 81765439 w 399"/>
                <a:gd name="T51" fmla="*/ 19041004 h 114"/>
                <a:gd name="T52" fmla="*/ 86525834 w 399"/>
                <a:gd name="T53" fmla="*/ 18201217 h 114"/>
                <a:gd name="T54" fmla="*/ 89045732 w 399"/>
                <a:gd name="T55" fmla="*/ 17080971 h 114"/>
                <a:gd name="T56" fmla="*/ 96326553 w 399"/>
                <a:gd name="T57" fmla="*/ 13440833 h 114"/>
                <a:gd name="T58" fmla="*/ 105846813 w 399"/>
                <a:gd name="T59" fmla="*/ 8120592 h 114"/>
                <a:gd name="T60" fmla="*/ 104447164 w 399"/>
                <a:gd name="T61" fmla="*/ 6440488 h 114"/>
                <a:gd name="T62" fmla="*/ 101926737 w 399"/>
                <a:gd name="T63" fmla="*/ 4199996 h 114"/>
                <a:gd name="T64" fmla="*/ 96326553 w 399"/>
                <a:gd name="T65" fmla="*/ 1960033 h 114"/>
                <a:gd name="T66" fmla="*/ 92405948 w 399"/>
                <a:gd name="T67" fmla="*/ 559858 h 114"/>
                <a:gd name="T68" fmla="*/ 93246267 w 399"/>
                <a:gd name="T69" fmla="*/ 0 h 114"/>
                <a:gd name="T70" fmla="*/ 95766164 w 399"/>
                <a:gd name="T71" fmla="*/ 0 h 114"/>
                <a:gd name="T72" fmla="*/ 100526559 w 399"/>
                <a:gd name="T73" fmla="*/ 559858 h 114"/>
                <a:gd name="T74" fmla="*/ 107526921 w 399"/>
                <a:gd name="T75" fmla="*/ 3360208 h 114"/>
                <a:gd name="T76" fmla="*/ 111727456 w 399"/>
                <a:gd name="T77" fmla="*/ 5040313 h 11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99" h="114">
                  <a:moveTo>
                    <a:pt x="399" y="18"/>
                  </a:moveTo>
                  <a:lnTo>
                    <a:pt x="399" y="18"/>
                  </a:lnTo>
                  <a:lnTo>
                    <a:pt x="398" y="22"/>
                  </a:lnTo>
                  <a:lnTo>
                    <a:pt x="399" y="23"/>
                  </a:lnTo>
                  <a:lnTo>
                    <a:pt x="396" y="28"/>
                  </a:lnTo>
                  <a:lnTo>
                    <a:pt x="391" y="33"/>
                  </a:lnTo>
                  <a:lnTo>
                    <a:pt x="387" y="38"/>
                  </a:lnTo>
                  <a:lnTo>
                    <a:pt x="381" y="42"/>
                  </a:lnTo>
                  <a:lnTo>
                    <a:pt x="368" y="49"/>
                  </a:lnTo>
                  <a:lnTo>
                    <a:pt x="355" y="57"/>
                  </a:lnTo>
                  <a:lnTo>
                    <a:pt x="334" y="68"/>
                  </a:lnTo>
                  <a:lnTo>
                    <a:pt x="310" y="78"/>
                  </a:lnTo>
                  <a:lnTo>
                    <a:pt x="287" y="87"/>
                  </a:lnTo>
                  <a:lnTo>
                    <a:pt x="262" y="94"/>
                  </a:lnTo>
                  <a:lnTo>
                    <a:pt x="236" y="102"/>
                  </a:lnTo>
                  <a:lnTo>
                    <a:pt x="209" y="107"/>
                  </a:lnTo>
                  <a:lnTo>
                    <a:pt x="183" y="110"/>
                  </a:lnTo>
                  <a:lnTo>
                    <a:pt x="155" y="114"/>
                  </a:lnTo>
                  <a:lnTo>
                    <a:pt x="142" y="114"/>
                  </a:lnTo>
                  <a:lnTo>
                    <a:pt x="129" y="114"/>
                  </a:lnTo>
                  <a:lnTo>
                    <a:pt x="105" y="110"/>
                  </a:lnTo>
                  <a:lnTo>
                    <a:pt x="80" y="106"/>
                  </a:lnTo>
                  <a:lnTo>
                    <a:pt x="56" y="101"/>
                  </a:lnTo>
                  <a:lnTo>
                    <a:pt x="41" y="99"/>
                  </a:lnTo>
                  <a:lnTo>
                    <a:pt x="27" y="95"/>
                  </a:lnTo>
                  <a:lnTo>
                    <a:pt x="12" y="90"/>
                  </a:lnTo>
                  <a:lnTo>
                    <a:pt x="6" y="87"/>
                  </a:lnTo>
                  <a:lnTo>
                    <a:pt x="0" y="84"/>
                  </a:lnTo>
                  <a:lnTo>
                    <a:pt x="57" y="91"/>
                  </a:lnTo>
                  <a:lnTo>
                    <a:pt x="85" y="93"/>
                  </a:lnTo>
                  <a:lnTo>
                    <a:pt x="113" y="95"/>
                  </a:lnTo>
                  <a:lnTo>
                    <a:pt x="141" y="98"/>
                  </a:lnTo>
                  <a:lnTo>
                    <a:pt x="168" y="98"/>
                  </a:lnTo>
                  <a:lnTo>
                    <a:pt x="194" y="95"/>
                  </a:lnTo>
                  <a:lnTo>
                    <a:pt x="220" y="93"/>
                  </a:lnTo>
                  <a:lnTo>
                    <a:pt x="234" y="91"/>
                  </a:lnTo>
                  <a:lnTo>
                    <a:pt x="248" y="87"/>
                  </a:lnTo>
                  <a:lnTo>
                    <a:pt x="255" y="84"/>
                  </a:lnTo>
                  <a:lnTo>
                    <a:pt x="262" y="79"/>
                  </a:lnTo>
                  <a:lnTo>
                    <a:pt x="269" y="75"/>
                  </a:lnTo>
                  <a:lnTo>
                    <a:pt x="276" y="71"/>
                  </a:lnTo>
                  <a:lnTo>
                    <a:pt x="284" y="69"/>
                  </a:lnTo>
                  <a:lnTo>
                    <a:pt x="292" y="68"/>
                  </a:lnTo>
                  <a:lnTo>
                    <a:pt x="300" y="66"/>
                  </a:lnTo>
                  <a:lnTo>
                    <a:pt x="309" y="65"/>
                  </a:lnTo>
                  <a:lnTo>
                    <a:pt x="318" y="61"/>
                  </a:lnTo>
                  <a:lnTo>
                    <a:pt x="326" y="58"/>
                  </a:lnTo>
                  <a:lnTo>
                    <a:pt x="344" y="48"/>
                  </a:lnTo>
                  <a:lnTo>
                    <a:pt x="360" y="38"/>
                  </a:lnTo>
                  <a:lnTo>
                    <a:pt x="378" y="29"/>
                  </a:lnTo>
                  <a:lnTo>
                    <a:pt x="373" y="23"/>
                  </a:lnTo>
                  <a:lnTo>
                    <a:pt x="369" y="18"/>
                  </a:lnTo>
                  <a:lnTo>
                    <a:pt x="364" y="15"/>
                  </a:lnTo>
                  <a:lnTo>
                    <a:pt x="358" y="12"/>
                  </a:lnTo>
                  <a:lnTo>
                    <a:pt x="344" y="7"/>
                  </a:lnTo>
                  <a:lnTo>
                    <a:pt x="330" y="2"/>
                  </a:lnTo>
                  <a:lnTo>
                    <a:pt x="332" y="1"/>
                  </a:lnTo>
                  <a:lnTo>
                    <a:pt x="333" y="0"/>
                  </a:lnTo>
                  <a:lnTo>
                    <a:pt x="342" y="0"/>
                  </a:lnTo>
                  <a:lnTo>
                    <a:pt x="351" y="0"/>
                  </a:lnTo>
                  <a:lnTo>
                    <a:pt x="359" y="2"/>
                  </a:lnTo>
                  <a:lnTo>
                    <a:pt x="368" y="5"/>
                  </a:lnTo>
                  <a:lnTo>
                    <a:pt x="384" y="12"/>
                  </a:lnTo>
                  <a:lnTo>
                    <a:pt x="399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4" name="Freeform 85"/>
            <p:cNvSpPr>
              <a:spLocks/>
            </p:cNvSpPr>
            <p:nvPr/>
          </p:nvSpPr>
          <p:spPr bwMode="auto">
            <a:xfrm>
              <a:off x="4260851" y="577850"/>
              <a:ext cx="28575" cy="12700"/>
            </a:xfrm>
            <a:custGeom>
              <a:avLst/>
              <a:gdLst>
                <a:gd name="T0" fmla="*/ 15120937 w 54"/>
                <a:gd name="T1" fmla="*/ 3658704 h 23"/>
                <a:gd name="T2" fmla="*/ 15120937 w 54"/>
                <a:gd name="T3" fmla="*/ 3658704 h 23"/>
                <a:gd name="T4" fmla="*/ 14561079 w 54"/>
                <a:gd name="T5" fmla="*/ 4878457 h 23"/>
                <a:gd name="T6" fmla="*/ 14000692 w 54"/>
                <a:gd name="T7" fmla="*/ 6097657 h 23"/>
                <a:gd name="T8" fmla="*/ 13440833 w 54"/>
                <a:gd name="T9" fmla="*/ 6707809 h 23"/>
                <a:gd name="T10" fmla="*/ 12601046 w 54"/>
                <a:gd name="T11" fmla="*/ 7012609 h 23"/>
                <a:gd name="T12" fmla="*/ 11480800 w 54"/>
                <a:gd name="T13" fmla="*/ 7012609 h 23"/>
                <a:gd name="T14" fmla="*/ 10640483 w 54"/>
                <a:gd name="T15" fmla="*/ 7012609 h 23"/>
                <a:gd name="T16" fmla="*/ 8680450 w 54"/>
                <a:gd name="T17" fmla="*/ 5792857 h 23"/>
                <a:gd name="T18" fmla="*/ 4199996 w 54"/>
                <a:gd name="T19" fmla="*/ 3049104 h 23"/>
                <a:gd name="T20" fmla="*/ 1960033 w 54"/>
                <a:gd name="T21" fmla="*/ 2134152 h 23"/>
                <a:gd name="T22" fmla="*/ 840317 w 54"/>
                <a:gd name="T23" fmla="*/ 1524552 h 23"/>
                <a:gd name="T24" fmla="*/ 0 w 54"/>
                <a:gd name="T25" fmla="*/ 1524552 h 23"/>
                <a:gd name="T26" fmla="*/ 0 w 54"/>
                <a:gd name="T27" fmla="*/ 1524552 h 23"/>
                <a:gd name="T28" fmla="*/ 559858 w 54"/>
                <a:gd name="T29" fmla="*/ 914952 h 23"/>
                <a:gd name="T30" fmla="*/ 1400175 w 54"/>
                <a:gd name="T31" fmla="*/ 609600 h 23"/>
                <a:gd name="T32" fmla="*/ 3080279 w 54"/>
                <a:gd name="T33" fmla="*/ 0 h 23"/>
                <a:gd name="T34" fmla="*/ 5320242 w 54"/>
                <a:gd name="T35" fmla="*/ 0 h 23"/>
                <a:gd name="T36" fmla="*/ 7280275 w 54"/>
                <a:gd name="T37" fmla="*/ 304800 h 23"/>
                <a:gd name="T38" fmla="*/ 9520767 w 54"/>
                <a:gd name="T39" fmla="*/ 1219752 h 23"/>
                <a:gd name="T40" fmla="*/ 11480800 w 54"/>
                <a:gd name="T41" fmla="*/ 2134152 h 23"/>
                <a:gd name="T42" fmla="*/ 15120937 w 54"/>
                <a:gd name="T43" fmla="*/ 3658704 h 23"/>
                <a:gd name="T44" fmla="*/ 15120937 w 54"/>
                <a:gd name="T45" fmla="*/ 3658704 h 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" h="23">
                  <a:moveTo>
                    <a:pt x="54" y="12"/>
                  </a:move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2"/>
                  </a:lnTo>
                  <a:lnTo>
                    <a:pt x="45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1" y="19"/>
                  </a:lnTo>
                  <a:lnTo>
                    <a:pt x="15" y="10"/>
                  </a:lnTo>
                  <a:lnTo>
                    <a:pt x="7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4" y="4"/>
                  </a:lnTo>
                  <a:lnTo>
                    <a:pt x="41" y="7"/>
                  </a:lnTo>
                  <a:lnTo>
                    <a:pt x="5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5" name="Freeform 86"/>
            <p:cNvSpPr>
              <a:spLocks/>
            </p:cNvSpPr>
            <p:nvPr/>
          </p:nvSpPr>
          <p:spPr bwMode="auto">
            <a:xfrm>
              <a:off x="4789488" y="650875"/>
              <a:ext cx="7938" cy="7938"/>
            </a:xfrm>
            <a:custGeom>
              <a:avLst/>
              <a:gdLst>
                <a:gd name="T0" fmla="*/ 4500846 w 14"/>
                <a:gd name="T1" fmla="*/ 642978 h 14"/>
                <a:gd name="T2" fmla="*/ 4500846 w 14"/>
                <a:gd name="T3" fmla="*/ 642978 h 14"/>
                <a:gd name="T4" fmla="*/ 4500846 w 14"/>
                <a:gd name="T5" fmla="*/ 2893401 h 14"/>
                <a:gd name="T6" fmla="*/ 4500846 w 14"/>
                <a:gd name="T7" fmla="*/ 3857868 h 14"/>
                <a:gd name="T8" fmla="*/ 3857868 w 14"/>
                <a:gd name="T9" fmla="*/ 4500846 h 14"/>
                <a:gd name="T10" fmla="*/ 3857868 w 14"/>
                <a:gd name="T11" fmla="*/ 4500846 h 14"/>
                <a:gd name="T12" fmla="*/ 1928934 w 14"/>
                <a:gd name="T13" fmla="*/ 4500846 h 14"/>
                <a:gd name="T14" fmla="*/ 642978 w 14"/>
                <a:gd name="T15" fmla="*/ 3857868 h 14"/>
                <a:gd name="T16" fmla="*/ 0 w 14"/>
                <a:gd name="T17" fmla="*/ 2893401 h 14"/>
                <a:gd name="T18" fmla="*/ 0 w 14"/>
                <a:gd name="T19" fmla="*/ 1928934 h 14"/>
                <a:gd name="T20" fmla="*/ 321489 w 14"/>
                <a:gd name="T21" fmla="*/ 642978 h 14"/>
                <a:gd name="T22" fmla="*/ 1285956 w 14"/>
                <a:gd name="T23" fmla="*/ 0 h 14"/>
                <a:gd name="T24" fmla="*/ 2571912 w 14"/>
                <a:gd name="T25" fmla="*/ 0 h 14"/>
                <a:gd name="T26" fmla="*/ 4500846 w 14"/>
                <a:gd name="T27" fmla="*/ 642978 h 14"/>
                <a:gd name="T28" fmla="*/ 4500846 w 14"/>
                <a:gd name="T29" fmla="*/ 642978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lnTo>
                    <a:pt x="14" y="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2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6" name="Freeform 87"/>
            <p:cNvSpPr>
              <a:spLocks/>
            </p:cNvSpPr>
            <p:nvPr/>
          </p:nvSpPr>
          <p:spPr bwMode="auto">
            <a:xfrm>
              <a:off x="4772026" y="660400"/>
              <a:ext cx="11113" cy="7938"/>
            </a:xfrm>
            <a:custGeom>
              <a:avLst/>
              <a:gdLst>
                <a:gd name="T0" fmla="*/ 5880894 w 21"/>
                <a:gd name="T1" fmla="*/ 1230886 h 16"/>
                <a:gd name="T2" fmla="*/ 5880894 w 21"/>
                <a:gd name="T3" fmla="*/ 1230886 h 16"/>
                <a:gd name="T4" fmla="*/ 5600952 w 21"/>
                <a:gd name="T5" fmla="*/ 2461276 h 16"/>
                <a:gd name="T6" fmla="*/ 4760598 w 21"/>
                <a:gd name="T7" fmla="*/ 3446084 h 16"/>
                <a:gd name="T8" fmla="*/ 3920772 w 21"/>
                <a:gd name="T9" fmla="*/ 3692162 h 16"/>
                <a:gd name="T10" fmla="*/ 3080418 w 21"/>
                <a:gd name="T11" fmla="*/ 3938240 h 16"/>
                <a:gd name="T12" fmla="*/ 2240592 w 21"/>
                <a:gd name="T13" fmla="*/ 3938240 h 16"/>
                <a:gd name="T14" fmla="*/ 1400238 w 21"/>
                <a:gd name="T15" fmla="*/ 3938240 h 16"/>
                <a:gd name="T16" fmla="*/ 1400238 w 21"/>
                <a:gd name="T17" fmla="*/ 3938240 h 16"/>
                <a:gd name="T18" fmla="*/ 840354 w 21"/>
                <a:gd name="T19" fmla="*/ 3446084 h 16"/>
                <a:gd name="T20" fmla="*/ 559884 w 21"/>
                <a:gd name="T21" fmla="*/ 2707354 h 16"/>
                <a:gd name="T22" fmla="*/ 0 w 21"/>
                <a:gd name="T23" fmla="*/ 1723042 h 16"/>
                <a:gd name="T24" fmla="*/ 0 w 21"/>
                <a:gd name="T25" fmla="*/ 738234 h 16"/>
                <a:gd name="T26" fmla="*/ 0 w 21"/>
                <a:gd name="T27" fmla="*/ 738234 h 16"/>
                <a:gd name="T28" fmla="*/ 840354 w 21"/>
                <a:gd name="T29" fmla="*/ 246078 h 16"/>
                <a:gd name="T30" fmla="*/ 1680180 w 21"/>
                <a:gd name="T31" fmla="*/ 0 h 16"/>
                <a:gd name="T32" fmla="*/ 3080418 w 21"/>
                <a:gd name="T33" fmla="*/ 0 h 16"/>
                <a:gd name="T34" fmla="*/ 5040539 w 21"/>
                <a:gd name="T35" fmla="*/ 246078 h 16"/>
                <a:gd name="T36" fmla="*/ 5600952 w 21"/>
                <a:gd name="T37" fmla="*/ 738234 h 16"/>
                <a:gd name="T38" fmla="*/ 5880894 w 21"/>
                <a:gd name="T39" fmla="*/ 1230886 h 16"/>
                <a:gd name="T40" fmla="*/ 5880894 w 21"/>
                <a:gd name="T41" fmla="*/ 1230886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" h="16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7" y="14"/>
                  </a:lnTo>
                  <a:lnTo>
                    <a:pt x="14" y="15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20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7" name="Freeform 88"/>
            <p:cNvSpPr>
              <a:spLocks/>
            </p:cNvSpPr>
            <p:nvPr/>
          </p:nvSpPr>
          <p:spPr bwMode="auto">
            <a:xfrm>
              <a:off x="4786313" y="665163"/>
              <a:ext cx="11113" cy="9525"/>
            </a:xfrm>
            <a:custGeom>
              <a:avLst/>
              <a:gdLst>
                <a:gd name="T0" fmla="*/ 5880894 w 21"/>
                <a:gd name="T1" fmla="*/ 1569384 h 17"/>
                <a:gd name="T2" fmla="*/ 5880894 w 21"/>
                <a:gd name="T3" fmla="*/ 1569384 h 17"/>
                <a:gd name="T4" fmla="*/ 5600952 w 21"/>
                <a:gd name="T5" fmla="*/ 3139328 h 17"/>
                <a:gd name="T6" fmla="*/ 5321010 w 21"/>
                <a:gd name="T7" fmla="*/ 4708712 h 17"/>
                <a:gd name="T8" fmla="*/ 5321010 w 21"/>
                <a:gd name="T9" fmla="*/ 4708712 h 17"/>
                <a:gd name="T10" fmla="*/ 3920772 w 21"/>
                <a:gd name="T11" fmla="*/ 5336801 h 17"/>
                <a:gd name="T12" fmla="*/ 1960122 w 21"/>
                <a:gd name="T13" fmla="*/ 5336801 h 17"/>
                <a:gd name="T14" fmla="*/ 1960122 w 21"/>
                <a:gd name="T15" fmla="*/ 5336801 h 17"/>
                <a:gd name="T16" fmla="*/ 1400238 w 21"/>
                <a:gd name="T17" fmla="*/ 4081182 h 17"/>
                <a:gd name="T18" fmla="*/ 0 w 21"/>
                <a:gd name="T19" fmla="*/ 3139328 h 17"/>
                <a:gd name="T20" fmla="*/ 0 w 21"/>
                <a:gd name="T21" fmla="*/ 3139328 h 17"/>
                <a:gd name="T22" fmla="*/ 279942 w 21"/>
                <a:gd name="T23" fmla="*/ 1569384 h 17"/>
                <a:gd name="T24" fmla="*/ 1120296 w 21"/>
                <a:gd name="T25" fmla="*/ 628090 h 17"/>
                <a:gd name="T26" fmla="*/ 1680180 w 21"/>
                <a:gd name="T27" fmla="*/ 313765 h 17"/>
                <a:gd name="T28" fmla="*/ 2520534 w 21"/>
                <a:gd name="T29" fmla="*/ 0 h 17"/>
                <a:gd name="T30" fmla="*/ 3360360 w 21"/>
                <a:gd name="T31" fmla="*/ 0 h 17"/>
                <a:gd name="T32" fmla="*/ 4200714 w 21"/>
                <a:gd name="T33" fmla="*/ 313765 h 17"/>
                <a:gd name="T34" fmla="*/ 5321010 w 21"/>
                <a:gd name="T35" fmla="*/ 941854 h 17"/>
                <a:gd name="T36" fmla="*/ 5880894 w 21"/>
                <a:gd name="T37" fmla="*/ 1569384 h 17"/>
                <a:gd name="T38" fmla="*/ 5880894 w 21"/>
                <a:gd name="T39" fmla="*/ 1569384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1" h="17">
                  <a:moveTo>
                    <a:pt x="21" y="5"/>
                  </a:moveTo>
                  <a:lnTo>
                    <a:pt x="21" y="5"/>
                  </a:lnTo>
                  <a:lnTo>
                    <a:pt x="20" y="10"/>
                  </a:lnTo>
                  <a:lnTo>
                    <a:pt x="19" y="15"/>
                  </a:lnTo>
                  <a:lnTo>
                    <a:pt x="14" y="17"/>
                  </a:lnTo>
                  <a:lnTo>
                    <a:pt x="7" y="17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1" y="5"/>
                  </a:lnTo>
                  <a:lnTo>
                    <a:pt x="4" y="2"/>
                  </a:lnTo>
                  <a:lnTo>
                    <a:pt x="6" y="1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9" y="3"/>
                  </a:lnTo>
                  <a:lnTo>
                    <a:pt x="2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8" name="Freeform 89"/>
            <p:cNvSpPr>
              <a:spLocks noEditPoints="1"/>
            </p:cNvSpPr>
            <p:nvPr/>
          </p:nvSpPr>
          <p:spPr bwMode="auto">
            <a:xfrm>
              <a:off x="4087813" y="0"/>
              <a:ext cx="938213" cy="690563"/>
            </a:xfrm>
            <a:custGeom>
              <a:avLst/>
              <a:gdLst>
                <a:gd name="T0" fmla="*/ 72126912 w 1771"/>
                <a:gd name="T1" fmla="*/ 44734312 h 1306"/>
                <a:gd name="T2" fmla="*/ 163899613 w 1771"/>
                <a:gd name="T3" fmla="*/ 104286646 h 1306"/>
                <a:gd name="T4" fmla="*/ 263811616 w 1771"/>
                <a:gd name="T5" fmla="*/ 45293213 h 1306"/>
                <a:gd name="T6" fmla="*/ 319660983 w 1771"/>
                <a:gd name="T7" fmla="*/ 26840481 h 1306"/>
                <a:gd name="T8" fmla="*/ 397401280 w 1771"/>
                <a:gd name="T9" fmla="*/ 36905992 h 1306"/>
                <a:gd name="T10" fmla="*/ 454653994 w 1771"/>
                <a:gd name="T11" fmla="*/ 84435868 h 1306"/>
                <a:gd name="T12" fmla="*/ 465879704 w 1771"/>
                <a:gd name="T13" fmla="*/ 205498012 h 1306"/>
                <a:gd name="T14" fmla="*/ 456056810 w 1771"/>
                <a:gd name="T15" fmla="*/ 297762200 h 1306"/>
                <a:gd name="T16" fmla="*/ 340990363 w 1771"/>
                <a:gd name="T17" fmla="*/ 241844575 h 1306"/>
                <a:gd name="T18" fmla="*/ 248936887 w 1771"/>
                <a:gd name="T19" fmla="*/ 195153315 h 1306"/>
                <a:gd name="T20" fmla="*/ 246972520 w 1771"/>
                <a:gd name="T21" fmla="*/ 206336629 h 1306"/>
                <a:gd name="T22" fmla="*/ 332570815 w 1771"/>
                <a:gd name="T23" fmla="*/ 286858601 h 1306"/>
                <a:gd name="T24" fmla="*/ 372984433 w 1771"/>
                <a:gd name="T25" fmla="*/ 318731838 h 1306"/>
                <a:gd name="T26" fmla="*/ 376071371 w 1771"/>
                <a:gd name="T27" fmla="*/ 363186434 h 1306"/>
                <a:gd name="T28" fmla="*/ 334535182 w 1771"/>
                <a:gd name="T29" fmla="*/ 344174273 h 1306"/>
                <a:gd name="T30" fmla="*/ 299454174 w 1771"/>
                <a:gd name="T31" fmla="*/ 308666327 h 1306"/>
                <a:gd name="T32" fmla="*/ 97385556 w 1771"/>
                <a:gd name="T33" fmla="*/ 123019092 h 1306"/>
                <a:gd name="T34" fmla="*/ 30310478 w 1771"/>
                <a:gd name="T35" fmla="*/ 62907328 h 1306"/>
                <a:gd name="T36" fmla="*/ 3648488 w 1771"/>
                <a:gd name="T37" fmla="*/ 1398046 h 1306"/>
                <a:gd name="T38" fmla="*/ 281773282 w 1771"/>
                <a:gd name="T39" fmla="*/ 203820251 h 1306"/>
                <a:gd name="T40" fmla="*/ 445953671 w 1771"/>
                <a:gd name="T41" fmla="*/ 288256119 h 1306"/>
                <a:gd name="T42" fmla="*/ 440340815 w 1771"/>
                <a:gd name="T43" fmla="*/ 197389978 h 1306"/>
                <a:gd name="T44" fmla="*/ 459425053 w 1771"/>
                <a:gd name="T45" fmla="*/ 151257620 h 1306"/>
                <a:gd name="T46" fmla="*/ 462511991 w 1771"/>
                <a:gd name="T47" fmla="*/ 111556064 h 1306"/>
                <a:gd name="T48" fmla="*/ 451566526 w 1771"/>
                <a:gd name="T49" fmla="*/ 90866670 h 1306"/>
                <a:gd name="T50" fmla="*/ 395436384 w 1771"/>
                <a:gd name="T51" fmla="*/ 79403112 h 1306"/>
                <a:gd name="T52" fmla="*/ 350813257 w 1771"/>
                <a:gd name="T53" fmla="*/ 55917625 h 1306"/>
                <a:gd name="T54" fmla="*/ 303102662 w 1771"/>
                <a:gd name="T55" fmla="*/ 35787661 h 1306"/>
                <a:gd name="T56" fmla="*/ 276159897 w 1771"/>
                <a:gd name="T57" fmla="*/ 45014027 h 1306"/>
                <a:gd name="T58" fmla="*/ 232097791 w 1771"/>
                <a:gd name="T59" fmla="*/ 80521444 h 1306"/>
                <a:gd name="T60" fmla="*/ 254549742 w 1771"/>
                <a:gd name="T61" fmla="*/ 117147721 h 1306"/>
                <a:gd name="T62" fmla="*/ 208523269 w 1771"/>
                <a:gd name="T63" fmla="*/ 91985001 h 1306"/>
                <a:gd name="T64" fmla="*/ 164741938 w 1771"/>
                <a:gd name="T65" fmla="*/ 114072442 h 1306"/>
                <a:gd name="T66" fmla="*/ 176248424 w 1771"/>
                <a:gd name="T67" fmla="*/ 132245458 h 1306"/>
                <a:gd name="T68" fmla="*/ 189439032 w 1771"/>
                <a:gd name="T69" fmla="*/ 140074307 h 1306"/>
                <a:gd name="T70" fmla="*/ 36204109 w 1771"/>
                <a:gd name="T71" fmla="*/ 49207637 h 1306"/>
                <a:gd name="T72" fmla="*/ 35081538 w 1771"/>
                <a:gd name="T73" fmla="*/ 35228231 h 1306"/>
                <a:gd name="T74" fmla="*/ 47991370 w 1771"/>
                <a:gd name="T75" fmla="*/ 34948516 h 1306"/>
                <a:gd name="T76" fmla="*/ 78301318 w 1771"/>
                <a:gd name="T77" fmla="*/ 65423706 h 1306"/>
                <a:gd name="T78" fmla="*/ 185509768 w 1771"/>
                <a:gd name="T79" fmla="*/ 163838980 h 1306"/>
                <a:gd name="T80" fmla="*/ 288227934 w 1771"/>
                <a:gd name="T81" fmla="*/ 258060644 h 1306"/>
                <a:gd name="T82" fmla="*/ 315731719 w 1771"/>
                <a:gd name="T83" fmla="*/ 283223892 h 1306"/>
                <a:gd name="T84" fmla="*/ 324993063 w 1771"/>
                <a:gd name="T85" fmla="*/ 284901125 h 1306"/>
                <a:gd name="T86" fmla="*/ 183545401 w 1771"/>
                <a:gd name="T87" fmla="*/ 153773998 h 1306"/>
                <a:gd name="T88" fmla="*/ 55849367 w 1771"/>
                <a:gd name="T89" fmla="*/ 62907328 h 1306"/>
                <a:gd name="T90" fmla="*/ 177370995 w 1771"/>
                <a:gd name="T91" fmla="*/ 173904491 h 1306"/>
                <a:gd name="T92" fmla="*/ 321064329 w 1771"/>
                <a:gd name="T93" fmla="*/ 306709379 h 1306"/>
                <a:gd name="T94" fmla="*/ 106366654 w 1771"/>
                <a:gd name="T95" fmla="*/ 96738041 h 1306"/>
                <a:gd name="T96" fmla="*/ 254549742 w 1771"/>
                <a:gd name="T97" fmla="*/ 251070940 h 1306"/>
                <a:gd name="T98" fmla="*/ 43220310 w 1771"/>
                <a:gd name="T99" fmla="*/ 62628142 h 1306"/>
                <a:gd name="T100" fmla="*/ 97105310 w 1771"/>
                <a:gd name="T101" fmla="*/ 114072442 h 1306"/>
                <a:gd name="T102" fmla="*/ 303102662 w 1771"/>
                <a:gd name="T103" fmla="*/ 304193001 h 1306"/>
                <a:gd name="T104" fmla="*/ 315170699 w 1771"/>
                <a:gd name="T105" fmla="*/ 320129355 h 1306"/>
                <a:gd name="T106" fmla="*/ 336500079 w 1771"/>
                <a:gd name="T107" fmla="*/ 291890828 h 1306"/>
                <a:gd name="T108" fmla="*/ 327518980 w 1771"/>
                <a:gd name="T109" fmla="*/ 329355721 h 1306"/>
                <a:gd name="T110" fmla="*/ 341832159 w 1771"/>
                <a:gd name="T111" fmla="*/ 302236054 h 1306"/>
                <a:gd name="T112" fmla="*/ 336500079 w 1771"/>
                <a:gd name="T113" fmla="*/ 332711244 h 1306"/>
                <a:gd name="T114" fmla="*/ 356706887 w 1771"/>
                <a:gd name="T115" fmla="*/ 327398774 h 1306"/>
                <a:gd name="T116" fmla="*/ 340709588 w 1771"/>
                <a:gd name="T117" fmla="*/ 348088697 h 1306"/>
                <a:gd name="T118" fmla="*/ 367371577 w 1771"/>
                <a:gd name="T119" fmla="*/ 338582616 h 1306"/>
                <a:gd name="T120" fmla="*/ 372423412 w 1771"/>
                <a:gd name="T121" fmla="*/ 359831440 h 13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1" h="1306">
                  <a:moveTo>
                    <a:pt x="32" y="1"/>
                  </a:moveTo>
                  <a:lnTo>
                    <a:pt x="32" y="1"/>
                  </a:lnTo>
                  <a:lnTo>
                    <a:pt x="42" y="12"/>
                  </a:lnTo>
                  <a:lnTo>
                    <a:pt x="52" y="22"/>
                  </a:lnTo>
                  <a:lnTo>
                    <a:pt x="58" y="28"/>
                  </a:lnTo>
                  <a:lnTo>
                    <a:pt x="63" y="32"/>
                  </a:lnTo>
                  <a:lnTo>
                    <a:pt x="71" y="36"/>
                  </a:lnTo>
                  <a:lnTo>
                    <a:pt x="78" y="39"/>
                  </a:lnTo>
                  <a:lnTo>
                    <a:pt x="85" y="48"/>
                  </a:lnTo>
                  <a:lnTo>
                    <a:pt x="92" y="57"/>
                  </a:lnTo>
                  <a:lnTo>
                    <a:pt x="100" y="65"/>
                  </a:lnTo>
                  <a:lnTo>
                    <a:pt x="109" y="73"/>
                  </a:lnTo>
                  <a:lnTo>
                    <a:pt x="119" y="80"/>
                  </a:lnTo>
                  <a:lnTo>
                    <a:pt x="130" y="87"/>
                  </a:lnTo>
                  <a:lnTo>
                    <a:pt x="152" y="101"/>
                  </a:lnTo>
                  <a:lnTo>
                    <a:pt x="176" y="112"/>
                  </a:lnTo>
                  <a:lnTo>
                    <a:pt x="199" y="123"/>
                  </a:lnTo>
                  <a:lnTo>
                    <a:pt x="245" y="141"/>
                  </a:lnTo>
                  <a:lnTo>
                    <a:pt x="247" y="143"/>
                  </a:lnTo>
                  <a:lnTo>
                    <a:pt x="247" y="147"/>
                  </a:lnTo>
                  <a:lnTo>
                    <a:pt x="247" y="154"/>
                  </a:lnTo>
                  <a:lnTo>
                    <a:pt x="257" y="160"/>
                  </a:lnTo>
                  <a:lnTo>
                    <a:pt x="265" y="166"/>
                  </a:lnTo>
                  <a:lnTo>
                    <a:pt x="272" y="173"/>
                  </a:lnTo>
                  <a:lnTo>
                    <a:pt x="279" y="181"/>
                  </a:lnTo>
                  <a:lnTo>
                    <a:pt x="285" y="188"/>
                  </a:lnTo>
                  <a:lnTo>
                    <a:pt x="292" y="196"/>
                  </a:lnTo>
                  <a:lnTo>
                    <a:pt x="300" y="201"/>
                  </a:lnTo>
                  <a:lnTo>
                    <a:pt x="311" y="207"/>
                  </a:lnTo>
                  <a:lnTo>
                    <a:pt x="309" y="208"/>
                  </a:lnTo>
                  <a:lnTo>
                    <a:pt x="309" y="209"/>
                  </a:lnTo>
                  <a:lnTo>
                    <a:pt x="310" y="211"/>
                  </a:lnTo>
                  <a:lnTo>
                    <a:pt x="312" y="213"/>
                  </a:lnTo>
                  <a:lnTo>
                    <a:pt x="312" y="214"/>
                  </a:lnTo>
                  <a:lnTo>
                    <a:pt x="312" y="216"/>
                  </a:lnTo>
                  <a:lnTo>
                    <a:pt x="344" y="243"/>
                  </a:lnTo>
                  <a:lnTo>
                    <a:pt x="375" y="271"/>
                  </a:lnTo>
                  <a:lnTo>
                    <a:pt x="437" y="328"/>
                  </a:lnTo>
                  <a:lnTo>
                    <a:pt x="497" y="384"/>
                  </a:lnTo>
                  <a:lnTo>
                    <a:pt x="528" y="413"/>
                  </a:lnTo>
                  <a:lnTo>
                    <a:pt x="558" y="440"/>
                  </a:lnTo>
                  <a:lnTo>
                    <a:pt x="565" y="418"/>
                  </a:lnTo>
                  <a:lnTo>
                    <a:pt x="574" y="395"/>
                  </a:lnTo>
                  <a:lnTo>
                    <a:pt x="584" y="373"/>
                  </a:lnTo>
                  <a:lnTo>
                    <a:pt x="594" y="350"/>
                  </a:lnTo>
                  <a:lnTo>
                    <a:pt x="616" y="306"/>
                  </a:lnTo>
                  <a:lnTo>
                    <a:pt x="625" y="284"/>
                  </a:lnTo>
                  <a:lnTo>
                    <a:pt x="635" y="261"/>
                  </a:lnTo>
                  <a:lnTo>
                    <a:pt x="638" y="260"/>
                  </a:lnTo>
                  <a:lnTo>
                    <a:pt x="643" y="260"/>
                  </a:lnTo>
                  <a:lnTo>
                    <a:pt x="646" y="261"/>
                  </a:lnTo>
                  <a:lnTo>
                    <a:pt x="649" y="262"/>
                  </a:lnTo>
                  <a:lnTo>
                    <a:pt x="655" y="267"/>
                  </a:lnTo>
                  <a:lnTo>
                    <a:pt x="661" y="271"/>
                  </a:lnTo>
                  <a:lnTo>
                    <a:pt x="690" y="283"/>
                  </a:lnTo>
                  <a:lnTo>
                    <a:pt x="718" y="296"/>
                  </a:lnTo>
                  <a:lnTo>
                    <a:pt x="745" y="309"/>
                  </a:lnTo>
                  <a:lnTo>
                    <a:pt x="774" y="323"/>
                  </a:lnTo>
                  <a:lnTo>
                    <a:pt x="815" y="273"/>
                  </a:lnTo>
                  <a:lnTo>
                    <a:pt x="839" y="246"/>
                  </a:lnTo>
                  <a:lnTo>
                    <a:pt x="865" y="219"/>
                  </a:lnTo>
                  <a:lnTo>
                    <a:pt x="879" y="207"/>
                  </a:lnTo>
                  <a:lnTo>
                    <a:pt x="893" y="195"/>
                  </a:lnTo>
                  <a:lnTo>
                    <a:pt x="908" y="183"/>
                  </a:lnTo>
                  <a:lnTo>
                    <a:pt x="923" y="171"/>
                  </a:lnTo>
                  <a:lnTo>
                    <a:pt x="940" y="162"/>
                  </a:lnTo>
                  <a:lnTo>
                    <a:pt x="956" y="152"/>
                  </a:lnTo>
                  <a:lnTo>
                    <a:pt x="974" y="145"/>
                  </a:lnTo>
                  <a:lnTo>
                    <a:pt x="992" y="138"/>
                  </a:lnTo>
                  <a:lnTo>
                    <a:pt x="996" y="136"/>
                  </a:lnTo>
                  <a:lnTo>
                    <a:pt x="999" y="133"/>
                  </a:lnTo>
                  <a:lnTo>
                    <a:pt x="1002" y="131"/>
                  </a:lnTo>
                  <a:lnTo>
                    <a:pt x="1007" y="127"/>
                  </a:lnTo>
                  <a:lnTo>
                    <a:pt x="1023" y="121"/>
                  </a:lnTo>
                  <a:lnTo>
                    <a:pt x="1044" y="113"/>
                  </a:lnTo>
                  <a:lnTo>
                    <a:pt x="1083" y="102"/>
                  </a:lnTo>
                  <a:lnTo>
                    <a:pt x="1089" y="101"/>
                  </a:lnTo>
                  <a:lnTo>
                    <a:pt x="1094" y="101"/>
                  </a:lnTo>
                  <a:lnTo>
                    <a:pt x="1101" y="102"/>
                  </a:lnTo>
                  <a:lnTo>
                    <a:pt x="1107" y="102"/>
                  </a:lnTo>
                  <a:lnTo>
                    <a:pt x="1113" y="101"/>
                  </a:lnTo>
                  <a:lnTo>
                    <a:pt x="1119" y="99"/>
                  </a:lnTo>
                  <a:lnTo>
                    <a:pt x="1124" y="96"/>
                  </a:lnTo>
                  <a:lnTo>
                    <a:pt x="1131" y="95"/>
                  </a:lnTo>
                  <a:lnTo>
                    <a:pt x="1136" y="95"/>
                  </a:lnTo>
                  <a:lnTo>
                    <a:pt x="1139" y="96"/>
                  </a:lnTo>
                  <a:lnTo>
                    <a:pt x="1144" y="96"/>
                  </a:lnTo>
                  <a:lnTo>
                    <a:pt x="1149" y="97"/>
                  </a:lnTo>
                  <a:lnTo>
                    <a:pt x="1161" y="97"/>
                  </a:lnTo>
                  <a:lnTo>
                    <a:pt x="1173" y="95"/>
                  </a:lnTo>
                  <a:lnTo>
                    <a:pt x="1196" y="92"/>
                  </a:lnTo>
                  <a:lnTo>
                    <a:pt x="1207" y="91"/>
                  </a:lnTo>
                  <a:lnTo>
                    <a:pt x="1218" y="90"/>
                  </a:lnTo>
                  <a:lnTo>
                    <a:pt x="1227" y="92"/>
                  </a:lnTo>
                  <a:lnTo>
                    <a:pt x="1231" y="93"/>
                  </a:lnTo>
                  <a:lnTo>
                    <a:pt x="1236" y="95"/>
                  </a:lnTo>
                  <a:lnTo>
                    <a:pt x="1259" y="95"/>
                  </a:lnTo>
                  <a:lnTo>
                    <a:pt x="1282" y="96"/>
                  </a:lnTo>
                  <a:lnTo>
                    <a:pt x="1302" y="99"/>
                  </a:lnTo>
                  <a:lnTo>
                    <a:pt x="1322" y="103"/>
                  </a:lnTo>
                  <a:lnTo>
                    <a:pt x="1360" y="111"/>
                  </a:lnTo>
                  <a:lnTo>
                    <a:pt x="1378" y="115"/>
                  </a:lnTo>
                  <a:lnTo>
                    <a:pt x="1395" y="118"/>
                  </a:lnTo>
                  <a:lnTo>
                    <a:pt x="1398" y="121"/>
                  </a:lnTo>
                  <a:lnTo>
                    <a:pt x="1402" y="123"/>
                  </a:lnTo>
                  <a:lnTo>
                    <a:pt x="1409" y="127"/>
                  </a:lnTo>
                  <a:lnTo>
                    <a:pt x="1412" y="130"/>
                  </a:lnTo>
                  <a:lnTo>
                    <a:pt x="1416" y="132"/>
                  </a:lnTo>
                  <a:lnTo>
                    <a:pt x="1418" y="136"/>
                  </a:lnTo>
                  <a:lnTo>
                    <a:pt x="1420" y="140"/>
                  </a:lnTo>
                  <a:lnTo>
                    <a:pt x="1432" y="142"/>
                  </a:lnTo>
                  <a:lnTo>
                    <a:pt x="1441" y="147"/>
                  </a:lnTo>
                  <a:lnTo>
                    <a:pt x="1451" y="152"/>
                  </a:lnTo>
                  <a:lnTo>
                    <a:pt x="1461" y="157"/>
                  </a:lnTo>
                  <a:lnTo>
                    <a:pt x="1478" y="171"/>
                  </a:lnTo>
                  <a:lnTo>
                    <a:pt x="1496" y="184"/>
                  </a:lnTo>
                  <a:lnTo>
                    <a:pt x="1504" y="188"/>
                  </a:lnTo>
                  <a:lnTo>
                    <a:pt x="1514" y="192"/>
                  </a:lnTo>
                  <a:lnTo>
                    <a:pt x="1523" y="196"/>
                  </a:lnTo>
                  <a:lnTo>
                    <a:pt x="1530" y="200"/>
                  </a:lnTo>
                  <a:lnTo>
                    <a:pt x="1540" y="208"/>
                  </a:lnTo>
                  <a:lnTo>
                    <a:pt x="1549" y="218"/>
                  </a:lnTo>
                  <a:lnTo>
                    <a:pt x="1559" y="230"/>
                  </a:lnTo>
                  <a:lnTo>
                    <a:pt x="1571" y="243"/>
                  </a:lnTo>
                  <a:lnTo>
                    <a:pt x="1583" y="254"/>
                  </a:lnTo>
                  <a:lnTo>
                    <a:pt x="1593" y="266"/>
                  </a:lnTo>
                  <a:lnTo>
                    <a:pt x="1603" y="277"/>
                  </a:lnTo>
                  <a:lnTo>
                    <a:pt x="1612" y="289"/>
                  </a:lnTo>
                  <a:lnTo>
                    <a:pt x="1620" y="302"/>
                  </a:lnTo>
                  <a:lnTo>
                    <a:pt x="1629" y="315"/>
                  </a:lnTo>
                  <a:lnTo>
                    <a:pt x="1636" y="330"/>
                  </a:lnTo>
                  <a:lnTo>
                    <a:pt x="1644" y="346"/>
                  </a:lnTo>
                  <a:lnTo>
                    <a:pt x="1655" y="373"/>
                  </a:lnTo>
                  <a:lnTo>
                    <a:pt x="1667" y="402"/>
                  </a:lnTo>
                  <a:lnTo>
                    <a:pt x="1673" y="417"/>
                  </a:lnTo>
                  <a:lnTo>
                    <a:pt x="1678" y="432"/>
                  </a:lnTo>
                  <a:lnTo>
                    <a:pt x="1681" y="448"/>
                  </a:lnTo>
                  <a:lnTo>
                    <a:pt x="1684" y="463"/>
                  </a:lnTo>
                  <a:lnTo>
                    <a:pt x="1684" y="473"/>
                  </a:lnTo>
                  <a:lnTo>
                    <a:pt x="1684" y="484"/>
                  </a:lnTo>
                  <a:lnTo>
                    <a:pt x="1685" y="495"/>
                  </a:lnTo>
                  <a:lnTo>
                    <a:pt x="1687" y="505"/>
                  </a:lnTo>
                  <a:lnTo>
                    <a:pt x="1688" y="520"/>
                  </a:lnTo>
                  <a:lnTo>
                    <a:pt x="1689" y="536"/>
                  </a:lnTo>
                  <a:lnTo>
                    <a:pt x="1690" y="552"/>
                  </a:lnTo>
                  <a:lnTo>
                    <a:pt x="1690" y="569"/>
                  </a:lnTo>
                  <a:lnTo>
                    <a:pt x="1687" y="602"/>
                  </a:lnTo>
                  <a:lnTo>
                    <a:pt x="1682" y="634"/>
                  </a:lnTo>
                  <a:lnTo>
                    <a:pt x="1676" y="667"/>
                  </a:lnTo>
                  <a:lnTo>
                    <a:pt x="1668" y="701"/>
                  </a:lnTo>
                  <a:lnTo>
                    <a:pt x="1660" y="735"/>
                  </a:lnTo>
                  <a:lnTo>
                    <a:pt x="1650" y="767"/>
                  </a:lnTo>
                  <a:lnTo>
                    <a:pt x="1676" y="783"/>
                  </a:lnTo>
                  <a:lnTo>
                    <a:pt x="1703" y="798"/>
                  </a:lnTo>
                  <a:lnTo>
                    <a:pt x="1731" y="812"/>
                  </a:lnTo>
                  <a:lnTo>
                    <a:pt x="1763" y="826"/>
                  </a:lnTo>
                  <a:lnTo>
                    <a:pt x="1766" y="833"/>
                  </a:lnTo>
                  <a:lnTo>
                    <a:pt x="1771" y="839"/>
                  </a:lnTo>
                  <a:lnTo>
                    <a:pt x="1754" y="866"/>
                  </a:lnTo>
                  <a:lnTo>
                    <a:pt x="1738" y="895"/>
                  </a:lnTo>
                  <a:lnTo>
                    <a:pt x="1722" y="925"/>
                  </a:lnTo>
                  <a:lnTo>
                    <a:pt x="1706" y="956"/>
                  </a:lnTo>
                  <a:lnTo>
                    <a:pt x="1676" y="1019"/>
                  </a:lnTo>
                  <a:lnTo>
                    <a:pt x="1660" y="1050"/>
                  </a:lnTo>
                  <a:lnTo>
                    <a:pt x="1644" y="1079"/>
                  </a:lnTo>
                  <a:lnTo>
                    <a:pt x="1638" y="1078"/>
                  </a:lnTo>
                  <a:lnTo>
                    <a:pt x="1632" y="1077"/>
                  </a:lnTo>
                  <a:lnTo>
                    <a:pt x="1630" y="1075"/>
                  </a:lnTo>
                  <a:lnTo>
                    <a:pt x="1628" y="1073"/>
                  </a:lnTo>
                  <a:lnTo>
                    <a:pt x="1627" y="1070"/>
                  </a:lnTo>
                  <a:lnTo>
                    <a:pt x="1625" y="1065"/>
                  </a:lnTo>
                  <a:lnTo>
                    <a:pt x="1606" y="1057"/>
                  </a:lnTo>
                  <a:lnTo>
                    <a:pt x="1587" y="1046"/>
                  </a:lnTo>
                  <a:lnTo>
                    <a:pt x="1549" y="1026"/>
                  </a:lnTo>
                  <a:lnTo>
                    <a:pt x="1531" y="1016"/>
                  </a:lnTo>
                  <a:lnTo>
                    <a:pt x="1512" y="1006"/>
                  </a:lnTo>
                  <a:lnTo>
                    <a:pt x="1493" y="999"/>
                  </a:lnTo>
                  <a:lnTo>
                    <a:pt x="1472" y="993"/>
                  </a:lnTo>
                  <a:lnTo>
                    <a:pt x="1462" y="985"/>
                  </a:lnTo>
                  <a:lnTo>
                    <a:pt x="1450" y="978"/>
                  </a:lnTo>
                  <a:lnTo>
                    <a:pt x="1445" y="974"/>
                  </a:lnTo>
                  <a:lnTo>
                    <a:pt x="1438" y="971"/>
                  </a:lnTo>
                  <a:lnTo>
                    <a:pt x="1431" y="970"/>
                  </a:lnTo>
                  <a:lnTo>
                    <a:pt x="1422" y="969"/>
                  </a:lnTo>
                  <a:lnTo>
                    <a:pt x="1401" y="956"/>
                  </a:lnTo>
                  <a:lnTo>
                    <a:pt x="1379" y="943"/>
                  </a:lnTo>
                  <a:lnTo>
                    <a:pt x="1334" y="921"/>
                  </a:lnTo>
                  <a:lnTo>
                    <a:pt x="1289" y="898"/>
                  </a:lnTo>
                  <a:lnTo>
                    <a:pt x="1267" y="887"/>
                  </a:lnTo>
                  <a:lnTo>
                    <a:pt x="1246" y="874"/>
                  </a:lnTo>
                  <a:lnTo>
                    <a:pt x="1236" y="873"/>
                  </a:lnTo>
                  <a:lnTo>
                    <a:pt x="1226" y="869"/>
                  </a:lnTo>
                  <a:lnTo>
                    <a:pt x="1215" y="865"/>
                  </a:lnTo>
                  <a:lnTo>
                    <a:pt x="1204" y="860"/>
                  </a:lnTo>
                  <a:lnTo>
                    <a:pt x="1183" y="847"/>
                  </a:lnTo>
                  <a:lnTo>
                    <a:pt x="1164" y="836"/>
                  </a:lnTo>
                  <a:lnTo>
                    <a:pt x="1152" y="831"/>
                  </a:lnTo>
                  <a:lnTo>
                    <a:pt x="1140" y="828"/>
                  </a:lnTo>
                  <a:lnTo>
                    <a:pt x="1129" y="823"/>
                  </a:lnTo>
                  <a:lnTo>
                    <a:pt x="1119" y="819"/>
                  </a:lnTo>
                  <a:lnTo>
                    <a:pt x="1074" y="794"/>
                  </a:lnTo>
                  <a:lnTo>
                    <a:pt x="1026" y="769"/>
                  </a:lnTo>
                  <a:lnTo>
                    <a:pt x="1009" y="760"/>
                  </a:lnTo>
                  <a:lnTo>
                    <a:pt x="992" y="753"/>
                  </a:lnTo>
                  <a:lnTo>
                    <a:pt x="976" y="745"/>
                  </a:lnTo>
                  <a:lnTo>
                    <a:pt x="969" y="741"/>
                  </a:lnTo>
                  <a:lnTo>
                    <a:pt x="962" y="737"/>
                  </a:lnTo>
                  <a:lnTo>
                    <a:pt x="940" y="723"/>
                  </a:lnTo>
                  <a:lnTo>
                    <a:pt x="928" y="715"/>
                  </a:lnTo>
                  <a:lnTo>
                    <a:pt x="918" y="709"/>
                  </a:lnTo>
                  <a:lnTo>
                    <a:pt x="907" y="705"/>
                  </a:lnTo>
                  <a:lnTo>
                    <a:pt x="897" y="701"/>
                  </a:lnTo>
                  <a:lnTo>
                    <a:pt x="887" y="698"/>
                  </a:lnTo>
                  <a:lnTo>
                    <a:pt x="877" y="695"/>
                  </a:lnTo>
                  <a:lnTo>
                    <a:pt x="874" y="693"/>
                  </a:lnTo>
                  <a:lnTo>
                    <a:pt x="872" y="690"/>
                  </a:lnTo>
                  <a:lnTo>
                    <a:pt x="870" y="686"/>
                  </a:lnTo>
                  <a:lnTo>
                    <a:pt x="867" y="684"/>
                  </a:lnTo>
                  <a:lnTo>
                    <a:pt x="857" y="679"/>
                  </a:lnTo>
                  <a:lnTo>
                    <a:pt x="846" y="673"/>
                  </a:lnTo>
                  <a:lnTo>
                    <a:pt x="824" y="663"/>
                  </a:lnTo>
                  <a:lnTo>
                    <a:pt x="802" y="653"/>
                  </a:lnTo>
                  <a:lnTo>
                    <a:pt x="790" y="648"/>
                  </a:lnTo>
                  <a:lnTo>
                    <a:pt x="781" y="642"/>
                  </a:lnTo>
                  <a:lnTo>
                    <a:pt x="790" y="655"/>
                  </a:lnTo>
                  <a:lnTo>
                    <a:pt x="802" y="667"/>
                  </a:lnTo>
                  <a:lnTo>
                    <a:pt x="814" y="678"/>
                  </a:lnTo>
                  <a:lnTo>
                    <a:pt x="827" y="688"/>
                  </a:lnTo>
                  <a:lnTo>
                    <a:pt x="840" y="699"/>
                  </a:lnTo>
                  <a:lnTo>
                    <a:pt x="851" y="710"/>
                  </a:lnTo>
                  <a:lnTo>
                    <a:pt x="863" y="722"/>
                  </a:lnTo>
                  <a:lnTo>
                    <a:pt x="873" y="735"/>
                  </a:lnTo>
                  <a:lnTo>
                    <a:pt x="877" y="737"/>
                  </a:lnTo>
                  <a:lnTo>
                    <a:pt x="880" y="738"/>
                  </a:lnTo>
                  <a:lnTo>
                    <a:pt x="886" y="742"/>
                  </a:lnTo>
                  <a:lnTo>
                    <a:pt x="892" y="746"/>
                  </a:lnTo>
                  <a:lnTo>
                    <a:pt x="895" y="748"/>
                  </a:lnTo>
                  <a:lnTo>
                    <a:pt x="900" y="750"/>
                  </a:lnTo>
                  <a:lnTo>
                    <a:pt x="913" y="766"/>
                  </a:lnTo>
                  <a:lnTo>
                    <a:pt x="927" y="781"/>
                  </a:lnTo>
                  <a:lnTo>
                    <a:pt x="958" y="809"/>
                  </a:lnTo>
                  <a:lnTo>
                    <a:pt x="989" y="838"/>
                  </a:lnTo>
                  <a:lnTo>
                    <a:pt x="1004" y="853"/>
                  </a:lnTo>
                  <a:lnTo>
                    <a:pt x="1018" y="870"/>
                  </a:lnTo>
                  <a:lnTo>
                    <a:pt x="1022" y="872"/>
                  </a:lnTo>
                  <a:lnTo>
                    <a:pt x="1026" y="873"/>
                  </a:lnTo>
                  <a:lnTo>
                    <a:pt x="1029" y="875"/>
                  </a:lnTo>
                  <a:lnTo>
                    <a:pt x="1032" y="876"/>
                  </a:lnTo>
                  <a:lnTo>
                    <a:pt x="1051" y="896"/>
                  </a:lnTo>
                  <a:lnTo>
                    <a:pt x="1070" y="914"/>
                  </a:lnTo>
                  <a:lnTo>
                    <a:pt x="1109" y="950"/>
                  </a:lnTo>
                  <a:lnTo>
                    <a:pt x="1130" y="968"/>
                  </a:lnTo>
                  <a:lnTo>
                    <a:pt x="1149" y="986"/>
                  </a:lnTo>
                  <a:lnTo>
                    <a:pt x="1168" y="1005"/>
                  </a:lnTo>
                  <a:lnTo>
                    <a:pt x="1185" y="1026"/>
                  </a:lnTo>
                  <a:lnTo>
                    <a:pt x="1196" y="1026"/>
                  </a:lnTo>
                  <a:lnTo>
                    <a:pt x="1206" y="1027"/>
                  </a:lnTo>
                  <a:lnTo>
                    <a:pt x="1213" y="1030"/>
                  </a:lnTo>
                  <a:lnTo>
                    <a:pt x="1220" y="1035"/>
                  </a:lnTo>
                  <a:lnTo>
                    <a:pt x="1224" y="1041"/>
                  </a:lnTo>
                  <a:lnTo>
                    <a:pt x="1227" y="1048"/>
                  </a:lnTo>
                  <a:lnTo>
                    <a:pt x="1228" y="1057"/>
                  </a:lnTo>
                  <a:lnTo>
                    <a:pt x="1228" y="1065"/>
                  </a:lnTo>
                  <a:lnTo>
                    <a:pt x="1239" y="1079"/>
                  </a:lnTo>
                  <a:lnTo>
                    <a:pt x="1252" y="1094"/>
                  </a:lnTo>
                  <a:lnTo>
                    <a:pt x="1264" y="1107"/>
                  </a:lnTo>
                  <a:lnTo>
                    <a:pt x="1276" y="1118"/>
                  </a:lnTo>
                  <a:lnTo>
                    <a:pt x="1283" y="1121"/>
                  </a:lnTo>
                  <a:lnTo>
                    <a:pt x="1288" y="1123"/>
                  </a:lnTo>
                  <a:lnTo>
                    <a:pt x="1295" y="1124"/>
                  </a:lnTo>
                  <a:lnTo>
                    <a:pt x="1301" y="1124"/>
                  </a:lnTo>
                  <a:lnTo>
                    <a:pt x="1309" y="1124"/>
                  </a:lnTo>
                  <a:lnTo>
                    <a:pt x="1315" y="1125"/>
                  </a:lnTo>
                  <a:lnTo>
                    <a:pt x="1321" y="1127"/>
                  </a:lnTo>
                  <a:lnTo>
                    <a:pt x="1327" y="1132"/>
                  </a:lnTo>
                  <a:lnTo>
                    <a:pt x="1328" y="1137"/>
                  </a:lnTo>
                  <a:lnTo>
                    <a:pt x="1329" y="1140"/>
                  </a:lnTo>
                  <a:lnTo>
                    <a:pt x="1332" y="1147"/>
                  </a:lnTo>
                  <a:lnTo>
                    <a:pt x="1334" y="1151"/>
                  </a:lnTo>
                  <a:lnTo>
                    <a:pt x="1335" y="1154"/>
                  </a:lnTo>
                  <a:lnTo>
                    <a:pt x="1335" y="1159"/>
                  </a:lnTo>
                  <a:lnTo>
                    <a:pt x="1335" y="1165"/>
                  </a:lnTo>
                  <a:lnTo>
                    <a:pt x="1343" y="1169"/>
                  </a:lnTo>
                  <a:lnTo>
                    <a:pt x="1349" y="1176"/>
                  </a:lnTo>
                  <a:lnTo>
                    <a:pt x="1360" y="1187"/>
                  </a:lnTo>
                  <a:lnTo>
                    <a:pt x="1371" y="1201"/>
                  </a:lnTo>
                  <a:lnTo>
                    <a:pt x="1377" y="1208"/>
                  </a:lnTo>
                  <a:lnTo>
                    <a:pt x="1386" y="1213"/>
                  </a:lnTo>
                  <a:lnTo>
                    <a:pt x="1387" y="1222"/>
                  </a:lnTo>
                  <a:lnTo>
                    <a:pt x="1387" y="1230"/>
                  </a:lnTo>
                  <a:lnTo>
                    <a:pt x="1386" y="1239"/>
                  </a:lnTo>
                  <a:lnTo>
                    <a:pt x="1385" y="1246"/>
                  </a:lnTo>
                  <a:lnTo>
                    <a:pt x="1382" y="1254"/>
                  </a:lnTo>
                  <a:lnTo>
                    <a:pt x="1380" y="1261"/>
                  </a:lnTo>
                  <a:lnTo>
                    <a:pt x="1376" y="1267"/>
                  </a:lnTo>
                  <a:lnTo>
                    <a:pt x="1373" y="1273"/>
                  </a:lnTo>
                  <a:lnTo>
                    <a:pt x="1369" y="1278"/>
                  </a:lnTo>
                  <a:lnTo>
                    <a:pt x="1363" y="1284"/>
                  </a:lnTo>
                  <a:lnTo>
                    <a:pt x="1352" y="1292"/>
                  </a:lnTo>
                  <a:lnTo>
                    <a:pt x="1340" y="1299"/>
                  </a:lnTo>
                  <a:lnTo>
                    <a:pt x="1327" y="1303"/>
                  </a:lnTo>
                  <a:lnTo>
                    <a:pt x="1313" y="1305"/>
                  </a:lnTo>
                  <a:lnTo>
                    <a:pt x="1299" y="1306"/>
                  </a:lnTo>
                  <a:lnTo>
                    <a:pt x="1285" y="1305"/>
                  </a:lnTo>
                  <a:lnTo>
                    <a:pt x="1272" y="1302"/>
                  </a:lnTo>
                  <a:lnTo>
                    <a:pt x="1260" y="1297"/>
                  </a:lnTo>
                  <a:lnTo>
                    <a:pt x="1255" y="1293"/>
                  </a:lnTo>
                  <a:lnTo>
                    <a:pt x="1250" y="1290"/>
                  </a:lnTo>
                  <a:lnTo>
                    <a:pt x="1245" y="1286"/>
                  </a:lnTo>
                  <a:lnTo>
                    <a:pt x="1241" y="1281"/>
                  </a:lnTo>
                  <a:lnTo>
                    <a:pt x="1237" y="1275"/>
                  </a:lnTo>
                  <a:lnTo>
                    <a:pt x="1234" y="1270"/>
                  </a:lnTo>
                  <a:lnTo>
                    <a:pt x="1225" y="1270"/>
                  </a:lnTo>
                  <a:lnTo>
                    <a:pt x="1216" y="1270"/>
                  </a:lnTo>
                  <a:lnTo>
                    <a:pt x="1208" y="1267"/>
                  </a:lnTo>
                  <a:lnTo>
                    <a:pt x="1201" y="1262"/>
                  </a:lnTo>
                  <a:lnTo>
                    <a:pt x="1195" y="1256"/>
                  </a:lnTo>
                  <a:lnTo>
                    <a:pt x="1193" y="1253"/>
                  </a:lnTo>
                  <a:lnTo>
                    <a:pt x="1192" y="1250"/>
                  </a:lnTo>
                  <a:lnTo>
                    <a:pt x="1191" y="1245"/>
                  </a:lnTo>
                  <a:lnTo>
                    <a:pt x="1190" y="1241"/>
                  </a:lnTo>
                  <a:lnTo>
                    <a:pt x="1191" y="1236"/>
                  </a:lnTo>
                  <a:lnTo>
                    <a:pt x="1192" y="1231"/>
                  </a:lnTo>
                  <a:lnTo>
                    <a:pt x="1180" y="1220"/>
                  </a:lnTo>
                  <a:lnTo>
                    <a:pt x="1169" y="1208"/>
                  </a:lnTo>
                  <a:lnTo>
                    <a:pt x="1159" y="1197"/>
                  </a:lnTo>
                  <a:lnTo>
                    <a:pt x="1148" y="1185"/>
                  </a:lnTo>
                  <a:lnTo>
                    <a:pt x="1135" y="1175"/>
                  </a:lnTo>
                  <a:lnTo>
                    <a:pt x="1122" y="1166"/>
                  </a:lnTo>
                  <a:lnTo>
                    <a:pt x="1115" y="1163"/>
                  </a:lnTo>
                  <a:lnTo>
                    <a:pt x="1106" y="1160"/>
                  </a:lnTo>
                  <a:lnTo>
                    <a:pt x="1098" y="1156"/>
                  </a:lnTo>
                  <a:lnTo>
                    <a:pt x="1089" y="1154"/>
                  </a:lnTo>
                  <a:lnTo>
                    <a:pt x="1087" y="1149"/>
                  </a:lnTo>
                  <a:lnTo>
                    <a:pt x="1085" y="1145"/>
                  </a:lnTo>
                  <a:lnTo>
                    <a:pt x="1080" y="1136"/>
                  </a:lnTo>
                  <a:lnTo>
                    <a:pt x="1082" y="1132"/>
                  </a:lnTo>
                  <a:lnTo>
                    <a:pt x="1084" y="1129"/>
                  </a:lnTo>
                  <a:lnTo>
                    <a:pt x="1087" y="1126"/>
                  </a:lnTo>
                  <a:lnTo>
                    <a:pt x="1091" y="1124"/>
                  </a:lnTo>
                  <a:lnTo>
                    <a:pt x="1080" y="1112"/>
                  </a:lnTo>
                  <a:lnTo>
                    <a:pt x="1074" y="1107"/>
                  </a:lnTo>
                  <a:lnTo>
                    <a:pt x="1071" y="1106"/>
                  </a:lnTo>
                  <a:lnTo>
                    <a:pt x="1067" y="1104"/>
                  </a:lnTo>
                  <a:lnTo>
                    <a:pt x="1067" y="1102"/>
                  </a:lnTo>
                  <a:lnTo>
                    <a:pt x="1067" y="1100"/>
                  </a:lnTo>
                  <a:lnTo>
                    <a:pt x="1064" y="1096"/>
                  </a:lnTo>
                  <a:lnTo>
                    <a:pt x="1007" y="1043"/>
                  </a:lnTo>
                  <a:lnTo>
                    <a:pt x="949" y="989"/>
                  </a:lnTo>
                  <a:lnTo>
                    <a:pt x="890" y="936"/>
                  </a:lnTo>
                  <a:lnTo>
                    <a:pt x="833" y="882"/>
                  </a:lnTo>
                  <a:lnTo>
                    <a:pt x="787" y="839"/>
                  </a:lnTo>
                  <a:lnTo>
                    <a:pt x="741" y="797"/>
                  </a:lnTo>
                  <a:lnTo>
                    <a:pt x="647" y="712"/>
                  </a:lnTo>
                  <a:lnTo>
                    <a:pt x="600" y="670"/>
                  </a:lnTo>
                  <a:lnTo>
                    <a:pt x="553" y="627"/>
                  </a:lnTo>
                  <a:lnTo>
                    <a:pt x="507" y="584"/>
                  </a:lnTo>
                  <a:lnTo>
                    <a:pt x="462" y="540"/>
                  </a:lnTo>
                  <a:lnTo>
                    <a:pt x="447" y="525"/>
                  </a:lnTo>
                  <a:lnTo>
                    <a:pt x="432" y="511"/>
                  </a:lnTo>
                  <a:lnTo>
                    <a:pt x="385" y="469"/>
                  </a:lnTo>
                  <a:lnTo>
                    <a:pt x="373" y="458"/>
                  </a:lnTo>
                  <a:lnTo>
                    <a:pt x="360" y="450"/>
                  </a:lnTo>
                  <a:lnTo>
                    <a:pt x="347" y="440"/>
                  </a:lnTo>
                  <a:lnTo>
                    <a:pt x="334" y="430"/>
                  </a:lnTo>
                  <a:lnTo>
                    <a:pt x="329" y="424"/>
                  </a:lnTo>
                  <a:lnTo>
                    <a:pt x="325" y="418"/>
                  </a:lnTo>
                  <a:lnTo>
                    <a:pt x="319" y="410"/>
                  </a:lnTo>
                  <a:lnTo>
                    <a:pt x="314" y="404"/>
                  </a:lnTo>
                  <a:lnTo>
                    <a:pt x="300" y="391"/>
                  </a:lnTo>
                  <a:lnTo>
                    <a:pt x="284" y="378"/>
                  </a:lnTo>
                  <a:lnTo>
                    <a:pt x="268" y="365"/>
                  </a:lnTo>
                  <a:lnTo>
                    <a:pt x="252" y="351"/>
                  </a:lnTo>
                  <a:lnTo>
                    <a:pt x="224" y="324"/>
                  </a:lnTo>
                  <a:lnTo>
                    <a:pt x="195" y="297"/>
                  </a:lnTo>
                  <a:lnTo>
                    <a:pt x="166" y="270"/>
                  </a:lnTo>
                  <a:lnTo>
                    <a:pt x="151" y="257"/>
                  </a:lnTo>
                  <a:lnTo>
                    <a:pt x="135" y="244"/>
                  </a:lnTo>
                  <a:lnTo>
                    <a:pt x="129" y="247"/>
                  </a:lnTo>
                  <a:lnTo>
                    <a:pt x="122" y="247"/>
                  </a:lnTo>
                  <a:lnTo>
                    <a:pt x="117" y="245"/>
                  </a:lnTo>
                  <a:lnTo>
                    <a:pt x="113" y="242"/>
                  </a:lnTo>
                  <a:lnTo>
                    <a:pt x="110" y="237"/>
                  </a:lnTo>
                  <a:lnTo>
                    <a:pt x="108" y="231"/>
                  </a:lnTo>
                  <a:lnTo>
                    <a:pt x="108" y="225"/>
                  </a:lnTo>
                  <a:lnTo>
                    <a:pt x="110" y="218"/>
                  </a:lnTo>
                  <a:lnTo>
                    <a:pt x="99" y="184"/>
                  </a:lnTo>
                  <a:lnTo>
                    <a:pt x="86" y="153"/>
                  </a:lnTo>
                  <a:lnTo>
                    <a:pt x="71" y="123"/>
                  </a:lnTo>
                  <a:lnTo>
                    <a:pt x="54" y="93"/>
                  </a:lnTo>
                  <a:lnTo>
                    <a:pt x="46" y="88"/>
                  </a:lnTo>
                  <a:lnTo>
                    <a:pt x="40" y="80"/>
                  </a:lnTo>
                  <a:lnTo>
                    <a:pt x="33" y="73"/>
                  </a:lnTo>
                  <a:lnTo>
                    <a:pt x="28" y="64"/>
                  </a:lnTo>
                  <a:lnTo>
                    <a:pt x="17" y="47"/>
                  </a:lnTo>
                  <a:lnTo>
                    <a:pt x="11" y="40"/>
                  </a:lnTo>
                  <a:lnTo>
                    <a:pt x="3" y="33"/>
                  </a:lnTo>
                  <a:lnTo>
                    <a:pt x="4" y="30"/>
                  </a:lnTo>
                  <a:lnTo>
                    <a:pt x="6" y="28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7" y="12"/>
                  </a:lnTo>
                  <a:lnTo>
                    <a:pt x="13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1"/>
                  </a:lnTo>
                  <a:close/>
                  <a:moveTo>
                    <a:pt x="742" y="614"/>
                  </a:moveTo>
                  <a:lnTo>
                    <a:pt x="742" y="614"/>
                  </a:lnTo>
                  <a:lnTo>
                    <a:pt x="753" y="615"/>
                  </a:lnTo>
                  <a:lnTo>
                    <a:pt x="764" y="618"/>
                  </a:lnTo>
                  <a:lnTo>
                    <a:pt x="774" y="622"/>
                  </a:lnTo>
                  <a:lnTo>
                    <a:pt x="785" y="626"/>
                  </a:lnTo>
                  <a:lnTo>
                    <a:pt x="804" y="638"/>
                  </a:lnTo>
                  <a:lnTo>
                    <a:pt x="820" y="648"/>
                  </a:lnTo>
                  <a:lnTo>
                    <a:pt x="841" y="654"/>
                  </a:lnTo>
                  <a:lnTo>
                    <a:pt x="860" y="662"/>
                  </a:lnTo>
                  <a:lnTo>
                    <a:pt x="878" y="670"/>
                  </a:lnTo>
                  <a:lnTo>
                    <a:pt x="895" y="679"/>
                  </a:lnTo>
                  <a:lnTo>
                    <a:pt x="920" y="693"/>
                  </a:lnTo>
                  <a:lnTo>
                    <a:pt x="946" y="708"/>
                  </a:lnTo>
                  <a:lnTo>
                    <a:pt x="958" y="714"/>
                  </a:lnTo>
                  <a:lnTo>
                    <a:pt x="973" y="721"/>
                  </a:lnTo>
                  <a:lnTo>
                    <a:pt x="988" y="726"/>
                  </a:lnTo>
                  <a:lnTo>
                    <a:pt x="1004" y="729"/>
                  </a:lnTo>
                  <a:lnTo>
                    <a:pt x="1011" y="737"/>
                  </a:lnTo>
                  <a:lnTo>
                    <a:pt x="1018" y="743"/>
                  </a:lnTo>
                  <a:lnTo>
                    <a:pt x="1028" y="748"/>
                  </a:lnTo>
                  <a:lnTo>
                    <a:pt x="1037" y="754"/>
                  </a:lnTo>
                  <a:lnTo>
                    <a:pt x="1057" y="763"/>
                  </a:lnTo>
                  <a:lnTo>
                    <a:pt x="1077" y="773"/>
                  </a:lnTo>
                  <a:lnTo>
                    <a:pt x="1106" y="789"/>
                  </a:lnTo>
                  <a:lnTo>
                    <a:pt x="1121" y="797"/>
                  </a:lnTo>
                  <a:lnTo>
                    <a:pt x="1137" y="801"/>
                  </a:lnTo>
                  <a:lnTo>
                    <a:pt x="1153" y="812"/>
                  </a:lnTo>
                  <a:lnTo>
                    <a:pt x="1169" y="822"/>
                  </a:lnTo>
                  <a:lnTo>
                    <a:pt x="1186" y="831"/>
                  </a:lnTo>
                  <a:lnTo>
                    <a:pt x="1196" y="834"/>
                  </a:lnTo>
                  <a:lnTo>
                    <a:pt x="1206" y="837"/>
                  </a:lnTo>
                  <a:lnTo>
                    <a:pt x="1253" y="863"/>
                  </a:lnTo>
                  <a:lnTo>
                    <a:pt x="1300" y="888"/>
                  </a:lnTo>
                  <a:lnTo>
                    <a:pt x="1397" y="936"/>
                  </a:lnTo>
                  <a:lnTo>
                    <a:pt x="1495" y="983"/>
                  </a:lnTo>
                  <a:lnTo>
                    <a:pt x="1542" y="1006"/>
                  </a:lnTo>
                  <a:lnTo>
                    <a:pt x="1589" y="1031"/>
                  </a:lnTo>
                  <a:lnTo>
                    <a:pt x="1603" y="1039"/>
                  </a:lnTo>
                  <a:lnTo>
                    <a:pt x="1617" y="1046"/>
                  </a:lnTo>
                  <a:lnTo>
                    <a:pt x="1624" y="1049"/>
                  </a:lnTo>
                  <a:lnTo>
                    <a:pt x="1632" y="1051"/>
                  </a:lnTo>
                  <a:lnTo>
                    <a:pt x="1639" y="1051"/>
                  </a:lnTo>
                  <a:lnTo>
                    <a:pt x="1648" y="1051"/>
                  </a:lnTo>
                  <a:lnTo>
                    <a:pt x="1659" y="1025"/>
                  </a:lnTo>
                  <a:lnTo>
                    <a:pt x="1672" y="998"/>
                  </a:lnTo>
                  <a:lnTo>
                    <a:pt x="1696" y="947"/>
                  </a:lnTo>
                  <a:lnTo>
                    <a:pt x="1749" y="844"/>
                  </a:lnTo>
                  <a:lnTo>
                    <a:pt x="1687" y="807"/>
                  </a:lnTo>
                  <a:lnTo>
                    <a:pt x="1654" y="789"/>
                  </a:lnTo>
                  <a:lnTo>
                    <a:pt x="1637" y="782"/>
                  </a:lnTo>
                  <a:lnTo>
                    <a:pt x="1619" y="773"/>
                  </a:lnTo>
                  <a:lnTo>
                    <a:pt x="1629" y="757"/>
                  </a:lnTo>
                  <a:lnTo>
                    <a:pt x="1633" y="748"/>
                  </a:lnTo>
                  <a:lnTo>
                    <a:pt x="1635" y="739"/>
                  </a:lnTo>
                  <a:lnTo>
                    <a:pt x="1623" y="731"/>
                  </a:lnTo>
                  <a:lnTo>
                    <a:pt x="1609" y="725"/>
                  </a:lnTo>
                  <a:lnTo>
                    <a:pt x="1583" y="712"/>
                  </a:lnTo>
                  <a:lnTo>
                    <a:pt x="1569" y="706"/>
                  </a:lnTo>
                  <a:lnTo>
                    <a:pt x="1557" y="698"/>
                  </a:lnTo>
                  <a:lnTo>
                    <a:pt x="1546" y="690"/>
                  </a:lnTo>
                  <a:lnTo>
                    <a:pt x="1542" y="685"/>
                  </a:lnTo>
                  <a:lnTo>
                    <a:pt x="1539" y="680"/>
                  </a:lnTo>
                  <a:lnTo>
                    <a:pt x="1553" y="683"/>
                  </a:lnTo>
                  <a:lnTo>
                    <a:pt x="1567" y="687"/>
                  </a:lnTo>
                  <a:lnTo>
                    <a:pt x="1578" y="693"/>
                  </a:lnTo>
                  <a:lnTo>
                    <a:pt x="1590" y="698"/>
                  </a:lnTo>
                  <a:lnTo>
                    <a:pt x="1602" y="705"/>
                  </a:lnTo>
                  <a:lnTo>
                    <a:pt x="1614" y="710"/>
                  </a:lnTo>
                  <a:lnTo>
                    <a:pt x="1628" y="714"/>
                  </a:lnTo>
                  <a:lnTo>
                    <a:pt x="1642" y="716"/>
                  </a:lnTo>
                  <a:lnTo>
                    <a:pt x="1648" y="696"/>
                  </a:lnTo>
                  <a:lnTo>
                    <a:pt x="1653" y="676"/>
                  </a:lnTo>
                  <a:lnTo>
                    <a:pt x="1657" y="654"/>
                  </a:lnTo>
                  <a:lnTo>
                    <a:pt x="1659" y="634"/>
                  </a:lnTo>
                  <a:lnTo>
                    <a:pt x="1662" y="592"/>
                  </a:lnTo>
                  <a:lnTo>
                    <a:pt x="1664" y="547"/>
                  </a:lnTo>
                  <a:lnTo>
                    <a:pt x="1658" y="544"/>
                  </a:lnTo>
                  <a:lnTo>
                    <a:pt x="1652" y="542"/>
                  </a:lnTo>
                  <a:lnTo>
                    <a:pt x="1645" y="541"/>
                  </a:lnTo>
                  <a:lnTo>
                    <a:pt x="1637" y="541"/>
                  </a:lnTo>
                  <a:lnTo>
                    <a:pt x="1622" y="542"/>
                  </a:lnTo>
                  <a:lnTo>
                    <a:pt x="1607" y="546"/>
                  </a:lnTo>
                  <a:lnTo>
                    <a:pt x="1591" y="549"/>
                  </a:lnTo>
                  <a:lnTo>
                    <a:pt x="1577" y="551"/>
                  </a:lnTo>
                  <a:lnTo>
                    <a:pt x="1571" y="551"/>
                  </a:lnTo>
                  <a:lnTo>
                    <a:pt x="1564" y="550"/>
                  </a:lnTo>
                  <a:lnTo>
                    <a:pt x="1559" y="548"/>
                  </a:lnTo>
                  <a:lnTo>
                    <a:pt x="1555" y="545"/>
                  </a:lnTo>
                  <a:lnTo>
                    <a:pt x="1568" y="543"/>
                  </a:lnTo>
                  <a:lnTo>
                    <a:pt x="1581" y="539"/>
                  </a:lnTo>
                  <a:lnTo>
                    <a:pt x="1607" y="530"/>
                  </a:lnTo>
                  <a:lnTo>
                    <a:pt x="1621" y="527"/>
                  </a:lnTo>
                  <a:lnTo>
                    <a:pt x="1635" y="525"/>
                  </a:lnTo>
                  <a:lnTo>
                    <a:pt x="1642" y="525"/>
                  </a:lnTo>
                  <a:lnTo>
                    <a:pt x="1649" y="526"/>
                  </a:lnTo>
                  <a:lnTo>
                    <a:pt x="1657" y="527"/>
                  </a:lnTo>
                  <a:lnTo>
                    <a:pt x="1664" y="529"/>
                  </a:lnTo>
                  <a:lnTo>
                    <a:pt x="1664" y="506"/>
                  </a:lnTo>
                  <a:lnTo>
                    <a:pt x="1664" y="484"/>
                  </a:lnTo>
                  <a:lnTo>
                    <a:pt x="1662" y="463"/>
                  </a:lnTo>
                  <a:lnTo>
                    <a:pt x="1659" y="441"/>
                  </a:lnTo>
                  <a:lnTo>
                    <a:pt x="1653" y="420"/>
                  </a:lnTo>
                  <a:lnTo>
                    <a:pt x="1648" y="399"/>
                  </a:lnTo>
                  <a:lnTo>
                    <a:pt x="1639" y="380"/>
                  </a:lnTo>
                  <a:lnTo>
                    <a:pt x="1630" y="362"/>
                  </a:lnTo>
                  <a:lnTo>
                    <a:pt x="1618" y="370"/>
                  </a:lnTo>
                  <a:lnTo>
                    <a:pt x="1606" y="380"/>
                  </a:lnTo>
                  <a:lnTo>
                    <a:pt x="1582" y="402"/>
                  </a:lnTo>
                  <a:lnTo>
                    <a:pt x="1570" y="413"/>
                  </a:lnTo>
                  <a:lnTo>
                    <a:pt x="1564" y="420"/>
                  </a:lnTo>
                  <a:lnTo>
                    <a:pt x="1558" y="426"/>
                  </a:lnTo>
                  <a:lnTo>
                    <a:pt x="1551" y="429"/>
                  </a:lnTo>
                  <a:lnTo>
                    <a:pt x="1547" y="432"/>
                  </a:lnTo>
                  <a:lnTo>
                    <a:pt x="1544" y="432"/>
                  </a:lnTo>
                  <a:lnTo>
                    <a:pt x="1542" y="432"/>
                  </a:lnTo>
                  <a:lnTo>
                    <a:pt x="1539" y="430"/>
                  </a:lnTo>
                  <a:lnTo>
                    <a:pt x="1536" y="427"/>
                  </a:lnTo>
                  <a:lnTo>
                    <a:pt x="1532" y="424"/>
                  </a:lnTo>
                  <a:lnTo>
                    <a:pt x="1555" y="406"/>
                  </a:lnTo>
                  <a:lnTo>
                    <a:pt x="1577" y="385"/>
                  </a:lnTo>
                  <a:lnTo>
                    <a:pt x="1600" y="364"/>
                  </a:lnTo>
                  <a:lnTo>
                    <a:pt x="1621" y="342"/>
                  </a:lnTo>
                  <a:lnTo>
                    <a:pt x="1615" y="334"/>
                  </a:lnTo>
                  <a:lnTo>
                    <a:pt x="1609" y="325"/>
                  </a:lnTo>
                  <a:lnTo>
                    <a:pt x="1604" y="317"/>
                  </a:lnTo>
                  <a:lnTo>
                    <a:pt x="1603" y="312"/>
                  </a:lnTo>
                  <a:lnTo>
                    <a:pt x="1603" y="307"/>
                  </a:lnTo>
                  <a:lnTo>
                    <a:pt x="1590" y="290"/>
                  </a:lnTo>
                  <a:lnTo>
                    <a:pt x="1576" y="274"/>
                  </a:lnTo>
                  <a:lnTo>
                    <a:pt x="1561" y="259"/>
                  </a:lnTo>
                  <a:lnTo>
                    <a:pt x="1545" y="245"/>
                  </a:lnTo>
                  <a:lnTo>
                    <a:pt x="1529" y="231"/>
                  </a:lnTo>
                  <a:lnTo>
                    <a:pt x="1512" y="218"/>
                  </a:lnTo>
                  <a:lnTo>
                    <a:pt x="1494" y="207"/>
                  </a:lnTo>
                  <a:lnTo>
                    <a:pt x="1475" y="196"/>
                  </a:lnTo>
                  <a:lnTo>
                    <a:pt x="1466" y="207"/>
                  </a:lnTo>
                  <a:lnTo>
                    <a:pt x="1457" y="219"/>
                  </a:lnTo>
                  <a:lnTo>
                    <a:pt x="1450" y="232"/>
                  </a:lnTo>
                  <a:lnTo>
                    <a:pt x="1442" y="246"/>
                  </a:lnTo>
                  <a:lnTo>
                    <a:pt x="1435" y="260"/>
                  </a:lnTo>
                  <a:lnTo>
                    <a:pt x="1431" y="268"/>
                  </a:lnTo>
                  <a:lnTo>
                    <a:pt x="1426" y="274"/>
                  </a:lnTo>
                  <a:lnTo>
                    <a:pt x="1421" y="279"/>
                  </a:lnTo>
                  <a:lnTo>
                    <a:pt x="1416" y="283"/>
                  </a:lnTo>
                  <a:lnTo>
                    <a:pt x="1412" y="284"/>
                  </a:lnTo>
                  <a:lnTo>
                    <a:pt x="1409" y="284"/>
                  </a:lnTo>
                  <a:lnTo>
                    <a:pt x="1405" y="284"/>
                  </a:lnTo>
                  <a:lnTo>
                    <a:pt x="1402" y="283"/>
                  </a:lnTo>
                  <a:lnTo>
                    <a:pt x="1416" y="259"/>
                  </a:lnTo>
                  <a:lnTo>
                    <a:pt x="1431" y="233"/>
                  </a:lnTo>
                  <a:lnTo>
                    <a:pt x="1445" y="210"/>
                  </a:lnTo>
                  <a:lnTo>
                    <a:pt x="1452" y="197"/>
                  </a:lnTo>
                  <a:lnTo>
                    <a:pt x="1460" y="186"/>
                  </a:lnTo>
                  <a:lnTo>
                    <a:pt x="1450" y="178"/>
                  </a:lnTo>
                  <a:lnTo>
                    <a:pt x="1440" y="171"/>
                  </a:lnTo>
                  <a:lnTo>
                    <a:pt x="1428" y="164"/>
                  </a:lnTo>
                  <a:lnTo>
                    <a:pt x="1418" y="157"/>
                  </a:lnTo>
                  <a:lnTo>
                    <a:pt x="1394" y="147"/>
                  </a:lnTo>
                  <a:lnTo>
                    <a:pt x="1369" y="137"/>
                  </a:lnTo>
                  <a:lnTo>
                    <a:pt x="1342" y="130"/>
                  </a:lnTo>
                  <a:lnTo>
                    <a:pt x="1313" y="123"/>
                  </a:lnTo>
                  <a:lnTo>
                    <a:pt x="1283" y="119"/>
                  </a:lnTo>
                  <a:lnTo>
                    <a:pt x="1252" y="116"/>
                  </a:lnTo>
                  <a:lnTo>
                    <a:pt x="1251" y="136"/>
                  </a:lnTo>
                  <a:lnTo>
                    <a:pt x="1250" y="160"/>
                  </a:lnTo>
                  <a:lnTo>
                    <a:pt x="1249" y="173"/>
                  </a:lnTo>
                  <a:lnTo>
                    <a:pt x="1250" y="186"/>
                  </a:lnTo>
                  <a:lnTo>
                    <a:pt x="1250" y="200"/>
                  </a:lnTo>
                  <a:lnTo>
                    <a:pt x="1252" y="214"/>
                  </a:lnTo>
                  <a:lnTo>
                    <a:pt x="1255" y="222"/>
                  </a:lnTo>
                  <a:lnTo>
                    <a:pt x="1258" y="230"/>
                  </a:lnTo>
                  <a:lnTo>
                    <a:pt x="1259" y="233"/>
                  </a:lnTo>
                  <a:lnTo>
                    <a:pt x="1258" y="237"/>
                  </a:lnTo>
                  <a:lnTo>
                    <a:pt x="1256" y="240"/>
                  </a:lnTo>
                  <a:lnTo>
                    <a:pt x="1252" y="243"/>
                  </a:lnTo>
                  <a:lnTo>
                    <a:pt x="1249" y="237"/>
                  </a:lnTo>
                  <a:lnTo>
                    <a:pt x="1245" y="230"/>
                  </a:lnTo>
                  <a:lnTo>
                    <a:pt x="1243" y="223"/>
                  </a:lnTo>
                  <a:lnTo>
                    <a:pt x="1241" y="215"/>
                  </a:lnTo>
                  <a:lnTo>
                    <a:pt x="1239" y="198"/>
                  </a:lnTo>
                  <a:lnTo>
                    <a:pt x="1239" y="181"/>
                  </a:lnTo>
                  <a:lnTo>
                    <a:pt x="1239" y="147"/>
                  </a:lnTo>
                  <a:lnTo>
                    <a:pt x="1238" y="130"/>
                  </a:lnTo>
                  <a:lnTo>
                    <a:pt x="1236" y="116"/>
                  </a:lnTo>
                  <a:lnTo>
                    <a:pt x="1205" y="116"/>
                  </a:lnTo>
                  <a:lnTo>
                    <a:pt x="1177" y="117"/>
                  </a:lnTo>
                  <a:lnTo>
                    <a:pt x="1152" y="118"/>
                  </a:lnTo>
                  <a:lnTo>
                    <a:pt x="1128" y="120"/>
                  </a:lnTo>
                  <a:lnTo>
                    <a:pt x="1104" y="124"/>
                  </a:lnTo>
                  <a:lnTo>
                    <a:pt x="1080" y="128"/>
                  </a:lnTo>
                  <a:lnTo>
                    <a:pt x="1057" y="135"/>
                  </a:lnTo>
                  <a:lnTo>
                    <a:pt x="1030" y="141"/>
                  </a:lnTo>
                  <a:lnTo>
                    <a:pt x="1036" y="158"/>
                  </a:lnTo>
                  <a:lnTo>
                    <a:pt x="1042" y="172"/>
                  </a:lnTo>
                  <a:lnTo>
                    <a:pt x="1049" y="186"/>
                  </a:lnTo>
                  <a:lnTo>
                    <a:pt x="1057" y="199"/>
                  </a:lnTo>
                  <a:lnTo>
                    <a:pt x="1073" y="226"/>
                  </a:lnTo>
                  <a:lnTo>
                    <a:pt x="1080" y="240"/>
                  </a:lnTo>
                  <a:lnTo>
                    <a:pt x="1087" y="255"/>
                  </a:lnTo>
                  <a:lnTo>
                    <a:pt x="1082" y="255"/>
                  </a:lnTo>
                  <a:lnTo>
                    <a:pt x="1077" y="254"/>
                  </a:lnTo>
                  <a:lnTo>
                    <a:pt x="1074" y="252"/>
                  </a:lnTo>
                  <a:lnTo>
                    <a:pt x="1071" y="248"/>
                  </a:lnTo>
                  <a:lnTo>
                    <a:pt x="1067" y="240"/>
                  </a:lnTo>
                  <a:lnTo>
                    <a:pt x="1062" y="232"/>
                  </a:lnTo>
                  <a:lnTo>
                    <a:pt x="1049" y="210"/>
                  </a:lnTo>
                  <a:lnTo>
                    <a:pt x="1037" y="188"/>
                  </a:lnTo>
                  <a:lnTo>
                    <a:pt x="1023" y="168"/>
                  </a:lnTo>
                  <a:lnTo>
                    <a:pt x="1014" y="158"/>
                  </a:lnTo>
                  <a:lnTo>
                    <a:pt x="1007" y="150"/>
                  </a:lnTo>
                  <a:lnTo>
                    <a:pt x="984" y="161"/>
                  </a:lnTo>
                  <a:lnTo>
                    <a:pt x="963" y="171"/>
                  </a:lnTo>
                  <a:lnTo>
                    <a:pt x="941" y="183"/>
                  </a:lnTo>
                  <a:lnTo>
                    <a:pt x="922" y="196"/>
                  </a:lnTo>
                  <a:lnTo>
                    <a:pt x="903" y="209"/>
                  </a:lnTo>
                  <a:lnTo>
                    <a:pt x="885" y="224"/>
                  </a:lnTo>
                  <a:lnTo>
                    <a:pt x="868" y="240"/>
                  </a:lnTo>
                  <a:lnTo>
                    <a:pt x="852" y="257"/>
                  </a:lnTo>
                  <a:lnTo>
                    <a:pt x="864" y="266"/>
                  </a:lnTo>
                  <a:lnTo>
                    <a:pt x="877" y="273"/>
                  </a:lnTo>
                  <a:lnTo>
                    <a:pt x="903" y="289"/>
                  </a:lnTo>
                  <a:lnTo>
                    <a:pt x="916" y="297"/>
                  </a:lnTo>
                  <a:lnTo>
                    <a:pt x="927" y="304"/>
                  </a:lnTo>
                  <a:lnTo>
                    <a:pt x="938" y="314"/>
                  </a:lnTo>
                  <a:lnTo>
                    <a:pt x="942" y="318"/>
                  </a:lnTo>
                  <a:lnTo>
                    <a:pt x="946" y="323"/>
                  </a:lnTo>
                  <a:lnTo>
                    <a:pt x="932" y="318"/>
                  </a:lnTo>
                  <a:lnTo>
                    <a:pt x="918" y="312"/>
                  </a:lnTo>
                  <a:lnTo>
                    <a:pt x="891" y="298"/>
                  </a:lnTo>
                  <a:lnTo>
                    <a:pt x="865" y="284"/>
                  </a:lnTo>
                  <a:lnTo>
                    <a:pt x="854" y="278"/>
                  </a:lnTo>
                  <a:lnTo>
                    <a:pt x="841" y="273"/>
                  </a:lnTo>
                  <a:lnTo>
                    <a:pt x="827" y="288"/>
                  </a:lnTo>
                  <a:lnTo>
                    <a:pt x="814" y="303"/>
                  </a:lnTo>
                  <a:lnTo>
                    <a:pt x="807" y="312"/>
                  </a:lnTo>
                  <a:lnTo>
                    <a:pt x="801" y="320"/>
                  </a:lnTo>
                  <a:lnTo>
                    <a:pt x="797" y="330"/>
                  </a:lnTo>
                  <a:lnTo>
                    <a:pt x="792" y="339"/>
                  </a:lnTo>
                  <a:lnTo>
                    <a:pt x="797" y="338"/>
                  </a:lnTo>
                  <a:lnTo>
                    <a:pt x="800" y="338"/>
                  </a:lnTo>
                  <a:lnTo>
                    <a:pt x="804" y="339"/>
                  </a:lnTo>
                  <a:lnTo>
                    <a:pt x="811" y="339"/>
                  </a:lnTo>
                  <a:lnTo>
                    <a:pt x="826" y="347"/>
                  </a:lnTo>
                  <a:lnTo>
                    <a:pt x="841" y="355"/>
                  </a:lnTo>
                  <a:lnTo>
                    <a:pt x="855" y="365"/>
                  </a:lnTo>
                  <a:lnTo>
                    <a:pt x="868" y="376"/>
                  </a:lnTo>
                  <a:lnTo>
                    <a:pt x="882" y="385"/>
                  </a:lnTo>
                  <a:lnTo>
                    <a:pt x="896" y="394"/>
                  </a:lnTo>
                  <a:lnTo>
                    <a:pt x="903" y="399"/>
                  </a:lnTo>
                  <a:lnTo>
                    <a:pt x="908" y="405"/>
                  </a:lnTo>
                  <a:lnTo>
                    <a:pt x="913" y="411"/>
                  </a:lnTo>
                  <a:lnTo>
                    <a:pt x="918" y="419"/>
                  </a:lnTo>
                  <a:lnTo>
                    <a:pt x="912" y="419"/>
                  </a:lnTo>
                  <a:lnTo>
                    <a:pt x="907" y="419"/>
                  </a:lnTo>
                  <a:lnTo>
                    <a:pt x="902" y="418"/>
                  </a:lnTo>
                  <a:lnTo>
                    <a:pt x="896" y="417"/>
                  </a:lnTo>
                  <a:lnTo>
                    <a:pt x="888" y="411"/>
                  </a:lnTo>
                  <a:lnTo>
                    <a:pt x="878" y="405"/>
                  </a:lnTo>
                  <a:lnTo>
                    <a:pt x="870" y="397"/>
                  </a:lnTo>
                  <a:lnTo>
                    <a:pt x="860" y="391"/>
                  </a:lnTo>
                  <a:lnTo>
                    <a:pt x="850" y="385"/>
                  </a:lnTo>
                  <a:lnTo>
                    <a:pt x="845" y="383"/>
                  </a:lnTo>
                  <a:lnTo>
                    <a:pt x="839" y="382"/>
                  </a:lnTo>
                  <a:lnTo>
                    <a:pt x="837" y="379"/>
                  </a:lnTo>
                  <a:lnTo>
                    <a:pt x="835" y="377"/>
                  </a:lnTo>
                  <a:lnTo>
                    <a:pt x="834" y="375"/>
                  </a:lnTo>
                  <a:lnTo>
                    <a:pt x="831" y="374"/>
                  </a:lnTo>
                  <a:lnTo>
                    <a:pt x="811" y="363"/>
                  </a:lnTo>
                  <a:lnTo>
                    <a:pt x="792" y="351"/>
                  </a:lnTo>
                  <a:lnTo>
                    <a:pt x="786" y="352"/>
                  </a:lnTo>
                  <a:lnTo>
                    <a:pt x="782" y="351"/>
                  </a:lnTo>
                  <a:lnTo>
                    <a:pt x="777" y="350"/>
                  </a:lnTo>
                  <a:lnTo>
                    <a:pt x="772" y="349"/>
                  </a:lnTo>
                  <a:lnTo>
                    <a:pt x="758" y="338"/>
                  </a:lnTo>
                  <a:lnTo>
                    <a:pt x="743" y="329"/>
                  </a:lnTo>
                  <a:lnTo>
                    <a:pt x="727" y="319"/>
                  </a:lnTo>
                  <a:lnTo>
                    <a:pt x="711" y="311"/>
                  </a:lnTo>
                  <a:lnTo>
                    <a:pt x="694" y="303"/>
                  </a:lnTo>
                  <a:lnTo>
                    <a:pt x="677" y="294"/>
                  </a:lnTo>
                  <a:lnTo>
                    <a:pt x="642" y="281"/>
                  </a:lnTo>
                  <a:lnTo>
                    <a:pt x="640" y="286"/>
                  </a:lnTo>
                  <a:lnTo>
                    <a:pt x="639" y="291"/>
                  </a:lnTo>
                  <a:lnTo>
                    <a:pt x="636" y="300"/>
                  </a:lnTo>
                  <a:lnTo>
                    <a:pt x="631" y="308"/>
                  </a:lnTo>
                  <a:lnTo>
                    <a:pt x="627" y="317"/>
                  </a:lnTo>
                  <a:lnTo>
                    <a:pt x="613" y="351"/>
                  </a:lnTo>
                  <a:lnTo>
                    <a:pt x="599" y="383"/>
                  </a:lnTo>
                  <a:lnTo>
                    <a:pt x="598" y="389"/>
                  </a:lnTo>
                  <a:lnTo>
                    <a:pt x="597" y="394"/>
                  </a:lnTo>
                  <a:lnTo>
                    <a:pt x="597" y="399"/>
                  </a:lnTo>
                  <a:lnTo>
                    <a:pt x="594" y="404"/>
                  </a:lnTo>
                  <a:lnTo>
                    <a:pt x="593" y="405"/>
                  </a:lnTo>
                  <a:lnTo>
                    <a:pt x="590" y="406"/>
                  </a:lnTo>
                  <a:lnTo>
                    <a:pt x="588" y="407"/>
                  </a:lnTo>
                  <a:lnTo>
                    <a:pt x="587" y="408"/>
                  </a:lnTo>
                  <a:lnTo>
                    <a:pt x="586" y="411"/>
                  </a:lnTo>
                  <a:lnTo>
                    <a:pt x="586" y="414"/>
                  </a:lnTo>
                  <a:lnTo>
                    <a:pt x="586" y="419"/>
                  </a:lnTo>
                  <a:lnTo>
                    <a:pt x="585" y="422"/>
                  </a:lnTo>
                  <a:lnTo>
                    <a:pt x="580" y="429"/>
                  </a:lnTo>
                  <a:lnTo>
                    <a:pt x="576" y="437"/>
                  </a:lnTo>
                  <a:lnTo>
                    <a:pt x="574" y="440"/>
                  </a:lnTo>
                  <a:lnTo>
                    <a:pt x="573" y="444"/>
                  </a:lnTo>
                  <a:lnTo>
                    <a:pt x="573" y="449"/>
                  </a:lnTo>
                  <a:lnTo>
                    <a:pt x="574" y="454"/>
                  </a:lnTo>
                  <a:lnTo>
                    <a:pt x="578" y="457"/>
                  </a:lnTo>
                  <a:lnTo>
                    <a:pt x="582" y="460"/>
                  </a:lnTo>
                  <a:lnTo>
                    <a:pt x="591" y="471"/>
                  </a:lnTo>
                  <a:lnTo>
                    <a:pt x="601" y="481"/>
                  </a:lnTo>
                  <a:lnTo>
                    <a:pt x="606" y="485"/>
                  </a:lnTo>
                  <a:lnTo>
                    <a:pt x="610" y="487"/>
                  </a:lnTo>
                  <a:lnTo>
                    <a:pt x="615" y="486"/>
                  </a:lnTo>
                  <a:lnTo>
                    <a:pt x="618" y="484"/>
                  </a:lnTo>
                  <a:lnTo>
                    <a:pt x="621" y="482"/>
                  </a:lnTo>
                  <a:lnTo>
                    <a:pt x="622" y="479"/>
                  </a:lnTo>
                  <a:lnTo>
                    <a:pt x="625" y="475"/>
                  </a:lnTo>
                  <a:lnTo>
                    <a:pt x="628" y="473"/>
                  </a:lnTo>
                  <a:lnTo>
                    <a:pt x="632" y="472"/>
                  </a:lnTo>
                  <a:lnTo>
                    <a:pt x="637" y="472"/>
                  </a:lnTo>
                  <a:lnTo>
                    <a:pt x="637" y="479"/>
                  </a:lnTo>
                  <a:lnTo>
                    <a:pt x="636" y="483"/>
                  </a:lnTo>
                  <a:lnTo>
                    <a:pt x="634" y="486"/>
                  </a:lnTo>
                  <a:lnTo>
                    <a:pt x="632" y="489"/>
                  </a:lnTo>
                  <a:lnTo>
                    <a:pt x="625" y="494"/>
                  </a:lnTo>
                  <a:lnTo>
                    <a:pt x="619" y="499"/>
                  </a:lnTo>
                  <a:lnTo>
                    <a:pt x="627" y="504"/>
                  </a:lnTo>
                  <a:lnTo>
                    <a:pt x="634" y="511"/>
                  </a:lnTo>
                  <a:lnTo>
                    <a:pt x="642" y="517"/>
                  </a:lnTo>
                  <a:lnTo>
                    <a:pt x="649" y="523"/>
                  </a:lnTo>
                  <a:lnTo>
                    <a:pt x="652" y="519"/>
                  </a:lnTo>
                  <a:lnTo>
                    <a:pt x="654" y="515"/>
                  </a:lnTo>
                  <a:lnTo>
                    <a:pt x="658" y="504"/>
                  </a:lnTo>
                  <a:lnTo>
                    <a:pt x="660" y="500"/>
                  </a:lnTo>
                  <a:lnTo>
                    <a:pt x="663" y="496"/>
                  </a:lnTo>
                  <a:lnTo>
                    <a:pt x="666" y="493"/>
                  </a:lnTo>
                  <a:lnTo>
                    <a:pt x="671" y="490"/>
                  </a:lnTo>
                  <a:lnTo>
                    <a:pt x="675" y="496"/>
                  </a:lnTo>
                  <a:lnTo>
                    <a:pt x="675" y="501"/>
                  </a:lnTo>
                  <a:lnTo>
                    <a:pt x="674" y="505"/>
                  </a:lnTo>
                  <a:lnTo>
                    <a:pt x="671" y="511"/>
                  </a:lnTo>
                  <a:lnTo>
                    <a:pt x="665" y="520"/>
                  </a:lnTo>
                  <a:lnTo>
                    <a:pt x="662" y="526"/>
                  </a:lnTo>
                  <a:lnTo>
                    <a:pt x="660" y="531"/>
                  </a:lnTo>
                  <a:lnTo>
                    <a:pt x="699" y="573"/>
                  </a:lnTo>
                  <a:lnTo>
                    <a:pt x="742" y="614"/>
                  </a:lnTo>
                  <a:close/>
                  <a:moveTo>
                    <a:pt x="74" y="95"/>
                  </a:moveTo>
                  <a:lnTo>
                    <a:pt x="74" y="95"/>
                  </a:lnTo>
                  <a:lnTo>
                    <a:pt x="84" y="111"/>
                  </a:lnTo>
                  <a:lnTo>
                    <a:pt x="93" y="127"/>
                  </a:lnTo>
                  <a:lnTo>
                    <a:pt x="110" y="162"/>
                  </a:lnTo>
                  <a:lnTo>
                    <a:pt x="125" y="195"/>
                  </a:lnTo>
                  <a:lnTo>
                    <a:pt x="137" y="223"/>
                  </a:lnTo>
                  <a:lnTo>
                    <a:pt x="137" y="218"/>
                  </a:lnTo>
                  <a:lnTo>
                    <a:pt x="138" y="216"/>
                  </a:lnTo>
                  <a:lnTo>
                    <a:pt x="141" y="211"/>
                  </a:lnTo>
                  <a:lnTo>
                    <a:pt x="146" y="207"/>
                  </a:lnTo>
                  <a:lnTo>
                    <a:pt x="149" y="202"/>
                  </a:lnTo>
                  <a:lnTo>
                    <a:pt x="133" y="181"/>
                  </a:lnTo>
                  <a:lnTo>
                    <a:pt x="129" y="176"/>
                  </a:lnTo>
                  <a:lnTo>
                    <a:pt x="125" y="169"/>
                  </a:lnTo>
                  <a:lnTo>
                    <a:pt x="123" y="164"/>
                  </a:lnTo>
                  <a:lnTo>
                    <a:pt x="122" y="157"/>
                  </a:lnTo>
                  <a:lnTo>
                    <a:pt x="128" y="161"/>
                  </a:lnTo>
                  <a:lnTo>
                    <a:pt x="132" y="164"/>
                  </a:lnTo>
                  <a:lnTo>
                    <a:pt x="139" y="171"/>
                  </a:lnTo>
                  <a:lnTo>
                    <a:pt x="147" y="179"/>
                  </a:lnTo>
                  <a:lnTo>
                    <a:pt x="153" y="188"/>
                  </a:lnTo>
                  <a:lnTo>
                    <a:pt x="160" y="196"/>
                  </a:lnTo>
                  <a:lnTo>
                    <a:pt x="167" y="203"/>
                  </a:lnTo>
                  <a:lnTo>
                    <a:pt x="173" y="207"/>
                  </a:lnTo>
                  <a:lnTo>
                    <a:pt x="177" y="209"/>
                  </a:lnTo>
                  <a:lnTo>
                    <a:pt x="183" y="211"/>
                  </a:lnTo>
                  <a:lnTo>
                    <a:pt x="190" y="212"/>
                  </a:lnTo>
                  <a:lnTo>
                    <a:pt x="190" y="202"/>
                  </a:lnTo>
                  <a:lnTo>
                    <a:pt x="189" y="193"/>
                  </a:lnTo>
                  <a:lnTo>
                    <a:pt x="186" y="185"/>
                  </a:lnTo>
                  <a:lnTo>
                    <a:pt x="182" y="178"/>
                  </a:lnTo>
                  <a:lnTo>
                    <a:pt x="178" y="170"/>
                  </a:lnTo>
                  <a:lnTo>
                    <a:pt x="173" y="165"/>
                  </a:lnTo>
                  <a:lnTo>
                    <a:pt x="160" y="153"/>
                  </a:lnTo>
                  <a:lnTo>
                    <a:pt x="132" y="133"/>
                  </a:lnTo>
                  <a:lnTo>
                    <a:pt x="125" y="126"/>
                  </a:lnTo>
                  <a:lnTo>
                    <a:pt x="119" y="121"/>
                  </a:lnTo>
                  <a:lnTo>
                    <a:pt x="114" y="115"/>
                  </a:lnTo>
                  <a:lnTo>
                    <a:pt x="108" y="107"/>
                  </a:lnTo>
                  <a:lnTo>
                    <a:pt x="117" y="110"/>
                  </a:lnTo>
                  <a:lnTo>
                    <a:pt x="124" y="113"/>
                  </a:lnTo>
                  <a:lnTo>
                    <a:pt x="137" y="121"/>
                  </a:lnTo>
                  <a:lnTo>
                    <a:pt x="149" y="130"/>
                  </a:lnTo>
                  <a:lnTo>
                    <a:pt x="161" y="140"/>
                  </a:lnTo>
                  <a:lnTo>
                    <a:pt x="173" y="150"/>
                  </a:lnTo>
                  <a:lnTo>
                    <a:pt x="184" y="158"/>
                  </a:lnTo>
                  <a:lnTo>
                    <a:pt x="191" y="163"/>
                  </a:lnTo>
                  <a:lnTo>
                    <a:pt x="198" y="166"/>
                  </a:lnTo>
                  <a:lnTo>
                    <a:pt x="206" y="169"/>
                  </a:lnTo>
                  <a:lnTo>
                    <a:pt x="213" y="172"/>
                  </a:lnTo>
                  <a:lnTo>
                    <a:pt x="216" y="165"/>
                  </a:lnTo>
                  <a:lnTo>
                    <a:pt x="216" y="160"/>
                  </a:lnTo>
                  <a:lnTo>
                    <a:pt x="218" y="153"/>
                  </a:lnTo>
                  <a:lnTo>
                    <a:pt x="220" y="146"/>
                  </a:lnTo>
                  <a:lnTo>
                    <a:pt x="211" y="141"/>
                  </a:lnTo>
                  <a:lnTo>
                    <a:pt x="204" y="138"/>
                  </a:lnTo>
                  <a:lnTo>
                    <a:pt x="188" y="132"/>
                  </a:lnTo>
                  <a:lnTo>
                    <a:pt x="171" y="125"/>
                  </a:lnTo>
                  <a:lnTo>
                    <a:pt x="163" y="122"/>
                  </a:lnTo>
                  <a:lnTo>
                    <a:pt x="154" y="118"/>
                  </a:lnTo>
                  <a:lnTo>
                    <a:pt x="151" y="115"/>
                  </a:lnTo>
                  <a:lnTo>
                    <a:pt x="149" y="111"/>
                  </a:lnTo>
                  <a:lnTo>
                    <a:pt x="146" y="107"/>
                  </a:lnTo>
                  <a:lnTo>
                    <a:pt x="143" y="104"/>
                  </a:lnTo>
                  <a:lnTo>
                    <a:pt x="128" y="92"/>
                  </a:lnTo>
                  <a:lnTo>
                    <a:pt x="110" y="84"/>
                  </a:lnTo>
                  <a:lnTo>
                    <a:pt x="94" y="76"/>
                  </a:lnTo>
                  <a:lnTo>
                    <a:pt x="78" y="71"/>
                  </a:lnTo>
                  <a:lnTo>
                    <a:pt x="78" y="79"/>
                  </a:lnTo>
                  <a:lnTo>
                    <a:pt x="76" y="86"/>
                  </a:lnTo>
                  <a:lnTo>
                    <a:pt x="75" y="90"/>
                  </a:lnTo>
                  <a:lnTo>
                    <a:pt x="74" y="95"/>
                  </a:lnTo>
                  <a:close/>
                  <a:moveTo>
                    <a:pt x="229" y="188"/>
                  </a:moveTo>
                  <a:lnTo>
                    <a:pt x="229" y="188"/>
                  </a:lnTo>
                  <a:lnTo>
                    <a:pt x="239" y="195"/>
                  </a:lnTo>
                  <a:lnTo>
                    <a:pt x="247" y="202"/>
                  </a:lnTo>
                  <a:lnTo>
                    <a:pt x="262" y="219"/>
                  </a:lnTo>
                  <a:lnTo>
                    <a:pt x="270" y="227"/>
                  </a:lnTo>
                  <a:lnTo>
                    <a:pt x="279" y="234"/>
                  </a:lnTo>
                  <a:lnTo>
                    <a:pt x="287" y="242"/>
                  </a:lnTo>
                  <a:lnTo>
                    <a:pt x="298" y="246"/>
                  </a:lnTo>
                  <a:lnTo>
                    <a:pt x="302" y="256"/>
                  </a:lnTo>
                  <a:lnTo>
                    <a:pt x="309" y="263"/>
                  </a:lnTo>
                  <a:lnTo>
                    <a:pt x="316" y="270"/>
                  </a:lnTo>
                  <a:lnTo>
                    <a:pt x="325" y="275"/>
                  </a:lnTo>
                  <a:lnTo>
                    <a:pt x="341" y="287"/>
                  </a:lnTo>
                  <a:lnTo>
                    <a:pt x="348" y="292"/>
                  </a:lnTo>
                  <a:lnTo>
                    <a:pt x="355" y="299"/>
                  </a:lnTo>
                  <a:lnTo>
                    <a:pt x="356" y="301"/>
                  </a:lnTo>
                  <a:lnTo>
                    <a:pt x="356" y="303"/>
                  </a:lnTo>
                  <a:lnTo>
                    <a:pt x="356" y="305"/>
                  </a:lnTo>
                  <a:lnTo>
                    <a:pt x="357" y="307"/>
                  </a:lnTo>
                  <a:lnTo>
                    <a:pt x="362" y="312"/>
                  </a:lnTo>
                  <a:lnTo>
                    <a:pt x="367" y="315"/>
                  </a:lnTo>
                  <a:lnTo>
                    <a:pt x="374" y="319"/>
                  </a:lnTo>
                  <a:lnTo>
                    <a:pt x="379" y="323"/>
                  </a:lnTo>
                  <a:lnTo>
                    <a:pt x="447" y="390"/>
                  </a:lnTo>
                  <a:lnTo>
                    <a:pt x="517" y="456"/>
                  </a:lnTo>
                  <a:lnTo>
                    <a:pt x="589" y="523"/>
                  </a:lnTo>
                  <a:lnTo>
                    <a:pt x="661" y="586"/>
                  </a:lnTo>
                  <a:lnTo>
                    <a:pt x="668" y="595"/>
                  </a:lnTo>
                  <a:lnTo>
                    <a:pt x="676" y="603"/>
                  </a:lnTo>
                  <a:lnTo>
                    <a:pt x="684" y="610"/>
                  </a:lnTo>
                  <a:lnTo>
                    <a:pt x="693" y="618"/>
                  </a:lnTo>
                  <a:lnTo>
                    <a:pt x="701" y="625"/>
                  </a:lnTo>
                  <a:lnTo>
                    <a:pt x="710" y="633"/>
                  </a:lnTo>
                  <a:lnTo>
                    <a:pt x="718" y="640"/>
                  </a:lnTo>
                  <a:lnTo>
                    <a:pt x="724" y="650"/>
                  </a:lnTo>
                  <a:lnTo>
                    <a:pt x="750" y="670"/>
                  </a:lnTo>
                  <a:lnTo>
                    <a:pt x="775" y="692"/>
                  </a:lnTo>
                  <a:lnTo>
                    <a:pt x="801" y="712"/>
                  </a:lnTo>
                  <a:lnTo>
                    <a:pt x="827" y="732"/>
                  </a:lnTo>
                  <a:lnTo>
                    <a:pt x="849" y="758"/>
                  </a:lnTo>
                  <a:lnTo>
                    <a:pt x="874" y="782"/>
                  </a:lnTo>
                  <a:lnTo>
                    <a:pt x="900" y="805"/>
                  </a:lnTo>
                  <a:lnTo>
                    <a:pt x="924" y="828"/>
                  </a:lnTo>
                  <a:lnTo>
                    <a:pt x="950" y="850"/>
                  </a:lnTo>
                  <a:lnTo>
                    <a:pt x="974" y="874"/>
                  </a:lnTo>
                  <a:lnTo>
                    <a:pt x="999" y="897"/>
                  </a:lnTo>
                  <a:lnTo>
                    <a:pt x="1023" y="923"/>
                  </a:lnTo>
                  <a:lnTo>
                    <a:pt x="1027" y="923"/>
                  </a:lnTo>
                  <a:lnTo>
                    <a:pt x="1031" y="925"/>
                  </a:lnTo>
                  <a:lnTo>
                    <a:pt x="1037" y="930"/>
                  </a:lnTo>
                  <a:lnTo>
                    <a:pt x="1042" y="935"/>
                  </a:lnTo>
                  <a:lnTo>
                    <a:pt x="1045" y="937"/>
                  </a:lnTo>
                  <a:lnTo>
                    <a:pt x="1048" y="937"/>
                  </a:lnTo>
                  <a:lnTo>
                    <a:pt x="1051" y="942"/>
                  </a:lnTo>
                  <a:lnTo>
                    <a:pt x="1055" y="949"/>
                  </a:lnTo>
                  <a:lnTo>
                    <a:pt x="1061" y="952"/>
                  </a:lnTo>
                  <a:lnTo>
                    <a:pt x="1068" y="957"/>
                  </a:lnTo>
                  <a:lnTo>
                    <a:pt x="1080" y="968"/>
                  </a:lnTo>
                  <a:lnTo>
                    <a:pt x="1092" y="980"/>
                  </a:lnTo>
                  <a:lnTo>
                    <a:pt x="1103" y="991"/>
                  </a:lnTo>
                  <a:lnTo>
                    <a:pt x="1107" y="994"/>
                  </a:lnTo>
                  <a:lnTo>
                    <a:pt x="1112" y="996"/>
                  </a:lnTo>
                  <a:lnTo>
                    <a:pt x="1116" y="999"/>
                  </a:lnTo>
                  <a:lnTo>
                    <a:pt x="1119" y="1001"/>
                  </a:lnTo>
                  <a:lnTo>
                    <a:pt x="1121" y="1004"/>
                  </a:lnTo>
                  <a:lnTo>
                    <a:pt x="1122" y="1008"/>
                  </a:lnTo>
                  <a:lnTo>
                    <a:pt x="1123" y="1011"/>
                  </a:lnTo>
                  <a:lnTo>
                    <a:pt x="1125" y="1013"/>
                  </a:lnTo>
                  <a:lnTo>
                    <a:pt x="1133" y="1017"/>
                  </a:lnTo>
                  <a:lnTo>
                    <a:pt x="1137" y="1020"/>
                  </a:lnTo>
                  <a:lnTo>
                    <a:pt x="1142" y="1024"/>
                  </a:lnTo>
                  <a:lnTo>
                    <a:pt x="1148" y="1030"/>
                  </a:lnTo>
                  <a:lnTo>
                    <a:pt x="1154" y="1039"/>
                  </a:lnTo>
                  <a:lnTo>
                    <a:pt x="1161" y="1046"/>
                  </a:lnTo>
                  <a:lnTo>
                    <a:pt x="1166" y="1051"/>
                  </a:lnTo>
                  <a:lnTo>
                    <a:pt x="1169" y="1054"/>
                  </a:lnTo>
                  <a:lnTo>
                    <a:pt x="1172" y="1055"/>
                  </a:lnTo>
                  <a:lnTo>
                    <a:pt x="1174" y="1055"/>
                  </a:lnTo>
                  <a:lnTo>
                    <a:pt x="1176" y="1054"/>
                  </a:lnTo>
                  <a:lnTo>
                    <a:pt x="1178" y="1051"/>
                  </a:lnTo>
                  <a:lnTo>
                    <a:pt x="1180" y="1048"/>
                  </a:lnTo>
                  <a:lnTo>
                    <a:pt x="1181" y="1043"/>
                  </a:lnTo>
                  <a:lnTo>
                    <a:pt x="1182" y="1035"/>
                  </a:lnTo>
                  <a:lnTo>
                    <a:pt x="1178" y="1034"/>
                  </a:lnTo>
                  <a:lnTo>
                    <a:pt x="1176" y="1032"/>
                  </a:lnTo>
                  <a:lnTo>
                    <a:pt x="1170" y="1028"/>
                  </a:lnTo>
                  <a:lnTo>
                    <a:pt x="1165" y="1024"/>
                  </a:lnTo>
                  <a:lnTo>
                    <a:pt x="1162" y="1023"/>
                  </a:lnTo>
                  <a:lnTo>
                    <a:pt x="1158" y="1021"/>
                  </a:lnTo>
                  <a:lnTo>
                    <a:pt x="1158" y="1019"/>
                  </a:lnTo>
                  <a:lnTo>
                    <a:pt x="1157" y="1016"/>
                  </a:lnTo>
                  <a:lnTo>
                    <a:pt x="1152" y="1011"/>
                  </a:lnTo>
                  <a:lnTo>
                    <a:pt x="1146" y="1006"/>
                  </a:lnTo>
                  <a:lnTo>
                    <a:pt x="1139" y="1003"/>
                  </a:lnTo>
                  <a:lnTo>
                    <a:pt x="1122" y="984"/>
                  </a:lnTo>
                  <a:lnTo>
                    <a:pt x="1104" y="966"/>
                  </a:lnTo>
                  <a:lnTo>
                    <a:pt x="1067" y="932"/>
                  </a:lnTo>
                  <a:lnTo>
                    <a:pt x="1029" y="897"/>
                  </a:lnTo>
                  <a:lnTo>
                    <a:pt x="991" y="864"/>
                  </a:lnTo>
                  <a:lnTo>
                    <a:pt x="983" y="853"/>
                  </a:lnTo>
                  <a:lnTo>
                    <a:pt x="974" y="845"/>
                  </a:lnTo>
                  <a:lnTo>
                    <a:pt x="965" y="837"/>
                  </a:lnTo>
                  <a:lnTo>
                    <a:pt x="954" y="832"/>
                  </a:lnTo>
                  <a:lnTo>
                    <a:pt x="937" y="813"/>
                  </a:lnTo>
                  <a:lnTo>
                    <a:pt x="920" y="796"/>
                  </a:lnTo>
                  <a:lnTo>
                    <a:pt x="901" y="779"/>
                  </a:lnTo>
                  <a:lnTo>
                    <a:pt x="881" y="763"/>
                  </a:lnTo>
                  <a:lnTo>
                    <a:pt x="844" y="727"/>
                  </a:lnTo>
                  <a:lnTo>
                    <a:pt x="806" y="691"/>
                  </a:lnTo>
                  <a:lnTo>
                    <a:pt x="730" y="620"/>
                  </a:lnTo>
                  <a:lnTo>
                    <a:pt x="654" y="550"/>
                  </a:lnTo>
                  <a:lnTo>
                    <a:pt x="616" y="515"/>
                  </a:lnTo>
                  <a:lnTo>
                    <a:pt x="578" y="479"/>
                  </a:lnTo>
                  <a:lnTo>
                    <a:pt x="571" y="476"/>
                  </a:lnTo>
                  <a:lnTo>
                    <a:pt x="564" y="474"/>
                  </a:lnTo>
                  <a:lnTo>
                    <a:pt x="558" y="471"/>
                  </a:lnTo>
                  <a:lnTo>
                    <a:pt x="556" y="469"/>
                  </a:lnTo>
                  <a:lnTo>
                    <a:pt x="555" y="467"/>
                  </a:lnTo>
                  <a:lnTo>
                    <a:pt x="555" y="465"/>
                  </a:lnTo>
                  <a:lnTo>
                    <a:pt x="555" y="463"/>
                  </a:lnTo>
                  <a:lnTo>
                    <a:pt x="557" y="460"/>
                  </a:lnTo>
                  <a:lnTo>
                    <a:pt x="558" y="459"/>
                  </a:lnTo>
                  <a:lnTo>
                    <a:pt x="558" y="458"/>
                  </a:lnTo>
                  <a:lnTo>
                    <a:pt x="556" y="456"/>
                  </a:lnTo>
                  <a:lnTo>
                    <a:pt x="476" y="383"/>
                  </a:lnTo>
                  <a:lnTo>
                    <a:pt x="395" y="309"/>
                  </a:lnTo>
                  <a:lnTo>
                    <a:pt x="316" y="236"/>
                  </a:lnTo>
                  <a:lnTo>
                    <a:pt x="236" y="164"/>
                  </a:lnTo>
                  <a:lnTo>
                    <a:pt x="234" y="176"/>
                  </a:lnTo>
                  <a:lnTo>
                    <a:pt x="229" y="188"/>
                  </a:lnTo>
                  <a:close/>
                  <a:moveTo>
                    <a:pt x="199" y="225"/>
                  </a:moveTo>
                  <a:lnTo>
                    <a:pt x="199" y="225"/>
                  </a:lnTo>
                  <a:lnTo>
                    <a:pt x="213" y="236"/>
                  </a:lnTo>
                  <a:lnTo>
                    <a:pt x="227" y="248"/>
                  </a:lnTo>
                  <a:lnTo>
                    <a:pt x="253" y="273"/>
                  </a:lnTo>
                  <a:lnTo>
                    <a:pt x="279" y="299"/>
                  </a:lnTo>
                  <a:lnTo>
                    <a:pt x="304" y="323"/>
                  </a:lnTo>
                  <a:lnTo>
                    <a:pt x="317" y="334"/>
                  </a:lnTo>
                  <a:lnTo>
                    <a:pt x="331" y="345"/>
                  </a:lnTo>
                  <a:lnTo>
                    <a:pt x="344" y="354"/>
                  </a:lnTo>
                  <a:lnTo>
                    <a:pt x="352" y="364"/>
                  </a:lnTo>
                  <a:lnTo>
                    <a:pt x="362" y="375"/>
                  </a:lnTo>
                  <a:lnTo>
                    <a:pt x="372" y="384"/>
                  </a:lnTo>
                  <a:lnTo>
                    <a:pt x="393" y="404"/>
                  </a:lnTo>
                  <a:lnTo>
                    <a:pt x="435" y="443"/>
                  </a:lnTo>
                  <a:lnTo>
                    <a:pt x="477" y="483"/>
                  </a:lnTo>
                  <a:lnTo>
                    <a:pt x="518" y="520"/>
                  </a:lnTo>
                  <a:lnTo>
                    <a:pt x="560" y="559"/>
                  </a:lnTo>
                  <a:lnTo>
                    <a:pt x="580" y="577"/>
                  </a:lnTo>
                  <a:lnTo>
                    <a:pt x="602" y="595"/>
                  </a:lnTo>
                  <a:lnTo>
                    <a:pt x="623" y="614"/>
                  </a:lnTo>
                  <a:lnTo>
                    <a:pt x="632" y="622"/>
                  </a:lnTo>
                  <a:lnTo>
                    <a:pt x="639" y="630"/>
                  </a:lnTo>
                  <a:lnTo>
                    <a:pt x="661" y="654"/>
                  </a:lnTo>
                  <a:lnTo>
                    <a:pt x="685" y="679"/>
                  </a:lnTo>
                  <a:lnTo>
                    <a:pt x="710" y="701"/>
                  </a:lnTo>
                  <a:lnTo>
                    <a:pt x="723" y="712"/>
                  </a:lnTo>
                  <a:lnTo>
                    <a:pt x="736" y="721"/>
                  </a:lnTo>
                  <a:lnTo>
                    <a:pt x="764" y="750"/>
                  </a:lnTo>
                  <a:lnTo>
                    <a:pt x="794" y="777"/>
                  </a:lnTo>
                  <a:lnTo>
                    <a:pt x="824" y="804"/>
                  </a:lnTo>
                  <a:lnTo>
                    <a:pt x="855" y="831"/>
                  </a:lnTo>
                  <a:lnTo>
                    <a:pt x="885" y="857"/>
                  </a:lnTo>
                  <a:lnTo>
                    <a:pt x="915" y="884"/>
                  </a:lnTo>
                  <a:lnTo>
                    <a:pt x="942" y="912"/>
                  </a:lnTo>
                  <a:lnTo>
                    <a:pt x="956" y="927"/>
                  </a:lnTo>
                  <a:lnTo>
                    <a:pt x="970" y="942"/>
                  </a:lnTo>
                  <a:lnTo>
                    <a:pt x="992" y="959"/>
                  </a:lnTo>
                  <a:lnTo>
                    <a:pt x="1014" y="978"/>
                  </a:lnTo>
                  <a:lnTo>
                    <a:pt x="1036" y="997"/>
                  </a:lnTo>
                  <a:lnTo>
                    <a:pt x="1058" y="1016"/>
                  </a:lnTo>
                  <a:lnTo>
                    <a:pt x="1101" y="1058"/>
                  </a:lnTo>
                  <a:lnTo>
                    <a:pt x="1144" y="1097"/>
                  </a:lnTo>
                  <a:lnTo>
                    <a:pt x="1149" y="1091"/>
                  </a:lnTo>
                  <a:lnTo>
                    <a:pt x="1155" y="1086"/>
                  </a:lnTo>
                  <a:lnTo>
                    <a:pt x="1162" y="1079"/>
                  </a:lnTo>
                  <a:lnTo>
                    <a:pt x="1164" y="1076"/>
                  </a:lnTo>
                  <a:lnTo>
                    <a:pt x="1165" y="1072"/>
                  </a:lnTo>
                  <a:lnTo>
                    <a:pt x="1123" y="1034"/>
                  </a:lnTo>
                  <a:lnTo>
                    <a:pt x="1082" y="996"/>
                  </a:lnTo>
                  <a:lnTo>
                    <a:pt x="998" y="919"/>
                  </a:lnTo>
                  <a:lnTo>
                    <a:pt x="915" y="842"/>
                  </a:lnTo>
                  <a:lnTo>
                    <a:pt x="872" y="804"/>
                  </a:lnTo>
                  <a:lnTo>
                    <a:pt x="829" y="767"/>
                  </a:lnTo>
                  <a:lnTo>
                    <a:pt x="811" y="746"/>
                  </a:lnTo>
                  <a:lnTo>
                    <a:pt x="790" y="727"/>
                  </a:lnTo>
                  <a:lnTo>
                    <a:pt x="770" y="709"/>
                  </a:lnTo>
                  <a:lnTo>
                    <a:pt x="750" y="691"/>
                  </a:lnTo>
                  <a:lnTo>
                    <a:pt x="707" y="654"/>
                  </a:lnTo>
                  <a:lnTo>
                    <a:pt x="686" y="635"/>
                  </a:lnTo>
                  <a:lnTo>
                    <a:pt x="667" y="616"/>
                  </a:lnTo>
                  <a:lnTo>
                    <a:pt x="571" y="526"/>
                  </a:lnTo>
                  <a:lnTo>
                    <a:pt x="476" y="436"/>
                  </a:lnTo>
                  <a:lnTo>
                    <a:pt x="427" y="391"/>
                  </a:lnTo>
                  <a:lnTo>
                    <a:pt x="379" y="346"/>
                  </a:lnTo>
                  <a:lnTo>
                    <a:pt x="330" y="302"/>
                  </a:lnTo>
                  <a:lnTo>
                    <a:pt x="280" y="259"/>
                  </a:lnTo>
                  <a:lnTo>
                    <a:pt x="264" y="241"/>
                  </a:lnTo>
                  <a:lnTo>
                    <a:pt x="246" y="224"/>
                  </a:lnTo>
                  <a:lnTo>
                    <a:pt x="228" y="207"/>
                  </a:lnTo>
                  <a:lnTo>
                    <a:pt x="209" y="192"/>
                  </a:lnTo>
                  <a:lnTo>
                    <a:pt x="208" y="191"/>
                  </a:lnTo>
                  <a:lnTo>
                    <a:pt x="206" y="191"/>
                  </a:lnTo>
                  <a:lnTo>
                    <a:pt x="206" y="200"/>
                  </a:lnTo>
                  <a:lnTo>
                    <a:pt x="206" y="209"/>
                  </a:lnTo>
                  <a:lnTo>
                    <a:pt x="203" y="216"/>
                  </a:lnTo>
                  <a:lnTo>
                    <a:pt x="199" y="225"/>
                  </a:lnTo>
                  <a:close/>
                  <a:moveTo>
                    <a:pt x="988" y="979"/>
                  </a:moveTo>
                  <a:lnTo>
                    <a:pt x="988" y="979"/>
                  </a:lnTo>
                  <a:lnTo>
                    <a:pt x="988" y="975"/>
                  </a:lnTo>
                  <a:lnTo>
                    <a:pt x="986" y="972"/>
                  </a:lnTo>
                  <a:lnTo>
                    <a:pt x="985" y="970"/>
                  </a:lnTo>
                  <a:lnTo>
                    <a:pt x="984" y="967"/>
                  </a:lnTo>
                  <a:lnTo>
                    <a:pt x="946" y="933"/>
                  </a:lnTo>
                  <a:lnTo>
                    <a:pt x="907" y="898"/>
                  </a:lnTo>
                  <a:lnTo>
                    <a:pt x="868" y="864"/>
                  </a:lnTo>
                  <a:lnTo>
                    <a:pt x="831" y="830"/>
                  </a:lnTo>
                  <a:lnTo>
                    <a:pt x="774" y="777"/>
                  </a:lnTo>
                  <a:lnTo>
                    <a:pt x="719" y="726"/>
                  </a:lnTo>
                  <a:lnTo>
                    <a:pt x="662" y="676"/>
                  </a:lnTo>
                  <a:lnTo>
                    <a:pt x="632" y="652"/>
                  </a:lnTo>
                  <a:lnTo>
                    <a:pt x="603" y="627"/>
                  </a:lnTo>
                  <a:lnTo>
                    <a:pt x="603" y="616"/>
                  </a:lnTo>
                  <a:lnTo>
                    <a:pt x="497" y="519"/>
                  </a:lnTo>
                  <a:lnTo>
                    <a:pt x="392" y="422"/>
                  </a:lnTo>
                  <a:lnTo>
                    <a:pt x="183" y="227"/>
                  </a:lnTo>
                  <a:lnTo>
                    <a:pt x="178" y="228"/>
                  </a:lnTo>
                  <a:lnTo>
                    <a:pt x="174" y="228"/>
                  </a:lnTo>
                  <a:lnTo>
                    <a:pt x="169" y="227"/>
                  </a:lnTo>
                  <a:lnTo>
                    <a:pt x="166" y="226"/>
                  </a:lnTo>
                  <a:lnTo>
                    <a:pt x="161" y="222"/>
                  </a:lnTo>
                  <a:lnTo>
                    <a:pt x="158" y="221"/>
                  </a:lnTo>
                  <a:lnTo>
                    <a:pt x="154" y="221"/>
                  </a:lnTo>
                  <a:lnTo>
                    <a:pt x="154" y="222"/>
                  </a:lnTo>
                  <a:lnTo>
                    <a:pt x="154" y="224"/>
                  </a:lnTo>
                  <a:lnTo>
                    <a:pt x="151" y="227"/>
                  </a:lnTo>
                  <a:lnTo>
                    <a:pt x="148" y="230"/>
                  </a:lnTo>
                  <a:lnTo>
                    <a:pt x="147" y="232"/>
                  </a:lnTo>
                  <a:lnTo>
                    <a:pt x="153" y="239"/>
                  </a:lnTo>
                  <a:lnTo>
                    <a:pt x="166" y="252"/>
                  </a:lnTo>
                  <a:lnTo>
                    <a:pt x="188" y="271"/>
                  </a:lnTo>
                  <a:lnTo>
                    <a:pt x="198" y="281"/>
                  </a:lnTo>
                  <a:lnTo>
                    <a:pt x="209" y="289"/>
                  </a:lnTo>
                  <a:lnTo>
                    <a:pt x="219" y="298"/>
                  </a:lnTo>
                  <a:lnTo>
                    <a:pt x="229" y="307"/>
                  </a:lnTo>
                  <a:lnTo>
                    <a:pt x="270" y="347"/>
                  </a:lnTo>
                  <a:lnTo>
                    <a:pt x="291" y="365"/>
                  </a:lnTo>
                  <a:lnTo>
                    <a:pt x="301" y="373"/>
                  </a:lnTo>
                  <a:lnTo>
                    <a:pt x="312" y="380"/>
                  </a:lnTo>
                  <a:lnTo>
                    <a:pt x="314" y="385"/>
                  </a:lnTo>
                  <a:lnTo>
                    <a:pt x="317" y="390"/>
                  </a:lnTo>
                  <a:lnTo>
                    <a:pt x="321" y="394"/>
                  </a:lnTo>
                  <a:lnTo>
                    <a:pt x="327" y="397"/>
                  </a:lnTo>
                  <a:lnTo>
                    <a:pt x="337" y="403"/>
                  </a:lnTo>
                  <a:lnTo>
                    <a:pt x="346" y="408"/>
                  </a:lnTo>
                  <a:lnTo>
                    <a:pt x="350" y="411"/>
                  </a:lnTo>
                  <a:lnTo>
                    <a:pt x="355" y="415"/>
                  </a:lnTo>
                  <a:lnTo>
                    <a:pt x="362" y="426"/>
                  </a:lnTo>
                  <a:lnTo>
                    <a:pt x="371" y="436"/>
                  </a:lnTo>
                  <a:lnTo>
                    <a:pt x="379" y="446"/>
                  </a:lnTo>
                  <a:lnTo>
                    <a:pt x="424" y="490"/>
                  </a:lnTo>
                  <a:lnTo>
                    <a:pt x="470" y="533"/>
                  </a:lnTo>
                  <a:lnTo>
                    <a:pt x="562" y="618"/>
                  </a:lnTo>
                  <a:lnTo>
                    <a:pt x="584" y="636"/>
                  </a:lnTo>
                  <a:lnTo>
                    <a:pt x="605" y="655"/>
                  </a:lnTo>
                  <a:lnTo>
                    <a:pt x="625" y="675"/>
                  </a:lnTo>
                  <a:lnTo>
                    <a:pt x="635" y="684"/>
                  </a:lnTo>
                  <a:lnTo>
                    <a:pt x="643" y="695"/>
                  </a:lnTo>
                  <a:lnTo>
                    <a:pt x="693" y="738"/>
                  </a:lnTo>
                  <a:lnTo>
                    <a:pt x="744" y="783"/>
                  </a:lnTo>
                  <a:lnTo>
                    <a:pt x="847" y="876"/>
                  </a:lnTo>
                  <a:lnTo>
                    <a:pt x="950" y="971"/>
                  </a:lnTo>
                  <a:lnTo>
                    <a:pt x="1051" y="1063"/>
                  </a:lnTo>
                  <a:lnTo>
                    <a:pt x="1064" y="1074"/>
                  </a:lnTo>
                  <a:lnTo>
                    <a:pt x="1073" y="1080"/>
                  </a:lnTo>
                  <a:lnTo>
                    <a:pt x="1080" y="1088"/>
                  </a:lnTo>
                  <a:lnTo>
                    <a:pt x="1092" y="1101"/>
                  </a:lnTo>
                  <a:lnTo>
                    <a:pt x="1098" y="1106"/>
                  </a:lnTo>
                  <a:lnTo>
                    <a:pt x="1103" y="1110"/>
                  </a:lnTo>
                  <a:lnTo>
                    <a:pt x="1107" y="1114"/>
                  </a:lnTo>
                  <a:lnTo>
                    <a:pt x="1110" y="1114"/>
                  </a:lnTo>
                  <a:lnTo>
                    <a:pt x="1113" y="1114"/>
                  </a:lnTo>
                  <a:lnTo>
                    <a:pt x="1116" y="1114"/>
                  </a:lnTo>
                  <a:lnTo>
                    <a:pt x="1119" y="1111"/>
                  </a:lnTo>
                  <a:lnTo>
                    <a:pt x="1125" y="1106"/>
                  </a:lnTo>
                  <a:lnTo>
                    <a:pt x="1093" y="1072"/>
                  </a:lnTo>
                  <a:lnTo>
                    <a:pt x="1059" y="1040"/>
                  </a:lnTo>
                  <a:lnTo>
                    <a:pt x="1024" y="1009"/>
                  </a:lnTo>
                  <a:lnTo>
                    <a:pt x="988" y="979"/>
                  </a:lnTo>
                  <a:close/>
                  <a:moveTo>
                    <a:pt x="1099" y="1129"/>
                  </a:moveTo>
                  <a:lnTo>
                    <a:pt x="1099" y="1129"/>
                  </a:lnTo>
                  <a:lnTo>
                    <a:pt x="1100" y="1134"/>
                  </a:lnTo>
                  <a:lnTo>
                    <a:pt x="1103" y="1138"/>
                  </a:lnTo>
                  <a:lnTo>
                    <a:pt x="1105" y="1141"/>
                  </a:lnTo>
                  <a:lnTo>
                    <a:pt x="1109" y="1144"/>
                  </a:lnTo>
                  <a:lnTo>
                    <a:pt x="1114" y="1145"/>
                  </a:lnTo>
                  <a:lnTo>
                    <a:pt x="1118" y="1146"/>
                  </a:lnTo>
                  <a:lnTo>
                    <a:pt x="1123" y="1145"/>
                  </a:lnTo>
                  <a:lnTo>
                    <a:pt x="1129" y="1144"/>
                  </a:lnTo>
                  <a:lnTo>
                    <a:pt x="1140" y="1139"/>
                  </a:lnTo>
                  <a:lnTo>
                    <a:pt x="1151" y="1134"/>
                  </a:lnTo>
                  <a:lnTo>
                    <a:pt x="1162" y="1129"/>
                  </a:lnTo>
                  <a:lnTo>
                    <a:pt x="1169" y="1122"/>
                  </a:lnTo>
                  <a:lnTo>
                    <a:pt x="1177" y="1116"/>
                  </a:lnTo>
                  <a:lnTo>
                    <a:pt x="1183" y="1108"/>
                  </a:lnTo>
                  <a:lnTo>
                    <a:pt x="1194" y="1094"/>
                  </a:lnTo>
                  <a:lnTo>
                    <a:pt x="1210" y="1068"/>
                  </a:lnTo>
                  <a:lnTo>
                    <a:pt x="1208" y="1066"/>
                  </a:lnTo>
                  <a:lnTo>
                    <a:pt x="1207" y="1064"/>
                  </a:lnTo>
                  <a:lnTo>
                    <a:pt x="1206" y="1062"/>
                  </a:lnTo>
                  <a:lnTo>
                    <a:pt x="1207" y="1059"/>
                  </a:lnTo>
                  <a:lnTo>
                    <a:pt x="1208" y="1055"/>
                  </a:lnTo>
                  <a:lnTo>
                    <a:pt x="1212" y="1051"/>
                  </a:lnTo>
                  <a:lnTo>
                    <a:pt x="1210" y="1050"/>
                  </a:lnTo>
                  <a:lnTo>
                    <a:pt x="1209" y="1049"/>
                  </a:lnTo>
                  <a:lnTo>
                    <a:pt x="1207" y="1046"/>
                  </a:lnTo>
                  <a:lnTo>
                    <a:pt x="1206" y="1045"/>
                  </a:lnTo>
                  <a:lnTo>
                    <a:pt x="1205" y="1044"/>
                  </a:lnTo>
                  <a:lnTo>
                    <a:pt x="1203" y="1043"/>
                  </a:lnTo>
                  <a:lnTo>
                    <a:pt x="1199" y="1044"/>
                  </a:lnTo>
                  <a:lnTo>
                    <a:pt x="1194" y="1059"/>
                  </a:lnTo>
                  <a:lnTo>
                    <a:pt x="1185" y="1074"/>
                  </a:lnTo>
                  <a:lnTo>
                    <a:pt x="1175" y="1087"/>
                  </a:lnTo>
                  <a:lnTo>
                    <a:pt x="1163" y="1100"/>
                  </a:lnTo>
                  <a:lnTo>
                    <a:pt x="1149" y="1110"/>
                  </a:lnTo>
                  <a:lnTo>
                    <a:pt x="1142" y="1115"/>
                  </a:lnTo>
                  <a:lnTo>
                    <a:pt x="1133" y="1119"/>
                  </a:lnTo>
                  <a:lnTo>
                    <a:pt x="1125" y="1122"/>
                  </a:lnTo>
                  <a:lnTo>
                    <a:pt x="1117" y="1124"/>
                  </a:lnTo>
                  <a:lnTo>
                    <a:pt x="1108" y="1126"/>
                  </a:lnTo>
                  <a:lnTo>
                    <a:pt x="1099" y="1129"/>
                  </a:lnTo>
                  <a:close/>
                  <a:moveTo>
                    <a:pt x="1139" y="1150"/>
                  </a:moveTo>
                  <a:lnTo>
                    <a:pt x="1139" y="1150"/>
                  </a:lnTo>
                  <a:lnTo>
                    <a:pt x="1143" y="1154"/>
                  </a:lnTo>
                  <a:lnTo>
                    <a:pt x="1146" y="1159"/>
                  </a:lnTo>
                  <a:lnTo>
                    <a:pt x="1150" y="1168"/>
                  </a:lnTo>
                  <a:lnTo>
                    <a:pt x="1152" y="1172"/>
                  </a:lnTo>
                  <a:lnTo>
                    <a:pt x="1155" y="1177"/>
                  </a:lnTo>
                  <a:lnTo>
                    <a:pt x="1159" y="1179"/>
                  </a:lnTo>
                  <a:lnTo>
                    <a:pt x="1164" y="1181"/>
                  </a:lnTo>
                  <a:lnTo>
                    <a:pt x="1165" y="1180"/>
                  </a:lnTo>
                  <a:lnTo>
                    <a:pt x="1167" y="1178"/>
                  </a:lnTo>
                  <a:lnTo>
                    <a:pt x="1169" y="1175"/>
                  </a:lnTo>
                  <a:lnTo>
                    <a:pt x="1174" y="1172"/>
                  </a:lnTo>
                  <a:lnTo>
                    <a:pt x="1184" y="1168"/>
                  </a:lnTo>
                  <a:lnTo>
                    <a:pt x="1195" y="1163"/>
                  </a:lnTo>
                  <a:lnTo>
                    <a:pt x="1205" y="1157"/>
                  </a:lnTo>
                  <a:lnTo>
                    <a:pt x="1214" y="1151"/>
                  </a:lnTo>
                  <a:lnTo>
                    <a:pt x="1222" y="1145"/>
                  </a:lnTo>
                  <a:lnTo>
                    <a:pt x="1228" y="1137"/>
                  </a:lnTo>
                  <a:lnTo>
                    <a:pt x="1234" y="1129"/>
                  </a:lnTo>
                  <a:lnTo>
                    <a:pt x="1238" y="1120"/>
                  </a:lnTo>
                  <a:lnTo>
                    <a:pt x="1238" y="1118"/>
                  </a:lnTo>
                  <a:lnTo>
                    <a:pt x="1237" y="1115"/>
                  </a:lnTo>
                  <a:lnTo>
                    <a:pt x="1234" y="1109"/>
                  </a:lnTo>
                  <a:lnTo>
                    <a:pt x="1233" y="1107"/>
                  </a:lnTo>
                  <a:lnTo>
                    <a:pt x="1233" y="1104"/>
                  </a:lnTo>
                  <a:lnTo>
                    <a:pt x="1234" y="1102"/>
                  </a:lnTo>
                  <a:lnTo>
                    <a:pt x="1236" y="1100"/>
                  </a:lnTo>
                  <a:lnTo>
                    <a:pt x="1231" y="1095"/>
                  </a:lnTo>
                  <a:lnTo>
                    <a:pt x="1228" y="1090"/>
                  </a:lnTo>
                  <a:lnTo>
                    <a:pt x="1224" y="1086"/>
                  </a:lnTo>
                  <a:lnTo>
                    <a:pt x="1221" y="1084"/>
                  </a:lnTo>
                  <a:lnTo>
                    <a:pt x="1218" y="1081"/>
                  </a:lnTo>
                  <a:lnTo>
                    <a:pt x="1211" y="1094"/>
                  </a:lnTo>
                  <a:lnTo>
                    <a:pt x="1204" y="1105"/>
                  </a:lnTo>
                  <a:lnTo>
                    <a:pt x="1196" y="1115"/>
                  </a:lnTo>
                  <a:lnTo>
                    <a:pt x="1186" y="1124"/>
                  </a:lnTo>
                  <a:lnTo>
                    <a:pt x="1176" y="1132"/>
                  </a:lnTo>
                  <a:lnTo>
                    <a:pt x="1165" y="1139"/>
                  </a:lnTo>
                  <a:lnTo>
                    <a:pt x="1152" y="1145"/>
                  </a:lnTo>
                  <a:lnTo>
                    <a:pt x="1139" y="1150"/>
                  </a:lnTo>
                  <a:close/>
                  <a:moveTo>
                    <a:pt x="1216" y="1170"/>
                  </a:moveTo>
                  <a:lnTo>
                    <a:pt x="1216" y="1170"/>
                  </a:lnTo>
                  <a:lnTo>
                    <a:pt x="1211" y="1174"/>
                  </a:lnTo>
                  <a:lnTo>
                    <a:pt x="1205" y="1177"/>
                  </a:lnTo>
                  <a:lnTo>
                    <a:pt x="1192" y="1180"/>
                  </a:lnTo>
                  <a:lnTo>
                    <a:pt x="1186" y="1182"/>
                  </a:lnTo>
                  <a:lnTo>
                    <a:pt x="1180" y="1185"/>
                  </a:lnTo>
                  <a:lnTo>
                    <a:pt x="1176" y="1188"/>
                  </a:lnTo>
                  <a:lnTo>
                    <a:pt x="1172" y="1193"/>
                  </a:lnTo>
                  <a:lnTo>
                    <a:pt x="1175" y="1194"/>
                  </a:lnTo>
                  <a:lnTo>
                    <a:pt x="1179" y="1195"/>
                  </a:lnTo>
                  <a:lnTo>
                    <a:pt x="1184" y="1194"/>
                  </a:lnTo>
                  <a:lnTo>
                    <a:pt x="1189" y="1193"/>
                  </a:lnTo>
                  <a:lnTo>
                    <a:pt x="1199" y="1190"/>
                  </a:lnTo>
                  <a:lnTo>
                    <a:pt x="1208" y="1184"/>
                  </a:lnTo>
                  <a:lnTo>
                    <a:pt x="1216" y="1179"/>
                  </a:lnTo>
                  <a:lnTo>
                    <a:pt x="1225" y="1172"/>
                  </a:lnTo>
                  <a:lnTo>
                    <a:pt x="1234" y="1165"/>
                  </a:lnTo>
                  <a:lnTo>
                    <a:pt x="1241" y="1157"/>
                  </a:lnTo>
                  <a:lnTo>
                    <a:pt x="1246" y="1149"/>
                  </a:lnTo>
                  <a:lnTo>
                    <a:pt x="1251" y="1140"/>
                  </a:lnTo>
                  <a:lnTo>
                    <a:pt x="1254" y="1131"/>
                  </a:lnTo>
                  <a:lnTo>
                    <a:pt x="1254" y="1120"/>
                  </a:lnTo>
                  <a:lnTo>
                    <a:pt x="1246" y="1134"/>
                  </a:lnTo>
                  <a:lnTo>
                    <a:pt x="1237" y="1147"/>
                  </a:lnTo>
                  <a:lnTo>
                    <a:pt x="1227" y="1160"/>
                  </a:lnTo>
                  <a:lnTo>
                    <a:pt x="1216" y="1170"/>
                  </a:lnTo>
                  <a:close/>
                  <a:moveTo>
                    <a:pt x="1190" y="1207"/>
                  </a:moveTo>
                  <a:lnTo>
                    <a:pt x="1190" y="1207"/>
                  </a:lnTo>
                  <a:lnTo>
                    <a:pt x="1210" y="1229"/>
                  </a:lnTo>
                  <a:lnTo>
                    <a:pt x="1231" y="1212"/>
                  </a:lnTo>
                  <a:lnTo>
                    <a:pt x="1242" y="1202"/>
                  </a:lnTo>
                  <a:lnTo>
                    <a:pt x="1253" y="1193"/>
                  </a:lnTo>
                  <a:lnTo>
                    <a:pt x="1263" y="1183"/>
                  </a:lnTo>
                  <a:lnTo>
                    <a:pt x="1271" y="1171"/>
                  </a:lnTo>
                  <a:lnTo>
                    <a:pt x="1279" y="1160"/>
                  </a:lnTo>
                  <a:lnTo>
                    <a:pt x="1285" y="1147"/>
                  </a:lnTo>
                  <a:lnTo>
                    <a:pt x="1276" y="1145"/>
                  </a:lnTo>
                  <a:lnTo>
                    <a:pt x="1272" y="1144"/>
                  </a:lnTo>
                  <a:lnTo>
                    <a:pt x="1268" y="1140"/>
                  </a:lnTo>
                  <a:lnTo>
                    <a:pt x="1261" y="1152"/>
                  </a:lnTo>
                  <a:lnTo>
                    <a:pt x="1254" y="1163"/>
                  </a:lnTo>
                  <a:lnTo>
                    <a:pt x="1245" y="1171"/>
                  </a:lnTo>
                  <a:lnTo>
                    <a:pt x="1236" y="1180"/>
                  </a:lnTo>
                  <a:lnTo>
                    <a:pt x="1225" y="1187"/>
                  </a:lnTo>
                  <a:lnTo>
                    <a:pt x="1214" y="1195"/>
                  </a:lnTo>
                  <a:lnTo>
                    <a:pt x="1201" y="1201"/>
                  </a:lnTo>
                  <a:lnTo>
                    <a:pt x="1190" y="1207"/>
                  </a:lnTo>
                  <a:close/>
                  <a:moveTo>
                    <a:pt x="1306" y="1149"/>
                  </a:moveTo>
                  <a:lnTo>
                    <a:pt x="1306" y="1149"/>
                  </a:lnTo>
                  <a:lnTo>
                    <a:pt x="1298" y="1163"/>
                  </a:lnTo>
                  <a:lnTo>
                    <a:pt x="1288" y="1177"/>
                  </a:lnTo>
                  <a:lnTo>
                    <a:pt x="1278" y="1190"/>
                  </a:lnTo>
                  <a:lnTo>
                    <a:pt x="1266" y="1202"/>
                  </a:lnTo>
                  <a:lnTo>
                    <a:pt x="1254" y="1213"/>
                  </a:lnTo>
                  <a:lnTo>
                    <a:pt x="1241" y="1225"/>
                  </a:lnTo>
                  <a:lnTo>
                    <a:pt x="1214" y="1245"/>
                  </a:lnTo>
                  <a:lnTo>
                    <a:pt x="1224" y="1246"/>
                  </a:lnTo>
                  <a:lnTo>
                    <a:pt x="1234" y="1244"/>
                  </a:lnTo>
                  <a:lnTo>
                    <a:pt x="1242" y="1242"/>
                  </a:lnTo>
                  <a:lnTo>
                    <a:pt x="1251" y="1238"/>
                  </a:lnTo>
                  <a:lnTo>
                    <a:pt x="1266" y="1228"/>
                  </a:lnTo>
                  <a:lnTo>
                    <a:pt x="1273" y="1223"/>
                  </a:lnTo>
                  <a:lnTo>
                    <a:pt x="1281" y="1218"/>
                  </a:lnTo>
                  <a:lnTo>
                    <a:pt x="1286" y="1211"/>
                  </a:lnTo>
                  <a:lnTo>
                    <a:pt x="1292" y="1203"/>
                  </a:lnTo>
                  <a:lnTo>
                    <a:pt x="1306" y="1190"/>
                  </a:lnTo>
                  <a:lnTo>
                    <a:pt x="1312" y="1182"/>
                  </a:lnTo>
                  <a:lnTo>
                    <a:pt x="1316" y="1172"/>
                  </a:lnTo>
                  <a:lnTo>
                    <a:pt x="1317" y="1168"/>
                  </a:lnTo>
                  <a:lnTo>
                    <a:pt x="1318" y="1163"/>
                  </a:lnTo>
                  <a:lnTo>
                    <a:pt x="1318" y="1156"/>
                  </a:lnTo>
                  <a:lnTo>
                    <a:pt x="1317" y="1150"/>
                  </a:lnTo>
                  <a:lnTo>
                    <a:pt x="1314" y="1151"/>
                  </a:lnTo>
                  <a:lnTo>
                    <a:pt x="1312" y="1150"/>
                  </a:lnTo>
                  <a:lnTo>
                    <a:pt x="1310" y="1149"/>
                  </a:lnTo>
                  <a:lnTo>
                    <a:pt x="1306" y="1149"/>
                  </a:lnTo>
                  <a:close/>
                  <a:moveTo>
                    <a:pt x="1309" y="1211"/>
                  </a:moveTo>
                  <a:lnTo>
                    <a:pt x="1309" y="1211"/>
                  </a:lnTo>
                  <a:lnTo>
                    <a:pt x="1304" y="1217"/>
                  </a:lnTo>
                  <a:lnTo>
                    <a:pt x="1299" y="1224"/>
                  </a:lnTo>
                  <a:lnTo>
                    <a:pt x="1291" y="1228"/>
                  </a:lnTo>
                  <a:lnTo>
                    <a:pt x="1285" y="1233"/>
                  </a:lnTo>
                  <a:lnTo>
                    <a:pt x="1273" y="1242"/>
                  </a:lnTo>
                  <a:lnTo>
                    <a:pt x="1270" y="1245"/>
                  </a:lnTo>
                  <a:lnTo>
                    <a:pt x="1268" y="1250"/>
                  </a:lnTo>
                  <a:lnTo>
                    <a:pt x="1269" y="1252"/>
                  </a:lnTo>
                  <a:lnTo>
                    <a:pt x="1272" y="1255"/>
                  </a:lnTo>
                  <a:lnTo>
                    <a:pt x="1280" y="1262"/>
                  </a:lnTo>
                  <a:lnTo>
                    <a:pt x="1283" y="1267"/>
                  </a:lnTo>
                  <a:lnTo>
                    <a:pt x="1285" y="1270"/>
                  </a:lnTo>
                  <a:lnTo>
                    <a:pt x="1286" y="1273"/>
                  </a:lnTo>
                  <a:lnTo>
                    <a:pt x="1286" y="1274"/>
                  </a:lnTo>
                  <a:lnTo>
                    <a:pt x="1285" y="1275"/>
                  </a:lnTo>
                  <a:lnTo>
                    <a:pt x="1289" y="1282"/>
                  </a:lnTo>
                  <a:lnTo>
                    <a:pt x="1295" y="1286"/>
                  </a:lnTo>
                  <a:lnTo>
                    <a:pt x="1300" y="1289"/>
                  </a:lnTo>
                  <a:lnTo>
                    <a:pt x="1306" y="1290"/>
                  </a:lnTo>
                  <a:lnTo>
                    <a:pt x="1313" y="1290"/>
                  </a:lnTo>
                  <a:lnTo>
                    <a:pt x="1320" y="1289"/>
                  </a:lnTo>
                  <a:lnTo>
                    <a:pt x="1327" y="1287"/>
                  </a:lnTo>
                  <a:lnTo>
                    <a:pt x="1333" y="1284"/>
                  </a:lnTo>
                  <a:lnTo>
                    <a:pt x="1340" y="1280"/>
                  </a:lnTo>
                  <a:lnTo>
                    <a:pt x="1346" y="1275"/>
                  </a:lnTo>
                  <a:lnTo>
                    <a:pt x="1351" y="1269"/>
                  </a:lnTo>
                  <a:lnTo>
                    <a:pt x="1357" y="1263"/>
                  </a:lnTo>
                  <a:lnTo>
                    <a:pt x="1361" y="1256"/>
                  </a:lnTo>
                  <a:lnTo>
                    <a:pt x="1365" y="1250"/>
                  </a:lnTo>
                  <a:lnTo>
                    <a:pt x="1367" y="1242"/>
                  </a:lnTo>
                  <a:lnTo>
                    <a:pt x="1370" y="1236"/>
                  </a:lnTo>
                  <a:lnTo>
                    <a:pt x="1366" y="1228"/>
                  </a:lnTo>
                  <a:lnTo>
                    <a:pt x="1363" y="1221"/>
                  </a:lnTo>
                  <a:lnTo>
                    <a:pt x="1359" y="1213"/>
                  </a:lnTo>
                  <a:lnTo>
                    <a:pt x="1354" y="1207"/>
                  </a:lnTo>
                  <a:lnTo>
                    <a:pt x="1348" y="1200"/>
                  </a:lnTo>
                  <a:lnTo>
                    <a:pt x="1342" y="1194"/>
                  </a:lnTo>
                  <a:lnTo>
                    <a:pt x="1334" y="1188"/>
                  </a:lnTo>
                  <a:lnTo>
                    <a:pt x="1327" y="1184"/>
                  </a:lnTo>
                  <a:lnTo>
                    <a:pt x="1317" y="1197"/>
                  </a:lnTo>
                  <a:lnTo>
                    <a:pt x="1309" y="12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09" name="Freeform 90"/>
            <p:cNvSpPr>
              <a:spLocks/>
            </p:cNvSpPr>
            <p:nvPr/>
          </p:nvSpPr>
          <p:spPr bwMode="auto">
            <a:xfrm>
              <a:off x="4824413" y="419100"/>
              <a:ext cx="31750" cy="61913"/>
            </a:xfrm>
            <a:custGeom>
              <a:avLst/>
              <a:gdLst>
                <a:gd name="T0" fmla="*/ 14190097 w 59"/>
                <a:gd name="T1" fmla="*/ 0 h 115"/>
                <a:gd name="T2" fmla="*/ 14190097 w 59"/>
                <a:gd name="T3" fmla="*/ 0 h 115"/>
                <a:gd name="T4" fmla="*/ 15058648 w 59"/>
                <a:gd name="T5" fmla="*/ 0 h 115"/>
                <a:gd name="T6" fmla="*/ 15927199 w 59"/>
                <a:gd name="T7" fmla="*/ 289645 h 115"/>
                <a:gd name="T8" fmla="*/ 16217254 w 59"/>
                <a:gd name="T9" fmla="*/ 869474 h 115"/>
                <a:gd name="T10" fmla="*/ 17085805 w 59"/>
                <a:gd name="T11" fmla="*/ 869474 h 115"/>
                <a:gd name="T12" fmla="*/ 17085805 w 59"/>
                <a:gd name="T13" fmla="*/ 869474 h 115"/>
                <a:gd name="T14" fmla="*/ 11293852 w 59"/>
                <a:gd name="T15" fmla="*/ 16231435 h 115"/>
                <a:gd name="T16" fmla="*/ 5212381 w 59"/>
                <a:gd name="T17" fmla="*/ 31883042 h 115"/>
                <a:gd name="T18" fmla="*/ 5212381 w 59"/>
                <a:gd name="T19" fmla="*/ 31883042 h 115"/>
                <a:gd name="T20" fmla="*/ 4054314 w 59"/>
                <a:gd name="T21" fmla="*/ 32462870 h 115"/>
                <a:gd name="T22" fmla="*/ 2895708 w 59"/>
                <a:gd name="T23" fmla="*/ 33042699 h 115"/>
                <a:gd name="T24" fmla="*/ 1737640 w 59"/>
                <a:gd name="T25" fmla="*/ 33332344 h 115"/>
                <a:gd name="T26" fmla="*/ 0 w 59"/>
                <a:gd name="T27" fmla="*/ 32752515 h 115"/>
                <a:gd name="T28" fmla="*/ 0 w 59"/>
                <a:gd name="T29" fmla="*/ 32752515 h 115"/>
                <a:gd name="T30" fmla="*/ 2027157 w 59"/>
                <a:gd name="T31" fmla="*/ 29564265 h 115"/>
                <a:gd name="T32" fmla="*/ 4054314 w 59"/>
                <a:gd name="T33" fmla="*/ 26086370 h 115"/>
                <a:gd name="T34" fmla="*/ 5502436 w 59"/>
                <a:gd name="T35" fmla="*/ 22318291 h 115"/>
                <a:gd name="T36" fmla="*/ 6370987 w 59"/>
                <a:gd name="T37" fmla="*/ 19999514 h 115"/>
                <a:gd name="T38" fmla="*/ 6370987 w 59"/>
                <a:gd name="T39" fmla="*/ 19999514 h 115"/>
                <a:gd name="T40" fmla="*/ 6081470 w 59"/>
                <a:gd name="T41" fmla="*/ 18839857 h 115"/>
                <a:gd name="T42" fmla="*/ 6081470 w 59"/>
                <a:gd name="T43" fmla="*/ 18260566 h 115"/>
                <a:gd name="T44" fmla="*/ 6370987 w 59"/>
                <a:gd name="T45" fmla="*/ 19419685 h 115"/>
                <a:gd name="T46" fmla="*/ 6370987 w 59"/>
                <a:gd name="T47" fmla="*/ 19419685 h 115"/>
                <a:gd name="T48" fmla="*/ 9556212 w 59"/>
                <a:gd name="T49" fmla="*/ 9564751 h 115"/>
                <a:gd name="T50" fmla="*/ 10425301 w 59"/>
                <a:gd name="T51" fmla="*/ 6956329 h 115"/>
                <a:gd name="T52" fmla="*/ 11583369 w 59"/>
                <a:gd name="T53" fmla="*/ 4347908 h 115"/>
                <a:gd name="T54" fmla="*/ 12741975 w 59"/>
                <a:gd name="T55" fmla="*/ 2029131 h 115"/>
                <a:gd name="T56" fmla="*/ 14190097 w 59"/>
                <a:gd name="T57" fmla="*/ 0 h 115"/>
                <a:gd name="T58" fmla="*/ 14190097 w 59"/>
                <a:gd name="T59" fmla="*/ 0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15">
                  <a:moveTo>
                    <a:pt x="49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5" y="1"/>
                  </a:lnTo>
                  <a:lnTo>
                    <a:pt x="56" y="3"/>
                  </a:lnTo>
                  <a:lnTo>
                    <a:pt x="59" y="3"/>
                  </a:lnTo>
                  <a:lnTo>
                    <a:pt x="39" y="56"/>
                  </a:lnTo>
                  <a:lnTo>
                    <a:pt x="18" y="110"/>
                  </a:lnTo>
                  <a:lnTo>
                    <a:pt x="14" y="112"/>
                  </a:lnTo>
                  <a:lnTo>
                    <a:pt x="10" y="114"/>
                  </a:lnTo>
                  <a:lnTo>
                    <a:pt x="6" y="115"/>
                  </a:lnTo>
                  <a:lnTo>
                    <a:pt x="0" y="113"/>
                  </a:lnTo>
                  <a:lnTo>
                    <a:pt x="7" y="102"/>
                  </a:lnTo>
                  <a:lnTo>
                    <a:pt x="14" y="90"/>
                  </a:lnTo>
                  <a:lnTo>
                    <a:pt x="19" y="77"/>
                  </a:lnTo>
                  <a:lnTo>
                    <a:pt x="22" y="69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2" y="67"/>
                  </a:lnTo>
                  <a:lnTo>
                    <a:pt x="33" y="33"/>
                  </a:lnTo>
                  <a:lnTo>
                    <a:pt x="36" y="24"/>
                  </a:lnTo>
                  <a:lnTo>
                    <a:pt x="40" y="15"/>
                  </a:lnTo>
                  <a:lnTo>
                    <a:pt x="44" y="7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10" name="Freeform 91"/>
            <p:cNvSpPr>
              <a:spLocks/>
            </p:cNvSpPr>
            <p:nvPr/>
          </p:nvSpPr>
          <p:spPr bwMode="auto">
            <a:xfrm>
              <a:off x="4908551" y="168275"/>
              <a:ext cx="23813" cy="20638"/>
            </a:xfrm>
            <a:custGeom>
              <a:avLst/>
              <a:gdLst>
                <a:gd name="T0" fmla="*/ 12601310 w 45"/>
                <a:gd name="T1" fmla="*/ 1013275 h 41"/>
                <a:gd name="T2" fmla="*/ 12601310 w 45"/>
                <a:gd name="T3" fmla="*/ 1013275 h 41"/>
                <a:gd name="T4" fmla="*/ 11481041 w 45"/>
                <a:gd name="T5" fmla="*/ 3040330 h 41"/>
                <a:gd name="T6" fmla="*/ 10641236 w 45"/>
                <a:gd name="T7" fmla="*/ 4814191 h 41"/>
                <a:gd name="T8" fmla="*/ 9241032 w 45"/>
                <a:gd name="T9" fmla="*/ 6334356 h 41"/>
                <a:gd name="T10" fmla="*/ 7560892 w 45"/>
                <a:gd name="T11" fmla="*/ 7601328 h 41"/>
                <a:gd name="T12" fmla="*/ 5880753 w 45"/>
                <a:gd name="T13" fmla="*/ 8614603 h 41"/>
                <a:gd name="T14" fmla="*/ 4200613 w 45"/>
                <a:gd name="T15" fmla="*/ 9375189 h 41"/>
                <a:gd name="T16" fmla="*/ 1960074 w 45"/>
                <a:gd name="T17" fmla="*/ 10135271 h 41"/>
                <a:gd name="T18" fmla="*/ 0 w 45"/>
                <a:gd name="T19" fmla="*/ 10388464 h 41"/>
                <a:gd name="T20" fmla="*/ 0 w 45"/>
                <a:gd name="T21" fmla="*/ 10388464 h 41"/>
                <a:gd name="T22" fmla="*/ 2240010 w 45"/>
                <a:gd name="T23" fmla="*/ 7601328 h 41"/>
                <a:gd name="T24" fmla="*/ 4760483 w 45"/>
                <a:gd name="T25" fmla="*/ 4814191 h 41"/>
                <a:gd name="T26" fmla="*/ 10080837 w 45"/>
                <a:gd name="T27" fmla="*/ 0 h 41"/>
                <a:gd name="T28" fmla="*/ 10080837 w 45"/>
                <a:gd name="T29" fmla="*/ 0 h 41"/>
                <a:gd name="T30" fmla="*/ 10921171 w 45"/>
                <a:gd name="T31" fmla="*/ 0 h 41"/>
                <a:gd name="T32" fmla="*/ 11201106 w 45"/>
                <a:gd name="T33" fmla="*/ 506889 h 41"/>
                <a:gd name="T34" fmla="*/ 11760976 w 45"/>
                <a:gd name="T35" fmla="*/ 760082 h 41"/>
                <a:gd name="T36" fmla="*/ 12601310 w 45"/>
                <a:gd name="T37" fmla="*/ 1013275 h 41"/>
                <a:gd name="T38" fmla="*/ 12601310 w 45"/>
                <a:gd name="T39" fmla="*/ 1013275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5" h="41">
                  <a:moveTo>
                    <a:pt x="45" y="4"/>
                  </a:moveTo>
                  <a:lnTo>
                    <a:pt x="45" y="4"/>
                  </a:lnTo>
                  <a:lnTo>
                    <a:pt x="41" y="12"/>
                  </a:lnTo>
                  <a:lnTo>
                    <a:pt x="38" y="19"/>
                  </a:lnTo>
                  <a:lnTo>
                    <a:pt x="33" y="25"/>
                  </a:lnTo>
                  <a:lnTo>
                    <a:pt x="27" y="30"/>
                  </a:lnTo>
                  <a:lnTo>
                    <a:pt x="21" y="34"/>
                  </a:lnTo>
                  <a:lnTo>
                    <a:pt x="15" y="37"/>
                  </a:lnTo>
                  <a:lnTo>
                    <a:pt x="7" y="40"/>
                  </a:lnTo>
                  <a:lnTo>
                    <a:pt x="0" y="41"/>
                  </a:lnTo>
                  <a:lnTo>
                    <a:pt x="8" y="30"/>
                  </a:lnTo>
                  <a:lnTo>
                    <a:pt x="17" y="19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611" name="Freeform 92"/>
            <p:cNvSpPr>
              <a:spLocks noEditPoints="1"/>
            </p:cNvSpPr>
            <p:nvPr/>
          </p:nvSpPr>
          <p:spPr bwMode="auto">
            <a:xfrm>
              <a:off x="4098926" y="463550"/>
              <a:ext cx="441325" cy="214313"/>
            </a:xfrm>
            <a:custGeom>
              <a:avLst/>
              <a:gdLst>
                <a:gd name="T0" fmla="*/ 231582126 w 836"/>
                <a:gd name="T1" fmla="*/ 77386621 h 404"/>
                <a:gd name="T2" fmla="*/ 219041845 w 836"/>
                <a:gd name="T3" fmla="*/ 90050185 h 404"/>
                <a:gd name="T4" fmla="*/ 185879122 w 836"/>
                <a:gd name="T5" fmla="*/ 104683413 h 404"/>
                <a:gd name="T6" fmla="*/ 147699758 w 836"/>
                <a:gd name="T7" fmla="*/ 112844282 h 404"/>
                <a:gd name="T8" fmla="*/ 125684187 w 836"/>
                <a:gd name="T9" fmla="*/ 112281445 h 404"/>
                <a:gd name="T10" fmla="*/ 104504810 w 836"/>
                <a:gd name="T11" fmla="*/ 107215914 h 404"/>
                <a:gd name="T12" fmla="*/ 91128333 w 836"/>
                <a:gd name="T13" fmla="*/ 103557739 h 404"/>
                <a:gd name="T14" fmla="*/ 63259927 w 836"/>
                <a:gd name="T15" fmla="*/ 97648217 h 404"/>
                <a:gd name="T16" fmla="*/ 31769593 w 836"/>
                <a:gd name="T17" fmla="*/ 88642827 h 404"/>
                <a:gd name="T18" fmla="*/ 14770134 w 836"/>
                <a:gd name="T19" fmla="*/ 74854120 h 404"/>
                <a:gd name="T20" fmla="*/ 836195 w 836"/>
                <a:gd name="T21" fmla="*/ 37989632 h 404"/>
                <a:gd name="T22" fmla="*/ 0 w 836"/>
                <a:gd name="T23" fmla="*/ 27577945 h 404"/>
                <a:gd name="T24" fmla="*/ 4180446 w 836"/>
                <a:gd name="T25" fmla="*/ 20261066 h 404"/>
                <a:gd name="T26" fmla="*/ 20622442 w 836"/>
                <a:gd name="T27" fmla="*/ 11819044 h 404"/>
                <a:gd name="T28" fmla="*/ 43474208 w 836"/>
                <a:gd name="T29" fmla="*/ 7316349 h 404"/>
                <a:gd name="T30" fmla="*/ 52112775 w 836"/>
                <a:gd name="T31" fmla="*/ 5065532 h 404"/>
                <a:gd name="T32" fmla="*/ 65489779 w 836"/>
                <a:gd name="T33" fmla="*/ 281153 h 404"/>
                <a:gd name="T34" fmla="*/ 95865715 w 836"/>
                <a:gd name="T35" fmla="*/ 3658174 h 404"/>
                <a:gd name="T36" fmla="*/ 110635849 w 836"/>
                <a:gd name="T37" fmla="*/ 8442022 h 404"/>
                <a:gd name="T38" fmla="*/ 124291057 w 836"/>
                <a:gd name="T39" fmla="*/ 13507554 h 404"/>
                <a:gd name="T40" fmla="*/ 147978490 w 836"/>
                <a:gd name="T41" fmla="*/ 23075250 h 404"/>
                <a:gd name="T42" fmla="*/ 182534871 w 836"/>
                <a:gd name="T43" fmla="*/ 30392130 h 404"/>
                <a:gd name="T44" fmla="*/ 192845827 w 836"/>
                <a:gd name="T45" fmla="*/ 34331457 h 404"/>
                <a:gd name="T46" fmla="*/ 212632074 w 836"/>
                <a:gd name="T47" fmla="*/ 35457131 h 404"/>
                <a:gd name="T48" fmla="*/ 222386096 w 836"/>
                <a:gd name="T49" fmla="*/ 39959826 h 404"/>
                <a:gd name="T50" fmla="*/ 230467728 w 836"/>
                <a:gd name="T51" fmla="*/ 54030217 h 404"/>
                <a:gd name="T52" fmla="*/ 139896858 w 836"/>
                <a:gd name="T53" fmla="*/ 108904424 h 404"/>
                <a:gd name="T54" fmla="*/ 179469351 w 836"/>
                <a:gd name="T55" fmla="*/ 102713219 h 404"/>
                <a:gd name="T56" fmla="*/ 215140131 w 836"/>
                <a:gd name="T57" fmla="*/ 86673164 h 404"/>
                <a:gd name="T58" fmla="*/ 229074070 w 836"/>
                <a:gd name="T59" fmla="*/ 72039936 h 404"/>
                <a:gd name="T60" fmla="*/ 224615421 w 836"/>
                <a:gd name="T61" fmla="*/ 47839012 h 404"/>
                <a:gd name="T62" fmla="*/ 211796407 w 836"/>
                <a:gd name="T63" fmla="*/ 39959826 h 404"/>
                <a:gd name="T64" fmla="*/ 192567096 w 836"/>
                <a:gd name="T65" fmla="*/ 38552469 h 404"/>
                <a:gd name="T66" fmla="*/ 156338853 w 836"/>
                <a:gd name="T67" fmla="*/ 29547609 h 404"/>
                <a:gd name="T68" fmla="*/ 129864632 w 836"/>
                <a:gd name="T69" fmla="*/ 21386740 h 404"/>
                <a:gd name="T70" fmla="*/ 99766901 w 836"/>
                <a:gd name="T71" fmla="*/ 9004859 h 404"/>
                <a:gd name="T72" fmla="*/ 79423719 w 836"/>
                <a:gd name="T73" fmla="*/ 5065532 h 404"/>
                <a:gd name="T74" fmla="*/ 45146069 w 836"/>
                <a:gd name="T75" fmla="*/ 10693370 h 404"/>
                <a:gd name="T76" fmla="*/ 14770134 w 836"/>
                <a:gd name="T77" fmla="*/ 20261066 h 404"/>
                <a:gd name="T78" fmla="*/ 5294844 w 836"/>
                <a:gd name="T79" fmla="*/ 29547609 h 404"/>
                <a:gd name="T80" fmla="*/ 15327597 w 836"/>
                <a:gd name="T81" fmla="*/ 39678142 h 404"/>
                <a:gd name="T82" fmla="*/ 38178836 w 836"/>
                <a:gd name="T83" fmla="*/ 47276175 h 404"/>
                <a:gd name="T84" fmla="*/ 61030602 w 836"/>
                <a:gd name="T85" fmla="*/ 54311370 h 404"/>
                <a:gd name="T86" fmla="*/ 74685810 w 836"/>
                <a:gd name="T87" fmla="*/ 56281564 h 404"/>
                <a:gd name="T88" fmla="*/ 60194935 w 836"/>
                <a:gd name="T89" fmla="*/ 57406708 h 404"/>
                <a:gd name="T90" fmla="*/ 6967234 w 836"/>
                <a:gd name="T91" fmla="*/ 40240979 h 404"/>
                <a:gd name="T92" fmla="*/ 18950052 w 836"/>
                <a:gd name="T93" fmla="*/ 72039936 h 404"/>
                <a:gd name="T94" fmla="*/ 27867879 w 836"/>
                <a:gd name="T95" fmla="*/ 79075131 h 404"/>
                <a:gd name="T96" fmla="*/ 32883992 w 836"/>
                <a:gd name="T97" fmla="*/ 83296143 h 404"/>
                <a:gd name="T98" fmla="*/ 66046715 w 836"/>
                <a:gd name="T99" fmla="*/ 93990043 h 404"/>
                <a:gd name="T100" fmla="*/ 90570870 w 836"/>
                <a:gd name="T101" fmla="*/ 97929370 h 404"/>
                <a:gd name="T102" fmla="*/ 112028979 w 836"/>
                <a:gd name="T103" fmla="*/ 103838892 h 404"/>
                <a:gd name="T104" fmla="*/ 111750247 w 836"/>
                <a:gd name="T105" fmla="*/ 89205664 h 404"/>
                <a:gd name="T106" fmla="*/ 113422637 w 836"/>
                <a:gd name="T107" fmla="*/ 99055044 h 404"/>
                <a:gd name="T108" fmla="*/ 124291057 w 836"/>
                <a:gd name="T109" fmla="*/ 107215914 h 4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36" h="404">
                  <a:moveTo>
                    <a:pt x="833" y="256"/>
                  </a:moveTo>
                  <a:lnTo>
                    <a:pt x="833" y="256"/>
                  </a:lnTo>
                  <a:lnTo>
                    <a:pt x="836" y="261"/>
                  </a:lnTo>
                  <a:lnTo>
                    <a:pt x="835" y="266"/>
                  </a:lnTo>
                  <a:lnTo>
                    <a:pt x="833" y="271"/>
                  </a:lnTo>
                  <a:lnTo>
                    <a:pt x="831" y="275"/>
                  </a:lnTo>
                  <a:lnTo>
                    <a:pt x="825" y="286"/>
                  </a:lnTo>
                  <a:lnTo>
                    <a:pt x="823" y="291"/>
                  </a:lnTo>
                  <a:lnTo>
                    <a:pt x="822" y="299"/>
                  </a:lnTo>
                  <a:lnTo>
                    <a:pt x="805" y="309"/>
                  </a:lnTo>
                  <a:lnTo>
                    <a:pt x="786" y="320"/>
                  </a:lnTo>
                  <a:lnTo>
                    <a:pt x="768" y="330"/>
                  </a:lnTo>
                  <a:lnTo>
                    <a:pt x="749" y="339"/>
                  </a:lnTo>
                  <a:lnTo>
                    <a:pt x="730" y="349"/>
                  </a:lnTo>
                  <a:lnTo>
                    <a:pt x="709" y="357"/>
                  </a:lnTo>
                  <a:lnTo>
                    <a:pt x="688" y="365"/>
                  </a:lnTo>
                  <a:lnTo>
                    <a:pt x="667" y="372"/>
                  </a:lnTo>
                  <a:lnTo>
                    <a:pt x="645" y="379"/>
                  </a:lnTo>
                  <a:lnTo>
                    <a:pt x="624" y="385"/>
                  </a:lnTo>
                  <a:lnTo>
                    <a:pt x="601" y="391"/>
                  </a:lnTo>
                  <a:lnTo>
                    <a:pt x="578" y="395"/>
                  </a:lnTo>
                  <a:lnTo>
                    <a:pt x="554" y="398"/>
                  </a:lnTo>
                  <a:lnTo>
                    <a:pt x="530" y="401"/>
                  </a:lnTo>
                  <a:lnTo>
                    <a:pt x="507" y="402"/>
                  </a:lnTo>
                  <a:lnTo>
                    <a:pt x="483" y="404"/>
                  </a:lnTo>
                  <a:lnTo>
                    <a:pt x="472" y="404"/>
                  </a:lnTo>
                  <a:lnTo>
                    <a:pt x="461" y="401"/>
                  </a:lnTo>
                  <a:lnTo>
                    <a:pt x="451" y="399"/>
                  </a:lnTo>
                  <a:lnTo>
                    <a:pt x="442" y="397"/>
                  </a:lnTo>
                  <a:lnTo>
                    <a:pt x="422" y="391"/>
                  </a:lnTo>
                  <a:lnTo>
                    <a:pt x="402" y="385"/>
                  </a:lnTo>
                  <a:lnTo>
                    <a:pt x="389" y="383"/>
                  </a:lnTo>
                  <a:lnTo>
                    <a:pt x="375" y="381"/>
                  </a:lnTo>
                  <a:lnTo>
                    <a:pt x="361" y="380"/>
                  </a:lnTo>
                  <a:lnTo>
                    <a:pt x="347" y="378"/>
                  </a:lnTo>
                  <a:lnTo>
                    <a:pt x="341" y="375"/>
                  </a:lnTo>
                  <a:lnTo>
                    <a:pt x="333" y="371"/>
                  </a:lnTo>
                  <a:lnTo>
                    <a:pt x="327" y="368"/>
                  </a:lnTo>
                  <a:lnTo>
                    <a:pt x="319" y="365"/>
                  </a:lnTo>
                  <a:lnTo>
                    <a:pt x="293" y="360"/>
                  </a:lnTo>
                  <a:lnTo>
                    <a:pt x="267" y="355"/>
                  </a:lnTo>
                  <a:lnTo>
                    <a:pt x="240" y="350"/>
                  </a:lnTo>
                  <a:lnTo>
                    <a:pt x="227" y="347"/>
                  </a:lnTo>
                  <a:lnTo>
                    <a:pt x="215" y="342"/>
                  </a:lnTo>
                  <a:lnTo>
                    <a:pt x="164" y="327"/>
                  </a:lnTo>
                  <a:lnTo>
                    <a:pt x="139" y="320"/>
                  </a:lnTo>
                  <a:lnTo>
                    <a:pt x="114" y="315"/>
                  </a:lnTo>
                  <a:lnTo>
                    <a:pt x="97" y="304"/>
                  </a:lnTo>
                  <a:lnTo>
                    <a:pt x="82" y="293"/>
                  </a:lnTo>
                  <a:lnTo>
                    <a:pt x="67" y="280"/>
                  </a:lnTo>
                  <a:lnTo>
                    <a:pt x="59" y="274"/>
                  </a:lnTo>
                  <a:lnTo>
                    <a:pt x="53" y="266"/>
                  </a:lnTo>
                  <a:lnTo>
                    <a:pt x="43" y="253"/>
                  </a:lnTo>
                  <a:lnTo>
                    <a:pt x="36" y="238"/>
                  </a:lnTo>
                  <a:lnTo>
                    <a:pt x="29" y="221"/>
                  </a:lnTo>
                  <a:lnTo>
                    <a:pt x="23" y="205"/>
                  </a:lnTo>
                  <a:lnTo>
                    <a:pt x="13" y="171"/>
                  </a:lnTo>
                  <a:lnTo>
                    <a:pt x="3" y="135"/>
                  </a:lnTo>
                  <a:lnTo>
                    <a:pt x="4" y="129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3"/>
                  </a:lnTo>
                  <a:lnTo>
                    <a:pt x="3" y="89"/>
                  </a:lnTo>
                  <a:lnTo>
                    <a:pt x="6" y="83"/>
                  </a:lnTo>
                  <a:lnTo>
                    <a:pt x="10" y="78"/>
                  </a:lnTo>
                  <a:lnTo>
                    <a:pt x="15" y="72"/>
                  </a:lnTo>
                  <a:lnTo>
                    <a:pt x="28" y="62"/>
                  </a:lnTo>
                  <a:lnTo>
                    <a:pt x="39" y="54"/>
                  </a:lnTo>
                  <a:lnTo>
                    <a:pt x="50" y="49"/>
                  </a:lnTo>
                  <a:lnTo>
                    <a:pt x="63" y="45"/>
                  </a:lnTo>
                  <a:lnTo>
                    <a:pt x="74" y="42"/>
                  </a:lnTo>
                  <a:lnTo>
                    <a:pt x="88" y="39"/>
                  </a:lnTo>
                  <a:lnTo>
                    <a:pt x="115" y="35"/>
                  </a:lnTo>
                  <a:lnTo>
                    <a:pt x="142" y="30"/>
                  </a:lnTo>
                  <a:lnTo>
                    <a:pt x="149" y="28"/>
                  </a:lnTo>
                  <a:lnTo>
                    <a:pt x="156" y="26"/>
                  </a:lnTo>
                  <a:lnTo>
                    <a:pt x="162" y="22"/>
                  </a:lnTo>
                  <a:lnTo>
                    <a:pt x="169" y="20"/>
                  </a:lnTo>
                  <a:lnTo>
                    <a:pt x="177" y="19"/>
                  </a:lnTo>
                  <a:lnTo>
                    <a:pt x="187" y="18"/>
                  </a:lnTo>
                  <a:lnTo>
                    <a:pt x="195" y="15"/>
                  </a:lnTo>
                  <a:lnTo>
                    <a:pt x="204" y="11"/>
                  </a:lnTo>
                  <a:lnTo>
                    <a:pt x="211" y="6"/>
                  </a:lnTo>
                  <a:lnTo>
                    <a:pt x="219" y="4"/>
                  </a:lnTo>
                  <a:lnTo>
                    <a:pt x="235" y="1"/>
                  </a:lnTo>
                  <a:lnTo>
                    <a:pt x="251" y="0"/>
                  </a:lnTo>
                  <a:lnTo>
                    <a:pt x="266" y="1"/>
                  </a:lnTo>
                  <a:lnTo>
                    <a:pt x="282" y="2"/>
                  </a:lnTo>
                  <a:lnTo>
                    <a:pt x="313" y="7"/>
                  </a:lnTo>
                  <a:lnTo>
                    <a:pt x="328" y="11"/>
                  </a:lnTo>
                  <a:lnTo>
                    <a:pt x="344" y="13"/>
                  </a:lnTo>
                  <a:lnTo>
                    <a:pt x="355" y="15"/>
                  </a:lnTo>
                  <a:lnTo>
                    <a:pt x="366" y="18"/>
                  </a:lnTo>
                  <a:lnTo>
                    <a:pt x="386" y="27"/>
                  </a:lnTo>
                  <a:lnTo>
                    <a:pt x="397" y="30"/>
                  </a:lnTo>
                  <a:lnTo>
                    <a:pt x="409" y="32"/>
                  </a:lnTo>
                  <a:lnTo>
                    <a:pt x="421" y="35"/>
                  </a:lnTo>
                  <a:lnTo>
                    <a:pt x="431" y="38"/>
                  </a:lnTo>
                  <a:lnTo>
                    <a:pt x="438" y="43"/>
                  </a:lnTo>
                  <a:lnTo>
                    <a:pt x="446" y="48"/>
                  </a:lnTo>
                  <a:lnTo>
                    <a:pt x="452" y="54"/>
                  </a:lnTo>
                  <a:lnTo>
                    <a:pt x="461" y="59"/>
                  </a:lnTo>
                  <a:lnTo>
                    <a:pt x="477" y="65"/>
                  </a:lnTo>
                  <a:lnTo>
                    <a:pt x="494" y="72"/>
                  </a:lnTo>
                  <a:lnTo>
                    <a:pt x="531" y="82"/>
                  </a:lnTo>
                  <a:lnTo>
                    <a:pt x="570" y="92"/>
                  </a:lnTo>
                  <a:lnTo>
                    <a:pt x="610" y="100"/>
                  </a:lnTo>
                  <a:lnTo>
                    <a:pt x="625" y="104"/>
                  </a:lnTo>
                  <a:lnTo>
                    <a:pt x="640" y="106"/>
                  </a:lnTo>
                  <a:lnTo>
                    <a:pt x="655" y="108"/>
                  </a:lnTo>
                  <a:lnTo>
                    <a:pt x="669" y="111"/>
                  </a:lnTo>
                  <a:lnTo>
                    <a:pt x="674" y="113"/>
                  </a:lnTo>
                  <a:lnTo>
                    <a:pt x="680" y="118"/>
                  </a:lnTo>
                  <a:lnTo>
                    <a:pt x="687" y="121"/>
                  </a:lnTo>
                  <a:lnTo>
                    <a:pt x="692" y="122"/>
                  </a:lnTo>
                  <a:lnTo>
                    <a:pt x="696" y="123"/>
                  </a:lnTo>
                  <a:lnTo>
                    <a:pt x="711" y="124"/>
                  </a:lnTo>
                  <a:lnTo>
                    <a:pt x="725" y="125"/>
                  </a:lnTo>
                  <a:lnTo>
                    <a:pt x="751" y="125"/>
                  </a:lnTo>
                  <a:lnTo>
                    <a:pt x="763" y="126"/>
                  </a:lnTo>
                  <a:lnTo>
                    <a:pt x="773" y="128"/>
                  </a:lnTo>
                  <a:lnTo>
                    <a:pt x="783" y="132"/>
                  </a:lnTo>
                  <a:lnTo>
                    <a:pt x="787" y="134"/>
                  </a:lnTo>
                  <a:lnTo>
                    <a:pt x="792" y="137"/>
                  </a:lnTo>
                  <a:lnTo>
                    <a:pt x="798" y="142"/>
                  </a:lnTo>
                  <a:lnTo>
                    <a:pt x="803" y="148"/>
                  </a:lnTo>
                  <a:lnTo>
                    <a:pt x="809" y="153"/>
                  </a:lnTo>
                  <a:lnTo>
                    <a:pt x="814" y="160"/>
                  </a:lnTo>
                  <a:lnTo>
                    <a:pt x="817" y="167"/>
                  </a:lnTo>
                  <a:lnTo>
                    <a:pt x="822" y="175"/>
                  </a:lnTo>
                  <a:lnTo>
                    <a:pt x="827" y="192"/>
                  </a:lnTo>
                  <a:lnTo>
                    <a:pt x="830" y="209"/>
                  </a:lnTo>
                  <a:lnTo>
                    <a:pt x="832" y="226"/>
                  </a:lnTo>
                  <a:lnTo>
                    <a:pt x="833" y="242"/>
                  </a:lnTo>
                  <a:lnTo>
                    <a:pt x="833" y="256"/>
                  </a:lnTo>
                  <a:close/>
                  <a:moveTo>
                    <a:pt x="502" y="387"/>
                  </a:moveTo>
                  <a:lnTo>
                    <a:pt x="502" y="387"/>
                  </a:lnTo>
                  <a:lnTo>
                    <a:pt x="520" y="386"/>
                  </a:lnTo>
                  <a:lnTo>
                    <a:pt x="538" y="385"/>
                  </a:lnTo>
                  <a:lnTo>
                    <a:pt x="574" y="381"/>
                  </a:lnTo>
                  <a:lnTo>
                    <a:pt x="610" y="374"/>
                  </a:lnTo>
                  <a:lnTo>
                    <a:pt x="644" y="365"/>
                  </a:lnTo>
                  <a:lnTo>
                    <a:pt x="669" y="357"/>
                  </a:lnTo>
                  <a:lnTo>
                    <a:pt x="691" y="349"/>
                  </a:lnTo>
                  <a:lnTo>
                    <a:pt x="714" y="339"/>
                  </a:lnTo>
                  <a:lnTo>
                    <a:pt x="734" y="329"/>
                  </a:lnTo>
                  <a:lnTo>
                    <a:pt x="772" y="308"/>
                  </a:lnTo>
                  <a:lnTo>
                    <a:pt x="810" y="287"/>
                  </a:lnTo>
                  <a:lnTo>
                    <a:pt x="814" y="279"/>
                  </a:lnTo>
                  <a:lnTo>
                    <a:pt x="817" y="273"/>
                  </a:lnTo>
                  <a:lnTo>
                    <a:pt x="820" y="264"/>
                  </a:lnTo>
                  <a:lnTo>
                    <a:pt x="822" y="256"/>
                  </a:lnTo>
                  <a:lnTo>
                    <a:pt x="822" y="247"/>
                  </a:lnTo>
                  <a:lnTo>
                    <a:pt x="823" y="239"/>
                  </a:lnTo>
                  <a:lnTo>
                    <a:pt x="821" y="220"/>
                  </a:lnTo>
                  <a:lnTo>
                    <a:pt x="817" y="202"/>
                  </a:lnTo>
                  <a:lnTo>
                    <a:pt x="812" y="185"/>
                  </a:lnTo>
                  <a:lnTo>
                    <a:pt x="806" y="170"/>
                  </a:lnTo>
                  <a:lnTo>
                    <a:pt x="797" y="157"/>
                  </a:lnTo>
                  <a:lnTo>
                    <a:pt x="788" y="152"/>
                  </a:lnTo>
                  <a:lnTo>
                    <a:pt x="779" y="148"/>
                  </a:lnTo>
                  <a:lnTo>
                    <a:pt x="769" y="144"/>
                  </a:lnTo>
                  <a:lnTo>
                    <a:pt x="760" y="142"/>
                  </a:lnTo>
                  <a:lnTo>
                    <a:pt x="749" y="141"/>
                  </a:lnTo>
                  <a:lnTo>
                    <a:pt x="738" y="140"/>
                  </a:lnTo>
                  <a:lnTo>
                    <a:pt x="715" y="139"/>
                  </a:lnTo>
                  <a:lnTo>
                    <a:pt x="703" y="138"/>
                  </a:lnTo>
                  <a:lnTo>
                    <a:pt x="691" y="137"/>
                  </a:lnTo>
                  <a:lnTo>
                    <a:pt x="667" y="133"/>
                  </a:lnTo>
                  <a:lnTo>
                    <a:pt x="643" y="126"/>
                  </a:lnTo>
                  <a:lnTo>
                    <a:pt x="619" y="119"/>
                  </a:lnTo>
                  <a:lnTo>
                    <a:pt x="596" y="112"/>
                  </a:lnTo>
                  <a:lnTo>
                    <a:pt x="573" y="107"/>
                  </a:lnTo>
                  <a:lnTo>
                    <a:pt x="561" y="105"/>
                  </a:lnTo>
                  <a:lnTo>
                    <a:pt x="551" y="103"/>
                  </a:lnTo>
                  <a:lnTo>
                    <a:pt x="541" y="103"/>
                  </a:lnTo>
                  <a:lnTo>
                    <a:pt x="531" y="103"/>
                  </a:lnTo>
                  <a:lnTo>
                    <a:pt x="499" y="89"/>
                  </a:lnTo>
                  <a:lnTo>
                    <a:pt x="466" y="76"/>
                  </a:lnTo>
                  <a:lnTo>
                    <a:pt x="398" y="50"/>
                  </a:lnTo>
                  <a:lnTo>
                    <a:pt x="386" y="43"/>
                  </a:lnTo>
                  <a:lnTo>
                    <a:pt x="373" y="36"/>
                  </a:lnTo>
                  <a:lnTo>
                    <a:pt x="366" y="34"/>
                  </a:lnTo>
                  <a:lnTo>
                    <a:pt x="358" y="32"/>
                  </a:lnTo>
                  <a:lnTo>
                    <a:pt x="349" y="31"/>
                  </a:lnTo>
                  <a:lnTo>
                    <a:pt x="340" y="30"/>
                  </a:lnTo>
                  <a:lnTo>
                    <a:pt x="322" y="24"/>
                  </a:lnTo>
                  <a:lnTo>
                    <a:pt x="303" y="20"/>
                  </a:lnTo>
                  <a:lnTo>
                    <a:pt x="285" y="18"/>
                  </a:lnTo>
                  <a:lnTo>
                    <a:pt x="267" y="18"/>
                  </a:lnTo>
                  <a:lnTo>
                    <a:pt x="249" y="19"/>
                  </a:lnTo>
                  <a:lnTo>
                    <a:pt x="232" y="21"/>
                  </a:lnTo>
                  <a:lnTo>
                    <a:pt x="215" y="24"/>
                  </a:lnTo>
                  <a:lnTo>
                    <a:pt x="197" y="29"/>
                  </a:lnTo>
                  <a:lnTo>
                    <a:pt x="162" y="38"/>
                  </a:lnTo>
                  <a:lnTo>
                    <a:pt x="128" y="49"/>
                  </a:lnTo>
                  <a:lnTo>
                    <a:pt x="94" y="60"/>
                  </a:lnTo>
                  <a:lnTo>
                    <a:pt x="76" y="63"/>
                  </a:lnTo>
                  <a:lnTo>
                    <a:pt x="59" y="66"/>
                  </a:lnTo>
                  <a:lnTo>
                    <a:pt x="53" y="72"/>
                  </a:lnTo>
                  <a:lnTo>
                    <a:pt x="48" y="75"/>
                  </a:lnTo>
                  <a:lnTo>
                    <a:pt x="38" y="79"/>
                  </a:lnTo>
                  <a:lnTo>
                    <a:pt x="16" y="84"/>
                  </a:lnTo>
                  <a:lnTo>
                    <a:pt x="18" y="95"/>
                  </a:lnTo>
                  <a:lnTo>
                    <a:pt x="19" y="105"/>
                  </a:lnTo>
                  <a:lnTo>
                    <a:pt x="22" y="113"/>
                  </a:lnTo>
                  <a:lnTo>
                    <a:pt x="26" y="121"/>
                  </a:lnTo>
                  <a:lnTo>
                    <a:pt x="31" y="127"/>
                  </a:lnTo>
                  <a:lnTo>
                    <a:pt x="38" y="133"/>
                  </a:lnTo>
                  <a:lnTo>
                    <a:pt x="46" y="138"/>
                  </a:lnTo>
                  <a:lnTo>
                    <a:pt x="55" y="141"/>
                  </a:lnTo>
                  <a:lnTo>
                    <a:pt x="88" y="154"/>
                  </a:lnTo>
                  <a:lnTo>
                    <a:pt x="105" y="160"/>
                  </a:lnTo>
                  <a:lnTo>
                    <a:pt x="124" y="166"/>
                  </a:lnTo>
                  <a:lnTo>
                    <a:pt x="137" y="168"/>
                  </a:lnTo>
                  <a:lnTo>
                    <a:pt x="152" y="171"/>
                  </a:lnTo>
                  <a:lnTo>
                    <a:pt x="166" y="173"/>
                  </a:lnTo>
                  <a:lnTo>
                    <a:pt x="180" y="178"/>
                  </a:lnTo>
                  <a:lnTo>
                    <a:pt x="206" y="187"/>
                  </a:lnTo>
                  <a:lnTo>
                    <a:pt x="219" y="193"/>
                  </a:lnTo>
                  <a:lnTo>
                    <a:pt x="231" y="196"/>
                  </a:lnTo>
                  <a:lnTo>
                    <a:pt x="238" y="197"/>
                  </a:lnTo>
                  <a:lnTo>
                    <a:pt x="246" y="198"/>
                  </a:lnTo>
                  <a:lnTo>
                    <a:pt x="261" y="199"/>
                  </a:lnTo>
                  <a:lnTo>
                    <a:pt x="268" y="200"/>
                  </a:lnTo>
                  <a:lnTo>
                    <a:pt x="273" y="202"/>
                  </a:lnTo>
                  <a:lnTo>
                    <a:pt x="279" y="206"/>
                  </a:lnTo>
                  <a:lnTo>
                    <a:pt x="283" y="212"/>
                  </a:lnTo>
                  <a:lnTo>
                    <a:pt x="249" y="209"/>
                  </a:lnTo>
                  <a:lnTo>
                    <a:pt x="216" y="204"/>
                  </a:lnTo>
                  <a:lnTo>
                    <a:pt x="184" y="197"/>
                  </a:lnTo>
                  <a:lnTo>
                    <a:pt x="151" y="188"/>
                  </a:lnTo>
                  <a:lnTo>
                    <a:pt x="119" y="179"/>
                  </a:lnTo>
                  <a:lnTo>
                    <a:pt x="88" y="168"/>
                  </a:lnTo>
                  <a:lnTo>
                    <a:pt x="25" y="143"/>
                  </a:lnTo>
                  <a:lnTo>
                    <a:pt x="31" y="166"/>
                  </a:lnTo>
                  <a:lnTo>
                    <a:pt x="37" y="187"/>
                  </a:lnTo>
                  <a:lnTo>
                    <a:pt x="48" y="228"/>
                  </a:lnTo>
                  <a:lnTo>
                    <a:pt x="58" y="242"/>
                  </a:lnTo>
                  <a:lnTo>
                    <a:pt x="68" y="256"/>
                  </a:lnTo>
                  <a:lnTo>
                    <a:pt x="80" y="269"/>
                  </a:lnTo>
                  <a:lnTo>
                    <a:pt x="85" y="275"/>
                  </a:lnTo>
                  <a:lnTo>
                    <a:pt x="91" y="280"/>
                  </a:lnTo>
                  <a:lnTo>
                    <a:pt x="96" y="280"/>
                  </a:lnTo>
                  <a:lnTo>
                    <a:pt x="100" y="281"/>
                  </a:lnTo>
                  <a:lnTo>
                    <a:pt x="103" y="284"/>
                  </a:lnTo>
                  <a:lnTo>
                    <a:pt x="105" y="286"/>
                  </a:lnTo>
                  <a:lnTo>
                    <a:pt x="112" y="292"/>
                  </a:lnTo>
                  <a:lnTo>
                    <a:pt x="114" y="294"/>
                  </a:lnTo>
                  <a:lnTo>
                    <a:pt x="118" y="296"/>
                  </a:lnTo>
                  <a:lnTo>
                    <a:pt x="129" y="302"/>
                  </a:lnTo>
                  <a:lnTo>
                    <a:pt x="143" y="307"/>
                  </a:lnTo>
                  <a:lnTo>
                    <a:pt x="172" y="317"/>
                  </a:lnTo>
                  <a:lnTo>
                    <a:pt x="226" y="331"/>
                  </a:lnTo>
                  <a:lnTo>
                    <a:pt x="237" y="334"/>
                  </a:lnTo>
                  <a:lnTo>
                    <a:pt x="249" y="336"/>
                  </a:lnTo>
                  <a:lnTo>
                    <a:pt x="270" y="338"/>
                  </a:lnTo>
                  <a:lnTo>
                    <a:pt x="292" y="341"/>
                  </a:lnTo>
                  <a:lnTo>
                    <a:pt x="313" y="345"/>
                  </a:lnTo>
                  <a:lnTo>
                    <a:pt x="325" y="348"/>
                  </a:lnTo>
                  <a:lnTo>
                    <a:pt x="337" y="352"/>
                  </a:lnTo>
                  <a:lnTo>
                    <a:pt x="358" y="362"/>
                  </a:lnTo>
                  <a:lnTo>
                    <a:pt x="369" y="365"/>
                  </a:lnTo>
                  <a:lnTo>
                    <a:pt x="379" y="368"/>
                  </a:lnTo>
                  <a:lnTo>
                    <a:pt x="390" y="369"/>
                  </a:lnTo>
                  <a:lnTo>
                    <a:pt x="402" y="369"/>
                  </a:lnTo>
                  <a:lnTo>
                    <a:pt x="400" y="356"/>
                  </a:lnTo>
                  <a:lnTo>
                    <a:pt x="398" y="340"/>
                  </a:lnTo>
                  <a:lnTo>
                    <a:pt x="398" y="332"/>
                  </a:lnTo>
                  <a:lnTo>
                    <a:pt x="399" y="324"/>
                  </a:lnTo>
                  <a:lnTo>
                    <a:pt x="401" y="317"/>
                  </a:lnTo>
                  <a:lnTo>
                    <a:pt x="404" y="310"/>
                  </a:lnTo>
                  <a:lnTo>
                    <a:pt x="403" y="323"/>
                  </a:lnTo>
                  <a:lnTo>
                    <a:pt x="403" y="334"/>
                  </a:lnTo>
                  <a:lnTo>
                    <a:pt x="404" y="344"/>
                  </a:lnTo>
                  <a:lnTo>
                    <a:pt x="407" y="352"/>
                  </a:lnTo>
                  <a:lnTo>
                    <a:pt x="412" y="359"/>
                  </a:lnTo>
                  <a:lnTo>
                    <a:pt x="417" y="365"/>
                  </a:lnTo>
                  <a:lnTo>
                    <a:pt x="422" y="370"/>
                  </a:lnTo>
                  <a:lnTo>
                    <a:pt x="430" y="375"/>
                  </a:lnTo>
                  <a:lnTo>
                    <a:pt x="437" y="379"/>
                  </a:lnTo>
                  <a:lnTo>
                    <a:pt x="446" y="381"/>
                  </a:lnTo>
                  <a:lnTo>
                    <a:pt x="454" y="384"/>
                  </a:lnTo>
                  <a:lnTo>
                    <a:pt x="463" y="385"/>
                  </a:lnTo>
                  <a:lnTo>
                    <a:pt x="482" y="387"/>
                  </a:lnTo>
                  <a:lnTo>
                    <a:pt x="502" y="3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142" name="组合 141"/>
          <p:cNvGrpSpPr>
            <a:grpSpLocks/>
          </p:cNvGrpSpPr>
          <p:nvPr/>
        </p:nvGrpSpPr>
        <p:grpSpPr bwMode="auto">
          <a:xfrm>
            <a:off x="1905000" y="1261533"/>
            <a:ext cx="1143000" cy="1524000"/>
            <a:chOff x="2105026" y="2144713"/>
            <a:chExt cx="941388" cy="1106488"/>
          </a:xfrm>
        </p:grpSpPr>
        <p:sp>
          <p:nvSpPr>
            <p:cNvPr id="22544" name="Freeform 167"/>
            <p:cNvSpPr>
              <a:spLocks noEditPoints="1"/>
            </p:cNvSpPr>
            <p:nvPr/>
          </p:nvSpPr>
          <p:spPr bwMode="auto">
            <a:xfrm>
              <a:off x="2139951" y="2506663"/>
              <a:ext cx="65088" cy="57150"/>
            </a:xfrm>
            <a:custGeom>
              <a:avLst/>
              <a:gdLst>
                <a:gd name="T0" fmla="*/ 3030791 w 124"/>
                <a:gd name="T1" fmla="*/ 3640137 h 108"/>
                <a:gd name="T2" fmla="*/ 4408137 w 124"/>
                <a:gd name="T3" fmla="*/ 3920067 h 108"/>
                <a:gd name="T4" fmla="*/ 5510434 w 124"/>
                <a:gd name="T5" fmla="*/ 3360208 h 108"/>
                <a:gd name="T6" fmla="*/ 7714503 w 124"/>
                <a:gd name="T7" fmla="*/ 840317 h 108"/>
                <a:gd name="T8" fmla="*/ 9919096 w 124"/>
                <a:gd name="T9" fmla="*/ 279929 h 108"/>
                <a:gd name="T10" fmla="*/ 14878382 w 124"/>
                <a:gd name="T11" fmla="*/ 279929 h 108"/>
                <a:gd name="T12" fmla="*/ 19286519 w 124"/>
                <a:gd name="T13" fmla="*/ 840317 h 108"/>
                <a:gd name="T14" fmla="*/ 23695181 w 124"/>
                <a:gd name="T15" fmla="*/ 2800350 h 108"/>
                <a:gd name="T16" fmla="*/ 27827745 w 124"/>
                <a:gd name="T17" fmla="*/ 5040313 h 108"/>
                <a:gd name="T18" fmla="*/ 30858536 w 124"/>
                <a:gd name="T19" fmla="*/ 7840662 h 108"/>
                <a:gd name="T20" fmla="*/ 33338179 w 124"/>
                <a:gd name="T21" fmla="*/ 11480800 h 108"/>
                <a:gd name="T22" fmla="*/ 34164901 w 124"/>
                <a:gd name="T23" fmla="*/ 15400867 h 108"/>
                <a:gd name="T24" fmla="*/ 34164901 w 124"/>
                <a:gd name="T25" fmla="*/ 17360900 h 108"/>
                <a:gd name="T26" fmla="*/ 33062604 w 124"/>
                <a:gd name="T27" fmla="*/ 21001567 h 108"/>
                <a:gd name="T28" fmla="*/ 30307387 w 124"/>
                <a:gd name="T29" fmla="*/ 24081317 h 108"/>
                <a:gd name="T30" fmla="*/ 26725973 w 124"/>
                <a:gd name="T31" fmla="*/ 26881667 h 108"/>
                <a:gd name="T32" fmla="*/ 22317310 w 124"/>
                <a:gd name="T33" fmla="*/ 28841700 h 108"/>
                <a:gd name="T34" fmla="*/ 17633599 w 124"/>
                <a:gd name="T35" fmla="*/ 29961946 h 108"/>
                <a:gd name="T36" fmla="*/ 12949363 w 124"/>
                <a:gd name="T37" fmla="*/ 29961946 h 108"/>
                <a:gd name="T38" fmla="*/ 8816799 w 124"/>
                <a:gd name="T39" fmla="*/ 28841700 h 108"/>
                <a:gd name="T40" fmla="*/ 4959286 w 124"/>
                <a:gd name="T41" fmla="*/ 26321808 h 108"/>
                <a:gd name="T42" fmla="*/ 3030791 w 124"/>
                <a:gd name="T43" fmla="*/ 23241529 h 108"/>
                <a:gd name="T44" fmla="*/ 551148 w 124"/>
                <a:gd name="T45" fmla="*/ 17921288 h 108"/>
                <a:gd name="T46" fmla="*/ 275574 w 124"/>
                <a:gd name="T47" fmla="*/ 12601046 h 108"/>
                <a:gd name="T48" fmla="*/ 1652920 w 124"/>
                <a:gd name="T49" fmla="*/ 6440488 h 108"/>
                <a:gd name="T50" fmla="*/ 3030791 w 124"/>
                <a:gd name="T51" fmla="*/ 3640137 h 108"/>
                <a:gd name="T52" fmla="*/ 15980154 w 124"/>
                <a:gd name="T53" fmla="*/ 24361775 h 108"/>
                <a:gd name="T54" fmla="*/ 20388816 w 124"/>
                <a:gd name="T55" fmla="*/ 23241529 h 108"/>
                <a:gd name="T56" fmla="*/ 23419607 w 124"/>
                <a:gd name="T57" fmla="*/ 21001567 h 108"/>
                <a:gd name="T58" fmla="*/ 25072527 w 124"/>
                <a:gd name="T59" fmla="*/ 17921288 h 108"/>
                <a:gd name="T60" fmla="*/ 25348102 w 124"/>
                <a:gd name="T61" fmla="*/ 14561079 h 108"/>
                <a:gd name="T62" fmla="*/ 24245805 w 124"/>
                <a:gd name="T63" fmla="*/ 11760729 h 108"/>
                <a:gd name="T64" fmla="*/ 21766162 w 124"/>
                <a:gd name="T65" fmla="*/ 8960379 h 108"/>
                <a:gd name="T66" fmla="*/ 18184747 w 124"/>
                <a:gd name="T67" fmla="*/ 7560204 h 108"/>
                <a:gd name="T68" fmla="*/ 13776085 w 124"/>
                <a:gd name="T69" fmla="*/ 7560204 h 108"/>
                <a:gd name="T70" fmla="*/ 11847591 w 124"/>
                <a:gd name="T71" fmla="*/ 8400521 h 108"/>
                <a:gd name="T72" fmla="*/ 9092374 w 124"/>
                <a:gd name="T73" fmla="*/ 10360554 h 108"/>
                <a:gd name="T74" fmla="*/ 7714503 w 124"/>
                <a:gd name="T75" fmla="*/ 12880975 h 108"/>
                <a:gd name="T76" fmla="*/ 7438929 w 124"/>
                <a:gd name="T77" fmla="*/ 15960725 h 108"/>
                <a:gd name="T78" fmla="*/ 8265651 w 124"/>
                <a:gd name="T79" fmla="*/ 18481146 h 108"/>
                <a:gd name="T80" fmla="*/ 9643522 w 124"/>
                <a:gd name="T81" fmla="*/ 21001567 h 108"/>
                <a:gd name="T82" fmla="*/ 11847591 w 124"/>
                <a:gd name="T83" fmla="*/ 22961600 h 108"/>
                <a:gd name="T84" fmla="*/ 14327234 w 124"/>
                <a:gd name="T85" fmla="*/ 24081317 h 108"/>
                <a:gd name="T86" fmla="*/ 15980154 w 124"/>
                <a:gd name="T87" fmla="*/ 24361775 h 1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4" h="108">
                  <a:moveTo>
                    <a:pt x="11" y="13"/>
                  </a:moveTo>
                  <a:lnTo>
                    <a:pt x="11" y="13"/>
                  </a:lnTo>
                  <a:lnTo>
                    <a:pt x="13" y="14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5" y="7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54" y="1"/>
                  </a:lnTo>
                  <a:lnTo>
                    <a:pt x="61" y="2"/>
                  </a:lnTo>
                  <a:lnTo>
                    <a:pt x="70" y="3"/>
                  </a:lnTo>
                  <a:lnTo>
                    <a:pt x="78" y="6"/>
                  </a:lnTo>
                  <a:lnTo>
                    <a:pt x="86" y="10"/>
                  </a:lnTo>
                  <a:lnTo>
                    <a:pt x="93" y="13"/>
                  </a:lnTo>
                  <a:lnTo>
                    <a:pt x="101" y="18"/>
                  </a:lnTo>
                  <a:lnTo>
                    <a:pt x="107" y="22"/>
                  </a:lnTo>
                  <a:lnTo>
                    <a:pt x="112" y="28"/>
                  </a:lnTo>
                  <a:lnTo>
                    <a:pt x="117" y="34"/>
                  </a:lnTo>
                  <a:lnTo>
                    <a:pt x="121" y="41"/>
                  </a:lnTo>
                  <a:lnTo>
                    <a:pt x="123" y="47"/>
                  </a:lnTo>
                  <a:lnTo>
                    <a:pt x="124" y="55"/>
                  </a:lnTo>
                  <a:lnTo>
                    <a:pt x="124" y="62"/>
                  </a:lnTo>
                  <a:lnTo>
                    <a:pt x="122" y="68"/>
                  </a:lnTo>
                  <a:lnTo>
                    <a:pt x="120" y="75"/>
                  </a:lnTo>
                  <a:lnTo>
                    <a:pt x="116" y="80"/>
                  </a:lnTo>
                  <a:lnTo>
                    <a:pt x="110" y="86"/>
                  </a:lnTo>
                  <a:lnTo>
                    <a:pt x="104" y="91"/>
                  </a:lnTo>
                  <a:lnTo>
                    <a:pt x="97" y="96"/>
                  </a:lnTo>
                  <a:lnTo>
                    <a:pt x="90" y="100"/>
                  </a:lnTo>
                  <a:lnTo>
                    <a:pt x="81" y="103"/>
                  </a:lnTo>
                  <a:lnTo>
                    <a:pt x="73" y="106"/>
                  </a:lnTo>
                  <a:lnTo>
                    <a:pt x="64" y="107"/>
                  </a:lnTo>
                  <a:lnTo>
                    <a:pt x="56" y="108"/>
                  </a:lnTo>
                  <a:lnTo>
                    <a:pt x="47" y="107"/>
                  </a:lnTo>
                  <a:lnTo>
                    <a:pt x="40" y="106"/>
                  </a:lnTo>
                  <a:lnTo>
                    <a:pt x="32" y="103"/>
                  </a:lnTo>
                  <a:lnTo>
                    <a:pt x="25" y="100"/>
                  </a:lnTo>
                  <a:lnTo>
                    <a:pt x="18" y="94"/>
                  </a:lnTo>
                  <a:lnTo>
                    <a:pt x="11" y="83"/>
                  </a:lnTo>
                  <a:lnTo>
                    <a:pt x="5" y="74"/>
                  </a:lnTo>
                  <a:lnTo>
                    <a:pt x="2" y="64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3" y="34"/>
                  </a:lnTo>
                  <a:lnTo>
                    <a:pt x="6" y="23"/>
                  </a:lnTo>
                  <a:lnTo>
                    <a:pt x="11" y="13"/>
                  </a:lnTo>
                  <a:close/>
                  <a:moveTo>
                    <a:pt x="58" y="87"/>
                  </a:moveTo>
                  <a:lnTo>
                    <a:pt x="58" y="87"/>
                  </a:lnTo>
                  <a:lnTo>
                    <a:pt x="66" y="86"/>
                  </a:lnTo>
                  <a:lnTo>
                    <a:pt x="74" y="83"/>
                  </a:lnTo>
                  <a:lnTo>
                    <a:pt x="80" y="79"/>
                  </a:lnTo>
                  <a:lnTo>
                    <a:pt x="85" y="75"/>
                  </a:lnTo>
                  <a:lnTo>
                    <a:pt x="89" y="70"/>
                  </a:lnTo>
                  <a:lnTo>
                    <a:pt x="91" y="64"/>
                  </a:lnTo>
                  <a:lnTo>
                    <a:pt x="92" y="59"/>
                  </a:lnTo>
                  <a:lnTo>
                    <a:pt x="92" y="52"/>
                  </a:lnTo>
                  <a:lnTo>
                    <a:pt x="90" y="47"/>
                  </a:lnTo>
                  <a:lnTo>
                    <a:pt x="88" y="42"/>
                  </a:lnTo>
                  <a:lnTo>
                    <a:pt x="84" y="36"/>
                  </a:lnTo>
                  <a:lnTo>
                    <a:pt x="79" y="32"/>
                  </a:lnTo>
                  <a:lnTo>
                    <a:pt x="74" y="29"/>
                  </a:lnTo>
                  <a:lnTo>
                    <a:pt x="66" y="27"/>
                  </a:lnTo>
                  <a:lnTo>
                    <a:pt x="59" y="27"/>
                  </a:lnTo>
                  <a:lnTo>
                    <a:pt x="50" y="27"/>
                  </a:lnTo>
                  <a:lnTo>
                    <a:pt x="43" y="30"/>
                  </a:lnTo>
                  <a:lnTo>
                    <a:pt x="37" y="33"/>
                  </a:lnTo>
                  <a:lnTo>
                    <a:pt x="33" y="37"/>
                  </a:lnTo>
                  <a:lnTo>
                    <a:pt x="30" y="42"/>
                  </a:lnTo>
                  <a:lnTo>
                    <a:pt x="28" y="46"/>
                  </a:lnTo>
                  <a:lnTo>
                    <a:pt x="27" y="51"/>
                  </a:lnTo>
                  <a:lnTo>
                    <a:pt x="27" y="57"/>
                  </a:lnTo>
                  <a:lnTo>
                    <a:pt x="28" y="62"/>
                  </a:lnTo>
                  <a:lnTo>
                    <a:pt x="30" y="66"/>
                  </a:lnTo>
                  <a:lnTo>
                    <a:pt x="32" y="71"/>
                  </a:lnTo>
                  <a:lnTo>
                    <a:pt x="35" y="75"/>
                  </a:lnTo>
                  <a:lnTo>
                    <a:pt x="39" y="79"/>
                  </a:lnTo>
                  <a:lnTo>
                    <a:pt x="43" y="82"/>
                  </a:lnTo>
                  <a:lnTo>
                    <a:pt x="48" y="85"/>
                  </a:lnTo>
                  <a:lnTo>
                    <a:pt x="52" y="86"/>
                  </a:lnTo>
                  <a:lnTo>
                    <a:pt x="58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5" name="Freeform 168"/>
            <p:cNvSpPr>
              <a:spLocks noEditPoints="1"/>
            </p:cNvSpPr>
            <p:nvPr/>
          </p:nvSpPr>
          <p:spPr bwMode="auto">
            <a:xfrm>
              <a:off x="2105026" y="2144713"/>
              <a:ext cx="941388" cy="1106488"/>
            </a:xfrm>
            <a:custGeom>
              <a:avLst/>
              <a:gdLst>
                <a:gd name="T0" fmla="*/ 18761085 w 1779"/>
                <a:gd name="T1" fmla="*/ 560595187 h 2091"/>
                <a:gd name="T2" fmla="*/ 117887283 w 1779"/>
                <a:gd name="T3" fmla="*/ 458108786 h 2091"/>
                <a:gd name="T4" fmla="*/ 17641368 w 1779"/>
                <a:gd name="T5" fmla="*/ 178650981 h 2091"/>
                <a:gd name="T6" fmla="*/ 294858702 w 1779"/>
                <a:gd name="T7" fmla="*/ 6160561 h 2091"/>
                <a:gd name="T8" fmla="*/ 497311097 w 1779"/>
                <a:gd name="T9" fmla="*/ 150649585 h 2091"/>
                <a:gd name="T10" fmla="*/ 385024517 w 1779"/>
                <a:gd name="T11" fmla="*/ 251455880 h 2091"/>
                <a:gd name="T12" fmla="*/ 231294640 w 1779"/>
                <a:gd name="T13" fmla="*/ 213093396 h 2091"/>
                <a:gd name="T14" fmla="*/ 81204901 w 1779"/>
                <a:gd name="T15" fmla="*/ 268536859 h 2091"/>
                <a:gd name="T16" fmla="*/ 214213660 w 1779"/>
                <a:gd name="T17" fmla="*/ 483590289 h 2091"/>
                <a:gd name="T18" fmla="*/ 178651524 w 1779"/>
                <a:gd name="T19" fmla="*/ 276097596 h 2091"/>
                <a:gd name="T20" fmla="*/ 268816809 w 1779"/>
                <a:gd name="T21" fmla="*/ 331260600 h 2091"/>
                <a:gd name="T22" fmla="*/ 337141258 w 1779"/>
                <a:gd name="T23" fmla="*/ 288698118 h 2091"/>
                <a:gd name="T24" fmla="*/ 344981925 w 1779"/>
                <a:gd name="T25" fmla="*/ 365423086 h 2091"/>
                <a:gd name="T26" fmla="*/ 7280279 w 1779"/>
                <a:gd name="T27" fmla="*/ 213933713 h 2091"/>
                <a:gd name="T28" fmla="*/ 30521820 w 1779"/>
                <a:gd name="T29" fmla="*/ 182291649 h 2091"/>
                <a:gd name="T30" fmla="*/ 278897440 w 1779"/>
                <a:gd name="T31" fmla="*/ 18761083 h 2091"/>
                <a:gd name="T32" fmla="*/ 395385077 w 1779"/>
                <a:gd name="T33" fmla="*/ 72524441 h 2091"/>
                <a:gd name="T34" fmla="*/ 242495516 w 1779"/>
                <a:gd name="T35" fmla="*/ 182011191 h 2091"/>
                <a:gd name="T36" fmla="*/ 474070085 w 1779"/>
                <a:gd name="T37" fmla="*/ 121247484 h 2091"/>
                <a:gd name="T38" fmla="*/ 257336003 w 1779"/>
                <a:gd name="T39" fmla="*/ 92965630 h 2091"/>
                <a:gd name="T40" fmla="*/ 57123572 w 1779"/>
                <a:gd name="T41" fmla="*/ 179771227 h 2091"/>
                <a:gd name="T42" fmla="*/ 263776494 w 1779"/>
                <a:gd name="T43" fmla="*/ 108367032 h 2091"/>
                <a:gd name="T44" fmla="*/ 117327425 w 1779"/>
                <a:gd name="T45" fmla="*/ 157649934 h 2091"/>
                <a:gd name="T46" fmla="*/ 486390679 w 1779"/>
                <a:gd name="T47" fmla="*/ 157370004 h 2091"/>
                <a:gd name="T48" fmla="*/ 246695514 w 1779"/>
                <a:gd name="T49" fmla="*/ 133568606 h 2091"/>
                <a:gd name="T50" fmla="*/ 95765988 w 1779"/>
                <a:gd name="T51" fmla="*/ 204972801 h 2091"/>
                <a:gd name="T52" fmla="*/ 386704622 w 1779"/>
                <a:gd name="T53" fmla="*/ 140008567 h 2091"/>
                <a:gd name="T54" fmla="*/ 370743359 w 1779"/>
                <a:gd name="T55" fmla="*/ 193491996 h 2091"/>
                <a:gd name="T56" fmla="*/ 336301470 w 1779"/>
                <a:gd name="T57" fmla="*/ 187051505 h 2091"/>
                <a:gd name="T58" fmla="*/ 414426091 w 1779"/>
                <a:gd name="T59" fmla="*/ 223733884 h 2091"/>
                <a:gd name="T60" fmla="*/ 388384727 w 1779"/>
                <a:gd name="T61" fmla="*/ 189291998 h 2091"/>
                <a:gd name="T62" fmla="*/ 239695165 w 1779"/>
                <a:gd name="T63" fmla="*/ 250055705 h 2091"/>
                <a:gd name="T64" fmla="*/ 168010506 w 1779"/>
                <a:gd name="T65" fmla="*/ 451388366 h 2091"/>
                <a:gd name="T66" fmla="*/ 53763362 w 1779"/>
                <a:gd name="T67" fmla="*/ 240815392 h 2091"/>
                <a:gd name="T68" fmla="*/ 29961962 w 1779"/>
                <a:gd name="T69" fmla="*/ 260416264 h 2091"/>
                <a:gd name="T70" fmla="*/ 117327425 w 1779"/>
                <a:gd name="T71" fmla="*/ 423946829 h 2091"/>
                <a:gd name="T72" fmla="*/ 43402802 w 1779"/>
                <a:gd name="T73" fmla="*/ 244175602 h 2091"/>
                <a:gd name="T74" fmla="*/ 199932502 w 1779"/>
                <a:gd name="T75" fmla="*/ 256776124 h 2091"/>
                <a:gd name="T76" fmla="*/ 267136704 w 1779"/>
                <a:gd name="T77" fmla="*/ 396785221 h 2091"/>
                <a:gd name="T78" fmla="*/ 257616462 w 1779"/>
                <a:gd name="T79" fmla="*/ 374943328 h 2091"/>
                <a:gd name="T80" fmla="*/ 248935478 w 1779"/>
                <a:gd name="T81" fmla="*/ 344981898 h 2091"/>
                <a:gd name="T82" fmla="*/ 230734781 w 1779"/>
                <a:gd name="T83" fmla="*/ 332660775 h 2091"/>
                <a:gd name="T84" fmla="*/ 227654500 w 1779"/>
                <a:gd name="T85" fmla="*/ 305779097 h 2091"/>
                <a:gd name="T86" fmla="*/ 208333027 w 1779"/>
                <a:gd name="T87" fmla="*/ 294858679 h 2091"/>
                <a:gd name="T88" fmla="*/ 343301820 w 1779"/>
                <a:gd name="T89" fmla="*/ 294578750 h 2091"/>
                <a:gd name="T90" fmla="*/ 297938983 w 1779"/>
                <a:gd name="T91" fmla="*/ 319219936 h 2091"/>
                <a:gd name="T92" fmla="*/ 346101642 w 1779"/>
                <a:gd name="T93" fmla="*/ 306059026 h 2091"/>
                <a:gd name="T94" fmla="*/ 294858702 w 1779"/>
                <a:gd name="T95" fmla="*/ 399585043 h 2091"/>
                <a:gd name="T96" fmla="*/ 296538808 w 1779"/>
                <a:gd name="T97" fmla="*/ 360662700 h 2091"/>
                <a:gd name="T98" fmla="*/ 320900066 w 1779"/>
                <a:gd name="T99" fmla="*/ 346381544 h 2091"/>
                <a:gd name="T100" fmla="*/ 329300592 w 1779"/>
                <a:gd name="T101" fmla="*/ 416386092 h 2091"/>
                <a:gd name="T102" fmla="*/ 327340557 w 1779"/>
                <a:gd name="T103" fmla="*/ 445788193 h 2091"/>
                <a:gd name="T104" fmla="*/ 245015409 w 1779"/>
                <a:gd name="T105" fmla="*/ 456708611 h 2091"/>
                <a:gd name="T106" fmla="*/ 273297266 w 1779"/>
                <a:gd name="T107" fmla="*/ 450548579 h 2091"/>
                <a:gd name="T108" fmla="*/ 302418911 w 1779"/>
                <a:gd name="T109" fmla="*/ 464829206 h 2091"/>
                <a:gd name="T110" fmla="*/ 323140559 w 1779"/>
                <a:gd name="T111" fmla="*/ 484990465 h 2091"/>
                <a:gd name="T112" fmla="*/ 108926900 w 1779"/>
                <a:gd name="T113" fmla="*/ 470429379 h 2091"/>
                <a:gd name="T114" fmla="*/ 170810857 w 1779"/>
                <a:gd name="T115" fmla="*/ 476869870 h 2091"/>
                <a:gd name="T116" fmla="*/ 101646621 w 1779"/>
                <a:gd name="T117" fmla="*/ 486670570 h 2091"/>
                <a:gd name="T118" fmla="*/ 63843992 w 1779"/>
                <a:gd name="T119" fmla="*/ 502351373 h 2091"/>
                <a:gd name="T120" fmla="*/ 193212082 w 1779"/>
                <a:gd name="T121" fmla="*/ 577116307 h 2091"/>
                <a:gd name="T122" fmla="*/ 178931453 w 1779"/>
                <a:gd name="T123" fmla="*/ 517192388 h 20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79" h="2091">
                  <a:moveTo>
                    <a:pt x="968" y="1829"/>
                  </a:moveTo>
                  <a:lnTo>
                    <a:pt x="968" y="1829"/>
                  </a:lnTo>
                  <a:lnTo>
                    <a:pt x="974" y="1838"/>
                  </a:lnTo>
                  <a:lnTo>
                    <a:pt x="981" y="1844"/>
                  </a:lnTo>
                  <a:lnTo>
                    <a:pt x="998" y="1859"/>
                  </a:lnTo>
                  <a:lnTo>
                    <a:pt x="1015" y="1873"/>
                  </a:lnTo>
                  <a:lnTo>
                    <a:pt x="1031" y="1888"/>
                  </a:lnTo>
                  <a:lnTo>
                    <a:pt x="1038" y="1897"/>
                  </a:lnTo>
                  <a:lnTo>
                    <a:pt x="1045" y="1904"/>
                  </a:lnTo>
                  <a:lnTo>
                    <a:pt x="1051" y="1914"/>
                  </a:lnTo>
                  <a:lnTo>
                    <a:pt x="1056" y="1923"/>
                  </a:lnTo>
                  <a:lnTo>
                    <a:pt x="1060" y="1933"/>
                  </a:lnTo>
                  <a:lnTo>
                    <a:pt x="1063" y="1944"/>
                  </a:lnTo>
                  <a:lnTo>
                    <a:pt x="1064" y="1955"/>
                  </a:lnTo>
                  <a:lnTo>
                    <a:pt x="1063" y="1968"/>
                  </a:lnTo>
                  <a:lnTo>
                    <a:pt x="1031" y="1986"/>
                  </a:lnTo>
                  <a:lnTo>
                    <a:pt x="996" y="2002"/>
                  </a:lnTo>
                  <a:lnTo>
                    <a:pt x="962" y="2018"/>
                  </a:lnTo>
                  <a:lnTo>
                    <a:pt x="927" y="2033"/>
                  </a:lnTo>
                  <a:lnTo>
                    <a:pt x="889" y="2046"/>
                  </a:lnTo>
                  <a:lnTo>
                    <a:pt x="851" y="2058"/>
                  </a:lnTo>
                  <a:lnTo>
                    <a:pt x="810" y="2067"/>
                  </a:lnTo>
                  <a:lnTo>
                    <a:pt x="768" y="2076"/>
                  </a:lnTo>
                  <a:lnTo>
                    <a:pt x="684" y="2083"/>
                  </a:lnTo>
                  <a:lnTo>
                    <a:pt x="642" y="2086"/>
                  </a:lnTo>
                  <a:lnTo>
                    <a:pt x="599" y="2089"/>
                  </a:lnTo>
                  <a:lnTo>
                    <a:pt x="557" y="2091"/>
                  </a:lnTo>
                  <a:lnTo>
                    <a:pt x="515" y="2091"/>
                  </a:lnTo>
                  <a:lnTo>
                    <a:pt x="473" y="2091"/>
                  </a:lnTo>
                  <a:lnTo>
                    <a:pt x="431" y="2090"/>
                  </a:lnTo>
                  <a:lnTo>
                    <a:pt x="390" y="2086"/>
                  </a:lnTo>
                  <a:lnTo>
                    <a:pt x="349" y="2083"/>
                  </a:lnTo>
                  <a:lnTo>
                    <a:pt x="309" y="2078"/>
                  </a:lnTo>
                  <a:lnTo>
                    <a:pt x="268" y="2070"/>
                  </a:lnTo>
                  <a:lnTo>
                    <a:pt x="230" y="2062"/>
                  </a:lnTo>
                  <a:lnTo>
                    <a:pt x="191" y="2051"/>
                  </a:lnTo>
                  <a:lnTo>
                    <a:pt x="153" y="2038"/>
                  </a:lnTo>
                  <a:lnTo>
                    <a:pt x="116" y="2024"/>
                  </a:lnTo>
                  <a:lnTo>
                    <a:pt x="109" y="2023"/>
                  </a:lnTo>
                  <a:lnTo>
                    <a:pt x="101" y="2021"/>
                  </a:lnTo>
                  <a:lnTo>
                    <a:pt x="95" y="2019"/>
                  </a:lnTo>
                  <a:lnTo>
                    <a:pt x="88" y="2016"/>
                  </a:lnTo>
                  <a:lnTo>
                    <a:pt x="78" y="2009"/>
                  </a:lnTo>
                  <a:lnTo>
                    <a:pt x="67" y="2002"/>
                  </a:lnTo>
                  <a:lnTo>
                    <a:pt x="48" y="1986"/>
                  </a:lnTo>
                  <a:lnTo>
                    <a:pt x="37" y="1978"/>
                  </a:lnTo>
                  <a:lnTo>
                    <a:pt x="25" y="1973"/>
                  </a:lnTo>
                  <a:lnTo>
                    <a:pt x="22" y="1965"/>
                  </a:lnTo>
                  <a:lnTo>
                    <a:pt x="21" y="1958"/>
                  </a:lnTo>
                  <a:lnTo>
                    <a:pt x="21" y="1952"/>
                  </a:lnTo>
                  <a:lnTo>
                    <a:pt x="22" y="1945"/>
                  </a:lnTo>
                  <a:lnTo>
                    <a:pt x="24" y="1938"/>
                  </a:lnTo>
                  <a:lnTo>
                    <a:pt x="27" y="1931"/>
                  </a:lnTo>
                  <a:lnTo>
                    <a:pt x="32" y="1926"/>
                  </a:lnTo>
                  <a:lnTo>
                    <a:pt x="37" y="1919"/>
                  </a:lnTo>
                  <a:lnTo>
                    <a:pt x="48" y="1907"/>
                  </a:lnTo>
                  <a:lnTo>
                    <a:pt x="61" y="1895"/>
                  </a:lnTo>
                  <a:lnTo>
                    <a:pt x="72" y="1883"/>
                  </a:lnTo>
                  <a:lnTo>
                    <a:pt x="84" y="1871"/>
                  </a:lnTo>
                  <a:lnTo>
                    <a:pt x="96" y="1858"/>
                  </a:lnTo>
                  <a:lnTo>
                    <a:pt x="108" y="1846"/>
                  </a:lnTo>
                  <a:lnTo>
                    <a:pt x="122" y="1833"/>
                  </a:lnTo>
                  <a:lnTo>
                    <a:pt x="139" y="1820"/>
                  </a:lnTo>
                  <a:lnTo>
                    <a:pt x="170" y="1799"/>
                  </a:lnTo>
                  <a:lnTo>
                    <a:pt x="205" y="1780"/>
                  </a:lnTo>
                  <a:lnTo>
                    <a:pt x="241" y="1762"/>
                  </a:lnTo>
                  <a:lnTo>
                    <a:pt x="276" y="1746"/>
                  </a:lnTo>
                  <a:lnTo>
                    <a:pt x="284" y="1744"/>
                  </a:lnTo>
                  <a:lnTo>
                    <a:pt x="294" y="1742"/>
                  </a:lnTo>
                  <a:lnTo>
                    <a:pt x="303" y="1740"/>
                  </a:lnTo>
                  <a:lnTo>
                    <a:pt x="310" y="1736"/>
                  </a:lnTo>
                  <a:lnTo>
                    <a:pt x="319" y="1731"/>
                  </a:lnTo>
                  <a:lnTo>
                    <a:pt x="326" y="1726"/>
                  </a:lnTo>
                  <a:lnTo>
                    <a:pt x="334" y="1721"/>
                  </a:lnTo>
                  <a:lnTo>
                    <a:pt x="338" y="1720"/>
                  </a:lnTo>
                  <a:lnTo>
                    <a:pt x="342" y="1719"/>
                  </a:lnTo>
                  <a:lnTo>
                    <a:pt x="343" y="1711"/>
                  </a:lnTo>
                  <a:lnTo>
                    <a:pt x="345" y="1703"/>
                  </a:lnTo>
                  <a:lnTo>
                    <a:pt x="351" y="1689"/>
                  </a:lnTo>
                  <a:lnTo>
                    <a:pt x="358" y="1676"/>
                  </a:lnTo>
                  <a:lnTo>
                    <a:pt x="368" y="1666"/>
                  </a:lnTo>
                  <a:lnTo>
                    <a:pt x="379" y="1656"/>
                  </a:lnTo>
                  <a:lnTo>
                    <a:pt x="392" y="1649"/>
                  </a:lnTo>
                  <a:lnTo>
                    <a:pt x="405" y="1641"/>
                  </a:lnTo>
                  <a:lnTo>
                    <a:pt x="421" y="1636"/>
                  </a:lnTo>
                  <a:lnTo>
                    <a:pt x="397" y="1578"/>
                  </a:lnTo>
                  <a:lnTo>
                    <a:pt x="371" y="1521"/>
                  </a:lnTo>
                  <a:lnTo>
                    <a:pt x="319" y="1407"/>
                  </a:lnTo>
                  <a:lnTo>
                    <a:pt x="263" y="1291"/>
                  </a:lnTo>
                  <a:lnTo>
                    <a:pt x="236" y="1232"/>
                  </a:lnTo>
                  <a:lnTo>
                    <a:pt x="209" y="1173"/>
                  </a:lnTo>
                  <a:lnTo>
                    <a:pt x="197" y="1144"/>
                  </a:lnTo>
                  <a:lnTo>
                    <a:pt x="183" y="1115"/>
                  </a:lnTo>
                  <a:lnTo>
                    <a:pt x="153" y="1059"/>
                  </a:lnTo>
                  <a:lnTo>
                    <a:pt x="123" y="1002"/>
                  </a:lnTo>
                  <a:lnTo>
                    <a:pt x="94" y="944"/>
                  </a:lnTo>
                  <a:lnTo>
                    <a:pt x="83" y="920"/>
                  </a:lnTo>
                  <a:lnTo>
                    <a:pt x="72" y="897"/>
                  </a:lnTo>
                  <a:lnTo>
                    <a:pt x="61" y="873"/>
                  </a:lnTo>
                  <a:lnTo>
                    <a:pt x="54" y="863"/>
                  </a:lnTo>
                  <a:lnTo>
                    <a:pt x="48" y="853"/>
                  </a:lnTo>
                  <a:lnTo>
                    <a:pt x="44" y="848"/>
                  </a:lnTo>
                  <a:lnTo>
                    <a:pt x="40" y="841"/>
                  </a:lnTo>
                  <a:lnTo>
                    <a:pt x="35" y="835"/>
                  </a:lnTo>
                  <a:lnTo>
                    <a:pt x="29" y="828"/>
                  </a:lnTo>
                  <a:lnTo>
                    <a:pt x="22" y="822"/>
                  </a:lnTo>
                  <a:lnTo>
                    <a:pt x="18" y="817"/>
                  </a:lnTo>
                  <a:lnTo>
                    <a:pt x="16" y="810"/>
                  </a:lnTo>
                  <a:lnTo>
                    <a:pt x="14" y="802"/>
                  </a:lnTo>
                  <a:lnTo>
                    <a:pt x="8" y="780"/>
                  </a:lnTo>
                  <a:lnTo>
                    <a:pt x="5" y="766"/>
                  </a:lnTo>
                  <a:lnTo>
                    <a:pt x="2" y="754"/>
                  </a:lnTo>
                  <a:lnTo>
                    <a:pt x="0" y="742"/>
                  </a:lnTo>
                  <a:lnTo>
                    <a:pt x="0" y="730"/>
                  </a:lnTo>
                  <a:lnTo>
                    <a:pt x="1" y="717"/>
                  </a:lnTo>
                  <a:lnTo>
                    <a:pt x="3" y="705"/>
                  </a:lnTo>
                  <a:lnTo>
                    <a:pt x="7" y="692"/>
                  </a:lnTo>
                  <a:lnTo>
                    <a:pt x="12" y="678"/>
                  </a:lnTo>
                  <a:lnTo>
                    <a:pt x="20" y="671"/>
                  </a:lnTo>
                  <a:lnTo>
                    <a:pt x="27" y="665"/>
                  </a:lnTo>
                  <a:lnTo>
                    <a:pt x="34" y="657"/>
                  </a:lnTo>
                  <a:lnTo>
                    <a:pt x="40" y="650"/>
                  </a:lnTo>
                  <a:lnTo>
                    <a:pt x="63" y="638"/>
                  </a:lnTo>
                  <a:lnTo>
                    <a:pt x="87" y="629"/>
                  </a:lnTo>
                  <a:lnTo>
                    <a:pt x="111" y="622"/>
                  </a:lnTo>
                  <a:lnTo>
                    <a:pt x="136" y="615"/>
                  </a:lnTo>
                  <a:lnTo>
                    <a:pt x="144" y="617"/>
                  </a:lnTo>
                  <a:lnTo>
                    <a:pt x="153" y="618"/>
                  </a:lnTo>
                  <a:lnTo>
                    <a:pt x="160" y="620"/>
                  </a:lnTo>
                  <a:lnTo>
                    <a:pt x="168" y="623"/>
                  </a:lnTo>
                  <a:lnTo>
                    <a:pt x="192" y="607"/>
                  </a:lnTo>
                  <a:lnTo>
                    <a:pt x="217" y="592"/>
                  </a:lnTo>
                  <a:lnTo>
                    <a:pt x="242" y="579"/>
                  </a:lnTo>
                  <a:lnTo>
                    <a:pt x="265" y="566"/>
                  </a:lnTo>
                  <a:lnTo>
                    <a:pt x="291" y="554"/>
                  </a:lnTo>
                  <a:lnTo>
                    <a:pt x="317" y="542"/>
                  </a:lnTo>
                  <a:lnTo>
                    <a:pt x="372" y="519"/>
                  </a:lnTo>
                  <a:lnTo>
                    <a:pt x="406" y="502"/>
                  </a:lnTo>
                  <a:lnTo>
                    <a:pt x="441" y="485"/>
                  </a:lnTo>
                  <a:lnTo>
                    <a:pt x="511" y="453"/>
                  </a:lnTo>
                  <a:lnTo>
                    <a:pt x="583" y="420"/>
                  </a:lnTo>
                  <a:lnTo>
                    <a:pt x="655" y="389"/>
                  </a:lnTo>
                  <a:lnTo>
                    <a:pt x="726" y="358"/>
                  </a:lnTo>
                  <a:lnTo>
                    <a:pt x="761" y="341"/>
                  </a:lnTo>
                  <a:lnTo>
                    <a:pt x="796" y="325"/>
                  </a:lnTo>
                  <a:lnTo>
                    <a:pt x="829" y="308"/>
                  </a:lnTo>
                  <a:lnTo>
                    <a:pt x="864" y="290"/>
                  </a:lnTo>
                  <a:lnTo>
                    <a:pt x="896" y="270"/>
                  </a:lnTo>
                  <a:lnTo>
                    <a:pt x="928" y="251"/>
                  </a:lnTo>
                  <a:lnTo>
                    <a:pt x="928" y="230"/>
                  </a:lnTo>
                  <a:lnTo>
                    <a:pt x="926" y="207"/>
                  </a:lnTo>
                  <a:lnTo>
                    <a:pt x="924" y="161"/>
                  </a:lnTo>
                  <a:lnTo>
                    <a:pt x="923" y="139"/>
                  </a:lnTo>
                  <a:lnTo>
                    <a:pt x="924" y="117"/>
                  </a:lnTo>
                  <a:lnTo>
                    <a:pt x="926" y="97"/>
                  </a:lnTo>
                  <a:lnTo>
                    <a:pt x="928" y="87"/>
                  </a:lnTo>
                  <a:lnTo>
                    <a:pt x="930" y="79"/>
                  </a:lnTo>
                  <a:lnTo>
                    <a:pt x="938" y="72"/>
                  </a:lnTo>
                  <a:lnTo>
                    <a:pt x="946" y="66"/>
                  </a:lnTo>
                  <a:lnTo>
                    <a:pt x="955" y="60"/>
                  </a:lnTo>
                  <a:lnTo>
                    <a:pt x="964" y="54"/>
                  </a:lnTo>
                  <a:lnTo>
                    <a:pt x="985" y="45"/>
                  </a:lnTo>
                  <a:lnTo>
                    <a:pt x="1007" y="36"/>
                  </a:lnTo>
                  <a:lnTo>
                    <a:pt x="1031" y="29"/>
                  </a:lnTo>
                  <a:lnTo>
                    <a:pt x="1053" y="22"/>
                  </a:lnTo>
                  <a:lnTo>
                    <a:pt x="1095" y="10"/>
                  </a:lnTo>
                  <a:lnTo>
                    <a:pt x="1111" y="6"/>
                  </a:lnTo>
                  <a:lnTo>
                    <a:pt x="1126" y="3"/>
                  </a:lnTo>
                  <a:lnTo>
                    <a:pt x="1141" y="1"/>
                  </a:lnTo>
                  <a:lnTo>
                    <a:pt x="1155" y="0"/>
                  </a:lnTo>
                  <a:lnTo>
                    <a:pt x="1170" y="2"/>
                  </a:lnTo>
                  <a:lnTo>
                    <a:pt x="1184" y="4"/>
                  </a:lnTo>
                  <a:lnTo>
                    <a:pt x="1199" y="9"/>
                  </a:lnTo>
                  <a:lnTo>
                    <a:pt x="1213" y="17"/>
                  </a:lnTo>
                  <a:lnTo>
                    <a:pt x="1233" y="40"/>
                  </a:lnTo>
                  <a:lnTo>
                    <a:pt x="1252" y="65"/>
                  </a:lnTo>
                  <a:lnTo>
                    <a:pt x="1290" y="114"/>
                  </a:lnTo>
                  <a:lnTo>
                    <a:pt x="1325" y="166"/>
                  </a:lnTo>
                  <a:lnTo>
                    <a:pt x="1360" y="217"/>
                  </a:lnTo>
                  <a:lnTo>
                    <a:pt x="1383" y="224"/>
                  </a:lnTo>
                  <a:lnTo>
                    <a:pt x="1405" y="232"/>
                  </a:lnTo>
                  <a:lnTo>
                    <a:pt x="1451" y="244"/>
                  </a:lnTo>
                  <a:lnTo>
                    <a:pt x="1474" y="249"/>
                  </a:lnTo>
                  <a:lnTo>
                    <a:pt x="1496" y="256"/>
                  </a:lnTo>
                  <a:lnTo>
                    <a:pt x="1519" y="262"/>
                  </a:lnTo>
                  <a:lnTo>
                    <a:pt x="1540" y="270"/>
                  </a:lnTo>
                  <a:lnTo>
                    <a:pt x="1545" y="273"/>
                  </a:lnTo>
                  <a:lnTo>
                    <a:pt x="1549" y="276"/>
                  </a:lnTo>
                  <a:lnTo>
                    <a:pt x="1557" y="282"/>
                  </a:lnTo>
                  <a:lnTo>
                    <a:pt x="1566" y="290"/>
                  </a:lnTo>
                  <a:lnTo>
                    <a:pt x="1575" y="295"/>
                  </a:lnTo>
                  <a:lnTo>
                    <a:pt x="1590" y="303"/>
                  </a:lnTo>
                  <a:lnTo>
                    <a:pt x="1604" y="310"/>
                  </a:lnTo>
                  <a:lnTo>
                    <a:pt x="1631" y="327"/>
                  </a:lnTo>
                  <a:lnTo>
                    <a:pt x="1658" y="347"/>
                  </a:lnTo>
                  <a:lnTo>
                    <a:pt x="1684" y="367"/>
                  </a:lnTo>
                  <a:lnTo>
                    <a:pt x="1710" y="388"/>
                  </a:lnTo>
                  <a:lnTo>
                    <a:pt x="1733" y="411"/>
                  </a:lnTo>
                  <a:lnTo>
                    <a:pt x="1779" y="455"/>
                  </a:lnTo>
                  <a:lnTo>
                    <a:pt x="1777" y="463"/>
                  </a:lnTo>
                  <a:lnTo>
                    <a:pt x="1776" y="473"/>
                  </a:lnTo>
                  <a:lnTo>
                    <a:pt x="1778" y="494"/>
                  </a:lnTo>
                  <a:lnTo>
                    <a:pt x="1778" y="505"/>
                  </a:lnTo>
                  <a:lnTo>
                    <a:pt x="1779" y="517"/>
                  </a:lnTo>
                  <a:lnTo>
                    <a:pt x="1778" y="527"/>
                  </a:lnTo>
                  <a:lnTo>
                    <a:pt x="1776" y="538"/>
                  </a:lnTo>
                  <a:lnTo>
                    <a:pt x="1774" y="547"/>
                  </a:lnTo>
                  <a:lnTo>
                    <a:pt x="1771" y="555"/>
                  </a:lnTo>
                  <a:lnTo>
                    <a:pt x="1762" y="571"/>
                  </a:lnTo>
                  <a:lnTo>
                    <a:pt x="1751" y="587"/>
                  </a:lnTo>
                  <a:lnTo>
                    <a:pt x="1740" y="603"/>
                  </a:lnTo>
                  <a:lnTo>
                    <a:pt x="1727" y="617"/>
                  </a:lnTo>
                  <a:lnTo>
                    <a:pt x="1713" y="632"/>
                  </a:lnTo>
                  <a:lnTo>
                    <a:pt x="1685" y="661"/>
                  </a:lnTo>
                  <a:lnTo>
                    <a:pt x="1671" y="676"/>
                  </a:lnTo>
                  <a:lnTo>
                    <a:pt x="1658" y="689"/>
                  </a:lnTo>
                  <a:lnTo>
                    <a:pt x="1644" y="701"/>
                  </a:lnTo>
                  <a:lnTo>
                    <a:pt x="1631" y="712"/>
                  </a:lnTo>
                  <a:lnTo>
                    <a:pt x="1617" y="722"/>
                  </a:lnTo>
                  <a:lnTo>
                    <a:pt x="1602" y="732"/>
                  </a:lnTo>
                  <a:lnTo>
                    <a:pt x="1569" y="752"/>
                  </a:lnTo>
                  <a:lnTo>
                    <a:pt x="1554" y="763"/>
                  </a:lnTo>
                  <a:lnTo>
                    <a:pt x="1539" y="773"/>
                  </a:lnTo>
                  <a:lnTo>
                    <a:pt x="1531" y="777"/>
                  </a:lnTo>
                  <a:lnTo>
                    <a:pt x="1522" y="781"/>
                  </a:lnTo>
                  <a:lnTo>
                    <a:pt x="1514" y="784"/>
                  </a:lnTo>
                  <a:lnTo>
                    <a:pt x="1503" y="787"/>
                  </a:lnTo>
                  <a:lnTo>
                    <a:pt x="1504" y="797"/>
                  </a:lnTo>
                  <a:lnTo>
                    <a:pt x="1504" y="806"/>
                  </a:lnTo>
                  <a:lnTo>
                    <a:pt x="1503" y="813"/>
                  </a:lnTo>
                  <a:lnTo>
                    <a:pt x="1500" y="821"/>
                  </a:lnTo>
                  <a:lnTo>
                    <a:pt x="1496" y="826"/>
                  </a:lnTo>
                  <a:lnTo>
                    <a:pt x="1492" y="830"/>
                  </a:lnTo>
                  <a:lnTo>
                    <a:pt x="1487" y="834"/>
                  </a:lnTo>
                  <a:lnTo>
                    <a:pt x="1481" y="836"/>
                  </a:lnTo>
                  <a:lnTo>
                    <a:pt x="1475" y="838"/>
                  </a:lnTo>
                  <a:lnTo>
                    <a:pt x="1468" y="839"/>
                  </a:lnTo>
                  <a:lnTo>
                    <a:pt x="1460" y="839"/>
                  </a:lnTo>
                  <a:lnTo>
                    <a:pt x="1451" y="839"/>
                  </a:lnTo>
                  <a:lnTo>
                    <a:pt x="1435" y="836"/>
                  </a:lnTo>
                  <a:lnTo>
                    <a:pt x="1417" y="832"/>
                  </a:lnTo>
                  <a:lnTo>
                    <a:pt x="1411" y="840"/>
                  </a:lnTo>
                  <a:lnTo>
                    <a:pt x="1404" y="850"/>
                  </a:lnTo>
                  <a:lnTo>
                    <a:pt x="1395" y="871"/>
                  </a:lnTo>
                  <a:lnTo>
                    <a:pt x="1389" y="881"/>
                  </a:lnTo>
                  <a:lnTo>
                    <a:pt x="1383" y="890"/>
                  </a:lnTo>
                  <a:lnTo>
                    <a:pt x="1380" y="895"/>
                  </a:lnTo>
                  <a:lnTo>
                    <a:pt x="1375" y="898"/>
                  </a:lnTo>
                  <a:lnTo>
                    <a:pt x="1371" y="900"/>
                  </a:lnTo>
                  <a:lnTo>
                    <a:pt x="1366" y="902"/>
                  </a:lnTo>
                  <a:lnTo>
                    <a:pt x="1355" y="904"/>
                  </a:lnTo>
                  <a:lnTo>
                    <a:pt x="1345" y="904"/>
                  </a:lnTo>
                  <a:lnTo>
                    <a:pt x="1336" y="902"/>
                  </a:lnTo>
                  <a:lnTo>
                    <a:pt x="1325" y="899"/>
                  </a:lnTo>
                  <a:lnTo>
                    <a:pt x="1305" y="890"/>
                  </a:lnTo>
                  <a:lnTo>
                    <a:pt x="1295" y="886"/>
                  </a:lnTo>
                  <a:lnTo>
                    <a:pt x="1284" y="883"/>
                  </a:lnTo>
                  <a:lnTo>
                    <a:pt x="1272" y="884"/>
                  </a:lnTo>
                  <a:lnTo>
                    <a:pt x="1258" y="887"/>
                  </a:lnTo>
                  <a:lnTo>
                    <a:pt x="1245" y="892"/>
                  </a:lnTo>
                  <a:lnTo>
                    <a:pt x="1231" y="897"/>
                  </a:lnTo>
                  <a:lnTo>
                    <a:pt x="1204" y="908"/>
                  </a:lnTo>
                  <a:lnTo>
                    <a:pt x="1190" y="913"/>
                  </a:lnTo>
                  <a:lnTo>
                    <a:pt x="1176" y="917"/>
                  </a:lnTo>
                  <a:lnTo>
                    <a:pt x="1171" y="919"/>
                  </a:lnTo>
                  <a:lnTo>
                    <a:pt x="1142" y="921"/>
                  </a:lnTo>
                  <a:lnTo>
                    <a:pt x="1111" y="924"/>
                  </a:lnTo>
                  <a:lnTo>
                    <a:pt x="1045" y="929"/>
                  </a:lnTo>
                  <a:lnTo>
                    <a:pt x="1009" y="931"/>
                  </a:lnTo>
                  <a:lnTo>
                    <a:pt x="975" y="933"/>
                  </a:lnTo>
                  <a:lnTo>
                    <a:pt x="939" y="934"/>
                  </a:lnTo>
                  <a:lnTo>
                    <a:pt x="903" y="934"/>
                  </a:lnTo>
                  <a:lnTo>
                    <a:pt x="896" y="930"/>
                  </a:lnTo>
                  <a:lnTo>
                    <a:pt x="886" y="927"/>
                  </a:lnTo>
                  <a:lnTo>
                    <a:pt x="866" y="923"/>
                  </a:lnTo>
                  <a:lnTo>
                    <a:pt x="856" y="920"/>
                  </a:lnTo>
                  <a:lnTo>
                    <a:pt x="847" y="917"/>
                  </a:lnTo>
                  <a:lnTo>
                    <a:pt x="839" y="913"/>
                  </a:lnTo>
                  <a:lnTo>
                    <a:pt x="835" y="911"/>
                  </a:lnTo>
                  <a:lnTo>
                    <a:pt x="832" y="908"/>
                  </a:lnTo>
                  <a:lnTo>
                    <a:pt x="830" y="892"/>
                  </a:lnTo>
                  <a:lnTo>
                    <a:pt x="832" y="885"/>
                  </a:lnTo>
                  <a:lnTo>
                    <a:pt x="835" y="878"/>
                  </a:lnTo>
                  <a:lnTo>
                    <a:pt x="829" y="855"/>
                  </a:lnTo>
                  <a:lnTo>
                    <a:pt x="827" y="832"/>
                  </a:lnTo>
                  <a:lnTo>
                    <a:pt x="825" y="808"/>
                  </a:lnTo>
                  <a:lnTo>
                    <a:pt x="825" y="784"/>
                  </a:lnTo>
                  <a:lnTo>
                    <a:pt x="826" y="761"/>
                  </a:lnTo>
                  <a:lnTo>
                    <a:pt x="828" y="737"/>
                  </a:lnTo>
                  <a:lnTo>
                    <a:pt x="832" y="715"/>
                  </a:lnTo>
                  <a:lnTo>
                    <a:pt x="835" y="691"/>
                  </a:lnTo>
                  <a:lnTo>
                    <a:pt x="839" y="669"/>
                  </a:lnTo>
                  <a:lnTo>
                    <a:pt x="844" y="646"/>
                  </a:lnTo>
                  <a:lnTo>
                    <a:pt x="856" y="602"/>
                  </a:lnTo>
                  <a:lnTo>
                    <a:pt x="870" y="561"/>
                  </a:lnTo>
                  <a:lnTo>
                    <a:pt x="884" y="521"/>
                  </a:lnTo>
                  <a:lnTo>
                    <a:pt x="879" y="521"/>
                  </a:lnTo>
                  <a:lnTo>
                    <a:pt x="873" y="523"/>
                  </a:lnTo>
                  <a:lnTo>
                    <a:pt x="867" y="525"/>
                  </a:lnTo>
                  <a:lnTo>
                    <a:pt x="862" y="527"/>
                  </a:lnTo>
                  <a:lnTo>
                    <a:pt x="850" y="535"/>
                  </a:lnTo>
                  <a:lnTo>
                    <a:pt x="841" y="544"/>
                  </a:lnTo>
                  <a:lnTo>
                    <a:pt x="821" y="550"/>
                  </a:lnTo>
                  <a:lnTo>
                    <a:pt x="798" y="557"/>
                  </a:lnTo>
                  <a:lnTo>
                    <a:pt x="777" y="564"/>
                  </a:lnTo>
                  <a:lnTo>
                    <a:pt x="756" y="570"/>
                  </a:lnTo>
                  <a:lnTo>
                    <a:pt x="727" y="582"/>
                  </a:lnTo>
                  <a:lnTo>
                    <a:pt x="696" y="594"/>
                  </a:lnTo>
                  <a:lnTo>
                    <a:pt x="635" y="620"/>
                  </a:lnTo>
                  <a:lnTo>
                    <a:pt x="572" y="647"/>
                  </a:lnTo>
                  <a:lnTo>
                    <a:pt x="512" y="676"/>
                  </a:lnTo>
                  <a:lnTo>
                    <a:pt x="485" y="688"/>
                  </a:lnTo>
                  <a:lnTo>
                    <a:pt x="458" y="700"/>
                  </a:lnTo>
                  <a:lnTo>
                    <a:pt x="430" y="711"/>
                  </a:lnTo>
                  <a:lnTo>
                    <a:pt x="404" y="723"/>
                  </a:lnTo>
                  <a:lnTo>
                    <a:pt x="375" y="737"/>
                  </a:lnTo>
                  <a:lnTo>
                    <a:pt x="348" y="752"/>
                  </a:lnTo>
                  <a:lnTo>
                    <a:pt x="321" y="768"/>
                  </a:lnTo>
                  <a:lnTo>
                    <a:pt x="293" y="784"/>
                  </a:lnTo>
                  <a:lnTo>
                    <a:pt x="278" y="794"/>
                  </a:lnTo>
                  <a:lnTo>
                    <a:pt x="265" y="804"/>
                  </a:lnTo>
                  <a:lnTo>
                    <a:pt x="253" y="815"/>
                  </a:lnTo>
                  <a:lnTo>
                    <a:pt x="242" y="828"/>
                  </a:lnTo>
                  <a:lnTo>
                    <a:pt x="248" y="852"/>
                  </a:lnTo>
                  <a:lnTo>
                    <a:pt x="254" y="873"/>
                  </a:lnTo>
                  <a:lnTo>
                    <a:pt x="263" y="896"/>
                  </a:lnTo>
                  <a:lnTo>
                    <a:pt x="271" y="917"/>
                  </a:lnTo>
                  <a:lnTo>
                    <a:pt x="290" y="959"/>
                  </a:lnTo>
                  <a:lnTo>
                    <a:pt x="309" y="1000"/>
                  </a:lnTo>
                  <a:lnTo>
                    <a:pt x="351" y="1082"/>
                  </a:lnTo>
                  <a:lnTo>
                    <a:pt x="371" y="1124"/>
                  </a:lnTo>
                  <a:lnTo>
                    <a:pt x="389" y="1166"/>
                  </a:lnTo>
                  <a:lnTo>
                    <a:pt x="404" y="1197"/>
                  </a:lnTo>
                  <a:lnTo>
                    <a:pt x="419" y="1228"/>
                  </a:lnTo>
                  <a:lnTo>
                    <a:pt x="434" y="1260"/>
                  </a:lnTo>
                  <a:lnTo>
                    <a:pt x="450" y="1291"/>
                  </a:lnTo>
                  <a:lnTo>
                    <a:pt x="457" y="1301"/>
                  </a:lnTo>
                  <a:lnTo>
                    <a:pt x="462" y="1309"/>
                  </a:lnTo>
                  <a:lnTo>
                    <a:pt x="469" y="1319"/>
                  </a:lnTo>
                  <a:lnTo>
                    <a:pt x="475" y="1328"/>
                  </a:lnTo>
                  <a:lnTo>
                    <a:pt x="488" y="1350"/>
                  </a:lnTo>
                  <a:lnTo>
                    <a:pt x="499" y="1371"/>
                  </a:lnTo>
                  <a:lnTo>
                    <a:pt x="521" y="1415"/>
                  </a:lnTo>
                  <a:lnTo>
                    <a:pt x="544" y="1458"/>
                  </a:lnTo>
                  <a:lnTo>
                    <a:pt x="555" y="1479"/>
                  </a:lnTo>
                  <a:lnTo>
                    <a:pt x="569" y="1500"/>
                  </a:lnTo>
                  <a:lnTo>
                    <a:pt x="578" y="1516"/>
                  </a:lnTo>
                  <a:lnTo>
                    <a:pt x="586" y="1532"/>
                  </a:lnTo>
                  <a:lnTo>
                    <a:pt x="604" y="1564"/>
                  </a:lnTo>
                  <a:lnTo>
                    <a:pt x="610" y="1575"/>
                  </a:lnTo>
                  <a:lnTo>
                    <a:pt x="618" y="1585"/>
                  </a:lnTo>
                  <a:lnTo>
                    <a:pt x="622" y="1591"/>
                  </a:lnTo>
                  <a:lnTo>
                    <a:pt x="624" y="1597"/>
                  </a:lnTo>
                  <a:lnTo>
                    <a:pt x="625" y="1604"/>
                  </a:lnTo>
                  <a:lnTo>
                    <a:pt x="625" y="1611"/>
                  </a:lnTo>
                  <a:lnTo>
                    <a:pt x="636" y="1619"/>
                  </a:lnTo>
                  <a:lnTo>
                    <a:pt x="647" y="1626"/>
                  </a:lnTo>
                  <a:lnTo>
                    <a:pt x="670" y="1638"/>
                  </a:lnTo>
                  <a:lnTo>
                    <a:pt x="692" y="1650"/>
                  </a:lnTo>
                  <a:lnTo>
                    <a:pt x="714" y="1660"/>
                  </a:lnTo>
                  <a:lnTo>
                    <a:pt x="724" y="1667"/>
                  </a:lnTo>
                  <a:lnTo>
                    <a:pt x="733" y="1672"/>
                  </a:lnTo>
                  <a:lnTo>
                    <a:pt x="742" y="1680"/>
                  </a:lnTo>
                  <a:lnTo>
                    <a:pt x="749" y="1687"/>
                  </a:lnTo>
                  <a:lnTo>
                    <a:pt x="756" y="1696"/>
                  </a:lnTo>
                  <a:lnTo>
                    <a:pt x="761" y="1704"/>
                  </a:lnTo>
                  <a:lnTo>
                    <a:pt x="764" y="1715"/>
                  </a:lnTo>
                  <a:lnTo>
                    <a:pt x="765" y="1727"/>
                  </a:lnTo>
                  <a:lnTo>
                    <a:pt x="778" y="1734"/>
                  </a:lnTo>
                  <a:lnTo>
                    <a:pt x="791" y="1741"/>
                  </a:lnTo>
                  <a:lnTo>
                    <a:pt x="804" y="1746"/>
                  </a:lnTo>
                  <a:lnTo>
                    <a:pt x="817" y="1751"/>
                  </a:lnTo>
                  <a:lnTo>
                    <a:pt x="843" y="1759"/>
                  </a:lnTo>
                  <a:lnTo>
                    <a:pt x="871" y="1766"/>
                  </a:lnTo>
                  <a:lnTo>
                    <a:pt x="864" y="1718"/>
                  </a:lnTo>
                  <a:lnTo>
                    <a:pt x="856" y="1672"/>
                  </a:lnTo>
                  <a:lnTo>
                    <a:pt x="842" y="1584"/>
                  </a:lnTo>
                  <a:lnTo>
                    <a:pt x="836" y="1540"/>
                  </a:lnTo>
                  <a:lnTo>
                    <a:pt x="828" y="1496"/>
                  </a:lnTo>
                  <a:lnTo>
                    <a:pt x="820" y="1452"/>
                  </a:lnTo>
                  <a:lnTo>
                    <a:pt x="810" y="1404"/>
                  </a:lnTo>
                  <a:lnTo>
                    <a:pt x="810" y="1401"/>
                  </a:lnTo>
                  <a:lnTo>
                    <a:pt x="811" y="1398"/>
                  </a:lnTo>
                  <a:lnTo>
                    <a:pt x="814" y="1394"/>
                  </a:lnTo>
                  <a:lnTo>
                    <a:pt x="819" y="1392"/>
                  </a:lnTo>
                  <a:lnTo>
                    <a:pt x="821" y="1389"/>
                  </a:lnTo>
                  <a:lnTo>
                    <a:pt x="822" y="1387"/>
                  </a:lnTo>
                  <a:lnTo>
                    <a:pt x="808" y="1364"/>
                  </a:lnTo>
                  <a:lnTo>
                    <a:pt x="794" y="1338"/>
                  </a:lnTo>
                  <a:lnTo>
                    <a:pt x="779" y="1310"/>
                  </a:lnTo>
                  <a:lnTo>
                    <a:pt x="765" y="1281"/>
                  </a:lnTo>
                  <a:lnTo>
                    <a:pt x="736" y="1221"/>
                  </a:lnTo>
                  <a:lnTo>
                    <a:pt x="708" y="1161"/>
                  </a:lnTo>
                  <a:lnTo>
                    <a:pt x="702" y="1148"/>
                  </a:lnTo>
                  <a:lnTo>
                    <a:pt x="696" y="1136"/>
                  </a:lnTo>
                  <a:lnTo>
                    <a:pt x="689" y="1124"/>
                  </a:lnTo>
                  <a:lnTo>
                    <a:pt x="684" y="1112"/>
                  </a:lnTo>
                  <a:lnTo>
                    <a:pt x="682" y="1099"/>
                  </a:lnTo>
                  <a:lnTo>
                    <a:pt x="678" y="1085"/>
                  </a:lnTo>
                  <a:lnTo>
                    <a:pt x="675" y="1070"/>
                  </a:lnTo>
                  <a:lnTo>
                    <a:pt x="673" y="1063"/>
                  </a:lnTo>
                  <a:lnTo>
                    <a:pt x="670" y="1055"/>
                  </a:lnTo>
                  <a:lnTo>
                    <a:pt x="662" y="1040"/>
                  </a:lnTo>
                  <a:lnTo>
                    <a:pt x="658" y="1034"/>
                  </a:lnTo>
                  <a:lnTo>
                    <a:pt x="655" y="1025"/>
                  </a:lnTo>
                  <a:lnTo>
                    <a:pt x="648" y="1011"/>
                  </a:lnTo>
                  <a:lnTo>
                    <a:pt x="641" y="995"/>
                  </a:lnTo>
                  <a:lnTo>
                    <a:pt x="638" y="986"/>
                  </a:lnTo>
                  <a:lnTo>
                    <a:pt x="635" y="977"/>
                  </a:lnTo>
                  <a:lnTo>
                    <a:pt x="632" y="969"/>
                  </a:lnTo>
                  <a:lnTo>
                    <a:pt x="632" y="961"/>
                  </a:lnTo>
                  <a:lnTo>
                    <a:pt x="633" y="956"/>
                  </a:lnTo>
                  <a:lnTo>
                    <a:pt x="637" y="949"/>
                  </a:lnTo>
                  <a:lnTo>
                    <a:pt x="641" y="943"/>
                  </a:lnTo>
                  <a:lnTo>
                    <a:pt x="646" y="938"/>
                  </a:lnTo>
                  <a:lnTo>
                    <a:pt x="652" y="931"/>
                  </a:lnTo>
                  <a:lnTo>
                    <a:pt x="659" y="925"/>
                  </a:lnTo>
                  <a:lnTo>
                    <a:pt x="674" y="914"/>
                  </a:lnTo>
                  <a:lnTo>
                    <a:pt x="692" y="905"/>
                  </a:lnTo>
                  <a:lnTo>
                    <a:pt x="710" y="899"/>
                  </a:lnTo>
                  <a:lnTo>
                    <a:pt x="718" y="897"/>
                  </a:lnTo>
                  <a:lnTo>
                    <a:pt x="727" y="895"/>
                  </a:lnTo>
                  <a:lnTo>
                    <a:pt x="734" y="895"/>
                  </a:lnTo>
                  <a:lnTo>
                    <a:pt x="741" y="895"/>
                  </a:lnTo>
                  <a:lnTo>
                    <a:pt x="745" y="900"/>
                  </a:lnTo>
                  <a:lnTo>
                    <a:pt x="748" y="905"/>
                  </a:lnTo>
                  <a:lnTo>
                    <a:pt x="748" y="910"/>
                  </a:lnTo>
                  <a:lnTo>
                    <a:pt x="748" y="913"/>
                  </a:lnTo>
                  <a:lnTo>
                    <a:pt x="748" y="916"/>
                  </a:lnTo>
                  <a:lnTo>
                    <a:pt x="746" y="919"/>
                  </a:lnTo>
                  <a:lnTo>
                    <a:pt x="774" y="973"/>
                  </a:lnTo>
                  <a:lnTo>
                    <a:pt x="802" y="1027"/>
                  </a:lnTo>
                  <a:lnTo>
                    <a:pt x="828" y="1082"/>
                  </a:lnTo>
                  <a:lnTo>
                    <a:pt x="856" y="1137"/>
                  </a:lnTo>
                  <a:lnTo>
                    <a:pt x="878" y="1174"/>
                  </a:lnTo>
                  <a:lnTo>
                    <a:pt x="900" y="1214"/>
                  </a:lnTo>
                  <a:lnTo>
                    <a:pt x="920" y="1254"/>
                  </a:lnTo>
                  <a:lnTo>
                    <a:pt x="940" y="1296"/>
                  </a:lnTo>
                  <a:lnTo>
                    <a:pt x="945" y="1309"/>
                  </a:lnTo>
                  <a:lnTo>
                    <a:pt x="951" y="1324"/>
                  </a:lnTo>
                  <a:lnTo>
                    <a:pt x="955" y="1329"/>
                  </a:lnTo>
                  <a:lnTo>
                    <a:pt x="960" y="1335"/>
                  </a:lnTo>
                  <a:lnTo>
                    <a:pt x="965" y="1339"/>
                  </a:lnTo>
                  <a:lnTo>
                    <a:pt x="972" y="1340"/>
                  </a:lnTo>
                  <a:lnTo>
                    <a:pt x="970" y="1314"/>
                  </a:lnTo>
                  <a:lnTo>
                    <a:pt x="969" y="1289"/>
                  </a:lnTo>
                  <a:lnTo>
                    <a:pt x="965" y="1234"/>
                  </a:lnTo>
                  <a:lnTo>
                    <a:pt x="963" y="1208"/>
                  </a:lnTo>
                  <a:lnTo>
                    <a:pt x="960" y="1183"/>
                  </a:lnTo>
                  <a:lnTo>
                    <a:pt x="956" y="1158"/>
                  </a:lnTo>
                  <a:lnTo>
                    <a:pt x="954" y="1147"/>
                  </a:lnTo>
                  <a:lnTo>
                    <a:pt x="950" y="1137"/>
                  </a:lnTo>
                  <a:lnTo>
                    <a:pt x="965" y="1110"/>
                  </a:lnTo>
                  <a:lnTo>
                    <a:pt x="973" y="1095"/>
                  </a:lnTo>
                  <a:lnTo>
                    <a:pt x="980" y="1078"/>
                  </a:lnTo>
                  <a:lnTo>
                    <a:pt x="987" y="1061"/>
                  </a:lnTo>
                  <a:lnTo>
                    <a:pt x="992" y="1044"/>
                  </a:lnTo>
                  <a:lnTo>
                    <a:pt x="994" y="1025"/>
                  </a:lnTo>
                  <a:lnTo>
                    <a:pt x="994" y="1017"/>
                  </a:lnTo>
                  <a:lnTo>
                    <a:pt x="994" y="1008"/>
                  </a:lnTo>
                  <a:lnTo>
                    <a:pt x="1000" y="1007"/>
                  </a:lnTo>
                  <a:lnTo>
                    <a:pt x="1004" y="1007"/>
                  </a:lnTo>
                  <a:lnTo>
                    <a:pt x="1009" y="1008"/>
                  </a:lnTo>
                  <a:lnTo>
                    <a:pt x="1013" y="1010"/>
                  </a:lnTo>
                  <a:lnTo>
                    <a:pt x="1017" y="1013"/>
                  </a:lnTo>
                  <a:lnTo>
                    <a:pt x="1020" y="1015"/>
                  </a:lnTo>
                  <a:lnTo>
                    <a:pt x="1026" y="1022"/>
                  </a:lnTo>
                  <a:lnTo>
                    <a:pt x="1032" y="1031"/>
                  </a:lnTo>
                  <a:lnTo>
                    <a:pt x="1037" y="1039"/>
                  </a:lnTo>
                  <a:lnTo>
                    <a:pt x="1041" y="1048"/>
                  </a:lnTo>
                  <a:lnTo>
                    <a:pt x="1046" y="1055"/>
                  </a:lnTo>
                  <a:lnTo>
                    <a:pt x="1061" y="1077"/>
                  </a:lnTo>
                  <a:lnTo>
                    <a:pt x="1076" y="1097"/>
                  </a:lnTo>
                  <a:lnTo>
                    <a:pt x="1084" y="1106"/>
                  </a:lnTo>
                  <a:lnTo>
                    <a:pt x="1094" y="1114"/>
                  </a:lnTo>
                  <a:lnTo>
                    <a:pt x="1104" y="1122"/>
                  </a:lnTo>
                  <a:lnTo>
                    <a:pt x="1114" y="1129"/>
                  </a:lnTo>
                  <a:lnTo>
                    <a:pt x="1113" y="1146"/>
                  </a:lnTo>
                  <a:lnTo>
                    <a:pt x="1112" y="1162"/>
                  </a:lnTo>
                  <a:lnTo>
                    <a:pt x="1113" y="1180"/>
                  </a:lnTo>
                  <a:lnTo>
                    <a:pt x="1114" y="1196"/>
                  </a:lnTo>
                  <a:lnTo>
                    <a:pt x="1117" y="1229"/>
                  </a:lnTo>
                  <a:lnTo>
                    <a:pt x="1117" y="1245"/>
                  </a:lnTo>
                  <a:lnTo>
                    <a:pt x="1117" y="1262"/>
                  </a:lnTo>
                  <a:lnTo>
                    <a:pt x="1126" y="1232"/>
                  </a:lnTo>
                  <a:lnTo>
                    <a:pt x="1137" y="1202"/>
                  </a:lnTo>
                  <a:lnTo>
                    <a:pt x="1158" y="1143"/>
                  </a:lnTo>
                  <a:lnTo>
                    <a:pt x="1181" y="1087"/>
                  </a:lnTo>
                  <a:lnTo>
                    <a:pt x="1201" y="1033"/>
                  </a:lnTo>
                  <a:lnTo>
                    <a:pt x="1204" y="1031"/>
                  </a:lnTo>
                  <a:lnTo>
                    <a:pt x="1208" y="1029"/>
                  </a:lnTo>
                  <a:lnTo>
                    <a:pt x="1218" y="1027"/>
                  </a:lnTo>
                  <a:lnTo>
                    <a:pt x="1228" y="1029"/>
                  </a:lnTo>
                  <a:lnTo>
                    <a:pt x="1238" y="1030"/>
                  </a:lnTo>
                  <a:lnTo>
                    <a:pt x="1248" y="1033"/>
                  </a:lnTo>
                  <a:lnTo>
                    <a:pt x="1259" y="1037"/>
                  </a:lnTo>
                  <a:lnTo>
                    <a:pt x="1275" y="1046"/>
                  </a:lnTo>
                  <a:lnTo>
                    <a:pt x="1274" y="1052"/>
                  </a:lnTo>
                  <a:lnTo>
                    <a:pt x="1274" y="1057"/>
                  </a:lnTo>
                  <a:lnTo>
                    <a:pt x="1274" y="1063"/>
                  </a:lnTo>
                  <a:lnTo>
                    <a:pt x="1275" y="1068"/>
                  </a:lnTo>
                  <a:lnTo>
                    <a:pt x="1277" y="1072"/>
                  </a:lnTo>
                  <a:lnTo>
                    <a:pt x="1279" y="1077"/>
                  </a:lnTo>
                  <a:lnTo>
                    <a:pt x="1286" y="1083"/>
                  </a:lnTo>
                  <a:lnTo>
                    <a:pt x="1293" y="1090"/>
                  </a:lnTo>
                  <a:lnTo>
                    <a:pt x="1302" y="1095"/>
                  </a:lnTo>
                  <a:lnTo>
                    <a:pt x="1319" y="1105"/>
                  </a:lnTo>
                  <a:lnTo>
                    <a:pt x="1319" y="1116"/>
                  </a:lnTo>
                  <a:lnTo>
                    <a:pt x="1318" y="1128"/>
                  </a:lnTo>
                  <a:lnTo>
                    <a:pt x="1314" y="1140"/>
                  </a:lnTo>
                  <a:lnTo>
                    <a:pt x="1312" y="1151"/>
                  </a:lnTo>
                  <a:lnTo>
                    <a:pt x="1304" y="1172"/>
                  </a:lnTo>
                  <a:lnTo>
                    <a:pt x="1296" y="1193"/>
                  </a:lnTo>
                  <a:lnTo>
                    <a:pt x="1289" y="1214"/>
                  </a:lnTo>
                  <a:lnTo>
                    <a:pt x="1286" y="1225"/>
                  </a:lnTo>
                  <a:lnTo>
                    <a:pt x="1283" y="1235"/>
                  </a:lnTo>
                  <a:lnTo>
                    <a:pt x="1282" y="1246"/>
                  </a:lnTo>
                  <a:lnTo>
                    <a:pt x="1282" y="1258"/>
                  </a:lnTo>
                  <a:lnTo>
                    <a:pt x="1283" y="1269"/>
                  </a:lnTo>
                  <a:lnTo>
                    <a:pt x="1287" y="1281"/>
                  </a:lnTo>
                  <a:lnTo>
                    <a:pt x="1286" y="1289"/>
                  </a:lnTo>
                  <a:lnTo>
                    <a:pt x="1283" y="1294"/>
                  </a:lnTo>
                  <a:lnTo>
                    <a:pt x="1280" y="1301"/>
                  </a:lnTo>
                  <a:lnTo>
                    <a:pt x="1276" y="1305"/>
                  </a:lnTo>
                  <a:lnTo>
                    <a:pt x="1272" y="1309"/>
                  </a:lnTo>
                  <a:lnTo>
                    <a:pt x="1266" y="1312"/>
                  </a:lnTo>
                  <a:lnTo>
                    <a:pt x="1262" y="1316"/>
                  </a:lnTo>
                  <a:lnTo>
                    <a:pt x="1257" y="1317"/>
                  </a:lnTo>
                  <a:lnTo>
                    <a:pt x="1251" y="1318"/>
                  </a:lnTo>
                  <a:lnTo>
                    <a:pt x="1246" y="1318"/>
                  </a:lnTo>
                  <a:lnTo>
                    <a:pt x="1242" y="1316"/>
                  </a:lnTo>
                  <a:lnTo>
                    <a:pt x="1237" y="1313"/>
                  </a:lnTo>
                  <a:lnTo>
                    <a:pt x="1234" y="1310"/>
                  </a:lnTo>
                  <a:lnTo>
                    <a:pt x="1232" y="1305"/>
                  </a:lnTo>
                  <a:lnTo>
                    <a:pt x="1231" y="1298"/>
                  </a:lnTo>
                  <a:lnTo>
                    <a:pt x="1230" y="1291"/>
                  </a:lnTo>
                  <a:lnTo>
                    <a:pt x="1223" y="1312"/>
                  </a:lnTo>
                  <a:lnTo>
                    <a:pt x="1217" y="1333"/>
                  </a:lnTo>
                  <a:lnTo>
                    <a:pt x="1208" y="1352"/>
                  </a:lnTo>
                  <a:lnTo>
                    <a:pt x="1204" y="1362"/>
                  </a:lnTo>
                  <a:lnTo>
                    <a:pt x="1199" y="1370"/>
                  </a:lnTo>
                  <a:lnTo>
                    <a:pt x="1203" y="1373"/>
                  </a:lnTo>
                  <a:lnTo>
                    <a:pt x="1207" y="1379"/>
                  </a:lnTo>
                  <a:lnTo>
                    <a:pt x="1210" y="1384"/>
                  </a:lnTo>
                  <a:lnTo>
                    <a:pt x="1211" y="1390"/>
                  </a:lnTo>
                  <a:lnTo>
                    <a:pt x="1212" y="1397"/>
                  </a:lnTo>
                  <a:lnTo>
                    <a:pt x="1212" y="1404"/>
                  </a:lnTo>
                  <a:lnTo>
                    <a:pt x="1208" y="1419"/>
                  </a:lnTo>
                  <a:lnTo>
                    <a:pt x="1204" y="1435"/>
                  </a:lnTo>
                  <a:lnTo>
                    <a:pt x="1200" y="1453"/>
                  </a:lnTo>
                  <a:lnTo>
                    <a:pt x="1196" y="1469"/>
                  </a:lnTo>
                  <a:lnTo>
                    <a:pt x="1193" y="1483"/>
                  </a:lnTo>
                  <a:lnTo>
                    <a:pt x="1192" y="1503"/>
                  </a:lnTo>
                  <a:lnTo>
                    <a:pt x="1193" y="1523"/>
                  </a:lnTo>
                  <a:lnTo>
                    <a:pt x="1193" y="1544"/>
                  </a:lnTo>
                  <a:lnTo>
                    <a:pt x="1193" y="1564"/>
                  </a:lnTo>
                  <a:lnTo>
                    <a:pt x="1188" y="1625"/>
                  </a:lnTo>
                  <a:lnTo>
                    <a:pt x="1182" y="1684"/>
                  </a:lnTo>
                  <a:lnTo>
                    <a:pt x="1169" y="1791"/>
                  </a:lnTo>
                  <a:lnTo>
                    <a:pt x="1159" y="1797"/>
                  </a:lnTo>
                  <a:lnTo>
                    <a:pt x="1147" y="1804"/>
                  </a:lnTo>
                  <a:lnTo>
                    <a:pt x="1137" y="1809"/>
                  </a:lnTo>
                  <a:lnTo>
                    <a:pt x="1124" y="1814"/>
                  </a:lnTo>
                  <a:lnTo>
                    <a:pt x="1111" y="1819"/>
                  </a:lnTo>
                  <a:lnTo>
                    <a:pt x="1098" y="1822"/>
                  </a:lnTo>
                  <a:lnTo>
                    <a:pt x="1071" y="1827"/>
                  </a:lnTo>
                  <a:lnTo>
                    <a:pt x="1044" y="1831"/>
                  </a:lnTo>
                  <a:lnTo>
                    <a:pt x="1017" y="1832"/>
                  </a:lnTo>
                  <a:lnTo>
                    <a:pt x="991" y="1832"/>
                  </a:lnTo>
                  <a:lnTo>
                    <a:pt x="968" y="1829"/>
                  </a:lnTo>
                  <a:close/>
                  <a:moveTo>
                    <a:pt x="23" y="735"/>
                  </a:moveTo>
                  <a:lnTo>
                    <a:pt x="23" y="735"/>
                  </a:lnTo>
                  <a:lnTo>
                    <a:pt x="22" y="743"/>
                  </a:lnTo>
                  <a:lnTo>
                    <a:pt x="24" y="752"/>
                  </a:lnTo>
                  <a:lnTo>
                    <a:pt x="26" y="764"/>
                  </a:lnTo>
                  <a:lnTo>
                    <a:pt x="31" y="775"/>
                  </a:lnTo>
                  <a:lnTo>
                    <a:pt x="39" y="796"/>
                  </a:lnTo>
                  <a:lnTo>
                    <a:pt x="44" y="804"/>
                  </a:lnTo>
                  <a:lnTo>
                    <a:pt x="48" y="809"/>
                  </a:lnTo>
                  <a:lnTo>
                    <a:pt x="60" y="820"/>
                  </a:lnTo>
                  <a:lnTo>
                    <a:pt x="77" y="832"/>
                  </a:lnTo>
                  <a:lnTo>
                    <a:pt x="88" y="837"/>
                  </a:lnTo>
                  <a:lnTo>
                    <a:pt x="100" y="841"/>
                  </a:lnTo>
                  <a:lnTo>
                    <a:pt x="112" y="843"/>
                  </a:lnTo>
                  <a:lnTo>
                    <a:pt x="125" y="844"/>
                  </a:lnTo>
                  <a:lnTo>
                    <a:pt x="137" y="844"/>
                  </a:lnTo>
                  <a:lnTo>
                    <a:pt x="148" y="842"/>
                  </a:lnTo>
                  <a:lnTo>
                    <a:pt x="160" y="839"/>
                  </a:lnTo>
                  <a:lnTo>
                    <a:pt x="172" y="835"/>
                  </a:lnTo>
                  <a:lnTo>
                    <a:pt x="183" y="830"/>
                  </a:lnTo>
                  <a:lnTo>
                    <a:pt x="192" y="824"/>
                  </a:lnTo>
                  <a:lnTo>
                    <a:pt x="201" y="818"/>
                  </a:lnTo>
                  <a:lnTo>
                    <a:pt x="208" y="810"/>
                  </a:lnTo>
                  <a:lnTo>
                    <a:pt x="215" y="803"/>
                  </a:lnTo>
                  <a:lnTo>
                    <a:pt x="220" y="794"/>
                  </a:lnTo>
                  <a:lnTo>
                    <a:pt x="223" y="786"/>
                  </a:lnTo>
                  <a:lnTo>
                    <a:pt x="224" y="777"/>
                  </a:lnTo>
                  <a:lnTo>
                    <a:pt x="232" y="777"/>
                  </a:lnTo>
                  <a:lnTo>
                    <a:pt x="232" y="773"/>
                  </a:lnTo>
                  <a:lnTo>
                    <a:pt x="233" y="768"/>
                  </a:lnTo>
                  <a:lnTo>
                    <a:pt x="232" y="757"/>
                  </a:lnTo>
                  <a:lnTo>
                    <a:pt x="230" y="743"/>
                  </a:lnTo>
                  <a:lnTo>
                    <a:pt x="230" y="732"/>
                  </a:lnTo>
                  <a:lnTo>
                    <a:pt x="229" y="723"/>
                  </a:lnTo>
                  <a:lnTo>
                    <a:pt x="227" y="715"/>
                  </a:lnTo>
                  <a:lnTo>
                    <a:pt x="223" y="707"/>
                  </a:lnTo>
                  <a:lnTo>
                    <a:pt x="214" y="691"/>
                  </a:lnTo>
                  <a:lnTo>
                    <a:pt x="202" y="674"/>
                  </a:lnTo>
                  <a:lnTo>
                    <a:pt x="194" y="670"/>
                  </a:lnTo>
                  <a:lnTo>
                    <a:pt x="186" y="668"/>
                  </a:lnTo>
                  <a:lnTo>
                    <a:pt x="167" y="662"/>
                  </a:lnTo>
                  <a:lnTo>
                    <a:pt x="145" y="657"/>
                  </a:lnTo>
                  <a:lnTo>
                    <a:pt x="135" y="654"/>
                  </a:lnTo>
                  <a:lnTo>
                    <a:pt x="124" y="650"/>
                  </a:lnTo>
                  <a:lnTo>
                    <a:pt x="109" y="651"/>
                  </a:lnTo>
                  <a:lnTo>
                    <a:pt x="94" y="655"/>
                  </a:lnTo>
                  <a:lnTo>
                    <a:pt x="79" y="660"/>
                  </a:lnTo>
                  <a:lnTo>
                    <a:pt x="65" y="668"/>
                  </a:lnTo>
                  <a:lnTo>
                    <a:pt x="52" y="676"/>
                  </a:lnTo>
                  <a:lnTo>
                    <a:pt x="41" y="686"/>
                  </a:lnTo>
                  <a:lnTo>
                    <a:pt x="37" y="692"/>
                  </a:lnTo>
                  <a:lnTo>
                    <a:pt x="33" y="698"/>
                  </a:lnTo>
                  <a:lnTo>
                    <a:pt x="30" y="704"/>
                  </a:lnTo>
                  <a:lnTo>
                    <a:pt x="27" y="711"/>
                  </a:lnTo>
                  <a:lnTo>
                    <a:pt x="32" y="712"/>
                  </a:lnTo>
                  <a:lnTo>
                    <a:pt x="33" y="713"/>
                  </a:lnTo>
                  <a:lnTo>
                    <a:pt x="33" y="716"/>
                  </a:lnTo>
                  <a:lnTo>
                    <a:pt x="29" y="716"/>
                  </a:lnTo>
                  <a:lnTo>
                    <a:pt x="25" y="718"/>
                  </a:lnTo>
                  <a:lnTo>
                    <a:pt x="27" y="721"/>
                  </a:lnTo>
                  <a:lnTo>
                    <a:pt x="27" y="724"/>
                  </a:lnTo>
                  <a:lnTo>
                    <a:pt x="27" y="727"/>
                  </a:lnTo>
                  <a:lnTo>
                    <a:pt x="26" y="729"/>
                  </a:lnTo>
                  <a:lnTo>
                    <a:pt x="24" y="733"/>
                  </a:lnTo>
                  <a:lnTo>
                    <a:pt x="23" y="735"/>
                  </a:lnTo>
                  <a:close/>
                  <a:moveTo>
                    <a:pt x="1247" y="91"/>
                  </a:moveTo>
                  <a:lnTo>
                    <a:pt x="1247" y="91"/>
                  </a:lnTo>
                  <a:lnTo>
                    <a:pt x="1234" y="73"/>
                  </a:lnTo>
                  <a:lnTo>
                    <a:pt x="1221" y="56"/>
                  </a:lnTo>
                  <a:lnTo>
                    <a:pt x="1215" y="49"/>
                  </a:lnTo>
                  <a:lnTo>
                    <a:pt x="1207" y="41"/>
                  </a:lnTo>
                  <a:lnTo>
                    <a:pt x="1200" y="35"/>
                  </a:lnTo>
                  <a:lnTo>
                    <a:pt x="1191" y="30"/>
                  </a:lnTo>
                  <a:lnTo>
                    <a:pt x="1184" y="26"/>
                  </a:lnTo>
                  <a:lnTo>
                    <a:pt x="1176" y="23"/>
                  </a:lnTo>
                  <a:lnTo>
                    <a:pt x="1170" y="21"/>
                  </a:lnTo>
                  <a:lnTo>
                    <a:pt x="1163" y="20"/>
                  </a:lnTo>
                  <a:lnTo>
                    <a:pt x="1150" y="19"/>
                  </a:lnTo>
                  <a:lnTo>
                    <a:pt x="1137" y="21"/>
                  </a:lnTo>
                  <a:lnTo>
                    <a:pt x="1124" y="23"/>
                  </a:lnTo>
                  <a:lnTo>
                    <a:pt x="1111" y="27"/>
                  </a:lnTo>
                  <a:lnTo>
                    <a:pt x="1085" y="37"/>
                  </a:lnTo>
                  <a:lnTo>
                    <a:pt x="1059" y="46"/>
                  </a:lnTo>
                  <a:lnTo>
                    <a:pt x="1032" y="53"/>
                  </a:lnTo>
                  <a:lnTo>
                    <a:pt x="1007" y="62"/>
                  </a:lnTo>
                  <a:lnTo>
                    <a:pt x="996" y="67"/>
                  </a:lnTo>
                  <a:lnTo>
                    <a:pt x="986" y="72"/>
                  </a:lnTo>
                  <a:lnTo>
                    <a:pt x="976" y="78"/>
                  </a:lnTo>
                  <a:lnTo>
                    <a:pt x="968" y="85"/>
                  </a:lnTo>
                  <a:lnTo>
                    <a:pt x="960" y="93"/>
                  </a:lnTo>
                  <a:lnTo>
                    <a:pt x="953" y="102"/>
                  </a:lnTo>
                  <a:lnTo>
                    <a:pt x="947" y="112"/>
                  </a:lnTo>
                  <a:lnTo>
                    <a:pt x="944" y="124"/>
                  </a:lnTo>
                  <a:lnTo>
                    <a:pt x="941" y="138"/>
                  </a:lnTo>
                  <a:lnTo>
                    <a:pt x="940" y="153"/>
                  </a:lnTo>
                  <a:lnTo>
                    <a:pt x="941" y="177"/>
                  </a:lnTo>
                  <a:lnTo>
                    <a:pt x="943" y="204"/>
                  </a:lnTo>
                  <a:lnTo>
                    <a:pt x="946" y="231"/>
                  </a:lnTo>
                  <a:lnTo>
                    <a:pt x="950" y="258"/>
                  </a:lnTo>
                  <a:lnTo>
                    <a:pt x="958" y="311"/>
                  </a:lnTo>
                  <a:lnTo>
                    <a:pt x="961" y="336"/>
                  </a:lnTo>
                  <a:lnTo>
                    <a:pt x="962" y="359"/>
                  </a:lnTo>
                  <a:lnTo>
                    <a:pt x="976" y="340"/>
                  </a:lnTo>
                  <a:lnTo>
                    <a:pt x="992" y="323"/>
                  </a:lnTo>
                  <a:lnTo>
                    <a:pt x="1009" y="307"/>
                  </a:lnTo>
                  <a:lnTo>
                    <a:pt x="1027" y="293"/>
                  </a:lnTo>
                  <a:lnTo>
                    <a:pt x="1048" y="280"/>
                  </a:lnTo>
                  <a:lnTo>
                    <a:pt x="1068" y="269"/>
                  </a:lnTo>
                  <a:lnTo>
                    <a:pt x="1091" y="259"/>
                  </a:lnTo>
                  <a:lnTo>
                    <a:pt x="1113" y="249"/>
                  </a:lnTo>
                  <a:lnTo>
                    <a:pt x="1137" y="242"/>
                  </a:lnTo>
                  <a:lnTo>
                    <a:pt x="1162" y="234"/>
                  </a:lnTo>
                  <a:lnTo>
                    <a:pt x="1188" y="228"/>
                  </a:lnTo>
                  <a:lnTo>
                    <a:pt x="1214" y="222"/>
                  </a:lnTo>
                  <a:lnTo>
                    <a:pt x="1242" y="218"/>
                  </a:lnTo>
                  <a:lnTo>
                    <a:pt x="1269" y="214"/>
                  </a:lnTo>
                  <a:lnTo>
                    <a:pt x="1326" y="206"/>
                  </a:lnTo>
                  <a:lnTo>
                    <a:pt x="1319" y="191"/>
                  </a:lnTo>
                  <a:lnTo>
                    <a:pt x="1310" y="176"/>
                  </a:lnTo>
                  <a:lnTo>
                    <a:pt x="1301" y="160"/>
                  </a:lnTo>
                  <a:lnTo>
                    <a:pt x="1290" y="146"/>
                  </a:lnTo>
                  <a:lnTo>
                    <a:pt x="1268" y="117"/>
                  </a:lnTo>
                  <a:lnTo>
                    <a:pt x="1247" y="91"/>
                  </a:lnTo>
                  <a:close/>
                  <a:moveTo>
                    <a:pt x="1449" y="263"/>
                  </a:moveTo>
                  <a:lnTo>
                    <a:pt x="1449" y="263"/>
                  </a:lnTo>
                  <a:lnTo>
                    <a:pt x="1441" y="262"/>
                  </a:lnTo>
                  <a:lnTo>
                    <a:pt x="1431" y="261"/>
                  </a:lnTo>
                  <a:lnTo>
                    <a:pt x="1422" y="260"/>
                  </a:lnTo>
                  <a:lnTo>
                    <a:pt x="1412" y="259"/>
                  </a:lnTo>
                  <a:lnTo>
                    <a:pt x="1386" y="250"/>
                  </a:lnTo>
                  <a:lnTo>
                    <a:pt x="1360" y="241"/>
                  </a:lnTo>
                  <a:lnTo>
                    <a:pt x="1347" y="237"/>
                  </a:lnTo>
                  <a:lnTo>
                    <a:pt x="1334" y="234"/>
                  </a:lnTo>
                  <a:lnTo>
                    <a:pt x="1321" y="232"/>
                  </a:lnTo>
                  <a:lnTo>
                    <a:pt x="1309" y="231"/>
                  </a:lnTo>
                  <a:lnTo>
                    <a:pt x="1290" y="232"/>
                  </a:lnTo>
                  <a:lnTo>
                    <a:pt x="1269" y="234"/>
                  </a:lnTo>
                  <a:lnTo>
                    <a:pt x="1249" y="237"/>
                  </a:lnTo>
                  <a:lnTo>
                    <a:pt x="1229" y="241"/>
                  </a:lnTo>
                  <a:lnTo>
                    <a:pt x="1189" y="249"/>
                  </a:lnTo>
                  <a:lnTo>
                    <a:pt x="1154" y="259"/>
                  </a:lnTo>
                  <a:lnTo>
                    <a:pt x="1131" y="265"/>
                  </a:lnTo>
                  <a:lnTo>
                    <a:pt x="1110" y="275"/>
                  </a:lnTo>
                  <a:lnTo>
                    <a:pt x="1089" y="284"/>
                  </a:lnTo>
                  <a:lnTo>
                    <a:pt x="1069" y="296"/>
                  </a:lnTo>
                  <a:lnTo>
                    <a:pt x="1050" y="308"/>
                  </a:lnTo>
                  <a:lnTo>
                    <a:pt x="1033" y="321"/>
                  </a:lnTo>
                  <a:lnTo>
                    <a:pt x="1016" y="335"/>
                  </a:lnTo>
                  <a:lnTo>
                    <a:pt x="1002" y="350"/>
                  </a:lnTo>
                  <a:lnTo>
                    <a:pt x="995" y="355"/>
                  </a:lnTo>
                  <a:lnTo>
                    <a:pt x="990" y="359"/>
                  </a:lnTo>
                  <a:lnTo>
                    <a:pt x="985" y="365"/>
                  </a:lnTo>
                  <a:lnTo>
                    <a:pt x="979" y="369"/>
                  </a:lnTo>
                  <a:lnTo>
                    <a:pt x="969" y="382"/>
                  </a:lnTo>
                  <a:lnTo>
                    <a:pt x="960" y="397"/>
                  </a:lnTo>
                  <a:lnTo>
                    <a:pt x="953" y="412"/>
                  </a:lnTo>
                  <a:lnTo>
                    <a:pt x="945" y="429"/>
                  </a:lnTo>
                  <a:lnTo>
                    <a:pt x="933" y="462"/>
                  </a:lnTo>
                  <a:lnTo>
                    <a:pt x="927" y="479"/>
                  </a:lnTo>
                  <a:lnTo>
                    <a:pt x="920" y="496"/>
                  </a:lnTo>
                  <a:lnTo>
                    <a:pt x="912" y="517"/>
                  </a:lnTo>
                  <a:lnTo>
                    <a:pt x="901" y="536"/>
                  </a:lnTo>
                  <a:lnTo>
                    <a:pt x="892" y="555"/>
                  </a:lnTo>
                  <a:lnTo>
                    <a:pt x="884" y="576"/>
                  </a:lnTo>
                  <a:lnTo>
                    <a:pt x="878" y="594"/>
                  </a:lnTo>
                  <a:lnTo>
                    <a:pt x="874" y="612"/>
                  </a:lnTo>
                  <a:lnTo>
                    <a:pt x="870" y="631"/>
                  </a:lnTo>
                  <a:lnTo>
                    <a:pt x="866" y="650"/>
                  </a:lnTo>
                  <a:lnTo>
                    <a:pt x="860" y="673"/>
                  </a:lnTo>
                  <a:lnTo>
                    <a:pt x="855" y="698"/>
                  </a:lnTo>
                  <a:lnTo>
                    <a:pt x="851" y="722"/>
                  </a:lnTo>
                  <a:lnTo>
                    <a:pt x="848" y="748"/>
                  </a:lnTo>
                  <a:lnTo>
                    <a:pt x="845" y="774"/>
                  </a:lnTo>
                  <a:lnTo>
                    <a:pt x="844" y="801"/>
                  </a:lnTo>
                  <a:lnTo>
                    <a:pt x="845" y="829"/>
                  </a:lnTo>
                  <a:lnTo>
                    <a:pt x="849" y="858"/>
                  </a:lnTo>
                  <a:lnTo>
                    <a:pt x="849" y="852"/>
                  </a:lnTo>
                  <a:lnTo>
                    <a:pt x="850" y="847"/>
                  </a:lnTo>
                  <a:lnTo>
                    <a:pt x="852" y="842"/>
                  </a:lnTo>
                  <a:lnTo>
                    <a:pt x="854" y="839"/>
                  </a:lnTo>
                  <a:lnTo>
                    <a:pt x="858" y="832"/>
                  </a:lnTo>
                  <a:lnTo>
                    <a:pt x="860" y="826"/>
                  </a:lnTo>
                  <a:lnTo>
                    <a:pt x="862" y="822"/>
                  </a:lnTo>
                  <a:lnTo>
                    <a:pt x="880" y="805"/>
                  </a:lnTo>
                  <a:lnTo>
                    <a:pt x="897" y="788"/>
                  </a:lnTo>
                  <a:lnTo>
                    <a:pt x="931" y="751"/>
                  </a:lnTo>
                  <a:lnTo>
                    <a:pt x="948" y="733"/>
                  </a:lnTo>
                  <a:lnTo>
                    <a:pt x="965" y="715"/>
                  </a:lnTo>
                  <a:lnTo>
                    <a:pt x="984" y="697"/>
                  </a:lnTo>
                  <a:lnTo>
                    <a:pt x="1004" y="678"/>
                  </a:lnTo>
                  <a:lnTo>
                    <a:pt x="1024" y="663"/>
                  </a:lnTo>
                  <a:lnTo>
                    <a:pt x="1045" y="648"/>
                  </a:lnTo>
                  <a:lnTo>
                    <a:pt x="1065" y="635"/>
                  </a:lnTo>
                  <a:lnTo>
                    <a:pt x="1086" y="621"/>
                  </a:lnTo>
                  <a:lnTo>
                    <a:pt x="1131" y="594"/>
                  </a:lnTo>
                  <a:lnTo>
                    <a:pt x="1178" y="568"/>
                  </a:lnTo>
                  <a:lnTo>
                    <a:pt x="1208" y="552"/>
                  </a:lnTo>
                  <a:lnTo>
                    <a:pt x="1241" y="536"/>
                  </a:lnTo>
                  <a:lnTo>
                    <a:pt x="1272" y="521"/>
                  </a:lnTo>
                  <a:lnTo>
                    <a:pt x="1305" y="506"/>
                  </a:lnTo>
                  <a:lnTo>
                    <a:pt x="1338" y="492"/>
                  </a:lnTo>
                  <a:lnTo>
                    <a:pt x="1372" y="480"/>
                  </a:lnTo>
                  <a:lnTo>
                    <a:pt x="1407" y="469"/>
                  </a:lnTo>
                  <a:lnTo>
                    <a:pt x="1441" y="458"/>
                  </a:lnTo>
                  <a:lnTo>
                    <a:pt x="1476" y="449"/>
                  </a:lnTo>
                  <a:lnTo>
                    <a:pt x="1513" y="442"/>
                  </a:lnTo>
                  <a:lnTo>
                    <a:pt x="1548" y="436"/>
                  </a:lnTo>
                  <a:lnTo>
                    <a:pt x="1584" y="432"/>
                  </a:lnTo>
                  <a:lnTo>
                    <a:pt x="1621" y="430"/>
                  </a:lnTo>
                  <a:lnTo>
                    <a:pt x="1657" y="430"/>
                  </a:lnTo>
                  <a:lnTo>
                    <a:pt x="1693" y="433"/>
                  </a:lnTo>
                  <a:lnTo>
                    <a:pt x="1730" y="438"/>
                  </a:lnTo>
                  <a:lnTo>
                    <a:pt x="1702" y="410"/>
                  </a:lnTo>
                  <a:lnTo>
                    <a:pt x="1673" y="382"/>
                  </a:lnTo>
                  <a:lnTo>
                    <a:pt x="1657" y="369"/>
                  </a:lnTo>
                  <a:lnTo>
                    <a:pt x="1642" y="356"/>
                  </a:lnTo>
                  <a:lnTo>
                    <a:pt x="1625" y="344"/>
                  </a:lnTo>
                  <a:lnTo>
                    <a:pt x="1608" y="333"/>
                  </a:lnTo>
                  <a:lnTo>
                    <a:pt x="1591" y="322"/>
                  </a:lnTo>
                  <a:lnTo>
                    <a:pt x="1572" y="311"/>
                  </a:lnTo>
                  <a:lnTo>
                    <a:pt x="1553" y="302"/>
                  </a:lnTo>
                  <a:lnTo>
                    <a:pt x="1534" y="292"/>
                  </a:lnTo>
                  <a:lnTo>
                    <a:pt x="1514" y="283"/>
                  </a:lnTo>
                  <a:lnTo>
                    <a:pt x="1493" y="276"/>
                  </a:lnTo>
                  <a:lnTo>
                    <a:pt x="1472" y="269"/>
                  </a:lnTo>
                  <a:lnTo>
                    <a:pt x="1449" y="263"/>
                  </a:lnTo>
                  <a:close/>
                  <a:moveTo>
                    <a:pt x="869" y="426"/>
                  </a:moveTo>
                  <a:lnTo>
                    <a:pt x="869" y="426"/>
                  </a:lnTo>
                  <a:lnTo>
                    <a:pt x="875" y="429"/>
                  </a:lnTo>
                  <a:lnTo>
                    <a:pt x="881" y="433"/>
                  </a:lnTo>
                  <a:lnTo>
                    <a:pt x="888" y="440"/>
                  </a:lnTo>
                  <a:lnTo>
                    <a:pt x="892" y="444"/>
                  </a:lnTo>
                  <a:lnTo>
                    <a:pt x="897" y="446"/>
                  </a:lnTo>
                  <a:lnTo>
                    <a:pt x="902" y="449"/>
                  </a:lnTo>
                  <a:lnTo>
                    <a:pt x="911" y="453"/>
                  </a:lnTo>
                  <a:lnTo>
                    <a:pt x="913" y="449"/>
                  </a:lnTo>
                  <a:lnTo>
                    <a:pt x="915" y="445"/>
                  </a:lnTo>
                  <a:lnTo>
                    <a:pt x="918" y="438"/>
                  </a:lnTo>
                  <a:lnTo>
                    <a:pt x="919" y="430"/>
                  </a:lnTo>
                  <a:lnTo>
                    <a:pt x="923" y="423"/>
                  </a:lnTo>
                  <a:lnTo>
                    <a:pt x="915" y="418"/>
                  </a:lnTo>
                  <a:lnTo>
                    <a:pt x="908" y="413"/>
                  </a:lnTo>
                  <a:lnTo>
                    <a:pt x="901" y="406"/>
                  </a:lnTo>
                  <a:lnTo>
                    <a:pt x="897" y="400"/>
                  </a:lnTo>
                  <a:lnTo>
                    <a:pt x="894" y="393"/>
                  </a:lnTo>
                  <a:lnTo>
                    <a:pt x="892" y="385"/>
                  </a:lnTo>
                  <a:lnTo>
                    <a:pt x="890" y="376"/>
                  </a:lnTo>
                  <a:lnTo>
                    <a:pt x="890" y="369"/>
                  </a:lnTo>
                  <a:lnTo>
                    <a:pt x="892" y="362"/>
                  </a:lnTo>
                  <a:lnTo>
                    <a:pt x="895" y="354"/>
                  </a:lnTo>
                  <a:lnTo>
                    <a:pt x="899" y="348"/>
                  </a:lnTo>
                  <a:lnTo>
                    <a:pt x="904" y="341"/>
                  </a:lnTo>
                  <a:lnTo>
                    <a:pt x="912" y="336"/>
                  </a:lnTo>
                  <a:lnTo>
                    <a:pt x="919" y="332"/>
                  </a:lnTo>
                  <a:lnTo>
                    <a:pt x="929" y="328"/>
                  </a:lnTo>
                  <a:lnTo>
                    <a:pt x="940" y="327"/>
                  </a:lnTo>
                  <a:lnTo>
                    <a:pt x="939" y="322"/>
                  </a:lnTo>
                  <a:lnTo>
                    <a:pt x="938" y="317"/>
                  </a:lnTo>
                  <a:lnTo>
                    <a:pt x="938" y="306"/>
                  </a:lnTo>
                  <a:lnTo>
                    <a:pt x="936" y="296"/>
                  </a:lnTo>
                  <a:lnTo>
                    <a:pt x="934" y="293"/>
                  </a:lnTo>
                  <a:lnTo>
                    <a:pt x="932" y="290"/>
                  </a:lnTo>
                  <a:lnTo>
                    <a:pt x="923" y="293"/>
                  </a:lnTo>
                  <a:lnTo>
                    <a:pt x="912" y="297"/>
                  </a:lnTo>
                  <a:lnTo>
                    <a:pt x="903" y="302"/>
                  </a:lnTo>
                  <a:lnTo>
                    <a:pt x="895" y="308"/>
                  </a:lnTo>
                  <a:lnTo>
                    <a:pt x="888" y="314"/>
                  </a:lnTo>
                  <a:lnTo>
                    <a:pt x="882" y="321"/>
                  </a:lnTo>
                  <a:lnTo>
                    <a:pt x="875" y="329"/>
                  </a:lnTo>
                  <a:lnTo>
                    <a:pt x="871" y="338"/>
                  </a:lnTo>
                  <a:lnTo>
                    <a:pt x="868" y="348"/>
                  </a:lnTo>
                  <a:lnTo>
                    <a:pt x="865" y="357"/>
                  </a:lnTo>
                  <a:lnTo>
                    <a:pt x="863" y="367"/>
                  </a:lnTo>
                  <a:lnTo>
                    <a:pt x="863" y="378"/>
                  </a:lnTo>
                  <a:lnTo>
                    <a:pt x="863" y="389"/>
                  </a:lnTo>
                  <a:lnTo>
                    <a:pt x="864" y="401"/>
                  </a:lnTo>
                  <a:lnTo>
                    <a:pt x="866" y="413"/>
                  </a:lnTo>
                  <a:lnTo>
                    <a:pt x="869" y="426"/>
                  </a:lnTo>
                  <a:close/>
                  <a:moveTo>
                    <a:pt x="689" y="391"/>
                  </a:moveTo>
                  <a:lnTo>
                    <a:pt x="689" y="391"/>
                  </a:lnTo>
                  <a:lnTo>
                    <a:pt x="674" y="399"/>
                  </a:lnTo>
                  <a:lnTo>
                    <a:pt x="660" y="409"/>
                  </a:lnTo>
                  <a:lnTo>
                    <a:pt x="645" y="417"/>
                  </a:lnTo>
                  <a:lnTo>
                    <a:pt x="630" y="426"/>
                  </a:lnTo>
                  <a:lnTo>
                    <a:pt x="517" y="474"/>
                  </a:lnTo>
                  <a:lnTo>
                    <a:pt x="405" y="523"/>
                  </a:lnTo>
                  <a:lnTo>
                    <a:pt x="350" y="548"/>
                  </a:lnTo>
                  <a:lnTo>
                    <a:pt x="295" y="574"/>
                  </a:lnTo>
                  <a:lnTo>
                    <a:pt x="242" y="601"/>
                  </a:lnTo>
                  <a:lnTo>
                    <a:pt x="190" y="629"/>
                  </a:lnTo>
                  <a:lnTo>
                    <a:pt x="192" y="630"/>
                  </a:lnTo>
                  <a:lnTo>
                    <a:pt x="194" y="631"/>
                  </a:lnTo>
                  <a:lnTo>
                    <a:pt x="197" y="636"/>
                  </a:lnTo>
                  <a:lnTo>
                    <a:pt x="199" y="638"/>
                  </a:lnTo>
                  <a:lnTo>
                    <a:pt x="201" y="640"/>
                  </a:lnTo>
                  <a:lnTo>
                    <a:pt x="204" y="642"/>
                  </a:lnTo>
                  <a:lnTo>
                    <a:pt x="209" y="642"/>
                  </a:lnTo>
                  <a:lnTo>
                    <a:pt x="213" y="641"/>
                  </a:lnTo>
                  <a:lnTo>
                    <a:pt x="216" y="640"/>
                  </a:lnTo>
                  <a:lnTo>
                    <a:pt x="223" y="635"/>
                  </a:lnTo>
                  <a:lnTo>
                    <a:pt x="230" y="629"/>
                  </a:lnTo>
                  <a:lnTo>
                    <a:pt x="236" y="625"/>
                  </a:lnTo>
                  <a:lnTo>
                    <a:pt x="259" y="612"/>
                  </a:lnTo>
                  <a:lnTo>
                    <a:pt x="283" y="599"/>
                  </a:lnTo>
                  <a:lnTo>
                    <a:pt x="327" y="578"/>
                  </a:lnTo>
                  <a:lnTo>
                    <a:pt x="356" y="565"/>
                  </a:lnTo>
                  <a:lnTo>
                    <a:pt x="387" y="552"/>
                  </a:lnTo>
                  <a:lnTo>
                    <a:pt x="417" y="539"/>
                  </a:lnTo>
                  <a:lnTo>
                    <a:pt x="448" y="526"/>
                  </a:lnTo>
                  <a:lnTo>
                    <a:pt x="473" y="516"/>
                  </a:lnTo>
                  <a:lnTo>
                    <a:pt x="498" y="506"/>
                  </a:lnTo>
                  <a:lnTo>
                    <a:pt x="547" y="487"/>
                  </a:lnTo>
                  <a:lnTo>
                    <a:pt x="596" y="468"/>
                  </a:lnTo>
                  <a:lnTo>
                    <a:pt x="620" y="458"/>
                  </a:lnTo>
                  <a:lnTo>
                    <a:pt x="642" y="447"/>
                  </a:lnTo>
                  <a:lnTo>
                    <a:pt x="743" y="401"/>
                  </a:lnTo>
                  <a:lnTo>
                    <a:pt x="791" y="380"/>
                  </a:lnTo>
                  <a:lnTo>
                    <a:pt x="839" y="359"/>
                  </a:lnTo>
                  <a:lnTo>
                    <a:pt x="840" y="354"/>
                  </a:lnTo>
                  <a:lnTo>
                    <a:pt x="842" y="349"/>
                  </a:lnTo>
                  <a:lnTo>
                    <a:pt x="848" y="338"/>
                  </a:lnTo>
                  <a:lnTo>
                    <a:pt x="851" y="333"/>
                  </a:lnTo>
                  <a:lnTo>
                    <a:pt x="852" y="327"/>
                  </a:lnTo>
                  <a:lnTo>
                    <a:pt x="853" y="322"/>
                  </a:lnTo>
                  <a:lnTo>
                    <a:pt x="852" y="318"/>
                  </a:lnTo>
                  <a:lnTo>
                    <a:pt x="833" y="329"/>
                  </a:lnTo>
                  <a:lnTo>
                    <a:pt x="813" y="340"/>
                  </a:lnTo>
                  <a:lnTo>
                    <a:pt x="793" y="349"/>
                  </a:lnTo>
                  <a:lnTo>
                    <a:pt x="773" y="357"/>
                  </a:lnTo>
                  <a:lnTo>
                    <a:pt x="731" y="373"/>
                  </a:lnTo>
                  <a:lnTo>
                    <a:pt x="710" y="382"/>
                  </a:lnTo>
                  <a:lnTo>
                    <a:pt x="689" y="391"/>
                  </a:lnTo>
                  <a:close/>
                  <a:moveTo>
                    <a:pt x="935" y="401"/>
                  </a:moveTo>
                  <a:lnTo>
                    <a:pt x="935" y="401"/>
                  </a:lnTo>
                  <a:lnTo>
                    <a:pt x="942" y="387"/>
                  </a:lnTo>
                  <a:lnTo>
                    <a:pt x="944" y="380"/>
                  </a:lnTo>
                  <a:lnTo>
                    <a:pt x="945" y="373"/>
                  </a:lnTo>
                  <a:lnTo>
                    <a:pt x="945" y="366"/>
                  </a:lnTo>
                  <a:lnTo>
                    <a:pt x="944" y="359"/>
                  </a:lnTo>
                  <a:lnTo>
                    <a:pt x="942" y="353"/>
                  </a:lnTo>
                  <a:lnTo>
                    <a:pt x="938" y="347"/>
                  </a:lnTo>
                  <a:lnTo>
                    <a:pt x="934" y="349"/>
                  </a:lnTo>
                  <a:lnTo>
                    <a:pt x="931" y="351"/>
                  </a:lnTo>
                  <a:lnTo>
                    <a:pt x="926" y="356"/>
                  </a:lnTo>
                  <a:lnTo>
                    <a:pt x="923" y="364"/>
                  </a:lnTo>
                  <a:lnTo>
                    <a:pt x="920" y="372"/>
                  </a:lnTo>
                  <a:lnTo>
                    <a:pt x="920" y="381"/>
                  </a:lnTo>
                  <a:lnTo>
                    <a:pt x="922" y="385"/>
                  </a:lnTo>
                  <a:lnTo>
                    <a:pt x="923" y="389"/>
                  </a:lnTo>
                  <a:lnTo>
                    <a:pt x="925" y="393"/>
                  </a:lnTo>
                  <a:lnTo>
                    <a:pt x="928" y="396"/>
                  </a:lnTo>
                  <a:lnTo>
                    <a:pt x="931" y="399"/>
                  </a:lnTo>
                  <a:lnTo>
                    <a:pt x="935" y="401"/>
                  </a:lnTo>
                  <a:close/>
                  <a:moveTo>
                    <a:pt x="837" y="409"/>
                  </a:moveTo>
                  <a:lnTo>
                    <a:pt x="837" y="409"/>
                  </a:lnTo>
                  <a:lnTo>
                    <a:pt x="838" y="404"/>
                  </a:lnTo>
                  <a:lnTo>
                    <a:pt x="838" y="401"/>
                  </a:lnTo>
                  <a:lnTo>
                    <a:pt x="837" y="396"/>
                  </a:lnTo>
                  <a:lnTo>
                    <a:pt x="835" y="389"/>
                  </a:lnTo>
                  <a:lnTo>
                    <a:pt x="834" y="385"/>
                  </a:lnTo>
                  <a:lnTo>
                    <a:pt x="835" y="381"/>
                  </a:lnTo>
                  <a:lnTo>
                    <a:pt x="829" y="381"/>
                  </a:lnTo>
                  <a:lnTo>
                    <a:pt x="766" y="411"/>
                  </a:lnTo>
                  <a:lnTo>
                    <a:pt x="705" y="441"/>
                  </a:lnTo>
                  <a:lnTo>
                    <a:pt x="674" y="455"/>
                  </a:lnTo>
                  <a:lnTo>
                    <a:pt x="642" y="469"/>
                  </a:lnTo>
                  <a:lnTo>
                    <a:pt x="610" y="480"/>
                  </a:lnTo>
                  <a:lnTo>
                    <a:pt x="576" y="492"/>
                  </a:lnTo>
                  <a:lnTo>
                    <a:pt x="567" y="497"/>
                  </a:lnTo>
                  <a:lnTo>
                    <a:pt x="556" y="504"/>
                  </a:lnTo>
                  <a:lnTo>
                    <a:pt x="534" y="514"/>
                  </a:lnTo>
                  <a:lnTo>
                    <a:pt x="510" y="522"/>
                  </a:lnTo>
                  <a:lnTo>
                    <a:pt x="485" y="532"/>
                  </a:lnTo>
                  <a:lnTo>
                    <a:pt x="463" y="541"/>
                  </a:lnTo>
                  <a:lnTo>
                    <a:pt x="442" y="552"/>
                  </a:lnTo>
                  <a:lnTo>
                    <a:pt x="419" y="563"/>
                  </a:lnTo>
                  <a:lnTo>
                    <a:pt x="397" y="574"/>
                  </a:lnTo>
                  <a:lnTo>
                    <a:pt x="322" y="603"/>
                  </a:lnTo>
                  <a:lnTo>
                    <a:pt x="284" y="621"/>
                  </a:lnTo>
                  <a:lnTo>
                    <a:pt x="251" y="637"/>
                  </a:lnTo>
                  <a:lnTo>
                    <a:pt x="244" y="642"/>
                  </a:lnTo>
                  <a:lnTo>
                    <a:pt x="238" y="646"/>
                  </a:lnTo>
                  <a:lnTo>
                    <a:pt x="235" y="652"/>
                  </a:lnTo>
                  <a:lnTo>
                    <a:pt x="234" y="657"/>
                  </a:lnTo>
                  <a:lnTo>
                    <a:pt x="234" y="662"/>
                  </a:lnTo>
                  <a:lnTo>
                    <a:pt x="235" y="668"/>
                  </a:lnTo>
                  <a:lnTo>
                    <a:pt x="237" y="673"/>
                  </a:lnTo>
                  <a:lnTo>
                    <a:pt x="241" y="678"/>
                  </a:lnTo>
                  <a:lnTo>
                    <a:pt x="248" y="690"/>
                  </a:lnTo>
                  <a:lnTo>
                    <a:pt x="257" y="702"/>
                  </a:lnTo>
                  <a:lnTo>
                    <a:pt x="263" y="714"/>
                  </a:lnTo>
                  <a:lnTo>
                    <a:pt x="265" y="719"/>
                  </a:lnTo>
                  <a:lnTo>
                    <a:pt x="266" y="726"/>
                  </a:lnTo>
                  <a:lnTo>
                    <a:pt x="304" y="707"/>
                  </a:lnTo>
                  <a:lnTo>
                    <a:pt x="341" y="690"/>
                  </a:lnTo>
                  <a:lnTo>
                    <a:pt x="417" y="658"/>
                  </a:lnTo>
                  <a:lnTo>
                    <a:pt x="570" y="594"/>
                  </a:lnTo>
                  <a:lnTo>
                    <a:pt x="645" y="562"/>
                  </a:lnTo>
                  <a:lnTo>
                    <a:pt x="720" y="527"/>
                  </a:lnTo>
                  <a:lnTo>
                    <a:pt x="757" y="510"/>
                  </a:lnTo>
                  <a:lnTo>
                    <a:pt x="793" y="492"/>
                  </a:lnTo>
                  <a:lnTo>
                    <a:pt x="828" y="473"/>
                  </a:lnTo>
                  <a:lnTo>
                    <a:pt x="864" y="453"/>
                  </a:lnTo>
                  <a:lnTo>
                    <a:pt x="862" y="451"/>
                  </a:lnTo>
                  <a:lnTo>
                    <a:pt x="859" y="450"/>
                  </a:lnTo>
                  <a:lnTo>
                    <a:pt x="855" y="446"/>
                  </a:lnTo>
                  <a:lnTo>
                    <a:pt x="853" y="441"/>
                  </a:lnTo>
                  <a:lnTo>
                    <a:pt x="850" y="433"/>
                  </a:lnTo>
                  <a:lnTo>
                    <a:pt x="844" y="419"/>
                  </a:lnTo>
                  <a:lnTo>
                    <a:pt x="841" y="413"/>
                  </a:lnTo>
                  <a:lnTo>
                    <a:pt x="837" y="409"/>
                  </a:lnTo>
                  <a:close/>
                  <a:moveTo>
                    <a:pt x="1677" y="640"/>
                  </a:moveTo>
                  <a:lnTo>
                    <a:pt x="1677" y="640"/>
                  </a:lnTo>
                  <a:lnTo>
                    <a:pt x="1695" y="621"/>
                  </a:lnTo>
                  <a:lnTo>
                    <a:pt x="1711" y="601"/>
                  </a:lnTo>
                  <a:lnTo>
                    <a:pt x="1726" y="582"/>
                  </a:lnTo>
                  <a:lnTo>
                    <a:pt x="1732" y="572"/>
                  </a:lnTo>
                  <a:lnTo>
                    <a:pt x="1737" y="562"/>
                  </a:lnTo>
                  <a:lnTo>
                    <a:pt x="1743" y="552"/>
                  </a:lnTo>
                  <a:lnTo>
                    <a:pt x="1747" y="541"/>
                  </a:lnTo>
                  <a:lnTo>
                    <a:pt x="1750" y="530"/>
                  </a:lnTo>
                  <a:lnTo>
                    <a:pt x="1752" y="519"/>
                  </a:lnTo>
                  <a:lnTo>
                    <a:pt x="1752" y="507"/>
                  </a:lnTo>
                  <a:lnTo>
                    <a:pt x="1752" y="495"/>
                  </a:lnTo>
                  <a:lnTo>
                    <a:pt x="1750" y="483"/>
                  </a:lnTo>
                  <a:lnTo>
                    <a:pt x="1747" y="470"/>
                  </a:lnTo>
                  <a:lnTo>
                    <a:pt x="1737" y="463"/>
                  </a:lnTo>
                  <a:lnTo>
                    <a:pt x="1728" y="459"/>
                  </a:lnTo>
                  <a:lnTo>
                    <a:pt x="1717" y="455"/>
                  </a:lnTo>
                  <a:lnTo>
                    <a:pt x="1705" y="453"/>
                  </a:lnTo>
                  <a:lnTo>
                    <a:pt x="1686" y="450"/>
                  </a:lnTo>
                  <a:lnTo>
                    <a:pt x="1666" y="449"/>
                  </a:lnTo>
                  <a:lnTo>
                    <a:pt x="1646" y="448"/>
                  </a:lnTo>
                  <a:lnTo>
                    <a:pt x="1626" y="448"/>
                  </a:lnTo>
                  <a:lnTo>
                    <a:pt x="1607" y="449"/>
                  </a:lnTo>
                  <a:lnTo>
                    <a:pt x="1586" y="451"/>
                  </a:lnTo>
                  <a:lnTo>
                    <a:pt x="1548" y="456"/>
                  </a:lnTo>
                  <a:lnTo>
                    <a:pt x="1510" y="462"/>
                  </a:lnTo>
                  <a:lnTo>
                    <a:pt x="1475" y="470"/>
                  </a:lnTo>
                  <a:lnTo>
                    <a:pt x="1442" y="478"/>
                  </a:lnTo>
                  <a:lnTo>
                    <a:pt x="1412" y="487"/>
                  </a:lnTo>
                  <a:lnTo>
                    <a:pt x="1417" y="506"/>
                  </a:lnTo>
                  <a:lnTo>
                    <a:pt x="1423" y="525"/>
                  </a:lnTo>
                  <a:lnTo>
                    <a:pt x="1434" y="562"/>
                  </a:lnTo>
                  <a:lnTo>
                    <a:pt x="1447" y="597"/>
                  </a:lnTo>
                  <a:lnTo>
                    <a:pt x="1461" y="630"/>
                  </a:lnTo>
                  <a:lnTo>
                    <a:pt x="1474" y="665"/>
                  </a:lnTo>
                  <a:lnTo>
                    <a:pt x="1486" y="698"/>
                  </a:lnTo>
                  <a:lnTo>
                    <a:pt x="1490" y="715"/>
                  </a:lnTo>
                  <a:lnTo>
                    <a:pt x="1494" y="732"/>
                  </a:lnTo>
                  <a:lnTo>
                    <a:pt x="1499" y="750"/>
                  </a:lnTo>
                  <a:lnTo>
                    <a:pt x="1501" y="767"/>
                  </a:lnTo>
                  <a:lnTo>
                    <a:pt x="1551" y="739"/>
                  </a:lnTo>
                  <a:lnTo>
                    <a:pt x="1575" y="726"/>
                  </a:lnTo>
                  <a:lnTo>
                    <a:pt x="1596" y="711"/>
                  </a:lnTo>
                  <a:lnTo>
                    <a:pt x="1619" y="695"/>
                  </a:lnTo>
                  <a:lnTo>
                    <a:pt x="1639" y="678"/>
                  </a:lnTo>
                  <a:lnTo>
                    <a:pt x="1658" y="660"/>
                  </a:lnTo>
                  <a:lnTo>
                    <a:pt x="1677" y="640"/>
                  </a:lnTo>
                  <a:close/>
                  <a:moveTo>
                    <a:pt x="881" y="477"/>
                  </a:moveTo>
                  <a:lnTo>
                    <a:pt x="881" y="477"/>
                  </a:lnTo>
                  <a:lnTo>
                    <a:pt x="883" y="476"/>
                  </a:lnTo>
                  <a:lnTo>
                    <a:pt x="883" y="475"/>
                  </a:lnTo>
                  <a:lnTo>
                    <a:pt x="881" y="475"/>
                  </a:lnTo>
                  <a:lnTo>
                    <a:pt x="877" y="478"/>
                  </a:lnTo>
                  <a:lnTo>
                    <a:pt x="871" y="480"/>
                  </a:lnTo>
                  <a:lnTo>
                    <a:pt x="859" y="485"/>
                  </a:lnTo>
                  <a:lnTo>
                    <a:pt x="839" y="489"/>
                  </a:lnTo>
                  <a:lnTo>
                    <a:pt x="832" y="492"/>
                  </a:lnTo>
                  <a:lnTo>
                    <a:pt x="823" y="495"/>
                  </a:lnTo>
                  <a:lnTo>
                    <a:pt x="806" y="504"/>
                  </a:lnTo>
                  <a:lnTo>
                    <a:pt x="788" y="514"/>
                  </a:lnTo>
                  <a:lnTo>
                    <a:pt x="771" y="524"/>
                  </a:lnTo>
                  <a:lnTo>
                    <a:pt x="753" y="536"/>
                  </a:lnTo>
                  <a:lnTo>
                    <a:pt x="736" y="546"/>
                  </a:lnTo>
                  <a:lnTo>
                    <a:pt x="720" y="554"/>
                  </a:lnTo>
                  <a:lnTo>
                    <a:pt x="704" y="561"/>
                  </a:lnTo>
                  <a:lnTo>
                    <a:pt x="688" y="566"/>
                  </a:lnTo>
                  <a:lnTo>
                    <a:pt x="672" y="572"/>
                  </a:lnTo>
                  <a:lnTo>
                    <a:pt x="640" y="585"/>
                  </a:lnTo>
                  <a:lnTo>
                    <a:pt x="579" y="612"/>
                  </a:lnTo>
                  <a:lnTo>
                    <a:pt x="542" y="628"/>
                  </a:lnTo>
                  <a:lnTo>
                    <a:pt x="505" y="643"/>
                  </a:lnTo>
                  <a:lnTo>
                    <a:pt x="471" y="657"/>
                  </a:lnTo>
                  <a:lnTo>
                    <a:pt x="439" y="671"/>
                  </a:lnTo>
                  <a:lnTo>
                    <a:pt x="417" y="681"/>
                  </a:lnTo>
                  <a:lnTo>
                    <a:pt x="396" y="689"/>
                  </a:lnTo>
                  <a:lnTo>
                    <a:pt x="353" y="705"/>
                  </a:lnTo>
                  <a:lnTo>
                    <a:pt x="332" y="714"/>
                  </a:lnTo>
                  <a:lnTo>
                    <a:pt x="311" y="723"/>
                  </a:lnTo>
                  <a:lnTo>
                    <a:pt x="291" y="733"/>
                  </a:lnTo>
                  <a:lnTo>
                    <a:pt x="272" y="745"/>
                  </a:lnTo>
                  <a:lnTo>
                    <a:pt x="273" y="751"/>
                  </a:lnTo>
                  <a:lnTo>
                    <a:pt x="274" y="759"/>
                  </a:lnTo>
                  <a:lnTo>
                    <a:pt x="274" y="762"/>
                  </a:lnTo>
                  <a:lnTo>
                    <a:pt x="273" y="766"/>
                  </a:lnTo>
                  <a:lnTo>
                    <a:pt x="272" y="771"/>
                  </a:lnTo>
                  <a:lnTo>
                    <a:pt x="268" y="775"/>
                  </a:lnTo>
                  <a:lnTo>
                    <a:pt x="305" y="752"/>
                  </a:lnTo>
                  <a:lnTo>
                    <a:pt x="342" y="732"/>
                  </a:lnTo>
                  <a:lnTo>
                    <a:pt x="380" y="713"/>
                  </a:lnTo>
                  <a:lnTo>
                    <a:pt x="418" y="695"/>
                  </a:lnTo>
                  <a:lnTo>
                    <a:pt x="458" y="677"/>
                  </a:lnTo>
                  <a:lnTo>
                    <a:pt x="496" y="660"/>
                  </a:lnTo>
                  <a:lnTo>
                    <a:pt x="576" y="627"/>
                  </a:lnTo>
                  <a:lnTo>
                    <a:pt x="601" y="616"/>
                  </a:lnTo>
                  <a:lnTo>
                    <a:pt x="626" y="605"/>
                  </a:lnTo>
                  <a:lnTo>
                    <a:pt x="675" y="581"/>
                  </a:lnTo>
                  <a:lnTo>
                    <a:pt x="701" y="570"/>
                  </a:lnTo>
                  <a:lnTo>
                    <a:pt x="727" y="561"/>
                  </a:lnTo>
                  <a:lnTo>
                    <a:pt x="752" y="552"/>
                  </a:lnTo>
                  <a:lnTo>
                    <a:pt x="780" y="546"/>
                  </a:lnTo>
                  <a:lnTo>
                    <a:pt x="840" y="516"/>
                  </a:lnTo>
                  <a:lnTo>
                    <a:pt x="901" y="485"/>
                  </a:lnTo>
                  <a:lnTo>
                    <a:pt x="900" y="483"/>
                  </a:lnTo>
                  <a:lnTo>
                    <a:pt x="898" y="481"/>
                  </a:lnTo>
                  <a:lnTo>
                    <a:pt x="893" y="481"/>
                  </a:lnTo>
                  <a:lnTo>
                    <a:pt x="886" y="480"/>
                  </a:lnTo>
                  <a:lnTo>
                    <a:pt x="883" y="479"/>
                  </a:lnTo>
                  <a:lnTo>
                    <a:pt x="881" y="477"/>
                  </a:lnTo>
                  <a:close/>
                  <a:moveTo>
                    <a:pt x="1478" y="745"/>
                  </a:moveTo>
                  <a:lnTo>
                    <a:pt x="1478" y="745"/>
                  </a:lnTo>
                  <a:lnTo>
                    <a:pt x="1476" y="733"/>
                  </a:lnTo>
                  <a:lnTo>
                    <a:pt x="1473" y="721"/>
                  </a:lnTo>
                  <a:lnTo>
                    <a:pt x="1463" y="696"/>
                  </a:lnTo>
                  <a:lnTo>
                    <a:pt x="1442" y="642"/>
                  </a:lnTo>
                  <a:lnTo>
                    <a:pt x="1439" y="632"/>
                  </a:lnTo>
                  <a:lnTo>
                    <a:pt x="1437" y="622"/>
                  </a:lnTo>
                  <a:lnTo>
                    <a:pt x="1434" y="611"/>
                  </a:lnTo>
                  <a:lnTo>
                    <a:pt x="1432" y="600"/>
                  </a:lnTo>
                  <a:lnTo>
                    <a:pt x="1427" y="586"/>
                  </a:lnTo>
                  <a:lnTo>
                    <a:pt x="1419" y="575"/>
                  </a:lnTo>
                  <a:lnTo>
                    <a:pt x="1413" y="563"/>
                  </a:lnTo>
                  <a:lnTo>
                    <a:pt x="1408" y="551"/>
                  </a:lnTo>
                  <a:lnTo>
                    <a:pt x="1402" y="535"/>
                  </a:lnTo>
                  <a:lnTo>
                    <a:pt x="1398" y="521"/>
                  </a:lnTo>
                  <a:lnTo>
                    <a:pt x="1395" y="515"/>
                  </a:lnTo>
                  <a:lnTo>
                    <a:pt x="1392" y="509"/>
                  </a:lnTo>
                  <a:lnTo>
                    <a:pt x="1386" y="504"/>
                  </a:lnTo>
                  <a:lnTo>
                    <a:pt x="1381" y="500"/>
                  </a:lnTo>
                  <a:lnTo>
                    <a:pt x="1371" y="502"/>
                  </a:lnTo>
                  <a:lnTo>
                    <a:pt x="1363" y="505"/>
                  </a:lnTo>
                  <a:lnTo>
                    <a:pt x="1354" y="508"/>
                  </a:lnTo>
                  <a:lnTo>
                    <a:pt x="1351" y="510"/>
                  </a:lnTo>
                  <a:lnTo>
                    <a:pt x="1349" y="514"/>
                  </a:lnTo>
                  <a:lnTo>
                    <a:pt x="1354" y="536"/>
                  </a:lnTo>
                  <a:lnTo>
                    <a:pt x="1362" y="560"/>
                  </a:lnTo>
                  <a:lnTo>
                    <a:pt x="1371" y="584"/>
                  </a:lnTo>
                  <a:lnTo>
                    <a:pt x="1382" y="609"/>
                  </a:lnTo>
                  <a:lnTo>
                    <a:pt x="1405" y="659"/>
                  </a:lnTo>
                  <a:lnTo>
                    <a:pt x="1427" y="708"/>
                  </a:lnTo>
                  <a:lnTo>
                    <a:pt x="1432" y="722"/>
                  </a:lnTo>
                  <a:lnTo>
                    <a:pt x="1434" y="735"/>
                  </a:lnTo>
                  <a:lnTo>
                    <a:pt x="1435" y="746"/>
                  </a:lnTo>
                  <a:lnTo>
                    <a:pt x="1434" y="756"/>
                  </a:lnTo>
                  <a:lnTo>
                    <a:pt x="1432" y="761"/>
                  </a:lnTo>
                  <a:lnTo>
                    <a:pt x="1428" y="766"/>
                  </a:lnTo>
                  <a:lnTo>
                    <a:pt x="1424" y="771"/>
                  </a:lnTo>
                  <a:lnTo>
                    <a:pt x="1417" y="773"/>
                  </a:lnTo>
                  <a:lnTo>
                    <a:pt x="1411" y="774"/>
                  </a:lnTo>
                  <a:lnTo>
                    <a:pt x="1404" y="774"/>
                  </a:lnTo>
                  <a:lnTo>
                    <a:pt x="1399" y="772"/>
                  </a:lnTo>
                  <a:lnTo>
                    <a:pt x="1393" y="767"/>
                  </a:lnTo>
                  <a:lnTo>
                    <a:pt x="1381" y="735"/>
                  </a:lnTo>
                  <a:lnTo>
                    <a:pt x="1368" y="705"/>
                  </a:lnTo>
                  <a:lnTo>
                    <a:pt x="1355" y="677"/>
                  </a:lnTo>
                  <a:lnTo>
                    <a:pt x="1341" y="650"/>
                  </a:lnTo>
                  <a:lnTo>
                    <a:pt x="1312" y="595"/>
                  </a:lnTo>
                  <a:lnTo>
                    <a:pt x="1298" y="567"/>
                  </a:lnTo>
                  <a:lnTo>
                    <a:pt x="1284" y="538"/>
                  </a:lnTo>
                  <a:lnTo>
                    <a:pt x="1278" y="540"/>
                  </a:lnTo>
                  <a:lnTo>
                    <a:pt x="1273" y="541"/>
                  </a:lnTo>
                  <a:lnTo>
                    <a:pt x="1268" y="545"/>
                  </a:lnTo>
                  <a:lnTo>
                    <a:pt x="1265" y="549"/>
                  </a:lnTo>
                  <a:lnTo>
                    <a:pt x="1269" y="566"/>
                  </a:lnTo>
                  <a:lnTo>
                    <a:pt x="1275" y="583"/>
                  </a:lnTo>
                  <a:lnTo>
                    <a:pt x="1281" y="601"/>
                  </a:lnTo>
                  <a:lnTo>
                    <a:pt x="1290" y="618"/>
                  </a:lnTo>
                  <a:lnTo>
                    <a:pt x="1306" y="655"/>
                  </a:lnTo>
                  <a:lnTo>
                    <a:pt x="1324" y="691"/>
                  </a:lnTo>
                  <a:lnTo>
                    <a:pt x="1336" y="718"/>
                  </a:lnTo>
                  <a:lnTo>
                    <a:pt x="1342" y="733"/>
                  </a:lnTo>
                  <a:lnTo>
                    <a:pt x="1347" y="747"/>
                  </a:lnTo>
                  <a:lnTo>
                    <a:pt x="1350" y="762"/>
                  </a:lnTo>
                  <a:lnTo>
                    <a:pt x="1350" y="769"/>
                  </a:lnTo>
                  <a:lnTo>
                    <a:pt x="1350" y="777"/>
                  </a:lnTo>
                  <a:lnTo>
                    <a:pt x="1349" y="783"/>
                  </a:lnTo>
                  <a:lnTo>
                    <a:pt x="1348" y="791"/>
                  </a:lnTo>
                  <a:lnTo>
                    <a:pt x="1344" y="797"/>
                  </a:lnTo>
                  <a:lnTo>
                    <a:pt x="1341" y="804"/>
                  </a:lnTo>
                  <a:lnTo>
                    <a:pt x="1336" y="805"/>
                  </a:lnTo>
                  <a:lnTo>
                    <a:pt x="1331" y="804"/>
                  </a:lnTo>
                  <a:lnTo>
                    <a:pt x="1325" y="803"/>
                  </a:lnTo>
                  <a:lnTo>
                    <a:pt x="1320" y="801"/>
                  </a:lnTo>
                  <a:lnTo>
                    <a:pt x="1309" y="793"/>
                  </a:lnTo>
                  <a:lnTo>
                    <a:pt x="1299" y="783"/>
                  </a:lnTo>
                  <a:lnTo>
                    <a:pt x="1291" y="774"/>
                  </a:lnTo>
                  <a:lnTo>
                    <a:pt x="1283" y="762"/>
                  </a:lnTo>
                  <a:lnTo>
                    <a:pt x="1272" y="743"/>
                  </a:lnTo>
                  <a:lnTo>
                    <a:pt x="1263" y="723"/>
                  </a:lnTo>
                  <a:lnTo>
                    <a:pt x="1253" y="703"/>
                  </a:lnTo>
                  <a:lnTo>
                    <a:pt x="1236" y="659"/>
                  </a:lnTo>
                  <a:lnTo>
                    <a:pt x="1219" y="616"/>
                  </a:lnTo>
                  <a:lnTo>
                    <a:pt x="1212" y="596"/>
                  </a:lnTo>
                  <a:lnTo>
                    <a:pt x="1203" y="578"/>
                  </a:lnTo>
                  <a:lnTo>
                    <a:pt x="1195" y="581"/>
                  </a:lnTo>
                  <a:lnTo>
                    <a:pt x="1187" y="584"/>
                  </a:lnTo>
                  <a:lnTo>
                    <a:pt x="1171" y="593"/>
                  </a:lnTo>
                  <a:lnTo>
                    <a:pt x="1171" y="596"/>
                  </a:lnTo>
                  <a:lnTo>
                    <a:pt x="1172" y="598"/>
                  </a:lnTo>
                  <a:lnTo>
                    <a:pt x="1175" y="600"/>
                  </a:lnTo>
                  <a:lnTo>
                    <a:pt x="1177" y="602"/>
                  </a:lnTo>
                  <a:lnTo>
                    <a:pt x="1178" y="603"/>
                  </a:lnTo>
                  <a:lnTo>
                    <a:pt x="1180" y="607"/>
                  </a:lnTo>
                  <a:lnTo>
                    <a:pt x="1178" y="610"/>
                  </a:lnTo>
                  <a:lnTo>
                    <a:pt x="1178" y="614"/>
                  </a:lnTo>
                  <a:lnTo>
                    <a:pt x="1177" y="620"/>
                  </a:lnTo>
                  <a:lnTo>
                    <a:pt x="1180" y="628"/>
                  </a:lnTo>
                  <a:lnTo>
                    <a:pt x="1183" y="638"/>
                  </a:lnTo>
                  <a:lnTo>
                    <a:pt x="1188" y="648"/>
                  </a:lnTo>
                  <a:lnTo>
                    <a:pt x="1201" y="668"/>
                  </a:lnTo>
                  <a:lnTo>
                    <a:pt x="1216" y="689"/>
                  </a:lnTo>
                  <a:lnTo>
                    <a:pt x="1222" y="700"/>
                  </a:lnTo>
                  <a:lnTo>
                    <a:pt x="1228" y="711"/>
                  </a:lnTo>
                  <a:lnTo>
                    <a:pt x="1239" y="734"/>
                  </a:lnTo>
                  <a:lnTo>
                    <a:pt x="1250" y="759"/>
                  </a:lnTo>
                  <a:lnTo>
                    <a:pt x="1262" y="782"/>
                  </a:lnTo>
                  <a:lnTo>
                    <a:pt x="1268" y="792"/>
                  </a:lnTo>
                  <a:lnTo>
                    <a:pt x="1276" y="803"/>
                  </a:lnTo>
                  <a:lnTo>
                    <a:pt x="1284" y="813"/>
                  </a:lnTo>
                  <a:lnTo>
                    <a:pt x="1292" y="824"/>
                  </a:lnTo>
                  <a:lnTo>
                    <a:pt x="1304" y="844"/>
                  </a:lnTo>
                  <a:lnTo>
                    <a:pt x="1309" y="854"/>
                  </a:lnTo>
                  <a:lnTo>
                    <a:pt x="1314" y="864"/>
                  </a:lnTo>
                  <a:lnTo>
                    <a:pt x="1322" y="871"/>
                  </a:lnTo>
                  <a:lnTo>
                    <a:pt x="1329" y="878"/>
                  </a:lnTo>
                  <a:lnTo>
                    <a:pt x="1334" y="880"/>
                  </a:lnTo>
                  <a:lnTo>
                    <a:pt x="1338" y="882"/>
                  </a:lnTo>
                  <a:lnTo>
                    <a:pt x="1343" y="883"/>
                  </a:lnTo>
                  <a:lnTo>
                    <a:pt x="1349" y="883"/>
                  </a:lnTo>
                  <a:lnTo>
                    <a:pt x="1354" y="882"/>
                  </a:lnTo>
                  <a:lnTo>
                    <a:pt x="1359" y="881"/>
                  </a:lnTo>
                  <a:lnTo>
                    <a:pt x="1364" y="878"/>
                  </a:lnTo>
                  <a:lnTo>
                    <a:pt x="1367" y="874"/>
                  </a:lnTo>
                  <a:lnTo>
                    <a:pt x="1370" y="871"/>
                  </a:lnTo>
                  <a:lnTo>
                    <a:pt x="1372" y="867"/>
                  </a:lnTo>
                  <a:lnTo>
                    <a:pt x="1377" y="857"/>
                  </a:lnTo>
                  <a:lnTo>
                    <a:pt x="1383" y="837"/>
                  </a:lnTo>
                  <a:lnTo>
                    <a:pt x="1388" y="827"/>
                  </a:lnTo>
                  <a:lnTo>
                    <a:pt x="1392" y="823"/>
                  </a:lnTo>
                  <a:lnTo>
                    <a:pt x="1395" y="819"/>
                  </a:lnTo>
                  <a:lnTo>
                    <a:pt x="1400" y="815"/>
                  </a:lnTo>
                  <a:lnTo>
                    <a:pt x="1404" y="812"/>
                  </a:lnTo>
                  <a:lnTo>
                    <a:pt x="1410" y="811"/>
                  </a:lnTo>
                  <a:lnTo>
                    <a:pt x="1415" y="809"/>
                  </a:lnTo>
                  <a:lnTo>
                    <a:pt x="1426" y="809"/>
                  </a:lnTo>
                  <a:lnTo>
                    <a:pt x="1437" y="810"/>
                  </a:lnTo>
                  <a:lnTo>
                    <a:pt x="1458" y="814"/>
                  </a:lnTo>
                  <a:lnTo>
                    <a:pt x="1468" y="815"/>
                  </a:lnTo>
                  <a:lnTo>
                    <a:pt x="1476" y="817"/>
                  </a:lnTo>
                  <a:lnTo>
                    <a:pt x="1478" y="808"/>
                  </a:lnTo>
                  <a:lnTo>
                    <a:pt x="1480" y="799"/>
                  </a:lnTo>
                  <a:lnTo>
                    <a:pt x="1481" y="781"/>
                  </a:lnTo>
                  <a:lnTo>
                    <a:pt x="1481" y="763"/>
                  </a:lnTo>
                  <a:lnTo>
                    <a:pt x="1478" y="745"/>
                  </a:lnTo>
                  <a:close/>
                  <a:moveTo>
                    <a:pt x="1387" y="676"/>
                  </a:moveTo>
                  <a:lnTo>
                    <a:pt x="1387" y="676"/>
                  </a:lnTo>
                  <a:lnTo>
                    <a:pt x="1380" y="658"/>
                  </a:lnTo>
                  <a:lnTo>
                    <a:pt x="1372" y="639"/>
                  </a:lnTo>
                  <a:lnTo>
                    <a:pt x="1359" y="600"/>
                  </a:lnTo>
                  <a:lnTo>
                    <a:pt x="1352" y="582"/>
                  </a:lnTo>
                  <a:lnTo>
                    <a:pt x="1343" y="565"/>
                  </a:lnTo>
                  <a:lnTo>
                    <a:pt x="1334" y="548"/>
                  </a:lnTo>
                  <a:lnTo>
                    <a:pt x="1327" y="540"/>
                  </a:lnTo>
                  <a:lnTo>
                    <a:pt x="1321" y="534"/>
                  </a:lnTo>
                  <a:lnTo>
                    <a:pt x="1321" y="530"/>
                  </a:lnTo>
                  <a:lnTo>
                    <a:pt x="1320" y="529"/>
                  </a:lnTo>
                  <a:lnTo>
                    <a:pt x="1320" y="526"/>
                  </a:lnTo>
                  <a:lnTo>
                    <a:pt x="1321" y="524"/>
                  </a:lnTo>
                  <a:lnTo>
                    <a:pt x="1317" y="524"/>
                  </a:lnTo>
                  <a:lnTo>
                    <a:pt x="1313" y="525"/>
                  </a:lnTo>
                  <a:lnTo>
                    <a:pt x="1311" y="527"/>
                  </a:lnTo>
                  <a:lnTo>
                    <a:pt x="1309" y="529"/>
                  </a:lnTo>
                  <a:lnTo>
                    <a:pt x="1304" y="529"/>
                  </a:lnTo>
                  <a:lnTo>
                    <a:pt x="1310" y="546"/>
                  </a:lnTo>
                  <a:lnTo>
                    <a:pt x="1318" y="562"/>
                  </a:lnTo>
                  <a:lnTo>
                    <a:pt x="1334" y="593"/>
                  </a:lnTo>
                  <a:lnTo>
                    <a:pt x="1351" y="624"/>
                  </a:lnTo>
                  <a:lnTo>
                    <a:pt x="1368" y="654"/>
                  </a:lnTo>
                  <a:lnTo>
                    <a:pt x="1373" y="667"/>
                  </a:lnTo>
                  <a:lnTo>
                    <a:pt x="1378" y="678"/>
                  </a:lnTo>
                  <a:lnTo>
                    <a:pt x="1385" y="703"/>
                  </a:lnTo>
                  <a:lnTo>
                    <a:pt x="1389" y="715"/>
                  </a:lnTo>
                  <a:lnTo>
                    <a:pt x="1394" y="726"/>
                  </a:lnTo>
                  <a:lnTo>
                    <a:pt x="1400" y="735"/>
                  </a:lnTo>
                  <a:lnTo>
                    <a:pt x="1408" y="743"/>
                  </a:lnTo>
                  <a:lnTo>
                    <a:pt x="1410" y="733"/>
                  </a:lnTo>
                  <a:lnTo>
                    <a:pt x="1409" y="724"/>
                  </a:lnTo>
                  <a:lnTo>
                    <a:pt x="1408" y="716"/>
                  </a:lnTo>
                  <a:lnTo>
                    <a:pt x="1404" y="708"/>
                  </a:lnTo>
                  <a:lnTo>
                    <a:pt x="1396" y="692"/>
                  </a:lnTo>
                  <a:lnTo>
                    <a:pt x="1387" y="676"/>
                  </a:lnTo>
                  <a:close/>
                  <a:moveTo>
                    <a:pt x="1262" y="610"/>
                  </a:moveTo>
                  <a:lnTo>
                    <a:pt x="1262" y="610"/>
                  </a:lnTo>
                  <a:lnTo>
                    <a:pt x="1258" y="595"/>
                  </a:lnTo>
                  <a:lnTo>
                    <a:pt x="1253" y="580"/>
                  </a:lnTo>
                  <a:lnTo>
                    <a:pt x="1251" y="572"/>
                  </a:lnTo>
                  <a:lnTo>
                    <a:pt x="1248" y="567"/>
                  </a:lnTo>
                  <a:lnTo>
                    <a:pt x="1244" y="562"/>
                  </a:lnTo>
                  <a:lnTo>
                    <a:pt x="1237" y="559"/>
                  </a:lnTo>
                  <a:lnTo>
                    <a:pt x="1236" y="561"/>
                  </a:lnTo>
                  <a:lnTo>
                    <a:pt x="1233" y="563"/>
                  </a:lnTo>
                  <a:lnTo>
                    <a:pt x="1227" y="564"/>
                  </a:lnTo>
                  <a:lnTo>
                    <a:pt x="1223" y="565"/>
                  </a:lnTo>
                  <a:lnTo>
                    <a:pt x="1220" y="567"/>
                  </a:lnTo>
                  <a:lnTo>
                    <a:pt x="1219" y="569"/>
                  </a:lnTo>
                  <a:lnTo>
                    <a:pt x="1218" y="574"/>
                  </a:lnTo>
                  <a:lnTo>
                    <a:pt x="1225" y="584"/>
                  </a:lnTo>
                  <a:lnTo>
                    <a:pt x="1231" y="597"/>
                  </a:lnTo>
                  <a:lnTo>
                    <a:pt x="1243" y="623"/>
                  </a:lnTo>
                  <a:lnTo>
                    <a:pt x="1266" y="680"/>
                  </a:lnTo>
                  <a:lnTo>
                    <a:pt x="1278" y="707"/>
                  </a:lnTo>
                  <a:lnTo>
                    <a:pt x="1284" y="721"/>
                  </a:lnTo>
                  <a:lnTo>
                    <a:pt x="1292" y="734"/>
                  </a:lnTo>
                  <a:lnTo>
                    <a:pt x="1299" y="747"/>
                  </a:lnTo>
                  <a:lnTo>
                    <a:pt x="1308" y="759"/>
                  </a:lnTo>
                  <a:lnTo>
                    <a:pt x="1317" y="769"/>
                  </a:lnTo>
                  <a:lnTo>
                    <a:pt x="1326" y="780"/>
                  </a:lnTo>
                  <a:lnTo>
                    <a:pt x="1325" y="768"/>
                  </a:lnTo>
                  <a:lnTo>
                    <a:pt x="1323" y="757"/>
                  </a:lnTo>
                  <a:lnTo>
                    <a:pt x="1321" y="745"/>
                  </a:lnTo>
                  <a:lnTo>
                    <a:pt x="1318" y="734"/>
                  </a:lnTo>
                  <a:lnTo>
                    <a:pt x="1309" y="713"/>
                  </a:lnTo>
                  <a:lnTo>
                    <a:pt x="1301" y="691"/>
                  </a:lnTo>
                  <a:lnTo>
                    <a:pt x="1280" y="651"/>
                  </a:lnTo>
                  <a:lnTo>
                    <a:pt x="1271" y="630"/>
                  </a:lnTo>
                  <a:lnTo>
                    <a:pt x="1262" y="610"/>
                  </a:lnTo>
                  <a:close/>
                  <a:moveTo>
                    <a:pt x="894" y="822"/>
                  </a:moveTo>
                  <a:lnTo>
                    <a:pt x="894" y="822"/>
                  </a:lnTo>
                  <a:lnTo>
                    <a:pt x="887" y="829"/>
                  </a:lnTo>
                  <a:lnTo>
                    <a:pt x="881" y="837"/>
                  </a:lnTo>
                  <a:lnTo>
                    <a:pt x="871" y="855"/>
                  </a:lnTo>
                  <a:lnTo>
                    <a:pt x="863" y="873"/>
                  </a:lnTo>
                  <a:lnTo>
                    <a:pt x="856" y="893"/>
                  </a:lnTo>
                  <a:lnTo>
                    <a:pt x="870" y="898"/>
                  </a:lnTo>
                  <a:lnTo>
                    <a:pt x="885" y="902"/>
                  </a:lnTo>
                  <a:lnTo>
                    <a:pt x="900" y="905"/>
                  </a:lnTo>
                  <a:lnTo>
                    <a:pt x="915" y="909"/>
                  </a:lnTo>
                  <a:lnTo>
                    <a:pt x="931" y="911"/>
                  </a:lnTo>
                  <a:lnTo>
                    <a:pt x="947" y="913"/>
                  </a:lnTo>
                  <a:lnTo>
                    <a:pt x="979" y="914"/>
                  </a:lnTo>
                  <a:lnTo>
                    <a:pt x="1013" y="913"/>
                  </a:lnTo>
                  <a:lnTo>
                    <a:pt x="1045" y="912"/>
                  </a:lnTo>
                  <a:lnTo>
                    <a:pt x="1076" y="909"/>
                  </a:lnTo>
                  <a:lnTo>
                    <a:pt x="1105" y="905"/>
                  </a:lnTo>
                  <a:lnTo>
                    <a:pt x="1127" y="902"/>
                  </a:lnTo>
                  <a:lnTo>
                    <a:pt x="1150" y="898"/>
                  </a:lnTo>
                  <a:lnTo>
                    <a:pt x="1171" y="894"/>
                  </a:lnTo>
                  <a:lnTo>
                    <a:pt x="1191" y="888"/>
                  </a:lnTo>
                  <a:lnTo>
                    <a:pt x="1212" y="882"/>
                  </a:lnTo>
                  <a:lnTo>
                    <a:pt x="1231" y="875"/>
                  </a:lnTo>
                  <a:lnTo>
                    <a:pt x="1249" y="869"/>
                  </a:lnTo>
                  <a:lnTo>
                    <a:pt x="1267" y="860"/>
                  </a:lnTo>
                  <a:lnTo>
                    <a:pt x="1251" y="832"/>
                  </a:lnTo>
                  <a:lnTo>
                    <a:pt x="1236" y="799"/>
                  </a:lnTo>
                  <a:lnTo>
                    <a:pt x="1205" y="734"/>
                  </a:lnTo>
                  <a:lnTo>
                    <a:pt x="1146" y="605"/>
                  </a:lnTo>
                  <a:lnTo>
                    <a:pt x="1128" y="615"/>
                  </a:lnTo>
                  <a:lnTo>
                    <a:pt x="1110" y="627"/>
                  </a:lnTo>
                  <a:lnTo>
                    <a:pt x="1075" y="651"/>
                  </a:lnTo>
                  <a:lnTo>
                    <a:pt x="1041" y="675"/>
                  </a:lnTo>
                  <a:lnTo>
                    <a:pt x="1010" y="703"/>
                  </a:lnTo>
                  <a:lnTo>
                    <a:pt x="979" y="731"/>
                  </a:lnTo>
                  <a:lnTo>
                    <a:pt x="949" y="761"/>
                  </a:lnTo>
                  <a:lnTo>
                    <a:pt x="922" y="791"/>
                  </a:lnTo>
                  <a:lnTo>
                    <a:pt x="894" y="822"/>
                  </a:lnTo>
                  <a:close/>
                  <a:moveTo>
                    <a:pt x="625" y="1662"/>
                  </a:moveTo>
                  <a:lnTo>
                    <a:pt x="625" y="1662"/>
                  </a:lnTo>
                  <a:lnTo>
                    <a:pt x="623" y="1659"/>
                  </a:lnTo>
                  <a:lnTo>
                    <a:pt x="621" y="1656"/>
                  </a:lnTo>
                  <a:lnTo>
                    <a:pt x="616" y="1646"/>
                  </a:lnTo>
                  <a:lnTo>
                    <a:pt x="611" y="1636"/>
                  </a:lnTo>
                  <a:lnTo>
                    <a:pt x="607" y="1631"/>
                  </a:lnTo>
                  <a:lnTo>
                    <a:pt x="604" y="1628"/>
                  </a:lnTo>
                  <a:lnTo>
                    <a:pt x="600" y="1612"/>
                  </a:lnTo>
                  <a:lnTo>
                    <a:pt x="597" y="1597"/>
                  </a:lnTo>
                  <a:lnTo>
                    <a:pt x="592" y="1584"/>
                  </a:lnTo>
                  <a:lnTo>
                    <a:pt x="586" y="1572"/>
                  </a:lnTo>
                  <a:lnTo>
                    <a:pt x="575" y="1549"/>
                  </a:lnTo>
                  <a:lnTo>
                    <a:pt x="569" y="1536"/>
                  </a:lnTo>
                  <a:lnTo>
                    <a:pt x="564" y="1522"/>
                  </a:lnTo>
                  <a:lnTo>
                    <a:pt x="559" y="1518"/>
                  </a:lnTo>
                  <a:lnTo>
                    <a:pt x="554" y="1514"/>
                  </a:lnTo>
                  <a:lnTo>
                    <a:pt x="547" y="1503"/>
                  </a:lnTo>
                  <a:lnTo>
                    <a:pt x="540" y="1493"/>
                  </a:lnTo>
                  <a:lnTo>
                    <a:pt x="532" y="1483"/>
                  </a:lnTo>
                  <a:lnTo>
                    <a:pt x="531" y="1478"/>
                  </a:lnTo>
                  <a:lnTo>
                    <a:pt x="530" y="1474"/>
                  </a:lnTo>
                  <a:lnTo>
                    <a:pt x="527" y="1471"/>
                  </a:lnTo>
                  <a:lnTo>
                    <a:pt x="526" y="1465"/>
                  </a:lnTo>
                  <a:lnTo>
                    <a:pt x="518" y="1454"/>
                  </a:lnTo>
                  <a:lnTo>
                    <a:pt x="510" y="1441"/>
                  </a:lnTo>
                  <a:lnTo>
                    <a:pt x="503" y="1427"/>
                  </a:lnTo>
                  <a:lnTo>
                    <a:pt x="496" y="1412"/>
                  </a:lnTo>
                  <a:lnTo>
                    <a:pt x="490" y="1398"/>
                  </a:lnTo>
                  <a:lnTo>
                    <a:pt x="484" y="1384"/>
                  </a:lnTo>
                  <a:lnTo>
                    <a:pt x="475" y="1371"/>
                  </a:lnTo>
                  <a:lnTo>
                    <a:pt x="471" y="1366"/>
                  </a:lnTo>
                  <a:lnTo>
                    <a:pt x="465" y="1360"/>
                  </a:lnTo>
                  <a:lnTo>
                    <a:pt x="439" y="1309"/>
                  </a:lnTo>
                  <a:lnTo>
                    <a:pt x="413" y="1259"/>
                  </a:lnTo>
                  <a:lnTo>
                    <a:pt x="388" y="1206"/>
                  </a:lnTo>
                  <a:lnTo>
                    <a:pt x="365" y="1154"/>
                  </a:lnTo>
                  <a:lnTo>
                    <a:pt x="348" y="1115"/>
                  </a:lnTo>
                  <a:lnTo>
                    <a:pt x="329" y="1078"/>
                  </a:lnTo>
                  <a:lnTo>
                    <a:pt x="291" y="1004"/>
                  </a:lnTo>
                  <a:lnTo>
                    <a:pt x="272" y="966"/>
                  </a:lnTo>
                  <a:lnTo>
                    <a:pt x="254" y="929"/>
                  </a:lnTo>
                  <a:lnTo>
                    <a:pt x="237" y="890"/>
                  </a:lnTo>
                  <a:lnTo>
                    <a:pt x="222" y="851"/>
                  </a:lnTo>
                  <a:lnTo>
                    <a:pt x="215" y="853"/>
                  </a:lnTo>
                  <a:lnTo>
                    <a:pt x="208" y="857"/>
                  </a:lnTo>
                  <a:lnTo>
                    <a:pt x="201" y="859"/>
                  </a:lnTo>
                  <a:lnTo>
                    <a:pt x="197" y="860"/>
                  </a:lnTo>
                  <a:lnTo>
                    <a:pt x="192" y="860"/>
                  </a:lnTo>
                  <a:lnTo>
                    <a:pt x="200" y="881"/>
                  </a:lnTo>
                  <a:lnTo>
                    <a:pt x="207" y="900"/>
                  </a:lnTo>
                  <a:lnTo>
                    <a:pt x="216" y="919"/>
                  </a:lnTo>
                  <a:lnTo>
                    <a:pt x="226" y="939"/>
                  </a:lnTo>
                  <a:lnTo>
                    <a:pt x="245" y="975"/>
                  </a:lnTo>
                  <a:lnTo>
                    <a:pt x="264" y="1010"/>
                  </a:lnTo>
                  <a:lnTo>
                    <a:pt x="272" y="1029"/>
                  </a:lnTo>
                  <a:lnTo>
                    <a:pt x="279" y="1048"/>
                  </a:lnTo>
                  <a:lnTo>
                    <a:pt x="287" y="1066"/>
                  </a:lnTo>
                  <a:lnTo>
                    <a:pt x="296" y="1084"/>
                  </a:lnTo>
                  <a:lnTo>
                    <a:pt x="327" y="1146"/>
                  </a:lnTo>
                  <a:lnTo>
                    <a:pt x="357" y="1208"/>
                  </a:lnTo>
                  <a:lnTo>
                    <a:pt x="417" y="1334"/>
                  </a:lnTo>
                  <a:lnTo>
                    <a:pt x="448" y="1395"/>
                  </a:lnTo>
                  <a:lnTo>
                    <a:pt x="479" y="1455"/>
                  </a:lnTo>
                  <a:lnTo>
                    <a:pt x="496" y="1485"/>
                  </a:lnTo>
                  <a:lnTo>
                    <a:pt x="512" y="1514"/>
                  </a:lnTo>
                  <a:lnTo>
                    <a:pt x="531" y="1541"/>
                  </a:lnTo>
                  <a:lnTo>
                    <a:pt x="549" y="1569"/>
                  </a:lnTo>
                  <a:lnTo>
                    <a:pt x="553" y="1581"/>
                  </a:lnTo>
                  <a:lnTo>
                    <a:pt x="559" y="1593"/>
                  </a:lnTo>
                  <a:lnTo>
                    <a:pt x="570" y="1614"/>
                  </a:lnTo>
                  <a:lnTo>
                    <a:pt x="581" y="1637"/>
                  </a:lnTo>
                  <a:lnTo>
                    <a:pt x="586" y="1649"/>
                  </a:lnTo>
                  <a:lnTo>
                    <a:pt x="591" y="1660"/>
                  </a:lnTo>
                  <a:lnTo>
                    <a:pt x="591" y="1662"/>
                  </a:lnTo>
                  <a:lnTo>
                    <a:pt x="590" y="1665"/>
                  </a:lnTo>
                  <a:lnTo>
                    <a:pt x="587" y="1668"/>
                  </a:lnTo>
                  <a:lnTo>
                    <a:pt x="586" y="1669"/>
                  </a:lnTo>
                  <a:lnTo>
                    <a:pt x="586" y="1671"/>
                  </a:lnTo>
                  <a:lnTo>
                    <a:pt x="586" y="1673"/>
                  </a:lnTo>
                  <a:lnTo>
                    <a:pt x="589" y="1675"/>
                  </a:lnTo>
                  <a:lnTo>
                    <a:pt x="596" y="1677"/>
                  </a:lnTo>
                  <a:lnTo>
                    <a:pt x="601" y="1678"/>
                  </a:lnTo>
                  <a:lnTo>
                    <a:pt x="607" y="1677"/>
                  </a:lnTo>
                  <a:lnTo>
                    <a:pt x="611" y="1675"/>
                  </a:lnTo>
                  <a:lnTo>
                    <a:pt x="614" y="1673"/>
                  </a:lnTo>
                  <a:lnTo>
                    <a:pt x="618" y="1670"/>
                  </a:lnTo>
                  <a:lnTo>
                    <a:pt x="625" y="1662"/>
                  </a:lnTo>
                  <a:close/>
                  <a:moveTo>
                    <a:pt x="107" y="930"/>
                  </a:moveTo>
                  <a:lnTo>
                    <a:pt x="107" y="930"/>
                  </a:lnTo>
                  <a:lnTo>
                    <a:pt x="118" y="954"/>
                  </a:lnTo>
                  <a:lnTo>
                    <a:pt x="131" y="976"/>
                  </a:lnTo>
                  <a:lnTo>
                    <a:pt x="154" y="1022"/>
                  </a:lnTo>
                  <a:lnTo>
                    <a:pt x="166" y="1046"/>
                  </a:lnTo>
                  <a:lnTo>
                    <a:pt x="177" y="1067"/>
                  </a:lnTo>
                  <a:lnTo>
                    <a:pt x="203" y="1114"/>
                  </a:lnTo>
                  <a:lnTo>
                    <a:pt x="227" y="1161"/>
                  </a:lnTo>
                  <a:lnTo>
                    <a:pt x="250" y="1210"/>
                  </a:lnTo>
                  <a:lnTo>
                    <a:pt x="273" y="1258"/>
                  </a:lnTo>
                  <a:lnTo>
                    <a:pt x="317" y="1354"/>
                  </a:lnTo>
                  <a:lnTo>
                    <a:pt x="339" y="1402"/>
                  </a:lnTo>
                  <a:lnTo>
                    <a:pt x="363" y="1448"/>
                  </a:lnTo>
                  <a:lnTo>
                    <a:pt x="373" y="1472"/>
                  </a:lnTo>
                  <a:lnTo>
                    <a:pt x="384" y="1496"/>
                  </a:lnTo>
                  <a:lnTo>
                    <a:pt x="402" y="1545"/>
                  </a:lnTo>
                  <a:lnTo>
                    <a:pt x="412" y="1568"/>
                  </a:lnTo>
                  <a:lnTo>
                    <a:pt x="423" y="1592"/>
                  </a:lnTo>
                  <a:lnTo>
                    <a:pt x="434" y="1614"/>
                  </a:lnTo>
                  <a:lnTo>
                    <a:pt x="448" y="1636"/>
                  </a:lnTo>
                  <a:lnTo>
                    <a:pt x="448" y="1641"/>
                  </a:lnTo>
                  <a:lnTo>
                    <a:pt x="448" y="1649"/>
                  </a:lnTo>
                  <a:lnTo>
                    <a:pt x="451" y="1657"/>
                  </a:lnTo>
                  <a:lnTo>
                    <a:pt x="455" y="1667"/>
                  </a:lnTo>
                  <a:lnTo>
                    <a:pt x="460" y="1674"/>
                  </a:lnTo>
                  <a:lnTo>
                    <a:pt x="463" y="1676"/>
                  </a:lnTo>
                  <a:lnTo>
                    <a:pt x="468" y="1680"/>
                  </a:lnTo>
                  <a:lnTo>
                    <a:pt x="471" y="1681"/>
                  </a:lnTo>
                  <a:lnTo>
                    <a:pt x="475" y="1682"/>
                  </a:lnTo>
                  <a:lnTo>
                    <a:pt x="480" y="1682"/>
                  </a:lnTo>
                  <a:lnTo>
                    <a:pt x="485" y="1680"/>
                  </a:lnTo>
                  <a:lnTo>
                    <a:pt x="486" y="1671"/>
                  </a:lnTo>
                  <a:lnTo>
                    <a:pt x="486" y="1664"/>
                  </a:lnTo>
                  <a:lnTo>
                    <a:pt x="486" y="1657"/>
                  </a:lnTo>
                  <a:lnTo>
                    <a:pt x="484" y="1651"/>
                  </a:lnTo>
                  <a:lnTo>
                    <a:pt x="480" y="1637"/>
                  </a:lnTo>
                  <a:lnTo>
                    <a:pt x="475" y="1621"/>
                  </a:lnTo>
                  <a:lnTo>
                    <a:pt x="464" y="1604"/>
                  </a:lnTo>
                  <a:lnTo>
                    <a:pt x="454" y="1586"/>
                  </a:lnTo>
                  <a:lnTo>
                    <a:pt x="445" y="1568"/>
                  </a:lnTo>
                  <a:lnTo>
                    <a:pt x="435" y="1550"/>
                  </a:lnTo>
                  <a:lnTo>
                    <a:pt x="419" y="1514"/>
                  </a:lnTo>
                  <a:lnTo>
                    <a:pt x="401" y="1478"/>
                  </a:lnTo>
                  <a:lnTo>
                    <a:pt x="385" y="1445"/>
                  </a:lnTo>
                  <a:lnTo>
                    <a:pt x="377" y="1429"/>
                  </a:lnTo>
                  <a:lnTo>
                    <a:pt x="369" y="1412"/>
                  </a:lnTo>
                  <a:lnTo>
                    <a:pt x="362" y="1395"/>
                  </a:lnTo>
                  <a:lnTo>
                    <a:pt x="352" y="1379"/>
                  </a:lnTo>
                  <a:lnTo>
                    <a:pt x="342" y="1362"/>
                  </a:lnTo>
                  <a:lnTo>
                    <a:pt x="333" y="1346"/>
                  </a:lnTo>
                  <a:lnTo>
                    <a:pt x="324" y="1327"/>
                  </a:lnTo>
                  <a:lnTo>
                    <a:pt x="318" y="1309"/>
                  </a:lnTo>
                  <a:lnTo>
                    <a:pt x="303" y="1272"/>
                  </a:lnTo>
                  <a:lnTo>
                    <a:pt x="288" y="1235"/>
                  </a:lnTo>
                  <a:lnTo>
                    <a:pt x="272" y="1200"/>
                  </a:lnTo>
                  <a:lnTo>
                    <a:pt x="239" y="1129"/>
                  </a:lnTo>
                  <a:lnTo>
                    <a:pt x="231" y="1111"/>
                  </a:lnTo>
                  <a:lnTo>
                    <a:pt x="221" y="1095"/>
                  </a:lnTo>
                  <a:lnTo>
                    <a:pt x="202" y="1062"/>
                  </a:lnTo>
                  <a:lnTo>
                    <a:pt x="183" y="1029"/>
                  </a:lnTo>
                  <a:lnTo>
                    <a:pt x="174" y="1013"/>
                  </a:lnTo>
                  <a:lnTo>
                    <a:pt x="166" y="996"/>
                  </a:lnTo>
                  <a:lnTo>
                    <a:pt x="158" y="978"/>
                  </a:lnTo>
                  <a:lnTo>
                    <a:pt x="151" y="958"/>
                  </a:lnTo>
                  <a:lnTo>
                    <a:pt x="142" y="936"/>
                  </a:lnTo>
                  <a:lnTo>
                    <a:pt x="133" y="915"/>
                  </a:lnTo>
                  <a:lnTo>
                    <a:pt x="128" y="905"/>
                  </a:lnTo>
                  <a:lnTo>
                    <a:pt x="123" y="896"/>
                  </a:lnTo>
                  <a:lnTo>
                    <a:pt x="117" y="887"/>
                  </a:lnTo>
                  <a:lnTo>
                    <a:pt x="111" y="881"/>
                  </a:lnTo>
                  <a:lnTo>
                    <a:pt x="105" y="875"/>
                  </a:lnTo>
                  <a:lnTo>
                    <a:pt x="97" y="871"/>
                  </a:lnTo>
                  <a:lnTo>
                    <a:pt x="90" y="869"/>
                  </a:lnTo>
                  <a:lnTo>
                    <a:pt x="82" y="868"/>
                  </a:lnTo>
                  <a:lnTo>
                    <a:pt x="87" y="884"/>
                  </a:lnTo>
                  <a:lnTo>
                    <a:pt x="93" y="899"/>
                  </a:lnTo>
                  <a:lnTo>
                    <a:pt x="107" y="930"/>
                  </a:lnTo>
                  <a:close/>
                  <a:moveTo>
                    <a:pt x="168" y="873"/>
                  </a:moveTo>
                  <a:lnTo>
                    <a:pt x="168" y="873"/>
                  </a:lnTo>
                  <a:lnTo>
                    <a:pt x="161" y="873"/>
                  </a:lnTo>
                  <a:lnTo>
                    <a:pt x="155" y="872"/>
                  </a:lnTo>
                  <a:lnTo>
                    <a:pt x="147" y="871"/>
                  </a:lnTo>
                  <a:lnTo>
                    <a:pt x="143" y="872"/>
                  </a:lnTo>
                  <a:lnTo>
                    <a:pt x="139" y="873"/>
                  </a:lnTo>
                  <a:lnTo>
                    <a:pt x="146" y="900"/>
                  </a:lnTo>
                  <a:lnTo>
                    <a:pt x="156" y="926"/>
                  </a:lnTo>
                  <a:lnTo>
                    <a:pt x="168" y="951"/>
                  </a:lnTo>
                  <a:lnTo>
                    <a:pt x="180" y="977"/>
                  </a:lnTo>
                  <a:lnTo>
                    <a:pt x="205" y="1026"/>
                  </a:lnTo>
                  <a:lnTo>
                    <a:pt x="232" y="1075"/>
                  </a:lnTo>
                  <a:lnTo>
                    <a:pt x="246" y="1101"/>
                  </a:lnTo>
                  <a:lnTo>
                    <a:pt x="260" y="1129"/>
                  </a:lnTo>
                  <a:lnTo>
                    <a:pt x="286" y="1184"/>
                  </a:lnTo>
                  <a:lnTo>
                    <a:pt x="310" y="1238"/>
                  </a:lnTo>
                  <a:lnTo>
                    <a:pt x="334" y="1293"/>
                  </a:lnTo>
                  <a:lnTo>
                    <a:pt x="358" y="1349"/>
                  </a:lnTo>
                  <a:lnTo>
                    <a:pt x="384" y="1402"/>
                  </a:lnTo>
                  <a:lnTo>
                    <a:pt x="398" y="1430"/>
                  </a:lnTo>
                  <a:lnTo>
                    <a:pt x="412" y="1457"/>
                  </a:lnTo>
                  <a:lnTo>
                    <a:pt x="427" y="1484"/>
                  </a:lnTo>
                  <a:lnTo>
                    <a:pt x="443" y="1510"/>
                  </a:lnTo>
                  <a:lnTo>
                    <a:pt x="454" y="1536"/>
                  </a:lnTo>
                  <a:lnTo>
                    <a:pt x="464" y="1561"/>
                  </a:lnTo>
                  <a:lnTo>
                    <a:pt x="478" y="1584"/>
                  </a:lnTo>
                  <a:lnTo>
                    <a:pt x="492" y="1609"/>
                  </a:lnTo>
                  <a:lnTo>
                    <a:pt x="499" y="1607"/>
                  </a:lnTo>
                  <a:lnTo>
                    <a:pt x="506" y="1607"/>
                  </a:lnTo>
                  <a:lnTo>
                    <a:pt x="519" y="1608"/>
                  </a:lnTo>
                  <a:lnTo>
                    <a:pt x="524" y="1609"/>
                  </a:lnTo>
                  <a:lnTo>
                    <a:pt x="531" y="1610"/>
                  </a:lnTo>
                  <a:lnTo>
                    <a:pt x="536" y="1609"/>
                  </a:lnTo>
                  <a:lnTo>
                    <a:pt x="541" y="1606"/>
                  </a:lnTo>
                  <a:lnTo>
                    <a:pt x="517" y="1562"/>
                  </a:lnTo>
                  <a:lnTo>
                    <a:pt x="492" y="1518"/>
                  </a:lnTo>
                  <a:lnTo>
                    <a:pt x="444" y="1427"/>
                  </a:lnTo>
                  <a:lnTo>
                    <a:pt x="398" y="1335"/>
                  </a:lnTo>
                  <a:lnTo>
                    <a:pt x="352" y="1243"/>
                  </a:lnTo>
                  <a:lnTo>
                    <a:pt x="262" y="1056"/>
                  </a:lnTo>
                  <a:lnTo>
                    <a:pt x="215" y="964"/>
                  </a:lnTo>
                  <a:lnTo>
                    <a:pt x="168" y="873"/>
                  </a:lnTo>
                  <a:close/>
                  <a:moveTo>
                    <a:pt x="714" y="917"/>
                  </a:moveTo>
                  <a:lnTo>
                    <a:pt x="714" y="917"/>
                  </a:lnTo>
                  <a:lnTo>
                    <a:pt x="700" y="924"/>
                  </a:lnTo>
                  <a:lnTo>
                    <a:pt x="687" y="930"/>
                  </a:lnTo>
                  <a:lnTo>
                    <a:pt x="682" y="934"/>
                  </a:lnTo>
                  <a:lnTo>
                    <a:pt x="677" y="939"/>
                  </a:lnTo>
                  <a:lnTo>
                    <a:pt x="673" y="944"/>
                  </a:lnTo>
                  <a:lnTo>
                    <a:pt x="670" y="948"/>
                  </a:lnTo>
                  <a:lnTo>
                    <a:pt x="667" y="955"/>
                  </a:lnTo>
                  <a:lnTo>
                    <a:pt x="665" y="960"/>
                  </a:lnTo>
                  <a:lnTo>
                    <a:pt x="663" y="966"/>
                  </a:lnTo>
                  <a:lnTo>
                    <a:pt x="662" y="973"/>
                  </a:lnTo>
                  <a:lnTo>
                    <a:pt x="662" y="980"/>
                  </a:lnTo>
                  <a:lnTo>
                    <a:pt x="663" y="988"/>
                  </a:lnTo>
                  <a:lnTo>
                    <a:pt x="665" y="995"/>
                  </a:lnTo>
                  <a:lnTo>
                    <a:pt x="667" y="1004"/>
                  </a:lnTo>
                  <a:lnTo>
                    <a:pt x="673" y="1017"/>
                  </a:lnTo>
                  <a:lnTo>
                    <a:pt x="680" y="1031"/>
                  </a:lnTo>
                  <a:lnTo>
                    <a:pt x="687" y="1045"/>
                  </a:lnTo>
                  <a:lnTo>
                    <a:pt x="695" y="1060"/>
                  </a:lnTo>
                  <a:lnTo>
                    <a:pt x="705" y="1092"/>
                  </a:lnTo>
                  <a:lnTo>
                    <a:pt x="715" y="1123"/>
                  </a:lnTo>
                  <a:lnTo>
                    <a:pt x="726" y="1153"/>
                  </a:lnTo>
                  <a:lnTo>
                    <a:pt x="738" y="1183"/>
                  </a:lnTo>
                  <a:lnTo>
                    <a:pt x="765" y="1240"/>
                  </a:lnTo>
                  <a:lnTo>
                    <a:pt x="794" y="1297"/>
                  </a:lnTo>
                  <a:lnTo>
                    <a:pt x="823" y="1354"/>
                  </a:lnTo>
                  <a:lnTo>
                    <a:pt x="854" y="1407"/>
                  </a:lnTo>
                  <a:lnTo>
                    <a:pt x="858" y="1411"/>
                  </a:lnTo>
                  <a:lnTo>
                    <a:pt x="864" y="1414"/>
                  </a:lnTo>
                  <a:lnTo>
                    <a:pt x="875" y="1418"/>
                  </a:lnTo>
                  <a:lnTo>
                    <a:pt x="890" y="1423"/>
                  </a:lnTo>
                  <a:lnTo>
                    <a:pt x="905" y="1425"/>
                  </a:lnTo>
                  <a:lnTo>
                    <a:pt x="922" y="1427"/>
                  </a:lnTo>
                  <a:lnTo>
                    <a:pt x="938" y="1427"/>
                  </a:lnTo>
                  <a:lnTo>
                    <a:pt x="954" y="1426"/>
                  </a:lnTo>
                  <a:lnTo>
                    <a:pt x="970" y="1424"/>
                  </a:lnTo>
                  <a:lnTo>
                    <a:pt x="970" y="1420"/>
                  </a:lnTo>
                  <a:lnTo>
                    <a:pt x="968" y="1418"/>
                  </a:lnTo>
                  <a:lnTo>
                    <a:pt x="966" y="1416"/>
                  </a:lnTo>
                  <a:lnTo>
                    <a:pt x="968" y="1412"/>
                  </a:lnTo>
                  <a:lnTo>
                    <a:pt x="961" y="1414"/>
                  </a:lnTo>
                  <a:lnTo>
                    <a:pt x="954" y="1417"/>
                  </a:lnTo>
                  <a:lnTo>
                    <a:pt x="950" y="1418"/>
                  </a:lnTo>
                  <a:lnTo>
                    <a:pt x="947" y="1419"/>
                  </a:lnTo>
                  <a:lnTo>
                    <a:pt x="944" y="1418"/>
                  </a:lnTo>
                  <a:lnTo>
                    <a:pt x="940" y="1416"/>
                  </a:lnTo>
                  <a:lnTo>
                    <a:pt x="942" y="1412"/>
                  </a:lnTo>
                  <a:lnTo>
                    <a:pt x="944" y="1408"/>
                  </a:lnTo>
                  <a:lnTo>
                    <a:pt x="950" y="1400"/>
                  </a:lnTo>
                  <a:lnTo>
                    <a:pt x="956" y="1393"/>
                  </a:lnTo>
                  <a:lnTo>
                    <a:pt x="958" y="1387"/>
                  </a:lnTo>
                  <a:lnTo>
                    <a:pt x="960" y="1382"/>
                  </a:lnTo>
                  <a:lnTo>
                    <a:pt x="957" y="1381"/>
                  </a:lnTo>
                  <a:lnTo>
                    <a:pt x="955" y="1380"/>
                  </a:lnTo>
                  <a:lnTo>
                    <a:pt x="949" y="1381"/>
                  </a:lnTo>
                  <a:lnTo>
                    <a:pt x="944" y="1383"/>
                  </a:lnTo>
                  <a:lnTo>
                    <a:pt x="940" y="1386"/>
                  </a:lnTo>
                  <a:lnTo>
                    <a:pt x="935" y="1388"/>
                  </a:lnTo>
                  <a:lnTo>
                    <a:pt x="931" y="1390"/>
                  </a:lnTo>
                  <a:lnTo>
                    <a:pt x="929" y="1390"/>
                  </a:lnTo>
                  <a:lnTo>
                    <a:pt x="927" y="1390"/>
                  </a:lnTo>
                  <a:lnTo>
                    <a:pt x="925" y="1389"/>
                  </a:lnTo>
                  <a:lnTo>
                    <a:pt x="923" y="1387"/>
                  </a:lnTo>
                  <a:lnTo>
                    <a:pt x="924" y="1384"/>
                  </a:lnTo>
                  <a:lnTo>
                    <a:pt x="925" y="1381"/>
                  </a:lnTo>
                  <a:lnTo>
                    <a:pt x="928" y="1374"/>
                  </a:lnTo>
                  <a:lnTo>
                    <a:pt x="932" y="1370"/>
                  </a:lnTo>
                  <a:lnTo>
                    <a:pt x="938" y="1366"/>
                  </a:lnTo>
                  <a:lnTo>
                    <a:pt x="942" y="1362"/>
                  </a:lnTo>
                  <a:lnTo>
                    <a:pt x="945" y="1356"/>
                  </a:lnTo>
                  <a:lnTo>
                    <a:pt x="946" y="1354"/>
                  </a:lnTo>
                  <a:lnTo>
                    <a:pt x="945" y="1351"/>
                  </a:lnTo>
                  <a:lnTo>
                    <a:pt x="944" y="1349"/>
                  </a:lnTo>
                  <a:lnTo>
                    <a:pt x="943" y="1346"/>
                  </a:lnTo>
                  <a:lnTo>
                    <a:pt x="935" y="1352"/>
                  </a:lnTo>
                  <a:lnTo>
                    <a:pt x="928" y="1358"/>
                  </a:lnTo>
                  <a:lnTo>
                    <a:pt x="924" y="1360"/>
                  </a:lnTo>
                  <a:lnTo>
                    <a:pt x="919" y="1363"/>
                  </a:lnTo>
                  <a:lnTo>
                    <a:pt x="915" y="1363"/>
                  </a:lnTo>
                  <a:lnTo>
                    <a:pt x="911" y="1363"/>
                  </a:lnTo>
                  <a:lnTo>
                    <a:pt x="911" y="1355"/>
                  </a:lnTo>
                  <a:lnTo>
                    <a:pt x="913" y="1349"/>
                  </a:lnTo>
                  <a:lnTo>
                    <a:pt x="916" y="1343"/>
                  </a:lnTo>
                  <a:lnTo>
                    <a:pt x="920" y="1339"/>
                  </a:lnTo>
                  <a:lnTo>
                    <a:pt x="929" y="1331"/>
                  </a:lnTo>
                  <a:lnTo>
                    <a:pt x="932" y="1326"/>
                  </a:lnTo>
                  <a:lnTo>
                    <a:pt x="935" y="1321"/>
                  </a:lnTo>
                  <a:lnTo>
                    <a:pt x="931" y="1313"/>
                  </a:lnTo>
                  <a:lnTo>
                    <a:pt x="928" y="1306"/>
                  </a:lnTo>
                  <a:lnTo>
                    <a:pt x="925" y="1298"/>
                  </a:lnTo>
                  <a:lnTo>
                    <a:pt x="920" y="1291"/>
                  </a:lnTo>
                  <a:lnTo>
                    <a:pt x="913" y="1294"/>
                  </a:lnTo>
                  <a:lnTo>
                    <a:pt x="904" y="1298"/>
                  </a:lnTo>
                  <a:lnTo>
                    <a:pt x="888" y="1308"/>
                  </a:lnTo>
                  <a:lnTo>
                    <a:pt x="880" y="1312"/>
                  </a:lnTo>
                  <a:lnTo>
                    <a:pt x="871" y="1314"/>
                  </a:lnTo>
                  <a:lnTo>
                    <a:pt x="864" y="1316"/>
                  </a:lnTo>
                  <a:lnTo>
                    <a:pt x="860" y="1314"/>
                  </a:lnTo>
                  <a:lnTo>
                    <a:pt x="856" y="1313"/>
                  </a:lnTo>
                  <a:lnTo>
                    <a:pt x="862" y="1307"/>
                  </a:lnTo>
                  <a:lnTo>
                    <a:pt x="868" y="1302"/>
                  </a:lnTo>
                  <a:lnTo>
                    <a:pt x="881" y="1291"/>
                  </a:lnTo>
                  <a:lnTo>
                    <a:pt x="895" y="1281"/>
                  </a:lnTo>
                  <a:lnTo>
                    <a:pt x="911" y="1274"/>
                  </a:lnTo>
                  <a:lnTo>
                    <a:pt x="910" y="1269"/>
                  </a:lnTo>
                  <a:lnTo>
                    <a:pt x="908" y="1266"/>
                  </a:lnTo>
                  <a:lnTo>
                    <a:pt x="904" y="1263"/>
                  </a:lnTo>
                  <a:lnTo>
                    <a:pt x="903" y="1259"/>
                  </a:lnTo>
                  <a:lnTo>
                    <a:pt x="899" y="1260"/>
                  </a:lnTo>
                  <a:lnTo>
                    <a:pt x="896" y="1261"/>
                  </a:lnTo>
                  <a:lnTo>
                    <a:pt x="888" y="1264"/>
                  </a:lnTo>
                  <a:lnTo>
                    <a:pt x="885" y="1266"/>
                  </a:lnTo>
                  <a:lnTo>
                    <a:pt x="881" y="1266"/>
                  </a:lnTo>
                  <a:lnTo>
                    <a:pt x="878" y="1266"/>
                  </a:lnTo>
                  <a:lnTo>
                    <a:pt x="873" y="1264"/>
                  </a:lnTo>
                  <a:lnTo>
                    <a:pt x="873" y="1260"/>
                  </a:lnTo>
                  <a:lnTo>
                    <a:pt x="874" y="1257"/>
                  </a:lnTo>
                  <a:lnTo>
                    <a:pt x="877" y="1252"/>
                  </a:lnTo>
                  <a:lnTo>
                    <a:pt x="879" y="1249"/>
                  </a:lnTo>
                  <a:lnTo>
                    <a:pt x="886" y="1243"/>
                  </a:lnTo>
                  <a:lnTo>
                    <a:pt x="894" y="1237"/>
                  </a:lnTo>
                  <a:lnTo>
                    <a:pt x="892" y="1236"/>
                  </a:lnTo>
                  <a:lnTo>
                    <a:pt x="890" y="1234"/>
                  </a:lnTo>
                  <a:lnTo>
                    <a:pt x="889" y="1232"/>
                  </a:lnTo>
                  <a:lnTo>
                    <a:pt x="888" y="1230"/>
                  </a:lnTo>
                  <a:lnTo>
                    <a:pt x="887" y="1230"/>
                  </a:lnTo>
                  <a:lnTo>
                    <a:pt x="884" y="1231"/>
                  </a:lnTo>
                  <a:lnTo>
                    <a:pt x="874" y="1234"/>
                  </a:lnTo>
                  <a:lnTo>
                    <a:pt x="869" y="1235"/>
                  </a:lnTo>
                  <a:lnTo>
                    <a:pt x="864" y="1235"/>
                  </a:lnTo>
                  <a:lnTo>
                    <a:pt x="863" y="1234"/>
                  </a:lnTo>
                  <a:lnTo>
                    <a:pt x="860" y="1232"/>
                  </a:lnTo>
                  <a:lnTo>
                    <a:pt x="859" y="1230"/>
                  </a:lnTo>
                  <a:lnTo>
                    <a:pt x="859" y="1228"/>
                  </a:lnTo>
                  <a:lnTo>
                    <a:pt x="859" y="1223"/>
                  </a:lnTo>
                  <a:lnTo>
                    <a:pt x="862" y="1220"/>
                  </a:lnTo>
                  <a:lnTo>
                    <a:pt x="865" y="1218"/>
                  </a:lnTo>
                  <a:lnTo>
                    <a:pt x="868" y="1217"/>
                  </a:lnTo>
                  <a:lnTo>
                    <a:pt x="871" y="1215"/>
                  </a:lnTo>
                  <a:lnTo>
                    <a:pt x="873" y="1213"/>
                  </a:lnTo>
                  <a:lnTo>
                    <a:pt x="875" y="1210"/>
                  </a:lnTo>
                  <a:lnTo>
                    <a:pt x="877" y="1205"/>
                  </a:lnTo>
                  <a:lnTo>
                    <a:pt x="872" y="1206"/>
                  </a:lnTo>
                  <a:lnTo>
                    <a:pt x="868" y="1208"/>
                  </a:lnTo>
                  <a:lnTo>
                    <a:pt x="859" y="1213"/>
                  </a:lnTo>
                  <a:lnTo>
                    <a:pt x="855" y="1214"/>
                  </a:lnTo>
                  <a:lnTo>
                    <a:pt x="851" y="1215"/>
                  </a:lnTo>
                  <a:lnTo>
                    <a:pt x="847" y="1215"/>
                  </a:lnTo>
                  <a:lnTo>
                    <a:pt x="841" y="1213"/>
                  </a:lnTo>
                  <a:lnTo>
                    <a:pt x="842" y="1206"/>
                  </a:lnTo>
                  <a:lnTo>
                    <a:pt x="845" y="1202"/>
                  </a:lnTo>
                  <a:lnTo>
                    <a:pt x="849" y="1197"/>
                  </a:lnTo>
                  <a:lnTo>
                    <a:pt x="852" y="1193"/>
                  </a:lnTo>
                  <a:lnTo>
                    <a:pt x="859" y="1186"/>
                  </a:lnTo>
                  <a:lnTo>
                    <a:pt x="860" y="1182"/>
                  </a:lnTo>
                  <a:lnTo>
                    <a:pt x="862" y="1178"/>
                  </a:lnTo>
                  <a:lnTo>
                    <a:pt x="860" y="1177"/>
                  </a:lnTo>
                  <a:lnTo>
                    <a:pt x="858" y="1178"/>
                  </a:lnTo>
                  <a:lnTo>
                    <a:pt x="854" y="1181"/>
                  </a:lnTo>
                  <a:lnTo>
                    <a:pt x="844" y="1187"/>
                  </a:lnTo>
                  <a:lnTo>
                    <a:pt x="839" y="1190"/>
                  </a:lnTo>
                  <a:lnTo>
                    <a:pt x="834" y="1192"/>
                  </a:lnTo>
                  <a:lnTo>
                    <a:pt x="832" y="1192"/>
                  </a:lnTo>
                  <a:lnTo>
                    <a:pt x="829" y="1191"/>
                  </a:lnTo>
                  <a:lnTo>
                    <a:pt x="826" y="1190"/>
                  </a:lnTo>
                  <a:lnTo>
                    <a:pt x="824" y="1188"/>
                  </a:lnTo>
                  <a:lnTo>
                    <a:pt x="830" y="1180"/>
                  </a:lnTo>
                  <a:lnTo>
                    <a:pt x="836" y="1171"/>
                  </a:lnTo>
                  <a:lnTo>
                    <a:pt x="849" y="1156"/>
                  </a:lnTo>
                  <a:lnTo>
                    <a:pt x="844" y="1148"/>
                  </a:lnTo>
                  <a:lnTo>
                    <a:pt x="841" y="1139"/>
                  </a:lnTo>
                  <a:lnTo>
                    <a:pt x="834" y="1140"/>
                  </a:lnTo>
                  <a:lnTo>
                    <a:pt x="826" y="1142"/>
                  </a:lnTo>
                  <a:lnTo>
                    <a:pt x="820" y="1145"/>
                  </a:lnTo>
                  <a:lnTo>
                    <a:pt x="814" y="1150"/>
                  </a:lnTo>
                  <a:lnTo>
                    <a:pt x="804" y="1158"/>
                  </a:lnTo>
                  <a:lnTo>
                    <a:pt x="793" y="1166"/>
                  </a:lnTo>
                  <a:lnTo>
                    <a:pt x="792" y="1163"/>
                  </a:lnTo>
                  <a:lnTo>
                    <a:pt x="790" y="1162"/>
                  </a:lnTo>
                  <a:lnTo>
                    <a:pt x="789" y="1160"/>
                  </a:lnTo>
                  <a:lnTo>
                    <a:pt x="788" y="1158"/>
                  </a:lnTo>
                  <a:lnTo>
                    <a:pt x="791" y="1151"/>
                  </a:lnTo>
                  <a:lnTo>
                    <a:pt x="795" y="1144"/>
                  </a:lnTo>
                  <a:lnTo>
                    <a:pt x="801" y="1139"/>
                  </a:lnTo>
                  <a:lnTo>
                    <a:pt x="807" y="1133"/>
                  </a:lnTo>
                  <a:lnTo>
                    <a:pt x="820" y="1126"/>
                  </a:lnTo>
                  <a:lnTo>
                    <a:pt x="825" y="1122"/>
                  </a:lnTo>
                  <a:lnTo>
                    <a:pt x="829" y="1116"/>
                  </a:lnTo>
                  <a:lnTo>
                    <a:pt x="827" y="1115"/>
                  </a:lnTo>
                  <a:lnTo>
                    <a:pt x="827" y="1112"/>
                  </a:lnTo>
                  <a:lnTo>
                    <a:pt x="824" y="1111"/>
                  </a:lnTo>
                  <a:lnTo>
                    <a:pt x="822" y="1110"/>
                  </a:lnTo>
                  <a:lnTo>
                    <a:pt x="816" y="1112"/>
                  </a:lnTo>
                  <a:lnTo>
                    <a:pt x="809" y="1115"/>
                  </a:lnTo>
                  <a:lnTo>
                    <a:pt x="803" y="1116"/>
                  </a:lnTo>
                  <a:lnTo>
                    <a:pt x="801" y="1114"/>
                  </a:lnTo>
                  <a:lnTo>
                    <a:pt x="798" y="1112"/>
                  </a:lnTo>
                  <a:lnTo>
                    <a:pt x="797" y="1109"/>
                  </a:lnTo>
                  <a:lnTo>
                    <a:pt x="797" y="1105"/>
                  </a:lnTo>
                  <a:lnTo>
                    <a:pt x="799" y="1102"/>
                  </a:lnTo>
                  <a:lnTo>
                    <a:pt x="802" y="1100"/>
                  </a:lnTo>
                  <a:lnTo>
                    <a:pt x="807" y="1097"/>
                  </a:lnTo>
                  <a:lnTo>
                    <a:pt x="811" y="1094"/>
                  </a:lnTo>
                  <a:lnTo>
                    <a:pt x="813" y="1092"/>
                  </a:lnTo>
                  <a:lnTo>
                    <a:pt x="814" y="1090"/>
                  </a:lnTo>
                  <a:lnTo>
                    <a:pt x="813" y="1087"/>
                  </a:lnTo>
                  <a:lnTo>
                    <a:pt x="811" y="1086"/>
                  </a:lnTo>
                  <a:lnTo>
                    <a:pt x="807" y="1086"/>
                  </a:lnTo>
                  <a:lnTo>
                    <a:pt x="803" y="1089"/>
                  </a:lnTo>
                  <a:lnTo>
                    <a:pt x="797" y="1091"/>
                  </a:lnTo>
                  <a:lnTo>
                    <a:pt x="792" y="1094"/>
                  </a:lnTo>
                  <a:lnTo>
                    <a:pt x="787" y="1095"/>
                  </a:lnTo>
                  <a:lnTo>
                    <a:pt x="781" y="1095"/>
                  </a:lnTo>
                  <a:lnTo>
                    <a:pt x="778" y="1094"/>
                  </a:lnTo>
                  <a:lnTo>
                    <a:pt x="775" y="1092"/>
                  </a:lnTo>
                  <a:lnTo>
                    <a:pt x="780" y="1084"/>
                  </a:lnTo>
                  <a:lnTo>
                    <a:pt x="786" y="1078"/>
                  </a:lnTo>
                  <a:lnTo>
                    <a:pt x="789" y="1075"/>
                  </a:lnTo>
                  <a:lnTo>
                    <a:pt x="793" y="1072"/>
                  </a:lnTo>
                  <a:lnTo>
                    <a:pt x="797" y="1070"/>
                  </a:lnTo>
                  <a:lnTo>
                    <a:pt x="803" y="1070"/>
                  </a:lnTo>
                  <a:lnTo>
                    <a:pt x="802" y="1066"/>
                  </a:lnTo>
                  <a:lnTo>
                    <a:pt x="799" y="1062"/>
                  </a:lnTo>
                  <a:lnTo>
                    <a:pt x="796" y="1059"/>
                  </a:lnTo>
                  <a:lnTo>
                    <a:pt x="793" y="1057"/>
                  </a:lnTo>
                  <a:lnTo>
                    <a:pt x="788" y="1063"/>
                  </a:lnTo>
                  <a:lnTo>
                    <a:pt x="783" y="1066"/>
                  </a:lnTo>
                  <a:lnTo>
                    <a:pt x="777" y="1069"/>
                  </a:lnTo>
                  <a:lnTo>
                    <a:pt x="768" y="1070"/>
                  </a:lnTo>
                  <a:lnTo>
                    <a:pt x="769" y="1061"/>
                  </a:lnTo>
                  <a:lnTo>
                    <a:pt x="771" y="1056"/>
                  </a:lnTo>
                  <a:lnTo>
                    <a:pt x="773" y="1052"/>
                  </a:lnTo>
                  <a:lnTo>
                    <a:pt x="775" y="1049"/>
                  </a:lnTo>
                  <a:lnTo>
                    <a:pt x="778" y="1047"/>
                  </a:lnTo>
                  <a:lnTo>
                    <a:pt x="782" y="1046"/>
                  </a:lnTo>
                  <a:lnTo>
                    <a:pt x="788" y="1046"/>
                  </a:lnTo>
                  <a:lnTo>
                    <a:pt x="786" y="1039"/>
                  </a:lnTo>
                  <a:lnTo>
                    <a:pt x="783" y="1034"/>
                  </a:lnTo>
                  <a:lnTo>
                    <a:pt x="781" y="1030"/>
                  </a:lnTo>
                  <a:lnTo>
                    <a:pt x="778" y="1025"/>
                  </a:lnTo>
                  <a:lnTo>
                    <a:pt x="772" y="1031"/>
                  </a:lnTo>
                  <a:lnTo>
                    <a:pt x="764" y="1036"/>
                  </a:lnTo>
                  <a:lnTo>
                    <a:pt x="750" y="1049"/>
                  </a:lnTo>
                  <a:lnTo>
                    <a:pt x="744" y="1053"/>
                  </a:lnTo>
                  <a:lnTo>
                    <a:pt x="736" y="1056"/>
                  </a:lnTo>
                  <a:lnTo>
                    <a:pt x="733" y="1057"/>
                  </a:lnTo>
                  <a:lnTo>
                    <a:pt x="730" y="1057"/>
                  </a:lnTo>
                  <a:lnTo>
                    <a:pt x="727" y="1056"/>
                  </a:lnTo>
                  <a:lnTo>
                    <a:pt x="723" y="1055"/>
                  </a:lnTo>
                  <a:lnTo>
                    <a:pt x="734" y="1042"/>
                  </a:lnTo>
                  <a:lnTo>
                    <a:pt x="745" y="1031"/>
                  </a:lnTo>
                  <a:lnTo>
                    <a:pt x="751" y="1025"/>
                  </a:lnTo>
                  <a:lnTo>
                    <a:pt x="758" y="1021"/>
                  </a:lnTo>
                  <a:lnTo>
                    <a:pt x="765" y="1017"/>
                  </a:lnTo>
                  <a:lnTo>
                    <a:pt x="773" y="1014"/>
                  </a:lnTo>
                  <a:lnTo>
                    <a:pt x="761" y="986"/>
                  </a:lnTo>
                  <a:lnTo>
                    <a:pt x="754" y="972"/>
                  </a:lnTo>
                  <a:lnTo>
                    <a:pt x="748" y="958"/>
                  </a:lnTo>
                  <a:lnTo>
                    <a:pt x="741" y="945"/>
                  </a:lnTo>
                  <a:lnTo>
                    <a:pt x="732" y="934"/>
                  </a:lnTo>
                  <a:lnTo>
                    <a:pt x="723" y="925"/>
                  </a:lnTo>
                  <a:lnTo>
                    <a:pt x="719" y="920"/>
                  </a:lnTo>
                  <a:lnTo>
                    <a:pt x="714" y="917"/>
                  </a:lnTo>
                  <a:close/>
                  <a:moveTo>
                    <a:pt x="999" y="1084"/>
                  </a:moveTo>
                  <a:lnTo>
                    <a:pt x="999" y="1084"/>
                  </a:lnTo>
                  <a:lnTo>
                    <a:pt x="1008" y="1080"/>
                  </a:lnTo>
                  <a:lnTo>
                    <a:pt x="1016" y="1075"/>
                  </a:lnTo>
                  <a:lnTo>
                    <a:pt x="1023" y="1068"/>
                  </a:lnTo>
                  <a:lnTo>
                    <a:pt x="1029" y="1060"/>
                  </a:lnTo>
                  <a:lnTo>
                    <a:pt x="1021" y="1048"/>
                  </a:lnTo>
                  <a:lnTo>
                    <a:pt x="1017" y="1042"/>
                  </a:lnTo>
                  <a:lnTo>
                    <a:pt x="1011" y="1038"/>
                  </a:lnTo>
                  <a:lnTo>
                    <a:pt x="1011" y="1046"/>
                  </a:lnTo>
                  <a:lnTo>
                    <a:pt x="1010" y="1052"/>
                  </a:lnTo>
                  <a:lnTo>
                    <a:pt x="1009" y="1057"/>
                  </a:lnTo>
                  <a:lnTo>
                    <a:pt x="1007" y="1063"/>
                  </a:lnTo>
                  <a:lnTo>
                    <a:pt x="1002" y="1072"/>
                  </a:lnTo>
                  <a:lnTo>
                    <a:pt x="1001" y="1078"/>
                  </a:lnTo>
                  <a:lnTo>
                    <a:pt x="999" y="1084"/>
                  </a:lnTo>
                  <a:close/>
                  <a:moveTo>
                    <a:pt x="1247" y="1060"/>
                  </a:moveTo>
                  <a:lnTo>
                    <a:pt x="1247" y="1060"/>
                  </a:lnTo>
                  <a:lnTo>
                    <a:pt x="1235" y="1057"/>
                  </a:lnTo>
                  <a:lnTo>
                    <a:pt x="1230" y="1055"/>
                  </a:lnTo>
                  <a:lnTo>
                    <a:pt x="1226" y="1052"/>
                  </a:lnTo>
                  <a:lnTo>
                    <a:pt x="1225" y="1055"/>
                  </a:lnTo>
                  <a:lnTo>
                    <a:pt x="1223" y="1056"/>
                  </a:lnTo>
                  <a:lnTo>
                    <a:pt x="1220" y="1060"/>
                  </a:lnTo>
                  <a:lnTo>
                    <a:pt x="1217" y="1063"/>
                  </a:lnTo>
                  <a:lnTo>
                    <a:pt x="1216" y="1065"/>
                  </a:lnTo>
                  <a:lnTo>
                    <a:pt x="1216" y="1067"/>
                  </a:lnTo>
                  <a:lnTo>
                    <a:pt x="1225" y="1070"/>
                  </a:lnTo>
                  <a:lnTo>
                    <a:pt x="1233" y="1072"/>
                  </a:lnTo>
                  <a:lnTo>
                    <a:pt x="1250" y="1075"/>
                  </a:lnTo>
                  <a:lnTo>
                    <a:pt x="1250" y="1070"/>
                  </a:lnTo>
                  <a:lnTo>
                    <a:pt x="1250" y="1067"/>
                  </a:lnTo>
                  <a:lnTo>
                    <a:pt x="1249" y="1066"/>
                  </a:lnTo>
                  <a:lnTo>
                    <a:pt x="1248" y="1066"/>
                  </a:lnTo>
                  <a:lnTo>
                    <a:pt x="1247" y="1066"/>
                  </a:lnTo>
                  <a:lnTo>
                    <a:pt x="1246" y="1065"/>
                  </a:lnTo>
                  <a:lnTo>
                    <a:pt x="1247" y="1060"/>
                  </a:lnTo>
                  <a:close/>
                  <a:moveTo>
                    <a:pt x="992" y="1092"/>
                  </a:moveTo>
                  <a:lnTo>
                    <a:pt x="992" y="1092"/>
                  </a:lnTo>
                  <a:lnTo>
                    <a:pt x="989" y="1107"/>
                  </a:lnTo>
                  <a:lnTo>
                    <a:pt x="984" y="1126"/>
                  </a:lnTo>
                  <a:lnTo>
                    <a:pt x="978" y="1143"/>
                  </a:lnTo>
                  <a:lnTo>
                    <a:pt x="977" y="1148"/>
                  </a:lnTo>
                  <a:lnTo>
                    <a:pt x="977" y="1151"/>
                  </a:lnTo>
                  <a:lnTo>
                    <a:pt x="980" y="1156"/>
                  </a:lnTo>
                  <a:lnTo>
                    <a:pt x="985" y="1159"/>
                  </a:lnTo>
                  <a:lnTo>
                    <a:pt x="988" y="1160"/>
                  </a:lnTo>
                  <a:lnTo>
                    <a:pt x="991" y="1160"/>
                  </a:lnTo>
                  <a:lnTo>
                    <a:pt x="994" y="1158"/>
                  </a:lnTo>
                  <a:lnTo>
                    <a:pt x="998" y="1156"/>
                  </a:lnTo>
                  <a:lnTo>
                    <a:pt x="1004" y="1147"/>
                  </a:lnTo>
                  <a:lnTo>
                    <a:pt x="1017" y="1128"/>
                  </a:lnTo>
                  <a:lnTo>
                    <a:pt x="1023" y="1121"/>
                  </a:lnTo>
                  <a:lnTo>
                    <a:pt x="1027" y="1119"/>
                  </a:lnTo>
                  <a:lnTo>
                    <a:pt x="1031" y="1116"/>
                  </a:lnTo>
                  <a:lnTo>
                    <a:pt x="1036" y="1119"/>
                  </a:lnTo>
                  <a:lnTo>
                    <a:pt x="1040" y="1122"/>
                  </a:lnTo>
                  <a:lnTo>
                    <a:pt x="1048" y="1129"/>
                  </a:lnTo>
                  <a:lnTo>
                    <a:pt x="1055" y="1137"/>
                  </a:lnTo>
                  <a:lnTo>
                    <a:pt x="1059" y="1141"/>
                  </a:lnTo>
                  <a:lnTo>
                    <a:pt x="1063" y="1143"/>
                  </a:lnTo>
                  <a:lnTo>
                    <a:pt x="1064" y="1140"/>
                  </a:lnTo>
                  <a:lnTo>
                    <a:pt x="1065" y="1138"/>
                  </a:lnTo>
                  <a:lnTo>
                    <a:pt x="1070" y="1135"/>
                  </a:lnTo>
                  <a:lnTo>
                    <a:pt x="1072" y="1132"/>
                  </a:lnTo>
                  <a:lnTo>
                    <a:pt x="1074" y="1130"/>
                  </a:lnTo>
                  <a:lnTo>
                    <a:pt x="1076" y="1128"/>
                  </a:lnTo>
                  <a:lnTo>
                    <a:pt x="1076" y="1124"/>
                  </a:lnTo>
                  <a:lnTo>
                    <a:pt x="1066" y="1112"/>
                  </a:lnTo>
                  <a:lnTo>
                    <a:pt x="1057" y="1099"/>
                  </a:lnTo>
                  <a:lnTo>
                    <a:pt x="1048" y="1087"/>
                  </a:lnTo>
                  <a:lnTo>
                    <a:pt x="1042" y="1082"/>
                  </a:lnTo>
                  <a:lnTo>
                    <a:pt x="1036" y="1077"/>
                  </a:lnTo>
                  <a:lnTo>
                    <a:pt x="1033" y="1082"/>
                  </a:lnTo>
                  <a:lnTo>
                    <a:pt x="1027" y="1087"/>
                  </a:lnTo>
                  <a:lnTo>
                    <a:pt x="1022" y="1092"/>
                  </a:lnTo>
                  <a:lnTo>
                    <a:pt x="1017" y="1095"/>
                  </a:lnTo>
                  <a:lnTo>
                    <a:pt x="1010" y="1097"/>
                  </a:lnTo>
                  <a:lnTo>
                    <a:pt x="1004" y="1097"/>
                  </a:lnTo>
                  <a:lnTo>
                    <a:pt x="998" y="1096"/>
                  </a:lnTo>
                  <a:lnTo>
                    <a:pt x="992" y="1092"/>
                  </a:lnTo>
                  <a:close/>
                  <a:moveTo>
                    <a:pt x="1203" y="1084"/>
                  </a:moveTo>
                  <a:lnTo>
                    <a:pt x="1203" y="1084"/>
                  </a:lnTo>
                  <a:lnTo>
                    <a:pt x="1189" y="1119"/>
                  </a:lnTo>
                  <a:lnTo>
                    <a:pt x="1175" y="1151"/>
                  </a:lnTo>
                  <a:lnTo>
                    <a:pt x="1168" y="1168"/>
                  </a:lnTo>
                  <a:lnTo>
                    <a:pt x="1161" y="1185"/>
                  </a:lnTo>
                  <a:lnTo>
                    <a:pt x="1156" y="1203"/>
                  </a:lnTo>
                  <a:lnTo>
                    <a:pt x="1152" y="1222"/>
                  </a:lnTo>
                  <a:lnTo>
                    <a:pt x="1160" y="1227"/>
                  </a:lnTo>
                  <a:lnTo>
                    <a:pt x="1169" y="1230"/>
                  </a:lnTo>
                  <a:lnTo>
                    <a:pt x="1180" y="1232"/>
                  </a:lnTo>
                  <a:lnTo>
                    <a:pt x="1190" y="1233"/>
                  </a:lnTo>
                  <a:lnTo>
                    <a:pt x="1201" y="1233"/>
                  </a:lnTo>
                  <a:lnTo>
                    <a:pt x="1211" y="1231"/>
                  </a:lnTo>
                  <a:lnTo>
                    <a:pt x="1220" y="1228"/>
                  </a:lnTo>
                  <a:lnTo>
                    <a:pt x="1228" y="1222"/>
                  </a:lnTo>
                  <a:lnTo>
                    <a:pt x="1234" y="1195"/>
                  </a:lnTo>
                  <a:lnTo>
                    <a:pt x="1239" y="1167"/>
                  </a:lnTo>
                  <a:lnTo>
                    <a:pt x="1250" y="1105"/>
                  </a:lnTo>
                  <a:lnTo>
                    <a:pt x="1246" y="1100"/>
                  </a:lnTo>
                  <a:lnTo>
                    <a:pt x="1242" y="1096"/>
                  </a:lnTo>
                  <a:lnTo>
                    <a:pt x="1236" y="1093"/>
                  </a:lnTo>
                  <a:lnTo>
                    <a:pt x="1231" y="1090"/>
                  </a:lnTo>
                  <a:lnTo>
                    <a:pt x="1225" y="1087"/>
                  </a:lnTo>
                  <a:lnTo>
                    <a:pt x="1218" y="1086"/>
                  </a:lnTo>
                  <a:lnTo>
                    <a:pt x="1203" y="1084"/>
                  </a:lnTo>
                  <a:close/>
                  <a:moveTo>
                    <a:pt x="1235" y="1274"/>
                  </a:moveTo>
                  <a:lnTo>
                    <a:pt x="1235" y="1274"/>
                  </a:lnTo>
                  <a:lnTo>
                    <a:pt x="1237" y="1276"/>
                  </a:lnTo>
                  <a:lnTo>
                    <a:pt x="1239" y="1278"/>
                  </a:lnTo>
                  <a:lnTo>
                    <a:pt x="1242" y="1282"/>
                  </a:lnTo>
                  <a:lnTo>
                    <a:pt x="1244" y="1284"/>
                  </a:lnTo>
                  <a:lnTo>
                    <a:pt x="1246" y="1286"/>
                  </a:lnTo>
                  <a:lnTo>
                    <a:pt x="1249" y="1287"/>
                  </a:lnTo>
                  <a:lnTo>
                    <a:pt x="1252" y="1287"/>
                  </a:lnTo>
                  <a:lnTo>
                    <a:pt x="1256" y="1267"/>
                  </a:lnTo>
                  <a:lnTo>
                    <a:pt x="1259" y="1248"/>
                  </a:lnTo>
                  <a:lnTo>
                    <a:pt x="1264" y="1228"/>
                  </a:lnTo>
                  <a:lnTo>
                    <a:pt x="1269" y="1206"/>
                  </a:lnTo>
                  <a:lnTo>
                    <a:pt x="1283" y="1165"/>
                  </a:lnTo>
                  <a:lnTo>
                    <a:pt x="1299" y="1124"/>
                  </a:lnTo>
                  <a:lnTo>
                    <a:pt x="1294" y="1116"/>
                  </a:lnTo>
                  <a:lnTo>
                    <a:pt x="1288" y="1111"/>
                  </a:lnTo>
                  <a:lnTo>
                    <a:pt x="1279" y="1107"/>
                  </a:lnTo>
                  <a:lnTo>
                    <a:pt x="1269" y="1105"/>
                  </a:lnTo>
                  <a:lnTo>
                    <a:pt x="1267" y="1125"/>
                  </a:lnTo>
                  <a:lnTo>
                    <a:pt x="1264" y="1146"/>
                  </a:lnTo>
                  <a:lnTo>
                    <a:pt x="1256" y="1190"/>
                  </a:lnTo>
                  <a:lnTo>
                    <a:pt x="1245" y="1233"/>
                  </a:lnTo>
                  <a:lnTo>
                    <a:pt x="1235" y="1274"/>
                  </a:lnTo>
                  <a:close/>
                  <a:moveTo>
                    <a:pt x="977" y="1178"/>
                  </a:moveTo>
                  <a:lnTo>
                    <a:pt x="977" y="1178"/>
                  </a:lnTo>
                  <a:lnTo>
                    <a:pt x="984" y="1246"/>
                  </a:lnTo>
                  <a:lnTo>
                    <a:pt x="990" y="1311"/>
                  </a:lnTo>
                  <a:lnTo>
                    <a:pt x="993" y="1342"/>
                  </a:lnTo>
                  <a:lnTo>
                    <a:pt x="998" y="1372"/>
                  </a:lnTo>
                  <a:lnTo>
                    <a:pt x="1003" y="1400"/>
                  </a:lnTo>
                  <a:lnTo>
                    <a:pt x="1009" y="1427"/>
                  </a:lnTo>
                  <a:lnTo>
                    <a:pt x="1011" y="1426"/>
                  </a:lnTo>
                  <a:lnTo>
                    <a:pt x="1016" y="1425"/>
                  </a:lnTo>
                  <a:lnTo>
                    <a:pt x="1029" y="1424"/>
                  </a:lnTo>
                  <a:lnTo>
                    <a:pt x="1041" y="1425"/>
                  </a:lnTo>
                  <a:lnTo>
                    <a:pt x="1053" y="1427"/>
                  </a:lnTo>
                  <a:lnTo>
                    <a:pt x="1054" y="1422"/>
                  </a:lnTo>
                  <a:lnTo>
                    <a:pt x="1055" y="1416"/>
                  </a:lnTo>
                  <a:lnTo>
                    <a:pt x="1053" y="1403"/>
                  </a:lnTo>
                  <a:lnTo>
                    <a:pt x="1053" y="1389"/>
                  </a:lnTo>
                  <a:lnTo>
                    <a:pt x="1053" y="1382"/>
                  </a:lnTo>
                  <a:lnTo>
                    <a:pt x="1055" y="1374"/>
                  </a:lnTo>
                  <a:lnTo>
                    <a:pt x="1059" y="1377"/>
                  </a:lnTo>
                  <a:lnTo>
                    <a:pt x="1062" y="1378"/>
                  </a:lnTo>
                  <a:lnTo>
                    <a:pt x="1064" y="1381"/>
                  </a:lnTo>
                  <a:lnTo>
                    <a:pt x="1065" y="1384"/>
                  </a:lnTo>
                  <a:lnTo>
                    <a:pt x="1067" y="1392"/>
                  </a:lnTo>
                  <a:lnTo>
                    <a:pt x="1068" y="1399"/>
                  </a:lnTo>
                  <a:lnTo>
                    <a:pt x="1068" y="1408"/>
                  </a:lnTo>
                  <a:lnTo>
                    <a:pt x="1070" y="1416"/>
                  </a:lnTo>
                  <a:lnTo>
                    <a:pt x="1072" y="1423"/>
                  </a:lnTo>
                  <a:lnTo>
                    <a:pt x="1075" y="1425"/>
                  </a:lnTo>
                  <a:lnTo>
                    <a:pt x="1078" y="1427"/>
                  </a:lnTo>
                  <a:lnTo>
                    <a:pt x="1081" y="1423"/>
                  </a:lnTo>
                  <a:lnTo>
                    <a:pt x="1083" y="1418"/>
                  </a:lnTo>
                  <a:lnTo>
                    <a:pt x="1087" y="1409"/>
                  </a:lnTo>
                  <a:lnTo>
                    <a:pt x="1091" y="1398"/>
                  </a:lnTo>
                  <a:lnTo>
                    <a:pt x="1092" y="1385"/>
                  </a:lnTo>
                  <a:lnTo>
                    <a:pt x="1093" y="1372"/>
                  </a:lnTo>
                  <a:lnTo>
                    <a:pt x="1093" y="1358"/>
                  </a:lnTo>
                  <a:lnTo>
                    <a:pt x="1093" y="1331"/>
                  </a:lnTo>
                  <a:lnTo>
                    <a:pt x="1096" y="1309"/>
                  </a:lnTo>
                  <a:lnTo>
                    <a:pt x="1097" y="1287"/>
                  </a:lnTo>
                  <a:lnTo>
                    <a:pt x="1097" y="1265"/>
                  </a:lnTo>
                  <a:lnTo>
                    <a:pt x="1096" y="1244"/>
                  </a:lnTo>
                  <a:lnTo>
                    <a:pt x="1091" y="1201"/>
                  </a:lnTo>
                  <a:lnTo>
                    <a:pt x="1089" y="1178"/>
                  </a:lnTo>
                  <a:lnTo>
                    <a:pt x="1087" y="1156"/>
                  </a:lnTo>
                  <a:lnTo>
                    <a:pt x="1080" y="1159"/>
                  </a:lnTo>
                  <a:lnTo>
                    <a:pt x="1070" y="1162"/>
                  </a:lnTo>
                  <a:lnTo>
                    <a:pt x="1065" y="1163"/>
                  </a:lnTo>
                  <a:lnTo>
                    <a:pt x="1061" y="1163"/>
                  </a:lnTo>
                  <a:lnTo>
                    <a:pt x="1055" y="1162"/>
                  </a:lnTo>
                  <a:lnTo>
                    <a:pt x="1051" y="1161"/>
                  </a:lnTo>
                  <a:lnTo>
                    <a:pt x="1053" y="1202"/>
                  </a:lnTo>
                  <a:lnTo>
                    <a:pt x="1056" y="1245"/>
                  </a:lnTo>
                  <a:lnTo>
                    <a:pt x="1059" y="1288"/>
                  </a:lnTo>
                  <a:lnTo>
                    <a:pt x="1059" y="1309"/>
                  </a:lnTo>
                  <a:lnTo>
                    <a:pt x="1059" y="1331"/>
                  </a:lnTo>
                  <a:lnTo>
                    <a:pt x="1054" y="1322"/>
                  </a:lnTo>
                  <a:lnTo>
                    <a:pt x="1050" y="1311"/>
                  </a:lnTo>
                  <a:lnTo>
                    <a:pt x="1048" y="1301"/>
                  </a:lnTo>
                  <a:lnTo>
                    <a:pt x="1046" y="1290"/>
                  </a:lnTo>
                  <a:lnTo>
                    <a:pt x="1044" y="1266"/>
                  </a:lnTo>
                  <a:lnTo>
                    <a:pt x="1042" y="1242"/>
                  </a:lnTo>
                  <a:lnTo>
                    <a:pt x="1041" y="1217"/>
                  </a:lnTo>
                  <a:lnTo>
                    <a:pt x="1039" y="1193"/>
                  </a:lnTo>
                  <a:lnTo>
                    <a:pt x="1037" y="1182"/>
                  </a:lnTo>
                  <a:lnTo>
                    <a:pt x="1034" y="1171"/>
                  </a:lnTo>
                  <a:lnTo>
                    <a:pt x="1031" y="1160"/>
                  </a:lnTo>
                  <a:lnTo>
                    <a:pt x="1026" y="1151"/>
                  </a:lnTo>
                  <a:lnTo>
                    <a:pt x="1023" y="1158"/>
                  </a:lnTo>
                  <a:lnTo>
                    <a:pt x="1019" y="1165"/>
                  </a:lnTo>
                  <a:lnTo>
                    <a:pt x="1014" y="1169"/>
                  </a:lnTo>
                  <a:lnTo>
                    <a:pt x="1007" y="1173"/>
                  </a:lnTo>
                  <a:lnTo>
                    <a:pt x="1001" y="1176"/>
                  </a:lnTo>
                  <a:lnTo>
                    <a:pt x="993" y="1178"/>
                  </a:lnTo>
                  <a:lnTo>
                    <a:pt x="985" y="1178"/>
                  </a:lnTo>
                  <a:lnTo>
                    <a:pt x="977" y="1178"/>
                  </a:lnTo>
                  <a:close/>
                  <a:moveTo>
                    <a:pt x="1108" y="1424"/>
                  </a:moveTo>
                  <a:lnTo>
                    <a:pt x="1108" y="1424"/>
                  </a:lnTo>
                  <a:lnTo>
                    <a:pt x="1130" y="1416"/>
                  </a:lnTo>
                  <a:lnTo>
                    <a:pt x="1141" y="1412"/>
                  </a:lnTo>
                  <a:lnTo>
                    <a:pt x="1154" y="1410"/>
                  </a:lnTo>
                  <a:lnTo>
                    <a:pt x="1166" y="1392"/>
                  </a:lnTo>
                  <a:lnTo>
                    <a:pt x="1175" y="1373"/>
                  </a:lnTo>
                  <a:lnTo>
                    <a:pt x="1185" y="1355"/>
                  </a:lnTo>
                  <a:lnTo>
                    <a:pt x="1192" y="1336"/>
                  </a:lnTo>
                  <a:lnTo>
                    <a:pt x="1200" y="1316"/>
                  </a:lnTo>
                  <a:lnTo>
                    <a:pt x="1207" y="1295"/>
                  </a:lnTo>
                  <a:lnTo>
                    <a:pt x="1213" y="1274"/>
                  </a:lnTo>
                  <a:lnTo>
                    <a:pt x="1218" y="1252"/>
                  </a:lnTo>
                  <a:lnTo>
                    <a:pt x="1196" y="1252"/>
                  </a:lnTo>
                  <a:lnTo>
                    <a:pt x="1186" y="1251"/>
                  </a:lnTo>
                  <a:lnTo>
                    <a:pt x="1176" y="1251"/>
                  </a:lnTo>
                  <a:lnTo>
                    <a:pt x="1167" y="1249"/>
                  </a:lnTo>
                  <a:lnTo>
                    <a:pt x="1159" y="1246"/>
                  </a:lnTo>
                  <a:lnTo>
                    <a:pt x="1153" y="1243"/>
                  </a:lnTo>
                  <a:lnTo>
                    <a:pt x="1146" y="1237"/>
                  </a:lnTo>
                  <a:lnTo>
                    <a:pt x="1132" y="1283"/>
                  </a:lnTo>
                  <a:lnTo>
                    <a:pt x="1127" y="1307"/>
                  </a:lnTo>
                  <a:lnTo>
                    <a:pt x="1122" y="1329"/>
                  </a:lnTo>
                  <a:lnTo>
                    <a:pt x="1117" y="1352"/>
                  </a:lnTo>
                  <a:lnTo>
                    <a:pt x="1113" y="1374"/>
                  </a:lnTo>
                  <a:lnTo>
                    <a:pt x="1108" y="1424"/>
                  </a:lnTo>
                  <a:close/>
                  <a:moveTo>
                    <a:pt x="970" y="1360"/>
                  </a:moveTo>
                  <a:lnTo>
                    <a:pt x="970" y="1360"/>
                  </a:lnTo>
                  <a:lnTo>
                    <a:pt x="974" y="1374"/>
                  </a:lnTo>
                  <a:lnTo>
                    <a:pt x="977" y="1380"/>
                  </a:lnTo>
                  <a:lnTo>
                    <a:pt x="981" y="1385"/>
                  </a:lnTo>
                  <a:lnTo>
                    <a:pt x="980" y="1377"/>
                  </a:lnTo>
                  <a:lnTo>
                    <a:pt x="979" y="1368"/>
                  </a:lnTo>
                  <a:lnTo>
                    <a:pt x="978" y="1362"/>
                  </a:lnTo>
                  <a:lnTo>
                    <a:pt x="977" y="1359"/>
                  </a:lnTo>
                  <a:lnTo>
                    <a:pt x="975" y="1357"/>
                  </a:lnTo>
                  <a:lnTo>
                    <a:pt x="973" y="1359"/>
                  </a:lnTo>
                  <a:lnTo>
                    <a:pt x="970" y="1360"/>
                  </a:lnTo>
                  <a:close/>
                  <a:moveTo>
                    <a:pt x="854" y="1532"/>
                  </a:moveTo>
                  <a:lnTo>
                    <a:pt x="854" y="1532"/>
                  </a:lnTo>
                  <a:lnTo>
                    <a:pt x="887" y="1537"/>
                  </a:lnTo>
                  <a:lnTo>
                    <a:pt x="919" y="1541"/>
                  </a:lnTo>
                  <a:lnTo>
                    <a:pt x="949" y="1545"/>
                  </a:lnTo>
                  <a:lnTo>
                    <a:pt x="979" y="1546"/>
                  </a:lnTo>
                  <a:lnTo>
                    <a:pt x="1008" y="1545"/>
                  </a:lnTo>
                  <a:lnTo>
                    <a:pt x="1022" y="1544"/>
                  </a:lnTo>
                  <a:lnTo>
                    <a:pt x="1037" y="1541"/>
                  </a:lnTo>
                  <a:lnTo>
                    <a:pt x="1052" y="1538"/>
                  </a:lnTo>
                  <a:lnTo>
                    <a:pt x="1067" y="1535"/>
                  </a:lnTo>
                  <a:lnTo>
                    <a:pt x="1082" y="1530"/>
                  </a:lnTo>
                  <a:lnTo>
                    <a:pt x="1097" y="1524"/>
                  </a:lnTo>
                  <a:lnTo>
                    <a:pt x="1112" y="1525"/>
                  </a:lnTo>
                  <a:lnTo>
                    <a:pt x="1125" y="1524"/>
                  </a:lnTo>
                  <a:lnTo>
                    <a:pt x="1135" y="1522"/>
                  </a:lnTo>
                  <a:lnTo>
                    <a:pt x="1143" y="1519"/>
                  </a:lnTo>
                  <a:lnTo>
                    <a:pt x="1152" y="1515"/>
                  </a:lnTo>
                  <a:lnTo>
                    <a:pt x="1159" y="1510"/>
                  </a:lnTo>
                  <a:lnTo>
                    <a:pt x="1167" y="1505"/>
                  </a:lnTo>
                  <a:lnTo>
                    <a:pt x="1176" y="1500"/>
                  </a:lnTo>
                  <a:lnTo>
                    <a:pt x="1176" y="1487"/>
                  </a:lnTo>
                  <a:lnTo>
                    <a:pt x="1176" y="1475"/>
                  </a:lnTo>
                  <a:lnTo>
                    <a:pt x="1178" y="1464"/>
                  </a:lnTo>
                  <a:lnTo>
                    <a:pt x="1182" y="1454"/>
                  </a:lnTo>
                  <a:lnTo>
                    <a:pt x="1187" y="1433"/>
                  </a:lnTo>
                  <a:lnTo>
                    <a:pt x="1189" y="1423"/>
                  </a:lnTo>
                  <a:lnTo>
                    <a:pt x="1191" y="1412"/>
                  </a:lnTo>
                  <a:lnTo>
                    <a:pt x="1182" y="1419"/>
                  </a:lnTo>
                  <a:lnTo>
                    <a:pt x="1171" y="1426"/>
                  </a:lnTo>
                  <a:lnTo>
                    <a:pt x="1160" y="1431"/>
                  </a:lnTo>
                  <a:lnTo>
                    <a:pt x="1148" y="1435"/>
                  </a:lnTo>
                  <a:lnTo>
                    <a:pt x="1137" y="1439"/>
                  </a:lnTo>
                  <a:lnTo>
                    <a:pt x="1124" y="1441"/>
                  </a:lnTo>
                  <a:lnTo>
                    <a:pt x="1098" y="1444"/>
                  </a:lnTo>
                  <a:lnTo>
                    <a:pt x="1070" y="1445"/>
                  </a:lnTo>
                  <a:lnTo>
                    <a:pt x="1042" y="1446"/>
                  </a:lnTo>
                  <a:lnTo>
                    <a:pt x="1014" y="1447"/>
                  </a:lnTo>
                  <a:lnTo>
                    <a:pt x="985" y="1448"/>
                  </a:lnTo>
                  <a:lnTo>
                    <a:pt x="968" y="1449"/>
                  </a:lnTo>
                  <a:lnTo>
                    <a:pt x="948" y="1449"/>
                  </a:lnTo>
                  <a:lnTo>
                    <a:pt x="927" y="1448"/>
                  </a:lnTo>
                  <a:lnTo>
                    <a:pt x="905" y="1446"/>
                  </a:lnTo>
                  <a:lnTo>
                    <a:pt x="884" y="1443"/>
                  </a:lnTo>
                  <a:lnTo>
                    <a:pt x="864" y="1439"/>
                  </a:lnTo>
                  <a:lnTo>
                    <a:pt x="848" y="1433"/>
                  </a:lnTo>
                  <a:lnTo>
                    <a:pt x="840" y="1430"/>
                  </a:lnTo>
                  <a:lnTo>
                    <a:pt x="835" y="1427"/>
                  </a:lnTo>
                  <a:lnTo>
                    <a:pt x="840" y="1454"/>
                  </a:lnTo>
                  <a:lnTo>
                    <a:pt x="844" y="1480"/>
                  </a:lnTo>
                  <a:lnTo>
                    <a:pt x="854" y="1532"/>
                  </a:lnTo>
                  <a:close/>
                  <a:moveTo>
                    <a:pt x="1137" y="1549"/>
                  </a:moveTo>
                  <a:lnTo>
                    <a:pt x="1137" y="1549"/>
                  </a:lnTo>
                  <a:lnTo>
                    <a:pt x="1139" y="1565"/>
                  </a:lnTo>
                  <a:lnTo>
                    <a:pt x="1141" y="1579"/>
                  </a:lnTo>
                  <a:lnTo>
                    <a:pt x="1142" y="1611"/>
                  </a:lnTo>
                  <a:lnTo>
                    <a:pt x="1146" y="1611"/>
                  </a:lnTo>
                  <a:lnTo>
                    <a:pt x="1150" y="1611"/>
                  </a:lnTo>
                  <a:lnTo>
                    <a:pt x="1156" y="1608"/>
                  </a:lnTo>
                  <a:lnTo>
                    <a:pt x="1161" y="1605"/>
                  </a:lnTo>
                  <a:lnTo>
                    <a:pt x="1165" y="1604"/>
                  </a:lnTo>
                  <a:lnTo>
                    <a:pt x="1169" y="1604"/>
                  </a:lnTo>
                  <a:lnTo>
                    <a:pt x="1169" y="1592"/>
                  </a:lnTo>
                  <a:lnTo>
                    <a:pt x="1170" y="1581"/>
                  </a:lnTo>
                  <a:lnTo>
                    <a:pt x="1173" y="1564"/>
                  </a:lnTo>
                  <a:lnTo>
                    <a:pt x="1174" y="1555"/>
                  </a:lnTo>
                  <a:lnTo>
                    <a:pt x="1175" y="1547"/>
                  </a:lnTo>
                  <a:lnTo>
                    <a:pt x="1175" y="1539"/>
                  </a:lnTo>
                  <a:lnTo>
                    <a:pt x="1174" y="1530"/>
                  </a:lnTo>
                  <a:lnTo>
                    <a:pt x="1170" y="1533"/>
                  </a:lnTo>
                  <a:lnTo>
                    <a:pt x="1165" y="1535"/>
                  </a:lnTo>
                  <a:lnTo>
                    <a:pt x="1154" y="1538"/>
                  </a:lnTo>
                  <a:lnTo>
                    <a:pt x="1148" y="1540"/>
                  </a:lnTo>
                  <a:lnTo>
                    <a:pt x="1144" y="1543"/>
                  </a:lnTo>
                  <a:lnTo>
                    <a:pt x="1140" y="1546"/>
                  </a:lnTo>
                  <a:lnTo>
                    <a:pt x="1137" y="1549"/>
                  </a:lnTo>
                  <a:close/>
                  <a:moveTo>
                    <a:pt x="1110" y="1626"/>
                  </a:moveTo>
                  <a:lnTo>
                    <a:pt x="1110" y="1626"/>
                  </a:lnTo>
                  <a:lnTo>
                    <a:pt x="1112" y="1624"/>
                  </a:lnTo>
                  <a:lnTo>
                    <a:pt x="1114" y="1624"/>
                  </a:lnTo>
                  <a:lnTo>
                    <a:pt x="1117" y="1624"/>
                  </a:lnTo>
                  <a:lnTo>
                    <a:pt x="1122" y="1623"/>
                  </a:lnTo>
                  <a:lnTo>
                    <a:pt x="1125" y="1602"/>
                  </a:lnTo>
                  <a:lnTo>
                    <a:pt x="1125" y="1592"/>
                  </a:lnTo>
                  <a:lnTo>
                    <a:pt x="1125" y="1580"/>
                  </a:lnTo>
                  <a:lnTo>
                    <a:pt x="1124" y="1570"/>
                  </a:lnTo>
                  <a:lnTo>
                    <a:pt x="1121" y="1561"/>
                  </a:lnTo>
                  <a:lnTo>
                    <a:pt x="1119" y="1558"/>
                  </a:lnTo>
                  <a:lnTo>
                    <a:pt x="1116" y="1554"/>
                  </a:lnTo>
                  <a:lnTo>
                    <a:pt x="1113" y="1551"/>
                  </a:lnTo>
                  <a:lnTo>
                    <a:pt x="1110" y="1549"/>
                  </a:lnTo>
                  <a:lnTo>
                    <a:pt x="1108" y="1558"/>
                  </a:lnTo>
                  <a:lnTo>
                    <a:pt x="1107" y="1566"/>
                  </a:lnTo>
                  <a:lnTo>
                    <a:pt x="1107" y="1584"/>
                  </a:lnTo>
                  <a:lnTo>
                    <a:pt x="1108" y="1606"/>
                  </a:lnTo>
                  <a:lnTo>
                    <a:pt x="1110" y="1626"/>
                  </a:lnTo>
                  <a:close/>
                  <a:moveTo>
                    <a:pt x="856" y="1554"/>
                  </a:moveTo>
                  <a:lnTo>
                    <a:pt x="856" y="1554"/>
                  </a:lnTo>
                  <a:lnTo>
                    <a:pt x="859" y="1574"/>
                  </a:lnTo>
                  <a:lnTo>
                    <a:pt x="864" y="1592"/>
                  </a:lnTo>
                  <a:lnTo>
                    <a:pt x="867" y="1611"/>
                  </a:lnTo>
                  <a:lnTo>
                    <a:pt x="869" y="1630"/>
                  </a:lnTo>
                  <a:lnTo>
                    <a:pt x="872" y="1631"/>
                  </a:lnTo>
                  <a:lnTo>
                    <a:pt x="875" y="1631"/>
                  </a:lnTo>
                  <a:lnTo>
                    <a:pt x="881" y="1635"/>
                  </a:lnTo>
                  <a:lnTo>
                    <a:pt x="886" y="1637"/>
                  </a:lnTo>
                  <a:lnTo>
                    <a:pt x="888" y="1637"/>
                  </a:lnTo>
                  <a:lnTo>
                    <a:pt x="890" y="1636"/>
                  </a:lnTo>
                  <a:lnTo>
                    <a:pt x="893" y="1627"/>
                  </a:lnTo>
                  <a:lnTo>
                    <a:pt x="893" y="1620"/>
                  </a:lnTo>
                  <a:lnTo>
                    <a:pt x="892" y="1602"/>
                  </a:lnTo>
                  <a:lnTo>
                    <a:pt x="890" y="1583"/>
                  </a:lnTo>
                  <a:lnTo>
                    <a:pt x="888" y="1562"/>
                  </a:lnTo>
                  <a:lnTo>
                    <a:pt x="880" y="1558"/>
                  </a:lnTo>
                  <a:lnTo>
                    <a:pt x="872" y="1555"/>
                  </a:lnTo>
                  <a:lnTo>
                    <a:pt x="866" y="1554"/>
                  </a:lnTo>
                  <a:lnTo>
                    <a:pt x="856" y="1554"/>
                  </a:lnTo>
                  <a:close/>
                  <a:moveTo>
                    <a:pt x="1036" y="1567"/>
                  </a:moveTo>
                  <a:lnTo>
                    <a:pt x="1036" y="1567"/>
                  </a:lnTo>
                  <a:lnTo>
                    <a:pt x="1035" y="1607"/>
                  </a:lnTo>
                  <a:lnTo>
                    <a:pt x="1035" y="1626"/>
                  </a:lnTo>
                  <a:lnTo>
                    <a:pt x="1036" y="1637"/>
                  </a:lnTo>
                  <a:lnTo>
                    <a:pt x="1038" y="1647"/>
                  </a:lnTo>
                  <a:lnTo>
                    <a:pt x="1052" y="1644"/>
                  </a:lnTo>
                  <a:lnTo>
                    <a:pt x="1066" y="1642"/>
                  </a:lnTo>
                  <a:lnTo>
                    <a:pt x="1079" y="1639"/>
                  </a:lnTo>
                  <a:lnTo>
                    <a:pt x="1085" y="1637"/>
                  </a:lnTo>
                  <a:lnTo>
                    <a:pt x="1090" y="1634"/>
                  </a:lnTo>
                  <a:lnTo>
                    <a:pt x="1092" y="1612"/>
                  </a:lnTo>
                  <a:lnTo>
                    <a:pt x="1091" y="1595"/>
                  </a:lnTo>
                  <a:lnTo>
                    <a:pt x="1089" y="1577"/>
                  </a:lnTo>
                  <a:lnTo>
                    <a:pt x="1085" y="1556"/>
                  </a:lnTo>
                  <a:lnTo>
                    <a:pt x="1079" y="1556"/>
                  </a:lnTo>
                  <a:lnTo>
                    <a:pt x="1074" y="1556"/>
                  </a:lnTo>
                  <a:lnTo>
                    <a:pt x="1061" y="1560"/>
                  </a:lnTo>
                  <a:lnTo>
                    <a:pt x="1036" y="1567"/>
                  </a:lnTo>
                  <a:close/>
                  <a:moveTo>
                    <a:pt x="909" y="1643"/>
                  </a:moveTo>
                  <a:lnTo>
                    <a:pt x="909" y="1643"/>
                  </a:lnTo>
                  <a:lnTo>
                    <a:pt x="925" y="1646"/>
                  </a:lnTo>
                  <a:lnTo>
                    <a:pt x="940" y="1647"/>
                  </a:lnTo>
                  <a:lnTo>
                    <a:pt x="975" y="1651"/>
                  </a:lnTo>
                  <a:lnTo>
                    <a:pt x="975" y="1630"/>
                  </a:lnTo>
                  <a:lnTo>
                    <a:pt x="976" y="1609"/>
                  </a:lnTo>
                  <a:lnTo>
                    <a:pt x="976" y="1599"/>
                  </a:lnTo>
                  <a:lnTo>
                    <a:pt x="976" y="1589"/>
                  </a:lnTo>
                  <a:lnTo>
                    <a:pt x="975" y="1579"/>
                  </a:lnTo>
                  <a:lnTo>
                    <a:pt x="972" y="1569"/>
                  </a:lnTo>
                  <a:lnTo>
                    <a:pt x="956" y="1567"/>
                  </a:lnTo>
                  <a:lnTo>
                    <a:pt x="938" y="1565"/>
                  </a:lnTo>
                  <a:lnTo>
                    <a:pt x="922" y="1564"/>
                  </a:lnTo>
                  <a:lnTo>
                    <a:pt x="909" y="1562"/>
                  </a:lnTo>
                  <a:lnTo>
                    <a:pt x="909" y="1580"/>
                  </a:lnTo>
                  <a:lnTo>
                    <a:pt x="909" y="1602"/>
                  </a:lnTo>
                  <a:lnTo>
                    <a:pt x="908" y="1625"/>
                  </a:lnTo>
                  <a:lnTo>
                    <a:pt x="909" y="1643"/>
                  </a:lnTo>
                  <a:close/>
                  <a:moveTo>
                    <a:pt x="996" y="1567"/>
                  </a:moveTo>
                  <a:lnTo>
                    <a:pt x="996" y="1567"/>
                  </a:lnTo>
                  <a:lnTo>
                    <a:pt x="994" y="1576"/>
                  </a:lnTo>
                  <a:lnTo>
                    <a:pt x="993" y="1586"/>
                  </a:lnTo>
                  <a:lnTo>
                    <a:pt x="992" y="1596"/>
                  </a:lnTo>
                  <a:lnTo>
                    <a:pt x="992" y="1607"/>
                  </a:lnTo>
                  <a:lnTo>
                    <a:pt x="992" y="1629"/>
                  </a:lnTo>
                  <a:lnTo>
                    <a:pt x="994" y="1653"/>
                  </a:lnTo>
                  <a:lnTo>
                    <a:pt x="1002" y="1653"/>
                  </a:lnTo>
                  <a:lnTo>
                    <a:pt x="1009" y="1653"/>
                  </a:lnTo>
                  <a:lnTo>
                    <a:pt x="1016" y="1653"/>
                  </a:lnTo>
                  <a:lnTo>
                    <a:pt x="1019" y="1652"/>
                  </a:lnTo>
                  <a:lnTo>
                    <a:pt x="1021" y="1651"/>
                  </a:lnTo>
                  <a:lnTo>
                    <a:pt x="1020" y="1641"/>
                  </a:lnTo>
                  <a:lnTo>
                    <a:pt x="1020" y="1631"/>
                  </a:lnTo>
                  <a:lnTo>
                    <a:pt x="1020" y="1610"/>
                  </a:lnTo>
                  <a:lnTo>
                    <a:pt x="1019" y="1599"/>
                  </a:lnTo>
                  <a:lnTo>
                    <a:pt x="1019" y="1589"/>
                  </a:lnTo>
                  <a:lnTo>
                    <a:pt x="1017" y="1577"/>
                  </a:lnTo>
                  <a:lnTo>
                    <a:pt x="1014" y="1567"/>
                  </a:lnTo>
                  <a:lnTo>
                    <a:pt x="996" y="1567"/>
                  </a:lnTo>
                  <a:close/>
                  <a:moveTo>
                    <a:pt x="1093" y="1665"/>
                  </a:moveTo>
                  <a:lnTo>
                    <a:pt x="1093" y="1665"/>
                  </a:lnTo>
                  <a:lnTo>
                    <a:pt x="1090" y="1664"/>
                  </a:lnTo>
                  <a:lnTo>
                    <a:pt x="1087" y="1661"/>
                  </a:lnTo>
                  <a:lnTo>
                    <a:pt x="1085" y="1660"/>
                  </a:lnTo>
                  <a:lnTo>
                    <a:pt x="1080" y="1660"/>
                  </a:lnTo>
                  <a:lnTo>
                    <a:pt x="1069" y="1665"/>
                  </a:lnTo>
                  <a:lnTo>
                    <a:pt x="1057" y="1668"/>
                  </a:lnTo>
                  <a:lnTo>
                    <a:pt x="1046" y="1670"/>
                  </a:lnTo>
                  <a:lnTo>
                    <a:pt x="1033" y="1672"/>
                  </a:lnTo>
                  <a:lnTo>
                    <a:pt x="1007" y="1674"/>
                  </a:lnTo>
                  <a:lnTo>
                    <a:pt x="980" y="1674"/>
                  </a:lnTo>
                  <a:lnTo>
                    <a:pt x="954" y="1672"/>
                  </a:lnTo>
                  <a:lnTo>
                    <a:pt x="927" y="1669"/>
                  </a:lnTo>
                  <a:lnTo>
                    <a:pt x="900" y="1662"/>
                  </a:lnTo>
                  <a:lnTo>
                    <a:pt x="873" y="1655"/>
                  </a:lnTo>
                  <a:lnTo>
                    <a:pt x="880" y="1684"/>
                  </a:lnTo>
                  <a:lnTo>
                    <a:pt x="885" y="1716"/>
                  </a:lnTo>
                  <a:lnTo>
                    <a:pt x="890" y="1750"/>
                  </a:lnTo>
                  <a:lnTo>
                    <a:pt x="896" y="1780"/>
                  </a:lnTo>
                  <a:lnTo>
                    <a:pt x="905" y="1789"/>
                  </a:lnTo>
                  <a:lnTo>
                    <a:pt x="915" y="1797"/>
                  </a:lnTo>
                  <a:lnTo>
                    <a:pt x="923" y="1797"/>
                  </a:lnTo>
                  <a:lnTo>
                    <a:pt x="929" y="1799"/>
                  </a:lnTo>
                  <a:lnTo>
                    <a:pt x="935" y="1802"/>
                  </a:lnTo>
                  <a:lnTo>
                    <a:pt x="942" y="1804"/>
                  </a:lnTo>
                  <a:lnTo>
                    <a:pt x="956" y="1809"/>
                  </a:lnTo>
                  <a:lnTo>
                    <a:pt x="962" y="1811"/>
                  </a:lnTo>
                  <a:lnTo>
                    <a:pt x="970" y="1812"/>
                  </a:lnTo>
                  <a:lnTo>
                    <a:pt x="974" y="1812"/>
                  </a:lnTo>
                  <a:lnTo>
                    <a:pt x="979" y="1811"/>
                  </a:lnTo>
                  <a:lnTo>
                    <a:pt x="989" y="1809"/>
                  </a:lnTo>
                  <a:lnTo>
                    <a:pt x="1000" y="1806"/>
                  </a:lnTo>
                  <a:lnTo>
                    <a:pt x="1009" y="1805"/>
                  </a:lnTo>
                  <a:lnTo>
                    <a:pt x="1041" y="1807"/>
                  </a:lnTo>
                  <a:lnTo>
                    <a:pt x="1057" y="1807"/>
                  </a:lnTo>
                  <a:lnTo>
                    <a:pt x="1075" y="1807"/>
                  </a:lnTo>
                  <a:lnTo>
                    <a:pt x="1091" y="1806"/>
                  </a:lnTo>
                  <a:lnTo>
                    <a:pt x="1106" y="1804"/>
                  </a:lnTo>
                  <a:lnTo>
                    <a:pt x="1113" y="1802"/>
                  </a:lnTo>
                  <a:lnTo>
                    <a:pt x="1121" y="1798"/>
                  </a:lnTo>
                  <a:lnTo>
                    <a:pt x="1127" y="1795"/>
                  </a:lnTo>
                  <a:lnTo>
                    <a:pt x="1135" y="1791"/>
                  </a:lnTo>
                  <a:lnTo>
                    <a:pt x="1139" y="1782"/>
                  </a:lnTo>
                  <a:lnTo>
                    <a:pt x="1143" y="1773"/>
                  </a:lnTo>
                  <a:lnTo>
                    <a:pt x="1150" y="1753"/>
                  </a:lnTo>
                  <a:lnTo>
                    <a:pt x="1154" y="1732"/>
                  </a:lnTo>
                  <a:lnTo>
                    <a:pt x="1158" y="1710"/>
                  </a:lnTo>
                  <a:lnTo>
                    <a:pt x="1160" y="1687"/>
                  </a:lnTo>
                  <a:lnTo>
                    <a:pt x="1161" y="1666"/>
                  </a:lnTo>
                  <a:lnTo>
                    <a:pt x="1161" y="1628"/>
                  </a:lnTo>
                  <a:lnTo>
                    <a:pt x="1154" y="1634"/>
                  </a:lnTo>
                  <a:lnTo>
                    <a:pt x="1144" y="1638"/>
                  </a:lnTo>
                  <a:lnTo>
                    <a:pt x="1126" y="1645"/>
                  </a:lnTo>
                  <a:lnTo>
                    <a:pt x="1116" y="1649"/>
                  </a:lnTo>
                  <a:lnTo>
                    <a:pt x="1108" y="1653"/>
                  </a:lnTo>
                  <a:lnTo>
                    <a:pt x="1099" y="1658"/>
                  </a:lnTo>
                  <a:lnTo>
                    <a:pt x="1093" y="1665"/>
                  </a:lnTo>
                  <a:close/>
                  <a:moveTo>
                    <a:pt x="509" y="1636"/>
                  </a:moveTo>
                  <a:lnTo>
                    <a:pt x="509" y="1636"/>
                  </a:lnTo>
                  <a:lnTo>
                    <a:pt x="514" y="1644"/>
                  </a:lnTo>
                  <a:lnTo>
                    <a:pt x="517" y="1655"/>
                  </a:lnTo>
                  <a:lnTo>
                    <a:pt x="519" y="1667"/>
                  </a:lnTo>
                  <a:lnTo>
                    <a:pt x="519" y="1672"/>
                  </a:lnTo>
                  <a:lnTo>
                    <a:pt x="518" y="1678"/>
                  </a:lnTo>
                  <a:lnTo>
                    <a:pt x="517" y="1684"/>
                  </a:lnTo>
                  <a:lnTo>
                    <a:pt x="514" y="1688"/>
                  </a:lnTo>
                  <a:lnTo>
                    <a:pt x="510" y="1693"/>
                  </a:lnTo>
                  <a:lnTo>
                    <a:pt x="506" y="1698"/>
                  </a:lnTo>
                  <a:lnTo>
                    <a:pt x="501" y="1701"/>
                  </a:lnTo>
                  <a:lnTo>
                    <a:pt x="494" y="1704"/>
                  </a:lnTo>
                  <a:lnTo>
                    <a:pt x="487" y="1705"/>
                  </a:lnTo>
                  <a:lnTo>
                    <a:pt x="478" y="1706"/>
                  </a:lnTo>
                  <a:lnTo>
                    <a:pt x="471" y="1703"/>
                  </a:lnTo>
                  <a:lnTo>
                    <a:pt x="464" y="1701"/>
                  </a:lnTo>
                  <a:lnTo>
                    <a:pt x="458" y="1702"/>
                  </a:lnTo>
                  <a:lnTo>
                    <a:pt x="448" y="1704"/>
                  </a:lnTo>
                  <a:lnTo>
                    <a:pt x="446" y="1697"/>
                  </a:lnTo>
                  <a:lnTo>
                    <a:pt x="444" y="1689"/>
                  </a:lnTo>
                  <a:lnTo>
                    <a:pt x="441" y="1674"/>
                  </a:lnTo>
                  <a:lnTo>
                    <a:pt x="439" y="1667"/>
                  </a:lnTo>
                  <a:lnTo>
                    <a:pt x="435" y="1661"/>
                  </a:lnTo>
                  <a:lnTo>
                    <a:pt x="432" y="1657"/>
                  </a:lnTo>
                  <a:lnTo>
                    <a:pt x="429" y="1656"/>
                  </a:lnTo>
                  <a:lnTo>
                    <a:pt x="426" y="1655"/>
                  </a:lnTo>
                  <a:lnTo>
                    <a:pt x="419" y="1660"/>
                  </a:lnTo>
                  <a:lnTo>
                    <a:pt x="410" y="1667"/>
                  </a:lnTo>
                  <a:lnTo>
                    <a:pt x="399" y="1673"/>
                  </a:lnTo>
                  <a:lnTo>
                    <a:pt x="389" y="1680"/>
                  </a:lnTo>
                  <a:lnTo>
                    <a:pt x="381" y="1687"/>
                  </a:lnTo>
                  <a:lnTo>
                    <a:pt x="378" y="1691"/>
                  </a:lnTo>
                  <a:lnTo>
                    <a:pt x="375" y="1696"/>
                  </a:lnTo>
                  <a:lnTo>
                    <a:pt x="374" y="1701"/>
                  </a:lnTo>
                  <a:lnTo>
                    <a:pt x="374" y="1705"/>
                  </a:lnTo>
                  <a:lnTo>
                    <a:pt x="377" y="1711"/>
                  </a:lnTo>
                  <a:lnTo>
                    <a:pt x="380" y="1717"/>
                  </a:lnTo>
                  <a:lnTo>
                    <a:pt x="414" y="1722"/>
                  </a:lnTo>
                  <a:lnTo>
                    <a:pt x="453" y="1728"/>
                  </a:lnTo>
                  <a:lnTo>
                    <a:pt x="492" y="1731"/>
                  </a:lnTo>
                  <a:lnTo>
                    <a:pt x="534" y="1733"/>
                  </a:lnTo>
                  <a:lnTo>
                    <a:pt x="576" y="1732"/>
                  </a:lnTo>
                  <a:lnTo>
                    <a:pt x="618" y="1730"/>
                  </a:lnTo>
                  <a:lnTo>
                    <a:pt x="639" y="1728"/>
                  </a:lnTo>
                  <a:lnTo>
                    <a:pt x="659" y="1725"/>
                  </a:lnTo>
                  <a:lnTo>
                    <a:pt x="680" y="1721"/>
                  </a:lnTo>
                  <a:lnTo>
                    <a:pt x="699" y="1717"/>
                  </a:lnTo>
                  <a:lnTo>
                    <a:pt x="699" y="1714"/>
                  </a:lnTo>
                  <a:lnTo>
                    <a:pt x="700" y="1713"/>
                  </a:lnTo>
                  <a:lnTo>
                    <a:pt x="702" y="1710"/>
                  </a:lnTo>
                  <a:lnTo>
                    <a:pt x="704" y="1707"/>
                  </a:lnTo>
                  <a:lnTo>
                    <a:pt x="704" y="1705"/>
                  </a:lnTo>
                  <a:lnTo>
                    <a:pt x="704" y="1702"/>
                  </a:lnTo>
                  <a:lnTo>
                    <a:pt x="700" y="1693"/>
                  </a:lnTo>
                  <a:lnTo>
                    <a:pt x="693" y="1686"/>
                  </a:lnTo>
                  <a:lnTo>
                    <a:pt x="687" y="1678"/>
                  </a:lnTo>
                  <a:lnTo>
                    <a:pt x="680" y="1671"/>
                  </a:lnTo>
                  <a:lnTo>
                    <a:pt x="672" y="1666"/>
                  </a:lnTo>
                  <a:lnTo>
                    <a:pt x="665" y="1661"/>
                  </a:lnTo>
                  <a:lnTo>
                    <a:pt x="657" y="1658"/>
                  </a:lnTo>
                  <a:lnTo>
                    <a:pt x="650" y="1658"/>
                  </a:lnTo>
                  <a:lnTo>
                    <a:pt x="655" y="1662"/>
                  </a:lnTo>
                  <a:lnTo>
                    <a:pt x="657" y="1667"/>
                  </a:lnTo>
                  <a:lnTo>
                    <a:pt x="658" y="1672"/>
                  </a:lnTo>
                  <a:lnTo>
                    <a:pt x="658" y="1676"/>
                  </a:lnTo>
                  <a:lnTo>
                    <a:pt x="656" y="1681"/>
                  </a:lnTo>
                  <a:lnTo>
                    <a:pt x="653" y="1685"/>
                  </a:lnTo>
                  <a:lnTo>
                    <a:pt x="648" y="1689"/>
                  </a:lnTo>
                  <a:lnTo>
                    <a:pt x="643" y="1692"/>
                  </a:lnTo>
                  <a:lnTo>
                    <a:pt x="637" y="1696"/>
                  </a:lnTo>
                  <a:lnTo>
                    <a:pt x="630" y="1699"/>
                  </a:lnTo>
                  <a:lnTo>
                    <a:pt x="616" y="1702"/>
                  </a:lnTo>
                  <a:lnTo>
                    <a:pt x="610" y="1703"/>
                  </a:lnTo>
                  <a:lnTo>
                    <a:pt x="602" y="1704"/>
                  </a:lnTo>
                  <a:lnTo>
                    <a:pt x="597" y="1703"/>
                  </a:lnTo>
                  <a:lnTo>
                    <a:pt x="591" y="1702"/>
                  </a:lnTo>
                  <a:lnTo>
                    <a:pt x="583" y="1699"/>
                  </a:lnTo>
                  <a:lnTo>
                    <a:pt x="578" y="1693"/>
                  </a:lnTo>
                  <a:lnTo>
                    <a:pt x="572" y="1688"/>
                  </a:lnTo>
                  <a:lnTo>
                    <a:pt x="569" y="1682"/>
                  </a:lnTo>
                  <a:lnTo>
                    <a:pt x="567" y="1674"/>
                  </a:lnTo>
                  <a:lnTo>
                    <a:pt x="565" y="1667"/>
                  </a:lnTo>
                  <a:lnTo>
                    <a:pt x="565" y="1658"/>
                  </a:lnTo>
                  <a:lnTo>
                    <a:pt x="566" y="1651"/>
                  </a:lnTo>
                  <a:lnTo>
                    <a:pt x="563" y="1647"/>
                  </a:lnTo>
                  <a:lnTo>
                    <a:pt x="561" y="1643"/>
                  </a:lnTo>
                  <a:lnTo>
                    <a:pt x="556" y="1634"/>
                  </a:lnTo>
                  <a:lnTo>
                    <a:pt x="551" y="1635"/>
                  </a:lnTo>
                  <a:lnTo>
                    <a:pt x="546" y="1635"/>
                  </a:lnTo>
                  <a:lnTo>
                    <a:pt x="536" y="1634"/>
                  </a:lnTo>
                  <a:lnTo>
                    <a:pt x="524" y="1632"/>
                  </a:lnTo>
                  <a:lnTo>
                    <a:pt x="518" y="1634"/>
                  </a:lnTo>
                  <a:lnTo>
                    <a:pt x="509" y="1636"/>
                  </a:lnTo>
                  <a:close/>
                  <a:moveTo>
                    <a:pt x="729" y="1714"/>
                  </a:moveTo>
                  <a:lnTo>
                    <a:pt x="729" y="1714"/>
                  </a:lnTo>
                  <a:lnTo>
                    <a:pt x="722" y="1721"/>
                  </a:lnTo>
                  <a:lnTo>
                    <a:pt x="715" y="1729"/>
                  </a:lnTo>
                  <a:lnTo>
                    <a:pt x="707" y="1734"/>
                  </a:lnTo>
                  <a:lnTo>
                    <a:pt x="699" y="1738"/>
                  </a:lnTo>
                  <a:lnTo>
                    <a:pt x="684" y="1745"/>
                  </a:lnTo>
                  <a:lnTo>
                    <a:pt x="668" y="1749"/>
                  </a:lnTo>
                  <a:lnTo>
                    <a:pt x="651" y="1751"/>
                  </a:lnTo>
                  <a:lnTo>
                    <a:pt x="633" y="1753"/>
                  </a:lnTo>
                  <a:lnTo>
                    <a:pt x="615" y="1755"/>
                  </a:lnTo>
                  <a:lnTo>
                    <a:pt x="598" y="1756"/>
                  </a:lnTo>
                  <a:lnTo>
                    <a:pt x="561" y="1755"/>
                  </a:lnTo>
                  <a:lnTo>
                    <a:pt x="484" y="1750"/>
                  </a:lnTo>
                  <a:lnTo>
                    <a:pt x="445" y="1749"/>
                  </a:lnTo>
                  <a:lnTo>
                    <a:pt x="426" y="1749"/>
                  </a:lnTo>
                  <a:lnTo>
                    <a:pt x="406" y="1751"/>
                  </a:lnTo>
                  <a:lnTo>
                    <a:pt x="403" y="1748"/>
                  </a:lnTo>
                  <a:lnTo>
                    <a:pt x="399" y="1746"/>
                  </a:lnTo>
                  <a:lnTo>
                    <a:pt x="387" y="1743"/>
                  </a:lnTo>
                  <a:lnTo>
                    <a:pt x="363" y="1738"/>
                  </a:lnTo>
                  <a:lnTo>
                    <a:pt x="359" y="1748"/>
                  </a:lnTo>
                  <a:lnTo>
                    <a:pt x="356" y="1759"/>
                  </a:lnTo>
                  <a:lnTo>
                    <a:pt x="354" y="1770"/>
                  </a:lnTo>
                  <a:lnTo>
                    <a:pt x="352" y="1780"/>
                  </a:lnTo>
                  <a:lnTo>
                    <a:pt x="358" y="1786"/>
                  </a:lnTo>
                  <a:lnTo>
                    <a:pt x="366" y="1791"/>
                  </a:lnTo>
                  <a:lnTo>
                    <a:pt x="373" y="1795"/>
                  </a:lnTo>
                  <a:lnTo>
                    <a:pt x="382" y="1799"/>
                  </a:lnTo>
                  <a:lnTo>
                    <a:pt x="402" y="1806"/>
                  </a:lnTo>
                  <a:lnTo>
                    <a:pt x="425" y="1812"/>
                  </a:lnTo>
                  <a:lnTo>
                    <a:pt x="449" y="1818"/>
                  </a:lnTo>
                  <a:lnTo>
                    <a:pt x="475" y="1822"/>
                  </a:lnTo>
                  <a:lnTo>
                    <a:pt x="530" y="1829"/>
                  </a:lnTo>
                  <a:lnTo>
                    <a:pt x="545" y="1832"/>
                  </a:lnTo>
                  <a:lnTo>
                    <a:pt x="559" y="1833"/>
                  </a:lnTo>
                  <a:lnTo>
                    <a:pt x="572" y="1833"/>
                  </a:lnTo>
                  <a:lnTo>
                    <a:pt x="585" y="1833"/>
                  </a:lnTo>
                  <a:lnTo>
                    <a:pt x="612" y="1829"/>
                  </a:lnTo>
                  <a:lnTo>
                    <a:pt x="642" y="1825"/>
                  </a:lnTo>
                  <a:lnTo>
                    <a:pt x="669" y="1819"/>
                  </a:lnTo>
                  <a:lnTo>
                    <a:pt x="685" y="1816"/>
                  </a:lnTo>
                  <a:lnTo>
                    <a:pt x="702" y="1810"/>
                  </a:lnTo>
                  <a:lnTo>
                    <a:pt x="718" y="1805"/>
                  </a:lnTo>
                  <a:lnTo>
                    <a:pt x="732" y="1798"/>
                  </a:lnTo>
                  <a:lnTo>
                    <a:pt x="743" y="1792"/>
                  </a:lnTo>
                  <a:lnTo>
                    <a:pt x="746" y="1789"/>
                  </a:lnTo>
                  <a:lnTo>
                    <a:pt x="748" y="1786"/>
                  </a:lnTo>
                  <a:lnTo>
                    <a:pt x="750" y="1781"/>
                  </a:lnTo>
                  <a:lnTo>
                    <a:pt x="751" y="1777"/>
                  </a:lnTo>
                  <a:lnTo>
                    <a:pt x="751" y="1767"/>
                  </a:lnTo>
                  <a:lnTo>
                    <a:pt x="750" y="1758"/>
                  </a:lnTo>
                  <a:lnTo>
                    <a:pt x="748" y="1748"/>
                  </a:lnTo>
                  <a:lnTo>
                    <a:pt x="741" y="1730"/>
                  </a:lnTo>
                  <a:lnTo>
                    <a:pt x="738" y="1721"/>
                  </a:lnTo>
                  <a:lnTo>
                    <a:pt x="736" y="1714"/>
                  </a:lnTo>
                  <a:lnTo>
                    <a:pt x="729" y="1714"/>
                  </a:lnTo>
                  <a:close/>
                  <a:moveTo>
                    <a:pt x="274" y="1773"/>
                  </a:moveTo>
                  <a:lnTo>
                    <a:pt x="274" y="1773"/>
                  </a:lnTo>
                  <a:lnTo>
                    <a:pt x="249" y="1784"/>
                  </a:lnTo>
                  <a:lnTo>
                    <a:pt x="228" y="1794"/>
                  </a:lnTo>
                  <a:lnTo>
                    <a:pt x="185" y="1818"/>
                  </a:lnTo>
                  <a:lnTo>
                    <a:pt x="156" y="1835"/>
                  </a:lnTo>
                  <a:lnTo>
                    <a:pt x="131" y="1850"/>
                  </a:lnTo>
                  <a:lnTo>
                    <a:pt x="120" y="1858"/>
                  </a:lnTo>
                  <a:lnTo>
                    <a:pt x="109" y="1868"/>
                  </a:lnTo>
                  <a:lnTo>
                    <a:pt x="97" y="1879"/>
                  </a:lnTo>
                  <a:lnTo>
                    <a:pt x="84" y="1892"/>
                  </a:lnTo>
                  <a:lnTo>
                    <a:pt x="71" y="1904"/>
                  </a:lnTo>
                  <a:lnTo>
                    <a:pt x="57" y="1920"/>
                  </a:lnTo>
                  <a:lnTo>
                    <a:pt x="52" y="1929"/>
                  </a:lnTo>
                  <a:lnTo>
                    <a:pt x="48" y="1938"/>
                  </a:lnTo>
                  <a:lnTo>
                    <a:pt x="46" y="1945"/>
                  </a:lnTo>
                  <a:lnTo>
                    <a:pt x="45" y="1949"/>
                  </a:lnTo>
                  <a:lnTo>
                    <a:pt x="45" y="1953"/>
                  </a:lnTo>
                  <a:lnTo>
                    <a:pt x="47" y="1958"/>
                  </a:lnTo>
                  <a:lnTo>
                    <a:pt x="49" y="1963"/>
                  </a:lnTo>
                  <a:lnTo>
                    <a:pt x="52" y="1968"/>
                  </a:lnTo>
                  <a:lnTo>
                    <a:pt x="57" y="1973"/>
                  </a:lnTo>
                  <a:lnTo>
                    <a:pt x="68" y="1980"/>
                  </a:lnTo>
                  <a:lnTo>
                    <a:pt x="81" y="1988"/>
                  </a:lnTo>
                  <a:lnTo>
                    <a:pt x="96" y="1994"/>
                  </a:lnTo>
                  <a:lnTo>
                    <a:pt x="110" y="2001"/>
                  </a:lnTo>
                  <a:lnTo>
                    <a:pt x="133" y="2009"/>
                  </a:lnTo>
                  <a:lnTo>
                    <a:pt x="163" y="2020"/>
                  </a:lnTo>
                  <a:lnTo>
                    <a:pt x="196" y="2031"/>
                  </a:lnTo>
                  <a:lnTo>
                    <a:pt x="227" y="2039"/>
                  </a:lnTo>
                  <a:lnTo>
                    <a:pt x="260" y="2048"/>
                  </a:lnTo>
                  <a:lnTo>
                    <a:pt x="293" y="2055"/>
                  </a:lnTo>
                  <a:lnTo>
                    <a:pt x="327" y="2062"/>
                  </a:lnTo>
                  <a:lnTo>
                    <a:pt x="362" y="2066"/>
                  </a:lnTo>
                  <a:lnTo>
                    <a:pt x="397" y="2070"/>
                  </a:lnTo>
                  <a:lnTo>
                    <a:pt x="425" y="2073"/>
                  </a:lnTo>
                  <a:lnTo>
                    <a:pt x="449" y="2074"/>
                  </a:lnTo>
                  <a:lnTo>
                    <a:pt x="472" y="2073"/>
                  </a:lnTo>
                  <a:lnTo>
                    <a:pt x="494" y="2071"/>
                  </a:lnTo>
                  <a:lnTo>
                    <a:pt x="537" y="2067"/>
                  </a:lnTo>
                  <a:lnTo>
                    <a:pt x="562" y="2066"/>
                  </a:lnTo>
                  <a:lnTo>
                    <a:pt x="589" y="2066"/>
                  </a:lnTo>
                  <a:lnTo>
                    <a:pt x="624" y="2065"/>
                  </a:lnTo>
                  <a:lnTo>
                    <a:pt x="657" y="2064"/>
                  </a:lnTo>
                  <a:lnTo>
                    <a:pt x="690" y="2061"/>
                  </a:lnTo>
                  <a:lnTo>
                    <a:pt x="723" y="2056"/>
                  </a:lnTo>
                  <a:lnTo>
                    <a:pt x="784" y="2047"/>
                  </a:lnTo>
                  <a:lnTo>
                    <a:pt x="812" y="2041"/>
                  </a:lnTo>
                  <a:lnTo>
                    <a:pt x="839" y="2036"/>
                  </a:lnTo>
                  <a:lnTo>
                    <a:pt x="865" y="2030"/>
                  </a:lnTo>
                  <a:lnTo>
                    <a:pt x="890" y="2022"/>
                  </a:lnTo>
                  <a:lnTo>
                    <a:pt x="915" y="2014"/>
                  </a:lnTo>
                  <a:lnTo>
                    <a:pt x="940" y="2004"/>
                  </a:lnTo>
                  <a:lnTo>
                    <a:pt x="969" y="1992"/>
                  </a:lnTo>
                  <a:lnTo>
                    <a:pt x="994" y="1978"/>
                  </a:lnTo>
                  <a:lnTo>
                    <a:pt x="1007" y="1971"/>
                  </a:lnTo>
                  <a:lnTo>
                    <a:pt x="1019" y="1963"/>
                  </a:lnTo>
                  <a:lnTo>
                    <a:pt x="1029" y="1955"/>
                  </a:lnTo>
                  <a:lnTo>
                    <a:pt x="1038" y="1945"/>
                  </a:lnTo>
                  <a:lnTo>
                    <a:pt x="1031" y="1931"/>
                  </a:lnTo>
                  <a:lnTo>
                    <a:pt x="1023" y="1918"/>
                  </a:lnTo>
                  <a:lnTo>
                    <a:pt x="1014" y="1907"/>
                  </a:lnTo>
                  <a:lnTo>
                    <a:pt x="1004" y="1895"/>
                  </a:lnTo>
                  <a:lnTo>
                    <a:pt x="993" y="1884"/>
                  </a:lnTo>
                  <a:lnTo>
                    <a:pt x="981" y="1873"/>
                  </a:lnTo>
                  <a:lnTo>
                    <a:pt x="958" y="1854"/>
                  </a:lnTo>
                  <a:lnTo>
                    <a:pt x="933" y="1837"/>
                  </a:lnTo>
                  <a:lnTo>
                    <a:pt x="909" y="1820"/>
                  </a:lnTo>
                  <a:lnTo>
                    <a:pt x="883" y="1802"/>
                  </a:lnTo>
                  <a:lnTo>
                    <a:pt x="859" y="1783"/>
                  </a:lnTo>
                  <a:lnTo>
                    <a:pt x="849" y="1781"/>
                  </a:lnTo>
                  <a:lnTo>
                    <a:pt x="838" y="1779"/>
                  </a:lnTo>
                  <a:lnTo>
                    <a:pt x="820" y="1773"/>
                  </a:lnTo>
                  <a:lnTo>
                    <a:pt x="801" y="1767"/>
                  </a:lnTo>
                  <a:lnTo>
                    <a:pt x="791" y="1765"/>
                  </a:lnTo>
                  <a:lnTo>
                    <a:pt x="780" y="1763"/>
                  </a:lnTo>
                  <a:lnTo>
                    <a:pt x="779" y="1770"/>
                  </a:lnTo>
                  <a:lnTo>
                    <a:pt x="779" y="1775"/>
                  </a:lnTo>
                  <a:lnTo>
                    <a:pt x="782" y="1791"/>
                  </a:lnTo>
                  <a:lnTo>
                    <a:pt x="765" y="1802"/>
                  </a:lnTo>
                  <a:lnTo>
                    <a:pt x="747" y="1811"/>
                  </a:lnTo>
                  <a:lnTo>
                    <a:pt x="727" y="1821"/>
                  </a:lnTo>
                  <a:lnTo>
                    <a:pt x="706" y="1828"/>
                  </a:lnTo>
                  <a:lnTo>
                    <a:pt x="684" y="1836"/>
                  </a:lnTo>
                  <a:lnTo>
                    <a:pt x="661" y="1841"/>
                  </a:lnTo>
                  <a:lnTo>
                    <a:pt x="639" y="1847"/>
                  </a:lnTo>
                  <a:lnTo>
                    <a:pt x="615" y="1850"/>
                  </a:lnTo>
                  <a:lnTo>
                    <a:pt x="598" y="1851"/>
                  </a:lnTo>
                  <a:lnTo>
                    <a:pt x="582" y="1851"/>
                  </a:lnTo>
                  <a:lnTo>
                    <a:pt x="566" y="1851"/>
                  </a:lnTo>
                  <a:lnTo>
                    <a:pt x="550" y="1849"/>
                  </a:lnTo>
                  <a:lnTo>
                    <a:pt x="519" y="1846"/>
                  </a:lnTo>
                  <a:lnTo>
                    <a:pt x="490" y="1842"/>
                  </a:lnTo>
                  <a:lnTo>
                    <a:pt x="442" y="1838"/>
                  </a:lnTo>
                  <a:lnTo>
                    <a:pt x="420" y="1836"/>
                  </a:lnTo>
                  <a:lnTo>
                    <a:pt x="399" y="1833"/>
                  </a:lnTo>
                  <a:lnTo>
                    <a:pt x="379" y="1827"/>
                  </a:lnTo>
                  <a:lnTo>
                    <a:pt x="360" y="1821"/>
                  </a:lnTo>
                  <a:lnTo>
                    <a:pt x="352" y="1817"/>
                  </a:lnTo>
                  <a:lnTo>
                    <a:pt x="343" y="1812"/>
                  </a:lnTo>
                  <a:lnTo>
                    <a:pt x="336" y="1807"/>
                  </a:lnTo>
                  <a:lnTo>
                    <a:pt x="327" y="1801"/>
                  </a:lnTo>
                  <a:lnTo>
                    <a:pt x="327" y="1796"/>
                  </a:lnTo>
                  <a:lnTo>
                    <a:pt x="328" y="1792"/>
                  </a:lnTo>
                  <a:lnTo>
                    <a:pt x="333" y="1778"/>
                  </a:lnTo>
                  <a:lnTo>
                    <a:pt x="334" y="1772"/>
                  </a:lnTo>
                  <a:lnTo>
                    <a:pt x="334" y="1764"/>
                  </a:lnTo>
                  <a:lnTo>
                    <a:pt x="332" y="1758"/>
                  </a:lnTo>
                  <a:lnTo>
                    <a:pt x="330" y="1756"/>
                  </a:lnTo>
                  <a:lnTo>
                    <a:pt x="327" y="1753"/>
                  </a:lnTo>
                  <a:lnTo>
                    <a:pt x="318" y="1758"/>
                  </a:lnTo>
                  <a:lnTo>
                    <a:pt x="304" y="1762"/>
                  </a:lnTo>
                  <a:lnTo>
                    <a:pt x="289" y="1767"/>
                  </a:lnTo>
                  <a:lnTo>
                    <a:pt x="274" y="17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6" name="Freeform 170"/>
            <p:cNvSpPr>
              <a:spLocks/>
            </p:cNvSpPr>
            <p:nvPr/>
          </p:nvSpPr>
          <p:spPr bwMode="auto">
            <a:xfrm>
              <a:off x="2470151" y="2649538"/>
              <a:ext cx="23813" cy="25400"/>
            </a:xfrm>
            <a:custGeom>
              <a:avLst/>
              <a:gdLst>
                <a:gd name="T0" fmla="*/ 9520967 w 45"/>
                <a:gd name="T1" fmla="*/ 279929 h 48"/>
                <a:gd name="T2" fmla="*/ 9520967 w 45"/>
                <a:gd name="T3" fmla="*/ 279929 h 48"/>
                <a:gd name="T4" fmla="*/ 11201106 w 45"/>
                <a:gd name="T5" fmla="*/ 1960033 h 48"/>
                <a:gd name="T6" fmla="*/ 12041440 w 45"/>
                <a:gd name="T7" fmla="*/ 3920067 h 48"/>
                <a:gd name="T8" fmla="*/ 12601310 w 45"/>
                <a:gd name="T9" fmla="*/ 5320242 h 48"/>
                <a:gd name="T10" fmla="*/ 12601310 w 45"/>
                <a:gd name="T11" fmla="*/ 7000346 h 48"/>
                <a:gd name="T12" fmla="*/ 12041440 w 45"/>
                <a:gd name="T13" fmla="*/ 8680450 h 48"/>
                <a:gd name="T14" fmla="*/ 11481041 w 45"/>
                <a:gd name="T15" fmla="*/ 9800696 h 48"/>
                <a:gd name="T16" fmla="*/ 10641236 w 45"/>
                <a:gd name="T17" fmla="*/ 10920942 h 48"/>
                <a:gd name="T18" fmla="*/ 9241032 w 45"/>
                <a:gd name="T19" fmla="*/ 12040658 h 48"/>
                <a:gd name="T20" fmla="*/ 7840827 w 45"/>
                <a:gd name="T21" fmla="*/ 12880975 h 48"/>
                <a:gd name="T22" fmla="*/ 6440623 w 45"/>
                <a:gd name="T23" fmla="*/ 13440833 h 48"/>
                <a:gd name="T24" fmla="*/ 5040418 w 45"/>
                <a:gd name="T25" fmla="*/ 13440833 h 48"/>
                <a:gd name="T26" fmla="*/ 3640214 w 45"/>
                <a:gd name="T27" fmla="*/ 13160904 h 48"/>
                <a:gd name="T28" fmla="*/ 2520474 w 45"/>
                <a:gd name="T29" fmla="*/ 12880975 h 48"/>
                <a:gd name="T30" fmla="*/ 1680139 w 45"/>
                <a:gd name="T31" fmla="*/ 11760729 h 48"/>
                <a:gd name="T32" fmla="*/ 559870 w 45"/>
                <a:gd name="T33" fmla="*/ 10360554 h 48"/>
                <a:gd name="T34" fmla="*/ 0 w 45"/>
                <a:gd name="T35" fmla="*/ 8400521 h 48"/>
                <a:gd name="T36" fmla="*/ 0 w 45"/>
                <a:gd name="T37" fmla="*/ 8400521 h 48"/>
                <a:gd name="T38" fmla="*/ 0 w 45"/>
                <a:gd name="T39" fmla="*/ 6160558 h 48"/>
                <a:gd name="T40" fmla="*/ 559870 w 45"/>
                <a:gd name="T41" fmla="*/ 4480454 h 48"/>
                <a:gd name="T42" fmla="*/ 1680139 w 45"/>
                <a:gd name="T43" fmla="*/ 2800350 h 48"/>
                <a:gd name="T44" fmla="*/ 2800409 w 45"/>
                <a:gd name="T45" fmla="*/ 1680104 h 48"/>
                <a:gd name="T46" fmla="*/ 4480548 w 45"/>
                <a:gd name="T47" fmla="*/ 840317 h 48"/>
                <a:gd name="T48" fmla="*/ 6160688 w 45"/>
                <a:gd name="T49" fmla="*/ 279929 h 48"/>
                <a:gd name="T50" fmla="*/ 7840827 w 45"/>
                <a:gd name="T51" fmla="*/ 0 h 48"/>
                <a:gd name="T52" fmla="*/ 9520967 w 45"/>
                <a:gd name="T53" fmla="*/ 279929 h 48"/>
                <a:gd name="T54" fmla="*/ 9520967 w 45"/>
                <a:gd name="T55" fmla="*/ 279929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5" h="48">
                  <a:moveTo>
                    <a:pt x="34" y="1"/>
                  </a:moveTo>
                  <a:lnTo>
                    <a:pt x="34" y="1"/>
                  </a:lnTo>
                  <a:lnTo>
                    <a:pt x="40" y="7"/>
                  </a:lnTo>
                  <a:lnTo>
                    <a:pt x="43" y="14"/>
                  </a:lnTo>
                  <a:lnTo>
                    <a:pt x="45" y="19"/>
                  </a:lnTo>
                  <a:lnTo>
                    <a:pt x="45" y="25"/>
                  </a:lnTo>
                  <a:lnTo>
                    <a:pt x="43" y="31"/>
                  </a:lnTo>
                  <a:lnTo>
                    <a:pt x="41" y="35"/>
                  </a:lnTo>
                  <a:lnTo>
                    <a:pt x="38" y="39"/>
                  </a:lnTo>
                  <a:lnTo>
                    <a:pt x="33" y="43"/>
                  </a:lnTo>
                  <a:lnTo>
                    <a:pt x="28" y="46"/>
                  </a:lnTo>
                  <a:lnTo>
                    <a:pt x="23" y="48"/>
                  </a:lnTo>
                  <a:lnTo>
                    <a:pt x="18" y="48"/>
                  </a:lnTo>
                  <a:lnTo>
                    <a:pt x="13" y="47"/>
                  </a:lnTo>
                  <a:lnTo>
                    <a:pt x="9" y="46"/>
                  </a:lnTo>
                  <a:lnTo>
                    <a:pt x="6" y="42"/>
                  </a:lnTo>
                  <a:lnTo>
                    <a:pt x="2" y="37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6" y="10"/>
                  </a:lnTo>
                  <a:lnTo>
                    <a:pt x="10" y="6"/>
                  </a:lnTo>
                  <a:lnTo>
                    <a:pt x="16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146" name="组合 145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22541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2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2543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150" name="文本框 149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330906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2459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459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459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  <p:sp>
        <p:nvSpPr>
          <p:cNvPr id="476" name="Freeform 14">
            <a:extLst>
              <a:ext uri="{FF2B5EF4-FFF2-40B4-BE49-F238E27FC236}">
                <a16:creationId xmlns:a16="http://schemas.microsoft.com/office/drawing/2014/main" id="{77FD0155-CECB-4DC9-A680-614A9BE23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434" y="1714501"/>
            <a:ext cx="1866900" cy="3373967"/>
          </a:xfrm>
          <a:custGeom>
            <a:avLst/>
            <a:gdLst>
              <a:gd name="T0" fmla="*/ 0 w 457"/>
              <a:gd name="T1" fmla="*/ 0 h 841"/>
              <a:gd name="T2" fmla="*/ 0 w 457"/>
              <a:gd name="T3" fmla="*/ 2147483646 h 841"/>
              <a:gd name="T4" fmla="*/ 2147483646 w 457"/>
              <a:gd name="T5" fmla="*/ 2147483646 h 841"/>
              <a:gd name="T6" fmla="*/ 2147483646 w 457"/>
              <a:gd name="T7" fmla="*/ 2147483646 h 841"/>
              <a:gd name="T8" fmla="*/ 2147483646 w 457"/>
              <a:gd name="T9" fmla="*/ 2147483646 h 841"/>
              <a:gd name="T10" fmla="*/ 2147483646 w 457"/>
              <a:gd name="T11" fmla="*/ 2147483646 h 841"/>
              <a:gd name="T12" fmla="*/ 2147483646 w 457"/>
              <a:gd name="T13" fmla="*/ 2147483646 h 841"/>
              <a:gd name="T14" fmla="*/ 0 w 457"/>
              <a:gd name="T15" fmla="*/ 0 h 8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57"/>
              <a:gd name="T25" fmla="*/ 0 h 841"/>
              <a:gd name="T26" fmla="*/ 457 w 457"/>
              <a:gd name="T27" fmla="*/ 841 h 8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57" h="841">
                <a:moveTo>
                  <a:pt x="0" y="0"/>
                </a:moveTo>
                <a:cubicBezTo>
                  <a:pt x="0" y="192"/>
                  <a:pt x="0" y="192"/>
                  <a:pt x="0" y="192"/>
                </a:cubicBezTo>
                <a:cubicBezTo>
                  <a:pt x="16" y="190"/>
                  <a:pt x="33" y="188"/>
                  <a:pt x="50" y="188"/>
                </a:cubicBezTo>
                <a:cubicBezTo>
                  <a:pt x="229" y="188"/>
                  <a:pt x="374" y="333"/>
                  <a:pt x="374" y="512"/>
                </a:cubicBezTo>
                <a:cubicBezTo>
                  <a:pt x="374" y="630"/>
                  <a:pt x="311" y="734"/>
                  <a:pt x="216" y="791"/>
                </a:cubicBezTo>
                <a:cubicBezTo>
                  <a:pt x="249" y="841"/>
                  <a:pt x="249" y="841"/>
                  <a:pt x="249" y="841"/>
                </a:cubicBezTo>
                <a:cubicBezTo>
                  <a:pt x="385" y="753"/>
                  <a:pt x="457" y="619"/>
                  <a:pt x="457" y="458"/>
                </a:cubicBezTo>
                <a:cubicBezTo>
                  <a:pt x="457" y="205"/>
                  <a:pt x="253" y="0"/>
                  <a:pt x="0" y="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77" name="Freeform 15">
            <a:extLst>
              <a:ext uri="{FF2B5EF4-FFF2-40B4-BE49-F238E27FC236}">
                <a16:creationId xmlns:a16="http://schemas.microsoft.com/office/drawing/2014/main" id="{6748CC4F-504C-4E5C-A91A-02686CB94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0417" y="1714501"/>
            <a:ext cx="1996016" cy="2089151"/>
          </a:xfrm>
          <a:custGeom>
            <a:avLst/>
            <a:gdLst>
              <a:gd name="T0" fmla="*/ 2147483646 w 489"/>
              <a:gd name="T1" fmla="*/ 2147483646 h 521"/>
              <a:gd name="T2" fmla="*/ 2147483646 w 489"/>
              <a:gd name="T3" fmla="*/ 0 h 521"/>
              <a:gd name="T4" fmla="*/ 2147483646 w 489"/>
              <a:gd name="T5" fmla="*/ 2147483646 h 521"/>
              <a:gd name="T6" fmla="*/ 2147483646 w 489"/>
              <a:gd name="T7" fmla="*/ 2147483646 h 521"/>
              <a:gd name="T8" fmla="*/ 2147483646 w 489"/>
              <a:gd name="T9" fmla="*/ 2147483646 h 521"/>
              <a:gd name="T10" fmla="*/ 2147483646 w 489"/>
              <a:gd name="T11" fmla="*/ 2147483646 h 5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89"/>
              <a:gd name="T19" fmla="*/ 0 h 521"/>
              <a:gd name="T20" fmla="*/ 489 w 489"/>
              <a:gd name="T21" fmla="*/ 521 h 52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89" h="521">
                <a:moveTo>
                  <a:pt x="489" y="192"/>
                </a:moveTo>
                <a:cubicBezTo>
                  <a:pt x="489" y="0"/>
                  <a:pt x="489" y="0"/>
                  <a:pt x="489" y="0"/>
                </a:cubicBezTo>
                <a:cubicBezTo>
                  <a:pt x="468" y="0"/>
                  <a:pt x="445" y="2"/>
                  <a:pt x="425" y="4"/>
                </a:cubicBezTo>
                <a:cubicBezTo>
                  <a:pt x="175" y="40"/>
                  <a:pt x="0" y="271"/>
                  <a:pt x="35" y="521"/>
                </a:cubicBezTo>
                <a:cubicBezTo>
                  <a:pt x="216" y="496"/>
                  <a:pt x="216" y="496"/>
                  <a:pt x="216" y="496"/>
                </a:cubicBezTo>
                <a:cubicBezTo>
                  <a:pt x="223" y="342"/>
                  <a:pt x="339" y="216"/>
                  <a:pt x="489" y="192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78" name="Freeform 16">
            <a:extLst>
              <a:ext uri="{FF2B5EF4-FFF2-40B4-BE49-F238E27FC236}">
                <a16:creationId xmlns:a16="http://schemas.microsoft.com/office/drawing/2014/main" id="{30010609-BB94-42A8-B1DD-28D2004FA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2234" y="3704167"/>
            <a:ext cx="2872317" cy="1936751"/>
          </a:xfrm>
          <a:custGeom>
            <a:avLst/>
            <a:gdLst>
              <a:gd name="T0" fmla="*/ 2147483646 w 703"/>
              <a:gd name="T1" fmla="*/ 2147483646 h 483"/>
              <a:gd name="T2" fmla="*/ 2147483646 w 703"/>
              <a:gd name="T3" fmla="*/ 2147483646 h 483"/>
              <a:gd name="T4" fmla="*/ 2147483646 w 703"/>
              <a:gd name="T5" fmla="*/ 0 h 483"/>
              <a:gd name="T6" fmla="*/ 0 w 703"/>
              <a:gd name="T7" fmla="*/ 2147483646 h 483"/>
              <a:gd name="T8" fmla="*/ 2147483646 w 703"/>
              <a:gd name="T9" fmla="*/ 2147483646 h 483"/>
              <a:gd name="T10" fmla="*/ 2147483646 w 703"/>
              <a:gd name="T11" fmla="*/ 2147483646 h 483"/>
              <a:gd name="T12" fmla="*/ 2147483646 w 703"/>
              <a:gd name="T13" fmla="*/ 2147483646 h 483"/>
              <a:gd name="T14" fmla="*/ 2147483646 w 703"/>
              <a:gd name="T15" fmla="*/ 2147483646 h 48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03"/>
              <a:gd name="T25" fmla="*/ 0 h 483"/>
              <a:gd name="T26" fmla="*/ 703 w 703"/>
              <a:gd name="T27" fmla="*/ 483 h 48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03" h="483">
                <a:moveTo>
                  <a:pt x="504" y="340"/>
                </a:moveTo>
                <a:cubicBezTo>
                  <a:pt x="325" y="340"/>
                  <a:pt x="180" y="195"/>
                  <a:pt x="180" y="16"/>
                </a:cubicBezTo>
                <a:cubicBezTo>
                  <a:pt x="180" y="11"/>
                  <a:pt x="181" y="5"/>
                  <a:pt x="181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10" y="95"/>
                  <a:pt x="31" y="152"/>
                  <a:pt x="70" y="211"/>
                </a:cubicBezTo>
                <a:cubicBezTo>
                  <a:pt x="207" y="423"/>
                  <a:pt x="491" y="483"/>
                  <a:pt x="703" y="345"/>
                </a:cubicBezTo>
                <a:cubicBezTo>
                  <a:pt x="670" y="295"/>
                  <a:pt x="670" y="295"/>
                  <a:pt x="670" y="295"/>
                </a:cubicBezTo>
                <a:cubicBezTo>
                  <a:pt x="621" y="323"/>
                  <a:pt x="565" y="340"/>
                  <a:pt x="504" y="340"/>
                </a:cubicBezTo>
                <a:close/>
              </a:path>
            </a:pathLst>
          </a:cu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sp>
        <p:nvSpPr>
          <p:cNvPr id="479" name="TextBox 682">
            <a:extLst>
              <a:ext uri="{FF2B5EF4-FFF2-40B4-BE49-F238E27FC236}">
                <a16:creationId xmlns:a16="http://schemas.microsoft.com/office/drawing/2014/main" id="{0DB7DF11-F9B5-43A4-8C28-21B9E920F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3467" y="2281767"/>
            <a:ext cx="76335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28</a:t>
            </a:r>
            <a:r>
              <a:rPr lang="en-US" altLang="zh-CN" sz="18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%</a:t>
            </a:r>
            <a:endParaRPr lang="zh-CN" altLang="en-US" sz="26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 panose="02010601030101010101" pitchFamily="2" charset="-122"/>
            </a:endParaRPr>
          </a:p>
        </p:txBody>
      </p:sp>
      <p:sp>
        <p:nvSpPr>
          <p:cNvPr id="480" name="TextBox 682">
            <a:extLst>
              <a:ext uri="{FF2B5EF4-FFF2-40B4-BE49-F238E27FC236}">
                <a16:creationId xmlns:a16="http://schemas.microsoft.com/office/drawing/2014/main" id="{8DA34D20-306D-44EC-97D5-D8C678EF6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8074" y="2237318"/>
            <a:ext cx="7569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39</a:t>
            </a:r>
            <a:r>
              <a:rPr lang="en-US" altLang="zh-CN" sz="18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%</a:t>
            </a:r>
            <a:endParaRPr lang="zh-CN" altLang="en-US" sz="18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 panose="02010601030101010101" pitchFamily="2" charset="-122"/>
            </a:endParaRPr>
          </a:p>
        </p:txBody>
      </p:sp>
      <p:sp>
        <p:nvSpPr>
          <p:cNvPr id="481" name="TextBox 682">
            <a:extLst>
              <a:ext uri="{FF2B5EF4-FFF2-40B4-BE49-F238E27FC236}">
                <a16:creationId xmlns:a16="http://schemas.microsoft.com/office/drawing/2014/main" id="{2C0548A5-BE57-4315-8F89-6F4522BAE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3024" y="4292601"/>
            <a:ext cx="7569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ctr" defTabSz="1219170" fontAlgn="base">
              <a:spcBef>
                <a:spcPct val="0"/>
              </a:spcBef>
              <a:spcAft>
                <a:spcPct val="0"/>
              </a:spcAft>
            </a:pPr>
            <a:r>
              <a:rPr lang="en-US" altLang="zh-CN" sz="3200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33</a:t>
            </a:r>
            <a:r>
              <a:rPr lang="en-US" altLang="zh-CN" sz="18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  <a:cs typeface="方正中等线简体" panose="02010601030101010101" pitchFamily="2" charset="-122"/>
              </a:rPr>
              <a:t>%</a:t>
            </a:r>
            <a:endParaRPr lang="zh-CN" altLang="en-US" sz="26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  <a:cs typeface="方正中等线简体" panose="02010601030101010101" pitchFamily="2" charset="-122"/>
            </a:endParaRPr>
          </a:p>
        </p:txBody>
      </p:sp>
      <p:grpSp>
        <p:nvGrpSpPr>
          <p:cNvPr id="482" name="组合 4">
            <a:extLst>
              <a:ext uri="{FF2B5EF4-FFF2-40B4-BE49-F238E27FC236}">
                <a16:creationId xmlns:a16="http://schemas.microsoft.com/office/drawing/2014/main" id="{5D994D6D-1524-4A2D-8A80-BE590C151011}"/>
              </a:ext>
            </a:extLst>
          </p:cNvPr>
          <p:cNvGrpSpPr>
            <a:grpSpLocks/>
          </p:cNvGrpSpPr>
          <p:nvPr/>
        </p:nvGrpSpPr>
        <p:grpSpPr bwMode="auto">
          <a:xfrm>
            <a:off x="8326967" y="2667000"/>
            <a:ext cx="3293533" cy="1434591"/>
            <a:chOff x="839571" y="2843155"/>
            <a:chExt cx="3292044" cy="2700573"/>
          </a:xfrm>
        </p:grpSpPr>
        <p:grpSp>
          <p:nvGrpSpPr>
            <p:cNvPr id="483" name="组合 23">
              <a:extLst>
                <a:ext uri="{FF2B5EF4-FFF2-40B4-BE49-F238E27FC236}">
                  <a16:creationId xmlns:a16="http://schemas.microsoft.com/office/drawing/2014/main" id="{C272C4BD-0138-449C-B15E-1BF6D7A85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9571" y="2843155"/>
              <a:ext cx="3292044" cy="2700573"/>
              <a:chOff x="268067" y="914329"/>
              <a:chExt cx="3292044" cy="2700573"/>
            </a:xfrm>
          </p:grpSpPr>
          <p:sp>
            <p:nvSpPr>
              <p:cNvPr id="485" name="矩形 7">
                <a:extLst>
                  <a:ext uri="{FF2B5EF4-FFF2-40B4-BE49-F238E27FC236}">
                    <a16:creationId xmlns:a16="http://schemas.microsoft.com/office/drawing/2014/main" id="{08E788C2-86AF-4FCC-A182-0AC09E4E8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036" y="914329"/>
                <a:ext cx="2206622" cy="7146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486" name="矩形 8">
                <a:extLst>
                  <a:ext uri="{FF2B5EF4-FFF2-40B4-BE49-F238E27FC236}">
                    <a16:creationId xmlns:a16="http://schemas.microsoft.com/office/drawing/2014/main" id="{0DF5AF6C-EB5F-47DD-8653-66ADD757D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67" y="1818825"/>
                <a:ext cx="3292044" cy="17960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just" defTabSz="1219170">
                  <a:defRPr/>
                </a:pPr>
                <a:r>
                  <a:rPr lang="zh-CN" altLang="en-US" sz="1400" dirty="0">
                    <a:solidFill>
                      <a:prstClr val="white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。洛可可，色彩纷呈，潮流时尚。请在此处填入你需要的内容。请在此处填入你需要的内容。请在此处填入你需要的内容。</a:t>
                </a:r>
                <a:endParaRPr lang="en-US" altLang="zh-CN" sz="1400" dirty="0">
                  <a:solidFill>
                    <a:prstClr val="white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484" name="直接连接符 483">
              <a:extLst>
                <a:ext uri="{FF2B5EF4-FFF2-40B4-BE49-F238E27FC236}">
                  <a16:creationId xmlns:a16="http://schemas.microsoft.com/office/drawing/2014/main" id="{AAF37F1A-2370-40AD-9E40-BBF137EF6A1D}"/>
                </a:ext>
              </a:extLst>
            </p:cNvPr>
            <p:cNvCxnSpPr/>
            <p:nvPr/>
          </p:nvCxnSpPr>
          <p:spPr>
            <a:xfrm flipV="1">
              <a:off x="1023638" y="3596238"/>
              <a:ext cx="2926026" cy="3983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7" name="组合 4">
            <a:extLst>
              <a:ext uri="{FF2B5EF4-FFF2-40B4-BE49-F238E27FC236}">
                <a16:creationId xmlns:a16="http://schemas.microsoft.com/office/drawing/2014/main" id="{7DEC87F2-4448-4FD5-980D-494883B89A4D}"/>
              </a:ext>
            </a:extLst>
          </p:cNvPr>
          <p:cNvGrpSpPr>
            <a:grpSpLocks/>
          </p:cNvGrpSpPr>
          <p:nvPr/>
        </p:nvGrpSpPr>
        <p:grpSpPr bwMode="auto">
          <a:xfrm>
            <a:off x="666751" y="1904999"/>
            <a:ext cx="3659716" cy="983088"/>
            <a:chOff x="228188" y="2843162"/>
            <a:chExt cx="3657515" cy="1849633"/>
          </a:xfrm>
        </p:grpSpPr>
        <p:grpSp>
          <p:nvGrpSpPr>
            <p:cNvPr id="488" name="组合 23">
              <a:extLst>
                <a:ext uri="{FF2B5EF4-FFF2-40B4-BE49-F238E27FC236}">
                  <a16:creationId xmlns:a16="http://schemas.microsoft.com/office/drawing/2014/main" id="{3B939E13-1CF7-414B-AAD8-9F0A63D391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188" y="2843162"/>
              <a:ext cx="3657515" cy="1849633"/>
              <a:chOff x="-343316" y="914336"/>
              <a:chExt cx="3657515" cy="1849633"/>
            </a:xfrm>
          </p:grpSpPr>
          <p:sp>
            <p:nvSpPr>
              <p:cNvPr id="490" name="矩形 7">
                <a:extLst>
                  <a:ext uri="{FF2B5EF4-FFF2-40B4-BE49-F238E27FC236}">
                    <a16:creationId xmlns:a16="http://schemas.microsoft.com/office/drawing/2014/main" id="{C9E905B2-6371-4815-A30B-4514F8EA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30" y="914336"/>
                <a:ext cx="2206621" cy="714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491" name="矩形 8">
                <a:extLst>
                  <a:ext uri="{FF2B5EF4-FFF2-40B4-BE49-F238E27FC236}">
                    <a16:creationId xmlns:a16="http://schemas.microsoft.com/office/drawing/2014/main" id="{5F536FEE-1351-41FE-A660-1C898AEA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43316" y="1818402"/>
                <a:ext cx="3657515" cy="9455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just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333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333">
                  <a:solidFill>
                    <a:srgbClr val="FFFFFF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489" name="直接连接符 488">
              <a:extLst>
                <a:ext uri="{FF2B5EF4-FFF2-40B4-BE49-F238E27FC236}">
                  <a16:creationId xmlns:a16="http://schemas.microsoft.com/office/drawing/2014/main" id="{0B826C82-94E2-486B-807E-4B814F8094BC}"/>
                </a:ext>
              </a:extLst>
            </p:cNvPr>
            <p:cNvCxnSpPr/>
            <p:nvPr/>
          </p:nvCxnSpPr>
          <p:spPr>
            <a:xfrm flipV="1">
              <a:off x="418573" y="3559995"/>
              <a:ext cx="3118090" cy="0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2" name="组合 4">
            <a:extLst>
              <a:ext uri="{FF2B5EF4-FFF2-40B4-BE49-F238E27FC236}">
                <a16:creationId xmlns:a16="http://schemas.microsoft.com/office/drawing/2014/main" id="{E99D5E0C-D9AF-4347-BAD1-1632EEBEBEC3}"/>
              </a:ext>
            </a:extLst>
          </p:cNvPr>
          <p:cNvGrpSpPr>
            <a:grpSpLocks/>
          </p:cNvGrpSpPr>
          <p:nvPr/>
        </p:nvGrpSpPr>
        <p:grpSpPr bwMode="auto">
          <a:xfrm>
            <a:off x="1754717" y="4762500"/>
            <a:ext cx="3266016" cy="1219148"/>
            <a:chOff x="839571" y="2843140"/>
            <a:chExt cx="2720894" cy="2296363"/>
          </a:xfrm>
        </p:grpSpPr>
        <p:grpSp>
          <p:nvGrpSpPr>
            <p:cNvPr id="493" name="组合 23">
              <a:extLst>
                <a:ext uri="{FF2B5EF4-FFF2-40B4-BE49-F238E27FC236}">
                  <a16:creationId xmlns:a16="http://schemas.microsoft.com/office/drawing/2014/main" id="{BD21E6AB-E469-4B3D-B278-374FB5479C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9571" y="2843140"/>
              <a:ext cx="2720894" cy="2296363"/>
              <a:chOff x="268067" y="914314"/>
              <a:chExt cx="2720894" cy="2296363"/>
            </a:xfrm>
          </p:grpSpPr>
          <p:sp>
            <p:nvSpPr>
              <p:cNvPr id="495" name="矩形 7">
                <a:extLst>
                  <a:ext uri="{FF2B5EF4-FFF2-40B4-BE49-F238E27FC236}">
                    <a16:creationId xmlns:a16="http://schemas.microsoft.com/office/drawing/2014/main" id="{84CE11B9-CE14-451D-95F6-413E2A132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06" y="914314"/>
                <a:ext cx="2206621" cy="7151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1pPr>
                <a:lvl2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2pPr>
                <a:lvl3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3pPr>
                <a:lvl4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4pPr>
                <a:lvl5pPr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5pPr>
                <a:lvl6pPr marL="18288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6pPr>
                <a:lvl7pPr marL="22860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7pPr>
                <a:lvl8pPr marL="27432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8pPr>
                <a:lvl9pPr marL="3200400" indent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Nexa Light" pitchFamily="50" charset="0"/>
                    <a:ea typeface="华康少女文字W5(P)" panose="040F0500000000000000" pitchFamily="82" charset="-122"/>
                  </a:defRPr>
                </a:lvl9pPr>
              </a:lstStyle>
              <a:p>
                <a:pPr algn="ctr" defTabSz="121917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zh-CN" altLang="en-US" sz="1867" b="1">
                    <a:solidFill>
                      <a:srgbClr val="FFFFFF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单击添加您的标题</a:t>
                </a:r>
              </a:p>
            </p:txBody>
          </p:sp>
          <p:sp>
            <p:nvSpPr>
              <p:cNvPr id="496" name="矩形 8">
                <a:extLst>
                  <a:ext uri="{FF2B5EF4-FFF2-40B4-BE49-F238E27FC236}">
                    <a16:creationId xmlns:a16="http://schemas.microsoft.com/office/drawing/2014/main" id="{CC75F6F8-BFEF-4C3A-B5DD-8DC87E76E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67" y="1819344"/>
                <a:ext cx="2720894" cy="13913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just" defTabSz="1219170">
                  <a:defRPr/>
                </a:pPr>
                <a:r>
                  <a:rPr lang="zh-CN" altLang="en-US" sz="1400" dirty="0">
                    <a:solidFill>
                      <a:prstClr val="white"/>
                    </a:solidFill>
                    <a:latin typeface="迷你简卡通" panose="03000509000000000000" pitchFamily="65" charset="-122"/>
                    <a:ea typeface="迷你简卡通" panose="03000509000000000000" pitchFamily="65" charset="-122"/>
                  </a:rPr>
                  <a:t> 。洛可可，色彩纷呈，潮流时尚。请在此处填入你需要的内容。请在此处填入你需要的内容。</a:t>
                </a:r>
                <a:endParaRPr lang="en-US" altLang="zh-CN" sz="1400" dirty="0">
                  <a:solidFill>
                    <a:prstClr val="white"/>
                  </a:solidFill>
                  <a:latin typeface="迷你简卡通" panose="03000509000000000000" pitchFamily="65" charset="-122"/>
                  <a:ea typeface="迷你简卡通" panose="03000509000000000000" pitchFamily="65" charset="-122"/>
                </a:endParaRPr>
              </a:p>
            </p:txBody>
          </p:sp>
        </p:grpSp>
        <p:cxnSp>
          <p:nvCxnSpPr>
            <p:cNvPr id="494" name="直接连接符 493">
              <a:extLst>
                <a:ext uri="{FF2B5EF4-FFF2-40B4-BE49-F238E27FC236}">
                  <a16:creationId xmlns:a16="http://schemas.microsoft.com/office/drawing/2014/main" id="{443EEB80-23C6-4E5A-A701-E290275E2ADA}"/>
                </a:ext>
              </a:extLst>
            </p:cNvPr>
            <p:cNvCxnSpPr/>
            <p:nvPr/>
          </p:nvCxnSpPr>
          <p:spPr>
            <a:xfrm flipV="1">
              <a:off x="1022962" y="3596668"/>
              <a:ext cx="2385852" cy="3986"/>
            </a:xfrm>
            <a:prstGeom prst="line">
              <a:avLst/>
            </a:prstGeom>
            <a:ln w="9525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组合 39">
            <a:extLst>
              <a:ext uri="{FF2B5EF4-FFF2-40B4-BE49-F238E27FC236}">
                <a16:creationId xmlns:a16="http://schemas.microsoft.com/office/drawing/2014/main" id="{063E9B40-7881-42D5-822A-062FE4D7E535}"/>
              </a:ext>
            </a:extLst>
          </p:cNvPr>
          <p:cNvGrpSpPr>
            <a:grpSpLocks/>
          </p:cNvGrpSpPr>
          <p:nvPr/>
        </p:nvGrpSpPr>
        <p:grpSpPr bwMode="auto">
          <a:xfrm>
            <a:off x="5810252" y="2667000"/>
            <a:ext cx="1238249" cy="2175933"/>
            <a:chOff x="2133601" y="3810000"/>
            <a:chExt cx="681038" cy="1274763"/>
          </a:xfrm>
        </p:grpSpPr>
        <p:sp>
          <p:nvSpPr>
            <p:cNvPr id="498" name="Freeform 146">
              <a:extLst>
                <a:ext uri="{FF2B5EF4-FFF2-40B4-BE49-F238E27FC236}">
                  <a16:creationId xmlns:a16="http://schemas.microsoft.com/office/drawing/2014/main" id="{68EB863B-938F-4D6F-A53B-7985C311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763" y="3983038"/>
              <a:ext cx="9525" cy="25400"/>
            </a:xfrm>
            <a:custGeom>
              <a:avLst/>
              <a:gdLst>
                <a:gd name="T0" fmla="*/ 559858 w 18"/>
                <a:gd name="T1" fmla="*/ 0 h 48"/>
                <a:gd name="T2" fmla="*/ 559858 w 18"/>
                <a:gd name="T3" fmla="*/ 0 h 48"/>
                <a:gd name="T4" fmla="*/ 1960033 w 18"/>
                <a:gd name="T5" fmla="*/ 3080279 h 48"/>
                <a:gd name="T6" fmla="*/ 3360208 w 18"/>
                <a:gd name="T7" fmla="*/ 6160558 h 48"/>
                <a:gd name="T8" fmla="*/ 4480454 w 18"/>
                <a:gd name="T9" fmla="*/ 9520767 h 48"/>
                <a:gd name="T10" fmla="*/ 5040313 w 18"/>
                <a:gd name="T11" fmla="*/ 11480800 h 48"/>
                <a:gd name="T12" fmla="*/ 4480454 w 18"/>
                <a:gd name="T13" fmla="*/ 13440833 h 48"/>
                <a:gd name="T14" fmla="*/ 4480454 w 18"/>
                <a:gd name="T15" fmla="*/ 13440833 h 48"/>
                <a:gd name="T16" fmla="*/ 3360208 w 18"/>
                <a:gd name="T17" fmla="*/ 12040658 h 48"/>
                <a:gd name="T18" fmla="*/ 2239963 w 18"/>
                <a:gd name="T19" fmla="*/ 10920942 h 48"/>
                <a:gd name="T20" fmla="*/ 1120246 w 18"/>
                <a:gd name="T21" fmla="*/ 8960379 h 48"/>
                <a:gd name="T22" fmla="*/ 279929 w 18"/>
                <a:gd name="T23" fmla="*/ 7000346 h 48"/>
                <a:gd name="T24" fmla="*/ 0 w 18"/>
                <a:gd name="T25" fmla="*/ 5040313 h 48"/>
                <a:gd name="T26" fmla="*/ 0 w 18"/>
                <a:gd name="T27" fmla="*/ 3080279 h 48"/>
                <a:gd name="T28" fmla="*/ 0 w 18"/>
                <a:gd name="T29" fmla="*/ 1680104 h 48"/>
                <a:gd name="T30" fmla="*/ 559858 w 18"/>
                <a:gd name="T31" fmla="*/ 0 h 48"/>
                <a:gd name="T32" fmla="*/ 559858 w 18"/>
                <a:gd name="T33" fmla="*/ 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" h="48">
                  <a:moveTo>
                    <a:pt x="2" y="0"/>
                  </a:moveTo>
                  <a:lnTo>
                    <a:pt x="2" y="0"/>
                  </a:lnTo>
                  <a:lnTo>
                    <a:pt x="7" y="11"/>
                  </a:lnTo>
                  <a:lnTo>
                    <a:pt x="12" y="22"/>
                  </a:lnTo>
                  <a:lnTo>
                    <a:pt x="16" y="34"/>
                  </a:lnTo>
                  <a:lnTo>
                    <a:pt x="18" y="41"/>
                  </a:lnTo>
                  <a:lnTo>
                    <a:pt x="16" y="48"/>
                  </a:lnTo>
                  <a:lnTo>
                    <a:pt x="12" y="43"/>
                  </a:lnTo>
                  <a:lnTo>
                    <a:pt x="8" y="39"/>
                  </a:lnTo>
                  <a:lnTo>
                    <a:pt x="4" y="32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499" name="Freeform 147">
              <a:extLst>
                <a:ext uri="{FF2B5EF4-FFF2-40B4-BE49-F238E27FC236}">
                  <a16:creationId xmlns:a16="http://schemas.microsoft.com/office/drawing/2014/main" id="{4C5070C5-36D2-4ACF-934E-E0808DCC7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026" y="4005263"/>
              <a:ext cx="31750" cy="33338"/>
            </a:xfrm>
            <a:custGeom>
              <a:avLst/>
              <a:gdLst>
                <a:gd name="T0" fmla="*/ 16525615 w 61"/>
                <a:gd name="T1" fmla="*/ 5969586 h 64"/>
                <a:gd name="T2" fmla="*/ 16525615 w 61"/>
                <a:gd name="T3" fmla="*/ 5969586 h 64"/>
                <a:gd name="T4" fmla="*/ 13274623 w 61"/>
                <a:gd name="T5" fmla="*/ 4884017 h 64"/>
                <a:gd name="T6" fmla="*/ 10294807 w 61"/>
                <a:gd name="T7" fmla="*/ 3798969 h 64"/>
                <a:gd name="T8" fmla="*/ 9211143 w 61"/>
                <a:gd name="T9" fmla="*/ 3798969 h 64"/>
                <a:gd name="T10" fmla="*/ 7585648 w 61"/>
                <a:gd name="T11" fmla="*/ 4070361 h 64"/>
                <a:gd name="T12" fmla="*/ 6230807 w 61"/>
                <a:gd name="T13" fmla="*/ 4341754 h 64"/>
                <a:gd name="T14" fmla="*/ 5147143 w 61"/>
                <a:gd name="T15" fmla="*/ 5969586 h 64"/>
                <a:gd name="T16" fmla="*/ 5147143 w 61"/>
                <a:gd name="T17" fmla="*/ 5969586 h 64"/>
                <a:gd name="T18" fmla="*/ 4334656 w 61"/>
                <a:gd name="T19" fmla="*/ 9497163 h 64"/>
                <a:gd name="T20" fmla="*/ 3792824 w 61"/>
                <a:gd name="T21" fmla="*/ 12481956 h 64"/>
                <a:gd name="T22" fmla="*/ 3521648 w 61"/>
                <a:gd name="T23" fmla="*/ 15195356 h 64"/>
                <a:gd name="T24" fmla="*/ 2709160 w 61"/>
                <a:gd name="T25" fmla="*/ 16280404 h 64"/>
                <a:gd name="T26" fmla="*/ 1896152 w 61"/>
                <a:gd name="T27" fmla="*/ 17365973 h 64"/>
                <a:gd name="T28" fmla="*/ 1896152 w 61"/>
                <a:gd name="T29" fmla="*/ 17365973 h 64"/>
                <a:gd name="T30" fmla="*/ 541832 w 61"/>
                <a:gd name="T31" fmla="*/ 16280404 h 64"/>
                <a:gd name="T32" fmla="*/ 0 w 61"/>
                <a:gd name="T33" fmla="*/ 14652572 h 64"/>
                <a:gd name="T34" fmla="*/ 0 w 61"/>
                <a:gd name="T35" fmla="*/ 13295611 h 64"/>
                <a:gd name="T36" fmla="*/ 541832 w 61"/>
                <a:gd name="T37" fmla="*/ 11667779 h 64"/>
                <a:gd name="T38" fmla="*/ 1625496 w 61"/>
                <a:gd name="T39" fmla="*/ 7868810 h 64"/>
                <a:gd name="T40" fmla="*/ 1896152 w 61"/>
                <a:gd name="T41" fmla="*/ 5969586 h 64"/>
                <a:gd name="T42" fmla="*/ 1896152 w 61"/>
                <a:gd name="T43" fmla="*/ 4341754 h 64"/>
                <a:gd name="T44" fmla="*/ 1896152 w 61"/>
                <a:gd name="T45" fmla="*/ 4341754 h 64"/>
                <a:gd name="T46" fmla="*/ 3521648 w 61"/>
                <a:gd name="T47" fmla="*/ 2442009 h 64"/>
                <a:gd name="T48" fmla="*/ 5418320 w 61"/>
                <a:gd name="T49" fmla="*/ 1085569 h 64"/>
                <a:gd name="T50" fmla="*/ 7585648 w 61"/>
                <a:gd name="T51" fmla="*/ 271392 h 64"/>
                <a:gd name="T52" fmla="*/ 10023631 w 61"/>
                <a:gd name="T53" fmla="*/ 0 h 64"/>
                <a:gd name="T54" fmla="*/ 12190959 w 61"/>
                <a:gd name="T55" fmla="*/ 271392 h 64"/>
                <a:gd name="T56" fmla="*/ 14087631 w 61"/>
                <a:gd name="T57" fmla="*/ 1085569 h 64"/>
                <a:gd name="T58" fmla="*/ 14900119 w 61"/>
                <a:gd name="T59" fmla="*/ 2170616 h 64"/>
                <a:gd name="T60" fmla="*/ 15713127 w 61"/>
                <a:gd name="T61" fmla="*/ 2984793 h 64"/>
                <a:gd name="T62" fmla="*/ 16525615 w 61"/>
                <a:gd name="T63" fmla="*/ 4341754 h 64"/>
                <a:gd name="T64" fmla="*/ 16525615 w 61"/>
                <a:gd name="T65" fmla="*/ 5969586 h 64"/>
                <a:gd name="T66" fmla="*/ 16525615 w 61"/>
                <a:gd name="T67" fmla="*/ 5969586 h 6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1" h="64">
                  <a:moveTo>
                    <a:pt x="61" y="22"/>
                  </a:moveTo>
                  <a:lnTo>
                    <a:pt x="61" y="22"/>
                  </a:lnTo>
                  <a:lnTo>
                    <a:pt x="49" y="18"/>
                  </a:lnTo>
                  <a:lnTo>
                    <a:pt x="38" y="14"/>
                  </a:lnTo>
                  <a:lnTo>
                    <a:pt x="34" y="14"/>
                  </a:lnTo>
                  <a:lnTo>
                    <a:pt x="28" y="15"/>
                  </a:lnTo>
                  <a:lnTo>
                    <a:pt x="23" y="16"/>
                  </a:lnTo>
                  <a:lnTo>
                    <a:pt x="19" y="22"/>
                  </a:lnTo>
                  <a:lnTo>
                    <a:pt x="16" y="35"/>
                  </a:lnTo>
                  <a:lnTo>
                    <a:pt x="14" y="46"/>
                  </a:lnTo>
                  <a:lnTo>
                    <a:pt x="13" y="56"/>
                  </a:lnTo>
                  <a:lnTo>
                    <a:pt x="10" y="60"/>
                  </a:lnTo>
                  <a:lnTo>
                    <a:pt x="7" y="64"/>
                  </a:lnTo>
                  <a:lnTo>
                    <a:pt x="2" y="60"/>
                  </a:lnTo>
                  <a:lnTo>
                    <a:pt x="0" y="54"/>
                  </a:lnTo>
                  <a:lnTo>
                    <a:pt x="0" y="49"/>
                  </a:lnTo>
                  <a:lnTo>
                    <a:pt x="2" y="43"/>
                  </a:lnTo>
                  <a:lnTo>
                    <a:pt x="6" y="29"/>
                  </a:lnTo>
                  <a:lnTo>
                    <a:pt x="7" y="22"/>
                  </a:lnTo>
                  <a:lnTo>
                    <a:pt x="7" y="16"/>
                  </a:lnTo>
                  <a:lnTo>
                    <a:pt x="13" y="9"/>
                  </a:lnTo>
                  <a:lnTo>
                    <a:pt x="20" y="4"/>
                  </a:lnTo>
                  <a:lnTo>
                    <a:pt x="28" y="1"/>
                  </a:lnTo>
                  <a:lnTo>
                    <a:pt x="37" y="0"/>
                  </a:lnTo>
                  <a:lnTo>
                    <a:pt x="45" y="1"/>
                  </a:lnTo>
                  <a:lnTo>
                    <a:pt x="52" y="4"/>
                  </a:lnTo>
                  <a:lnTo>
                    <a:pt x="55" y="8"/>
                  </a:lnTo>
                  <a:lnTo>
                    <a:pt x="58" y="11"/>
                  </a:lnTo>
                  <a:lnTo>
                    <a:pt x="61" y="16"/>
                  </a:lnTo>
                  <a:lnTo>
                    <a:pt x="61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0" name="Freeform 148">
              <a:extLst>
                <a:ext uri="{FF2B5EF4-FFF2-40B4-BE49-F238E27FC236}">
                  <a16:creationId xmlns:a16="http://schemas.microsoft.com/office/drawing/2014/main" id="{8F4C0290-F455-4001-83C8-A61251B088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6513" y="4005263"/>
              <a:ext cx="123825" cy="122238"/>
            </a:xfrm>
            <a:custGeom>
              <a:avLst/>
              <a:gdLst>
                <a:gd name="T0" fmla="*/ 0 w 233"/>
                <a:gd name="T1" fmla="*/ 47890540 h 233"/>
                <a:gd name="T2" fmla="*/ 5083734 w 233"/>
                <a:gd name="T3" fmla="*/ 32477535 h 233"/>
                <a:gd name="T4" fmla="*/ 11014579 w 233"/>
                <a:gd name="T5" fmla="*/ 21468245 h 233"/>
                <a:gd name="T6" fmla="*/ 16380506 w 233"/>
                <a:gd name="T7" fmla="*/ 14862672 h 233"/>
                <a:gd name="T8" fmla="*/ 22311883 w 233"/>
                <a:gd name="T9" fmla="*/ 9082860 h 233"/>
                <a:gd name="T10" fmla="*/ 28524922 w 233"/>
                <a:gd name="T11" fmla="*/ 4403716 h 233"/>
                <a:gd name="T12" fmla="*/ 35585604 w 233"/>
                <a:gd name="T13" fmla="*/ 1376096 h 233"/>
                <a:gd name="T14" fmla="*/ 39257308 w 233"/>
                <a:gd name="T15" fmla="*/ 275429 h 233"/>
                <a:gd name="T16" fmla="*/ 46882908 w 233"/>
                <a:gd name="T17" fmla="*/ 0 h 233"/>
                <a:gd name="T18" fmla="*/ 54790702 w 233"/>
                <a:gd name="T19" fmla="*/ 1926429 h 233"/>
                <a:gd name="T20" fmla="*/ 61851385 w 233"/>
                <a:gd name="T21" fmla="*/ 6055240 h 233"/>
                <a:gd name="T22" fmla="*/ 64110527 w 233"/>
                <a:gd name="T23" fmla="*/ 9633194 h 233"/>
                <a:gd name="T24" fmla="*/ 65523088 w 233"/>
                <a:gd name="T25" fmla="*/ 12935718 h 233"/>
                <a:gd name="T26" fmla="*/ 65805282 w 233"/>
                <a:gd name="T27" fmla="*/ 14862672 h 233"/>
                <a:gd name="T28" fmla="*/ 65523088 w 233"/>
                <a:gd name="T29" fmla="*/ 18440625 h 233"/>
                <a:gd name="T30" fmla="*/ 63828333 w 233"/>
                <a:gd name="T31" fmla="*/ 20642483 h 233"/>
                <a:gd name="T32" fmla="*/ 59874436 w 233"/>
                <a:gd name="T33" fmla="*/ 23394674 h 233"/>
                <a:gd name="T34" fmla="*/ 53095947 w 233"/>
                <a:gd name="T35" fmla="*/ 26147390 h 233"/>
                <a:gd name="T36" fmla="*/ 46317990 w 233"/>
                <a:gd name="T37" fmla="*/ 28899581 h 233"/>
                <a:gd name="T38" fmla="*/ 44058317 w 233"/>
                <a:gd name="T39" fmla="*/ 30551106 h 233"/>
                <a:gd name="T40" fmla="*/ 38127471 w 233"/>
                <a:gd name="T41" fmla="*/ 35505155 h 233"/>
                <a:gd name="T42" fmla="*/ 30219677 w 233"/>
                <a:gd name="T43" fmla="*/ 44312587 h 233"/>
                <a:gd name="T44" fmla="*/ 18640180 w 233"/>
                <a:gd name="T45" fmla="*/ 57523734 h 233"/>
                <a:gd name="T46" fmla="*/ 14686283 w 233"/>
                <a:gd name="T47" fmla="*/ 60826258 h 233"/>
                <a:gd name="T48" fmla="*/ 8755437 w 233"/>
                <a:gd name="T49" fmla="*/ 64129307 h 233"/>
                <a:gd name="T50" fmla="*/ 6495764 w 233"/>
                <a:gd name="T51" fmla="*/ 64129307 h 233"/>
                <a:gd name="T52" fmla="*/ 4518815 w 233"/>
                <a:gd name="T53" fmla="*/ 63578974 h 233"/>
                <a:gd name="T54" fmla="*/ 1976948 w 233"/>
                <a:gd name="T55" fmla="*/ 60551354 h 233"/>
                <a:gd name="T56" fmla="*/ 282193 w 233"/>
                <a:gd name="T57" fmla="*/ 53120018 h 233"/>
                <a:gd name="T58" fmla="*/ 0 w 233"/>
                <a:gd name="T59" fmla="*/ 47890540 h 233"/>
                <a:gd name="T60" fmla="*/ 9602549 w 233"/>
                <a:gd name="T61" fmla="*/ 30551106 h 233"/>
                <a:gd name="T62" fmla="*/ 5648652 w 233"/>
                <a:gd name="T63" fmla="*/ 40183775 h 233"/>
                <a:gd name="T64" fmla="*/ 3953897 w 233"/>
                <a:gd name="T65" fmla="*/ 49816969 h 233"/>
                <a:gd name="T66" fmla="*/ 3953897 w 233"/>
                <a:gd name="T67" fmla="*/ 54496114 h 233"/>
                <a:gd name="T68" fmla="*/ 4801009 w 233"/>
                <a:gd name="T69" fmla="*/ 57523734 h 233"/>
                <a:gd name="T70" fmla="*/ 6495764 w 233"/>
                <a:gd name="T71" fmla="*/ 58899829 h 233"/>
                <a:gd name="T72" fmla="*/ 8472712 w 233"/>
                <a:gd name="T73" fmla="*/ 58899829 h 233"/>
                <a:gd name="T74" fmla="*/ 12709334 w 233"/>
                <a:gd name="T75" fmla="*/ 56697972 h 233"/>
                <a:gd name="T76" fmla="*/ 17510343 w 233"/>
                <a:gd name="T77" fmla="*/ 52844589 h 233"/>
                <a:gd name="T78" fmla="*/ 26547974 w 233"/>
                <a:gd name="T79" fmla="*/ 43211395 h 233"/>
                <a:gd name="T80" fmla="*/ 35020686 w 233"/>
                <a:gd name="T81" fmla="*/ 33853630 h 233"/>
                <a:gd name="T82" fmla="*/ 44905960 w 233"/>
                <a:gd name="T83" fmla="*/ 26147390 h 233"/>
                <a:gd name="T84" fmla="*/ 49989162 w 233"/>
                <a:gd name="T85" fmla="*/ 23394674 h 233"/>
                <a:gd name="T86" fmla="*/ 56202733 w 233"/>
                <a:gd name="T87" fmla="*/ 22018579 h 233"/>
                <a:gd name="T88" fmla="*/ 58179681 w 233"/>
                <a:gd name="T89" fmla="*/ 20092150 h 233"/>
                <a:gd name="T90" fmla="*/ 61568660 w 233"/>
                <a:gd name="T91" fmla="*/ 16238767 h 233"/>
                <a:gd name="T92" fmla="*/ 61568660 w 233"/>
                <a:gd name="T93" fmla="*/ 13761481 h 233"/>
                <a:gd name="T94" fmla="*/ 61004273 w 233"/>
                <a:gd name="T95" fmla="*/ 11835052 h 233"/>
                <a:gd name="T96" fmla="*/ 58179681 w 233"/>
                <a:gd name="T97" fmla="*/ 9633194 h 233"/>
                <a:gd name="T98" fmla="*/ 53095947 w 233"/>
                <a:gd name="T99" fmla="*/ 7706765 h 233"/>
                <a:gd name="T100" fmla="*/ 50836805 w 233"/>
                <a:gd name="T101" fmla="*/ 6055240 h 233"/>
                <a:gd name="T102" fmla="*/ 50271887 w 233"/>
                <a:gd name="T103" fmla="*/ 5229478 h 233"/>
                <a:gd name="T104" fmla="*/ 51683917 w 233"/>
                <a:gd name="T105" fmla="*/ 4403716 h 233"/>
                <a:gd name="T106" fmla="*/ 52813754 w 233"/>
                <a:gd name="T107" fmla="*/ 4128287 h 233"/>
                <a:gd name="T108" fmla="*/ 52813754 w 233"/>
                <a:gd name="T109" fmla="*/ 3303049 h 233"/>
                <a:gd name="T110" fmla="*/ 44058317 w 233"/>
                <a:gd name="T111" fmla="*/ 3853382 h 233"/>
                <a:gd name="T112" fmla="*/ 36997635 w 233"/>
                <a:gd name="T113" fmla="*/ 4954049 h 233"/>
                <a:gd name="T114" fmla="*/ 30219677 w 233"/>
                <a:gd name="T115" fmla="*/ 7155907 h 233"/>
                <a:gd name="T116" fmla="*/ 25135944 w 233"/>
                <a:gd name="T117" fmla="*/ 10733860 h 233"/>
                <a:gd name="T118" fmla="*/ 20334935 w 233"/>
                <a:gd name="T119" fmla="*/ 14862672 h 233"/>
                <a:gd name="T120" fmla="*/ 12709334 w 233"/>
                <a:gd name="T121" fmla="*/ 25046199 h 233"/>
                <a:gd name="T122" fmla="*/ 9602549 w 233"/>
                <a:gd name="T123" fmla="*/ 30551106 h 2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3" h="233">
                  <a:moveTo>
                    <a:pt x="0" y="174"/>
                  </a:moveTo>
                  <a:lnTo>
                    <a:pt x="0" y="174"/>
                  </a:lnTo>
                  <a:lnTo>
                    <a:pt x="7" y="146"/>
                  </a:lnTo>
                  <a:lnTo>
                    <a:pt x="18" y="118"/>
                  </a:lnTo>
                  <a:lnTo>
                    <a:pt x="32" y="91"/>
                  </a:lnTo>
                  <a:lnTo>
                    <a:pt x="39" y="78"/>
                  </a:lnTo>
                  <a:lnTo>
                    <a:pt x="49" y="66"/>
                  </a:lnTo>
                  <a:lnTo>
                    <a:pt x="58" y="54"/>
                  </a:lnTo>
                  <a:lnTo>
                    <a:pt x="67" y="43"/>
                  </a:lnTo>
                  <a:lnTo>
                    <a:pt x="79" y="33"/>
                  </a:lnTo>
                  <a:lnTo>
                    <a:pt x="89" y="25"/>
                  </a:lnTo>
                  <a:lnTo>
                    <a:pt x="101" y="16"/>
                  </a:lnTo>
                  <a:lnTo>
                    <a:pt x="112" y="11"/>
                  </a:lnTo>
                  <a:lnTo>
                    <a:pt x="126" y="5"/>
                  </a:lnTo>
                  <a:lnTo>
                    <a:pt x="139" y="1"/>
                  </a:lnTo>
                  <a:lnTo>
                    <a:pt x="152" y="0"/>
                  </a:lnTo>
                  <a:lnTo>
                    <a:pt x="166" y="0"/>
                  </a:lnTo>
                  <a:lnTo>
                    <a:pt x="180" y="2"/>
                  </a:lnTo>
                  <a:lnTo>
                    <a:pt x="194" y="7"/>
                  </a:lnTo>
                  <a:lnTo>
                    <a:pt x="208" y="14"/>
                  </a:lnTo>
                  <a:lnTo>
                    <a:pt x="219" y="22"/>
                  </a:lnTo>
                  <a:lnTo>
                    <a:pt x="223" y="28"/>
                  </a:lnTo>
                  <a:lnTo>
                    <a:pt x="227" y="35"/>
                  </a:lnTo>
                  <a:lnTo>
                    <a:pt x="230" y="40"/>
                  </a:lnTo>
                  <a:lnTo>
                    <a:pt x="232" y="47"/>
                  </a:lnTo>
                  <a:lnTo>
                    <a:pt x="233" y="54"/>
                  </a:lnTo>
                  <a:lnTo>
                    <a:pt x="232" y="61"/>
                  </a:lnTo>
                  <a:lnTo>
                    <a:pt x="232" y="67"/>
                  </a:lnTo>
                  <a:lnTo>
                    <a:pt x="229" y="71"/>
                  </a:lnTo>
                  <a:lnTo>
                    <a:pt x="226" y="75"/>
                  </a:lnTo>
                  <a:lnTo>
                    <a:pt x="222" y="80"/>
                  </a:lnTo>
                  <a:lnTo>
                    <a:pt x="212" y="85"/>
                  </a:lnTo>
                  <a:lnTo>
                    <a:pt x="201" y="91"/>
                  </a:lnTo>
                  <a:lnTo>
                    <a:pt x="188" y="95"/>
                  </a:lnTo>
                  <a:lnTo>
                    <a:pt x="176" y="99"/>
                  </a:lnTo>
                  <a:lnTo>
                    <a:pt x="164" y="105"/>
                  </a:lnTo>
                  <a:lnTo>
                    <a:pt x="156" y="111"/>
                  </a:lnTo>
                  <a:lnTo>
                    <a:pt x="149" y="116"/>
                  </a:lnTo>
                  <a:lnTo>
                    <a:pt x="135" y="129"/>
                  </a:lnTo>
                  <a:lnTo>
                    <a:pt x="121" y="144"/>
                  </a:lnTo>
                  <a:lnTo>
                    <a:pt x="107" y="161"/>
                  </a:lnTo>
                  <a:lnTo>
                    <a:pt x="80" y="195"/>
                  </a:lnTo>
                  <a:lnTo>
                    <a:pt x="66" y="209"/>
                  </a:lnTo>
                  <a:lnTo>
                    <a:pt x="52" y="221"/>
                  </a:lnTo>
                  <a:lnTo>
                    <a:pt x="39" y="228"/>
                  </a:lnTo>
                  <a:lnTo>
                    <a:pt x="31" y="233"/>
                  </a:lnTo>
                  <a:lnTo>
                    <a:pt x="27" y="233"/>
                  </a:lnTo>
                  <a:lnTo>
                    <a:pt x="23" y="233"/>
                  </a:lnTo>
                  <a:lnTo>
                    <a:pt x="16" y="231"/>
                  </a:lnTo>
                  <a:lnTo>
                    <a:pt x="10" y="226"/>
                  </a:lnTo>
                  <a:lnTo>
                    <a:pt x="7" y="220"/>
                  </a:lnTo>
                  <a:lnTo>
                    <a:pt x="4" y="212"/>
                  </a:lnTo>
                  <a:lnTo>
                    <a:pt x="1" y="193"/>
                  </a:lnTo>
                  <a:lnTo>
                    <a:pt x="0" y="174"/>
                  </a:lnTo>
                  <a:close/>
                  <a:moveTo>
                    <a:pt x="34" y="111"/>
                  </a:moveTo>
                  <a:lnTo>
                    <a:pt x="34" y="111"/>
                  </a:lnTo>
                  <a:lnTo>
                    <a:pt x="27" y="127"/>
                  </a:lnTo>
                  <a:lnTo>
                    <a:pt x="20" y="146"/>
                  </a:lnTo>
                  <a:lnTo>
                    <a:pt x="16" y="164"/>
                  </a:lnTo>
                  <a:lnTo>
                    <a:pt x="14" y="181"/>
                  </a:lnTo>
                  <a:lnTo>
                    <a:pt x="14" y="198"/>
                  </a:lnTo>
                  <a:lnTo>
                    <a:pt x="16" y="205"/>
                  </a:lnTo>
                  <a:lnTo>
                    <a:pt x="17" y="209"/>
                  </a:lnTo>
                  <a:lnTo>
                    <a:pt x="20" y="212"/>
                  </a:lnTo>
                  <a:lnTo>
                    <a:pt x="23" y="214"/>
                  </a:lnTo>
                  <a:lnTo>
                    <a:pt x="25" y="214"/>
                  </a:lnTo>
                  <a:lnTo>
                    <a:pt x="30" y="214"/>
                  </a:lnTo>
                  <a:lnTo>
                    <a:pt x="37" y="212"/>
                  </a:lnTo>
                  <a:lnTo>
                    <a:pt x="45" y="206"/>
                  </a:lnTo>
                  <a:lnTo>
                    <a:pt x="62" y="192"/>
                  </a:lnTo>
                  <a:lnTo>
                    <a:pt x="79" y="175"/>
                  </a:lnTo>
                  <a:lnTo>
                    <a:pt x="94" y="157"/>
                  </a:lnTo>
                  <a:lnTo>
                    <a:pt x="108" y="140"/>
                  </a:lnTo>
                  <a:lnTo>
                    <a:pt x="124" y="123"/>
                  </a:lnTo>
                  <a:lnTo>
                    <a:pt x="140" y="108"/>
                  </a:lnTo>
                  <a:lnTo>
                    <a:pt x="159" y="95"/>
                  </a:lnTo>
                  <a:lnTo>
                    <a:pt x="167" y="90"/>
                  </a:lnTo>
                  <a:lnTo>
                    <a:pt x="177" y="85"/>
                  </a:lnTo>
                  <a:lnTo>
                    <a:pt x="188" y="81"/>
                  </a:lnTo>
                  <a:lnTo>
                    <a:pt x="199" y="80"/>
                  </a:lnTo>
                  <a:lnTo>
                    <a:pt x="206" y="73"/>
                  </a:lnTo>
                  <a:lnTo>
                    <a:pt x="212" y="66"/>
                  </a:lnTo>
                  <a:lnTo>
                    <a:pt x="218" y="59"/>
                  </a:lnTo>
                  <a:lnTo>
                    <a:pt x="218" y="54"/>
                  </a:lnTo>
                  <a:lnTo>
                    <a:pt x="218" y="50"/>
                  </a:lnTo>
                  <a:lnTo>
                    <a:pt x="216" y="43"/>
                  </a:lnTo>
                  <a:lnTo>
                    <a:pt x="212" y="39"/>
                  </a:lnTo>
                  <a:lnTo>
                    <a:pt x="206" y="35"/>
                  </a:lnTo>
                  <a:lnTo>
                    <a:pt x="201" y="33"/>
                  </a:lnTo>
                  <a:lnTo>
                    <a:pt x="188" y="28"/>
                  </a:lnTo>
                  <a:lnTo>
                    <a:pt x="184" y="25"/>
                  </a:lnTo>
                  <a:lnTo>
                    <a:pt x="180" y="22"/>
                  </a:lnTo>
                  <a:lnTo>
                    <a:pt x="178" y="19"/>
                  </a:lnTo>
                  <a:lnTo>
                    <a:pt x="180" y="18"/>
                  </a:lnTo>
                  <a:lnTo>
                    <a:pt x="183" y="16"/>
                  </a:lnTo>
                  <a:lnTo>
                    <a:pt x="185" y="15"/>
                  </a:lnTo>
                  <a:lnTo>
                    <a:pt x="187" y="15"/>
                  </a:lnTo>
                  <a:lnTo>
                    <a:pt x="187" y="12"/>
                  </a:lnTo>
                  <a:lnTo>
                    <a:pt x="171" y="12"/>
                  </a:lnTo>
                  <a:lnTo>
                    <a:pt x="156" y="14"/>
                  </a:lnTo>
                  <a:lnTo>
                    <a:pt x="143" y="15"/>
                  </a:lnTo>
                  <a:lnTo>
                    <a:pt x="131" y="18"/>
                  </a:lnTo>
                  <a:lnTo>
                    <a:pt x="118" y="22"/>
                  </a:lnTo>
                  <a:lnTo>
                    <a:pt x="107" y="26"/>
                  </a:lnTo>
                  <a:lnTo>
                    <a:pt x="97" y="33"/>
                  </a:lnTo>
                  <a:lnTo>
                    <a:pt x="89" y="39"/>
                  </a:lnTo>
                  <a:lnTo>
                    <a:pt x="80" y="47"/>
                  </a:lnTo>
                  <a:lnTo>
                    <a:pt x="72" y="54"/>
                  </a:lnTo>
                  <a:lnTo>
                    <a:pt x="58" y="73"/>
                  </a:lnTo>
                  <a:lnTo>
                    <a:pt x="45" y="91"/>
                  </a:lnTo>
                  <a:lnTo>
                    <a:pt x="34" y="1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1" name="Freeform 149">
              <a:extLst>
                <a:ext uri="{FF2B5EF4-FFF2-40B4-BE49-F238E27FC236}">
                  <a16:creationId xmlns:a16="http://schemas.microsoft.com/office/drawing/2014/main" id="{34D666E8-E1CB-467F-AB74-A4EA32A6B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951" y="4017963"/>
              <a:ext cx="7938" cy="22225"/>
            </a:xfrm>
            <a:custGeom>
              <a:avLst/>
              <a:gdLst>
                <a:gd name="T0" fmla="*/ 0 w 15"/>
                <a:gd name="T1" fmla="*/ 0 h 42"/>
                <a:gd name="T2" fmla="*/ 0 w 15"/>
                <a:gd name="T3" fmla="*/ 0 h 42"/>
                <a:gd name="T4" fmla="*/ 1400263 w 15"/>
                <a:gd name="T5" fmla="*/ 840317 h 42"/>
                <a:gd name="T6" fmla="*/ 3080473 w 15"/>
                <a:gd name="T7" fmla="*/ 2520421 h 42"/>
                <a:gd name="T8" fmla="*/ 3920843 w 15"/>
                <a:gd name="T9" fmla="*/ 4480454 h 42"/>
                <a:gd name="T10" fmla="*/ 4200790 w 15"/>
                <a:gd name="T11" fmla="*/ 6440488 h 42"/>
                <a:gd name="T12" fmla="*/ 4200790 w 15"/>
                <a:gd name="T13" fmla="*/ 8400521 h 42"/>
                <a:gd name="T14" fmla="*/ 3360420 w 15"/>
                <a:gd name="T15" fmla="*/ 9800696 h 42"/>
                <a:gd name="T16" fmla="*/ 2240633 w 15"/>
                <a:gd name="T17" fmla="*/ 11480800 h 42"/>
                <a:gd name="T18" fmla="*/ 1400263 w 15"/>
                <a:gd name="T19" fmla="*/ 11760729 h 42"/>
                <a:gd name="T20" fmla="*/ 279947 w 15"/>
                <a:gd name="T21" fmla="*/ 11760729 h 42"/>
                <a:gd name="T22" fmla="*/ 279947 w 15"/>
                <a:gd name="T23" fmla="*/ 11760729 h 42"/>
                <a:gd name="T24" fmla="*/ 0 w 15"/>
                <a:gd name="T25" fmla="*/ 6440488 h 42"/>
                <a:gd name="T26" fmla="*/ 0 w 15"/>
                <a:gd name="T27" fmla="*/ 3360208 h 42"/>
                <a:gd name="T28" fmla="*/ 0 w 15"/>
                <a:gd name="T29" fmla="*/ 0 h 42"/>
                <a:gd name="T30" fmla="*/ 0 w 15"/>
                <a:gd name="T31" fmla="*/ 0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" h="42">
                  <a:moveTo>
                    <a:pt x="0" y="0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11" y="9"/>
                  </a:lnTo>
                  <a:lnTo>
                    <a:pt x="14" y="16"/>
                  </a:lnTo>
                  <a:lnTo>
                    <a:pt x="15" y="23"/>
                  </a:lnTo>
                  <a:lnTo>
                    <a:pt x="15" y="30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2"/>
                  </a:lnTo>
                  <a:lnTo>
                    <a:pt x="1" y="42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2" name="Freeform 150">
              <a:extLst>
                <a:ext uri="{FF2B5EF4-FFF2-40B4-BE49-F238E27FC236}">
                  <a16:creationId xmlns:a16="http://schemas.microsoft.com/office/drawing/2014/main" id="{649092AA-60AE-4B90-B538-3F7BC2357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801" y="4027488"/>
              <a:ext cx="100013" cy="128588"/>
            </a:xfrm>
            <a:custGeom>
              <a:avLst/>
              <a:gdLst>
                <a:gd name="T0" fmla="*/ 9338980 w 188"/>
                <a:gd name="T1" fmla="*/ 0 h 244"/>
                <a:gd name="T2" fmla="*/ 14716275 w 188"/>
                <a:gd name="T3" fmla="*/ 1110916 h 244"/>
                <a:gd name="T4" fmla="*/ 15282306 w 188"/>
                <a:gd name="T5" fmla="*/ 2777290 h 244"/>
                <a:gd name="T6" fmla="*/ 21225631 w 188"/>
                <a:gd name="T7" fmla="*/ 3610477 h 244"/>
                <a:gd name="T8" fmla="*/ 29715565 w 188"/>
                <a:gd name="T9" fmla="*/ 8887328 h 244"/>
                <a:gd name="T10" fmla="*/ 30564611 w 188"/>
                <a:gd name="T11" fmla="*/ 20829675 h 244"/>
                <a:gd name="T12" fmla="*/ 32828735 w 188"/>
                <a:gd name="T13" fmla="*/ 29717003 h 244"/>
                <a:gd name="T14" fmla="*/ 35941906 w 188"/>
                <a:gd name="T15" fmla="*/ 33327480 h 244"/>
                <a:gd name="T16" fmla="*/ 40753170 w 188"/>
                <a:gd name="T17" fmla="*/ 38326602 h 244"/>
                <a:gd name="T18" fmla="*/ 43300309 w 188"/>
                <a:gd name="T19" fmla="*/ 42214808 h 244"/>
                <a:gd name="T20" fmla="*/ 49243103 w 188"/>
                <a:gd name="T21" fmla="*/ 48047117 h 244"/>
                <a:gd name="T22" fmla="*/ 52639289 w 188"/>
                <a:gd name="T23" fmla="*/ 53046239 h 244"/>
                <a:gd name="T24" fmla="*/ 53205320 w 188"/>
                <a:gd name="T25" fmla="*/ 58878548 h 244"/>
                <a:gd name="T26" fmla="*/ 48677072 w 188"/>
                <a:gd name="T27" fmla="*/ 65821773 h 244"/>
                <a:gd name="T28" fmla="*/ 39621108 w 188"/>
                <a:gd name="T29" fmla="*/ 67488147 h 244"/>
                <a:gd name="T30" fmla="*/ 33394766 w 188"/>
                <a:gd name="T31" fmla="*/ 65821773 h 244"/>
                <a:gd name="T32" fmla="*/ 20942616 w 188"/>
                <a:gd name="T33" fmla="*/ 58600819 h 244"/>
                <a:gd name="T34" fmla="*/ 8490465 w 188"/>
                <a:gd name="T35" fmla="*/ 44992098 h 244"/>
                <a:gd name="T36" fmla="*/ 3396186 w 188"/>
                <a:gd name="T37" fmla="*/ 34716125 h 244"/>
                <a:gd name="T38" fmla="*/ 1132062 w 188"/>
                <a:gd name="T39" fmla="*/ 19996488 h 244"/>
                <a:gd name="T40" fmla="*/ 1415078 w 188"/>
                <a:gd name="T41" fmla="*/ 10553702 h 244"/>
                <a:gd name="T42" fmla="*/ 5377295 w 188"/>
                <a:gd name="T43" fmla="*/ 3055019 h 244"/>
                <a:gd name="T44" fmla="*/ 8490465 w 188"/>
                <a:gd name="T45" fmla="*/ 555458 h 244"/>
                <a:gd name="T46" fmla="*/ 11320088 w 188"/>
                <a:gd name="T47" fmla="*/ 2777290 h 244"/>
                <a:gd name="T48" fmla="*/ 7075388 w 188"/>
                <a:gd name="T49" fmla="*/ 6665496 h 244"/>
                <a:gd name="T50" fmla="*/ 5377295 w 188"/>
                <a:gd name="T51" fmla="*/ 10553702 h 244"/>
                <a:gd name="T52" fmla="*/ 3962217 w 188"/>
                <a:gd name="T53" fmla="*/ 16386011 h 244"/>
                <a:gd name="T54" fmla="*/ 4528248 w 188"/>
                <a:gd name="T55" fmla="*/ 24995610 h 244"/>
                <a:gd name="T56" fmla="*/ 8490465 w 188"/>
                <a:gd name="T57" fmla="*/ 37493415 h 244"/>
                <a:gd name="T58" fmla="*/ 15848337 w 188"/>
                <a:gd name="T59" fmla="*/ 49158033 h 244"/>
                <a:gd name="T60" fmla="*/ 26036895 w 188"/>
                <a:gd name="T61" fmla="*/ 58045361 h 244"/>
                <a:gd name="T62" fmla="*/ 37923014 w 188"/>
                <a:gd name="T63" fmla="*/ 63322212 h 244"/>
                <a:gd name="T64" fmla="*/ 46412948 w 188"/>
                <a:gd name="T65" fmla="*/ 63599941 h 244"/>
                <a:gd name="T66" fmla="*/ 49526118 w 188"/>
                <a:gd name="T67" fmla="*/ 55823529 h 244"/>
                <a:gd name="T68" fmla="*/ 45563901 w 188"/>
                <a:gd name="T69" fmla="*/ 49435762 h 244"/>
                <a:gd name="T70" fmla="*/ 40470154 w 188"/>
                <a:gd name="T71" fmla="*/ 44158911 h 244"/>
                <a:gd name="T72" fmla="*/ 37356983 w 188"/>
                <a:gd name="T73" fmla="*/ 38326602 h 244"/>
                <a:gd name="T74" fmla="*/ 30847627 w 188"/>
                <a:gd name="T75" fmla="*/ 29994732 h 244"/>
                <a:gd name="T76" fmla="*/ 27168425 w 188"/>
                <a:gd name="T77" fmla="*/ 23884694 h 244"/>
                <a:gd name="T78" fmla="*/ 26602394 w 188"/>
                <a:gd name="T79" fmla="*/ 16941469 h 244"/>
                <a:gd name="T80" fmla="*/ 24904833 w 188"/>
                <a:gd name="T81" fmla="*/ 9720515 h 244"/>
                <a:gd name="T82" fmla="*/ 22074678 w 188"/>
                <a:gd name="T83" fmla="*/ 6943225 h 244"/>
                <a:gd name="T84" fmla="*/ 16131352 w 188"/>
                <a:gd name="T85" fmla="*/ 6665496 h 244"/>
                <a:gd name="T86" fmla="*/ 14150244 w 188"/>
                <a:gd name="T87" fmla="*/ 5832309 h 244"/>
                <a:gd name="T88" fmla="*/ 14150244 w 188"/>
                <a:gd name="T89" fmla="*/ 2777290 h 244"/>
                <a:gd name="T90" fmla="*/ 13018182 w 188"/>
                <a:gd name="T91" fmla="*/ 2499561 h 2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8" h="244">
                  <a:moveTo>
                    <a:pt x="30" y="2"/>
                  </a:moveTo>
                  <a:lnTo>
                    <a:pt x="30" y="2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53" y="7"/>
                  </a:lnTo>
                  <a:lnTo>
                    <a:pt x="54" y="10"/>
                  </a:lnTo>
                  <a:lnTo>
                    <a:pt x="61" y="10"/>
                  </a:lnTo>
                  <a:lnTo>
                    <a:pt x="68" y="10"/>
                  </a:lnTo>
                  <a:lnTo>
                    <a:pt x="75" y="13"/>
                  </a:lnTo>
                  <a:lnTo>
                    <a:pt x="82" y="16"/>
                  </a:lnTo>
                  <a:lnTo>
                    <a:pt x="95" y="24"/>
                  </a:lnTo>
                  <a:lnTo>
                    <a:pt x="105" y="32"/>
                  </a:lnTo>
                  <a:lnTo>
                    <a:pt x="106" y="55"/>
                  </a:lnTo>
                  <a:lnTo>
                    <a:pt x="108" y="75"/>
                  </a:lnTo>
                  <a:lnTo>
                    <a:pt x="109" y="90"/>
                  </a:lnTo>
                  <a:lnTo>
                    <a:pt x="112" y="98"/>
                  </a:lnTo>
                  <a:lnTo>
                    <a:pt x="116" y="107"/>
                  </a:lnTo>
                  <a:lnTo>
                    <a:pt x="120" y="112"/>
                  </a:lnTo>
                  <a:lnTo>
                    <a:pt x="127" y="120"/>
                  </a:lnTo>
                  <a:lnTo>
                    <a:pt x="140" y="132"/>
                  </a:lnTo>
                  <a:lnTo>
                    <a:pt x="144" y="138"/>
                  </a:lnTo>
                  <a:lnTo>
                    <a:pt x="147" y="142"/>
                  </a:lnTo>
                  <a:lnTo>
                    <a:pt x="150" y="148"/>
                  </a:lnTo>
                  <a:lnTo>
                    <a:pt x="153" y="152"/>
                  </a:lnTo>
                  <a:lnTo>
                    <a:pt x="164" y="163"/>
                  </a:lnTo>
                  <a:lnTo>
                    <a:pt x="174" y="173"/>
                  </a:lnTo>
                  <a:lnTo>
                    <a:pt x="179" y="178"/>
                  </a:lnTo>
                  <a:lnTo>
                    <a:pt x="183" y="185"/>
                  </a:lnTo>
                  <a:lnTo>
                    <a:pt x="186" y="191"/>
                  </a:lnTo>
                  <a:lnTo>
                    <a:pt x="188" y="200"/>
                  </a:lnTo>
                  <a:lnTo>
                    <a:pt x="188" y="212"/>
                  </a:lnTo>
                  <a:lnTo>
                    <a:pt x="185" y="222"/>
                  </a:lnTo>
                  <a:lnTo>
                    <a:pt x="179" y="230"/>
                  </a:lnTo>
                  <a:lnTo>
                    <a:pt x="172" y="237"/>
                  </a:lnTo>
                  <a:lnTo>
                    <a:pt x="162" y="242"/>
                  </a:lnTo>
                  <a:lnTo>
                    <a:pt x="151" y="244"/>
                  </a:lnTo>
                  <a:lnTo>
                    <a:pt x="140" y="243"/>
                  </a:lnTo>
                  <a:lnTo>
                    <a:pt x="126" y="242"/>
                  </a:lnTo>
                  <a:lnTo>
                    <a:pt x="118" y="237"/>
                  </a:lnTo>
                  <a:lnTo>
                    <a:pt x="108" y="235"/>
                  </a:lnTo>
                  <a:lnTo>
                    <a:pt x="91" y="223"/>
                  </a:lnTo>
                  <a:lnTo>
                    <a:pt x="74" y="211"/>
                  </a:lnTo>
                  <a:lnTo>
                    <a:pt x="59" y="195"/>
                  </a:lnTo>
                  <a:lnTo>
                    <a:pt x="43" y="178"/>
                  </a:lnTo>
                  <a:lnTo>
                    <a:pt x="30" y="162"/>
                  </a:lnTo>
                  <a:lnTo>
                    <a:pt x="21" y="143"/>
                  </a:lnTo>
                  <a:lnTo>
                    <a:pt x="12" y="125"/>
                  </a:lnTo>
                  <a:lnTo>
                    <a:pt x="8" y="110"/>
                  </a:lnTo>
                  <a:lnTo>
                    <a:pt x="5" y="91"/>
                  </a:lnTo>
                  <a:lnTo>
                    <a:pt x="4" y="72"/>
                  </a:lnTo>
                  <a:lnTo>
                    <a:pt x="0" y="54"/>
                  </a:lnTo>
                  <a:lnTo>
                    <a:pt x="5" y="38"/>
                  </a:lnTo>
                  <a:lnTo>
                    <a:pt x="11" y="23"/>
                  </a:lnTo>
                  <a:lnTo>
                    <a:pt x="15" y="17"/>
                  </a:lnTo>
                  <a:lnTo>
                    <a:pt x="19" y="11"/>
                  </a:lnTo>
                  <a:lnTo>
                    <a:pt x="23" y="6"/>
                  </a:lnTo>
                  <a:lnTo>
                    <a:pt x="30" y="2"/>
                  </a:lnTo>
                  <a:close/>
                  <a:moveTo>
                    <a:pt x="46" y="9"/>
                  </a:moveTo>
                  <a:lnTo>
                    <a:pt x="46" y="9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0" y="17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16" y="45"/>
                  </a:lnTo>
                  <a:lnTo>
                    <a:pt x="15" y="52"/>
                  </a:lnTo>
                  <a:lnTo>
                    <a:pt x="14" y="59"/>
                  </a:lnTo>
                  <a:lnTo>
                    <a:pt x="14" y="75"/>
                  </a:lnTo>
                  <a:lnTo>
                    <a:pt x="16" y="90"/>
                  </a:lnTo>
                  <a:lnTo>
                    <a:pt x="19" y="105"/>
                  </a:lnTo>
                  <a:lnTo>
                    <a:pt x="23" y="120"/>
                  </a:lnTo>
                  <a:lnTo>
                    <a:pt x="30" y="135"/>
                  </a:lnTo>
                  <a:lnTo>
                    <a:pt x="37" y="150"/>
                  </a:lnTo>
                  <a:lnTo>
                    <a:pt x="46" y="164"/>
                  </a:lnTo>
                  <a:lnTo>
                    <a:pt x="56" y="177"/>
                  </a:lnTo>
                  <a:lnTo>
                    <a:pt x="67" y="188"/>
                  </a:lnTo>
                  <a:lnTo>
                    <a:pt x="80" y="200"/>
                  </a:lnTo>
                  <a:lnTo>
                    <a:pt x="92" y="209"/>
                  </a:lnTo>
                  <a:lnTo>
                    <a:pt x="105" y="218"/>
                  </a:lnTo>
                  <a:lnTo>
                    <a:pt x="119" y="223"/>
                  </a:lnTo>
                  <a:lnTo>
                    <a:pt x="134" y="228"/>
                  </a:lnTo>
                  <a:lnTo>
                    <a:pt x="148" y="229"/>
                  </a:lnTo>
                  <a:lnTo>
                    <a:pt x="164" y="229"/>
                  </a:lnTo>
                  <a:lnTo>
                    <a:pt x="172" y="218"/>
                  </a:lnTo>
                  <a:lnTo>
                    <a:pt x="175" y="209"/>
                  </a:lnTo>
                  <a:lnTo>
                    <a:pt x="175" y="201"/>
                  </a:lnTo>
                  <a:lnTo>
                    <a:pt x="172" y="193"/>
                  </a:lnTo>
                  <a:lnTo>
                    <a:pt x="167" y="185"/>
                  </a:lnTo>
                  <a:lnTo>
                    <a:pt x="161" y="178"/>
                  </a:lnTo>
                  <a:lnTo>
                    <a:pt x="147" y="164"/>
                  </a:lnTo>
                  <a:lnTo>
                    <a:pt x="143" y="159"/>
                  </a:lnTo>
                  <a:lnTo>
                    <a:pt x="140" y="152"/>
                  </a:lnTo>
                  <a:lnTo>
                    <a:pt x="136" y="145"/>
                  </a:lnTo>
                  <a:lnTo>
                    <a:pt x="132" y="138"/>
                  </a:lnTo>
                  <a:lnTo>
                    <a:pt x="119" y="124"/>
                  </a:lnTo>
                  <a:lnTo>
                    <a:pt x="109" y="108"/>
                  </a:lnTo>
                  <a:lnTo>
                    <a:pt x="103" y="101"/>
                  </a:lnTo>
                  <a:lnTo>
                    <a:pt x="99" y="94"/>
                  </a:lnTo>
                  <a:lnTo>
                    <a:pt x="96" y="86"/>
                  </a:lnTo>
                  <a:lnTo>
                    <a:pt x="95" y="76"/>
                  </a:lnTo>
                  <a:lnTo>
                    <a:pt x="94" y="61"/>
                  </a:lnTo>
                  <a:lnTo>
                    <a:pt x="92" y="47"/>
                  </a:lnTo>
                  <a:lnTo>
                    <a:pt x="91" y="41"/>
                  </a:lnTo>
                  <a:lnTo>
                    <a:pt x="88" y="35"/>
                  </a:lnTo>
                  <a:lnTo>
                    <a:pt x="84" y="31"/>
                  </a:lnTo>
                  <a:lnTo>
                    <a:pt x="78" y="25"/>
                  </a:lnTo>
                  <a:lnTo>
                    <a:pt x="71" y="24"/>
                  </a:lnTo>
                  <a:lnTo>
                    <a:pt x="64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0" y="21"/>
                  </a:lnTo>
                  <a:lnTo>
                    <a:pt x="49" y="20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49" y="9"/>
                  </a:lnTo>
                  <a:lnTo>
                    <a:pt x="46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3" name="Freeform 151">
              <a:extLst>
                <a:ext uri="{FF2B5EF4-FFF2-40B4-BE49-F238E27FC236}">
                  <a16:creationId xmlns:a16="http://schemas.microsoft.com/office/drawing/2014/main" id="{BE0C4315-C966-4F51-9FCB-FCF4BFA81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1" y="4032250"/>
              <a:ext cx="17463" cy="20638"/>
            </a:xfrm>
            <a:custGeom>
              <a:avLst/>
              <a:gdLst>
                <a:gd name="T0" fmla="*/ 0 w 32"/>
                <a:gd name="T1" fmla="*/ 0 h 38"/>
                <a:gd name="T2" fmla="*/ 0 w 32"/>
                <a:gd name="T3" fmla="*/ 0 h 38"/>
                <a:gd name="T4" fmla="*/ 1191304 w 32"/>
                <a:gd name="T5" fmla="*/ 1475074 h 38"/>
                <a:gd name="T6" fmla="*/ 2382608 w 32"/>
                <a:gd name="T7" fmla="*/ 2654699 h 38"/>
                <a:gd name="T8" fmla="*/ 5955974 w 32"/>
                <a:gd name="T9" fmla="*/ 5309397 h 38"/>
                <a:gd name="T10" fmla="*/ 7445241 w 32"/>
                <a:gd name="T11" fmla="*/ 6489022 h 38"/>
                <a:gd name="T12" fmla="*/ 8636545 w 32"/>
                <a:gd name="T13" fmla="*/ 7669189 h 38"/>
                <a:gd name="T14" fmla="*/ 9529887 w 32"/>
                <a:gd name="T15" fmla="*/ 9438626 h 38"/>
                <a:gd name="T16" fmla="*/ 9529887 w 32"/>
                <a:gd name="T17" fmla="*/ 11208606 h 38"/>
                <a:gd name="T18" fmla="*/ 9529887 w 32"/>
                <a:gd name="T19" fmla="*/ 11208606 h 38"/>
                <a:gd name="T20" fmla="*/ 7445241 w 32"/>
                <a:gd name="T21" fmla="*/ 11208606 h 38"/>
                <a:gd name="T22" fmla="*/ 5955974 w 32"/>
                <a:gd name="T23" fmla="*/ 10323888 h 38"/>
                <a:gd name="T24" fmla="*/ 4169291 w 32"/>
                <a:gd name="T25" fmla="*/ 8848814 h 38"/>
                <a:gd name="T26" fmla="*/ 2382608 w 32"/>
                <a:gd name="T27" fmla="*/ 7669189 h 38"/>
                <a:gd name="T28" fmla="*/ 1786683 w 32"/>
                <a:gd name="T29" fmla="*/ 5604303 h 38"/>
                <a:gd name="T30" fmla="*/ 893342 w 32"/>
                <a:gd name="T31" fmla="*/ 3539417 h 38"/>
                <a:gd name="T32" fmla="*/ 297962 w 32"/>
                <a:gd name="T33" fmla="*/ 2064886 h 38"/>
                <a:gd name="T34" fmla="*/ 0 w 32"/>
                <a:gd name="T35" fmla="*/ 0 h 38"/>
                <a:gd name="T36" fmla="*/ 0 w 32"/>
                <a:gd name="T37" fmla="*/ 0 h 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2" h="38">
                  <a:moveTo>
                    <a:pt x="0" y="0"/>
                  </a:moveTo>
                  <a:lnTo>
                    <a:pt x="0" y="0"/>
                  </a:lnTo>
                  <a:lnTo>
                    <a:pt x="4" y="5"/>
                  </a:lnTo>
                  <a:lnTo>
                    <a:pt x="8" y="9"/>
                  </a:lnTo>
                  <a:lnTo>
                    <a:pt x="20" y="18"/>
                  </a:lnTo>
                  <a:lnTo>
                    <a:pt x="25" y="22"/>
                  </a:lnTo>
                  <a:lnTo>
                    <a:pt x="29" y="26"/>
                  </a:lnTo>
                  <a:lnTo>
                    <a:pt x="32" y="32"/>
                  </a:lnTo>
                  <a:lnTo>
                    <a:pt x="32" y="38"/>
                  </a:lnTo>
                  <a:lnTo>
                    <a:pt x="25" y="38"/>
                  </a:lnTo>
                  <a:lnTo>
                    <a:pt x="20" y="35"/>
                  </a:lnTo>
                  <a:lnTo>
                    <a:pt x="14" y="30"/>
                  </a:lnTo>
                  <a:lnTo>
                    <a:pt x="8" y="26"/>
                  </a:lnTo>
                  <a:lnTo>
                    <a:pt x="6" y="19"/>
                  </a:lnTo>
                  <a:lnTo>
                    <a:pt x="3" y="12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4" name="Freeform 152">
              <a:extLst>
                <a:ext uri="{FF2B5EF4-FFF2-40B4-BE49-F238E27FC236}">
                  <a16:creationId xmlns:a16="http://schemas.microsoft.com/office/drawing/2014/main" id="{823B3CD7-39B5-41CC-886A-9A7C528A8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613" y="4041775"/>
              <a:ext cx="22225" cy="23813"/>
            </a:xfrm>
            <a:custGeom>
              <a:avLst/>
              <a:gdLst>
                <a:gd name="T0" fmla="*/ 1235154 w 40"/>
                <a:gd name="T1" fmla="*/ 0 h 44"/>
                <a:gd name="T2" fmla="*/ 1235154 w 40"/>
                <a:gd name="T3" fmla="*/ 0 h 44"/>
                <a:gd name="T4" fmla="*/ 2778681 w 40"/>
                <a:gd name="T5" fmla="*/ 878916 h 44"/>
                <a:gd name="T6" fmla="*/ 4322207 w 40"/>
                <a:gd name="T7" fmla="*/ 2050083 h 44"/>
                <a:gd name="T8" fmla="*/ 6483033 w 40"/>
                <a:gd name="T9" fmla="*/ 4979082 h 44"/>
                <a:gd name="T10" fmla="*/ 7718187 w 40"/>
                <a:gd name="T11" fmla="*/ 6736914 h 44"/>
                <a:gd name="T12" fmla="*/ 8952786 w 40"/>
                <a:gd name="T13" fmla="*/ 7908622 h 44"/>
                <a:gd name="T14" fmla="*/ 10187940 w 40"/>
                <a:gd name="T15" fmla="*/ 9079789 h 44"/>
                <a:gd name="T16" fmla="*/ 12348766 w 40"/>
                <a:gd name="T17" fmla="*/ 9665913 h 44"/>
                <a:gd name="T18" fmla="*/ 12348766 w 40"/>
                <a:gd name="T19" fmla="*/ 9665913 h 44"/>
                <a:gd name="T20" fmla="*/ 12039838 w 40"/>
                <a:gd name="T21" fmla="*/ 11130413 h 44"/>
                <a:gd name="T22" fmla="*/ 11422539 w 40"/>
                <a:gd name="T23" fmla="*/ 12887704 h 44"/>
                <a:gd name="T24" fmla="*/ 11422539 w 40"/>
                <a:gd name="T25" fmla="*/ 12887704 h 44"/>
                <a:gd name="T26" fmla="*/ 8952786 w 40"/>
                <a:gd name="T27" fmla="*/ 12302121 h 44"/>
                <a:gd name="T28" fmla="*/ 6791960 w 40"/>
                <a:gd name="T29" fmla="*/ 12008788 h 44"/>
                <a:gd name="T30" fmla="*/ 4939506 w 40"/>
                <a:gd name="T31" fmla="*/ 10837621 h 44"/>
                <a:gd name="T32" fmla="*/ 3704908 w 40"/>
                <a:gd name="T33" fmla="*/ 9079789 h 44"/>
                <a:gd name="T34" fmla="*/ 2160826 w 40"/>
                <a:gd name="T35" fmla="*/ 5565206 h 44"/>
                <a:gd name="T36" fmla="*/ 0 w 40"/>
                <a:gd name="T37" fmla="*/ 1171708 h 44"/>
                <a:gd name="T38" fmla="*/ 0 w 40"/>
                <a:gd name="T39" fmla="*/ 1171708 h 44"/>
                <a:gd name="T40" fmla="*/ 617299 w 40"/>
                <a:gd name="T41" fmla="*/ 878916 h 44"/>
                <a:gd name="T42" fmla="*/ 1235154 w 40"/>
                <a:gd name="T43" fmla="*/ 0 h 44"/>
                <a:gd name="T44" fmla="*/ 1235154 w 40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0" h="44">
                  <a:moveTo>
                    <a:pt x="4" y="0"/>
                  </a:moveTo>
                  <a:lnTo>
                    <a:pt x="4" y="0"/>
                  </a:lnTo>
                  <a:lnTo>
                    <a:pt x="9" y="3"/>
                  </a:lnTo>
                  <a:lnTo>
                    <a:pt x="14" y="7"/>
                  </a:lnTo>
                  <a:lnTo>
                    <a:pt x="21" y="17"/>
                  </a:lnTo>
                  <a:lnTo>
                    <a:pt x="25" y="23"/>
                  </a:lnTo>
                  <a:lnTo>
                    <a:pt x="29" y="27"/>
                  </a:lnTo>
                  <a:lnTo>
                    <a:pt x="33" y="31"/>
                  </a:lnTo>
                  <a:lnTo>
                    <a:pt x="40" y="33"/>
                  </a:lnTo>
                  <a:lnTo>
                    <a:pt x="39" y="38"/>
                  </a:lnTo>
                  <a:lnTo>
                    <a:pt x="37" y="44"/>
                  </a:lnTo>
                  <a:lnTo>
                    <a:pt x="29" y="42"/>
                  </a:lnTo>
                  <a:lnTo>
                    <a:pt x="22" y="41"/>
                  </a:lnTo>
                  <a:lnTo>
                    <a:pt x="16" y="37"/>
                  </a:lnTo>
                  <a:lnTo>
                    <a:pt x="12" y="31"/>
                  </a:lnTo>
                  <a:lnTo>
                    <a:pt x="7" y="19"/>
                  </a:lnTo>
                  <a:lnTo>
                    <a:pt x="0" y="4"/>
                  </a:lnTo>
                  <a:lnTo>
                    <a:pt x="2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5" name="Freeform 153">
              <a:extLst>
                <a:ext uri="{FF2B5EF4-FFF2-40B4-BE49-F238E27FC236}">
                  <a16:creationId xmlns:a16="http://schemas.microsoft.com/office/drawing/2014/main" id="{0B7CAB48-7A19-494B-8AC1-4D06E095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013" y="4048125"/>
              <a:ext cx="11113" cy="14288"/>
            </a:xfrm>
            <a:custGeom>
              <a:avLst/>
              <a:gdLst>
                <a:gd name="T0" fmla="*/ 4337606 w 22"/>
                <a:gd name="T1" fmla="*/ 0 h 28"/>
                <a:gd name="T2" fmla="*/ 4337606 w 22"/>
                <a:gd name="T3" fmla="*/ 0 h 28"/>
                <a:gd name="T4" fmla="*/ 5358487 w 22"/>
                <a:gd name="T5" fmla="*/ 1041493 h 28"/>
                <a:gd name="T6" fmla="*/ 5613580 w 22"/>
                <a:gd name="T7" fmla="*/ 2343742 h 28"/>
                <a:gd name="T8" fmla="*/ 5613580 w 22"/>
                <a:gd name="T9" fmla="*/ 3645481 h 28"/>
                <a:gd name="T10" fmla="*/ 5103393 w 22"/>
                <a:gd name="T11" fmla="*/ 5207976 h 28"/>
                <a:gd name="T12" fmla="*/ 3827418 w 22"/>
                <a:gd name="T13" fmla="*/ 6249469 h 28"/>
                <a:gd name="T14" fmla="*/ 2551444 w 22"/>
                <a:gd name="T15" fmla="*/ 7030717 h 28"/>
                <a:gd name="T16" fmla="*/ 1531068 w 22"/>
                <a:gd name="T17" fmla="*/ 7290962 h 28"/>
                <a:gd name="T18" fmla="*/ 0 w 22"/>
                <a:gd name="T19" fmla="*/ 7290962 h 28"/>
                <a:gd name="T20" fmla="*/ 0 w 22"/>
                <a:gd name="T21" fmla="*/ 7290962 h 28"/>
                <a:gd name="T22" fmla="*/ 255094 w 22"/>
                <a:gd name="T23" fmla="*/ 6249469 h 28"/>
                <a:gd name="T24" fmla="*/ 765282 w 22"/>
                <a:gd name="T25" fmla="*/ 5207976 h 28"/>
                <a:gd name="T26" fmla="*/ 1786162 w 22"/>
                <a:gd name="T27" fmla="*/ 3385235 h 28"/>
                <a:gd name="T28" fmla="*/ 3317231 w 22"/>
                <a:gd name="T29" fmla="*/ 1822741 h 28"/>
                <a:gd name="T30" fmla="*/ 4337606 w 22"/>
                <a:gd name="T31" fmla="*/ 0 h 28"/>
                <a:gd name="T32" fmla="*/ 4337606 w 22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8">
                  <a:moveTo>
                    <a:pt x="17" y="0"/>
                  </a:moveTo>
                  <a:lnTo>
                    <a:pt x="17" y="0"/>
                  </a:lnTo>
                  <a:lnTo>
                    <a:pt x="21" y="4"/>
                  </a:lnTo>
                  <a:lnTo>
                    <a:pt x="22" y="9"/>
                  </a:lnTo>
                  <a:lnTo>
                    <a:pt x="22" y="14"/>
                  </a:lnTo>
                  <a:lnTo>
                    <a:pt x="20" y="20"/>
                  </a:lnTo>
                  <a:lnTo>
                    <a:pt x="15" y="24"/>
                  </a:lnTo>
                  <a:lnTo>
                    <a:pt x="10" y="27"/>
                  </a:lnTo>
                  <a:lnTo>
                    <a:pt x="6" y="28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7" y="13"/>
                  </a:lnTo>
                  <a:lnTo>
                    <a:pt x="13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6" name="Freeform 154">
              <a:extLst>
                <a:ext uri="{FF2B5EF4-FFF2-40B4-BE49-F238E27FC236}">
                  <a16:creationId xmlns:a16="http://schemas.microsoft.com/office/drawing/2014/main" id="{7FC6A910-ACA9-4BF0-940F-0D096C593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1" y="4068763"/>
              <a:ext cx="17463" cy="17463"/>
            </a:xfrm>
            <a:custGeom>
              <a:avLst/>
              <a:gdLst>
                <a:gd name="T0" fmla="*/ 0 w 33"/>
                <a:gd name="T1" fmla="*/ 0 h 31"/>
                <a:gd name="T2" fmla="*/ 0 w 33"/>
                <a:gd name="T3" fmla="*/ 0 h 31"/>
                <a:gd name="T4" fmla="*/ 1120278 w 33"/>
                <a:gd name="T5" fmla="*/ 1269166 h 31"/>
                <a:gd name="T6" fmla="*/ 2520493 w 33"/>
                <a:gd name="T7" fmla="*/ 2221181 h 31"/>
                <a:gd name="T8" fmla="*/ 5320394 w 33"/>
                <a:gd name="T9" fmla="*/ 3808061 h 31"/>
                <a:gd name="T10" fmla="*/ 6440672 w 33"/>
                <a:gd name="T11" fmla="*/ 5394377 h 31"/>
                <a:gd name="T12" fmla="*/ 7840887 w 33"/>
                <a:gd name="T13" fmla="*/ 6664106 h 31"/>
                <a:gd name="T14" fmla="*/ 8961165 w 33"/>
                <a:gd name="T15" fmla="*/ 7933272 h 31"/>
                <a:gd name="T16" fmla="*/ 9241102 w 33"/>
                <a:gd name="T17" fmla="*/ 9837302 h 31"/>
                <a:gd name="T18" fmla="*/ 9241102 w 33"/>
                <a:gd name="T19" fmla="*/ 9837302 h 31"/>
                <a:gd name="T20" fmla="*/ 7840887 w 33"/>
                <a:gd name="T21" fmla="*/ 9837302 h 31"/>
                <a:gd name="T22" fmla="*/ 6440672 w 33"/>
                <a:gd name="T23" fmla="*/ 9202438 h 31"/>
                <a:gd name="T24" fmla="*/ 5040457 w 33"/>
                <a:gd name="T25" fmla="*/ 8250423 h 31"/>
                <a:gd name="T26" fmla="*/ 3360305 w 33"/>
                <a:gd name="T27" fmla="*/ 6981257 h 31"/>
                <a:gd name="T28" fmla="*/ 2240027 w 33"/>
                <a:gd name="T29" fmla="*/ 5394377 h 31"/>
                <a:gd name="T30" fmla="*/ 1120278 w 33"/>
                <a:gd name="T31" fmla="*/ 3490910 h 31"/>
                <a:gd name="T32" fmla="*/ 279937 w 33"/>
                <a:gd name="T33" fmla="*/ 1586880 h 31"/>
                <a:gd name="T34" fmla="*/ 0 w 33"/>
                <a:gd name="T35" fmla="*/ 0 h 31"/>
                <a:gd name="T36" fmla="*/ 0 w 33"/>
                <a:gd name="T37" fmla="*/ 0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" h="31">
                  <a:moveTo>
                    <a:pt x="0" y="0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9" y="7"/>
                  </a:lnTo>
                  <a:lnTo>
                    <a:pt x="19" y="12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2" y="25"/>
                  </a:lnTo>
                  <a:lnTo>
                    <a:pt x="33" y="31"/>
                  </a:lnTo>
                  <a:lnTo>
                    <a:pt x="28" y="31"/>
                  </a:lnTo>
                  <a:lnTo>
                    <a:pt x="23" y="29"/>
                  </a:lnTo>
                  <a:lnTo>
                    <a:pt x="18" y="26"/>
                  </a:lnTo>
                  <a:lnTo>
                    <a:pt x="12" y="22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7" name="Freeform 155">
              <a:extLst>
                <a:ext uri="{FF2B5EF4-FFF2-40B4-BE49-F238E27FC236}">
                  <a16:creationId xmlns:a16="http://schemas.microsoft.com/office/drawing/2014/main" id="{18B6C9D4-5D3C-4BA8-9025-E027EFB4E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098925"/>
              <a:ext cx="26988" cy="11113"/>
            </a:xfrm>
            <a:custGeom>
              <a:avLst/>
              <a:gdLst>
                <a:gd name="T0" fmla="*/ 0 w 49"/>
                <a:gd name="T1" fmla="*/ 0 h 22"/>
                <a:gd name="T2" fmla="*/ 0 w 49"/>
                <a:gd name="T3" fmla="*/ 0 h 22"/>
                <a:gd name="T4" fmla="*/ 8190583 w 49"/>
                <a:gd name="T5" fmla="*/ 1786162 h 22"/>
                <a:gd name="T6" fmla="*/ 12134135 w 49"/>
                <a:gd name="T7" fmla="*/ 2807043 h 22"/>
                <a:gd name="T8" fmla="*/ 14864329 w 49"/>
                <a:gd name="T9" fmla="*/ 4337606 h 22"/>
                <a:gd name="T10" fmla="*/ 14864329 w 49"/>
                <a:gd name="T11" fmla="*/ 4337606 h 22"/>
                <a:gd name="T12" fmla="*/ 14257375 w 49"/>
                <a:gd name="T13" fmla="*/ 5103393 h 22"/>
                <a:gd name="T14" fmla="*/ 13347494 w 49"/>
                <a:gd name="T15" fmla="*/ 5358487 h 22"/>
                <a:gd name="T16" fmla="*/ 11224254 w 49"/>
                <a:gd name="T17" fmla="*/ 5613580 h 22"/>
                <a:gd name="T18" fmla="*/ 9100464 w 49"/>
                <a:gd name="T19" fmla="*/ 5358487 h 22"/>
                <a:gd name="T20" fmla="*/ 6977224 w 49"/>
                <a:gd name="T21" fmla="*/ 4592700 h 22"/>
                <a:gd name="T22" fmla="*/ 4853434 w 49"/>
                <a:gd name="T23" fmla="*/ 3572324 h 22"/>
                <a:gd name="T24" fmla="*/ 2730194 w 49"/>
                <a:gd name="T25" fmla="*/ 2551444 h 22"/>
                <a:gd name="T26" fmla="*/ 1516836 w 49"/>
                <a:gd name="T27" fmla="*/ 1020881 h 22"/>
                <a:gd name="T28" fmla="*/ 0 w 49"/>
                <a:gd name="T29" fmla="*/ 0 h 22"/>
                <a:gd name="T30" fmla="*/ 0 w 49"/>
                <a:gd name="T31" fmla="*/ 0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lnTo>
                    <a:pt x="0" y="0"/>
                  </a:lnTo>
                  <a:lnTo>
                    <a:pt x="27" y="7"/>
                  </a:lnTo>
                  <a:lnTo>
                    <a:pt x="40" y="11"/>
                  </a:lnTo>
                  <a:lnTo>
                    <a:pt x="49" y="17"/>
                  </a:lnTo>
                  <a:lnTo>
                    <a:pt x="47" y="20"/>
                  </a:lnTo>
                  <a:lnTo>
                    <a:pt x="44" y="21"/>
                  </a:lnTo>
                  <a:lnTo>
                    <a:pt x="37" y="22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16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8" name="Freeform 156">
              <a:extLst>
                <a:ext uri="{FF2B5EF4-FFF2-40B4-BE49-F238E27FC236}">
                  <a16:creationId xmlns:a16="http://schemas.microsoft.com/office/drawing/2014/main" id="{19ADB7DA-78B5-4E62-8504-72170A1B47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7463" y="4151313"/>
              <a:ext cx="41275" cy="50800"/>
            </a:xfrm>
            <a:custGeom>
              <a:avLst/>
              <a:gdLst>
                <a:gd name="T0" fmla="*/ 3360208 w 78"/>
                <a:gd name="T1" fmla="*/ 27164632 h 95"/>
                <a:gd name="T2" fmla="*/ 3360208 w 78"/>
                <a:gd name="T3" fmla="*/ 27164632 h 95"/>
                <a:gd name="T4" fmla="*/ 1960033 w 78"/>
                <a:gd name="T5" fmla="*/ 25163112 h 95"/>
                <a:gd name="T6" fmla="*/ 559858 w 78"/>
                <a:gd name="T7" fmla="*/ 22303339 h 95"/>
                <a:gd name="T8" fmla="*/ 0 w 78"/>
                <a:gd name="T9" fmla="*/ 19444101 h 95"/>
                <a:gd name="T10" fmla="*/ 0 w 78"/>
                <a:gd name="T11" fmla="*/ 16870413 h 95"/>
                <a:gd name="T12" fmla="*/ 279929 w 78"/>
                <a:gd name="T13" fmla="*/ 14011175 h 95"/>
                <a:gd name="T14" fmla="*/ 1120246 w 78"/>
                <a:gd name="T15" fmla="*/ 10865853 h 95"/>
                <a:gd name="T16" fmla="*/ 3080279 w 78"/>
                <a:gd name="T17" fmla="*/ 5146842 h 95"/>
                <a:gd name="T18" fmla="*/ 3080279 w 78"/>
                <a:gd name="T19" fmla="*/ 5146842 h 95"/>
                <a:gd name="T20" fmla="*/ 5040313 w 78"/>
                <a:gd name="T21" fmla="*/ 4289124 h 95"/>
                <a:gd name="T22" fmla="*/ 6440488 w 78"/>
                <a:gd name="T23" fmla="*/ 2573688 h 95"/>
                <a:gd name="T24" fmla="*/ 8120592 w 78"/>
                <a:gd name="T25" fmla="*/ 1143802 h 95"/>
                <a:gd name="T26" fmla="*/ 10080625 w 78"/>
                <a:gd name="T27" fmla="*/ 286084 h 95"/>
                <a:gd name="T28" fmla="*/ 10080625 w 78"/>
                <a:gd name="T29" fmla="*/ 286084 h 95"/>
                <a:gd name="T30" fmla="*/ 11760729 w 78"/>
                <a:gd name="T31" fmla="*/ 0 h 95"/>
                <a:gd name="T32" fmla="*/ 13720762 w 78"/>
                <a:gd name="T33" fmla="*/ 286084 h 95"/>
                <a:gd name="T34" fmla="*/ 15120937 w 78"/>
                <a:gd name="T35" fmla="*/ 1143802 h 95"/>
                <a:gd name="T36" fmla="*/ 17080971 w 78"/>
                <a:gd name="T37" fmla="*/ 2001520 h 95"/>
                <a:gd name="T38" fmla="*/ 18761075 w 78"/>
                <a:gd name="T39" fmla="*/ 3145322 h 95"/>
                <a:gd name="T40" fmla="*/ 19881321 w 78"/>
                <a:gd name="T41" fmla="*/ 4575208 h 95"/>
                <a:gd name="T42" fmla="*/ 21001567 w 78"/>
                <a:gd name="T43" fmla="*/ 6290644 h 95"/>
                <a:gd name="T44" fmla="*/ 21561425 w 78"/>
                <a:gd name="T45" fmla="*/ 7434446 h 95"/>
                <a:gd name="T46" fmla="*/ 21561425 w 78"/>
                <a:gd name="T47" fmla="*/ 7434446 h 95"/>
                <a:gd name="T48" fmla="*/ 21841354 w 78"/>
                <a:gd name="T49" fmla="*/ 9150417 h 95"/>
                <a:gd name="T50" fmla="*/ 21841354 w 78"/>
                <a:gd name="T51" fmla="*/ 10865853 h 95"/>
                <a:gd name="T52" fmla="*/ 21561425 w 78"/>
                <a:gd name="T53" fmla="*/ 14297259 h 95"/>
                <a:gd name="T54" fmla="*/ 19881321 w 78"/>
                <a:gd name="T55" fmla="*/ 17442581 h 95"/>
                <a:gd name="T56" fmla="*/ 17641358 w 78"/>
                <a:gd name="T57" fmla="*/ 20873987 h 95"/>
                <a:gd name="T58" fmla="*/ 14841008 w 78"/>
                <a:gd name="T59" fmla="*/ 23447141 h 95"/>
                <a:gd name="T60" fmla="*/ 11200871 w 78"/>
                <a:gd name="T61" fmla="*/ 26020829 h 95"/>
                <a:gd name="T62" fmla="*/ 9240838 w 78"/>
                <a:gd name="T63" fmla="*/ 26878547 h 95"/>
                <a:gd name="T64" fmla="*/ 7280275 w 78"/>
                <a:gd name="T65" fmla="*/ 27164632 h 95"/>
                <a:gd name="T66" fmla="*/ 5320242 w 78"/>
                <a:gd name="T67" fmla="*/ 27164632 h 95"/>
                <a:gd name="T68" fmla="*/ 3360208 w 78"/>
                <a:gd name="T69" fmla="*/ 27164632 h 95"/>
                <a:gd name="T70" fmla="*/ 3360208 w 78"/>
                <a:gd name="T71" fmla="*/ 27164632 h 95"/>
                <a:gd name="T72" fmla="*/ 17080971 w 78"/>
                <a:gd name="T73" fmla="*/ 7148362 h 95"/>
                <a:gd name="T74" fmla="*/ 17080971 w 78"/>
                <a:gd name="T75" fmla="*/ 7148362 h 95"/>
                <a:gd name="T76" fmla="*/ 15960725 w 78"/>
                <a:gd name="T77" fmla="*/ 6004560 h 95"/>
                <a:gd name="T78" fmla="*/ 14841008 w 78"/>
                <a:gd name="T79" fmla="*/ 5432926 h 95"/>
                <a:gd name="T80" fmla="*/ 13160904 w 78"/>
                <a:gd name="T81" fmla="*/ 5432926 h 95"/>
                <a:gd name="T82" fmla="*/ 11760729 w 78"/>
                <a:gd name="T83" fmla="*/ 6004560 h 95"/>
                <a:gd name="T84" fmla="*/ 8120592 w 78"/>
                <a:gd name="T85" fmla="*/ 7434446 h 95"/>
                <a:gd name="T86" fmla="*/ 5040313 w 78"/>
                <a:gd name="T87" fmla="*/ 9150417 h 95"/>
                <a:gd name="T88" fmla="*/ 5040313 w 78"/>
                <a:gd name="T89" fmla="*/ 9150417 h 95"/>
                <a:gd name="T90" fmla="*/ 4199996 w 78"/>
                <a:gd name="T91" fmla="*/ 12295739 h 95"/>
                <a:gd name="T92" fmla="*/ 3920067 w 78"/>
                <a:gd name="T93" fmla="*/ 16012695 h 95"/>
                <a:gd name="T94" fmla="*/ 3360208 w 78"/>
                <a:gd name="T95" fmla="*/ 18014215 h 95"/>
                <a:gd name="T96" fmla="*/ 3920067 w 78"/>
                <a:gd name="T97" fmla="*/ 19444101 h 95"/>
                <a:gd name="T98" fmla="*/ 4199996 w 78"/>
                <a:gd name="T99" fmla="*/ 21160072 h 95"/>
                <a:gd name="T100" fmla="*/ 5040313 w 78"/>
                <a:gd name="T101" fmla="*/ 22875507 h 95"/>
                <a:gd name="T102" fmla="*/ 5040313 w 78"/>
                <a:gd name="T103" fmla="*/ 22875507 h 95"/>
                <a:gd name="T104" fmla="*/ 6440488 w 78"/>
                <a:gd name="T105" fmla="*/ 22875507 h 95"/>
                <a:gd name="T106" fmla="*/ 7840662 w 78"/>
                <a:gd name="T107" fmla="*/ 22875507 h 95"/>
                <a:gd name="T108" fmla="*/ 10360554 w 78"/>
                <a:gd name="T109" fmla="*/ 21445621 h 95"/>
                <a:gd name="T110" fmla="*/ 13160904 w 78"/>
                <a:gd name="T111" fmla="*/ 20016269 h 95"/>
                <a:gd name="T112" fmla="*/ 15120937 w 78"/>
                <a:gd name="T113" fmla="*/ 17442581 h 95"/>
                <a:gd name="T114" fmla="*/ 16801042 w 78"/>
                <a:gd name="T115" fmla="*/ 14868893 h 95"/>
                <a:gd name="T116" fmla="*/ 17921288 w 78"/>
                <a:gd name="T117" fmla="*/ 12009655 h 95"/>
                <a:gd name="T118" fmla="*/ 17921288 w 78"/>
                <a:gd name="T119" fmla="*/ 9435966 h 95"/>
                <a:gd name="T120" fmla="*/ 17921288 w 78"/>
                <a:gd name="T121" fmla="*/ 8292164 h 95"/>
                <a:gd name="T122" fmla="*/ 17080971 w 78"/>
                <a:gd name="T123" fmla="*/ 7148362 h 95"/>
                <a:gd name="T124" fmla="*/ 17080971 w 78"/>
                <a:gd name="T125" fmla="*/ 7148362 h 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95">
                  <a:moveTo>
                    <a:pt x="12" y="95"/>
                  </a:moveTo>
                  <a:lnTo>
                    <a:pt x="12" y="95"/>
                  </a:lnTo>
                  <a:lnTo>
                    <a:pt x="7" y="88"/>
                  </a:lnTo>
                  <a:lnTo>
                    <a:pt x="2" y="78"/>
                  </a:lnTo>
                  <a:lnTo>
                    <a:pt x="0" y="68"/>
                  </a:lnTo>
                  <a:lnTo>
                    <a:pt x="0" y="59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11" y="18"/>
                  </a:lnTo>
                  <a:lnTo>
                    <a:pt x="18" y="15"/>
                  </a:lnTo>
                  <a:lnTo>
                    <a:pt x="23" y="9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42" y="0"/>
                  </a:lnTo>
                  <a:lnTo>
                    <a:pt x="49" y="1"/>
                  </a:lnTo>
                  <a:lnTo>
                    <a:pt x="54" y="4"/>
                  </a:lnTo>
                  <a:lnTo>
                    <a:pt x="61" y="7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5" y="22"/>
                  </a:lnTo>
                  <a:lnTo>
                    <a:pt x="77" y="26"/>
                  </a:lnTo>
                  <a:lnTo>
                    <a:pt x="78" y="32"/>
                  </a:lnTo>
                  <a:lnTo>
                    <a:pt x="78" y="38"/>
                  </a:lnTo>
                  <a:lnTo>
                    <a:pt x="77" y="50"/>
                  </a:lnTo>
                  <a:lnTo>
                    <a:pt x="71" y="61"/>
                  </a:lnTo>
                  <a:lnTo>
                    <a:pt x="63" y="73"/>
                  </a:lnTo>
                  <a:lnTo>
                    <a:pt x="53" y="82"/>
                  </a:lnTo>
                  <a:lnTo>
                    <a:pt x="40" y="91"/>
                  </a:lnTo>
                  <a:lnTo>
                    <a:pt x="33" y="94"/>
                  </a:lnTo>
                  <a:lnTo>
                    <a:pt x="26" y="95"/>
                  </a:lnTo>
                  <a:lnTo>
                    <a:pt x="19" y="95"/>
                  </a:lnTo>
                  <a:lnTo>
                    <a:pt x="12" y="95"/>
                  </a:lnTo>
                  <a:close/>
                  <a:moveTo>
                    <a:pt x="61" y="25"/>
                  </a:moveTo>
                  <a:lnTo>
                    <a:pt x="61" y="25"/>
                  </a:lnTo>
                  <a:lnTo>
                    <a:pt x="57" y="21"/>
                  </a:lnTo>
                  <a:lnTo>
                    <a:pt x="53" y="19"/>
                  </a:lnTo>
                  <a:lnTo>
                    <a:pt x="47" y="19"/>
                  </a:lnTo>
                  <a:lnTo>
                    <a:pt x="42" y="21"/>
                  </a:lnTo>
                  <a:lnTo>
                    <a:pt x="29" y="26"/>
                  </a:lnTo>
                  <a:lnTo>
                    <a:pt x="18" y="32"/>
                  </a:lnTo>
                  <a:lnTo>
                    <a:pt x="15" y="43"/>
                  </a:lnTo>
                  <a:lnTo>
                    <a:pt x="14" y="56"/>
                  </a:lnTo>
                  <a:lnTo>
                    <a:pt x="12" y="63"/>
                  </a:lnTo>
                  <a:lnTo>
                    <a:pt x="14" y="68"/>
                  </a:lnTo>
                  <a:lnTo>
                    <a:pt x="15" y="74"/>
                  </a:lnTo>
                  <a:lnTo>
                    <a:pt x="18" y="80"/>
                  </a:lnTo>
                  <a:lnTo>
                    <a:pt x="23" y="80"/>
                  </a:lnTo>
                  <a:lnTo>
                    <a:pt x="28" y="80"/>
                  </a:lnTo>
                  <a:lnTo>
                    <a:pt x="37" y="75"/>
                  </a:lnTo>
                  <a:lnTo>
                    <a:pt x="47" y="70"/>
                  </a:lnTo>
                  <a:lnTo>
                    <a:pt x="54" y="61"/>
                  </a:lnTo>
                  <a:lnTo>
                    <a:pt x="60" y="52"/>
                  </a:lnTo>
                  <a:lnTo>
                    <a:pt x="64" y="42"/>
                  </a:lnTo>
                  <a:lnTo>
                    <a:pt x="64" y="33"/>
                  </a:lnTo>
                  <a:lnTo>
                    <a:pt x="64" y="29"/>
                  </a:lnTo>
                  <a:lnTo>
                    <a:pt x="61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09" name="Freeform 157">
              <a:extLst>
                <a:ext uri="{FF2B5EF4-FFF2-40B4-BE49-F238E27FC236}">
                  <a16:creationId xmlns:a16="http://schemas.microsoft.com/office/drawing/2014/main" id="{101685F4-96DB-4C7D-83F0-2E0307425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6801" y="4152900"/>
              <a:ext cx="44450" cy="44450"/>
            </a:xfrm>
            <a:custGeom>
              <a:avLst/>
              <a:gdLst>
                <a:gd name="T0" fmla="*/ 17631661 w 86"/>
                <a:gd name="T1" fmla="*/ 6720417 h 84"/>
                <a:gd name="T2" fmla="*/ 20302796 w 86"/>
                <a:gd name="T3" fmla="*/ 7840662 h 84"/>
                <a:gd name="T4" fmla="*/ 21906097 w 86"/>
                <a:gd name="T5" fmla="*/ 9800696 h 84"/>
                <a:gd name="T6" fmla="*/ 22974448 w 86"/>
                <a:gd name="T7" fmla="*/ 14841008 h 84"/>
                <a:gd name="T8" fmla="*/ 21371663 w 86"/>
                <a:gd name="T9" fmla="*/ 20441179 h 84"/>
                <a:gd name="T10" fmla="*/ 18700012 w 86"/>
                <a:gd name="T11" fmla="*/ 22681671 h 84"/>
                <a:gd name="T12" fmla="*/ 17631661 w 86"/>
                <a:gd name="T13" fmla="*/ 23521458 h 84"/>
                <a:gd name="T14" fmla="*/ 11754441 w 86"/>
                <a:gd name="T15" fmla="*/ 22121283 h 84"/>
                <a:gd name="T16" fmla="*/ 5342787 w 86"/>
                <a:gd name="T17" fmla="*/ 18481146 h 84"/>
                <a:gd name="T18" fmla="*/ 1602784 w 86"/>
                <a:gd name="T19" fmla="*/ 14280621 h 84"/>
                <a:gd name="T20" fmla="*/ 534434 w 86"/>
                <a:gd name="T21" fmla="*/ 10640483 h 84"/>
                <a:gd name="T22" fmla="*/ 0 w 86"/>
                <a:gd name="T23" fmla="*/ 6720417 h 84"/>
                <a:gd name="T24" fmla="*/ 534434 w 86"/>
                <a:gd name="T25" fmla="*/ 4199996 h 84"/>
                <a:gd name="T26" fmla="*/ 1602784 w 86"/>
                <a:gd name="T27" fmla="*/ 2239963 h 84"/>
                <a:gd name="T28" fmla="*/ 2671652 w 86"/>
                <a:gd name="T29" fmla="*/ 279929 h 84"/>
                <a:gd name="T30" fmla="*/ 7480005 w 86"/>
                <a:gd name="T31" fmla="*/ 279929 h 84"/>
                <a:gd name="T32" fmla="*/ 12555574 w 86"/>
                <a:gd name="T33" fmla="*/ 1680104 h 84"/>
                <a:gd name="T34" fmla="*/ 15761660 w 86"/>
                <a:gd name="T35" fmla="*/ 3640137 h 84"/>
                <a:gd name="T36" fmla="*/ 17631661 w 86"/>
                <a:gd name="T37" fmla="*/ 6720417 h 84"/>
                <a:gd name="T38" fmla="*/ 4274436 w 86"/>
                <a:gd name="T39" fmla="*/ 3920067 h 84"/>
                <a:gd name="T40" fmla="*/ 2938352 w 86"/>
                <a:gd name="T41" fmla="*/ 5600171 h 84"/>
                <a:gd name="T42" fmla="*/ 2671652 w 86"/>
                <a:gd name="T43" fmla="*/ 9520767 h 84"/>
                <a:gd name="T44" fmla="*/ 4541653 w 86"/>
                <a:gd name="T45" fmla="*/ 13440833 h 84"/>
                <a:gd name="T46" fmla="*/ 8014438 w 86"/>
                <a:gd name="T47" fmla="*/ 16521112 h 84"/>
                <a:gd name="T48" fmla="*/ 11754441 w 86"/>
                <a:gd name="T49" fmla="*/ 18761075 h 84"/>
                <a:gd name="T50" fmla="*/ 14960009 w 86"/>
                <a:gd name="T51" fmla="*/ 19321463 h 84"/>
                <a:gd name="T52" fmla="*/ 17631661 w 86"/>
                <a:gd name="T53" fmla="*/ 18481146 h 84"/>
                <a:gd name="T54" fmla="*/ 18700012 w 86"/>
                <a:gd name="T55" fmla="*/ 14841008 h 84"/>
                <a:gd name="T56" fmla="*/ 18700012 w 86"/>
                <a:gd name="T57" fmla="*/ 12320588 h 84"/>
                <a:gd name="T58" fmla="*/ 15761660 w 86"/>
                <a:gd name="T59" fmla="*/ 11480800 h 84"/>
                <a:gd name="T60" fmla="*/ 14425576 w 86"/>
                <a:gd name="T61" fmla="*/ 9800696 h 84"/>
                <a:gd name="T62" fmla="*/ 13891659 w 86"/>
                <a:gd name="T63" fmla="*/ 8680450 h 84"/>
                <a:gd name="T64" fmla="*/ 14425576 w 86"/>
                <a:gd name="T65" fmla="*/ 7840662 h 84"/>
                <a:gd name="T66" fmla="*/ 15761660 w 86"/>
                <a:gd name="T67" fmla="*/ 7000346 h 84"/>
                <a:gd name="T68" fmla="*/ 15494443 w 86"/>
                <a:gd name="T69" fmla="*/ 6440488 h 84"/>
                <a:gd name="T70" fmla="*/ 12822791 w 86"/>
                <a:gd name="T71" fmla="*/ 5600171 h 84"/>
                <a:gd name="T72" fmla="*/ 7212788 w 86"/>
                <a:gd name="T73" fmla="*/ 3640137 h 84"/>
                <a:gd name="T74" fmla="*/ 4274436 w 86"/>
                <a:gd name="T75" fmla="*/ 3920067 h 8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6" h="84">
                  <a:moveTo>
                    <a:pt x="66" y="24"/>
                  </a:moveTo>
                  <a:lnTo>
                    <a:pt x="66" y="24"/>
                  </a:lnTo>
                  <a:lnTo>
                    <a:pt x="72" y="25"/>
                  </a:lnTo>
                  <a:lnTo>
                    <a:pt x="76" y="28"/>
                  </a:lnTo>
                  <a:lnTo>
                    <a:pt x="79" y="31"/>
                  </a:lnTo>
                  <a:lnTo>
                    <a:pt x="82" y="35"/>
                  </a:lnTo>
                  <a:lnTo>
                    <a:pt x="84" y="44"/>
                  </a:lnTo>
                  <a:lnTo>
                    <a:pt x="86" y="53"/>
                  </a:lnTo>
                  <a:lnTo>
                    <a:pt x="84" y="63"/>
                  </a:lnTo>
                  <a:lnTo>
                    <a:pt x="80" y="73"/>
                  </a:lnTo>
                  <a:lnTo>
                    <a:pt x="75" y="80"/>
                  </a:lnTo>
                  <a:lnTo>
                    <a:pt x="70" y="81"/>
                  </a:lnTo>
                  <a:lnTo>
                    <a:pt x="66" y="84"/>
                  </a:lnTo>
                  <a:lnTo>
                    <a:pt x="55" y="83"/>
                  </a:lnTo>
                  <a:lnTo>
                    <a:pt x="44" y="79"/>
                  </a:lnTo>
                  <a:lnTo>
                    <a:pt x="31" y="73"/>
                  </a:lnTo>
                  <a:lnTo>
                    <a:pt x="20" y="66"/>
                  </a:lnTo>
                  <a:lnTo>
                    <a:pt x="10" y="56"/>
                  </a:lnTo>
                  <a:lnTo>
                    <a:pt x="6" y="51"/>
                  </a:lnTo>
                  <a:lnTo>
                    <a:pt x="3" y="45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0" y="24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6" y="8"/>
                  </a:lnTo>
                  <a:lnTo>
                    <a:pt x="10" y="1"/>
                  </a:lnTo>
                  <a:lnTo>
                    <a:pt x="20" y="0"/>
                  </a:lnTo>
                  <a:lnTo>
                    <a:pt x="28" y="1"/>
                  </a:lnTo>
                  <a:lnTo>
                    <a:pt x="38" y="3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3"/>
                  </a:lnTo>
                  <a:lnTo>
                    <a:pt x="65" y="18"/>
                  </a:lnTo>
                  <a:lnTo>
                    <a:pt x="66" y="24"/>
                  </a:lnTo>
                  <a:close/>
                  <a:moveTo>
                    <a:pt x="16" y="14"/>
                  </a:moveTo>
                  <a:lnTo>
                    <a:pt x="16" y="14"/>
                  </a:lnTo>
                  <a:lnTo>
                    <a:pt x="11" y="20"/>
                  </a:lnTo>
                  <a:lnTo>
                    <a:pt x="10" y="27"/>
                  </a:lnTo>
                  <a:lnTo>
                    <a:pt x="10" y="34"/>
                  </a:lnTo>
                  <a:lnTo>
                    <a:pt x="13" y="41"/>
                  </a:lnTo>
                  <a:lnTo>
                    <a:pt x="17" y="48"/>
                  </a:lnTo>
                  <a:lnTo>
                    <a:pt x="23" y="53"/>
                  </a:lnTo>
                  <a:lnTo>
                    <a:pt x="30" y="59"/>
                  </a:lnTo>
                  <a:lnTo>
                    <a:pt x="35" y="63"/>
                  </a:lnTo>
                  <a:lnTo>
                    <a:pt x="44" y="67"/>
                  </a:lnTo>
                  <a:lnTo>
                    <a:pt x="49" y="69"/>
                  </a:lnTo>
                  <a:lnTo>
                    <a:pt x="56" y="69"/>
                  </a:lnTo>
                  <a:lnTo>
                    <a:pt x="62" y="69"/>
                  </a:lnTo>
                  <a:lnTo>
                    <a:pt x="66" y="66"/>
                  </a:lnTo>
                  <a:lnTo>
                    <a:pt x="69" y="60"/>
                  </a:lnTo>
                  <a:lnTo>
                    <a:pt x="70" y="53"/>
                  </a:lnTo>
                  <a:lnTo>
                    <a:pt x="70" y="44"/>
                  </a:lnTo>
                  <a:lnTo>
                    <a:pt x="65" y="42"/>
                  </a:lnTo>
                  <a:lnTo>
                    <a:pt x="59" y="41"/>
                  </a:lnTo>
                  <a:lnTo>
                    <a:pt x="55" y="38"/>
                  </a:lnTo>
                  <a:lnTo>
                    <a:pt x="54" y="35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4" y="28"/>
                  </a:lnTo>
                  <a:lnTo>
                    <a:pt x="58" y="27"/>
                  </a:lnTo>
                  <a:lnTo>
                    <a:pt x="59" y="25"/>
                  </a:lnTo>
                  <a:lnTo>
                    <a:pt x="59" y="24"/>
                  </a:lnTo>
                  <a:lnTo>
                    <a:pt x="58" y="23"/>
                  </a:lnTo>
                  <a:lnTo>
                    <a:pt x="48" y="20"/>
                  </a:lnTo>
                  <a:lnTo>
                    <a:pt x="38" y="15"/>
                  </a:lnTo>
                  <a:lnTo>
                    <a:pt x="27" y="13"/>
                  </a:lnTo>
                  <a:lnTo>
                    <a:pt x="21" y="13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510" name="Freeform 158">
              <a:extLst>
                <a:ext uri="{FF2B5EF4-FFF2-40B4-BE49-F238E27FC236}">
                  <a16:creationId xmlns:a16="http://schemas.microsoft.com/office/drawing/2014/main" id="{C045CE98-A2D4-4F9E-A753-4DBBAED435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601" y="3810000"/>
              <a:ext cx="681038" cy="1274763"/>
            </a:xfrm>
            <a:custGeom>
              <a:avLst/>
              <a:gdLst>
                <a:gd name="T0" fmla="*/ 171918140 w 1286"/>
                <a:gd name="T1" fmla="*/ 233081438 h 2407"/>
                <a:gd name="T2" fmla="*/ 51603192 w 1286"/>
                <a:gd name="T3" fmla="*/ 202508840 h 2407"/>
                <a:gd name="T4" fmla="*/ 55810164 w 1286"/>
                <a:gd name="T5" fmla="*/ 81059462 h 2407"/>
                <a:gd name="T6" fmla="*/ 189025645 w 1286"/>
                <a:gd name="T7" fmla="*/ 17109470 h 2407"/>
                <a:gd name="T8" fmla="*/ 204730826 w 1286"/>
                <a:gd name="T9" fmla="*/ 163802014 h 2407"/>
                <a:gd name="T10" fmla="*/ 312986212 w 1286"/>
                <a:gd name="T11" fmla="*/ 101254420 h 2407"/>
                <a:gd name="T12" fmla="*/ 295598030 w 1286"/>
                <a:gd name="T13" fmla="*/ 247666802 h 2407"/>
                <a:gd name="T14" fmla="*/ 226045303 w 1286"/>
                <a:gd name="T15" fmla="*/ 270105173 h 2407"/>
                <a:gd name="T16" fmla="*/ 267271933 w 1286"/>
                <a:gd name="T17" fmla="*/ 394920200 h 2407"/>
                <a:gd name="T18" fmla="*/ 314107859 w 1286"/>
                <a:gd name="T19" fmla="*/ 437553529 h 2407"/>
                <a:gd name="T20" fmla="*/ 347762046 w 1286"/>
                <a:gd name="T21" fmla="*/ 667269317 h 2407"/>
                <a:gd name="T22" fmla="*/ 21314477 w 1286"/>
                <a:gd name="T23" fmla="*/ 642025620 h 2407"/>
                <a:gd name="T24" fmla="*/ 39824306 w 1286"/>
                <a:gd name="T25" fmla="*/ 430822229 h 2407"/>
                <a:gd name="T26" fmla="*/ 219595037 w 1286"/>
                <a:gd name="T27" fmla="*/ 415115158 h 2407"/>
                <a:gd name="T28" fmla="*/ 189025645 w 1286"/>
                <a:gd name="T29" fmla="*/ 21597356 h 2407"/>
                <a:gd name="T30" fmla="*/ 105450738 w 1286"/>
                <a:gd name="T31" fmla="*/ 81620845 h 2407"/>
                <a:gd name="T32" fmla="*/ 131532481 w 1286"/>
                <a:gd name="T33" fmla="*/ 42914020 h 2407"/>
                <a:gd name="T34" fmla="*/ 181173055 w 1286"/>
                <a:gd name="T35" fmla="*/ 168289900 h 2407"/>
                <a:gd name="T36" fmla="*/ 133495628 w 1286"/>
                <a:gd name="T37" fmla="*/ 71803528 h 2407"/>
                <a:gd name="T38" fmla="*/ 156212429 w 1286"/>
                <a:gd name="T39" fmla="*/ 118644581 h 2407"/>
                <a:gd name="T40" fmla="*/ 31410892 w 1286"/>
                <a:gd name="T41" fmla="*/ 118924743 h 2407"/>
                <a:gd name="T42" fmla="*/ 111340181 w 1286"/>
                <a:gd name="T43" fmla="*/ 228032698 h 2407"/>
                <a:gd name="T44" fmla="*/ 159017077 w 1286"/>
                <a:gd name="T45" fmla="*/ 162399616 h 2407"/>
                <a:gd name="T46" fmla="*/ 216790389 w 1286"/>
                <a:gd name="T47" fmla="*/ 161558071 h 2407"/>
                <a:gd name="T48" fmla="*/ 297280501 w 1286"/>
                <a:gd name="T49" fmla="*/ 242337372 h 2407"/>
                <a:gd name="T50" fmla="*/ 298402678 w 1286"/>
                <a:gd name="T51" fmla="*/ 99571330 h 2407"/>
                <a:gd name="T52" fmla="*/ 205853003 w 1286"/>
                <a:gd name="T53" fmla="*/ 168570592 h 2407"/>
                <a:gd name="T54" fmla="*/ 181453202 w 1286"/>
                <a:gd name="T55" fmla="*/ 179228924 h 2407"/>
                <a:gd name="T56" fmla="*/ 215388065 w 1286"/>
                <a:gd name="T57" fmla="*/ 272068425 h 2407"/>
                <a:gd name="T58" fmla="*/ 200524384 w 1286"/>
                <a:gd name="T59" fmla="*/ 186240915 h 2407"/>
                <a:gd name="T60" fmla="*/ 179209907 w 1286"/>
                <a:gd name="T61" fmla="*/ 218496603 h 2407"/>
                <a:gd name="T62" fmla="*/ 213424917 w 1286"/>
                <a:gd name="T63" fmla="*/ 258044443 h 2407"/>
                <a:gd name="T64" fmla="*/ 234178570 w 1286"/>
                <a:gd name="T65" fmla="*/ 262251638 h 2407"/>
                <a:gd name="T66" fmla="*/ 236141718 w 1286"/>
                <a:gd name="T67" fmla="*/ 401652029 h 2407"/>
                <a:gd name="T68" fmla="*/ 211461769 w 1286"/>
                <a:gd name="T69" fmla="*/ 355652522 h 2407"/>
                <a:gd name="T70" fmla="*/ 145555191 w 1286"/>
                <a:gd name="T71" fmla="*/ 401652029 h 2407"/>
                <a:gd name="T72" fmla="*/ 181173055 w 1286"/>
                <a:gd name="T73" fmla="*/ 421004913 h 2407"/>
                <a:gd name="T74" fmla="*/ 181173055 w 1286"/>
                <a:gd name="T75" fmla="*/ 400249631 h 2407"/>
                <a:gd name="T76" fmla="*/ 182294702 w 1286"/>
                <a:gd name="T77" fmla="*/ 425773490 h 2407"/>
                <a:gd name="T78" fmla="*/ 241751014 w 1286"/>
                <a:gd name="T79" fmla="*/ 438675765 h 2407"/>
                <a:gd name="T80" fmla="*/ 25240772 w 1286"/>
                <a:gd name="T81" fmla="*/ 449334097 h 2407"/>
                <a:gd name="T82" fmla="*/ 86099408 w 1286"/>
                <a:gd name="T83" fmla="*/ 456065397 h 2407"/>
                <a:gd name="T84" fmla="*/ 197158912 w 1286"/>
                <a:gd name="T85" fmla="*/ 455785235 h 2407"/>
                <a:gd name="T86" fmla="*/ 227167480 w 1286"/>
                <a:gd name="T87" fmla="*/ 439797472 h 2407"/>
                <a:gd name="T88" fmla="*/ 265028639 w 1286"/>
                <a:gd name="T89" fmla="*/ 448211861 h 2407"/>
                <a:gd name="T90" fmla="*/ 331776188 w 1286"/>
                <a:gd name="T91" fmla="*/ 450455804 h 2407"/>
                <a:gd name="T92" fmla="*/ 245677309 w 1286"/>
                <a:gd name="T93" fmla="*/ 447370316 h 2407"/>
                <a:gd name="T94" fmla="*/ 112181151 w 1286"/>
                <a:gd name="T95" fmla="*/ 445967918 h 2407"/>
                <a:gd name="T96" fmla="*/ 205011503 w 1286"/>
                <a:gd name="T97" fmla="*/ 454943690 h 2407"/>
                <a:gd name="T98" fmla="*/ 288306263 w 1286"/>
                <a:gd name="T99" fmla="*/ 452980438 h 2407"/>
                <a:gd name="T100" fmla="*/ 72076698 w 1286"/>
                <a:gd name="T101" fmla="*/ 458029178 h 2407"/>
                <a:gd name="T102" fmla="*/ 76283141 w 1286"/>
                <a:gd name="T103" fmla="*/ 463077388 h 2407"/>
                <a:gd name="T104" fmla="*/ 174442111 w 1286"/>
                <a:gd name="T105" fmla="*/ 467004420 h 2407"/>
                <a:gd name="T106" fmla="*/ 186220997 w 1286"/>
                <a:gd name="T107" fmla="*/ 459992429 h 2407"/>
                <a:gd name="T108" fmla="*/ 276807524 w 1286"/>
                <a:gd name="T109" fmla="*/ 459150885 h 2407"/>
                <a:gd name="T110" fmla="*/ 329813040 w 1286"/>
                <a:gd name="T111" fmla="*/ 463077388 h 2407"/>
                <a:gd name="T112" fmla="*/ 217351212 w 1286"/>
                <a:gd name="T113" fmla="*/ 471772468 h 2407"/>
                <a:gd name="T114" fmla="*/ 18509829 w 1286"/>
                <a:gd name="T115" fmla="*/ 467565274 h 2407"/>
                <a:gd name="T116" fmla="*/ 99280618 w 1286"/>
                <a:gd name="T117" fmla="*/ 668391024 h 2407"/>
                <a:gd name="T118" fmla="*/ 353652018 w 1286"/>
                <a:gd name="T119" fmla="*/ 592380301 h 2407"/>
                <a:gd name="T120" fmla="*/ 265308786 w 1286"/>
                <a:gd name="T121" fmla="*/ 468967672 h 2407"/>
                <a:gd name="T122" fmla="*/ 266430963 w 1286"/>
                <a:gd name="T123" fmla="*/ 481589255 h 24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86" h="2407">
                  <a:moveTo>
                    <a:pt x="807" y="1533"/>
                  </a:moveTo>
                  <a:lnTo>
                    <a:pt x="807" y="1533"/>
                  </a:lnTo>
                  <a:lnTo>
                    <a:pt x="797" y="1494"/>
                  </a:lnTo>
                  <a:lnTo>
                    <a:pt x="783" y="1455"/>
                  </a:lnTo>
                  <a:lnTo>
                    <a:pt x="771" y="1414"/>
                  </a:lnTo>
                  <a:lnTo>
                    <a:pt x="759" y="1373"/>
                  </a:lnTo>
                  <a:lnTo>
                    <a:pt x="751" y="1324"/>
                  </a:lnTo>
                  <a:lnTo>
                    <a:pt x="745" y="1278"/>
                  </a:lnTo>
                  <a:lnTo>
                    <a:pt x="736" y="1188"/>
                  </a:lnTo>
                  <a:lnTo>
                    <a:pt x="733" y="1156"/>
                  </a:lnTo>
                  <a:lnTo>
                    <a:pt x="733" y="1140"/>
                  </a:lnTo>
                  <a:lnTo>
                    <a:pt x="733" y="1125"/>
                  </a:lnTo>
                  <a:lnTo>
                    <a:pt x="737" y="1086"/>
                  </a:lnTo>
                  <a:lnTo>
                    <a:pt x="737" y="1077"/>
                  </a:lnTo>
                  <a:lnTo>
                    <a:pt x="736" y="1069"/>
                  </a:lnTo>
                  <a:lnTo>
                    <a:pt x="734" y="1060"/>
                  </a:lnTo>
                  <a:lnTo>
                    <a:pt x="731" y="1052"/>
                  </a:lnTo>
                  <a:lnTo>
                    <a:pt x="717" y="1024"/>
                  </a:lnTo>
                  <a:lnTo>
                    <a:pt x="703" y="996"/>
                  </a:lnTo>
                  <a:lnTo>
                    <a:pt x="689" y="966"/>
                  </a:lnTo>
                  <a:lnTo>
                    <a:pt x="675" y="938"/>
                  </a:lnTo>
                  <a:lnTo>
                    <a:pt x="663" y="909"/>
                  </a:lnTo>
                  <a:lnTo>
                    <a:pt x="653" y="878"/>
                  </a:lnTo>
                  <a:lnTo>
                    <a:pt x="650" y="862"/>
                  </a:lnTo>
                  <a:lnTo>
                    <a:pt x="647" y="847"/>
                  </a:lnTo>
                  <a:lnTo>
                    <a:pt x="646" y="830"/>
                  </a:lnTo>
                  <a:lnTo>
                    <a:pt x="646" y="813"/>
                  </a:lnTo>
                  <a:lnTo>
                    <a:pt x="639" y="816"/>
                  </a:lnTo>
                  <a:lnTo>
                    <a:pt x="633" y="819"/>
                  </a:lnTo>
                  <a:lnTo>
                    <a:pt x="619" y="829"/>
                  </a:lnTo>
                  <a:lnTo>
                    <a:pt x="613" y="831"/>
                  </a:lnTo>
                  <a:lnTo>
                    <a:pt x="608" y="833"/>
                  </a:lnTo>
                  <a:lnTo>
                    <a:pt x="605" y="833"/>
                  </a:lnTo>
                  <a:lnTo>
                    <a:pt x="602" y="833"/>
                  </a:lnTo>
                  <a:lnTo>
                    <a:pt x="599" y="830"/>
                  </a:lnTo>
                  <a:lnTo>
                    <a:pt x="598" y="827"/>
                  </a:lnTo>
                  <a:lnTo>
                    <a:pt x="588" y="809"/>
                  </a:lnTo>
                  <a:lnTo>
                    <a:pt x="584" y="800"/>
                  </a:lnTo>
                  <a:lnTo>
                    <a:pt x="578" y="792"/>
                  </a:lnTo>
                  <a:lnTo>
                    <a:pt x="554" y="802"/>
                  </a:lnTo>
                  <a:lnTo>
                    <a:pt x="532" y="812"/>
                  </a:lnTo>
                  <a:lnTo>
                    <a:pt x="511" y="820"/>
                  </a:lnTo>
                  <a:lnTo>
                    <a:pt x="500" y="824"/>
                  </a:lnTo>
                  <a:lnTo>
                    <a:pt x="489" y="827"/>
                  </a:lnTo>
                  <a:lnTo>
                    <a:pt x="479" y="829"/>
                  </a:lnTo>
                  <a:lnTo>
                    <a:pt x="467" y="830"/>
                  </a:lnTo>
                  <a:lnTo>
                    <a:pt x="448" y="830"/>
                  </a:lnTo>
                  <a:lnTo>
                    <a:pt x="404" y="826"/>
                  </a:lnTo>
                  <a:lnTo>
                    <a:pt x="383" y="824"/>
                  </a:lnTo>
                  <a:lnTo>
                    <a:pt x="362" y="822"/>
                  </a:lnTo>
                  <a:lnTo>
                    <a:pt x="343" y="817"/>
                  </a:lnTo>
                  <a:lnTo>
                    <a:pt x="323" y="812"/>
                  </a:lnTo>
                  <a:lnTo>
                    <a:pt x="289" y="798"/>
                  </a:lnTo>
                  <a:lnTo>
                    <a:pt x="272" y="791"/>
                  </a:lnTo>
                  <a:lnTo>
                    <a:pt x="255" y="781"/>
                  </a:lnTo>
                  <a:lnTo>
                    <a:pt x="240" y="772"/>
                  </a:lnTo>
                  <a:lnTo>
                    <a:pt x="225" y="761"/>
                  </a:lnTo>
                  <a:lnTo>
                    <a:pt x="211" y="750"/>
                  </a:lnTo>
                  <a:lnTo>
                    <a:pt x="198" y="739"/>
                  </a:lnTo>
                  <a:lnTo>
                    <a:pt x="191" y="730"/>
                  </a:lnTo>
                  <a:lnTo>
                    <a:pt x="184" y="722"/>
                  </a:lnTo>
                  <a:lnTo>
                    <a:pt x="177" y="712"/>
                  </a:lnTo>
                  <a:lnTo>
                    <a:pt x="170" y="704"/>
                  </a:lnTo>
                  <a:lnTo>
                    <a:pt x="154" y="687"/>
                  </a:lnTo>
                  <a:lnTo>
                    <a:pt x="147" y="680"/>
                  </a:lnTo>
                  <a:lnTo>
                    <a:pt x="142" y="670"/>
                  </a:lnTo>
                  <a:lnTo>
                    <a:pt x="132" y="650"/>
                  </a:lnTo>
                  <a:lnTo>
                    <a:pt x="121" y="629"/>
                  </a:lnTo>
                  <a:lnTo>
                    <a:pt x="111" y="607"/>
                  </a:lnTo>
                  <a:lnTo>
                    <a:pt x="105" y="584"/>
                  </a:lnTo>
                  <a:lnTo>
                    <a:pt x="95" y="542"/>
                  </a:lnTo>
                  <a:lnTo>
                    <a:pt x="93" y="521"/>
                  </a:lnTo>
                  <a:lnTo>
                    <a:pt x="90" y="499"/>
                  </a:lnTo>
                  <a:lnTo>
                    <a:pt x="88" y="478"/>
                  </a:lnTo>
                  <a:lnTo>
                    <a:pt x="88" y="457"/>
                  </a:lnTo>
                  <a:lnTo>
                    <a:pt x="91" y="435"/>
                  </a:lnTo>
                  <a:lnTo>
                    <a:pt x="97" y="414"/>
                  </a:lnTo>
                  <a:lnTo>
                    <a:pt x="100" y="409"/>
                  </a:lnTo>
                  <a:lnTo>
                    <a:pt x="104" y="402"/>
                  </a:lnTo>
                  <a:lnTo>
                    <a:pt x="107" y="396"/>
                  </a:lnTo>
                  <a:lnTo>
                    <a:pt x="111" y="389"/>
                  </a:lnTo>
                  <a:lnTo>
                    <a:pt x="114" y="371"/>
                  </a:lnTo>
                  <a:lnTo>
                    <a:pt x="117" y="361"/>
                  </a:lnTo>
                  <a:lnTo>
                    <a:pt x="121" y="353"/>
                  </a:lnTo>
                  <a:lnTo>
                    <a:pt x="126" y="344"/>
                  </a:lnTo>
                  <a:lnTo>
                    <a:pt x="135" y="334"/>
                  </a:lnTo>
                  <a:lnTo>
                    <a:pt x="145" y="326"/>
                  </a:lnTo>
                  <a:lnTo>
                    <a:pt x="154" y="318"/>
                  </a:lnTo>
                  <a:lnTo>
                    <a:pt x="177" y="301"/>
                  </a:lnTo>
                  <a:lnTo>
                    <a:pt x="188" y="295"/>
                  </a:lnTo>
                  <a:lnTo>
                    <a:pt x="199" y="289"/>
                  </a:lnTo>
                  <a:lnTo>
                    <a:pt x="218" y="282"/>
                  </a:lnTo>
                  <a:lnTo>
                    <a:pt x="239" y="280"/>
                  </a:lnTo>
                  <a:lnTo>
                    <a:pt x="261" y="278"/>
                  </a:lnTo>
                  <a:lnTo>
                    <a:pt x="289" y="281"/>
                  </a:lnTo>
                  <a:lnTo>
                    <a:pt x="288" y="239"/>
                  </a:lnTo>
                  <a:lnTo>
                    <a:pt x="289" y="194"/>
                  </a:lnTo>
                  <a:lnTo>
                    <a:pt x="291" y="171"/>
                  </a:lnTo>
                  <a:lnTo>
                    <a:pt x="295" y="150"/>
                  </a:lnTo>
                  <a:lnTo>
                    <a:pt x="300" y="129"/>
                  </a:lnTo>
                  <a:lnTo>
                    <a:pt x="307" y="111"/>
                  </a:lnTo>
                  <a:lnTo>
                    <a:pt x="316" y="97"/>
                  </a:lnTo>
                  <a:lnTo>
                    <a:pt x="324" y="86"/>
                  </a:lnTo>
                  <a:lnTo>
                    <a:pt x="334" y="75"/>
                  </a:lnTo>
                  <a:lnTo>
                    <a:pt x="344" y="63"/>
                  </a:lnTo>
                  <a:lnTo>
                    <a:pt x="364" y="44"/>
                  </a:lnTo>
                  <a:lnTo>
                    <a:pt x="385" y="25"/>
                  </a:lnTo>
                  <a:lnTo>
                    <a:pt x="400" y="17"/>
                  </a:lnTo>
                  <a:lnTo>
                    <a:pt x="417" y="10"/>
                  </a:lnTo>
                  <a:lnTo>
                    <a:pt x="435" y="6"/>
                  </a:lnTo>
                  <a:lnTo>
                    <a:pt x="453" y="2"/>
                  </a:lnTo>
                  <a:lnTo>
                    <a:pt x="472" y="0"/>
                  </a:lnTo>
                  <a:lnTo>
                    <a:pt x="491" y="0"/>
                  </a:lnTo>
                  <a:lnTo>
                    <a:pt x="511" y="2"/>
                  </a:lnTo>
                  <a:lnTo>
                    <a:pt x="531" y="3"/>
                  </a:lnTo>
                  <a:lnTo>
                    <a:pt x="549" y="7"/>
                  </a:lnTo>
                  <a:lnTo>
                    <a:pt x="569" y="11"/>
                  </a:lnTo>
                  <a:lnTo>
                    <a:pt x="588" y="17"/>
                  </a:lnTo>
                  <a:lnTo>
                    <a:pt x="606" y="24"/>
                  </a:lnTo>
                  <a:lnTo>
                    <a:pt x="625" y="32"/>
                  </a:lnTo>
                  <a:lnTo>
                    <a:pt x="642" y="41"/>
                  </a:lnTo>
                  <a:lnTo>
                    <a:pt x="658" y="49"/>
                  </a:lnTo>
                  <a:lnTo>
                    <a:pt x="674" y="61"/>
                  </a:lnTo>
                  <a:lnTo>
                    <a:pt x="679" y="65"/>
                  </a:lnTo>
                  <a:lnTo>
                    <a:pt x="684" y="70"/>
                  </a:lnTo>
                  <a:lnTo>
                    <a:pt x="695" y="82"/>
                  </a:lnTo>
                  <a:lnTo>
                    <a:pt x="705" y="94"/>
                  </a:lnTo>
                  <a:lnTo>
                    <a:pt x="710" y="100"/>
                  </a:lnTo>
                  <a:lnTo>
                    <a:pt x="717" y="104"/>
                  </a:lnTo>
                  <a:lnTo>
                    <a:pt x="723" y="118"/>
                  </a:lnTo>
                  <a:lnTo>
                    <a:pt x="731" y="134"/>
                  </a:lnTo>
                  <a:lnTo>
                    <a:pt x="747" y="162"/>
                  </a:lnTo>
                  <a:lnTo>
                    <a:pt x="762" y="190"/>
                  </a:lnTo>
                  <a:lnTo>
                    <a:pt x="768" y="204"/>
                  </a:lnTo>
                  <a:lnTo>
                    <a:pt x="772" y="219"/>
                  </a:lnTo>
                  <a:lnTo>
                    <a:pt x="772" y="226"/>
                  </a:lnTo>
                  <a:lnTo>
                    <a:pt x="773" y="233"/>
                  </a:lnTo>
                  <a:lnTo>
                    <a:pt x="778" y="247"/>
                  </a:lnTo>
                  <a:lnTo>
                    <a:pt x="782" y="261"/>
                  </a:lnTo>
                  <a:lnTo>
                    <a:pt x="786" y="275"/>
                  </a:lnTo>
                  <a:lnTo>
                    <a:pt x="792" y="302"/>
                  </a:lnTo>
                  <a:lnTo>
                    <a:pt x="793" y="330"/>
                  </a:lnTo>
                  <a:lnTo>
                    <a:pt x="793" y="358"/>
                  </a:lnTo>
                  <a:lnTo>
                    <a:pt x="790" y="386"/>
                  </a:lnTo>
                  <a:lnTo>
                    <a:pt x="788" y="414"/>
                  </a:lnTo>
                  <a:lnTo>
                    <a:pt x="782" y="441"/>
                  </a:lnTo>
                  <a:lnTo>
                    <a:pt x="775" y="468"/>
                  </a:lnTo>
                  <a:lnTo>
                    <a:pt x="768" y="492"/>
                  </a:lnTo>
                  <a:lnTo>
                    <a:pt x="758" y="515"/>
                  </a:lnTo>
                  <a:lnTo>
                    <a:pt x="748" y="538"/>
                  </a:lnTo>
                  <a:lnTo>
                    <a:pt x="737" y="559"/>
                  </a:lnTo>
                  <a:lnTo>
                    <a:pt x="724" y="577"/>
                  </a:lnTo>
                  <a:lnTo>
                    <a:pt x="730" y="584"/>
                  </a:lnTo>
                  <a:lnTo>
                    <a:pt x="737" y="590"/>
                  </a:lnTo>
                  <a:lnTo>
                    <a:pt x="752" y="600"/>
                  </a:lnTo>
                  <a:lnTo>
                    <a:pt x="759" y="576"/>
                  </a:lnTo>
                  <a:lnTo>
                    <a:pt x="768" y="551"/>
                  </a:lnTo>
                  <a:lnTo>
                    <a:pt x="778" y="527"/>
                  </a:lnTo>
                  <a:lnTo>
                    <a:pt x="788" y="503"/>
                  </a:lnTo>
                  <a:lnTo>
                    <a:pt x="800" y="479"/>
                  </a:lnTo>
                  <a:lnTo>
                    <a:pt x="813" y="457"/>
                  </a:lnTo>
                  <a:lnTo>
                    <a:pt x="828" y="434"/>
                  </a:lnTo>
                  <a:lnTo>
                    <a:pt x="845" y="413"/>
                  </a:lnTo>
                  <a:lnTo>
                    <a:pt x="858" y="399"/>
                  </a:lnTo>
                  <a:lnTo>
                    <a:pt x="873" y="385"/>
                  </a:lnTo>
                  <a:lnTo>
                    <a:pt x="890" y="372"/>
                  </a:lnTo>
                  <a:lnTo>
                    <a:pt x="910" y="360"/>
                  </a:lnTo>
                  <a:lnTo>
                    <a:pt x="929" y="350"/>
                  </a:lnTo>
                  <a:lnTo>
                    <a:pt x="949" y="341"/>
                  </a:lnTo>
                  <a:lnTo>
                    <a:pt x="970" y="336"/>
                  </a:lnTo>
                  <a:lnTo>
                    <a:pt x="990" y="333"/>
                  </a:lnTo>
                  <a:lnTo>
                    <a:pt x="1000" y="333"/>
                  </a:lnTo>
                  <a:lnTo>
                    <a:pt x="1009" y="333"/>
                  </a:lnTo>
                  <a:lnTo>
                    <a:pt x="1033" y="337"/>
                  </a:lnTo>
                  <a:lnTo>
                    <a:pt x="1057" y="341"/>
                  </a:lnTo>
                  <a:lnTo>
                    <a:pt x="1081" y="346"/>
                  </a:lnTo>
                  <a:lnTo>
                    <a:pt x="1087" y="346"/>
                  </a:lnTo>
                  <a:lnTo>
                    <a:pt x="1092" y="344"/>
                  </a:lnTo>
                  <a:lnTo>
                    <a:pt x="1098" y="344"/>
                  </a:lnTo>
                  <a:lnTo>
                    <a:pt x="1103" y="346"/>
                  </a:lnTo>
                  <a:lnTo>
                    <a:pt x="1106" y="347"/>
                  </a:lnTo>
                  <a:lnTo>
                    <a:pt x="1109" y="351"/>
                  </a:lnTo>
                  <a:lnTo>
                    <a:pt x="1112" y="357"/>
                  </a:lnTo>
                  <a:lnTo>
                    <a:pt x="1116" y="361"/>
                  </a:lnTo>
                  <a:lnTo>
                    <a:pt x="1129" y="371"/>
                  </a:lnTo>
                  <a:lnTo>
                    <a:pt x="1146" y="381"/>
                  </a:lnTo>
                  <a:lnTo>
                    <a:pt x="1162" y="391"/>
                  </a:lnTo>
                  <a:lnTo>
                    <a:pt x="1169" y="396"/>
                  </a:lnTo>
                  <a:lnTo>
                    <a:pt x="1175" y="400"/>
                  </a:lnTo>
                  <a:lnTo>
                    <a:pt x="1178" y="406"/>
                  </a:lnTo>
                  <a:lnTo>
                    <a:pt x="1182" y="412"/>
                  </a:lnTo>
                  <a:lnTo>
                    <a:pt x="1188" y="421"/>
                  </a:lnTo>
                  <a:lnTo>
                    <a:pt x="1211" y="454"/>
                  </a:lnTo>
                  <a:lnTo>
                    <a:pt x="1221" y="472"/>
                  </a:lnTo>
                  <a:lnTo>
                    <a:pt x="1226" y="480"/>
                  </a:lnTo>
                  <a:lnTo>
                    <a:pt x="1230" y="490"/>
                  </a:lnTo>
                  <a:lnTo>
                    <a:pt x="1235" y="525"/>
                  </a:lnTo>
                  <a:lnTo>
                    <a:pt x="1241" y="559"/>
                  </a:lnTo>
                  <a:lnTo>
                    <a:pt x="1244" y="577"/>
                  </a:lnTo>
                  <a:lnTo>
                    <a:pt x="1244" y="595"/>
                  </a:lnTo>
                  <a:lnTo>
                    <a:pt x="1244" y="612"/>
                  </a:lnTo>
                  <a:lnTo>
                    <a:pt x="1241" y="632"/>
                  </a:lnTo>
                  <a:lnTo>
                    <a:pt x="1237" y="652"/>
                  </a:lnTo>
                  <a:lnTo>
                    <a:pt x="1230" y="673"/>
                  </a:lnTo>
                  <a:lnTo>
                    <a:pt x="1213" y="712"/>
                  </a:lnTo>
                  <a:lnTo>
                    <a:pt x="1202" y="736"/>
                  </a:lnTo>
                  <a:lnTo>
                    <a:pt x="1189" y="756"/>
                  </a:lnTo>
                  <a:lnTo>
                    <a:pt x="1175" y="775"/>
                  </a:lnTo>
                  <a:lnTo>
                    <a:pt x="1160" y="792"/>
                  </a:lnTo>
                  <a:lnTo>
                    <a:pt x="1143" y="809"/>
                  </a:lnTo>
                  <a:lnTo>
                    <a:pt x="1126" y="824"/>
                  </a:lnTo>
                  <a:lnTo>
                    <a:pt x="1088" y="855"/>
                  </a:lnTo>
                  <a:lnTo>
                    <a:pt x="1054" y="883"/>
                  </a:lnTo>
                  <a:lnTo>
                    <a:pt x="1035" y="896"/>
                  </a:lnTo>
                  <a:lnTo>
                    <a:pt x="1025" y="902"/>
                  </a:lnTo>
                  <a:lnTo>
                    <a:pt x="1014" y="906"/>
                  </a:lnTo>
                  <a:lnTo>
                    <a:pt x="1002" y="907"/>
                  </a:lnTo>
                  <a:lnTo>
                    <a:pt x="991" y="910"/>
                  </a:lnTo>
                  <a:lnTo>
                    <a:pt x="981" y="916"/>
                  </a:lnTo>
                  <a:lnTo>
                    <a:pt x="971" y="923"/>
                  </a:lnTo>
                  <a:lnTo>
                    <a:pt x="942" y="928"/>
                  </a:lnTo>
                  <a:lnTo>
                    <a:pt x="927" y="931"/>
                  </a:lnTo>
                  <a:lnTo>
                    <a:pt x="911" y="932"/>
                  </a:lnTo>
                  <a:lnTo>
                    <a:pt x="894" y="932"/>
                  </a:lnTo>
                  <a:lnTo>
                    <a:pt x="879" y="932"/>
                  </a:lnTo>
                  <a:lnTo>
                    <a:pt x="863" y="930"/>
                  </a:lnTo>
                  <a:lnTo>
                    <a:pt x="849" y="927"/>
                  </a:lnTo>
                  <a:lnTo>
                    <a:pt x="856" y="948"/>
                  </a:lnTo>
                  <a:lnTo>
                    <a:pt x="859" y="959"/>
                  </a:lnTo>
                  <a:lnTo>
                    <a:pt x="861" y="972"/>
                  </a:lnTo>
                  <a:lnTo>
                    <a:pt x="861" y="982"/>
                  </a:lnTo>
                  <a:lnTo>
                    <a:pt x="859" y="987"/>
                  </a:lnTo>
                  <a:lnTo>
                    <a:pt x="858" y="991"/>
                  </a:lnTo>
                  <a:lnTo>
                    <a:pt x="855" y="994"/>
                  </a:lnTo>
                  <a:lnTo>
                    <a:pt x="852" y="997"/>
                  </a:lnTo>
                  <a:lnTo>
                    <a:pt x="848" y="998"/>
                  </a:lnTo>
                  <a:lnTo>
                    <a:pt x="842" y="998"/>
                  </a:lnTo>
                  <a:lnTo>
                    <a:pt x="837" y="998"/>
                  </a:lnTo>
                  <a:lnTo>
                    <a:pt x="831" y="994"/>
                  </a:lnTo>
                  <a:lnTo>
                    <a:pt x="827" y="990"/>
                  </a:lnTo>
                  <a:lnTo>
                    <a:pt x="823" y="984"/>
                  </a:lnTo>
                  <a:lnTo>
                    <a:pt x="816" y="973"/>
                  </a:lnTo>
                  <a:lnTo>
                    <a:pt x="811" y="968"/>
                  </a:lnTo>
                  <a:lnTo>
                    <a:pt x="806" y="963"/>
                  </a:lnTo>
                  <a:lnTo>
                    <a:pt x="816" y="996"/>
                  </a:lnTo>
                  <a:lnTo>
                    <a:pt x="824" y="1028"/>
                  </a:lnTo>
                  <a:lnTo>
                    <a:pt x="831" y="1062"/>
                  </a:lnTo>
                  <a:lnTo>
                    <a:pt x="838" y="1095"/>
                  </a:lnTo>
                  <a:lnTo>
                    <a:pt x="844" y="1130"/>
                  </a:lnTo>
                  <a:lnTo>
                    <a:pt x="849" y="1166"/>
                  </a:lnTo>
                  <a:lnTo>
                    <a:pt x="854" y="1202"/>
                  </a:lnTo>
                  <a:lnTo>
                    <a:pt x="856" y="1239"/>
                  </a:lnTo>
                  <a:lnTo>
                    <a:pt x="859" y="1275"/>
                  </a:lnTo>
                  <a:lnTo>
                    <a:pt x="861" y="1312"/>
                  </a:lnTo>
                  <a:lnTo>
                    <a:pt x="861" y="1349"/>
                  </a:lnTo>
                  <a:lnTo>
                    <a:pt x="859" y="1386"/>
                  </a:lnTo>
                  <a:lnTo>
                    <a:pt x="856" y="1422"/>
                  </a:lnTo>
                  <a:lnTo>
                    <a:pt x="854" y="1459"/>
                  </a:lnTo>
                  <a:lnTo>
                    <a:pt x="849" y="1495"/>
                  </a:lnTo>
                  <a:lnTo>
                    <a:pt x="842" y="1531"/>
                  </a:lnTo>
                  <a:lnTo>
                    <a:pt x="845" y="1532"/>
                  </a:lnTo>
                  <a:lnTo>
                    <a:pt x="848" y="1531"/>
                  </a:lnTo>
                  <a:lnTo>
                    <a:pt x="855" y="1528"/>
                  </a:lnTo>
                  <a:lnTo>
                    <a:pt x="862" y="1524"/>
                  </a:lnTo>
                  <a:lnTo>
                    <a:pt x="869" y="1519"/>
                  </a:lnTo>
                  <a:lnTo>
                    <a:pt x="880" y="1488"/>
                  </a:lnTo>
                  <a:lnTo>
                    <a:pt x="887" y="1470"/>
                  </a:lnTo>
                  <a:lnTo>
                    <a:pt x="897" y="1452"/>
                  </a:lnTo>
                  <a:lnTo>
                    <a:pt x="904" y="1442"/>
                  </a:lnTo>
                  <a:lnTo>
                    <a:pt x="911" y="1431"/>
                  </a:lnTo>
                  <a:lnTo>
                    <a:pt x="921" y="1420"/>
                  </a:lnTo>
                  <a:lnTo>
                    <a:pt x="929" y="1411"/>
                  </a:lnTo>
                  <a:lnTo>
                    <a:pt x="935" y="1408"/>
                  </a:lnTo>
                  <a:lnTo>
                    <a:pt x="939" y="1407"/>
                  </a:lnTo>
                  <a:lnTo>
                    <a:pt x="943" y="1406"/>
                  </a:lnTo>
                  <a:lnTo>
                    <a:pt x="949" y="1407"/>
                  </a:lnTo>
                  <a:lnTo>
                    <a:pt x="953" y="1408"/>
                  </a:lnTo>
                  <a:lnTo>
                    <a:pt x="956" y="1413"/>
                  </a:lnTo>
                  <a:lnTo>
                    <a:pt x="960" y="1418"/>
                  </a:lnTo>
                  <a:lnTo>
                    <a:pt x="963" y="1425"/>
                  </a:lnTo>
                  <a:lnTo>
                    <a:pt x="959" y="1441"/>
                  </a:lnTo>
                  <a:lnTo>
                    <a:pt x="955" y="1453"/>
                  </a:lnTo>
                  <a:lnTo>
                    <a:pt x="948" y="1466"/>
                  </a:lnTo>
                  <a:lnTo>
                    <a:pt x="941" y="1477"/>
                  </a:lnTo>
                  <a:lnTo>
                    <a:pt x="932" y="1487"/>
                  </a:lnTo>
                  <a:lnTo>
                    <a:pt x="924" y="1497"/>
                  </a:lnTo>
                  <a:lnTo>
                    <a:pt x="904" y="1515"/>
                  </a:lnTo>
                  <a:lnTo>
                    <a:pt x="934" y="1507"/>
                  </a:lnTo>
                  <a:lnTo>
                    <a:pt x="950" y="1502"/>
                  </a:lnTo>
                  <a:lnTo>
                    <a:pt x="969" y="1500"/>
                  </a:lnTo>
                  <a:lnTo>
                    <a:pt x="984" y="1498"/>
                  </a:lnTo>
                  <a:lnTo>
                    <a:pt x="991" y="1500"/>
                  </a:lnTo>
                  <a:lnTo>
                    <a:pt x="998" y="1501"/>
                  </a:lnTo>
                  <a:lnTo>
                    <a:pt x="1004" y="1505"/>
                  </a:lnTo>
                  <a:lnTo>
                    <a:pt x="1009" y="1510"/>
                  </a:lnTo>
                  <a:lnTo>
                    <a:pt x="1014" y="1515"/>
                  </a:lnTo>
                  <a:lnTo>
                    <a:pt x="1016" y="1524"/>
                  </a:lnTo>
                  <a:lnTo>
                    <a:pt x="1011" y="1531"/>
                  </a:lnTo>
                  <a:lnTo>
                    <a:pt x="1005" y="1538"/>
                  </a:lnTo>
                  <a:lnTo>
                    <a:pt x="998" y="1543"/>
                  </a:lnTo>
                  <a:lnTo>
                    <a:pt x="991" y="1547"/>
                  </a:lnTo>
                  <a:lnTo>
                    <a:pt x="976" y="1556"/>
                  </a:lnTo>
                  <a:lnTo>
                    <a:pt x="960" y="1561"/>
                  </a:lnTo>
                  <a:lnTo>
                    <a:pt x="1000" y="1566"/>
                  </a:lnTo>
                  <a:lnTo>
                    <a:pt x="1040" y="1567"/>
                  </a:lnTo>
                  <a:lnTo>
                    <a:pt x="1061" y="1568"/>
                  </a:lnTo>
                  <a:lnTo>
                    <a:pt x="1081" y="1567"/>
                  </a:lnTo>
                  <a:lnTo>
                    <a:pt x="1102" y="1564"/>
                  </a:lnTo>
                  <a:lnTo>
                    <a:pt x="1120" y="1560"/>
                  </a:lnTo>
                  <a:lnTo>
                    <a:pt x="1130" y="1563"/>
                  </a:lnTo>
                  <a:lnTo>
                    <a:pt x="1140" y="1566"/>
                  </a:lnTo>
                  <a:lnTo>
                    <a:pt x="1148" y="1566"/>
                  </a:lnTo>
                  <a:lnTo>
                    <a:pt x="1157" y="1566"/>
                  </a:lnTo>
                  <a:lnTo>
                    <a:pt x="1174" y="1577"/>
                  </a:lnTo>
                  <a:lnTo>
                    <a:pt x="1189" y="1590"/>
                  </a:lnTo>
                  <a:lnTo>
                    <a:pt x="1219" y="1615"/>
                  </a:lnTo>
                  <a:lnTo>
                    <a:pt x="1248" y="1640"/>
                  </a:lnTo>
                  <a:lnTo>
                    <a:pt x="1263" y="1653"/>
                  </a:lnTo>
                  <a:lnTo>
                    <a:pt x="1280" y="1664"/>
                  </a:lnTo>
                  <a:lnTo>
                    <a:pt x="1283" y="1682"/>
                  </a:lnTo>
                  <a:lnTo>
                    <a:pt x="1284" y="1703"/>
                  </a:lnTo>
                  <a:lnTo>
                    <a:pt x="1286" y="1724"/>
                  </a:lnTo>
                  <a:lnTo>
                    <a:pt x="1286" y="1747"/>
                  </a:lnTo>
                  <a:lnTo>
                    <a:pt x="1284" y="1792"/>
                  </a:lnTo>
                  <a:lnTo>
                    <a:pt x="1282" y="1835"/>
                  </a:lnTo>
                  <a:lnTo>
                    <a:pt x="1280" y="1872"/>
                  </a:lnTo>
                  <a:lnTo>
                    <a:pt x="1280" y="1910"/>
                  </a:lnTo>
                  <a:lnTo>
                    <a:pt x="1280" y="1983"/>
                  </a:lnTo>
                  <a:lnTo>
                    <a:pt x="1280" y="2019"/>
                  </a:lnTo>
                  <a:lnTo>
                    <a:pt x="1280" y="2056"/>
                  </a:lnTo>
                  <a:lnTo>
                    <a:pt x="1277" y="2091"/>
                  </a:lnTo>
                  <a:lnTo>
                    <a:pt x="1275" y="2127"/>
                  </a:lnTo>
                  <a:lnTo>
                    <a:pt x="1263" y="2214"/>
                  </a:lnTo>
                  <a:lnTo>
                    <a:pt x="1252" y="2300"/>
                  </a:lnTo>
                  <a:lnTo>
                    <a:pt x="1248" y="2320"/>
                  </a:lnTo>
                  <a:lnTo>
                    <a:pt x="1244" y="2338"/>
                  </a:lnTo>
                  <a:lnTo>
                    <a:pt x="1241" y="2358"/>
                  </a:lnTo>
                  <a:lnTo>
                    <a:pt x="1240" y="2367"/>
                  </a:lnTo>
                  <a:lnTo>
                    <a:pt x="1240" y="2379"/>
                  </a:lnTo>
                  <a:lnTo>
                    <a:pt x="1224" y="2384"/>
                  </a:lnTo>
                  <a:lnTo>
                    <a:pt x="1209" y="2388"/>
                  </a:lnTo>
                  <a:lnTo>
                    <a:pt x="1192" y="2393"/>
                  </a:lnTo>
                  <a:lnTo>
                    <a:pt x="1175" y="2395"/>
                  </a:lnTo>
                  <a:lnTo>
                    <a:pt x="1141" y="2400"/>
                  </a:lnTo>
                  <a:lnTo>
                    <a:pt x="1106" y="2401"/>
                  </a:lnTo>
                  <a:lnTo>
                    <a:pt x="1029" y="2401"/>
                  </a:lnTo>
                  <a:lnTo>
                    <a:pt x="990" y="2401"/>
                  </a:lnTo>
                  <a:lnTo>
                    <a:pt x="949" y="2402"/>
                  </a:lnTo>
                  <a:lnTo>
                    <a:pt x="873" y="2407"/>
                  </a:lnTo>
                  <a:lnTo>
                    <a:pt x="796" y="2407"/>
                  </a:lnTo>
                  <a:lnTo>
                    <a:pt x="716" y="2407"/>
                  </a:lnTo>
                  <a:lnTo>
                    <a:pt x="635" y="2405"/>
                  </a:lnTo>
                  <a:lnTo>
                    <a:pt x="507" y="2402"/>
                  </a:lnTo>
                  <a:lnTo>
                    <a:pt x="376" y="2400"/>
                  </a:lnTo>
                  <a:lnTo>
                    <a:pt x="310" y="2397"/>
                  </a:lnTo>
                  <a:lnTo>
                    <a:pt x="246" y="2393"/>
                  </a:lnTo>
                  <a:lnTo>
                    <a:pt x="181" y="2387"/>
                  </a:lnTo>
                  <a:lnTo>
                    <a:pt x="118" y="2379"/>
                  </a:lnTo>
                  <a:lnTo>
                    <a:pt x="109" y="2372"/>
                  </a:lnTo>
                  <a:lnTo>
                    <a:pt x="104" y="2365"/>
                  </a:lnTo>
                  <a:lnTo>
                    <a:pt x="93" y="2349"/>
                  </a:lnTo>
                  <a:lnTo>
                    <a:pt x="86" y="2341"/>
                  </a:lnTo>
                  <a:lnTo>
                    <a:pt x="83" y="2338"/>
                  </a:lnTo>
                  <a:lnTo>
                    <a:pt x="80" y="2335"/>
                  </a:lnTo>
                  <a:lnTo>
                    <a:pt x="77" y="2325"/>
                  </a:lnTo>
                  <a:lnTo>
                    <a:pt x="76" y="2313"/>
                  </a:lnTo>
                  <a:lnTo>
                    <a:pt x="76" y="2289"/>
                  </a:lnTo>
                  <a:lnTo>
                    <a:pt x="72" y="2256"/>
                  </a:lnTo>
                  <a:lnTo>
                    <a:pt x="67" y="2224"/>
                  </a:lnTo>
                  <a:lnTo>
                    <a:pt x="56" y="2157"/>
                  </a:lnTo>
                  <a:lnTo>
                    <a:pt x="45" y="2085"/>
                  </a:lnTo>
                  <a:lnTo>
                    <a:pt x="34" y="2014"/>
                  </a:lnTo>
                  <a:lnTo>
                    <a:pt x="28" y="1964"/>
                  </a:lnTo>
                  <a:lnTo>
                    <a:pt x="24" y="1914"/>
                  </a:lnTo>
                  <a:lnTo>
                    <a:pt x="20" y="1865"/>
                  </a:lnTo>
                  <a:lnTo>
                    <a:pt x="15" y="1818"/>
                  </a:lnTo>
                  <a:lnTo>
                    <a:pt x="14" y="1802"/>
                  </a:lnTo>
                  <a:lnTo>
                    <a:pt x="10" y="1783"/>
                  </a:lnTo>
                  <a:lnTo>
                    <a:pt x="7" y="1766"/>
                  </a:lnTo>
                  <a:lnTo>
                    <a:pt x="6" y="1750"/>
                  </a:lnTo>
                  <a:lnTo>
                    <a:pt x="6" y="1734"/>
                  </a:lnTo>
                  <a:lnTo>
                    <a:pt x="6" y="1719"/>
                  </a:lnTo>
                  <a:lnTo>
                    <a:pt x="1" y="1698"/>
                  </a:lnTo>
                  <a:lnTo>
                    <a:pt x="0" y="1688"/>
                  </a:lnTo>
                  <a:lnTo>
                    <a:pt x="1" y="1678"/>
                  </a:lnTo>
                  <a:lnTo>
                    <a:pt x="6" y="1670"/>
                  </a:lnTo>
                  <a:lnTo>
                    <a:pt x="11" y="1663"/>
                  </a:lnTo>
                  <a:lnTo>
                    <a:pt x="25" y="1647"/>
                  </a:lnTo>
                  <a:lnTo>
                    <a:pt x="35" y="1632"/>
                  </a:lnTo>
                  <a:lnTo>
                    <a:pt x="41" y="1623"/>
                  </a:lnTo>
                  <a:lnTo>
                    <a:pt x="45" y="1618"/>
                  </a:lnTo>
                  <a:lnTo>
                    <a:pt x="58" y="1606"/>
                  </a:lnTo>
                  <a:lnTo>
                    <a:pt x="69" y="1595"/>
                  </a:lnTo>
                  <a:lnTo>
                    <a:pt x="94" y="1576"/>
                  </a:lnTo>
                  <a:lnTo>
                    <a:pt x="119" y="1556"/>
                  </a:lnTo>
                  <a:lnTo>
                    <a:pt x="142" y="1536"/>
                  </a:lnTo>
                  <a:lnTo>
                    <a:pt x="154" y="1533"/>
                  </a:lnTo>
                  <a:lnTo>
                    <a:pt x="168" y="1532"/>
                  </a:lnTo>
                  <a:lnTo>
                    <a:pt x="198" y="1532"/>
                  </a:lnTo>
                  <a:lnTo>
                    <a:pt x="230" y="1533"/>
                  </a:lnTo>
                  <a:lnTo>
                    <a:pt x="264" y="1538"/>
                  </a:lnTo>
                  <a:lnTo>
                    <a:pt x="330" y="1546"/>
                  </a:lnTo>
                  <a:lnTo>
                    <a:pt x="362" y="1549"/>
                  </a:lnTo>
                  <a:lnTo>
                    <a:pt x="393" y="1550"/>
                  </a:lnTo>
                  <a:lnTo>
                    <a:pt x="404" y="1517"/>
                  </a:lnTo>
                  <a:lnTo>
                    <a:pt x="410" y="1500"/>
                  </a:lnTo>
                  <a:lnTo>
                    <a:pt x="417" y="1484"/>
                  </a:lnTo>
                  <a:lnTo>
                    <a:pt x="424" y="1470"/>
                  </a:lnTo>
                  <a:lnTo>
                    <a:pt x="432" y="1456"/>
                  </a:lnTo>
                  <a:lnTo>
                    <a:pt x="441" y="1444"/>
                  </a:lnTo>
                  <a:lnTo>
                    <a:pt x="451" y="1431"/>
                  </a:lnTo>
                  <a:lnTo>
                    <a:pt x="469" y="1425"/>
                  </a:lnTo>
                  <a:lnTo>
                    <a:pt x="487" y="1421"/>
                  </a:lnTo>
                  <a:lnTo>
                    <a:pt x="505" y="1418"/>
                  </a:lnTo>
                  <a:lnTo>
                    <a:pt x="524" y="1415"/>
                  </a:lnTo>
                  <a:lnTo>
                    <a:pt x="560" y="1415"/>
                  </a:lnTo>
                  <a:lnTo>
                    <a:pt x="598" y="1415"/>
                  </a:lnTo>
                  <a:lnTo>
                    <a:pt x="625" y="1415"/>
                  </a:lnTo>
                  <a:lnTo>
                    <a:pt x="653" y="1415"/>
                  </a:lnTo>
                  <a:lnTo>
                    <a:pt x="682" y="1418"/>
                  </a:lnTo>
                  <a:lnTo>
                    <a:pt x="699" y="1421"/>
                  </a:lnTo>
                  <a:lnTo>
                    <a:pt x="715" y="1425"/>
                  </a:lnTo>
                  <a:lnTo>
                    <a:pt x="731" y="1434"/>
                  </a:lnTo>
                  <a:lnTo>
                    <a:pt x="747" y="1444"/>
                  </a:lnTo>
                  <a:lnTo>
                    <a:pt x="761" y="1453"/>
                  </a:lnTo>
                  <a:lnTo>
                    <a:pt x="772" y="1466"/>
                  </a:lnTo>
                  <a:lnTo>
                    <a:pt x="783" y="1480"/>
                  </a:lnTo>
                  <a:lnTo>
                    <a:pt x="793" y="1495"/>
                  </a:lnTo>
                  <a:lnTo>
                    <a:pt x="800" y="1512"/>
                  </a:lnTo>
                  <a:lnTo>
                    <a:pt x="806" y="1531"/>
                  </a:lnTo>
                  <a:lnTo>
                    <a:pt x="807" y="1531"/>
                  </a:lnTo>
                  <a:lnTo>
                    <a:pt x="807" y="1532"/>
                  </a:lnTo>
                  <a:lnTo>
                    <a:pt x="807" y="1533"/>
                  </a:lnTo>
                  <a:close/>
                  <a:moveTo>
                    <a:pt x="712" y="569"/>
                  </a:moveTo>
                  <a:lnTo>
                    <a:pt x="712" y="569"/>
                  </a:lnTo>
                  <a:lnTo>
                    <a:pt x="722" y="556"/>
                  </a:lnTo>
                  <a:lnTo>
                    <a:pt x="730" y="541"/>
                  </a:lnTo>
                  <a:lnTo>
                    <a:pt x="737" y="524"/>
                  </a:lnTo>
                  <a:lnTo>
                    <a:pt x="744" y="507"/>
                  </a:lnTo>
                  <a:lnTo>
                    <a:pt x="757" y="473"/>
                  </a:lnTo>
                  <a:lnTo>
                    <a:pt x="768" y="441"/>
                  </a:lnTo>
                  <a:lnTo>
                    <a:pt x="772" y="427"/>
                  </a:lnTo>
                  <a:lnTo>
                    <a:pt x="775" y="414"/>
                  </a:lnTo>
                  <a:lnTo>
                    <a:pt x="779" y="385"/>
                  </a:lnTo>
                  <a:lnTo>
                    <a:pt x="781" y="357"/>
                  </a:lnTo>
                  <a:lnTo>
                    <a:pt x="779" y="327"/>
                  </a:lnTo>
                  <a:lnTo>
                    <a:pt x="776" y="298"/>
                  </a:lnTo>
                  <a:lnTo>
                    <a:pt x="771" y="268"/>
                  </a:lnTo>
                  <a:lnTo>
                    <a:pt x="765" y="240"/>
                  </a:lnTo>
                  <a:lnTo>
                    <a:pt x="757" y="214"/>
                  </a:lnTo>
                  <a:lnTo>
                    <a:pt x="750" y="195"/>
                  </a:lnTo>
                  <a:lnTo>
                    <a:pt x="741" y="177"/>
                  </a:lnTo>
                  <a:lnTo>
                    <a:pt x="720" y="141"/>
                  </a:lnTo>
                  <a:lnTo>
                    <a:pt x="709" y="122"/>
                  </a:lnTo>
                  <a:lnTo>
                    <a:pt x="698" y="105"/>
                  </a:lnTo>
                  <a:lnTo>
                    <a:pt x="686" y="90"/>
                  </a:lnTo>
                  <a:lnTo>
                    <a:pt x="674" y="77"/>
                  </a:lnTo>
                  <a:lnTo>
                    <a:pt x="654" y="63"/>
                  </a:lnTo>
                  <a:lnTo>
                    <a:pt x="632" y="49"/>
                  </a:lnTo>
                  <a:lnTo>
                    <a:pt x="606" y="38"/>
                  </a:lnTo>
                  <a:lnTo>
                    <a:pt x="581" y="28"/>
                  </a:lnTo>
                  <a:lnTo>
                    <a:pt x="553" y="21"/>
                  </a:lnTo>
                  <a:lnTo>
                    <a:pt x="525" y="16"/>
                  </a:lnTo>
                  <a:lnTo>
                    <a:pt x="497" y="14"/>
                  </a:lnTo>
                  <a:lnTo>
                    <a:pt x="470" y="14"/>
                  </a:lnTo>
                  <a:lnTo>
                    <a:pt x="449" y="17"/>
                  </a:lnTo>
                  <a:lnTo>
                    <a:pt x="431" y="23"/>
                  </a:lnTo>
                  <a:lnTo>
                    <a:pt x="414" y="28"/>
                  </a:lnTo>
                  <a:lnTo>
                    <a:pt x="399" y="37"/>
                  </a:lnTo>
                  <a:lnTo>
                    <a:pt x="385" y="45"/>
                  </a:lnTo>
                  <a:lnTo>
                    <a:pt x="372" y="56"/>
                  </a:lnTo>
                  <a:lnTo>
                    <a:pt x="359" y="68"/>
                  </a:lnTo>
                  <a:lnTo>
                    <a:pt x="347" y="82"/>
                  </a:lnTo>
                  <a:lnTo>
                    <a:pt x="338" y="91"/>
                  </a:lnTo>
                  <a:lnTo>
                    <a:pt x="330" y="101"/>
                  </a:lnTo>
                  <a:lnTo>
                    <a:pt x="324" y="113"/>
                  </a:lnTo>
                  <a:lnTo>
                    <a:pt x="319" y="122"/>
                  </a:lnTo>
                  <a:lnTo>
                    <a:pt x="313" y="134"/>
                  </a:lnTo>
                  <a:lnTo>
                    <a:pt x="309" y="146"/>
                  </a:lnTo>
                  <a:lnTo>
                    <a:pt x="303" y="170"/>
                  </a:lnTo>
                  <a:lnTo>
                    <a:pt x="300" y="195"/>
                  </a:lnTo>
                  <a:lnTo>
                    <a:pt x="299" y="223"/>
                  </a:lnTo>
                  <a:lnTo>
                    <a:pt x="299" y="252"/>
                  </a:lnTo>
                  <a:lnTo>
                    <a:pt x="299" y="282"/>
                  </a:lnTo>
                  <a:lnTo>
                    <a:pt x="319" y="288"/>
                  </a:lnTo>
                  <a:lnTo>
                    <a:pt x="338" y="292"/>
                  </a:lnTo>
                  <a:lnTo>
                    <a:pt x="383" y="299"/>
                  </a:lnTo>
                  <a:lnTo>
                    <a:pt x="376" y="291"/>
                  </a:lnTo>
                  <a:lnTo>
                    <a:pt x="368" y="284"/>
                  </a:lnTo>
                  <a:lnTo>
                    <a:pt x="359" y="275"/>
                  </a:lnTo>
                  <a:lnTo>
                    <a:pt x="351" y="264"/>
                  </a:lnTo>
                  <a:lnTo>
                    <a:pt x="347" y="254"/>
                  </a:lnTo>
                  <a:lnTo>
                    <a:pt x="343" y="243"/>
                  </a:lnTo>
                  <a:lnTo>
                    <a:pt x="340" y="230"/>
                  </a:lnTo>
                  <a:lnTo>
                    <a:pt x="338" y="218"/>
                  </a:lnTo>
                  <a:lnTo>
                    <a:pt x="337" y="190"/>
                  </a:lnTo>
                  <a:lnTo>
                    <a:pt x="336" y="162"/>
                  </a:lnTo>
                  <a:lnTo>
                    <a:pt x="341" y="150"/>
                  </a:lnTo>
                  <a:lnTo>
                    <a:pt x="347" y="141"/>
                  </a:lnTo>
                  <a:lnTo>
                    <a:pt x="352" y="131"/>
                  </a:lnTo>
                  <a:lnTo>
                    <a:pt x="359" y="121"/>
                  </a:lnTo>
                  <a:lnTo>
                    <a:pt x="368" y="113"/>
                  </a:lnTo>
                  <a:lnTo>
                    <a:pt x="376" y="107"/>
                  </a:lnTo>
                  <a:lnTo>
                    <a:pt x="386" y="101"/>
                  </a:lnTo>
                  <a:lnTo>
                    <a:pt x="397" y="98"/>
                  </a:lnTo>
                  <a:lnTo>
                    <a:pt x="400" y="93"/>
                  </a:lnTo>
                  <a:lnTo>
                    <a:pt x="404" y="90"/>
                  </a:lnTo>
                  <a:lnTo>
                    <a:pt x="409" y="86"/>
                  </a:lnTo>
                  <a:lnTo>
                    <a:pt x="413" y="84"/>
                  </a:lnTo>
                  <a:lnTo>
                    <a:pt x="418" y="83"/>
                  </a:lnTo>
                  <a:lnTo>
                    <a:pt x="423" y="83"/>
                  </a:lnTo>
                  <a:lnTo>
                    <a:pt x="434" y="84"/>
                  </a:lnTo>
                  <a:lnTo>
                    <a:pt x="444" y="89"/>
                  </a:lnTo>
                  <a:lnTo>
                    <a:pt x="453" y="94"/>
                  </a:lnTo>
                  <a:lnTo>
                    <a:pt x="462" y="101"/>
                  </a:lnTo>
                  <a:lnTo>
                    <a:pt x="467" y="111"/>
                  </a:lnTo>
                  <a:lnTo>
                    <a:pt x="469" y="117"/>
                  </a:lnTo>
                  <a:lnTo>
                    <a:pt x="470" y="124"/>
                  </a:lnTo>
                  <a:lnTo>
                    <a:pt x="470" y="138"/>
                  </a:lnTo>
                  <a:lnTo>
                    <a:pt x="469" y="153"/>
                  </a:lnTo>
                  <a:lnTo>
                    <a:pt x="467" y="160"/>
                  </a:lnTo>
                  <a:lnTo>
                    <a:pt x="469" y="169"/>
                  </a:lnTo>
                  <a:lnTo>
                    <a:pt x="470" y="177"/>
                  </a:lnTo>
                  <a:lnTo>
                    <a:pt x="473" y="186"/>
                  </a:lnTo>
                  <a:lnTo>
                    <a:pt x="482" y="201"/>
                  </a:lnTo>
                  <a:lnTo>
                    <a:pt x="489" y="216"/>
                  </a:lnTo>
                  <a:lnTo>
                    <a:pt x="490" y="223"/>
                  </a:lnTo>
                  <a:lnTo>
                    <a:pt x="491" y="233"/>
                  </a:lnTo>
                  <a:lnTo>
                    <a:pt x="490" y="249"/>
                  </a:lnTo>
                  <a:lnTo>
                    <a:pt x="487" y="264"/>
                  </a:lnTo>
                  <a:lnTo>
                    <a:pt x="482" y="277"/>
                  </a:lnTo>
                  <a:lnTo>
                    <a:pt x="474" y="288"/>
                  </a:lnTo>
                  <a:lnTo>
                    <a:pt x="466" y="299"/>
                  </a:lnTo>
                  <a:lnTo>
                    <a:pt x="456" y="308"/>
                  </a:lnTo>
                  <a:lnTo>
                    <a:pt x="445" y="313"/>
                  </a:lnTo>
                  <a:lnTo>
                    <a:pt x="434" y="319"/>
                  </a:lnTo>
                  <a:lnTo>
                    <a:pt x="455" y="329"/>
                  </a:lnTo>
                  <a:lnTo>
                    <a:pt x="474" y="340"/>
                  </a:lnTo>
                  <a:lnTo>
                    <a:pt x="493" y="353"/>
                  </a:lnTo>
                  <a:lnTo>
                    <a:pt x="512" y="365"/>
                  </a:lnTo>
                  <a:lnTo>
                    <a:pt x="529" y="379"/>
                  </a:lnTo>
                  <a:lnTo>
                    <a:pt x="546" y="395"/>
                  </a:lnTo>
                  <a:lnTo>
                    <a:pt x="562" y="410"/>
                  </a:lnTo>
                  <a:lnTo>
                    <a:pt x="577" y="427"/>
                  </a:lnTo>
                  <a:lnTo>
                    <a:pt x="590" y="444"/>
                  </a:lnTo>
                  <a:lnTo>
                    <a:pt x="602" y="464"/>
                  </a:lnTo>
                  <a:lnTo>
                    <a:pt x="613" y="483"/>
                  </a:lnTo>
                  <a:lnTo>
                    <a:pt x="622" y="504"/>
                  </a:lnTo>
                  <a:lnTo>
                    <a:pt x="630" y="527"/>
                  </a:lnTo>
                  <a:lnTo>
                    <a:pt x="637" y="551"/>
                  </a:lnTo>
                  <a:lnTo>
                    <a:pt x="642" y="574"/>
                  </a:lnTo>
                  <a:lnTo>
                    <a:pt x="646" y="600"/>
                  </a:lnTo>
                  <a:lnTo>
                    <a:pt x="657" y="598"/>
                  </a:lnTo>
                  <a:lnTo>
                    <a:pt x="667" y="597"/>
                  </a:lnTo>
                  <a:lnTo>
                    <a:pt x="675" y="593"/>
                  </a:lnTo>
                  <a:lnTo>
                    <a:pt x="684" y="588"/>
                  </a:lnTo>
                  <a:lnTo>
                    <a:pt x="698" y="579"/>
                  </a:lnTo>
                  <a:lnTo>
                    <a:pt x="712" y="569"/>
                  </a:lnTo>
                  <a:close/>
                  <a:moveTo>
                    <a:pt x="396" y="111"/>
                  </a:moveTo>
                  <a:lnTo>
                    <a:pt x="396" y="111"/>
                  </a:lnTo>
                  <a:lnTo>
                    <a:pt x="376" y="125"/>
                  </a:lnTo>
                  <a:lnTo>
                    <a:pt x="368" y="134"/>
                  </a:lnTo>
                  <a:lnTo>
                    <a:pt x="361" y="143"/>
                  </a:lnTo>
                  <a:lnTo>
                    <a:pt x="355" y="153"/>
                  </a:lnTo>
                  <a:lnTo>
                    <a:pt x="351" y="164"/>
                  </a:lnTo>
                  <a:lnTo>
                    <a:pt x="348" y="177"/>
                  </a:lnTo>
                  <a:lnTo>
                    <a:pt x="348" y="193"/>
                  </a:lnTo>
                  <a:lnTo>
                    <a:pt x="351" y="225"/>
                  </a:lnTo>
                  <a:lnTo>
                    <a:pt x="352" y="240"/>
                  </a:lnTo>
                  <a:lnTo>
                    <a:pt x="357" y="253"/>
                  </a:lnTo>
                  <a:lnTo>
                    <a:pt x="362" y="263"/>
                  </a:lnTo>
                  <a:lnTo>
                    <a:pt x="371" y="273"/>
                  </a:lnTo>
                  <a:lnTo>
                    <a:pt x="379" y="281"/>
                  </a:lnTo>
                  <a:lnTo>
                    <a:pt x="390" y="289"/>
                  </a:lnTo>
                  <a:lnTo>
                    <a:pt x="401" y="296"/>
                  </a:lnTo>
                  <a:lnTo>
                    <a:pt x="413" y="301"/>
                  </a:lnTo>
                  <a:lnTo>
                    <a:pt x="424" y="303"/>
                  </a:lnTo>
                  <a:lnTo>
                    <a:pt x="435" y="303"/>
                  </a:lnTo>
                  <a:lnTo>
                    <a:pt x="445" y="301"/>
                  </a:lnTo>
                  <a:lnTo>
                    <a:pt x="453" y="295"/>
                  </a:lnTo>
                  <a:lnTo>
                    <a:pt x="462" y="287"/>
                  </a:lnTo>
                  <a:lnTo>
                    <a:pt x="467" y="278"/>
                  </a:lnTo>
                  <a:lnTo>
                    <a:pt x="473" y="267"/>
                  </a:lnTo>
                  <a:lnTo>
                    <a:pt x="476" y="256"/>
                  </a:lnTo>
                  <a:lnTo>
                    <a:pt x="479" y="244"/>
                  </a:lnTo>
                  <a:lnTo>
                    <a:pt x="479" y="233"/>
                  </a:lnTo>
                  <a:lnTo>
                    <a:pt x="479" y="223"/>
                  </a:lnTo>
                  <a:lnTo>
                    <a:pt x="476" y="214"/>
                  </a:lnTo>
                  <a:lnTo>
                    <a:pt x="469" y="197"/>
                  </a:lnTo>
                  <a:lnTo>
                    <a:pt x="460" y="180"/>
                  </a:lnTo>
                  <a:lnTo>
                    <a:pt x="458" y="171"/>
                  </a:lnTo>
                  <a:lnTo>
                    <a:pt x="456" y="163"/>
                  </a:lnTo>
                  <a:lnTo>
                    <a:pt x="456" y="143"/>
                  </a:lnTo>
                  <a:lnTo>
                    <a:pt x="456" y="134"/>
                  </a:lnTo>
                  <a:lnTo>
                    <a:pt x="456" y="122"/>
                  </a:lnTo>
                  <a:lnTo>
                    <a:pt x="453" y="114"/>
                  </a:lnTo>
                  <a:lnTo>
                    <a:pt x="449" y="105"/>
                  </a:lnTo>
                  <a:lnTo>
                    <a:pt x="445" y="103"/>
                  </a:lnTo>
                  <a:lnTo>
                    <a:pt x="441" y="100"/>
                  </a:lnTo>
                  <a:lnTo>
                    <a:pt x="437" y="98"/>
                  </a:lnTo>
                  <a:lnTo>
                    <a:pt x="430" y="97"/>
                  </a:lnTo>
                  <a:lnTo>
                    <a:pt x="425" y="97"/>
                  </a:lnTo>
                  <a:lnTo>
                    <a:pt x="420" y="98"/>
                  </a:lnTo>
                  <a:lnTo>
                    <a:pt x="409" y="101"/>
                  </a:lnTo>
                  <a:lnTo>
                    <a:pt x="410" y="104"/>
                  </a:lnTo>
                  <a:lnTo>
                    <a:pt x="411" y="105"/>
                  </a:lnTo>
                  <a:lnTo>
                    <a:pt x="413" y="107"/>
                  </a:lnTo>
                  <a:lnTo>
                    <a:pt x="413" y="111"/>
                  </a:lnTo>
                  <a:lnTo>
                    <a:pt x="396" y="111"/>
                  </a:lnTo>
                  <a:close/>
                  <a:moveTo>
                    <a:pt x="598" y="479"/>
                  </a:moveTo>
                  <a:lnTo>
                    <a:pt x="598" y="479"/>
                  </a:lnTo>
                  <a:lnTo>
                    <a:pt x="585" y="459"/>
                  </a:lnTo>
                  <a:lnTo>
                    <a:pt x="573" y="441"/>
                  </a:lnTo>
                  <a:lnTo>
                    <a:pt x="557" y="423"/>
                  </a:lnTo>
                  <a:lnTo>
                    <a:pt x="542" y="407"/>
                  </a:lnTo>
                  <a:lnTo>
                    <a:pt x="525" y="392"/>
                  </a:lnTo>
                  <a:lnTo>
                    <a:pt x="507" y="378"/>
                  </a:lnTo>
                  <a:lnTo>
                    <a:pt x="469" y="353"/>
                  </a:lnTo>
                  <a:lnTo>
                    <a:pt x="451" y="341"/>
                  </a:lnTo>
                  <a:lnTo>
                    <a:pt x="432" y="330"/>
                  </a:lnTo>
                  <a:lnTo>
                    <a:pt x="416" y="322"/>
                  </a:lnTo>
                  <a:lnTo>
                    <a:pt x="397" y="315"/>
                  </a:lnTo>
                  <a:lnTo>
                    <a:pt x="379" y="312"/>
                  </a:lnTo>
                  <a:lnTo>
                    <a:pt x="361" y="310"/>
                  </a:lnTo>
                  <a:lnTo>
                    <a:pt x="344" y="309"/>
                  </a:lnTo>
                  <a:lnTo>
                    <a:pt x="327" y="306"/>
                  </a:lnTo>
                  <a:lnTo>
                    <a:pt x="302" y="299"/>
                  </a:lnTo>
                  <a:lnTo>
                    <a:pt x="289" y="296"/>
                  </a:lnTo>
                  <a:lnTo>
                    <a:pt x="275" y="294"/>
                  </a:lnTo>
                  <a:lnTo>
                    <a:pt x="260" y="294"/>
                  </a:lnTo>
                  <a:lnTo>
                    <a:pt x="247" y="294"/>
                  </a:lnTo>
                  <a:lnTo>
                    <a:pt x="234" y="295"/>
                  </a:lnTo>
                  <a:lnTo>
                    <a:pt x="223" y="298"/>
                  </a:lnTo>
                  <a:lnTo>
                    <a:pt x="212" y="302"/>
                  </a:lnTo>
                  <a:lnTo>
                    <a:pt x="201" y="306"/>
                  </a:lnTo>
                  <a:lnTo>
                    <a:pt x="180" y="318"/>
                  </a:lnTo>
                  <a:lnTo>
                    <a:pt x="170" y="325"/>
                  </a:lnTo>
                  <a:lnTo>
                    <a:pt x="160" y="333"/>
                  </a:lnTo>
                  <a:lnTo>
                    <a:pt x="150" y="343"/>
                  </a:lnTo>
                  <a:lnTo>
                    <a:pt x="142" y="354"/>
                  </a:lnTo>
                  <a:lnTo>
                    <a:pt x="135" y="367"/>
                  </a:lnTo>
                  <a:lnTo>
                    <a:pt x="128" y="381"/>
                  </a:lnTo>
                  <a:lnTo>
                    <a:pt x="122" y="395"/>
                  </a:lnTo>
                  <a:lnTo>
                    <a:pt x="117" y="409"/>
                  </a:lnTo>
                  <a:lnTo>
                    <a:pt x="112" y="424"/>
                  </a:lnTo>
                  <a:lnTo>
                    <a:pt x="109" y="441"/>
                  </a:lnTo>
                  <a:lnTo>
                    <a:pt x="107" y="457"/>
                  </a:lnTo>
                  <a:lnTo>
                    <a:pt x="105" y="473"/>
                  </a:lnTo>
                  <a:lnTo>
                    <a:pt x="105" y="489"/>
                  </a:lnTo>
                  <a:lnTo>
                    <a:pt x="105" y="504"/>
                  </a:lnTo>
                  <a:lnTo>
                    <a:pt x="108" y="521"/>
                  </a:lnTo>
                  <a:lnTo>
                    <a:pt x="111" y="535"/>
                  </a:lnTo>
                  <a:lnTo>
                    <a:pt x="117" y="567"/>
                  </a:lnTo>
                  <a:lnTo>
                    <a:pt x="119" y="584"/>
                  </a:lnTo>
                  <a:lnTo>
                    <a:pt x="122" y="598"/>
                  </a:lnTo>
                  <a:lnTo>
                    <a:pt x="126" y="608"/>
                  </a:lnTo>
                  <a:lnTo>
                    <a:pt x="131" y="618"/>
                  </a:lnTo>
                  <a:lnTo>
                    <a:pt x="142" y="638"/>
                  </a:lnTo>
                  <a:lnTo>
                    <a:pt x="152" y="657"/>
                  </a:lnTo>
                  <a:lnTo>
                    <a:pt x="157" y="669"/>
                  </a:lnTo>
                  <a:lnTo>
                    <a:pt x="161" y="678"/>
                  </a:lnTo>
                  <a:lnTo>
                    <a:pt x="167" y="684"/>
                  </a:lnTo>
                  <a:lnTo>
                    <a:pt x="173" y="688"/>
                  </a:lnTo>
                  <a:lnTo>
                    <a:pt x="182" y="699"/>
                  </a:lnTo>
                  <a:lnTo>
                    <a:pt x="192" y="712"/>
                  </a:lnTo>
                  <a:lnTo>
                    <a:pt x="204" y="725"/>
                  </a:lnTo>
                  <a:lnTo>
                    <a:pt x="216" y="737"/>
                  </a:lnTo>
                  <a:lnTo>
                    <a:pt x="232" y="749"/>
                  </a:lnTo>
                  <a:lnTo>
                    <a:pt x="247" y="760"/>
                  </a:lnTo>
                  <a:lnTo>
                    <a:pt x="265" y="770"/>
                  </a:lnTo>
                  <a:lnTo>
                    <a:pt x="284" y="779"/>
                  </a:lnTo>
                  <a:lnTo>
                    <a:pt x="302" y="788"/>
                  </a:lnTo>
                  <a:lnTo>
                    <a:pt x="320" y="795"/>
                  </a:lnTo>
                  <a:lnTo>
                    <a:pt x="340" y="802"/>
                  </a:lnTo>
                  <a:lnTo>
                    <a:pt x="368" y="809"/>
                  </a:lnTo>
                  <a:lnTo>
                    <a:pt x="397" y="813"/>
                  </a:lnTo>
                  <a:lnTo>
                    <a:pt x="427" y="815"/>
                  </a:lnTo>
                  <a:lnTo>
                    <a:pt x="455" y="813"/>
                  </a:lnTo>
                  <a:lnTo>
                    <a:pt x="483" y="810"/>
                  </a:lnTo>
                  <a:lnTo>
                    <a:pt x="511" y="805"/>
                  </a:lnTo>
                  <a:lnTo>
                    <a:pt x="536" y="796"/>
                  </a:lnTo>
                  <a:lnTo>
                    <a:pt x="562" y="785"/>
                  </a:lnTo>
                  <a:lnTo>
                    <a:pt x="578" y="770"/>
                  </a:lnTo>
                  <a:lnTo>
                    <a:pt x="588" y="763"/>
                  </a:lnTo>
                  <a:lnTo>
                    <a:pt x="598" y="756"/>
                  </a:lnTo>
                  <a:lnTo>
                    <a:pt x="599" y="747"/>
                  </a:lnTo>
                  <a:lnTo>
                    <a:pt x="602" y="740"/>
                  </a:lnTo>
                  <a:lnTo>
                    <a:pt x="606" y="734"/>
                  </a:lnTo>
                  <a:lnTo>
                    <a:pt x="612" y="729"/>
                  </a:lnTo>
                  <a:lnTo>
                    <a:pt x="623" y="719"/>
                  </a:lnTo>
                  <a:lnTo>
                    <a:pt x="627" y="713"/>
                  </a:lnTo>
                  <a:lnTo>
                    <a:pt x="632" y="706"/>
                  </a:lnTo>
                  <a:lnTo>
                    <a:pt x="635" y="697"/>
                  </a:lnTo>
                  <a:lnTo>
                    <a:pt x="636" y="685"/>
                  </a:lnTo>
                  <a:lnTo>
                    <a:pt x="636" y="673"/>
                  </a:lnTo>
                  <a:lnTo>
                    <a:pt x="635" y="660"/>
                  </a:lnTo>
                  <a:lnTo>
                    <a:pt x="633" y="633"/>
                  </a:lnTo>
                  <a:lnTo>
                    <a:pt x="633" y="619"/>
                  </a:lnTo>
                  <a:lnTo>
                    <a:pt x="633" y="604"/>
                  </a:lnTo>
                  <a:lnTo>
                    <a:pt x="625" y="605"/>
                  </a:lnTo>
                  <a:lnTo>
                    <a:pt x="615" y="604"/>
                  </a:lnTo>
                  <a:lnTo>
                    <a:pt x="604" y="603"/>
                  </a:lnTo>
                  <a:lnTo>
                    <a:pt x="594" y="600"/>
                  </a:lnTo>
                  <a:lnTo>
                    <a:pt x="584" y="595"/>
                  </a:lnTo>
                  <a:lnTo>
                    <a:pt x="576" y="591"/>
                  </a:lnTo>
                  <a:lnTo>
                    <a:pt x="570" y="586"/>
                  </a:lnTo>
                  <a:lnTo>
                    <a:pt x="567" y="579"/>
                  </a:lnTo>
                  <a:lnTo>
                    <a:pt x="583" y="584"/>
                  </a:lnTo>
                  <a:lnTo>
                    <a:pt x="599" y="588"/>
                  </a:lnTo>
                  <a:lnTo>
                    <a:pt x="615" y="591"/>
                  </a:lnTo>
                  <a:lnTo>
                    <a:pt x="623" y="591"/>
                  </a:lnTo>
                  <a:lnTo>
                    <a:pt x="632" y="590"/>
                  </a:lnTo>
                  <a:lnTo>
                    <a:pt x="625" y="562"/>
                  </a:lnTo>
                  <a:lnTo>
                    <a:pt x="618" y="534"/>
                  </a:lnTo>
                  <a:lnTo>
                    <a:pt x="609" y="506"/>
                  </a:lnTo>
                  <a:lnTo>
                    <a:pt x="604" y="493"/>
                  </a:lnTo>
                  <a:lnTo>
                    <a:pt x="598" y="479"/>
                  </a:lnTo>
                  <a:close/>
                  <a:moveTo>
                    <a:pt x="1064" y="355"/>
                  </a:moveTo>
                  <a:lnTo>
                    <a:pt x="1064" y="355"/>
                  </a:lnTo>
                  <a:lnTo>
                    <a:pt x="1051" y="353"/>
                  </a:lnTo>
                  <a:lnTo>
                    <a:pt x="1037" y="351"/>
                  </a:lnTo>
                  <a:lnTo>
                    <a:pt x="1023" y="350"/>
                  </a:lnTo>
                  <a:lnTo>
                    <a:pt x="1011" y="350"/>
                  </a:lnTo>
                  <a:lnTo>
                    <a:pt x="998" y="350"/>
                  </a:lnTo>
                  <a:lnTo>
                    <a:pt x="984" y="353"/>
                  </a:lnTo>
                  <a:lnTo>
                    <a:pt x="960" y="358"/>
                  </a:lnTo>
                  <a:lnTo>
                    <a:pt x="936" y="367"/>
                  </a:lnTo>
                  <a:lnTo>
                    <a:pt x="914" y="376"/>
                  </a:lnTo>
                  <a:lnTo>
                    <a:pt x="894" y="391"/>
                  </a:lnTo>
                  <a:lnTo>
                    <a:pt x="876" y="405"/>
                  </a:lnTo>
                  <a:lnTo>
                    <a:pt x="863" y="417"/>
                  </a:lnTo>
                  <a:lnTo>
                    <a:pt x="852" y="431"/>
                  </a:lnTo>
                  <a:lnTo>
                    <a:pt x="839" y="447"/>
                  </a:lnTo>
                  <a:lnTo>
                    <a:pt x="828" y="462"/>
                  </a:lnTo>
                  <a:lnTo>
                    <a:pt x="818" y="479"/>
                  </a:lnTo>
                  <a:lnTo>
                    <a:pt x="807" y="497"/>
                  </a:lnTo>
                  <a:lnTo>
                    <a:pt x="797" y="515"/>
                  </a:lnTo>
                  <a:lnTo>
                    <a:pt x="789" y="535"/>
                  </a:lnTo>
                  <a:lnTo>
                    <a:pt x="781" y="555"/>
                  </a:lnTo>
                  <a:lnTo>
                    <a:pt x="773" y="576"/>
                  </a:lnTo>
                  <a:lnTo>
                    <a:pt x="766" y="597"/>
                  </a:lnTo>
                  <a:lnTo>
                    <a:pt x="759" y="618"/>
                  </a:lnTo>
                  <a:lnTo>
                    <a:pt x="755" y="640"/>
                  </a:lnTo>
                  <a:lnTo>
                    <a:pt x="751" y="661"/>
                  </a:lnTo>
                  <a:lnTo>
                    <a:pt x="748" y="684"/>
                  </a:lnTo>
                  <a:lnTo>
                    <a:pt x="747" y="706"/>
                  </a:lnTo>
                  <a:lnTo>
                    <a:pt x="745" y="734"/>
                  </a:lnTo>
                  <a:lnTo>
                    <a:pt x="747" y="760"/>
                  </a:lnTo>
                  <a:lnTo>
                    <a:pt x="750" y="785"/>
                  </a:lnTo>
                  <a:lnTo>
                    <a:pt x="754" y="809"/>
                  </a:lnTo>
                  <a:lnTo>
                    <a:pt x="761" y="830"/>
                  </a:lnTo>
                  <a:lnTo>
                    <a:pt x="771" y="850"/>
                  </a:lnTo>
                  <a:lnTo>
                    <a:pt x="776" y="859"/>
                  </a:lnTo>
                  <a:lnTo>
                    <a:pt x="783" y="868"/>
                  </a:lnTo>
                  <a:lnTo>
                    <a:pt x="789" y="876"/>
                  </a:lnTo>
                  <a:lnTo>
                    <a:pt x="797" y="883"/>
                  </a:lnTo>
                  <a:lnTo>
                    <a:pt x="807" y="892"/>
                  </a:lnTo>
                  <a:lnTo>
                    <a:pt x="817" y="899"/>
                  </a:lnTo>
                  <a:lnTo>
                    <a:pt x="828" y="904"/>
                  </a:lnTo>
                  <a:lnTo>
                    <a:pt x="839" y="910"/>
                  </a:lnTo>
                  <a:lnTo>
                    <a:pt x="852" y="914"/>
                  </a:lnTo>
                  <a:lnTo>
                    <a:pt x="866" y="917"/>
                  </a:lnTo>
                  <a:lnTo>
                    <a:pt x="882" y="918"/>
                  </a:lnTo>
                  <a:lnTo>
                    <a:pt x="898" y="918"/>
                  </a:lnTo>
                  <a:lnTo>
                    <a:pt x="917" y="917"/>
                  </a:lnTo>
                  <a:lnTo>
                    <a:pt x="935" y="916"/>
                  </a:lnTo>
                  <a:lnTo>
                    <a:pt x="952" y="913"/>
                  </a:lnTo>
                  <a:lnTo>
                    <a:pt x="969" y="907"/>
                  </a:lnTo>
                  <a:lnTo>
                    <a:pt x="985" y="902"/>
                  </a:lnTo>
                  <a:lnTo>
                    <a:pt x="1001" y="896"/>
                  </a:lnTo>
                  <a:lnTo>
                    <a:pt x="1016" y="889"/>
                  </a:lnTo>
                  <a:lnTo>
                    <a:pt x="1032" y="881"/>
                  </a:lnTo>
                  <a:lnTo>
                    <a:pt x="1060" y="864"/>
                  </a:lnTo>
                  <a:lnTo>
                    <a:pt x="1085" y="844"/>
                  </a:lnTo>
                  <a:lnTo>
                    <a:pt x="1110" y="824"/>
                  </a:lnTo>
                  <a:lnTo>
                    <a:pt x="1133" y="805"/>
                  </a:lnTo>
                  <a:lnTo>
                    <a:pt x="1143" y="795"/>
                  </a:lnTo>
                  <a:lnTo>
                    <a:pt x="1154" y="784"/>
                  </a:lnTo>
                  <a:lnTo>
                    <a:pt x="1174" y="757"/>
                  </a:lnTo>
                  <a:lnTo>
                    <a:pt x="1192" y="730"/>
                  </a:lnTo>
                  <a:lnTo>
                    <a:pt x="1199" y="716"/>
                  </a:lnTo>
                  <a:lnTo>
                    <a:pt x="1204" y="704"/>
                  </a:lnTo>
                  <a:lnTo>
                    <a:pt x="1211" y="685"/>
                  </a:lnTo>
                  <a:lnTo>
                    <a:pt x="1217" y="667"/>
                  </a:lnTo>
                  <a:lnTo>
                    <a:pt x="1221" y="649"/>
                  </a:lnTo>
                  <a:lnTo>
                    <a:pt x="1226" y="629"/>
                  </a:lnTo>
                  <a:lnTo>
                    <a:pt x="1227" y="611"/>
                  </a:lnTo>
                  <a:lnTo>
                    <a:pt x="1228" y="593"/>
                  </a:lnTo>
                  <a:lnTo>
                    <a:pt x="1228" y="573"/>
                  </a:lnTo>
                  <a:lnTo>
                    <a:pt x="1228" y="555"/>
                  </a:lnTo>
                  <a:lnTo>
                    <a:pt x="1226" y="537"/>
                  </a:lnTo>
                  <a:lnTo>
                    <a:pt x="1223" y="518"/>
                  </a:lnTo>
                  <a:lnTo>
                    <a:pt x="1217" y="501"/>
                  </a:lnTo>
                  <a:lnTo>
                    <a:pt x="1211" y="483"/>
                  </a:lnTo>
                  <a:lnTo>
                    <a:pt x="1204" y="466"/>
                  </a:lnTo>
                  <a:lnTo>
                    <a:pt x="1196" y="451"/>
                  </a:lnTo>
                  <a:lnTo>
                    <a:pt x="1186" y="435"/>
                  </a:lnTo>
                  <a:lnTo>
                    <a:pt x="1175" y="420"/>
                  </a:lnTo>
                  <a:lnTo>
                    <a:pt x="1144" y="396"/>
                  </a:lnTo>
                  <a:lnTo>
                    <a:pt x="1113" y="371"/>
                  </a:lnTo>
                  <a:lnTo>
                    <a:pt x="1101" y="369"/>
                  </a:lnTo>
                  <a:lnTo>
                    <a:pt x="1089" y="364"/>
                  </a:lnTo>
                  <a:lnTo>
                    <a:pt x="1077" y="360"/>
                  </a:lnTo>
                  <a:lnTo>
                    <a:pt x="1064" y="355"/>
                  </a:lnTo>
                  <a:close/>
                  <a:moveTo>
                    <a:pt x="710" y="593"/>
                  </a:moveTo>
                  <a:lnTo>
                    <a:pt x="710" y="593"/>
                  </a:lnTo>
                  <a:lnTo>
                    <a:pt x="708" y="597"/>
                  </a:lnTo>
                  <a:lnTo>
                    <a:pt x="705" y="600"/>
                  </a:lnTo>
                  <a:lnTo>
                    <a:pt x="696" y="604"/>
                  </a:lnTo>
                  <a:lnTo>
                    <a:pt x="688" y="608"/>
                  </a:lnTo>
                  <a:lnTo>
                    <a:pt x="679" y="612"/>
                  </a:lnTo>
                  <a:lnTo>
                    <a:pt x="678" y="611"/>
                  </a:lnTo>
                  <a:lnTo>
                    <a:pt x="675" y="611"/>
                  </a:lnTo>
                  <a:lnTo>
                    <a:pt x="672" y="611"/>
                  </a:lnTo>
                  <a:lnTo>
                    <a:pt x="670" y="612"/>
                  </a:lnTo>
                  <a:lnTo>
                    <a:pt x="668" y="625"/>
                  </a:lnTo>
                  <a:lnTo>
                    <a:pt x="668" y="639"/>
                  </a:lnTo>
                  <a:lnTo>
                    <a:pt x="670" y="646"/>
                  </a:lnTo>
                  <a:lnTo>
                    <a:pt x="671" y="650"/>
                  </a:lnTo>
                  <a:lnTo>
                    <a:pt x="674" y="656"/>
                  </a:lnTo>
                  <a:lnTo>
                    <a:pt x="678" y="659"/>
                  </a:lnTo>
                  <a:lnTo>
                    <a:pt x="685" y="656"/>
                  </a:lnTo>
                  <a:lnTo>
                    <a:pt x="691" y="653"/>
                  </a:lnTo>
                  <a:lnTo>
                    <a:pt x="696" y="649"/>
                  </a:lnTo>
                  <a:lnTo>
                    <a:pt x="699" y="643"/>
                  </a:lnTo>
                  <a:lnTo>
                    <a:pt x="706" y="632"/>
                  </a:lnTo>
                  <a:lnTo>
                    <a:pt x="710" y="628"/>
                  </a:lnTo>
                  <a:lnTo>
                    <a:pt x="715" y="624"/>
                  </a:lnTo>
                  <a:lnTo>
                    <a:pt x="731" y="624"/>
                  </a:lnTo>
                  <a:lnTo>
                    <a:pt x="737" y="624"/>
                  </a:lnTo>
                  <a:lnTo>
                    <a:pt x="745" y="621"/>
                  </a:lnTo>
                  <a:lnTo>
                    <a:pt x="744" y="615"/>
                  </a:lnTo>
                  <a:lnTo>
                    <a:pt x="741" y="610"/>
                  </a:lnTo>
                  <a:lnTo>
                    <a:pt x="738" y="604"/>
                  </a:lnTo>
                  <a:lnTo>
                    <a:pt x="734" y="601"/>
                  </a:lnTo>
                  <a:lnTo>
                    <a:pt x="729" y="598"/>
                  </a:lnTo>
                  <a:lnTo>
                    <a:pt x="723" y="595"/>
                  </a:lnTo>
                  <a:lnTo>
                    <a:pt x="710" y="593"/>
                  </a:lnTo>
                  <a:close/>
                  <a:moveTo>
                    <a:pt x="783" y="896"/>
                  </a:moveTo>
                  <a:lnTo>
                    <a:pt x="783" y="896"/>
                  </a:lnTo>
                  <a:lnTo>
                    <a:pt x="786" y="895"/>
                  </a:lnTo>
                  <a:lnTo>
                    <a:pt x="785" y="895"/>
                  </a:lnTo>
                  <a:lnTo>
                    <a:pt x="781" y="892"/>
                  </a:lnTo>
                  <a:lnTo>
                    <a:pt x="776" y="889"/>
                  </a:lnTo>
                  <a:lnTo>
                    <a:pt x="762" y="862"/>
                  </a:lnTo>
                  <a:lnTo>
                    <a:pt x="751" y="834"/>
                  </a:lnTo>
                  <a:lnTo>
                    <a:pt x="740" y="806"/>
                  </a:lnTo>
                  <a:lnTo>
                    <a:pt x="731" y="778"/>
                  </a:lnTo>
                  <a:lnTo>
                    <a:pt x="716" y="722"/>
                  </a:lnTo>
                  <a:lnTo>
                    <a:pt x="700" y="663"/>
                  </a:lnTo>
                  <a:lnTo>
                    <a:pt x="682" y="670"/>
                  </a:lnTo>
                  <a:lnTo>
                    <a:pt x="672" y="671"/>
                  </a:lnTo>
                  <a:lnTo>
                    <a:pt x="667" y="670"/>
                  </a:lnTo>
                  <a:lnTo>
                    <a:pt x="663" y="669"/>
                  </a:lnTo>
                  <a:lnTo>
                    <a:pt x="658" y="653"/>
                  </a:lnTo>
                  <a:lnTo>
                    <a:pt x="657" y="639"/>
                  </a:lnTo>
                  <a:lnTo>
                    <a:pt x="658" y="625"/>
                  </a:lnTo>
                  <a:lnTo>
                    <a:pt x="661" y="611"/>
                  </a:lnTo>
                  <a:lnTo>
                    <a:pt x="651" y="611"/>
                  </a:lnTo>
                  <a:lnTo>
                    <a:pt x="649" y="611"/>
                  </a:lnTo>
                  <a:lnTo>
                    <a:pt x="646" y="610"/>
                  </a:lnTo>
                  <a:lnTo>
                    <a:pt x="647" y="624"/>
                  </a:lnTo>
                  <a:lnTo>
                    <a:pt x="647" y="639"/>
                  </a:lnTo>
                  <a:lnTo>
                    <a:pt x="646" y="673"/>
                  </a:lnTo>
                  <a:lnTo>
                    <a:pt x="646" y="704"/>
                  </a:lnTo>
                  <a:lnTo>
                    <a:pt x="646" y="718"/>
                  </a:lnTo>
                  <a:lnTo>
                    <a:pt x="649" y="730"/>
                  </a:lnTo>
                  <a:lnTo>
                    <a:pt x="654" y="730"/>
                  </a:lnTo>
                  <a:lnTo>
                    <a:pt x="661" y="732"/>
                  </a:lnTo>
                  <a:lnTo>
                    <a:pt x="667" y="733"/>
                  </a:lnTo>
                  <a:lnTo>
                    <a:pt x="672" y="737"/>
                  </a:lnTo>
                  <a:lnTo>
                    <a:pt x="678" y="742"/>
                  </a:lnTo>
                  <a:lnTo>
                    <a:pt x="682" y="746"/>
                  </a:lnTo>
                  <a:lnTo>
                    <a:pt x="685" y="751"/>
                  </a:lnTo>
                  <a:lnTo>
                    <a:pt x="686" y="757"/>
                  </a:lnTo>
                  <a:lnTo>
                    <a:pt x="682" y="767"/>
                  </a:lnTo>
                  <a:lnTo>
                    <a:pt x="675" y="774"/>
                  </a:lnTo>
                  <a:lnTo>
                    <a:pt x="667" y="778"/>
                  </a:lnTo>
                  <a:lnTo>
                    <a:pt x="657" y="782"/>
                  </a:lnTo>
                  <a:lnTo>
                    <a:pt x="656" y="800"/>
                  </a:lnTo>
                  <a:lnTo>
                    <a:pt x="656" y="820"/>
                  </a:lnTo>
                  <a:lnTo>
                    <a:pt x="658" y="841"/>
                  </a:lnTo>
                  <a:lnTo>
                    <a:pt x="663" y="861"/>
                  </a:lnTo>
                  <a:lnTo>
                    <a:pt x="667" y="881"/>
                  </a:lnTo>
                  <a:lnTo>
                    <a:pt x="672" y="899"/>
                  </a:lnTo>
                  <a:lnTo>
                    <a:pt x="679" y="917"/>
                  </a:lnTo>
                  <a:lnTo>
                    <a:pt x="686" y="932"/>
                  </a:lnTo>
                  <a:lnTo>
                    <a:pt x="716" y="991"/>
                  </a:lnTo>
                  <a:lnTo>
                    <a:pt x="730" y="1020"/>
                  </a:lnTo>
                  <a:lnTo>
                    <a:pt x="743" y="1046"/>
                  </a:lnTo>
                  <a:lnTo>
                    <a:pt x="754" y="1007"/>
                  </a:lnTo>
                  <a:lnTo>
                    <a:pt x="759" y="987"/>
                  </a:lnTo>
                  <a:lnTo>
                    <a:pt x="768" y="970"/>
                  </a:lnTo>
                  <a:lnTo>
                    <a:pt x="762" y="962"/>
                  </a:lnTo>
                  <a:lnTo>
                    <a:pt x="759" y="954"/>
                  </a:lnTo>
                  <a:lnTo>
                    <a:pt x="755" y="944"/>
                  </a:lnTo>
                  <a:lnTo>
                    <a:pt x="750" y="937"/>
                  </a:lnTo>
                  <a:lnTo>
                    <a:pt x="738" y="935"/>
                  </a:lnTo>
                  <a:lnTo>
                    <a:pt x="729" y="932"/>
                  </a:lnTo>
                  <a:lnTo>
                    <a:pt x="724" y="930"/>
                  </a:lnTo>
                  <a:lnTo>
                    <a:pt x="720" y="927"/>
                  </a:lnTo>
                  <a:lnTo>
                    <a:pt x="719" y="924"/>
                  </a:lnTo>
                  <a:lnTo>
                    <a:pt x="717" y="918"/>
                  </a:lnTo>
                  <a:lnTo>
                    <a:pt x="717" y="913"/>
                  </a:lnTo>
                  <a:lnTo>
                    <a:pt x="720" y="909"/>
                  </a:lnTo>
                  <a:lnTo>
                    <a:pt x="723" y="904"/>
                  </a:lnTo>
                  <a:lnTo>
                    <a:pt x="726" y="902"/>
                  </a:lnTo>
                  <a:lnTo>
                    <a:pt x="734" y="897"/>
                  </a:lnTo>
                  <a:lnTo>
                    <a:pt x="744" y="895"/>
                  </a:lnTo>
                  <a:lnTo>
                    <a:pt x="755" y="895"/>
                  </a:lnTo>
                  <a:lnTo>
                    <a:pt x="765" y="895"/>
                  </a:lnTo>
                  <a:lnTo>
                    <a:pt x="783" y="896"/>
                  </a:lnTo>
                  <a:close/>
                  <a:moveTo>
                    <a:pt x="733" y="737"/>
                  </a:moveTo>
                  <a:lnTo>
                    <a:pt x="733" y="737"/>
                  </a:lnTo>
                  <a:lnTo>
                    <a:pt x="733" y="708"/>
                  </a:lnTo>
                  <a:lnTo>
                    <a:pt x="736" y="683"/>
                  </a:lnTo>
                  <a:lnTo>
                    <a:pt x="738" y="657"/>
                  </a:lnTo>
                  <a:lnTo>
                    <a:pt x="743" y="633"/>
                  </a:lnTo>
                  <a:lnTo>
                    <a:pt x="734" y="635"/>
                  </a:lnTo>
                  <a:lnTo>
                    <a:pt x="727" y="636"/>
                  </a:lnTo>
                  <a:lnTo>
                    <a:pt x="722" y="640"/>
                  </a:lnTo>
                  <a:lnTo>
                    <a:pt x="717" y="645"/>
                  </a:lnTo>
                  <a:lnTo>
                    <a:pt x="716" y="650"/>
                  </a:lnTo>
                  <a:lnTo>
                    <a:pt x="715" y="657"/>
                  </a:lnTo>
                  <a:lnTo>
                    <a:pt x="715" y="664"/>
                  </a:lnTo>
                  <a:lnTo>
                    <a:pt x="716" y="671"/>
                  </a:lnTo>
                  <a:lnTo>
                    <a:pt x="720" y="688"/>
                  </a:lnTo>
                  <a:lnTo>
                    <a:pt x="726" y="705"/>
                  </a:lnTo>
                  <a:lnTo>
                    <a:pt x="730" y="722"/>
                  </a:lnTo>
                  <a:lnTo>
                    <a:pt x="733" y="737"/>
                  </a:lnTo>
                  <a:close/>
                  <a:moveTo>
                    <a:pt x="612" y="761"/>
                  </a:moveTo>
                  <a:lnTo>
                    <a:pt x="612" y="761"/>
                  </a:lnTo>
                  <a:lnTo>
                    <a:pt x="618" y="757"/>
                  </a:lnTo>
                  <a:lnTo>
                    <a:pt x="623" y="751"/>
                  </a:lnTo>
                  <a:lnTo>
                    <a:pt x="627" y="744"/>
                  </a:lnTo>
                  <a:lnTo>
                    <a:pt x="629" y="737"/>
                  </a:lnTo>
                  <a:lnTo>
                    <a:pt x="625" y="737"/>
                  </a:lnTo>
                  <a:lnTo>
                    <a:pt x="620" y="739"/>
                  </a:lnTo>
                  <a:lnTo>
                    <a:pt x="618" y="742"/>
                  </a:lnTo>
                  <a:lnTo>
                    <a:pt x="616" y="744"/>
                  </a:lnTo>
                  <a:lnTo>
                    <a:pt x="613" y="753"/>
                  </a:lnTo>
                  <a:lnTo>
                    <a:pt x="612" y="761"/>
                  </a:lnTo>
                  <a:close/>
                  <a:moveTo>
                    <a:pt x="601" y="789"/>
                  </a:moveTo>
                  <a:lnTo>
                    <a:pt x="601" y="789"/>
                  </a:lnTo>
                  <a:lnTo>
                    <a:pt x="604" y="793"/>
                  </a:lnTo>
                  <a:lnTo>
                    <a:pt x="605" y="800"/>
                  </a:lnTo>
                  <a:lnTo>
                    <a:pt x="606" y="809"/>
                  </a:lnTo>
                  <a:lnTo>
                    <a:pt x="608" y="817"/>
                  </a:lnTo>
                  <a:lnTo>
                    <a:pt x="619" y="812"/>
                  </a:lnTo>
                  <a:lnTo>
                    <a:pt x="629" y="806"/>
                  </a:lnTo>
                  <a:lnTo>
                    <a:pt x="633" y="802"/>
                  </a:lnTo>
                  <a:lnTo>
                    <a:pt x="637" y="798"/>
                  </a:lnTo>
                  <a:lnTo>
                    <a:pt x="640" y="793"/>
                  </a:lnTo>
                  <a:lnTo>
                    <a:pt x="642" y="788"/>
                  </a:lnTo>
                  <a:lnTo>
                    <a:pt x="639" y="784"/>
                  </a:lnTo>
                  <a:lnTo>
                    <a:pt x="639" y="779"/>
                  </a:lnTo>
                  <a:lnTo>
                    <a:pt x="639" y="778"/>
                  </a:lnTo>
                  <a:lnTo>
                    <a:pt x="639" y="775"/>
                  </a:lnTo>
                  <a:lnTo>
                    <a:pt x="643" y="772"/>
                  </a:lnTo>
                  <a:lnTo>
                    <a:pt x="650" y="770"/>
                  </a:lnTo>
                  <a:lnTo>
                    <a:pt x="663" y="765"/>
                  </a:lnTo>
                  <a:lnTo>
                    <a:pt x="667" y="763"/>
                  </a:lnTo>
                  <a:lnTo>
                    <a:pt x="670" y="760"/>
                  </a:lnTo>
                  <a:lnTo>
                    <a:pt x="670" y="757"/>
                  </a:lnTo>
                  <a:lnTo>
                    <a:pt x="670" y="753"/>
                  </a:lnTo>
                  <a:lnTo>
                    <a:pt x="668" y="750"/>
                  </a:lnTo>
                  <a:lnTo>
                    <a:pt x="665" y="747"/>
                  </a:lnTo>
                  <a:lnTo>
                    <a:pt x="661" y="746"/>
                  </a:lnTo>
                  <a:lnTo>
                    <a:pt x="653" y="744"/>
                  </a:lnTo>
                  <a:lnTo>
                    <a:pt x="643" y="742"/>
                  </a:lnTo>
                  <a:lnTo>
                    <a:pt x="640" y="750"/>
                  </a:lnTo>
                  <a:lnTo>
                    <a:pt x="636" y="757"/>
                  </a:lnTo>
                  <a:lnTo>
                    <a:pt x="632" y="763"/>
                  </a:lnTo>
                  <a:lnTo>
                    <a:pt x="626" y="768"/>
                  </a:lnTo>
                  <a:lnTo>
                    <a:pt x="613" y="778"/>
                  </a:lnTo>
                  <a:lnTo>
                    <a:pt x="601" y="789"/>
                  </a:lnTo>
                  <a:close/>
                  <a:moveTo>
                    <a:pt x="797" y="917"/>
                  </a:moveTo>
                  <a:lnTo>
                    <a:pt x="797" y="917"/>
                  </a:lnTo>
                  <a:lnTo>
                    <a:pt x="779" y="913"/>
                  </a:lnTo>
                  <a:lnTo>
                    <a:pt x="762" y="909"/>
                  </a:lnTo>
                  <a:lnTo>
                    <a:pt x="754" y="909"/>
                  </a:lnTo>
                  <a:lnTo>
                    <a:pt x="747" y="909"/>
                  </a:lnTo>
                  <a:lnTo>
                    <a:pt x="740" y="911"/>
                  </a:lnTo>
                  <a:lnTo>
                    <a:pt x="734" y="917"/>
                  </a:lnTo>
                  <a:lnTo>
                    <a:pt x="743" y="918"/>
                  </a:lnTo>
                  <a:lnTo>
                    <a:pt x="748" y="920"/>
                  </a:lnTo>
                  <a:lnTo>
                    <a:pt x="754" y="920"/>
                  </a:lnTo>
                  <a:lnTo>
                    <a:pt x="761" y="920"/>
                  </a:lnTo>
                  <a:lnTo>
                    <a:pt x="764" y="928"/>
                  </a:lnTo>
                  <a:lnTo>
                    <a:pt x="766" y="937"/>
                  </a:lnTo>
                  <a:lnTo>
                    <a:pt x="768" y="945"/>
                  </a:lnTo>
                  <a:lnTo>
                    <a:pt x="771" y="954"/>
                  </a:lnTo>
                  <a:lnTo>
                    <a:pt x="779" y="954"/>
                  </a:lnTo>
                  <a:lnTo>
                    <a:pt x="785" y="952"/>
                  </a:lnTo>
                  <a:lnTo>
                    <a:pt x="785" y="944"/>
                  </a:lnTo>
                  <a:lnTo>
                    <a:pt x="786" y="938"/>
                  </a:lnTo>
                  <a:lnTo>
                    <a:pt x="789" y="937"/>
                  </a:lnTo>
                  <a:lnTo>
                    <a:pt x="792" y="935"/>
                  </a:lnTo>
                  <a:lnTo>
                    <a:pt x="799" y="937"/>
                  </a:lnTo>
                  <a:lnTo>
                    <a:pt x="800" y="938"/>
                  </a:lnTo>
                  <a:lnTo>
                    <a:pt x="800" y="939"/>
                  </a:lnTo>
                  <a:lnTo>
                    <a:pt x="799" y="942"/>
                  </a:lnTo>
                  <a:lnTo>
                    <a:pt x="800" y="945"/>
                  </a:lnTo>
                  <a:lnTo>
                    <a:pt x="806" y="945"/>
                  </a:lnTo>
                  <a:lnTo>
                    <a:pt x="809" y="947"/>
                  </a:lnTo>
                  <a:lnTo>
                    <a:pt x="816" y="952"/>
                  </a:lnTo>
                  <a:lnTo>
                    <a:pt x="820" y="958"/>
                  </a:lnTo>
                  <a:lnTo>
                    <a:pt x="824" y="965"/>
                  </a:lnTo>
                  <a:lnTo>
                    <a:pt x="828" y="972"/>
                  </a:lnTo>
                  <a:lnTo>
                    <a:pt x="834" y="977"/>
                  </a:lnTo>
                  <a:lnTo>
                    <a:pt x="835" y="979"/>
                  </a:lnTo>
                  <a:lnTo>
                    <a:pt x="839" y="980"/>
                  </a:lnTo>
                  <a:lnTo>
                    <a:pt x="842" y="980"/>
                  </a:lnTo>
                  <a:lnTo>
                    <a:pt x="846" y="980"/>
                  </a:lnTo>
                  <a:lnTo>
                    <a:pt x="846" y="966"/>
                  </a:lnTo>
                  <a:lnTo>
                    <a:pt x="844" y="954"/>
                  </a:lnTo>
                  <a:lnTo>
                    <a:pt x="839" y="941"/>
                  </a:lnTo>
                  <a:lnTo>
                    <a:pt x="835" y="935"/>
                  </a:lnTo>
                  <a:lnTo>
                    <a:pt x="832" y="931"/>
                  </a:lnTo>
                  <a:lnTo>
                    <a:pt x="820" y="931"/>
                  </a:lnTo>
                  <a:lnTo>
                    <a:pt x="810" y="930"/>
                  </a:lnTo>
                  <a:lnTo>
                    <a:pt x="806" y="927"/>
                  </a:lnTo>
                  <a:lnTo>
                    <a:pt x="802" y="924"/>
                  </a:lnTo>
                  <a:lnTo>
                    <a:pt x="799" y="921"/>
                  </a:lnTo>
                  <a:lnTo>
                    <a:pt x="797" y="917"/>
                  </a:lnTo>
                  <a:close/>
                  <a:moveTo>
                    <a:pt x="783" y="966"/>
                  </a:moveTo>
                  <a:lnTo>
                    <a:pt x="783" y="966"/>
                  </a:lnTo>
                  <a:lnTo>
                    <a:pt x="773" y="987"/>
                  </a:lnTo>
                  <a:lnTo>
                    <a:pt x="762" y="1012"/>
                  </a:lnTo>
                  <a:lnTo>
                    <a:pt x="758" y="1027"/>
                  </a:lnTo>
                  <a:lnTo>
                    <a:pt x="754" y="1039"/>
                  </a:lnTo>
                  <a:lnTo>
                    <a:pt x="752" y="1053"/>
                  </a:lnTo>
                  <a:lnTo>
                    <a:pt x="752" y="1067"/>
                  </a:lnTo>
                  <a:lnTo>
                    <a:pt x="754" y="1080"/>
                  </a:lnTo>
                  <a:lnTo>
                    <a:pt x="757" y="1091"/>
                  </a:lnTo>
                  <a:lnTo>
                    <a:pt x="766" y="1116"/>
                  </a:lnTo>
                  <a:lnTo>
                    <a:pt x="778" y="1143"/>
                  </a:lnTo>
                  <a:lnTo>
                    <a:pt x="786" y="1168"/>
                  </a:lnTo>
                  <a:lnTo>
                    <a:pt x="797" y="1209"/>
                  </a:lnTo>
                  <a:lnTo>
                    <a:pt x="806" y="1251"/>
                  </a:lnTo>
                  <a:lnTo>
                    <a:pt x="813" y="1295"/>
                  </a:lnTo>
                  <a:lnTo>
                    <a:pt x="817" y="1338"/>
                  </a:lnTo>
                  <a:lnTo>
                    <a:pt x="821" y="1382"/>
                  </a:lnTo>
                  <a:lnTo>
                    <a:pt x="824" y="1427"/>
                  </a:lnTo>
                  <a:lnTo>
                    <a:pt x="831" y="1515"/>
                  </a:lnTo>
                  <a:lnTo>
                    <a:pt x="832" y="1495"/>
                  </a:lnTo>
                  <a:lnTo>
                    <a:pt x="837" y="1474"/>
                  </a:lnTo>
                  <a:lnTo>
                    <a:pt x="839" y="1453"/>
                  </a:lnTo>
                  <a:lnTo>
                    <a:pt x="842" y="1432"/>
                  </a:lnTo>
                  <a:lnTo>
                    <a:pt x="845" y="1392"/>
                  </a:lnTo>
                  <a:lnTo>
                    <a:pt x="846" y="1354"/>
                  </a:lnTo>
                  <a:lnTo>
                    <a:pt x="848" y="1314"/>
                  </a:lnTo>
                  <a:lnTo>
                    <a:pt x="846" y="1278"/>
                  </a:lnTo>
                  <a:lnTo>
                    <a:pt x="845" y="1240"/>
                  </a:lnTo>
                  <a:lnTo>
                    <a:pt x="842" y="1203"/>
                  </a:lnTo>
                  <a:lnTo>
                    <a:pt x="838" y="1167"/>
                  </a:lnTo>
                  <a:lnTo>
                    <a:pt x="832" y="1130"/>
                  </a:lnTo>
                  <a:lnTo>
                    <a:pt x="824" y="1087"/>
                  </a:lnTo>
                  <a:lnTo>
                    <a:pt x="816" y="1045"/>
                  </a:lnTo>
                  <a:lnTo>
                    <a:pt x="810" y="1025"/>
                  </a:lnTo>
                  <a:lnTo>
                    <a:pt x="804" y="1004"/>
                  </a:lnTo>
                  <a:lnTo>
                    <a:pt x="797" y="984"/>
                  </a:lnTo>
                  <a:lnTo>
                    <a:pt x="789" y="966"/>
                  </a:lnTo>
                  <a:lnTo>
                    <a:pt x="786" y="966"/>
                  </a:lnTo>
                  <a:lnTo>
                    <a:pt x="783" y="966"/>
                  </a:lnTo>
                  <a:close/>
                  <a:moveTo>
                    <a:pt x="818" y="1519"/>
                  </a:moveTo>
                  <a:lnTo>
                    <a:pt x="818" y="1519"/>
                  </a:lnTo>
                  <a:lnTo>
                    <a:pt x="816" y="1465"/>
                  </a:lnTo>
                  <a:lnTo>
                    <a:pt x="811" y="1408"/>
                  </a:lnTo>
                  <a:lnTo>
                    <a:pt x="806" y="1352"/>
                  </a:lnTo>
                  <a:lnTo>
                    <a:pt x="799" y="1298"/>
                  </a:lnTo>
                  <a:lnTo>
                    <a:pt x="790" y="1246"/>
                  </a:lnTo>
                  <a:lnTo>
                    <a:pt x="779" y="1194"/>
                  </a:lnTo>
                  <a:lnTo>
                    <a:pt x="772" y="1170"/>
                  </a:lnTo>
                  <a:lnTo>
                    <a:pt x="765" y="1146"/>
                  </a:lnTo>
                  <a:lnTo>
                    <a:pt x="757" y="1122"/>
                  </a:lnTo>
                  <a:lnTo>
                    <a:pt x="748" y="1101"/>
                  </a:lnTo>
                  <a:lnTo>
                    <a:pt x="747" y="1157"/>
                  </a:lnTo>
                  <a:lnTo>
                    <a:pt x="750" y="1213"/>
                  </a:lnTo>
                  <a:lnTo>
                    <a:pt x="754" y="1268"/>
                  </a:lnTo>
                  <a:lnTo>
                    <a:pt x="762" y="1321"/>
                  </a:lnTo>
                  <a:lnTo>
                    <a:pt x="772" y="1373"/>
                  </a:lnTo>
                  <a:lnTo>
                    <a:pt x="786" y="1424"/>
                  </a:lnTo>
                  <a:lnTo>
                    <a:pt x="800" y="1473"/>
                  </a:lnTo>
                  <a:lnTo>
                    <a:pt x="818" y="1519"/>
                  </a:lnTo>
                  <a:close/>
                  <a:moveTo>
                    <a:pt x="886" y="1512"/>
                  </a:moveTo>
                  <a:lnTo>
                    <a:pt x="886" y="1512"/>
                  </a:lnTo>
                  <a:lnTo>
                    <a:pt x="907" y="1495"/>
                  </a:lnTo>
                  <a:lnTo>
                    <a:pt x="918" y="1486"/>
                  </a:lnTo>
                  <a:lnTo>
                    <a:pt x="928" y="1474"/>
                  </a:lnTo>
                  <a:lnTo>
                    <a:pt x="936" y="1463"/>
                  </a:lnTo>
                  <a:lnTo>
                    <a:pt x="942" y="1451"/>
                  </a:lnTo>
                  <a:lnTo>
                    <a:pt x="943" y="1444"/>
                  </a:lnTo>
                  <a:lnTo>
                    <a:pt x="945" y="1437"/>
                  </a:lnTo>
                  <a:lnTo>
                    <a:pt x="945" y="1428"/>
                  </a:lnTo>
                  <a:lnTo>
                    <a:pt x="945" y="1420"/>
                  </a:lnTo>
                  <a:lnTo>
                    <a:pt x="932" y="1428"/>
                  </a:lnTo>
                  <a:lnTo>
                    <a:pt x="922" y="1437"/>
                  </a:lnTo>
                  <a:lnTo>
                    <a:pt x="914" y="1446"/>
                  </a:lnTo>
                  <a:lnTo>
                    <a:pt x="907" y="1458"/>
                  </a:lnTo>
                  <a:lnTo>
                    <a:pt x="901" y="1470"/>
                  </a:lnTo>
                  <a:lnTo>
                    <a:pt x="896" y="1484"/>
                  </a:lnTo>
                  <a:lnTo>
                    <a:pt x="886" y="1512"/>
                  </a:lnTo>
                  <a:close/>
                  <a:moveTo>
                    <a:pt x="646" y="1427"/>
                  </a:moveTo>
                  <a:lnTo>
                    <a:pt x="646" y="1427"/>
                  </a:lnTo>
                  <a:lnTo>
                    <a:pt x="619" y="1427"/>
                  </a:lnTo>
                  <a:lnTo>
                    <a:pt x="592" y="1428"/>
                  </a:lnTo>
                  <a:lnTo>
                    <a:pt x="566" y="1428"/>
                  </a:lnTo>
                  <a:lnTo>
                    <a:pt x="553" y="1428"/>
                  </a:lnTo>
                  <a:lnTo>
                    <a:pt x="542" y="1427"/>
                  </a:lnTo>
                  <a:lnTo>
                    <a:pt x="531" y="1431"/>
                  </a:lnTo>
                  <a:lnTo>
                    <a:pt x="519" y="1432"/>
                  </a:lnTo>
                  <a:lnTo>
                    <a:pt x="497" y="1435"/>
                  </a:lnTo>
                  <a:lnTo>
                    <a:pt x="486" y="1438"/>
                  </a:lnTo>
                  <a:lnTo>
                    <a:pt x="476" y="1439"/>
                  </a:lnTo>
                  <a:lnTo>
                    <a:pt x="466" y="1444"/>
                  </a:lnTo>
                  <a:lnTo>
                    <a:pt x="456" y="1448"/>
                  </a:lnTo>
                  <a:lnTo>
                    <a:pt x="452" y="1452"/>
                  </a:lnTo>
                  <a:lnTo>
                    <a:pt x="446" y="1458"/>
                  </a:lnTo>
                  <a:lnTo>
                    <a:pt x="438" y="1470"/>
                  </a:lnTo>
                  <a:lnTo>
                    <a:pt x="430" y="1486"/>
                  </a:lnTo>
                  <a:lnTo>
                    <a:pt x="423" y="1504"/>
                  </a:lnTo>
                  <a:lnTo>
                    <a:pt x="416" y="1522"/>
                  </a:lnTo>
                  <a:lnTo>
                    <a:pt x="411" y="1540"/>
                  </a:lnTo>
                  <a:lnTo>
                    <a:pt x="409" y="1557"/>
                  </a:lnTo>
                  <a:lnTo>
                    <a:pt x="407" y="1571"/>
                  </a:lnTo>
                  <a:lnTo>
                    <a:pt x="448" y="1580"/>
                  </a:lnTo>
                  <a:lnTo>
                    <a:pt x="466" y="1584"/>
                  </a:lnTo>
                  <a:lnTo>
                    <a:pt x="486" y="1590"/>
                  </a:lnTo>
                  <a:lnTo>
                    <a:pt x="487" y="1581"/>
                  </a:lnTo>
                  <a:lnTo>
                    <a:pt x="486" y="1568"/>
                  </a:lnTo>
                  <a:lnTo>
                    <a:pt x="486" y="1554"/>
                  </a:lnTo>
                  <a:lnTo>
                    <a:pt x="486" y="1540"/>
                  </a:lnTo>
                  <a:lnTo>
                    <a:pt x="497" y="1528"/>
                  </a:lnTo>
                  <a:lnTo>
                    <a:pt x="504" y="1521"/>
                  </a:lnTo>
                  <a:lnTo>
                    <a:pt x="512" y="1515"/>
                  </a:lnTo>
                  <a:lnTo>
                    <a:pt x="522" y="1510"/>
                  </a:lnTo>
                  <a:lnTo>
                    <a:pt x="532" y="1507"/>
                  </a:lnTo>
                  <a:lnTo>
                    <a:pt x="545" y="1502"/>
                  </a:lnTo>
                  <a:lnTo>
                    <a:pt x="557" y="1501"/>
                  </a:lnTo>
                  <a:lnTo>
                    <a:pt x="587" y="1497"/>
                  </a:lnTo>
                  <a:lnTo>
                    <a:pt x="616" y="1497"/>
                  </a:lnTo>
                  <a:lnTo>
                    <a:pt x="646" y="1501"/>
                  </a:lnTo>
                  <a:lnTo>
                    <a:pt x="660" y="1502"/>
                  </a:lnTo>
                  <a:lnTo>
                    <a:pt x="672" y="1507"/>
                  </a:lnTo>
                  <a:lnTo>
                    <a:pt x="684" y="1511"/>
                  </a:lnTo>
                  <a:lnTo>
                    <a:pt x="695" y="1517"/>
                  </a:lnTo>
                  <a:lnTo>
                    <a:pt x="703" y="1522"/>
                  </a:lnTo>
                  <a:lnTo>
                    <a:pt x="710" y="1529"/>
                  </a:lnTo>
                  <a:lnTo>
                    <a:pt x="713" y="1535"/>
                  </a:lnTo>
                  <a:lnTo>
                    <a:pt x="716" y="1540"/>
                  </a:lnTo>
                  <a:lnTo>
                    <a:pt x="719" y="1553"/>
                  </a:lnTo>
                  <a:lnTo>
                    <a:pt x="722" y="1566"/>
                  </a:lnTo>
                  <a:lnTo>
                    <a:pt x="724" y="1580"/>
                  </a:lnTo>
                  <a:lnTo>
                    <a:pt x="737" y="1580"/>
                  </a:lnTo>
                  <a:lnTo>
                    <a:pt x="748" y="1578"/>
                  </a:lnTo>
                  <a:lnTo>
                    <a:pt x="758" y="1576"/>
                  </a:lnTo>
                  <a:lnTo>
                    <a:pt x="768" y="1573"/>
                  </a:lnTo>
                  <a:lnTo>
                    <a:pt x="776" y="1568"/>
                  </a:lnTo>
                  <a:lnTo>
                    <a:pt x="783" y="1564"/>
                  </a:lnTo>
                  <a:lnTo>
                    <a:pt x="799" y="1553"/>
                  </a:lnTo>
                  <a:lnTo>
                    <a:pt x="795" y="1538"/>
                  </a:lnTo>
                  <a:lnTo>
                    <a:pt x="789" y="1522"/>
                  </a:lnTo>
                  <a:lnTo>
                    <a:pt x="783" y="1510"/>
                  </a:lnTo>
                  <a:lnTo>
                    <a:pt x="778" y="1497"/>
                  </a:lnTo>
                  <a:lnTo>
                    <a:pt x="771" y="1486"/>
                  </a:lnTo>
                  <a:lnTo>
                    <a:pt x="762" y="1476"/>
                  </a:lnTo>
                  <a:lnTo>
                    <a:pt x="754" y="1467"/>
                  </a:lnTo>
                  <a:lnTo>
                    <a:pt x="744" y="1459"/>
                  </a:lnTo>
                  <a:lnTo>
                    <a:pt x="734" y="1452"/>
                  </a:lnTo>
                  <a:lnTo>
                    <a:pt x="724" y="1446"/>
                  </a:lnTo>
                  <a:lnTo>
                    <a:pt x="713" y="1441"/>
                  </a:lnTo>
                  <a:lnTo>
                    <a:pt x="700" y="1437"/>
                  </a:lnTo>
                  <a:lnTo>
                    <a:pt x="688" y="1434"/>
                  </a:lnTo>
                  <a:lnTo>
                    <a:pt x="674" y="1431"/>
                  </a:lnTo>
                  <a:lnTo>
                    <a:pt x="646" y="1427"/>
                  </a:lnTo>
                  <a:close/>
                  <a:moveTo>
                    <a:pt x="967" y="1547"/>
                  </a:moveTo>
                  <a:lnTo>
                    <a:pt x="967" y="1547"/>
                  </a:lnTo>
                  <a:lnTo>
                    <a:pt x="984" y="1539"/>
                  </a:lnTo>
                  <a:lnTo>
                    <a:pt x="990" y="1535"/>
                  </a:lnTo>
                  <a:lnTo>
                    <a:pt x="995" y="1529"/>
                  </a:lnTo>
                  <a:lnTo>
                    <a:pt x="998" y="1524"/>
                  </a:lnTo>
                  <a:lnTo>
                    <a:pt x="998" y="1518"/>
                  </a:lnTo>
                  <a:lnTo>
                    <a:pt x="995" y="1514"/>
                  </a:lnTo>
                  <a:lnTo>
                    <a:pt x="990" y="1508"/>
                  </a:lnTo>
                  <a:lnTo>
                    <a:pt x="959" y="1512"/>
                  </a:lnTo>
                  <a:lnTo>
                    <a:pt x="942" y="1515"/>
                  </a:lnTo>
                  <a:lnTo>
                    <a:pt x="927" y="1519"/>
                  </a:lnTo>
                  <a:lnTo>
                    <a:pt x="911" y="1525"/>
                  </a:lnTo>
                  <a:lnTo>
                    <a:pt x="904" y="1528"/>
                  </a:lnTo>
                  <a:lnTo>
                    <a:pt x="898" y="1532"/>
                  </a:lnTo>
                  <a:lnTo>
                    <a:pt x="893" y="1538"/>
                  </a:lnTo>
                  <a:lnTo>
                    <a:pt x="889" y="1543"/>
                  </a:lnTo>
                  <a:lnTo>
                    <a:pt x="884" y="1550"/>
                  </a:lnTo>
                  <a:lnTo>
                    <a:pt x="883" y="1559"/>
                  </a:lnTo>
                  <a:lnTo>
                    <a:pt x="894" y="1561"/>
                  </a:lnTo>
                  <a:lnTo>
                    <a:pt x="904" y="1564"/>
                  </a:lnTo>
                  <a:lnTo>
                    <a:pt x="915" y="1563"/>
                  </a:lnTo>
                  <a:lnTo>
                    <a:pt x="927" y="1561"/>
                  </a:lnTo>
                  <a:lnTo>
                    <a:pt x="938" y="1559"/>
                  </a:lnTo>
                  <a:lnTo>
                    <a:pt x="948" y="1556"/>
                  </a:lnTo>
                  <a:lnTo>
                    <a:pt x="967" y="1547"/>
                  </a:lnTo>
                  <a:close/>
                  <a:moveTo>
                    <a:pt x="696" y="1536"/>
                  </a:moveTo>
                  <a:lnTo>
                    <a:pt x="696" y="1536"/>
                  </a:lnTo>
                  <a:lnTo>
                    <a:pt x="685" y="1531"/>
                  </a:lnTo>
                  <a:lnTo>
                    <a:pt x="674" y="1525"/>
                  </a:lnTo>
                  <a:lnTo>
                    <a:pt x="663" y="1521"/>
                  </a:lnTo>
                  <a:lnTo>
                    <a:pt x="650" y="1518"/>
                  </a:lnTo>
                  <a:lnTo>
                    <a:pt x="625" y="1512"/>
                  </a:lnTo>
                  <a:lnTo>
                    <a:pt x="598" y="1512"/>
                  </a:lnTo>
                  <a:lnTo>
                    <a:pt x="573" y="1514"/>
                  </a:lnTo>
                  <a:lnTo>
                    <a:pt x="560" y="1517"/>
                  </a:lnTo>
                  <a:lnTo>
                    <a:pt x="547" y="1519"/>
                  </a:lnTo>
                  <a:lnTo>
                    <a:pt x="536" y="1524"/>
                  </a:lnTo>
                  <a:lnTo>
                    <a:pt x="525" y="1528"/>
                  </a:lnTo>
                  <a:lnTo>
                    <a:pt x="515" y="1533"/>
                  </a:lnTo>
                  <a:lnTo>
                    <a:pt x="505" y="1539"/>
                  </a:lnTo>
                  <a:lnTo>
                    <a:pt x="501" y="1552"/>
                  </a:lnTo>
                  <a:lnTo>
                    <a:pt x="501" y="1559"/>
                  </a:lnTo>
                  <a:lnTo>
                    <a:pt x="501" y="1564"/>
                  </a:lnTo>
                  <a:lnTo>
                    <a:pt x="508" y="1559"/>
                  </a:lnTo>
                  <a:lnTo>
                    <a:pt x="515" y="1556"/>
                  </a:lnTo>
                  <a:lnTo>
                    <a:pt x="524" y="1554"/>
                  </a:lnTo>
                  <a:lnTo>
                    <a:pt x="532" y="1554"/>
                  </a:lnTo>
                  <a:lnTo>
                    <a:pt x="550" y="1554"/>
                  </a:lnTo>
                  <a:lnTo>
                    <a:pt x="567" y="1554"/>
                  </a:lnTo>
                  <a:lnTo>
                    <a:pt x="595" y="1553"/>
                  </a:lnTo>
                  <a:lnTo>
                    <a:pt x="629" y="1552"/>
                  </a:lnTo>
                  <a:lnTo>
                    <a:pt x="665" y="1552"/>
                  </a:lnTo>
                  <a:lnTo>
                    <a:pt x="684" y="1553"/>
                  </a:lnTo>
                  <a:lnTo>
                    <a:pt x="703" y="1554"/>
                  </a:lnTo>
                  <a:lnTo>
                    <a:pt x="703" y="1553"/>
                  </a:lnTo>
                  <a:lnTo>
                    <a:pt x="703" y="1550"/>
                  </a:lnTo>
                  <a:lnTo>
                    <a:pt x="700" y="1546"/>
                  </a:lnTo>
                  <a:lnTo>
                    <a:pt x="698" y="1542"/>
                  </a:lnTo>
                  <a:lnTo>
                    <a:pt x="696" y="1536"/>
                  </a:lnTo>
                  <a:close/>
                  <a:moveTo>
                    <a:pt x="861" y="1567"/>
                  </a:moveTo>
                  <a:lnTo>
                    <a:pt x="861" y="1567"/>
                  </a:lnTo>
                  <a:lnTo>
                    <a:pt x="862" y="1564"/>
                  </a:lnTo>
                  <a:lnTo>
                    <a:pt x="863" y="1559"/>
                  </a:lnTo>
                  <a:lnTo>
                    <a:pt x="863" y="1554"/>
                  </a:lnTo>
                  <a:lnTo>
                    <a:pt x="862" y="1550"/>
                  </a:lnTo>
                  <a:lnTo>
                    <a:pt x="861" y="1546"/>
                  </a:lnTo>
                  <a:lnTo>
                    <a:pt x="856" y="1543"/>
                  </a:lnTo>
                  <a:lnTo>
                    <a:pt x="848" y="1552"/>
                  </a:lnTo>
                  <a:lnTo>
                    <a:pt x="845" y="1557"/>
                  </a:lnTo>
                  <a:lnTo>
                    <a:pt x="845" y="1567"/>
                  </a:lnTo>
                  <a:lnTo>
                    <a:pt x="846" y="1568"/>
                  </a:lnTo>
                  <a:lnTo>
                    <a:pt x="849" y="1568"/>
                  </a:lnTo>
                  <a:lnTo>
                    <a:pt x="852" y="1570"/>
                  </a:lnTo>
                  <a:lnTo>
                    <a:pt x="855" y="1571"/>
                  </a:lnTo>
                  <a:lnTo>
                    <a:pt x="858" y="1566"/>
                  </a:lnTo>
                  <a:lnTo>
                    <a:pt x="859" y="1566"/>
                  </a:lnTo>
                  <a:lnTo>
                    <a:pt x="861" y="1567"/>
                  </a:lnTo>
                  <a:close/>
                  <a:moveTo>
                    <a:pt x="296" y="1560"/>
                  </a:moveTo>
                  <a:lnTo>
                    <a:pt x="296" y="1560"/>
                  </a:lnTo>
                  <a:lnTo>
                    <a:pt x="284" y="1559"/>
                  </a:lnTo>
                  <a:lnTo>
                    <a:pt x="271" y="1554"/>
                  </a:lnTo>
                  <a:lnTo>
                    <a:pt x="260" y="1550"/>
                  </a:lnTo>
                  <a:lnTo>
                    <a:pt x="248" y="1547"/>
                  </a:lnTo>
                  <a:lnTo>
                    <a:pt x="223" y="1546"/>
                  </a:lnTo>
                  <a:lnTo>
                    <a:pt x="192" y="1547"/>
                  </a:lnTo>
                  <a:lnTo>
                    <a:pt x="164" y="1550"/>
                  </a:lnTo>
                  <a:lnTo>
                    <a:pt x="153" y="1553"/>
                  </a:lnTo>
                  <a:lnTo>
                    <a:pt x="143" y="1557"/>
                  </a:lnTo>
                  <a:lnTo>
                    <a:pt x="133" y="1561"/>
                  </a:lnTo>
                  <a:lnTo>
                    <a:pt x="124" y="1568"/>
                  </a:lnTo>
                  <a:lnTo>
                    <a:pt x="107" y="1585"/>
                  </a:lnTo>
                  <a:lnTo>
                    <a:pt x="90" y="1602"/>
                  </a:lnTo>
                  <a:lnTo>
                    <a:pt x="81" y="1611"/>
                  </a:lnTo>
                  <a:lnTo>
                    <a:pt x="72" y="1618"/>
                  </a:lnTo>
                  <a:lnTo>
                    <a:pt x="88" y="1618"/>
                  </a:lnTo>
                  <a:lnTo>
                    <a:pt x="102" y="1615"/>
                  </a:lnTo>
                  <a:lnTo>
                    <a:pt x="118" y="1615"/>
                  </a:lnTo>
                  <a:lnTo>
                    <a:pt x="126" y="1615"/>
                  </a:lnTo>
                  <a:lnTo>
                    <a:pt x="136" y="1616"/>
                  </a:lnTo>
                  <a:lnTo>
                    <a:pt x="143" y="1601"/>
                  </a:lnTo>
                  <a:lnTo>
                    <a:pt x="156" y="1584"/>
                  </a:lnTo>
                  <a:lnTo>
                    <a:pt x="163" y="1576"/>
                  </a:lnTo>
                  <a:lnTo>
                    <a:pt x="170" y="1568"/>
                  </a:lnTo>
                  <a:lnTo>
                    <a:pt x="175" y="1563"/>
                  </a:lnTo>
                  <a:lnTo>
                    <a:pt x="182" y="1560"/>
                  </a:lnTo>
                  <a:lnTo>
                    <a:pt x="187" y="1560"/>
                  </a:lnTo>
                  <a:lnTo>
                    <a:pt x="191" y="1560"/>
                  </a:lnTo>
                  <a:lnTo>
                    <a:pt x="204" y="1564"/>
                  </a:lnTo>
                  <a:lnTo>
                    <a:pt x="219" y="1568"/>
                  </a:lnTo>
                  <a:lnTo>
                    <a:pt x="233" y="1571"/>
                  </a:lnTo>
                  <a:lnTo>
                    <a:pt x="244" y="1571"/>
                  </a:lnTo>
                  <a:lnTo>
                    <a:pt x="257" y="1570"/>
                  </a:lnTo>
                  <a:lnTo>
                    <a:pt x="279" y="1567"/>
                  </a:lnTo>
                  <a:lnTo>
                    <a:pt x="288" y="1567"/>
                  </a:lnTo>
                  <a:lnTo>
                    <a:pt x="298" y="1567"/>
                  </a:lnTo>
                  <a:lnTo>
                    <a:pt x="305" y="1570"/>
                  </a:lnTo>
                  <a:lnTo>
                    <a:pt x="312" y="1576"/>
                  </a:lnTo>
                  <a:lnTo>
                    <a:pt x="313" y="1587"/>
                  </a:lnTo>
                  <a:lnTo>
                    <a:pt x="314" y="1592"/>
                  </a:lnTo>
                  <a:lnTo>
                    <a:pt x="316" y="1597"/>
                  </a:lnTo>
                  <a:lnTo>
                    <a:pt x="313" y="1612"/>
                  </a:lnTo>
                  <a:lnTo>
                    <a:pt x="307" y="1626"/>
                  </a:lnTo>
                  <a:lnTo>
                    <a:pt x="330" y="1622"/>
                  </a:lnTo>
                  <a:lnTo>
                    <a:pt x="348" y="1622"/>
                  </a:lnTo>
                  <a:lnTo>
                    <a:pt x="366" y="1622"/>
                  </a:lnTo>
                  <a:lnTo>
                    <a:pt x="386" y="1622"/>
                  </a:lnTo>
                  <a:lnTo>
                    <a:pt x="379" y="1616"/>
                  </a:lnTo>
                  <a:lnTo>
                    <a:pt x="376" y="1613"/>
                  </a:lnTo>
                  <a:lnTo>
                    <a:pt x="375" y="1611"/>
                  </a:lnTo>
                  <a:lnTo>
                    <a:pt x="373" y="1604"/>
                  </a:lnTo>
                  <a:lnTo>
                    <a:pt x="376" y="1597"/>
                  </a:lnTo>
                  <a:lnTo>
                    <a:pt x="383" y="1581"/>
                  </a:lnTo>
                  <a:lnTo>
                    <a:pt x="386" y="1573"/>
                  </a:lnTo>
                  <a:lnTo>
                    <a:pt x="389" y="1566"/>
                  </a:lnTo>
                  <a:lnTo>
                    <a:pt x="365" y="1563"/>
                  </a:lnTo>
                  <a:lnTo>
                    <a:pt x="341" y="1561"/>
                  </a:lnTo>
                  <a:lnTo>
                    <a:pt x="296" y="1560"/>
                  </a:lnTo>
                  <a:close/>
                  <a:moveTo>
                    <a:pt x="501" y="1571"/>
                  </a:moveTo>
                  <a:lnTo>
                    <a:pt x="501" y="1571"/>
                  </a:lnTo>
                  <a:lnTo>
                    <a:pt x="504" y="1580"/>
                  </a:lnTo>
                  <a:lnTo>
                    <a:pt x="503" y="1588"/>
                  </a:lnTo>
                  <a:lnTo>
                    <a:pt x="501" y="1597"/>
                  </a:lnTo>
                  <a:lnTo>
                    <a:pt x="500" y="1605"/>
                  </a:lnTo>
                  <a:lnTo>
                    <a:pt x="494" y="1620"/>
                  </a:lnTo>
                  <a:lnTo>
                    <a:pt x="493" y="1629"/>
                  </a:lnTo>
                  <a:lnTo>
                    <a:pt x="493" y="1636"/>
                  </a:lnTo>
                  <a:lnTo>
                    <a:pt x="519" y="1632"/>
                  </a:lnTo>
                  <a:lnTo>
                    <a:pt x="545" y="1629"/>
                  </a:lnTo>
                  <a:lnTo>
                    <a:pt x="571" y="1627"/>
                  </a:lnTo>
                  <a:lnTo>
                    <a:pt x="598" y="1627"/>
                  </a:lnTo>
                  <a:lnTo>
                    <a:pt x="651" y="1627"/>
                  </a:lnTo>
                  <a:lnTo>
                    <a:pt x="677" y="1627"/>
                  </a:lnTo>
                  <a:lnTo>
                    <a:pt x="703" y="1625"/>
                  </a:lnTo>
                  <a:lnTo>
                    <a:pt x="706" y="1605"/>
                  </a:lnTo>
                  <a:lnTo>
                    <a:pt x="708" y="1590"/>
                  </a:lnTo>
                  <a:lnTo>
                    <a:pt x="706" y="1585"/>
                  </a:lnTo>
                  <a:lnTo>
                    <a:pt x="702" y="1583"/>
                  </a:lnTo>
                  <a:lnTo>
                    <a:pt x="700" y="1580"/>
                  </a:lnTo>
                  <a:lnTo>
                    <a:pt x="700" y="1577"/>
                  </a:lnTo>
                  <a:lnTo>
                    <a:pt x="700" y="1574"/>
                  </a:lnTo>
                  <a:lnTo>
                    <a:pt x="705" y="1574"/>
                  </a:lnTo>
                  <a:lnTo>
                    <a:pt x="708" y="1576"/>
                  </a:lnTo>
                  <a:lnTo>
                    <a:pt x="709" y="1576"/>
                  </a:lnTo>
                  <a:lnTo>
                    <a:pt x="710" y="1573"/>
                  </a:lnTo>
                  <a:lnTo>
                    <a:pt x="685" y="1567"/>
                  </a:lnTo>
                  <a:lnTo>
                    <a:pt x="660" y="1566"/>
                  </a:lnTo>
                  <a:lnTo>
                    <a:pt x="636" y="1566"/>
                  </a:lnTo>
                  <a:lnTo>
                    <a:pt x="611" y="1567"/>
                  </a:lnTo>
                  <a:lnTo>
                    <a:pt x="557" y="1570"/>
                  </a:lnTo>
                  <a:lnTo>
                    <a:pt x="531" y="1571"/>
                  </a:lnTo>
                  <a:lnTo>
                    <a:pt x="501" y="1571"/>
                  </a:lnTo>
                  <a:close/>
                  <a:moveTo>
                    <a:pt x="722" y="1594"/>
                  </a:moveTo>
                  <a:lnTo>
                    <a:pt x="722" y="1594"/>
                  </a:lnTo>
                  <a:lnTo>
                    <a:pt x="727" y="1597"/>
                  </a:lnTo>
                  <a:lnTo>
                    <a:pt x="731" y="1598"/>
                  </a:lnTo>
                  <a:lnTo>
                    <a:pt x="743" y="1599"/>
                  </a:lnTo>
                  <a:lnTo>
                    <a:pt x="754" y="1599"/>
                  </a:lnTo>
                  <a:lnTo>
                    <a:pt x="765" y="1597"/>
                  </a:lnTo>
                  <a:lnTo>
                    <a:pt x="778" y="1592"/>
                  </a:lnTo>
                  <a:lnTo>
                    <a:pt x="789" y="1587"/>
                  </a:lnTo>
                  <a:lnTo>
                    <a:pt x="810" y="1574"/>
                  </a:lnTo>
                  <a:lnTo>
                    <a:pt x="809" y="1571"/>
                  </a:lnTo>
                  <a:lnTo>
                    <a:pt x="810" y="1568"/>
                  </a:lnTo>
                  <a:lnTo>
                    <a:pt x="811" y="1567"/>
                  </a:lnTo>
                  <a:lnTo>
                    <a:pt x="810" y="1566"/>
                  </a:lnTo>
                  <a:lnTo>
                    <a:pt x="802" y="1571"/>
                  </a:lnTo>
                  <a:lnTo>
                    <a:pt x="792" y="1577"/>
                  </a:lnTo>
                  <a:lnTo>
                    <a:pt x="781" y="1581"/>
                  </a:lnTo>
                  <a:lnTo>
                    <a:pt x="768" y="1585"/>
                  </a:lnTo>
                  <a:lnTo>
                    <a:pt x="743" y="1591"/>
                  </a:lnTo>
                  <a:lnTo>
                    <a:pt x="722" y="1594"/>
                  </a:lnTo>
                  <a:close/>
                  <a:moveTo>
                    <a:pt x="1157" y="1587"/>
                  </a:moveTo>
                  <a:lnTo>
                    <a:pt x="1157" y="1587"/>
                  </a:lnTo>
                  <a:lnTo>
                    <a:pt x="1148" y="1584"/>
                  </a:lnTo>
                  <a:lnTo>
                    <a:pt x="1138" y="1581"/>
                  </a:lnTo>
                  <a:lnTo>
                    <a:pt x="1129" y="1581"/>
                  </a:lnTo>
                  <a:lnTo>
                    <a:pt x="1120" y="1581"/>
                  </a:lnTo>
                  <a:lnTo>
                    <a:pt x="1101" y="1583"/>
                  </a:lnTo>
                  <a:lnTo>
                    <a:pt x="1078" y="1583"/>
                  </a:lnTo>
                  <a:lnTo>
                    <a:pt x="1046" y="1581"/>
                  </a:lnTo>
                  <a:lnTo>
                    <a:pt x="1012" y="1580"/>
                  </a:lnTo>
                  <a:lnTo>
                    <a:pt x="978" y="1578"/>
                  </a:lnTo>
                  <a:lnTo>
                    <a:pt x="962" y="1580"/>
                  </a:lnTo>
                  <a:lnTo>
                    <a:pt x="945" y="1581"/>
                  </a:lnTo>
                  <a:lnTo>
                    <a:pt x="942" y="1578"/>
                  </a:lnTo>
                  <a:lnTo>
                    <a:pt x="938" y="1576"/>
                  </a:lnTo>
                  <a:lnTo>
                    <a:pt x="931" y="1573"/>
                  </a:lnTo>
                  <a:lnTo>
                    <a:pt x="927" y="1574"/>
                  </a:lnTo>
                  <a:lnTo>
                    <a:pt x="922" y="1574"/>
                  </a:lnTo>
                  <a:lnTo>
                    <a:pt x="919" y="1577"/>
                  </a:lnTo>
                  <a:lnTo>
                    <a:pt x="917" y="1580"/>
                  </a:lnTo>
                  <a:lnTo>
                    <a:pt x="924" y="1583"/>
                  </a:lnTo>
                  <a:lnTo>
                    <a:pt x="931" y="1587"/>
                  </a:lnTo>
                  <a:lnTo>
                    <a:pt x="945" y="1598"/>
                  </a:lnTo>
                  <a:lnTo>
                    <a:pt x="956" y="1609"/>
                  </a:lnTo>
                  <a:lnTo>
                    <a:pt x="964" y="1623"/>
                  </a:lnTo>
                  <a:lnTo>
                    <a:pt x="988" y="1623"/>
                  </a:lnTo>
                  <a:lnTo>
                    <a:pt x="998" y="1623"/>
                  </a:lnTo>
                  <a:lnTo>
                    <a:pt x="1009" y="1622"/>
                  </a:lnTo>
                  <a:lnTo>
                    <a:pt x="1007" y="1609"/>
                  </a:lnTo>
                  <a:lnTo>
                    <a:pt x="1008" y="1605"/>
                  </a:lnTo>
                  <a:lnTo>
                    <a:pt x="1008" y="1601"/>
                  </a:lnTo>
                  <a:lnTo>
                    <a:pt x="1011" y="1598"/>
                  </a:lnTo>
                  <a:lnTo>
                    <a:pt x="1014" y="1595"/>
                  </a:lnTo>
                  <a:lnTo>
                    <a:pt x="1019" y="1591"/>
                  </a:lnTo>
                  <a:lnTo>
                    <a:pt x="1028" y="1590"/>
                  </a:lnTo>
                  <a:lnTo>
                    <a:pt x="1037" y="1588"/>
                  </a:lnTo>
                  <a:lnTo>
                    <a:pt x="1060" y="1590"/>
                  </a:lnTo>
                  <a:lnTo>
                    <a:pt x="1081" y="1591"/>
                  </a:lnTo>
                  <a:lnTo>
                    <a:pt x="1102" y="1590"/>
                  </a:lnTo>
                  <a:lnTo>
                    <a:pt x="1122" y="1590"/>
                  </a:lnTo>
                  <a:lnTo>
                    <a:pt x="1141" y="1591"/>
                  </a:lnTo>
                  <a:lnTo>
                    <a:pt x="1148" y="1598"/>
                  </a:lnTo>
                  <a:lnTo>
                    <a:pt x="1155" y="1605"/>
                  </a:lnTo>
                  <a:lnTo>
                    <a:pt x="1162" y="1613"/>
                  </a:lnTo>
                  <a:lnTo>
                    <a:pt x="1171" y="1622"/>
                  </a:lnTo>
                  <a:lnTo>
                    <a:pt x="1179" y="1627"/>
                  </a:lnTo>
                  <a:lnTo>
                    <a:pt x="1188" y="1632"/>
                  </a:lnTo>
                  <a:lnTo>
                    <a:pt x="1193" y="1633"/>
                  </a:lnTo>
                  <a:lnTo>
                    <a:pt x="1199" y="1633"/>
                  </a:lnTo>
                  <a:lnTo>
                    <a:pt x="1204" y="1632"/>
                  </a:lnTo>
                  <a:lnTo>
                    <a:pt x="1210" y="1629"/>
                  </a:lnTo>
                  <a:lnTo>
                    <a:pt x="1203" y="1623"/>
                  </a:lnTo>
                  <a:lnTo>
                    <a:pt x="1196" y="1618"/>
                  </a:lnTo>
                  <a:lnTo>
                    <a:pt x="1183" y="1606"/>
                  </a:lnTo>
                  <a:lnTo>
                    <a:pt x="1172" y="1595"/>
                  </a:lnTo>
                  <a:lnTo>
                    <a:pt x="1165" y="1590"/>
                  </a:lnTo>
                  <a:lnTo>
                    <a:pt x="1157" y="1587"/>
                  </a:lnTo>
                  <a:close/>
                  <a:moveTo>
                    <a:pt x="194" y="1578"/>
                  </a:moveTo>
                  <a:lnTo>
                    <a:pt x="194" y="1578"/>
                  </a:lnTo>
                  <a:lnTo>
                    <a:pt x="173" y="1588"/>
                  </a:lnTo>
                  <a:lnTo>
                    <a:pt x="168" y="1591"/>
                  </a:lnTo>
                  <a:lnTo>
                    <a:pt x="164" y="1594"/>
                  </a:lnTo>
                  <a:lnTo>
                    <a:pt x="163" y="1598"/>
                  </a:lnTo>
                  <a:lnTo>
                    <a:pt x="163" y="1602"/>
                  </a:lnTo>
                  <a:lnTo>
                    <a:pt x="233" y="1602"/>
                  </a:lnTo>
                  <a:lnTo>
                    <a:pt x="299" y="1602"/>
                  </a:lnTo>
                  <a:lnTo>
                    <a:pt x="300" y="1598"/>
                  </a:lnTo>
                  <a:lnTo>
                    <a:pt x="302" y="1595"/>
                  </a:lnTo>
                  <a:lnTo>
                    <a:pt x="303" y="1592"/>
                  </a:lnTo>
                  <a:lnTo>
                    <a:pt x="303" y="1588"/>
                  </a:lnTo>
                  <a:lnTo>
                    <a:pt x="289" y="1585"/>
                  </a:lnTo>
                  <a:lnTo>
                    <a:pt x="275" y="1584"/>
                  </a:lnTo>
                  <a:lnTo>
                    <a:pt x="248" y="1584"/>
                  </a:lnTo>
                  <a:lnTo>
                    <a:pt x="222" y="1583"/>
                  </a:lnTo>
                  <a:lnTo>
                    <a:pt x="208" y="1581"/>
                  </a:lnTo>
                  <a:lnTo>
                    <a:pt x="194" y="1578"/>
                  </a:lnTo>
                  <a:close/>
                  <a:moveTo>
                    <a:pt x="818" y="1636"/>
                  </a:moveTo>
                  <a:lnTo>
                    <a:pt x="818" y="1636"/>
                  </a:lnTo>
                  <a:lnTo>
                    <a:pt x="861" y="1630"/>
                  </a:lnTo>
                  <a:lnTo>
                    <a:pt x="903" y="1626"/>
                  </a:lnTo>
                  <a:lnTo>
                    <a:pt x="898" y="1618"/>
                  </a:lnTo>
                  <a:lnTo>
                    <a:pt x="893" y="1609"/>
                  </a:lnTo>
                  <a:lnTo>
                    <a:pt x="884" y="1602"/>
                  </a:lnTo>
                  <a:lnTo>
                    <a:pt x="876" y="1595"/>
                  </a:lnTo>
                  <a:lnTo>
                    <a:pt x="868" y="1588"/>
                  </a:lnTo>
                  <a:lnTo>
                    <a:pt x="856" y="1584"/>
                  </a:lnTo>
                  <a:lnTo>
                    <a:pt x="846" y="1581"/>
                  </a:lnTo>
                  <a:lnTo>
                    <a:pt x="835" y="1581"/>
                  </a:lnTo>
                  <a:lnTo>
                    <a:pt x="839" y="1588"/>
                  </a:lnTo>
                  <a:lnTo>
                    <a:pt x="841" y="1597"/>
                  </a:lnTo>
                  <a:lnTo>
                    <a:pt x="841" y="1605"/>
                  </a:lnTo>
                  <a:lnTo>
                    <a:pt x="839" y="1613"/>
                  </a:lnTo>
                  <a:lnTo>
                    <a:pt x="837" y="1620"/>
                  </a:lnTo>
                  <a:lnTo>
                    <a:pt x="832" y="1627"/>
                  </a:lnTo>
                  <a:lnTo>
                    <a:pt x="827" y="1633"/>
                  </a:lnTo>
                  <a:lnTo>
                    <a:pt x="818" y="1636"/>
                  </a:lnTo>
                  <a:close/>
                  <a:moveTo>
                    <a:pt x="917" y="1625"/>
                  </a:moveTo>
                  <a:lnTo>
                    <a:pt x="917" y="1625"/>
                  </a:lnTo>
                  <a:lnTo>
                    <a:pt x="935" y="1625"/>
                  </a:lnTo>
                  <a:lnTo>
                    <a:pt x="942" y="1623"/>
                  </a:lnTo>
                  <a:lnTo>
                    <a:pt x="949" y="1622"/>
                  </a:lnTo>
                  <a:lnTo>
                    <a:pt x="943" y="1613"/>
                  </a:lnTo>
                  <a:lnTo>
                    <a:pt x="936" y="1606"/>
                  </a:lnTo>
                  <a:lnTo>
                    <a:pt x="928" y="1599"/>
                  </a:lnTo>
                  <a:lnTo>
                    <a:pt x="919" y="1594"/>
                  </a:lnTo>
                  <a:lnTo>
                    <a:pt x="910" y="1588"/>
                  </a:lnTo>
                  <a:lnTo>
                    <a:pt x="901" y="1585"/>
                  </a:lnTo>
                  <a:lnTo>
                    <a:pt x="891" y="1583"/>
                  </a:lnTo>
                  <a:lnTo>
                    <a:pt x="882" y="1583"/>
                  </a:lnTo>
                  <a:lnTo>
                    <a:pt x="900" y="1602"/>
                  </a:lnTo>
                  <a:lnTo>
                    <a:pt x="908" y="1613"/>
                  </a:lnTo>
                  <a:lnTo>
                    <a:pt x="917" y="1625"/>
                  </a:lnTo>
                  <a:close/>
                  <a:moveTo>
                    <a:pt x="401" y="1587"/>
                  </a:moveTo>
                  <a:lnTo>
                    <a:pt x="401" y="1587"/>
                  </a:lnTo>
                  <a:lnTo>
                    <a:pt x="400" y="1590"/>
                  </a:lnTo>
                  <a:lnTo>
                    <a:pt x="399" y="1592"/>
                  </a:lnTo>
                  <a:lnTo>
                    <a:pt x="399" y="1601"/>
                  </a:lnTo>
                  <a:lnTo>
                    <a:pt x="400" y="1608"/>
                  </a:lnTo>
                  <a:lnTo>
                    <a:pt x="401" y="1615"/>
                  </a:lnTo>
                  <a:lnTo>
                    <a:pt x="434" y="1620"/>
                  </a:lnTo>
                  <a:lnTo>
                    <a:pt x="451" y="1622"/>
                  </a:lnTo>
                  <a:lnTo>
                    <a:pt x="470" y="1623"/>
                  </a:lnTo>
                  <a:lnTo>
                    <a:pt x="480" y="1613"/>
                  </a:lnTo>
                  <a:lnTo>
                    <a:pt x="483" y="1608"/>
                  </a:lnTo>
                  <a:lnTo>
                    <a:pt x="484" y="1604"/>
                  </a:lnTo>
                  <a:lnTo>
                    <a:pt x="484" y="1598"/>
                  </a:lnTo>
                  <a:lnTo>
                    <a:pt x="463" y="1595"/>
                  </a:lnTo>
                  <a:lnTo>
                    <a:pt x="444" y="1594"/>
                  </a:lnTo>
                  <a:lnTo>
                    <a:pt x="424" y="1591"/>
                  </a:lnTo>
                  <a:lnTo>
                    <a:pt x="401" y="1587"/>
                  </a:lnTo>
                  <a:close/>
                  <a:moveTo>
                    <a:pt x="817" y="1590"/>
                  </a:moveTo>
                  <a:lnTo>
                    <a:pt x="817" y="1590"/>
                  </a:lnTo>
                  <a:lnTo>
                    <a:pt x="809" y="1595"/>
                  </a:lnTo>
                  <a:lnTo>
                    <a:pt x="799" y="1599"/>
                  </a:lnTo>
                  <a:lnTo>
                    <a:pt x="788" y="1605"/>
                  </a:lnTo>
                  <a:lnTo>
                    <a:pt x="775" y="1609"/>
                  </a:lnTo>
                  <a:lnTo>
                    <a:pt x="762" y="1612"/>
                  </a:lnTo>
                  <a:lnTo>
                    <a:pt x="748" y="1613"/>
                  </a:lnTo>
                  <a:lnTo>
                    <a:pt x="734" y="1612"/>
                  </a:lnTo>
                  <a:lnTo>
                    <a:pt x="722" y="1609"/>
                  </a:lnTo>
                  <a:lnTo>
                    <a:pt x="722" y="1612"/>
                  </a:lnTo>
                  <a:lnTo>
                    <a:pt x="722" y="1615"/>
                  </a:lnTo>
                  <a:lnTo>
                    <a:pt x="720" y="1618"/>
                  </a:lnTo>
                  <a:lnTo>
                    <a:pt x="720" y="1622"/>
                  </a:lnTo>
                  <a:lnTo>
                    <a:pt x="731" y="1622"/>
                  </a:lnTo>
                  <a:lnTo>
                    <a:pt x="731" y="1625"/>
                  </a:lnTo>
                  <a:lnTo>
                    <a:pt x="733" y="1627"/>
                  </a:lnTo>
                  <a:lnTo>
                    <a:pt x="734" y="1629"/>
                  </a:lnTo>
                  <a:lnTo>
                    <a:pt x="733" y="1632"/>
                  </a:lnTo>
                  <a:lnTo>
                    <a:pt x="745" y="1633"/>
                  </a:lnTo>
                  <a:lnTo>
                    <a:pt x="758" y="1634"/>
                  </a:lnTo>
                  <a:lnTo>
                    <a:pt x="772" y="1633"/>
                  </a:lnTo>
                  <a:lnTo>
                    <a:pt x="785" y="1632"/>
                  </a:lnTo>
                  <a:lnTo>
                    <a:pt x="797" y="1629"/>
                  </a:lnTo>
                  <a:lnTo>
                    <a:pt x="809" y="1625"/>
                  </a:lnTo>
                  <a:lnTo>
                    <a:pt x="818" y="1618"/>
                  </a:lnTo>
                  <a:lnTo>
                    <a:pt x="825" y="1611"/>
                  </a:lnTo>
                  <a:lnTo>
                    <a:pt x="823" y="1605"/>
                  </a:lnTo>
                  <a:lnTo>
                    <a:pt x="823" y="1598"/>
                  </a:lnTo>
                  <a:lnTo>
                    <a:pt x="820" y="1594"/>
                  </a:lnTo>
                  <a:lnTo>
                    <a:pt x="818" y="1591"/>
                  </a:lnTo>
                  <a:lnTo>
                    <a:pt x="817" y="1590"/>
                  </a:lnTo>
                  <a:close/>
                  <a:moveTo>
                    <a:pt x="1134" y="1611"/>
                  </a:moveTo>
                  <a:lnTo>
                    <a:pt x="1134" y="1611"/>
                  </a:lnTo>
                  <a:lnTo>
                    <a:pt x="1108" y="1606"/>
                  </a:lnTo>
                  <a:lnTo>
                    <a:pt x="1082" y="1605"/>
                  </a:lnTo>
                  <a:lnTo>
                    <a:pt x="1039" y="1604"/>
                  </a:lnTo>
                  <a:lnTo>
                    <a:pt x="1035" y="1604"/>
                  </a:lnTo>
                  <a:lnTo>
                    <a:pt x="1029" y="1605"/>
                  </a:lnTo>
                  <a:lnTo>
                    <a:pt x="1026" y="1606"/>
                  </a:lnTo>
                  <a:lnTo>
                    <a:pt x="1023" y="1609"/>
                  </a:lnTo>
                  <a:lnTo>
                    <a:pt x="1023" y="1612"/>
                  </a:lnTo>
                  <a:lnTo>
                    <a:pt x="1023" y="1616"/>
                  </a:lnTo>
                  <a:lnTo>
                    <a:pt x="1026" y="1615"/>
                  </a:lnTo>
                  <a:lnTo>
                    <a:pt x="1028" y="1615"/>
                  </a:lnTo>
                  <a:lnTo>
                    <a:pt x="1032" y="1618"/>
                  </a:lnTo>
                  <a:lnTo>
                    <a:pt x="1035" y="1622"/>
                  </a:lnTo>
                  <a:lnTo>
                    <a:pt x="1039" y="1625"/>
                  </a:lnTo>
                  <a:lnTo>
                    <a:pt x="1065" y="1626"/>
                  </a:lnTo>
                  <a:lnTo>
                    <a:pt x="1094" y="1629"/>
                  </a:lnTo>
                  <a:lnTo>
                    <a:pt x="1122" y="1629"/>
                  </a:lnTo>
                  <a:lnTo>
                    <a:pt x="1136" y="1629"/>
                  </a:lnTo>
                  <a:lnTo>
                    <a:pt x="1148" y="1626"/>
                  </a:lnTo>
                  <a:lnTo>
                    <a:pt x="1147" y="1625"/>
                  </a:lnTo>
                  <a:lnTo>
                    <a:pt x="1146" y="1622"/>
                  </a:lnTo>
                  <a:lnTo>
                    <a:pt x="1141" y="1619"/>
                  </a:lnTo>
                  <a:lnTo>
                    <a:pt x="1137" y="1616"/>
                  </a:lnTo>
                  <a:lnTo>
                    <a:pt x="1136" y="1613"/>
                  </a:lnTo>
                  <a:lnTo>
                    <a:pt x="1134" y="1611"/>
                  </a:lnTo>
                  <a:close/>
                  <a:moveTo>
                    <a:pt x="152" y="1615"/>
                  </a:moveTo>
                  <a:lnTo>
                    <a:pt x="152" y="1615"/>
                  </a:lnTo>
                  <a:lnTo>
                    <a:pt x="152" y="1618"/>
                  </a:lnTo>
                  <a:lnTo>
                    <a:pt x="149" y="1622"/>
                  </a:lnTo>
                  <a:lnTo>
                    <a:pt x="147" y="1625"/>
                  </a:lnTo>
                  <a:lnTo>
                    <a:pt x="147" y="1626"/>
                  </a:lnTo>
                  <a:lnTo>
                    <a:pt x="149" y="1626"/>
                  </a:lnTo>
                  <a:lnTo>
                    <a:pt x="152" y="1625"/>
                  </a:lnTo>
                  <a:lnTo>
                    <a:pt x="154" y="1625"/>
                  </a:lnTo>
                  <a:lnTo>
                    <a:pt x="163" y="1625"/>
                  </a:lnTo>
                  <a:lnTo>
                    <a:pt x="170" y="1625"/>
                  </a:lnTo>
                  <a:lnTo>
                    <a:pt x="173" y="1623"/>
                  </a:lnTo>
                  <a:lnTo>
                    <a:pt x="175" y="1622"/>
                  </a:lnTo>
                  <a:lnTo>
                    <a:pt x="187" y="1626"/>
                  </a:lnTo>
                  <a:lnTo>
                    <a:pt x="199" y="1629"/>
                  </a:lnTo>
                  <a:lnTo>
                    <a:pt x="229" y="1632"/>
                  </a:lnTo>
                  <a:lnTo>
                    <a:pt x="257" y="1633"/>
                  </a:lnTo>
                  <a:lnTo>
                    <a:pt x="282" y="1636"/>
                  </a:lnTo>
                  <a:lnTo>
                    <a:pt x="284" y="1632"/>
                  </a:lnTo>
                  <a:lnTo>
                    <a:pt x="286" y="1627"/>
                  </a:lnTo>
                  <a:lnTo>
                    <a:pt x="289" y="1625"/>
                  </a:lnTo>
                  <a:lnTo>
                    <a:pt x="291" y="1619"/>
                  </a:lnTo>
                  <a:lnTo>
                    <a:pt x="270" y="1618"/>
                  </a:lnTo>
                  <a:lnTo>
                    <a:pt x="251" y="1616"/>
                  </a:lnTo>
                  <a:lnTo>
                    <a:pt x="218" y="1616"/>
                  </a:lnTo>
                  <a:lnTo>
                    <a:pt x="185" y="1616"/>
                  </a:lnTo>
                  <a:lnTo>
                    <a:pt x="168" y="1616"/>
                  </a:lnTo>
                  <a:lnTo>
                    <a:pt x="152" y="1615"/>
                  </a:lnTo>
                  <a:close/>
                  <a:moveTo>
                    <a:pt x="58" y="1629"/>
                  </a:moveTo>
                  <a:lnTo>
                    <a:pt x="58" y="1629"/>
                  </a:lnTo>
                  <a:lnTo>
                    <a:pt x="49" y="1640"/>
                  </a:lnTo>
                  <a:lnTo>
                    <a:pt x="39" y="1651"/>
                  </a:lnTo>
                  <a:lnTo>
                    <a:pt x="29" y="1664"/>
                  </a:lnTo>
                  <a:lnTo>
                    <a:pt x="27" y="1670"/>
                  </a:lnTo>
                  <a:lnTo>
                    <a:pt x="25" y="1675"/>
                  </a:lnTo>
                  <a:lnTo>
                    <a:pt x="28" y="1670"/>
                  </a:lnTo>
                  <a:lnTo>
                    <a:pt x="34" y="1664"/>
                  </a:lnTo>
                  <a:lnTo>
                    <a:pt x="39" y="1661"/>
                  </a:lnTo>
                  <a:lnTo>
                    <a:pt x="46" y="1657"/>
                  </a:lnTo>
                  <a:lnTo>
                    <a:pt x="62" y="1653"/>
                  </a:lnTo>
                  <a:lnTo>
                    <a:pt x="77" y="1651"/>
                  </a:lnTo>
                  <a:lnTo>
                    <a:pt x="104" y="1649"/>
                  </a:lnTo>
                  <a:lnTo>
                    <a:pt x="128" y="1649"/>
                  </a:lnTo>
                  <a:lnTo>
                    <a:pt x="175" y="1651"/>
                  </a:lnTo>
                  <a:lnTo>
                    <a:pt x="223" y="1653"/>
                  </a:lnTo>
                  <a:lnTo>
                    <a:pt x="247" y="1653"/>
                  </a:lnTo>
                  <a:lnTo>
                    <a:pt x="272" y="1651"/>
                  </a:lnTo>
                  <a:lnTo>
                    <a:pt x="253" y="1651"/>
                  </a:lnTo>
                  <a:lnTo>
                    <a:pt x="234" y="1649"/>
                  </a:lnTo>
                  <a:lnTo>
                    <a:pt x="201" y="1644"/>
                  </a:lnTo>
                  <a:lnTo>
                    <a:pt x="185" y="1641"/>
                  </a:lnTo>
                  <a:lnTo>
                    <a:pt x="170" y="1640"/>
                  </a:lnTo>
                  <a:lnTo>
                    <a:pt x="153" y="1640"/>
                  </a:lnTo>
                  <a:lnTo>
                    <a:pt x="136" y="1643"/>
                  </a:lnTo>
                  <a:lnTo>
                    <a:pt x="132" y="1634"/>
                  </a:lnTo>
                  <a:lnTo>
                    <a:pt x="126" y="1629"/>
                  </a:lnTo>
                  <a:lnTo>
                    <a:pt x="109" y="1627"/>
                  </a:lnTo>
                  <a:lnTo>
                    <a:pt x="91" y="1627"/>
                  </a:lnTo>
                  <a:lnTo>
                    <a:pt x="73" y="1629"/>
                  </a:lnTo>
                  <a:lnTo>
                    <a:pt x="58" y="1629"/>
                  </a:lnTo>
                  <a:close/>
                  <a:moveTo>
                    <a:pt x="347" y="1636"/>
                  </a:moveTo>
                  <a:lnTo>
                    <a:pt x="347" y="1636"/>
                  </a:lnTo>
                  <a:lnTo>
                    <a:pt x="331" y="1636"/>
                  </a:lnTo>
                  <a:lnTo>
                    <a:pt x="316" y="1639"/>
                  </a:lnTo>
                  <a:lnTo>
                    <a:pt x="307" y="1640"/>
                  </a:lnTo>
                  <a:lnTo>
                    <a:pt x="302" y="1644"/>
                  </a:lnTo>
                  <a:lnTo>
                    <a:pt x="296" y="1650"/>
                  </a:lnTo>
                  <a:lnTo>
                    <a:pt x="292" y="1657"/>
                  </a:lnTo>
                  <a:lnTo>
                    <a:pt x="343" y="1658"/>
                  </a:lnTo>
                  <a:lnTo>
                    <a:pt x="399" y="1661"/>
                  </a:lnTo>
                  <a:lnTo>
                    <a:pt x="428" y="1663"/>
                  </a:lnTo>
                  <a:lnTo>
                    <a:pt x="458" y="1661"/>
                  </a:lnTo>
                  <a:lnTo>
                    <a:pt x="486" y="1658"/>
                  </a:lnTo>
                  <a:lnTo>
                    <a:pt x="512" y="1653"/>
                  </a:lnTo>
                  <a:lnTo>
                    <a:pt x="519" y="1658"/>
                  </a:lnTo>
                  <a:lnTo>
                    <a:pt x="526" y="1664"/>
                  </a:lnTo>
                  <a:lnTo>
                    <a:pt x="622" y="1665"/>
                  </a:lnTo>
                  <a:lnTo>
                    <a:pt x="722" y="1664"/>
                  </a:lnTo>
                  <a:lnTo>
                    <a:pt x="824" y="1661"/>
                  </a:lnTo>
                  <a:lnTo>
                    <a:pt x="925" y="1657"/>
                  </a:lnTo>
                  <a:lnTo>
                    <a:pt x="921" y="1646"/>
                  </a:lnTo>
                  <a:lnTo>
                    <a:pt x="918" y="1643"/>
                  </a:lnTo>
                  <a:lnTo>
                    <a:pt x="914" y="1639"/>
                  </a:lnTo>
                  <a:lnTo>
                    <a:pt x="896" y="1643"/>
                  </a:lnTo>
                  <a:lnTo>
                    <a:pt x="879" y="1644"/>
                  </a:lnTo>
                  <a:lnTo>
                    <a:pt x="846" y="1646"/>
                  </a:lnTo>
                  <a:lnTo>
                    <a:pt x="837" y="1647"/>
                  </a:lnTo>
                  <a:lnTo>
                    <a:pt x="825" y="1649"/>
                  </a:lnTo>
                  <a:lnTo>
                    <a:pt x="817" y="1650"/>
                  </a:lnTo>
                  <a:lnTo>
                    <a:pt x="807" y="1651"/>
                  </a:lnTo>
                  <a:lnTo>
                    <a:pt x="803" y="1650"/>
                  </a:lnTo>
                  <a:lnTo>
                    <a:pt x="799" y="1649"/>
                  </a:lnTo>
                  <a:lnTo>
                    <a:pt x="795" y="1647"/>
                  </a:lnTo>
                  <a:lnTo>
                    <a:pt x="790" y="1646"/>
                  </a:lnTo>
                  <a:lnTo>
                    <a:pt x="781" y="1646"/>
                  </a:lnTo>
                  <a:lnTo>
                    <a:pt x="772" y="1647"/>
                  </a:lnTo>
                  <a:lnTo>
                    <a:pt x="754" y="1650"/>
                  </a:lnTo>
                  <a:lnTo>
                    <a:pt x="745" y="1650"/>
                  </a:lnTo>
                  <a:lnTo>
                    <a:pt x="737" y="1650"/>
                  </a:lnTo>
                  <a:lnTo>
                    <a:pt x="729" y="1649"/>
                  </a:lnTo>
                  <a:lnTo>
                    <a:pt x="720" y="1646"/>
                  </a:lnTo>
                  <a:lnTo>
                    <a:pt x="713" y="1641"/>
                  </a:lnTo>
                  <a:lnTo>
                    <a:pt x="708" y="1639"/>
                  </a:lnTo>
                  <a:lnTo>
                    <a:pt x="698" y="1637"/>
                  </a:lnTo>
                  <a:lnTo>
                    <a:pt x="686" y="1637"/>
                  </a:lnTo>
                  <a:lnTo>
                    <a:pt x="664" y="1640"/>
                  </a:lnTo>
                  <a:lnTo>
                    <a:pt x="640" y="1643"/>
                  </a:lnTo>
                  <a:lnTo>
                    <a:pt x="615" y="1644"/>
                  </a:lnTo>
                  <a:lnTo>
                    <a:pt x="540" y="1646"/>
                  </a:lnTo>
                  <a:lnTo>
                    <a:pt x="505" y="1647"/>
                  </a:lnTo>
                  <a:lnTo>
                    <a:pt x="467" y="1650"/>
                  </a:lnTo>
                  <a:lnTo>
                    <a:pt x="466" y="1646"/>
                  </a:lnTo>
                  <a:lnTo>
                    <a:pt x="466" y="1644"/>
                  </a:lnTo>
                  <a:lnTo>
                    <a:pt x="469" y="1639"/>
                  </a:lnTo>
                  <a:lnTo>
                    <a:pt x="406" y="1636"/>
                  </a:lnTo>
                  <a:lnTo>
                    <a:pt x="376" y="1636"/>
                  </a:lnTo>
                  <a:lnTo>
                    <a:pt x="347" y="1636"/>
                  </a:lnTo>
                  <a:close/>
                  <a:moveTo>
                    <a:pt x="976" y="1637"/>
                  </a:moveTo>
                  <a:lnTo>
                    <a:pt x="976" y="1637"/>
                  </a:lnTo>
                  <a:lnTo>
                    <a:pt x="977" y="1644"/>
                  </a:lnTo>
                  <a:lnTo>
                    <a:pt x="980" y="1649"/>
                  </a:lnTo>
                  <a:lnTo>
                    <a:pt x="983" y="1653"/>
                  </a:lnTo>
                  <a:lnTo>
                    <a:pt x="985" y="1656"/>
                  </a:lnTo>
                  <a:lnTo>
                    <a:pt x="990" y="1658"/>
                  </a:lnTo>
                  <a:lnTo>
                    <a:pt x="994" y="1660"/>
                  </a:lnTo>
                  <a:lnTo>
                    <a:pt x="1004" y="1660"/>
                  </a:lnTo>
                  <a:lnTo>
                    <a:pt x="1025" y="1658"/>
                  </a:lnTo>
                  <a:lnTo>
                    <a:pt x="1036" y="1658"/>
                  </a:lnTo>
                  <a:lnTo>
                    <a:pt x="1047" y="1661"/>
                  </a:lnTo>
                  <a:lnTo>
                    <a:pt x="1043" y="1658"/>
                  </a:lnTo>
                  <a:lnTo>
                    <a:pt x="1040" y="1656"/>
                  </a:lnTo>
                  <a:lnTo>
                    <a:pt x="1035" y="1649"/>
                  </a:lnTo>
                  <a:lnTo>
                    <a:pt x="1030" y="1643"/>
                  </a:lnTo>
                  <a:lnTo>
                    <a:pt x="1023" y="1636"/>
                  </a:lnTo>
                  <a:lnTo>
                    <a:pt x="998" y="1637"/>
                  </a:lnTo>
                  <a:lnTo>
                    <a:pt x="987" y="1637"/>
                  </a:lnTo>
                  <a:lnTo>
                    <a:pt x="976" y="1637"/>
                  </a:lnTo>
                  <a:close/>
                  <a:moveTo>
                    <a:pt x="938" y="1657"/>
                  </a:moveTo>
                  <a:lnTo>
                    <a:pt x="938" y="1657"/>
                  </a:lnTo>
                  <a:lnTo>
                    <a:pt x="953" y="1656"/>
                  </a:lnTo>
                  <a:lnTo>
                    <a:pt x="969" y="1654"/>
                  </a:lnTo>
                  <a:lnTo>
                    <a:pt x="967" y="1649"/>
                  </a:lnTo>
                  <a:lnTo>
                    <a:pt x="964" y="1644"/>
                  </a:lnTo>
                  <a:lnTo>
                    <a:pt x="962" y="1640"/>
                  </a:lnTo>
                  <a:lnTo>
                    <a:pt x="957" y="1637"/>
                  </a:lnTo>
                  <a:lnTo>
                    <a:pt x="950" y="1639"/>
                  </a:lnTo>
                  <a:lnTo>
                    <a:pt x="943" y="1639"/>
                  </a:lnTo>
                  <a:lnTo>
                    <a:pt x="928" y="1637"/>
                  </a:lnTo>
                  <a:lnTo>
                    <a:pt x="929" y="1643"/>
                  </a:lnTo>
                  <a:lnTo>
                    <a:pt x="934" y="1647"/>
                  </a:lnTo>
                  <a:lnTo>
                    <a:pt x="936" y="1650"/>
                  </a:lnTo>
                  <a:lnTo>
                    <a:pt x="938" y="1657"/>
                  </a:lnTo>
                  <a:close/>
                  <a:moveTo>
                    <a:pt x="1085" y="1644"/>
                  </a:moveTo>
                  <a:lnTo>
                    <a:pt x="1085" y="1644"/>
                  </a:lnTo>
                  <a:lnTo>
                    <a:pt x="1073" y="1641"/>
                  </a:lnTo>
                  <a:lnTo>
                    <a:pt x="1061" y="1640"/>
                  </a:lnTo>
                  <a:lnTo>
                    <a:pt x="1074" y="1644"/>
                  </a:lnTo>
                  <a:lnTo>
                    <a:pt x="1087" y="1647"/>
                  </a:lnTo>
                  <a:lnTo>
                    <a:pt x="1116" y="1651"/>
                  </a:lnTo>
                  <a:lnTo>
                    <a:pt x="1130" y="1654"/>
                  </a:lnTo>
                  <a:lnTo>
                    <a:pt x="1146" y="1656"/>
                  </a:lnTo>
                  <a:lnTo>
                    <a:pt x="1154" y="1656"/>
                  </a:lnTo>
                  <a:lnTo>
                    <a:pt x="1161" y="1656"/>
                  </a:lnTo>
                  <a:lnTo>
                    <a:pt x="1169" y="1654"/>
                  </a:lnTo>
                  <a:lnTo>
                    <a:pt x="1176" y="1651"/>
                  </a:lnTo>
                  <a:lnTo>
                    <a:pt x="1168" y="1646"/>
                  </a:lnTo>
                  <a:lnTo>
                    <a:pt x="1158" y="1643"/>
                  </a:lnTo>
                  <a:lnTo>
                    <a:pt x="1147" y="1641"/>
                  </a:lnTo>
                  <a:lnTo>
                    <a:pt x="1134" y="1641"/>
                  </a:lnTo>
                  <a:lnTo>
                    <a:pt x="1109" y="1644"/>
                  </a:lnTo>
                  <a:lnTo>
                    <a:pt x="1098" y="1644"/>
                  </a:lnTo>
                  <a:lnTo>
                    <a:pt x="1085" y="1644"/>
                  </a:lnTo>
                  <a:close/>
                  <a:moveTo>
                    <a:pt x="1223" y="1643"/>
                  </a:moveTo>
                  <a:lnTo>
                    <a:pt x="1223" y="1643"/>
                  </a:lnTo>
                  <a:lnTo>
                    <a:pt x="1220" y="1644"/>
                  </a:lnTo>
                  <a:lnTo>
                    <a:pt x="1217" y="1646"/>
                  </a:lnTo>
                  <a:lnTo>
                    <a:pt x="1209" y="1647"/>
                  </a:lnTo>
                  <a:lnTo>
                    <a:pt x="1200" y="1647"/>
                  </a:lnTo>
                  <a:lnTo>
                    <a:pt x="1197" y="1647"/>
                  </a:lnTo>
                  <a:lnTo>
                    <a:pt x="1195" y="1647"/>
                  </a:lnTo>
                  <a:lnTo>
                    <a:pt x="1197" y="1649"/>
                  </a:lnTo>
                  <a:lnTo>
                    <a:pt x="1200" y="1651"/>
                  </a:lnTo>
                  <a:lnTo>
                    <a:pt x="1203" y="1658"/>
                  </a:lnTo>
                  <a:lnTo>
                    <a:pt x="1204" y="1665"/>
                  </a:lnTo>
                  <a:lnTo>
                    <a:pt x="1204" y="1672"/>
                  </a:lnTo>
                  <a:lnTo>
                    <a:pt x="1217" y="1672"/>
                  </a:lnTo>
                  <a:lnTo>
                    <a:pt x="1231" y="1674"/>
                  </a:lnTo>
                  <a:lnTo>
                    <a:pt x="1247" y="1677"/>
                  </a:lnTo>
                  <a:lnTo>
                    <a:pt x="1262" y="1678"/>
                  </a:lnTo>
                  <a:lnTo>
                    <a:pt x="1254" y="1667"/>
                  </a:lnTo>
                  <a:lnTo>
                    <a:pt x="1245" y="1657"/>
                  </a:lnTo>
                  <a:lnTo>
                    <a:pt x="1234" y="1650"/>
                  </a:lnTo>
                  <a:lnTo>
                    <a:pt x="1223" y="1643"/>
                  </a:lnTo>
                  <a:close/>
                  <a:moveTo>
                    <a:pt x="775" y="1682"/>
                  </a:moveTo>
                  <a:lnTo>
                    <a:pt x="775" y="1682"/>
                  </a:lnTo>
                  <a:lnTo>
                    <a:pt x="751" y="1679"/>
                  </a:lnTo>
                  <a:lnTo>
                    <a:pt x="729" y="1678"/>
                  </a:lnTo>
                  <a:lnTo>
                    <a:pt x="684" y="1679"/>
                  </a:lnTo>
                  <a:lnTo>
                    <a:pt x="656" y="1679"/>
                  </a:lnTo>
                  <a:lnTo>
                    <a:pt x="627" y="1678"/>
                  </a:lnTo>
                  <a:lnTo>
                    <a:pt x="567" y="1675"/>
                  </a:lnTo>
                  <a:lnTo>
                    <a:pt x="538" y="1675"/>
                  </a:lnTo>
                  <a:lnTo>
                    <a:pt x="507" y="1675"/>
                  </a:lnTo>
                  <a:lnTo>
                    <a:pt x="477" y="1678"/>
                  </a:lnTo>
                  <a:lnTo>
                    <a:pt x="448" y="1682"/>
                  </a:lnTo>
                  <a:lnTo>
                    <a:pt x="449" y="1679"/>
                  </a:lnTo>
                  <a:lnTo>
                    <a:pt x="448" y="1678"/>
                  </a:lnTo>
                  <a:lnTo>
                    <a:pt x="444" y="1675"/>
                  </a:lnTo>
                  <a:lnTo>
                    <a:pt x="416" y="1677"/>
                  </a:lnTo>
                  <a:lnTo>
                    <a:pt x="390" y="1677"/>
                  </a:lnTo>
                  <a:lnTo>
                    <a:pt x="337" y="1674"/>
                  </a:lnTo>
                  <a:lnTo>
                    <a:pt x="281" y="1671"/>
                  </a:lnTo>
                  <a:lnTo>
                    <a:pt x="211" y="1668"/>
                  </a:lnTo>
                  <a:lnTo>
                    <a:pt x="194" y="1668"/>
                  </a:lnTo>
                  <a:lnTo>
                    <a:pt x="177" y="1667"/>
                  </a:lnTo>
                  <a:lnTo>
                    <a:pt x="160" y="1665"/>
                  </a:lnTo>
                  <a:lnTo>
                    <a:pt x="145" y="1665"/>
                  </a:lnTo>
                  <a:lnTo>
                    <a:pt x="128" y="1667"/>
                  </a:lnTo>
                  <a:lnTo>
                    <a:pt x="108" y="1668"/>
                  </a:lnTo>
                  <a:lnTo>
                    <a:pt x="97" y="1668"/>
                  </a:lnTo>
                  <a:lnTo>
                    <a:pt x="87" y="1667"/>
                  </a:lnTo>
                  <a:lnTo>
                    <a:pt x="76" y="1665"/>
                  </a:lnTo>
                  <a:lnTo>
                    <a:pt x="66" y="1667"/>
                  </a:lnTo>
                  <a:lnTo>
                    <a:pt x="59" y="1670"/>
                  </a:lnTo>
                  <a:lnTo>
                    <a:pt x="52" y="1672"/>
                  </a:lnTo>
                  <a:lnTo>
                    <a:pt x="41" y="1679"/>
                  </a:lnTo>
                  <a:lnTo>
                    <a:pt x="29" y="1688"/>
                  </a:lnTo>
                  <a:lnTo>
                    <a:pt x="24" y="1692"/>
                  </a:lnTo>
                  <a:lnTo>
                    <a:pt x="18" y="1695"/>
                  </a:lnTo>
                  <a:lnTo>
                    <a:pt x="20" y="1738"/>
                  </a:lnTo>
                  <a:lnTo>
                    <a:pt x="24" y="1782"/>
                  </a:lnTo>
                  <a:lnTo>
                    <a:pt x="32" y="1868"/>
                  </a:lnTo>
                  <a:lnTo>
                    <a:pt x="52" y="2030"/>
                  </a:lnTo>
                  <a:lnTo>
                    <a:pt x="65" y="2123"/>
                  </a:lnTo>
                  <a:lnTo>
                    <a:pt x="80" y="2219"/>
                  </a:lnTo>
                  <a:lnTo>
                    <a:pt x="87" y="2268"/>
                  </a:lnTo>
                  <a:lnTo>
                    <a:pt x="93" y="2315"/>
                  </a:lnTo>
                  <a:lnTo>
                    <a:pt x="100" y="2327"/>
                  </a:lnTo>
                  <a:lnTo>
                    <a:pt x="105" y="2339"/>
                  </a:lnTo>
                  <a:lnTo>
                    <a:pt x="114" y="2345"/>
                  </a:lnTo>
                  <a:lnTo>
                    <a:pt x="121" y="2352"/>
                  </a:lnTo>
                  <a:lnTo>
                    <a:pt x="135" y="2366"/>
                  </a:lnTo>
                  <a:lnTo>
                    <a:pt x="147" y="2367"/>
                  </a:lnTo>
                  <a:lnTo>
                    <a:pt x="160" y="2370"/>
                  </a:lnTo>
                  <a:lnTo>
                    <a:pt x="182" y="2374"/>
                  </a:lnTo>
                  <a:lnTo>
                    <a:pt x="195" y="2377"/>
                  </a:lnTo>
                  <a:lnTo>
                    <a:pt x="209" y="2379"/>
                  </a:lnTo>
                  <a:lnTo>
                    <a:pt x="237" y="2379"/>
                  </a:lnTo>
                  <a:lnTo>
                    <a:pt x="267" y="2379"/>
                  </a:lnTo>
                  <a:lnTo>
                    <a:pt x="296" y="2379"/>
                  </a:lnTo>
                  <a:lnTo>
                    <a:pt x="354" y="2383"/>
                  </a:lnTo>
                  <a:lnTo>
                    <a:pt x="413" y="2387"/>
                  </a:lnTo>
                  <a:lnTo>
                    <a:pt x="472" y="2390"/>
                  </a:lnTo>
                  <a:lnTo>
                    <a:pt x="500" y="2391"/>
                  </a:lnTo>
                  <a:lnTo>
                    <a:pt x="528" y="2391"/>
                  </a:lnTo>
                  <a:lnTo>
                    <a:pt x="567" y="2390"/>
                  </a:lnTo>
                  <a:lnTo>
                    <a:pt x="605" y="2390"/>
                  </a:lnTo>
                  <a:lnTo>
                    <a:pt x="679" y="2391"/>
                  </a:lnTo>
                  <a:lnTo>
                    <a:pt x="709" y="2391"/>
                  </a:lnTo>
                  <a:lnTo>
                    <a:pt x="737" y="2393"/>
                  </a:lnTo>
                  <a:lnTo>
                    <a:pt x="792" y="2394"/>
                  </a:lnTo>
                  <a:lnTo>
                    <a:pt x="820" y="2394"/>
                  </a:lnTo>
                  <a:lnTo>
                    <a:pt x="846" y="2391"/>
                  </a:lnTo>
                  <a:lnTo>
                    <a:pt x="873" y="2388"/>
                  </a:lnTo>
                  <a:lnTo>
                    <a:pt x="898" y="2387"/>
                  </a:lnTo>
                  <a:lnTo>
                    <a:pt x="950" y="2387"/>
                  </a:lnTo>
                  <a:lnTo>
                    <a:pt x="1000" y="2387"/>
                  </a:lnTo>
                  <a:lnTo>
                    <a:pt x="1050" y="2387"/>
                  </a:lnTo>
                  <a:lnTo>
                    <a:pt x="1074" y="2386"/>
                  </a:lnTo>
                  <a:lnTo>
                    <a:pt x="1099" y="2381"/>
                  </a:lnTo>
                  <a:lnTo>
                    <a:pt x="1115" y="2384"/>
                  </a:lnTo>
                  <a:lnTo>
                    <a:pt x="1129" y="2384"/>
                  </a:lnTo>
                  <a:lnTo>
                    <a:pt x="1144" y="2384"/>
                  </a:lnTo>
                  <a:lnTo>
                    <a:pt x="1160" y="2383"/>
                  </a:lnTo>
                  <a:lnTo>
                    <a:pt x="1175" y="2381"/>
                  </a:lnTo>
                  <a:lnTo>
                    <a:pt x="1190" y="2379"/>
                  </a:lnTo>
                  <a:lnTo>
                    <a:pt x="1223" y="2370"/>
                  </a:lnTo>
                  <a:lnTo>
                    <a:pt x="1237" y="2286"/>
                  </a:lnTo>
                  <a:lnTo>
                    <a:pt x="1251" y="2199"/>
                  </a:lnTo>
                  <a:lnTo>
                    <a:pt x="1256" y="2155"/>
                  </a:lnTo>
                  <a:lnTo>
                    <a:pt x="1261" y="2112"/>
                  </a:lnTo>
                  <a:lnTo>
                    <a:pt x="1265" y="2067"/>
                  </a:lnTo>
                  <a:lnTo>
                    <a:pt x="1268" y="2022"/>
                  </a:lnTo>
                  <a:lnTo>
                    <a:pt x="1269" y="1978"/>
                  </a:lnTo>
                  <a:lnTo>
                    <a:pt x="1269" y="1934"/>
                  </a:lnTo>
                  <a:lnTo>
                    <a:pt x="1269" y="1890"/>
                  </a:lnTo>
                  <a:lnTo>
                    <a:pt x="1269" y="1845"/>
                  </a:lnTo>
                  <a:lnTo>
                    <a:pt x="1270" y="1807"/>
                  </a:lnTo>
                  <a:lnTo>
                    <a:pt x="1272" y="1768"/>
                  </a:lnTo>
                  <a:lnTo>
                    <a:pt x="1272" y="1748"/>
                  </a:lnTo>
                  <a:lnTo>
                    <a:pt x="1272" y="1729"/>
                  </a:lnTo>
                  <a:lnTo>
                    <a:pt x="1269" y="1710"/>
                  </a:lnTo>
                  <a:lnTo>
                    <a:pt x="1266" y="1695"/>
                  </a:lnTo>
                  <a:lnTo>
                    <a:pt x="1230" y="1689"/>
                  </a:lnTo>
                  <a:lnTo>
                    <a:pt x="1195" y="1686"/>
                  </a:lnTo>
                  <a:lnTo>
                    <a:pt x="1124" y="1681"/>
                  </a:lnTo>
                  <a:lnTo>
                    <a:pt x="1057" y="1678"/>
                  </a:lnTo>
                  <a:lnTo>
                    <a:pt x="995" y="1678"/>
                  </a:lnTo>
                  <a:lnTo>
                    <a:pt x="994" y="1679"/>
                  </a:lnTo>
                  <a:lnTo>
                    <a:pt x="994" y="1684"/>
                  </a:lnTo>
                  <a:lnTo>
                    <a:pt x="998" y="1691"/>
                  </a:lnTo>
                  <a:lnTo>
                    <a:pt x="1000" y="1698"/>
                  </a:lnTo>
                  <a:lnTo>
                    <a:pt x="998" y="1700"/>
                  </a:lnTo>
                  <a:lnTo>
                    <a:pt x="997" y="1703"/>
                  </a:lnTo>
                  <a:lnTo>
                    <a:pt x="984" y="1685"/>
                  </a:lnTo>
                  <a:lnTo>
                    <a:pt x="980" y="1677"/>
                  </a:lnTo>
                  <a:lnTo>
                    <a:pt x="977" y="1668"/>
                  </a:lnTo>
                  <a:lnTo>
                    <a:pt x="967" y="1670"/>
                  </a:lnTo>
                  <a:lnTo>
                    <a:pt x="960" y="1670"/>
                  </a:lnTo>
                  <a:lnTo>
                    <a:pt x="955" y="1670"/>
                  </a:lnTo>
                  <a:lnTo>
                    <a:pt x="946" y="1672"/>
                  </a:lnTo>
                  <a:lnTo>
                    <a:pt x="956" y="1696"/>
                  </a:lnTo>
                  <a:lnTo>
                    <a:pt x="960" y="1709"/>
                  </a:lnTo>
                  <a:lnTo>
                    <a:pt x="963" y="1723"/>
                  </a:lnTo>
                  <a:lnTo>
                    <a:pt x="964" y="1737"/>
                  </a:lnTo>
                  <a:lnTo>
                    <a:pt x="966" y="1752"/>
                  </a:lnTo>
                  <a:lnTo>
                    <a:pt x="966" y="1766"/>
                  </a:lnTo>
                  <a:lnTo>
                    <a:pt x="963" y="1782"/>
                  </a:lnTo>
                  <a:lnTo>
                    <a:pt x="956" y="1820"/>
                  </a:lnTo>
                  <a:lnTo>
                    <a:pt x="955" y="1838"/>
                  </a:lnTo>
                  <a:lnTo>
                    <a:pt x="955" y="1846"/>
                  </a:lnTo>
                  <a:lnTo>
                    <a:pt x="956" y="1856"/>
                  </a:lnTo>
                  <a:lnTo>
                    <a:pt x="959" y="1866"/>
                  </a:lnTo>
                  <a:lnTo>
                    <a:pt x="963" y="1876"/>
                  </a:lnTo>
                  <a:lnTo>
                    <a:pt x="973" y="1894"/>
                  </a:lnTo>
                  <a:lnTo>
                    <a:pt x="978" y="1903"/>
                  </a:lnTo>
                  <a:lnTo>
                    <a:pt x="983" y="1912"/>
                  </a:lnTo>
                  <a:lnTo>
                    <a:pt x="985" y="1922"/>
                  </a:lnTo>
                  <a:lnTo>
                    <a:pt x="985" y="1932"/>
                  </a:lnTo>
                  <a:lnTo>
                    <a:pt x="974" y="1918"/>
                  </a:lnTo>
                  <a:lnTo>
                    <a:pt x="966" y="1904"/>
                  </a:lnTo>
                  <a:lnTo>
                    <a:pt x="957" y="1890"/>
                  </a:lnTo>
                  <a:lnTo>
                    <a:pt x="952" y="1875"/>
                  </a:lnTo>
                  <a:lnTo>
                    <a:pt x="948" y="1863"/>
                  </a:lnTo>
                  <a:lnTo>
                    <a:pt x="946" y="1852"/>
                  </a:lnTo>
                  <a:lnTo>
                    <a:pt x="946" y="1839"/>
                  </a:lnTo>
                  <a:lnTo>
                    <a:pt x="946" y="1825"/>
                  </a:lnTo>
                  <a:lnTo>
                    <a:pt x="948" y="1799"/>
                  </a:lnTo>
                  <a:lnTo>
                    <a:pt x="950" y="1772"/>
                  </a:lnTo>
                  <a:lnTo>
                    <a:pt x="952" y="1744"/>
                  </a:lnTo>
                  <a:lnTo>
                    <a:pt x="952" y="1730"/>
                  </a:lnTo>
                  <a:lnTo>
                    <a:pt x="950" y="1717"/>
                  </a:lnTo>
                  <a:lnTo>
                    <a:pt x="948" y="1705"/>
                  </a:lnTo>
                  <a:lnTo>
                    <a:pt x="945" y="1692"/>
                  </a:lnTo>
                  <a:lnTo>
                    <a:pt x="939" y="1681"/>
                  </a:lnTo>
                  <a:lnTo>
                    <a:pt x="932" y="1671"/>
                  </a:lnTo>
                  <a:lnTo>
                    <a:pt x="891" y="1672"/>
                  </a:lnTo>
                  <a:lnTo>
                    <a:pt x="852" y="1674"/>
                  </a:lnTo>
                  <a:lnTo>
                    <a:pt x="813" y="1675"/>
                  </a:lnTo>
                  <a:lnTo>
                    <a:pt x="793" y="1678"/>
                  </a:lnTo>
                  <a:lnTo>
                    <a:pt x="775" y="16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3010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TextBox 21"/>
          <p:cNvSpPr txBox="1">
            <a:spLocks noChangeArrowheads="1"/>
          </p:cNvSpPr>
          <p:nvPr/>
        </p:nvSpPr>
        <p:spPr bwMode="auto">
          <a:xfrm>
            <a:off x="1835352" y="1627718"/>
            <a:ext cx="410433" cy="4182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endParaRPr lang="zh-CN" altLang="en-US" sz="1467">
              <a:solidFill>
                <a:srgbClr val="FFFFFF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pic>
        <p:nvPicPr>
          <p:cNvPr id="26627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t="2060" r="8308"/>
          <a:stretch>
            <a:fillRect/>
          </a:stretch>
        </p:blipFill>
        <p:spPr bwMode="auto">
          <a:xfrm>
            <a:off x="1238251" y="1716618"/>
            <a:ext cx="2017183" cy="4093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矩形 3"/>
          <p:cNvSpPr>
            <a:spLocks noChangeArrowheads="1"/>
          </p:cNvSpPr>
          <p:nvPr/>
        </p:nvSpPr>
        <p:spPr bwMode="auto">
          <a:xfrm>
            <a:off x="3810001" y="3333752"/>
            <a:ext cx="20409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400" b="1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添加您的标题</a:t>
            </a:r>
          </a:p>
        </p:txBody>
      </p:sp>
      <p:sp>
        <p:nvSpPr>
          <p:cNvPr id="26629" name="矩形 4"/>
          <p:cNvSpPr>
            <a:spLocks noChangeArrowheads="1"/>
          </p:cNvSpPr>
          <p:nvPr/>
        </p:nvSpPr>
        <p:spPr bwMode="auto">
          <a:xfrm>
            <a:off x="3695701" y="3964517"/>
            <a:ext cx="6940551" cy="1672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algn="just"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         洛可可，色彩纷呈，潮流时尚。请在此处填入你需要的内容。请在此处填入你需要的内容。请在此处填入你需要的内容。 。洛可可，色彩纷呈，潮流时尚。请在此处填入你需要的内容。请在此处填入你需要的内容。请在此处填入你需要的内容。 。洛可可，色彩纷呈，潮流时尚。请在此处填入你需要的内容。请在此处填入你需要的内容。请在此处填入你需要的内容。</a:t>
            </a: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defTabSz="1219170" fontAlgn="base">
              <a:spcBef>
                <a:spcPct val="0"/>
              </a:spcBef>
              <a:spcAft>
                <a:spcPct val="0"/>
              </a:spcAft>
            </a:pP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  <a:p>
            <a:pPr algn="just" defTabSz="1219170" fontAlgn="base">
              <a:spcBef>
                <a:spcPct val="0"/>
              </a:spcBef>
              <a:spcAft>
                <a:spcPct val="0"/>
              </a:spcAft>
            </a:pPr>
            <a:endParaRPr lang="en-US" altLang="zh-CN" sz="1467">
              <a:solidFill>
                <a:srgbClr val="FFFFFF"/>
              </a:solidFill>
              <a:latin typeface="迷你简卡通" panose="03000509000000000000" pitchFamily="65" charset="-122"/>
              <a:ea typeface="迷你简卡通" panose="03000509000000000000" pitchFamily="65" charset="-122"/>
            </a:endParaRPr>
          </a:p>
        </p:txBody>
      </p:sp>
      <p:sp>
        <p:nvSpPr>
          <p:cNvPr id="26630" name="矩形 5"/>
          <p:cNvSpPr>
            <a:spLocks noChangeArrowheads="1"/>
          </p:cNvSpPr>
          <p:nvPr/>
        </p:nvSpPr>
        <p:spPr bwMode="auto">
          <a:xfrm>
            <a:off x="6000751" y="3429000"/>
            <a:ext cx="2435282" cy="31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14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请在此处填入你需要的内容</a:t>
            </a:r>
          </a:p>
        </p:txBody>
      </p:sp>
      <p:sp>
        <p:nvSpPr>
          <p:cNvPr id="13" name="矩形 12"/>
          <p:cNvSpPr/>
          <p:nvPr/>
        </p:nvSpPr>
        <p:spPr>
          <a:xfrm>
            <a:off x="1439333" y="2381252"/>
            <a:ext cx="1634067" cy="2584449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3905251" y="1905001"/>
            <a:ext cx="952500" cy="95250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21" name="椭圆 20"/>
          <p:cNvSpPr/>
          <p:nvPr/>
        </p:nvSpPr>
        <p:spPr>
          <a:xfrm>
            <a:off x="5810251" y="1905001"/>
            <a:ext cx="952500" cy="95250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26" name="椭圆 25"/>
          <p:cNvSpPr/>
          <p:nvPr/>
        </p:nvSpPr>
        <p:spPr>
          <a:xfrm>
            <a:off x="7715251" y="1905001"/>
            <a:ext cx="952500" cy="95250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9620251" y="1905001"/>
            <a:ext cx="952500" cy="95250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19170">
              <a:defRPr/>
            </a:pPr>
            <a:endParaRPr lang="zh-CN" altLang="en-US" sz="2400">
              <a:solidFill>
                <a:prstClr val="white"/>
              </a:solidFill>
              <a:latin typeface="Calibri"/>
              <a:ea typeface="宋体" panose="02010600030101010101" pitchFamily="2" charset="-122"/>
            </a:endParaRPr>
          </a:p>
        </p:txBody>
      </p:sp>
      <p:grpSp>
        <p:nvGrpSpPr>
          <p:cNvPr id="26636" name="组合 29"/>
          <p:cNvGrpSpPr>
            <a:grpSpLocks/>
          </p:cNvGrpSpPr>
          <p:nvPr/>
        </p:nvGrpSpPr>
        <p:grpSpPr bwMode="auto">
          <a:xfrm>
            <a:off x="4000500" y="2190752"/>
            <a:ext cx="857251" cy="476249"/>
            <a:chOff x="2006601" y="1498600"/>
            <a:chExt cx="977900" cy="508000"/>
          </a:xfrm>
        </p:grpSpPr>
        <p:sp>
          <p:nvSpPr>
            <p:cNvPr id="26660" name="Freeform 156"/>
            <p:cNvSpPr>
              <a:spLocks/>
            </p:cNvSpPr>
            <p:nvPr/>
          </p:nvSpPr>
          <p:spPr bwMode="auto">
            <a:xfrm>
              <a:off x="2120901" y="1703388"/>
              <a:ext cx="112713" cy="23813"/>
            </a:xfrm>
            <a:custGeom>
              <a:avLst/>
              <a:gdLst>
                <a:gd name="T0" fmla="*/ 59644227 w 213"/>
                <a:gd name="T1" fmla="*/ 11130413 h 44"/>
                <a:gd name="T2" fmla="*/ 59644227 w 213"/>
                <a:gd name="T3" fmla="*/ 11130413 h 44"/>
                <a:gd name="T4" fmla="*/ 58244046 w 213"/>
                <a:gd name="T5" fmla="*/ 11715996 h 44"/>
                <a:gd name="T6" fmla="*/ 56563934 w 213"/>
                <a:gd name="T7" fmla="*/ 12008788 h 44"/>
                <a:gd name="T8" fmla="*/ 52923781 w 213"/>
                <a:gd name="T9" fmla="*/ 12887704 h 44"/>
                <a:gd name="T10" fmla="*/ 49003697 w 213"/>
                <a:gd name="T11" fmla="*/ 12887704 h 44"/>
                <a:gd name="T12" fmla="*/ 44243292 w 213"/>
                <a:gd name="T13" fmla="*/ 12302121 h 44"/>
                <a:gd name="T14" fmla="*/ 34442553 w 213"/>
                <a:gd name="T15" fmla="*/ 10837621 h 44"/>
                <a:gd name="T16" fmla="*/ 24361883 w 213"/>
                <a:gd name="T17" fmla="*/ 9373122 h 44"/>
                <a:gd name="T18" fmla="*/ 24361883 w 213"/>
                <a:gd name="T19" fmla="*/ 9373122 h 44"/>
                <a:gd name="T20" fmla="*/ 17360977 w 213"/>
                <a:gd name="T21" fmla="*/ 7908622 h 44"/>
                <a:gd name="T22" fmla="*/ 13720823 w 213"/>
                <a:gd name="T23" fmla="*/ 7322498 h 44"/>
                <a:gd name="T24" fmla="*/ 10080670 w 213"/>
                <a:gd name="T25" fmla="*/ 6444123 h 44"/>
                <a:gd name="T26" fmla="*/ 6720446 w 213"/>
                <a:gd name="T27" fmla="*/ 5565206 h 44"/>
                <a:gd name="T28" fmla="*/ 3920084 w 213"/>
                <a:gd name="T29" fmla="*/ 4100707 h 44"/>
                <a:gd name="T30" fmla="*/ 2520432 w 213"/>
                <a:gd name="T31" fmla="*/ 3221791 h 44"/>
                <a:gd name="T32" fmla="*/ 1400181 w 213"/>
                <a:gd name="T33" fmla="*/ 2343416 h 44"/>
                <a:gd name="T34" fmla="*/ 559861 w 213"/>
                <a:gd name="T35" fmla="*/ 1171708 h 44"/>
                <a:gd name="T36" fmla="*/ 0 w 213"/>
                <a:gd name="T37" fmla="*/ 0 h 44"/>
                <a:gd name="T38" fmla="*/ 0 w 213"/>
                <a:gd name="T39" fmla="*/ 0 h 44"/>
                <a:gd name="T40" fmla="*/ 6720446 w 213"/>
                <a:gd name="T41" fmla="*/ 0 h 44"/>
                <a:gd name="T42" fmla="*/ 14281213 w 213"/>
                <a:gd name="T43" fmla="*/ 585583 h 44"/>
                <a:gd name="T44" fmla="*/ 22121381 w 213"/>
                <a:gd name="T45" fmla="*/ 1464500 h 44"/>
                <a:gd name="T46" fmla="*/ 30242009 w 213"/>
                <a:gd name="T47" fmla="*/ 2928999 h 44"/>
                <a:gd name="T48" fmla="*/ 38082706 w 213"/>
                <a:gd name="T49" fmla="*/ 4686290 h 44"/>
                <a:gd name="T50" fmla="*/ 45643473 w 213"/>
                <a:gd name="T51" fmla="*/ 6736914 h 44"/>
                <a:gd name="T52" fmla="*/ 52923781 w 213"/>
                <a:gd name="T53" fmla="*/ 8786997 h 44"/>
                <a:gd name="T54" fmla="*/ 59644227 w 213"/>
                <a:gd name="T55" fmla="*/ 11130413 h 44"/>
                <a:gd name="T56" fmla="*/ 59644227 w 213"/>
                <a:gd name="T57" fmla="*/ 11130413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13" h="44">
                  <a:moveTo>
                    <a:pt x="213" y="38"/>
                  </a:moveTo>
                  <a:lnTo>
                    <a:pt x="213" y="38"/>
                  </a:lnTo>
                  <a:lnTo>
                    <a:pt x="208" y="40"/>
                  </a:lnTo>
                  <a:lnTo>
                    <a:pt x="202" y="41"/>
                  </a:lnTo>
                  <a:lnTo>
                    <a:pt x="189" y="44"/>
                  </a:lnTo>
                  <a:lnTo>
                    <a:pt x="175" y="44"/>
                  </a:lnTo>
                  <a:lnTo>
                    <a:pt x="158" y="42"/>
                  </a:lnTo>
                  <a:lnTo>
                    <a:pt x="123" y="37"/>
                  </a:lnTo>
                  <a:lnTo>
                    <a:pt x="87" y="32"/>
                  </a:lnTo>
                  <a:lnTo>
                    <a:pt x="62" y="27"/>
                  </a:lnTo>
                  <a:lnTo>
                    <a:pt x="49" y="25"/>
                  </a:lnTo>
                  <a:lnTo>
                    <a:pt x="36" y="22"/>
                  </a:lnTo>
                  <a:lnTo>
                    <a:pt x="24" y="19"/>
                  </a:lnTo>
                  <a:lnTo>
                    <a:pt x="14" y="14"/>
                  </a:lnTo>
                  <a:lnTo>
                    <a:pt x="9" y="11"/>
                  </a:lnTo>
                  <a:lnTo>
                    <a:pt x="5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24" y="0"/>
                  </a:lnTo>
                  <a:lnTo>
                    <a:pt x="51" y="2"/>
                  </a:lnTo>
                  <a:lnTo>
                    <a:pt x="79" y="5"/>
                  </a:lnTo>
                  <a:lnTo>
                    <a:pt x="108" y="10"/>
                  </a:lnTo>
                  <a:lnTo>
                    <a:pt x="136" y="16"/>
                  </a:lnTo>
                  <a:lnTo>
                    <a:pt x="163" y="23"/>
                  </a:lnTo>
                  <a:lnTo>
                    <a:pt x="189" y="30"/>
                  </a:lnTo>
                  <a:lnTo>
                    <a:pt x="213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61" name="Freeform 157"/>
            <p:cNvSpPr>
              <a:spLocks noEditPoints="1"/>
            </p:cNvSpPr>
            <p:nvPr/>
          </p:nvSpPr>
          <p:spPr bwMode="auto">
            <a:xfrm>
              <a:off x="2006601" y="1498600"/>
              <a:ext cx="977900" cy="508000"/>
            </a:xfrm>
            <a:custGeom>
              <a:avLst/>
              <a:gdLst>
                <a:gd name="T0" fmla="*/ 510486001 w 1850"/>
                <a:gd name="T1" fmla="*/ 41896743 h 958"/>
                <a:gd name="T2" fmla="*/ 499589023 w 1850"/>
                <a:gd name="T3" fmla="*/ 97009971 h 958"/>
                <a:gd name="T4" fmla="*/ 430295029 w 1850"/>
                <a:gd name="T5" fmla="*/ 146217566 h 958"/>
                <a:gd name="T6" fmla="*/ 336971125 w 1850"/>
                <a:gd name="T7" fmla="*/ 205829616 h 958"/>
                <a:gd name="T8" fmla="*/ 274103256 w 1850"/>
                <a:gd name="T9" fmla="*/ 236760347 h 958"/>
                <a:gd name="T10" fmla="*/ 207323786 w 1850"/>
                <a:gd name="T11" fmla="*/ 253912505 h 958"/>
                <a:gd name="T12" fmla="*/ 183853129 w 1850"/>
                <a:gd name="T13" fmla="*/ 260098651 h 958"/>
                <a:gd name="T14" fmla="*/ 186647280 w 1850"/>
                <a:gd name="T15" fmla="*/ 243227537 h 958"/>
                <a:gd name="T16" fmla="*/ 143058841 w 1850"/>
                <a:gd name="T17" fmla="*/ 257286622 h 958"/>
                <a:gd name="T18" fmla="*/ 161779547 w 1850"/>
                <a:gd name="T19" fmla="*/ 220732363 h 958"/>
                <a:gd name="T20" fmla="*/ 2235427 w 1850"/>
                <a:gd name="T21" fmla="*/ 175742547 h 958"/>
                <a:gd name="T22" fmla="*/ 13132404 w 1850"/>
                <a:gd name="T23" fmla="*/ 158308814 h 958"/>
                <a:gd name="T24" fmla="*/ 31014759 w 1850"/>
                <a:gd name="T25" fmla="*/ 145373904 h 958"/>
                <a:gd name="T26" fmla="*/ 34088537 w 1850"/>
                <a:gd name="T27" fmla="*/ 128783833 h 958"/>
                <a:gd name="T28" fmla="*/ 18441080 w 1850"/>
                <a:gd name="T29" fmla="*/ 116974159 h 958"/>
                <a:gd name="T30" fmla="*/ 45823865 w 1850"/>
                <a:gd name="T31" fmla="*/ 91666956 h 958"/>
                <a:gd name="T32" fmla="*/ 213750439 w 1850"/>
                <a:gd name="T33" fmla="*/ 15746409 h 958"/>
                <a:gd name="T34" fmla="*/ 246720998 w 1850"/>
                <a:gd name="T35" fmla="*/ 562618 h 958"/>
                <a:gd name="T36" fmla="*/ 390897817 w 1850"/>
                <a:gd name="T37" fmla="*/ 16590071 h 958"/>
                <a:gd name="T38" fmla="*/ 481986295 w 1850"/>
                <a:gd name="T39" fmla="*/ 29243407 h 958"/>
                <a:gd name="T40" fmla="*/ 244206474 w 1850"/>
                <a:gd name="T41" fmla="*/ 10684969 h 958"/>
                <a:gd name="T42" fmla="*/ 154235445 w 1850"/>
                <a:gd name="T43" fmla="*/ 49489169 h 958"/>
                <a:gd name="T44" fmla="*/ 45264612 w 1850"/>
                <a:gd name="T45" fmla="*/ 116130497 h 958"/>
                <a:gd name="T46" fmla="*/ 202015111 w 1850"/>
                <a:gd name="T47" fmla="*/ 145092860 h 958"/>
                <a:gd name="T48" fmla="*/ 292265237 w 1850"/>
                <a:gd name="T49" fmla="*/ 175460973 h 958"/>
                <a:gd name="T50" fmla="*/ 274941607 w 1850"/>
                <a:gd name="T51" fmla="*/ 220732363 h 958"/>
                <a:gd name="T52" fmla="*/ 212073737 w 1850"/>
                <a:gd name="T53" fmla="*/ 219045040 h 958"/>
                <a:gd name="T54" fmla="*/ 267956229 w 1850"/>
                <a:gd name="T55" fmla="*/ 228605833 h 958"/>
                <a:gd name="T56" fmla="*/ 307073815 w 1850"/>
                <a:gd name="T57" fmla="*/ 195144117 h 958"/>
                <a:gd name="T58" fmla="*/ 282206611 w 1850"/>
                <a:gd name="T59" fmla="*/ 146217566 h 958"/>
                <a:gd name="T60" fmla="*/ 187206004 w 1850"/>
                <a:gd name="T61" fmla="*/ 130471157 h 958"/>
                <a:gd name="T62" fmla="*/ 251750576 w 1850"/>
                <a:gd name="T63" fmla="*/ 134407891 h 958"/>
                <a:gd name="T64" fmla="*/ 423588750 w 1850"/>
                <a:gd name="T65" fmla="*/ 75076885 h 958"/>
                <a:gd name="T66" fmla="*/ 308750517 w 1850"/>
                <a:gd name="T67" fmla="*/ 212858894 h 958"/>
                <a:gd name="T68" fmla="*/ 476118366 w 1850"/>
                <a:gd name="T69" fmla="*/ 103477161 h 958"/>
                <a:gd name="T70" fmla="*/ 506574401 w 1850"/>
                <a:gd name="T71" fmla="*/ 55675315 h 958"/>
                <a:gd name="T72" fmla="*/ 477236344 w 1850"/>
                <a:gd name="T73" fmla="*/ 46396096 h 958"/>
                <a:gd name="T74" fmla="*/ 378882862 w 1850"/>
                <a:gd name="T75" fmla="*/ 110506969 h 958"/>
                <a:gd name="T76" fmla="*/ 307353441 w 1850"/>
                <a:gd name="T77" fmla="*/ 149029595 h 958"/>
                <a:gd name="T78" fmla="*/ 312103392 w 1850"/>
                <a:gd name="T79" fmla="*/ 206391704 h 958"/>
                <a:gd name="T80" fmla="*/ 120706161 w 1850"/>
                <a:gd name="T81" fmla="*/ 147904889 h 958"/>
                <a:gd name="T82" fmla="*/ 41632639 w 1850"/>
                <a:gd name="T83" fmla="*/ 148466977 h 958"/>
                <a:gd name="T84" fmla="*/ 95838429 w 1850"/>
                <a:gd name="T85" fmla="*/ 158870902 h 958"/>
                <a:gd name="T86" fmla="*/ 35205986 w 1850"/>
                <a:gd name="T87" fmla="*/ 158027770 h 958"/>
                <a:gd name="T88" fmla="*/ 165132423 w 1850"/>
                <a:gd name="T89" fmla="*/ 190082676 h 958"/>
                <a:gd name="T90" fmla="*/ 149765121 w 1850"/>
                <a:gd name="T91" fmla="*/ 165338622 h 958"/>
                <a:gd name="T92" fmla="*/ 203132560 w 1850"/>
                <a:gd name="T93" fmla="*/ 168431695 h 958"/>
                <a:gd name="T94" fmla="*/ 254265100 w 1850"/>
                <a:gd name="T95" fmla="*/ 177710914 h 958"/>
                <a:gd name="T96" fmla="*/ 222411990 w 1850"/>
                <a:gd name="T97" fmla="*/ 192051044 h 958"/>
                <a:gd name="T98" fmla="*/ 255382549 w 1850"/>
                <a:gd name="T99" fmla="*/ 213702555 h 958"/>
                <a:gd name="T100" fmla="*/ 262927180 w 1850"/>
                <a:gd name="T101" fmla="*/ 201049219 h 958"/>
                <a:gd name="T102" fmla="*/ 287794384 w 1850"/>
                <a:gd name="T103" fmla="*/ 192613662 h 958"/>
                <a:gd name="T104" fmla="*/ 286956562 w 1850"/>
                <a:gd name="T105" fmla="*/ 185583854 h 958"/>
                <a:gd name="T106" fmla="*/ 141103041 w 1850"/>
                <a:gd name="T107" fmla="*/ 137219390 h 958"/>
                <a:gd name="T108" fmla="*/ 40794288 w 1850"/>
                <a:gd name="T109" fmla="*/ 135251553 h 958"/>
                <a:gd name="T110" fmla="*/ 11455702 w 1850"/>
                <a:gd name="T111" fmla="*/ 167306459 h 958"/>
                <a:gd name="T112" fmla="*/ 155632521 w 1850"/>
                <a:gd name="T113" fmla="*/ 195425691 h 958"/>
                <a:gd name="T114" fmla="*/ 173514876 w 1850"/>
                <a:gd name="T115" fmla="*/ 208079027 h 958"/>
                <a:gd name="T116" fmla="*/ 157588321 w 1850"/>
                <a:gd name="T117" fmla="*/ 245476948 h 958"/>
                <a:gd name="T118" fmla="*/ 181617702 w 1850"/>
                <a:gd name="T119" fmla="*/ 228043215 h 958"/>
                <a:gd name="T120" fmla="*/ 194750106 w 1850"/>
                <a:gd name="T121" fmla="*/ 256161916 h 958"/>
                <a:gd name="T122" fmla="*/ 204529635 w 1850"/>
                <a:gd name="T123" fmla="*/ 204704910 h 958"/>
                <a:gd name="T124" fmla="*/ 193912284 w 1850"/>
                <a:gd name="T125" fmla="*/ 172649474 h 9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50" h="958">
                  <a:moveTo>
                    <a:pt x="1726" y="111"/>
                  </a:moveTo>
                  <a:lnTo>
                    <a:pt x="1726" y="111"/>
                  </a:lnTo>
                  <a:lnTo>
                    <a:pt x="1733" y="106"/>
                  </a:lnTo>
                  <a:lnTo>
                    <a:pt x="1739" y="103"/>
                  </a:lnTo>
                  <a:lnTo>
                    <a:pt x="1746" y="100"/>
                  </a:lnTo>
                  <a:lnTo>
                    <a:pt x="1752" y="98"/>
                  </a:lnTo>
                  <a:lnTo>
                    <a:pt x="1758" y="96"/>
                  </a:lnTo>
                  <a:lnTo>
                    <a:pt x="1765" y="98"/>
                  </a:lnTo>
                  <a:lnTo>
                    <a:pt x="1771" y="98"/>
                  </a:lnTo>
                  <a:lnTo>
                    <a:pt x="1777" y="100"/>
                  </a:lnTo>
                  <a:lnTo>
                    <a:pt x="1783" y="102"/>
                  </a:lnTo>
                  <a:lnTo>
                    <a:pt x="1788" y="105"/>
                  </a:lnTo>
                  <a:lnTo>
                    <a:pt x="1799" y="114"/>
                  </a:lnTo>
                  <a:lnTo>
                    <a:pt x="1810" y="123"/>
                  </a:lnTo>
                  <a:lnTo>
                    <a:pt x="1818" y="135"/>
                  </a:lnTo>
                  <a:lnTo>
                    <a:pt x="1827" y="149"/>
                  </a:lnTo>
                  <a:lnTo>
                    <a:pt x="1834" y="163"/>
                  </a:lnTo>
                  <a:lnTo>
                    <a:pt x="1840" y="178"/>
                  </a:lnTo>
                  <a:lnTo>
                    <a:pt x="1845" y="194"/>
                  </a:lnTo>
                  <a:lnTo>
                    <a:pt x="1848" y="209"/>
                  </a:lnTo>
                  <a:lnTo>
                    <a:pt x="1849" y="223"/>
                  </a:lnTo>
                  <a:lnTo>
                    <a:pt x="1850" y="237"/>
                  </a:lnTo>
                  <a:lnTo>
                    <a:pt x="1848" y="250"/>
                  </a:lnTo>
                  <a:lnTo>
                    <a:pt x="1847" y="255"/>
                  </a:lnTo>
                  <a:lnTo>
                    <a:pt x="1845" y="260"/>
                  </a:lnTo>
                  <a:lnTo>
                    <a:pt x="1839" y="272"/>
                  </a:lnTo>
                  <a:lnTo>
                    <a:pt x="1824" y="296"/>
                  </a:lnTo>
                  <a:lnTo>
                    <a:pt x="1809" y="319"/>
                  </a:lnTo>
                  <a:lnTo>
                    <a:pt x="1795" y="337"/>
                  </a:lnTo>
                  <a:lnTo>
                    <a:pt x="1788" y="345"/>
                  </a:lnTo>
                  <a:lnTo>
                    <a:pt x="1780" y="352"/>
                  </a:lnTo>
                  <a:lnTo>
                    <a:pt x="1771" y="360"/>
                  </a:lnTo>
                  <a:lnTo>
                    <a:pt x="1761" y="368"/>
                  </a:lnTo>
                  <a:lnTo>
                    <a:pt x="1746" y="379"/>
                  </a:lnTo>
                  <a:lnTo>
                    <a:pt x="1728" y="389"/>
                  </a:lnTo>
                  <a:lnTo>
                    <a:pt x="1692" y="409"/>
                  </a:lnTo>
                  <a:lnTo>
                    <a:pt x="1658" y="429"/>
                  </a:lnTo>
                  <a:lnTo>
                    <a:pt x="1643" y="440"/>
                  </a:lnTo>
                  <a:lnTo>
                    <a:pt x="1629" y="450"/>
                  </a:lnTo>
                  <a:lnTo>
                    <a:pt x="1613" y="466"/>
                  </a:lnTo>
                  <a:lnTo>
                    <a:pt x="1596" y="480"/>
                  </a:lnTo>
                  <a:lnTo>
                    <a:pt x="1577" y="494"/>
                  </a:lnTo>
                  <a:lnTo>
                    <a:pt x="1559" y="508"/>
                  </a:lnTo>
                  <a:lnTo>
                    <a:pt x="1540" y="520"/>
                  </a:lnTo>
                  <a:lnTo>
                    <a:pt x="1520" y="532"/>
                  </a:lnTo>
                  <a:lnTo>
                    <a:pt x="1480" y="556"/>
                  </a:lnTo>
                  <a:lnTo>
                    <a:pt x="1439" y="579"/>
                  </a:lnTo>
                  <a:lnTo>
                    <a:pt x="1400" y="604"/>
                  </a:lnTo>
                  <a:lnTo>
                    <a:pt x="1379" y="616"/>
                  </a:lnTo>
                  <a:lnTo>
                    <a:pt x="1361" y="629"/>
                  </a:lnTo>
                  <a:lnTo>
                    <a:pt x="1342" y="643"/>
                  </a:lnTo>
                  <a:lnTo>
                    <a:pt x="1325" y="656"/>
                  </a:lnTo>
                  <a:lnTo>
                    <a:pt x="1307" y="663"/>
                  </a:lnTo>
                  <a:lnTo>
                    <a:pt x="1289" y="670"/>
                  </a:lnTo>
                  <a:lnTo>
                    <a:pt x="1274" y="679"/>
                  </a:lnTo>
                  <a:lnTo>
                    <a:pt x="1259" y="689"/>
                  </a:lnTo>
                  <a:lnTo>
                    <a:pt x="1246" y="699"/>
                  </a:lnTo>
                  <a:lnTo>
                    <a:pt x="1232" y="710"/>
                  </a:lnTo>
                  <a:lnTo>
                    <a:pt x="1206" y="732"/>
                  </a:lnTo>
                  <a:lnTo>
                    <a:pt x="1187" y="740"/>
                  </a:lnTo>
                  <a:lnTo>
                    <a:pt x="1170" y="749"/>
                  </a:lnTo>
                  <a:lnTo>
                    <a:pt x="1152" y="758"/>
                  </a:lnTo>
                  <a:lnTo>
                    <a:pt x="1137" y="769"/>
                  </a:lnTo>
                  <a:lnTo>
                    <a:pt x="1121" y="780"/>
                  </a:lnTo>
                  <a:lnTo>
                    <a:pt x="1107" y="791"/>
                  </a:lnTo>
                  <a:lnTo>
                    <a:pt x="1094" y="803"/>
                  </a:lnTo>
                  <a:lnTo>
                    <a:pt x="1080" y="817"/>
                  </a:lnTo>
                  <a:lnTo>
                    <a:pt x="1056" y="826"/>
                  </a:lnTo>
                  <a:lnTo>
                    <a:pt x="1044" y="831"/>
                  </a:lnTo>
                  <a:lnTo>
                    <a:pt x="1030" y="834"/>
                  </a:lnTo>
                  <a:lnTo>
                    <a:pt x="1015" y="839"/>
                  </a:lnTo>
                  <a:lnTo>
                    <a:pt x="999" y="841"/>
                  </a:lnTo>
                  <a:lnTo>
                    <a:pt x="981" y="842"/>
                  </a:lnTo>
                  <a:lnTo>
                    <a:pt x="961" y="842"/>
                  </a:lnTo>
                  <a:lnTo>
                    <a:pt x="907" y="839"/>
                  </a:lnTo>
                  <a:lnTo>
                    <a:pt x="856" y="834"/>
                  </a:lnTo>
                  <a:lnTo>
                    <a:pt x="808" y="828"/>
                  </a:lnTo>
                  <a:lnTo>
                    <a:pt x="786" y="825"/>
                  </a:lnTo>
                  <a:lnTo>
                    <a:pt x="767" y="820"/>
                  </a:lnTo>
                  <a:lnTo>
                    <a:pt x="767" y="830"/>
                  </a:lnTo>
                  <a:lnTo>
                    <a:pt x="767" y="839"/>
                  </a:lnTo>
                  <a:lnTo>
                    <a:pt x="767" y="848"/>
                  </a:lnTo>
                  <a:lnTo>
                    <a:pt x="765" y="857"/>
                  </a:lnTo>
                  <a:lnTo>
                    <a:pt x="763" y="865"/>
                  </a:lnTo>
                  <a:lnTo>
                    <a:pt x="759" y="873"/>
                  </a:lnTo>
                  <a:lnTo>
                    <a:pt x="752" y="889"/>
                  </a:lnTo>
                  <a:lnTo>
                    <a:pt x="742" y="903"/>
                  </a:lnTo>
                  <a:lnTo>
                    <a:pt x="732" y="916"/>
                  </a:lnTo>
                  <a:lnTo>
                    <a:pt x="720" y="928"/>
                  </a:lnTo>
                  <a:lnTo>
                    <a:pt x="707" y="939"/>
                  </a:lnTo>
                  <a:lnTo>
                    <a:pt x="694" y="949"/>
                  </a:lnTo>
                  <a:lnTo>
                    <a:pt x="688" y="952"/>
                  </a:lnTo>
                  <a:lnTo>
                    <a:pt x="681" y="956"/>
                  </a:lnTo>
                  <a:lnTo>
                    <a:pt x="675" y="958"/>
                  </a:lnTo>
                  <a:lnTo>
                    <a:pt x="668" y="958"/>
                  </a:lnTo>
                  <a:lnTo>
                    <a:pt x="662" y="958"/>
                  </a:lnTo>
                  <a:lnTo>
                    <a:pt x="657" y="955"/>
                  </a:lnTo>
                  <a:lnTo>
                    <a:pt x="655" y="947"/>
                  </a:lnTo>
                  <a:lnTo>
                    <a:pt x="655" y="939"/>
                  </a:lnTo>
                  <a:lnTo>
                    <a:pt x="656" y="932"/>
                  </a:lnTo>
                  <a:lnTo>
                    <a:pt x="658" y="925"/>
                  </a:lnTo>
                  <a:lnTo>
                    <a:pt x="660" y="919"/>
                  </a:lnTo>
                  <a:lnTo>
                    <a:pt x="663" y="912"/>
                  </a:lnTo>
                  <a:lnTo>
                    <a:pt x="670" y="901"/>
                  </a:lnTo>
                  <a:lnTo>
                    <a:pt x="676" y="889"/>
                  </a:lnTo>
                  <a:lnTo>
                    <a:pt x="679" y="882"/>
                  </a:lnTo>
                  <a:lnTo>
                    <a:pt x="680" y="876"/>
                  </a:lnTo>
                  <a:lnTo>
                    <a:pt x="681" y="868"/>
                  </a:lnTo>
                  <a:lnTo>
                    <a:pt x="681" y="861"/>
                  </a:lnTo>
                  <a:lnTo>
                    <a:pt x="679" y="853"/>
                  </a:lnTo>
                  <a:lnTo>
                    <a:pt x="676" y="845"/>
                  </a:lnTo>
                  <a:lnTo>
                    <a:pt x="674" y="847"/>
                  </a:lnTo>
                  <a:lnTo>
                    <a:pt x="673" y="850"/>
                  </a:lnTo>
                  <a:lnTo>
                    <a:pt x="671" y="856"/>
                  </a:lnTo>
                  <a:lnTo>
                    <a:pt x="670" y="862"/>
                  </a:lnTo>
                  <a:lnTo>
                    <a:pt x="668" y="865"/>
                  </a:lnTo>
                  <a:lnTo>
                    <a:pt x="666" y="867"/>
                  </a:lnTo>
                  <a:lnTo>
                    <a:pt x="663" y="872"/>
                  </a:lnTo>
                  <a:lnTo>
                    <a:pt x="659" y="876"/>
                  </a:lnTo>
                  <a:lnTo>
                    <a:pt x="648" y="885"/>
                  </a:lnTo>
                  <a:lnTo>
                    <a:pt x="634" y="893"/>
                  </a:lnTo>
                  <a:lnTo>
                    <a:pt x="619" y="900"/>
                  </a:lnTo>
                  <a:lnTo>
                    <a:pt x="602" y="906"/>
                  </a:lnTo>
                  <a:lnTo>
                    <a:pt x="585" y="911"/>
                  </a:lnTo>
                  <a:lnTo>
                    <a:pt x="568" y="916"/>
                  </a:lnTo>
                  <a:lnTo>
                    <a:pt x="552" y="918"/>
                  </a:lnTo>
                  <a:lnTo>
                    <a:pt x="537" y="919"/>
                  </a:lnTo>
                  <a:lnTo>
                    <a:pt x="525" y="919"/>
                  </a:lnTo>
                  <a:lnTo>
                    <a:pt x="520" y="918"/>
                  </a:lnTo>
                  <a:lnTo>
                    <a:pt x="515" y="916"/>
                  </a:lnTo>
                  <a:lnTo>
                    <a:pt x="512" y="915"/>
                  </a:lnTo>
                  <a:lnTo>
                    <a:pt x="509" y="911"/>
                  </a:lnTo>
                  <a:lnTo>
                    <a:pt x="508" y="908"/>
                  </a:lnTo>
                  <a:lnTo>
                    <a:pt x="508" y="905"/>
                  </a:lnTo>
                  <a:lnTo>
                    <a:pt x="509" y="901"/>
                  </a:lnTo>
                  <a:lnTo>
                    <a:pt x="512" y="895"/>
                  </a:lnTo>
                  <a:lnTo>
                    <a:pt x="515" y="890"/>
                  </a:lnTo>
                  <a:lnTo>
                    <a:pt x="522" y="885"/>
                  </a:lnTo>
                  <a:lnTo>
                    <a:pt x="538" y="871"/>
                  </a:lnTo>
                  <a:lnTo>
                    <a:pt x="542" y="856"/>
                  </a:lnTo>
                  <a:lnTo>
                    <a:pt x="547" y="843"/>
                  </a:lnTo>
                  <a:lnTo>
                    <a:pt x="554" y="831"/>
                  </a:lnTo>
                  <a:lnTo>
                    <a:pt x="561" y="819"/>
                  </a:lnTo>
                  <a:lnTo>
                    <a:pt x="568" y="809"/>
                  </a:lnTo>
                  <a:lnTo>
                    <a:pt x="574" y="797"/>
                  </a:lnTo>
                  <a:lnTo>
                    <a:pt x="579" y="785"/>
                  </a:lnTo>
                  <a:lnTo>
                    <a:pt x="582" y="773"/>
                  </a:lnTo>
                  <a:lnTo>
                    <a:pt x="576" y="769"/>
                  </a:lnTo>
                  <a:lnTo>
                    <a:pt x="571" y="766"/>
                  </a:lnTo>
                  <a:lnTo>
                    <a:pt x="558" y="760"/>
                  </a:lnTo>
                  <a:lnTo>
                    <a:pt x="545" y="755"/>
                  </a:lnTo>
                  <a:lnTo>
                    <a:pt x="539" y="752"/>
                  </a:lnTo>
                  <a:lnTo>
                    <a:pt x="535" y="747"/>
                  </a:lnTo>
                  <a:lnTo>
                    <a:pt x="467" y="732"/>
                  </a:lnTo>
                  <a:lnTo>
                    <a:pt x="401" y="718"/>
                  </a:lnTo>
                  <a:lnTo>
                    <a:pt x="268" y="690"/>
                  </a:lnTo>
                  <a:lnTo>
                    <a:pt x="203" y="675"/>
                  </a:lnTo>
                  <a:lnTo>
                    <a:pt x="137" y="660"/>
                  </a:lnTo>
                  <a:lnTo>
                    <a:pt x="72" y="644"/>
                  </a:lnTo>
                  <a:lnTo>
                    <a:pt x="8" y="625"/>
                  </a:lnTo>
                  <a:lnTo>
                    <a:pt x="7" y="622"/>
                  </a:lnTo>
                  <a:lnTo>
                    <a:pt x="6" y="619"/>
                  </a:lnTo>
                  <a:lnTo>
                    <a:pt x="4" y="617"/>
                  </a:lnTo>
                  <a:lnTo>
                    <a:pt x="1" y="616"/>
                  </a:lnTo>
                  <a:lnTo>
                    <a:pt x="0" y="609"/>
                  </a:lnTo>
                  <a:lnTo>
                    <a:pt x="0" y="604"/>
                  </a:lnTo>
                  <a:lnTo>
                    <a:pt x="2" y="595"/>
                  </a:lnTo>
                  <a:lnTo>
                    <a:pt x="6" y="588"/>
                  </a:lnTo>
                  <a:lnTo>
                    <a:pt x="7" y="584"/>
                  </a:lnTo>
                  <a:lnTo>
                    <a:pt x="8" y="578"/>
                  </a:lnTo>
                  <a:lnTo>
                    <a:pt x="27" y="570"/>
                  </a:lnTo>
                  <a:lnTo>
                    <a:pt x="38" y="567"/>
                  </a:lnTo>
                  <a:lnTo>
                    <a:pt x="47" y="563"/>
                  </a:lnTo>
                  <a:lnTo>
                    <a:pt x="58" y="562"/>
                  </a:lnTo>
                  <a:lnTo>
                    <a:pt x="70" y="562"/>
                  </a:lnTo>
                  <a:lnTo>
                    <a:pt x="82" y="563"/>
                  </a:lnTo>
                  <a:lnTo>
                    <a:pt x="96" y="565"/>
                  </a:lnTo>
                  <a:lnTo>
                    <a:pt x="96" y="561"/>
                  </a:lnTo>
                  <a:lnTo>
                    <a:pt x="98" y="555"/>
                  </a:lnTo>
                  <a:lnTo>
                    <a:pt x="100" y="548"/>
                  </a:lnTo>
                  <a:lnTo>
                    <a:pt x="103" y="542"/>
                  </a:lnTo>
                  <a:lnTo>
                    <a:pt x="106" y="537"/>
                  </a:lnTo>
                  <a:lnTo>
                    <a:pt x="111" y="530"/>
                  </a:lnTo>
                  <a:lnTo>
                    <a:pt x="115" y="526"/>
                  </a:lnTo>
                  <a:lnTo>
                    <a:pt x="120" y="522"/>
                  </a:lnTo>
                  <a:lnTo>
                    <a:pt x="115" y="520"/>
                  </a:lnTo>
                  <a:lnTo>
                    <a:pt x="111" y="517"/>
                  </a:lnTo>
                  <a:lnTo>
                    <a:pt x="106" y="514"/>
                  </a:lnTo>
                  <a:lnTo>
                    <a:pt x="104" y="511"/>
                  </a:lnTo>
                  <a:lnTo>
                    <a:pt x="102" y="507"/>
                  </a:lnTo>
                  <a:lnTo>
                    <a:pt x="101" y="501"/>
                  </a:lnTo>
                  <a:lnTo>
                    <a:pt x="100" y="497"/>
                  </a:lnTo>
                  <a:lnTo>
                    <a:pt x="100" y="492"/>
                  </a:lnTo>
                  <a:lnTo>
                    <a:pt x="101" y="487"/>
                  </a:lnTo>
                  <a:lnTo>
                    <a:pt x="102" y="482"/>
                  </a:lnTo>
                  <a:lnTo>
                    <a:pt x="104" y="478"/>
                  </a:lnTo>
                  <a:lnTo>
                    <a:pt x="107" y="473"/>
                  </a:lnTo>
                  <a:lnTo>
                    <a:pt x="111" y="470"/>
                  </a:lnTo>
                  <a:lnTo>
                    <a:pt x="115" y="467"/>
                  </a:lnTo>
                  <a:lnTo>
                    <a:pt x="119" y="464"/>
                  </a:lnTo>
                  <a:lnTo>
                    <a:pt x="123" y="463"/>
                  </a:lnTo>
                  <a:lnTo>
                    <a:pt x="122" y="458"/>
                  </a:lnTo>
                  <a:lnTo>
                    <a:pt x="120" y="456"/>
                  </a:lnTo>
                  <a:lnTo>
                    <a:pt x="116" y="454"/>
                  </a:lnTo>
                  <a:lnTo>
                    <a:pt x="113" y="453"/>
                  </a:lnTo>
                  <a:lnTo>
                    <a:pt x="104" y="451"/>
                  </a:lnTo>
                  <a:lnTo>
                    <a:pt x="101" y="450"/>
                  </a:lnTo>
                  <a:lnTo>
                    <a:pt x="99" y="447"/>
                  </a:lnTo>
                  <a:lnTo>
                    <a:pt x="97" y="440"/>
                  </a:lnTo>
                  <a:lnTo>
                    <a:pt x="97" y="435"/>
                  </a:lnTo>
                  <a:lnTo>
                    <a:pt x="98" y="429"/>
                  </a:lnTo>
                  <a:lnTo>
                    <a:pt x="102" y="425"/>
                  </a:lnTo>
                  <a:lnTo>
                    <a:pt x="92" y="422"/>
                  </a:lnTo>
                  <a:lnTo>
                    <a:pt x="83" y="420"/>
                  </a:lnTo>
                  <a:lnTo>
                    <a:pt x="74" y="418"/>
                  </a:lnTo>
                  <a:lnTo>
                    <a:pt x="66" y="416"/>
                  </a:lnTo>
                  <a:lnTo>
                    <a:pt x="58" y="412"/>
                  </a:lnTo>
                  <a:lnTo>
                    <a:pt x="55" y="410"/>
                  </a:lnTo>
                  <a:lnTo>
                    <a:pt x="53" y="407"/>
                  </a:lnTo>
                  <a:lnTo>
                    <a:pt x="51" y="404"/>
                  </a:lnTo>
                  <a:lnTo>
                    <a:pt x="50" y="400"/>
                  </a:lnTo>
                  <a:lnTo>
                    <a:pt x="49" y="395"/>
                  </a:lnTo>
                  <a:lnTo>
                    <a:pt x="49" y="390"/>
                  </a:lnTo>
                  <a:lnTo>
                    <a:pt x="50" y="383"/>
                  </a:lnTo>
                  <a:lnTo>
                    <a:pt x="53" y="378"/>
                  </a:lnTo>
                  <a:lnTo>
                    <a:pt x="56" y="375"/>
                  </a:lnTo>
                  <a:lnTo>
                    <a:pt x="61" y="372"/>
                  </a:lnTo>
                  <a:lnTo>
                    <a:pt x="73" y="367"/>
                  </a:lnTo>
                  <a:lnTo>
                    <a:pt x="86" y="362"/>
                  </a:lnTo>
                  <a:lnTo>
                    <a:pt x="164" y="326"/>
                  </a:lnTo>
                  <a:lnTo>
                    <a:pt x="247" y="288"/>
                  </a:lnTo>
                  <a:lnTo>
                    <a:pt x="418" y="211"/>
                  </a:lnTo>
                  <a:lnTo>
                    <a:pt x="470" y="188"/>
                  </a:lnTo>
                  <a:lnTo>
                    <a:pt x="521" y="164"/>
                  </a:lnTo>
                  <a:lnTo>
                    <a:pt x="571" y="140"/>
                  </a:lnTo>
                  <a:lnTo>
                    <a:pt x="622" y="118"/>
                  </a:lnTo>
                  <a:lnTo>
                    <a:pt x="653" y="105"/>
                  </a:lnTo>
                  <a:lnTo>
                    <a:pt x="670" y="99"/>
                  </a:lnTo>
                  <a:lnTo>
                    <a:pt x="685" y="92"/>
                  </a:lnTo>
                  <a:lnTo>
                    <a:pt x="707" y="82"/>
                  </a:lnTo>
                  <a:lnTo>
                    <a:pt x="729" y="70"/>
                  </a:lnTo>
                  <a:lnTo>
                    <a:pt x="752" y="60"/>
                  </a:lnTo>
                  <a:lnTo>
                    <a:pt x="765" y="56"/>
                  </a:lnTo>
                  <a:lnTo>
                    <a:pt x="779" y="52"/>
                  </a:lnTo>
                  <a:lnTo>
                    <a:pt x="785" y="45"/>
                  </a:lnTo>
                  <a:lnTo>
                    <a:pt x="792" y="39"/>
                  </a:lnTo>
                  <a:lnTo>
                    <a:pt x="801" y="39"/>
                  </a:lnTo>
                  <a:lnTo>
                    <a:pt x="809" y="37"/>
                  </a:lnTo>
                  <a:lnTo>
                    <a:pt x="816" y="32"/>
                  </a:lnTo>
                  <a:lnTo>
                    <a:pt x="823" y="28"/>
                  </a:lnTo>
                  <a:lnTo>
                    <a:pt x="837" y="19"/>
                  </a:lnTo>
                  <a:lnTo>
                    <a:pt x="844" y="15"/>
                  </a:lnTo>
                  <a:lnTo>
                    <a:pt x="852" y="11"/>
                  </a:lnTo>
                  <a:lnTo>
                    <a:pt x="861" y="8"/>
                  </a:lnTo>
                  <a:lnTo>
                    <a:pt x="872" y="4"/>
                  </a:lnTo>
                  <a:lnTo>
                    <a:pt x="883" y="2"/>
                  </a:lnTo>
                  <a:lnTo>
                    <a:pt x="894" y="1"/>
                  </a:lnTo>
                  <a:lnTo>
                    <a:pt x="918" y="0"/>
                  </a:lnTo>
                  <a:lnTo>
                    <a:pt x="944" y="0"/>
                  </a:lnTo>
                  <a:lnTo>
                    <a:pt x="969" y="2"/>
                  </a:lnTo>
                  <a:lnTo>
                    <a:pt x="994" y="5"/>
                  </a:lnTo>
                  <a:lnTo>
                    <a:pt x="1042" y="11"/>
                  </a:lnTo>
                  <a:lnTo>
                    <a:pt x="1083" y="15"/>
                  </a:lnTo>
                  <a:lnTo>
                    <a:pt x="1123" y="20"/>
                  </a:lnTo>
                  <a:lnTo>
                    <a:pt x="1205" y="34"/>
                  </a:lnTo>
                  <a:lnTo>
                    <a:pt x="1287" y="47"/>
                  </a:lnTo>
                  <a:lnTo>
                    <a:pt x="1328" y="53"/>
                  </a:lnTo>
                  <a:lnTo>
                    <a:pt x="1369" y="58"/>
                  </a:lnTo>
                  <a:lnTo>
                    <a:pt x="1384" y="59"/>
                  </a:lnTo>
                  <a:lnTo>
                    <a:pt x="1399" y="59"/>
                  </a:lnTo>
                  <a:lnTo>
                    <a:pt x="1428" y="59"/>
                  </a:lnTo>
                  <a:lnTo>
                    <a:pt x="1456" y="59"/>
                  </a:lnTo>
                  <a:lnTo>
                    <a:pt x="1470" y="60"/>
                  </a:lnTo>
                  <a:lnTo>
                    <a:pt x="1484" y="61"/>
                  </a:lnTo>
                  <a:lnTo>
                    <a:pt x="1516" y="65"/>
                  </a:lnTo>
                  <a:lnTo>
                    <a:pt x="1547" y="71"/>
                  </a:lnTo>
                  <a:lnTo>
                    <a:pt x="1610" y="84"/>
                  </a:lnTo>
                  <a:lnTo>
                    <a:pt x="1638" y="90"/>
                  </a:lnTo>
                  <a:lnTo>
                    <a:pt x="1667" y="95"/>
                  </a:lnTo>
                  <a:lnTo>
                    <a:pt x="1694" y="100"/>
                  </a:lnTo>
                  <a:lnTo>
                    <a:pt x="1720" y="102"/>
                  </a:lnTo>
                  <a:lnTo>
                    <a:pt x="1722" y="102"/>
                  </a:lnTo>
                  <a:lnTo>
                    <a:pt x="1724" y="102"/>
                  </a:lnTo>
                  <a:lnTo>
                    <a:pt x="1725" y="104"/>
                  </a:lnTo>
                  <a:lnTo>
                    <a:pt x="1726" y="107"/>
                  </a:lnTo>
                  <a:lnTo>
                    <a:pt x="1726" y="111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05" y="55"/>
                  </a:lnTo>
                  <a:lnTo>
                    <a:pt x="1080" y="52"/>
                  </a:lnTo>
                  <a:lnTo>
                    <a:pt x="1030" y="44"/>
                  </a:lnTo>
                  <a:lnTo>
                    <a:pt x="981" y="35"/>
                  </a:lnTo>
                  <a:lnTo>
                    <a:pt x="956" y="32"/>
                  </a:lnTo>
                  <a:lnTo>
                    <a:pt x="933" y="30"/>
                  </a:lnTo>
                  <a:lnTo>
                    <a:pt x="918" y="29"/>
                  </a:lnTo>
                  <a:lnTo>
                    <a:pt x="903" y="30"/>
                  </a:lnTo>
                  <a:lnTo>
                    <a:pt x="888" y="33"/>
                  </a:lnTo>
                  <a:lnTo>
                    <a:pt x="874" y="38"/>
                  </a:lnTo>
                  <a:lnTo>
                    <a:pt x="860" y="42"/>
                  </a:lnTo>
                  <a:lnTo>
                    <a:pt x="847" y="47"/>
                  </a:lnTo>
                  <a:lnTo>
                    <a:pt x="823" y="58"/>
                  </a:lnTo>
                  <a:lnTo>
                    <a:pt x="765" y="84"/>
                  </a:lnTo>
                  <a:lnTo>
                    <a:pt x="707" y="111"/>
                  </a:lnTo>
                  <a:lnTo>
                    <a:pt x="690" y="119"/>
                  </a:lnTo>
                  <a:lnTo>
                    <a:pt x="673" y="125"/>
                  </a:lnTo>
                  <a:lnTo>
                    <a:pt x="638" y="138"/>
                  </a:lnTo>
                  <a:lnTo>
                    <a:pt x="603" y="150"/>
                  </a:lnTo>
                  <a:lnTo>
                    <a:pt x="586" y="158"/>
                  </a:lnTo>
                  <a:lnTo>
                    <a:pt x="569" y="164"/>
                  </a:lnTo>
                  <a:lnTo>
                    <a:pt x="560" y="169"/>
                  </a:lnTo>
                  <a:lnTo>
                    <a:pt x="552" y="176"/>
                  </a:lnTo>
                  <a:lnTo>
                    <a:pt x="543" y="181"/>
                  </a:lnTo>
                  <a:lnTo>
                    <a:pt x="535" y="186"/>
                  </a:lnTo>
                  <a:lnTo>
                    <a:pt x="476" y="212"/>
                  </a:lnTo>
                  <a:lnTo>
                    <a:pt x="418" y="238"/>
                  </a:lnTo>
                  <a:lnTo>
                    <a:pt x="299" y="287"/>
                  </a:lnTo>
                  <a:lnTo>
                    <a:pt x="241" y="313"/>
                  </a:lnTo>
                  <a:lnTo>
                    <a:pt x="182" y="338"/>
                  </a:lnTo>
                  <a:lnTo>
                    <a:pt x="126" y="366"/>
                  </a:lnTo>
                  <a:lnTo>
                    <a:pt x="98" y="381"/>
                  </a:lnTo>
                  <a:lnTo>
                    <a:pt x="70" y="396"/>
                  </a:lnTo>
                  <a:lnTo>
                    <a:pt x="93" y="403"/>
                  </a:lnTo>
                  <a:lnTo>
                    <a:pt x="116" y="407"/>
                  </a:lnTo>
                  <a:lnTo>
                    <a:pt x="140" y="411"/>
                  </a:lnTo>
                  <a:lnTo>
                    <a:pt x="162" y="413"/>
                  </a:lnTo>
                  <a:lnTo>
                    <a:pt x="206" y="418"/>
                  </a:lnTo>
                  <a:lnTo>
                    <a:pt x="249" y="422"/>
                  </a:lnTo>
                  <a:lnTo>
                    <a:pt x="273" y="425"/>
                  </a:lnTo>
                  <a:lnTo>
                    <a:pt x="297" y="431"/>
                  </a:lnTo>
                  <a:lnTo>
                    <a:pt x="319" y="436"/>
                  </a:lnTo>
                  <a:lnTo>
                    <a:pt x="343" y="440"/>
                  </a:lnTo>
                  <a:lnTo>
                    <a:pt x="437" y="454"/>
                  </a:lnTo>
                  <a:lnTo>
                    <a:pt x="484" y="461"/>
                  </a:lnTo>
                  <a:lnTo>
                    <a:pt x="531" y="469"/>
                  </a:lnTo>
                  <a:lnTo>
                    <a:pt x="581" y="479"/>
                  </a:lnTo>
                  <a:lnTo>
                    <a:pt x="629" y="492"/>
                  </a:lnTo>
                  <a:lnTo>
                    <a:pt x="676" y="503"/>
                  </a:lnTo>
                  <a:lnTo>
                    <a:pt x="723" y="516"/>
                  </a:lnTo>
                  <a:lnTo>
                    <a:pt x="764" y="525"/>
                  </a:lnTo>
                  <a:lnTo>
                    <a:pt x="807" y="531"/>
                  </a:lnTo>
                  <a:lnTo>
                    <a:pt x="848" y="539"/>
                  </a:lnTo>
                  <a:lnTo>
                    <a:pt x="890" y="546"/>
                  </a:lnTo>
                  <a:lnTo>
                    <a:pt x="910" y="552"/>
                  </a:lnTo>
                  <a:lnTo>
                    <a:pt x="931" y="557"/>
                  </a:lnTo>
                  <a:lnTo>
                    <a:pt x="950" y="563"/>
                  </a:lnTo>
                  <a:lnTo>
                    <a:pt x="969" y="570"/>
                  </a:lnTo>
                  <a:lnTo>
                    <a:pt x="989" y="578"/>
                  </a:lnTo>
                  <a:lnTo>
                    <a:pt x="1006" y="589"/>
                  </a:lnTo>
                  <a:lnTo>
                    <a:pt x="1023" y="600"/>
                  </a:lnTo>
                  <a:lnTo>
                    <a:pt x="1039" y="613"/>
                  </a:lnTo>
                  <a:lnTo>
                    <a:pt x="1043" y="619"/>
                  </a:lnTo>
                  <a:lnTo>
                    <a:pt x="1046" y="624"/>
                  </a:lnTo>
                  <a:lnTo>
                    <a:pt x="1052" y="637"/>
                  </a:lnTo>
                  <a:lnTo>
                    <a:pt x="1055" y="651"/>
                  </a:lnTo>
                  <a:lnTo>
                    <a:pt x="1057" y="666"/>
                  </a:lnTo>
                  <a:lnTo>
                    <a:pt x="1057" y="680"/>
                  </a:lnTo>
                  <a:lnTo>
                    <a:pt x="1057" y="695"/>
                  </a:lnTo>
                  <a:lnTo>
                    <a:pt x="1055" y="723"/>
                  </a:lnTo>
                  <a:lnTo>
                    <a:pt x="1046" y="732"/>
                  </a:lnTo>
                  <a:lnTo>
                    <a:pt x="1038" y="743"/>
                  </a:lnTo>
                  <a:lnTo>
                    <a:pt x="1030" y="753"/>
                  </a:lnTo>
                  <a:lnTo>
                    <a:pt x="1022" y="762"/>
                  </a:lnTo>
                  <a:lnTo>
                    <a:pt x="1013" y="771"/>
                  </a:lnTo>
                  <a:lnTo>
                    <a:pt x="1004" y="779"/>
                  </a:lnTo>
                  <a:lnTo>
                    <a:pt x="997" y="781"/>
                  </a:lnTo>
                  <a:lnTo>
                    <a:pt x="991" y="783"/>
                  </a:lnTo>
                  <a:lnTo>
                    <a:pt x="984" y="785"/>
                  </a:lnTo>
                  <a:lnTo>
                    <a:pt x="977" y="785"/>
                  </a:lnTo>
                  <a:lnTo>
                    <a:pt x="964" y="786"/>
                  </a:lnTo>
                  <a:lnTo>
                    <a:pt x="951" y="786"/>
                  </a:lnTo>
                  <a:lnTo>
                    <a:pt x="924" y="783"/>
                  </a:lnTo>
                  <a:lnTo>
                    <a:pt x="895" y="780"/>
                  </a:lnTo>
                  <a:lnTo>
                    <a:pt x="865" y="775"/>
                  </a:lnTo>
                  <a:lnTo>
                    <a:pt x="837" y="771"/>
                  </a:lnTo>
                  <a:lnTo>
                    <a:pt x="809" y="768"/>
                  </a:lnTo>
                  <a:lnTo>
                    <a:pt x="796" y="767"/>
                  </a:lnTo>
                  <a:lnTo>
                    <a:pt x="783" y="767"/>
                  </a:lnTo>
                  <a:lnTo>
                    <a:pt x="771" y="768"/>
                  </a:lnTo>
                  <a:lnTo>
                    <a:pt x="761" y="770"/>
                  </a:lnTo>
                  <a:lnTo>
                    <a:pt x="759" y="774"/>
                  </a:lnTo>
                  <a:lnTo>
                    <a:pt x="759" y="779"/>
                  </a:lnTo>
                  <a:lnTo>
                    <a:pt x="759" y="782"/>
                  </a:lnTo>
                  <a:lnTo>
                    <a:pt x="762" y="785"/>
                  </a:lnTo>
                  <a:lnTo>
                    <a:pt x="764" y="787"/>
                  </a:lnTo>
                  <a:lnTo>
                    <a:pt x="766" y="789"/>
                  </a:lnTo>
                  <a:lnTo>
                    <a:pt x="772" y="792"/>
                  </a:lnTo>
                  <a:lnTo>
                    <a:pt x="780" y="795"/>
                  </a:lnTo>
                  <a:lnTo>
                    <a:pt x="787" y="796"/>
                  </a:lnTo>
                  <a:lnTo>
                    <a:pt x="801" y="798"/>
                  </a:lnTo>
                  <a:lnTo>
                    <a:pt x="827" y="802"/>
                  </a:lnTo>
                  <a:lnTo>
                    <a:pt x="852" y="805"/>
                  </a:lnTo>
                  <a:lnTo>
                    <a:pt x="902" y="807"/>
                  </a:lnTo>
                  <a:lnTo>
                    <a:pt x="921" y="809"/>
                  </a:lnTo>
                  <a:lnTo>
                    <a:pt x="939" y="811"/>
                  </a:lnTo>
                  <a:lnTo>
                    <a:pt x="959" y="813"/>
                  </a:lnTo>
                  <a:lnTo>
                    <a:pt x="977" y="815"/>
                  </a:lnTo>
                  <a:lnTo>
                    <a:pt x="994" y="815"/>
                  </a:lnTo>
                  <a:lnTo>
                    <a:pt x="1012" y="813"/>
                  </a:lnTo>
                  <a:lnTo>
                    <a:pt x="1021" y="812"/>
                  </a:lnTo>
                  <a:lnTo>
                    <a:pt x="1029" y="809"/>
                  </a:lnTo>
                  <a:lnTo>
                    <a:pt x="1038" y="805"/>
                  </a:lnTo>
                  <a:lnTo>
                    <a:pt x="1045" y="801"/>
                  </a:lnTo>
                  <a:lnTo>
                    <a:pt x="1064" y="775"/>
                  </a:lnTo>
                  <a:lnTo>
                    <a:pt x="1072" y="762"/>
                  </a:lnTo>
                  <a:lnTo>
                    <a:pt x="1080" y="749"/>
                  </a:lnTo>
                  <a:lnTo>
                    <a:pt x="1087" y="736"/>
                  </a:lnTo>
                  <a:lnTo>
                    <a:pt x="1092" y="722"/>
                  </a:lnTo>
                  <a:lnTo>
                    <a:pt x="1097" y="708"/>
                  </a:lnTo>
                  <a:lnTo>
                    <a:pt x="1099" y="694"/>
                  </a:lnTo>
                  <a:lnTo>
                    <a:pt x="1100" y="671"/>
                  </a:lnTo>
                  <a:lnTo>
                    <a:pt x="1098" y="648"/>
                  </a:lnTo>
                  <a:lnTo>
                    <a:pt x="1094" y="623"/>
                  </a:lnTo>
                  <a:lnTo>
                    <a:pt x="1090" y="610"/>
                  </a:lnTo>
                  <a:lnTo>
                    <a:pt x="1086" y="600"/>
                  </a:lnTo>
                  <a:lnTo>
                    <a:pt x="1082" y="588"/>
                  </a:lnTo>
                  <a:lnTo>
                    <a:pt x="1077" y="577"/>
                  </a:lnTo>
                  <a:lnTo>
                    <a:pt x="1072" y="568"/>
                  </a:lnTo>
                  <a:lnTo>
                    <a:pt x="1066" y="558"/>
                  </a:lnTo>
                  <a:lnTo>
                    <a:pt x="1059" y="549"/>
                  </a:lnTo>
                  <a:lnTo>
                    <a:pt x="1052" y="542"/>
                  </a:lnTo>
                  <a:lnTo>
                    <a:pt x="1044" y="537"/>
                  </a:lnTo>
                  <a:lnTo>
                    <a:pt x="1037" y="531"/>
                  </a:lnTo>
                  <a:lnTo>
                    <a:pt x="1024" y="526"/>
                  </a:lnTo>
                  <a:lnTo>
                    <a:pt x="1010" y="520"/>
                  </a:lnTo>
                  <a:lnTo>
                    <a:pt x="995" y="516"/>
                  </a:lnTo>
                  <a:lnTo>
                    <a:pt x="980" y="512"/>
                  </a:lnTo>
                  <a:lnTo>
                    <a:pt x="947" y="506"/>
                  </a:lnTo>
                  <a:lnTo>
                    <a:pt x="911" y="501"/>
                  </a:lnTo>
                  <a:lnTo>
                    <a:pt x="876" y="497"/>
                  </a:lnTo>
                  <a:lnTo>
                    <a:pt x="839" y="494"/>
                  </a:lnTo>
                  <a:lnTo>
                    <a:pt x="767" y="487"/>
                  </a:lnTo>
                  <a:lnTo>
                    <a:pt x="738" y="485"/>
                  </a:lnTo>
                  <a:lnTo>
                    <a:pt x="723" y="484"/>
                  </a:lnTo>
                  <a:lnTo>
                    <a:pt x="708" y="482"/>
                  </a:lnTo>
                  <a:lnTo>
                    <a:pt x="694" y="478"/>
                  </a:lnTo>
                  <a:lnTo>
                    <a:pt x="687" y="476"/>
                  </a:lnTo>
                  <a:lnTo>
                    <a:pt x="680" y="472"/>
                  </a:lnTo>
                  <a:lnTo>
                    <a:pt x="675" y="469"/>
                  </a:lnTo>
                  <a:lnTo>
                    <a:pt x="670" y="464"/>
                  </a:lnTo>
                  <a:lnTo>
                    <a:pt x="664" y="459"/>
                  </a:lnTo>
                  <a:lnTo>
                    <a:pt x="660" y="453"/>
                  </a:lnTo>
                  <a:lnTo>
                    <a:pt x="667" y="451"/>
                  </a:lnTo>
                  <a:lnTo>
                    <a:pt x="674" y="451"/>
                  </a:lnTo>
                  <a:lnTo>
                    <a:pt x="681" y="452"/>
                  </a:lnTo>
                  <a:lnTo>
                    <a:pt x="688" y="454"/>
                  </a:lnTo>
                  <a:lnTo>
                    <a:pt x="702" y="458"/>
                  </a:lnTo>
                  <a:lnTo>
                    <a:pt x="709" y="461"/>
                  </a:lnTo>
                  <a:lnTo>
                    <a:pt x="717" y="463"/>
                  </a:lnTo>
                  <a:lnTo>
                    <a:pt x="737" y="465"/>
                  </a:lnTo>
                  <a:lnTo>
                    <a:pt x="759" y="468"/>
                  </a:lnTo>
                  <a:lnTo>
                    <a:pt x="805" y="471"/>
                  </a:lnTo>
                  <a:lnTo>
                    <a:pt x="854" y="474"/>
                  </a:lnTo>
                  <a:lnTo>
                    <a:pt x="901" y="478"/>
                  </a:lnTo>
                  <a:lnTo>
                    <a:pt x="924" y="480"/>
                  </a:lnTo>
                  <a:lnTo>
                    <a:pt x="948" y="482"/>
                  </a:lnTo>
                  <a:lnTo>
                    <a:pt x="969" y="485"/>
                  </a:lnTo>
                  <a:lnTo>
                    <a:pt x="991" y="491"/>
                  </a:lnTo>
                  <a:lnTo>
                    <a:pt x="1011" y="496"/>
                  </a:lnTo>
                  <a:lnTo>
                    <a:pt x="1029" y="502"/>
                  </a:lnTo>
                  <a:lnTo>
                    <a:pt x="1046" y="510"/>
                  </a:lnTo>
                  <a:lnTo>
                    <a:pt x="1061" y="518"/>
                  </a:lnTo>
                  <a:lnTo>
                    <a:pt x="1147" y="476"/>
                  </a:lnTo>
                  <a:lnTo>
                    <a:pt x="1232" y="432"/>
                  </a:lnTo>
                  <a:lnTo>
                    <a:pt x="1315" y="387"/>
                  </a:lnTo>
                  <a:lnTo>
                    <a:pt x="1398" y="341"/>
                  </a:lnTo>
                  <a:lnTo>
                    <a:pt x="1437" y="316"/>
                  </a:lnTo>
                  <a:lnTo>
                    <a:pt x="1477" y="291"/>
                  </a:lnTo>
                  <a:lnTo>
                    <a:pt x="1516" y="267"/>
                  </a:lnTo>
                  <a:lnTo>
                    <a:pt x="1555" y="241"/>
                  </a:lnTo>
                  <a:lnTo>
                    <a:pt x="1592" y="214"/>
                  </a:lnTo>
                  <a:lnTo>
                    <a:pt x="1630" y="188"/>
                  </a:lnTo>
                  <a:lnTo>
                    <a:pt x="1666" y="159"/>
                  </a:lnTo>
                  <a:lnTo>
                    <a:pt x="1701" y="130"/>
                  </a:lnTo>
                  <a:lnTo>
                    <a:pt x="1633" y="123"/>
                  </a:lnTo>
                  <a:lnTo>
                    <a:pt x="1564" y="116"/>
                  </a:lnTo>
                  <a:lnTo>
                    <a:pt x="1495" y="106"/>
                  </a:lnTo>
                  <a:lnTo>
                    <a:pt x="1424" y="95"/>
                  </a:lnTo>
                  <a:lnTo>
                    <a:pt x="1353" y="85"/>
                  </a:lnTo>
                  <a:lnTo>
                    <a:pt x="1280" y="75"/>
                  </a:lnTo>
                  <a:lnTo>
                    <a:pt x="1206" y="65"/>
                  </a:lnTo>
                  <a:lnTo>
                    <a:pt x="1130" y="58"/>
                  </a:lnTo>
                  <a:close/>
                  <a:moveTo>
                    <a:pt x="1105" y="757"/>
                  </a:moveTo>
                  <a:lnTo>
                    <a:pt x="1105" y="757"/>
                  </a:lnTo>
                  <a:lnTo>
                    <a:pt x="1103" y="761"/>
                  </a:lnTo>
                  <a:lnTo>
                    <a:pt x="1103" y="762"/>
                  </a:lnTo>
                  <a:lnTo>
                    <a:pt x="1105" y="760"/>
                  </a:lnTo>
                  <a:lnTo>
                    <a:pt x="1181" y="712"/>
                  </a:lnTo>
                  <a:lnTo>
                    <a:pt x="1257" y="665"/>
                  </a:lnTo>
                  <a:lnTo>
                    <a:pt x="1334" y="618"/>
                  </a:lnTo>
                  <a:lnTo>
                    <a:pt x="1412" y="571"/>
                  </a:lnTo>
                  <a:lnTo>
                    <a:pt x="1488" y="523"/>
                  </a:lnTo>
                  <a:lnTo>
                    <a:pt x="1561" y="473"/>
                  </a:lnTo>
                  <a:lnTo>
                    <a:pt x="1598" y="448"/>
                  </a:lnTo>
                  <a:lnTo>
                    <a:pt x="1634" y="422"/>
                  </a:lnTo>
                  <a:lnTo>
                    <a:pt x="1670" y="395"/>
                  </a:lnTo>
                  <a:lnTo>
                    <a:pt x="1704" y="368"/>
                  </a:lnTo>
                  <a:lnTo>
                    <a:pt x="1727" y="355"/>
                  </a:lnTo>
                  <a:lnTo>
                    <a:pt x="1752" y="340"/>
                  </a:lnTo>
                  <a:lnTo>
                    <a:pt x="1765" y="330"/>
                  </a:lnTo>
                  <a:lnTo>
                    <a:pt x="1778" y="320"/>
                  </a:lnTo>
                  <a:lnTo>
                    <a:pt x="1788" y="311"/>
                  </a:lnTo>
                  <a:lnTo>
                    <a:pt x="1798" y="299"/>
                  </a:lnTo>
                  <a:lnTo>
                    <a:pt x="1806" y="289"/>
                  </a:lnTo>
                  <a:lnTo>
                    <a:pt x="1812" y="277"/>
                  </a:lnTo>
                  <a:lnTo>
                    <a:pt x="1815" y="267"/>
                  </a:lnTo>
                  <a:lnTo>
                    <a:pt x="1818" y="255"/>
                  </a:lnTo>
                  <a:lnTo>
                    <a:pt x="1819" y="243"/>
                  </a:lnTo>
                  <a:lnTo>
                    <a:pt x="1819" y="232"/>
                  </a:lnTo>
                  <a:lnTo>
                    <a:pt x="1818" y="221"/>
                  </a:lnTo>
                  <a:lnTo>
                    <a:pt x="1816" y="209"/>
                  </a:lnTo>
                  <a:lnTo>
                    <a:pt x="1813" y="198"/>
                  </a:lnTo>
                  <a:lnTo>
                    <a:pt x="1809" y="188"/>
                  </a:lnTo>
                  <a:lnTo>
                    <a:pt x="1803" y="177"/>
                  </a:lnTo>
                  <a:lnTo>
                    <a:pt x="1798" y="167"/>
                  </a:lnTo>
                  <a:lnTo>
                    <a:pt x="1792" y="158"/>
                  </a:lnTo>
                  <a:lnTo>
                    <a:pt x="1785" y="149"/>
                  </a:lnTo>
                  <a:lnTo>
                    <a:pt x="1778" y="140"/>
                  </a:lnTo>
                  <a:lnTo>
                    <a:pt x="1770" y="133"/>
                  </a:lnTo>
                  <a:lnTo>
                    <a:pt x="1763" y="133"/>
                  </a:lnTo>
                  <a:lnTo>
                    <a:pt x="1756" y="134"/>
                  </a:lnTo>
                  <a:lnTo>
                    <a:pt x="1751" y="135"/>
                  </a:lnTo>
                  <a:lnTo>
                    <a:pt x="1744" y="137"/>
                  </a:lnTo>
                  <a:lnTo>
                    <a:pt x="1735" y="143"/>
                  </a:lnTo>
                  <a:lnTo>
                    <a:pt x="1725" y="149"/>
                  </a:lnTo>
                  <a:lnTo>
                    <a:pt x="1717" y="156"/>
                  </a:lnTo>
                  <a:lnTo>
                    <a:pt x="1708" y="165"/>
                  </a:lnTo>
                  <a:lnTo>
                    <a:pt x="1700" y="173"/>
                  </a:lnTo>
                  <a:lnTo>
                    <a:pt x="1692" y="180"/>
                  </a:lnTo>
                  <a:lnTo>
                    <a:pt x="1677" y="191"/>
                  </a:lnTo>
                  <a:lnTo>
                    <a:pt x="1662" y="200"/>
                  </a:lnTo>
                  <a:lnTo>
                    <a:pt x="1632" y="220"/>
                  </a:lnTo>
                  <a:lnTo>
                    <a:pt x="1617" y="229"/>
                  </a:lnTo>
                  <a:lnTo>
                    <a:pt x="1603" y="239"/>
                  </a:lnTo>
                  <a:lnTo>
                    <a:pt x="1589" y="250"/>
                  </a:lnTo>
                  <a:lnTo>
                    <a:pt x="1575" y="261"/>
                  </a:lnTo>
                  <a:lnTo>
                    <a:pt x="1547" y="277"/>
                  </a:lnTo>
                  <a:lnTo>
                    <a:pt x="1520" y="294"/>
                  </a:lnTo>
                  <a:lnTo>
                    <a:pt x="1465" y="327"/>
                  </a:lnTo>
                  <a:lnTo>
                    <a:pt x="1410" y="360"/>
                  </a:lnTo>
                  <a:lnTo>
                    <a:pt x="1356" y="393"/>
                  </a:lnTo>
                  <a:lnTo>
                    <a:pt x="1328" y="408"/>
                  </a:lnTo>
                  <a:lnTo>
                    <a:pt x="1299" y="422"/>
                  </a:lnTo>
                  <a:lnTo>
                    <a:pt x="1271" y="436"/>
                  </a:lnTo>
                  <a:lnTo>
                    <a:pt x="1243" y="450"/>
                  </a:lnTo>
                  <a:lnTo>
                    <a:pt x="1234" y="456"/>
                  </a:lnTo>
                  <a:lnTo>
                    <a:pt x="1226" y="463"/>
                  </a:lnTo>
                  <a:lnTo>
                    <a:pt x="1218" y="469"/>
                  </a:lnTo>
                  <a:lnTo>
                    <a:pt x="1209" y="474"/>
                  </a:lnTo>
                  <a:lnTo>
                    <a:pt x="1177" y="489"/>
                  </a:lnTo>
                  <a:lnTo>
                    <a:pt x="1145" y="503"/>
                  </a:lnTo>
                  <a:lnTo>
                    <a:pt x="1130" y="511"/>
                  </a:lnTo>
                  <a:lnTo>
                    <a:pt x="1115" y="519"/>
                  </a:lnTo>
                  <a:lnTo>
                    <a:pt x="1100" y="530"/>
                  </a:lnTo>
                  <a:lnTo>
                    <a:pt x="1086" y="541"/>
                  </a:lnTo>
                  <a:lnTo>
                    <a:pt x="1095" y="553"/>
                  </a:lnTo>
                  <a:lnTo>
                    <a:pt x="1102" y="564"/>
                  </a:lnTo>
                  <a:lnTo>
                    <a:pt x="1109" y="577"/>
                  </a:lnTo>
                  <a:lnTo>
                    <a:pt x="1115" y="591"/>
                  </a:lnTo>
                  <a:lnTo>
                    <a:pt x="1119" y="605"/>
                  </a:lnTo>
                  <a:lnTo>
                    <a:pt x="1122" y="620"/>
                  </a:lnTo>
                  <a:lnTo>
                    <a:pt x="1126" y="635"/>
                  </a:lnTo>
                  <a:lnTo>
                    <a:pt x="1127" y="650"/>
                  </a:lnTo>
                  <a:lnTo>
                    <a:pt x="1128" y="664"/>
                  </a:lnTo>
                  <a:lnTo>
                    <a:pt x="1128" y="679"/>
                  </a:lnTo>
                  <a:lnTo>
                    <a:pt x="1126" y="694"/>
                  </a:lnTo>
                  <a:lnTo>
                    <a:pt x="1123" y="708"/>
                  </a:lnTo>
                  <a:lnTo>
                    <a:pt x="1120" y="721"/>
                  </a:lnTo>
                  <a:lnTo>
                    <a:pt x="1117" y="734"/>
                  </a:lnTo>
                  <a:lnTo>
                    <a:pt x="1112" y="746"/>
                  </a:lnTo>
                  <a:lnTo>
                    <a:pt x="1105" y="757"/>
                  </a:lnTo>
                  <a:close/>
                  <a:moveTo>
                    <a:pt x="146" y="481"/>
                  </a:moveTo>
                  <a:lnTo>
                    <a:pt x="146" y="481"/>
                  </a:lnTo>
                  <a:lnTo>
                    <a:pt x="172" y="486"/>
                  </a:lnTo>
                  <a:lnTo>
                    <a:pt x="198" y="491"/>
                  </a:lnTo>
                  <a:lnTo>
                    <a:pt x="253" y="498"/>
                  </a:lnTo>
                  <a:lnTo>
                    <a:pt x="359" y="510"/>
                  </a:lnTo>
                  <a:lnTo>
                    <a:pt x="383" y="512"/>
                  </a:lnTo>
                  <a:lnTo>
                    <a:pt x="395" y="513"/>
                  </a:lnTo>
                  <a:lnTo>
                    <a:pt x="407" y="515"/>
                  </a:lnTo>
                  <a:lnTo>
                    <a:pt x="418" y="518"/>
                  </a:lnTo>
                  <a:lnTo>
                    <a:pt x="428" y="523"/>
                  </a:lnTo>
                  <a:lnTo>
                    <a:pt x="432" y="526"/>
                  </a:lnTo>
                  <a:lnTo>
                    <a:pt x="435" y="529"/>
                  </a:lnTo>
                  <a:lnTo>
                    <a:pt x="438" y="533"/>
                  </a:lnTo>
                  <a:lnTo>
                    <a:pt x="440" y="538"/>
                  </a:lnTo>
                  <a:lnTo>
                    <a:pt x="405" y="533"/>
                  </a:lnTo>
                  <a:lnTo>
                    <a:pt x="369" y="529"/>
                  </a:lnTo>
                  <a:lnTo>
                    <a:pt x="294" y="522"/>
                  </a:lnTo>
                  <a:lnTo>
                    <a:pt x="217" y="513"/>
                  </a:lnTo>
                  <a:lnTo>
                    <a:pt x="179" y="509"/>
                  </a:lnTo>
                  <a:lnTo>
                    <a:pt x="143" y="503"/>
                  </a:lnTo>
                  <a:lnTo>
                    <a:pt x="144" y="510"/>
                  </a:lnTo>
                  <a:lnTo>
                    <a:pt x="146" y="515"/>
                  </a:lnTo>
                  <a:lnTo>
                    <a:pt x="148" y="520"/>
                  </a:lnTo>
                  <a:lnTo>
                    <a:pt x="149" y="528"/>
                  </a:lnTo>
                  <a:lnTo>
                    <a:pt x="155" y="529"/>
                  </a:lnTo>
                  <a:lnTo>
                    <a:pt x="161" y="530"/>
                  </a:lnTo>
                  <a:lnTo>
                    <a:pt x="175" y="533"/>
                  </a:lnTo>
                  <a:lnTo>
                    <a:pt x="190" y="538"/>
                  </a:lnTo>
                  <a:lnTo>
                    <a:pt x="205" y="541"/>
                  </a:lnTo>
                  <a:lnTo>
                    <a:pt x="224" y="543"/>
                  </a:lnTo>
                  <a:lnTo>
                    <a:pt x="244" y="544"/>
                  </a:lnTo>
                  <a:lnTo>
                    <a:pt x="284" y="545"/>
                  </a:lnTo>
                  <a:lnTo>
                    <a:pt x="302" y="547"/>
                  </a:lnTo>
                  <a:lnTo>
                    <a:pt x="318" y="550"/>
                  </a:lnTo>
                  <a:lnTo>
                    <a:pt x="326" y="554"/>
                  </a:lnTo>
                  <a:lnTo>
                    <a:pt x="332" y="557"/>
                  </a:lnTo>
                  <a:lnTo>
                    <a:pt x="338" y="561"/>
                  </a:lnTo>
                  <a:lnTo>
                    <a:pt x="343" y="565"/>
                  </a:lnTo>
                  <a:lnTo>
                    <a:pt x="254" y="563"/>
                  </a:lnTo>
                  <a:lnTo>
                    <a:pt x="212" y="561"/>
                  </a:lnTo>
                  <a:lnTo>
                    <a:pt x="193" y="559"/>
                  </a:lnTo>
                  <a:lnTo>
                    <a:pt x="174" y="557"/>
                  </a:lnTo>
                  <a:lnTo>
                    <a:pt x="167" y="555"/>
                  </a:lnTo>
                  <a:lnTo>
                    <a:pt x="161" y="553"/>
                  </a:lnTo>
                  <a:lnTo>
                    <a:pt x="148" y="547"/>
                  </a:lnTo>
                  <a:lnTo>
                    <a:pt x="142" y="546"/>
                  </a:lnTo>
                  <a:lnTo>
                    <a:pt x="136" y="545"/>
                  </a:lnTo>
                  <a:lnTo>
                    <a:pt x="130" y="547"/>
                  </a:lnTo>
                  <a:lnTo>
                    <a:pt x="123" y="550"/>
                  </a:lnTo>
                  <a:lnTo>
                    <a:pt x="123" y="555"/>
                  </a:lnTo>
                  <a:lnTo>
                    <a:pt x="123" y="559"/>
                  </a:lnTo>
                  <a:lnTo>
                    <a:pt x="126" y="562"/>
                  </a:lnTo>
                  <a:lnTo>
                    <a:pt x="128" y="565"/>
                  </a:lnTo>
                  <a:lnTo>
                    <a:pt x="130" y="568"/>
                  </a:lnTo>
                  <a:lnTo>
                    <a:pt x="133" y="570"/>
                  </a:lnTo>
                  <a:lnTo>
                    <a:pt x="142" y="573"/>
                  </a:lnTo>
                  <a:lnTo>
                    <a:pt x="150" y="574"/>
                  </a:lnTo>
                  <a:lnTo>
                    <a:pt x="159" y="574"/>
                  </a:lnTo>
                  <a:lnTo>
                    <a:pt x="167" y="573"/>
                  </a:lnTo>
                  <a:lnTo>
                    <a:pt x="174" y="572"/>
                  </a:lnTo>
                  <a:lnTo>
                    <a:pt x="281" y="600"/>
                  </a:lnTo>
                  <a:lnTo>
                    <a:pt x="385" y="628"/>
                  </a:lnTo>
                  <a:lnTo>
                    <a:pt x="436" y="641"/>
                  </a:lnTo>
                  <a:lnTo>
                    <a:pt x="487" y="653"/>
                  </a:lnTo>
                  <a:lnTo>
                    <a:pt x="539" y="665"/>
                  </a:lnTo>
                  <a:lnTo>
                    <a:pt x="591" y="676"/>
                  </a:lnTo>
                  <a:lnTo>
                    <a:pt x="591" y="666"/>
                  </a:lnTo>
                  <a:lnTo>
                    <a:pt x="593" y="656"/>
                  </a:lnTo>
                  <a:lnTo>
                    <a:pt x="596" y="646"/>
                  </a:lnTo>
                  <a:lnTo>
                    <a:pt x="600" y="635"/>
                  </a:lnTo>
                  <a:lnTo>
                    <a:pt x="606" y="625"/>
                  </a:lnTo>
                  <a:lnTo>
                    <a:pt x="614" y="617"/>
                  </a:lnTo>
                  <a:lnTo>
                    <a:pt x="621" y="609"/>
                  </a:lnTo>
                  <a:lnTo>
                    <a:pt x="632" y="604"/>
                  </a:lnTo>
                  <a:lnTo>
                    <a:pt x="616" y="600"/>
                  </a:lnTo>
                  <a:lnTo>
                    <a:pt x="600" y="598"/>
                  </a:lnTo>
                  <a:lnTo>
                    <a:pt x="569" y="595"/>
                  </a:lnTo>
                  <a:lnTo>
                    <a:pt x="555" y="594"/>
                  </a:lnTo>
                  <a:lnTo>
                    <a:pt x="547" y="592"/>
                  </a:lnTo>
                  <a:lnTo>
                    <a:pt x="541" y="590"/>
                  </a:lnTo>
                  <a:lnTo>
                    <a:pt x="536" y="588"/>
                  </a:lnTo>
                  <a:lnTo>
                    <a:pt x="530" y="585"/>
                  </a:lnTo>
                  <a:lnTo>
                    <a:pt x="526" y="580"/>
                  </a:lnTo>
                  <a:lnTo>
                    <a:pt x="522" y="575"/>
                  </a:lnTo>
                  <a:lnTo>
                    <a:pt x="534" y="573"/>
                  </a:lnTo>
                  <a:lnTo>
                    <a:pt x="544" y="571"/>
                  </a:lnTo>
                  <a:lnTo>
                    <a:pt x="556" y="571"/>
                  </a:lnTo>
                  <a:lnTo>
                    <a:pt x="568" y="571"/>
                  </a:lnTo>
                  <a:lnTo>
                    <a:pt x="591" y="573"/>
                  </a:lnTo>
                  <a:lnTo>
                    <a:pt x="615" y="577"/>
                  </a:lnTo>
                  <a:lnTo>
                    <a:pt x="638" y="582"/>
                  </a:lnTo>
                  <a:lnTo>
                    <a:pt x="663" y="588"/>
                  </a:lnTo>
                  <a:lnTo>
                    <a:pt x="687" y="593"/>
                  </a:lnTo>
                  <a:lnTo>
                    <a:pt x="710" y="598"/>
                  </a:lnTo>
                  <a:lnTo>
                    <a:pt x="727" y="599"/>
                  </a:lnTo>
                  <a:lnTo>
                    <a:pt x="744" y="599"/>
                  </a:lnTo>
                  <a:lnTo>
                    <a:pt x="763" y="599"/>
                  </a:lnTo>
                  <a:lnTo>
                    <a:pt x="779" y="601"/>
                  </a:lnTo>
                  <a:lnTo>
                    <a:pt x="794" y="604"/>
                  </a:lnTo>
                  <a:lnTo>
                    <a:pt x="809" y="608"/>
                  </a:lnTo>
                  <a:lnTo>
                    <a:pt x="824" y="613"/>
                  </a:lnTo>
                  <a:lnTo>
                    <a:pt x="839" y="616"/>
                  </a:lnTo>
                  <a:lnTo>
                    <a:pt x="848" y="617"/>
                  </a:lnTo>
                  <a:lnTo>
                    <a:pt x="858" y="618"/>
                  </a:lnTo>
                  <a:lnTo>
                    <a:pt x="877" y="618"/>
                  </a:lnTo>
                  <a:lnTo>
                    <a:pt x="886" y="620"/>
                  </a:lnTo>
                  <a:lnTo>
                    <a:pt x="895" y="622"/>
                  </a:lnTo>
                  <a:lnTo>
                    <a:pt x="903" y="625"/>
                  </a:lnTo>
                  <a:lnTo>
                    <a:pt x="910" y="632"/>
                  </a:lnTo>
                  <a:lnTo>
                    <a:pt x="909" y="635"/>
                  </a:lnTo>
                  <a:lnTo>
                    <a:pt x="907" y="638"/>
                  </a:lnTo>
                  <a:lnTo>
                    <a:pt x="904" y="640"/>
                  </a:lnTo>
                  <a:lnTo>
                    <a:pt x="902" y="643"/>
                  </a:lnTo>
                  <a:lnTo>
                    <a:pt x="894" y="645"/>
                  </a:lnTo>
                  <a:lnTo>
                    <a:pt x="887" y="645"/>
                  </a:lnTo>
                  <a:lnTo>
                    <a:pt x="869" y="643"/>
                  </a:lnTo>
                  <a:lnTo>
                    <a:pt x="860" y="641"/>
                  </a:lnTo>
                  <a:lnTo>
                    <a:pt x="852" y="641"/>
                  </a:lnTo>
                  <a:lnTo>
                    <a:pt x="845" y="648"/>
                  </a:lnTo>
                  <a:lnTo>
                    <a:pt x="840" y="653"/>
                  </a:lnTo>
                  <a:lnTo>
                    <a:pt x="826" y="664"/>
                  </a:lnTo>
                  <a:lnTo>
                    <a:pt x="811" y="674"/>
                  </a:lnTo>
                  <a:lnTo>
                    <a:pt x="796" y="683"/>
                  </a:lnTo>
                  <a:lnTo>
                    <a:pt x="788" y="689"/>
                  </a:lnTo>
                  <a:lnTo>
                    <a:pt x="782" y="694"/>
                  </a:lnTo>
                  <a:lnTo>
                    <a:pt x="777" y="700"/>
                  </a:lnTo>
                  <a:lnTo>
                    <a:pt x="771" y="707"/>
                  </a:lnTo>
                  <a:lnTo>
                    <a:pt x="767" y="714"/>
                  </a:lnTo>
                  <a:lnTo>
                    <a:pt x="764" y="724"/>
                  </a:lnTo>
                  <a:lnTo>
                    <a:pt x="762" y="734"/>
                  </a:lnTo>
                  <a:lnTo>
                    <a:pt x="761" y="744"/>
                  </a:lnTo>
                  <a:lnTo>
                    <a:pt x="774" y="744"/>
                  </a:lnTo>
                  <a:lnTo>
                    <a:pt x="791" y="744"/>
                  </a:lnTo>
                  <a:lnTo>
                    <a:pt x="807" y="746"/>
                  </a:lnTo>
                  <a:lnTo>
                    <a:pt x="824" y="749"/>
                  </a:lnTo>
                  <a:lnTo>
                    <a:pt x="860" y="754"/>
                  </a:lnTo>
                  <a:lnTo>
                    <a:pt x="897" y="758"/>
                  </a:lnTo>
                  <a:lnTo>
                    <a:pt x="914" y="760"/>
                  </a:lnTo>
                  <a:lnTo>
                    <a:pt x="932" y="760"/>
                  </a:lnTo>
                  <a:lnTo>
                    <a:pt x="948" y="759"/>
                  </a:lnTo>
                  <a:lnTo>
                    <a:pt x="963" y="757"/>
                  </a:lnTo>
                  <a:lnTo>
                    <a:pt x="978" y="753"/>
                  </a:lnTo>
                  <a:lnTo>
                    <a:pt x="984" y="750"/>
                  </a:lnTo>
                  <a:lnTo>
                    <a:pt x="991" y="746"/>
                  </a:lnTo>
                  <a:lnTo>
                    <a:pt x="996" y="742"/>
                  </a:lnTo>
                  <a:lnTo>
                    <a:pt x="1001" y="738"/>
                  </a:lnTo>
                  <a:lnTo>
                    <a:pt x="1007" y="731"/>
                  </a:lnTo>
                  <a:lnTo>
                    <a:pt x="1011" y="726"/>
                  </a:lnTo>
                  <a:lnTo>
                    <a:pt x="999" y="723"/>
                  </a:lnTo>
                  <a:lnTo>
                    <a:pt x="986" y="721"/>
                  </a:lnTo>
                  <a:lnTo>
                    <a:pt x="963" y="720"/>
                  </a:lnTo>
                  <a:lnTo>
                    <a:pt x="951" y="718"/>
                  </a:lnTo>
                  <a:lnTo>
                    <a:pt x="941" y="715"/>
                  </a:lnTo>
                  <a:lnTo>
                    <a:pt x="932" y="711"/>
                  </a:lnTo>
                  <a:lnTo>
                    <a:pt x="928" y="708"/>
                  </a:lnTo>
                  <a:lnTo>
                    <a:pt x="923" y="704"/>
                  </a:lnTo>
                  <a:lnTo>
                    <a:pt x="937" y="704"/>
                  </a:lnTo>
                  <a:lnTo>
                    <a:pt x="954" y="704"/>
                  </a:lnTo>
                  <a:lnTo>
                    <a:pt x="973" y="704"/>
                  </a:lnTo>
                  <a:lnTo>
                    <a:pt x="990" y="704"/>
                  </a:lnTo>
                  <a:lnTo>
                    <a:pt x="1006" y="703"/>
                  </a:lnTo>
                  <a:lnTo>
                    <a:pt x="1013" y="701"/>
                  </a:lnTo>
                  <a:lnTo>
                    <a:pt x="1019" y="699"/>
                  </a:lnTo>
                  <a:lnTo>
                    <a:pt x="1024" y="697"/>
                  </a:lnTo>
                  <a:lnTo>
                    <a:pt x="1027" y="694"/>
                  </a:lnTo>
                  <a:lnTo>
                    <a:pt x="1029" y="690"/>
                  </a:lnTo>
                  <a:lnTo>
                    <a:pt x="1030" y="685"/>
                  </a:lnTo>
                  <a:lnTo>
                    <a:pt x="1025" y="683"/>
                  </a:lnTo>
                  <a:lnTo>
                    <a:pt x="1020" y="682"/>
                  </a:lnTo>
                  <a:lnTo>
                    <a:pt x="1007" y="681"/>
                  </a:lnTo>
                  <a:lnTo>
                    <a:pt x="977" y="680"/>
                  </a:lnTo>
                  <a:lnTo>
                    <a:pt x="962" y="679"/>
                  </a:lnTo>
                  <a:lnTo>
                    <a:pt x="947" y="677"/>
                  </a:lnTo>
                  <a:lnTo>
                    <a:pt x="940" y="675"/>
                  </a:lnTo>
                  <a:lnTo>
                    <a:pt x="934" y="671"/>
                  </a:lnTo>
                  <a:lnTo>
                    <a:pt x="929" y="668"/>
                  </a:lnTo>
                  <a:lnTo>
                    <a:pt x="923" y="663"/>
                  </a:lnTo>
                  <a:lnTo>
                    <a:pt x="936" y="661"/>
                  </a:lnTo>
                  <a:lnTo>
                    <a:pt x="950" y="660"/>
                  </a:lnTo>
                  <a:lnTo>
                    <a:pt x="979" y="660"/>
                  </a:lnTo>
                  <a:lnTo>
                    <a:pt x="1027" y="660"/>
                  </a:lnTo>
                  <a:lnTo>
                    <a:pt x="1024" y="648"/>
                  </a:lnTo>
                  <a:lnTo>
                    <a:pt x="1020" y="637"/>
                  </a:lnTo>
                  <a:lnTo>
                    <a:pt x="1014" y="628"/>
                  </a:lnTo>
                  <a:lnTo>
                    <a:pt x="1008" y="620"/>
                  </a:lnTo>
                  <a:lnTo>
                    <a:pt x="1000" y="613"/>
                  </a:lnTo>
                  <a:lnTo>
                    <a:pt x="993" y="606"/>
                  </a:lnTo>
                  <a:lnTo>
                    <a:pt x="983" y="601"/>
                  </a:lnTo>
                  <a:lnTo>
                    <a:pt x="974" y="597"/>
                  </a:lnTo>
                  <a:lnTo>
                    <a:pt x="964" y="592"/>
                  </a:lnTo>
                  <a:lnTo>
                    <a:pt x="953" y="589"/>
                  </a:lnTo>
                  <a:lnTo>
                    <a:pt x="930" y="583"/>
                  </a:lnTo>
                  <a:lnTo>
                    <a:pt x="883" y="572"/>
                  </a:lnTo>
                  <a:lnTo>
                    <a:pt x="695" y="529"/>
                  </a:lnTo>
                  <a:lnTo>
                    <a:pt x="600" y="509"/>
                  </a:lnTo>
                  <a:lnTo>
                    <a:pt x="505" y="488"/>
                  </a:lnTo>
                  <a:lnTo>
                    <a:pt x="407" y="470"/>
                  </a:lnTo>
                  <a:lnTo>
                    <a:pt x="311" y="454"/>
                  </a:lnTo>
                  <a:lnTo>
                    <a:pt x="262" y="447"/>
                  </a:lnTo>
                  <a:lnTo>
                    <a:pt x="212" y="439"/>
                  </a:lnTo>
                  <a:lnTo>
                    <a:pt x="163" y="434"/>
                  </a:lnTo>
                  <a:lnTo>
                    <a:pt x="114" y="428"/>
                  </a:lnTo>
                  <a:lnTo>
                    <a:pt x="123" y="429"/>
                  </a:lnTo>
                  <a:lnTo>
                    <a:pt x="131" y="434"/>
                  </a:lnTo>
                  <a:lnTo>
                    <a:pt x="136" y="439"/>
                  </a:lnTo>
                  <a:lnTo>
                    <a:pt x="142" y="447"/>
                  </a:lnTo>
                  <a:lnTo>
                    <a:pt x="145" y="454"/>
                  </a:lnTo>
                  <a:lnTo>
                    <a:pt x="147" y="463"/>
                  </a:lnTo>
                  <a:lnTo>
                    <a:pt x="147" y="472"/>
                  </a:lnTo>
                  <a:lnTo>
                    <a:pt x="146" y="481"/>
                  </a:lnTo>
                  <a:close/>
                  <a:moveTo>
                    <a:pt x="318" y="638"/>
                  </a:moveTo>
                  <a:lnTo>
                    <a:pt x="318" y="638"/>
                  </a:lnTo>
                  <a:lnTo>
                    <a:pt x="285" y="628"/>
                  </a:lnTo>
                  <a:lnTo>
                    <a:pt x="252" y="617"/>
                  </a:lnTo>
                  <a:lnTo>
                    <a:pt x="218" y="607"/>
                  </a:lnTo>
                  <a:lnTo>
                    <a:pt x="201" y="604"/>
                  </a:lnTo>
                  <a:lnTo>
                    <a:pt x="183" y="601"/>
                  </a:lnTo>
                  <a:lnTo>
                    <a:pt x="141" y="593"/>
                  </a:lnTo>
                  <a:lnTo>
                    <a:pt x="118" y="589"/>
                  </a:lnTo>
                  <a:lnTo>
                    <a:pt x="96" y="587"/>
                  </a:lnTo>
                  <a:lnTo>
                    <a:pt x="75" y="587"/>
                  </a:lnTo>
                  <a:lnTo>
                    <a:pt x="66" y="588"/>
                  </a:lnTo>
                  <a:lnTo>
                    <a:pt x="56" y="589"/>
                  </a:lnTo>
                  <a:lnTo>
                    <a:pt x="49" y="592"/>
                  </a:lnTo>
                  <a:lnTo>
                    <a:pt x="41" y="595"/>
                  </a:lnTo>
                  <a:lnTo>
                    <a:pt x="35" y="601"/>
                  </a:lnTo>
                  <a:lnTo>
                    <a:pt x="29" y="606"/>
                  </a:lnTo>
                  <a:lnTo>
                    <a:pt x="96" y="623"/>
                  </a:lnTo>
                  <a:lnTo>
                    <a:pt x="165" y="639"/>
                  </a:lnTo>
                  <a:lnTo>
                    <a:pt x="310" y="670"/>
                  </a:lnTo>
                  <a:lnTo>
                    <a:pt x="383" y="686"/>
                  </a:lnTo>
                  <a:lnTo>
                    <a:pt x="454" y="703"/>
                  </a:lnTo>
                  <a:lnTo>
                    <a:pt x="524" y="720"/>
                  </a:lnTo>
                  <a:lnTo>
                    <a:pt x="591" y="738"/>
                  </a:lnTo>
                  <a:lnTo>
                    <a:pt x="592" y="729"/>
                  </a:lnTo>
                  <a:lnTo>
                    <a:pt x="592" y="723"/>
                  </a:lnTo>
                  <a:lnTo>
                    <a:pt x="591" y="704"/>
                  </a:lnTo>
                  <a:lnTo>
                    <a:pt x="557" y="695"/>
                  </a:lnTo>
                  <a:lnTo>
                    <a:pt x="523" y="688"/>
                  </a:lnTo>
                  <a:lnTo>
                    <a:pt x="456" y="673"/>
                  </a:lnTo>
                  <a:lnTo>
                    <a:pt x="390" y="656"/>
                  </a:lnTo>
                  <a:lnTo>
                    <a:pt x="355" y="648"/>
                  </a:lnTo>
                  <a:lnTo>
                    <a:pt x="318" y="638"/>
                  </a:lnTo>
                  <a:close/>
                  <a:moveTo>
                    <a:pt x="626" y="645"/>
                  </a:moveTo>
                  <a:lnTo>
                    <a:pt x="626" y="645"/>
                  </a:lnTo>
                  <a:lnTo>
                    <a:pt x="623" y="649"/>
                  </a:lnTo>
                  <a:lnTo>
                    <a:pt x="621" y="655"/>
                  </a:lnTo>
                  <a:lnTo>
                    <a:pt x="620" y="667"/>
                  </a:lnTo>
                  <a:lnTo>
                    <a:pt x="619" y="681"/>
                  </a:lnTo>
                  <a:lnTo>
                    <a:pt x="620" y="695"/>
                  </a:lnTo>
                  <a:lnTo>
                    <a:pt x="621" y="710"/>
                  </a:lnTo>
                  <a:lnTo>
                    <a:pt x="622" y="725"/>
                  </a:lnTo>
                  <a:lnTo>
                    <a:pt x="621" y="740"/>
                  </a:lnTo>
                  <a:lnTo>
                    <a:pt x="619" y="754"/>
                  </a:lnTo>
                  <a:lnTo>
                    <a:pt x="617" y="759"/>
                  </a:lnTo>
                  <a:lnTo>
                    <a:pt x="613" y="764"/>
                  </a:lnTo>
                  <a:lnTo>
                    <a:pt x="610" y="768"/>
                  </a:lnTo>
                  <a:lnTo>
                    <a:pt x="606" y="773"/>
                  </a:lnTo>
                  <a:lnTo>
                    <a:pt x="602" y="787"/>
                  </a:lnTo>
                  <a:lnTo>
                    <a:pt x="599" y="802"/>
                  </a:lnTo>
                  <a:lnTo>
                    <a:pt x="596" y="817"/>
                  </a:lnTo>
                  <a:lnTo>
                    <a:pt x="593" y="824"/>
                  </a:lnTo>
                  <a:lnTo>
                    <a:pt x="591" y="829"/>
                  </a:lnTo>
                  <a:lnTo>
                    <a:pt x="583" y="844"/>
                  </a:lnTo>
                  <a:lnTo>
                    <a:pt x="573" y="859"/>
                  </a:lnTo>
                  <a:lnTo>
                    <a:pt x="564" y="873"/>
                  </a:lnTo>
                  <a:lnTo>
                    <a:pt x="559" y="881"/>
                  </a:lnTo>
                  <a:lnTo>
                    <a:pt x="556" y="889"/>
                  </a:lnTo>
                  <a:lnTo>
                    <a:pt x="575" y="886"/>
                  </a:lnTo>
                  <a:lnTo>
                    <a:pt x="595" y="880"/>
                  </a:lnTo>
                  <a:lnTo>
                    <a:pt x="603" y="876"/>
                  </a:lnTo>
                  <a:lnTo>
                    <a:pt x="612" y="872"/>
                  </a:lnTo>
                  <a:lnTo>
                    <a:pt x="619" y="867"/>
                  </a:lnTo>
                  <a:lnTo>
                    <a:pt x="627" y="862"/>
                  </a:lnTo>
                  <a:lnTo>
                    <a:pt x="633" y="857"/>
                  </a:lnTo>
                  <a:lnTo>
                    <a:pt x="640" y="850"/>
                  </a:lnTo>
                  <a:lnTo>
                    <a:pt x="644" y="844"/>
                  </a:lnTo>
                  <a:lnTo>
                    <a:pt x="647" y="836"/>
                  </a:lnTo>
                  <a:lnTo>
                    <a:pt x="649" y="829"/>
                  </a:lnTo>
                  <a:lnTo>
                    <a:pt x="650" y="820"/>
                  </a:lnTo>
                  <a:lnTo>
                    <a:pt x="650" y="811"/>
                  </a:lnTo>
                  <a:lnTo>
                    <a:pt x="647" y="801"/>
                  </a:lnTo>
                  <a:lnTo>
                    <a:pt x="655" y="796"/>
                  </a:lnTo>
                  <a:lnTo>
                    <a:pt x="661" y="791"/>
                  </a:lnTo>
                  <a:lnTo>
                    <a:pt x="667" y="789"/>
                  </a:lnTo>
                  <a:lnTo>
                    <a:pt x="672" y="788"/>
                  </a:lnTo>
                  <a:lnTo>
                    <a:pt x="676" y="788"/>
                  </a:lnTo>
                  <a:lnTo>
                    <a:pt x="683" y="801"/>
                  </a:lnTo>
                  <a:lnTo>
                    <a:pt x="690" y="814"/>
                  </a:lnTo>
                  <a:lnTo>
                    <a:pt x="695" y="829"/>
                  </a:lnTo>
                  <a:lnTo>
                    <a:pt x="699" y="844"/>
                  </a:lnTo>
                  <a:lnTo>
                    <a:pt x="702" y="860"/>
                  </a:lnTo>
                  <a:lnTo>
                    <a:pt x="703" y="877"/>
                  </a:lnTo>
                  <a:lnTo>
                    <a:pt x="702" y="894"/>
                  </a:lnTo>
                  <a:lnTo>
                    <a:pt x="697" y="911"/>
                  </a:lnTo>
                  <a:lnTo>
                    <a:pt x="703" y="904"/>
                  </a:lnTo>
                  <a:lnTo>
                    <a:pt x="709" y="897"/>
                  </a:lnTo>
                  <a:lnTo>
                    <a:pt x="723" y="886"/>
                  </a:lnTo>
                  <a:lnTo>
                    <a:pt x="727" y="876"/>
                  </a:lnTo>
                  <a:lnTo>
                    <a:pt x="732" y="865"/>
                  </a:lnTo>
                  <a:lnTo>
                    <a:pt x="734" y="855"/>
                  </a:lnTo>
                  <a:lnTo>
                    <a:pt x="735" y="844"/>
                  </a:lnTo>
                  <a:lnTo>
                    <a:pt x="736" y="832"/>
                  </a:lnTo>
                  <a:lnTo>
                    <a:pt x="735" y="821"/>
                  </a:lnTo>
                  <a:lnTo>
                    <a:pt x="733" y="798"/>
                  </a:lnTo>
                  <a:lnTo>
                    <a:pt x="731" y="774"/>
                  </a:lnTo>
                  <a:lnTo>
                    <a:pt x="731" y="751"/>
                  </a:lnTo>
                  <a:lnTo>
                    <a:pt x="731" y="739"/>
                  </a:lnTo>
                  <a:lnTo>
                    <a:pt x="732" y="728"/>
                  </a:lnTo>
                  <a:lnTo>
                    <a:pt x="735" y="718"/>
                  </a:lnTo>
                  <a:lnTo>
                    <a:pt x="738" y="707"/>
                  </a:lnTo>
                  <a:lnTo>
                    <a:pt x="744" y="695"/>
                  </a:lnTo>
                  <a:lnTo>
                    <a:pt x="752" y="684"/>
                  </a:lnTo>
                  <a:lnTo>
                    <a:pt x="762" y="675"/>
                  </a:lnTo>
                  <a:lnTo>
                    <a:pt x="771" y="666"/>
                  </a:lnTo>
                  <a:lnTo>
                    <a:pt x="782" y="659"/>
                  </a:lnTo>
                  <a:lnTo>
                    <a:pt x="793" y="651"/>
                  </a:lnTo>
                  <a:lnTo>
                    <a:pt x="816" y="635"/>
                  </a:lnTo>
                  <a:lnTo>
                    <a:pt x="799" y="629"/>
                  </a:lnTo>
                  <a:lnTo>
                    <a:pt x="780" y="624"/>
                  </a:lnTo>
                  <a:lnTo>
                    <a:pt x="758" y="621"/>
                  </a:lnTo>
                  <a:lnTo>
                    <a:pt x="737" y="619"/>
                  </a:lnTo>
                  <a:lnTo>
                    <a:pt x="694" y="614"/>
                  </a:lnTo>
                  <a:lnTo>
                    <a:pt x="674" y="610"/>
                  </a:lnTo>
                  <a:lnTo>
                    <a:pt x="653" y="606"/>
                  </a:lnTo>
                  <a:lnTo>
                    <a:pt x="652" y="614"/>
                  </a:lnTo>
                  <a:lnTo>
                    <a:pt x="650" y="620"/>
                  </a:lnTo>
                  <a:lnTo>
                    <a:pt x="647" y="624"/>
                  </a:lnTo>
                  <a:lnTo>
                    <a:pt x="643" y="628"/>
                  </a:lnTo>
                  <a:lnTo>
                    <a:pt x="633" y="634"/>
                  </a:lnTo>
                  <a:lnTo>
                    <a:pt x="629" y="638"/>
                  </a:lnTo>
                  <a:lnTo>
                    <a:pt x="626" y="6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26637" name="组合 32"/>
          <p:cNvGrpSpPr>
            <a:grpSpLocks/>
          </p:cNvGrpSpPr>
          <p:nvPr/>
        </p:nvGrpSpPr>
        <p:grpSpPr bwMode="auto">
          <a:xfrm>
            <a:off x="5810251" y="2000251"/>
            <a:ext cx="897467" cy="751416"/>
            <a:chOff x="6042026" y="36513"/>
            <a:chExt cx="1120775" cy="1027113"/>
          </a:xfrm>
        </p:grpSpPr>
        <p:sp>
          <p:nvSpPr>
            <p:cNvPr id="26651" name="Freeform 140"/>
            <p:cNvSpPr>
              <a:spLocks/>
            </p:cNvSpPr>
            <p:nvPr/>
          </p:nvSpPr>
          <p:spPr bwMode="auto">
            <a:xfrm>
              <a:off x="6788151" y="325438"/>
              <a:ext cx="176213" cy="73025"/>
            </a:xfrm>
            <a:custGeom>
              <a:avLst/>
              <a:gdLst>
                <a:gd name="T0" fmla="*/ 93809732 w 331"/>
                <a:gd name="T1" fmla="*/ 37503934 h 137"/>
                <a:gd name="T2" fmla="*/ 90692200 w 331"/>
                <a:gd name="T3" fmla="*/ 38924457 h 137"/>
                <a:gd name="T4" fmla="*/ 87857885 w 331"/>
                <a:gd name="T5" fmla="*/ 38640353 h 137"/>
                <a:gd name="T6" fmla="*/ 84740353 w 331"/>
                <a:gd name="T7" fmla="*/ 36935725 h 137"/>
                <a:gd name="T8" fmla="*/ 82189789 w 331"/>
                <a:gd name="T9" fmla="*/ 35231098 h 137"/>
                <a:gd name="T10" fmla="*/ 72837191 w 331"/>
                <a:gd name="T11" fmla="*/ 33241833 h 137"/>
                <a:gd name="T12" fmla="*/ 64901750 w 331"/>
                <a:gd name="T13" fmla="*/ 30116683 h 137"/>
                <a:gd name="T14" fmla="*/ 53848244 w 331"/>
                <a:gd name="T15" fmla="*/ 23581745 h 137"/>
                <a:gd name="T16" fmla="*/ 50164274 w 331"/>
                <a:gd name="T17" fmla="*/ 21877117 h 137"/>
                <a:gd name="T18" fmla="*/ 41661864 w 331"/>
                <a:gd name="T19" fmla="*/ 19036072 h 137"/>
                <a:gd name="T20" fmla="*/ 32875703 w 331"/>
                <a:gd name="T21" fmla="*/ 16195026 h 137"/>
                <a:gd name="T22" fmla="*/ 25507231 w 331"/>
                <a:gd name="T23" fmla="*/ 13069343 h 137"/>
                <a:gd name="T24" fmla="*/ 13604069 w 331"/>
                <a:gd name="T25" fmla="*/ 7103147 h 137"/>
                <a:gd name="T26" fmla="*/ 4534690 w 331"/>
                <a:gd name="T27" fmla="*/ 3409255 h 137"/>
                <a:gd name="T28" fmla="*/ 0 w 331"/>
                <a:gd name="T29" fmla="*/ 2272836 h 137"/>
                <a:gd name="T30" fmla="*/ 1984126 w 331"/>
                <a:gd name="T31" fmla="*/ 852314 h 137"/>
                <a:gd name="T32" fmla="*/ 3967721 w 331"/>
                <a:gd name="T33" fmla="*/ 0 h 137"/>
                <a:gd name="T34" fmla="*/ 8219192 w 331"/>
                <a:gd name="T35" fmla="*/ 568209 h 137"/>
                <a:gd name="T36" fmla="*/ 12470131 w 331"/>
                <a:gd name="T37" fmla="*/ 1988732 h 137"/>
                <a:gd name="T38" fmla="*/ 16437851 w 331"/>
                <a:gd name="T39" fmla="*/ 3977464 h 137"/>
                <a:gd name="T40" fmla="*/ 24657043 w 331"/>
                <a:gd name="T41" fmla="*/ 7387252 h 137"/>
                <a:gd name="T42" fmla="*/ 32875703 w 331"/>
                <a:gd name="T43" fmla="*/ 10796506 h 137"/>
                <a:gd name="T44" fmla="*/ 36843956 w 331"/>
                <a:gd name="T45" fmla="*/ 11932925 h 137"/>
                <a:gd name="T46" fmla="*/ 48463899 w 331"/>
                <a:gd name="T47" fmla="*/ 15058608 h 137"/>
                <a:gd name="T48" fmla="*/ 56399340 w 331"/>
                <a:gd name="T49" fmla="*/ 17615549 h 137"/>
                <a:gd name="T50" fmla="*/ 64051562 w 331"/>
                <a:gd name="T51" fmla="*/ 21308908 h 137"/>
                <a:gd name="T52" fmla="*/ 65184968 w 331"/>
                <a:gd name="T53" fmla="*/ 22161222 h 137"/>
                <a:gd name="T54" fmla="*/ 66885344 w 331"/>
                <a:gd name="T55" fmla="*/ 24149954 h 137"/>
                <a:gd name="T56" fmla="*/ 68019283 w 331"/>
                <a:gd name="T57" fmla="*/ 25002801 h 137"/>
                <a:gd name="T58" fmla="*/ 75104536 w 331"/>
                <a:gd name="T59" fmla="*/ 27275637 h 137"/>
                <a:gd name="T60" fmla="*/ 85024103 w 331"/>
                <a:gd name="T61" fmla="*/ 28980264 h 137"/>
                <a:gd name="T62" fmla="*/ 90975418 w 331"/>
                <a:gd name="T63" fmla="*/ 31537205 h 137"/>
                <a:gd name="T64" fmla="*/ 93809732 w 331"/>
                <a:gd name="T65" fmla="*/ 33525937 h 137"/>
                <a:gd name="T66" fmla="*/ 93809732 w 331"/>
                <a:gd name="T67" fmla="*/ 37503934 h 1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31" h="137">
                  <a:moveTo>
                    <a:pt x="331" y="132"/>
                  </a:moveTo>
                  <a:lnTo>
                    <a:pt x="331" y="132"/>
                  </a:lnTo>
                  <a:lnTo>
                    <a:pt x="326" y="136"/>
                  </a:lnTo>
                  <a:lnTo>
                    <a:pt x="320" y="137"/>
                  </a:lnTo>
                  <a:lnTo>
                    <a:pt x="315" y="137"/>
                  </a:lnTo>
                  <a:lnTo>
                    <a:pt x="310" y="136"/>
                  </a:lnTo>
                  <a:lnTo>
                    <a:pt x="304" y="133"/>
                  </a:lnTo>
                  <a:lnTo>
                    <a:pt x="299" y="130"/>
                  </a:lnTo>
                  <a:lnTo>
                    <a:pt x="290" y="124"/>
                  </a:lnTo>
                  <a:lnTo>
                    <a:pt x="273" y="122"/>
                  </a:lnTo>
                  <a:lnTo>
                    <a:pt x="257" y="117"/>
                  </a:lnTo>
                  <a:lnTo>
                    <a:pt x="242" y="112"/>
                  </a:lnTo>
                  <a:lnTo>
                    <a:pt x="229" y="106"/>
                  </a:lnTo>
                  <a:lnTo>
                    <a:pt x="202" y="91"/>
                  </a:lnTo>
                  <a:lnTo>
                    <a:pt x="190" y="83"/>
                  </a:lnTo>
                  <a:lnTo>
                    <a:pt x="177" y="77"/>
                  </a:lnTo>
                  <a:lnTo>
                    <a:pt x="162" y="71"/>
                  </a:lnTo>
                  <a:lnTo>
                    <a:pt x="147" y="67"/>
                  </a:lnTo>
                  <a:lnTo>
                    <a:pt x="131" y="63"/>
                  </a:lnTo>
                  <a:lnTo>
                    <a:pt x="116" y="57"/>
                  </a:lnTo>
                  <a:lnTo>
                    <a:pt x="90" y="46"/>
                  </a:lnTo>
                  <a:lnTo>
                    <a:pt x="62" y="32"/>
                  </a:lnTo>
                  <a:lnTo>
                    <a:pt x="48" y="25"/>
                  </a:lnTo>
                  <a:lnTo>
                    <a:pt x="32" y="19"/>
                  </a:lnTo>
                  <a:lnTo>
                    <a:pt x="16" y="12"/>
                  </a:lnTo>
                  <a:lnTo>
                    <a:pt x="0" y="8"/>
                  </a:lnTo>
                  <a:lnTo>
                    <a:pt x="3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7" y="4"/>
                  </a:lnTo>
                  <a:lnTo>
                    <a:pt x="44" y="7"/>
                  </a:lnTo>
                  <a:lnTo>
                    <a:pt x="58" y="14"/>
                  </a:lnTo>
                  <a:lnTo>
                    <a:pt x="72" y="19"/>
                  </a:lnTo>
                  <a:lnTo>
                    <a:pt x="87" y="26"/>
                  </a:lnTo>
                  <a:lnTo>
                    <a:pt x="102" y="33"/>
                  </a:lnTo>
                  <a:lnTo>
                    <a:pt x="116" y="38"/>
                  </a:lnTo>
                  <a:lnTo>
                    <a:pt x="130" y="42"/>
                  </a:lnTo>
                  <a:lnTo>
                    <a:pt x="144" y="46"/>
                  </a:lnTo>
                  <a:lnTo>
                    <a:pt x="171" y="53"/>
                  </a:lnTo>
                  <a:lnTo>
                    <a:pt x="185" y="56"/>
                  </a:lnTo>
                  <a:lnTo>
                    <a:pt x="199" y="62"/>
                  </a:lnTo>
                  <a:lnTo>
                    <a:pt x="213" y="67"/>
                  </a:lnTo>
                  <a:lnTo>
                    <a:pt x="226" y="75"/>
                  </a:lnTo>
                  <a:lnTo>
                    <a:pt x="230" y="78"/>
                  </a:lnTo>
                  <a:lnTo>
                    <a:pt x="234" y="81"/>
                  </a:lnTo>
                  <a:lnTo>
                    <a:pt x="236" y="85"/>
                  </a:lnTo>
                  <a:lnTo>
                    <a:pt x="240" y="88"/>
                  </a:lnTo>
                  <a:lnTo>
                    <a:pt x="253" y="93"/>
                  </a:lnTo>
                  <a:lnTo>
                    <a:pt x="265" y="96"/>
                  </a:lnTo>
                  <a:lnTo>
                    <a:pt x="289" y="100"/>
                  </a:lnTo>
                  <a:lnTo>
                    <a:pt x="300" y="102"/>
                  </a:lnTo>
                  <a:lnTo>
                    <a:pt x="312" y="106"/>
                  </a:lnTo>
                  <a:lnTo>
                    <a:pt x="321" y="111"/>
                  </a:lnTo>
                  <a:lnTo>
                    <a:pt x="327" y="114"/>
                  </a:lnTo>
                  <a:lnTo>
                    <a:pt x="331" y="118"/>
                  </a:lnTo>
                  <a:lnTo>
                    <a:pt x="331" y="1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2" name="Freeform 141"/>
            <p:cNvSpPr>
              <a:spLocks noEditPoints="1"/>
            </p:cNvSpPr>
            <p:nvPr/>
          </p:nvSpPr>
          <p:spPr bwMode="auto">
            <a:xfrm>
              <a:off x="6226176" y="390525"/>
              <a:ext cx="303213" cy="239713"/>
            </a:xfrm>
            <a:custGeom>
              <a:avLst/>
              <a:gdLst>
                <a:gd name="T0" fmla="*/ 12278014 w 574"/>
                <a:gd name="T1" fmla="*/ 102872253 h 454"/>
                <a:gd name="T2" fmla="*/ 2790193 w 574"/>
                <a:gd name="T3" fmla="*/ 71369530 h 454"/>
                <a:gd name="T4" fmla="*/ 0 w 574"/>
                <a:gd name="T5" fmla="*/ 57150958 h 454"/>
                <a:gd name="T6" fmla="*/ 4185818 w 574"/>
                <a:gd name="T7" fmla="*/ 45999552 h 454"/>
                <a:gd name="T8" fmla="*/ 15347649 w 574"/>
                <a:gd name="T9" fmla="*/ 40702634 h 454"/>
                <a:gd name="T10" fmla="*/ 35438416 w 574"/>
                <a:gd name="T11" fmla="*/ 36799642 h 454"/>
                <a:gd name="T12" fmla="*/ 44088966 w 574"/>
                <a:gd name="T13" fmla="*/ 33454220 h 454"/>
                <a:gd name="T14" fmla="*/ 56366980 w 574"/>
                <a:gd name="T15" fmla="*/ 28157301 h 454"/>
                <a:gd name="T16" fmla="*/ 77016102 w 574"/>
                <a:gd name="T17" fmla="*/ 22024028 h 454"/>
                <a:gd name="T18" fmla="*/ 89573029 w 574"/>
                <a:gd name="T19" fmla="*/ 15054399 h 454"/>
                <a:gd name="T20" fmla="*/ 106036333 w 574"/>
                <a:gd name="T21" fmla="*/ 10036266 h 454"/>
                <a:gd name="T22" fmla="*/ 120267799 w 574"/>
                <a:gd name="T23" fmla="*/ 3624207 h 454"/>
                <a:gd name="T24" fmla="*/ 123616348 w 574"/>
                <a:gd name="T25" fmla="*/ 4460563 h 454"/>
                <a:gd name="T26" fmla="*/ 126406542 w 574"/>
                <a:gd name="T27" fmla="*/ 4460563 h 454"/>
                <a:gd name="T28" fmla="*/ 135057092 w 574"/>
                <a:gd name="T29" fmla="*/ 0 h 454"/>
                <a:gd name="T30" fmla="*/ 140638007 w 574"/>
                <a:gd name="T31" fmla="*/ 2787852 h 454"/>
                <a:gd name="T32" fmla="*/ 145381653 w 574"/>
                <a:gd name="T33" fmla="*/ 16448325 h 454"/>
                <a:gd name="T34" fmla="*/ 149288030 w 574"/>
                <a:gd name="T35" fmla="*/ 34569360 h 454"/>
                <a:gd name="T36" fmla="*/ 159613119 w 574"/>
                <a:gd name="T37" fmla="*/ 68302893 h 454"/>
                <a:gd name="T38" fmla="*/ 160170947 w 574"/>
                <a:gd name="T39" fmla="*/ 74157381 h 454"/>
                <a:gd name="T40" fmla="*/ 157938581 w 574"/>
                <a:gd name="T41" fmla="*/ 81127010 h 454"/>
                <a:gd name="T42" fmla="*/ 148730202 w 574"/>
                <a:gd name="T43" fmla="*/ 90048136 h 454"/>
                <a:gd name="T44" fmla="*/ 129476177 w 574"/>
                <a:gd name="T45" fmla="*/ 98411691 h 454"/>
                <a:gd name="T46" fmla="*/ 107152516 w 574"/>
                <a:gd name="T47" fmla="*/ 106496460 h 454"/>
                <a:gd name="T48" fmla="*/ 88177932 w 574"/>
                <a:gd name="T49" fmla="*/ 115975156 h 454"/>
                <a:gd name="T50" fmla="*/ 83992114 w 574"/>
                <a:gd name="T51" fmla="*/ 114581230 h 454"/>
                <a:gd name="T52" fmla="*/ 75621005 w 574"/>
                <a:gd name="T53" fmla="*/ 117926652 h 454"/>
                <a:gd name="T54" fmla="*/ 71714100 w 574"/>
                <a:gd name="T55" fmla="*/ 116532726 h 454"/>
                <a:gd name="T56" fmla="*/ 68923907 w 574"/>
                <a:gd name="T57" fmla="*/ 119320578 h 454"/>
                <a:gd name="T58" fmla="*/ 62505722 w 574"/>
                <a:gd name="T59" fmla="*/ 121272074 h 454"/>
                <a:gd name="T60" fmla="*/ 34043319 w 574"/>
                <a:gd name="T61" fmla="*/ 126290207 h 454"/>
                <a:gd name="T62" fmla="*/ 22044219 w 574"/>
                <a:gd name="T63" fmla="*/ 125175066 h 454"/>
                <a:gd name="T64" fmla="*/ 63342992 w 574"/>
                <a:gd name="T65" fmla="*/ 112072164 h 454"/>
                <a:gd name="T66" fmla="*/ 68644465 w 574"/>
                <a:gd name="T67" fmla="*/ 112072164 h 454"/>
                <a:gd name="T68" fmla="*/ 76457746 w 574"/>
                <a:gd name="T69" fmla="*/ 109841882 h 454"/>
                <a:gd name="T70" fmla="*/ 92642665 w 574"/>
                <a:gd name="T71" fmla="*/ 104266179 h 454"/>
                <a:gd name="T72" fmla="*/ 128359994 w 574"/>
                <a:gd name="T73" fmla="*/ 90048136 h 454"/>
                <a:gd name="T74" fmla="*/ 154032204 w 574"/>
                <a:gd name="T75" fmla="*/ 76666448 h 454"/>
                <a:gd name="T76" fmla="*/ 144265470 w 574"/>
                <a:gd name="T77" fmla="*/ 33454220 h 454"/>
                <a:gd name="T78" fmla="*/ 136452189 w 574"/>
                <a:gd name="T79" fmla="*/ 7248414 h 454"/>
                <a:gd name="T80" fmla="*/ 125848714 w 574"/>
                <a:gd name="T81" fmla="*/ 10315051 h 454"/>
                <a:gd name="T82" fmla="*/ 111617248 w 574"/>
                <a:gd name="T83" fmla="*/ 15054399 h 454"/>
                <a:gd name="T84" fmla="*/ 99060321 w 574"/>
                <a:gd name="T85" fmla="*/ 19793747 h 454"/>
                <a:gd name="T86" fmla="*/ 93200492 w 574"/>
                <a:gd name="T87" fmla="*/ 21466458 h 454"/>
                <a:gd name="T88" fmla="*/ 88177932 w 574"/>
                <a:gd name="T89" fmla="*/ 25369450 h 454"/>
                <a:gd name="T90" fmla="*/ 68086638 w 574"/>
                <a:gd name="T91" fmla="*/ 32617864 h 454"/>
                <a:gd name="T92" fmla="*/ 32648222 w 574"/>
                <a:gd name="T93" fmla="*/ 44326841 h 454"/>
                <a:gd name="T94" fmla="*/ 20928036 w 574"/>
                <a:gd name="T95" fmla="*/ 46835907 h 454"/>
                <a:gd name="T96" fmla="*/ 8650551 w 574"/>
                <a:gd name="T97" fmla="*/ 51854040 h 454"/>
                <a:gd name="T98" fmla="*/ 7813281 w 574"/>
                <a:gd name="T99" fmla="*/ 61890306 h 454"/>
                <a:gd name="T100" fmla="*/ 22323661 w 574"/>
                <a:gd name="T101" fmla="*/ 119878148 h 454"/>
                <a:gd name="T102" fmla="*/ 34043319 w 574"/>
                <a:gd name="T103" fmla="*/ 120156933 h 454"/>
                <a:gd name="T104" fmla="*/ 58878260 w 574"/>
                <a:gd name="T105" fmla="*/ 112908519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74" h="454">
                  <a:moveTo>
                    <a:pt x="59" y="441"/>
                  </a:moveTo>
                  <a:lnTo>
                    <a:pt x="59" y="441"/>
                  </a:lnTo>
                  <a:lnTo>
                    <a:pt x="52" y="405"/>
                  </a:lnTo>
                  <a:lnTo>
                    <a:pt x="44" y="369"/>
                  </a:lnTo>
                  <a:lnTo>
                    <a:pt x="34" y="332"/>
                  </a:lnTo>
                  <a:lnTo>
                    <a:pt x="22" y="294"/>
                  </a:lnTo>
                  <a:lnTo>
                    <a:pt x="10" y="256"/>
                  </a:lnTo>
                  <a:lnTo>
                    <a:pt x="4" y="236"/>
                  </a:lnTo>
                  <a:lnTo>
                    <a:pt x="1" y="220"/>
                  </a:lnTo>
                  <a:lnTo>
                    <a:pt x="0" y="205"/>
                  </a:lnTo>
                  <a:lnTo>
                    <a:pt x="1" y="192"/>
                  </a:lnTo>
                  <a:lnTo>
                    <a:pt x="4" y="181"/>
                  </a:lnTo>
                  <a:lnTo>
                    <a:pt x="8" y="172"/>
                  </a:lnTo>
                  <a:lnTo>
                    <a:pt x="15" y="165"/>
                  </a:lnTo>
                  <a:lnTo>
                    <a:pt x="23" y="158"/>
                  </a:lnTo>
                  <a:lnTo>
                    <a:pt x="33" y="154"/>
                  </a:lnTo>
                  <a:lnTo>
                    <a:pt x="43" y="150"/>
                  </a:lnTo>
                  <a:lnTo>
                    <a:pt x="55" y="146"/>
                  </a:lnTo>
                  <a:lnTo>
                    <a:pt x="66" y="144"/>
                  </a:lnTo>
                  <a:lnTo>
                    <a:pt x="91" y="140"/>
                  </a:lnTo>
                  <a:lnTo>
                    <a:pt x="116" y="136"/>
                  </a:lnTo>
                  <a:lnTo>
                    <a:pt x="127" y="132"/>
                  </a:lnTo>
                  <a:lnTo>
                    <a:pt x="139" y="129"/>
                  </a:lnTo>
                  <a:lnTo>
                    <a:pt x="149" y="125"/>
                  </a:lnTo>
                  <a:lnTo>
                    <a:pt x="158" y="120"/>
                  </a:lnTo>
                  <a:lnTo>
                    <a:pt x="167" y="114"/>
                  </a:lnTo>
                  <a:lnTo>
                    <a:pt x="178" y="110"/>
                  </a:lnTo>
                  <a:lnTo>
                    <a:pt x="202" y="101"/>
                  </a:lnTo>
                  <a:lnTo>
                    <a:pt x="227" y="95"/>
                  </a:lnTo>
                  <a:lnTo>
                    <a:pt x="253" y="87"/>
                  </a:lnTo>
                  <a:lnTo>
                    <a:pt x="276" y="79"/>
                  </a:lnTo>
                  <a:lnTo>
                    <a:pt x="288" y="74"/>
                  </a:lnTo>
                  <a:lnTo>
                    <a:pt x="299" y="67"/>
                  </a:lnTo>
                  <a:lnTo>
                    <a:pt x="309" y="60"/>
                  </a:lnTo>
                  <a:lnTo>
                    <a:pt x="321" y="54"/>
                  </a:lnTo>
                  <a:lnTo>
                    <a:pt x="335" y="49"/>
                  </a:lnTo>
                  <a:lnTo>
                    <a:pt x="350" y="45"/>
                  </a:lnTo>
                  <a:lnTo>
                    <a:pt x="380" y="36"/>
                  </a:lnTo>
                  <a:lnTo>
                    <a:pt x="394" y="32"/>
                  </a:lnTo>
                  <a:lnTo>
                    <a:pt x="407" y="26"/>
                  </a:lnTo>
                  <a:lnTo>
                    <a:pt x="420" y="20"/>
                  </a:lnTo>
                  <a:lnTo>
                    <a:pt x="431" y="13"/>
                  </a:lnTo>
                  <a:lnTo>
                    <a:pt x="434" y="15"/>
                  </a:lnTo>
                  <a:lnTo>
                    <a:pt x="437" y="16"/>
                  </a:lnTo>
                  <a:lnTo>
                    <a:pt x="443" y="16"/>
                  </a:lnTo>
                  <a:lnTo>
                    <a:pt x="450" y="15"/>
                  </a:lnTo>
                  <a:lnTo>
                    <a:pt x="452" y="15"/>
                  </a:lnTo>
                  <a:lnTo>
                    <a:pt x="453" y="16"/>
                  </a:lnTo>
                  <a:lnTo>
                    <a:pt x="462" y="9"/>
                  </a:lnTo>
                  <a:lnTo>
                    <a:pt x="470" y="4"/>
                  </a:lnTo>
                  <a:lnTo>
                    <a:pt x="477" y="1"/>
                  </a:lnTo>
                  <a:lnTo>
                    <a:pt x="484" y="0"/>
                  </a:lnTo>
                  <a:lnTo>
                    <a:pt x="490" y="1"/>
                  </a:lnTo>
                  <a:lnTo>
                    <a:pt x="496" y="3"/>
                  </a:lnTo>
                  <a:lnTo>
                    <a:pt x="500" y="6"/>
                  </a:lnTo>
                  <a:lnTo>
                    <a:pt x="504" y="10"/>
                  </a:lnTo>
                  <a:lnTo>
                    <a:pt x="507" y="17"/>
                  </a:lnTo>
                  <a:lnTo>
                    <a:pt x="511" y="23"/>
                  </a:lnTo>
                  <a:lnTo>
                    <a:pt x="516" y="39"/>
                  </a:lnTo>
                  <a:lnTo>
                    <a:pt x="521" y="59"/>
                  </a:lnTo>
                  <a:lnTo>
                    <a:pt x="525" y="79"/>
                  </a:lnTo>
                  <a:lnTo>
                    <a:pt x="530" y="101"/>
                  </a:lnTo>
                  <a:lnTo>
                    <a:pt x="535" y="124"/>
                  </a:lnTo>
                  <a:lnTo>
                    <a:pt x="549" y="169"/>
                  </a:lnTo>
                  <a:lnTo>
                    <a:pt x="562" y="211"/>
                  </a:lnTo>
                  <a:lnTo>
                    <a:pt x="567" y="229"/>
                  </a:lnTo>
                  <a:lnTo>
                    <a:pt x="572" y="245"/>
                  </a:lnTo>
                  <a:lnTo>
                    <a:pt x="574" y="252"/>
                  </a:lnTo>
                  <a:lnTo>
                    <a:pt x="574" y="260"/>
                  </a:lnTo>
                  <a:lnTo>
                    <a:pt x="574" y="266"/>
                  </a:lnTo>
                  <a:lnTo>
                    <a:pt x="573" y="274"/>
                  </a:lnTo>
                  <a:lnTo>
                    <a:pt x="572" y="280"/>
                  </a:lnTo>
                  <a:lnTo>
                    <a:pt x="570" y="286"/>
                  </a:lnTo>
                  <a:lnTo>
                    <a:pt x="566" y="291"/>
                  </a:lnTo>
                  <a:lnTo>
                    <a:pt x="563" y="296"/>
                  </a:lnTo>
                  <a:lnTo>
                    <a:pt x="555" y="307"/>
                  </a:lnTo>
                  <a:lnTo>
                    <a:pt x="545" y="316"/>
                  </a:lnTo>
                  <a:lnTo>
                    <a:pt x="533" y="323"/>
                  </a:lnTo>
                  <a:lnTo>
                    <a:pt x="520" y="331"/>
                  </a:lnTo>
                  <a:lnTo>
                    <a:pt x="506" y="337"/>
                  </a:lnTo>
                  <a:lnTo>
                    <a:pt x="492" y="343"/>
                  </a:lnTo>
                  <a:lnTo>
                    <a:pt x="464" y="353"/>
                  </a:lnTo>
                  <a:lnTo>
                    <a:pt x="435" y="363"/>
                  </a:lnTo>
                  <a:lnTo>
                    <a:pt x="409" y="371"/>
                  </a:lnTo>
                  <a:lnTo>
                    <a:pt x="384" y="382"/>
                  </a:lnTo>
                  <a:lnTo>
                    <a:pt x="361" y="393"/>
                  </a:lnTo>
                  <a:lnTo>
                    <a:pt x="338" y="403"/>
                  </a:lnTo>
                  <a:lnTo>
                    <a:pt x="316" y="416"/>
                  </a:lnTo>
                  <a:lnTo>
                    <a:pt x="311" y="413"/>
                  </a:lnTo>
                  <a:lnTo>
                    <a:pt x="308" y="412"/>
                  </a:lnTo>
                  <a:lnTo>
                    <a:pt x="304" y="411"/>
                  </a:lnTo>
                  <a:lnTo>
                    <a:pt x="301" y="411"/>
                  </a:lnTo>
                  <a:lnTo>
                    <a:pt x="293" y="413"/>
                  </a:lnTo>
                  <a:lnTo>
                    <a:pt x="286" y="417"/>
                  </a:lnTo>
                  <a:lnTo>
                    <a:pt x="278" y="420"/>
                  </a:lnTo>
                  <a:lnTo>
                    <a:pt x="271" y="423"/>
                  </a:lnTo>
                  <a:lnTo>
                    <a:pt x="268" y="423"/>
                  </a:lnTo>
                  <a:lnTo>
                    <a:pt x="263" y="423"/>
                  </a:lnTo>
                  <a:lnTo>
                    <a:pt x="260" y="422"/>
                  </a:lnTo>
                  <a:lnTo>
                    <a:pt x="257" y="418"/>
                  </a:lnTo>
                  <a:lnTo>
                    <a:pt x="256" y="422"/>
                  </a:lnTo>
                  <a:lnTo>
                    <a:pt x="253" y="424"/>
                  </a:lnTo>
                  <a:lnTo>
                    <a:pt x="247" y="428"/>
                  </a:lnTo>
                  <a:lnTo>
                    <a:pt x="241" y="431"/>
                  </a:lnTo>
                  <a:lnTo>
                    <a:pt x="235" y="435"/>
                  </a:lnTo>
                  <a:lnTo>
                    <a:pt x="224" y="435"/>
                  </a:lnTo>
                  <a:lnTo>
                    <a:pt x="212" y="437"/>
                  </a:lnTo>
                  <a:lnTo>
                    <a:pt x="188" y="440"/>
                  </a:lnTo>
                  <a:lnTo>
                    <a:pt x="143" y="449"/>
                  </a:lnTo>
                  <a:lnTo>
                    <a:pt x="122" y="453"/>
                  </a:lnTo>
                  <a:lnTo>
                    <a:pt x="111" y="454"/>
                  </a:lnTo>
                  <a:lnTo>
                    <a:pt x="101" y="453"/>
                  </a:lnTo>
                  <a:lnTo>
                    <a:pt x="90" y="451"/>
                  </a:lnTo>
                  <a:lnTo>
                    <a:pt x="79" y="449"/>
                  </a:lnTo>
                  <a:lnTo>
                    <a:pt x="70" y="446"/>
                  </a:lnTo>
                  <a:lnTo>
                    <a:pt x="59" y="441"/>
                  </a:lnTo>
                  <a:close/>
                  <a:moveTo>
                    <a:pt x="227" y="402"/>
                  </a:moveTo>
                  <a:lnTo>
                    <a:pt x="227" y="402"/>
                  </a:lnTo>
                  <a:lnTo>
                    <a:pt x="233" y="401"/>
                  </a:lnTo>
                  <a:lnTo>
                    <a:pt x="240" y="402"/>
                  </a:lnTo>
                  <a:lnTo>
                    <a:pt x="246" y="402"/>
                  </a:lnTo>
                  <a:lnTo>
                    <a:pt x="252" y="402"/>
                  </a:lnTo>
                  <a:lnTo>
                    <a:pt x="263" y="399"/>
                  </a:lnTo>
                  <a:lnTo>
                    <a:pt x="274" y="394"/>
                  </a:lnTo>
                  <a:lnTo>
                    <a:pt x="285" y="389"/>
                  </a:lnTo>
                  <a:lnTo>
                    <a:pt x="297" y="385"/>
                  </a:lnTo>
                  <a:lnTo>
                    <a:pt x="332" y="374"/>
                  </a:lnTo>
                  <a:lnTo>
                    <a:pt x="366" y="363"/>
                  </a:lnTo>
                  <a:lnTo>
                    <a:pt x="399" y="350"/>
                  </a:lnTo>
                  <a:lnTo>
                    <a:pt x="430" y="337"/>
                  </a:lnTo>
                  <a:lnTo>
                    <a:pt x="460" y="323"/>
                  </a:lnTo>
                  <a:lnTo>
                    <a:pt x="491" y="308"/>
                  </a:lnTo>
                  <a:lnTo>
                    <a:pt x="521" y="292"/>
                  </a:lnTo>
                  <a:lnTo>
                    <a:pt x="552" y="275"/>
                  </a:lnTo>
                  <a:lnTo>
                    <a:pt x="545" y="247"/>
                  </a:lnTo>
                  <a:lnTo>
                    <a:pt x="537" y="217"/>
                  </a:lnTo>
                  <a:lnTo>
                    <a:pt x="525" y="153"/>
                  </a:lnTo>
                  <a:lnTo>
                    <a:pt x="517" y="120"/>
                  </a:lnTo>
                  <a:lnTo>
                    <a:pt x="510" y="87"/>
                  </a:lnTo>
                  <a:lnTo>
                    <a:pt x="500" y="56"/>
                  </a:lnTo>
                  <a:lnTo>
                    <a:pt x="495" y="41"/>
                  </a:lnTo>
                  <a:lnTo>
                    <a:pt x="489" y="26"/>
                  </a:lnTo>
                  <a:lnTo>
                    <a:pt x="474" y="31"/>
                  </a:lnTo>
                  <a:lnTo>
                    <a:pt x="462" y="35"/>
                  </a:lnTo>
                  <a:lnTo>
                    <a:pt x="451" y="37"/>
                  </a:lnTo>
                  <a:lnTo>
                    <a:pt x="443" y="38"/>
                  </a:lnTo>
                  <a:lnTo>
                    <a:pt x="434" y="38"/>
                  </a:lnTo>
                  <a:lnTo>
                    <a:pt x="400" y="54"/>
                  </a:lnTo>
                  <a:lnTo>
                    <a:pt x="370" y="68"/>
                  </a:lnTo>
                  <a:lnTo>
                    <a:pt x="363" y="70"/>
                  </a:lnTo>
                  <a:lnTo>
                    <a:pt x="355" y="71"/>
                  </a:lnTo>
                  <a:lnTo>
                    <a:pt x="348" y="71"/>
                  </a:lnTo>
                  <a:lnTo>
                    <a:pt x="340" y="74"/>
                  </a:lnTo>
                  <a:lnTo>
                    <a:pt x="334" y="77"/>
                  </a:lnTo>
                  <a:lnTo>
                    <a:pt x="328" y="82"/>
                  </a:lnTo>
                  <a:lnTo>
                    <a:pt x="322" y="86"/>
                  </a:lnTo>
                  <a:lnTo>
                    <a:pt x="316" y="91"/>
                  </a:lnTo>
                  <a:lnTo>
                    <a:pt x="278" y="106"/>
                  </a:lnTo>
                  <a:lnTo>
                    <a:pt x="261" y="112"/>
                  </a:lnTo>
                  <a:lnTo>
                    <a:pt x="244" y="117"/>
                  </a:lnTo>
                  <a:lnTo>
                    <a:pt x="211" y="128"/>
                  </a:lnTo>
                  <a:lnTo>
                    <a:pt x="179" y="140"/>
                  </a:lnTo>
                  <a:lnTo>
                    <a:pt x="147" y="151"/>
                  </a:lnTo>
                  <a:lnTo>
                    <a:pt x="117" y="159"/>
                  </a:lnTo>
                  <a:lnTo>
                    <a:pt x="103" y="162"/>
                  </a:lnTo>
                  <a:lnTo>
                    <a:pt x="89" y="166"/>
                  </a:lnTo>
                  <a:lnTo>
                    <a:pt x="75" y="168"/>
                  </a:lnTo>
                  <a:lnTo>
                    <a:pt x="63" y="171"/>
                  </a:lnTo>
                  <a:lnTo>
                    <a:pt x="51" y="174"/>
                  </a:lnTo>
                  <a:lnTo>
                    <a:pt x="41" y="180"/>
                  </a:lnTo>
                  <a:lnTo>
                    <a:pt x="31" y="186"/>
                  </a:lnTo>
                  <a:lnTo>
                    <a:pt x="27" y="190"/>
                  </a:lnTo>
                  <a:lnTo>
                    <a:pt x="22" y="196"/>
                  </a:lnTo>
                  <a:lnTo>
                    <a:pt x="28" y="222"/>
                  </a:lnTo>
                  <a:lnTo>
                    <a:pt x="34" y="251"/>
                  </a:lnTo>
                  <a:lnTo>
                    <a:pt x="49" y="311"/>
                  </a:lnTo>
                  <a:lnTo>
                    <a:pt x="80" y="430"/>
                  </a:lnTo>
                  <a:lnTo>
                    <a:pt x="91" y="431"/>
                  </a:lnTo>
                  <a:lnTo>
                    <a:pt x="102" y="432"/>
                  </a:lnTo>
                  <a:lnTo>
                    <a:pt x="111" y="432"/>
                  </a:lnTo>
                  <a:lnTo>
                    <a:pt x="122" y="431"/>
                  </a:lnTo>
                  <a:lnTo>
                    <a:pt x="140" y="428"/>
                  </a:lnTo>
                  <a:lnTo>
                    <a:pt x="158" y="423"/>
                  </a:lnTo>
                  <a:lnTo>
                    <a:pt x="194" y="411"/>
                  </a:lnTo>
                  <a:lnTo>
                    <a:pt x="211" y="405"/>
                  </a:lnTo>
                  <a:lnTo>
                    <a:pt x="227" y="4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3" name="Freeform 142"/>
            <p:cNvSpPr>
              <a:spLocks/>
            </p:cNvSpPr>
            <p:nvPr/>
          </p:nvSpPr>
          <p:spPr bwMode="auto">
            <a:xfrm>
              <a:off x="6315076" y="519113"/>
              <a:ext cx="165100" cy="60325"/>
            </a:xfrm>
            <a:custGeom>
              <a:avLst/>
              <a:gdLst>
                <a:gd name="T0" fmla="*/ 0 w 312"/>
                <a:gd name="T1" fmla="*/ 31041521 h 112"/>
                <a:gd name="T2" fmla="*/ 0 w 312"/>
                <a:gd name="T3" fmla="*/ 31041521 h 112"/>
                <a:gd name="T4" fmla="*/ 4480454 w 312"/>
                <a:gd name="T5" fmla="*/ 28140535 h 112"/>
                <a:gd name="T6" fmla="*/ 9240838 w 312"/>
                <a:gd name="T7" fmla="*/ 25819639 h 112"/>
                <a:gd name="T8" fmla="*/ 14000692 w 312"/>
                <a:gd name="T9" fmla="*/ 23498742 h 112"/>
                <a:gd name="T10" fmla="*/ 19601392 w 312"/>
                <a:gd name="T11" fmla="*/ 21757935 h 112"/>
                <a:gd name="T12" fmla="*/ 24921633 w 312"/>
                <a:gd name="T13" fmla="*/ 19727352 h 112"/>
                <a:gd name="T14" fmla="*/ 30241875 w 312"/>
                <a:gd name="T15" fmla="*/ 18276859 h 112"/>
                <a:gd name="T16" fmla="*/ 41442746 w 312"/>
                <a:gd name="T17" fmla="*/ 15375873 h 112"/>
                <a:gd name="T18" fmla="*/ 52363158 w 312"/>
                <a:gd name="T19" fmla="*/ 12474348 h 112"/>
                <a:gd name="T20" fmla="*/ 57963329 w 312"/>
                <a:gd name="T21" fmla="*/ 10734080 h 112"/>
                <a:gd name="T22" fmla="*/ 63003642 w 312"/>
                <a:gd name="T23" fmla="*/ 9283587 h 112"/>
                <a:gd name="T24" fmla="*/ 68043954 w 312"/>
                <a:gd name="T25" fmla="*/ 7542779 h 112"/>
                <a:gd name="T26" fmla="*/ 73084796 w 312"/>
                <a:gd name="T27" fmla="*/ 5221883 h 112"/>
                <a:gd name="T28" fmla="*/ 77564721 w 312"/>
                <a:gd name="T29" fmla="*/ 2611211 h 112"/>
                <a:gd name="T30" fmla="*/ 81765246 w 312"/>
                <a:gd name="T31" fmla="*/ 0 h 112"/>
                <a:gd name="T32" fmla="*/ 81765246 w 312"/>
                <a:gd name="T33" fmla="*/ 0 h 112"/>
                <a:gd name="T34" fmla="*/ 83445350 w 312"/>
                <a:gd name="T35" fmla="*/ 580090 h 112"/>
                <a:gd name="T36" fmla="*/ 84845525 w 312"/>
                <a:gd name="T37" fmla="*/ 870404 h 112"/>
                <a:gd name="T38" fmla="*/ 86245171 w 312"/>
                <a:gd name="T39" fmla="*/ 1450493 h 112"/>
                <a:gd name="T40" fmla="*/ 87365417 w 312"/>
                <a:gd name="T41" fmla="*/ 2320897 h 112"/>
                <a:gd name="T42" fmla="*/ 87365417 w 312"/>
                <a:gd name="T43" fmla="*/ 2320897 h 112"/>
                <a:gd name="T44" fmla="*/ 85965242 w 312"/>
                <a:gd name="T45" fmla="*/ 4351479 h 112"/>
                <a:gd name="T46" fmla="*/ 84565067 w 312"/>
                <a:gd name="T47" fmla="*/ 6092286 h 112"/>
                <a:gd name="T48" fmla="*/ 82884963 w 312"/>
                <a:gd name="T49" fmla="*/ 8122869 h 112"/>
                <a:gd name="T50" fmla="*/ 80645000 w 312"/>
                <a:gd name="T51" fmla="*/ 9283587 h 112"/>
                <a:gd name="T52" fmla="*/ 78405038 w 312"/>
                <a:gd name="T53" fmla="*/ 10443766 h 112"/>
                <a:gd name="T54" fmla="*/ 75884617 w 312"/>
                <a:gd name="T55" fmla="*/ 11894259 h 112"/>
                <a:gd name="T56" fmla="*/ 70284446 w 312"/>
                <a:gd name="T57" fmla="*/ 13635066 h 112"/>
                <a:gd name="T58" fmla="*/ 64403817 w 312"/>
                <a:gd name="T59" fmla="*/ 15085559 h 112"/>
                <a:gd name="T60" fmla="*/ 58523717 w 312"/>
                <a:gd name="T61" fmla="*/ 16536052 h 112"/>
                <a:gd name="T62" fmla="*/ 52923546 w 312"/>
                <a:gd name="T63" fmla="*/ 17696770 h 112"/>
                <a:gd name="T64" fmla="*/ 47883233 w 312"/>
                <a:gd name="T65" fmla="*/ 19147263 h 112"/>
                <a:gd name="T66" fmla="*/ 47883233 w 312"/>
                <a:gd name="T67" fmla="*/ 19147263 h 112"/>
                <a:gd name="T68" fmla="*/ 36682363 w 312"/>
                <a:gd name="T69" fmla="*/ 22918652 h 112"/>
                <a:gd name="T70" fmla="*/ 31642050 w 312"/>
                <a:gd name="T71" fmla="*/ 24949235 h 112"/>
                <a:gd name="T72" fmla="*/ 26881667 w 312"/>
                <a:gd name="T73" fmla="*/ 27270132 h 112"/>
                <a:gd name="T74" fmla="*/ 26881667 w 312"/>
                <a:gd name="T75" fmla="*/ 27270132 h 112"/>
                <a:gd name="T76" fmla="*/ 25481492 w 312"/>
                <a:gd name="T77" fmla="*/ 26979818 h 112"/>
                <a:gd name="T78" fmla="*/ 24081317 w 312"/>
                <a:gd name="T79" fmla="*/ 27270132 h 112"/>
                <a:gd name="T80" fmla="*/ 20721108 w 312"/>
                <a:gd name="T81" fmla="*/ 27850221 h 112"/>
                <a:gd name="T82" fmla="*/ 17360900 w 312"/>
                <a:gd name="T83" fmla="*/ 29010939 h 112"/>
                <a:gd name="T84" fmla="*/ 13720762 w 312"/>
                <a:gd name="T85" fmla="*/ 30461432 h 112"/>
                <a:gd name="T86" fmla="*/ 10080625 w 312"/>
                <a:gd name="T87" fmla="*/ 31621611 h 112"/>
                <a:gd name="T88" fmla="*/ 6720417 w 312"/>
                <a:gd name="T89" fmla="*/ 32201700 h 112"/>
                <a:gd name="T90" fmla="*/ 5040313 w 312"/>
                <a:gd name="T91" fmla="*/ 32492015 h 112"/>
                <a:gd name="T92" fmla="*/ 3360208 w 312"/>
                <a:gd name="T93" fmla="*/ 32201700 h 112"/>
                <a:gd name="T94" fmla="*/ 1400175 w 312"/>
                <a:gd name="T95" fmla="*/ 31911925 h 112"/>
                <a:gd name="T96" fmla="*/ 0 w 312"/>
                <a:gd name="T97" fmla="*/ 31041521 h 112"/>
                <a:gd name="T98" fmla="*/ 0 w 312"/>
                <a:gd name="T99" fmla="*/ 31041521 h 1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2" h="112">
                  <a:moveTo>
                    <a:pt x="0" y="107"/>
                  </a:moveTo>
                  <a:lnTo>
                    <a:pt x="0" y="107"/>
                  </a:lnTo>
                  <a:lnTo>
                    <a:pt x="16" y="97"/>
                  </a:lnTo>
                  <a:lnTo>
                    <a:pt x="33" y="89"/>
                  </a:lnTo>
                  <a:lnTo>
                    <a:pt x="50" y="81"/>
                  </a:lnTo>
                  <a:lnTo>
                    <a:pt x="70" y="75"/>
                  </a:lnTo>
                  <a:lnTo>
                    <a:pt x="89" y="68"/>
                  </a:lnTo>
                  <a:lnTo>
                    <a:pt x="108" y="63"/>
                  </a:lnTo>
                  <a:lnTo>
                    <a:pt x="148" y="53"/>
                  </a:lnTo>
                  <a:lnTo>
                    <a:pt x="187" y="43"/>
                  </a:lnTo>
                  <a:lnTo>
                    <a:pt x="207" y="37"/>
                  </a:lnTo>
                  <a:lnTo>
                    <a:pt x="225" y="32"/>
                  </a:lnTo>
                  <a:lnTo>
                    <a:pt x="243" y="26"/>
                  </a:lnTo>
                  <a:lnTo>
                    <a:pt x="261" y="18"/>
                  </a:lnTo>
                  <a:lnTo>
                    <a:pt x="277" y="9"/>
                  </a:lnTo>
                  <a:lnTo>
                    <a:pt x="292" y="0"/>
                  </a:lnTo>
                  <a:lnTo>
                    <a:pt x="298" y="2"/>
                  </a:lnTo>
                  <a:lnTo>
                    <a:pt x="303" y="3"/>
                  </a:lnTo>
                  <a:lnTo>
                    <a:pt x="308" y="5"/>
                  </a:lnTo>
                  <a:lnTo>
                    <a:pt x="312" y="8"/>
                  </a:lnTo>
                  <a:lnTo>
                    <a:pt x="307" y="15"/>
                  </a:lnTo>
                  <a:lnTo>
                    <a:pt x="302" y="21"/>
                  </a:lnTo>
                  <a:lnTo>
                    <a:pt x="296" y="28"/>
                  </a:lnTo>
                  <a:lnTo>
                    <a:pt x="288" y="32"/>
                  </a:lnTo>
                  <a:lnTo>
                    <a:pt x="280" y="36"/>
                  </a:lnTo>
                  <a:lnTo>
                    <a:pt x="271" y="41"/>
                  </a:lnTo>
                  <a:lnTo>
                    <a:pt x="251" y="47"/>
                  </a:lnTo>
                  <a:lnTo>
                    <a:pt x="230" y="52"/>
                  </a:lnTo>
                  <a:lnTo>
                    <a:pt x="209" y="57"/>
                  </a:lnTo>
                  <a:lnTo>
                    <a:pt x="189" y="61"/>
                  </a:lnTo>
                  <a:lnTo>
                    <a:pt x="171" y="66"/>
                  </a:lnTo>
                  <a:lnTo>
                    <a:pt x="131" y="79"/>
                  </a:lnTo>
                  <a:lnTo>
                    <a:pt x="113" y="86"/>
                  </a:lnTo>
                  <a:lnTo>
                    <a:pt x="96" y="94"/>
                  </a:lnTo>
                  <a:lnTo>
                    <a:pt x="91" y="93"/>
                  </a:lnTo>
                  <a:lnTo>
                    <a:pt x="86" y="94"/>
                  </a:lnTo>
                  <a:lnTo>
                    <a:pt x="74" y="96"/>
                  </a:lnTo>
                  <a:lnTo>
                    <a:pt x="62" y="100"/>
                  </a:lnTo>
                  <a:lnTo>
                    <a:pt x="49" y="105"/>
                  </a:lnTo>
                  <a:lnTo>
                    <a:pt x="36" y="109"/>
                  </a:lnTo>
                  <a:lnTo>
                    <a:pt x="24" y="111"/>
                  </a:lnTo>
                  <a:lnTo>
                    <a:pt x="18" y="112"/>
                  </a:lnTo>
                  <a:lnTo>
                    <a:pt x="12" y="111"/>
                  </a:lnTo>
                  <a:lnTo>
                    <a:pt x="5" y="11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4" name="Freeform 143"/>
            <p:cNvSpPr>
              <a:spLocks/>
            </p:cNvSpPr>
            <p:nvPr/>
          </p:nvSpPr>
          <p:spPr bwMode="auto">
            <a:xfrm>
              <a:off x="6307138" y="490538"/>
              <a:ext cx="155575" cy="53975"/>
            </a:xfrm>
            <a:custGeom>
              <a:avLst/>
              <a:gdLst>
                <a:gd name="T0" fmla="*/ 82325104 w 294"/>
                <a:gd name="T1" fmla="*/ 0 h 102"/>
                <a:gd name="T2" fmla="*/ 82045175 w 294"/>
                <a:gd name="T3" fmla="*/ 1680104 h 102"/>
                <a:gd name="T4" fmla="*/ 81765246 w 294"/>
                <a:gd name="T5" fmla="*/ 1960033 h 102"/>
                <a:gd name="T6" fmla="*/ 80085142 w 294"/>
                <a:gd name="T7" fmla="*/ 4199996 h 102"/>
                <a:gd name="T8" fmla="*/ 75044829 w 294"/>
                <a:gd name="T9" fmla="*/ 7560204 h 102"/>
                <a:gd name="T10" fmla="*/ 65803992 w 294"/>
                <a:gd name="T11" fmla="*/ 10640483 h 102"/>
                <a:gd name="T12" fmla="*/ 59363504 w 294"/>
                <a:gd name="T13" fmla="*/ 12601046 h 102"/>
                <a:gd name="T14" fmla="*/ 57683400 w 294"/>
                <a:gd name="T15" fmla="*/ 13440833 h 102"/>
                <a:gd name="T16" fmla="*/ 54603121 w 294"/>
                <a:gd name="T17" fmla="*/ 15680796 h 102"/>
                <a:gd name="T18" fmla="*/ 53203475 w 294"/>
                <a:gd name="T19" fmla="*/ 16241183 h 102"/>
                <a:gd name="T20" fmla="*/ 49843267 w 294"/>
                <a:gd name="T21" fmla="*/ 17360900 h 102"/>
                <a:gd name="T22" fmla="*/ 42842921 w 294"/>
                <a:gd name="T23" fmla="*/ 17921288 h 102"/>
                <a:gd name="T24" fmla="*/ 39202254 w 294"/>
                <a:gd name="T25" fmla="*/ 18761075 h 102"/>
                <a:gd name="T26" fmla="*/ 35002258 w 294"/>
                <a:gd name="T27" fmla="*/ 20161250 h 102"/>
                <a:gd name="T28" fmla="*/ 26601737 w 294"/>
                <a:gd name="T29" fmla="*/ 24361775 h 102"/>
                <a:gd name="T30" fmla="*/ 21561425 w 294"/>
                <a:gd name="T31" fmla="*/ 25481492 h 102"/>
                <a:gd name="T32" fmla="*/ 20161250 w 294"/>
                <a:gd name="T33" fmla="*/ 25761421 h 102"/>
                <a:gd name="T34" fmla="*/ 16801042 w 294"/>
                <a:gd name="T35" fmla="*/ 25481492 h 102"/>
                <a:gd name="T36" fmla="*/ 15400867 w 294"/>
                <a:gd name="T37" fmla="*/ 25481492 h 102"/>
                <a:gd name="T38" fmla="*/ 11200871 w 294"/>
                <a:gd name="T39" fmla="*/ 26601737 h 102"/>
                <a:gd name="T40" fmla="*/ 4760383 w 294"/>
                <a:gd name="T41" fmla="*/ 28561771 h 102"/>
                <a:gd name="T42" fmla="*/ 2239963 w 294"/>
                <a:gd name="T43" fmla="*/ 28001912 h 102"/>
                <a:gd name="T44" fmla="*/ 559858 w 294"/>
                <a:gd name="T45" fmla="*/ 26601737 h 102"/>
                <a:gd name="T46" fmla="*/ 0 w 294"/>
                <a:gd name="T47" fmla="*/ 25481492 h 102"/>
                <a:gd name="T48" fmla="*/ 4199996 w 294"/>
                <a:gd name="T49" fmla="*/ 22961600 h 102"/>
                <a:gd name="T50" fmla="*/ 8960379 w 294"/>
                <a:gd name="T51" fmla="*/ 20721108 h 102"/>
                <a:gd name="T52" fmla="*/ 19881321 w 294"/>
                <a:gd name="T53" fmla="*/ 18201217 h 102"/>
                <a:gd name="T54" fmla="*/ 30241875 w 294"/>
                <a:gd name="T55" fmla="*/ 16241183 h 102"/>
                <a:gd name="T56" fmla="*/ 37242221 w 294"/>
                <a:gd name="T57" fmla="*/ 13720762 h 102"/>
                <a:gd name="T58" fmla="*/ 39202254 w 294"/>
                <a:gd name="T59" fmla="*/ 12601046 h 102"/>
                <a:gd name="T60" fmla="*/ 42562463 w 294"/>
                <a:gd name="T61" fmla="*/ 12320588 h 102"/>
                <a:gd name="T62" fmla="*/ 44242567 w 294"/>
                <a:gd name="T63" fmla="*/ 12601046 h 102"/>
                <a:gd name="T64" fmla="*/ 44802954 w 294"/>
                <a:gd name="T65" fmla="*/ 13160904 h 102"/>
                <a:gd name="T66" fmla="*/ 54043262 w 294"/>
                <a:gd name="T67" fmla="*/ 9520767 h 102"/>
                <a:gd name="T68" fmla="*/ 67764025 w 294"/>
                <a:gd name="T69" fmla="*/ 3360208 h 102"/>
                <a:gd name="T70" fmla="*/ 77564721 w 294"/>
                <a:gd name="T71" fmla="*/ 559858 h 102"/>
                <a:gd name="T72" fmla="*/ 82325104 w 294"/>
                <a:gd name="T73" fmla="*/ 0 h 1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94" h="102">
                  <a:moveTo>
                    <a:pt x="294" y="0"/>
                  </a:moveTo>
                  <a:lnTo>
                    <a:pt x="294" y="0"/>
                  </a:lnTo>
                  <a:lnTo>
                    <a:pt x="294" y="4"/>
                  </a:lnTo>
                  <a:lnTo>
                    <a:pt x="293" y="6"/>
                  </a:lnTo>
                  <a:lnTo>
                    <a:pt x="292" y="7"/>
                  </a:lnTo>
                  <a:lnTo>
                    <a:pt x="289" y="11"/>
                  </a:lnTo>
                  <a:lnTo>
                    <a:pt x="286" y="15"/>
                  </a:lnTo>
                  <a:lnTo>
                    <a:pt x="277" y="22"/>
                  </a:lnTo>
                  <a:lnTo>
                    <a:pt x="268" y="27"/>
                  </a:lnTo>
                  <a:lnTo>
                    <a:pt x="258" y="30"/>
                  </a:lnTo>
                  <a:lnTo>
                    <a:pt x="235" y="38"/>
                  </a:lnTo>
                  <a:lnTo>
                    <a:pt x="224" y="41"/>
                  </a:lnTo>
                  <a:lnTo>
                    <a:pt x="212" y="45"/>
                  </a:lnTo>
                  <a:lnTo>
                    <a:pt x="206" y="48"/>
                  </a:lnTo>
                  <a:lnTo>
                    <a:pt x="200" y="52"/>
                  </a:lnTo>
                  <a:lnTo>
                    <a:pt x="195" y="56"/>
                  </a:lnTo>
                  <a:lnTo>
                    <a:pt x="190" y="58"/>
                  </a:lnTo>
                  <a:lnTo>
                    <a:pt x="184" y="60"/>
                  </a:lnTo>
                  <a:lnTo>
                    <a:pt x="178" y="62"/>
                  </a:lnTo>
                  <a:lnTo>
                    <a:pt x="166" y="63"/>
                  </a:lnTo>
                  <a:lnTo>
                    <a:pt x="153" y="64"/>
                  </a:lnTo>
                  <a:lnTo>
                    <a:pt x="140" y="67"/>
                  </a:lnTo>
                  <a:lnTo>
                    <a:pt x="133" y="70"/>
                  </a:lnTo>
                  <a:lnTo>
                    <a:pt x="125" y="72"/>
                  </a:lnTo>
                  <a:lnTo>
                    <a:pt x="111" y="79"/>
                  </a:lnTo>
                  <a:lnTo>
                    <a:pt x="95" y="87"/>
                  </a:lnTo>
                  <a:lnTo>
                    <a:pt x="87" y="89"/>
                  </a:lnTo>
                  <a:lnTo>
                    <a:pt x="77" y="91"/>
                  </a:lnTo>
                  <a:lnTo>
                    <a:pt x="72" y="92"/>
                  </a:lnTo>
                  <a:lnTo>
                    <a:pt x="66" y="91"/>
                  </a:lnTo>
                  <a:lnTo>
                    <a:pt x="60" y="91"/>
                  </a:lnTo>
                  <a:lnTo>
                    <a:pt x="55" y="91"/>
                  </a:lnTo>
                  <a:lnTo>
                    <a:pt x="47" y="93"/>
                  </a:lnTo>
                  <a:lnTo>
                    <a:pt x="40" y="95"/>
                  </a:lnTo>
                  <a:lnTo>
                    <a:pt x="25" y="101"/>
                  </a:lnTo>
                  <a:lnTo>
                    <a:pt x="17" y="102"/>
                  </a:lnTo>
                  <a:lnTo>
                    <a:pt x="11" y="101"/>
                  </a:lnTo>
                  <a:lnTo>
                    <a:pt x="8" y="100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0" y="91"/>
                  </a:lnTo>
                  <a:lnTo>
                    <a:pt x="8" y="86"/>
                  </a:lnTo>
                  <a:lnTo>
                    <a:pt x="15" y="82"/>
                  </a:lnTo>
                  <a:lnTo>
                    <a:pt x="24" y="77"/>
                  </a:lnTo>
                  <a:lnTo>
                    <a:pt x="32" y="74"/>
                  </a:lnTo>
                  <a:lnTo>
                    <a:pt x="51" y="69"/>
                  </a:lnTo>
                  <a:lnTo>
                    <a:pt x="71" y="65"/>
                  </a:lnTo>
                  <a:lnTo>
                    <a:pt x="90" y="62"/>
                  </a:lnTo>
                  <a:lnTo>
                    <a:pt x="108" y="58"/>
                  </a:lnTo>
                  <a:lnTo>
                    <a:pt x="125" y="53"/>
                  </a:lnTo>
                  <a:lnTo>
                    <a:pt x="133" y="49"/>
                  </a:lnTo>
                  <a:lnTo>
                    <a:pt x="140" y="45"/>
                  </a:lnTo>
                  <a:lnTo>
                    <a:pt x="146" y="45"/>
                  </a:lnTo>
                  <a:lnTo>
                    <a:pt x="152" y="44"/>
                  </a:lnTo>
                  <a:lnTo>
                    <a:pt x="156" y="45"/>
                  </a:lnTo>
                  <a:lnTo>
                    <a:pt x="158" y="45"/>
                  </a:lnTo>
                  <a:lnTo>
                    <a:pt x="160" y="47"/>
                  </a:lnTo>
                  <a:lnTo>
                    <a:pt x="177" y="42"/>
                  </a:lnTo>
                  <a:lnTo>
                    <a:pt x="193" y="34"/>
                  </a:lnTo>
                  <a:lnTo>
                    <a:pt x="226" y="19"/>
                  </a:lnTo>
                  <a:lnTo>
                    <a:pt x="242" y="12"/>
                  </a:lnTo>
                  <a:lnTo>
                    <a:pt x="259" y="7"/>
                  </a:lnTo>
                  <a:lnTo>
                    <a:pt x="277" y="2"/>
                  </a:lnTo>
                  <a:lnTo>
                    <a:pt x="286" y="1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5" name="Freeform 144"/>
            <p:cNvSpPr>
              <a:spLocks/>
            </p:cNvSpPr>
            <p:nvPr/>
          </p:nvSpPr>
          <p:spPr bwMode="auto">
            <a:xfrm>
              <a:off x="6307138" y="450850"/>
              <a:ext cx="150813" cy="60325"/>
            </a:xfrm>
            <a:custGeom>
              <a:avLst/>
              <a:gdLst>
                <a:gd name="T0" fmla="*/ 80086482 w 284"/>
                <a:gd name="T1" fmla="*/ 5600171 h 114"/>
                <a:gd name="T2" fmla="*/ 80086482 w 284"/>
                <a:gd name="T3" fmla="*/ 5600171 h 114"/>
                <a:gd name="T4" fmla="*/ 76138793 w 284"/>
                <a:gd name="T5" fmla="*/ 5880629 h 114"/>
                <a:gd name="T6" fmla="*/ 74164417 w 284"/>
                <a:gd name="T7" fmla="*/ 5880629 h 114"/>
                <a:gd name="T8" fmla="*/ 72190572 w 284"/>
                <a:gd name="T9" fmla="*/ 5600171 h 114"/>
                <a:gd name="T10" fmla="*/ 72190572 w 284"/>
                <a:gd name="T11" fmla="*/ 5600171 h 114"/>
                <a:gd name="T12" fmla="*/ 67678927 w 284"/>
                <a:gd name="T13" fmla="*/ 7280275 h 114"/>
                <a:gd name="T14" fmla="*/ 63166751 w 284"/>
                <a:gd name="T15" fmla="*/ 8960379 h 114"/>
                <a:gd name="T16" fmla="*/ 53578973 w 284"/>
                <a:gd name="T17" fmla="*/ 12320588 h 114"/>
                <a:gd name="T18" fmla="*/ 43709218 w 284"/>
                <a:gd name="T19" fmla="*/ 15400867 h 114"/>
                <a:gd name="T20" fmla="*/ 34121441 w 284"/>
                <a:gd name="T21" fmla="*/ 18761075 h 114"/>
                <a:gd name="T22" fmla="*/ 34121441 w 284"/>
                <a:gd name="T23" fmla="*/ 18761075 h 114"/>
                <a:gd name="T24" fmla="*/ 29609265 w 284"/>
                <a:gd name="T25" fmla="*/ 20441179 h 114"/>
                <a:gd name="T26" fmla="*/ 25379598 w 284"/>
                <a:gd name="T27" fmla="*/ 22681671 h 114"/>
                <a:gd name="T28" fmla="*/ 17201710 w 284"/>
                <a:gd name="T29" fmla="*/ 27721454 h 114"/>
                <a:gd name="T30" fmla="*/ 12971511 w 284"/>
                <a:gd name="T31" fmla="*/ 29682017 h 114"/>
                <a:gd name="T32" fmla="*/ 8741844 w 284"/>
                <a:gd name="T33" fmla="*/ 31362121 h 114"/>
                <a:gd name="T34" fmla="*/ 6767999 w 284"/>
                <a:gd name="T35" fmla="*/ 31642050 h 114"/>
                <a:gd name="T36" fmla="*/ 4512176 w 284"/>
                <a:gd name="T37" fmla="*/ 31921979 h 114"/>
                <a:gd name="T38" fmla="*/ 2255823 w 284"/>
                <a:gd name="T39" fmla="*/ 31921979 h 114"/>
                <a:gd name="T40" fmla="*/ 0 w 284"/>
                <a:gd name="T41" fmla="*/ 31642050 h 114"/>
                <a:gd name="T42" fmla="*/ 0 w 284"/>
                <a:gd name="T43" fmla="*/ 31642050 h 114"/>
                <a:gd name="T44" fmla="*/ 563956 w 284"/>
                <a:gd name="T45" fmla="*/ 29961946 h 114"/>
                <a:gd name="T46" fmla="*/ 1409889 w 284"/>
                <a:gd name="T47" fmla="*/ 28561771 h 114"/>
                <a:gd name="T48" fmla="*/ 2819778 w 284"/>
                <a:gd name="T49" fmla="*/ 27441525 h 114"/>
                <a:gd name="T50" fmla="*/ 4229667 w 284"/>
                <a:gd name="T51" fmla="*/ 26601737 h 114"/>
                <a:gd name="T52" fmla="*/ 7613932 w 284"/>
                <a:gd name="T53" fmla="*/ 24921633 h 114"/>
                <a:gd name="T54" fmla="*/ 10997666 w 284"/>
                <a:gd name="T55" fmla="*/ 23241529 h 114"/>
                <a:gd name="T56" fmla="*/ 10997666 w 284"/>
                <a:gd name="T57" fmla="*/ 23241529 h 114"/>
                <a:gd name="T58" fmla="*/ 12971511 w 284"/>
                <a:gd name="T59" fmla="*/ 21281496 h 114"/>
                <a:gd name="T60" fmla="*/ 15509843 w 284"/>
                <a:gd name="T61" fmla="*/ 19601392 h 114"/>
                <a:gd name="T62" fmla="*/ 17765665 w 284"/>
                <a:gd name="T63" fmla="*/ 17641358 h 114"/>
                <a:gd name="T64" fmla="*/ 20303466 w 284"/>
                <a:gd name="T65" fmla="*/ 16241183 h 114"/>
                <a:gd name="T66" fmla="*/ 20303466 w 284"/>
                <a:gd name="T67" fmla="*/ 16241183 h 114"/>
                <a:gd name="T68" fmla="*/ 23123775 w 284"/>
                <a:gd name="T69" fmla="*/ 15120937 h 114"/>
                <a:gd name="T70" fmla="*/ 26507509 w 284"/>
                <a:gd name="T71" fmla="*/ 14000692 h 114"/>
                <a:gd name="T72" fmla="*/ 34121441 w 284"/>
                <a:gd name="T73" fmla="*/ 12040658 h 114"/>
                <a:gd name="T74" fmla="*/ 42299329 w 284"/>
                <a:gd name="T75" fmla="*/ 10360554 h 114"/>
                <a:gd name="T76" fmla="*/ 46528997 w 284"/>
                <a:gd name="T77" fmla="*/ 8960379 h 114"/>
                <a:gd name="T78" fmla="*/ 50477217 w 284"/>
                <a:gd name="T79" fmla="*/ 7840662 h 114"/>
                <a:gd name="T80" fmla="*/ 50477217 w 284"/>
                <a:gd name="T81" fmla="*/ 7840662 h 114"/>
                <a:gd name="T82" fmla="*/ 56962707 w 284"/>
                <a:gd name="T83" fmla="*/ 5040313 h 114"/>
                <a:gd name="T84" fmla="*/ 63448728 w 284"/>
                <a:gd name="T85" fmla="*/ 2520421 h 114"/>
                <a:gd name="T86" fmla="*/ 66832993 w 284"/>
                <a:gd name="T87" fmla="*/ 1680104 h 114"/>
                <a:gd name="T88" fmla="*/ 69934749 w 284"/>
                <a:gd name="T89" fmla="*/ 559858 h 114"/>
                <a:gd name="T90" fmla="*/ 73600461 w 284"/>
                <a:gd name="T91" fmla="*/ 0 h 114"/>
                <a:gd name="T92" fmla="*/ 77548682 w 284"/>
                <a:gd name="T93" fmla="*/ 0 h 114"/>
                <a:gd name="T94" fmla="*/ 77548682 w 284"/>
                <a:gd name="T95" fmla="*/ 0 h 114"/>
                <a:gd name="T96" fmla="*/ 78676593 w 284"/>
                <a:gd name="T97" fmla="*/ 1120246 h 114"/>
                <a:gd name="T98" fmla="*/ 80086482 w 284"/>
                <a:gd name="T99" fmla="*/ 1680104 h 114"/>
                <a:gd name="T100" fmla="*/ 80086482 w 284"/>
                <a:gd name="T101" fmla="*/ 1680104 h 114"/>
                <a:gd name="T102" fmla="*/ 80086482 w 284"/>
                <a:gd name="T103" fmla="*/ 5600171 h 114"/>
                <a:gd name="T104" fmla="*/ 80086482 w 284"/>
                <a:gd name="T105" fmla="*/ 5600171 h 1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4" h="114">
                  <a:moveTo>
                    <a:pt x="284" y="20"/>
                  </a:moveTo>
                  <a:lnTo>
                    <a:pt x="284" y="20"/>
                  </a:lnTo>
                  <a:lnTo>
                    <a:pt x="270" y="21"/>
                  </a:lnTo>
                  <a:lnTo>
                    <a:pt x="263" y="21"/>
                  </a:lnTo>
                  <a:lnTo>
                    <a:pt x="256" y="20"/>
                  </a:lnTo>
                  <a:lnTo>
                    <a:pt x="240" y="26"/>
                  </a:lnTo>
                  <a:lnTo>
                    <a:pt x="224" y="32"/>
                  </a:lnTo>
                  <a:lnTo>
                    <a:pt x="190" y="44"/>
                  </a:lnTo>
                  <a:lnTo>
                    <a:pt x="155" y="55"/>
                  </a:lnTo>
                  <a:lnTo>
                    <a:pt x="121" y="67"/>
                  </a:lnTo>
                  <a:lnTo>
                    <a:pt x="105" y="73"/>
                  </a:lnTo>
                  <a:lnTo>
                    <a:pt x="90" y="81"/>
                  </a:lnTo>
                  <a:lnTo>
                    <a:pt x="61" y="99"/>
                  </a:lnTo>
                  <a:lnTo>
                    <a:pt x="46" y="106"/>
                  </a:lnTo>
                  <a:lnTo>
                    <a:pt x="31" y="112"/>
                  </a:lnTo>
                  <a:lnTo>
                    <a:pt x="24" y="113"/>
                  </a:lnTo>
                  <a:lnTo>
                    <a:pt x="16" y="114"/>
                  </a:lnTo>
                  <a:lnTo>
                    <a:pt x="8" y="114"/>
                  </a:lnTo>
                  <a:lnTo>
                    <a:pt x="0" y="113"/>
                  </a:lnTo>
                  <a:lnTo>
                    <a:pt x="2" y="107"/>
                  </a:lnTo>
                  <a:lnTo>
                    <a:pt x="5" y="102"/>
                  </a:lnTo>
                  <a:lnTo>
                    <a:pt x="10" y="98"/>
                  </a:lnTo>
                  <a:lnTo>
                    <a:pt x="15" y="95"/>
                  </a:lnTo>
                  <a:lnTo>
                    <a:pt x="27" y="89"/>
                  </a:lnTo>
                  <a:lnTo>
                    <a:pt x="39" y="83"/>
                  </a:lnTo>
                  <a:lnTo>
                    <a:pt x="46" y="76"/>
                  </a:lnTo>
                  <a:lnTo>
                    <a:pt x="55" y="70"/>
                  </a:lnTo>
                  <a:lnTo>
                    <a:pt x="63" y="63"/>
                  </a:lnTo>
                  <a:lnTo>
                    <a:pt x="72" y="58"/>
                  </a:lnTo>
                  <a:lnTo>
                    <a:pt x="82" y="54"/>
                  </a:lnTo>
                  <a:lnTo>
                    <a:pt x="94" y="50"/>
                  </a:lnTo>
                  <a:lnTo>
                    <a:pt x="121" y="43"/>
                  </a:lnTo>
                  <a:lnTo>
                    <a:pt x="150" y="37"/>
                  </a:lnTo>
                  <a:lnTo>
                    <a:pt x="165" y="32"/>
                  </a:lnTo>
                  <a:lnTo>
                    <a:pt x="179" y="28"/>
                  </a:lnTo>
                  <a:lnTo>
                    <a:pt x="202" y="18"/>
                  </a:lnTo>
                  <a:lnTo>
                    <a:pt x="225" y="9"/>
                  </a:lnTo>
                  <a:lnTo>
                    <a:pt x="237" y="6"/>
                  </a:lnTo>
                  <a:lnTo>
                    <a:pt x="248" y="2"/>
                  </a:lnTo>
                  <a:lnTo>
                    <a:pt x="261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84" y="6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6" name="Freeform 145"/>
            <p:cNvSpPr>
              <a:spLocks noEditPoints="1"/>
            </p:cNvSpPr>
            <p:nvPr/>
          </p:nvSpPr>
          <p:spPr bwMode="auto">
            <a:xfrm>
              <a:off x="6042026" y="36513"/>
              <a:ext cx="1120775" cy="1027113"/>
            </a:xfrm>
            <a:custGeom>
              <a:avLst/>
              <a:gdLst>
                <a:gd name="T0" fmla="*/ 75812839 w 2119"/>
                <a:gd name="T1" fmla="*/ 489246396 h 1942"/>
                <a:gd name="T2" fmla="*/ 64063478 w 2119"/>
                <a:gd name="T3" fmla="*/ 424629247 h 1942"/>
                <a:gd name="T4" fmla="*/ 55391356 w 2119"/>
                <a:gd name="T5" fmla="*/ 365606214 h 1942"/>
                <a:gd name="T6" fmla="*/ 33570358 w 2119"/>
                <a:gd name="T7" fmla="*/ 313856538 h 1942"/>
                <a:gd name="T8" fmla="*/ 18463962 w 2119"/>
                <a:gd name="T9" fmla="*/ 248679289 h 1942"/>
                <a:gd name="T10" fmla="*/ 5874680 w 2119"/>
                <a:gd name="T11" fmla="*/ 185180752 h 1942"/>
                <a:gd name="T12" fmla="*/ 236111696 w 2119"/>
                <a:gd name="T13" fmla="*/ 102940311 h 1942"/>
                <a:gd name="T14" fmla="*/ 337941960 w 2119"/>
                <a:gd name="T15" fmla="*/ 2797323 h 1942"/>
                <a:gd name="T16" fmla="*/ 524536981 w 2119"/>
                <a:gd name="T17" fmla="*/ 68813398 h 1942"/>
                <a:gd name="T18" fmla="*/ 582166184 w 2119"/>
                <a:gd name="T19" fmla="*/ 133710861 h 1942"/>
                <a:gd name="T20" fmla="*/ 476978885 w 2119"/>
                <a:gd name="T21" fmla="*/ 409244237 h 1942"/>
                <a:gd name="T22" fmla="*/ 351649900 w 2119"/>
                <a:gd name="T23" fmla="*/ 422950536 h 1942"/>
                <a:gd name="T24" fmla="*/ 265765425 w 2119"/>
                <a:gd name="T25" fmla="*/ 500995257 h 1942"/>
                <a:gd name="T26" fmla="*/ 107145350 w 2119"/>
                <a:gd name="T27" fmla="*/ 534003030 h 1942"/>
                <a:gd name="T28" fmla="*/ 573214265 w 2119"/>
                <a:gd name="T29" fmla="*/ 144340581 h 1942"/>
                <a:gd name="T30" fmla="*/ 491806014 w 2119"/>
                <a:gd name="T31" fmla="*/ 62659182 h 1942"/>
                <a:gd name="T32" fmla="*/ 319757795 w 2119"/>
                <a:gd name="T33" fmla="*/ 106856775 h 1942"/>
                <a:gd name="T34" fmla="*/ 352488762 w 2119"/>
                <a:gd name="T35" fmla="*/ 70771365 h 1942"/>
                <a:gd name="T36" fmla="*/ 473901646 w 2119"/>
                <a:gd name="T37" fmla="*/ 75806440 h 1942"/>
                <a:gd name="T38" fmla="*/ 550833673 w 2119"/>
                <a:gd name="T39" fmla="*/ 105178064 h 1942"/>
                <a:gd name="T40" fmla="*/ 499639274 w 2119"/>
                <a:gd name="T41" fmla="*/ 290358816 h 1942"/>
                <a:gd name="T42" fmla="*/ 449563533 w 2119"/>
                <a:gd name="T43" fmla="*/ 422111709 h 1942"/>
                <a:gd name="T44" fmla="*/ 429700586 w 2119"/>
                <a:gd name="T45" fmla="*/ 434979182 h 1942"/>
                <a:gd name="T46" fmla="*/ 500757933 w 2119"/>
                <a:gd name="T47" fmla="*/ 273015838 h 1942"/>
                <a:gd name="T48" fmla="*/ 544679196 w 2119"/>
                <a:gd name="T49" fmla="*/ 111052494 h 1942"/>
                <a:gd name="T50" fmla="*/ 395571163 w 2119"/>
                <a:gd name="T51" fmla="*/ 52589032 h 1942"/>
                <a:gd name="T52" fmla="*/ 338780822 w 2119"/>
                <a:gd name="T53" fmla="*/ 139304977 h 1942"/>
                <a:gd name="T54" fmla="*/ 344096437 w 2119"/>
                <a:gd name="T55" fmla="*/ 379872613 h 1942"/>
                <a:gd name="T56" fmla="*/ 452640772 w 2119"/>
                <a:gd name="T57" fmla="*/ 406167129 h 1942"/>
                <a:gd name="T58" fmla="*/ 125889108 w 2119"/>
                <a:gd name="T59" fmla="*/ 528129128 h 1942"/>
                <a:gd name="T60" fmla="*/ 291782320 w 2119"/>
                <a:gd name="T61" fmla="*/ 486169817 h 1942"/>
                <a:gd name="T62" fmla="*/ 301294362 w 2119"/>
                <a:gd name="T63" fmla="*/ 250078215 h 1942"/>
                <a:gd name="T64" fmla="*/ 146311120 w 2119"/>
                <a:gd name="T65" fmla="*/ 140424118 h 1942"/>
                <a:gd name="T66" fmla="*/ 17904367 w 2119"/>
                <a:gd name="T67" fmla="*/ 201964688 h 1942"/>
                <a:gd name="T68" fmla="*/ 47278299 w 2119"/>
                <a:gd name="T69" fmla="*/ 238609139 h 1942"/>
                <a:gd name="T70" fmla="*/ 61545833 w 2119"/>
                <a:gd name="T71" fmla="*/ 293156138 h 1942"/>
                <a:gd name="T72" fmla="*/ 81128454 w 2119"/>
                <a:gd name="T73" fmla="*/ 349381848 h 1942"/>
                <a:gd name="T74" fmla="*/ 93997003 w 2119"/>
                <a:gd name="T75" fmla="*/ 395537408 h 1942"/>
                <a:gd name="T76" fmla="*/ 107704944 w 2119"/>
                <a:gd name="T77" fmla="*/ 445329117 h 1942"/>
                <a:gd name="T78" fmla="*/ 331227888 w 2119"/>
                <a:gd name="T79" fmla="*/ 33847129 h 1942"/>
                <a:gd name="T80" fmla="*/ 302413022 w 2119"/>
                <a:gd name="T81" fmla="*/ 141822515 h 1942"/>
                <a:gd name="T82" fmla="*/ 117496254 w 2119"/>
                <a:gd name="T83" fmla="*/ 511624978 h 1942"/>
                <a:gd name="T84" fmla="*/ 107704944 w 2119"/>
                <a:gd name="T85" fmla="*/ 496799537 h 1942"/>
                <a:gd name="T86" fmla="*/ 96794445 w 2119"/>
                <a:gd name="T87" fmla="*/ 481413998 h 1942"/>
                <a:gd name="T88" fmla="*/ 107704944 w 2119"/>
                <a:gd name="T89" fmla="*/ 464350806 h 1942"/>
                <a:gd name="T90" fmla="*/ 77211824 w 2119"/>
                <a:gd name="T91" fmla="*/ 463231665 h 1942"/>
                <a:gd name="T92" fmla="*/ 86723337 w 2119"/>
                <a:gd name="T93" fmla="*/ 445888688 h 1942"/>
                <a:gd name="T94" fmla="*/ 72455803 w 2119"/>
                <a:gd name="T95" fmla="*/ 425747859 h 1942"/>
                <a:gd name="T96" fmla="*/ 96234851 w 2119"/>
                <a:gd name="T97" fmla="*/ 422950536 h 1942"/>
                <a:gd name="T98" fmla="*/ 72735600 w 2119"/>
                <a:gd name="T99" fmla="*/ 413719741 h 1942"/>
                <a:gd name="T100" fmla="*/ 86723337 w 2119"/>
                <a:gd name="T101" fmla="*/ 392740086 h 1942"/>
                <a:gd name="T102" fmla="*/ 64902869 w 2119"/>
                <a:gd name="T103" fmla="*/ 388823622 h 1942"/>
                <a:gd name="T104" fmla="*/ 80009266 w 2119"/>
                <a:gd name="T105" fmla="*/ 362529106 h 1942"/>
                <a:gd name="T106" fmla="*/ 65462463 w 2119"/>
                <a:gd name="T107" fmla="*/ 342388806 h 1942"/>
                <a:gd name="T108" fmla="*/ 63783681 w 2119"/>
                <a:gd name="T109" fmla="*/ 324765515 h 1942"/>
                <a:gd name="T110" fmla="*/ 52313588 w 2119"/>
                <a:gd name="T111" fmla="*/ 300709280 h 1942"/>
                <a:gd name="T112" fmla="*/ 48956552 w 2119"/>
                <a:gd name="T113" fmla="*/ 281128021 h 1942"/>
                <a:gd name="T114" fmla="*/ 48397487 w 2119"/>
                <a:gd name="T115" fmla="*/ 265183440 h 1942"/>
                <a:gd name="T116" fmla="*/ 26856287 w 2119"/>
                <a:gd name="T117" fmla="*/ 267700978 h 1942"/>
                <a:gd name="T118" fmla="*/ 37207191 w 2119"/>
                <a:gd name="T119" fmla="*/ 247280893 h 1942"/>
                <a:gd name="T120" fmla="*/ 25457301 w 2119"/>
                <a:gd name="T121" fmla="*/ 230217171 h 1942"/>
                <a:gd name="T122" fmla="*/ 18463962 w 2119"/>
                <a:gd name="T123" fmla="*/ 225461881 h 1942"/>
                <a:gd name="T124" fmla="*/ 20701809 w 2119"/>
                <a:gd name="T125" fmla="*/ 193852505 h 19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19" h="1942">
                  <a:moveTo>
                    <a:pt x="383" y="1909"/>
                  </a:moveTo>
                  <a:lnTo>
                    <a:pt x="383" y="1909"/>
                  </a:lnTo>
                  <a:lnTo>
                    <a:pt x="375" y="1915"/>
                  </a:lnTo>
                  <a:lnTo>
                    <a:pt x="365" y="1919"/>
                  </a:lnTo>
                  <a:lnTo>
                    <a:pt x="355" y="1923"/>
                  </a:lnTo>
                  <a:lnTo>
                    <a:pt x="346" y="1924"/>
                  </a:lnTo>
                  <a:lnTo>
                    <a:pt x="336" y="1923"/>
                  </a:lnTo>
                  <a:lnTo>
                    <a:pt x="331" y="1920"/>
                  </a:lnTo>
                  <a:lnTo>
                    <a:pt x="326" y="1918"/>
                  </a:lnTo>
                  <a:lnTo>
                    <a:pt x="322" y="1916"/>
                  </a:lnTo>
                  <a:lnTo>
                    <a:pt x="318" y="1912"/>
                  </a:lnTo>
                  <a:lnTo>
                    <a:pt x="315" y="1909"/>
                  </a:lnTo>
                  <a:lnTo>
                    <a:pt x="311" y="1903"/>
                  </a:lnTo>
                  <a:lnTo>
                    <a:pt x="311" y="1894"/>
                  </a:lnTo>
                  <a:lnTo>
                    <a:pt x="311" y="1884"/>
                  </a:lnTo>
                  <a:lnTo>
                    <a:pt x="310" y="1876"/>
                  </a:lnTo>
                  <a:lnTo>
                    <a:pt x="308" y="1869"/>
                  </a:lnTo>
                  <a:lnTo>
                    <a:pt x="303" y="1857"/>
                  </a:lnTo>
                  <a:lnTo>
                    <a:pt x="298" y="1848"/>
                  </a:lnTo>
                  <a:lnTo>
                    <a:pt x="292" y="1838"/>
                  </a:lnTo>
                  <a:lnTo>
                    <a:pt x="290" y="1833"/>
                  </a:lnTo>
                  <a:lnTo>
                    <a:pt x="288" y="1827"/>
                  </a:lnTo>
                  <a:lnTo>
                    <a:pt x="288" y="1821"/>
                  </a:lnTo>
                  <a:lnTo>
                    <a:pt x="288" y="1814"/>
                  </a:lnTo>
                  <a:lnTo>
                    <a:pt x="289" y="1807"/>
                  </a:lnTo>
                  <a:lnTo>
                    <a:pt x="292" y="1798"/>
                  </a:lnTo>
                  <a:lnTo>
                    <a:pt x="287" y="1796"/>
                  </a:lnTo>
                  <a:lnTo>
                    <a:pt x="283" y="1792"/>
                  </a:lnTo>
                  <a:lnTo>
                    <a:pt x="279" y="1789"/>
                  </a:lnTo>
                  <a:lnTo>
                    <a:pt x="276" y="1783"/>
                  </a:lnTo>
                  <a:lnTo>
                    <a:pt x="275" y="1779"/>
                  </a:lnTo>
                  <a:lnTo>
                    <a:pt x="273" y="1774"/>
                  </a:lnTo>
                  <a:lnTo>
                    <a:pt x="272" y="1762"/>
                  </a:lnTo>
                  <a:lnTo>
                    <a:pt x="271" y="1749"/>
                  </a:lnTo>
                  <a:lnTo>
                    <a:pt x="270" y="1737"/>
                  </a:lnTo>
                  <a:lnTo>
                    <a:pt x="266" y="1726"/>
                  </a:lnTo>
                  <a:lnTo>
                    <a:pt x="264" y="1720"/>
                  </a:lnTo>
                  <a:lnTo>
                    <a:pt x="261" y="1716"/>
                  </a:lnTo>
                  <a:lnTo>
                    <a:pt x="262" y="1708"/>
                  </a:lnTo>
                  <a:lnTo>
                    <a:pt x="264" y="1702"/>
                  </a:lnTo>
                  <a:lnTo>
                    <a:pt x="268" y="1697"/>
                  </a:lnTo>
                  <a:lnTo>
                    <a:pt x="270" y="1696"/>
                  </a:lnTo>
                  <a:lnTo>
                    <a:pt x="273" y="1693"/>
                  </a:lnTo>
                  <a:lnTo>
                    <a:pt x="269" y="1688"/>
                  </a:lnTo>
                  <a:lnTo>
                    <a:pt x="264" y="1682"/>
                  </a:lnTo>
                  <a:lnTo>
                    <a:pt x="261" y="1674"/>
                  </a:lnTo>
                  <a:lnTo>
                    <a:pt x="258" y="1666"/>
                  </a:lnTo>
                  <a:lnTo>
                    <a:pt x="256" y="1657"/>
                  </a:lnTo>
                  <a:lnTo>
                    <a:pt x="256" y="1648"/>
                  </a:lnTo>
                  <a:lnTo>
                    <a:pt x="256" y="1639"/>
                  </a:lnTo>
                  <a:lnTo>
                    <a:pt x="259" y="1630"/>
                  </a:lnTo>
                  <a:lnTo>
                    <a:pt x="251" y="1618"/>
                  </a:lnTo>
                  <a:lnTo>
                    <a:pt x="242" y="1608"/>
                  </a:lnTo>
                  <a:lnTo>
                    <a:pt x="233" y="1596"/>
                  </a:lnTo>
                  <a:lnTo>
                    <a:pt x="226" y="1583"/>
                  </a:lnTo>
                  <a:lnTo>
                    <a:pt x="224" y="1578"/>
                  </a:lnTo>
                  <a:lnTo>
                    <a:pt x="222" y="1571"/>
                  </a:lnTo>
                  <a:lnTo>
                    <a:pt x="220" y="1565"/>
                  </a:lnTo>
                  <a:lnTo>
                    <a:pt x="220" y="1558"/>
                  </a:lnTo>
                  <a:lnTo>
                    <a:pt x="222" y="1551"/>
                  </a:lnTo>
                  <a:lnTo>
                    <a:pt x="224" y="1545"/>
                  </a:lnTo>
                  <a:lnTo>
                    <a:pt x="228" y="1538"/>
                  </a:lnTo>
                  <a:lnTo>
                    <a:pt x="234" y="1531"/>
                  </a:lnTo>
                  <a:lnTo>
                    <a:pt x="233" y="1527"/>
                  </a:lnTo>
                  <a:lnTo>
                    <a:pt x="232" y="1524"/>
                  </a:lnTo>
                  <a:lnTo>
                    <a:pt x="229" y="1518"/>
                  </a:lnTo>
                  <a:lnTo>
                    <a:pt x="225" y="1510"/>
                  </a:lnTo>
                  <a:lnTo>
                    <a:pt x="220" y="1503"/>
                  </a:lnTo>
                  <a:lnTo>
                    <a:pt x="223" y="1494"/>
                  </a:lnTo>
                  <a:lnTo>
                    <a:pt x="226" y="1486"/>
                  </a:lnTo>
                  <a:lnTo>
                    <a:pt x="231" y="1479"/>
                  </a:lnTo>
                  <a:lnTo>
                    <a:pt x="236" y="1473"/>
                  </a:lnTo>
                  <a:lnTo>
                    <a:pt x="232" y="1466"/>
                  </a:lnTo>
                  <a:lnTo>
                    <a:pt x="227" y="1460"/>
                  </a:lnTo>
                  <a:lnTo>
                    <a:pt x="222" y="1455"/>
                  </a:lnTo>
                  <a:lnTo>
                    <a:pt x="217" y="1448"/>
                  </a:lnTo>
                  <a:lnTo>
                    <a:pt x="219" y="1443"/>
                  </a:lnTo>
                  <a:lnTo>
                    <a:pt x="219" y="1439"/>
                  </a:lnTo>
                  <a:lnTo>
                    <a:pt x="218" y="1433"/>
                  </a:lnTo>
                  <a:lnTo>
                    <a:pt x="216" y="1429"/>
                  </a:lnTo>
                  <a:lnTo>
                    <a:pt x="211" y="1419"/>
                  </a:lnTo>
                  <a:lnTo>
                    <a:pt x="203" y="1410"/>
                  </a:lnTo>
                  <a:lnTo>
                    <a:pt x="197" y="1400"/>
                  </a:lnTo>
                  <a:lnTo>
                    <a:pt x="195" y="1395"/>
                  </a:lnTo>
                  <a:lnTo>
                    <a:pt x="194" y="1389"/>
                  </a:lnTo>
                  <a:lnTo>
                    <a:pt x="194" y="1385"/>
                  </a:lnTo>
                  <a:lnTo>
                    <a:pt x="196" y="1381"/>
                  </a:lnTo>
                  <a:lnTo>
                    <a:pt x="198" y="1375"/>
                  </a:lnTo>
                  <a:lnTo>
                    <a:pt x="203" y="1371"/>
                  </a:lnTo>
                  <a:lnTo>
                    <a:pt x="197" y="1366"/>
                  </a:lnTo>
                  <a:lnTo>
                    <a:pt x="192" y="1358"/>
                  </a:lnTo>
                  <a:lnTo>
                    <a:pt x="187" y="1350"/>
                  </a:lnTo>
                  <a:lnTo>
                    <a:pt x="186" y="1341"/>
                  </a:lnTo>
                  <a:lnTo>
                    <a:pt x="186" y="1332"/>
                  </a:lnTo>
                  <a:lnTo>
                    <a:pt x="188" y="1323"/>
                  </a:lnTo>
                  <a:lnTo>
                    <a:pt x="192" y="1314"/>
                  </a:lnTo>
                  <a:lnTo>
                    <a:pt x="198" y="1307"/>
                  </a:lnTo>
                  <a:lnTo>
                    <a:pt x="190" y="1304"/>
                  </a:lnTo>
                  <a:lnTo>
                    <a:pt x="182" y="1299"/>
                  </a:lnTo>
                  <a:lnTo>
                    <a:pt x="173" y="1293"/>
                  </a:lnTo>
                  <a:lnTo>
                    <a:pt x="166" y="1287"/>
                  </a:lnTo>
                  <a:lnTo>
                    <a:pt x="164" y="1282"/>
                  </a:lnTo>
                  <a:lnTo>
                    <a:pt x="162" y="1278"/>
                  </a:lnTo>
                  <a:lnTo>
                    <a:pt x="160" y="1274"/>
                  </a:lnTo>
                  <a:lnTo>
                    <a:pt x="160" y="1269"/>
                  </a:lnTo>
                  <a:lnTo>
                    <a:pt x="160" y="1265"/>
                  </a:lnTo>
                  <a:lnTo>
                    <a:pt x="163" y="1261"/>
                  </a:lnTo>
                  <a:lnTo>
                    <a:pt x="166" y="1257"/>
                  </a:lnTo>
                  <a:lnTo>
                    <a:pt x="170" y="1252"/>
                  </a:lnTo>
                  <a:lnTo>
                    <a:pt x="166" y="1248"/>
                  </a:lnTo>
                  <a:lnTo>
                    <a:pt x="160" y="1243"/>
                  </a:lnTo>
                  <a:lnTo>
                    <a:pt x="156" y="1236"/>
                  </a:lnTo>
                  <a:lnTo>
                    <a:pt x="154" y="1230"/>
                  </a:lnTo>
                  <a:lnTo>
                    <a:pt x="152" y="1223"/>
                  </a:lnTo>
                  <a:lnTo>
                    <a:pt x="152" y="1216"/>
                  </a:lnTo>
                  <a:lnTo>
                    <a:pt x="153" y="1208"/>
                  </a:lnTo>
                  <a:lnTo>
                    <a:pt x="156" y="1200"/>
                  </a:lnTo>
                  <a:lnTo>
                    <a:pt x="151" y="1196"/>
                  </a:lnTo>
                  <a:lnTo>
                    <a:pt x="144" y="1190"/>
                  </a:lnTo>
                  <a:lnTo>
                    <a:pt x="140" y="1184"/>
                  </a:lnTo>
                  <a:lnTo>
                    <a:pt x="137" y="1176"/>
                  </a:lnTo>
                  <a:lnTo>
                    <a:pt x="135" y="1169"/>
                  </a:lnTo>
                  <a:lnTo>
                    <a:pt x="135" y="1160"/>
                  </a:lnTo>
                  <a:lnTo>
                    <a:pt x="138" y="1152"/>
                  </a:lnTo>
                  <a:lnTo>
                    <a:pt x="140" y="1148"/>
                  </a:lnTo>
                  <a:lnTo>
                    <a:pt x="142" y="1144"/>
                  </a:lnTo>
                  <a:lnTo>
                    <a:pt x="135" y="1141"/>
                  </a:lnTo>
                  <a:lnTo>
                    <a:pt x="128" y="1136"/>
                  </a:lnTo>
                  <a:lnTo>
                    <a:pt x="123" y="1129"/>
                  </a:lnTo>
                  <a:lnTo>
                    <a:pt x="120" y="1122"/>
                  </a:lnTo>
                  <a:lnTo>
                    <a:pt x="119" y="1114"/>
                  </a:lnTo>
                  <a:lnTo>
                    <a:pt x="118" y="1106"/>
                  </a:lnTo>
                  <a:lnTo>
                    <a:pt x="120" y="1097"/>
                  </a:lnTo>
                  <a:lnTo>
                    <a:pt x="123" y="1090"/>
                  </a:lnTo>
                  <a:lnTo>
                    <a:pt x="120" y="1084"/>
                  </a:lnTo>
                  <a:lnTo>
                    <a:pt x="117" y="1079"/>
                  </a:lnTo>
                  <a:lnTo>
                    <a:pt x="109" y="1069"/>
                  </a:lnTo>
                  <a:lnTo>
                    <a:pt x="107" y="1063"/>
                  </a:lnTo>
                  <a:lnTo>
                    <a:pt x="105" y="1056"/>
                  </a:lnTo>
                  <a:lnTo>
                    <a:pt x="104" y="1049"/>
                  </a:lnTo>
                  <a:lnTo>
                    <a:pt x="104" y="1039"/>
                  </a:lnTo>
                  <a:lnTo>
                    <a:pt x="95" y="1037"/>
                  </a:lnTo>
                  <a:lnTo>
                    <a:pt x="90" y="1032"/>
                  </a:lnTo>
                  <a:lnTo>
                    <a:pt x="86" y="1026"/>
                  </a:lnTo>
                  <a:lnTo>
                    <a:pt x="82" y="1020"/>
                  </a:lnTo>
                  <a:lnTo>
                    <a:pt x="81" y="1012"/>
                  </a:lnTo>
                  <a:lnTo>
                    <a:pt x="81" y="1004"/>
                  </a:lnTo>
                  <a:lnTo>
                    <a:pt x="83" y="987"/>
                  </a:lnTo>
                  <a:lnTo>
                    <a:pt x="84" y="971"/>
                  </a:lnTo>
                  <a:lnTo>
                    <a:pt x="84" y="963"/>
                  </a:lnTo>
                  <a:lnTo>
                    <a:pt x="82" y="956"/>
                  </a:lnTo>
                  <a:lnTo>
                    <a:pt x="80" y="950"/>
                  </a:lnTo>
                  <a:lnTo>
                    <a:pt x="76" y="945"/>
                  </a:lnTo>
                  <a:lnTo>
                    <a:pt x="69" y="942"/>
                  </a:lnTo>
                  <a:lnTo>
                    <a:pt x="60" y="941"/>
                  </a:lnTo>
                  <a:lnTo>
                    <a:pt x="58" y="925"/>
                  </a:lnTo>
                  <a:lnTo>
                    <a:pt x="56" y="916"/>
                  </a:lnTo>
                  <a:lnTo>
                    <a:pt x="56" y="909"/>
                  </a:lnTo>
                  <a:lnTo>
                    <a:pt x="56" y="901"/>
                  </a:lnTo>
                  <a:lnTo>
                    <a:pt x="59" y="895"/>
                  </a:lnTo>
                  <a:lnTo>
                    <a:pt x="61" y="893"/>
                  </a:lnTo>
                  <a:lnTo>
                    <a:pt x="63" y="890"/>
                  </a:lnTo>
                  <a:lnTo>
                    <a:pt x="66" y="889"/>
                  </a:lnTo>
                  <a:lnTo>
                    <a:pt x="71" y="888"/>
                  </a:lnTo>
                  <a:lnTo>
                    <a:pt x="62" y="879"/>
                  </a:lnTo>
                  <a:lnTo>
                    <a:pt x="58" y="873"/>
                  </a:lnTo>
                  <a:lnTo>
                    <a:pt x="53" y="868"/>
                  </a:lnTo>
                  <a:lnTo>
                    <a:pt x="50" y="861"/>
                  </a:lnTo>
                  <a:lnTo>
                    <a:pt x="49" y="854"/>
                  </a:lnTo>
                  <a:lnTo>
                    <a:pt x="49" y="846"/>
                  </a:lnTo>
                  <a:lnTo>
                    <a:pt x="51" y="838"/>
                  </a:lnTo>
                  <a:lnTo>
                    <a:pt x="43" y="828"/>
                  </a:lnTo>
                  <a:lnTo>
                    <a:pt x="37" y="823"/>
                  </a:lnTo>
                  <a:lnTo>
                    <a:pt x="33" y="816"/>
                  </a:lnTo>
                  <a:lnTo>
                    <a:pt x="29" y="809"/>
                  </a:lnTo>
                  <a:lnTo>
                    <a:pt x="24" y="800"/>
                  </a:lnTo>
                  <a:lnTo>
                    <a:pt x="22" y="791"/>
                  </a:lnTo>
                  <a:lnTo>
                    <a:pt x="21" y="780"/>
                  </a:lnTo>
                  <a:lnTo>
                    <a:pt x="22" y="777"/>
                  </a:lnTo>
                  <a:lnTo>
                    <a:pt x="23" y="773"/>
                  </a:lnTo>
                  <a:lnTo>
                    <a:pt x="24" y="768"/>
                  </a:lnTo>
                  <a:lnTo>
                    <a:pt x="24" y="764"/>
                  </a:lnTo>
                  <a:lnTo>
                    <a:pt x="20" y="751"/>
                  </a:lnTo>
                  <a:lnTo>
                    <a:pt x="16" y="739"/>
                  </a:lnTo>
                  <a:lnTo>
                    <a:pt x="6" y="718"/>
                  </a:lnTo>
                  <a:lnTo>
                    <a:pt x="2" y="707"/>
                  </a:lnTo>
                  <a:lnTo>
                    <a:pt x="0" y="697"/>
                  </a:lnTo>
                  <a:lnTo>
                    <a:pt x="0" y="692"/>
                  </a:lnTo>
                  <a:lnTo>
                    <a:pt x="1" y="687"/>
                  </a:lnTo>
                  <a:lnTo>
                    <a:pt x="2" y="681"/>
                  </a:lnTo>
                  <a:lnTo>
                    <a:pt x="5" y="675"/>
                  </a:lnTo>
                  <a:lnTo>
                    <a:pt x="7" y="671"/>
                  </a:lnTo>
                  <a:lnTo>
                    <a:pt x="12" y="668"/>
                  </a:lnTo>
                  <a:lnTo>
                    <a:pt x="21" y="662"/>
                  </a:lnTo>
                  <a:lnTo>
                    <a:pt x="31" y="657"/>
                  </a:lnTo>
                  <a:lnTo>
                    <a:pt x="36" y="654"/>
                  </a:lnTo>
                  <a:lnTo>
                    <a:pt x="41" y="651"/>
                  </a:lnTo>
                  <a:lnTo>
                    <a:pt x="38" y="647"/>
                  </a:lnTo>
                  <a:lnTo>
                    <a:pt x="38" y="643"/>
                  </a:lnTo>
                  <a:lnTo>
                    <a:pt x="39" y="640"/>
                  </a:lnTo>
                  <a:lnTo>
                    <a:pt x="41" y="637"/>
                  </a:lnTo>
                  <a:lnTo>
                    <a:pt x="44" y="628"/>
                  </a:lnTo>
                  <a:lnTo>
                    <a:pt x="45" y="623"/>
                  </a:lnTo>
                  <a:lnTo>
                    <a:pt x="46" y="617"/>
                  </a:lnTo>
                  <a:lnTo>
                    <a:pt x="106" y="596"/>
                  </a:lnTo>
                  <a:lnTo>
                    <a:pt x="166" y="577"/>
                  </a:lnTo>
                  <a:lnTo>
                    <a:pt x="228" y="558"/>
                  </a:lnTo>
                  <a:lnTo>
                    <a:pt x="290" y="540"/>
                  </a:lnTo>
                  <a:lnTo>
                    <a:pt x="353" y="523"/>
                  </a:lnTo>
                  <a:lnTo>
                    <a:pt x="416" y="504"/>
                  </a:lnTo>
                  <a:lnTo>
                    <a:pt x="480" y="485"/>
                  </a:lnTo>
                  <a:lnTo>
                    <a:pt x="543" y="463"/>
                  </a:lnTo>
                  <a:lnTo>
                    <a:pt x="554" y="464"/>
                  </a:lnTo>
                  <a:lnTo>
                    <a:pt x="565" y="464"/>
                  </a:lnTo>
                  <a:lnTo>
                    <a:pt x="576" y="463"/>
                  </a:lnTo>
                  <a:lnTo>
                    <a:pt x="587" y="460"/>
                  </a:lnTo>
                  <a:lnTo>
                    <a:pt x="607" y="452"/>
                  </a:lnTo>
                  <a:lnTo>
                    <a:pt x="628" y="444"/>
                  </a:lnTo>
                  <a:lnTo>
                    <a:pt x="657" y="434"/>
                  </a:lnTo>
                  <a:lnTo>
                    <a:pt x="688" y="425"/>
                  </a:lnTo>
                  <a:lnTo>
                    <a:pt x="720" y="415"/>
                  </a:lnTo>
                  <a:lnTo>
                    <a:pt x="753" y="405"/>
                  </a:lnTo>
                  <a:lnTo>
                    <a:pt x="776" y="396"/>
                  </a:lnTo>
                  <a:lnTo>
                    <a:pt x="800" y="386"/>
                  </a:lnTo>
                  <a:lnTo>
                    <a:pt x="844" y="368"/>
                  </a:lnTo>
                  <a:lnTo>
                    <a:pt x="865" y="359"/>
                  </a:lnTo>
                  <a:lnTo>
                    <a:pt x="886" y="353"/>
                  </a:lnTo>
                  <a:lnTo>
                    <a:pt x="908" y="349"/>
                  </a:lnTo>
                  <a:lnTo>
                    <a:pt x="919" y="348"/>
                  </a:lnTo>
                  <a:lnTo>
                    <a:pt x="929" y="348"/>
                  </a:lnTo>
                  <a:lnTo>
                    <a:pt x="942" y="360"/>
                  </a:lnTo>
                  <a:lnTo>
                    <a:pt x="951" y="368"/>
                  </a:lnTo>
                  <a:lnTo>
                    <a:pt x="959" y="374"/>
                  </a:lnTo>
                  <a:lnTo>
                    <a:pt x="965" y="395"/>
                  </a:lnTo>
                  <a:lnTo>
                    <a:pt x="970" y="416"/>
                  </a:lnTo>
                  <a:lnTo>
                    <a:pt x="983" y="460"/>
                  </a:lnTo>
                  <a:lnTo>
                    <a:pt x="996" y="505"/>
                  </a:lnTo>
                  <a:lnTo>
                    <a:pt x="1002" y="528"/>
                  </a:lnTo>
                  <a:lnTo>
                    <a:pt x="1006" y="551"/>
                  </a:lnTo>
                  <a:lnTo>
                    <a:pt x="1042" y="457"/>
                  </a:lnTo>
                  <a:lnTo>
                    <a:pt x="1077" y="357"/>
                  </a:lnTo>
                  <a:lnTo>
                    <a:pt x="1113" y="255"/>
                  </a:lnTo>
                  <a:lnTo>
                    <a:pt x="1150" y="154"/>
                  </a:lnTo>
                  <a:lnTo>
                    <a:pt x="1168" y="107"/>
                  </a:lnTo>
                  <a:lnTo>
                    <a:pt x="1177" y="84"/>
                  </a:lnTo>
                  <a:lnTo>
                    <a:pt x="1183" y="63"/>
                  </a:lnTo>
                  <a:lnTo>
                    <a:pt x="1184" y="55"/>
                  </a:lnTo>
                  <a:lnTo>
                    <a:pt x="1184" y="48"/>
                  </a:lnTo>
                  <a:lnTo>
                    <a:pt x="1184" y="39"/>
                  </a:lnTo>
                  <a:lnTo>
                    <a:pt x="1185" y="36"/>
                  </a:lnTo>
                  <a:lnTo>
                    <a:pt x="1186" y="33"/>
                  </a:lnTo>
                  <a:lnTo>
                    <a:pt x="1189" y="26"/>
                  </a:lnTo>
                  <a:lnTo>
                    <a:pt x="1195" y="21"/>
                  </a:lnTo>
                  <a:lnTo>
                    <a:pt x="1201" y="15"/>
                  </a:lnTo>
                  <a:lnTo>
                    <a:pt x="1208" y="10"/>
                  </a:lnTo>
                  <a:lnTo>
                    <a:pt x="1215" y="6"/>
                  </a:lnTo>
                  <a:lnTo>
                    <a:pt x="1223" y="3"/>
                  </a:lnTo>
                  <a:lnTo>
                    <a:pt x="1229" y="1"/>
                  </a:lnTo>
                  <a:lnTo>
                    <a:pt x="1235" y="0"/>
                  </a:lnTo>
                  <a:lnTo>
                    <a:pt x="1241" y="1"/>
                  </a:lnTo>
                  <a:lnTo>
                    <a:pt x="1246" y="2"/>
                  </a:lnTo>
                  <a:lnTo>
                    <a:pt x="1257" y="7"/>
                  </a:lnTo>
                  <a:lnTo>
                    <a:pt x="1262" y="9"/>
                  </a:lnTo>
                  <a:lnTo>
                    <a:pt x="1268" y="10"/>
                  </a:lnTo>
                  <a:lnTo>
                    <a:pt x="1272" y="10"/>
                  </a:lnTo>
                  <a:lnTo>
                    <a:pt x="1277" y="8"/>
                  </a:lnTo>
                  <a:lnTo>
                    <a:pt x="1278" y="10"/>
                  </a:lnTo>
                  <a:lnTo>
                    <a:pt x="1279" y="13"/>
                  </a:lnTo>
                  <a:lnTo>
                    <a:pt x="1285" y="17"/>
                  </a:lnTo>
                  <a:lnTo>
                    <a:pt x="1288" y="21"/>
                  </a:lnTo>
                  <a:lnTo>
                    <a:pt x="1290" y="23"/>
                  </a:lnTo>
                  <a:lnTo>
                    <a:pt x="1291" y="27"/>
                  </a:lnTo>
                  <a:lnTo>
                    <a:pt x="1333" y="44"/>
                  </a:lnTo>
                  <a:lnTo>
                    <a:pt x="1375" y="59"/>
                  </a:lnTo>
                  <a:lnTo>
                    <a:pt x="1416" y="73"/>
                  </a:lnTo>
                  <a:lnTo>
                    <a:pt x="1458" y="86"/>
                  </a:lnTo>
                  <a:lnTo>
                    <a:pt x="1544" y="112"/>
                  </a:lnTo>
                  <a:lnTo>
                    <a:pt x="1588" y="126"/>
                  </a:lnTo>
                  <a:lnTo>
                    <a:pt x="1633" y="140"/>
                  </a:lnTo>
                  <a:lnTo>
                    <a:pt x="1651" y="150"/>
                  </a:lnTo>
                  <a:lnTo>
                    <a:pt x="1669" y="161"/>
                  </a:lnTo>
                  <a:lnTo>
                    <a:pt x="1688" y="171"/>
                  </a:lnTo>
                  <a:lnTo>
                    <a:pt x="1709" y="179"/>
                  </a:lnTo>
                  <a:lnTo>
                    <a:pt x="1750" y="198"/>
                  </a:lnTo>
                  <a:lnTo>
                    <a:pt x="1792" y="214"/>
                  </a:lnTo>
                  <a:lnTo>
                    <a:pt x="1834" y="230"/>
                  </a:lnTo>
                  <a:lnTo>
                    <a:pt x="1875" y="246"/>
                  </a:lnTo>
                  <a:lnTo>
                    <a:pt x="1894" y="254"/>
                  </a:lnTo>
                  <a:lnTo>
                    <a:pt x="1912" y="263"/>
                  </a:lnTo>
                  <a:lnTo>
                    <a:pt x="1929" y="271"/>
                  </a:lnTo>
                  <a:lnTo>
                    <a:pt x="1944" y="281"/>
                  </a:lnTo>
                  <a:lnTo>
                    <a:pt x="1960" y="283"/>
                  </a:lnTo>
                  <a:lnTo>
                    <a:pt x="1969" y="285"/>
                  </a:lnTo>
                  <a:lnTo>
                    <a:pt x="1977" y="289"/>
                  </a:lnTo>
                  <a:lnTo>
                    <a:pt x="1986" y="293"/>
                  </a:lnTo>
                  <a:lnTo>
                    <a:pt x="1994" y="297"/>
                  </a:lnTo>
                  <a:lnTo>
                    <a:pt x="2000" y="303"/>
                  </a:lnTo>
                  <a:lnTo>
                    <a:pt x="2005" y="308"/>
                  </a:lnTo>
                  <a:lnTo>
                    <a:pt x="2015" y="309"/>
                  </a:lnTo>
                  <a:lnTo>
                    <a:pt x="2023" y="311"/>
                  </a:lnTo>
                  <a:lnTo>
                    <a:pt x="2031" y="314"/>
                  </a:lnTo>
                  <a:lnTo>
                    <a:pt x="2038" y="319"/>
                  </a:lnTo>
                  <a:lnTo>
                    <a:pt x="2051" y="327"/>
                  </a:lnTo>
                  <a:lnTo>
                    <a:pt x="2059" y="331"/>
                  </a:lnTo>
                  <a:lnTo>
                    <a:pt x="2066" y="336"/>
                  </a:lnTo>
                  <a:lnTo>
                    <a:pt x="2089" y="345"/>
                  </a:lnTo>
                  <a:lnTo>
                    <a:pt x="2100" y="351"/>
                  </a:lnTo>
                  <a:lnTo>
                    <a:pt x="2109" y="357"/>
                  </a:lnTo>
                  <a:lnTo>
                    <a:pt x="2113" y="361"/>
                  </a:lnTo>
                  <a:lnTo>
                    <a:pt x="2117" y="365"/>
                  </a:lnTo>
                  <a:lnTo>
                    <a:pt x="2118" y="369"/>
                  </a:lnTo>
                  <a:lnTo>
                    <a:pt x="2119" y="374"/>
                  </a:lnTo>
                  <a:lnTo>
                    <a:pt x="2118" y="379"/>
                  </a:lnTo>
                  <a:lnTo>
                    <a:pt x="2116" y="384"/>
                  </a:lnTo>
                  <a:lnTo>
                    <a:pt x="2111" y="390"/>
                  </a:lnTo>
                  <a:lnTo>
                    <a:pt x="2105" y="397"/>
                  </a:lnTo>
                  <a:lnTo>
                    <a:pt x="2100" y="418"/>
                  </a:lnTo>
                  <a:lnTo>
                    <a:pt x="2094" y="440"/>
                  </a:lnTo>
                  <a:lnTo>
                    <a:pt x="2081" y="478"/>
                  </a:lnTo>
                  <a:lnTo>
                    <a:pt x="2067" y="517"/>
                  </a:lnTo>
                  <a:lnTo>
                    <a:pt x="2061" y="537"/>
                  </a:lnTo>
                  <a:lnTo>
                    <a:pt x="2056" y="560"/>
                  </a:lnTo>
                  <a:lnTo>
                    <a:pt x="2047" y="568"/>
                  </a:lnTo>
                  <a:lnTo>
                    <a:pt x="2041" y="579"/>
                  </a:lnTo>
                  <a:lnTo>
                    <a:pt x="2038" y="584"/>
                  </a:lnTo>
                  <a:lnTo>
                    <a:pt x="2036" y="589"/>
                  </a:lnTo>
                  <a:lnTo>
                    <a:pt x="2034" y="597"/>
                  </a:lnTo>
                  <a:lnTo>
                    <a:pt x="2033" y="603"/>
                  </a:lnTo>
                  <a:lnTo>
                    <a:pt x="2020" y="628"/>
                  </a:lnTo>
                  <a:lnTo>
                    <a:pt x="2007" y="653"/>
                  </a:lnTo>
                  <a:lnTo>
                    <a:pt x="1997" y="678"/>
                  </a:lnTo>
                  <a:lnTo>
                    <a:pt x="1985" y="703"/>
                  </a:lnTo>
                  <a:lnTo>
                    <a:pt x="1965" y="755"/>
                  </a:lnTo>
                  <a:lnTo>
                    <a:pt x="1946" y="808"/>
                  </a:lnTo>
                  <a:lnTo>
                    <a:pt x="1911" y="915"/>
                  </a:lnTo>
                  <a:lnTo>
                    <a:pt x="1893" y="969"/>
                  </a:lnTo>
                  <a:lnTo>
                    <a:pt x="1873" y="1023"/>
                  </a:lnTo>
                  <a:lnTo>
                    <a:pt x="1858" y="1063"/>
                  </a:lnTo>
                  <a:lnTo>
                    <a:pt x="1841" y="1101"/>
                  </a:lnTo>
                  <a:lnTo>
                    <a:pt x="1809" y="1181"/>
                  </a:lnTo>
                  <a:lnTo>
                    <a:pt x="1778" y="1260"/>
                  </a:lnTo>
                  <a:lnTo>
                    <a:pt x="1746" y="1338"/>
                  </a:lnTo>
                  <a:lnTo>
                    <a:pt x="1742" y="1350"/>
                  </a:lnTo>
                  <a:lnTo>
                    <a:pt x="1738" y="1360"/>
                  </a:lnTo>
                  <a:lnTo>
                    <a:pt x="1731" y="1384"/>
                  </a:lnTo>
                  <a:lnTo>
                    <a:pt x="1725" y="1409"/>
                  </a:lnTo>
                  <a:lnTo>
                    <a:pt x="1718" y="1431"/>
                  </a:lnTo>
                  <a:lnTo>
                    <a:pt x="1713" y="1447"/>
                  </a:lnTo>
                  <a:lnTo>
                    <a:pt x="1705" y="1463"/>
                  </a:lnTo>
                  <a:lnTo>
                    <a:pt x="1691" y="1493"/>
                  </a:lnTo>
                  <a:lnTo>
                    <a:pt x="1683" y="1509"/>
                  </a:lnTo>
                  <a:lnTo>
                    <a:pt x="1678" y="1525"/>
                  </a:lnTo>
                  <a:lnTo>
                    <a:pt x="1673" y="1541"/>
                  </a:lnTo>
                  <a:lnTo>
                    <a:pt x="1672" y="1550"/>
                  </a:lnTo>
                  <a:lnTo>
                    <a:pt x="1671" y="1558"/>
                  </a:lnTo>
                  <a:lnTo>
                    <a:pt x="1667" y="1560"/>
                  </a:lnTo>
                  <a:lnTo>
                    <a:pt x="1665" y="1562"/>
                  </a:lnTo>
                  <a:lnTo>
                    <a:pt x="1663" y="1565"/>
                  </a:lnTo>
                  <a:lnTo>
                    <a:pt x="1661" y="1568"/>
                  </a:lnTo>
                  <a:lnTo>
                    <a:pt x="1659" y="1578"/>
                  </a:lnTo>
                  <a:lnTo>
                    <a:pt x="1657" y="1586"/>
                  </a:lnTo>
                  <a:lnTo>
                    <a:pt x="1643" y="1600"/>
                  </a:lnTo>
                  <a:lnTo>
                    <a:pt x="1631" y="1616"/>
                  </a:lnTo>
                  <a:lnTo>
                    <a:pt x="1608" y="1612"/>
                  </a:lnTo>
                  <a:lnTo>
                    <a:pt x="1583" y="1605"/>
                  </a:lnTo>
                  <a:lnTo>
                    <a:pt x="1557" y="1595"/>
                  </a:lnTo>
                  <a:lnTo>
                    <a:pt x="1529" y="1584"/>
                  </a:lnTo>
                  <a:lnTo>
                    <a:pt x="1472" y="1563"/>
                  </a:lnTo>
                  <a:lnTo>
                    <a:pt x="1444" y="1553"/>
                  </a:lnTo>
                  <a:lnTo>
                    <a:pt x="1417" y="1545"/>
                  </a:lnTo>
                  <a:lnTo>
                    <a:pt x="1395" y="1537"/>
                  </a:lnTo>
                  <a:lnTo>
                    <a:pt x="1373" y="1529"/>
                  </a:lnTo>
                  <a:lnTo>
                    <a:pt x="1351" y="1519"/>
                  </a:lnTo>
                  <a:lnTo>
                    <a:pt x="1330" y="1508"/>
                  </a:lnTo>
                  <a:lnTo>
                    <a:pt x="1289" y="1487"/>
                  </a:lnTo>
                  <a:lnTo>
                    <a:pt x="1268" y="1478"/>
                  </a:lnTo>
                  <a:lnTo>
                    <a:pt x="1246" y="1471"/>
                  </a:lnTo>
                  <a:lnTo>
                    <a:pt x="1252" y="1485"/>
                  </a:lnTo>
                  <a:lnTo>
                    <a:pt x="1255" y="1499"/>
                  </a:lnTo>
                  <a:lnTo>
                    <a:pt x="1257" y="1512"/>
                  </a:lnTo>
                  <a:lnTo>
                    <a:pt x="1258" y="1525"/>
                  </a:lnTo>
                  <a:lnTo>
                    <a:pt x="1261" y="1553"/>
                  </a:lnTo>
                  <a:lnTo>
                    <a:pt x="1263" y="1567"/>
                  </a:lnTo>
                  <a:lnTo>
                    <a:pt x="1265" y="1581"/>
                  </a:lnTo>
                  <a:lnTo>
                    <a:pt x="1276" y="1616"/>
                  </a:lnTo>
                  <a:lnTo>
                    <a:pt x="1281" y="1633"/>
                  </a:lnTo>
                  <a:lnTo>
                    <a:pt x="1283" y="1642"/>
                  </a:lnTo>
                  <a:lnTo>
                    <a:pt x="1284" y="1651"/>
                  </a:lnTo>
                  <a:lnTo>
                    <a:pt x="1284" y="1659"/>
                  </a:lnTo>
                  <a:lnTo>
                    <a:pt x="1284" y="1667"/>
                  </a:lnTo>
                  <a:lnTo>
                    <a:pt x="1281" y="1674"/>
                  </a:lnTo>
                  <a:lnTo>
                    <a:pt x="1278" y="1682"/>
                  </a:lnTo>
                  <a:lnTo>
                    <a:pt x="1274" y="1689"/>
                  </a:lnTo>
                  <a:lnTo>
                    <a:pt x="1269" y="1696"/>
                  </a:lnTo>
                  <a:lnTo>
                    <a:pt x="1261" y="1702"/>
                  </a:lnTo>
                  <a:lnTo>
                    <a:pt x="1253" y="1707"/>
                  </a:lnTo>
                  <a:lnTo>
                    <a:pt x="1241" y="1713"/>
                  </a:lnTo>
                  <a:lnTo>
                    <a:pt x="1228" y="1717"/>
                  </a:lnTo>
                  <a:lnTo>
                    <a:pt x="1213" y="1720"/>
                  </a:lnTo>
                  <a:lnTo>
                    <a:pt x="1197" y="1723"/>
                  </a:lnTo>
                  <a:lnTo>
                    <a:pt x="1162" y="1731"/>
                  </a:lnTo>
                  <a:lnTo>
                    <a:pt x="1143" y="1735"/>
                  </a:lnTo>
                  <a:lnTo>
                    <a:pt x="1125" y="1741"/>
                  </a:lnTo>
                  <a:lnTo>
                    <a:pt x="1114" y="1746"/>
                  </a:lnTo>
                  <a:lnTo>
                    <a:pt x="1105" y="1751"/>
                  </a:lnTo>
                  <a:lnTo>
                    <a:pt x="1095" y="1757"/>
                  </a:lnTo>
                  <a:lnTo>
                    <a:pt x="1087" y="1760"/>
                  </a:lnTo>
                  <a:lnTo>
                    <a:pt x="1059" y="1766"/>
                  </a:lnTo>
                  <a:lnTo>
                    <a:pt x="1034" y="1770"/>
                  </a:lnTo>
                  <a:lnTo>
                    <a:pt x="990" y="1781"/>
                  </a:lnTo>
                  <a:lnTo>
                    <a:pt x="950" y="1791"/>
                  </a:lnTo>
                  <a:lnTo>
                    <a:pt x="912" y="1802"/>
                  </a:lnTo>
                  <a:lnTo>
                    <a:pt x="880" y="1812"/>
                  </a:lnTo>
                  <a:lnTo>
                    <a:pt x="877" y="1815"/>
                  </a:lnTo>
                  <a:lnTo>
                    <a:pt x="874" y="1818"/>
                  </a:lnTo>
                  <a:lnTo>
                    <a:pt x="870" y="1820"/>
                  </a:lnTo>
                  <a:lnTo>
                    <a:pt x="868" y="1823"/>
                  </a:lnTo>
                  <a:lnTo>
                    <a:pt x="850" y="1829"/>
                  </a:lnTo>
                  <a:lnTo>
                    <a:pt x="831" y="1835"/>
                  </a:lnTo>
                  <a:lnTo>
                    <a:pt x="792" y="1843"/>
                  </a:lnTo>
                  <a:lnTo>
                    <a:pt x="755" y="1851"/>
                  </a:lnTo>
                  <a:lnTo>
                    <a:pt x="717" y="1859"/>
                  </a:lnTo>
                  <a:lnTo>
                    <a:pt x="680" y="1869"/>
                  </a:lnTo>
                  <a:lnTo>
                    <a:pt x="646" y="1881"/>
                  </a:lnTo>
                  <a:lnTo>
                    <a:pt x="611" y="1891"/>
                  </a:lnTo>
                  <a:lnTo>
                    <a:pt x="577" y="1902"/>
                  </a:lnTo>
                  <a:lnTo>
                    <a:pt x="542" y="1911"/>
                  </a:lnTo>
                  <a:lnTo>
                    <a:pt x="523" y="1915"/>
                  </a:lnTo>
                  <a:lnTo>
                    <a:pt x="504" y="1918"/>
                  </a:lnTo>
                  <a:lnTo>
                    <a:pt x="485" y="1920"/>
                  </a:lnTo>
                  <a:lnTo>
                    <a:pt x="465" y="1923"/>
                  </a:lnTo>
                  <a:lnTo>
                    <a:pt x="443" y="1923"/>
                  </a:lnTo>
                  <a:lnTo>
                    <a:pt x="422" y="1923"/>
                  </a:lnTo>
                  <a:lnTo>
                    <a:pt x="420" y="1929"/>
                  </a:lnTo>
                  <a:lnTo>
                    <a:pt x="416" y="1933"/>
                  </a:lnTo>
                  <a:lnTo>
                    <a:pt x="408" y="1942"/>
                  </a:lnTo>
                  <a:lnTo>
                    <a:pt x="396" y="1935"/>
                  </a:lnTo>
                  <a:lnTo>
                    <a:pt x="392" y="1932"/>
                  </a:lnTo>
                  <a:lnTo>
                    <a:pt x="390" y="1929"/>
                  </a:lnTo>
                  <a:lnTo>
                    <a:pt x="387" y="1921"/>
                  </a:lnTo>
                  <a:lnTo>
                    <a:pt x="383" y="1909"/>
                  </a:lnTo>
                  <a:close/>
                  <a:moveTo>
                    <a:pt x="1680" y="1473"/>
                  </a:moveTo>
                  <a:lnTo>
                    <a:pt x="1680" y="1473"/>
                  </a:lnTo>
                  <a:lnTo>
                    <a:pt x="1693" y="1430"/>
                  </a:lnTo>
                  <a:lnTo>
                    <a:pt x="1707" y="1389"/>
                  </a:lnTo>
                  <a:lnTo>
                    <a:pt x="1722" y="1349"/>
                  </a:lnTo>
                  <a:lnTo>
                    <a:pt x="1737" y="1310"/>
                  </a:lnTo>
                  <a:lnTo>
                    <a:pt x="1769" y="1232"/>
                  </a:lnTo>
                  <a:lnTo>
                    <a:pt x="1784" y="1192"/>
                  </a:lnTo>
                  <a:lnTo>
                    <a:pt x="1799" y="1153"/>
                  </a:lnTo>
                  <a:lnTo>
                    <a:pt x="1816" y="1103"/>
                  </a:lnTo>
                  <a:lnTo>
                    <a:pt x="1832" y="1053"/>
                  </a:lnTo>
                  <a:lnTo>
                    <a:pt x="1848" y="1002"/>
                  </a:lnTo>
                  <a:lnTo>
                    <a:pt x="1865" y="951"/>
                  </a:lnTo>
                  <a:lnTo>
                    <a:pt x="1871" y="933"/>
                  </a:lnTo>
                  <a:lnTo>
                    <a:pt x="1879" y="916"/>
                  </a:lnTo>
                  <a:lnTo>
                    <a:pt x="1894" y="881"/>
                  </a:lnTo>
                  <a:lnTo>
                    <a:pt x="1901" y="863"/>
                  </a:lnTo>
                  <a:lnTo>
                    <a:pt x="1908" y="845"/>
                  </a:lnTo>
                  <a:lnTo>
                    <a:pt x="1913" y="827"/>
                  </a:lnTo>
                  <a:lnTo>
                    <a:pt x="1917" y="808"/>
                  </a:lnTo>
                  <a:lnTo>
                    <a:pt x="1925" y="796"/>
                  </a:lnTo>
                  <a:lnTo>
                    <a:pt x="1931" y="784"/>
                  </a:lnTo>
                  <a:lnTo>
                    <a:pt x="1937" y="773"/>
                  </a:lnTo>
                  <a:lnTo>
                    <a:pt x="1941" y="759"/>
                  </a:lnTo>
                  <a:lnTo>
                    <a:pt x="1950" y="732"/>
                  </a:lnTo>
                  <a:lnTo>
                    <a:pt x="1954" y="717"/>
                  </a:lnTo>
                  <a:lnTo>
                    <a:pt x="1958" y="703"/>
                  </a:lnTo>
                  <a:lnTo>
                    <a:pt x="1968" y="679"/>
                  </a:lnTo>
                  <a:lnTo>
                    <a:pt x="1979" y="655"/>
                  </a:lnTo>
                  <a:lnTo>
                    <a:pt x="2002" y="607"/>
                  </a:lnTo>
                  <a:lnTo>
                    <a:pt x="2027" y="560"/>
                  </a:lnTo>
                  <a:lnTo>
                    <a:pt x="2049" y="516"/>
                  </a:lnTo>
                  <a:lnTo>
                    <a:pt x="2057" y="501"/>
                  </a:lnTo>
                  <a:lnTo>
                    <a:pt x="2063" y="482"/>
                  </a:lnTo>
                  <a:lnTo>
                    <a:pt x="2070" y="462"/>
                  </a:lnTo>
                  <a:lnTo>
                    <a:pt x="2074" y="441"/>
                  </a:lnTo>
                  <a:lnTo>
                    <a:pt x="2078" y="419"/>
                  </a:lnTo>
                  <a:lnTo>
                    <a:pt x="2080" y="400"/>
                  </a:lnTo>
                  <a:lnTo>
                    <a:pt x="2080" y="390"/>
                  </a:lnTo>
                  <a:lnTo>
                    <a:pt x="2080" y="383"/>
                  </a:lnTo>
                  <a:lnTo>
                    <a:pt x="2079" y="375"/>
                  </a:lnTo>
                  <a:lnTo>
                    <a:pt x="2077" y="369"/>
                  </a:lnTo>
                  <a:lnTo>
                    <a:pt x="2050" y="356"/>
                  </a:lnTo>
                  <a:lnTo>
                    <a:pt x="2041" y="350"/>
                  </a:lnTo>
                  <a:lnTo>
                    <a:pt x="2036" y="345"/>
                  </a:lnTo>
                  <a:lnTo>
                    <a:pt x="2033" y="341"/>
                  </a:lnTo>
                  <a:lnTo>
                    <a:pt x="2029" y="342"/>
                  </a:lnTo>
                  <a:lnTo>
                    <a:pt x="2027" y="343"/>
                  </a:lnTo>
                  <a:lnTo>
                    <a:pt x="2022" y="341"/>
                  </a:lnTo>
                  <a:lnTo>
                    <a:pt x="2018" y="340"/>
                  </a:lnTo>
                  <a:lnTo>
                    <a:pt x="2015" y="340"/>
                  </a:lnTo>
                  <a:lnTo>
                    <a:pt x="2011" y="341"/>
                  </a:lnTo>
                  <a:lnTo>
                    <a:pt x="1995" y="331"/>
                  </a:lnTo>
                  <a:lnTo>
                    <a:pt x="1977" y="324"/>
                  </a:lnTo>
                  <a:lnTo>
                    <a:pt x="1941" y="308"/>
                  </a:lnTo>
                  <a:lnTo>
                    <a:pt x="1923" y="300"/>
                  </a:lnTo>
                  <a:lnTo>
                    <a:pt x="1905" y="292"/>
                  </a:lnTo>
                  <a:lnTo>
                    <a:pt x="1889" y="281"/>
                  </a:lnTo>
                  <a:lnTo>
                    <a:pt x="1880" y="276"/>
                  </a:lnTo>
                  <a:lnTo>
                    <a:pt x="1873" y="269"/>
                  </a:lnTo>
                  <a:lnTo>
                    <a:pt x="1835" y="256"/>
                  </a:lnTo>
                  <a:lnTo>
                    <a:pt x="1797" y="242"/>
                  </a:lnTo>
                  <a:lnTo>
                    <a:pt x="1758" y="224"/>
                  </a:lnTo>
                  <a:lnTo>
                    <a:pt x="1719" y="207"/>
                  </a:lnTo>
                  <a:lnTo>
                    <a:pt x="1680" y="190"/>
                  </a:lnTo>
                  <a:lnTo>
                    <a:pt x="1641" y="173"/>
                  </a:lnTo>
                  <a:lnTo>
                    <a:pt x="1603" y="158"/>
                  </a:lnTo>
                  <a:lnTo>
                    <a:pt x="1564" y="145"/>
                  </a:lnTo>
                  <a:lnTo>
                    <a:pt x="1547" y="139"/>
                  </a:lnTo>
                  <a:lnTo>
                    <a:pt x="1529" y="131"/>
                  </a:lnTo>
                  <a:lnTo>
                    <a:pt x="1492" y="119"/>
                  </a:lnTo>
                  <a:lnTo>
                    <a:pt x="1416" y="98"/>
                  </a:lnTo>
                  <a:lnTo>
                    <a:pt x="1380" y="86"/>
                  </a:lnTo>
                  <a:lnTo>
                    <a:pt x="1362" y="80"/>
                  </a:lnTo>
                  <a:lnTo>
                    <a:pt x="1344" y="73"/>
                  </a:lnTo>
                  <a:lnTo>
                    <a:pt x="1326" y="66"/>
                  </a:lnTo>
                  <a:lnTo>
                    <a:pt x="1309" y="57"/>
                  </a:lnTo>
                  <a:lnTo>
                    <a:pt x="1292" y="48"/>
                  </a:lnTo>
                  <a:lnTo>
                    <a:pt x="1277" y="38"/>
                  </a:lnTo>
                  <a:lnTo>
                    <a:pt x="1271" y="39"/>
                  </a:lnTo>
                  <a:lnTo>
                    <a:pt x="1267" y="41"/>
                  </a:lnTo>
                  <a:lnTo>
                    <a:pt x="1263" y="44"/>
                  </a:lnTo>
                  <a:lnTo>
                    <a:pt x="1260" y="49"/>
                  </a:lnTo>
                  <a:lnTo>
                    <a:pt x="1256" y="58"/>
                  </a:lnTo>
                  <a:lnTo>
                    <a:pt x="1253" y="68"/>
                  </a:lnTo>
                  <a:lnTo>
                    <a:pt x="1245" y="85"/>
                  </a:lnTo>
                  <a:lnTo>
                    <a:pt x="1239" y="102"/>
                  </a:lnTo>
                  <a:lnTo>
                    <a:pt x="1226" y="138"/>
                  </a:lnTo>
                  <a:lnTo>
                    <a:pt x="1214" y="174"/>
                  </a:lnTo>
                  <a:lnTo>
                    <a:pt x="1200" y="212"/>
                  </a:lnTo>
                  <a:lnTo>
                    <a:pt x="1188" y="242"/>
                  </a:lnTo>
                  <a:lnTo>
                    <a:pt x="1179" y="270"/>
                  </a:lnTo>
                  <a:lnTo>
                    <a:pt x="1161" y="327"/>
                  </a:lnTo>
                  <a:lnTo>
                    <a:pt x="1152" y="355"/>
                  </a:lnTo>
                  <a:lnTo>
                    <a:pt x="1143" y="382"/>
                  </a:lnTo>
                  <a:lnTo>
                    <a:pt x="1134" y="407"/>
                  </a:lnTo>
                  <a:lnTo>
                    <a:pt x="1122" y="432"/>
                  </a:lnTo>
                  <a:lnTo>
                    <a:pt x="1122" y="455"/>
                  </a:lnTo>
                  <a:lnTo>
                    <a:pt x="1109" y="483"/>
                  </a:lnTo>
                  <a:lnTo>
                    <a:pt x="1098" y="512"/>
                  </a:lnTo>
                  <a:lnTo>
                    <a:pt x="1088" y="540"/>
                  </a:lnTo>
                  <a:lnTo>
                    <a:pt x="1079" y="569"/>
                  </a:lnTo>
                  <a:lnTo>
                    <a:pt x="1061" y="626"/>
                  </a:lnTo>
                  <a:lnTo>
                    <a:pt x="1051" y="655"/>
                  </a:lnTo>
                  <a:lnTo>
                    <a:pt x="1040" y="684"/>
                  </a:lnTo>
                  <a:lnTo>
                    <a:pt x="1045" y="697"/>
                  </a:lnTo>
                  <a:lnTo>
                    <a:pt x="1049" y="709"/>
                  </a:lnTo>
                  <a:lnTo>
                    <a:pt x="1056" y="736"/>
                  </a:lnTo>
                  <a:lnTo>
                    <a:pt x="1063" y="764"/>
                  </a:lnTo>
                  <a:lnTo>
                    <a:pt x="1067" y="777"/>
                  </a:lnTo>
                  <a:lnTo>
                    <a:pt x="1073" y="789"/>
                  </a:lnTo>
                  <a:lnTo>
                    <a:pt x="1090" y="735"/>
                  </a:lnTo>
                  <a:lnTo>
                    <a:pt x="1109" y="683"/>
                  </a:lnTo>
                  <a:lnTo>
                    <a:pt x="1150" y="578"/>
                  </a:lnTo>
                  <a:lnTo>
                    <a:pt x="1170" y="526"/>
                  </a:lnTo>
                  <a:lnTo>
                    <a:pt x="1189" y="474"/>
                  </a:lnTo>
                  <a:lnTo>
                    <a:pt x="1207" y="422"/>
                  </a:lnTo>
                  <a:lnTo>
                    <a:pt x="1214" y="396"/>
                  </a:lnTo>
                  <a:lnTo>
                    <a:pt x="1222" y="369"/>
                  </a:lnTo>
                  <a:lnTo>
                    <a:pt x="1228" y="357"/>
                  </a:lnTo>
                  <a:lnTo>
                    <a:pt x="1233" y="344"/>
                  </a:lnTo>
                  <a:lnTo>
                    <a:pt x="1239" y="329"/>
                  </a:lnTo>
                  <a:lnTo>
                    <a:pt x="1243" y="315"/>
                  </a:lnTo>
                  <a:lnTo>
                    <a:pt x="1250" y="284"/>
                  </a:lnTo>
                  <a:lnTo>
                    <a:pt x="1256" y="268"/>
                  </a:lnTo>
                  <a:lnTo>
                    <a:pt x="1260" y="253"/>
                  </a:lnTo>
                  <a:lnTo>
                    <a:pt x="1261" y="251"/>
                  </a:lnTo>
                  <a:lnTo>
                    <a:pt x="1262" y="251"/>
                  </a:lnTo>
                  <a:lnTo>
                    <a:pt x="1265" y="250"/>
                  </a:lnTo>
                  <a:lnTo>
                    <a:pt x="1269" y="249"/>
                  </a:lnTo>
                  <a:lnTo>
                    <a:pt x="1271" y="249"/>
                  </a:lnTo>
                  <a:lnTo>
                    <a:pt x="1272" y="248"/>
                  </a:lnTo>
                  <a:lnTo>
                    <a:pt x="1273" y="234"/>
                  </a:lnTo>
                  <a:lnTo>
                    <a:pt x="1276" y="221"/>
                  </a:lnTo>
                  <a:lnTo>
                    <a:pt x="1280" y="209"/>
                  </a:lnTo>
                  <a:lnTo>
                    <a:pt x="1286" y="198"/>
                  </a:lnTo>
                  <a:lnTo>
                    <a:pt x="1290" y="186"/>
                  </a:lnTo>
                  <a:lnTo>
                    <a:pt x="1294" y="174"/>
                  </a:lnTo>
                  <a:lnTo>
                    <a:pt x="1298" y="161"/>
                  </a:lnTo>
                  <a:lnTo>
                    <a:pt x="1299" y="148"/>
                  </a:lnTo>
                  <a:lnTo>
                    <a:pt x="1306" y="149"/>
                  </a:lnTo>
                  <a:lnTo>
                    <a:pt x="1310" y="147"/>
                  </a:lnTo>
                  <a:lnTo>
                    <a:pt x="1314" y="145"/>
                  </a:lnTo>
                  <a:lnTo>
                    <a:pt x="1315" y="141"/>
                  </a:lnTo>
                  <a:lnTo>
                    <a:pt x="1317" y="137"/>
                  </a:lnTo>
                  <a:lnTo>
                    <a:pt x="1319" y="133"/>
                  </a:lnTo>
                  <a:lnTo>
                    <a:pt x="1322" y="130"/>
                  </a:lnTo>
                  <a:lnTo>
                    <a:pt x="1326" y="129"/>
                  </a:lnTo>
                  <a:lnTo>
                    <a:pt x="1366" y="148"/>
                  </a:lnTo>
                  <a:lnTo>
                    <a:pt x="1407" y="165"/>
                  </a:lnTo>
                  <a:lnTo>
                    <a:pt x="1449" y="183"/>
                  </a:lnTo>
                  <a:lnTo>
                    <a:pt x="1489" y="198"/>
                  </a:lnTo>
                  <a:lnTo>
                    <a:pt x="1589" y="232"/>
                  </a:lnTo>
                  <a:lnTo>
                    <a:pt x="1638" y="249"/>
                  </a:lnTo>
                  <a:lnTo>
                    <a:pt x="1685" y="267"/>
                  </a:lnTo>
                  <a:lnTo>
                    <a:pt x="1694" y="271"/>
                  </a:lnTo>
                  <a:lnTo>
                    <a:pt x="1700" y="277"/>
                  </a:lnTo>
                  <a:lnTo>
                    <a:pt x="1708" y="282"/>
                  </a:lnTo>
                  <a:lnTo>
                    <a:pt x="1716" y="286"/>
                  </a:lnTo>
                  <a:lnTo>
                    <a:pt x="1725" y="290"/>
                  </a:lnTo>
                  <a:lnTo>
                    <a:pt x="1733" y="292"/>
                  </a:lnTo>
                  <a:lnTo>
                    <a:pt x="1753" y="295"/>
                  </a:lnTo>
                  <a:lnTo>
                    <a:pt x="1772" y="298"/>
                  </a:lnTo>
                  <a:lnTo>
                    <a:pt x="1782" y="300"/>
                  </a:lnTo>
                  <a:lnTo>
                    <a:pt x="1790" y="303"/>
                  </a:lnTo>
                  <a:lnTo>
                    <a:pt x="1794" y="306"/>
                  </a:lnTo>
                  <a:lnTo>
                    <a:pt x="1799" y="310"/>
                  </a:lnTo>
                  <a:lnTo>
                    <a:pt x="1803" y="313"/>
                  </a:lnTo>
                  <a:lnTo>
                    <a:pt x="1807" y="316"/>
                  </a:lnTo>
                  <a:lnTo>
                    <a:pt x="1817" y="321"/>
                  </a:lnTo>
                  <a:lnTo>
                    <a:pt x="1826" y="323"/>
                  </a:lnTo>
                  <a:lnTo>
                    <a:pt x="1845" y="327"/>
                  </a:lnTo>
                  <a:lnTo>
                    <a:pt x="1862" y="330"/>
                  </a:lnTo>
                  <a:lnTo>
                    <a:pt x="1870" y="333"/>
                  </a:lnTo>
                  <a:lnTo>
                    <a:pt x="1879" y="336"/>
                  </a:lnTo>
                  <a:lnTo>
                    <a:pt x="1880" y="341"/>
                  </a:lnTo>
                  <a:lnTo>
                    <a:pt x="1882" y="344"/>
                  </a:lnTo>
                  <a:lnTo>
                    <a:pt x="1886" y="346"/>
                  </a:lnTo>
                  <a:lnTo>
                    <a:pt x="1892" y="348"/>
                  </a:lnTo>
                  <a:lnTo>
                    <a:pt x="1896" y="350"/>
                  </a:lnTo>
                  <a:lnTo>
                    <a:pt x="1900" y="352"/>
                  </a:lnTo>
                  <a:lnTo>
                    <a:pt x="1904" y="354"/>
                  </a:lnTo>
                  <a:lnTo>
                    <a:pt x="1906" y="358"/>
                  </a:lnTo>
                  <a:lnTo>
                    <a:pt x="1923" y="360"/>
                  </a:lnTo>
                  <a:lnTo>
                    <a:pt x="1939" y="365"/>
                  </a:lnTo>
                  <a:lnTo>
                    <a:pt x="1954" y="370"/>
                  </a:lnTo>
                  <a:lnTo>
                    <a:pt x="1969" y="376"/>
                  </a:lnTo>
                  <a:lnTo>
                    <a:pt x="2000" y="391"/>
                  </a:lnTo>
                  <a:lnTo>
                    <a:pt x="2016" y="397"/>
                  </a:lnTo>
                  <a:lnTo>
                    <a:pt x="2033" y="402"/>
                  </a:lnTo>
                  <a:lnTo>
                    <a:pt x="2034" y="405"/>
                  </a:lnTo>
                  <a:lnTo>
                    <a:pt x="2036" y="409"/>
                  </a:lnTo>
                  <a:lnTo>
                    <a:pt x="2042" y="413"/>
                  </a:lnTo>
                  <a:lnTo>
                    <a:pt x="2046" y="418"/>
                  </a:lnTo>
                  <a:lnTo>
                    <a:pt x="2048" y="420"/>
                  </a:lnTo>
                  <a:lnTo>
                    <a:pt x="2049" y="425"/>
                  </a:lnTo>
                  <a:lnTo>
                    <a:pt x="2038" y="447"/>
                  </a:lnTo>
                  <a:lnTo>
                    <a:pt x="2029" y="470"/>
                  </a:lnTo>
                  <a:lnTo>
                    <a:pt x="2011" y="516"/>
                  </a:lnTo>
                  <a:lnTo>
                    <a:pt x="1983" y="579"/>
                  </a:lnTo>
                  <a:lnTo>
                    <a:pt x="1954" y="644"/>
                  </a:lnTo>
                  <a:lnTo>
                    <a:pt x="1926" y="710"/>
                  </a:lnTo>
                  <a:lnTo>
                    <a:pt x="1913" y="743"/>
                  </a:lnTo>
                  <a:lnTo>
                    <a:pt x="1900" y="775"/>
                  </a:lnTo>
                  <a:lnTo>
                    <a:pt x="1886" y="811"/>
                  </a:lnTo>
                  <a:lnTo>
                    <a:pt x="1871" y="844"/>
                  </a:lnTo>
                  <a:lnTo>
                    <a:pt x="1856" y="876"/>
                  </a:lnTo>
                  <a:lnTo>
                    <a:pt x="1843" y="910"/>
                  </a:lnTo>
                  <a:lnTo>
                    <a:pt x="1838" y="926"/>
                  </a:lnTo>
                  <a:lnTo>
                    <a:pt x="1834" y="942"/>
                  </a:lnTo>
                  <a:lnTo>
                    <a:pt x="1829" y="958"/>
                  </a:lnTo>
                  <a:lnTo>
                    <a:pt x="1823" y="974"/>
                  </a:lnTo>
                  <a:lnTo>
                    <a:pt x="1819" y="984"/>
                  </a:lnTo>
                  <a:lnTo>
                    <a:pt x="1814" y="992"/>
                  </a:lnTo>
                  <a:lnTo>
                    <a:pt x="1803" y="1010"/>
                  </a:lnTo>
                  <a:lnTo>
                    <a:pt x="1791" y="1030"/>
                  </a:lnTo>
                  <a:lnTo>
                    <a:pt x="1786" y="1038"/>
                  </a:lnTo>
                  <a:lnTo>
                    <a:pt x="1782" y="1048"/>
                  </a:lnTo>
                  <a:lnTo>
                    <a:pt x="1778" y="1057"/>
                  </a:lnTo>
                  <a:lnTo>
                    <a:pt x="1777" y="1065"/>
                  </a:lnTo>
                  <a:lnTo>
                    <a:pt x="1776" y="1071"/>
                  </a:lnTo>
                  <a:lnTo>
                    <a:pt x="1774" y="1079"/>
                  </a:lnTo>
                  <a:lnTo>
                    <a:pt x="1768" y="1094"/>
                  </a:lnTo>
                  <a:lnTo>
                    <a:pt x="1762" y="1109"/>
                  </a:lnTo>
                  <a:lnTo>
                    <a:pt x="1754" y="1139"/>
                  </a:lnTo>
                  <a:lnTo>
                    <a:pt x="1746" y="1170"/>
                  </a:lnTo>
                  <a:lnTo>
                    <a:pt x="1738" y="1203"/>
                  </a:lnTo>
                  <a:lnTo>
                    <a:pt x="1734" y="1214"/>
                  </a:lnTo>
                  <a:lnTo>
                    <a:pt x="1730" y="1224"/>
                  </a:lnTo>
                  <a:lnTo>
                    <a:pt x="1720" y="1247"/>
                  </a:lnTo>
                  <a:lnTo>
                    <a:pt x="1711" y="1268"/>
                  </a:lnTo>
                  <a:lnTo>
                    <a:pt x="1702" y="1291"/>
                  </a:lnTo>
                  <a:lnTo>
                    <a:pt x="1700" y="1299"/>
                  </a:lnTo>
                  <a:lnTo>
                    <a:pt x="1699" y="1309"/>
                  </a:lnTo>
                  <a:lnTo>
                    <a:pt x="1698" y="1318"/>
                  </a:lnTo>
                  <a:lnTo>
                    <a:pt x="1696" y="1327"/>
                  </a:lnTo>
                  <a:lnTo>
                    <a:pt x="1689" y="1345"/>
                  </a:lnTo>
                  <a:lnTo>
                    <a:pt x="1682" y="1365"/>
                  </a:lnTo>
                  <a:lnTo>
                    <a:pt x="1666" y="1402"/>
                  </a:lnTo>
                  <a:lnTo>
                    <a:pt x="1658" y="1421"/>
                  </a:lnTo>
                  <a:lnTo>
                    <a:pt x="1652" y="1441"/>
                  </a:lnTo>
                  <a:lnTo>
                    <a:pt x="1648" y="1461"/>
                  </a:lnTo>
                  <a:lnTo>
                    <a:pt x="1644" y="1481"/>
                  </a:lnTo>
                  <a:lnTo>
                    <a:pt x="1633" y="1493"/>
                  </a:lnTo>
                  <a:lnTo>
                    <a:pt x="1622" y="1506"/>
                  </a:lnTo>
                  <a:lnTo>
                    <a:pt x="1607" y="1509"/>
                  </a:lnTo>
                  <a:lnTo>
                    <a:pt x="1594" y="1515"/>
                  </a:lnTo>
                  <a:lnTo>
                    <a:pt x="1551" y="1502"/>
                  </a:lnTo>
                  <a:lnTo>
                    <a:pt x="1510" y="1489"/>
                  </a:lnTo>
                  <a:lnTo>
                    <a:pt x="1469" y="1475"/>
                  </a:lnTo>
                  <a:lnTo>
                    <a:pt x="1428" y="1460"/>
                  </a:lnTo>
                  <a:lnTo>
                    <a:pt x="1386" y="1444"/>
                  </a:lnTo>
                  <a:lnTo>
                    <a:pt x="1345" y="1428"/>
                  </a:lnTo>
                  <a:lnTo>
                    <a:pt x="1260" y="1393"/>
                  </a:lnTo>
                  <a:lnTo>
                    <a:pt x="1256" y="1390"/>
                  </a:lnTo>
                  <a:lnTo>
                    <a:pt x="1252" y="1387"/>
                  </a:lnTo>
                  <a:lnTo>
                    <a:pt x="1243" y="1382"/>
                  </a:lnTo>
                  <a:lnTo>
                    <a:pt x="1238" y="1380"/>
                  </a:lnTo>
                  <a:lnTo>
                    <a:pt x="1233" y="1378"/>
                  </a:lnTo>
                  <a:lnTo>
                    <a:pt x="1228" y="1378"/>
                  </a:lnTo>
                  <a:lnTo>
                    <a:pt x="1222" y="1379"/>
                  </a:lnTo>
                  <a:lnTo>
                    <a:pt x="1227" y="1397"/>
                  </a:lnTo>
                  <a:lnTo>
                    <a:pt x="1231" y="1415"/>
                  </a:lnTo>
                  <a:lnTo>
                    <a:pt x="1237" y="1432"/>
                  </a:lnTo>
                  <a:lnTo>
                    <a:pt x="1241" y="1450"/>
                  </a:lnTo>
                  <a:lnTo>
                    <a:pt x="1262" y="1455"/>
                  </a:lnTo>
                  <a:lnTo>
                    <a:pt x="1281" y="1460"/>
                  </a:lnTo>
                  <a:lnTo>
                    <a:pt x="1302" y="1467"/>
                  </a:lnTo>
                  <a:lnTo>
                    <a:pt x="1320" y="1476"/>
                  </a:lnTo>
                  <a:lnTo>
                    <a:pt x="1358" y="1495"/>
                  </a:lnTo>
                  <a:lnTo>
                    <a:pt x="1396" y="1515"/>
                  </a:lnTo>
                  <a:lnTo>
                    <a:pt x="1411" y="1521"/>
                  </a:lnTo>
                  <a:lnTo>
                    <a:pt x="1428" y="1527"/>
                  </a:lnTo>
                  <a:lnTo>
                    <a:pt x="1445" y="1533"/>
                  </a:lnTo>
                  <a:lnTo>
                    <a:pt x="1464" y="1537"/>
                  </a:lnTo>
                  <a:lnTo>
                    <a:pt x="1500" y="1546"/>
                  </a:lnTo>
                  <a:lnTo>
                    <a:pt x="1536" y="1555"/>
                  </a:lnTo>
                  <a:lnTo>
                    <a:pt x="1555" y="1568"/>
                  </a:lnTo>
                  <a:lnTo>
                    <a:pt x="1566" y="1575"/>
                  </a:lnTo>
                  <a:lnTo>
                    <a:pt x="1578" y="1580"/>
                  </a:lnTo>
                  <a:lnTo>
                    <a:pt x="1591" y="1584"/>
                  </a:lnTo>
                  <a:lnTo>
                    <a:pt x="1605" y="1587"/>
                  </a:lnTo>
                  <a:lnTo>
                    <a:pt x="1611" y="1587"/>
                  </a:lnTo>
                  <a:lnTo>
                    <a:pt x="1619" y="1586"/>
                  </a:lnTo>
                  <a:lnTo>
                    <a:pt x="1625" y="1585"/>
                  </a:lnTo>
                  <a:lnTo>
                    <a:pt x="1633" y="1583"/>
                  </a:lnTo>
                  <a:lnTo>
                    <a:pt x="1640" y="1556"/>
                  </a:lnTo>
                  <a:lnTo>
                    <a:pt x="1643" y="1542"/>
                  </a:lnTo>
                  <a:lnTo>
                    <a:pt x="1648" y="1529"/>
                  </a:lnTo>
                  <a:lnTo>
                    <a:pt x="1654" y="1515"/>
                  </a:lnTo>
                  <a:lnTo>
                    <a:pt x="1661" y="1501"/>
                  </a:lnTo>
                  <a:lnTo>
                    <a:pt x="1669" y="1487"/>
                  </a:lnTo>
                  <a:lnTo>
                    <a:pt x="1680" y="1473"/>
                  </a:lnTo>
                  <a:close/>
                  <a:moveTo>
                    <a:pt x="1619" y="1434"/>
                  </a:moveTo>
                  <a:lnTo>
                    <a:pt x="1619" y="1434"/>
                  </a:lnTo>
                  <a:lnTo>
                    <a:pt x="1629" y="1410"/>
                  </a:lnTo>
                  <a:lnTo>
                    <a:pt x="1640" y="1384"/>
                  </a:lnTo>
                  <a:lnTo>
                    <a:pt x="1650" y="1358"/>
                  </a:lnTo>
                  <a:lnTo>
                    <a:pt x="1658" y="1332"/>
                  </a:lnTo>
                  <a:lnTo>
                    <a:pt x="1676" y="1278"/>
                  </a:lnTo>
                  <a:lnTo>
                    <a:pt x="1691" y="1222"/>
                  </a:lnTo>
                  <a:lnTo>
                    <a:pt x="1707" y="1193"/>
                  </a:lnTo>
                  <a:lnTo>
                    <a:pt x="1719" y="1163"/>
                  </a:lnTo>
                  <a:lnTo>
                    <a:pt x="1732" y="1133"/>
                  </a:lnTo>
                  <a:lnTo>
                    <a:pt x="1744" y="1102"/>
                  </a:lnTo>
                  <a:lnTo>
                    <a:pt x="1767" y="1038"/>
                  </a:lnTo>
                  <a:lnTo>
                    <a:pt x="1778" y="1007"/>
                  </a:lnTo>
                  <a:lnTo>
                    <a:pt x="1790" y="976"/>
                  </a:lnTo>
                  <a:lnTo>
                    <a:pt x="1795" y="964"/>
                  </a:lnTo>
                  <a:lnTo>
                    <a:pt x="1802" y="954"/>
                  </a:lnTo>
                  <a:lnTo>
                    <a:pt x="1816" y="930"/>
                  </a:lnTo>
                  <a:lnTo>
                    <a:pt x="1822" y="918"/>
                  </a:lnTo>
                  <a:lnTo>
                    <a:pt x="1828" y="906"/>
                  </a:lnTo>
                  <a:lnTo>
                    <a:pt x="1832" y="894"/>
                  </a:lnTo>
                  <a:lnTo>
                    <a:pt x="1834" y="880"/>
                  </a:lnTo>
                  <a:lnTo>
                    <a:pt x="1847" y="860"/>
                  </a:lnTo>
                  <a:lnTo>
                    <a:pt x="1856" y="839"/>
                  </a:lnTo>
                  <a:lnTo>
                    <a:pt x="1866" y="818"/>
                  </a:lnTo>
                  <a:lnTo>
                    <a:pt x="1875" y="794"/>
                  </a:lnTo>
                  <a:lnTo>
                    <a:pt x="1891" y="747"/>
                  </a:lnTo>
                  <a:lnTo>
                    <a:pt x="1906" y="700"/>
                  </a:lnTo>
                  <a:lnTo>
                    <a:pt x="1916" y="683"/>
                  </a:lnTo>
                  <a:lnTo>
                    <a:pt x="1926" y="664"/>
                  </a:lnTo>
                  <a:lnTo>
                    <a:pt x="1935" y="645"/>
                  </a:lnTo>
                  <a:lnTo>
                    <a:pt x="1943" y="625"/>
                  </a:lnTo>
                  <a:lnTo>
                    <a:pt x="1958" y="584"/>
                  </a:lnTo>
                  <a:lnTo>
                    <a:pt x="1972" y="543"/>
                  </a:lnTo>
                  <a:lnTo>
                    <a:pt x="1980" y="532"/>
                  </a:lnTo>
                  <a:lnTo>
                    <a:pt x="1986" y="520"/>
                  </a:lnTo>
                  <a:lnTo>
                    <a:pt x="1992" y="507"/>
                  </a:lnTo>
                  <a:lnTo>
                    <a:pt x="1998" y="494"/>
                  </a:lnTo>
                  <a:lnTo>
                    <a:pt x="2009" y="467"/>
                  </a:lnTo>
                  <a:lnTo>
                    <a:pt x="2019" y="441"/>
                  </a:lnTo>
                  <a:lnTo>
                    <a:pt x="2021" y="441"/>
                  </a:lnTo>
                  <a:lnTo>
                    <a:pt x="2022" y="440"/>
                  </a:lnTo>
                  <a:lnTo>
                    <a:pt x="2022" y="439"/>
                  </a:lnTo>
                  <a:lnTo>
                    <a:pt x="1998" y="422"/>
                  </a:lnTo>
                  <a:lnTo>
                    <a:pt x="1973" y="409"/>
                  </a:lnTo>
                  <a:lnTo>
                    <a:pt x="1947" y="397"/>
                  </a:lnTo>
                  <a:lnTo>
                    <a:pt x="1922" y="385"/>
                  </a:lnTo>
                  <a:lnTo>
                    <a:pt x="1895" y="375"/>
                  </a:lnTo>
                  <a:lnTo>
                    <a:pt x="1867" y="366"/>
                  </a:lnTo>
                  <a:lnTo>
                    <a:pt x="1809" y="348"/>
                  </a:lnTo>
                  <a:lnTo>
                    <a:pt x="1802" y="339"/>
                  </a:lnTo>
                  <a:lnTo>
                    <a:pt x="1794" y="334"/>
                  </a:lnTo>
                  <a:lnTo>
                    <a:pt x="1786" y="329"/>
                  </a:lnTo>
                  <a:lnTo>
                    <a:pt x="1776" y="327"/>
                  </a:lnTo>
                  <a:lnTo>
                    <a:pt x="1755" y="323"/>
                  </a:lnTo>
                  <a:lnTo>
                    <a:pt x="1743" y="321"/>
                  </a:lnTo>
                  <a:lnTo>
                    <a:pt x="1729" y="316"/>
                  </a:lnTo>
                  <a:lnTo>
                    <a:pt x="1715" y="310"/>
                  </a:lnTo>
                  <a:lnTo>
                    <a:pt x="1700" y="301"/>
                  </a:lnTo>
                  <a:lnTo>
                    <a:pt x="1683" y="293"/>
                  </a:lnTo>
                  <a:lnTo>
                    <a:pt x="1666" y="283"/>
                  </a:lnTo>
                  <a:lnTo>
                    <a:pt x="1649" y="277"/>
                  </a:lnTo>
                  <a:lnTo>
                    <a:pt x="1632" y="270"/>
                  </a:lnTo>
                  <a:lnTo>
                    <a:pt x="1594" y="259"/>
                  </a:lnTo>
                  <a:lnTo>
                    <a:pt x="1577" y="252"/>
                  </a:lnTo>
                  <a:lnTo>
                    <a:pt x="1561" y="245"/>
                  </a:lnTo>
                  <a:lnTo>
                    <a:pt x="1545" y="236"/>
                  </a:lnTo>
                  <a:lnTo>
                    <a:pt x="1528" y="229"/>
                  </a:lnTo>
                  <a:lnTo>
                    <a:pt x="1518" y="224"/>
                  </a:lnTo>
                  <a:lnTo>
                    <a:pt x="1508" y="221"/>
                  </a:lnTo>
                  <a:lnTo>
                    <a:pt x="1489" y="216"/>
                  </a:lnTo>
                  <a:lnTo>
                    <a:pt x="1471" y="212"/>
                  </a:lnTo>
                  <a:lnTo>
                    <a:pt x="1454" y="206"/>
                  </a:lnTo>
                  <a:lnTo>
                    <a:pt x="1442" y="201"/>
                  </a:lnTo>
                  <a:lnTo>
                    <a:pt x="1429" y="195"/>
                  </a:lnTo>
                  <a:lnTo>
                    <a:pt x="1414" y="188"/>
                  </a:lnTo>
                  <a:lnTo>
                    <a:pt x="1398" y="182"/>
                  </a:lnTo>
                  <a:lnTo>
                    <a:pt x="1368" y="169"/>
                  </a:lnTo>
                  <a:lnTo>
                    <a:pt x="1344" y="157"/>
                  </a:lnTo>
                  <a:lnTo>
                    <a:pt x="1340" y="158"/>
                  </a:lnTo>
                  <a:lnTo>
                    <a:pt x="1338" y="160"/>
                  </a:lnTo>
                  <a:lnTo>
                    <a:pt x="1332" y="168"/>
                  </a:lnTo>
                  <a:lnTo>
                    <a:pt x="1326" y="177"/>
                  </a:lnTo>
                  <a:lnTo>
                    <a:pt x="1321" y="189"/>
                  </a:lnTo>
                  <a:lnTo>
                    <a:pt x="1310" y="213"/>
                  </a:lnTo>
                  <a:lnTo>
                    <a:pt x="1305" y="229"/>
                  </a:lnTo>
                  <a:lnTo>
                    <a:pt x="1298" y="248"/>
                  </a:lnTo>
                  <a:lnTo>
                    <a:pt x="1291" y="267"/>
                  </a:lnTo>
                  <a:lnTo>
                    <a:pt x="1287" y="285"/>
                  </a:lnTo>
                  <a:lnTo>
                    <a:pt x="1285" y="303"/>
                  </a:lnTo>
                  <a:lnTo>
                    <a:pt x="1284" y="303"/>
                  </a:lnTo>
                  <a:lnTo>
                    <a:pt x="1281" y="303"/>
                  </a:lnTo>
                  <a:lnTo>
                    <a:pt x="1279" y="307"/>
                  </a:lnTo>
                  <a:lnTo>
                    <a:pt x="1276" y="312"/>
                  </a:lnTo>
                  <a:lnTo>
                    <a:pt x="1274" y="314"/>
                  </a:lnTo>
                  <a:lnTo>
                    <a:pt x="1272" y="316"/>
                  </a:lnTo>
                  <a:lnTo>
                    <a:pt x="1271" y="323"/>
                  </a:lnTo>
                  <a:lnTo>
                    <a:pt x="1270" y="329"/>
                  </a:lnTo>
                  <a:lnTo>
                    <a:pt x="1265" y="342"/>
                  </a:lnTo>
                  <a:lnTo>
                    <a:pt x="1255" y="367"/>
                  </a:lnTo>
                  <a:lnTo>
                    <a:pt x="1249" y="382"/>
                  </a:lnTo>
                  <a:lnTo>
                    <a:pt x="1244" y="397"/>
                  </a:lnTo>
                  <a:lnTo>
                    <a:pt x="1234" y="430"/>
                  </a:lnTo>
                  <a:lnTo>
                    <a:pt x="1224" y="464"/>
                  </a:lnTo>
                  <a:lnTo>
                    <a:pt x="1217" y="481"/>
                  </a:lnTo>
                  <a:lnTo>
                    <a:pt x="1211" y="498"/>
                  </a:lnTo>
                  <a:lnTo>
                    <a:pt x="1207" y="506"/>
                  </a:lnTo>
                  <a:lnTo>
                    <a:pt x="1201" y="512"/>
                  </a:lnTo>
                  <a:lnTo>
                    <a:pt x="1196" y="519"/>
                  </a:lnTo>
                  <a:lnTo>
                    <a:pt x="1192" y="526"/>
                  </a:lnTo>
                  <a:lnTo>
                    <a:pt x="1186" y="540"/>
                  </a:lnTo>
                  <a:lnTo>
                    <a:pt x="1181" y="555"/>
                  </a:lnTo>
                  <a:lnTo>
                    <a:pt x="1172" y="584"/>
                  </a:lnTo>
                  <a:lnTo>
                    <a:pt x="1165" y="614"/>
                  </a:lnTo>
                  <a:lnTo>
                    <a:pt x="1161" y="628"/>
                  </a:lnTo>
                  <a:lnTo>
                    <a:pt x="1155" y="642"/>
                  </a:lnTo>
                  <a:lnTo>
                    <a:pt x="1149" y="658"/>
                  </a:lnTo>
                  <a:lnTo>
                    <a:pt x="1141" y="674"/>
                  </a:lnTo>
                  <a:lnTo>
                    <a:pt x="1125" y="706"/>
                  </a:lnTo>
                  <a:lnTo>
                    <a:pt x="1118" y="722"/>
                  </a:lnTo>
                  <a:lnTo>
                    <a:pt x="1110" y="739"/>
                  </a:lnTo>
                  <a:lnTo>
                    <a:pt x="1105" y="755"/>
                  </a:lnTo>
                  <a:lnTo>
                    <a:pt x="1101" y="772"/>
                  </a:lnTo>
                  <a:lnTo>
                    <a:pt x="1098" y="785"/>
                  </a:lnTo>
                  <a:lnTo>
                    <a:pt x="1094" y="799"/>
                  </a:lnTo>
                  <a:lnTo>
                    <a:pt x="1091" y="807"/>
                  </a:lnTo>
                  <a:lnTo>
                    <a:pt x="1088" y="813"/>
                  </a:lnTo>
                  <a:lnTo>
                    <a:pt x="1083" y="820"/>
                  </a:lnTo>
                  <a:lnTo>
                    <a:pt x="1078" y="824"/>
                  </a:lnTo>
                  <a:lnTo>
                    <a:pt x="1096" y="894"/>
                  </a:lnTo>
                  <a:lnTo>
                    <a:pt x="1113" y="960"/>
                  </a:lnTo>
                  <a:lnTo>
                    <a:pt x="1146" y="1092"/>
                  </a:lnTo>
                  <a:lnTo>
                    <a:pt x="1180" y="1221"/>
                  </a:lnTo>
                  <a:lnTo>
                    <a:pt x="1197" y="1288"/>
                  </a:lnTo>
                  <a:lnTo>
                    <a:pt x="1216" y="1354"/>
                  </a:lnTo>
                  <a:lnTo>
                    <a:pt x="1230" y="1358"/>
                  </a:lnTo>
                  <a:lnTo>
                    <a:pt x="1245" y="1363"/>
                  </a:lnTo>
                  <a:lnTo>
                    <a:pt x="1260" y="1366"/>
                  </a:lnTo>
                  <a:lnTo>
                    <a:pt x="1274" y="1371"/>
                  </a:lnTo>
                  <a:lnTo>
                    <a:pt x="1294" y="1380"/>
                  </a:lnTo>
                  <a:lnTo>
                    <a:pt x="1316" y="1389"/>
                  </a:lnTo>
                  <a:lnTo>
                    <a:pt x="1359" y="1410"/>
                  </a:lnTo>
                  <a:lnTo>
                    <a:pt x="1380" y="1419"/>
                  </a:lnTo>
                  <a:lnTo>
                    <a:pt x="1401" y="1429"/>
                  </a:lnTo>
                  <a:lnTo>
                    <a:pt x="1422" y="1436"/>
                  </a:lnTo>
                  <a:lnTo>
                    <a:pt x="1442" y="1443"/>
                  </a:lnTo>
                  <a:lnTo>
                    <a:pt x="1450" y="1444"/>
                  </a:lnTo>
                  <a:lnTo>
                    <a:pt x="1456" y="1444"/>
                  </a:lnTo>
                  <a:lnTo>
                    <a:pt x="1464" y="1444"/>
                  </a:lnTo>
                  <a:lnTo>
                    <a:pt x="1470" y="1445"/>
                  </a:lnTo>
                  <a:lnTo>
                    <a:pt x="1481" y="1448"/>
                  </a:lnTo>
                  <a:lnTo>
                    <a:pt x="1490" y="1452"/>
                  </a:lnTo>
                  <a:lnTo>
                    <a:pt x="1511" y="1462"/>
                  </a:lnTo>
                  <a:lnTo>
                    <a:pt x="1529" y="1471"/>
                  </a:lnTo>
                  <a:lnTo>
                    <a:pt x="1538" y="1474"/>
                  </a:lnTo>
                  <a:lnTo>
                    <a:pt x="1547" y="1476"/>
                  </a:lnTo>
                  <a:lnTo>
                    <a:pt x="1559" y="1476"/>
                  </a:lnTo>
                  <a:lnTo>
                    <a:pt x="1567" y="1475"/>
                  </a:lnTo>
                  <a:lnTo>
                    <a:pt x="1575" y="1474"/>
                  </a:lnTo>
                  <a:lnTo>
                    <a:pt x="1581" y="1472"/>
                  </a:lnTo>
                  <a:lnTo>
                    <a:pt x="1588" y="1470"/>
                  </a:lnTo>
                  <a:lnTo>
                    <a:pt x="1594" y="1469"/>
                  </a:lnTo>
                  <a:lnTo>
                    <a:pt x="1602" y="1469"/>
                  </a:lnTo>
                  <a:lnTo>
                    <a:pt x="1611" y="1471"/>
                  </a:lnTo>
                  <a:lnTo>
                    <a:pt x="1612" y="1465"/>
                  </a:lnTo>
                  <a:lnTo>
                    <a:pt x="1614" y="1461"/>
                  </a:lnTo>
                  <a:lnTo>
                    <a:pt x="1618" y="1452"/>
                  </a:lnTo>
                  <a:lnTo>
                    <a:pt x="1620" y="1448"/>
                  </a:lnTo>
                  <a:lnTo>
                    <a:pt x="1621" y="1444"/>
                  </a:lnTo>
                  <a:lnTo>
                    <a:pt x="1621" y="1440"/>
                  </a:lnTo>
                  <a:lnTo>
                    <a:pt x="1619" y="1434"/>
                  </a:lnTo>
                  <a:close/>
                  <a:moveTo>
                    <a:pt x="441" y="1784"/>
                  </a:moveTo>
                  <a:lnTo>
                    <a:pt x="441" y="1784"/>
                  </a:lnTo>
                  <a:lnTo>
                    <a:pt x="441" y="1790"/>
                  </a:lnTo>
                  <a:lnTo>
                    <a:pt x="440" y="1794"/>
                  </a:lnTo>
                  <a:lnTo>
                    <a:pt x="439" y="1797"/>
                  </a:lnTo>
                  <a:lnTo>
                    <a:pt x="438" y="1802"/>
                  </a:lnTo>
                  <a:lnTo>
                    <a:pt x="444" y="1809"/>
                  </a:lnTo>
                  <a:lnTo>
                    <a:pt x="451" y="1815"/>
                  </a:lnTo>
                  <a:lnTo>
                    <a:pt x="453" y="1820"/>
                  </a:lnTo>
                  <a:lnTo>
                    <a:pt x="455" y="1824"/>
                  </a:lnTo>
                  <a:lnTo>
                    <a:pt x="457" y="1828"/>
                  </a:lnTo>
                  <a:lnTo>
                    <a:pt x="457" y="1835"/>
                  </a:lnTo>
                  <a:lnTo>
                    <a:pt x="457" y="1840"/>
                  </a:lnTo>
                  <a:lnTo>
                    <a:pt x="455" y="1844"/>
                  </a:lnTo>
                  <a:lnTo>
                    <a:pt x="452" y="1848"/>
                  </a:lnTo>
                  <a:lnTo>
                    <a:pt x="446" y="1849"/>
                  </a:lnTo>
                  <a:lnTo>
                    <a:pt x="447" y="1852"/>
                  </a:lnTo>
                  <a:lnTo>
                    <a:pt x="448" y="1855"/>
                  </a:lnTo>
                  <a:lnTo>
                    <a:pt x="453" y="1859"/>
                  </a:lnTo>
                  <a:lnTo>
                    <a:pt x="455" y="1862"/>
                  </a:lnTo>
                  <a:lnTo>
                    <a:pt x="457" y="1865"/>
                  </a:lnTo>
                  <a:lnTo>
                    <a:pt x="457" y="1869"/>
                  </a:lnTo>
                  <a:lnTo>
                    <a:pt x="457" y="1873"/>
                  </a:lnTo>
                  <a:lnTo>
                    <a:pt x="457" y="1878"/>
                  </a:lnTo>
                  <a:lnTo>
                    <a:pt x="455" y="1882"/>
                  </a:lnTo>
                  <a:lnTo>
                    <a:pt x="453" y="1885"/>
                  </a:lnTo>
                  <a:lnTo>
                    <a:pt x="450" y="1888"/>
                  </a:lnTo>
                  <a:lnTo>
                    <a:pt x="442" y="1893"/>
                  </a:lnTo>
                  <a:lnTo>
                    <a:pt x="434" y="1895"/>
                  </a:lnTo>
                  <a:lnTo>
                    <a:pt x="424" y="1897"/>
                  </a:lnTo>
                  <a:lnTo>
                    <a:pt x="414" y="1898"/>
                  </a:lnTo>
                  <a:lnTo>
                    <a:pt x="406" y="1899"/>
                  </a:lnTo>
                  <a:lnTo>
                    <a:pt x="399" y="1901"/>
                  </a:lnTo>
                  <a:lnTo>
                    <a:pt x="404" y="1900"/>
                  </a:lnTo>
                  <a:lnTo>
                    <a:pt x="408" y="1901"/>
                  </a:lnTo>
                  <a:lnTo>
                    <a:pt x="410" y="1902"/>
                  </a:lnTo>
                  <a:lnTo>
                    <a:pt x="413" y="1904"/>
                  </a:lnTo>
                  <a:lnTo>
                    <a:pt x="416" y="1909"/>
                  </a:lnTo>
                  <a:lnTo>
                    <a:pt x="419" y="1911"/>
                  </a:lnTo>
                  <a:lnTo>
                    <a:pt x="422" y="1912"/>
                  </a:lnTo>
                  <a:lnTo>
                    <a:pt x="559" y="1875"/>
                  </a:lnTo>
                  <a:lnTo>
                    <a:pt x="627" y="1858"/>
                  </a:lnTo>
                  <a:lnTo>
                    <a:pt x="695" y="1842"/>
                  </a:lnTo>
                  <a:lnTo>
                    <a:pt x="713" y="1838"/>
                  </a:lnTo>
                  <a:lnTo>
                    <a:pt x="728" y="1833"/>
                  </a:lnTo>
                  <a:lnTo>
                    <a:pt x="735" y="1830"/>
                  </a:lnTo>
                  <a:lnTo>
                    <a:pt x="743" y="1829"/>
                  </a:lnTo>
                  <a:lnTo>
                    <a:pt x="749" y="1829"/>
                  </a:lnTo>
                  <a:lnTo>
                    <a:pt x="756" y="1832"/>
                  </a:lnTo>
                  <a:lnTo>
                    <a:pt x="776" y="1826"/>
                  </a:lnTo>
                  <a:lnTo>
                    <a:pt x="796" y="1820"/>
                  </a:lnTo>
                  <a:lnTo>
                    <a:pt x="834" y="1805"/>
                  </a:lnTo>
                  <a:lnTo>
                    <a:pt x="907" y="1775"/>
                  </a:lnTo>
                  <a:lnTo>
                    <a:pt x="943" y="1761"/>
                  </a:lnTo>
                  <a:lnTo>
                    <a:pt x="961" y="1754"/>
                  </a:lnTo>
                  <a:lnTo>
                    <a:pt x="981" y="1749"/>
                  </a:lnTo>
                  <a:lnTo>
                    <a:pt x="1001" y="1745"/>
                  </a:lnTo>
                  <a:lnTo>
                    <a:pt x="1021" y="1741"/>
                  </a:lnTo>
                  <a:lnTo>
                    <a:pt x="1043" y="1738"/>
                  </a:lnTo>
                  <a:lnTo>
                    <a:pt x="1064" y="1738"/>
                  </a:lnTo>
                  <a:lnTo>
                    <a:pt x="1073" y="1732"/>
                  </a:lnTo>
                  <a:lnTo>
                    <a:pt x="1078" y="1729"/>
                  </a:lnTo>
                  <a:lnTo>
                    <a:pt x="1083" y="1727"/>
                  </a:lnTo>
                  <a:lnTo>
                    <a:pt x="1103" y="1727"/>
                  </a:lnTo>
                  <a:lnTo>
                    <a:pt x="1120" y="1719"/>
                  </a:lnTo>
                  <a:lnTo>
                    <a:pt x="1138" y="1713"/>
                  </a:lnTo>
                  <a:lnTo>
                    <a:pt x="1156" y="1706"/>
                  </a:lnTo>
                  <a:lnTo>
                    <a:pt x="1174" y="1701"/>
                  </a:lnTo>
                  <a:lnTo>
                    <a:pt x="1212" y="1691"/>
                  </a:lnTo>
                  <a:lnTo>
                    <a:pt x="1249" y="1683"/>
                  </a:lnTo>
                  <a:lnTo>
                    <a:pt x="1254" y="1676"/>
                  </a:lnTo>
                  <a:lnTo>
                    <a:pt x="1257" y="1671"/>
                  </a:lnTo>
                  <a:lnTo>
                    <a:pt x="1258" y="1667"/>
                  </a:lnTo>
                  <a:lnTo>
                    <a:pt x="1258" y="1663"/>
                  </a:lnTo>
                  <a:lnTo>
                    <a:pt x="1256" y="1654"/>
                  </a:lnTo>
                  <a:lnTo>
                    <a:pt x="1253" y="1641"/>
                  </a:lnTo>
                  <a:lnTo>
                    <a:pt x="1247" y="1617"/>
                  </a:lnTo>
                  <a:lnTo>
                    <a:pt x="1244" y="1592"/>
                  </a:lnTo>
                  <a:lnTo>
                    <a:pt x="1238" y="1538"/>
                  </a:lnTo>
                  <a:lnTo>
                    <a:pt x="1230" y="1487"/>
                  </a:lnTo>
                  <a:lnTo>
                    <a:pt x="1227" y="1463"/>
                  </a:lnTo>
                  <a:lnTo>
                    <a:pt x="1222" y="1443"/>
                  </a:lnTo>
                  <a:lnTo>
                    <a:pt x="1157" y="1211"/>
                  </a:lnTo>
                  <a:lnTo>
                    <a:pt x="1123" y="1086"/>
                  </a:lnTo>
                  <a:lnTo>
                    <a:pt x="1089" y="960"/>
                  </a:lnTo>
                  <a:lnTo>
                    <a:pt x="1084" y="937"/>
                  </a:lnTo>
                  <a:lnTo>
                    <a:pt x="1081" y="915"/>
                  </a:lnTo>
                  <a:lnTo>
                    <a:pt x="1077" y="894"/>
                  </a:lnTo>
                  <a:lnTo>
                    <a:pt x="1073" y="871"/>
                  </a:lnTo>
                  <a:lnTo>
                    <a:pt x="1063" y="836"/>
                  </a:lnTo>
                  <a:lnTo>
                    <a:pt x="1053" y="799"/>
                  </a:lnTo>
                  <a:lnTo>
                    <a:pt x="1033" y="730"/>
                  </a:lnTo>
                  <a:lnTo>
                    <a:pt x="1014" y="662"/>
                  </a:lnTo>
                  <a:lnTo>
                    <a:pt x="996" y="596"/>
                  </a:lnTo>
                  <a:lnTo>
                    <a:pt x="990" y="571"/>
                  </a:lnTo>
                  <a:lnTo>
                    <a:pt x="986" y="546"/>
                  </a:lnTo>
                  <a:lnTo>
                    <a:pt x="982" y="519"/>
                  </a:lnTo>
                  <a:lnTo>
                    <a:pt x="976" y="493"/>
                  </a:lnTo>
                  <a:lnTo>
                    <a:pt x="966" y="456"/>
                  </a:lnTo>
                  <a:lnTo>
                    <a:pt x="959" y="436"/>
                  </a:lnTo>
                  <a:lnTo>
                    <a:pt x="953" y="419"/>
                  </a:lnTo>
                  <a:lnTo>
                    <a:pt x="949" y="411"/>
                  </a:lnTo>
                  <a:lnTo>
                    <a:pt x="944" y="403"/>
                  </a:lnTo>
                  <a:lnTo>
                    <a:pt x="939" y="396"/>
                  </a:lnTo>
                  <a:lnTo>
                    <a:pt x="934" y="389"/>
                  </a:lnTo>
                  <a:lnTo>
                    <a:pt x="927" y="384"/>
                  </a:lnTo>
                  <a:lnTo>
                    <a:pt x="921" y="379"/>
                  </a:lnTo>
                  <a:lnTo>
                    <a:pt x="913" y="375"/>
                  </a:lnTo>
                  <a:lnTo>
                    <a:pt x="905" y="372"/>
                  </a:lnTo>
                  <a:lnTo>
                    <a:pt x="861" y="391"/>
                  </a:lnTo>
                  <a:lnTo>
                    <a:pt x="815" y="410"/>
                  </a:lnTo>
                  <a:lnTo>
                    <a:pt x="768" y="427"/>
                  </a:lnTo>
                  <a:lnTo>
                    <a:pt x="720" y="442"/>
                  </a:lnTo>
                  <a:lnTo>
                    <a:pt x="672" y="457"/>
                  </a:lnTo>
                  <a:lnTo>
                    <a:pt x="624" y="470"/>
                  </a:lnTo>
                  <a:lnTo>
                    <a:pt x="578" y="482"/>
                  </a:lnTo>
                  <a:lnTo>
                    <a:pt x="532" y="493"/>
                  </a:lnTo>
                  <a:lnTo>
                    <a:pt x="523" y="502"/>
                  </a:lnTo>
                  <a:lnTo>
                    <a:pt x="463" y="518"/>
                  </a:lnTo>
                  <a:lnTo>
                    <a:pt x="402" y="534"/>
                  </a:lnTo>
                  <a:lnTo>
                    <a:pt x="340" y="552"/>
                  </a:lnTo>
                  <a:lnTo>
                    <a:pt x="280" y="570"/>
                  </a:lnTo>
                  <a:lnTo>
                    <a:pt x="250" y="580"/>
                  </a:lnTo>
                  <a:lnTo>
                    <a:pt x="219" y="587"/>
                  </a:lnTo>
                  <a:lnTo>
                    <a:pt x="189" y="596"/>
                  </a:lnTo>
                  <a:lnTo>
                    <a:pt x="159" y="604"/>
                  </a:lnTo>
                  <a:lnTo>
                    <a:pt x="132" y="613"/>
                  </a:lnTo>
                  <a:lnTo>
                    <a:pt x="105" y="624"/>
                  </a:lnTo>
                  <a:lnTo>
                    <a:pt x="93" y="630"/>
                  </a:lnTo>
                  <a:lnTo>
                    <a:pt x="81" y="636"/>
                  </a:lnTo>
                  <a:lnTo>
                    <a:pt x="71" y="643"/>
                  </a:lnTo>
                  <a:lnTo>
                    <a:pt x="60" y="651"/>
                  </a:lnTo>
                  <a:lnTo>
                    <a:pt x="71" y="652"/>
                  </a:lnTo>
                  <a:lnTo>
                    <a:pt x="81" y="655"/>
                  </a:lnTo>
                  <a:lnTo>
                    <a:pt x="92" y="661"/>
                  </a:lnTo>
                  <a:lnTo>
                    <a:pt x="96" y="664"/>
                  </a:lnTo>
                  <a:lnTo>
                    <a:pt x="101" y="669"/>
                  </a:lnTo>
                  <a:lnTo>
                    <a:pt x="105" y="673"/>
                  </a:lnTo>
                  <a:lnTo>
                    <a:pt x="108" y="678"/>
                  </a:lnTo>
                  <a:lnTo>
                    <a:pt x="110" y="684"/>
                  </a:lnTo>
                  <a:lnTo>
                    <a:pt x="111" y="690"/>
                  </a:lnTo>
                  <a:lnTo>
                    <a:pt x="111" y="695"/>
                  </a:lnTo>
                  <a:lnTo>
                    <a:pt x="110" y="703"/>
                  </a:lnTo>
                  <a:lnTo>
                    <a:pt x="108" y="709"/>
                  </a:lnTo>
                  <a:lnTo>
                    <a:pt x="104" y="717"/>
                  </a:lnTo>
                  <a:lnTo>
                    <a:pt x="97" y="719"/>
                  </a:lnTo>
                  <a:lnTo>
                    <a:pt x="90" y="720"/>
                  </a:lnTo>
                  <a:lnTo>
                    <a:pt x="75" y="720"/>
                  </a:lnTo>
                  <a:lnTo>
                    <a:pt x="69" y="720"/>
                  </a:lnTo>
                  <a:lnTo>
                    <a:pt x="65" y="721"/>
                  </a:lnTo>
                  <a:lnTo>
                    <a:pt x="64" y="722"/>
                  </a:lnTo>
                  <a:lnTo>
                    <a:pt x="64" y="723"/>
                  </a:lnTo>
                  <a:lnTo>
                    <a:pt x="64" y="725"/>
                  </a:lnTo>
                  <a:lnTo>
                    <a:pt x="65" y="728"/>
                  </a:lnTo>
                  <a:lnTo>
                    <a:pt x="67" y="727"/>
                  </a:lnTo>
                  <a:lnTo>
                    <a:pt x="68" y="725"/>
                  </a:lnTo>
                  <a:lnTo>
                    <a:pt x="68" y="720"/>
                  </a:lnTo>
                  <a:lnTo>
                    <a:pt x="92" y="725"/>
                  </a:lnTo>
                  <a:lnTo>
                    <a:pt x="107" y="729"/>
                  </a:lnTo>
                  <a:lnTo>
                    <a:pt x="122" y="735"/>
                  </a:lnTo>
                  <a:lnTo>
                    <a:pt x="136" y="742"/>
                  </a:lnTo>
                  <a:lnTo>
                    <a:pt x="141" y="746"/>
                  </a:lnTo>
                  <a:lnTo>
                    <a:pt x="147" y="751"/>
                  </a:lnTo>
                  <a:lnTo>
                    <a:pt x="151" y="755"/>
                  </a:lnTo>
                  <a:lnTo>
                    <a:pt x="154" y="762"/>
                  </a:lnTo>
                  <a:lnTo>
                    <a:pt x="156" y="768"/>
                  </a:lnTo>
                  <a:lnTo>
                    <a:pt x="156" y="775"/>
                  </a:lnTo>
                  <a:lnTo>
                    <a:pt x="155" y="780"/>
                  </a:lnTo>
                  <a:lnTo>
                    <a:pt x="153" y="784"/>
                  </a:lnTo>
                  <a:lnTo>
                    <a:pt x="151" y="789"/>
                  </a:lnTo>
                  <a:lnTo>
                    <a:pt x="147" y="792"/>
                  </a:lnTo>
                  <a:lnTo>
                    <a:pt x="137" y="797"/>
                  </a:lnTo>
                  <a:lnTo>
                    <a:pt x="126" y="803"/>
                  </a:lnTo>
                  <a:lnTo>
                    <a:pt x="136" y="804"/>
                  </a:lnTo>
                  <a:lnTo>
                    <a:pt x="144" y="807"/>
                  </a:lnTo>
                  <a:lnTo>
                    <a:pt x="151" y="811"/>
                  </a:lnTo>
                  <a:lnTo>
                    <a:pt x="156" y="816"/>
                  </a:lnTo>
                  <a:lnTo>
                    <a:pt x="160" y="823"/>
                  </a:lnTo>
                  <a:lnTo>
                    <a:pt x="164" y="831"/>
                  </a:lnTo>
                  <a:lnTo>
                    <a:pt x="165" y="841"/>
                  </a:lnTo>
                  <a:lnTo>
                    <a:pt x="165" y="852"/>
                  </a:lnTo>
                  <a:lnTo>
                    <a:pt x="169" y="853"/>
                  </a:lnTo>
                  <a:lnTo>
                    <a:pt x="173" y="855"/>
                  </a:lnTo>
                  <a:lnTo>
                    <a:pt x="177" y="857"/>
                  </a:lnTo>
                  <a:lnTo>
                    <a:pt x="179" y="860"/>
                  </a:lnTo>
                  <a:lnTo>
                    <a:pt x="183" y="867"/>
                  </a:lnTo>
                  <a:lnTo>
                    <a:pt x="187" y="874"/>
                  </a:lnTo>
                  <a:lnTo>
                    <a:pt x="183" y="879"/>
                  </a:lnTo>
                  <a:lnTo>
                    <a:pt x="181" y="883"/>
                  </a:lnTo>
                  <a:lnTo>
                    <a:pt x="180" y="887"/>
                  </a:lnTo>
                  <a:lnTo>
                    <a:pt x="179" y="891"/>
                  </a:lnTo>
                  <a:lnTo>
                    <a:pt x="180" y="895"/>
                  </a:lnTo>
                  <a:lnTo>
                    <a:pt x="181" y="898"/>
                  </a:lnTo>
                  <a:lnTo>
                    <a:pt x="185" y="905"/>
                  </a:lnTo>
                  <a:lnTo>
                    <a:pt x="192" y="913"/>
                  </a:lnTo>
                  <a:lnTo>
                    <a:pt x="199" y="921"/>
                  </a:lnTo>
                  <a:lnTo>
                    <a:pt x="208" y="930"/>
                  </a:lnTo>
                  <a:lnTo>
                    <a:pt x="214" y="941"/>
                  </a:lnTo>
                  <a:lnTo>
                    <a:pt x="219" y="950"/>
                  </a:lnTo>
                  <a:lnTo>
                    <a:pt x="222" y="958"/>
                  </a:lnTo>
                  <a:lnTo>
                    <a:pt x="223" y="964"/>
                  </a:lnTo>
                  <a:lnTo>
                    <a:pt x="222" y="971"/>
                  </a:lnTo>
                  <a:lnTo>
                    <a:pt x="219" y="976"/>
                  </a:lnTo>
                  <a:lnTo>
                    <a:pt x="217" y="982"/>
                  </a:lnTo>
                  <a:lnTo>
                    <a:pt x="214" y="988"/>
                  </a:lnTo>
                  <a:lnTo>
                    <a:pt x="212" y="995"/>
                  </a:lnTo>
                  <a:lnTo>
                    <a:pt x="218" y="1000"/>
                  </a:lnTo>
                  <a:lnTo>
                    <a:pt x="223" y="1005"/>
                  </a:lnTo>
                  <a:lnTo>
                    <a:pt x="225" y="1011"/>
                  </a:lnTo>
                  <a:lnTo>
                    <a:pt x="227" y="1019"/>
                  </a:lnTo>
                  <a:lnTo>
                    <a:pt x="226" y="1026"/>
                  </a:lnTo>
                  <a:lnTo>
                    <a:pt x="225" y="1034"/>
                  </a:lnTo>
                  <a:lnTo>
                    <a:pt x="223" y="1041"/>
                  </a:lnTo>
                  <a:lnTo>
                    <a:pt x="220" y="1048"/>
                  </a:lnTo>
                  <a:lnTo>
                    <a:pt x="226" y="1051"/>
                  </a:lnTo>
                  <a:lnTo>
                    <a:pt x="230" y="1054"/>
                  </a:lnTo>
                  <a:lnTo>
                    <a:pt x="232" y="1058"/>
                  </a:lnTo>
                  <a:lnTo>
                    <a:pt x="233" y="1064"/>
                  </a:lnTo>
                  <a:lnTo>
                    <a:pt x="234" y="1077"/>
                  </a:lnTo>
                  <a:lnTo>
                    <a:pt x="235" y="1083"/>
                  </a:lnTo>
                  <a:lnTo>
                    <a:pt x="236" y="1090"/>
                  </a:lnTo>
                  <a:lnTo>
                    <a:pt x="242" y="1102"/>
                  </a:lnTo>
                  <a:lnTo>
                    <a:pt x="244" y="1109"/>
                  </a:lnTo>
                  <a:lnTo>
                    <a:pt x="246" y="1115"/>
                  </a:lnTo>
                  <a:lnTo>
                    <a:pt x="247" y="1122"/>
                  </a:lnTo>
                  <a:lnTo>
                    <a:pt x="246" y="1128"/>
                  </a:lnTo>
                  <a:lnTo>
                    <a:pt x="244" y="1134"/>
                  </a:lnTo>
                  <a:lnTo>
                    <a:pt x="240" y="1142"/>
                  </a:lnTo>
                  <a:lnTo>
                    <a:pt x="248" y="1146"/>
                  </a:lnTo>
                  <a:lnTo>
                    <a:pt x="256" y="1153"/>
                  </a:lnTo>
                  <a:lnTo>
                    <a:pt x="262" y="1160"/>
                  </a:lnTo>
                  <a:lnTo>
                    <a:pt x="268" y="1170"/>
                  </a:lnTo>
                  <a:lnTo>
                    <a:pt x="271" y="1179"/>
                  </a:lnTo>
                  <a:lnTo>
                    <a:pt x="272" y="1184"/>
                  </a:lnTo>
                  <a:lnTo>
                    <a:pt x="272" y="1189"/>
                  </a:lnTo>
                  <a:lnTo>
                    <a:pt x="271" y="1194"/>
                  </a:lnTo>
                  <a:lnTo>
                    <a:pt x="270" y="1200"/>
                  </a:lnTo>
                  <a:lnTo>
                    <a:pt x="268" y="1205"/>
                  </a:lnTo>
                  <a:lnTo>
                    <a:pt x="264" y="1211"/>
                  </a:lnTo>
                  <a:lnTo>
                    <a:pt x="274" y="1217"/>
                  </a:lnTo>
                  <a:lnTo>
                    <a:pt x="283" y="1224"/>
                  </a:lnTo>
                  <a:lnTo>
                    <a:pt x="286" y="1229"/>
                  </a:lnTo>
                  <a:lnTo>
                    <a:pt x="289" y="1234"/>
                  </a:lnTo>
                  <a:lnTo>
                    <a:pt x="291" y="1239"/>
                  </a:lnTo>
                  <a:lnTo>
                    <a:pt x="292" y="1247"/>
                  </a:lnTo>
                  <a:lnTo>
                    <a:pt x="290" y="1249"/>
                  </a:lnTo>
                  <a:lnTo>
                    <a:pt x="289" y="1252"/>
                  </a:lnTo>
                  <a:lnTo>
                    <a:pt x="284" y="1255"/>
                  </a:lnTo>
                  <a:lnTo>
                    <a:pt x="280" y="1260"/>
                  </a:lnTo>
                  <a:lnTo>
                    <a:pt x="278" y="1262"/>
                  </a:lnTo>
                  <a:lnTo>
                    <a:pt x="278" y="1266"/>
                  </a:lnTo>
                  <a:lnTo>
                    <a:pt x="286" y="1266"/>
                  </a:lnTo>
                  <a:lnTo>
                    <a:pt x="293" y="1268"/>
                  </a:lnTo>
                  <a:lnTo>
                    <a:pt x="299" y="1272"/>
                  </a:lnTo>
                  <a:lnTo>
                    <a:pt x="304" y="1277"/>
                  </a:lnTo>
                  <a:lnTo>
                    <a:pt x="307" y="1281"/>
                  </a:lnTo>
                  <a:lnTo>
                    <a:pt x="310" y="1288"/>
                  </a:lnTo>
                  <a:lnTo>
                    <a:pt x="313" y="1294"/>
                  </a:lnTo>
                  <a:lnTo>
                    <a:pt x="314" y="1302"/>
                  </a:lnTo>
                  <a:lnTo>
                    <a:pt x="310" y="1306"/>
                  </a:lnTo>
                  <a:lnTo>
                    <a:pt x="308" y="1311"/>
                  </a:lnTo>
                  <a:lnTo>
                    <a:pt x="306" y="1318"/>
                  </a:lnTo>
                  <a:lnTo>
                    <a:pt x="306" y="1324"/>
                  </a:lnTo>
                  <a:lnTo>
                    <a:pt x="311" y="1329"/>
                  </a:lnTo>
                  <a:lnTo>
                    <a:pt x="316" y="1336"/>
                  </a:lnTo>
                  <a:lnTo>
                    <a:pt x="318" y="1342"/>
                  </a:lnTo>
                  <a:lnTo>
                    <a:pt x="320" y="1350"/>
                  </a:lnTo>
                  <a:lnTo>
                    <a:pt x="321" y="1364"/>
                  </a:lnTo>
                  <a:lnTo>
                    <a:pt x="321" y="1371"/>
                  </a:lnTo>
                  <a:lnTo>
                    <a:pt x="322" y="1379"/>
                  </a:lnTo>
                  <a:lnTo>
                    <a:pt x="324" y="1384"/>
                  </a:lnTo>
                  <a:lnTo>
                    <a:pt x="329" y="1388"/>
                  </a:lnTo>
                  <a:lnTo>
                    <a:pt x="333" y="1394"/>
                  </a:lnTo>
                  <a:lnTo>
                    <a:pt x="335" y="1398"/>
                  </a:lnTo>
                  <a:lnTo>
                    <a:pt x="336" y="1401"/>
                  </a:lnTo>
                  <a:lnTo>
                    <a:pt x="336" y="1408"/>
                  </a:lnTo>
                  <a:lnTo>
                    <a:pt x="336" y="1414"/>
                  </a:lnTo>
                  <a:lnTo>
                    <a:pt x="336" y="1419"/>
                  </a:lnTo>
                  <a:lnTo>
                    <a:pt x="336" y="1424"/>
                  </a:lnTo>
                  <a:lnTo>
                    <a:pt x="340" y="1430"/>
                  </a:lnTo>
                  <a:lnTo>
                    <a:pt x="345" y="1436"/>
                  </a:lnTo>
                  <a:lnTo>
                    <a:pt x="350" y="1443"/>
                  </a:lnTo>
                  <a:lnTo>
                    <a:pt x="355" y="1449"/>
                  </a:lnTo>
                  <a:lnTo>
                    <a:pt x="359" y="1456"/>
                  </a:lnTo>
                  <a:lnTo>
                    <a:pt x="360" y="1459"/>
                  </a:lnTo>
                  <a:lnTo>
                    <a:pt x="360" y="1463"/>
                  </a:lnTo>
                  <a:lnTo>
                    <a:pt x="360" y="1466"/>
                  </a:lnTo>
                  <a:lnTo>
                    <a:pt x="357" y="1472"/>
                  </a:lnTo>
                  <a:lnTo>
                    <a:pt x="355" y="1476"/>
                  </a:lnTo>
                  <a:lnTo>
                    <a:pt x="352" y="1481"/>
                  </a:lnTo>
                  <a:lnTo>
                    <a:pt x="359" y="1488"/>
                  </a:lnTo>
                  <a:lnTo>
                    <a:pt x="365" y="1493"/>
                  </a:lnTo>
                  <a:lnTo>
                    <a:pt x="371" y="1500"/>
                  </a:lnTo>
                  <a:lnTo>
                    <a:pt x="374" y="1504"/>
                  </a:lnTo>
                  <a:lnTo>
                    <a:pt x="375" y="1509"/>
                  </a:lnTo>
                  <a:lnTo>
                    <a:pt x="372" y="1514"/>
                  </a:lnTo>
                  <a:lnTo>
                    <a:pt x="371" y="1519"/>
                  </a:lnTo>
                  <a:lnTo>
                    <a:pt x="370" y="1523"/>
                  </a:lnTo>
                  <a:lnTo>
                    <a:pt x="371" y="1529"/>
                  </a:lnTo>
                  <a:lnTo>
                    <a:pt x="372" y="1537"/>
                  </a:lnTo>
                  <a:lnTo>
                    <a:pt x="376" y="1546"/>
                  </a:lnTo>
                  <a:lnTo>
                    <a:pt x="378" y="1554"/>
                  </a:lnTo>
                  <a:lnTo>
                    <a:pt x="379" y="1563"/>
                  </a:lnTo>
                  <a:lnTo>
                    <a:pt x="379" y="1567"/>
                  </a:lnTo>
                  <a:lnTo>
                    <a:pt x="378" y="1571"/>
                  </a:lnTo>
                  <a:lnTo>
                    <a:pt x="376" y="1576"/>
                  </a:lnTo>
                  <a:lnTo>
                    <a:pt x="371" y="1581"/>
                  </a:lnTo>
                  <a:lnTo>
                    <a:pt x="379" y="1586"/>
                  </a:lnTo>
                  <a:lnTo>
                    <a:pt x="385" y="1592"/>
                  </a:lnTo>
                  <a:lnTo>
                    <a:pt x="392" y="1599"/>
                  </a:lnTo>
                  <a:lnTo>
                    <a:pt x="397" y="1607"/>
                  </a:lnTo>
                  <a:lnTo>
                    <a:pt x="401" y="1615"/>
                  </a:lnTo>
                  <a:lnTo>
                    <a:pt x="402" y="1620"/>
                  </a:lnTo>
                  <a:lnTo>
                    <a:pt x="402" y="1624"/>
                  </a:lnTo>
                  <a:lnTo>
                    <a:pt x="402" y="1628"/>
                  </a:lnTo>
                  <a:lnTo>
                    <a:pt x="401" y="1632"/>
                  </a:lnTo>
                  <a:lnTo>
                    <a:pt x="399" y="1637"/>
                  </a:lnTo>
                  <a:lnTo>
                    <a:pt x="397" y="1641"/>
                  </a:lnTo>
                  <a:lnTo>
                    <a:pt x="402" y="1650"/>
                  </a:lnTo>
                  <a:lnTo>
                    <a:pt x="409" y="1658"/>
                  </a:lnTo>
                  <a:lnTo>
                    <a:pt x="414" y="1667"/>
                  </a:lnTo>
                  <a:lnTo>
                    <a:pt x="417" y="1672"/>
                  </a:lnTo>
                  <a:lnTo>
                    <a:pt x="419" y="1677"/>
                  </a:lnTo>
                  <a:lnTo>
                    <a:pt x="415" y="1687"/>
                  </a:lnTo>
                  <a:lnTo>
                    <a:pt x="410" y="1697"/>
                  </a:lnTo>
                  <a:lnTo>
                    <a:pt x="415" y="1707"/>
                  </a:lnTo>
                  <a:lnTo>
                    <a:pt x="419" y="1719"/>
                  </a:lnTo>
                  <a:lnTo>
                    <a:pt x="423" y="1743"/>
                  </a:lnTo>
                  <a:lnTo>
                    <a:pt x="425" y="1754"/>
                  </a:lnTo>
                  <a:lnTo>
                    <a:pt x="428" y="1765"/>
                  </a:lnTo>
                  <a:lnTo>
                    <a:pt x="434" y="1776"/>
                  </a:lnTo>
                  <a:lnTo>
                    <a:pt x="437" y="1780"/>
                  </a:lnTo>
                  <a:lnTo>
                    <a:pt x="441" y="1784"/>
                  </a:lnTo>
                  <a:close/>
                  <a:moveTo>
                    <a:pt x="1227" y="33"/>
                  </a:moveTo>
                  <a:lnTo>
                    <a:pt x="1227" y="33"/>
                  </a:lnTo>
                  <a:lnTo>
                    <a:pt x="1219" y="41"/>
                  </a:lnTo>
                  <a:lnTo>
                    <a:pt x="1213" y="51"/>
                  </a:lnTo>
                  <a:lnTo>
                    <a:pt x="1207" y="62"/>
                  </a:lnTo>
                  <a:lnTo>
                    <a:pt x="1201" y="72"/>
                  </a:lnTo>
                  <a:lnTo>
                    <a:pt x="1192" y="96"/>
                  </a:lnTo>
                  <a:lnTo>
                    <a:pt x="1184" y="121"/>
                  </a:lnTo>
                  <a:lnTo>
                    <a:pt x="1177" y="145"/>
                  </a:lnTo>
                  <a:lnTo>
                    <a:pt x="1168" y="170"/>
                  </a:lnTo>
                  <a:lnTo>
                    <a:pt x="1159" y="193"/>
                  </a:lnTo>
                  <a:lnTo>
                    <a:pt x="1153" y="204"/>
                  </a:lnTo>
                  <a:lnTo>
                    <a:pt x="1148" y="215"/>
                  </a:lnTo>
                  <a:lnTo>
                    <a:pt x="1140" y="239"/>
                  </a:lnTo>
                  <a:lnTo>
                    <a:pt x="1134" y="263"/>
                  </a:lnTo>
                  <a:lnTo>
                    <a:pt x="1118" y="311"/>
                  </a:lnTo>
                  <a:lnTo>
                    <a:pt x="1101" y="357"/>
                  </a:lnTo>
                  <a:lnTo>
                    <a:pt x="1082" y="402"/>
                  </a:lnTo>
                  <a:lnTo>
                    <a:pt x="1065" y="449"/>
                  </a:lnTo>
                  <a:lnTo>
                    <a:pt x="1047" y="496"/>
                  </a:lnTo>
                  <a:lnTo>
                    <a:pt x="1032" y="545"/>
                  </a:lnTo>
                  <a:lnTo>
                    <a:pt x="1025" y="569"/>
                  </a:lnTo>
                  <a:lnTo>
                    <a:pt x="1017" y="596"/>
                  </a:lnTo>
                  <a:lnTo>
                    <a:pt x="1019" y="602"/>
                  </a:lnTo>
                  <a:lnTo>
                    <a:pt x="1022" y="611"/>
                  </a:lnTo>
                  <a:lnTo>
                    <a:pt x="1026" y="621"/>
                  </a:lnTo>
                  <a:lnTo>
                    <a:pt x="1029" y="631"/>
                  </a:lnTo>
                  <a:lnTo>
                    <a:pt x="1033" y="627"/>
                  </a:lnTo>
                  <a:lnTo>
                    <a:pt x="1037" y="623"/>
                  </a:lnTo>
                  <a:lnTo>
                    <a:pt x="1043" y="613"/>
                  </a:lnTo>
                  <a:lnTo>
                    <a:pt x="1048" y="602"/>
                  </a:lnTo>
                  <a:lnTo>
                    <a:pt x="1051" y="592"/>
                  </a:lnTo>
                  <a:lnTo>
                    <a:pt x="1056" y="568"/>
                  </a:lnTo>
                  <a:lnTo>
                    <a:pt x="1059" y="557"/>
                  </a:lnTo>
                  <a:lnTo>
                    <a:pt x="1062" y="546"/>
                  </a:lnTo>
                  <a:lnTo>
                    <a:pt x="1066" y="536"/>
                  </a:lnTo>
                  <a:lnTo>
                    <a:pt x="1072" y="526"/>
                  </a:lnTo>
                  <a:lnTo>
                    <a:pt x="1077" y="517"/>
                  </a:lnTo>
                  <a:lnTo>
                    <a:pt x="1081" y="507"/>
                  </a:lnTo>
                  <a:lnTo>
                    <a:pt x="1119" y="389"/>
                  </a:lnTo>
                  <a:lnTo>
                    <a:pt x="1155" y="270"/>
                  </a:lnTo>
                  <a:lnTo>
                    <a:pt x="1175" y="212"/>
                  </a:lnTo>
                  <a:lnTo>
                    <a:pt x="1195" y="154"/>
                  </a:lnTo>
                  <a:lnTo>
                    <a:pt x="1216" y="97"/>
                  </a:lnTo>
                  <a:lnTo>
                    <a:pt x="1239" y="40"/>
                  </a:lnTo>
                  <a:lnTo>
                    <a:pt x="1239" y="33"/>
                  </a:lnTo>
                  <a:lnTo>
                    <a:pt x="1234" y="32"/>
                  </a:lnTo>
                  <a:lnTo>
                    <a:pt x="1232" y="31"/>
                  </a:lnTo>
                  <a:lnTo>
                    <a:pt x="1230" y="31"/>
                  </a:lnTo>
                  <a:lnTo>
                    <a:pt x="1227" y="33"/>
                  </a:lnTo>
                  <a:close/>
                  <a:moveTo>
                    <a:pt x="325" y="1856"/>
                  </a:moveTo>
                  <a:lnTo>
                    <a:pt x="325" y="1856"/>
                  </a:lnTo>
                  <a:lnTo>
                    <a:pt x="330" y="1856"/>
                  </a:lnTo>
                  <a:lnTo>
                    <a:pt x="334" y="1857"/>
                  </a:lnTo>
                  <a:lnTo>
                    <a:pt x="340" y="1859"/>
                  </a:lnTo>
                  <a:lnTo>
                    <a:pt x="346" y="1863"/>
                  </a:lnTo>
                  <a:lnTo>
                    <a:pt x="352" y="1865"/>
                  </a:lnTo>
                  <a:lnTo>
                    <a:pt x="356" y="1859"/>
                  </a:lnTo>
                  <a:lnTo>
                    <a:pt x="360" y="1855"/>
                  </a:lnTo>
                  <a:lnTo>
                    <a:pt x="365" y="1851"/>
                  </a:lnTo>
                  <a:lnTo>
                    <a:pt x="370" y="1849"/>
                  </a:lnTo>
                  <a:lnTo>
                    <a:pt x="376" y="1847"/>
                  </a:lnTo>
                  <a:lnTo>
                    <a:pt x="381" y="1844"/>
                  </a:lnTo>
                  <a:lnTo>
                    <a:pt x="393" y="1842"/>
                  </a:lnTo>
                  <a:lnTo>
                    <a:pt x="406" y="1841"/>
                  </a:lnTo>
                  <a:lnTo>
                    <a:pt x="416" y="1839"/>
                  </a:lnTo>
                  <a:lnTo>
                    <a:pt x="426" y="1837"/>
                  </a:lnTo>
                  <a:lnTo>
                    <a:pt x="429" y="1835"/>
                  </a:lnTo>
                  <a:lnTo>
                    <a:pt x="432" y="1832"/>
                  </a:lnTo>
                  <a:lnTo>
                    <a:pt x="420" y="1829"/>
                  </a:lnTo>
                  <a:lnTo>
                    <a:pt x="407" y="1828"/>
                  </a:lnTo>
                  <a:lnTo>
                    <a:pt x="392" y="1828"/>
                  </a:lnTo>
                  <a:lnTo>
                    <a:pt x="377" y="1830"/>
                  </a:lnTo>
                  <a:lnTo>
                    <a:pt x="362" y="1835"/>
                  </a:lnTo>
                  <a:lnTo>
                    <a:pt x="348" y="1840"/>
                  </a:lnTo>
                  <a:lnTo>
                    <a:pt x="336" y="1848"/>
                  </a:lnTo>
                  <a:lnTo>
                    <a:pt x="330" y="1852"/>
                  </a:lnTo>
                  <a:lnTo>
                    <a:pt x="325" y="1856"/>
                  </a:lnTo>
                  <a:close/>
                  <a:moveTo>
                    <a:pt x="391" y="1856"/>
                  </a:moveTo>
                  <a:lnTo>
                    <a:pt x="391" y="1856"/>
                  </a:lnTo>
                  <a:lnTo>
                    <a:pt x="365" y="1874"/>
                  </a:lnTo>
                  <a:lnTo>
                    <a:pt x="352" y="1884"/>
                  </a:lnTo>
                  <a:lnTo>
                    <a:pt x="347" y="1889"/>
                  </a:lnTo>
                  <a:lnTo>
                    <a:pt x="341" y="1895"/>
                  </a:lnTo>
                  <a:lnTo>
                    <a:pt x="361" y="1889"/>
                  </a:lnTo>
                  <a:lnTo>
                    <a:pt x="382" y="1884"/>
                  </a:lnTo>
                  <a:lnTo>
                    <a:pt x="432" y="1873"/>
                  </a:lnTo>
                  <a:lnTo>
                    <a:pt x="432" y="1863"/>
                  </a:lnTo>
                  <a:lnTo>
                    <a:pt x="426" y="1863"/>
                  </a:lnTo>
                  <a:lnTo>
                    <a:pt x="421" y="1863"/>
                  </a:lnTo>
                  <a:lnTo>
                    <a:pt x="411" y="1859"/>
                  </a:lnTo>
                  <a:lnTo>
                    <a:pt x="402" y="1857"/>
                  </a:lnTo>
                  <a:lnTo>
                    <a:pt x="397" y="1856"/>
                  </a:lnTo>
                  <a:lnTo>
                    <a:pt x="391" y="1856"/>
                  </a:lnTo>
                  <a:close/>
                  <a:moveTo>
                    <a:pt x="416" y="1782"/>
                  </a:moveTo>
                  <a:lnTo>
                    <a:pt x="416" y="1782"/>
                  </a:lnTo>
                  <a:lnTo>
                    <a:pt x="401" y="1781"/>
                  </a:lnTo>
                  <a:lnTo>
                    <a:pt x="396" y="1781"/>
                  </a:lnTo>
                  <a:lnTo>
                    <a:pt x="389" y="1782"/>
                  </a:lnTo>
                  <a:lnTo>
                    <a:pt x="385" y="1776"/>
                  </a:lnTo>
                  <a:lnTo>
                    <a:pt x="382" y="1772"/>
                  </a:lnTo>
                  <a:lnTo>
                    <a:pt x="378" y="1768"/>
                  </a:lnTo>
                  <a:lnTo>
                    <a:pt x="374" y="1766"/>
                  </a:lnTo>
                  <a:lnTo>
                    <a:pt x="369" y="1765"/>
                  </a:lnTo>
                  <a:lnTo>
                    <a:pt x="364" y="1766"/>
                  </a:lnTo>
                  <a:lnTo>
                    <a:pt x="360" y="1767"/>
                  </a:lnTo>
                  <a:lnTo>
                    <a:pt x="354" y="1769"/>
                  </a:lnTo>
                  <a:lnTo>
                    <a:pt x="345" y="1775"/>
                  </a:lnTo>
                  <a:lnTo>
                    <a:pt x="335" y="1781"/>
                  </a:lnTo>
                  <a:lnTo>
                    <a:pt x="319" y="1796"/>
                  </a:lnTo>
                  <a:lnTo>
                    <a:pt x="321" y="1799"/>
                  </a:lnTo>
                  <a:lnTo>
                    <a:pt x="322" y="1803"/>
                  </a:lnTo>
                  <a:lnTo>
                    <a:pt x="323" y="1811"/>
                  </a:lnTo>
                  <a:lnTo>
                    <a:pt x="325" y="1819"/>
                  </a:lnTo>
                  <a:lnTo>
                    <a:pt x="328" y="1822"/>
                  </a:lnTo>
                  <a:lnTo>
                    <a:pt x="331" y="1823"/>
                  </a:lnTo>
                  <a:lnTo>
                    <a:pt x="335" y="1819"/>
                  </a:lnTo>
                  <a:lnTo>
                    <a:pt x="340" y="1814"/>
                  </a:lnTo>
                  <a:lnTo>
                    <a:pt x="347" y="1811"/>
                  </a:lnTo>
                  <a:lnTo>
                    <a:pt x="353" y="1808"/>
                  </a:lnTo>
                  <a:lnTo>
                    <a:pt x="368" y="1806"/>
                  </a:lnTo>
                  <a:lnTo>
                    <a:pt x="382" y="1804"/>
                  </a:lnTo>
                  <a:lnTo>
                    <a:pt x="395" y="1802"/>
                  </a:lnTo>
                  <a:lnTo>
                    <a:pt x="401" y="1800"/>
                  </a:lnTo>
                  <a:lnTo>
                    <a:pt x="406" y="1798"/>
                  </a:lnTo>
                  <a:lnTo>
                    <a:pt x="410" y="1795"/>
                  </a:lnTo>
                  <a:lnTo>
                    <a:pt x="413" y="1792"/>
                  </a:lnTo>
                  <a:lnTo>
                    <a:pt x="415" y="1788"/>
                  </a:lnTo>
                  <a:lnTo>
                    <a:pt x="416" y="1782"/>
                  </a:lnTo>
                  <a:close/>
                  <a:moveTo>
                    <a:pt x="366" y="1713"/>
                  </a:moveTo>
                  <a:lnTo>
                    <a:pt x="366" y="1713"/>
                  </a:lnTo>
                  <a:lnTo>
                    <a:pt x="355" y="1717"/>
                  </a:lnTo>
                  <a:lnTo>
                    <a:pt x="346" y="1721"/>
                  </a:lnTo>
                  <a:lnTo>
                    <a:pt x="328" y="1732"/>
                  </a:lnTo>
                  <a:lnTo>
                    <a:pt x="309" y="1742"/>
                  </a:lnTo>
                  <a:lnTo>
                    <a:pt x="299" y="1747"/>
                  </a:lnTo>
                  <a:lnTo>
                    <a:pt x="286" y="1751"/>
                  </a:lnTo>
                  <a:lnTo>
                    <a:pt x="287" y="1760"/>
                  </a:lnTo>
                  <a:lnTo>
                    <a:pt x="290" y="1766"/>
                  </a:lnTo>
                  <a:lnTo>
                    <a:pt x="293" y="1772"/>
                  </a:lnTo>
                  <a:lnTo>
                    <a:pt x="298" y="1777"/>
                  </a:lnTo>
                  <a:lnTo>
                    <a:pt x="308" y="1772"/>
                  </a:lnTo>
                  <a:lnTo>
                    <a:pt x="319" y="1765"/>
                  </a:lnTo>
                  <a:lnTo>
                    <a:pt x="338" y="1752"/>
                  </a:lnTo>
                  <a:lnTo>
                    <a:pt x="349" y="1747"/>
                  </a:lnTo>
                  <a:lnTo>
                    <a:pt x="361" y="1744"/>
                  </a:lnTo>
                  <a:lnTo>
                    <a:pt x="366" y="1743"/>
                  </a:lnTo>
                  <a:lnTo>
                    <a:pt x="374" y="1742"/>
                  </a:lnTo>
                  <a:lnTo>
                    <a:pt x="381" y="1743"/>
                  </a:lnTo>
                  <a:lnTo>
                    <a:pt x="389" y="1744"/>
                  </a:lnTo>
                  <a:lnTo>
                    <a:pt x="391" y="1741"/>
                  </a:lnTo>
                  <a:lnTo>
                    <a:pt x="394" y="1738"/>
                  </a:lnTo>
                  <a:lnTo>
                    <a:pt x="399" y="1735"/>
                  </a:lnTo>
                  <a:lnTo>
                    <a:pt x="399" y="1721"/>
                  </a:lnTo>
                  <a:lnTo>
                    <a:pt x="382" y="1718"/>
                  </a:lnTo>
                  <a:lnTo>
                    <a:pt x="374" y="1716"/>
                  </a:lnTo>
                  <a:lnTo>
                    <a:pt x="366" y="1713"/>
                  </a:lnTo>
                  <a:close/>
                  <a:moveTo>
                    <a:pt x="391" y="1672"/>
                  </a:moveTo>
                  <a:lnTo>
                    <a:pt x="391" y="1672"/>
                  </a:lnTo>
                  <a:lnTo>
                    <a:pt x="389" y="1671"/>
                  </a:lnTo>
                  <a:lnTo>
                    <a:pt x="386" y="1668"/>
                  </a:lnTo>
                  <a:lnTo>
                    <a:pt x="385" y="1664"/>
                  </a:lnTo>
                  <a:lnTo>
                    <a:pt x="385" y="1660"/>
                  </a:lnTo>
                  <a:lnTo>
                    <a:pt x="376" y="1659"/>
                  </a:lnTo>
                  <a:lnTo>
                    <a:pt x="366" y="1659"/>
                  </a:lnTo>
                  <a:lnTo>
                    <a:pt x="356" y="1660"/>
                  </a:lnTo>
                  <a:lnTo>
                    <a:pt x="348" y="1662"/>
                  </a:lnTo>
                  <a:lnTo>
                    <a:pt x="339" y="1664"/>
                  </a:lnTo>
                  <a:lnTo>
                    <a:pt x="331" y="1668"/>
                  </a:lnTo>
                  <a:lnTo>
                    <a:pt x="323" y="1672"/>
                  </a:lnTo>
                  <a:lnTo>
                    <a:pt x="316" y="1676"/>
                  </a:lnTo>
                  <a:lnTo>
                    <a:pt x="308" y="1682"/>
                  </a:lnTo>
                  <a:lnTo>
                    <a:pt x="303" y="1687"/>
                  </a:lnTo>
                  <a:lnTo>
                    <a:pt x="298" y="1693"/>
                  </a:lnTo>
                  <a:lnTo>
                    <a:pt x="292" y="1699"/>
                  </a:lnTo>
                  <a:lnTo>
                    <a:pt x="289" y="1705"/>
                  </a:lnTo>
                  <a:lnTo>
                    <a:pt x="286" y="1712"/>
                  </a:lnTo>
                  <a:lnTo>
                    <a:pt x="285" y="1718"/>
                  </a:lnTo>
                  <a:lnTo>
                    <a:pt x="284" y="1724"/>
                  </a:lnTo>
                  <a:lnTo>
                    <a:pt x="310" y="1713"/>
                  </a:lnTo>
                  <a:lnTo>
                    <a:pt x="339" y="1701"/>
                  </a:lnTo>
                  <a:lnTo>
                    <a:pt x="354" y="1694"/>
                  </a:lnTo>
                  <a:lnTo>
                    <a:pt x="367" y="1688"/>
                  </a:lnTo>
                  <a:lnTo>
                    <a:pt x="380" y="1681"/>
                  </a:lnTo>
                  <a:lnTo>
                    <a:pt x="391" y="1672"/>
                  </a:lnTo>
                  <a:close/>
                  <a:moveTo>
                    <a:pt x="361" y="1606"/>
                  </a:moveTo>
                  <a:lnTo>
                    <a:pt x="361" y="1606"/>
                  </a:lnTo>
                  <a:lnTo>
                    <a:pt x="349" y="1607"/>
                  </a:lnTo>
                  <a:lnTo>
                    <a:pt x="338" y="1609"/>
                  </a:lnTo>
                  <a:lnTo>
                    <a:pt x="326" y="1612"/>
                  </a:lnTo>
                  <a:lnTo>
                    <a:pt x="317" y="1616"/>
                  </a:lnTo>
                  <a:lnTo>
                    <a:pt x="295" y="1626"/>
                  </a:lnTo>
                  <a:lnTo>
                    <a:pt x="275" y="1636"/>
                  </a:lnTo>
                  <a:lnTo>
                    <a:pt x="276" y="1646"/>
                  </a:lnTo>
                  <a:lnTo>
                    <a:pt x="276" y="1656"/>
                  </a:lnTo>
                  <a:lnTo>
                    <a:pt x="278" y="1660"/>
                  </a:lnTo>
                  <a:lnTo>
                    <a:pt x="280" y="1664"/>
                  </a:lnTo>
                  <a:lnTo>
                    <a:pt x="284" y="1667"/>
                  </a:lnTo>
                  <a:lnTo>
                    <a:pt x="289" y="1669"/>
                  </a:lnTo>
                  <a:lnTo>
                    <a:pt x="293" y="1664"/>
                  </a:lnTo>
                  <a:lnTo>
                    <a:pt x="299" y="1660"/>
                  </a:lnTo>
                  <a:lnTo>
                    <a:pt x="309" y="1653"/>
                  </a:lnTo>
                  <a:lnTo>
                    <a:pt x="322" y="1647"/>
                  </a:lnTo>
                  <a:lnTo>
                    <a:pt x="335" y="1642"/>
                  </a:lnTo>
                  <a:lnTo>
                    <a:pt x="348" y="1638"/>
                  </a:lnTo>
                  <a:lnTo>
                    <a:pt x="360" y="1632"/>
                  </a:lnTo>
                  <a:lnTo>
                    <a:pt x="365" y="1629"/>
                  </a:lnTo>
                  <a:lnTo>
                    <a:pt x="370" y="1625"/>
                  </a:lnTo>
                  <a:lnTo>
                    <a:pt x="374" y="1621"/>
                  </a:lnTo>
                  <a:lnTo>
                    <a:pt x="378" y="1616"/>
                  </a:lnTo>
                  <a:lnTo>
                    <a:pt x="375" y="1616"/>
                  </a:lnTo>
                  <a:lnTo>
                    <a:pt x="371" y="1615"/>
                  </a:lnTo>
                  <a:lnTo>
                    <a:pt x="368" y="1611"/>
                  </a:lnTo>
                  <a:lnTo>
                    <a:pt x="366" y="1608"/>
                  </a:lnTo>
                  <a:lnTo>
                    <a:pt x="364" y="1606"/>
                  </a:lnTo>
                  <a:lnTo>
                    <a:pt x="361" y="1606"/>
                  </a:lnTo>
                  <a:close/>
                  <a:moveTo>
                    <a:pt x="264" y="1595"/>
                  </a:moveTo>
                  <a:lnTo>
                    <a:pt x="264" y="1595"/>
                  </a:lnTo>
                  <a:lnTo>
                    <a:pt x="264" y="1597"/>
                  </a:lnTo>
                  <a:lnTo>
                    <a:pt x="265" y="1600"/>
                  </a:lnTo>
                  <a:lnTo>
                    <a:pt x="269" y="1602"/>
                  </a:lnTo>
                  <a:lnTo>
                    <a:pt x="272" y="1605"/>
                  </a:lnTo>
                  <a:lnTo>
                    <a:pt x="274" y="1607"/>
                  </a:lnTo>
                  <a:lnTo>
                    <a:pt x="275" y="1608"/>
                  </a:lnTo>
                  <a:lnTo>
                    <a:pt x="286" y="1602"/>
                  </a:lnTo>
                  <a:lnTo>
                    <a:pt x="299" y="1598"/>
                  </a:lnTo>
                  <a:lnTo>
                    <a:pt x="310" y="1594"/>
                  </a:lnTo>
                  <a:lnTo>
                    <a:pt x="323" y="1590"/>
                  </a:lnTo>
                  <a:lnTo>
                    <a:pt x="334" y="1584"/>
                  </a:lnTo>
                  <a:lnTo>
                    <a:pt x="339" y="1581"/>
                  </a:lnTo>
                  <a:lnTo>
                    <a:pt x="344" y="1577"/>
                  </a:lnTo>
                  <a:lnTo>
                    <a:pt x="348" y="1572"/>
                  </a:lnTo>
                  <a:lnTo>
                    <a:pt x="351" y="1568"/>
                  </a:lnTo>
                  <a:lnTo>
                    <a:pt x="353" y="1562"/>
                  </a:lnTo>
                  <a:lnTo>
                    <a:pt x="355" y="1555"/>
                  </a:lnTo>
                  <a:lnTo>
                    <a:pt x="349" y="1554"/>
                  </a:lnTo>
                  <a:lnTo>
                    <a:pt x="341" y="1553"/>
                  </a:lnTo>
                  <a:lnTo>
                    <a:pt x="335" y="1553"/>
                  </a:lnTo>
                  <a:lnTo>
                    <a:pt x="329" y="1554"/>
                  </a:lnTo>
                  <a:lnTo>
                    <a:pt x="322" y="1555"/>
                  </a:lnTo>
                  <a:lnTo>
                    <a:pt x="317" y="1558"/>
                  </a:lnTo>
                  <a:lnTo>
                    <a:pt x="305" y="1564"/>
                  </a:lnTo>
                  <a:lnTo>
                    <a:pt x="294" y="1571"/>
                  </a:lnTo>
                  <a:lnTo>
                    <a:pt x="284" y="1579"/>
                  </a:lnTo>
                  <a:lnTo>
                    <a:pt x="264" y="1595"/>
                  </a:lnTo>
                  <a:close/>
                  <a:moveTo>
                    <a:pt x="341" y="1506"/>
                  </a:moveTo>
                  <a:lnTo>
                    <a:pt x="341" y="1506"/>
                  </a:lnTo>
                  <a:lnTo>
                    <a:pt x="335" y="1509"/>
                  </a:lnTo>
                  <a:lnTo>
                    <a:pt x="330" y="1510"/>
                  </a:lnTo>
                  <a:lnTo>
                    <a:pt x="323" y="1510"/>
                  </a:lnTo>
                  <a:lnTo>
                    <a:pt x="318" y="1509"/>
                  </a:lnTo>
                  <a:lnTo>
                    <a:pt x="311" y="1507"/>
                  </a:lnTo>
                  <a:lnTo>
                    <a:pt x="306" y="1505"/>
                  </a:lnTo>
                  <a:lnTo>
                    <a:pt x="298" y="1497"/>
                  </a:lnTo>
                  <a:lnTo>
                    <a:pt x="294" y="1504"/>
                  </a:lnTo>
                  <a:lnTo>
                    <a:pt x="290" y="1508"/>
                  </a:lnTo>
                  <a:lnTo>
                    <a:pt x="284" y="1511"/>
                  </a:lnTo>
                  <a:lnTo>
                    <a:pt x="278" y="1515"/>
                  </a:lnTo>
                  <a:lnTo>
                    <a:pt x="264" y="1519"/>
                  </a:lnTo>
                  <a:lnTo>
                    <a:pt x="259" y="1522"/>
                  </a:lnTo>
                  <a:lnTo>
                    <a:pt x="254" y="1525"/>
                  </a:lnTo>
                  <a:lnTo>
                    <a:pt x="255" y="1532"/>
                  </a:lnTo>
                  <a:lnTo>
                    <a:pt x="254" y="1537"/>
                  </a:lnTo>
                  <a:lnTo>
                    <a:pt x="253" y="1542"/>
                  </a:lnTo>
                  <a:lnTo>
                    <a:pt x="251" y="1547"/>
                  </a:lnTo>
                  <a:lnTo>
                    <a:pt x="246" y="1556"/>
                  </a:lnTo>
                  <a:lnTo>
                    <a:pt x="244" y="1562"/>
                  </a:lnTo>
                  <a:lnTo>
                    <a:pt x="242" y="1567"/>
                  </a:lnTo>
                  <a:lnTo>
                    <a:pt x="248" y="1568"/>
                  </a:lnTo>
                  <a:lnTo>
                    <a:pt x="255" y="1568"/>
                  </a:lnTo>
                  <a:lnTo>
                    <a:pt x="260" y="1567"/>
                  </a:lnTo>
                  <a:lnTo>
                    <a:pt x="266" y="1565"/>
                  </a:lnTo>
                  <a:lnTo>
                    <a:pt x="272" y="1562"/>
                  </a:lnTo>
                  <a:lnTo>
                    <a:pt x="277" y="1558"/>
                  </a:lnTo>
                  <a:lnTo>
                    <a:pt x="287" y="1550"/>
                  </a:lnTo>
                  <a:lnTo>
                    <a:pt x="298" y="1541"/>
                  </a:lnTo>
                  <a:lnTo>
                    <a:pt x="307" y="1534"/>
                  </a:lnTo>
                  <a:lnTo>
                    <a:pt x="313" y="1532"/>
                  </a:lnTo>
                  <a:lnTo>
                    <a:pt x="319" y="1531"/>
                  </a:lnTo>
                  <a:lnTo>
                    <a:pt x="324" y="1530"/>
                  </a:lnTo>
                  <a:lnTo>
                    <a:pt x="331" y="1531"/>
                  </a:lnTo>
                  <a:lnTo>
                    <a:pt x="331" y="1526"/>
                  </a:lnTo>
                  <a:lnTo>
                    <a:pt x="332" y="1524"/>
                  </a:lnTo>
                  <a:lnTo>
                    <a:pt x="335" y="1523"/>
                  </a:lnTo>
                  <a:lnTo>
                    <a:pt x="338" y="1522"/>
                  </a:lnTo>
                  <a:lnTo>
                    <a:pt x="341" y="1522"/>
                  </a:lnTo>
                  <a:lnTo>
                    <a:pt x="345" y="1522"/>
                  </a:lnTo>
                  <a:lnTo>
                    <a:pt x="347" y="1520"/>
                  </a:lnTo>
                  <a:lnTo>
                    <a:pt x="347" y="1517"/>
                  </a:lnTo>
                  <a:lnTo>
                    <a:pt x="346" y="1517"/>
                  </a:lnTo>
                  <a:lnTo>
                    <a:pt x="345" y="1516"/>
                  </a:lnTo>
                  <a:lnTo>
                    <a:pt x="344" y="1512"/>
                  </a:lnTo>
                  <a:lnTo>
                    <a:pt x="344" y="1508"/>
                  </a:lnTo>
                  <a:lnTo>
                    <a:pt x="342" y="1507"/>
                  </a:lnTo>
                  <a:lnTo>
                    <a:pt x="341" y="1506"/>
                  </a:lnTo>
                  <a:close/>
                  <a:moveTo>
                    <a:pt x="254" y="1492"/>
                  </a:moveTo>
                  <a:lnTo>
                    <a:pt x="254" y="1492"/>
                  </a:lnTo>
                  <a:lnTo>
                    <a:pt x="258" y="1492"/>
                  </a:lnTo>
                  <a:lnTo>
                    <a:pt x="263" y="1491"/>
                  </a:lnTo>
                  <a:lnTo>
                    <a:pt x="273" y="1487"/>
                  </a:lnTo>
                  <a:lnTo>
                    <a:pt x="292" y="1473"/>
                  </a:lnTo>
                  <a:lnTo>
                    <a:pt x="302" y="1467"/>
                  </a:lnTo>
                  <a:lnTo>
                    <a:pt x="307" y="1465"/>
                  </a:lnTo>
                  <a:lnTo>
                    <a:pt x="313" y="1464"/>
                  </a:lnTo>
                  <a:lnTo>
                    <a:pt x="318" y="1464"/>
                  </a:lnTo>
                  <a:lnTo>
                    <a:pt x="322" y="1466"/>
                  </a:lnTo>
                  <a:lnTo>
                    <a:pt x="328" y="1469"/>
                  </a:lnTo>
                  <a:lnTo>
                    <a:pt x="333" y="1473"/>
                  </a:lnTo>
                  <a:lnTo>
                    <a:pt x="334" y="1471"/>
                  </a:lnTo>
                  <a:lnTo>
                    <a:pt x="336" y="1471"/>
                  </a:lnTo>
                  <a:lnTo>
                    <a:pt x="341" y="1471"/>
                  </a:lnTo>
                  <a:lnTo>
                    <a:pt x="337" y="1461"/>
                  </a:lnTo>
                  <a:lnTo>
                    <a:pt x="333" y="1455"/>
                  </a:lnTo>
                  <a:lnTo>
                    <a:pt x="328" y="1450"/>
                  </a:lnTo>
                  <a:lnTo>
                    <a:pt x="322" y="1447"/>
                  </a:lnTo>
                  <a:lnTo>
                    <a:pt x="316" y="1445"/>
                  </a:lnTo>
                  <a:lnTo>
                    <a:pt x="309" y="1445"/>
                  </a:lnTo>
                  <a:lnTo>
                    <a:pt x="302" y="1446"/>
                  </a:lnTo>
                  <a:lnTo>
                    <a:pt x="295" y="1449"/>
                  </a:lnTo>
                  <a:lnTo>
                    <a:pt x="288" y="1452"/>
                  </a:lnTo>
                  <a:lnTo>
                    <a:pt x="281" y="1457"/>
                  </a:lnTo>
                  <a:lnTo>
                    <a:pt x="275" y="1461"/>
                  </a:lnTo>
                  <a:lnTo>
                    <a:pt x="270" y="1466"/>
                  </a:lnTo>
                  <a:lnTo>
                    <a:pt x="264" y="1473"/>
                  </a:lnTo>
                  <a:lnTo>
                    <a:pt x="260" y="1479"/>
                  </a:lnTo>
                  <a:lnTo>
                    <a:pt x="256" y="1486"/>
                  </a:lnTo>
                  <a:lnTo>
                    <a:pt x="254" y="1492"/>
                  </a:lnTo>
                  <a:close/>
                  <a:moveTo>
                    <a:pt x="308" y="1399"/>
                  </a:moveTo>
                  <a:lnTo>
                    <a:pt x="308" y="1399"/>
                  </a:lnTo>
                  <a:lnTo>
                    <a:pt x="299" y="1399"/>
                  </a:lnTo>
                  <a:lnTo>
                    <a:pt x="288" y="1400"/>
                  </a:lnTo>
                  <a:lnTo>
                    <a:pt x="278" y="1402"/>
                  </a:lnTo>
                  <a:lnTo>
                    <a:pt x="270" y="1406"/>
                  </a:lnTo>
                  <a:lnTo>
                    <a:pt x="264" y="1401"/>
                  </a:lnTo>
                  <a:lnTo>
                    <a:pt x="259" y="1396"/>
                  </a:lnTo>
                  <a:lnTo>
                    <a:pt x="247" y="1409"/>
                  </a:lnTo>
                  <a:lnTo>
                    <a:pt x="242" y="1415"/>
                  </a:lnTo>
                  <a:lnTo>
                    <a:pt x="238" y="1423"/>
                  </a:lnTo>
                  <a:lnTo>
                    <a:pt x="234" y="1430"/>
                  </a:lnTo>
                  <a:lnTo>
                    <a:pt x="234" y="1433"/>
                  </a:lnTo>
                  <a:lnTo>
                    <a:pt x="234" y="1438"/>
                  </a:lnTo>
                  <a:lnTo>
                    <a:pt x="235" y="1441"/>
                  </a:lnTo>
                  <a:lnTo>
                    <a:pt x="238" y="1444"/>
                  </a:lnTo>
                  <a:lnTo>
                    <a:pt x="241" y="1447"/>
                  </a:lnTo>
                  <a:lnTo>
                    <a:pt x="245" y="1450"/>
                  </a:lnTo>
                  <a:lnTo>
                    <a:pt x="254" y="1445"/>
                  </a:lnTo>
                  <a:lnTo>
                    <a:pt x="262" y="1439"/>
                  </a:lnTo>
                  <a:lnTo>
                    <a:pt x="279" y="1425"/>
                  </a:lnTo>
                  <a:lnTo>
                    <a:pt x="288" y="1417"/>
                  </a:lnTo>
                  <a:lnTo>
                    <a:pt x="296" y="1413"/>
                  </a:lnTo>
                  <a:lnTo>
                    <a:pt x="305" y="1410"/>
                  </a:lnTo>
                  <a:lnTo>
                    <a:pt x="309" y="1410"/>
                  </a:lnTo>
                  <a:lnTo>
                    <a:pt x="314" y="1410"/>
                  </a:lnTo>
                  <a:lnTo>
                    <a:pt x="313" y="1409"/>
                  </a:lnTo>
                  <a:lnTo>
                    <a:pt x="311" y="1408"/>
                  </a:lnTo>
                  <a:lnTo>
                    <a:pt x="310" y="1404"/>
                  </a:lnTo>
                  <a:lnTo>
                    <a:pt x="310" y="1401"/>
                  </a:lnTo>
                  <a:lnTo>
                    <a:pt x="309" y="1399"/>
                  </a:lnTo>
                  <a:lnTo>
                    <a:pt x="308" y="1399"/>
                  </a:lnTo>
                  <a:close/>
                  <a:moveTo>
                    <a:pt x="286" y="1338"/>
                  </a:moveTo>
                  <a:lnTo>
                    <a:pt x="286" y="1338"/>
                  </a:lnTo>
                  <a:lnTo>
                    <a:pt x="283" y="1341"/>
                  </a:lnTo>
                  <a:lnTo>
                    <a:pt x="279" y="1343"/>
                  </a:lnTo>
                  <a:lnTo>
                    <a:pt x="276" y="1344"/>
                  </a:lnTo>
                  <a:lnTo>
                    <a:pt x="272" y="1345"/>
                  </a:lnTo>
                  <a:lnTo>
                    <a:pt x="269" y="1345"/>
                  </a:lnTo>
                  <a:lnTo>
                    <a:pt x="264" y="1344"/>
                  </a:lnTo>
                  <a:lnTo>
                    <a:pt x="256" y="1340"/>
                  </a:lnTo>
                  <a:lnTo>
                    <a:pt x="244" y="1346"/>
                  </a:lnTo>
                  <a:lnTo>
                    <a:pt x="239" y="1350"/>
                  </a:lnTo>
                  <a:lnTo>
                    <a:pt x="234" y="1354"/>
                  </a:lnTo>
                  <a:lnTo>
                    <a:pt x="241" y="1354"/>
                  </a:lnTo>
                  <a:lnTo>
                    <a:pt x="243" y="1355"/>
                  </a:lnTo>
                  <a:lnTo>
                    <a:pt x="245" y="1357"/>
                  </a:lnTo>
                  <a:lnTo>
                    <a:pt x="241" y="1360"/>
                  </a:lnTo>
                  <a:lnTo>
                    <a:pt x="235" y="1364"/>
                  </a:lnTo>
                  <a:lnTo>
                    <a:pt x="224" y="1369"/>
                  </a:lnTo>
                  <a:lnTo>
                    <a:pt x="218" y="1372"/>
                  </a:lnTo>
                  <a:lnTo>
                    <a:pt x="214" y="1375"/>
                  </a:lnTo>
                  <a:lnTo>
                    <a:pt x="211" y="1381"/>
                  </a:lnTo>
                  <a:lnTo>
                    <a:pt x="209" y="1387"/>
                  </a:lnTo>
                  <a:lnTo>
                    <a:pt x="212" y="1391"/>
                  </a:lnTo>
                  <a:lnTo>
                    <a:pt x="215" y="1395"/>
                  </a:lnTo>
                  <a:lnTo>
                    <a:pt x="220" y="1397"/>
                  </a:lnTo>
                  <a:lnTo>
                    <a:pt x="226" y="1399"/>
                  </a:lnTo>
                  <a:lnTo>
                    <a:pt x="232" y="1390"/>
                  </a:lnTo>
                  <a:lnTo>
                    <a:pt x="241" y="1385"/>
                  </a:lnTo>
                  <a:lnTo>
                    <a:pt x="249" y="1381"/>
                  </a:lnTo>
                  <a:lnTo>
                    <a:pt x="260" y="1379"/>
                  </a:lnTo>
                  <a:lnTo>
                    <a:pt x="281" y="1374"/>
                  </a:lnTo>
                  <a:lnTo>
                    <a:pt x="293" y="1371"/>
                  </a:lnTo>
                  <a:lnTo>
                    <a:pt x="306" y="1368"/>
                  </a:lnTo>
                  <a:lnTo>
                    <a:pt x="305" y="1363"/>
                  </a:lnTo>
                  <a:lnTo>
                    <a:pt x="304" y="1357"/>
                  </a:lnTo>
                  <a:lnTo>
                    <a:pt x="303" y="1352"/>
                  </a:lnTo>
                  <a:lnTo>
                    <a:pt x="301" y="1348"/>
                  </a:lnTo>
                  <a:lnTo>
                    <a:pt x="298" y="1344"/>
                  </a:lnTo>
                  <a:lnTo>
                    <a:pt x="294" y="1342"/>
                  </a:lnTo>
                  <a:lnTo>
                    <a:pt x="291" y="1339"/>
                  </a:lnTo>
                  <a:lnTo>
                    <a:pt x="286" y="1338"/>
                  </a:lnTo>
                  <a:close/>
                  <a:moveTo>
                    <a:pt x="275" y="1285"/>
                  </a:moveTo>
                  <a:lnTo>
                    <a:pt x="275" y="1285"/>
                  </a:lnTo>
                  <a:lnTo>
                    <a:pt x="243" y="1293"/>
                  </a:lnTo>
                  <a:lnTo>
                    <a:pt x="227" y="1297"/>
                  </a:lnTo>
                  <a:lnTo>
                    <a:pt x="212" y="1302"/>
                  </a:lnTo>
                  <a:lnTo>
                    <a:pt x="209" y="1311"/>
                  </a:lnTo>
                  <a:lnTo>
                    <a:pt x="204" y="1322"/>
                  </a:lnTo>
                  <a:lnTo>
                    <a:pt x="203" y="1327"/>
                  </a:lnTo>
                  <a:lnTo>
                    <a:pt x="203" y="1333"/>
                  </a:lnTo>
                  <a:lnTo>
                    <a:pt x="204" y="1338"/>
                  </a:lnTo>
                  <a:lnTo>
                    <a:pt x="207" y="1343"/>
                  </a:lnTo>
                  <a:lnTo>
                    <a:pt x="226" y="1335"/>
                  </a:lnTo>
                  <a:lnTo>
                    <a:pt x="248" y="1324"/>
                  </a:lnTo>
                  <a:lnTo>
                    <a:pt x="270" y="1311"/>
                  </a:lnTo>
                  <a:lnTo>
                    <a:pt x="280" y="1304"/>
                  </a:lnTo>
                  <a:lnTo>
                    <a:pt x="289" y="1296"/>
                  </a:lnTo>
                  <a:lnTo>
                    <a:pt x="286" y="1296"/>
                  </a:lnTo>
                  <a:lnTo>
                    <a:pt x="284" y="1295"/>
                  </a:lnTo>
                  <a:lnTo>
                    <a:pt x="281" y="1292"/>
                  </a:lnTo>
                  <a:lnTo>
                    <a:pt x="278" y="1289"/>
                  </a:lnTo>
                  <a:lnTo>
                    <a:pt x="277" y="1287"/>
                  </a:lnTo>
                  <a:lnTo>
                    <a:pt x="275" y="1285"/>
                  </a:lnTo>
                  <a:close/>
                  <a:moveTo>
                    <a:pt x="182" y="1263"/>
                  </a:moveTo>
                  <a:lnTo>
                    <a:pt x="182" y="1263"/>
                  </a:lnTo>
                  <a:lnTo>
                    <a:pt x="185" y="1268"/>
                  </a:lnTo>
                  <a:lnTo>
                    <a:pt x="189" y="1272"/>
                  </a:lnTo>
                  <a:lnTo>
                    <a:pt x="194" y="1273"/>
                  </a:lnTo>
                  <a:lnTo>
                    <a:pt x="198" y="1274"/>
                  </a:lnTo>
                  <a:lnTo>
                    <a:pt x="208" y="1275"/>
                  </a:lnTo>
                  <a:lnTo>
                    <a:pt x="212" y="1275"/>
                  </a:lnTo>
                  <a:lnTo>
                    <a:pt x="217" y="1277"/>
                  </a:lnTo>
                  <a:lnTo>
                    <a:pt x="220" y="1274"/>
                  </a:lnTo>
                  <a:lnTo>
                    <a:pt x="225" y="1270"/>
                  </a:lnTo>
                  <a:lnTo>
                    <a:pt x="233" y="1265"/>
                  </a:lnTo>
                  <a:lnTo>
                    <a:pt x="241" y="1260"/>
                  </a:lnTo>
                  <a:lnTo>
                    <a:pt x="245" y="1257"/>
                  </a:lnTo>
                  <a:lnTo>
                    <a:pt x="247" y="1252"/>
                  </a:lnTo>
                  <a:lnTo>
                    <a:pt x="251" y="1253"/>
                  </a:lnTo>
                  <a:lnTo>
                    <a:pt x="254" y="1253"/>
                  </a:lnTo>
                  <a:lnTo>
                    <a:pt x="257" y="1252"/>
                  </a:lnTo>
                  <a:lnTo>
                    <a:pt x="259" y="1251"/>
                  </a:lnTo>
                  <a:lnTo>
                    <a:pt x="264" y="1247"/>
                  </a:lnTo>
                  <a:lnTo>
                    <a:pt x="270" y="1242"/>
                  </a:lnTo>
                  <a:lnTo>
                    <a:pt x="264" y="1235"/>
                  </a:lnTo>
                  <a:lnTo>
                    <a:pt x="258" y="1231"/>
                  </a:lnTo>
                  <a:lnTo>
                    <a:pt x="253" y="1228"/>
                  </a:lnTo>
                  <a:lnTo>
                    <a:pt x="246" y="1226"/>
                  </a:lnTo>
                  <a:lnTo>
                    <a:pt x="240" y="1224"/>
                  </a:lnTo>
                  <a:lnTo>
                    <a:pt x="234" y="1224"/>
                  </a:lnTo>
                  <a:lnTo>
                    <a:pt x="228" y="1226"/>
                  </a:lnTo>
                  <a:lnTo>
                    <a:pt x="223" y="1227"/>
                  </a:lnTo>
                  <a:lnTo>
                    <a:pt x="216" y="1230"/>
                  </a:lnTo>
                  <a:lnTo>
                    <a:pt x="211" y="1233"/>
                  </a:lnTo>
                  <a:lnTo>
                    <a:pt x="200" y="1242"/>
                  </a:lnTo>
                  <a:lnTo>
                    <a:pt x="190" y="1251"/>
                  </a:lnTo>
                  <a:lnTo>
                    <a:pt x="182" y="1263"/>
                  </a:lnTo>
                  <a:close/>
                  <a:moveTo>
                    <a:pt x="209" y="1163"/>
                  </a:moveTo>
                  <a:lnTo>
                    <a:pt x="209" y="1163"/>
                  </a:lnTo>
                  <a:lnTo>
                    <a:pt x="200" y="1169"/>
                  </a:lnTo>
                  <a:lnTo>
                    <a:pt x="194" y="1175"/>
                  </a:lnTo>
                  <a:lnTo>
                    <a:pt x="188" y="1182"/>
                  </a:lnTo>
                  <a:lnTo>
                    <a:pt x="184" y="1188"/>
                  </a:lnTo>
                  <a:lnTo>
                    <a:pt x="175" y="1204"/>
                  </a:lnTo>
                  <a:lnTo>
                    <a:pt x="168" y="1222"/>
                  </a:lnTo>
                  <a:lnTo>
                    <a:pt x="172" y="1223"/>
                  </a:lnTo>
                  <a:lnTo>
                    <a:pt x="174" y="1223"/>
                  </a:lnTo>
                  <a:lnTo>
                    <a:pt x="182" y="1228"/>
                  </a:lnTo>
                  <a:lnTo>
                    <a:pt x="188" y="1221"/>
                  </a:lnTo>
                  <a:lnTo>
                    <a:pt x="197" y="1216"/>
                  </a:lnTo>
                  <a:lnTo>
                    <a:pt x="207" y="1211"/>
                  </a:lnTo>
                  <a:lnTo>
                    <a:pt x="215" y="1206"/>
                  </a:lnTo>
                  <a:lnTo>
                    <a:pt x="234" y="1198"/>
                  </a:lnTo>
                  <a:lnTo>
                    <a:pt x="254" y="1189"/>
                  </a:lnTo>
                  <a:lnTo>
                    <a:pt x="251" y="1184"/>
                  </a:lnTo>
                  <a:lnTo>
                    <a:pt x="250" y="1178"/>
                  </a:lnTo>
                  <a:lnTo>
                    <a:pt x="247" y="1174"/>
                  </a:lnTo>
                  <a:lnTo>
                    <a:pt x="245" y="1171"/>
                  </a:lnTo>
                  <a:lnTo>
                    <a:pt x="241" y="1168"/>
                  </a:lnTo>
                  <a:lnTo>
                    <a:pt x="238" y="1166"/>
                  </a:lnTo>
                  <a:lnTo>
                    <a:pt x="228" y="1161"/>
                  </a:lnTo>
                  <a:lnTo>
                    <a:pt x="222" y="1166"/>
                  </a:lnTo>
                  <a:lnTo>
                    <a:pt x="214" y="1170"/>
                  </a:lnTo>
                  <a:lnTo>
                    <a:pt x="212" y="1170"/>
                  </a:lnTo>
                  <a:lnTo>
                    <a:pt x="210" y="1170"/>
                  </a:lnTo>
                  <a:lnTo>
                    <a:pt x="209" y="1168"/>
                  </a:lnTo>
                  <a:lnTo>
                    <a:pt x="209" y="1163"/>
                  </a:lnTo>
                  <a:close/>
                  <a:moveTo>
                    <a:pt x="154" y="1167"/>
                  </a:moveTo>
                  <a:lnTo>
                    <a:pt x="154" y="1167"/>
                  </a:lnTo>
                  <a:lnTo>
                    <a:pt x="165" y="1166"/>
                  </a:lnTo>
                  <a:lnTo>
                    <a:pt x="177" y="1162"/>
                  </a:lnTo>
                  <a:lnTo>
                    <a:pt x="187" y="1157"/>
                  </a:lnTo>
                  <a:lnTo>
                    <a:pt x="197" y="1151"/>
                  </a:lnTo>
                  <a:lnTo>
                    <a:pt x="205" y="1143"/>
                  </a:lnTo>
                  <a:lnTo>
                    <a:pt x="213" y="1134"/>
                  </a:lnTo>
                  <a:lnTo>
                    <a:pt x="220" y="1125"/>
                  </a:lnTo>
                  <a:lnTo>
                    <a:pt x="226" y="1114"/>
                  </a:lnTo>
                  <a:lnTo>
                    <a:pt x="220" y="1113"/>
                  </a:lnTo>
                  <a:lnTo>
                    <a:pt x="214" y="1112"/>
                  </a:lnTo>
                  <a:lnTo>
                    <a:pt x="208" y="1113"/>
                  </a:lnTo>
                  <a:lnTo>
                    <a:pt x="201" y="1114"/>
                  </a:lnTo>
                  <a:lnTo>
                    <a:pt x="196" y="1116"/>
                  </a:lnTo>
                  <a:lnTo>
                    <a:pt x="189" y="1118"/>
                  </a:lnTo>
                  <a:lnTo>
                    <a:pt x="178" y="1125"/>
                  </a:lnTo>
                  <a:lnTo>
                    <a:pt x="168" y="1133"/>
                  </a:lnTo>
                  <a:lnTo>
                    <a:pt x="164" y="1139"/>
                  </a:lnTo>
                  <a:lnTo>
                    <a:pt x="159" y="1144"/>
                  </a:lnTo>
                  <a:lnTo>
                    <a:pt x="157" y="1149"/>
                  </a:lnTo>
                  <a:lnTo>
                    <a:pt x="155" y="1155"/>
                  </a:lnTo>
                  <a:lnTo>
                    <a:pt x="154" y="1161"/>
                  </a:lnTo>
                  <a:lnTo>
                    <a:pt x="154" y="1167"/>
                  </a:lnTo>
                  <a:close/>
                  <a:moveTo>
                    <a:pt x="193" y="1079"/>
                  </a:moveTo>
                  <a:lnTo>
                    <a:pt x="193" y="1079"/>
                  </a:lnTo>
                  <a:lnTo>
                    <a:pt x="187" y="1075"/>
                  </a:lnTo>
                  <a:lnTo>
                    <a:pt x="184" y="1070"/>
                  </a:lnTo>
                  <a:lnTo>
                    <a:pt x="180" y="1067"/>
                  </a:lnTo>
                  <a:lnTo>
                    <a:pt x="177" y="1065"/>
                  </a:lnTo>
                  <a:lnTo>
                    <a:pt x="173" y="1065"/>
                  </a:lnTo>
                  <a:lnTo>
                    <a:pt x="168" y="1070"/>
                  </a:lnTo>
                  <a:lnTo>
                    <a:pt x="160" y="1076"/>
                  </a:lnTo>
                  <a:lnTo>
                    <a:pt x="153" y="1082"/>
                  </a:lnTo>
                  <a:lnTo>
                    <a:pt x="147" y="1088"/>
                  </a:lnTo>
                  <a:lnTo>
                    <a:pt x="141" y="1096"/>
                  </a:lnTo>
                  <a:lnTo>
                    <a:pt x="140" y="1100"/>
                  </a:lnTo>
                  <a:lnTo>
                    <a:pt x="139" y="1103"/>
                  </a:lnTo>
                  <a:lnTo>
                    <a:pt x="139" y="1108"/>
                  </a:lnTo>
                  <a:lnTo>
                    <a:pt x="140" y="1111"/>
                  </a:lnTo>
                  <a:lnTo>
                    <a:pt x="142" y="1115"/>
                  </a:lnTo>
                  <a:lnTo>
                    <a:pt x="145" y="1119"/>
                  </a:lnTo>
                  <a:lnTo>
                    <a:pt x="164" y="1109"/>
                  </a:lnTo>
                  <a:lnTo>
                    <a:pt x="181" y="1099"/>
                  </a:lnTo>
                  <a:lnTo>
                    <a:pt x="196" y="1090"/>
                  </a:lnTo>
                  <a:lnTo>
                    <a:pt x="204" y="1083"/>
                  </a:lnTo>
                  <a:lnTo>
                    <a:pt x="212" y="1076"/>
                  </a:lnTo>
                  <a:lnTo>
                    <a:pt x="210" y="1073"/>
                  </a:lnTo>
                  <a:lnTo>
                    <a:pt x="207" y="1072"/>
                  </a:lnTo>
                  <a:lnTo>
                    <a:pt x="204" y="1072"/>
                  </a:lnTo>
                  <a:lnTo>
                    <a:pt x="201" y="1073"/>
                  </a:lnTo>
                  <a:lnTo>
                    <a:pt x="196" y="1076"/>
                  </a:lnTo>
                  <a:lnTo>
                    <a:pt x="193" y="1079"/>
                  </a:lnTo>
                  <a:close/>
                  <a:moveTo>
                    <a:pt x="195" y="1007"/>
                  </a:moveTo>
                  <a:lnTo>
                    <a:pt x="195" y="1007"/>
                  </a:lnTo>
                  <a:lnTo>
                    <a:pt x="192" y="1005"/>
                  </a:lnTo>
                  <a:lnTo>
                    <a:pt x="187" y="1005"/>
                  </a:lnTo>
                  <a:lnTo>
                    <a:pt x="182" y="1005"/>
                  </a:lnTo>
                  <a:lnTo>
                    <a:pt x="175" y="1005"/>
                  </a:lnTo>
                  <a:lnTo>
                    <a:pt x="163" y="1009"/>
                  </a:lnTo>
                  <a:lnTo>
                    <a:pt x="156" y="1011"/>
                  </a:lnTo>
                  <a:lnTo>
                    <a:pt x="151" y="1015"/>
                  </a:lnTo>
                  <a:lnTo>
                    <a:pt x="148" y="1018"/>
                  </a:lnTo>
                  <a:lnTo>
                    <a:pt x="144" y="1022"/>
                  </a:lnTo>
                  <a:lnTo>
                    <a:pt x="140" y="1030"/>
                  </a:lnTo>
                  <a:lnTo>
                    <a:pt x="137" y="1034"/>
                  </a:lnTo>
                  <a:lnTo>
                    <a:pt x="135" y="1037"/>
                  </a:lnTo>
                  <a:lnTo>
                    <a:pt x="130" y="1039"/>
                  </a:lnTo>
                  <a:lnTo>
                    <a:pt x="126" y="1039"/>
                  </a:lnTo>
                  <a:lnTo>
                    <a:pt x="126" y="1048"/>
                  </a:lnTo>
                  <a:lnTo>
                    <a:pt x="127" y="1054"/>
                  </a:lnTo>
                  <a:lnTo>
                    <a:pt x="130" y="1058"/>
                  </a:lnTo>
                  <a:lnTo>
                    <a:pt x="135" y="1062"/>
                  </a:lnTo>
                  <a:lnTo>
                    <a:pt x="138" y="1057"/>
                  </a:lnTo>
                  <a:lnTo>
                    <a:pt x="143" y="1054"/>
                  </a:lnTo>
                  <a:lnTo>
                    <a:pt x="156" y="1048"/>
                  </a:lnTo>
                  <a:lnTo>
                    <a:pt x="186" y="1038"/>
                  </a:lnTo>
                  <a:lnTo>
                    <a:pt x="198" y="1032"/>
                  </a:lnTo>
                  <a:lnTo>
                    <a:pt x="202" y="1028"/>
                  </a:lnTo>
                  <a:lnTo>
                    <a:pt x="205" y="1025"/>
                  </a:lnTo>
                  <a:lnTo>
                    <a:pt x="207" y="1021"/>
                  </a:lnTo>
                  <a:lnTo>
                    <a:pt x="205" y="1017"/>
                  </a:lnTo>
                  <a:lnTo>
                    <a:pt x="201" y="1012"/>
                  </a:lnTo>
                  <a:lnTo>
                    <a:pt x="195" y="1007"/>
                  </a:lnTo>
                  <a:close/>
                  <a:moveTo>
                    <a:pt x="198" y="962"/>
                  </a:moveTo>
                  <a:lnTo>
                    <a:pt x="198" y="962"/>
                  </a:lnTo>
                  <a:lnTo>
                    <a:pt x="194" y="957"/>
                  </a:lnTo>
                  <a:lnTo>
                    <a:pt x="188" y="954"/>
                  </a:lnTo>
                  <a:lnTo>
                    <a:pt x="181" y="950"/>
                  </a:lnTo>
                  <a:lnTo>
                    <a:pt x="173" y="948"/>
                  </a:lnTo>
                  <a:lnTo>
                    <a:pt x="165" y="954"/>
                  </a:lnTo>
                  <a:lnTo>
                    <a:pt x="157" y="956"/>
                  </a:lnTo>
                  <a:lnTo>
                    <a:pt x="149" y="956"/>
                  </a:lnTo>
                  <a:lnTo>
                    <a:pt x="137" y="955"/>
                  </a:lnTo>
                  <a:lnTo>
                    <a:pt x="119" y="971"/>
                  </a:lnTo>
                  <a:lnTo>
                    <a:pt x="109" y="979"/>
                  </a:lnTo>
                  <a:lnTo>
                    <a:pt x="98" y="988"/>
                  </a:lnTo>
                  <a:lnTo>
                    <a:pt x="99" y="993"/>
                  </a:lnTo>
                  <a:lnTo>
                    <a:pt x="101" y="1000"/>
                  </a:lnTo>
                  <a:lnTo>
                    <a:pt x="102" y="1005"/>
                  </a:lnTo>
                  <a:lnTo>
                    <a:pt x="104" y="1012"/>
                  </a:lnTo>
                  <a:lnTo>
                    <a:pt x="129" y="1001"/>
                  </a:lnTo>
                  <a:lnTo>
                    <a:pt x="156" y="989"/>
                  </a:lnTo>
                  <a:lnTo>
                    <a:pt x="168" y="982"/>
                  </a:lnTo>
                  <a:lnTo>
                    <a:pt x="180" y="976"/>
                  </a:lnTo>
                  <a:lnTo>
                    <a:pt x="189" y="970"/>
                  </a:lnTo>
                  <a:lnTo>
                    <a:pt x="198" y="962"/>
                  </a:lnTo>
                  <a:close/>
                  <a:moveTo>
                    <a:pt x="132" y="913"/>
                  </a:moveTo>
                  <a:lnTo>
                    <a:pt x="132" y="913"/>
                  </a:lnTo>
                  <a:lnTo>
                    <a:pt x="130" y="916"/>
                  </a:lnTo>
                  <a:lnTo>
                    <a:pt x="128" y="919"/>
                  </a:lnTo>
                  <a:lnTo>
                    <a:pt x="126" y="921"/>
                  </a:lnTo>
                  <a:lnTo>
                    <a:pt x="123" y="924"/>
                  </a:lnTo>
                  <a:lnTo>
                    <a:pt x="116" y="927"/>
                  </a:lnTo>
                  <a:lnTo>
                    <a:pt x="108" y="930"/>
                  </a:lnTo>
                  <a:lnTo>
                    <a:pt x="101" y="934"/>
                  </a:lnTo>
                  <a:lnTo>
                    <a:pt x="98" y="936"/>
                  </a:lnTo>
                  <a:lnTo>
                    <a:pt x="96" y="940"/>
                  </a:lnTo>
                  <a:lnTo>
                    <a:pt x="94" y="943"/>
                  </a:lnTo>
                  <a:lnTo>
                    <a:pt x="94" y="946"/>
                  </a:lnTo>
                  <a:lnTo>
                    <a:pt x="94" y="951"/>
                  </a:lnTo>
                  <a:lnTo>
                    <a:pt x="96" y="957"/>
                  </a:lnTo>
                  <a:lnTo>
                    <a:pt x="106" y="955"/>
                  </a:lnTo>
                  <a:lnTo>
                    <a:pt x="114" y="951"/>
                  </a:lnTo>
                  <a:lnTo>
                    <a:pt x="121" y="947"/>
                  </a:lnTo>
                  <a:lnTo>
                    <a:pt x="127" y="942"/>
                  </a:lnTo>
                  <a:lnTo>
                    <a:pt x="132" y="935"/>
                  </a:lnTo>
                  <a:lnTo>
                    <a:pt x="137" y="930"/>
                  </a:lnTo>
                  <a:lnTo>
                    <a:pt x="145" y="918"/>
                  </a:lnTo>
                  <a:lnTo>
                    <a:pt x="156" y="920"/>
                  </a:lnTo>
                  <a:lnTo>
                    <a:pt x="158" y="920"/>
                  </a:lnTo>
                  <a:lnTo>
                    <a:pt x="162" y="919"/>
                  </a:lnTo>
                  <a:lnTo>
                    <a:pt x="164" y="918"/>
                  </a:lnTo>
                  <a:lnTo>
                    <a:pt x="165" y="915"/>
                  </a:lnTo>
                  <a:lnTo>
                    <a:pt x="156" y="915"/>
                  </a:lnTo>
                  <a:lnTo>
                    <a:pt x="148" y="915"/>
                  </a:lnTo>
                  <a:lnTo>
                    <a:pt x="140" y="915"/>
                  </a:lnTo>
                  <a:lnTo>
                    <a:pt x="136" y="914"/>
                  </a:lnTo>
                  <a:lnTo>
                    <a:pt x="132" y="913"/>
                  </a:lnTo>
                  <a:close/>
                  <a:moveTo>
                    <a:pt x="118" y="869"/>
                  </a:moveTo>
                  <a:lnTo>
                    <a:pt x="118" y="869"/>
                  </a:lnTo>
                  <a:lnTo>
                    <a:pt x="104" y="879"/>
                  </a:lnTo>
                  <a:lnTo>
                    <a:pt x="97" y="885"/>
                  </a:lnTo>
                  <a:lnTo>
                    <a:pt x="91" y="893"/>
                  </a:lnTo>
                  <a:lnTo>
                    <a:pt x="86" y="900"/>
                  </a:lnTo>
                  <a:lnTo>
                    <a:pt x="82" y="907"/>
                  </a:lnTo>
                  <a:lnTo>
                    <a:pt x="79" y="915"/>
                  </a:lnTo>
                  <a:lnTo>
                    <a:pt x="79" y="924"/>
                  </a:lnTo>
                  <a:lnTo>
                    <a:pt x="96" y="909"/>
                  </a:lnTo>
                  <a:lnTo>
                    <a:pt x="105" y="901"/>
                  </a:lnTo>
                  <a:lnTo>
                    <a:pt x="113" y="895"/>
                  </a:lnTo>
                  <a:lnTo>
                    <a:pt x="123" y="889"/>
                  </a:lnTo>
                  <a:lnTo>
                    <a:pt x="133" y="884"/>
                  </a:lnTo>
                  <a:lnTo>
                    <a:pt x="144" y="881"/>
                  </a:lnTo>
                  <a:lnTo>
                    <a:pt x="156" y="880"/>
                  </a:lnTo>
                  <a:lnTo>
                    <a:pt x="157" y="878"/>
                  </a:lnTo>
                  <a:lnTo>
                    <a:pt x="158" y="875"/>
                  </a:lnTo>
                  <a:lnTo>
                    <a:pt x="159" y="874"/>
                  </a:lnTo>
                  <a:lnTo>
                    <a:pt x="159" y="871"/>
                  </a:lnTo>
                  <a:lnTo>
                    <a:pt x="153" y="871"/>
                  </a:lnTo>
                  <a:lnTo>
                    <a:pt x="148" y="871"/>
                  </a:lnTo>
                  <a:lnTo>
                    <a:pt x="138" y="872"/>
                  </a:lnTo>
                  <a:lnTo>
                    <a:pt x="134" y="872"/>
                  </a:lnTo>
                  <a:lnTo>
                    <a:pt x="128" y="872"/>
                  </a:lnTo>
                  <a:lnTo>
                    <a:pt x="123" y="871"/>
                  </a:lnTo>
                  <a:lnTo>
                    <a:pt x="118" y="869"/>
                  </a:lnTo>
                  <a:close/>
                  <a:moveTo>
                    <a:pt x="68" y="860"/>
                  </a:moveTo>
                  <a:lnTo>
                    <a:pt x="68" y="860"/>
                  </a:lnTo>
                  <a:lnTo>
                    <a:pt x="77" y="856"/>
                  </a:lnTo>
                  <a:lnTo>
                    <a:pt x="84" y="851"/>
                  </a:lnTo>
                  <a:lnTo>
                    <a:pt x="99" y="841"/>
                  </a:lnTo>
                  <a:lnTo>
                    <a:pt x="107" y="837"/>
                  </a:lnTo>
                  <a:lnTo>
                    <a:pt x="116" y="835"/>
                  </a:lnTo>
                  <a:lnTo>
                    <a:pt x="124" y="834"/>
                  </a:lnTo>
                  <a:lnTo>
                    <a:pt x="135" y="836"/>
                  </a:lnTo>
                  <a:lnTo>
                    <a:pt x="135" y="827"/>
                  </a:lnTo>
                  <a:lnTo>
                    <a:pt x="129" y="824"/>
                  </a:lnTo>
                  <a:lnTo>
                    <a:pt x="124" y="821"/>
                  </a:lnTo>
                  <a:lnTo>
                    <a:pt x="119" y="820"/>
                  </a:lnTo>
                  <a:lnTo>
                    <a:pt x="113" y="819"/>
                  </a:lnTo>
                  <a:lnTo>
                    <a:pt x="107" y="819"/>
                  </a:lnTo>
                  <a:lnTo>
                    <a:pt x="102" y="820"/>
                  </a:lnTo>
                  <a:lnTo>
                    <a:pt x="96" y="821"/>
                  </a:lnTo>
                  <a:lnTo>
                    <a:pt x="91" y="823"/>
                  </a:lnTo>
                  <a:lnTo>
                    <a:pt x="86" y="825"/>
                  </a:lnTo>
                  <a:lnTo>
                    <a:pt x="80" y="829"/>
                  </a:lnTo>
                  <a:lnTo>
                    <a:pt x="77" y="833"/>
                  </a:lnTo>
                  <a:lnTo>
                    <a:pt x="73" y="838"/>
                  </a:lnTo>
                  <a:lnTo>
                    <a:pt x="71" y="842"/>
                  </a:lnTo>
                  <a:lnTo>
                    <a:pt x="68" y="848"/>
                  </a:lnTo>
                  <a:lnTo>
                    <a:pt x="68" y="854"/>
                  </a:lnTo>
                  <a:lnTo>
                    <a:pt x="68" y="860"/>
                  </a:lnTo>
                  <a:close/>
                  <a:moveTo>
                    <a:pt x="132" y="769"/>
                  </a:moveTo>
                  <a:lnTo>
                    <a:pt x="132" y="769"/>
                  </a:lnTo>
                  <a:lnTo>
                    <a:pt x="127" y="763"/>
                  </a:lnTo>
                  <a:lnTo>
                    <a:pt x="122" y="758"/>
                  </a:lnTo>
                  <a:lnTo>
                    <a:pt x="116" y="753"/>
                  </a:lnTo>
                  <a:lnTo>
                    <a:pt x="109" y="750"/>
                  </a:lnTo>
                  <a:lnTo>
                    <a:pt x="102" y="749"/>
                  </a:lnTo>
                  <a:lnTo>
                    <a:pt x="95" y="749"/>
                  </a:lnTo>
                  <a:lnTo>
                    <a:pt x="88" y="749"/>
                  </a:lnTo>
                  <a:lnTo>
                    <a:pt x="80" y="751"/>
                  </a:lnTo>
                  <a:lnTo>
                    <a:pt x="74" y="753"/>
                  </a:lnTo>
                  <a:lnTo>
                    <a:pt x="66" y="757"/>
                  </a:lnTo>
                  <a:lnTo>
                    <a:pt x="61" y="760"/>
                  </a:lnTo>
                  <a:lnTo>
                    <a:pt x="54" y="764"/>
                  </a:lnTo>
                  <a:lnTo>
                    <a:pt x="50" y="768"/>
                  </a:lnTo>
                  <a:lnTo>
                    <a:pt x="46" y="773"/>
                  </a:lnTo>
                  <a:lnTo>
                    <a:pt x="43" y="778"/>
                  </a:lnTo>
                  <a:lnTo>
                    <a:pt x="41" y="783"/>
                  </a:lnTo>
                  <a:lnTo>
                    <a:pt x="45" y="792"/>
                  </a:lnTo>
                  <a:lnTo>
                    <a:pt x="49" y="800"/>
                  </a:lnTo>
                  <a:lnTo>
                    <a:pt x="51" y="805"/>
                  </a:lnTo>
                  <a:lnTo>
                    <a:pt x="56" y="808"/>
                  </a:lnTo>
                  <a:lnTo>
                    <a:pt x="60" y="810"/>
                  </a:lnTo>
                  <a:lnTo>
                    <a:pt x="65" y="811"/>
                  </a:lnTo>
                  <a:lnTo>
                    <a:pt x="66" y="806"/>
                  </a:lnTo>
                  <a:lnTo>
                    <a:pt x="67" y="800"/>
                  </a:lnTo>
                  <a:lnTo>
                    <a:pt x="69" y="796"/>
                  </a:lnTo>
                  <a:lnTo>
                    <a:pt x="72" y="793"/>
                  </a:lnTo>
                  <a:lnTo>
                    <a:pt x="75" y="790"/>
                  </a:lnTo>
                  <a:lnTo>
                    <a:pt x="78" y="787"/>
                  </a:lnTo>
                  <a:lnTo>
                    <a:pt x="86" y="782"/>
                  </a:lnTo>
                  <a:lnTo>
                    <a:pt x="95" y="780"/>
                  </a:lnTo>
                  <a:lnTo>
                    <a:pt x="106" y="778"/>
                  </a:lnTo>
                  <a:lnTo>
                    <a:pt x="117" y="778"/>
                  </a:lnTo>
                  <a:lnTo>
                    <a:pt x="129" y="778"/>
                  </a:lnTo>
                  <a:lnTo>
                    <a:pt x="129" y="776"/>
                  </a:lnTo>
                  <a:lnTo>
                    <a:pt x="130" y="774"/>
                  </a:lnTo>
                  <a:lnTo>
                    <a:pt x="132" y="772"/>
                  </a:lnTo>
                  <a:lnTo>
                    <a:pt x="132" y="769"/>
                  </a:lnTo>
                  <a:close/>
                  <a:moveTo>
                    <a:pt x="24" y="687"/>
                  </a:moveTo>
                  <a:lnTo>
                    <a:pt x="24" y="687"/>
                  </a:lnTo>
                  <a:lnTo>
                    <a:pt x="22" y="693"/>
                  </a:lnTo>
                  <a:lnTo>
                    <a:pt x="21" y="699"/>
                  </a:lnTo>
                  <a:lnTo>
                    <a:pt x="21" y="705"/>
                  </a:lnTo>
                  <a:lnTo>
                    <a:pt x="23" y="710"/>
                  </a:lnTo>
                  <a:lnTo>
                    <a:pt x="26" y="716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8" y="725"/>
                  </a:lnTo>
                  <a:lnTo>
                    <a:pt x="38" y="720"/>
                  </a:lnTo>
                  <a:lnTo>
                    <a:pt x="39" y="715"/>
                  </a:lnTo>
                  <a:lnTo>
                    <a:pt x="41" y="712"/>
                  </a:lnTo>
                  <a:lnTo>
                    <a:pt x="43" y="707"/>
                  </a:lnTo>
                  <a:lnTo>
                    <a:pt x="46" y="705"/>
                  </a:lnTo>
                  <a:lnTo>
                    <a:pt x="49" y="702"/>
                  </a:lnTo>
                  <a:lnTo>
                    <a:pt x="58" y="699"/>
                  </a:lnTo>
                  <a:lnTo>
                    <a:pt x="66" y="695"/>
                  </a:lnTo>
                  <a:lnTo>
                    <a:pt x="74" y="693"/>
                  </a:lnTo>
                  <a:lnTo>
                    <a:pt x="81" y="692"/>
                  </a:lnTo>
                  <a:lnTo>
                    <a:pt x="88" y="689"/>
                  </a:lnTo>
                  <a:lnTo>
                    <a:pt x="84" y="686"/>
                  </a:lnTo>
                  <a:lnTo>
                    <a:pt x="82" y="683"/>
                  </a:lnTo>
                  <a:lnTo>
                    <a:pt x="78" y="681"/>
                  </a:lnTo>
                  <a:lnTo>
                    <a:pt x="75" y="679"/>
                  </a:lnTo>
                  <a:lnTo>
                    <a:pt x="67" y="679"/>
                  </a:lnTo>
                  <a:lnTo>
                    <a:pt x="59" y="681"/>
                  </a:lnTo>
                  <a:lnTo>
                    <a:pt x="41" y="685"/>
                  </a:lnTo>
                  <a:lnTo>
                    <a:pt x="32" y="686"/>
                  </a:lnTo>
                  <a:lnTo>
                    <a:pt x="24" y="6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7" name="Freeform 146"/>
            <p:cNvSpPr>
              <a:spLocks noEditPoints="1"/>
            </p:cNvSpPr>
            <p:nvPr/>
          </p:nvSpPr>
          <p:spPr bwMode="auto">
            <a:xfrm>
              <a:off x="6708776" y="209550"/>
              <a:ext cx="330200" cy="268288"/>
            </a:xfrm>
            <a:custGeom>
              <a:avLst/>
              <a:gdLst>
                <a:gd name="T0" fmla="*/ 46203129 w 624"/>
                <a:gd name="T1" fmla="*/ 2257869 h 505"/>
                <a:gd name="T2" fmla="*/ 56003296 w 624"/>
                <a:gd name="T3" fmla="*/ 6209406 h 505"/>
                <a:gd name="T4" fmla="*/ 72524408 w 624"/>
                <a:gd name="T5" fmla="*/ 13547747 h 505"/>
                <a:gd name="T6" fmla="*/ 83725279 w 624"/>
                <a:gd name="T7" fmla="*/ 18910320 h 505"/>
                <a:gd name="T8" fmla="*/ 97446042 w 624"/>
                <a:gd name="T9" fmla="*/ 25683927 h 505"/>
                <a:gd name="T10" fmla="*/ 105286704 w 624"/>
                <a:gd name="T11" fmla="*/ 26248129 h 505"/>
                <a:gd name="T12" fmla="*/ 112287050 w 624"/>
                <a:gd name="T13" fmla="*/ 31328601 h 505"/>
                <a:gd name="T14" fmla="*/ 130768196 w 624"/>
                <a:gd name="T15" fmla="*/ 38102740 h 505"/>
                <a:gd name="T16" fmla="*/ 142248996 w 624"/>
                <a:gd name="T17" fmla="*/ 42618479 h 505"/>
                <a:gd name="T18" fmla="*/ 146169063 w 624"/>
                <a:gd name="T19" fmla="*/ 46569484 h 505"/>
                <a:gd name="T20" fmla="*/ 166330313 w 624"/>
                <a:gd name="T21" fmla="*/ 51649956 h 505"/>
                <a:gd name="T22" fmla="*/ 172210942 w 624"/>
                <a:gd name="T23" fmla="*/ 57577261 h 505"/>
                <a:gd name="T24" fmla="*/ 174730833 w 624"/>
                <a:gd name="T25" fmla="*/ 62375101 h 505"/>
                <a:gd name="T26" fmla="*/ 168850733 w 624"/>
                <a:gd name="T27" fmla="*/ 81003319 h 505"/>
                <a:gd name="T28" fmla="*/ 148129096 w 624"/>
                <a:gd name="T29" fmla="*/ 117694492 h 505"/>
                <a:gd name="T30" fmla="*/ 142248996 w 624"/>
                <a:gd name="T31" fmla="*/ 135475346 h 505"/>
                <a:gd name="T32" fmla="*/ 137768542 w 624"/>
                <a:gd name="T33" fmla="*/ 142531586 h 505"/>
                <a:gd name="T34" fmla="*/ 100806250 w 624"/>
                <a:gd name="T35" fmla="*/ 137733747 h 505"/>
                <a:gd name="T36" fmla="*/ 77844650 w 624"/>
                <a:gd name="T37" fmla="*/ 127854904 h 505"/>
                <a:gd name="T38" fmla="*/ 52923546 w 624"/>
                <a:gd name="T39" fmla="*/ 115153991 h 505"/>
                <a:gd name="T40" fmla="*/ 17641358 w 624"/>
                <a:gd name="T41" fmla="*/ 101324674 h 505"/>
                <a:gd name="T42" fmla="*/ 7000346 w 624"/>
                <a:gd name="T43" fmla="*/ 91728464 h 505"/>
                <a:gd name="T44" fmla="*/ 0 w 624"/>
                <a:gd name="T45" fmla="*/ 77051782 h 505"/>
                <a:gd name="T46" fmla="*/ 13160904 w 624"/>
                <a:gd name="T47" fmla="*/ 48827885 h 505"/>
                <a:gd name="T48" fmla="*/ 30521804 w 624"/>
                <a:gd name="T49" fmla="*/ 14676682 h 505"/>
                <a:gd name="T50" fmla="*/ 37802608 w 624"/>
                <a:gd name="T51" fmla="*/ 2257869 h 505"/>
                <a:gd name="T52" fmla="*/ 106686879 w 624"/>
                <a:gd name="T53" fmla="*/ 130959607 h 505"/>
                <a:gd name="T54" fmla="*/ 125167496 w 624"/>
                <a:gd name="T55" fmla="*/ 135193245 h 505"/>
                <a:gd name="T56" fmla="*/ 138608329 w 624"/>
                <a:gd name="T57" fmla="*/ 129830673 h 505"/>
                <a:gd name="T58" fmla="*/ 147849167 w 624"/>
                <a:gd name="T59" fmla="*/ 108380383 h 505"/>
                <a:gd name="T60" fmla="*/ 165210067 w 624"/>
                <a:gd name="T61" fmla="*/ 74511812 h 505"/>
                <a:gd name="T62" fmla="*/ 168010417 w 624"/>
                <a:gd name="T63" fmla="*/ 59835130 h 505"/>
                <a:gd name="T64" fmla="*/ 156529617 w 624"/>
                <a:gd name="T65" fmla="*/ 53907825 h 505"/>
                <a:gd name="T66" fmla="*/ 140848821 w 624"/>
                <a:gd name="T67" fmla="*/ 48827885 h 505"/>
                <a:gd name="T68" fmla="*/ 131328054 w 624"/>
                <a:gd name="T69" fmla="*/ 43747413 h 505"/>
                <a:gd name="T70" fmla="*/ 118727537 w 624"/>
                <a:gd name="T71" fmla="*/ 38666942 h 505"/>
                <a:gd name="T72" fmla="*/ 82045175 w 624"/>
                <a:gd name="T73" fmla="*/ 23708159 h 505"/>
                <a:gd name="T74" fmla="*/ 62163854 w 624"/>
                <a:gd name="T75" fmla="*/ 14676682 h 505"/>
                <a:gd name="T76" fmla="*/ 45922671 w 624"/>
                <a:gd name="T77" fmla="*/ 12983014 h 505"/>
                <a:gd name="T78" fmla="*/ 41722675 w 624"/>
                <a:gd name="T79" fmla="*/ 15240883 h 505"/>
                <a:gd name="T80" fmla="*/ 36682363 w 624"/>
                <a:gd name="T81" fmla="*/ 17498753 h 505"/>
                <a:gd name="T82" fmla="*/ 31081662 w 624"/>
                <a:gd name="T83" fmla="*/ 25401827 h 505"/>
                <a:gd name="T84" fmla="*/ 25481492 w 624"/>
                <a:gd name="T85" fmla="*/ 31893334 h 505"/>
                <a:gd name="T86" fmla="*/ 17921288 w 624"/>
                <a:gd name="T87" fmla="*/ 51367855 h 505"/>
                <a:gd name="T88" fmla="*/ 8120592 w 624"/>
                <a:gd name="T89" fmla="*/ 70842376 h 505"/>
                <a:gd name="T90" fmla="*/ 9240838 w 624"/>
                <a:gd name="T91" fmla="*/ 86083260 h 505"/>
                <a:gd name="T92" fmla="*/ 29961946 w 624"/>
                <a:gd name="T93" fmla="*/ 99631007 h 505"/>
                <a:gd name="T94" fmla="*/ 68324413 w 624"/>
                <a:gd name="T95" fmla="*/ 114025056 h 505"/>
                <a:gd name="T96" fmla="*/ 80924929 w 624"/>
                <a:gd name="T97" fmla="*/ 119387629 h 505"/>
                <a:gd name="T98" fmla="*/ 84565067 w 624"/>
                <a:gd name="T99" fmla="*/ 121363397 h 505"/>
                <a:gd name="T100" fmla="*/ 94926150 w 624"/>
                <a:gd name="T101" fmla="*/ 124468100 h 505"/>
                <a:gd name="T102" fmla="*/ 93525975 w 624"/>
                <a:gd name="T103" fmla="*/ 125314934 h 505"/>
                <a:gd name="T104" fmla="*/ 103886529 w 624"/>
                <a:gd name="T105" fmla="*/ 128983839 h 50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4" h="505">
                  <a:moveTo>
                    <a:pt x="152" y="0"/>
                  </a:moveTo>
                  <a:lnTo>
                    <a:pt x="152" y="0"/>
                  </a:lnTo>
                  <a:lnTo>
                    <a:pt x="156" y="1"/>
                  </a:lnTo>
                  <a:lnTo>
                    <a:pt x="160" y="3"/>
                  </a:lnTo>
                  <a:lnTo>
                    <a:pt x="165" y="8"/>
                  </a:lnTo>
                  <a:lnTo>
                    <a:pt x="169" y="14"/>
                  </a:lnTo>
                  <a:lnTo>
                    <a:pt x="175" y="20"/>
                  </a:lnTo>
                  <a:lnTo>
                    <a:pt x="187" y="20"/>
                  </a:lnTo>
                  <a:lnTo>
                    <a:pt x="200" y="22"/>
                  </a:lnTo>
                  <a:lnTo>
                    <a:pt x="213" y="25"/>
                  </a:lnTo>
                  <a:lnTo>
                    <a:pt x="226" y="29"/>
                  </a:lnTo>
                  <a:lnTo>
                    <a:pt x="238" y="35"/>
                  </a:lnTo>
                  <a:lnTo>
                    <a:pt x="248" y="41"/>
                  </a:lnTo>
                  <a:lnTo>
                    <a:pt x="259" y="48"/>
                  </a:lnTo>
                  <a:lnTo>
                    <a:pt x="268" y="58"/>
                  </a:lnTo>
                  <a:lnTo>
                    <a:pt x="278" y="59"/>
                  </a:lnTo>
                  <a:lnTo>
                    <a:pt x="289" y="62"/>
                  </a:lnTo>
                  <a:lnTo>
                    <a:pt x="299" y="67"/>
                  </a:lnTo>
                  <a:lnTo>
                    <a:pt x="308" y="71"/>
                  </a:lnTo>
                  <a:lnTo>
                    <a:pt x="328" y="82"/>
                  </a:lnTo>
                  <a:lnTo>
                    <a:pt x="337" y="87"/>
                  </a:lnTo>
                  <a:lnTo>
                    <a:pt x="348" y="91"/>
                  </a:lnTo>
                  <a:lnTo>
                    <a:pt x="356" y="92"/>
                  </a:lnTo>
                  <a:lnTo>
                    <a:pt x="362" y="92"/>
                  </a:lnTo>
                  <a:lnTo>
                    <a:pt x="369" y="92"/>
                  </a:lnTo>
                  <a:lnTo>
                    <a:pt x="376" y="93"/>
                  </a:lnTo>
                  <a:lnTo>
                    <a:pt x="382" y="97"/>
                  </a:lnTo>
                  <a:lnTo>
                    <a:pt x="388" y="101"/>
                  </a:lnTo>
                  <a:lnTo>
                    <a:pt x="394" y="106"/>
                  </a:lnTo>
                  <a:lnTo>
                    <a:pt x="401" y="111"/>
                  </a:lnTo>
                  <a:lnTo>
                    <a:pt x="418" y="117"/>
                  </a:lnTo>
                  <a:lnTo>
                    <a:pt x="434" y="122"/>
                  </a:lnTo>
                  <a:lnTo>
                    <a:pt x="451" y="128"/>
                  </a:lnTo>
                  <a:lnTo>
                    <a:pt x="467" y="135"/>
                  </a:lnTo>
                  <a:lnTo>
                    <a:pt x="477" y="139"/>
                  </a:lnTo>
                  <a:lnTo>
                    <a:pt x="486" y="143"/>
                  </a:lnTo>
                  <a:lnTo>
                    <a:pt x="497" y="146"/>
                  </a:lnTo>
                  <a:lnTo>
                    <a:pt x="508" y="151"/>
                  </a:lnTo>
                  <a:lnTo>
                    <a:pt x="511" y="154"/>
                  </a:lnTo>
                  <a:lnTo>
                    <a:pt x="514" y="159"/>
                  </a:lnTo>
                  <a:lnTo>
                    <a:pt x="518" y="163"/>
                  </a:lnTo>
                  <a:lnTo>
                    <a:pt x="522" y="165"/>
                  </a:lnTo>
                  <a:lnTo>
                    <a:pt x="532" y="168"/>
                  </a:lnTo>
                  <a:lnTo>
                    <a:pt x="543" y="172"/>
                  </a:lnTo>
                  <a:lnTo>
                    <a:pt x="563" y="175"/>
                  </a:lnTo>
                  <a:lnTo>
                    <a:pt x="585" y="180"/>
                  </a:lnTo>
                  <a:lnTo>
                    <a:pt x="594" y="183"/>
                  </a:lnTo>
                  <a:lnTo>
                    <a:pt x="605" y="188"/>
                  </a:lnTo>
                  <a:lnTo>
                    <a:pt x="606" y="192"/>
                  </a:lnTo>
                  <a:lnTo>
                    <a:pt x="608" y="196"/>
                  </a:lnTo>
                  <a:lnTo>
                    <a:pt x="615" y="204"/>
                  </a:lnTo>
                  <a:lnTo>
                    <a:pt x="618" y="207"/>
                  </a:lnTo>
                  <a:lnTo>
                    <a:pt x="621" y="211"/>
                  </a:lnTo>
                  <a:lnTo>
                    <a:pt x="623" y="215"/>
                  </a:lnTo>
                  <a:lnTo>
                    <a:pt x="624" y="221"/>
                  </a:lnTo>
                  <a:lnTo>
                    <a:pt x="622" y="234"/>
                  </a:lnTo>
                  <a:lnTo>
                    <a:pt x="619" y="247"/>
                  </a:lnTo>
                  <a:lnTo>
                    <a:pt x="615" y="259"/>
                  </a:lnTo>
                  <a:lnTo>
                    <a:pt x="609" y="273"/>
                  </a:lnTo>
                  <a:lnTo>
                    <a:pt x="603" y="287"/>
                  </a:lnTo>
                  <a:lnTo>
                    <a:pt x="595" y="301"/>
                  </a:lnTo>
                  <a:lnTo>
                    <a:pt x="579" y="329"/>
                  </a:lnTo>
                  <a:lnTo>
                    <a:pt x="561" y="358"/>
                  </a:lnTo>
                  <a:lnTo>
                    <a:pt x="544" y="388"/>
                  </a:lnTo>
                  <a:lnTo>
                    <a:pt x="529" y="417"/>
                  </a:lnTo>
                  <a:lnTo>
                    <a:pt x="522" y="432"/>
                  </a:lnTo>
                  <a:lnTo>
                    <a:pt x="516" y="447"/>
                  </a:lnTo>
                  <a:lnTo>
                    <a:pt x="512" y="464"/>
                  </a:lnTo>
                  <a:lnTo>
                    <a:pt x="508" y="480"/>
                  </a:lnTo>
                  <a:lnTo>
                    <a:pt x="505" y="486"/>
                  </a:lnTo>
                  <a:lnTo>
                    <a:pt x="502" y="493"/>
                  </a:lnTo>
                  <a:lnTo>
                    <a:pt x="498" y="499"/>
                  </a:lnTo>
                  <a:lnTo>
                    <a:pt x="492" y="505"/>
                  </a:lnTo>
                  <a:lnTo>
                    <a:pt x="465" y="505"/>
                  </a:lnTo>
                  <a:lnTo>
                    <a:pt x="438" y="503"/>
                  </a:lnTo>
                  <a:lnTo>
                    <a:pt x="411" y="500"/>
                  </a:lnTo>
                  <a:lnTo>
                    <a:pt x="386" y="495"/>
                  </a:lnTo>
                  <a:lnTo>
                    <a:pt x="360" y="488"/>
                  </a:lnTo>
                  <a:lnTo>
                    <a:pt x="335" y="480"/>
                  </a:lnTo>
                  <a:lnTo>
                    <a:pt x="311" y="470"/>
                  </a:lnTo>
                  <a:lnTo>
                    <a:pt x="287" y="461"/>
                  </a:lnTo>
                  <a:lnTo>
                    <a:pt x="278" y="453"/>
                  </a:lnTo>
                  <a:lnTo>
                    <a:pt x="270" y="447"/>
                  </a:lnTo>
                  <a:lnTo>
                    <a:pt x="251" y="435"/>
                  </a:lnTo>
                  <a:lnTo>
                    <a:pt x="231" y="425"/>
                  </a:lnTo>
                  <a:lnTo>
                    <a:pt x="210" y="417"/>
                  </a:lnTo>
                  <a:lnTo>
                    <a:pt x="189" y="408"/>
                  </a:lnTo>
                  <a:lnTo>
                    <a:pt x="166" y="401"/>
                  </a:lnTo>
                  <a:lnTo>
                    <a:pt x="123" y="387"/>
                  </a:lnTo>
                  <a:lnTo>
                    <a:pt x="102" y="378"/>
                  </a:lnTo>
                  <a:lnTo>
                    <a:pt x="81" y="370"/>
                  </a:lnTo>
                  <a:lnTo>
                    <a:pt x="63" y="359"/>
                  </a:lnTo>
                  <a:lnTo>
                    <a:pt x="55" y="353"/>
                  </a:lnTo>
                  <a:lnTo>
                    <a:pt x="46" y="347"/>
                  </a:lnTo>
                  <a:lnTo>
                    <a:pt x="39" y="340"/>
                  </a:lnTo>
                  <a:lnTo>
                    <a:pt x="31" y="332"/>
                  </a:lnTo>
                  <a:lnTo>
                    <a:pt x="25" y="325"/>
                  </a:lnTo>
                  <a:lnTo>
                    <a:pt x="18" y="315"/>
                  </a:lnTo>
                  <a:lnTo>
                    <a:pt x="13" y="306"/>
                  </a:lnTo>
                  <a:lnTo>
                    <a:pt x="8" y="296"/>
                  </a:lnTo>
                  <a:lnTo>
                    <a:pt x="3" y="285"/>
                  </a:lnTo>
                  <a:lnTo>
                    <a:pt x="0" y="273"/>
                  </a:lnTo>
                  <a:lnTo>
                    <a:pt x="10" y="249"/>
                  </a:lnTo>
                  <a:lnTo>
                    <a:pt x="21" y="224"/>
                  </a:lnTo>
                  <a:lnTo>
                    <a:pt x="33" y="198"/>
                  </a:lnTo>
                  <a:lnTo>
                    <a:pt x="47" y="173"/>
                  </a:lnTo>
                  <a:lnTo>
                    <a:pt x="74" y="122"/>
                  </a:lnTo>
                  <a:lnTo>
                    <a:pt x="100" y="74"/>
                  </a:lnTo>
                  <a:lnTo>
                    <a:pt x="105" y="63"/>
                  </a:lnTo>
                  <a:lnTo>
                    <a:pt x="109" y="52"/>
                  </a:lnTo>
                  <a:lnTo>
                    <a:pt x="114" y="40"/>
                  </a:lnTo>
                  <a:lnTo>
                    <a:pt x="118" y="29"/>
                  </a:lnTo>
                  <a:lnTo>
                    <a:pt x="124" y="20"/>
                  </a:lnTo>
                  <a:lnTo>
                    <a:pt x="131" y="11"/>
                  </a:lnTo>
                  <a:lnTo>
                    <a:pt x="135" y="8"/>
                  </a:lnTo>
                  <a:lnTo>
                    <a:pt x="140" y="5"/>
                  </a:lnTo>
                  <a:lnTo>
                    <a:pt x="146" y="1"/>
                  </a:lnTo>
                  <a:lnTo>
                    <a:pt x="152" y="0"/>
                  </a:lnTo>
                  <a:close/>
                  <a:moveTo>
                    <a:pt x="381" y="464"/>
                  </a:moveTo>
                  <a:lnTo>
                    <a:pt x="381" y="464"/>
                  </a:lnTo>
                  <a:lnTo>
                    <a:pt x="389" y="466"/>
                  </a:lnTo>
                  <a:lnTo>
                    <a:pt x="398" y="469"/>
                  </a:lnTo>
                  <a:lnTo>
                    <a:pt x="421" y="475"/>
                  </a:lnTo>
                  <a:lnTo>
                    <a:pt x="447" y="479"/>
                  </a:lnTo>
                  <a:lnTo>
                    <a:pt x="475" y="483"/>
                  </a:lnTo>
                  <a:lnTo>
                    <a:pt x="483" y="476"/>
                  </a:lnTo>
                  <a:lnTo>
                    <a:pt x="489" y="468"/>
                  </a:lnTo>
                  <a:lnTo>
                    <a:pt x="495" y="460"/>
                  </a:lnTo>
                  <a:lnTo>
                    <a:pt x="500" y="451"/>
                  </a:lnTo>
                  <a:lnTo>
                    <a:pt x="508" y="431"/>
                  </a:lnTo>
                  <a:lnTo>
                    <a:pt x="516" y="408"/>
                  </a:lnTo>
                  <a:lnTo>
                    <a:pt x="528" y="384"/>
                  </a:lnTo>
                  <a:lnTo>
                    <a:pt x="541" y="359"/>
                  </a:lnTo>
                  <a:lnTo>
                    <a:pt x="568" y="312"/>
                  </a:lnTo>
                  <a:lnTo>
                    <a:pt x="579" y="287"/>
                  </a:lnTo>
                  <a:lnTo>
                    <a:pt x="585" y="275"/>
                  </a:lnTo>
                  <a:lnTo>
                    <a:pt x="590" y="264"/>
                  </a:lnTo>
                  <a:lnTo>
                    <a:pt x="593" y="251"/>
                  </a:lnTo>
                  <a:lnTo>
                    <a:pt x="596" y="238"/>
                  </a:lnTo>
                  <a:lnTo>
                    <a:pt x="599" y="225"/>
                  </a:lnTo>
                  <a:lnTo>
                    <a:pt x="600" y="212"/>
                  </a:lnTo>
                  <a:lnTo>
                    <a:pt x="593" y="207"/>
                  </a:lnTo>
                  <a:lnTo>
                    <a:pt x="586" y="202"/>
                  </a:lnTo>
                  <a:lnTo>
                    <a:pt x="579" y="198"/>
                  </a:lnTo>
                  <a:lnTo>
                    <a:pt x="573" y="195"/>
                  </a:lnTo>
                  <a:lnTo>
                    <a:pt x="559" y="191"/>
                  </a:lnTo>
                  <a:lnTo>
                    <a:pt x="544" y="188"/>
                  </a:lnTo>
                  <a:lnTo>
                    <a:pt x="530" y="184"/>
                  </a:lnTo>
                  <a:lnTo>
                    <a:pt x="516" y="180"/>
                  </a:lnTo>
                  <a:lnTo>
                    <a:pt x="510" y="177"/>
                  </a:lnTo>
                  <a:lnTo>
                    <a:pt x="503" y="173"/>
                  </a:lnTo>
                  <a:lnTo>
                    <a:pt x="497" y="168"/>
                  </a:lnTo>
                  <a:lnTo>
                    <a:pt x="492" y="163"/>
                  </a:lnTo>
                  <a:lnTo>
                    <a:pt x="480" y="160"/>
                  </a:lnTo>
                  <a:lnTo>
                    <a:pt x="469" y="155"/>
                  </a:lnTo>
                  <a:lnTo>
                    <a:pt x="460" y="150"/>
                  </a:lnTo>
                  <a:lnTo>
                    <a:pt x="453" y="144"/>
                  </a:lnTo>
                  <a:lnTo>
                    <a:pt x="438" y="141"/>
                  </a:lnTo>
                  <a:lnTo>
                    <a:pt x="424" y="137"/>
                  </a:lnTo>
                  <a:lnTo>
                    <a:pt x="396" y="129"/>
                  </a:lnTo>
                  <a:lnTo>
                    <a:pt x="368" y="119"/>
                  </a:lnTo>
                  <a:lnTo>
                    <a:pt x="343" y="107"/>
                  </a:lnTo>
                  <a:lnTo>
                    <a:pt x="318" y="96"/>
                  </a:lnTo>
                  <a:lnTo>
                    <a:pt x="293" y="84"/>
                  </a:lnTo>
                  <a:lnTo>
                    <a:pt x="269" y="71"/>
                  </a:lnTo>
                  <a:lnTo>
                    <a:pt x="246" y="60"/>
                  </a:lnTo>
                  <a:lnTo>
                    <a:pt x="235" y="56"/>
                  </a:lnTo>
                  <a:lnTo>
                    <a:pt x="222" y="52"/>
                  </a:lnTo>
                  <a:lnTo>
                    <a:pt x="208" y="47"/>
                  </a:lnTo>
                  <a:lnTo>
                    <a:pt x="194" y="45"/>
                  </a:lnTo>
                  <a:lnTo>
                    <a:pt x="181" y="44"/>
                  </a:lnTo>
                  <a:lnTo>
                    <a:pt x="169" y="45"/>
                  </a:lnTo>
                  <a:lnTo>
                    <a:pt x="164" y="46"/>
                  </a:lnTo>
                  <a:lnTo>
                    <a:pt x="159" y="48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49" y="54"/>
                  </a:lnTo>
                  <a:lnTo>
                    <a:pt x="147" y="54"/>
                  </a:lnTo>
                  <a:lnTo>
                    <a:pt x="144" y="55"/>
                  </a:lnTo>
                  <a:lnTo>
                    <a:pt x="140" y="57"/>
                  </a:lnTo>
                  <a:lnTo>
                    <a:pt x="135" y="61"/>
                  </a:lnTo>
                  <a:lnTo>
                    <a:pt x="131" y="62"/>
                  </a:lnTo>
                  <a:lnTo>
                    <a:pt x="127" y="63"/>
                  </a:lnTo>
                  <a:lnTo>
                    <a:pt x="123" y="70"/>
                  </a:lnTo>
                  <a:lnTo>
                    <a:pt x="119" y="76"/>
                  </a:lnTo>
                  <a:lnTo>
                    <a:pt x="111" y="90"/>
                  </a:lnTo>
                  <a:lnTo>
                    <a:pt x="108" y="98"/>
                  </a:lnTo>
                  <a:lnTo>
                    <a:pt x="104" y="104"/>
                  </a:lnTo>
                  <a:lnTo>
                    <a:pt x="99" y="108"/>
                  </a:lnTo>
                  <a:lnTo>
                    <a:pt x="91" y="113"/>
                  </a:lnTo>
                  <a:lnTo>
                    <a:pt x="89" y="128"/>
                  </a:lnTo>
                  <a:lnTo>
                    <a:pt x="85" y="141"/>
                  </a:lnTo>
                  <a:lnTo>
                    <a:pt x="80" y="152"/>
                  </a:lnTo>
                  <a:lnTo>
                    <a:pt x="75" y="163"/>
                  </a:lnTo>
                  <a:lnTo>
                    <a:pt x="64" y="182"/>
                  </a:lnTo>
                  <a:lnTo>
                    <a:pt x="53" y="200"/>
                  </a:lnTo>
                  <a:lnTo>
                    <a:pt x="42" y="219"/>
                  </a:lnTo>
                  <a:lnTo>
                    <a:pt x="36" y="229"/>
                  </a:lnTo>
                  <a:lnTo>
                    <a:pt x="32" y="239"/>
                  </a:lnTo>
                  <a:lnTo>
                    <a:pt x="29" y="251"/>
                  </a:lnTo>
                  <a:lnTo>
                    <a:pt x="26" y="264"/>
                  </a:lnTo>
                  <a:lnTo>
                    <a:pt x="24" y="276"/>
                  </a:lnTo>
                  <a:lnTo>
                    <a:pt x="23" y="293"/>
                  </a:lnTo>
                  <a:lnTo>
                    <a:pt x="33" y="305"/>
                  </a:lnTo>
                  <a:lnTo>
                    <a:pt x="46" y="317"/>
                  </a:lnTo>
                  <a:lnTo>
                    <a:pt x="60" y="328"/>
                  </a:lnTo>
                  <a:lnTo>
                    <a:pt x="75" y="336"/>
                  </a:lnTo>
                  <a:lnTo>
                    <a:pt x="91" y="345"/>
                  </a:lnTo>
                  <a:lnTo>
                    <a:pt x="107" y="353"/>
                  </a:lnTo>
                  <a:lnTo>
                    <a:pt x="141" y="365"/>
                  </a:lnTo>
                  <a:lnTo>
                    <a:pt x="177" y="378"/>
                  </a:lnTo>
                  <a:lnTo>
                    <a:pt x="211" y="390"/>
                  </a:lnTo>
                  <a:lnTo>
                    <a:pt x="228" y="397"/>
                  </a:lnTo>
                  <a:lnTo>
                    <a:pt x="244" y="404"/>
                  </a:lnTo>
                  <a:lnTo>
                    <a:pt x="259" y="412"/>
                  </a:lnTo>
                  <a:lnTo>
                    <a:pt x="273" y="422"/>
                  </a:lnTo>
                  <a:lnTo>
                    <a:pt x="285" y="423"/>
                  </a:lnTo>
                  <a:lnTo>
                    <a:pt x="289" y="423"/>
                  </a:lnTo>
                  <a:lnTo>
                    <a:pt x="296" y="422"/>
                  </a:lnTo>
                  <a:lnTo>
                    <a:pt x="297" y="424"/>
                  </a:lnTo>
                  <a:lnTo>
                    <a:pt x="298" y="426"/>
                  </a:lnTo>
                  <a:lnTo>
                    <a:pt x="302" y="430"/>
                  </a:lnTo>
                  <a:lnTo>
                    <a:pt x="307" y="432"/>
                  </a:lnTo>
                  <a:lnTo>
                    <a:pt x="314" y="433"/>
                  </a:lnTo>
                  <a:lnTo>
                    <a:pt x="329" y="436"/>
                  </a:lnTo>
                  <a:lnTo>
                    <a:pt x="335" y="438"/>
                  </a:lnTo>
                  <a:lnTo>
                    <a:pt x="339" y="441"/>
                  </a:lnTo>
                  <a:lnTo>
                    <a:pt x="336" y="441"/>
                  </a:lnTo>
                  <a:lnTo>
                    <a:pt x="335" y="442"/>
                  </a:lnTo>
                  <a:lnTo>
                    <a:pt x="334" y="444"/>
                  </a:lnTo>
                  <a:lnTo>
                    <a:pt x="342" y="445"/>
                  </a:lnTo>
                  <a:lnTo>
                    <a:pt x="348" y="447"/>
                  </a:lnTo>
                  <a:lnTo>
                    <a:pt x="354" y="449"/>
                  </a:lnTo>
                  <a:lnTo>
                    <a:pt x="360" y="451"/>
                  </a:lnTo>
                  <a:lnTo>
                    <a:pt x="371" y="457"/>
                  </a:lnTo>
                  <a:lnTo>
                    <a:pt x="381" y="4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8" name="Freeform 147"/>
            <p:cNvSpPr>
              <a:spLocks/>
            </p:cNvSpPr>
            <p:nvPr/>
          </p:nvSpPr>
          <p:spPr bwMode="auto">
            <a:xfrm>
              <a:off x="6804026" y="287338"/>
              <a:ext cx="171450" cy="69850"/>
            </a:xfrm>
            <a:custGeom>
              <a:avLst/>
              <a:gdLst>
                <a:gd name="T0" fmla="*/ 0 w 322"/>
                <a:gd name="T1" fmla="*/ 0 h 133"/>
                <a:gd name="T2" fmla="*/ 0 w 322"/>
                <a:gd name="T3" fmla="*/ 0 h 133"/>
                <a:gd name="T4" fmla="*/ 2268252 w 322"/>
                <a:gd name="T5" fmla="*/ 0 h 133"/>
                <a:gd name="T6" fmla="*/ 4252705 w 322"/>
                <a:gd name="T7" fmla="*/ 275724 h 133"/>
                <a:gd name="T8" fmla="*/ 8788676 w 322"/>
                <a:gd name="T9" fmla="*/ 1103420 h 133"/>
                <a:gd name="T10" fmla="*/ 13891710 w 322"/>
                <a:gd name="T11" fmla="*/ 3034011 h 133"/>
                <a:gd name="T12" fmla="*/ 18711478 w 322"/>
                <a:gd name="T13" fmla="*/ 4688878 h 133"/>
                <a:gd name="T14" fmla="*/ 24381574 w 322"/>
                <a:gd name="T15" fmla="*/ 6619994 h 133"/>
                <a:gd name="T16" fmla="*/ 29484608 w 322"/>
                <a:gd name="T17" fmla="*/ 8274862 h 133"/>
                <a:gd name="T18" fmla="*/ 34304376 w 322"/>
                <a:gd name="T19" fmla="*/ 9377756 h 133"/>
                <a:gd name="T20" fmla="*/ 36855893 w 322"/>
                <a:gd name="T21" fmla="*/ 9654005 h 133"/>
                <a:gd name="T22" fmla="*/ 39124145 w 322"/>
                <a:gd name="T23" fmla="*/ 9929729 h 133"/>
                <a:gd name="T24" fmla="*/ 39124145 w 322"/>
                <a:gd name="T25" fmla="*/ 9929729 h 133"/>
                <a:gd name="T26" fmla="*/ 42809255 w 322"/>
                <a:gd name="T27" fmla="*/ 12411767 h 133"/>
                <a:gd name="T28" fmla="*/ 46778695 w 322"/>
                <a:gd name="T29" fmla="*/ 14342883 h 133"/>
                <a:gd name="T30" fmla="*/ 50747603 w 322"/>
                <a:gd name="T31" fmla="*/ 16549198 h 133"/>
                <a:gd name="T32" fmla="*/ 52448791 w 322"/>
                <a:gd name="T33" fmla="*/ 17652618 h 133"/>
                <a:gd name="T34" fmla="*/ 54149980 w 322"/>
                <a:gd name="T35" fmla="*/ 19031762 h 133"/>
                <a:gd name="T36" fmla="*/ 54149980 w 322"/>
                <a:gd name="T37" fmla="*/ 19031762 h 133"/>
                <a:gd name="T38" fmla="*/ 56984762 w 322"/>
                <a:gd name="T39" fmla="*/ 19583209 h 133"/>
                <a:gd name="T40" fmla="*/ 60103342 w 322"/>
                <a:gd name="T41" fmla="*/ 20410905 h 133"/>
                <a:gd name="T42" fmla="*/ 62938656 w 322"/>
                <a:gd name="T43" fmla="*/ 21238076 h 133"/>
                <a:gd name="T44" fmla="*/ 65773438 w 322"/>
                <a:gd name="T45" fmla="*/ 22341496 h 133"/>
                <a:gd name="T46" fmla="*/ 71727332 w 322"/>
                <a:gd name="T47" fmla="*/ 25099783 h 133"/>
                <a:gd name="T48" fmla="*/ 77680694 w 322"/>
                <a:gd name="T49" fmla="*/ 27306623 h 133"/>
                <a:gd name="T50" fmla="*/ 77680694 w 322"/>
                <a:gd name="T51" fmla="*/ 27306623 h 133"/>
                <a:gd name="T52" fmla="*/ 79948945 w 322"/>
                <a:gd name="T53" fmla="*/ 27030374 h 133"/>
                <a:gd name="T54" fmla="*/ 82500462 w 322"/>
                <a:gd name="T55" fmla="*/ 27306623 h 133"/>
                <a:gd name="T56" fmla="*/ 85335244 w 322"/>
                <a:gd name="T57" fmla="*/ 28133794 h 133"/>
                <a:gd name="T58" fmla="*/ 87887293 w 322"/>
                <a:gd name="T59" fmla="*/ 29237214 h 133"/>
                <a:gd name="T60" fmla="*/ 89871747 w 322"/>
                <a:gd name="T61" fmla="*/ 30340634 h 133"/>
                <a:gd name="T62" fmla="*/ 90438810 w 322"/>
                <a:gd name="T63" fmla="*/ 31167805 h 133"/>
                <a:gd name="T64" fmla="*/ 91005873 w 322"/>
                <a:gd name="T65" fmla="*/ 32271225 h 133"/>
                <a:gd name="T66" fmla="*/ 91289138 w 322"/>
                <a:gd name="T67" fmla="*/ 33098921 h 133"/>
                <a:gd name="T68" fmla="*/ 91289138 w 322"/>
                <a:gd name="T69" fmla="*/ 34201816 h 133"/>
                <a:gd name="T70" fmla="*/ 90722075 w 322"/>
                <a:gd name="T71" fmla="*/ 35305236 h 133"/>
                <a:gd name="T72" fmla="*/ 90155012 w 322"/>
                <a:gd name="T73" fmla="*/ 36684380 h 133"/>
                <a:gd name="T74" fmla="*/ 90155012 w 322"/>
                <a:gd name="T75" fmla="*/ 36684380 h 133"/>
                <a:gd name="T76" fmla="*/ 73427988 w 322"/>
                <a:gd name="T77" fmla="*/ 30340634 h 133"/>
                <a:gd name="T78" fmla="*/ 56984762 w 322"/>
                <a:gd name="T79" fmla="*/ 23996364 h 133"/>
                <a:gd name="T80" fmla="*/ 41675661 w 322"/>
                <a:gd name="T81" fmla="*/ 17376894 h 133"/>
                <a:gd name="T82" fmla="*/ 27783419 w 322"/>
                <a:gd name="T83" fmla="*/ 11584596 h 133"/>
                <a:gd name="T84" fmla="*/ 27783419 w 322"/>
                <a:gd name="T85" fmla="*/ 11584596 h 133"/>
                <a:gd name="T86" fmla="*/ 27783419 w 322"/>
                <a:gd name="T87" fmla="*/ 11860320 h 133"/>
                <a:gd name="T88" fmla="*/ 27783419 w 322"/>
                <a:gd name="T89" fmla="*/ 12136044 h 133"/>
                <a:gd name="T90" fmla="*/ 28350482 w 322"/>
                <a:gd name="T91" fmla="*/ 12136044 h 133"/>
                <a:gd name="T92" fmla="*/ 28350482 w 322"/>
                <a:gd name="T93" fmla="*/ 12136044 h 133"/>
                <a:gd name="T94" fmla="*/ 22113323 w 322"/>
                <a:gd name="T95" fmla="*/ 9377756 h 133"/>
                <a:gd name="T96" fmla="*/ 14458773 w 322"/>
                <a:gd name="T97" fmla="*/ 6343745 h 133"/>
                <a:gd name="T98" fmla="*/ 7087487 w 322"/>
                <a:gd name="T99" fmla="*/ 3585458 h 133"/>
                <a:gd name="T100" fmla="*/ 3401845 w 322"/>
                <a:gd name="T101" fmla="*/ 1654867 h 133"/>
                <a:gd name="T102" fmla="*/ 0 w 322"/>
                <a:gd name="T103" fmla="*/ 0 h 133"/>
                <a:gd name="T104" fmla="*/ 0 w 322"/>
                <a:gd name="T105" fmla="*/ 0 h 1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2" h="133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5" y="1"/>
                  </a:lnTo>
                  <a:lnTo>
                    <a:pt x="31" y="4"/>
                  </a:lnTo>
                  <a:lnTo>
                    <a:pt x="49" y="11"/>
                  </a:lnTo>
                  <a:lnTo>
                    <a:pt x="66" y="17"/>
                  </a:lnTo>
                  <a:lnTo>
                    <a:pt x="86" y="24"/>
                  </a:lnTo>
                  <a:lnTo>
                    <a:pt x="104" y="30"/>
                  </a:lnTo>
                  <a:lnTo>
                    <a:pt x="121" y="34"/>
                  </a:lnTo>
                  <a:lnTo>
                    <a:pt x="130" y="35"/>
                  </a:lnTo>
                  <a:lnTo>
                    <a:pt x="138" y="36"/>
                  </a:lnTo>
                  <a:lnTo>
                    <a:pt x="151" y="45"/>
                  </a:lnTo>
                  <a:lnTo>
                    <a:pt x="165" y="52"/>
                  </a:lnTo>
                  <a:lnTo>
                    <a:pt x="179" y="60"/>
                  </a:lnTo>
                  <a:lnTo>
                    <a:pt x="185" y="64"/>
                  </a:lnTo>
                  <a:lnTo>
                    <a:pt x="191" y="69"/>
                  </a:lnTo>
                  <a:lnTo>
                    <a:pt x="201" y="71"/>
                  </a:lnTo>
                  <a:lnTo>
                    <a:pt x="212" y="74"/>
                  </a:lnTo>
                  <a:lnTo>
                    <a:pt x="222" y="77"/>
                  </a:lnTo>
                  <a:lnTo>
                    <a:pt x="232" y="81"/>
                  </a:lnTo>
                  <a:lnTo>
                    <a:pt x="253" y="91"/>
                  </a:lnTo>
                  <a:lnTo>
                    <a:pt x="274" y="99"/>
                  </a:lnTo>
                  <a:lnTo>
                    <a:pt x="282" y="98"/>
                  </a:lnTo>
                  <a:lnTo>
                    <a:pt x="291" y="99"/>
                  </a:lnTo>
                  <a:lnTo>
                    <a:pt x="301" y="102"/>
                  </a:lnTo>
                  <a:lnTo>
                    <a:pt x="310" y="106"/>
                  </a:lnTo>
                  <a:lnTo>
                    <a:pt x="317" y="110"/>
                  </a:lnTo>
                  <a:lnTo>
                    <a:pt x="319" y="113"/>
                  </a:lnTo>
                  <a:lnTo>
                    <a:pt x="321" y="117"/>
                  </a:lnTo>
                  <a:lnTo>
                    <a:pt x="322" y="120"/>
                  </a:lnTo>
                  <a:lnTo>
                    <a:pt x="322" y="124"/>
                  </a:lnTo>
                  <a:lnTo>
                    <a:pt x="320" y="128"/>
                  </a:lnTo>
                  <a:lnTo>
                    <a:pt x="318" y="133"/>
                  </a:lnTo>
                  <a:lnTo>
                    <a:pt x="259" y="110"/>
                  </a:lnTo>
                  <a:lnTo>
                    <a:pt x="201" y="87"/>
                  </a:lnTo>
                  <a:lnTo>
                    <a:pt x="147" y="63"/>
                  </a:lnTo>
                  <a:lnTo>
                    <a:pt x="98" y="42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100" y="44"/>
                  </a:lnTo>
                  <a:lnTo>
                    <a:pt x="78" y="34"/>
                  </a:lnTo>
                  <a:lnTo>
                    <a:pt x="51" y="23"/>
                  </a:lnTo>
                  <a:lnTo>
                    <a:pt x="25" y="13"/>
                  </a:lnTo>
                  <a:lnTo>
                    <a:pt x="1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9" name="Freeform 148"/>
            <p:cNvSpPr>
              <a:spLocks/>
            </p:cNvSpPr>
            <p:nvPr/>
          </p:nvSpPr>
          <p:spPr bwMode="auto">
            <a:xfrm>
              <a:off x="6748463" y="360363"/>
              <a:ext cx="188913" cy="73025"/>
            </a:xfrm>
            <a:custGeom>
              <a:avLst/>
              <a:gdLst>
                <a:gd name="T0" fmla="*/ 99966727 w 357"/>
                <a:gd name="T1" fmla="*/ 36708459 h 139"/>
                <a:gd name="T2" fmla="*/ 99966727 w 357"/>
                <a:gd name="T3" fmla="*/ 36708459 h 139"/>
                <a:gd name="T4" fmla="*/ 99406867 w 357"/>
                <a:gd name="T5" fmla="*/ 37536426 h 139"/>
                <a:gd name="T6" fmla="*/ 99126408 w 357"/>
                <a:gd name="T7" fmla="*/ 37812240 h 139"/>
                <a:gd name="T8" fmla="*/ 98286618 w 357"/>
                <a:gd name="T9" fmla="*/ 38088579 h 139"/>
                <a:gd name="T10" fmla="*/ 98286618 w 357"/>
                <a:gd name="T11" fmla="*/ 38088579 h 139"/>
                <a:gd name="T12" fmla="*/ 97166370 w 357"/>
                <a:gd name="T13" fmla="*/ 38364393 h 139"/>
                <a:gd name="T14" fmla="*/ 96326580 w 357"/>
                <a:gd name="T15" fmla="*/ 38364393 h 139"/>
                <a:gd name="T16" fmla="*/ 95206331 w 357"/>
                <a:gd name="T17" fmla="*/ 38088579 h 139"/>
                <a:gd name="T18" fmla="*/ 93526223 w 357"/>
                <a:gd name="T19" fmla="*/ 37812240 h 139"/>
                <a:gd name="T20" fmla="*/ 91566184 w 357"/>
                <a:gd name="T21" fmla="*/ 36708459 h 139"/>
                <a:gd name="T22" fmla="*/ 89606145 w 357"/>
                <a:gd name="T23" fmla="*/ 35052525 h 139"/>
                <a:gd name="T24" fmla="*/ 89606145 w 357"/>
                <a:gd name="T25" fmla="*/ 35052525 h 139"/>
                <a:gd name="T26" fmla="*/ 78405245 w 357"/>
                <a:gd name="T27" fmla="*/ 30912165 h 139"/>
                <a:gd name="T28" fmla="*/ 67484804 w 357"/>
                <a:gd name="T29" fmla="*/ 26772331 h 139"/>
                <a:gd name="T30" fmla="*/ 62164019 w 357"/>
                <a:gd name="T31" fmla="*/ 24840058 h 139"/>
                <a:gd name="T32" fmla="*/ 57123693 w 357"/>
                <a:gd name="T33" fmla="*/ 22631971 h 139"/>
                <a:gd name="T34" fmla="*/ 52083367 w 357"/>
                <a:gd name="T35" fmla="*/ 20148070 h 139"/>
                <a:gd name="T36" fmla="*/ 47322971 w 357"/>
                <a:gd name="T37" fmla="*/ 17388356 h 139"/>
                <a:gd name="T38" fmla="*/ 47322971 w 357"/>
                <a:gd name="T39" fmla="*/ 17388356 h 139"/>
                <a:gd name="T40" fmla="*/ 35842670 w 357"/>
                <a:gd name="T41" fmla="*/ 13247996 h 139"/>
                <a:gd name="T42" fmla="*/ 23521521 w 357"/>
                <a:gd name="T43" fmla="*/ 9108161 h 139"/>
                <a:gd name="T44" fmla="*/ 11480830 w 357"/>
                <a:gd name="T45" fmla="*/ 5244141 h 139"/>
                <a:gd name="T46" fmla="*/ 0 w 357"/>
                <a:gd name="T47" fmla="*/ 2483901 h 139"/>
                <a:gd name="T48" fmla="*/ 0 w 357"/>
                <a:gd name="T49" fmla="*/ 2483901 h 139"/>
                <a:gd name="T50" fmla="*/ 840319 w 357"/>
                <a:gd name="T51" fmla="*/ 1380120 h 139"/>
                <a:gd name="T52" fmla="*/ 2239968 w 357"/>
                <a:gd name="T53" fmla="*/ 827967 h 139"/>
                <a:gd name="T54" fmla="*/ 3360217 w 357"/>
                <a:gd name="T55" fmla="*/ 275814 h 139"/>
                <a:gd name="T56" fmla="*/ 4480466 w 357"/>
                <a:gd name="T57" fmla="*/ 0 h 139"/>
                <a:gd name="T58" fmla="*/ 7280294 w 357"/>
                <a:gd name="T59" fmla="*/ 0 h 139"/>
                <a:gd name="T60" fmla="*/ 10640511 w 357"/>
                <a:gd name="T61" fmla="*/ 275814 h 139"/>
                <a:gd name="T62" fmla="*/ 17360946 w 357"/>
                <a:gd name="T63" fmla="*/ 1655934 h 139"/>
                <a:gd name="T64" fmla="*/ 21001622 w 357"/>
                <a:gd name="T65" fmla="*/ 2760240 h 139"/>
                <a:gd name="T66" fmla="*/ 24921699 w 357"/>
                <a:gd name="T67" fmla="*/ 3036054 h 139"/>
                <a:gd name="T68" fmla="*/ 24921699 w 357"/>
                <a:gd name="T69" fmla="*/ 3036054 h 139"/>
                <a:gd name="T70" fmla="*/ 33602172 w 357"/>
                <a:gd name="T71" fmla="*/ 8280194 h 139"/>
                <a:gd name="T72" fmla="*/ 42563104 w 357"/>
                <a:gd name="T73" fmla="*/ 12696368 h 139"/>
                <a:gd name="T74" fmla="*/ 51523507 w 357"/>
                <a:gd name="T75" fmla="*/ 16560389 h 139"/>
                <a:gd name="T76" fmla="*/ 60483910 w 357"/>
                <a:gd name="T77" fmla="*/ 20148070 h 139"/>
                <a:gd name="T78" fmla="*/ 79525494 w 357"/>
                <a:gd name="T79" fmla="*/ 26772331 h 139"/>
                <a:gd name="T80" fmla="*/ 89045757 w 357"/>
                <a:gd name="T81" fmla="*/ 30360538 h 139"/>
                <a:gd name="T82" fmla="*/ 99126408 w 357"/>
                <a:gd name="T83" fmla="*/ 34224558 h 139"/>
                <a:gd name="T84" fmla="*/ 99126408 w 357"/>
                <a:gd name="T85" fmla="*/ 34224558 h 139"/>
                <a:gd name="T86" fmla="*/ 99126408 w 357"/>
                <a:gd name="T87" fmla="*/ 35880492 h 139"/>
                <a:gd name="T88" fmla="*/ 99406867 w 357"/>
                <a:gd name="T89" fmla="*/ 36432120 h 139"/>
                <a:gd name="T90" fmla="*/ 99966727 w 357"/>
                <a:gd name="T91" fmla="*/ 36708459 h 139"/>
                <a:gd name="T92" fmla="*/ 99966727 w 357"/>
                <a:gd name="T93" fmla="*/ 36708459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57" h="139">
                  <a:moveTo>
                    <a:pt x="357" y="133"/>
                  </a:moveTo>
                  <a:lnTo>
                    <a:pt x="357" y="133"/>
                  </a:lnTo>
                  <a:lnTo>
                    <a:pt x="355" y="136"/>
                  </a:lnTo>
                  <a:lnTo>
                    <a:pt x="354" y="137"/>
                  </a:lnTo>
                  <a:lnTo>
                    <a:pt x="351" y="138"/>
                  </a:lnTo>
                  <a:lnTo>
                    <a:pt x="347" y="139"/>
                  </a:lnTo>
                  <a:lnTo>
                    <a:pt x="344" y="139"/>
                  </a:lnTo>
                  <a:lnTo>
                    <a:pt x="340" y="138"/>
                  </a:lnTo>
                  <a:lnTo>
                    <a:pt x="334" y="137"/>
                  </a:lnTo>
                  <a:lnTo>
                    <a:pt x="327" y="133"/>
                  </a:lnTo>
                  <a:lnTo>
                    <a:pt x="320" y="127"/>
                  </a:lnTo>
                  <a:lnTo>
                    <a:pt x="280" y="112"/>
                  </a:lnTo>
                  <a:lnTo>
                    <a:pt x="241" y="97"/>
                  </a:lnTo>
                  <a:lnTo>
                    <a:pt x="222" y="90"/>
                  </a:lnTo>
                  <a:lnTo>
                    <a:pt x="204" y="82"/>
                  </a:lnTo>
                  <a:lnTo>
                    <a:pt x="186" y="73"/>
                  </a:lnTo>
                  <a:lnTo>
                    <a:pt x="169" y="63"/>
                  </a:lnTo>
                  <a:lnTo>
                    <a:pt x="128" y="48"/>
                  </a:lnTo>
                  <a:lnTo>
                    <a:pt x="84" y="33"/>
                  </a:lnTo>
                  <a:lnTo>
                    <a:pt x="41" y="19"/>
                  </a:lnTo>
                  <a:lnTo>
                    <a:pt x="0" y="9"/>
                  </a:lnTo>
                  <a:lnTo>
                    <a:pt x="3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6" y="0"/>
                  </a:lnTo>
                  <a:lnTo>
                    <a:pt x="38" y="1"/>
                  </a:lnTo>
                  <a:lnTo>
                    <a:pt x="62" y="6"/>
                  </a:lnTo>
                  <a:lnTo>
                    <a:pt x="75" y="10"/>
                  </a:lnTo>
                  <a:lnTo>
                    <a:pt x="89" y="11"/>
                  </a:lnTo>
                  <a:lnTo>
                    <a:pt x="120" y="30"/>
                  </a:lnTo>
                  <a:lnTo>
                    <a:pt x="152" y="46"/>
                  </a:lnTo>
                  <a:lnTo>
                    <a:pt x="184" y="60"/>
                  </a:lnTo>
                  <a:lnTo>
                    <a:pt x="216" y="73"/>
                  </a:lnTo>
                  <a:lnTo>
                    <a:pt x="284" y="97"/>
                  </a:lnTo>
                  <a:lnTo>
                    <a:pt x="318" y="110"/>
                  </a:lnTo>
                  <a:lnTo>
                    <a:pt x="354" y="124"/>
                  </a:lnTo>
                  <a:lnTo>
                    <a:pt x="354" y="130"/>
                  </a:lnTo>
                  <a:lnTo>
                    <a:pt x="355" y="132"/>
                  </a:lnTo>
                  <a:lnTo>
                    <a:pt x="357" y="1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26638" name="Freeform 29"/>
          <p:cNvSpPr>
            <a:spLocks noEditPoints="1"/>
          </p:cNvSpPr>
          <p:nvPr/>
        </p:nvSpPr>
        <p:spPr bwMode="auto">
          <a:xfrm>
            <a:off x="9715500" y="2095501"/>
            <a:ext cx="762000" cy="681567"/>
          </a:xfrm>
          <a:custGeom>
            <a:avLst/>
            <a:gdLst>
              <a:gd name="T0" fmla="*/ 1947513 w 1295"/>
              <a:gd name="T1" fmla="*/ 62835003 h 1371"/>
              <a:gd name="T2" fmla="*/ 40314802 w 1295"/>
              <a:gd name="T3" fmla="*/ 16542906 h 1371"/>
              <a:gd name="T4" fmla="*/ 137108808 w 1295"/>
              <a:gd name="T5" fmla="*/ 555917 h 1371"/>
              <a:gd name="T6" fmla="*/ 213648324 w 1295"/>
              <a:gd name="T7" fmla="*/ 21964493 h 1371"/>
              <a:gd name="T8" fmla="*/ 244225119 w 1295"/>
              <a:gd name="T9" fmla="*/ 70064158 h 1371"/>
              <a:gd name="T10" fmla="*/ 248315205 w 1295"/>
              <a:gd name="T11" fmla="*/ 161814292 h 1371"/>
              <a:gd name="T12" fmla="*/ 189888046 w 1295"/>
              <a:gd name="T13" fmla="*/ 186976331 h 1371"/>
              <a:gd name="T14" fmla="*/ 34861500 w 1295"/>
              <a:gd name="T15" fmla="*/ 169738436 h 1371"/>
              <a:gd name="T16" fmla="*/ 114711745 w 1295"/>
              <a:gd name="T17" fmla="*/ 69786014 h 1371"/>
              <a:gd name="T18" fmla="*/ 153468271 w 1295"/>
              <a:gd name="T19" fmla="*/ 5977504 h 1371"/>
              <a:gd name="T20" fmla="*/ 77708113 w 1295"/>
              <a:gd name="T21" fmla="*/ 7506927 h 1371"/>
              <a:gd name="T22" fmla="*/ 146262517 w 1295"/>
              <a:gd name="T23" fmla="*/ 8340989 h 1371"/>
              <a:gd name="T24" fmla="*/ 106726632 w 1295"/>
              <a:gd name="T25" fmla="*/ 10565029 h 1371"/>
              <a:gd name="T26" fmla="*/ 70307298 w 1295"/>
              <a:gd name="T27" fmla="*/ 12789442 h 1371"/>
              <a:gd name="T28" fmla="*/ 118412152 w 1295"/>
              <a:gd name="T29" fmla="*/ 12511297 h 1371"/>
              <a:gd name="T30" fmla="*/ 133992698 w 1295"/>
              <a:gd name="T31" fmla="*/ 15013855 h 1371"/>
              <a:gd name="T32" fmla="*/ 139251381 w 1295"/>
              <a:gd name="T33" fmla="*/ 19045090 h 1371"/>
              <a:gd name="T34" fmla="*/ 159700490 w 1295"/>
              <a:gd name="T35" fmla="*/ 15152554 h 1371"/>
              <a:gd name="T36" fmla="*/ 146651754 w 1295"/>
              <a:gd name="T37" fmla="*/ 19740080 h 1371"/>
              <a:gd name="T38" fmla="*/ 4674385 w 1295"/>
              <a:gd name="T39" fmla="*/ 52130902 h 1371"/>
              <a:gd name="T40" fmla="*/ 28239602 w 1295"/>
              <a:gd name="T41" fmla="*/ 81602322 h 1371"/>
              <a:gd name="T42" fmla="*/ 30771414 w 1295"/>
              <a:gd name="T43" fmla="*/ 78821992 h 1371"/>
              <a:gd name="T44" fmla="*/ 26681768 w 1295"/>
              <a:gd name="T45" fmla="*/ 18071956 h 1371"/>
              <a:gd name="T46" fmla="*/ 13438414 w 1295"/>
              <a:gd name="T47" fmla="*/ 50323706 h 1371"/>
              <a:gd name="T48" fmla="*/ 70696977 w 1295"/>
              <a:gd name="T49" fmla="*/ 75346673 h 1371"/>
              <a:gd name="T50" fmla="*/ 119191069 w 1295"/>
              <a:gd name="T51" fmla="*/ 73956322 h 1371"/>
              <a:gd name="T52" fmla="*/ 174307500 w 1295"/>
              <a:gd name="T53" fmla="*/ 90777372 h 1371"/>
              <a:gd name="T54" fmla="*/ 213648324 w 1295"/>
              <a:gd name="T55" fmla="*/ 26691090 h 1371"/>
              <a:gd name="T56" fmla="*/ 137108808 w 1295"/>
              <a:gd name="T57" fmla="*/ 21964493 h 1371"/>
              <a:gd name="T58" fmla="*/ 207805785 w 1295"/>
              <a:gd name="T59" fmla="*/ 44623974 h 1371"/>
              <a:gd name="T60" fmla="*/ 108674586 w 1295"/>
              <a:gd name="T61" fmla="*/ 91750506 h 1371"/>
              <a:gd name="T62" fmla="*/ 206247510 w 1295"/>
              <a:gd name="T63" fmla="*/ 72010054 h 1371"/>
              <a:gd name="T64" fmla="*/ 234682172 w 1295"/>
              <a:gd name="T65" fmla="*/ 27664224 h 1371"/>
              <a:gd name="T66" fmla="*/ 237603663 w 1295"/>
              <a:gd name="T67" fmla="*/ 41565873 h 1371"/>
              <a:gd name="T68" fmla="*/ 226697059 w 1295"/>
              <a:gd name="T69" fmla="*/ 56023438 h 1371"/>
              <a:gd name="T70" fmla="*/ 211895430 w 1295"/>
              <a:gd name="T71" fmla="*/ 102176463 h 1371"/>
              <a:gd name="T72" fmla="*/ 220464841 w 1295"/>
              <a:gd name="T73" fmla="*/ 139154810 h 1371"/>
              <a:gd name="T74" fmla="*/ 229813169 w 1295"/>
              <a:gd name="T75" fmla="*/ 126087223 h 1371"/>
              <a:gd name="T76" fmla="*/ 245783394 w 1295"/>
              <a:gd name="T77" fmla="*/ 124697245 h 1371"/>
              <a:gd name="T78" fmla="*/ 74981241 w 1295"/>
              <a:gd name="T79" fmla="*/ 68117890 h 1371"/>
              <a:gd name="T80" fmla="*/ 85693225 w 1295"/>
              <a:gd name="T81" fmla="*/ 81185104 h 1371"/>
              <a:gd name="T82" fmla="*/ 101858070 w 1295"/>
              <a:gd name="T83" fmla="*/ 83687662 h 1371"/>
              <a:gd name="T84" fmla="*/ 208779321 w 1295"/>
              <a:gd name="T85" fmla="*/ 79934198 h 1371"/>
              <a:gd name="T86" fmla="*/ 199626053 w 1295"/>
              <a:gd name="T87" fmla="*/ 180720683 h 1371"/>
              <a:gd name="T88" fmla="*/ 208390083 w 1295"/>
              <a:gd name="T89" fmla="*/ 124280028 h 1371"/>
              <a:gd name="T90" fmla="*/ 193393835 w 1295"/>
              <a:gd name="T91" fmla="*/ 101064629 h 1371"/>
              <a:gd name="T92" fmla="*/ 209558679 w 1295"/>
              <a:gd name="T93" fmla="*/ 175299096 h 1371"/>
              <a:gd name="T94" fmla="*/ 197288861 w 1295"/>
              <a:gd name="T95" fmla="*/ 91333289 h 1371"/>
              <a:gd name="T96" fmla="*/ 62516804 w 1295"/>
              <a:gd name="T97" fmla="*/ 168348085 h 1371"/>
              <a:gd name="T98" fmla="*/ 184824424 w 1295"/>
              <a:gd name="T99" fmla="*/ 178913487 h 1371"/>
              <a:gd name="T100" fmla="*/ 107895228 w 1295"/>
              <a:gd name="T101" fmla="*/ 97588938 h 1371"/>
              <a:gd name="T102" fmla="*/ 72449430 w 1295"/>
              <a:gd name="T103" fmla="*/ 91472361 h 1371"/>
              <a:gd name="T104" fmla="*/ 74981241 w 1295"/>
              <a:gd name="T105" fmla="*/ 87579825 h 1371"/>
              <a:gd name="T106" fmla="*/ 93288659 w 1295"/>
              <a:gd name="T107" fmla="*/ 107737122 h 1371"/>
              <a:gd name="T108" fmla="*/ 87251059 w 1295"/>
              <a:gd name="T109" fmla="*/ 93835847 h 1371"/>
              <a:gd name="T110" fmla="*/ 77123815 w 1295"/>
              <a:gd name="T111" fmla="*/ 91472361 h 1371"/>
              <a:gd name="T112" fmla="*/ 81018841 w 1295"/>
              <a:gd name="T113" fmla="*/ 91472361 h 1371"/>
              <a:gd name="T114" fmla="*/ 89977490 w 1295"/>
              <a:gd name="T115" fmla="*/ 92028651 h 1371"/>
              <a:gd name="T116" fmla="*/ 96015089 w 1295"/>
              <a:gd name="T117" fmla="*/ 108710256 h 1371"/>
              <a:gd name="T118" fmla="*/ 173138904 w 1295"/>
              <a:gd name="T119" fmla="*/ 186003197 h 1371"/>
              <a:gd name="T120" fmla="*/ 56479646 w 1295"/>
              <a:gd name="T121" fmla="*/ 169043447 h 1371"/>
              <a:gd name="T122" fmla="*/ 43625530 w 1295"/>
              <a:gd name="T123" fmla="*/ 169321219 h 1371"/>
              <a:gd name="T124" fmla="*/ 185993020 w 1295"/>
              <a:gd name="T125" fmla="*/ 185030063 h 137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95" h="1371">
                <a:moveTo>
                  <a:pt x="58" y="1123"/>
                </a:moveTo>
                <a:lnTo>
                  <a:pt x="58" y="1123"/>
                </a:lnTo>
                <a:lnTo>
                  <a:pt x="65" y="1078"/>
                </a:lnTo>
                <a:lnTo>
                  <a:pt x="72" y="1034"/>
                </a:lnTo>
                <a:lnTo>
                  <a:pt x="75" y="1013"/>
                </a:lnTo>
                <a:lnTo>
                  <a:pt x="76" y="992"/>
                </a:lnTo>
                <a:lnTo>
                  <a:pt x="78" y="973"/>
                </a:lnTo>
                <a:lnTo>
                  <a:pt x="78" y="952"/>
                </a:lnTo>
                <a:lnTo>
                  <a:pt x="76" y="940"/>
                </a:lnTo>
                <a:lnTo>
                  <a:pt x="75" y="929"/>
                </a:lnTo>
                <a:lnTo>
                  <a:pt x="73" y="907"/>
                </a:lnTo>
                <a:lnTo>
                  <a:pt x="72" y="883"/>
                </a:lnTo>
                <a:lnTo>
                  <a:pt x="72" y="838"/>
                </a:lnTo>
                <a:lnTo>
                  <a:pt x="73" y="796"/>
                </a:lnTo>
                <a:lnTo>
                  <a:pt x="75" y="758"/>
                </a:lnTo>
                <a:lnTo>
                  <a:pt x="73" y="733"/>
                </a:lnTo>
                <a:lnTo>
                  <a:pt x="71" y="709"/>
                </a:lnTo>
                <a:lnTo>
                  <a:pt x="64" y="661"/>
                </a:lnTo>
                <a:lnTo>
                  <a:pt x="58" y="613"/>
                </a:lnTo>
                <a:lnTo>
                  <a:pt x="55" y="589"/>
                </a:lnTo>
                <a:lnTo>
                  <a:pt x="55" y="567"/>
                </a:lnTo>
                <a:lnTo>
                  <a:pt x="50" y="561"/>
                </a:lnTo>
                <a:lnTo>
                  <a:pt x="44" y="556"/>
                </a:lnTo>
                <a:lnTo>
                  <a:pt x="36" y="543"/>
                </a:lnTo>
                <a:lnTo>
                  <a:pt x="27" y="529"/>
                </a:lnTo>
                <a:lnTo>
                  <a:pt x="20" y="518"/>
                </a:lnTo>
                <a:lnTo>
                  <a:pt x="14" y="486"/>
                </a:lnTo>
                <a:lnTo>
                  <a:pt x="10" y="452"/>
                </a:lnTo>
                <a:lnTo>
                  <a:pt x="6" y="420"/>
                </a:lnTo>
                <a:lnTo>
                  <a:pt x="0" y="390"/>
                </a:lnTo>
                <a:lnTo>
                  <a:pt x="3" y="382"/>
                </a:lnTo>
                <a:lnTo>
                  <a:pt x="5" y="372"/>
                </a:lnTo>
                <a:lnTo>
                  <a:pt x="6" y="363"/>
                </a:lnTo>
                <a:lnTo>
                  <a:pt x="7" y="361"/>
                </a:lnTo>
                <a:lnTo>
                  <a:pt x="10" y="358"/>
                </a:lnTo>
                <a:lnTo>
                  <a:pt x="10" y="344"/>
                </a:lnTo>
                <a:lnTo>
                  <a:pt x="10" y="331"/>
                </a:lnTo>
                <a:lnTo>
                  <a:pt x="14" y="309"/>
                </a:lnTo>
                <a:lnTo>
                  <a:pt x="20" y="288"/>
                </a:lnTo>
                <a:lnTo>
                  <a:pt x="27" y="266"/>
                </a:lnTo>
                <a:lnTo>
                  <a:pt x="37" y="236"/>
                </a:lnTo>
                <a:lnTo>
                  <a:pt x="48" y="209"/>
                </a:lnTo>
                <a:lnTo>
                  <a:pt x="58" y="185"/>
                </a:lnTo>
                <a:lnTo>
                  <a:pt x="69" y="163"/>
                </a:lnTo>
                <a:lnTo>
                  <a:pt x="83" y="140"/>
                </a:lnTo>
                <a:lnTo>
                  <a:pt x="90" y="130"/>
                </a:lnTo>
                <a:lnTo>
                  <a:pt x="99" y="120"/>
                </a:lnTo>
                <a:lnTo>
                  <a:pt x="114" y="113"/>
                </a:lnTo>
                <a:lnTo>
                  <a:pt x="124" y="111"/>
                </a:lnTo>
                <a:lnTo>
                  <a:pt x="132" y="109"/>
                </a:lnTo>
                <a:lnTo>
                  <a:pt x="141" y="108"/>
                </a:lnTo>
                <a:lnTo>
                  <a:pt x="149" y="111"/>
                </a:lnTo>
                <a:lnTo>
                  <a:pt x="156" y="113"/>
                </a:lnTo>
                <a:lnTo>
                  <a:pt x="162" y="120"/>
                </a:lnTo>
                <a:lnTo>
                  <a:pt x="207" y="119"/>
                </a:lnTo>
                <a:lnTo>
                  <a:pt x="253" y="118"/>
                </a:lnTo>
                <a:lnTo>
                  <a:pt x="277" y="118"/>
                </a:lnTo>
                <a:lnTo>
                  <a:pt x="299" y="119"/>
                </a:lnTo>
                <a:lnTo>
                  <a:pt x="322" y="120"/>
                </a:lnTo>
                <a:lnTo>
                  <a:pt x="342" y="125"/>
                </a:lnTo>
                <a:lnTo>
                  <a:pt x="340" y="106"/>
                </a:lnTo>
                <a:lnTo>
                  <a:pt x="342" y="87"/>
                </a:lnTo>
                <a:lnTo>
                  <a:pt x="346" y="67"/>
                </a:lnTo>
                <a:lnTo>
                  <a:pt x="354" y="46"/>
                </a:lnTo>
                <a:lnTo>
                  <a:pt x="360" y="38"/>
                </a:lnTo>
                <a:lnTo>
                  <a:pt x="365" y="32"/>
                </a:lnTo>
                <a:lnTo>
                  <a:pt x="372" y="26"/>
                </a:lnTo>
                <a:lnTo>
                  <a:pt x="381" y="22"/>
                </a:lnTo>
                <a:lnTo>
                  <a:pt x="388" y="18"/>
                </a:lnTo>
                <a:lnTo>
                  <a:pt x="398" y="15"/>
                </a:lnTo>
                <a:lnTo>
                  <a:pt x="416" y="12"/>
                </a:lnTo>
                <a:lnTo>
                  <a:pt x="436" y="11"/>
                </a:lnTo>
                <a:lnTo>
                  <a:pt x="458" y="11"/>
                </a:lnTo>
                <a:lnTo>
                  <a:pt x="506" y="11"/>
                </a:lnTo>
                <a:lnTo>
                  <a:pt x="518" y="10"/>
                </a:lnTo>
                <a:lnTo>
                  <a:pt x="532" y="8"/>
                </a:lnTo>
                <a:lnTo>
                  <a:pt x="545" y="5"/>
                </a:lnTo>
                <a:lnTo>
                  <a:pt x="559" y="4"/>
                </a:lnTo>
                <a:lnTo>
                  <a:pt x="594" y="1"/>
                </a:lnTo>
                <a:lnTo>
                  <a:pt x="629" y="0"/>
                </a:lnTo>
                <a:lnTo>
                  <a:pt x="663" y="0"/>
                </a:lnTo>
                <a:lnTo>
                  <a:pt x="695" y="3"/>
                </a:lnTo>
                <a:lnTo>
                  <a:pt x="704" y="4"/>
                </a:lnTo>
                <a:lnTo>
                  <a:pt x="711" y="7"/>
                </a:lnTo>
                <a:lnTo>
                  <a:pt x="719" y="10"/>
                </a:lnTo>
                <a:lnTo>
                  <a:pt x="726" y="11"/>
                </a:lnTo>
                <a:lnTo>
                  <a:pt x="736" y="11"/>
                </a:lnTo>
                <a:lnTo>
                  <a:pt x="746" y="11"/>
                </a:lnTo>
                <a:lnTo>
                  <a:pt x="756" y="14"/>
                </a:lnTo>
                <a:lnTo>
                  <a:pt x="766" y="17"/>
                </a:lnTo>
                <a:lnTo>
                  <a:pt x="785" y="25"/>
                </a:lnTo>
                <a:lnTo>
                  <a:pt x="819" y="42"/>
                </a:lnTo>
                <a:lnTo>
                  <a:pt x="822" y="56"/>
                </a:lnTo>
                <a:lnTo>
                  <a:pt x="823" y="67"/>
                </a:lnTo>
                <a:lnTo>
                  <a:pt x="830" y="91"/>
                </a:lnTo>
                <a:lnTo>
                  <a:pt x="831" y="102"/>
                </a:lnTo>
                <a:lnTo>
                  <a:pt x="834" y="115"/>
                </a:lnTo>
                <a:lnTo>
                  <a:pt x="834" y="127"/>
                </a:lnTo>
                <a:lnTo>
                  <a:pt x="833" y="142"/>
                </a:lnTo>
                <a:lnTo>
                  <a:pt x="855" y="144"/>
                </a:lnTo>
                <a:lnTo>
                  <a:pt x="878" y="144"/>
                </a:lnTo>
                <a:lnTo>
                  <a:pt x="926" y="144"/>
                </a:lnTo>
                <a:lnTo>
                  <a:pt x="973" y="144"/>
                </a:lnTo>
                <a:lnTo>
                  <a:pt x="999" y="146"/>
                </a:lnTo>
                <a:lnTo>
                  <a:pt x="1022" y="147"/>
                </a:lnTo>
                <a:lnTo>
                  <a:pt x="1036" y="150"/>
                </a:lnTo>
                <a:lnTo>
                  <a:pt x="1049" y="153"/>
                </a:lnTo>
                <a:lnTo>
                  <a:pt x="1063" y="156"/>
                </a:lnTo>
                <a:lnTo>
                  <a:pt x="1077" y="158"/>
                </a:lnTo>
                <a:lnTo>
                  <a:pt x="1097" y="158"/>
                </a:lnTo>
                <a:lnTo>
                  <a:pt x="1115" y="157"/>
                </a:lnTo>
                <a:lnTo>
                  <a:pt x="1132" y="156"/>
                </a:lnTo>
                <a:lnTo>
                  <a:pt x="1149" y="156"/>
                </a:lnTo>
                <a:lnTo>
                  <a:pt x="1163" y="158"/>
                </a:lnTo>
                <a:lnTo>
                  <a:pt x="1175" y="163"/>
                </a:lnTo>
                <a:lnTo>
                  <a:pt x="1187" y="168"/>
                </a:lnTo>
                <a:lnTo>
                  <a:pt x="1198" y="174"/>
                </a:lnTo>
                <a:lnTo>
                  <a:pt x="1209" y="181"/>
                </a:lnTo>
                <a:lnTo>
                  <a:pt x="1218" y="189"/>
                </a:lnTo>
                <a:lnTo>
                  <a:pt x="1226" y="198"/>
                </a:lnTo>
                <a:lnTo>
                  <a:pt x="1233" y="206"/>
                </a:lnTo>
                <a:lnTo>
                  <a:pt x="1237" y="217"/>
                </a:lnTo>
                <a:lnTo>
                  <a:pt x="1240" y="227"/>
                </a:lnTo>
                <a:lnTo>
                  <a:pt x="1240" y="240"/>
                </a:lnTo>
                <a:lnTo>
                  <a:pt x="1241" y="252"/>
                </a:lnTo>
                <a:lnTo>
                  <a:pt x="1246" y="266"/>
                </a:lnTo>
                <a:lnTo>
                  <a:pt x="1250" y="279"/>
                </a:lnTo>
                <a:lnTo>
                  <a:pt x="1254" y="292"/>
                </a:lnTo>
                <a:lnTo>
                  <a:pt x="1255" y="303"/>
                </a:lnTo>
                <a:lnTo>
                  <a:pt x="1255" y="310"/>
                </a:lnTo>
                <a:lnTo>
                  <a:pt x="1254" y="317"/>
                </a:lnTo>
                <a:lnTo>
                  <a:pt x="1251" y="331"/>
                </a:lnTo>
                <a:lnTo>
                  <a:pt x="1248" y="347"/>
                </a:lnTo>
                <a:lnTo>
                  <a:pt x="1247" y="355"/>
                </a:lnTo>
                <a:lnTo>
                  <a:pt x="1247" y="365"/>
                </a:lnTo>
                <a:lnTo>
                  <a:pt x="1250" y="410"/>
                </a:lnTo>
                <a:lnTo>
                  <a:pt x="1251" y="456"/>
                </a:lnTo>
                <a:lnTo>
                  <a:pt x="1254" y="504"/>
                </a:lnTo>
                <a:lnTo>
                  <a:pt x="1255" y="550"/>
                </a:lnTo>
                <a:lnTo>
                  <a:pt x="1257" y="571"/>
                </a:lnTo>
                <a:lnTo>
                  <a:pt x="1257" y="592"/>
                </a:lnTo>
                <a:lnTo>
                  <a:pt x="1257" y="613"/>
                </a:lnTo>
                <a:lnTo>
                  <a:pt x="1258" y="636"/>
                </a:lnTo>
                <a:lnTo>
                  <a:pt x="1260" y="662"/>
                </a:lnTo>
                <a:lnTo>
                  <a:pt x="1262" y="689"/>
                </a:lnTo>
                <a:lnTo>
                  <a:pt x="1264" y="744"/>
                </a:lnTo>
                <a:lnTo>
                  <a:pt x="1265" y="797"/>
                </a:lnTo>
                <a:lnTo>
                  <a:pt x="1267" y="822"/>
                </a:lnTo>
                <a:lnTo>
                  <a:pt x="1268" y="846"/>
                </a:lnTo>
                <a:lnTo>
                  <a:pt x="1272" y="874"/>
                </a:lnTo>
                <a:lnTo>
                  <a:pt x="1274" y="888"/>
                </a:lnTo>
                <a:lnTo>
                  <a:pt x="1274" y="895"/>
                </a:lnTo>
                <a:lnTo>
                  <a:pt x="1272" y="903"/>
                </a:lnTo>
                <a:lnTo>
                  <a:pt x="1275" y="911"/>
                </a:lnTo>
                <a:lnTo>
                  <a:pt x="1279" y="918"/>
                </a:lnTo>
                <a:lnTo>
                  <a:pt x="1281" y="953"/>
                </a:lnTo>
                <a:lnTo>
                  <a:pt x="1284" y="987"/>
                </a:lnTo>
                <a:lnTo>
                  <a:pt x="1289" y="1019"/>
                </a:lnTo>
                <a:lnTo>
                  <a:pt x="1293" y="1051"/>
                </a:lnTo>
                <a:lnTo>
                  <a:pt x="1295" y="1081"/>
                </a:lnTo>
                <a:lnTo>
                  <a:pt x="1295" y="1096"/>
                </a:lnTo>
                <a:lnTo>
                  <a:pt x="1293" y="1110"/>
                </a:lnTo>
                <a:lnTo>
                  <a:pt x="1292" y="1124"/>
                </a:lnTo>
                <a:lnTo>
                  <a:pt x="1288" y="1138"/>
                </a:lnTo>
                <a:lnTo>
                  <a:pt x="1282" y="1151"/>
                </a:lnTo>
                <a:lnTo>
                  <a:pt x="1275" y="1164"/>
                </a:lnTo>
                <a:lnTo>
                  <a:pt x="1264" y="1168"/>
                </a:lnTo>
                <a:lnTo>
                  <a:pt x="1253" y="1169"/>
                </a:lnTo>
                <a:lnTo>
                  <a:pt x="1229" y="1171"/>
                </a:lnTo>
                <a:lnTo>
                  <a:pt x="1218" y="1172"/>
                </a:lnTo>
                <a:lnTo>
                  <a:pt x="1206" y="1173"/>
                </a:lnTo>
                <a:lnTo>
                  <a:pt x="1195" y="1176"/>
                </a:lnTo>
                <a:lnTo>
                  <a:pt x="1184" y="1182"/>
                </a:lnTo>
                <a:lnTo>
                  <a:pt x="1180" y="1192"/>
                </a:lnTo>
                <a:lnTo>
                  <a:pt x="1174" y="1203"/>
                </a:lnTo>
                <a:lnTo>
                  <a:pt x="1171" y="1207"/>
                </a:lnTo>
                <a:lnTo>
                  <a:pt x="1167" y="1210"/>
                </a:lnTo>
                <a:lnTo>
                  <a:pt x="1163" y="1211"/>
                </a:lnTo>
                <a:lnTo>
                  <a:pt x="1159" y="1211"/>
                </a:lnTo>
                <a:lnTo>
                  <a:pt x="1149" y="1242"/>
                </a:lnTo>
                <a:lnTo>
                  <a:pt x="1140" y="1272"/>
                </a:lnTo>
                <a:lnTo>
                  <a:pt x="1135" y="1284"/>
                </a:lnTo>
                <a:lnTo>
                  <a:pt x="1128" y="1297"/>
                </a:lnTo>
                <a:lnTo>
                  <a:pt x="1119" y="1308"/>
                </a:lnTo>
                <a:lnTo>
                  <a:pt x="1109" y="1317"/>
                </a:lnTo>
                <a:lnTo>
                  <a:pt x="1097" y="1324"/>
                </a:lnTo>
                <a:lnTo>
                  <a:pt x="1083" y="1328"/>
                </a:lnTo>
                <a:lnTo>
                  <a:pt x="1067" y="1331"/>
                </a:lnTo>
                <a:lnTo>
                  <a:pt x="1052" y="1332"/>
                </a:lnTo>
                <a:lnTo>
                  <a:pt x="1020" y="1332"/>
                </a:lnTo>
                <a:lnTo>
                  <a:pt x="989" y="1332"/>
                </a:lnTo>
                <a:lnTo>
                  <a:pt x="985" y="1335"/>
                </a:lnTo>
                <a:lnTo>
                  <a:pt x="980" y="1338"/>
                </a:lnTo>
                <a:lnTo>
                  <a:pt x="975" y="1345"/>
                </a:lnTo>
                <a:lnTo>
                  <a:pt x="965" y="1353"/>
                </a:lnTo>
                <a:lnTo>
                  <a:pt x="954" y="1357"/>
                </a:lnTo>
                <a:lnTo>
                  <a:pt x="941" y="1362"/>
                </a:lnTo>
                <a:lnTo>
                  <a:pt x="927" y="1364"/>
                </a:lnTo>
                <a:lnTo>
                  <a:pt x="897" y="1367"/>
                </a:lnTo>
                <a:lnTo>
                  <a:pt x="882" y="1369"/>
                </a:lnTo>
                <a:lnTo>
                  <a:pt x="867" y="1371"/>
                </a:lnTo>
                <a:lnTo>
                  <a:pt x="830" y="1366"/>
                </a:lnTo>
                <a:lnTo>
                  <a:pt x="794" y="1363"/>
                </a:lnTo>
                <a:lnTo>
                  <a:pt x="719" y="1359"/>
                </a:lnTo>
                <a:lnTo>
                  <a:pt x="680" y="1357"/>
                </a:lnTo>
                <a:lnTo>
                  <a:pt x="642" y="1353"/>
                </a:lnTo>
                <a:lnTo>
                  <a:pt x="605" y="1349"/>
                </a:lnTo>
                <a:lnTo>
                  <a:pt x="569" y="1342"/>
                </a:lnTo>
                <a:lnTo>
                  <a:pt x="527" y="1331"/>
                </a:lnTo>
                <a:lnTo>
                  <a:pt x="506" y="1327"/>
                </a:lnTo>
                <a:lnTo>
                  <a:pt x="485" y="1324"/>
                </a:lnTo>
                <a:lnTo>
                  <a:pt x="464" y="1317"/>
                </a:lnTo>
                <a:lnTo>
                  <a:pt x="440" y="1308"/>
                </a:lnTo>
                <a:lnTo>
                  <a:pt x="417" y="1300"/>
                </a:lnTo>
                <a:lnTo>
                  <a:pt x="396" y="1293"/>
                </a:lnTo>
                <a:lnTo>
                  <a:pt x="357" y="1280"/>
                </a:lnTo>
                <a:lnTo>
                  <a:pt x="318" y="1266"/>
                </a:lnTo>
                <a:lnTo>
                  <a:pt x="278" y="1251"/>
                </a:lnTo>
                <a:lnTo>
                  <a:pt x="236" y="1238"/>
                </a:lnTo>
                <a:lnTo>
                  <a:pt x="198" y="1228"/>
                </a:lnTo>
                <a:lnTo>
                  <a:pt x="179" y="1221"/>
                </a:lnTo>
                <a:lnTo>
                  <a:pt x="156" y="1214"/>
                </a:lnTo>
                <a:lnTo>
                  <a:pt x="116" y="1199"/>
                </a:lnTo>
                <a:lnTo>
                  <a:pt x="96" y="1190"/>
                </a:lnTo>
                <a:lnTo>
                  <a:pt x="76" y="1185"/>
                </a:lnTo>
                <a:lnTo>
                  <a:pt x="62" y="1173"/>
                </a:lnTo>
                <a:lnTo>
                  <a:pt x="55" y="1168"/>
                </a:lnTo>
                <a:lnTo>
                  <a:pt x="48" y="1164"/>
                </a:lnTo>
                <a:lnTo>
                  <a:pt x="44" y="1151"/>
                </a:lnTo>
                <a:lnTo>
                  <a:pt x="44" y="1144"/>
                </a:lnTo>
                <a:lnTo>
                  <a:pt x="43" y="1138"/>
                </a:lnTo>
                <a:lnTo>
                  <a:pt x="44" y="1133"/>
                </a:lnTo>
                <a:lnTo>
                  <a:pt x="47" y="1127"/>
                </a:lnTo>
                <a:lnTo>
                  <a:pt x="51" y="1124"/>
                </a:lnTo>
                <a:lnTo>
                  <a:pt x="58" y="1123"/>
                </a:lnTo>
                <a:close/>
                <a:moveTo>
                  <a:pt x="575" y="581"/>
                </a:moveTo>
                <a:lnTo>
                  <a:pt x="575" y="581"/>
                </a:lnTo>
                <a:lnTo>
                  <a:pt x="584" y="564"/>
                </a:lnTo>
                <a:lnTo>
                  <a:pt x="589" y="557"/>
                </a:lnTo>
                <a:lnTo>
                  <a:pt x="591" y="549"/>
                </a:lnTo>
                <a:lnTo>
                  <a:pt x="593" y="542"/>
                </a:lnTo>
                <a:lnTo>
                  <a:pt x="594" y="533"/>
                </a:lnTo>
                <a:lnTo>
                  <a:pt x="594" y="525"/>
                </a:lnTo>
                <a:lnTo>
                  <a:pt x="591" y="516"/>
                </a:lnTo>
                <a:lnTo>
                  <a:pt x="593" y="516"/>
                </a:lnTo>
                <a:lnTo>
                  <a:pt x="596" y="518"/>
                </a:lnTo>
                <a:lnTo>
                  <a:pt x="593" y="509"/>
                </a:lnTo>
                <a:lnTo>
                  <a:pt x="589" y="502"/>
                </a:lnTo>
                <a:lnTo>
                  <a:pt x="583" y="495"/>
                </a:lnTo>
                <a:lnTo>
                  <a:pt x="576" y="490"/>
                </a:lnTo>
                <a:lnTo>
                  <a:pt x="568" y="486"/>
                </a:lnTo>
                <a:lnTo>
                  <a:pt x="558" y="481"/>
                </a:lnTo>
                <a:lnTo>
                  <a:pt x="548" y="478"/>
                </a:lnTo>
                <a:lnTo>
                  <a:pt x="538" y="477"/>
                </a:lnTo>
                <a:lnTo>
                  <a:pt x="551" y="484"/>
                </a:lnTo>
                <a:lnTo>
                  <a:pt x="561" y="493"/>
                </a:lnTo>
                <a:lnTo>
                  <a:pt x="569" y="504"/>
                </a:lnTo>
                <a:lnTo>
                  <a:pt x="576" y="516"/>
                </a:lnTo>
                <a:lnTo>
                  <a:pt x="572" y="543"/>
                </a:lnTo>
                <a:lnTo>
                  <a:pt x="568" y="564"/>
                </a:lnTo>
                <a:lnTo>
                  <a:pt x="561" y="582"/>
                </a:lnTo>
                <a:lnTo>
                  <a:pt x="552" y="602"/>
                </a:lnTo>
                <a:lnTo>
                  <a:pt x="551" y="601"/>
                </a:lnTo>
                <a:lnTo>
                  <a:pt x="549" y="602"/>
                </a:lnTo>
                <a:lnTo>
                  <a:pt x="555" y="602"/>
                </a:lnTo>
                <a:lnTo>
                  <a:pt x="558" y="601"/>
                </a:lnTo>
                <a:lnTo>
                  <a:pt x="561" y="598"/>
                </a:lnTo>
                <a:lnTo>
                  <a:pt x="563" y="595"/>
                </a:lnTo>
                <a:lnTo>
                  <a:pt x="568" y="587"/>
                </a:lnTo>
                <a:lnTo>
                  <a:pt x="570" y="582"/>
                </a:lnTo>
                <a:lnTo>
                  <a:pt x="575" y="581"/>
                </a:lnTo>
                <a:close/>
                <a:moveTo>
                  <a:pt x="802" y="59"/>
                </a:moveTo>
                <a:lnTo>
                  <a:pt x="802" y="59"/>
                </a:lnTo>
                <a:lnTo>
                  <a:pt x="798" y="53"/>
                </a:lnTo>
                <a:lnTo>
                  <a:pt x="794" y="47"/>
                </a:lnTo>
                <a:lnTo>
                  <a:pt x="788" y="43"/>
                </a:lnTo>
                <a:lnTo>
                  <a:pt x="781" y="39"/>
                </a:lnTo>
                <a:lnTo>
                  <a:pt x="764" y="32"/>
                </a:lnTo>
                <a:lnTo>
                  <a:pt x="746" y="26"/>
                </a:lnTo>
                <a:lnTo>
                  <a:pt x="728" y="22"/>
                </a:lnTo>
                <a:lnTo>
                  <a:pt x="708" y="19"/>
                </a:lnTo>
                <a:lnTo>
                  <a:pt x="677" y="17"/>
                </a:lnTo>
                <a:lnTo>
                  <a:pt x="635" y="15"/>
                </a:lnTo>
                <a:lnTo>
                  <a:pt x="590" y="17"/>
                </a:lnTo>
                <a:lnTo>
                  <a:pt x="544" y="21"/>
                </a:lnTo>
                <a:lnTo>
                  <a:pt x="500" y="25"/>
                </a:lnTo>
                <a:lnTo>
                  <a:pt x="485" y="26"/>
                </a:lnTo>
                <a:lnTo>
                  <a:pt x="468" y="26"/>
                </a:lnTo>
                <a:lnTo>
                  <a:pt x="436" y="26"/>
                </a:lnTo>
                <a:lnTo>
                  <a:pt x="420" y="26"/>
                </a:lnTo>
                <a:lnTo>
                  <a:pt x="408" y="28"/>
                </a:lnTo>
                <a:lnTo>
                  <a:pt x="396" y="31"/>
                </a:lnTo>
                <a:lnTo>
                  <a:pt x="386" y="33"/>
                </a:lnTo>
                <a:lnTo>
                  <a:pt x="382" y="38"/>
                </a:lnTo>
                <a:lnTo>
                  <a:pt x="378" y="42"/>
                </a:lnTo>
                <a:lnTo>
                  <a:pt x="371" y="53"/>
                </a:lnTo>
                <a:lnTo>
                  <a:pt x="365" y="64"/>
                </a:lnTo>
                <a:lnTo>
                  <a:pt x="363" y="73"/>
                </a:lnTo>
                <a:lnTo>
                  <a:pt x="375" y="69"/>
                </a:lnTo>
                <a:lnTo>
                  <a:pt x="389" y="67"/>
                </a:lnTo>
                <a:lnTo>
                  <a:pt x="393" y="60"/>
                </a:lnTo>
                <a:lnTo>
                  <a:pt x="396" y="57"/>
                </a:lnTo>
                <a:lnTo>
                  <a:pt x="399" y="54"/>
                </a:lnTo>
                <a:lnTo>
                  <a:pt x="413" y="49"/>
                </a:lnTo>
                <a:lnTo>
                  <a:pt x="427" y="45"/>
                </a:lnTo>
                <a:lnTo>
                  <a:pt x="455" y="40"/>
                </a:lnTo>
                <a:lnTo>
                  <a:pt x="461" y="39"/>
                </a:lnTo>
                <a:lnTo>
                  <a:pt x="466" y="38"/>
                </a:lnTo>
                <a:lnTo>
                  <a:pt x="472" y="35"/>
                </a:lnTo>
                <a:lnTo>
                  <a:pt x="478" y="33"/>
                </a:lnTo>
                <a:lnTo>
                  <a:pt x="497" y="32"/>
                </a:lnTo>
                <a:lnTo>
                  <a:pt x="516" y="32"/>
                </a:lnTo>
                <a:lnTo>
                  <a:pt x="555" y="33"/>
                </a:lnTo>
                <a:lnTo>
                  <a:pt x="569" y="33"/>
                </a:lnTo>
                <a:lnTo>
                  <a:pt x="582" y="33"/>
                </a:lnTo>
                <a:lnTo>
                  <a:pt x="594" y="32"/>
                </a:lnTo>
                <a:lnTo>
                  <a:pt x="605" y="33"/>
                </a:lnTo>
                <a:lnTo>
                  <a:pt x="610" y="35"/>
                </a:lnTo>
                <a:lnTo>
                  <a:pt x="614" y="38"/>
                </a:lnTo>
                <a:lnTo>
                  <a:pt x="618" y="39"/>
                </a:lnTo>
                <a:lnTo>
                  <a:pt x="624" y="40"/>
                </a:lnTo>
                <a:lnTo>
                  <a:pt x="638" y="42"/>
                </a:lnTo>
                <a:lnTo>
                  <a:pt x="653" y="42"/>
                </a:lnTo>
                <a:lnTo>
                  <a:pt x="669" y="42"/>
                </a:lnTo>
                <a:lnTo>
                  <a:pt x="684" y="45"/>
                </a:lnTo>
                <a:lnTo>
                  <a:pt x="701" y="49"/>
                </a:lnTo>
                <a:lnTo>
                  <a:pt x="718" y="53"/>
                </a:lnTo>
                <a:lnTo>
                  <a:pt x="733" y="57"/>
                </a:lnTo>
                <a:lnTo>
                  <a:pt x="751" y="60"/>
                </a:lnTo>
                <a:lnTo>
                  <a:pt x="758" y="71"/>
                </a:lnTo>
                <a:lnTo>
                  <a:pt x="766" y="83"/>
                </a:lnTo>
                <a:lnTo>
                  <a:pt x="768" y="88"/>
                </a:lnTo>
                <a:lnTo>
                  <a:pt x="770" y="94"/>
                </a:lnTo>
                <a:lnTo>
                  <a:pt x="771" y="101"/>
                </a:lnTo>
                <a:lnTo>
                  <a:pt x="770" y="106"/>
                </a:lnTo>
                <a:lnTo>
                  <a:pt x="778" y="105"/>
                </a:lnTo>
                <a:lnTo>
                  <a:pt x="787" y="101"/>
                </a:lnTo>
                <a:lnTo>
                  <a:pt x="794" y="97"/>
                </a:lnTo>
                <a:lnTo>
                  <a:pt x="801" y="92"/>
                </a:lnTo>
                <a:lnTo>
                  <a:pt x="805" y="85"/>
                </a:lnTo>
                <a:lnTo>
                  <a:pt x="806" y="78"/>
                </a:lnTo>
                <a:lnTo>
                  <a:pt x="806" y="69"/>
                </a:lnTo>
                <a:lnTo>
                  <a:pt x="802" y="59"/>
                </a:lnTo>
                <a:close/>
                <a:moveTo>
                  <a:pt x="405" y="70"/>
                </a:moveTo>
                <a:lnTo>
                  <a:pt x="405" y="70"/>
                </a:lnTo>
                <a:lnTo>
                  <a:pt x="409" y="71"/>
                </a:lnTo>
                <a:lnTo>
                  <a:pt x="413" y="74"/>
                </a:lnTo>
                <a:lnTo>
                  <a:pt x="420" y="81"/>
                </a:lnTo>
                <a:lnTo>
                  <a:pt x="424" y="80"/>
                </a:lnTo>
                <a:lnTo>
                  <a:pt x="429" y="78"/>
                </a:lnTo>
                <a:lnTo>
                  <a:pt x="437" y="80"/>
                </a:lnTo>
                <a:lnTo>
                  <a:pt x="445" y="80"/>
                </a:lnTo>
                <a:lnTo>
                  <a:pt x="451" y="78"/>
                </a:lnTo>
                <a:lnTo>
                  <a:pt x="455" y="76"/>
                </a:lnTo>
                <a:lnTo>
                  <a:pt x="471" y="74"/>
                </a:lnTo>
                <a:lnTo>
                  <a:pt x="486" y="73"/>
                </a:lnTo>
                <a:lnTo>
                  <a:pt x="517" y="74"/>
                </a:lnTo>
                <a:lnTo>
                  <a:pt x="548" y="76"/>
                </a:lnTo>
                <a:lnTo>
                  <a:pt x="579" y="77"/>
                </a:lnTo>
                <a:lnTo>
                  <a:pt x="590" y="77"/>
                </a:lnTo>
                <a:lnTo>
                  <a:pt x="601" y="76"/>
                </a:lnTo>
                <a:lnTo>
                  <a:pt x="611" y="76"/>
                </a:lnTo>
                <a:lnTo>
                  <a:pt x="621" y="76"/>
                </a:lnTo>
                <a:lnTo>
                  <a:pt x="631" y="77"/>
                </a:lnTo>
                <a:lnTo>
                  <a:pt x="641" y="80"/>
                </a:lnTo>
                <a:lnTo>
                  <a:pt x="659" y="87"/>
                </a:lnTo>
                <a:lnTo>
                  <a:pt x="677" y="91"/>
                </a:lnTo>
                <a:lnTo>
                  <a:pt x="687" y="92"/>
                </a:lnTo>
                <a:lnTo>
                  <a:pt x="698" y="92"/>
                </a:lnTo>
                <a:lnTo>
                  <a:pt x="707" y="85"/>
                </a:lnTo>
                <a:lnTo>
                  <a:pt x="716" y="81"/>
                </a:lnTo>
                <a:lnTo>
                  <a:pt x="728" y="76"/>
                </a:lnTo>
                <a:lnTo>
                  <a:pt x="739" y="73"/>
                </a:lnTo>
                <a:lnTo>
                  <a:pt x="697" y="64"/>
                </a:lnTo>
                <a:lnTo>
                  <a:pt x="653" y="57"/>
                </a:lnTo>
                <a:lnTo>
                  <a:pt x="610" y="52"/>
                </a:lnTo>
                <a:lnTo>
                  <a:pt x="566" y="49"/>
                </a:lnTo>
                <a:lnTo>
                  <a:pt x="523" y="49"/>
                </a:lnTo>
                <a:lnTo>
                  <a:pt x="502" y="49"/>
                </a:lnTo>
                <a:lnTo>
                  <a:pt x="482" y="52"/>
                </a:lnTo>
                <a:lnTo>
                  <a:pt x="461" y="54"/>
                </a:lnTo>
                <a:lnTo>
                  <a:pt x="441" y="59"/>
                </a:lnTo>
                <a:lnTo>
                  <a:pt x="423" y="64"/>
                </a:lnTo>
                <a:lnTo>
                  <a:pt x="405" y="70"/>
                </a:lnTo>
                <a:close/>
                <a:moveTo>
                  <a:pt x="361" y="92"/>
                </a:moveTo>
                <a:lnTo>
                  <a:pt x="361" y="92"/>
                </a:lnTo>
                <a:lnTo>
                  <a:pt x="358" y="111"/>
                </a:lnTo>
                <a:lnTo>
                  <a:pt x="357" y="122"/>
                </a:lnTo>
                <a:lnTo>
                  <a:pt x="357" y="133"/>
                </a:lnTo>
                <a:lnTo>
                  <a:pt x="358" y="144"/>
                </a:lnTo>
                <a:lnTo>
                  <a:pt x="360" y="149"/>
                </a:lnTo>
                <a:lnTo>
                  <a:pt x="361" y="151"/>
                </a:lnTo>
                <a:lnTo>
                  <a:pt x="364" y="154"/>
                </a:lnTo>
                <a:lnTo>
                  <a:pt x="368" y="157"/>
                </a:lnTo>
                <a:lnTo>
                  <a:pt x="372" y="157"/>
                </a:lnTo>
                <a:lnTo>
                  <a:pt x="377" y="156"/>
                </a:lnTo>
                <a:lnTo>
                  <a:pt x="379" y="149"/>
                </a:lnTo>
                <a:lnTo>
                  <a:pt x="379" y="142"/>
                </a:lnTo>
                <a:lnTo>
                  <a:pt x="378" y="136"/>
                </a:lnTo>
                <a:lnTo>
                  <a:pt x="377" y="127"/>
                </a:lnTo>
                <a:lnTo>
                  <a:pt x="378" y="123"/>
                </a:lnTo>
                <a:lnTo>
                  <a:pt x="381" y="118"/>
                </a:lnTo>
                <a:lnTo>
                  <a:pt x="386" y="106"/>
                </a:lnTo>
                <a:lnTo>
                  <a:pt x="393" y="97"/>
                </a:lnTo>
                <a:lnTo>
                  <a:pt x="396" y="91"/>
                </a:lnTo>
                <a:lnTo>
                  <a:pt x="398" y="87"/>
                </a:lnTo>
                <a:lnTo>
                  <a:pt x="393" y="84"/>
                </a:lnTo>
                <a:lnTo>
                  <a:pt x="388" y="83"/>
                </a:lnTo>
                <a:lnTo>
                  <a:pt x="384" y="83"/>
                </a:lnTo>
                <a:lnTo>
                  <a:pt x="378" y="84"/>
                </a:lnTo>
                <a:lnTo>
                  <a:pt x="370" y="88"/>
                </a:lnTo>
                <a:lnTo>
                  <a:pt x="361" y="92"/>
                </a:lnTo>
                <a:close/>
                <a:moveTo>
                  <a:pt x="624" y="90"/>
                </a:moveTo>
                <a:lnTo>
                  <a:pt x="624" y="90"/>
                </a:lnTo>
                <a:lnTo>
                  <a:pt x="608" y="90"/>
                </a:lnTo>
                <a:lnTo>
                  <a:pt x="594" y="90"/>
                </a:lnTo>
                <a:lnTo>
                  <a:pt x="577" y="91"/>
                </a:lnTo>
                <a:lnTo>
                  <a:pt x="562" y="91"/>
                </a:lnTo>
                <a:lnTo>
                  <a:pt x="514" y="88"/>
                </a:lnTo>
                <a:lnTo>
                  <a:pt x="502" y="88"/>
                </a:lnTo>
                <a:lnTo>
                  <a:pt x="490" y="88"/>
                </a:lnTo>
                <a:lnTo>
                  <a:pt x="479" y="90"/>
                </a:lnTo>
                <a:lnTo>
                  <a:pt x="469" y="92"/>
                </a:lnTo>
                <a:lnTo>
                  <a:pt x="478" y="102"/>
                </a:lnTo>
                <a:lnTo>
                  <a:pt x="485" y="113"/>
                </a:lnTo>
                <a:lnTo>
                  <a:pt x="488" y="125"/>
                </a:lnTo>
                <a:lnTo>
                  <a:pt x="489" y="130"/>
                </a:lnTo>
                <a:lnTo>
                  <a:pt x="489" y="137"/>
                </a:lnTo>
                <a:lnTo>
                  <a:pt x="513" y="137"/>
                </a:lnTo>
                <a:lnTo>
                  <a:pt x="537" y="137"/>
                </a:lnTo>
                <a:lnTo>
                  <a:pt x="584" y="135"/>
                </a:lnTo>
                <a:lnTo>
                  <a:pt x="600" y="135"/>
                </a:lnTo>
                <a:lnTo>
                  <a:pt x="617" y="136"/>
                </a:lnTo>
                <a:lnTo>
                  <a:pt x="646" y="139"/>
                </a:lnTo>
                <a:lnTo>
                  <a:pt x="674" y="140"/>
                </a:lnTo>
                <a:lnTo>
                  <a:pt x="688" y="140"/>
                </a:lnTo>
                <a:lnTo>
                  <a:pt x="702" y="139"/>
                </a:lnTo>
                <a:lnTo>
                  <a:pt x="701" y="130"/>
                </a:lnTo>
                <a:lnTo>
                  <a:pt x="698" y="123"/>
                </a:lnTo>
                <a:lnTo>
                  <a:pt x="697" y="116"/>
                </a:lnTo>
                <a:lnTo>
                  <a:pt x="697" y="109"/>
                </a:lnTo>
                <a:lnTo>
                  <a:pt x="688" y="108"/>
                </a:lnTo>
                <a:lnTo>
                  <a:pt x="680" y="105"/>
                </a:lnTo>
                <a:lnTo>
                  <a:pt x="662" y="99"/>
                </a:lnTo>
                <a:lnTo>
                  <a:pt x="643" y="94"/>
                </a:lnTo>
                <a:lnTo>
                  <a:pt x="634" y="91"/>
                </a:lnTo>
                <a:lnTo>
                  <a:pt x="624" y="90"/>
                </a:lnTo>
                <a:close/>
                <a:moveTo>
                  <a:pt x="725" y="177"/>
                </a:moveTo>
                <a:lnTo>
                  <a:pt x="725" y="177"/>
                </a:lnTo>
                <a:lnTo>
                  <a:pt x="730" y="175"/>
                </a:lnTo>
                <a:lnTo>
                  <a:pt x="735" y="174"/>
                </a:lnTo>
                <a:lnTo>
                  <a:pt x="739" y="171"/>
                </a:lnTo>
                <a:lnTo>
                  <a:pt x="742" y="167"/>
                </a:lnTo>
                <a:lnTo>
                  <a:pt x="742" y="156"/>
                </a:lnTo>
                <a:lnTo>
                  <a:pt x="740" y="146"/>
                </a:lnTo>
                <a:lnTo>
                  <a:pt x="739" y="137"/>
                </a:lnTo>
                <a:lnTo>
                  <a:pt x="739" y="127"/>
                </a:lnTo>
                <a:lnTo>
                  <a:pt x="740" y="118"/>
                </a:lnTo>
                <a:lnTo>
                  <a:pt x="744" y="109"/>
                </a:lnTo>
                <a:lnTo>
                  <a:pt x="747" y="99"/>
                </a:lnTo>
                <a:lnTo>
                  <a:pt x="747" y="95"/>
                </a:lnTo>
                <a:lnTo>
                  <a:pt x="746" y="90"/>
                </a:lnTo>
                <a:lnTo>
                  <a:pt x="737" y="90"/>
                </a:lnTo>
                <a:lnTo>
                  <a:pt x="730" y="91"/>
                </a:lnTo>
                <a:lnTo>
                  <a:pt x="725" y="94"/>
                </a:lnTo>
                <a:lnTo>
                  <a:pt x="721" y="98"/>
                </a:lnTo>
                <a:lnTo>
                  <a:pt x="718" y="102"/>
                </a:lnTo>
                <a:lnTo>
                  <a:pt x="715" y="109"/>
                </a:lnTo>
                <a:lnTo>
                  <a:pt x="714" y="115"/>
                </a:lnTo>
                <a:lnTo>
                  <a:pt x="714" y="122"/>
                </a:lnTo>
                <a:lnTo>
                  <a:pt x="715" y="137"/>
                </a:lnTo>
                <a:lnTo>
                  <a:pt x="718" y="153"/>
                </a:lnTo>
                <a:lnTo>
                  <a:pt x="725" y="177"/>
                </a:lnTo>
                <a:close/>
                <a:moveTo>
                  <a:pt x="447" y="133"/>
                </a:moveTo>
                <a:lnTo>
                  <a:pt x="447" y="133"/>
                </a:lnTo>
                <a:lnTo>
                  <a:pt x="450" y="135"/>
                </a:lnTo>
                <a:lnTo>
                  <a:pt x="454" y="135"/>
                </a:lnTo>
                <a:lnTo>
                  <a:pt x="468" y="135"/>
                </a:lnTo>
                <a:lnTo>
                  <a:pt x="466" y="125"/>
                </a:lnTo>
                <a:lnTo>
                  <a:pt x="464" y="113"/>
                </a:lnTo>
                <a:lnTo>
                  <a:pt x="461" y="104"/>
                </a:lnTo>
                <a:lnTo>
                  <a:pt x="457" y="92"/>
                </a:lnTo>
                <a:lnTo>
                  <a:pt x="454" y="94"/>
                </a:lnTo>
                <a:lnTo>
                  <a:pt x="451" y="94"/>
                </a:lnTo>
                <a:lnTo>
                  <a:pt x="448" y="95"/>
                </a:lnTo>
                <a:lnTo>
                  <a:pt x="445" y="95"/>
                </a:lnTo>
                <a:lnTo>
                  <a:pt x="447" y="133"/>
                </a:lnTo>
                <a:close/>
                <a:moveTo>
                  <a:pt x="798" y="112"/>
                </a:moveTo>
                <a:lnTo>
                  <a:pt x="798" y="112"/>
                </a:lnTo>
                <a:lnTo>
                  <a:pt x="799" y="119"/>
                </a:lnTo>
                <a:lnTo>
                  <a:pt x="802" y="127"/>
                </a:lnTo>
                <a:lnTo>
                  <a:pt x="809" y="144"/>
                </a:lnTo>
                <a:lnTo>
                  <a:pt x="819" y="144"/>
                </a:lnTo>
                <a:lnTo>
                  <a:pt x="822" y="133"/>
                </a:lnTo>
                <a:lnTo>
                  <a:pt x="823" y="120"/>
                </a:lnTo>
                <a:lnTo>
                  <a:pt x="822" y="115"/>
                </a:lnTo>
                <a:lnTo>
                  <a:pt x="820" y="109"/>
                </a:lnTo>
                <a:lnTo>
                  <a:pt x="817" y="105"/>
                </a:lnTo>
                <a:lnTo>
                  <a:pt x="813" y="102"/>
                </a:lnTo>
                <a:lnTo>
                  <a:pt x="810" y="106"/>
                </a:lnTo>
                <a:lnTo>
                  <a:pt x="808" y="108"/>
                </a:lnTo>
                <a:lnTo>
                  <a:pt x="798" y="112"/>
                </a:lnTo>
                <a:close/>
                <a:moveTo>
                  <a:pt x="403" y="109"/>
                </a:moveTo>
                <a:lnTo>
                  <a:pt x="403" y="109"/>
                </a:lnTo>
                <a:lnTo>
                  <a:pt x="402" y="112"/>
                </a:lnTo>
                <a:lnTo>
                  <a:pt x="399" y="116"/>
                </a:lnTo>
                <a:lnTo>
                  <a:pt x="396" y="119"/>
                </a:lnTo>
                <a:lnTo>
                  <a:pt x="393" y="125"/>
                </a:lnTo>
                <a:lnTo>
                  <a:pt x="409" y="129"/>
                </a:lnTo>
                <a:lnTo>
                  <a:pt x="416" y="130"/>
                </a:lnTo>
                <a:lnTo>
                  <a:pt x="423" y="129"/>
                </a:lnTo>
                <a:lnTo>
                  <a:pt x="429" y="126"/>
                </a:lnTo>
                <a:lnTo>
                  <a:pt x="433" y="122"/>
                </a:lnTo>
                <a:lnTo>
                  <a:pt x="434" y="115"/>
                </a:lnTo>
                <a:lnTo>
                  <a:pt x="433" y="104"/>
                </a:lnTo>
                <a:lnTo>
                  <a:pt x="419" y="106"/>
                </a:lnTo>
                <a:lnTo>
                  <a:pt x="403" y="109"/>
                </a:lnTo>
                <a:close/>
                <a:moveTo>
                  <a:pt x="767" y="130"/>
                </a:moveTo>
                <a:lnTo>
                  <a:pt x="767" y="130"/>
                </a:lnTo>
                <a:lnTo>
                  <a:pt x="763" y="129"/>
                </a:lnTo>
                <a:lnTo>
                  <a:pt x="760" y="130"/>
                </a:lnTo>
                <a:lnTo>
                  <a:pt x="757" y="132"/>
                </a:lnTo>
                <a:lnTo>
                  <a:pt x="754" y="135"/>
                </a:lnTo>
                <a:lnTo>
                  <a:pt x="754" y="137"/>
                </a:lnTo>
                <a:lnTo>
                  <a:pt x="753" y="142"/>
                </a:lnTo>
                <a:lnTo>
                  <a:pt x="754" y="146"/>
                </a:lnTo>
                <a:lnTo>
                  <a:pt x="756" y="149"/>
                </a:lnTo>
                <a:lnTo>
                  <a:pt x="764" y="147"/>
                </a:lnTo>
                <a:lnTo>
                  <a:pt x="771" y="147"/>
                </a:lnTo>
                <a:lnTo>
                  <a:pt x="791" y="146"/>
                </a:lnTo>
                <a:lnTo>
                  <a:pt x="789" y="133"/>
                </a:lnTo>
                <a:lnTo>
                  <a:pt x="785" y="119"/>
                </a:lnTo>
                <a:lnTo>
                  <a:pt x="780" y="120"/>
                </a:lnTo>
                <a:lnTo>
                  <a:pt x="774" y="122"/>
                </a:lnTo>
                <a:lnTo>
                  <a:pt x="770" y="125"/>
                </a:lnTo>
                <a:lnTo>
                  <a:pt x="767" y="130"/>
                </a:lnTo>
                <a:close/>
                <a:moveTo>
                  <a:pt x="111" y="133"/>
                </a:moveTo>
                <a:lnTo>
                  <a:pt x="111" y="133"/>
                </a:lnTo>
                <a:lnTo>
                  <a:pt x="104" y="144"/>
                </a:lnTo>
                <a:lnTo>
                  <a:pt x="100" y="149"/>
                </a:lnTo>
                <a:lnTo>
                  <a:pt x="96" y="151"/>
                </a:lnTo>
                <a:lnTo>
                  <a:pt x="85" y="167"/>
                </a:lnTo>
                <a:lnTo>
                  <a:pt x="75" y="184"/>
                </a:lnTo>
                <a:lnTo>
                  <a:pt x="66" y="202"/>
                </a:lnTo>
                <a:lnTo>
                  <a:pt x="58" y="220"/>
                </a:lnTo>
                <a:lnTo>
                  <a:pt x="52" y="240"/>
                </a:lnTo>
                <a:lnTo>
                  <a:pt x="47" y="258"/>
                </a:lnTo>
                <a:lnTo>
                  <a:pt x="37" y="295"/>
                </a:lnTo>
                <a:lnTo>
                  <a:pt x="31" y="311"/>
                </a:lnTo>
                <a:lnTo>
                  <a:pt x="27" y="331"/>
                </a:lnTo>
                <a:lnTo>
                  <a:pt x="24" y="352"/>
                </a:lnTo>
                <a:lnTo>
                  <a:pt x="24" y="375"/>
                </a:lnTo>
                <a:lnTo>
                  <a:pt x="24" y="397"/>
                </a:lnTo>
                <a:lnTo>
                  <a:pt x="27" y="421"/>
                </a:lnTo>
                <a:lnTo>
                  <a:pt x="31" y="442"/>
                </a:lnTo>
                <a:lnTo>
                  <a:pt x="37" y="462"/>
                </a:lnTo>
                <a:lnTo>
                  <a:pt x="36" y="470"/>
                </a:lnTo>
                <a:lnTo>
                  <a:pt x="37" y="477"/>
                </a:lnTo>
                <a:lnTo>
                  <a:pt x="38" y="484"/>
                </a:lnTo>
                <a:lnTo>
                  <a:pt x="40" y="494"/>
                </a:lnTo>
                <a:lnTo>
                  <a:pt x="41" y="494"/>
                </a:lnTo>
                <a:lnTo>
                  <a:pt x="43" y="495"/>
                </a:lnTo>
                <a:lnTo>
                  <a:pt x="44" y="498"/>
                </a:lnTo>
                <a:lnTo>
                  <a:pt x="45" y="502"/>
                </a:lnTo>
                <a:lnTo>
                  <a:pt x="47" y="504"/>
                </a:lnTo>
                <a:lnTo>
                  <a:pt x="48" y="504"/>
                </a:lnTo>
                <a:lnTo>
                  <a:pt x="47" y="508"/>
                </a:lnTo>
                <a:lnTo>
                  <a:pt x="47" y="511"/>
                </a:lnTo>
                <a:lnTo>
                  <a:pt x="50" y="519"/>
                </a:lnTo>
                <a:lnTo>
                  <a:pt x="52" y="528"/>
                </a:lnTo>
                <a:lnTo>
                  <a:pt x="55" y="536"/>
                </a:lnTo>
                <a:lnTo>
                  <a:pt x="61" y="540"/>
                </a:lnTo>
                <a:lnTo>
                  <a:pt x="65" y="546"/>
                </a:lnTo>
                <a:lnTo>
                  <a:pt x="69" y="552"/>
                </a:lnTo>
                <a:lnTo>
                  <a:pt x="71" y="560"/>
                </a:lnTo>
                <a:lnTo>
                  <a:pt x="82" y="567"/>
                </a:lnTo>
                <a:lnTo>
                  <a:pt x="94" y="573"/>
                </a:lnTo>
                <a:lnTo>
                  <a:pt x="107" y="577"/>
                </a:lnTo>
                <a:lnTo>
                  <a:pt x="120" y="581"/>
                </a:lnTo>
                <a:lnTo>
                  <a:pt x="145" y="587"/>
                </a:lnTo>
                <a:lnTo>
                  <a:pt x="170" y="589"/>
                </a:lnTo>
                <a:lnTo>
                  <a:pt x="175" y="591"/>
                </a:lnTo>
                <a:lnTo>
                  <a:pt x="177" y="592"/>
                </a:lnTo>
                <a:lnTo>
                  <a:pt x="184" y="595"/>
                </a:lnTo>
                <a:lnTo>
                  <a:pt x="189" y="595"/>
                </a:lnTo>
                <a:lnTo>
                  <a:pt x="193" y="594"/>
                </a:lnTo>
                <a:lnTo>
                  <a:pt x="200" y="594"/>
                </a:lnTo>
                <a:lnTo>
                  <a:pt x="210" y="595"/>
                </a:lnTo>
                <a:lnTo>
                  <a:pt x="218" y="598"/>
                </a:lnTo>
                <a:lnTo>
                  <a:pt x="225" y="601"/>
                </a:lnTo>
                <a:lnTo>
                  <a:pt x="233" y="603"/>
                </a:lnTo>
                <a:lnTo>
                  <a:pt x="267" y="610"/>
                </a:lnTo>
                <a:lnTo>
                  <a:pt x="301" y="616"/>
                </a:lnTo>
                <a:lnTo>
                  <a:pt x="364" y="623"/>
                </a:lnTo>
                <a:lnTo>
                  <a:pt x="363" y="622"/>
                </a:lnTo>
                <a:lnTo>
                  <a:pt x="363" y="620"/>
                </a:lnTo>
                <a:lnTo>
                  <a:pt x="363" y="616"/>
                </a:lnTo>
                <a:lnTo>
                  <a:pt x="363" y="612"/>
                </a:lnTo>
                <a:lnTo>
                  <a:pt x="363" y="610"/>
                </a:lnTo>
                <a:lnTo>
                  <a:pt x="361" y="609"/>
                </a:lnTo>
                <a:lnTo>
                  <a:pt x="328" y="602"/>
                </a:lnTo>
                <a:lnTo>
                  <a:pt x="292" y="596"/>
                </a:lnTo>
                <a:lnTo>
                  <a:pt x="221" y="584"/>
                </a:lnTo>
                <a:lnTo>
                  <a:pt x="205" y="581"/>
                </a:lnTo>
                <a:lnTo>
                  <a:pt x="190" y="577"/>
                </a:lnTo>
                <a:lnTo>
                  <a:pt x="158" y="567"/>
                </a:lnTo>
                <a:lnTo>
                  <a:pt x="127" y="556"/>
                </a:lnTo>
                <a:lnTo>
                  <a:pt x="111" y="550"/>
                </a:lnTo>
                <a:lnTo>
                  <a:pt x="99" y="543"/>
                </a:lnTo>
                <a:lnTo>
                  <a:pt x="86" y="536"/>
                </a:lnTo>
                <a:lnTo>
                  <a:pt x="75" y="528"/>
                </a:lnTo>
                <a:lnTo>
                  <a:pt x="65" y="518"/>
                </a:lnTo>
                <a:lnTo>
                  <a:pt x="55" y="508"/>
                </a:lnTo>
                <a:lnTo>
                  <a:pt x="52" y="501"/>
                </a:lnTo>
                <a:lnTo>
                  <a:pt x="50" y="494"/>
                </a:lnTo>
                <a:lnTo>
                  <a:pt x="47" y="481"/>
                </a:lnTo>
                <a:lnTo>
                  <a:pt x="47" y="459"/>
                </a:lnTo>
                <a:lnTo>
                  <a:pt x="45" y="452"/>
                </a:lnTo>
                <a:lnTo>
                  <a:pt x="44" y="446"/>
                </a:lnTo>
                <a:lnTo>
                  <a:pt x="43" y="441"/>
                </a:lnTo>
                <a:lnTo>
                  <a:pt x="41" y="434"/>
                </a:lnTo>
                <a:lnTo>
                  <a:pt x="41" y="418"/>
                </a:lnTo>
                <a:lnTo>
                  <a:pt x="43" y="400"/>
                </a:lnTo>
                <a:lnTo>
                  <a:pt x="48" y="368"/>
                </a:lnTo>
                <a:lnTo>
                  <a:pt x="55" y="325"/>
                </a:lnTo>
                <a:lnTo>
                  <a:pt x="62" y="283"/>
                </a:lnTo>
                <a:lnTo>
                  <a:pt x="68" y="261"/>
                </a:lnTo>
                <a:lnTo>
                  <a:pt x="75" y="240"/>
                </a:lnTo>
                <a:lnTo>
                  <a:pt x="83" y="219"/>
                </a:lnTo>
                <a:lnTo>
                  <a:pt x="92" y="199"/>
                </a:lnTo>
                <a:lnTo>
                  <a:pt x="103" y="181"/>
                </a:lnTo>
                <a:lnTo>
                  <a:pt x="114" y="163"/>
                </a:lnTo>
                <a:lnTo>
                  <a:pt x="137" y="130"/>
                </a:lnTo>
                <a:lnTo>
                  <a:pt x="128" y="129"/>
                </a:lnTo>
                <a:lnTo>
                  <a:pt x="123" y="130"/>
                </a:lnTo>
                <a:lnTo>
                  <a:pt x="111" y="133"/>
                </a:lnTo>
                <a:close/>
                <a:moveTo>
                  <a:pt x="347" y="144"/>
                </a:moveTo>
                <a:lnTo>
                  <a:pt x="347" y="144"/>
                </a:lnTo>
                <a:lnTo>
                  <a:pt x="342" y="142"/>
                </a:lnTo>
                <a:lnTo>
                  <a:pt x="337" y="139"/>
                </a:lnTo>
                <a:lnTo>
                  <a:pt x="333" y="137"/>
                </a:lnTo>
                <a:lnTo>
                  <a:pt x="328" y="135"/>
                </a:lnTo>
                <a:lnTo>
                  <a:pt x="311" y="133"/>
                </a:lnTo>
                <a:lnTo>
                  <a:pt x="292" y="133"/>
                </a:lnTo>
                <a:lnTo>
                  <a:pt x="256" y="133"/>
                </a:lnTo>
                <a:lnTo>
                  <a:pt x="215" y="133"/>
                </a:lnTo>
                <a:lnTo>
                  <a:pt x="175" y="132"/>
                </a:lnTo>
                <a:lnTo>
                  <a:pt x="156" y="143"/>
                </a:lnTo>
                <a:lnTo>
                  <a:pt x="142" y="156"/>
                </a:lnTo>
                <a:lnTo>
                  <a:pt x="128" y="170"/>
                </a:lnTo>
                <a:lnTo>
                  <a:pt x="117" y="185"/>
                </a:lnTo>
                <a:lnTo>
                  <a:pt x="106" y="203"/>
                </a:lnTo>
                <a:lnTo>
                  <a:pt x="97" y="222"/>
                </a:lnTo>
                <a:lnTo>
                  <a:pt x="90" y="241"/>
                </a:lnTo>
                <a:lnTo>
                  <a:pt x="83" y="262"/>
                </a:lnTo>
                <a:lnTo>
                  <a:pt x="79" y="282"/>
                </a:lnTo>
                <a:lnTo>
                  <a:pt x="76" y="302"/>
                </a:lnTo>
                <a:lnTo>
                  <a:pt x="75" y="341"/>
                </a:lnTo>
                <a:lnTo>
                  <a:pt x="72" y="352"/>
                </a:lnTo>
                <a:lnTo>
                  <a:pt x="69" y="362"/>
                </a:lnTo>
                <a:lnTo>
                  <a:pt x="66" y="372"/>
                </a:lnTo>
                <a:lnTo>
                  <a:pt x="64" y="382"/>
                </a:lnTo>
                <a:lnTo>
                  <a:pt x="61" y="410"/>
                </a:lnTo>
                <a:lnTo>
                  <a:pt x="59" y="441"/>
                </a:lnTo>
                <a:lnTo>
                  <a:pt x="61" y="455"/>
                </a:lnTo>
                <a:lnTo>
                  <a:pt x="62" y="470"/>
                </a:lnTo>
                <a:lnTo>
                  <a:pt x="66" y="486"/>
                </a:lnTo>
                <a:lnTo>
                  <a:pt x="71" y="501"/>
                </a:lnTo>
                <a:lnTo>
                  <a:pt x="83" y="512"/>
                </a:lnTo>
                <a:lnTo>
                  <a:pt x="96" y="523"/>
                </a:lnTo>
                <a:lnTo>
                  <a:pt x="111" y="530"/>
                </a:lnTo>
                <a:lnTo>
                  <a:pt x="125" y="537"/>
                </a:lnTo>
                <a:lnTo>
                  <a:pt x="158" y="550"/>
                </a:lnTo>
                <a:lnTo>
                  <a:pt x="190" y="561"/>
                </a:lnTo>
                <a:lnTo>
                  <a:pt x="208" y="566"/>
                </a:lnTo>
                <a:lnTo>
                  <a:pt x="226" y="568"/>
                </a:lnTo>
                <a:lnTo>
                  <a:pt x="263" y="573"/>
                </a:lnTo>
                <a:lnTo>
                  <a:pt x="277" y="575"/>
                </a:lnTo>
                <a:lnTo>
                  <a:pt x="292" y="578"/>
                </a:lnTo>
                <a:lnTo>
                  <a:pt x="319" y="585"/>
                </a:lnTo>
                <a:lnTo>
                  <a:pt x="333" y="589"/>
                </a:lnTo>
                <a:lnTo>
                  <a:pt x="347" y="591"/>
                </a:lnTo>
                <a:lnTo>
                  <a:pt x="360" y="591"/>
                </a:lnTo>
                <a:lnTo>
                  <a:pt x="374" y="589"/>
                </a:lnTo>
                <a:lnTo>
                  <a:pt x="374" y="577"/>
                </a:lnTo>
                <a:lnTo>
                  <a:pt x="371" y="564"/>
                </a:lnTo>
                <a:lnTo>
                  <a:pt x="367" y="553"/>
                </a:lnTo>
                <a:lnTo>
                  <a:pt x="363" y="542"/>
                </a:lnTo>
                <a:lnTo>
                  <a:pt x="358" y="532"/>
                </a:lnTo>
                <a:lnTo>
                  <a:pt x="356" y="521"/>
                </a:lnTo>
                <a:lnTo>
                  <a:pt x="354" y="509"/>
                </a:lnTo>
                <a:lnTo>
                  <a:pt x="356" y="504"/>
                </a:lnTo>
                <a:lnTo>
                  <a:pt x="357" y="498"/>
                </a:lnTo>
                <a:lnTo>
                  <a:pt x="361" y="493"/>
                </a:lnTo>
                <a:lnTo>
                  <a:pt x="365" y="487"/>
                </a:lnTo>
                <a:lnTo>
                  <a:pt x="371" y="483"/>
                </a:lnTo>
                <a:lnTo>
                  <a:pt x="377" y="478"/>
                </a:lnTo>
                <a:lnTo>
                  <a:pt x="392" y="471"/>
                </a:lnTo>
                <a:lnTo>
                  <a:pt x="409" y="464"/>
                </a:lnTo>
                <a:lnTo>
                  <a:pt x="427" y="462"/>
                </a:lnTo>
                <a:lnTo>
                  <a:pt x="445" y="459"/>
                </a:lnTo>
                <a:lnTo>
                  <a:pt x="461" y="457"/>
                </a:lnTo>
                <a:lnTo>
                  <a:pt x="475" y="459"/>
                </a:lnTo>
                <a:lnTo>
                  <a:pt x="495" y="460"/>
                </a:lnTo>
                <a:lnTo>
                  <a:pt x="516" y="460"/>
                </a:lnTo>
                <a:lnTo>
                  <a:pt x="535" y="462"/>
                </a:lnTo>
                <a:lnTo>
                  <a:pt x="554" y="463"/>
                </a:lnTo>
                <a:lnTo>
                  <a:pt x="562" y="466"/>
                </a:lnTo>
                <a:lnTo>
                  <a:pt x="570" y="470"/>
                </a:lnTo>
                <a:lnTo>
                  <a:pt x="577" y="474"/>
                </a:lnTo>
                <a:lnTo>
                  <a:pt x="584" y="480"/>
                </a:lnTo>
                <a:lnTo>
                  <a:pt x="607" y="501"/>
                </a:lnTo>
                <a:lnTo>
                  <a:pt x="608" y="504"/>
                </a:lnTo>
                <a:lnTo>
                  <a:pt x="610" y="508"/>
                </a:lnTo>
                <a:lnTo>
                  <a:pt x="614" y="518"/>
                </a:lnTo>
                <a:lnTo>
                  <a:pt x="612" y="532"/>
                </a:lnTo>
                <a:lnTo>
                  <a:pt x="608" y="544"/>
                </a:lnTo>
                <a:lnTo>
                  <a:pt x="603" y="559"/>
                </a:lnTo>
                <a:lnTo>
                  <a:pt x="597" y="571"/>
                </a:lnTo>
                <a:lnTo>
                  <a:pt x="590" y="584"/>
                </a:lnTo>
                <a:lnTo>
                  <a:pt x="582" y="595"/>
                </a:lnTo>
                <a:lnTo>
                  <a:pt x="572" y="605"/>
                </a:lnTo>
                <a:lnTo>
                  <a:pt x="562" y="615"/>
                </a:lnTo>
                <a:lnTo>
                  <a:pt x="565" y="619"/>
                </a:lnTo>
                <a:lnTo>
                  <a:pt x="565" y="623"/>
                </a:lnTo>
                <a:lnTo>
                  <a:pt x="563" y="630"/>
                </a:lnTo>
                <a:lnTo>
                  <a:pt x="562" y="637"/>
                </a:lnTo>
                <a:lnTo>
                  <a:pt x="562" y="641"/>
                </a:lnTo>
                <a:lnTo>
                  <a:pt x="563" y="646"/>
                </a:lnTo>
                <a:lnTo>
                  <a:pt x="591" y="646"/>
                </a:lnTo>
                <a:lnTo>
                  <a:pt x="617" y="647"/>
                </a:lnTo>
                <a:lnTo>
                  <a:pt x="641" y="650"/>
                </a:lnTo>
                <a:lnTo>
                  <a:pt x="667" y="651"/>
                </a:lnTo>
                <a:lnTo>
                  <a:pt x="683" y="654"/>
                </a:lnTo>
                <a:lnTo>
                  <a:pt x="701" y="657"/>
                </a:lnTo>
                <a:lnTo>
                  <a:pt x="739" y="661"/>
                </a:lnTo>
                <a:lnTo>
                  <a:pt x="774" y="664"/>
                </a:lnTo>
                <a:lnTo>
                  <a:pt x="791" y="667"/>
                </a:lnTo>
                <a:lnTo>
                  <a:pt x="805" y="669"/>
                </a:lnTo>
                <a:lnTo>
                  <a:pt x="824" y="669"/>
                </a:lnTo>
                <a:lnTo>
                  <a:pt x="839" y="669"/>
                </a:lnTo>
                <a:lnTo>
                  <a:pt x="854" y="669"/>
                </a:lnTo>
                <a:lnTo>
                  <a:pt x="871" y="667"/>
                </a:lnTo>
                <a:lnTo>
                  <a:pt x="895" y="653"/>
                </a:lnTo>
                <a:lnTo>
                  <a:pt x="919" y="641"/>
                </a:lnTo>
                <a:lnTo>
                  <a:pt x="928" y="634"/>
                </a:lnTo>
                <a:lnTo>
                  <a:pt x="940" y="627"/>
                </a:lnTo>
                <a:lnTo>
                  <a:pt x="948" y="619"/>
                </a:lnTo>
                <a:lnTo>
                  <a:pt x="956" y="609"/>
                </a:lnTo>
                <a:lnTo>
                  <a:pt x="969" y="592"/>
                </a:lnTo>
                <a:lnTo>
                  <a:pt x="980" y="573"/>
                </a:lnTo>
                <a:lnTo>
                  <a:pt x="992" y="553"/>
                </a:lnTo>
                <a:lnTo>
                  <a:pt x="1001" y="530"/>
                </a:lnTo>
                <a:lnTo>
                  <a:pt x="1010" y="508"/>
                </a:lnTo>
                <a:lnTo>
                  <a:pt x="1018" y="484"/>
                </a:lnTo>
                <a:lnTo>
                  <a:pt x="1024" y="460"/>
                </a:lnTo>
                <a:lnTo>
                  <a:pt x="1029" y="436"/>
                </a:lnTo>
                <a:lnTo>
                  <a:pt x="1031" y="420"/>
                </a:lnTo>
                <a:lnTo>
                  <a:pt x="1032" y="403"/>
                </a:lnTo>
                <a:lnTo>
                  <a:pt x="1034" y="387"/>
                </a:lnTo>
                <a:lnTo>
                  <a:pt x="1035" y="372"/>
                </a:lnTo>
                <a:lnTo>
                  <a:pt x="1038" y="365"/>
                </a:lnTo>
                <a:lnTo>
                  <a:pt x="1041" y="359"/>
                </a:lnTo>
                <a:lnTo>
                  <a:pt x="1045" y="348"/>
                </a:lnTo>
                <a:lnTo>
                  <a:pt x="1060" y="282"/>
                </a:lnTo>
                <a:lnTo>
                  <a:pt x="1069" y="250"/>
                </a:lnTo>
                <a:lnTo>
                  <a:pt x="1077" y="219"/>
                </a:lnTo>
                <a:lnTo>
                  <a:pt x="1081" y="217"/>
                </a:lnTo>
                <a:lnTo>
                  <a:pt x="1084" y="215"/>
                </a:lnTo>
                <a:lnTo>
                  <a:pt x="1088" y="208"/>
                </a:lnTo>
                <a:lnTo>
                  <a:pt x="1093" y="201"/>
                </a:lnTo>
                <a:lnTo>
                  <a:pt x="1097" y="192"/>
                </a:lnTo>
                <a:lnTo>
                  <a:pt x="1102" y="186"/>
                </a:lnTo>
                <a:lnTo>
                  <a:pt x="1109" y="182"/>
                </a:lnTo>
                <a:lnTo>
                  <a:pt x="1114" y="177"/>
                </a:lnTo>
                <a:lnTo>
                  <a:pt x="1115" y="174"/>
                </a:lnTo>
                <a:lnTo>
                  <a:pt x="1115" y="172"/>
                </a:lnTo>
                <a:lnTo>
                  <a:pt x="1107" y="172"/>
                </a:lnTo>
                <a:lnTo>
                  <a:pt x="1102" y="172"/>
                </a:lnTo>
                <a:lnTo>
                  <a:pt x="1098" y="175"/>
                </a:lnTo>
                <a:lnTo>
                  <a:pt x="1058" y="168"/>
                </a:lnTo>
                <a:lnTo>
                  <a:pt x="1015" y="163"/>
                </a:lnTo>
                <a:lnTo>
                  <a:pt x="970" y="160"/>
                </a:lnTo>
                <a:lnTo>
                  <a:pt x="927" y="158"/>
                </a:lnTo>
                <a:lnTo>
                  <a:pt x="882" y="158"/>
                </a:lnTo>
                <a:lnTo>
                  <a:pt x="840" y="158"/>
                </a:lnTo>
                <a:lnTo>
                  <a:pt x="760" y="161"/>
                </a:lnTo>
                <a:lnTo>
                  <a:pt x="757" y="165"/>
                </a:lnTo>
                <a:lnTo>
                  <a:pt x="757" y="170"/>
                </a:lnTo>
                <a:lnTo>
                  <a:pt x="757" y="172"/>
                </a:lnTo>
                <a:lnTo>
                  <a:pt x="756" y="179"/>
                </a:lnTo>
                <a:lnTo>
                  <a:pt x="749" y="184"/>
                </a:lnTo>
                <a:lnTo>
                  <a:pt x="740" y="188"/>
                </a:lnTo>
                <a:lnTo>
                  <a:pt x="732" y="191"/>
                </a:lnTo>
                <a:lnTo>
                  <a:pt x="721" y="192"/>
                </a:lnTo>
                <a:lnTo>
                  <a:pt x="715" y="186"/>
                </a:lnTo>
                <a:lnTo>
                  <a:pt x="709" y="178"/>
                </a:lnTo>
                <a:lnTo>
                  <a:pt x="705" y="170"/>
                </a:lnTo>
                <a:lnTo>
                  <a:pt x="704" y="158"/>
                </a:lnTo>
                <a:lnTo>
                  <a:pt x="667" y="154"/>
                </a:lnTo>
                <a:lnTo>
                  <a:pt x="629" y="153"/>
                </a:lnTo>
                <a:lnTo>
                  <a:pt x="552" y="151"/>
                </a:lnTo>
                <a:lnTo>
                  <a:pt x="472" y="150"/>
                </a:lnTo>
                <a:lnTo>
                  <a:pt x="393" y="149"/>
                </a:lnTo>
                <a:lnTo>
                  <a:pt x="393" y="154"/>
                </a:lnTo>
                <a:lnTo>
                  <a:pt x="391" y="158"/>
                </a:lnTo>
                <a:lnTo>
                  <a:pt x="388" y="161"/>
                </a:lnTo>
                <a:lnTo>
                  <a:pt x="385" y="164"/>
                </a:lnTo>
                <a:lnTo>
                  <a:pt x="377" y="168"/>
                </a:lnTo>
                <a:lnTo>
                  <a:pt x="368" y="168"/>
                </a:lnTo>
                <a:lnTo>
                  <a:pt x="360" y="167"/>
                </a:lnTo>
                <a:lnTo>
                  <a:pt x="356" y="165"/>
                </a:lnTo>
                <a:lnTo>
                  <a:pt x="353" y="163"/>
                </a:lnTo>
                <a:lnTo>
                  <a:pt x="350" y="158"/>
                </a:lnTo>
                <a:lnTo>
                  <a:pt x="349" y="154"/>
                </a:lnTo>
                <a:lnTo>
                  <a:pt x="347" y="150"/>
                </a:lnTo>
                <a:lnTo>
                  <a:pt x="347" y="144"/>
                </a:lnTo>
                <a:close/>
                <a:moveTo>
                  <a:pt x="1128" y="188"/>
                </a:moveTo>
                <a:lnTo>
                  <a:pt x="1128" y="188"/>
                </a:lnTo>
                <a:lnTo>
                  <a:pt x="1118" y="199"/>
                </a:lnTo>
                <a:lnTo>
                  <a:pt x="1108" y="212"/>
                </a:lnTo>
                <a:lnTo>
                  <a:pt x="1098" y="226"/>
                </a:lnTo>
                <a:lnTo>
                  <a:pt x="1091" y="240"/>
                </a:lnTo>
                <a:lnTo>
                  <a:pt x="1086" y="255"/>
                </a:lnTo>
                <a:lnTo>
                  <a:pt x="1080" y="271"/>
                </a:lnTo>
                <a:lnTo>
                  <a:pt x="1077" y="286"/>
                </a:lnTo>
                <a:lnTo>
                  <a:pt x="1076" y="299"/>
                </a:lnTo>
                <a:lnTo>
                  <a:pt x="1067" y="321"/>
                </a:lnTo>
                <a:lnTo>
                  <a:pt x="1062" y="344"/>
                </a:lnTo>
                <a:lnTo>
                  <a:pt x="1056" y="366"/>
                </a:lnTo>
                <a:lnTo>
                  <a:pt x="1052" y="389"/>
                </a:lnTo>
                <a:lnTo>
                  <a:pt x="1043" y="435"/>
                </a:lnTo>
                <a:lnTo>
                  <a:pt x="1038" y="457"/>
                </a:lnTo>
                <a:lnTo>
                  <a:pt x="1032" y="480"/>
                </a:lnTo>
                <a:lnTo>
                  <a:pt x="1018" y="522"/>
                </a:lnTo>
                <a:lnTo>
                  <a:pt x="1011" y="542"/>
                </a:lnTo>
                <a:lnTo>
                  <a:pt x="1003" y="560"/>
                </a:lnTo>
                <a:lnTo>
                  <a:pt x="987" y="589"/>
                </a:lnTo>
                <a:lnTo>
                  <a:pt x="980" y="605"/>
                </a:lnTo>
                <a:lnTo>
                  <a:pt x="975" y="622"/>
                </a:lnTo>
                <a:lnTo>
                  <a:pt x="966" y="630"/>
                </a:lnTo>
                <a:lnTo>
                  <a:pt x="958" y="639"/>
                </a:lnTo>
                <a:lnTo>
                  <a:pt x="949" y="647"/>
                </a:lnTo>
                <a:lnTo>
                  <a:pt x="938" y="654"/>
                </a:lnTo>
                <a:lnTo>
                  <a:pt x="928" y="660"/>
                </a:lnTo>
                <a:lnTo>
                  <a:pt x="917" y="665"/>
                </a:lnTo>
                <a:lnTo>
                  <a:pt x="904" y="669"/>
                </a:lnTo>
                <a:lnTo>
                  <a:pt x="893" y="674"/>
                </a:lnTo>
                <a:lnTo>
                  <a:pt x="867" y="679"/>
                </a:lnTo>
                <a:lnTo>
                  <a:pt x="839" y="683"/>
                </a:lnTo>
                <a:lnTo>
                  <a:pt x="809" y="683"/>
                </a:lnTo>
                <a:lnTo>
                  <a:pt x="778" y="681"/>
                </a:lnTo>
                <a:lnTo>
                  <a:pt x="666" y="667"/>
                </a:lnTo>
                <a:lnTo>
                  <a:pt x="611" y="660"/>
                </a:lnTo>
                <a:lnTo>
                  <a:pt x="561" y="655"/>
                </a:lnTo>
                <a:lnTo>
                  <a:pt x="558" y="660"/>
                </a:lnTo>
                <a:lnTo>
                  <a:pt x="556" y="662"/>
                </a:lnTo>
                <a:lnTo>
                  <a:pt x="555" y="671"/>
                </a:lnTo>
                <a:lnTo>
                  <a:pt x="555" y="679"/>
                </a:lnTo>
                <a:lnTo>
                  <a:pt x="554" y="689"/>
                </a:lnTo>
                <a:lnTo>
                  <a:pt x="596" y="695"/>
                </a:lnTo>
                <a:lnTo>
                  <a:pt x="641" y="699"/>
                </a:lnTo>
                <a:lnTo>
                  <a:pt x="732" y="709"/>
                </a:lnTo>
                <a:lnTo>
                  <a:pt x="792" y="716"/>
                </a:lnTo>
                <a:lnTo>
                  <a:pt x="820" y="717"/>
                </a:lnTo>
                <a:lnTo>
                  <a:pt x="834" y="717"/>
                </a:lnTo>
                <a:lnTo>
                  <a:pt x="848" y="716"/>
                </a:lnTo>
                <a:lnTo>
                  <a:pt x="878" y="710"/>
                </a:lnTo>
                <a:lnTo>
                  <a:pt x="907" y="703"/>
                </a:lnTo>
                <a:lnTo>
                  <a:pt x="921" y="699"/>
                </a:lnTo>
                <a:lnTo>
                  <a:pt x="934" y="695"/>
                </a:lnTo>
                <a:lnTo>
                  <a:pt x="947" y="688"/>
                </a:lnTo>
                <a:lnTo>
                  <a:pt x="956" y="681"/>
                </a:lnTo>
                <a:lnTo>
                  <a:pt x="968" y="671"/>
                </a:lnTo>
                <a:lnTo>
                  <a:pt x="977" y="660"/>
                </a:lnTo>
                <a:lnTo>
                  <a:pt x="989" y="650"/>
                </a:lnTo>
                <a:lnTo>
                  <a:pt x="999" y="639"/>
                </a:lnTo>
                <a:lnTo>
                  <a:pt x="1007" y="627"/>
                </a:lnTo>
                <a:lnTo>
                  <a:pt x="1015" y="616"/>
                </a:lnTo>
                <a:lnTo>
                  <a:pt x="1031" y="591"/>
                </a:lnTo>
                <a:lnTo>
                  <a:pt x="1045" y="563"/>
                </a:lnTo>
                <a:lnTo>
                  <a:pt x="1052" y="542"/>
                </a:lnTo>
                <a:lnTo>
                  <a:pt x="1059" y="518"/>
                </a:lnTo>
                <a:lnTo>
                  <a:pt x="1065" y="494"/>
                </a:lnTo>
                <a:lnTo>
                  <a:pt x="1069" y="469"/>
                </a:lnTo>
                <a:lnTo>
                  <a:pt x="1073" y="445"/>
                </a:lnTo>
                <a:lnTo>
                  <a:pt x="1076" y="421"/>
                </a:lnTo>
                <a:lnTo>
                  <a:pt x="1076" y="398"/>
                </a:lnTo>
                <a:lnTo>
                  <a:pt x="1076" y="377"/>
                </a:lnTo>
                <a:lnTo>
                  <a:pt x="1080" y="370"/>
                </a:lnTo>
                <a:lnTo>
                  <a:pt x="1084" y="362"/>
                </a:lnTo>
                <a:lnTo>
                  <a:pt x="1086" y="354"/>
                </a:lnTo>
                <a:lnTo>
                  <a:pt x="1087" y="344"/>
                </a:lnTo>
                <a:lnTo>
                  <a:pt x="1088" y="325"/>
                </a:lnTo>
                <a:lnTo>
                  <a:pt x="1091" y="309"/>
                </a:lnTo>
                <a:lnTo>
                  <a:pt x="1095" y="297"/>
                </a:lnTo>
                <a:lnTo>
                  <a:pt x="1100" y="286"/>
                </a:lnTo>
                <a:lnTo>
                  <a:pt x="1111" y="265"/>
                </a:lnTo>
                <a:lnTo>
                  <a:pt x="1122" y="244"/>
                </a:lnTo>
                <a:lnTo>
                  <a:pt x="1128" y="236"/>
                </a:lnTo>
                <a:lnTo>
                  <a:pt x="1133" y="229"/>
                </a:lnTo>
                <a:lnTo>
                  <a:pt x="1149" y="216"/>
                </a:lnTo>
                <a:lnTo>
                  <a:pt x="1166" y="205"/>
                </a:lnTo>
                <a:lnTo>
                  <a:pt x="1177" y="202"/>
                </a:lnTo>
                <a:lnTo>
                  <a:pt x="1187" y="198"/>
                </a:lnTo>
                <a:lnTo>
                  <a:pt x="1194" y="199"/>
                </a:lnTo>
                <a:lnTo>
                  <a:pt x="1199" y="202"/>
                </a:lnTo>
                <a:lnTo>
                  <a:pt x="1205" y="206"/>
                </a:lnTo>
                <a:lnTo>
                  <a:pt x="1211" y="209"/>
                </a:lnTo>
                <a:lnTo>
                  <a:pt x="1205" y="199"/>
                </a:lnTo>
                <a:lnTo>
                  <a:pt x="1196" y="192"/>
                </a:lnTo>
                <a:lnTo>
                  <a:pt x="1185" y="186"/>
                </a:lnTo>
                <a:lnTo>
                  <a:pt x="1174" y="182"/>
                </a:lnTo>
                <a:lnTo>
                  <a:pt x="1163" y="181"/>
                </a:lnTo>
                <a:lnTo>
                  <a:pt x="1150" y="181"/>
                </a:lnTo>
                <a:lnTo>
                  <a:pt x="1139" y="184"/>
                </a:lnTo>
                <a:lnTo>
                  <a:pt x="1128" y="188"/>
                </a:lnTo>
                <a:close/>
                <a:moveTo>
                  <a:pt x="1098" y="337"/>
                </a:moveTo>
                <a:lnTo>
                  <a:pt x="1098" y="337"/>
                </a:lnTo>
                <a:lnTo>
                  <a:pt x="1097" y="358"/>
                </a:lnTo>
                <a:lnTo>
                  <a:pt x="1097" y="377"/>
                </a:lnTo>
                <a:lnTo>
                  <a:pt x="1114" y="379"/>
                </a:lnTo>
                <a:lnTo>
                  <a:pt x="1132" y="377"/>
                </a:lnTo>
                <a:lnTo>
                  <a:pt x="1152" y="375"/>
                </a:lnTo>
                <a:lnTo>
                  <a:pt x="1170" y="370"/>
                </a:lnTo>
                <a:lnTo>
                  <a:pt x="1188" y="366"/>
                </a:lnTo>
                <a:lnTo>
                  <a:pt x="1203" y="359"/>
                </a:lnTo>
                <a:lnTo>
                  <a:pt x="1216" y="352"/>
                </a:lnTo>
                <a:lnTo>
                  <a:pt x="1220" y="348"/>
                </a:lnTo>
                <a:lnTo>
                  <a:pt x="1225" y="344"/>
                </a:lnTo>
                <a:lnTo>
                  <a:pt x="1227" y="338"/>
                </a:lnTo>
                <a:lnTo>
                  <a:pt x="1229" y="332"/>
                </a:lnTo>
                <a:lnTo>
                  <a:pt x="1230" y="320"/>
                </a:lnTo>
                <a:lnTo>
                  <a:pt x="1229" y="307"/>
                </a:lnTo>
                <a:lnTo>
                  <a:pt x="1227" y="295"/>
                </a:lnTo>
                <a:lnTo>
                  <a:pt x="1227" y="293"/>
                </a:lnTo>
                <a:lnTo>
                  <a:pt x="1225" y="292"/>
                </a:lnTo>
                <a:lnTo>
                  <a:pt x="1220" y="299"/>
                </a:lnTo>
                <a:lnTo>
                  <a:pt x="1215" y="306"/>
                </a:lnTo>
                <a:lnTo>
                  <a:pt x="1209" y="311"/>
                </a:lnTo>
                <a:lnTo>
                  <a:pt x="1202" y="316"/>
                </a:lnTo>
                <a:lnTo>
                  <a:pt x="1188" y="323"/>
                </a:lnTo>
                <a:lnTo>
                  <a:pt x="1171" y="328"/>
                </a:lnTo>
                <a:lnTo>
                  <a:pt x="1153" y="332"/>
                </a:lnTo>
                <a:lnTo>
                  <a:pt x="1135" y="335"/>
                </a:lnTo>
                <a:lnTo>
                  <a:pt x="1116" y="335"/>
                </a:lnTo>
                <a:lnTo>
                  <a:pt x="1098" y="337"/>
                </a:lnTo>
                <a:close/>
                <a:moveTo>
                  <a:pt x="1170" y="382"/>
                </a:moveTo>
                <a:lnTo>
                  <a:pt x="1170" y="382"/>
                </a:lnTo>
                <a:lnTo>
                  <a:pt x="1174" y="424"/>
                </a:lnTo>
                <a:lnTo>
                  <a:pt x="1177" y="463"/>
                </a:lnTo>
                <a:lnTo>
                  <a:pt x="1175" y="502"/>
                </a:lnTo>
                <a:lnTo>
                  <a:pt x="1170" y="543"/>
                </a:lnTo>
                <a:lnTo>
                  <a:pt x="1168" y="561"/>
                </a:lnTo>
                <a:lnTo>
                  <a:pt x="1168" y="581"/>
                </a:lnTo>
                <a:lnTo>
                  <a:pt x="1167" y="591"/>
                </a:lnTo>
                <a:lnTo>
                  <a:pt x="1166" y="601"/>
                </a:lnTo>
                <a:lnTo>
                  <a:pt x="1163" y="609"/>
                </a:lnTo>
                <a:lnTo>
                  <a:pt x="1159" y="617"/>
                </a:lnTo>
                <a:lnTo>
                  <a:pt x="1157" y="601"/>
                </a:lnTo>
                <a:lnTo>
                  <a:pt x="1157" y="581"/>
                </a:lnTo>
                <a:lnTo>
                  <a:pt x="1160" y="535"/>
                </a:lnTo>
                <a:lnTo>
                  <a:pt x="1164" y="483"/>
                </a:lnTo>
                <a:lnTo>
                  <a:pt x="1166" y="457"/>
                </a:lnTo>
                <a:lnTo>
                  <a:pt x="1166" y="432"/>
                </a:lnTo>
                <a:lnTo>
                  <a:pt x="1164" y="418"/>
                </a:lnTo>
                <a:lnTo>
                  <a:pt x="1164" y="403"/>
                </a:lnTo>
                <a:lnTo>
                  <a:pt x="1161" y="396"/>
                </a:lnTo>
                <a:lnTo>
                  <a:pt x="1159" y="390"/>
                </a:lnTo>
                <a:lnTo>
                  <a:pt x="1156" y="387"/>
                </a:lnTo>
                <a:lnTo>
                  <a:pt x="1149" y="387"/>
                </a:lnTo>
                <a:lnTo>
                  <a:pt x="1149" y="407"/>
                </a:lnTo>
                <a:lnTo>
                  <a:pt x="1150" y="434"/>
                </a:lnTo>
                <a:lnTo>
                  <a:pt x="1149" y="462"/>
                </a:lnTo>
                <a:lnTo>
                  <a:pt x="1147" y="476"/>
                </a:lnTo>
                <a:lnTo>
                  <a:pt x="1145" y="488"/>
                </a:lnTo>
                <a:lnTo>
                  <a:pt x="1142" y="474"/>
                </a:lnTo>
                <a:lnTo>
                  <a:pt x="1140" y="462"/>
                </a:lnTo>
                <a:lnTo>
                  <a:pt x="1139" y="439"/>
                </a:lnTo>
                <a:lnTo>
                  <a:pt x="1139" y="415"/>
                </a:lnTo>
                <a:lnTo>
                  <a:pt x="1139" y="404"/>
                </a:lnTo>
                <a:lnTo>
                  <a:pt x="1138" y="390"/>
                </a:lnTo>
                <a:lnTo>
                  <a:pt x="1118" y="390"/>
                </a:lnTo>
                <a:lnTo>
                  <a:pt x="1108" y="390"/>
                </a:lnTo>
                <a:lnTo>
                  <a:pt x="1098" y="389"/>
                </a:lnTo>
                <a:lnTo>
                  <a:pt x="1100" y="420"/>
                </a:lnTo>
                <a:lnTo>
                  <a:pt x="1100" y="448"/>
                </a:lnTo>
                <a:lnTo>
                  <a:pt x="1098" y="474"/>
                </a:lnTo>
                <a:lnTo>
                  <a:pt x="1097" y="501"/>
                </a:lnTo>
                <a:lnTo>
                  <a:pt x="1095" y="528"/>
                </a:lnTo>
                <a:lnTo>
                  <a:pt x="1095" y="554"/>
                </a:lnTo>
                <a:lnTo>
                  <a:pt x="1095" y="584"/>
                </a:lnTo>
                <a:lnTo>
                  <a:pt x="1095" y="612"/>
                </a:lnTo>
                <a:lnTo>
                  <a:pt x="1088" y="735"/>
                </a:lnTo>
                <a:lnTo>
                  <a:pt x="1081" y="859"/>
                </a:lnTo>
                <a:lnTo>
                  <a:pt x="1079" y="904"/>
                </a:lnTo>
                <a:lnTo>
                  <a:pt x="1077" y="947"/>
                </a:lnTo>
                <a:lnTo>
                  <a:pt x="1077" y="992"/>
                </a:lnTo>
                <a:lnTo>
                  <a:pt x="1079" y="1036"/>
                </a:lnTo>
                <a:lnTo>
                  <a:pt x="1081" y="1079"/>
                </a:lnTo>
                <a:lnTo>
                  <a:pt x="1086" y="1122"/>
                </a:lnTo>
                <a:lnTo>
                  <a:pt x="1093" y="1162"/>
                </a:lnTo>
                <a:lnTo>
                  <a:pt x="1102" y="1202"/>
                </a:lnTo>
                <a:lnTo>
                  <a:pt x="1107" y="1210"/>
                </a:lnTo>
                <a:lnTo>
                  <a:pt x="1109" y="1218"/>
                </a:lnTo>
                <a:lnTo>
                  <a:pt x="1115" y="1237"/>
                </a:lnTo>
                <a:lnTo>
                  <a:pt x="1119" y="1255"/>
                </a:lnTo>
                <a:lnTo>
                  <a:pt x="1123" y="1273"/>
                </a:lnTo>
                <a:lnTo>
                  <a:pt x="1132" y="1252"/>
                </a:lnTo>
                <a:lnTo>
                  <a:pt x="1135" y="1241"/>
                </a:lnTo>
                <a:lnTo>
                  <a:pt x="1138" y="1230"/>
                </a:lnTo>
                <a:lnTo>
                  <a:pt x="1139" y="1218"/>
                </a:lnTo>
                <a:lnTo>
                  <a:pt x="1140" y="1206"/>
                </a:lnTo>
                <a:lnTo>
                  <a:pt x="1139" y="1179"/>
                </a:lnTo>
                <a:lnTo>
                  <a:pt x="1126" y="1044"/>
                </a:lnTo>
                <a:lnTo>
                  <a:pt x="1125" y="1033"/>
                </a:lnTo>
                <a:lnTo>
                  <a:pt x="1122" y="1020"/>
                </a:lnTo>
                <a:lnTo>
                  <a:pt x="1122" y="1015"/>
                </a:lnTo>
                <a:lnTo>
                  <a:pt x="1123" y="1009"/>
                </a:lnTo>
                <a:lnTo>
                  <a:pt x="1126" y="1005"/>
                </a:lnTo>
                <a:lnTo>
                  <a:pt x="1132" y="1001"/>
                </a:lnTo>
                <a:lnTo>
                  <a:pt x="1136" y="1025"/>
                </a:lnTo>
                <a:lnTo>
                  <a:pt x="1139" y="1049"/>
                </a:lnTo>
                <a:lnTo>
                  <a:pt x="1145" y="1098"/>
                </a:lnTo>
                <a:lnTo>
                  <a:pt x="1150" y="1145"/>
                </a:lnTo>
                <a:lnTo>
                  <a:pt x="1153" y="1169"/>
                </a:lnTo>
                <a:lnTo>
                  <a:pt x="1159" y="1192"/>
                </a:lnTo>
                <a:lnTo>
                  <a:pt x="1163" y="1186"/>
                </a:lnTo>
                <a:lnTo>
                  <a:pt x="1166" y="1182"/>
                </a:lnTo>
                <a:lnTo>
                  <a:pt x="1168" y="1176"/>
                </a:lnTo>
                <a:lnTo>
                  <a:pt x="1170" y="1171"/>
                </a:lnTo>
                <a:lnTo>
                  <a:pt x="1173" y="1145"/>
                </a:lnTo>
                <a:lnTo>
                  <a:pt x="1178" y="1106"/>
                </a:lnTo>
                <a:lnTo>
                  <a:pt x="1182" y="1065"/>
                </a:lnTo>
                <a:lnTo>
                  <a:pt x="1184" y="1044"/>
                </a:lnTo>
                <a:lnTo>
                  <a:pt x="1184" y="1023"/>
                </a:lnTo>
                <a:lnTo>
                  <a:pt x="1184" y="1002"/>
                </a:lnTo>
                <a:lnTo>
                  <a:pt x="1181" y="980"/>
                </a:lnTo>
                <a:lnTo>
                  <a:pt x="1174" y="938"/>
                </a:lnTo>
                <a:lnTo>
                  <a:pt x="1167" y="895"/>
                </a:lnTo>
                <a:lnTo>
                  <a:pt x="1164" y="876"/>
                </a:lnTo>
                <a:lnTo>
                  <a:pt x="1164" y="856"/>
                </a:lnTo>
                <a:lnTo>
                  <a:pt x="1166" y="838"/>
                </a:lnTo>
                <a:lnTo>
                  <a:pt x="1168" y="821"/>
                </a:lnTo>
                <a:lnTo>
                  <a:pt x="1173" y="831"/>
                </a:lnTo>
                <a:lnTo>
                  <a:pt x="1174" y="842"/>
                </a:lnTo>
                <a:lnTo>
                  <a:pt x="1177" y="863"/>
                </a:lnTo>
                <a:lnTo>
                  <a:pt x="1177" y="884"/>
                </a:lnTo>
                <a:lnTo>
                  <a:pt x="1180" y="907"/>
                </a:lnTo>
                <a:lnTo>
                  <a:pt x="1189" y="973"/>
                </a:lnTo>
                <a:lnTo>
                  <a:pt x="1194" y="1005"/>
                </a:lnTo>
                <a:lnTo>
                  <a:pt x="1196" y="1036"/>
                </a:lnTo>
                <a:lnTo>
                  <a:pt x="1196" y="1068"/>
                </a:lnTo>
                <a:lnTo>
                  <a:pt x="1195" y="1100"/>
                </a:lnTo>
                <a:lnTo>
                  <a:pt x="1192" y="1133"/>
                </a:lnTo>
                <a:lnTo>
                  <a:pt x="1187" y="1165"/>
                </a:lnTo>
                <a:lnTo>
                  <a:pt x="1195" y="1162"/>
                </a:lnTo>
                <a:lnTo>
                  <a:pt x="1205" y="1159"/>
                </a:lnTo>
                <a:lnTo>
                  <a:pt x="1227" y="1159"/>
                </a:lnTo>
                <a:lnTo>
                  <a:pt x="1239" y="1158"/>
                </a:lnTo>
                <a:lnTo>
                  <a:pt x="1250" y="1157"/>
                </a:lnTo>
                <a:lnTo>
                  <a:pt x="1258" y="1154"/>
                </a:lnTo>
                <a:lnTo>
                  <a:pt x="1267" y="1150"/>
                </a:lnTo>
                <a:lnTo>
                  <a:pt x="1271" y="1144"/>
                </a:lnTo>
                <a:lnTo>
                  <a:pt x="1275" y="1137"/>
                </a:lnTo>
                <a:lnTo>
                  <a:pt x="1278" y="1130"/>
                </a:lnTo>
                <a:lnTo>
                  <a:pt x="1279" y="1122"/>
                </a:lnTo>
                <a:lnTo>
                  <a:pt x="1282" y="1103"/>
                </a:lnTo>
                <a:lnTo>
                  <a:pt x="1282" y="1084"/>
                </a:lnTo>
                <a:lnTo>
                  <a:pt x="1279" y="1044"/>
                </a:lnTo>
                <a:lnTo>
                  <a:pt x="1276" y="1011"/>
                </a:lnTo>
                <a:lnTo>
                  <a:pt x="1276" y="1006"/>
                </a:lnTo>
                <a:lnTo>
                  <a:pt x="1274" y="987"/>
                </a:lnTo>
                <a:lnTo>
                  <a:pt x="1268" y="967"/>
                </a:lnTo>
                <a:lnTo>
                  <a:pt x="1265" y="947"/>
                </a:lnTo>
                <a:lnTo>
                  <a:pt x="1262" y="928"/>
                </a:lnTo>
                <a:lnTo>
                  <a:pt x="1262" y="897"/>
                </a:lnTo>
                <a:lnTo>
                  <a:pt x="1260" y="866"/>
                </a:lnTo>
                <a:lnTo>
                  <a:pt x="1254" y="804"/>
                </a:lnTo>
                <a:lnTo>
                  <a:pt x="1248" y="695"/>
                </a:lnTo>
                <a:lnTo>
                  <a:pt x="1244" y="581"/>
                </a:lnTo>
                <a:lnTo>
                  <a:pt x="1239" y="467"/>
                </a:lnTo>
                <a:lnTo>
                  <a:pt x="1233" y="355"/>
                </a:lnTo>
                <a:lnTo>
                  <a:pt x="1233" y="354"/>
                </a:lnTo>
                <a:lnTo>
                  <a:pt x="1232" y="354"/>
                </a:lnTo>
                <a:lnTo>
                  <a:pt x="1219" y="363"/>
                </a:lnTo>
                <a:lnTo>
                  <a:pt x="1203" y="370"/>
                </a:lnTo>
                <a:lnTo>
                  <a:pt x="1188" y="377"/>
                </a:lnTo>
                <a:lnTo>
                  <a:pt x="1170" y="382"/>
                </a:lnTo>
                <a:close/>
                <a:moveTo>
                  <a:pt x="524" y="484"/>
                </a:moveTo>
                <a:lnTo>
                  <a:pt x="524" y="484"/>
                </a:lnTo>
                <a:lnTo>
                  <a:pt x="516" y="483"/>
                </a:lnTo>
                <a:lnTo>
                  <a:pt x="507" y="483"/>
                </a:lnTo>
                <a:lnTo>
                  <a:pt x="500" y="483"/>
                </a:lnTo>
                <a:lnTo>
                  <a:pt x="492" y="481"/>
                </a:lnTo>
                <a:lnTo>
                  <a:pt x="478" y="477"/>
                </a:lnTo>
                <a:lnTo>
                  <a:pt x="471" y="476"/>
                </a:lnTo>
                <a:lnTo>
                  <a:pt x="464" y="474"/>
                </a:lnTo>
                <a:lnTo>
                  <a:pt x="451" y="473"/>
                </a:lnTo>
                <a:lnTo>
                  <a:pt x="437" y="474"/>
                </a:lnTo>
                <a:lnTo>
                  <a:pt x="423" y="476"/>
                </a:lnTo>
                <a:lnTo>
                  <a:pt x="409" y="478"/>
                </a:lnTo>
                <a:lnTo>
                  <a:pt x="395" y="483"/>
                </a:lnTo>
                <a:lnTo>
                  <a:pt x="385" y="490"/>
                </a:lnTo>
                <a:lnTo>
                  <a:pt x="379" y="493"/>
                </a:lnTo>
                <a:lnTo>
                  <a:pt x="377" y="497"/>
                </a:lnTo>
                <a:lnTo>
                  <a:pt x="374" y="502"/>
                </a:lnTo>
                <a:lnTo>
                  <a:pt x="371" y="508"/>
                </a:lnTo>
                <a:lnTo>
                  <a:pt x="370" y="518"/>
                </a:lnTo>
                <a:lnTo>
                  <a:pt x="371" y="528"/>
                </a:lnTo>
                <a:lnTo>
                  <a:pt x="374" y="537"/>
                </a:lnTo>
                <a:lnTo>
                  <a:pt x="377" y="546"/>
                </a:lnTo>
                <a:lnTo>
                  <a:pt x="385" y="566"/>
                </a:lnTo>
                <a:lnTo>
                  <a:pt x="388" y="575"/>
                </a:lnTo>
                <a:lnTo>
                  <a:pt x="391" y="587"/>
                </a:lnTo>
                <a:lnTo>
                  <a:pt x="398" y="588"/>
                </a:lnTo>
                <a:lnTo>
                  <a:pt x="406" y="589"/>
                </a:lnTo>
                <a:lnTo>
                  <a:pt x="405" y="585"/>
                </a:lnTo>
                <a:lnTo>
                  <a:pt x="403" y="581"/>
                </a:lnTo>
                <a:lnTo>
                  <a:pt x="398" y="574"/>
                </a:lnTo>
                <a:lnTo>
                  <a:pt x="393" y="566"/>
                </a:lnTo>
                <a:lnTo>
                  <a:pt x="392" y="563"/>
                </a:lnTo>
                <a:lnTo>
                  <a:pt x="392" y="559"/>
                </a:lnTo>
                <a:lnTo>
                  <a:pt x="399" y="563"/>
                </a:lnTo>
                <a:lnTo>
                  <a:pt x="405" y="570"/>
                </a:lnTo>
                <a:lnTo>
                  <a:pt x="416" y="582"/>
                </a:lnTo>
                <a:lnTo>
                  <a:pt x="422" y="589"/>
                </a:lnTo>
                <a:lnTo>
                  <a:pt x="429" y="594"/>
                </a:lnTo>
                <a:lnTo>
                  <a:pt x="437" y="598"/>
                </a:lnTo>
                <a:lnTo>
                  <a:pt x="448" y="598"/>
                </a:lnTo>
                <a:lnTo>
                  <a:pt x="444" y="591"/>
                </a:lnTo>
                <a:lnTo>
                  <a:pt x="440" y="584"/>
                </a:lnTo>
                <a:lnTo>
                  <a:pt x="429" y="570"/>
                </a:lnTo>
                <a:lnTo>
                  <a:pt x="419" y="556"/>
                </a:lnTo>
                <a:lnTo>
                  <a:pt x="416" y="549"/>
                </a:lnTo>
                <a:lnTo>
                  <a:pt x="413" y="540"/>
                </a:lnTo>
                <a:lnTo>
                  <a:pt x="427" y="554"/>
                </a:lnTo>
                <a:lnTo>
                  <a:pt x="441" y="568"/>
                </a:lnTo>
                <a:lnTo>
                  <a:pt x="452" y="584"/>
                </a:lnTo>
                <a:lnTo>
                  <a:pt x="464" y="601"/>
                </a:lnTo>
                <a:lnTo>
                  <a:pt x="472" y="601"/>
                </a:lnTo>
                <a:lnTo>
                  <a:pt x="481" y="602"/>
                </a:lnTo>
                <a:lnTo>
                  <a:pt x="489" y="603"/>
                </a:lnTo>
                <a:lnTo>
                  <a:pt x="492" y="603"/>
                </a:lnTo>
                <a:lnTo>
                  <a:pt x="496" y="602"/>
                </a:lnTo>
                <a:lnTo>
                  <a:pt x="489" y="594"/>
                </a:lnTo>
                <a:lnTo>
                  <a:pt x="483" y="585"/>
                </a:lnTo>
                <a:lnTo>
                  <a:pt x="469" y="570"/>
                </a:lnTo>
                <a:lnTo>
                  <a:pt x="464" y="561"/>
                </a:lnTo>
                <a:lnTo>
                  <a:pt x="458" y="553"/>
                </a:lnTo>
                <a:lnTo>
                  <a:pt x="454" y="543"/>
                </a:lnTo>
                <a:lnTo>
                  <a:pt x="450" y="532"/>
                </a:lnTo>
                <a:lnTo>
                  <a:pt x="481" y="566"/>
                </a:lnTo>
                <a:lnTo>
                  <a:pt x="495" y="584"/>
                </a:lnTo>
                <a:lnTo>
                  <a:pt x="507" y="602"/>
                </a:lnTo>
                <a:lnTo>
                  <a:pt x="510" y="601"/>
                </a:lnTo>
                <a:lnTo>
                  <a:pt x="513" y="601"/>
                </a:lnTo>
                <a:lnTo>
                  <a:pt x="517" y="602"/>
                </a:lnTo>
                <a:lnTo>
                  <a:pt x="521" y="602"/>
                </a:lnTo>
                <a:lnTo>
                  <a:pt x="523" y="602"/>
                </a:lnTo>
                <a:lnTo>
                  <a:pt x="524" y="601"/>
                </a:lnTo>
                <a:lnTo>
                  <a:pt x="516" y="587"/>
                </a:lnTo>
                <a:lnTo>
                  <a:pt x="507" y="573"/>
                </a:lnTo>
                <a:lnTo>
                  <a:pt x="499" y="559"/>
                </a:lnTo>
                <a:lnTo>
                  <a:pt x="493" y="546"/>
                </a:lnTo>
                <a:lnTo>
                  <a:pt x="497" y="546"/>
                </a:lnTo>
                <a:lnTo>
                  <a:pt x="500" y="549"/>
                </a:lnTo>
                <a:lnTo>
                  <a:pt x="507" y="554"/>
                </a:lnTo>
                <a:lnTo>
                  <a:pt x="517" y="568"/>
                </a:lnTo>
                <a:lnTo>
                  <a:pt x="527" y="584"/>
                </a:lnTo>
                <a:lnTo>
                  <a:pt x="532" y="591"/>
                </a:lnTo>
                <a:lnTo>
                  <a:pt x="538" y="596"/>
                </a:lnTo>
                <a:lnTo>
                  <a:pt x="547" y="580"/>
                </a:lnTo>
                <a:lnTo>
                  <a:pt x="554" y="563"/>
                </a:lnTo>
                <a:lnTo>
                  <a:pt x="558" y="547"/>
                </a:lnTo>
                <a:lnTo>
                  <a:pt x="559" y="530"/>
                </a:lnTo>
                <a:lnTo>
                  <a:pt x="559" y="523"/>
                </a:lnTo>
                <a:lnTo>
                  <a:pt x="558" y="516"/>
                </a:lnTo>
                <a:lnTo>
                  <a:pt x="555" y="509"/>
                </a:lnTo>
                <a:lnTo>
                  <a:pt x="551" y="504"/>
                </a:lnTo>
                <a:lnTo>
                  <a:pt x="547" y="498"/>
                </a:lnTo>
                <a:lnTo>
                  <a:pt x="539" y="493"/>
                </a:lnTo>
                <a:lnTo>
                  <a:pt x="532" y="488"/>
                </a:lnTo>
                <a:lnTo>
                  <a:pt x="524" y="484"/>
                </a:lnTo>
                <a:close/>
                <a:moveTo>
                  <a:pt x="1066" y="546"/>
                </a:moveTo>
                <a:lnTo>
                  <a:pt x="1066" y="546"/>
                </a:lnTo>
                <a:lnTo>
                  <a:pt x="1069" y="561"/>
                </a:lnTo>
                <a:lnTo>
                  <a:pt x="1072" y="575"/>
                </a:lnTo>
                <a:lnTo>
                  <a:pt x="1072" y="591"/>
                </a:lnTo>
                <a:lnTo>
                  <a:pt x="1072" y="606"/>
                </a:lnTo>
                <a:lnTo>
                  <a:pt x="1070" y="637"/>
                </a:lnTo>
                <a:lnTo>
                  <a:pt x="1067" y="667"/>
                </a:lnTo>
                <a:lnTo>
                  <a:pt x="1060" y="728"/>
                </a:lnTo>
                <a:lnTo>
                  <a:pt x="1056" y="789"/>
                </a:lnTo>
                <a:lnTo>
                  <a:pt x="1050" y="893"/>
                </a:lnTo>
                <a:lnTo>
                  <a:pt x="1049" y="945"/>
                </a:lnTo>
                <a:lnTo>
                  <a:pt x="1048" y="997"/>
                </a:lnTo>
                <a:lnTo>
                  <a:pt x="1049" y="1049"/>
                </a:lnTo>
                <a:lnTo>
                  <a:pt x="1053" y="1100"/>
                </a:lnTo>
                <a:lnTo>
                  <a:pt x="1056" y="1126"/>
                </a:lnTo>
                <a:lnTo>
                  <a:pt x="1060" y="1151"/>
                </a:lnTo>
                <a:lnTo>
                  <a:pt x="1065" y="1176"/>
                </a:lnTo>
                <a:lnTo>
                  <a:pt x="1070" y="1202"/>
                </a:lnTo>
                <a:lnTo>
                  <a:pt x="1079" y="1213"/>
                </a:lnTo>
                <a:lnTo>
                  <a:pt x="1081" y="1220"/>
                </a:lnTo>
                <a:lnTo>
                  <a:pt x="1084" y="1225"/>
                </a:lnTo>
                <a:lnTo>
                  <a:pt x="1088" y="1241"/>
                </a:lnTo>
                <a:lnTo>
                  <a:pt x="1088" y="1259"/>
                </a:lnTo>
                <a:lnTo>
                  <a:pt x="1087" y="1276"/>
                </a:lnTo>
                <a:lnTo>
                  <a:pt x="1086" y="1282"/>
                </a:lnTo>
                <a:lnTo>
                  <a:pt x="1083" y="1287"/>
                </a:lnTo>
                <a:lnTo>
                  <a:pt x="1076" y="1294"/>
                </a:lnTo>
                <a:lnTo>
                  <a:pt x="1067" y="1298"/>
                </a:lnTo>
                <a:lnTo>
                  <a:pt x="1058" y="1300"/>
                </a:lnTo>
                <a:lnTo>
                  <a:pt x="1048" y="1301"/>
                </a:lnTo>
                <a:lnTo>
                  <a:pt x="1025" y="1300"/>
                </a:lnTo>
                <a:lnTo>
                  <a:pt x="1004" y="1298"/>
                </a:lnTo>
                <a:lnTo>
                  <a:pt x="1001" y="1303"/>
                </a:lnTo>
                <a:lnTo>
                  <a:pt x="999" y="1310"/>
                </a:lnTo>
                <a:lnTo>
                  <a:pt x="997" y="1317"/>
                </a:lnTo>
                <a:lnTo>
                  <a:pt x="994" y="1322"/>
                </a:lnTo>
                <a:lnTo>
                  <a:pt x="1010" y="1321"/>
                </a:lnTo>
                <a:lnTo>
                  <a:pt x="1027" y="1320"/>
                </a:lnTo>
                <a:lnTo>
                  <a:pt x="1058" y="1320"/>
                </a:lnTo>
                <a:lnTo>
                  <a:pt x="1072" y="1317"/>
                </a:lnTo>
                <a:lnTo>
                  <a:pt x="1086" y="1314"/>
                </a:lnTo>
                <a:lnTo>
                  <a:pt x="1097" y="1308"/>
                </a:lnTo>
                <a:lnTo>
                  <a:pt x="1102" y="1304"/>
                </a:lnTo>
                <a:lnTo>
                  <a:pt x="1108" y="1300"/>
                </a:lnTo>
                <a:lnTo>
                  <a:pt x="1104" y="1297"/>
                </a:lnTo>
                <a:lnTo>
                  <a:pt x="1104" y="1294"/>
                </a:lnTo>
                <a:lnTo>
                  <a:pt x="1104" y="1290"/>
                </a:lnTo>
                <a:lnTo>
                  <a:pt x="1104" y="1287"/>
                </a:lnTo>
                <a:lnTo>
                  <a:pt x="1108" y="1282"/>
                </a:lnTo>
                <a:lnTo>
                  <a:pt x="1111" y="1275"/>
                </a:lnTo>
                <a:lnTo>
                  <a:pt x="1090" y="1196"/>
                </a:lnTo>
                <a:lnTo>
                  <a:pt x="1080" y="1158"/>
                </a:lnTo>
                <a:lnTo>
                  <a:pt x="1073" y="1119"/>
                </a:lnTo>
                <a:lnTo>
                  <a:pt x="1069" y="1092"/>
                </a:lnTo>
                <a:lnTo>
                  <a:pt x="1066" y="1064"/>
                </a:lnTo>
                <a:lnTo>
                  <a:pt x="1066" y="1037"/>
                </a:lnTo>
                <a:lnTo>
                  <a:pt x="1066" y="1009"/>
                </a:lnTo>
                <a:lnTo>
                  <a:pt x="1069" y="953"/>
                </a:lnTo>
                <a:lnTo>
                  <a:pt x="1070" y="894"/>
                </a:lnTo>
                <a:lnTo>
                  <a:pt x="1070" y="886"/>
                </a:lnTo>
                <a:lnTo>
                  <a:pt x="1069" y="879"/>
                </a:lnTo>
                <a:lnTo>
                  <a:pt x="1067" y="870"/>
                </a:lnTo>
                <a:lnTo>
                  <a:pt x="1067" y="862"/>
                </a:lnTo>
                <a:lnTo>
                  <a:pt x="1070" y="815"/>
                </a:lnTo>
                <a:lnTo>
                  <a:pt x="1073" y="768"/>
                </a:lnTo>
                <a:lnTo>
                  <a:pt x="1077" y="720"/>
                </a:lnTo>
                <a:lnTo>
                  <a:pt x="1080" y="675"/>
                </a:lnTo>
                <a:lnTo>
                  <a:pt x="1081" y="626"/>
                </a:lnTo>
                <a:lnTo>
                  <a:pt x="1083" y="580"/>
                </a:lnTo>
                <a:lnTo>
                  <a:pt x="1084" y="557"/>
                </a:lnTo>
                <a:lnTo>
                  <a:pt x="1083" y="535"/>
                </a:lnTo>
                <a:lnTo>
                  <a:pt x="1081" y="512"/>
                </a:lnTo>
                <a:lnTo>
                  <a:pt x="1077" y="490"/>
                </a:lnTo>
                <a:lnTo>
                  <a:pt x="1074" y="504"/>
                </a:lnTo>
                <a:lnTo>
                  <a:pt x="1073" y="519"/>
                </a:lnTo>
                <a:lnTo>
                  <a:pt x="1070" y="533"/>
                </a:lnTo>
                <a:lnTo>
                  <a:pt x="1066" y="546"/>
                </a:lnTo>
                <a:close/>
                <a:moveTo>
                  <a:pt x="1001" y="668"/>
                </a:moveTo>
                <a:lnTo>
                  <a:pt x="1001" y="668"/>
                </a:lnTo>
                <a:lnTo>
                  <a:pt x="1004" y="672"/>
                </a:lnTo>
                <a:lnTo>
                  <a:pt x="1004" y="676"/>
                </a:lnTo>
                <a:lnTo>
                  <a:pt x="1004" y="681"/>
                </a:lnTo>
                <a:lnTo>
                  <a:pt x="1003" y="685"/>
                </a:lnTo>
                <a:lnTo>
                  <a:pt x="999" y="693"/>
                </a:lnTo>
                <a:lnTo>
                  <a:pt x="996" y="702"/>
                </a:lnTo>
                <a:lnTo>
                  <a:pt x="993" y="727"/>
                </a:lnTo>
                <a:lnTo>
                  <a:pt x="992" y="752"/>
                </a:lnTo>
                <a:lnTo>
                  <a:pt x="990" y="778"/>
                </a:lnTo>
                <a:lnTo>
                  <a:pt x="992" y="803"/>
                </a:lnTo>
                <a:lnTo>
                  <a:pt x="994" y="853"/>
                </a:lnTo>
                <a:lnTo>
                  <a:pt x="996" y="879"/>
                </a:lnTo>
                <a:lnTo>
                  <a:pt x="996" y="903"/>
                </a:lnTo>
                <a:lnTo>
                  <a:pt x="996" y="964"/>
                </a:lnTo>
                <a:lnTo>
                  <a:pt x="999" y="1022"/>
                </a:lnTo>
                <a:lnTo>
                  <a:pt x="1001" y="1077"/>
                </a:lnTo>
                <a:lnTo>
                  <a:pt x="1003" y="1133"/>
                </a:lnTo>
                <a:lnTo>
                  <a:pt x="1001" y="1155"/>
                </a:lnTo>
                <a:lnTo>
                  <a:pt x="1000" y="1166"/>
                </a:lnTo>
                <a:lnTo>
                  <a:pt x="1001" y="1178"/>
                </a:lnTo>
                <a:lnTo>
                  <a:pt x="1003" y="1188"/>
                </a:lnTo>
                <a:lnTo>
                  <a:pt x="1006" y="1199"/>
                </a:lnTo>
                <a:lnTo>
                  <a:pt x="1007" y="1220"/>
                </a:lnTo>
                <a:lnTo>
                  <a:pt x="1006" y="1242"/>
                </a:lnTo>
                <a:lnTo>
                  <a:pt x="1004" y="1263"/>
                </a:lnTo>
                <a:lnTo>
                  <a:pt x="1004" y="1286"/>
                </a:lnTo>
                <a:lnTo>
                  <a:pt x="1022" y="1289"/>
                </a:lnTo>
                <a:lnTo>
                  <a:pt x="1038" y="1290"/>
                </a:lnTo>
                <a:lnTo>
                  <a:pt x="1045" y="1290"/>
                </a:lnTo>
                <a:lnTo>
                  <a:pt x="1053" y="1289"/>
                </a:lnTo>
                <a:lnTo>
                  <a:pt x="1060" y="1286"/>
                </a:lnTo>
                <a:lnTo>
                  <a:pt x="1069" y="1282"/>
                </a:lnTo>
                <a:lnTo>
                  <a:pt x="1074" y="1272"/>
                </a:lnTo>
                <a:lnTo>
                  <a:pt x="1076" y="1261"/>
                </a:lnTo>
                <a:lnTo>
                  <a:pt x="1076" y="1251"/>
                </a:lnTo>
                <a:lnTo>
                  <a:pt x="1073" y="1239"/>
                </a:lnTo>
                <a:lnTo>
                  <a:pt x="1070" y="1230"/>
                </a:lnTo>
                <a:lnTo>
                  <a:pt x="1066" y="1220"/>
                </a:lnTo>
                <a:lnTo>
                  <a:pt x="1059" y="1202"/>
                </a:lnTo>
                <a:lnTo>
                  <a:pt x="1052" y="1181"/>
                </a:lnTo>
                <a:lnTo>
                  <a:pt x="1046" y="1158"/>
                </a:lnTo>
                <a:lnTo>
                  <a:pt x="1042" y="1136"/>
                </a:lnTo>
                <a:lnTo>
                  <a:pt x="1039" y="1110"/>
                </a:lnTo>
                <a:lnTo>
                  <a:pt x="1036" y="1086"/>
                </a:lnTo>
                <a:lnTo>
                  <a:pt x="1035" y="1061"/>
                </a:lnTo>
                <a:lnTo>
                  <a:pt x="1035" y="1015"/>
                </a:lnTo>
                <a:lnTo>
                  <a:pt x="1039" y="928"/>
                </a:lnTo>
                <a:lnTo>
                  <a:pt x="1042" y="841"/>
                </a:lnTo>
                <a:lnTo>
                  <a:pt x="1048" y="755"/>
                </a:lnTo>
                <a:lnTo>
                  <a:pt x="1050" y="713"/>
                </a:lnTo>
                <a:lnTo>
                  <a:pt x="1055" y="669"/>
                </a:lnTo>
                <a:lnTo>
                  <a:pt x="1059" y="643"/>
                </a:lnTo>
                <a:lnTo>
                  <a:pt x="1063" y="619"/>
                </a:lnTo>
                <a:lnTo>
                  <a:pt x="1063" y="606"/>
                </a:lnTo>
                <a:lnTo>
                  <a:pt x="1063" y="594"/>
                </a:lnTo>
                <a:lnTo>
                  <a:pt x="1063" y="581"/>
                </a:lnTo>
                <a:lnTo>
                  <a:pt x="1060" y="567"/>
                </a:lnTo>
                <a:lnTo>
                  <a:pt x="1050" y="594"/>
                </a:lnTo>
                <a:lnTo>
                  <a:pt x="1045" y="608"/>
                </a:lnTo>
                <a:lnTo>
                  <a:pt x="1039" y="620"/>
                </a:lnTo>
                <a:lnTo>
                  <a:pt x="1031" y="633"/>
                </a:lnTo>
                <a:lnTo>
                  <a:pt x="1022" y="646"/>
                </a:lnTo>
                <a:lnTo>
                  <a:pt x="1013" y="657"/>
                </a:lnTo>
                <a:lnTo>
                  <a:pt x="1001" y="668"/>
                </a:lnTo>
                <a:close/>
                <a:moveTo>
                  <a:pt x="79" y="667"/>
                </a:moveTo>
                <a:lnTo>
                  <a:pt x="79" y="667"/>
                </a:lnTo>
                <a:lnTo>
                  <a:pt x="85" y="707"/>
                </a:lnTo>
                <a:lnTo>
                  <a:pt x="86" y="726"/>
                </a:lnTo>
                <a:lnTo>
                  <a:pt x="89" y="744"/>
                </a:lnTo>
                <a:lnTo>
                  <a:pt x="89" y="783"/>
                </a:lnTo>
                <a:lnTo>
                  <a:pt x="89" y="818"/>
                </a:lnTo>
                <a:lnTo>
                  <a:pt x="86" y="888"/>
                </a:lnTo>
                <a:lnTo>
                  <a:pt x="86" y="910"/>
                </a:lnTo>
                <a:lnTo>
                  <a:pt x="89" y="928"/>
                </a:lnTo>
                <a:lnTo>
                  <a:pt x="92" y="966"/>
                </a:lnTo>
                <a:lnTo>
                  <a:pt x="92" y="990"/>
                </a:lnTo>
                <a:lnTo>
                  <a:pt x="89" y="1015"/>
                </a:lnTo>
                <a:lnTo>
                  <a:pt x="82" y="1061"/>
                </a:lnTo>
                <a:lnTo>
                  <a:pt x="75" y="1093"/>
                </a:lnTo>
                <a:lnTo>
                  <a:pt x="72" y="1110"/>
                </a:lnTo>
                <a:lnTo>
                  <a:pt x="71" y="1126"/>
                </a:lnTo>
                <a:lnTo>
                  <a:pt x="83" y="1133"/>
                </a:lnTo>
                <a:lnTo>
                  <a:pt x="94" y="1138"/>
                </a:lnTo>
                <a:lnTo>
                  <a:pt x="121" y="1148"/>
                </a:lnTo>
                <a:lnTo>
                  <a:pt x="177" y="1165"/>
                </a:lnTo>
                <a:lnTo>
                  <a:pt x="248" y="1188"/>
                </a:lnTo>
                <a:lnTo>
                  <a:pt x="284" y="1199"/>
                </a:lnTo>
                <a:lnTo>
                  <a:pt x="321" y="1211"/>
                </a:lnTo>
                <a:lnTo>
                  <a:pt x="389" y="1239"/>
                </a:lnTo>
                <a:lnTo>
                  <a:pt x="423" y="1252"/>
                </a:lnTo>
                <a:lnTo>
                  <a:pt x="457" y="1263"/>
                </a:lnTo>
                <a:lnTo>
                  <a:pt x="478" y="1268"/>
                </a:lnTo>
                <a:lnTo>
                  <a:pt x="500" y="1272"/>
                </a:lnTo>
                <a:lnTo>
                  <a:pt x="521" y="1275"/>
                </a:lnTo>
                <a:lnTo>
                  <a:pt x="541" y="1279"/>
                </a:lnTo>
                <a:lnTo>
                  <a:pt x="552" y="1283"/>
                </a:lnTo>
                <a:lnTo>
                  <a:pt x="563" y="1287"/>
                </a:lnTo>
                <a:lnTo>
                  <a:pt x="583" y="1291"/>
                </a:lnTo>
                <a:lnTo>
                  <a:pt x="603" y="1296"/>
                </a:lnTo>
                <a:lnTo>
                  <a:pt x="643" y="1300"/>
                </a:lnTo>
                <a:lnTo>
                  <a:pt x="684" y="1305"/>
                </a:lnTo>
                <a:lnTo>
                  <a:pt x="704" y="1308"/>
                </a:lnTo>
                <a:lnTo>
                  <a:pt x="723" y="1311"/>
                </a:lnTo>
                <a:lnTo>
                  <a:pt x="744" y="1315"/>
                </a:lnTo>
                <a:lnTo>
                  <a:pt x="766" y="1318"/>
                </a:lnTo>
                <a:lnTo>
                  <a:pt x="789" y="1321"/>
                </a:lnTo>
                <a:lnTo>
                  <a:pt x="812" y="1321"/>
                </a:lnTo>
                <a:lnTo>
                  <a:pt x="858" y="1321"/>
                </a:lnTo>
                <a:lnTo>
                  <a:pt x="902" y="1321"/>
                </a:lnTo>
                <a:lnTo>
                  <a:pt x="909" y="1317"/>
                </a:lnTo>
                <a:lnTo>
                  <a:pt x="914" y="1314"/>
                </a:lnTo>
                <a:lnTo>
                  <a:pt x="931" y="1310"/>
                </a:lnTo>
                <a:lnTo>
                  <a:pt x="938" y="1304"/>
                </a:lnTo>
                <a:lnTo>
                  <a:pt x="944" y="1296"/>
                </a:lnTo>
                <a:lnTo>
                  <a:pt x="949" y="1287"/>
                </a:lnTo>
                <a:lnTo>
                  <a:pt x="954" y="1277"/>
                </a:lnTo>
                <a:lnTo>
                  <a:pt x="956" y="1268"/>
                </a:lnTo>
                <a:lnTo>
                  <a:pt x="958" y="1258"/>
                </a:lnTo>
                <a:lnTo>
                  <a:pt x="961" y="1235"/>
                </a:lnTo>
                <a:lnTo>
                  <a:pt x="961" y="1211"/>
                </a:lnTo>
                <a:lnTo>
                  <a:pt x="959" y="1188"/>
                </a:lnTo>
                <a:lnTo>
                  <a:pt x="955" y="1143"/>
                </a:lnTo>
                <a:lnTo>
                  <a:pt x="948" y="1042"/>
                </a:lnTo>
                <a:lnTo>
                  <a:pt x="945" y="995"/>
                </a:lnTo>
                <a:lnTo>
                  <a:pt x="942" y="953"/>
                </a:lnTo>
                <a:lnTo>
                  <a:pt x="944" y="925"/>
                </a:lnTo>
                <a:lnTo>
                  <a:pt x="945" y="898"/>
                </a:lnTo>
                <a:lnTo>
                  <a:pt x="947" y="870"/>
                </a:lnTo>
                <a:lnTo>
                  <a:pt x="947" y="844"/>
                </a:lnTo>
                <a:lnTo>
                  <a:pt x="945" y="808"/>
                </a:lnTo>
                <a:lnTo>
                  <a:pt x="945" y="775"/>
                </a:lnTo>
                <a:lnTo>
                  <a:pt x="947" y="741"/>
                </a:lnTo>
                <a:lnTo>
                  <a:pt x="949" y="709"/>
                </a:lnTo>
                <a:lnTo>
                  <a:pt x="920" y="717"/>
                </a:lnTo>
                <a:lnTo>
                  <a:pt x="889" y="727"/>
                </a:lnTo>
                <a:lnTo>
                  <a:pt x="874" y="731"/>
                </a:lnTo>
                <a:lnTo>
                  <a:pt x="858" y="734"/>
                </a:lnTo>
                <a:lnTo>
                  <a:pt x="841" y="735"/>
                </a:lnTo>
                <a:lnTo>
                  <a:pt x="824" y="735"/>
                </a:lnTo>
                <a:lnTo>
                  <a:pt x="754" y="728"/>
                </a:lnTo>
                <a:lnTo>
                  <a:pt x="684" y="720"/>
                </a:lnTo>
                <a:lnTo>
                  <a:pt x="615" y="712"/>
                </a:lnTo>
                <a:lnTo>
                  <a:pt x="554" y="702"/>
                </a:lnTo>
                <a:lnTo>
                  <a:pt x="551" y="726"/>
                </a:lnTo>
                <a:lnTo>
                  <a:pt x="549" y="749"/>
                </a:lnTo>
                <a:lnTo>
                  <a:pt x="547" y="761"/>
                </a:lnTo>
                <a:lnTo>
                  <a:pt x="542" y="771"/>
                </a:lnTo>
                <a:lnTo>
                  <a:pt x="537" y="779"/>
                </a:lnTo>
                <a:lnTo>
                  <a:pt x="528" y="786"/>
                </a:lnTo>
                <a:lnTo>
                  <a:pt x="523" y="789"/>
                </a:lnTo>
                <a:lnTo>
                  <a:pt x="517" y="790"/>
                </a:lnTo>
                <a:lnTo>
                  <a:pt x="504" y="792"/>
                </a:lnTo>
                <a:lnTo>
                  <a:pt x="479" y="790"/>
                </a:lnTo>
                <a:lnTo>
                  <a:pt x="461" y="792"/>
                </a:lnTo>
                <a:lnTo>
                  <a:pt x="440" y="793"/>
                </a:lnTo>
                <a:lnTo>
                  <a:pt x="420" y="793"/>
                </a:lnTo>
                <a:lnTo>
                  <a:pt x="410" y="792"/>
                </a:lnTo>
                <a:lnTo>
                  <a:pt x="403" y="789"/>
                </a:lnTo>
                <a:lnTo>
                  <a:pt x="398" y="786"/>
                </a:lnTo>
                <a:lnTo>
                  <a:pt x="393" y="783"/>
                </a:lnTo>
                <a:lnTo>
                  <a:pt x="385" y="773"/>
                </a:lnTo>
                <a:lnTo>
                  <a:pt x="379" y="761"/>
                </a:lnTo>
                <a:lnTo>
                  <a:pt x="374" y="748"/>
                </a:lnTo>
                <a:lnTo>
                  <a:pt x="370" y="734"/>
                </a:lnTo>
                <a:lnTo>
                  <a:pt x="367" y="720"/>
                </a:lnTo>
                <a:lnTo>
                  <a:pt x="365" y="707"/>
                </a:lnTo>
                <a:lnTo>
                  <a:pt x="364" y="695"/>
                </a:lnTo>
                <a:lnTo>
                  <a:pt x="365" y="683"/>
                </a:lnTo>
                <a:lnTo>
                  <a:pt x="368" y="674"/>
                </a:lnTo>
                <a:lnTo>
                  <a:pt x="371" y="662"/>
                </a:lnTo>
                <a:lnTo>
                  <a:pt x="372" y="658"/>
                </a:lnTo>
                <a:lnTo>
                  <a:pt x="371" y="653"/>
                </a:lnTo>
                <a:lnTo>
                  <a:pt x="367" y="651"/>
                </a:lnTo>
                <a:lnTo>
                  <a:pt x="360" y="650"/>
                </a:lnTo>
                <a:lnTo>
                  <a:pt x="347" y="650"/>
                </a:lnTo>
                <a:lnTo>
                  <a:pt x="315" y="637"/>
                </a:lnTo>
                <a:lnTo>
                  <a:pt x="281" y="629"/>
                </a:lnTo>
                <a:lnTo>
                  <a:pt x="248" y="620"/>
                </a:lnTo>
                <a:lnTo>
                  <a:pt x="212" y="613"/>
                </a:lnTo>
                <a:lnTo>
                  <a:pt x="177" y="608"/>
                </a:lnTo>
                <a:lnTo>
                  <a:pt x="142" y="599"/>
                </a:lnTo>
                <a:lnTo>
                  <a:pt x="109" y="591"/>
                </a:lnTo>
                <a:lnTo>
                  <a:pt x="76" y="581"/>
                </a:lnTo>
                <a:lnTo>
                  <a:pt x="75" y="581"/>
                </a:lnTo>
                <a:lnTo>
                  <a:pt x="75" y="582"/>
                </a:lnTo>
                <a:lnTo>
                  <a:pt x="73" y="589"/>
                </a:lnTo>
                <a:lnTo>
                  <a:pt x="73" y="598"/>
                </a:lnTo>
                <a:lnTo>
                  <a:pt x="75" y="619"/>
                </a:lnTo>
                <a:lnTo>
                  <a:pt x="79" y="667"/>
                </a:lnTo>
                <a:close/>
                <a:moveTo>
                  <a:pt x="511" y="623"/>
                </a:moveTo>
                <a:lnTo>
                  <a:pt x="511" y="623"/>
                </a:lnTo>
                <a:lnTo>
                  <a:pt x="481" y="616"/>
                </a:lnTo>
                <a:lnTo>
                  <a:pt x="451" y="610"/>
                </a:lnTo>
                <a:lnTo>
                  <a:pt x="385" y="602"/>
                </a:lnTo>
                <a:lnTo>
                  <a:pt x="382" y="609"/>
                </a:lnTo>
                <a:lnTo>
                  <a:pt x="381" y="615"/>
                </a:lnTo>
                <a:lnTo>
                  <a:pt x="382" y="622"/>
                </a:lnTo>
                <a:lnTo>
                  <a:pt x="385" y="630"/>
                </a:lnTo>
                <a:lnTo>
                  <a:pt x="402" y="637"/>
                </a:lnTo>
                <a:lnTo>
                  <a:pt x="422" y="643"/>
                </a:lnTo>
                <a:lnTo>
                  <a:pt x="441" y="647"/>
                </a:lnTo>
                <a:lnTo>
                  <a:pt x="462" y="650"/>
                </a:lnTo>
                <a:lnTo>
                  <a:pt x="482" y="653"/>
                </a:lnTo>
                <a:lnTo>
                  <a:pt x="503" y="653"/>
                </a:lnTo>
                <a:lnTo>
                  <a:pt x="524" y="651"/>
                </a:lnTo>
                <a:lnTo>
                  <a:pt x="542" y="650"/>
                </a:lnTo>
                <a:lnTo>
                  <a:pt x="544" y="646"/>
                </a:lnTo>
                <a:lnTo>
                  <a:pt x="547" y="644"/>
                </a:lnTo>
                <a:lnTo>
                  <a:pt x="544" y="636"/>
                </a:lnTo>
                <a:lnTo>
                  <a:pt x="542" y="629"/>
                </a:lnTo>
                <a:lnTo>
                  <a:pt x="544" y="623"/>
                </a:lnTo>
                <a:lnTo>
                  <a:pt x="547" y="617"/>
                </a:lnTo>
                <a:lnTo>
                  <a:pt x="535" y="617"/>
                </a:lnTo>
                <a:lnTo>
                  <a:pt x="527" y="617"/>
                </a:lnTo>
                <a:lnTo>
                  <a:pt x="520" y="620"/>
                </a:lnTo>
                <a:lnTo>
                  <a:pt x="511" y="623"/>
                </a:lnTo>
                <a:close/>
                <a:moveTo>
                  <a:pt x="417" y="779"/>
                </a:moveTo>
                <a:lnTo>
                  <a:pt x="417" y="779"/>
                </a:lnTo>
                <a:lnTo>
                  <a:pt x="424" y="778"/>
                </a:lnTo>
                <a:lnTo>
                  <a:pt x="433" y="779"/>
                </a:lnTo>
                <a:lnTo>
                  <a:pt x="450" y="780"/>
                </a:lnTo>
                <a:lnTo>
                  <a:pt x="458" y="780"/>
                </a:lnTo>
                <a:lnTo>
                  <a:pt x="465" y="780"/>
                </a:lnTo>
                <a:lnTo>
                  <a:pt x="474" y="779"/>
                </a:lnTo>
                <a:lnTo>
                  <a:pt x="479" y="775"/>
                </a:lnTo>
                <a:lnTo>
                  <a:pt x="485" y="771"/>
                </a:lnTo>
                <a:lnTo>
                  <a:pt x="488" y="766"/>
                </a:lnTo>
                <a:lnTo>
                  <a:pt x="495" y="754"/>
                </a:lnTo>
                <a:lnTo>
                  <a:pt x="499" y="741"/>
                </a:lnTo>
                <a:lnTo>
                  <a:pt x="503" y="728"/>
                </a:lnTo>
                <a:lnTo>
                  <a:pt x="506" y="713"/>
                </a:lnTo>
                <a:lnTo>
                  <a:pt x="507" y="699"/>
                </a:lnTo>
                <a:lnTo>
                  <a:pt x="510" y="668"/>
                </a:lnTo>
                <a:lnTo>
                  <a:pt x="503" y="668"/>
                </a:lnTo>
                <a:lnTo>
                  <a:pt x="497" y="668"/>
                </a:lnTo>
                <a:lnTo>
                  <a:pt x="496" y="696"/>
                </a:lnTo>
                <a:lnTo>
                  <a:pt x="495" y="710"/>
                </a:lnTo>
                <a:lnTo>
                  <a:pt x="490" y="724"/>
                </a:lnTo>
                <a:lnTo>
                  <a:pt x="486" y="735"/>
                </a:lnTo>
                <a:lnTo>
                  <a:pt x="482" y="741"/>
                </a:lnTo>
                <a:lnTo>
                  <a:pt x="478" y="747"/>
                </a:lnTo>
                <a:lnTo>
                  <a:pt x="474" y="751"/>
                </a:lnTo>
                <a:lnTo>
                  <a:pt x="466" y="754"/>
                </a:lnTo>
                <a:lnTo>
                  <a:pt x="459" y="756"/>
                </a:lnTo>
                <a:lnTo>
                  <a:pt x="452" y="759"/>
                </a:lnTo>
                <a:lnTo>
                  <a:pt x="448" y="754"/>
                </a:lnTo>
                <a:lnTo>
                  <a:pt x="445" y="749"/>
                </a:lnTo>
                <a:lnTo>
                  <a:pt x="444" y="744"/>
                </a:lnTo>
                <a:lnTo>
                  <a:pt x="443" y="738"/>
                </a:lnTo>
                <a:lnTo>
                  <a:pt x="444" y="727"/>
                </a:lnTo>
                <a:lnTo>
                  <a:pt x="445" y="714"/>
                </a:lnTo>
                <a:lnTo>
                  <a:pt x="447" y="702"/>
                </a:lnTo>
                <a:lnTo>
                  <a:pt x="448" y="689"/>
                </a:lnTo>
                <a:lnTo>
                  <a:pt x="448" y="675"/>
                </a:lnTo>
                <a:lnTo>
                  <a:pt x="447" y="668"/>
                </a:lnTo>
                <a:lnTo>
                  <a:pt x="445" y="661"/>
                </a:lnTo>
                <a:lnTo>
                  <a:pt x="440" y="662"/>
                </a:lnTo>
                <a:lnTo>
                  <a:pt x="436" y="665"/>
                </a:lnTo>
                <a:lnTo>
                  <a:pt x="433" y="669"/>
                </a:lnTo>
                <a:lnTo>
                  <a:pt x="430" y="674"/>
                </a:lnTo>
                <a:lnTo>
                  <a:pt x="427" y="685"/>
                </a:lnTo>
                <a:lnTo>
                  <a:pt x="426" y="696"/>
                </a:lnTo>
                <a:lnTo>
                  <a:pt x="426" y="709"/>
                </a:lnTo>
                <a:lnTo>
                  <a:pt x="426" y="721"/>
                </a:lnTo>
                <a:lnTo>
                  <a:pt x="427" y="738"/>
                </a:lnTo>
                <a:lnTo>
                  <a:pt x="423" y="744"/>
                </a:lnTo>
                <a:lnTo>
                  <a:pt x="419" y="748"/>
                </a:lnTo>
                <a:lnTo>
                  <a:pt x="415" y="749"/>
                </a:lnTo>
                <a:lnTo>
                  <a:pt x="410" y="749"/>
                </a:lnTo>
                <a:lnTo>
                  <a:pt x="408" y="748"/>
                </a:lnTo>
                <a:lnTo>
                  <a:pt x="403" y="745"/>
                </a:lnTo>
                <a:lnTo>
                  <a:pt x="398" y="735"/>
                </a:lnTo>
                <a:lnTo>
                  <a:pt x="392" y="724"/>
                </a:lnTo>
                <a:lnTo>
                  <a:pt x="389" y="712"/>
                </a:lnTo>
                <a:lnTo>
                  <a:pt x="388" y="699"/>
                </a:lnTo>
                <a:lnTo>
                  <a:pt x="389" y="688"/>
                </a:lnTo>
                <a:lnTo>
                  <a:pt x="391" y="685"/>
                </a:lnTo>
                <a:lnTo>
                  <a:pt x="392" y="683"/>
                </a:lnTo>
                <a:lnTo>
                  <a:pt x="393" y="682"/>
                </a:lnTo>
                <a:lnTo>
                  <a:pt x="393" y="681"/>
                </a:lnTo>
                <a:lnTo>
                  <a:pt x="395" y="672"/>
                </a:lnTo>
                <a:lnTo>
                  <a:pt x="395" y="665"/>
                </a:lnTo>
                <a:lnTo>
                  <a:pt x="396" y="658"/>
                </a:lnTo>
                <a:lnTo>
                  <a:pt x="398" y="655"/>
                </a:lnTo>
                <a:lnTo>
                  <a:pt x="399" y="653"/>
                </a:lnTo>
                <a:lnTo>
                  <a:pt x="393" y="654"/>
                </a:lnTo>
                <a:lnTo>
                  <a:pt x="391" y="654"/>
                </a:lnTo>
                <a:lnTo>
                  <a:pt x="389" y="651"/>
                </a:lnTo>
                <a:lnTo>
                  <a:pt x="385" y="669"/>
                </a:lnTo>
                <a:lnTo>
                  <a:pt x="384" y="688"/>
                </a:lnTo>
                <a:lnTo>
                  <a:pt x="382" y="706"/>
                </a:lnTo>
                <a:lnTo>
                  <a:pt x="384" y="723"/>
                </a:lnTo>
                <a:lnTo>
                  <a:pt x="388" y="740"/>
                </a:lnTo>
                <a:lnTo>
                  <a:pt x="391" y="748"/>
                </a:lnTo>
                <a:lnTo>
                  <a:pt x="395" y="755"/>
                </a:lnTo>
                <a:lnTo>
                  <a:pt x="399" y="762"/>
                </a:lnTo>
                <a:lnTo>
                  <a:pt x="405" y="768"/>
                </a:lnTo>
                <a:lnTo>
                  <a:pt x="410" y="773"/>
                </a:lnTo>
                <a:lnTo>
                  <a:pt x="417" y="779"/>
                </a:lnTo>
                <a:close/>
                <a:moveTo>
                  <a:pt x="412" y="733"/>
                </a:moveTo>
                <a:lnTo>
                  <a:pt x="412" y="733"/>
                </a:lnTo>
                <a:lnTo>
                  <a:pt x="413" y="733"/>
                </a:lnTo>
                <a:lnTo>
                  <a:pt x="413" y="731"/>
                </a:lnTo>
                <a:lnTo>
                  <a:pt x="413" y="723"/>
                </a:lnTo>
                <a:lnTo>
                  <a:pt x="415" y="709"/>
                </a:lnTo>
                <a:lnTo>
                  <a:pt x="416" y="693"/>
                </a:lnTo>
                <a:lnTo>
                  <a:pt x="417" y="676"/>
                </a:lnTo>
                <a:lnTo>
                  <a:pt x="417" y="671"/>
                </a:lnTo>
                <a:lnTo>
                  <a:pt x="419" y="664"/>
                </a:lnTo>
                <a:lnTo>
                  <a:pt x="417" y="661"/>
                </a:lnTo>
                <a:lnTo>
                  <a:pt x="416" y="658"/>
                </a:lnTo>
                <a:lnTo>
                  <a:pt x="415" y="657"/>
                </a:lnTo>
                <a:lnTo>
                  <a:pt x="410" y="655"/>
                </a:lnTo>
                <a:lnTo>
                  <a:pt x="405" y="676"/>
                </a:lnTo>
                <a:lnTo>
                  <a:pt x="403" y="688"/>
                </a:lnTo>
                <a:lnTo>
                  <a:pt x="402" y="699"/>
                </a:lnTo>
                <a:lnTo>
                  <a:pt x="402" y="709"/>
                </a:lnTo>
                <a:lnTo>
                  <a:pt x="403" y="719"/>
                </a:lnTo>
                <a:lnTo>
                  <a:pt x="406" y="727"/>
                </a:lnTo>
                <a:lnTo>
                  <a:pt x="412" y="733"/>
                </a:lnTo>
                <a:close/>
                <a:moveTo>
                  <a:pt x="466" y="695"/>
                </a:moveTo>
                <a:lnTo>
                  <a:pt x="466" y="695"/>
                </a:lnTo>
                <a:lnTo>
                  <a:pt x="462" y="707"/>
                </a:lnTo>
                <a:lnTo>
                  <a:pt x="457" y="720"/>
                </a:lnTo>
                <a:lnTo>
                  <a:pt x="455" y="727"/>
                </a:lnTo>
                <a:lnTo>
                  <a:pt x="455" y="733"/>
                </a:lnTo>
                <a:lnTo>
                  <a:pt x="455" y="738"/>
                </a:lnTo>
                <a:lnTo>
                  <a:pt x="457" y="744"/>
                </a:lnTo>
                <a:lnTo>
                  <a:pt x="462" y="741"/>
                </a:lnTo>
                <a:lnTo>
                  <a:pt x="466" y="738"/>
                </a:lnTo>
                <a:lnTo>
                  <a:pt x="471" y="734"/>
                </a:lnTo>
                <a:lnTo>
                  <a:pt x="474" y="730"/>
                </a:lnTo>
                <a:lnTo>
                  <a:pt x="478" y="719"/>
                </a:lnTo>
                <a:lnTo>
                  <a:pt x="481" y="707"/>
                </a:lnTo>
                <a:lnTo>
                  <a:pt x="481" y="696"/>
                </a:lnTo>
                <a:lnTo>
                  <a:pt x="481" y="685"/>
                </a:lnTo>
                <a:lnTo>
                  <a:pt x="482" y="665"/>
                </a:lnTo>
                <a:lnTo>
                  <a:pt x="471" y="665"/>
                </a:lnTo>
                <a:lnTo>
                  <a:pt x="462" y="662"/>
                </a:lnTo>
                <a:lnTo>
                  <a:pt x="461" y="679"/>
                </a:lnTo>
                <a:lnTo>
                  <a:pt x="461" y="688"/>
                </a:lnTo>
                <a:lnTo>
                  <a:pt x="464" y="692"/>
                </a:lnTo>
                <a:lnTo>
                  <a:pt x="466" y="695"/>
                </a:lnTo>
                <a:close/>
                <a:moveTo>
                  <a:pt x="493" y="782"/>
                </a:moveTo>
                <a:lnTo>
                  <a:pt x="493" y="782"/>
                </a:lnTo>
                <a:lnTo>
                  <a:pt x="503" y="780"/>
                </a:lnTo>
                <a:lnTo>
                  <a:pt x="511" y="776"/>
                </a:lnTo>
                <a:lnTo>
                  <a:pt x="517" y="772"/>
                </a:lnTo>
                <a:lnTo>
                  <a:pt x="523" y="768"/>
                </a:lnTo>
                <a:lnTo>
                  <a:pt x="527" y="762"/>
                </a:lnTo>
                <a:lnTo>
                  <a:pt x="531" y="755"/>
                </a:lnTo>
                <a:lnTo>
                  <a:pt x="532" y="748"/>
                </a:lnTo>
                <a:lnTo>
                  <a:pt x="535" y="741"/>
                </a:lnTo>
                <a:lnTo>
                  <a:pt x="537" y="724"/>
                </a:lnTo>
                <a:lnTo>
                  <a:pt x="538" y="706"/>
                </a:lnTo>
                <a:lnTo>
                  <a:pt x="538" y="688"/>
                </a:lnTo>
                <a:lnTo>
                  <a:pt x="541" y="668"/>
                </a:lnTo>
                <a:lnTo>
                  <a:pt x="535" y="668"/>
                </a:lnTo>
                <a:lnTo>
                  <a:pt x="531" y="668"/>
                </a:lnTo>
                <a:lnTo>
                  <a:pt x="527" y="669"/>
                </a:lnTo>
                <a:lnTo>
                  <a:pt x="524" y="668"/>
                </a:lnTo>
                <a:lnTo>
                  <a:pt x="520" y="705"/>
                </a:lnTo>
                <a:lnTo>
                  <a:pt x="518" y="720"/>
                </a:lnTo>
                <a:lnTo>
                  <a:pt x="514" y="735"/>
                </a:lnTo>
                <a:lnTo>
                  <a:pt x="511" y="749"/>
                </a:lnTo>
                <a:lnTo>
                  <a:pt x="506" y="761"/>
                </a:lnTo>
                <a:lnTo>
                  <a:pt x="500" y="772"/>
                </a:lnTo>
                <a:lnTo>
                  <a:pt x="493" y="782"/>
                </a:lnTo>
                <a:close/>
                <a:moveTo>
                  <a:pt x="966" y="710"/>
                </a:moveTo>
                <a:lnTo>
                  <a:pt x="966" y="710"/>
                </a:lnTo>
                <a:lnTo>
                  <a:pt x="963" y="728"/>
                </a:lnTo>
                <a:lnTo>
                  <a:pt x="962" y="745"/>
                </a:lnTo>
                <a:lnTo>
                  <a:pt x="963" y="761"/>
                </a:lnTo>
                <a:lnTo>
                  <a:pt x="963" y="776"/>
                </a:lnTo>
                <a:lnTo>
                  <a:pt x="965" y="803"/>
                </a:lnTo>
                <a:lnTo>
                  <a:pt x="965" y="832"/>
                </a:lnTo>
                <a:lnTo>
                  <a:pt x="962" y="895"/>
                </a:lnTo>
                <a:lnTo>
                  <a:pt x="961" y="950"/>
                </a:lnTo>
                <a:lnTo>
                  <a:pt x="962" y="1001"/>
                </a:lnTo>
                <a:lnTo>
                  <a:pt x="965" y="1050"/>
                </a:lnTo>
                <a:lnTo>
                  <a:pt x="968" y="1099"/>
                </a:lnTo>
                <a:lnTo>
                  <a:pt x="972" y="1150"/>
                </a:lnTo>
                <a:lnTo>
                  <a:pt x="975" y="1176"/>
                </a:lnTo>
                <a:lnTo>
                  <a:pt x="977" y="1202"/>
                </a:lnTo>
                <a:lnTo>
                  <a:pt x="977" y="1227"/>
                </a:lnTo>
                <a:lnTo>
                  <a:pt x="976" y="1251"/>
                </a:lnTo>
                <a:lnTo>
                  <a:pt x="972" y="1276"/>
                </a:lnTo>
                <a:lnTo>
                  <a:pt x="966" y="1300"/>
                </a:lnTo>
                <a:lnTo>
                  <a:pt x="958" y="1305"/>
                </a:lnTo>
                <a:lnTo>
                  <a:pt x="952" y="1312"/>
                </a:lnTo>
                <a:lnTo>
                  <a:pt x="947" y="1318"/>
                </a:lnTo>
                <a:lnTo>
                  <a:pt x="940" y="1324"/>
                </a:lnTo>
                <a:lnTo>
                  <a:pt x="933" y="1328"/>
                </a:lnTo>
                <a:lnTo>
                  <a:pt x="924" y="1331"/>
                </a:lnTo>
                <a:lnTo>
                  <a:pt x="907" y="1335"/>
                </a:lnTo>
                <a:lnTo>
                  <a:pt x="889" y="1338"/>
                </a:lnTo>
                <a:lnTo>
                  <a:pt x="871" y="1338"/>
                </a:lnTo>
                <a:lnTo>
                  <a:pt x="834" y="1336"/>
                </a:lnTo>
                <a:lnTo>
                  <a:pt x="816" y="1335"/>
                </a:lnTo>
                <a:lnTo>
                  <a:pt x="798" y="1335"/>
                </a:lnTo>
                <a:lnTo>
                  <a:pt x="774" y="1335"/>
                </a:lnTo>
                <a:lnTo>
                  <a:pt x="751" y="1335"/>
                </a:lnTo>
                <a:lnTo>
                  <a:pt x="740" y="1332"/>
                </a:lnTo>
                <a:lnTo>
                  <a:pt x="730" y="1329"/>
                </a:lnTo>
                <a:lnTo>
                  <a:pt x="721" y="1327"/>
                </a:lnTo>
                <a:lnTo>
                  <a:pt x="711" y="1324"/>
                </a:lnTo>
                <a:lnTo>
                  <a:pt x="688" y="1320"/>
                </a:lnTo>
                <a:lnTo>
                  <a:pt x="666" y="1317"/>
                </a:lnTo>
                <a:lnTo>
                  <a:pt x="621" y="1311"/>
                </a:lnTo>
                <a:lnTo>
                  <a:pt x="590" y="1305"/>
                </a:lnTo>
                <a:lnTo>
                  <a:pt x="561" y="1298"/>
                </a:lnTo>
                <a:lnTo>
                  <a:pt x="531" y="1291"/>
                </a:lnTo>
                <a:lnTo>
                  <a:pt x="517" y="1289"/>
                </a:lnTo>
                <a:lnTo>
                  <a:pt x="503" y="1287"/>
                </a:lnTo>
                <a:lnTo>
                  <a:pt x="478" y="1279"/>
                </a:lnTo>
                <a:lnTo>
                  <a:pt x="451" y="1272"/>
                </a:lnTo>
                <a:lnTo>
                  <a:pt x="426" y="1265"/>
                </a:lnTo>
                <a:lnTo>
                  <a:pt x="403" y="1258"/>
                </a:lnTo>
                <a:lnTo>
                  <a:pt x="384" y="1249"/>
                </a:lnTo>
                <a:lnTo>
                  <a:pt x="367" y="1242"/>
                </a:lnTo>
                <a:lnTo>
                  <a:pt x="328" y="1228"/>
                </a:lnTo>
                <a:lnTo>
                  <a:pt x="290" y="1216"/>
                </a:lnTo>
                <a:lnTo>
                  <a:pt x="214" y="1193"/>
                </a:lnTo>
                <a:lnTo>
                  <a:pt x="176" y="1182"/>
                </a:lnTo>
                <a:lnTo>
                  <a:pt x="139" y="1171"/>
                </a:lnTo>
                <a:lnTo>
                  <a:pt x="104" y="1157"/>
                </a:lnTo>
                <a:lnTo>
                  <a:pt x="69" y="1143"/>
                </a:lnTo>
                <a:lnTo>
                  <a:pt x="69" y="1145"/>
                </a:lnTo>
                <a:lnTo>
                  <a:pt x="68" y="1147"/>
                </a:lnTo>
                <a:lnTo>
                  <a:pt x="66" y="1147"/>
                </a:lnTo>
                <a:lnTo>
                  <a:pt x="65" y="1145"/>
                </a:lnTo>
                <a:lnTo>
                  <a:pt x="58" y="1140"/>
                </a:lnTo>
                <a:lnTo>
                  <a:pt x="58" y="1145"/>
                </a:lnTo>
                <a:lnTo>
                  <a:pt x="58" y="1150"/>
                </a:lnTo>
                <a:lnTo>
                  <a:pt x="61" y="1152"/>
                </a:lnTo>
                <a:lnTo>
                  <a:pt x="64" y="1154"/>
                </a:lnTo>
                <a:lnTo>
                  <a:pt x="71" y="1158"/>
                </a:lnTo>
                <a:lnTo>
                  <a:pt x="78" y="1161"/>
                </a:lnTo>
                <a:lnTo>
                  <a:pt x="93" y="1171"/>
                </a:lnTo>
                <a:lnTo>
                  <a:pt x="109" y="1181"/>
                </a:lnTo>
                <a:lnTo>
                  <a:pt x="117" y="1183"/>
                </a:lnTo>
                <a:lnTo>
                  <a:pt x="127" y="1188"/>
                </a:lnTo>
                <a:lnTo>
                  <a:pt x="137" y="1189"/>
                </a:lnTo>
                <a:lnTo>
                  <a:pt x="148" y="1189"/>
                </a:lnTo>
                <a:lnTo>
                  <a:pt x="155" y="1195"/>
                </a:lnTo>
                <a:lnTo>
                  <a:pt x="163" y="1197"/>
                </a:lnTo>
                <a:lnTo>
                  <a:pt x="179" y="1203"/>
                </a:lnTo>
                <a:lnTo>
                  <a:pt x="194" y="1209"/>
                </a:lnTo>
                <a:lnTo>
                  <a:pt x="211" y="1216"/>
                </a:lnTo>
                <a:lnTo>
                  <a:pt x="224" y="1218"/>
                </a:lnTo>
                <a:lnTo>
                  <a:pt x="239" y="1223"/>
                </a:lnTo>
                <a:lnTo>
                  <a:pt x="255" y="1225"/>
                </a:lnTo>
                <a:lnTo>
                  <a:pt x="269" y="1228"/>
                </a:lnTo>
                <a:lnTo>
                  <a:pt x="308" y="1245"/>
                </a:lnTo>
                <a:lnTo>
                  <a:pt x="347" y="1261"/>
                </a:lnTo>
                <a:lnTo>
                  <a:pt x="427" y="1289"/>
                </a:lnTo>
                <a:lnTo>
                  <a:pt x="457" y="1298"/>
                </a:lnTo>
                <a:lnTo>
                  <a:pt x="488" y="1307"/>
                </a:lnTo>
                <a:lnTo>
                  <a:pt x="518" y="1312"/>
                </a:lnTo>
                <a:lnTo>
                  <a:pt x="552" y="1318"/>
                </a:lnTo>
                <a:lnTo>
                  <a:pt x="587" y="1324"/>
                </a:lnTo>
                <a:lnTo>
                  <a:pt x="604" y="1327"/>
                </a:lnTo>
                <a:lnTo>
                  <a:pt x="621" y="1331"/>
                </a:lnTo>
                <a:lnTo>
                  <a:pt x="629" y="1335"/>
                </a:lnTo>
                <a:lnTo>
                  <a:pt x="634" y="1338"/>
                </a:lnTo>
                <a:lnTo>
                  <a:pt x="638" y="1339"/>
                </a:lnTo>
                <a:lnTo>
                  <a:pt x="656" y="1343"/>
                </a:lnTo>
                <a:lnTo>
                  <a:pt x="676" y="1345"/>
                </a:lnTo>
                <a:lnTo>
                  <a:pt x="716" y="1346"/>
                </a:lnTo>
                <a:lnTo>
                  <a:pt x="768" y="1350"/>
                </a:lnTo>
                <a:lnTo>
                  <a:pt x="824" y="1353"/>
                </a:lnTo>
                <a:lnTo>
                  <a:pt x="878" y="1353"/>
                </a:lnTo>
                <a:lnTo>
                  <a:pt x="931" y="1352"/>
                </a:lnTo>
                <a:lnTo>
                  <a:pt x="945" y="1343"/>
                </a:lnTo>
                <a:lnTo>
                  <a:pt x="951" y="1338"/>
                </a:lnTo>
                <a:lnTo>
                  <a:pt x="955" y="1331"/>
                </a:lnTo>
                <a:lnTo>
                  <a:pt x="961" y="1329"/>
                </a:lnTo>
                <a:lnTo>
                  <a:pt x="965" y="1327"/>
                </a:lnTo>
                <a:lnTo>
                  <a:pt x="976" y="1321"/>
                </a:lnTo>
                <a:lnTo>
                  <a:pt x="980" y="1312"/>
                </a:lnTo>
                <a:lnTo>
                  <a:pt x="983" y="1304"/>
                </a:lnTo>
                <a:lnTo>
                  <a:pt x="989" y="1287"/>
                </a:lnTo>
                <a:lnTo>
                  <a:pt x="990" y="1268"/>
                </a:lnTo>
                <a:lnTo>
                  <a:pt x="992" y="1249"/>
                </a:lnTo>
                <a:lnTo>
                  <a:pt x="989" y="1210"/>
                </a:lnTo>
                <a:lnTo>
                  <a:pt x="987" y="1173"/>
                </a:lnTo>
                <a:lnTo>
                  <a:pt x="986" y="1116"/>
                </a:lnTo>
                <a:lnTo>
                  <a:pt x="985" y="1058"/>
                </a:lnTo>
                <a:lnTo>
                  <a:pt x="982" y="969"/>
                </a:lnTo>
                <a:lnTo>
                  <a:pt x="977" y="880"/>
                </a:lnTo>
                <a:lnTo>
                  <a:pt x="977" y="831"/>
                </a:lnTo>
                <a:lnTo>
                  <a:pt x="977" y="782"/>
                </a:lnTo>
                <a:lnTo>
                  <a:pt x="979" y="734"/>
                </a:lnTo>
                <a:lnTo>
                  <a:pt x="983" y="688"/>
                </a:lnTo>
                <a:lnTo>
                  <a:pt x="983" y="686"/>
                </a:lnTo>
                <a:lnTo>
                  <a:pt x="982" y="686"/>
                </a:lnTo>
                <a:lnTo>
                  <a:pt x="976" y="691"/>
                </a:lnTo>
                <a:lnTo>
                  <a:pt x="970" y="696"/>
                </a:lnTo>
                <a:lnTo>
                  <a:pt x="968" y="703"/>
                </a:lnTo>
                <a:lnTo>
                  <a:pt x="966" y="7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914377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733">
              <a:solidFill>
                <a:prstClr val="black"/>
              </a:solidFill>
              <a:latin typeface="Nexa Light" pitchFamily="50" charset="0"/>
              <a:ea typeface="华康少女文字W5(P)" panose="040F0500000000000000" pitchFamily="82" charset="-122"/>
            </a:endParaRPr>
          </a:p>
        </p:txBody>
      </p:sp>
      <p:grpSp>
        <p:nvGrpSpPr>
          <p:cNvPr id="26639" name="组合 44"/>
          <p:cNvGrpSpPr>
            <a:grpSpLocks/>
          </p:cNvGrpSpPr>
          <p:nvPr/>
        </p:nvGrpSpPr>
        <p:grpSpPr bwMode="auto">
          <a:xfrm>
            <a:off x="7810500" y="2101851"/>
            <a:ext cx="829733" cy="660400"/>
            <a:chOff x="3078163" y="2647950"/>
            <a:chExt cx="622300" cy="495300"/>
          </a:xfrm>
        </p:grpSpPr>
        <p:sp>
          <p:nvSpPr>
            <p:cNvPr id="26645" name="Freeform 79"/>
            <p:cNvSpPr>
              <a:spLocks/>
            </p:cNvSpPr>
            <p:nvPr/>
          </p:nvSpPr>
          <p:spPr bwMode="auto">
            <a:xfrm>
              <a:off x="3576638" y="2887663"/>
              <a:ext cx="80963" cy="58738"/>
            </a:xfrm>
            <a:custGeom>
              <a:avLst/>
              <a:gdLst>
                <a:gd name="T0" fmla="*/ 42290370 w 155"/>
                <a:gd name="T1" fmla="*/ 5600219 h 111"/>
                <a:gd name="T2" fmla="*/ 42290370 w 155"/>
                <a:gd name="T3" fmla="*/ 5600219 h 111"/>
                <a:gd name="T4" fmla="*/ 39834841 w 155"/>
                <a:gd name="T5" fmla="*/ 7560798 h 111"/>
                <a:gd name="T6" fmla="*/ 37651974 w 155"/>
                <a:gd name="T7" fmla="*/ 9240916 h 111"/>
                <a:gd name="T8" fmla="*/ 33013577 w 155"/>
                <a:gd name="T9" fmla="*/ 12321222 h 111"/>
                <a:gd name="T10" fmla="*/ 28375703 w 155"/>
                <a:gd name="T11" fmla="*/ 15961390 h 111"/>
                <a:gd name="T12" fmla="*/ 26465499 w 155"/>
                <a:gd name="T13" fmla="*/ 17921440 h 111"/>
                <a:gd name="T14" fmla="*/ 24555817 w 155"/>
                <a:gd name="T15" fmla="*/ 19881490 h 111"/>
                <a:gd name="T16" fmla="*/ 24555817 w 155"/>
                <a:gd name="T17" fmla="*/ 19881490 h 111"/>
                <a:gd name="T18" fmla="*/ 19644758 w 155"/>
                <a:gd name="T19" fmla="*/ 21841540 h 111"/>
                <a:gd name="T20" fmla="*/ 16643381 w 155"/>
                <a:gd name="T21" fmla="*/ 23241727 h 111"/>
                <a:gd name="T22" fmla="*/ 13914667 w 155"/>
                <a:gd name="T23" fmla="*/ 24921845 h 111"/>
                <a:gd name="T24" fmla="*/ 13914667 w 155"/>
                <a:gd name="T25" fmla="*/ 24921845 h 111"/>
                <a:gd name="T26" fmla="*/ 11186475 w 155"/>
                <a:gd name="T27" fmla="*/ 27162356 h 111"/>
                <a:gd name="T28" fmla="*/ 8185098 w 155"/>
                <a:gd name="T29" fmla="*/ 29962201 h 111"/>
                <a:gd name="T30" fmla="*/ 6548079 w 155"/>
                <a:gd name="T31" fmla="*/ 30802525 h 111"/>
                <a:gd name="T32" fmla="*/ 4911059 w 155"/>
                <a:gd name="T33" fmla="*/ 31082456 h 111"/>
                <a:gd name="T34" fmla="*/ 3546702 w 155"/>
                <a:gd name="T35" fmla="*/ 30802525 h 111"/>
                <a:gd name="T36" fmla="*/ 1637020 w 155"/>
                <a:gd name="T37" fmla="*/ 29682269 h 111"/>
                <a:gd name="T38" fmla="*/ 1637020 w 155"/>
                <a:gd name="T39" fmla="*/ 29682269 h 111"/>
                <a:gd name="T40" fmla="*/ 1909682 w 155"/>
                <a:gd name="T41" fmla="*/ 24921845 h 111"/>
                <a:gd name="T42" fmla="*/ 1909682 w 155"/>
                <a:gd name="T43" fmla="*/ 19321627 h 111"/>
                <a:gd name="T44" fmla="*/ 1909682 w 155"/>
                <a:gd name="T45" fmla="*/ 13440948 h 111"/>
                <a:gd name="T46" fmla="*/ 1091172 w 155"/>
                <a:gd name="T47" fmla="*/ 7840729 h 111"/>
                <a:gd name="T48" fmla="*/ 1091172 w 155"/>
                <a:gd name="T49" fmla="*/ 7840729 h 111"/>
                <a:gd name="T50" fmla="*/ 545847 w 155"/>
                <a:gd name="T51" fmla="*/ 5600219 h 111"/>
                <a:gd name="T52" fmla="*/ 0 w 155"/>
                <a:gd name="T53" fmla="*/ 3640168 h 111"/>
                <a:gd name="T54" fmla="*/ 0 w 155"/>
                <a:gd name="T55" fmla="*/ 2800374 h 111"/>
                <a:gd name="T56" fmla="*/ 545847 w 155"/>
                <a:gd name="T57" fmla="*/ 1960050 h 111"/>
                <a:gd name="T58" fmla="*/ 818510 w 155"/>
                <a:gd name="T59" fmla="*/ 840324 h 111"/>
                <a:gd name="T60" fmla="*/ 1909682 w 155"/>
                <a:gd name="T61" fmla="*/ 0 h 111"/>
                <a:gd name="T62" fmla="*/ 1909682 w 155"/>
                <a:gd name="T63" fmla="*/ 0 h 111"/>
                <a:gd name="T64" fmla="*/ 9276793 w 155"/>
                <a:gd name="T65" fmla="*/ 1400187 h 111"/>
                <a:gd name="T66" fmla="*/ 13369342 w 155"/>
                <a:gd name="T67" fmla="*/ 1960050 h 111"/>
                <a:gd name="T68" fmla="*/ 17734553 w 155"/>
                <a:gd name="T69" fmla="*/ 1960050 h 111"/>
                <a:gd name="T70" fmla="*/ 17734553 w 155"/>
                <a:gd name="T71" fmla="*/ 1960050 h 111"/>
                <a:gd name="T72" fmla="*/ 20735930 w 155"/>
                <a:gd name="T73" fmla="*/ 1960050 h 111"/>
                <a:gd name="T74" fmla="*/ 23737307 w 155"/>
                <a:gd name="T75" fmla="*/ 1680118 h 111"/>
                <a:gd name="T76" fmla="*/ 30285385 w 155"/>
                <a:gd name="T77" fmla="*/ 559863 h 111"/>
                <a:gd name="T78" fmla="*/ 33013577 w 155"/>
                <a:gd name="T79" fmla="*/ 0 h 111"/>
                <a:gd name="T80" fmla="*/ 36014954 w 155"/>
                <a:gd name="T81" fmla="*/ 0 h 111"/>
                <a:gd name="T82" fmla="*/ 38743668 w 155"/>
                <a:gd name="T83" fmla="*/ 559863 h 111"/>
                <a:gd name="T84" fmla="*/ 41471860 w 155"/>
                <a:gd name="T85" fmla="*/ 1400187 h 111"/>
                <a:gd name="T86" fmla="*/ 41471860 w 155"/>
                <a:gd name="T87" fmla="*/ 1400187 h 111"/>
                <a:gd name="T88" fmla="*/ 42290370 w 155"/>
                <a:gd name="T89" fmla="*/ 3360237 h 111"/>
                <a:gd name="T90" fmla="*/ 42290370 w 155"/>
                <a:gd name="T91" fmla="*/ 5600219 h 111"/>
                <a:gd name="T92" fmla="*/ 42290370 w 155"/>
                <a:gd name="T93" fmla="*/ 5600219 h 11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5" h="111">
                  <a:moveTo>
                    <a:pt x="155" y="20"/>
                  </a:moveTo>
                  <a:lnTo>
                    <a:pt x="155" y="20"/>
                  </a:lnTo>
                  <a:lnTo>
                    <a:pt x="146" y="27"/>
                  </a:lnTo>
                  <a:lnTo>
                    <a:pt x="138" y="33"/>
                  </a:lnTo>
                  <a:lnTo>
                    <a:pt x="121" y="44"/>
                  </a:lnTo>
                  <a:lnTo>
                    <a:pt x="104" y="57"/>
                  </a:lnTo>
                  <a:lnTo>
                    <a:pt x="97" y="64"/>
                  </a:lnTo>
                  <a:lnTo>
                    <a:pt x="90" y="71"/>
                  </a:lnTo>
                  <a:lnTo>
                    <a:pt x="72" y="78"/>
                  </a:lnTo>
                  <a:lnTo>
                    <a:pt x="61" y="83"/>
                  </a:lnTo>
                  <a:lnTo>
                    <a:pt x="51" y="89"/>
                  </a:lnTo>
                  <a:lnTo>
                    <a:pt x="41" y="97"/>
                  </a:lnTo>
                  <a:lnTo>
                    <a:pt x="30" y="107"/>
                  </a:lnTo>
                  <a:lnTo>
                    <a:pt x="24" y="110"/>
                  </a:lnTo>
                  <a:lnTo>
                    <a:pt x="18" y="111"/>
                  </a:lnTo>
                  <a:lnTo>
                    <a:pt x="13" y="110"/>
                  </a:lnTo>
                  <a:lnTo>
                    <a:pt x="6" y="106"/>
                  </a:lnTo>
                  <a:lnTo>
                    <a:pt x="7" y="89"/>
                  </a:lnTo>
                  <a:lnTo>
                    <a:pt x="7" y="69"/>
                  </a:lnTo>
                  <a:lnTo>
                    <a:pt x="7" y="48"/>
                  </a:lnTo>
                  <a:lnTo>
                    <a:pt x="4" y="28"/>
                  </a:lnTo>
                  <a:lnTo>
                    <a:pt x="2" y="20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34" y="5"/>
                  </a:lnTo>
                  <a:lnTo>
                    <a:pt x="49" y="7"/>
                  </a:lnTo>
                  <a:lnTo>
                    <a:pt x="65" y="7"/>
                  </a:lnTo>
                  <a:lnTo>
                    <a:pt x="76" y="7"/>
                  </a:lnTo>
                  <a:lnTo>
                    <a:pt x="87" y="6"/>
                  </a:lnTo>
                  <a:lnTo>
                    <a:pt x="111" y="2"/>
                  </a:lnTo>
                  <a:lnTo>
                    <a:pt x="121" y="0"/>
                  </a:lnTo>
                  <a:lnTo>
                    <a:pt x="132" y="0"/>
                  </a:lnTo>
                  <a:lnTo>
                    <a:pt x="142" y="2"/>
                  </a:lnTo>
                  <a:lnTo>
                    <a:pt x="152" y="5"/>
                  </a:lnTo>
                  <a:lnTo>
                    <a:pt x="155" y="12"/>
                  </a:lnTo>
                  <a:lnTo>
                    <a:pt x="155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6" name="Freeform 80"/>
            <p:cNvSpPr>
              <a:spLocks/>
            </p:cNvSpPr>
            <p:nvPr/>
          </p:nvSpPr>
          <p:spPr bwMode="auto">
            <a:xfrm>
              <a:off x="3581401" y="2894013"/>
              <a:ext cx="95250" cy="192088"/>
            </a:xfrm>
            <a:custGeom>
              <a:avLst/>
              <a:gdLst>
                <a:gd name="T0" fmla="*/ 11503793 w 182"/>
                <a:gd name="T1" fmla="*/ 28438575 h 362"/>
                <a:gd name="T2" fmla="*/ 17529663 w 182"/>
                <a:gd name="T3" fmla="*/ 22525236 h 362"/>
                <a:gd name="T4" fmla="*/ 30950493 w 182"/>
                <a:gd name="T5" fmla="*/ 11262618 h 362"/>
                <a:gd name="T6" fmla="*/ 37250077 w 182"/>
                <a:gd name="T7" fmla="*/ 5912808 h 362"/>
                <a:gd name="T8" fmla="*/ 39167114 w 182"/>
                <a:gd name="T9" fmla="*/ 3942049 h 362"/>
                <a:gd name="T10" fmla="*/ 42180049 w 182"/>
                <a:gd name="T11" fmla="*/ 562998 h 362"/>
                <a:gd name="T12" fmla="*/ 44371323 w 182"/>
                <a:gd name="T13" fmla="*/ 0 h 362"/>
                <a:gd name="T14" fmla="*/ 46014647 w 182"/>
                <a:gd name="T15" fmla="*/ 281764 h 362"/>
                <a:gd name="T16" fmla="*/ 47657971 w 182"/>
                <a:gd name="T17" fmla="*/ 19991479 h 362"/>
                <a:gd name="T18" fmla="*/ 49849245 w 182"/>
                <a:gd name="T19" fmla="*/ 39138195 h 362"/>
                <a:gd name="T20" fmla="*/ 49849245 w 182"/>
                <a:gd name="T21" fmla="*/ 48429524 h 362"/>
                <a:gd name="T22" fmla="*/ 48753870 w 182"/>
                <a:gd name="T23" fmla="*/ 56031857 h 362"/>
                <a:gd name="T24" fmla="*/ 48205920 w 182"/>
                <a:gd name="T25" fmla="*/ 60818669 h 362"/>
                <a:gd name="T26" fmla="*/ 47110022 w 182"/>
                <a:gd name="T27" fmla="*/ 62789428 h 362"/>
                <a:gd name="T28" fmla="*/ 43275948 w 182"/>
                <a:gd name="T29" fmla="*/ 67858004 h 362"/>
                <a:gd name="T30" fmla="*/ 39441350 w 182"/>
                <a:gd name="T31" fmla="*/ 73489048 h 362"/>
                <a:gd name="T32" fmla="*/ 38619688 w 182"/>
                <a:gd name="T33" fmla="*/ 75741572 h 362"/>
                <a:gd name="T34" fmla="*/ 38345452 w 182"/>
                <a:gd name="T35" fmla="*/ 74897340 h 362"/>
                <a:gd name="T36" fmla="*/ 37523790 w 182"/>
                <a:gd name="T37" fmla="*/ 74615575 h 362"/>
                <a:gd name="T38" fmla="*/ 38345452 w 182"/>
                <a:gd name="T39" fmla="*/ 76586335 h 362"/>
                <a:gd name="T40" fmla="*/ 35606753 w 182"/>
                <a:gd name="T41" fmla="*/ 79402387 h 362"/>
                <a:gd name="T42" fmla="*/ 30950493 w 182"/>
                <a:gd name="T43" fmla="*/ 86159958 h 362"/>
                <a:gd name="T44" fmla="*/ 28211271 w 182"/>
                <a:gd name="T45" fmla="*/ 89257244 h 362"/>
                <a:gd name="T46" fmla="*/ 20268363 w 182"/>
                <a:gd name="T47" fmla="*/ 97422576 h 362"/>
                <a:gd name="T48" fmla="*/ 15338390 w 182"/>
                <a:gd name="T49" fmla="*/ 101082861 h 362"/>
                <a:gd name="T50" fmla="*/ 11777505 w 182"/>
                <a:gd name="T51" fmla="*/ 101927624 h 362"/>
                <a:gd name="T52" fmla="*/ 10682130 w 182"/>
                <a:gd name="T53" fmla="*/ 101927624 h 362"/>
                <a:gd name="T54" fmla="*/ 8764570 w 182"/>
                <a:gd name="T55" fmla="*/ 100801096 h 362"/>
                <a:gd name="T56" fmla="*/ 6025871 w 182"/>
                <a:gd name="T57" fmla="*/ 95451817 h 362"/>
                <a:gd name="T58" fmla="*/ 3286648 w 182"/>
                <a:gd name="T59" fmla="*/ 85033431 h 362"/>
                <a:gd name="T60" fmla="*/ 2464986 w 182"/>
                <a:gd name="T61" fmla="*/ 78838858 h 362"/>
                <a:gd name="T62" fmla="*/ 1917037 w 182"/>
                <a:gd name="T63" fmla="*/ 68984001 h 362"/>
                <a:gd name="T64" fmla="*/ 1369611 w 182"/>
                <a:gd name="T65" fmla="*/ 58847910 h 362"/>
                <a:gd name="T66" fmla="*/ 0 w 182"/>
                <a:gd name="T67" fmla="*/ 45895766 h 362"/>
                <a:gd name="T68" fmla="*/ 0 w 182"/>
                <a:gd name="T69" fmla="*/ 42234951 h 362"/>
                <a:gd name="T70" fmla="*/ 1369611 w 182"/>
                <a:gd name="T71" fmla="*/ 37448670 h 362"/>
                <a:gd name="T72" fmla="*/ 4108310 w 182"/>
                <a:gd name="T73" fmla="*/ 33506621 h 362"/>
                <a:gd name="T74" fmla="*/ 7669195 w 182"/>
                <a:gd name="T75" fmla="*/ 30691099 h 362"/>
                <a:gd name="T76" fmla="*/ 11503793 w 182"/>
                <a:gd name="T77" fmla="*/ 28438575 h 36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2" h="362">
                  <a:moveTo>
                    <a:pt x="42" y="101"/>
                  </a:moveTo>
                  <a:lnTo>
                    <a:pt x="42" y="101"/>
                  </a:lnTo>
                  <a:lnTo>
                    <a:pt x="53" y="89"/>
                  </a:lnTo>
                  <a:lnTo>
                    <a:pt x="64" y="80"/>
                  </a:lnTo>
                  <a:lnTo>
                    <a:pt x="88" y="60"/>
                  </a:lnTo>
                  <a:lnTo>
                    <a:pt x="113" y="40"/>
                  </a:lnTo>
                  <a:lnTo>
                    <a:pt x="125" y="31"/>
                  </a:lnTo>
                  <a:lnTo>
                    <a:pt x="136" y="21"/>
                  </a:lnTo>
                  <a:lnTo>
                    <a:pt x="143" y="14"/>
                  </a:lnTo>
                  <a:lnTo>
                    <a:pt x="150" y="5"/>
                  </a:lnTo>
                  <a:lnTo>
                    <a:pt x="154" y="2"/>
                  </a:lnTo>
                  <a:lnTo>
                    <a:pt x="158" y="1"/>
                  </a:lnTo>
                  <a:lnTo>
                    <a:pt x="162" y="0"/>
                  </a:lnTo>
                  <a:lnTo>
                    <a:pt x="168" y="1"/>
                  </a:lnTo>
                  <a:lnTo>
                    <a:pt x="171" y="36"/>
                  </a:lnTo>
                  <a:lnTo>
                    <a:pt x="174" y="71"/>
                  </a:lnTo>
                  <a:lnTo>
                    <a:pt x="182" y="139"/>
                  </a:lnTo>
                  <a:lnTo>
                    <a:pt x="182" y="157"/>
                  </a:lnTo>
                  <a:lnTo>
                    <a:pt x="182" y="172"/>
                  </a:lnTo>
                  <a:lnTo>
                    <a:pt x="178" y="199"/>
                  </a:lnTo>
                  <a:lnTo>
                    <a:pt x="178" y="209"/>
                  </a:lnTo>
                  <a:lnTo>
                    <a:pt x="176" y="216"/>
                  </a:lnTo>
                  <a:lnTo>
                    <a:pt x="172" y="223"/>
                  </a:lnTo>
                  <a:lnTo>
                    <a:pt x="168" y="230"/>
                  </a:lnTo>
                  <a:lnTo>
                    <a:pt x="158" y="241"/>
                  </a:lnTo>
                  <a:lnTo>
                    <a:pt x="148" y="254"/>
                  </a:lnTo>
                  <a:lnTo>
                    <a:pt x="144" y="261"/>
                  </a:lnTo>
                  <a:lnTo>
                    <a:pt x="141" y="269"/>
                  </a:lnTo>
                  <a:lnTo>
                    <a:pt x="140" y="268"/>
                  </a:lnTo>
                  <a:lnTo>
                    <a:pt x="140" y="266"/>
                  </a:lnTo>
                  <a:lnTo>
                    <a:pt x="137" y="265"/>
                  </a:lnTo>
                  <a:lnTo>
                    <a:pt x="137" y="266"/>
                  </a:lnTo>
                  <a:lnTo>
                    <a:pt x="140" y="272"/>
                  </a:lnTo>
                  <a:lnTo>
                    <a:pt x="130" y="282"/>
                  </a:lnTo>
                  <a:lnTo>
                    <a:pt x="122" y="293"/>
                  </a:lnTo>
                  <a:lnTo>
                    <a:pt x="113" y="306"/>
                  </a:lnTo>
                  <a:lnTo>
                    <a:pt x="103" y="317"/>
                  </a:lnTo>
                  <a:lnTo>
                    <a:pt x="91" y="331"/>
                  </a:lnTo>
                  <a:lnTo>
                    <a:pt x="74" y="346"/>
                  </a:lnTo>
                  <a:lnTo>
                    <a:pt x="66" y="353"/>
                  </a:lnTo>
                  <a:lnTo>
                    <a:pt x="56" y="359"/>
                  </a:lnTo>
                  <a:lnTo>
                    <a:pt x="47" y="362"/>
                  </a:lnTo>
                  <a:lnTo>
                    <a:pt x="43" y="362"/>
                  </a:lnTo>
                  <a:lnTo>
                    <a:pt x="39" y="362"/>
                  </a:lnTo>
                  <a:lnTo>
                    <a:pt x="36" y="360"/>
                  </a:lnTo>
                  <a:lnTo>
                    <a:pt x="32" y="358"/>
                  </a:lnTo>
                  <a:lnTo>
                    <a:pt x="28" y="349"/>
                  </a:lnTo>
                  <a:lnTo>
                    <a:pt x="22" y="339"/>
                  </a:lnTo>
                  <a:lnTo>
                    <a:pt x="19" y="327"/>
                  </a:lnTo>
                  <a:lnTo>
                    <a:pt x="12" y="302"/>
                  </a:lnTo>
                  <a:lnTo>
                    <a:pt x="9" y="280"/>
                  </a:lnTo>
                  <a:lnTo>
                    <a:pt x="7" y="264"/>
                  </a:lnTo>
                  <a:lnTo>
                    <a:pt x="7" y="245"/>
                  </a:lnTo>
                  <a:lnTo>
                    <a:pt x="5" y="209"/>
                  </a:lnTo>
                  <a:lnTo>
                    <a:pt x="1" y="178"/>
                  </a:lnTo>
                  <a:lnTo>
                    <a:pt x="0" y="163"/>
                  </a:lnTo>
                  <a:lnTo>
                    <a:pt x="0" y="150"/>
                  </a:lnTo>
                  <a:lnTo>
                    <a:pt x="2" y="140"/>
                  </a:lnTo>
                  <a:lnTo>
                    <a:pt x="5" y="133"/>
                  </a:lnTo>
                  <a:lnTo>
                    <a:pt x="9" y="126"/>
                  </a:lnTo>
                  <a:lnTo>
                    <a:pt x="15" y="119"/>
                  </a:lnTo>
                  <a:lnTo>
                    <a:pt x="21" y="113"/>
                  </a:lnTo>
                  <a:lnTo>
                    <a:pt x="28" y="109"/>
                  </a:lnTo>
                  <a:lnTo>
                    <a:pt x="42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7" name="Freeform 81"/>
            <p:cNvSpPr>
              <a:spLocks noEditPoints="1"/>
            </p:cNvSpPr>
            <p:nvPr/>
          </p:nvSpPr>
          <p:spPr bwMode="auto">
            <a:xfrm>
              <a:off x="3078163" y="2647950"/>
              <a:ext cx="622300" cy="495300"/>
            </a:xfrm>
            <a:custGeom>
              <a:avLst/>
              <a:gdLst>
                <a:gd name="T0" fmla="*/ 319810958 w 1178"/>
                <a:gd name="T1" fmla="*/ 120407642 h 936"/>
                <a:gd name="T2" fmla="*/ 328462407 w 1178"/>
                <a:gd name="T3" fmla="*/ 190972017 h 936"/>
                <a:gd name="T4" fmla="*/ 303625347 w 1178"/>
                <a:gd name="T5" fmla="*/ 221773750 h 936"/>
                <a:gd name="T6" fmla="*/ 251160386 w 1178"/>
                <a:gd name="T7" fmla="*/ 262096250 h 936"/>
                <a:gd name="T8" fmla="*/ 152928904 w 1178"/>
                <a:gd name="T9" fmla="*/ 245015279 h 936"/>
                <a:gd name="T10" fmla="*/ 111068928 w 1178"/>
                <a:gd name="T11" fmla="*/ 235214583 h 936"/>
                <a:gd name="T12" fmla="*/ 49953046 w 1178"/>
                <a:gd name="T13" fmla="*/ 218133612 h 936"/>
                <a:gd name="T14" fmla="*/ 558380 w 1178"/>
                <a:gd name="T15" fmla="*/ 190692088 h 936"/>
                <a:gd name="T16" fmla="*/ 44371892 w 1178"/>
                <a:gd name="T17" fmla="*/ 64964204 h 936"/>
                <a:gd name="T18" fmla="*/ 84278332 w 1178"/>
                <a:gd name="T19" fmla="*/ 22681671 h 936"/>
                <a:gd name="T20" fmla="*/ 177487039 w 1178"/>
                <a:gd name="T21" fmla="*/ 279929 h 936"/>
                <a:gd name="T22" fmla="*/ 251997691 w 1178"/>
                <a:gd name="T23" fmla="*/ 10920942 h 936"/>
                <a:gd name="T24" fmla="*/ 244463001 w 1178"/>
                <a:gd name="T25" fmla="*/ 13440833 h 936"/>
                <a:gd name="T26" fmla="*/ 158789512 w 1178"/>
                <a:gd name="T27" fmla="*/ 4199996 h 936"/>
                <a:gd name="T28" fmla="*/ 100743397 w 1178"/>
                <a:gd name="T29" fmla="*/ 32481837 h 936"/>
                <a:gd name="T30" fmla="*/ 208463104 w 1178"/>
                <a:gd name="T31" fmla="*/ 40042571 h 936"/>
                <a:gd name="T32" fmla="*/ 250323609 w 1178"/>
                <a:gd name="T33" fmla="*/ 18481146 h 936"/>
                <a:gd name="T34" fmla="*/ 259532381 w 1178"/>
                <a:gd name="T35" fmla="*/ 63003642 h 936"/>
                <a:gd name="T36" fmla="*/ 253951227 w 1178"/>
                <a:gd name="T37" fmla="*/ 27161596 h 936"/>
                <a:gd name="T38" fmla="*/ 91255171 w 1178"/>
                <a:gd name="T39" fmla="*/ 35002258 h 936"/>
                <a:gd name="T40" fmla="*/ 244184075 w 1178"/>
                <a:gd name="T41" fmla="*/ 35002258 h 936"/>
                <a:gd name="T42" fmla="*/ 253951227 w 1178"/>
                <a:gd name="T43" fmla="*/ 54603121 h 936"/>
                <a:gd name="T44" fmla="*/ 102417479 w 1178"/>
                <a:gd name="T45" fmla="*/ 72244479 h 936"/>
                <a:gd name="T46" fmla="*/ 230788777 w 1178"/>
                <a:gd name="T47" fmla="*/ 39202254 h 936"/>
                <a:gd name="T48" fmla="*/ 243067844 w 1178"/>
                <a:gd name="T49" fmla="*/ 44523025 h 936"/>
                <a:gd name="T50" fmla="*/ 116929008 w 1178"/>
                <a:gd name="T51" fmla="*/ 78964896 h 936"/>
                <a:gd name="T52" fmla="*/ 105487246 w 1178"/>
                <a:gd name="T53" fmla="*/ 74204513 h 936"/>
                <a:gd name="T54" fmla="*/ 221021097 w 1178"/>
                <a:gd name="T55" fmla="*/ 82884963 h 936"/>
                <a:gd name="T56" fmla="*/ 119440923 w 1178"/>
                <a:gd name="T57" fmla="*/ 63003642 h 936"/>
                <a:gd name="T58" fmla="*/ 128091844 w 1178"/>
                <a:gd name="T59" fmla="*/ 44523025 h 936"/>
                <a:gd name="T60" fmla="*/ 130882685 w 1178"/>
                <a:gd name="T61" fmla="*/ 50962983 h 936"/>
                <a:gd name="T62" fmla="*/ 138417375 w 1178"/>
                <a:gd name="T63" fmla="*/ 85405383 h 936"/>
                <a:gd name="T64" fmla="*/ 134789757 w 1178"/>
                <a:gd name="T65" fmla="*/ 44523025 h 936"/>
                <a:gd name="T66" fmla="*/ 216277248 w 1178"/>
                <a:gd name="T67" fmla="*/ 52923546 h 936"/>
                <a:gd name="T68" fmla="*/ 161859279 w 1178"/>
                <a:gd name="T69" fmla="*/ 64964204 h 936"/>
                <a:gd name="T70" fmla="*/ 148184527 w 1178"/>
                <a:gd name="T71" fmla="*/ 44802954 h 936"/>
                <a:gd name="T72" fmla="*/ 196742417 w 1178"/>
                <a:gd name="T73" fmla="*/ 77004863 h 936"/>
                <a:gd name="T74" fmla="*/ 205672791 w 1178"/>
                <a:gd name="T75" fmla="*/ 44802954 h 936"/>
                <a:gd name="T76" fmla="*/ 188928801 w 1178"/>
                <a:gd name="T77" fmla="*/ 87645346 h 936"/>
                <a:gd name="T78" fmla="*/ 172463736 w 1178"/>
                <a:gd name="T79" fmla="*/ 78125108 h 936"/>
                <a:gd name="T80" fmla="*/ 167719359 w 1178"/>
                <a:gd name="T81" fmla="*/ 87925275 h 936"/>
                <a:gd name="T82" fmla="*/ 212928556 w 1178"/>
                <a:gd name="T83" fmla="*/ 90445696 h 936"/>
                <a:gd name="T84" fmla="*/ 141766068 w 1178"/>
                <a:gd name="T85" fmla="*/ 90725625 h 936"/>
                <a:gd name="T86" fmla="*/ 90975717 w 1178"/>
                <a:gd name="T87" fmla="*/ 72804338 h 936"/>
                <a:gd name="T88" fmla="*/ 70883034 w 1178"/>
                <a:gd name="T89" fmla="*/ 58243787 h 936"/>
                <a:gd name="T90" fmla="*/ 41302125 w 1178"/>
                <a:gd name="T91" fmla="*/ 78125108 h 936"/>
                <a:gd name="T92" fmla="*/ 104929394 w 1178"/>
                <a:gd name="T93" fmla="*/ 92405729 h 936"/>
                <a:gd name="T94" fmla="*/ 82603722 w 1178"/>
                <a:gd name="T95" fmla="*/ 91845871 h 936"/>
                <a:gd name="T96" fmla="*/ 15348834 w 1178"/>
                <a:gd name="T97" fmla="*/ 204412850 h 936"/>
                <a:gd name="T98" fmla="*/ 126138308 w 1178"/>
                <a:gd name="T99" fmla="*/ 235494512 h 936"/>
                <a:gd name="T100" fmla="*/ 241393234 w 1178"/>
                <a:gd name="T101" fmla="*/ 257615796 h 936"/>
                <a:gd name="T102" fmla="*/ 262881602 w 1178"/>
                <a:gd name="T103" fmla="*/ 216733437 h 936"/>
                <a:gd name="T104" fmla="*/ 296369583 w 1178"/>
                <a:gd name="T105" fmla="*/ 224013712 h 936"/>
                <a:gd name="T106" fmla="*/ 323160179 w 1178"/>
                <a:gd name="T107" fmla="*/ 174170975 h 936"/>
                <a:gd name="T108" fmla="*/ 308648650 w 1178"/>
                <a:gd name="T109" fmla="*/ 85405383 h 936"/>
                <a:gd name="T110" fmla="*/ 291067354 w 1178"/>
                <a:gd name="T111" fmla="*/ 94645692 h 936"/>
                <a:gd name="T112" fmla="*/ 269578987 w 1178"/>
                <a:gd name="T113" fmla="*/ 105286704 h 936"/>
                <a:gd name="T114" fmla="*/ 299718275 w 1178"/>
                <a:gd name="T115" fmla="*/ 71124233 h 936"/>
                <a:gd name="T116" fmla="*/ 252276616 w 1178"/>
                <a:gd name="T117" fmla="*/ 78125108 h 936"/>
                <a:gd name="T118" fmla="*/ 233579618 w 1178"/>
                <a:gd name="T119" fmla="*/ 85405383 h 9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78" h="936">
                  <a:moveTo>
                    <a:pt x="948" y="212"/>
                  </a:moveTo>
                  <a:lnTo>
                    <a:pt x="948" y="212"/>
                  </a:lnTo>
                  <a:lnTo>
                    <a:pt x="986" y="218"/>
                  </a:lnTo>
                  <a:lnTo>
                    <a:pt x="1024" y="226"/>
                  </a:lnTo>
                  <a:lnTo>
                    <a:pt x="1062" y="236"/>
                  </a:lnTo>
                  <a:lnTo>
                    <a:pt x="1098" y="247"/>
                  </a:lnTo>
                  <a:lnTo>
                    <a:pt x="1105" y="264"/>
                  </a:lnTo>
                  <a:lnTo>
                    <a:pt x="1111" y="281"/>
                  </a:lnTo>
                  <a:lnTo>
                    <a:pt x="1116" y="299"/>
                  </a:lnTo>
                  <a:lnTo>
                    <a:pt x="1120" y="317"/>
                  </a:lnTo>
                  <a:lnTo>
                    <a:pt x="1136" y="394"/>
                  </a:lnTo>
                  <a:lnTo>
                    <a:pt x="1143" y="418"/>
                  </a:lnTo>
                  <a:lnTo>
                    <a:pt x="1146" y="430"/>
                  </a:lnTo>
                  <a:lnTo>
                    <a:pt x="1149" y="442"/>
                  </a:lnTo>
                  <a:lnTo>
                    <a:pt x="1150" y="455"/>
                  </a:lnTo>
                  <a:lnTo>
                    <a:pt x="1150" y="469"/>
                  </a:lnTo>
                  <a:lnTo>
                    <a:pt x="1151" y="483"/>
                  </a:lnTo>
                  <a:lnTo>
                    <a:pt x="1153" y="496"/>
                  </a:lnTo>
                  <a:lnTo>
                    <a:pt x="1158" y="531"/>
                  </a:lnTo>
                  <a:lnTo>
                    <a:pt x="1164" y="567"/>
                  </a:lnTo>
                  <a:lnTo>
                    <a:pt x="1170" y="604"/>
                  </a:lnTo>
                  <a:lnTo>
                    <a:pt x="1174" y="639"/>
                  </a:lnTo>
                  <a:lnTo>
                    <a:pt x="1177" y="658"/>
                  </a:lnTo>
                  <a:lnTo>
                    <a:pt x="1178" y="670"/>
                  </a:lnTo>
                  <a:lnTo>
                    <a:pt x="1177" y="682"/>
                  </a:lnTo>
                  <a:lnTo>
                    <a:pt x="1174" y="691"/>
                  </a:lnTo>
                  <a:lnTo>
                    <a:pt x="1170" y="698"/>
                  </a:lnTo>
                  <a:lnTo>
                    <a:pt x="1164" y="706"/>
                  </a:lnTo>
                  <a:lnTo>
                    <a:pt x="1158" y="712"/>
                  </a:lnTo>
                  <a:lnTo>
                    <a:pt x="1144" y="726"/>
                  </a:lnTo>
                  <a:lnTo>
                    <a:pt x="1132" y="741"/>
                  </a:lnTo>
                  <a:lnTo>
                    <a:pt x="1123" y="751"/>
                  </a:lnTo>
                  <a:lnTo>
                    <a:pt x="1115" y="762"/>
                  </a:lnTo>
                  <a:lnTo>
                    <a:pt x="1109" y="772"/>
                  </a:lnTo>
                  <a:lnTo>
                    <a:pt x="1104" y="779"/>
                  </a:lnTo>
                  <a:lnTo>
                    <a:pt x="1097" y="786"/>
                  </a:lnTo>
                  <a:lnTo>
                    <a:pt x="1088" y="792"/>
                  </a:lnTo>
                  <a:lnTo>
                    <a:pt x="1083" y="799"/>
                  </a:lnTo>
                  <a:lnTo>
                    <a:pt x="1077" y="807"/>
                  </a:lnTo>
                  <a:lnTo>
                    <a:pt x="1050" y="828"/>
                  </a:lnTo>
                  <a:lnTo>
                    <a:pt x="1025" y="851"/>
                  </a:lnTo>
                  <a:lnTo>
                    <a:pt x="977" y="900"/>
                  </a:lnTo>
                  <a:lnTo>
                    <a:pt x="956" y="921"/>
                  </a:lnTo>
                  <a:lnTo>
                    <a:pt x="946" y="929"/>
                  </a:lnTo>
                  <a:lnTo>
                    <a:pt x="941" y="932"/>
                  </a:lnTo>
                  <a:lnTo>
                    <a:pt x="935" y="935"/>
                  </a:lnTo>
                  <a:lnTo>
                    <a:pt x="927" y="936"/>
                  </a:lnTo>
                  <a:lnTo>
                    <a:pt x="918" y="936"/>
                  </a:lnTo>
                  <a:lnTo>
                    <a:pt x="900" y="936"/>
                  </a:lnTo>
                  <a:lnTo>
                    <a:pt x="883" y="935"/>
                  </a:lnTo>
                  <a:lnTo>
                    <a:pt x="865" y="934"/>
                  </a:lnTo>
                  <a:lnTo>
                    <a:pt x="828" y="928"/>
                  </a:lnTo>
                  <a:lnTo>
                    <a:pt x="771" y="921"/>
                  </a:lnTo>
                  <a:lnTo>
                    <a:pt x="748" y="918"/>
                  </a:lnTo>
                  <a:lnTo>
                    <a:pt x="727" y="914"/>
                  </a:lnTo>
                  <a:lnTo>
                    <a:pt x="684" y="904"/>
                  </a:lnTo>
                  <a:lnTo>
                    <a:pt x="640" y="893"/>
                  </a:lnTo>
                  <a:lnTo>
                    <a:pt x="597" y="882"/>
                  </a:lnTo>
                  <a:lnTo>
                    <a:pt x="573" y="877"/>
                  </a:lnTo>
                  <a:lnTo>
                    <a:pt x="548" y="875"/>
                  </a:lnTo>
                  <a:lnTo>
                    <a:pt x="525" y="870"/>
                  </a:lnTo>
                  <a:lnTo>
                    <a:pt x="501" y="866"/>
                  </a:lnTo>
                  <a:lnTo>
                    <a:pt x="493" y="863"/>
                  </a:lnTo>
                  <a:lnTo>
                    <a:pt x="489" y="861"/>
                  </a:lnTo>
                  <a:lnTo>
                    <a:pt x="485" y="859"/>
                  </a:lnTo>
                  <a:lnTo>
                    <a:pt x="466" y="858"/>
                  </a:lnTo>
                  <a:lnTo>
                    <a:pt x="449" y="855"/>
                  </a:lnTo>
                  <a:lnTo>
                    <a:pt x="441" y="854"/>
                  </a:lnTo>
                  <a:lnTo>
                    <a:pt x="433" y="852"/>
                  </a:lnTo>
                  <a:lnTo>
                    <a:pt x="426" y="848"/>
                  </a:lnTo>
                  <a:lnTo>
                    <a:pt x="419" y="844"/>
                  </a:lnTo>
                  <a:lnTo>
                    <a:pt x="398" y="840"/>
                  </a:lnTo>
                  <a:lnTo>
                    <a:pt x="375" y="835"/>
                  </a:lnTo>
                  <a:lnTo>
                    <a:pt x="364" y="832"/>
                  </a:lnTo>
                  <a:lnTo>
                    <a:pt x="353" y="830"/>
                  </a:lnTo>
                  <a:lnTo>
                    <a:pt x="343" y="824"/>
                  </a:lnTo>
                  <a:lnTo>
                    <a:pt x="334" y="820"/>
                  </a:lnTo>
                  <a:lnTo>
                    <a:pt x="320" y="814"/>
                  </a:lnTo>
                  <a:lnTo>
                    <a:pt x="305" y="810"/>
                  </a:lnTo>
                  <a:lnTo>
                    <a:pt x="271" y="803"/>
                  </a:lnTo>
                  <a:lnTo>
                    <a:pt x="200" y="788"/>
                  </a:lnTo>
                  <a:lnTo>
                    <a:pt x="194" y="786"/>
                  </a:lnTo>
                  <a:lnTo>
                    <a:pt x="188" y="783"/>
                  </a:lnTo>
                  <a:lnTo>
                    <a:pt x="184" y="781"/>
                  </a:lnTo>
                  <a:lnTo>
                    <a:pt x="179" y="779"/>
                  </a:lnTo>
                  <a:lnTo>
                    <a:pt x="139" y="771"/>
                  </a:lnTo>
                  <a:lnTo>
                    <a:pt x="101" y="764"/>
                  </a:lnTo>
                  <a:lnTo>
                    <a:pt x="68" y="755"/>
                  </a:lnTo>
                  <a:lnTo>
                    <a:pt x="52" y="750"/>
                  </a:lnTo>
                  <a:lnTo>
                    <a:pt x="38" y="744"/>
                  </a:lnTo>
                  <a:lnTo>
                    <a:pt x="26" y="736"/>
                  </a:lnTo>
                  <a:lnTo>
                    <a:pt x="16" y="727"/>
                  </a:lnTo>
                  <a:lnTo>
                    <a:pt x="9" y="717"/>
                  </a:lnTo>
                  <a:lnTo>
                    <a:pt x="4" y="709"/>
                  </a:lnTo>
                  <a:lnTo>
                    <a:pt x="2" y="699"/>
                  </a:lnTo>
                  <a:lnTo>
                    <a:pt x="0" y="691"/>
                  </a:lnTo>
                  <a:lnTo>
                    <a:pt x="2" y="681"/>
                  </a:lnTo>
                  <a:lnTo>
                    <a:pt x="3" y="670"/>
                  </a:lnTo>
                  <a:lnTo>
                    <a:pt x="9" y="644"/>
                  </a:lnTo>
                  <a:lnTo>
                    <a:pt x="24" y="584"/>
                  </a:lnTo>
                  <a:lnTo>
                    <a:pt x="33" y="552"/>
                  </a:lnTo>
                  <a:lnTo>
                    <a:pt x="42" y="521"/>
                  </a:lnTo>
                  <a:lnTo>
                    <a:pt x="62" y="452"/>
                  </a:lnTo>
                  <a:lnTo>
                    <a:pt x="79" y="387"/>
                  </a:lnTo>
                  <a:lnTo>
                    <a:pt x="97" y="324"/>
                  </a:lnTo>
                  <a:lnTo>
                    <a:pt x="117" y="257"/>
                  </a:lnTo>
                  <a:lnTo>
                    <a:pt x="129" y="247"/>
                  </a:lnTo>
                  <a:lnTo>
                    <a:pt x="143" y="239"/>
                  </a:lnTo>
                  <a:lnTo>
                    <a:pt x="159" y="232"/>
                  </a:lnTo>
                  <a:lnTo>
                    <a:pt x="174" y="225"/>
                  </a:lnTo>
                  <a:lnTo>
                    <a:pt x="208" y="212"/>
                  </a:lnTo>
                  <a:lnTo>
                    <a:pt x="242" y="198"/>
                  </a:lnTo>
                  <a:lnTo>
                    <a:pt x="254" y="192"/>
                  </a:lnTo>
                  <a:lnTo>
                    <a:pt x="268" y="184"/>
                  </a:lnTo>
                  <a:lnTo>
                    <a:pt x="284" y="178"/>
                  </a:lnTo>
                  <a:lnTo>
                    <a:pt x="291" y="177"/>
                  </a:lnTo>
                  <a:lnTo>
                    <a:pt x="299" y="175"/>
                  </a:lnTo>
                  <a:lnTo>
                    <a:pt x="299" y="156"/>
                  </a:lnTo>
                  <a:lnTo>
                    <a:pt x="299" y="135"/>
                  </a:lnTo>
                  <a:lnTo>
                    <a:pt x="298" y="88"/>
                  </a:lnTo>
                  <a:lnTo>
                    <a:pt x="302" y="81"/>
                  </a:lnTo>
                  <a:lnTo>
                    <a:pt x="308" y="76"/>
                  </a:lnTo>
                  <a:lnTo>
                    <a:pt x="322" y="63"/>
                  </a:lnTo>
                  <a:lnTo>
                    <a:pt x="340" y="52"/>
                  </a:lnTo>
                  <a:lnTo>
                    <a:pt x="358" y="42"/>
                  </a:lnTo>
                  <a:lnTo>
                    <a:pt x="379" y="32"/>
                  </a:lnTo>
                  <a:lnTo>
                    <a:pt x="402" y="25"/>
                  </a:lnTo>
                  <a:lnTo>
                    <a:pt x="423" y="18"/>
                  </a:lnTo>
                  <a:lnTo>
                    <a:pt x="444" y="13"/>
                  </a:lnTo>
                  <a:lnTo>
                    <a:pt x="487" y="6"/>
                  </a:lnTo>
                  <a:lnTo>
                    <a:pt x="531" y="1"/>
                  </a:lnTo>
                  <a:lnTo>
                    <a:pt x="556" y="0"/>
                  </a:lnTo>
                  <a:lnTo>
                    <a:pt x="581" y="0"/>
                  </a:lnTo>
                  <a:lnTo>
                    <a:pt x="636" y="1"/>
                  </a:lnTo>
                  <a:lnTo>
                    <a:pt x="691" y="4"/>
                  </a:lnTo>
                  <a:lnTo>
                    <a:pt x="716" y="4"/>
                  </a:lnTo>
                  <a:lnTo>
                    <a:pt x="740" y="3"/>
                  </a:lnTo>
                  <a:lnTo>
                    <a:pt x="755" y="7"/>
                  </a:lnTo>
                  <a:lnTo>
                    <a:pt x="774" y="11"/>
                  </a:lnTo>
                  <a:lnTo>
                    <a:pt x="812" y="15"/>
                  </a:lnTo>
                  <a:lnTo>
                    <a:pt x="830" y="20"/>
                  </a:lnTo>
                  <a:lnTo>
                    <a:pt x="848" y="22"/>
                  </a:lnTo>
                  <a:lnTo>
                    <a:pt x="866" y="28"/>
                  </a:lnTo>
                  <a:lnTo>
                    <a:pt x="883" y="36"/>
                  </a:lnTo>
                  <a:lnTo>
                    <a:pt x="890" y="35"/>
                  </a:lnTo>
                  <a:lnTo>
                    <a:pt x="897" y="36"/>
                  </a:lnTo>
                  <a:lnTo>
                    <a:pt x="903" y="39"/>
                  </a:lnTo>
                  <a:lnTo>
                    <a:pt x="910" y="43"/>
                  </a:lnTo>
                  <a:lnTo>
                    <a:pt x="916" y="48"/>
                  </a:lnTo>
                  <a:lnTo>
                    <a:pt x="920" y="53"/>
                  </a:lnTo>
                  <a:lnTo>
                    <a:pt x="928" y="66"/>
                  </a:lnTo>
                  <a:lnTo>
                    <a:pt x="935" y="81"/>
                  </a:lnTo>
                  <a:lnTo>
                    <a:pt x="941" y="98"/>
                  </a:lnTo>
                  <a:lnTo>
                    <a:pt x="944" y="116"/>
                  </a:lnTo>
                  <a:lnTo>
                    <a:pt x="946" y="136"/>
                  </a:lnTo>
                  <a:lnTo>
                    <a:pt x="948" y="156"/>
                  </a:lnTo>
                  <a:lnTo>
                    <a:pt x="948" y="175"/>
                  </a:lnTo>
                  <a:lnTo>
                    <a:pt x="948" y="212"/>
                  </a:lnTo>
                  <a:close/>
                  <a:moveTo>
                    <a:pt x="876" y="48"/>
                  </a:moveTo>
                  <a:lnTo>
                    <a:pt x="876" y="48"/>
                  </a:lnTo>
                  <a:lnTo>
                    <a:pt x="843" y="38"/>
                  </a:lnTo>
                  <a:lnTo>
                    <a:pt x="806" y="29"/>
                  </a:lnTo>
                  <a:lnTo>
                    <a:pt x="788" y="25"/>
                  </a:lnTo>
                  <a:lnTo>
                    <a:pt x="768" y="24"/>
                  </a:lnTo>
                  <a:lnTo>
                    <a:pt x="750" y="22"/>
                  </a:lnTo>
                  <a:lnTo>
                    <a:pt x="730" y="24"/>
                  </a:lnTo>
                  <a:lnTo>
                    <a:pt x="732" y="21"/>
                  </a:lnTo>
                  <a:lnTo>
                    <a:pt x="730" y="18"/>
                  </a:lnTo>
                  <a:lnTo>
                    <a:pt x="727" y="18"/>
                  </a:lnTo>
                  <a:lnTo>
                    <a:pt x="723" y="18"/>
                  </a:lnTo>
                  <a:lnTo>
                    <a:pt x="673" y="15"/>
                  </a:lnTo>
                  <a:lnTo>
                    <a:pt x="621" y="14"/>
                  </a:lnTo>
                  <a:lnTo>
                    <a:pt x="569" y="15"/>
                  </a:lnTo>
                  <a:lnTo>
                    <a:pt x="517" y="18"/>
                  </a:lnTo>
                  <a:lnTo>
                    <a:pt x="490" y="21"/>
                  </a:lnTo>
                  <a:lnTo>
                    <a:pt x="466" y="25"/>
                  </a:lnTo>
                  <a:lnTo>
                    <a:pt x="441" y="29"/>
                  </a:lnTo>
                  <a:lnTo>
                    <a:pt x="417" y="36"/>
                  </a:lnTo>
                  <a:lnTo>
                    <a:pt x="395" y="43"/>
                  </a:lnTo>
                  <a:lnTo>
                    <a:pt x="372" y="52"/>
                  </a:lnTo>
                  <a:lnTo>
                    <a:pt x="351" y="62"/>
                  </a:lnTo>
                  <a:lnTo>
                    <a:pt x="333" y="73"/>
                  </a:lnTo>
                  <a:lnTo>
                    <a:pt x="333" y="84"/>
                  </a:lnTo>
                  <a:lnTo>
                    <a:pt x="337" y="94"/>
                  </a:lnTo>
                  <a:lnTo>
                    <a:pt x="344" y="102"/>
                  </a:lnTo>
                  <a:lnTo>
                    <a:pt x="353" y="111"/>
                  </a:lnTo>
                  <a:lnTo>
                    <a:pt x="361" y="116"/>
                  </a:lnTo>
                  <a:lnTo>
                    <a:pt x="372" y="122"/>
                  </a:lnTo>
                  <a:lnTo>
                    <a:pt x="382" y="126"/>
                  </a:lnTo>
                  <a:lnTo>
                    <a:pt x="393" y="130"/>
                  </a:lnTo>
                  <a:lnTo>
                    <a:pt x="424" y="139"/>
                  </a:lnTo>
                  <a:lnTo>
                    <a:pt x="456" y="145"/>
                  </a:lnTo>
                  <a:lnTo>
                    <a:pt x="490" y="149"/>
                  </a:lnTo>
                  <a:lnTo>
                    <a:pt x="522" y="150"/>
                  </a:lnTo>
                  <a:lnTo>
                    <a:pt x="558" y="152"/>
                  </a:lnTo>
                  <a:lnTo>
                    <a:pt x="591" y="152"/>
                  </a:lnTo>
                  <a:lnTo>
                    <a:pt x="661" y="152"/>
                  </a:lnTo>
                  <a:lnTo>
                    <a:pt x="691" y="150"/>
                  </a:lnTo>
                  <a:lnTo>
                    <a:pt x="719" y="147"/>
                  </a:lnTo>
                  <a:lnTo>
                    <a:pt x="747" y="143"/>
                  </a:lnTo>
                  <a:lnTo>
                    <a:pt x="775" y="138"/>
                  </a:lnTo>
                  <a:lnTo>
                    <a:pt x="800" y="132"/>
                  </a:lnTo>
                  <a:lnTo>
                    <a:pt x="826" y="128"/>
                  </a:lnTo>
                  <a:lnTo>
                    <a:pt x="837" y="123"/>
                  </a:lnTo>
                  <a:lnTo>
                    <a:pt x="847" y="119"/>
                  </a:lnTo>
                  <a:lnTo>
                    <a:pt x="858" y="115"/>
                  </a:lnTo>
                  <a:lnTo>
                    <a:pt x="868" y="108"/>
                  </a:lnTo>
                  <a:lnTo>
                    <a:pt x="878" y="98"/>
                  </a:lnTo>
                  <a:lnTo>
                    <a:pt x="886" y="88"/>
                  </a:lnTo>
                  <a:lnTo>
                    <a:pt x="893" y="77"/>
                  </a:lnTo>
                  <a:lnTo>
                    <a:pt x="896" y="72"/>
                  </a:lnTo>
                  <a:lnTo>
                    <a:pt x="897" y="66"/>
                  </a:lnTo>
                  <a:lnTo>
                    <a:pt x="892" y="60"/>
                  </a:lnTo>
                  <a:lnTo>
                    <a:pt x="886" y="57"/>
                  </a:lnTo>
                  <a:lnTo>
                    <a:pt x="880" y="53"/>
                  </a:lnTo>
                  <a:lnTo>
                    <a:pt x="876" y="48"/>
                  </a:lnTo>
                  <a:close/>
                  <a:moveTo>
                    <a:pt x="913" y="104"/>
                  </a:moveTo>
                  <a:lnTo>
                    <a:pt x="913" y="104"/>
                  </a:lnTo>
                  <a:lnTo>
                    <a:pt x="916" y="119"/>
                  </a:lnTo>
                  <a:lnTo>
                    <a:pt x="917" y="135"/>
                  </a:lnTo>
                  <a:lnTo>
                    <a:pt x="920" y="168"/>
                  </a:lnTo>
                  <a:lnTo>
                    <a:pt x="921" y="203"/>
                  </a:lnTo>
                  <a:lnTo>
                    <a:pt x="923" y="239"/>
                  </a:lnTo>
                  <a:lnTo>
                    <a:pt x="927" y="233"/>
                  </a:lnTo>
                  <a:lnTo>
                    <a:pt x="930" y="225"/>
                  </a:lnTo>
                  <a:lnTo>
                    <a:pt x="932" y="216"/>
                  </a:lnTo>
                  <a:lnTo>
                    <a:pt x="934" y="205"/>
                  </a:lnTo>
                  <a:lnTo>
                    <a:pt x="937" y="182"/>
                  </a:lnTo>
                  <a:lnTo>
                    <a:pt x="935" y="159"/>
                  </a:lnTo>
                  <a:lnTo>
                    <a:pt x="932" y="133"/>
                  </a:lnTo>
                  <a:lnTo>
                    <a:pt x="927" y="109"/>
                  </a:lnTo>
                  <a:lnTo>
                    <a:pt x="920" y="90"/>
                  </a:lnTo>
                  <a:lnTo>
                    <a:pt x="916" y="81"/>
                  </a:lnTo>
                  <a:lnTo>
                    <a:pt x="911" y="74"/>
                  </a:lnTo>
                  <a:lnTo>
                    <a:pt x="909" y="79"/>
                  </a:lnTo>
                  <a:lnTo>
                    <a:pt x="907" y="81"/>
                  </a:lnTo>
                  <a:lnTo>
                    <a:pt x="907" y="86"/>
                  </a:lnTo>
                  <a:lnTo>
                    <a:pt x="907" y="90"/>
                  </a:lnTo>
                  <a:lnTo>
                    <a:pt x="910" y="97"/>
                  </a:lnTo>
                  <a:lnTo>
                    <a:pt x="913" y="104"/>
                  </a:lnTo>
                  <a:close/>
                  <a:moveTo>
                    <a:pt x="312" y="104"/>
                  </a:moveTo>
                  <a:lnTo>
                    <a:pt x="312" y="104"/>
                  </a:lnTo>
                  <a:lnTo>
                    <a:pt x="313" y="116"/>
                  </a:lnTo>
                  <a:lnTo>
                    <a:pt x="313" y="130"/>
                  </a:lnTo>
                  <a:lnTo>
                    <a:pt x="313" y="161"/>
                  </a:lnTo>
                  <a:lnTo>
                    <a:pt x="313" y="195"/>
                  </a:lnTo>
                  <a:lnTo>
                    <a:pt x="315" y="211"/>
                  </a:lnTo>
                  <a:lnTo>
                    <a:pt x="319" y="226"/>
                  </a:lnTo>
                  <a:lnTo>
                    <a:pt x="322" y="196"/>
                  </a:lnTo>
                  <a:lnTo>
                    <a:pt x="325" y="167"/>
                  </a:lnTo>
                  <a:lnTo>
                    <a:pt x="326" y="138"/>
                  </a:lnTo>
                  <a:lnTo>
                    <a:pt x="327" y="125"/>
                  </a:lnTo>
                  <a:lnTo>
                    <a:pt x="330" y="111"/>
                  </a:lnTo>
                  <a:lnTo>
                    <a:pt x="327" y="105"/>
                  </a:lnTo>
                  <a:lnTo>
                    <a:pt x="325" y="98"/>
                  </a:lnTo>
                  <a:lnTo>
                    <a:pt x="323" y="93"/>
                  </a:lnTo>
                  <a:lnTo>
                    <a:pt x="320" y="88"/>
                  </a:lnTo>
                  <a:lnTo>
                    <a:pt x="319" y="93"/>
                  </a:lnTo>
                  <a:lnTo>
                    <a:pt x="316" y="97"/>
                  </a:lnTo>
                  <a:lnTo>
                    <a:pt x="313" y="100"/>
                  </a:lnTo>
                  <a:lnTo>
                    <a:pt x="312" y="104"/>
                  </a:lnTo>
                  <a:close/>
                  <a:moveTo>
                    <a:pt x="871" y="125"/>
                  </a:moveTo>
                  <a:lnTo>
                    <a:pt x="871" y="125"/>
                  </a:lnTo>
                  <a:lnTo>
                    <a:pt x="875" y="125"/>
                  </a:lnTo>
                  <a:lnTo>
                    <a:pt x="876" y="128"/>
                  </a:lnTo>
                  <a:lnTo>
                    <a:pt x="878" y="130"/>
                  </a:lnTo>
                  <a:lnTo>
                    <a:pt x="879" y="132"/>
                  </a:lnTo>
                  <a:lnTo>
                    <a:pt x="886" y="192"/>
                  </a:lnTo>
                  <a:lnTo>
                    <a:pt x="890" y="257"/>
                  </a:lnTo>
                  <a:lnTo>
                    <a:pt x="893" y="255"/>
                  </a:lnTo>
                  <a:lnTo>
                    <a:pt x="894" y="254"/>
                  </a:lnTo>
                  <a:lnTo>
                    <a:pt x="897" y="253"/>
                  </a:lnTo>
                  <a:lnTo>
                    <a:pt x="900" y="253"/>
                  </a:lnTo>
                  <a:lnTo>
                    <a:pt x="906" y="234"/>
                  </a:lnTo>
                  <a:lnTo>
                    <a:pt x="909" y="215"/>
                  </a:lnTo>
                  <a:lnTo>
                    <a:pt x="910" y="195"/>
                  </a:lnTo>
                  <a:lnTo>
                    <a:pt x="909" y="177"/>
                  </a:lnTo>
                  <a:lnTo>
                    <a:pt x="907" y="157"/>
                  </a:lnTo>
                  <a:lnTo>
                    <a:pt x="904" y="139"/>
                  </a:lnTo>
                  <a:lnTo>
                    <a:pt x="897" y="102"/>
                  </a:lnTo>
                  <a:lnTo>
                    <a:pt x="889" y="107"/>
                  </a:lnTo>
                  <a:lnTo>
                    <a:pt x="882" y="112"/>
                  </a:lnTo>
                  <a:lnTo>
                    <a:pt x="876" y="118"/>
                  </a:lnTo>
                  <a:lnTo>
                    <a:pt x="871" y="125"/>
                  </a:lnTo>
                  <a:close/>
                  <a:moveTo>
                    <a:pt x="334" y="240"/>
                  </a:moveTo>
                  <a:lnTo>
                    <a:pt x="334" y="240"/>
                  </a:lnTo>
                  <a:lnTo>
                    <a:pt x="351" y="248"/>
                  </a:lnTo>
                  <a:lnTo>
                    <a:pt x="367" y="258"/>
                  </a:lnTo>
                  <a:lnTo>
                    <a:pt x="371" y="199"/>
                  </a:lnTo>
                  <a:lnTo>
                    <a:pt x="374" y="170"/>
                  </a:lnTo>
                  <a:lnTo>
                    <a:pt x="378" y="139"/>
                  </a:lnTo>
                  <a:lnTo>
                    <a:pt x="368" y="135"/>
                  </a:lnTo>
                  <a:lnTo>
                    <a:pt x="358" y="130"/>
                  </a:lnTo>
                  <a:lnTo>
                    <a:pt x="348" y="125"/>
                  </a:lnTo>
                  <a:lnTo>
                    <a:pt x="340" y="119"/>
                  </a:lnTo>
                  <a:lnTo>
                    <a:pt x="334" y="180"/>
                  </a:lnTo>
                  <a:lnTo>
                    <a:pt x="333" y="211"/>
                  </a:lnTo>
                  <a:lnTo>
                    <a:pt x="333" y="226"/>
                  </a:lnTo>
                  <a:lnTo>
                    <a:pt x="334" y="240"/>
                  </a:lnTo>
                  <a:close/>
                  <a:moveTo>
                    <a:pt x="827" y="140"/>
                  </a:moveTo>
                  <a:lnTo>
                    <a:pt x="827" y="140"/>
                  </a:lnTo>
                  <a:lnTo>
                    <a:pt x="830" y="180"/>
                  </a:lnTo>
                  <a:lnTo>
                    <a:pt x="831" y="213"/>
                  </a:lnTo>
                  <a:lnTo>
                    <a:pt x="833" y="247"/>
                  </a:lnTo>
                  <a:lnTo>
                    <a:pt x="834" y="285"/>
                  </a:lnTo>
                  <a:lnTo>
                    <a:pt x="855" y="277"/>
                  </a:lnTo>
                  <a:lnTo>
                    <a:pt x="865" y="272"/>
                  </a:lnTo>
                  <a:lnTo>
                    <a:pt x="875" y="267"/>
                  </a:lnTo>
                  <a:lnTo>
                    <a:pt x="876" y="250"/>
                  </a:lnTo>
                  <a:lnTo>
                    <a:pt x="876" y="232"/>
                  </a:lnTo>
                  <a:lnTo>
                    <a:pt x="876" y="213"/>
                  </a:lnTo>
                  <a:lnTo>
                    <a:pt x="875" y="195"/>
                  </a:lnTo>
                  <a:lnTo>
                    <a:pt x="871" y="159"/>
                  </a:lnTo>
                  <a:lnTo>
                    <a:pt x="864" y="125"/>
                  </a:lnTo>
                  <a:lnTo>
                    <a:pt x="857" y="130"/>
                  </a:lnTo>
                  <a:lnTo>
                    <a:pt x="847" y="135"/>
                  </a:lnTo>
                  <a:lnTo>
                    <a:pt x="827" y="140"/>
                  </a:lnTo>
                  <a:close/>
                  <a:moveTo>
                    <a:pt x="378" y="265"/>
                  </a:moveTo>
                  <a:lnTo>
                    <a:pt x="378" y="265"/>
                  </a:lnTo>
                  <a:lnTo>
                    <a:pt x="383" y="267"/>
                  </a:lnTo>
                  <a:lnTo>
                    <a:pt x="388" y="269"/>
                  </a:lnTo>
                  <a:lnTo>
                    <a:pt x="398" y="274"/>
                  </a:lnTo>
                  <a:lnTo>
                    <a:pt x="406" y="279"/>
                  </a:lnTo>
                  <a:lnTo>
                    <a:pt x="412" y="281"/>
                  </a:lnTo>
                  <a:lnTo>
                    <a:pt x="419" y="282"/>
                  </a:lnTo>
                  <a:lnTo>
                    <a:pt x="419" y="250"/>
                  </a:lnTo>
                  <a:lnTo>
                    <a:pt x="420" y="216"/>
                  </a:lnTo>
                  <a:lnTo>
                    <a:pt x="421" y="181"/>
                  </a:lnTo>
                  <a:lnTo>
                    <a:pt x="421" y="166"/>
                  </a:lnTo>
                  <a:lnTo>
                    <a:pt x="420" y="150"/>
                  </a:lnTo>
                  <a:lnTo>
                    <a:pt x="412" y="149"/>
                  </a:lnTo>
                  <a:lnTo>
                    <a:pt x="403" y="146"/>
                  </a:lnTo>
                  <a:lnTo>
                    <a:pt x="395" y="145"/>
                  </a:lnTo>
                  <a:lnTo>
                    <a:pt x="390" y="145"/>
                  </a:lnTo>
                  <a:lnTo>
                    <a:pt x="386" y="146"/>
                  </a:lnTo>
                  <a:lnTo>
                    <a:pt x="381" y="202"/>
                  </a:lnTo>
                  <a:lnTo>
                    <a:pt x="378" y="234"/>
                  </a:lnTo>
                  <a:lnTo>
                    <a:pt x="378" y="265"/>
                  </a:lnTo>
                  <a:close/>
                  <a:moveTo>
                    <a:pt x="814" y="147"/>
                  </a:moveTo>
                  <a:lnTo>
                    <a:pt x="814" y="147"/>
                  </a:lnTo>
                  <a:lnTo>
                    <a:pt x="807" y="147"/>
                  </a:lnTo>
                  <a:lnTo>
                    <a:pt x="798" y="149"/>
                  </a:lnTo>
                  <a:lnTo>
                    <a:pt x="788" y="152"/>
                  </a:lnTo>
                  <a:lnTo>
                    <a:pt x="779" y="154"/>
                  </a:lnTo>
                  <a:lnTo>
                    <a:pt x="782" y="161"/>
                  </a:lnTo>
                  <a:lnTo>
                    <a:pt x="786" y="171"/>
                  </a:lnTo>
                  <a:lnTo>
                    <a:pt x="789" y="203"/>
                  </a:lnTo>
                  <a:lnTo>
                    <a:pt x="791" y="232"/>
                  </a:lnTo>
                  <a:lnTo>
                    <a:pt x="792" y="296"/>
                  </a:lnTo>
                  <a:lnTo>
                    <a:pt x="807" y="293"/>
                  </a:lnTo>
                  <a:lnTo>
                    <a:pt x="816" y="291"/>
                  </a:lnTo>
                  <a:lnTo>
                    <a:pt x="821" y="288"/>
                  </a:lnTo>
                  <a:lnTo>
                    <a:pt x="821" y="251"/>
                  </a:lnTo>
                  <a:lnTo>
                    <a:pt x="821" y="216"/>
                  </a:lnTo>
                  <a:lnTo>
                    <a:pt x="819" y="181"/>
                  </a:lnTo>
                  <a:lnTo>
                    <a:pt x="814" y="147"/>
                  </a:lnTo>
                  <a:close/>
                  <a:moveTo>
                    <a:pt x="437" y="154"/>
                  </a:moveTo>
                  <a:lnTo>
                    <a:pt x="437" y="154"/>
                  </a:lnTo>
                  <a:lnTo>
                    <a:pt x="433" y="171"/>
                  </a:lnTo>
                  <a:lnTo>
                    <a:pt x="431" y="188"/>
                  </a:lnTo>
                  <a:lnTo>
                    <a:pt x="430" y="206"/>
                  </a:lnTo>
                  <a:lnTo>
                    <a:pt x="428" y="225"/>
                  </a:lnTo>
                  <a:lnTo>
                    <a:pt x="430" y="260"/>
                  </a:lnTo>
                  <a:lnTo>
                    <a:pt x="430" y="289"/>
                  </a:lnTo>
                  <a:lnTo>
                    <a:pt x="441" y="291"/>
                  </a:lnTo>
                  <a:lnTo>
                    <a:pt x="447" y="292"/>
                  </a:lnTo>
                  <a:lnTo>
                    <a:pt x="451" y="295"/>
                  </a:lnTo>
                  <a:lnTo>
                    <a:pt x="455" y="281"/>
                  </a:lnTo>
                  <a:lnTo>
                    <a:pt x="456" y="264"/>
                  </a:lnTo>
                  <a:lnTo>
                    <a:pt x="458" y="246"/>
                  </a:lnTo>
                  <a:lnTo>
                    <a:pt x="458" y="226"/>
                  </a:lnTo>
                  <a:lnTo>
                    <a:pt x="458" y="189"/>
                  </a:lnTo>
                  <a:lnTo>
                    <a:pt x="458" y="173"/>
                  </a:lnTo>
                  <a:lnTo>
                    <a:pt x="459" y="159"/>
                  </a:lnTo>
                  <a:lnTo>
                    <a:pt x="449" y="156"/>
                  </a:lnTo>
                  <a:lnTo>
                    <a:pt x="437" y="154"/>
                  </a:lnTo>
                  <a:close/>
                  <a:moveTo>
                    <a:pt x="479" y="159"/>
                  </a:moveTo>
                  <a:lnTo>
                    <a:pt x="479" y="159"/>
                  </a:lnTo>
                  <a:lnTo>
                    <a:pt x="482" y="159"/>
                  </a:lnTo>
                  <a:lnTo>
                    <a:pt x="483" y="157"/>
                  </a:lnTo>
                  <a:lnTo>
                    <a:pt x="479" y="157"/>
                  </a:lnTo>
                  <a:lnTo>
                    <a:pt x="476" y="160"/>
                  </a:lnTo>
                  <a:lnTo>
                    <a:pt x="473" y="163"/>
                  </a:lnTo>
                  <a:lnTo>
                    <a:pt x="472" y="167"/>
                  </a:lnTo>
                  <a:lnTo>
                    <a:pt x="469" y="175"/>
                  </a:lnTo>
                  <a:lnTo>
                    <a:pt x="469" y="182"/>
                  </a:lnTo>
                  <a:lnTo>
                    <a:pt x="468" y="211"/>
                  </a:lnTo>
                  <a:lnTo>
                    <a:pt x="468" y="234"/>
                  </a:lnTo>
                  <a:lnTo>
                    <a:pt x="468" y="258"/>
                  </a:lnTo>
                  <a:lnTo>
                    <a:pt x="466" y="285"/>
                  </a:lnTo>
                  <a:lnTo>
                    <a:pt x="471" y="288"/>
                  </a:lnTo>
                  <a:lnTo>
                    <a:pt x="472" y="289"/>
                  </a:lnTo>
                  <a:lnTo>
                    <a:pt x="472" y="291"/>
                  </a:lnTo>
                  <a:lnTo>
                    <a:pt x="471" y="296"/>
                  </a:lnTo>
                  <a:lnTo>
                    <a:pt x="471" y="299"/>
                  </a:lnTo>
                  <a:lnTo>
                    <a:pt x="472" y="302"/>
                  </a:lnTo>
                  <a:lnTo>
                    <a:pt x="483" y="302"/>
                  </a:lnTo>
                  <a:lnTo>
                    <a:pt x="496" y="305"/>
                  </a:lnTo>
                  <a:lnTo>
                    <a:pt x="510" y="306"/>
                  </a:lnTo>
                  <a:lnTo>
                    <a:pt x="522" y="307"/>
                  </a:lnTo>
                  <a:lnTo>
                    <a:pt x="521" y="288"/>
                  </a:lnTo>
                  <a:lnTo>
                    <a:pt x="520" y="269"/>
                  </a:lnTo>
                  <a:lnTo>
                    <a:pt x="520" y="232"/>
                  </a:lnTo>
                  <a:lnTo>
                    <a:pt x="518" y="195"/>
                  </a:lnTo>
                  <a:lnTo>
                    <a:pt x="518" y="177"/>
                  </a:lnTo>
                  <a:lnTo>
                    <a:pt x="515" y="160"/>
                  </a:lnTo>
                  <a:lnTo>
                    <a:pt x="508" y="161"/>
                  </a:lnTo>
                  <a:lnTo>
                    <a:pt x="503" y="161"/>
                  </a:lnTo>
                  <a:lnTo>
                    <a:pt x="494" y="160"/>
                  </a:lnTo>
                  <a:lnTo>
                    <a:pt x="487" y="159"/>
                  </a:lnTo>
                  <a:lnTo>
                    <a:pt x="483" y="159"/>
                  </a:lnTo>
                  <a:lnTo>
                    <a:pt x="479" y="159"/>
                  </a:lnTo>
                  <a:close/>
                  <a:moveTo>
                    <a:pt x="750" y="159"/>
                  </a:moveTo>
                  <a:lnTo>
                    <a:pt x="750" y="159"/>
                  </a:lnTo>
                  <a:lnTo>
                    <a:pt x="753" y="194"/>
                  </a:lnTo>
                  <a:lnTo>
                    <a:pt x="757" y="229"/>
                  </a:lnTo>
                  <a:lnTo>
                    <a:pt x="760" y="267"/>
                  </a:lnTo>
                  <a:lnTo>
                    <a:pt x="761" y="307"/>
                  </a:lnTo>
                  <a:lnTo>
                    <a:pt x="778" y="302"/>
                  </a:lnTo>
                  <a:lnTo>
                    <a:pt x="781" y="265"/>
                  </a:lnTo>
                  <a:lnTo>
                    <a:pt x="779" y="226"/>
                  </a:lnTo>
                  <a:lnTo>
                    <a:pt x="778" y="208"/>
                  </a:lnTo>
                  <a:lnTo>
                    <a:pt x="775" y="189"/>
                  </a:lnTo>
                  <a:lnTo>
                    <a:pt x="772" y="171"/>
                  </a:lnTo>
                  <a:lnTo>
                    <a:pt x="768" y="157"/>
                  </a:lnTo>
                  <a:lnTo>
                    <a:pt x="763" y="156"/>
                  </a:lnTo>
                  <a:lnTo>
                    <a:pt x="758" y="157"/>
                  </a:lnTo>
                  <a:lnTo>
                    <a:pt x="750" y="159"/>
                  </a:lnTo>
                  <a:close/>
                  <a:moveTo>
                    <a:pt x="538" y="310"/>
                  </a:moveTo>
                  <a:lnTo>
                    <a:pt x="538" y="310"/>
                  </a:lnTo>
                  <a:lnTo>
                    <a:pt x="565" y="310"/>
                  </a:lnTo>
                  <a:lnTo>
                    <a:pt x="576" y="312"/>
                  </a:lnTo>
                  <a:lnTo>
                    <a:pt x="587" y="312"/>
                  </a:lnTo>
                  <a:lnTo>
                    <a:pt x="583" y="272"/>
                  </a:lnTo>
                  <a:lnTo>
                    <a:pt x="580" y="232"/>
                  </a:lnTo>
                  <a:lnTo>
                    <a:pt x="579" y="194"/>
                  </a:lnTo>
                  <a:lnTo>
                    <a:pt x="579" y="160"/>
                  </a:lnTo>
                  <a:lnTo>
                    <a:pt x="574" y="161"/>
                  </a:lnTo>
                  <a:lnTo>
                    <a:pt x="569" y="163"/>
                  </a:lnTo>
                  <a:lnTo>
                    <a:pt x="555" y="161"/>
                  </a:lnTo>
                  <a:lnTo>
                    <a:pt x="542" y="160"/>
                  </a:lnTo>
                  <a:lnTo>
                    <a:pt x="538" y="161"/>
                  </a:lnTo>
                  <a:lnTo>
                    <a:pt x="538" y="163"/>
                  </a:lnTo>
                  <a:lnTo>
                    <a:pt x="536" y="164"/>
                  </a:lnTo>
                  <a:lnTo>
                    <a:pt x="535" y="164"/>
                  </a:lnTo>
                  <a:lnTo>
                    <a:pt x="534" y="163"/>
                  </a:lnTo>
                  <a:lnTo>
                    <a:pt x="532" y="161"/>
                  </a:lnTo>
                  <a:lnTo>
                    <a:pt x="531" y="160"/>
                  </a:lnTo>
                  <a:lnTo>
                    <a:pt x="529" y="161"/>
                  </a:lnTo>
                  <a:lnTo>
                    <a:pt x="531" y="199"/>
                  </a:lnTo>
                  <a:lnTo>
                    <a:pt x="531" y="240"/>
                  </a:lnTo>
                  <a:lnTo>
                    <a:pt x="531" y="260"/>
                  </a:lnTo>
                  <a:lnTo>
                    <a:pt x="532" y="279"/>
                  </a:lnTo>
                  <a:lnTo>
                    <a:pt x="535" y="296"/>
                  </a:lnTo>
                  <a:lnTo>
                    <a:pt x="538" y="310"/>
                  </a:lnTo>
                  <a:close/>
                  <a:moveTo>
                    <a:pt x="697" y="164"/>
                  </a:moveTo>
                  <a:lnTo>
                    <a:pt x="697" y="164"/>
                  </a:lnTo>
                  <a:lnTo>
                    <a:pt x="697" y="181"/>
                  </a:lnTo>
                  <a:lnTo>
                    <a:pt x="698" y="198"/>
                  </a:lnTo>
                  <a:lnTo>
                    <a:pt x="701" y="236"/>
                  </a:lnTo>
                  <a:lnTo>
                    <a:pt x="705" y="275"/>
                  </a:lnTo>
                  <a:lnTo>
                    <a:pt x="705" y="293"/>
                  </a:lnTo>
                  <a:lnTo>
                    <a:pt x="705" y="312"/>
                  </a:lnTo>
                  <a:lnTo>
                    <a:pt x="718" y="312"/>
                  </a:lnTo>
                  <a:lnTo>
                    <a:pt x="726" y="310"/>
                  </a:lnTo>
                  <a:lnTo>
                    <a:pt x="734" y="309"/>
                  </a:lnTo>
                  <a:lnTo>
                    <a:pt x="744" y="309"/>
                  </a:lnTo>
                  <a:lnTo>
                    <a:pt x="748" y="292"/>
                  </a:lnTo>
                  <a:lnTo>
                    <a:pt x="748" y="274"/>
                  </a:lnTo>
                  <a:lnTo>
                    <a:pt x="748" y="254"/>
                  </a:lnTo>
                  <a:lnTo>
                    <a:pt x="747" y="234"/>
                  </a:lnTo>
                  <a:lnTo>
                    <a:pt x="741" y="196"/>
                  </a:lnTo>
                  <a:lnTo>
                    <a:pt x="737" y="160"/>
                  </a:lnTo>
                  <a:lnTo>
                    <a:pt x="716" y="161"/>
                  </a:lnTo>
                  <a:lnTo>
                    <a:pt x="697" y="164"/>
                  </a:lnTo>
                  <a:close/>
                  <a:moveTo>
                    <a:pt x="628" y="166"/>
                  </a:moveTo>
                  <a:lnTo>
                    <a:pt x="628" y="166"/>
                  </a:lnTo>
                  <a:lnTo>
                    <a:pt x="625" y="182"/>
                  </a:lnTo>
                  <a:lnTo>
                    <a:pt x="625" y="201"/>
                  </a:lnTo>
                  <a:lnTo>
                    <a:pt x="625" y="220"/>
                  </a:lnTo>
                  <a:lnTo>
                    <a:pt x="626" y="240"/>
                  </a:lnTo>
                  <a:lnTo>
                    <a:pt x="631" y="279"/>
                  </a:lnTo>
                  <a:lnTo>
                    <a:pt x="633" y="314"/>
                  </a:lnTo>
                  <a:lnTo>
                    <a:pt x="647" y="314"/>
                  </a:lnTo>
                  <a:lnTo>
                    <a:pt x="661" y="313"/>
                  </a:lnTo>
                  <a:lnTo>
                    <a:pt x="677" y="313"/>
                  </a:lnTo>
                  <a:lnTo>
                    <a:pt x="692" y="314"/>
                  </a:lnTo>
                  <a:lnTo>
                    <a:pt x="694" y="275"/>
                  </a:lnTo>
                  <a:lnTo>
                    <a:pt x="691" y="239"/>
                  </a:lnTo>
                  <a:lnTo>
                    <a:pt x="688" y="202"/>
                  </a:lnTo>
                  <a:lnTo>
                    <a:pt x="682" y="164"/>
                  </a:lnTo>
                  <a:lnTo>
                    <a:pt x="657" y="164"/>
                  </a:lnTo>
                  <a:lnTo>
                    <a:pt x="628" y="166"/>
                  </a:lnTo>
                  <a:close/>
                  <a:moveTo>
                    <a:pt x="601" y="314"/>
                  </a:moveTo>
                  <a:lnTo>
                    <a:pt x="601" y="314"/>
                  </a:lnTo>
                  <a:lnTo>
                    <a:pt x="619" y="316"/>
                  </a:lnTo>
                  <a:lnTo>
                    <a:pt x="618" y="279"/>
                  </a:lnTo>
                  <a:lnTo>
                    <a:pt x="617" y="241"/>
                  </a:lnTo>
                  <a:lnTo>
                    <a:pt x="611" y="167"/>
                  </a:lnTo>
                  <a:lnTo>
                    <a:pt x="604" y="167"/>
                  </a:lnTo>
                  <a:lnTo>
                    <a:pt x="600" y="167"/>
                  </a:lnTo>
                  <a:lnTo>
                    <a:pt x="598" y="166"/>
                  </a:lnTo>
                  <a:lnTo>
                    <a:pt x="594" y="182"/>
                  </a:lnTo>
                  <a:lnTo>
                    <a:pt x="591" y="201"/>
                  </a:lnTo>
                  <a:lnTo>
                    <a:pt x="590" y="220"/>
                  </a:lnTo>
                  <a:lnTo>
                    <a:pt x="590" y="239"/>
                  </a:lnTo>
                  <a:lnTo>
                    <a:pt x="591" y="258"/>
                  </a:lnTo>
                  <a:lnTo>
                    <a:pt x="594" y="278"/>
                  </a:lnTo>
                  <a:lnTo>
                    <a:pt x="597" y="296"/>
                  </a:lnTo>
                  <a:lnTo>
                    <a:pt x="601" y="314"/>
                  </a:lnTo>
                  <a:close/>
                  <a:moveTo>
                    <a:pt x="836" y="307"/>
                  </a:moveTo>
                  <a:lnTo>
                    <a:pt x="836" y="307"/>
                  </a:lnTo>
                  <a:lnTo>
                    <a:pt x="824" y="309"/>
                  </a:lnTo>
                  <a:lnTo>
                    <a:pt x="820" y="312"/>
                  </a:lnTo>
                  <a:lnTo>
                    <a:pt x="814" y="316"/>
                  </a:lnTo>
                  <a:lnTo>
                    <a:pt x="807" y="316"/>
                  </a:lnTo>
                  <a:lnTo>
                    <a:pt x="800" y="317"/>
                  </a:lnTo>
                  <a:lnTo>
                    <a:pt x="788" y="321"/>
                  </a:lnTo>
                  <a:lnTo>
                    <a:pt x="782" y="323"/>
                  </a:lnTo>
                  <a:lnTo>
                    <a:pt x="777" y="324"/>
                  </a:lnTo>
                  <a:lnTo>
                    <a:pt x="770" y="324"/>
                  </a:lnTo>
                  <a:lnTo>
                    <a:pt x="763" y="323"/>
                  </a:lnTo>
                  <a:lnTo>
                    <a:pt x="758" y="324"/>
                  </a:lnTo>
                  <a:lnTo>
                    <a:pt x="755" y="326"/>
                  </a:lnTo>
                  <a:lnTo>
                    <a:pt x="754" y="328"/>
                  </a:lnTo>
                  <a:lnTo>
                    <a:pt x="750" y="330"/>
                  </a:lnTo>
                  <a:lnTo>
                    <a:pt x="722" y="333"/>
                  </a:lnTo>
                  <a:lnTo>
                    <a:pt x="695" y="334"/>
                  </a:lnTo>
                  <a:lnTo>
                    <a:pt x="668" y="335"/>
                  </a:lnTo>
                  <a:lnTo>
                    <a:pt x="642" y="338"/>
                  </a:lnTo>
                  <a:lnTo>
                    <a:pt x="608" y="334"/>
                  </a:lnTo>
                  <a:lnTo>
                    <a:pt x="574" y="331"/>
                  </a:lnTo>
                  <a:lnTo>
                    <a:pt x="541" y="328"/>
                  </a:lnTo>
                  <a:lnTo>
                    <a:pt x="508" y="324"/>
                  </a:lnTo>
                  <a:lnTo>
                    <a:pt x="492" y="321"/>
                  </a:lnTo>
                  <a:lnTo>
                    <a:pt x="475" y="319"/>
                  </a:lnTo>
                  <a:lnTo>
                    <a:pt x="444" y="309"/>
                  </a:lnTo>
                  <a:lnTo>
                    <a:pt x="413" y="298"/>
                  </a:lnTo>
                  <a:lnTo>
                    <a:pt x="385" y="286"/>
                  </a:lnTo>
                  <a:lnTo>
                    <a:pt x="381" y="285"/>
                  </a:lnTo>
                  <a:lnTo>
                    <a:pt x="378" y="285"/>
                  </a:lnTo>
                  <a:lnTo>
                    <a:pt x="371" y="286"/>
                  </a:lnTo>
                  <a:lnTo>
                    <a:pt x="361" y="278"/>
                  </a:lnTo>
                  <a:lnTo>
                    <a:pt x="350" y="271"/>
                  </a:lnTo>
                  <a:lnTo>
                    <a:pt x="337" y="265"/>
                  </a:lnTo>
                  <a:lnTo>
                    <a:pt x="326" y="260"/>
                  </a:lnTo>
                  <a:lnTo>
                    <a:pt x="322" y="255"/>
                  </a:lnTo>
                  <a:lnTo>
                    <a:pt x="319" y="251"/>
                  </a:lnTo>
                  <a:lnTo>
                    <a:pt x="309" y="244"/>
                  </a:lnTo>
                  <a:lnTo>
                    <a:pt x="299" y="239"/>
                  </a:lnTo>
                  <a:lnTo>
                    <a:pt x="296" y="234"/>
                  </a:lnTo>
                  <a:lnTo>
                    <a:pt x="294" y="229"/>
                  </a:lnTo>
                  <a:lnTo>
                    <a:pt x="298" y="220"/>
                  </a:lnTo>
                  <a:lnTo>
                    <a:pt x="298" y="215"/>
                  </a:lnTo>
                  <a:lnTo>
                    <a:pt x="298" y="208"/>
                  </a:lnTo>
                  <a:lnTo>
                    <a:pt x="299" y="198"/>
                  </a:lnTo>
                  <a:lnTo>
                    <a:pt x="289" y="199"/>
                  </a:lnTo>
                  <a:lnTo>
                    <a:pt x="278" y="201"/>
                  </a:lnTo>
                  <a:lnTo>
                    <a:pt x="254" y="208"/>
                  </a:lnTo>
                  <a:lnTo>
                    <a:pt x="229" y="216"/>
                  </a:lnTo>
                  <a:lnTo>
                    <a:pt x="205" y="226"/>
                  </a:lnTo>
                  <a:lnTo>
                    <a:pt x="184" y="234"/>
                  </a:lnTo>
                  <a:lnTo>
                    <a:pt x="160" y="246"/>
                  </a:lnTo>
                  <a:lnTo>
                    <a:pt x="155" y="250"/>
                  </a:lnTo>
                  <a:lnTo>
                    <a:pt x="148" y="255"/>
                  </a:lnTo>
                  <a:lnTo>
                    <a:pt x="141" y="262"/>
                  </a:lnTo>
                  <a:lnTo>
                    <a:pt x="139" y="265"/>
                  </a:lnTo>
                  <a:lnTo>
                    <a:pt x="138" y="268"/>
                  </a:lnTo>
                  <a:lnTo>
                    <a:pt x="139" y="271"/>
                  </a:lnTo>
                  <a:lnTo>
                    <a:pt x="141" y="274"/>
                  </a:lnTo>
                  <a:lnTo>
                    <a:pt x="148" y="279"/>
                  </a:lnTo>
                  <a:lnTo>
                    <a:pt x="156" y="284"/>
                  </a:lnTo>
                  <a:lnTo>
                    <a:pt x="167" y="286"/>
                  </a:lnTo>
                  <a:lnTo>
                    <a:pt x="190" y="291"/>
                  </a:lnTo>
                  <a:lnTo>
                    <a:pt x="208" y="295"/>
                  </a:lnTo>
                  <a:lnTo>
                    <a:pt x="219" y="299"/>
                  </a:lnTo>
                  <a:lnTo>
                    <a:pt x="225" y="300"/>
                  </a:lnTo>
                  <a:lnTo>
                    <a:pt x="233" y="300"/>
                  </a:lnTo>
                  <a:lnTo>
                    <a:pt x="250" y="306"/>
                  </a:lnTo>
                  <a:lnTo>
                    <a:pt x="268" y="312"/>
                  </a:lnTo>
                  <a:lnTo>
                    <a:pt x="287" y="316"/>
                  </a:lnTo>
                  <a:lnTo>
                    <a:pt x="303" y="319"/>
                  </a:lnTo>
                  <a:lnTo>
                    <a:pt x="340" y="324"/>
                  </a:lnTo>
                  <a:lnTo>
                    <a:pt x="376" y="330"/>
                  </a:lnTo>
                  <a:lnTo>
                    <a:pt x="407" y="337"/>
                  </a:lnTo>
                  <a:lnTo>
                    <a:pt x="438" y="344"/>
                  </a:lnTo>
                  <a:lnTo>
                    <a:pt x="468" y="354"/>
                  </a:lnTo>
                  <a:lnTo>
                    <a:pt x="499" y="361"/>
                  </a:lnTo>
                  <a:lnTo>
                    <a:pt x="494" y="364"/>
                  </a:lnTo>
                  <a:lnTo>
                    <a:pt x="490" y="365"/>
                  </a:lnTo>
                  <a:lnTo>
                    <a:pt x="482" y="365"/>
                  </a:lnTo>
                  <a:lnTo>
                    <a:pt x="472" y="364"/>
                  </a:lnTo>
                  <a:lnTo>
                    <a:pt x="463" y="361"/>
                  </a:lnTo>
                  <a:lnTo>
                    <a:pt x="353" y="338"/>
                  </a:lnTo>
                  <a:lnTo>
                    <a:pt x="296" y="328"/>
                  </a:lnTo>
                  <a:lnTo>
                    <a:pt x="239" y="316"/>
                  </a:lnTo>
                  <a:lnTo>
                    <a:pt x="183" y="300"/>
                  </a:lnTo>
                  <a:lnTo>
                    <a:pt x="127" y="282"/>
                  </a:lnTo>
                  <a:lnTo>
                    <a:pt x="97" y="379"/>
                  </a:lnTo>
                  <a:lnTo>
                    <a:pt x="68" y="477"/>
                  </a:lnTo>
                  <a:lnTo>
                    <a:pt x="41" y="578"/>
                  </a:lnTo>
                  <a:lnTo>
                    <a:pt x="14" y="681"/>
                  </a:lnTo>
                  <a:lnTo>
                    <a:pt x="17" y="695"/>
                  </a:lnTo>
                  <a:lnTo>
                    <a:pt x="23" y="706"/>
                  </a:lnTo>
                  <a:lnTo>
                    <a:pt x="28" y="715"/>
                  </a:lnTo>
                  <a:lnTo>
                    <a:pt x="37" y="720"/>
                  </a:lnTo>
                  <a:lnTo>
                    <a:pt x="45" y="726"/>
                  </a:lnTo>
                  <a:lnTo>
                    <a:pt x="55" y="730"/>
                  </a:lnTo>
                  <a:lnTo>
                    <a:pt x="75" y="737"/>
                  </a:lnTo>
                  <a:lnTo>
                    <a:pt x="87" y="741"/>
                  </a:lnTo>
                  <a:lnTo>
                    <a:pt x="99" y="745"/>
                  </a:lnTo>
                  <a:lnTo>
                    <a:pt x="174" y="768"/>
                  </a:lnTo>
                  <a:lnTo>
                    <a:pt x="211" y="778"/>
                  </a:lnTo>
                  <a:lnTo>
                    <a:pt x="249" y="786"/>
                  </a:lnTo>
                  <a:lnTo>
                    <a:pt x="291" y="795"/>
                  </a:lnTo>
                  <a:lnTo>
                    <a:pt x="332" y="804"/>
                  </a:lnTo>
                  <a:lnTo>
                    <a:pt x="412" y="828"/>
                  </a:lnTo>
                  <a:lnTo>
                    <a:pt x="430" y="834"/>
                  </a:lnTo>
                  <a:lnTo>
                    <a:pt x="452" y="841"/>
                  </a:lnTo>
                  <a:lnTo>
                    <a:pt x="531" y="858"/>
                  </a:lnTo>
                  <a:lnTo>
                    <a:pt x="607" y="875"/>
                  </a:lnTo>
                  <a:lnTo>
                    <a:pt x="659" y="884"/>
                  </a:lnTo>
                  <a:lnTo>
                    <a:pt x="685" y="889"/>
                  </a:lnTo>
                  <a:lnTo>
                    <a:pt x="713" y="894"/>
                  </a:lnTo>
                  <a:lnTo>
                    <a:pt x="751" y="903"/>
                  </a:lnTo>
                  <a:lnTo>
                    <a:pt x="770" y="907"/>
                  </a:lnTo>
                  <a:lnTo>
                    <a:pt x="786" y="908"/>
                  </a:lnTo>
                  <a:lnTo>
                    <a:pt x="809" y="910"/>
                  </a:lnTo>
                  <a:lnTo>
                    <a:pt x="830" y="913"/>
                  </a:lnTo>
                  <a:lnTo>
                    <a:pt x="865" y="920"/>
                  </a:lnTo>
                  <a:lnTo>
                    <a:pt x="886" y="921"/>
                  </a:lnTo>
                  <a:lnTo>
                    <a:pt x="904" y="921"/>
                  </a:lnTo>
                  <a:lnTo>
                    <a:pt x="923" y="920"/>
                  </a:lnTo>
                  <a:lnTo>
                    <a:pt x="931" y="917"/>
                  </a:lnTo>
                  <a:lnTo>
                    <a:pt x="939" y="914"/>
                  </a:lnTo>
                  <a:lnTo>
                    <a:pt x="942" y="852"/>
                  </a:lnTo>
                  <a:lnTo>
                    <a:pt x="942" y="796"/>
                  </a:lnTo>
                  <a:lnTo>
                    <a:pt x="941" y="790"/>
                  </a:lnTo>
                  <a:lnTo>
                    <a:pt x="939" y="783"/>
                  </a:lnTo>
                  <a:lnTo>
                    <a:pt x="939" y="779"/>
                  </a:lnTo>
                  <a:lnTo>
                    <a:pt x="941" y="776"/>
                  </a:lnTo>
                  <a:lnTo>
                    <a:pt x="942" y="774"/>
                  </a:lnTo>
                  <a:lnTo>
                    <a:pt x="946" y="771"/>
                  </a:lnTo>
                  <a:lnTo>
                    <a:pt x="951" y="802"/>
                  </a:lnTo>
                  <a:lnTo>
                    <a:pt x="952" y="835"/>
                  </a:lnTo>
                  <a:lnTo>
                    <a:pt x="955" y="868"/>
                  </a:lnTo>
                  <a:lnTo>
                    <a:pt x="956" y="896"/>
                  </a:lnTo>
                  <a:lnTo>
                    <a:pt x="967" y="887"/>
                  </a:lnTo>
                  <a:lnTo>
                    <a:pt x="979" y="876"/>
                  </a:lnTo>
                  <a:lnTo>
                    <a:pt x="1001" y="855"/>
                  </a:lnTo>
                  <a:lnTo>
                    <a:pt x="1022" y="832"/>
                  </a:lnTo>
                  <a:lnTo>
                    <a:pt x="1046" y="810"/>
                  </a:lnTo>
                  <a:lnTo>
                    <a:pt x="1056" y="803"/>
                  </a:lnTo>
                  <a:lnTo>
                    <a:pt x="1062" y="800"/>
                  </a:lnTo>
                  <a:lnTo>
                    <a:pt x="1067" y="796"/>
                  </a:lnTo>
                  <a:lnTo>
                    <a:pt x="1077" y="785"/>
                  </a:lnTo>
                  <a:lnTo>
                    <a:pt x="1088" y="772"/>
                  </a:lnTo>
                  <a:lnTo>
                    <a:pt x="1111" y="745"/>
                  </a:lnTo>
                  <a:lnTo>
                    <a:pt x="1126" y="727"/>
                  </a:lnTo>
                  <a:lnTo>
                    <a:pt x="1143" y="709"/>
                  </a:lnTo>
                  <a:lnTo>
                    <a:pt x="1150" y="699"/>
                  </a:lnTo>
                  <a:lnTo>
                    <a:pt x="1156" y="688"/>
                  </a:lnTo>
                  <a:lnTo>
                    <a:pt x="1160" y="677"/>
                  </a:lnTo>
                  <a:lnTo>
                    <a:pt x="1161" y="664"/>
                  </a:lnTo>
                  <a:lnTo>
                    <a:pt x="1160" y="643"/>
                  </a:lnTo>
                  <a:lnTo>
                    <a:pt x="1158" y="622"/>
                  </a:lnTo>
                  <a:lnTo>
                    <a:pt x="1153" y="580"/>
                  </a:lnTo>
                  <a:lnTo>
                    <a:pt x="1140" y="497"/>
                  </a:lnTo>
                  <a:lnTo>
                    <a:pt x="1139" y="481"/>
                  </a:lnTo>
                  <a:lnTo>
                    <a:pt x="1139" y="465"/>
                  </a:lnTo>
                  <a:lnTo>
                    <a:pt x="1137" y="449"/>
                  </a:lnTo>
                  <a:lnTo>
                    <a:pt x="1136" y="432"/>
                  </a:lnTo>
                  <a:lnTo>
                    <a:pt x="1135" y="423"/>
                  </a:lnTo>
                  <a:lnTo>
                    <a:pt x="1132" y="413"/>
                  </a:lnTo>
                  <a:lnTo>
                    <a:pt x="1126" y="393"/>
                  </a:lnTo>
                  <a:lnTo>
                    <a:pt x="1120" y="365"/>
                  </a:lnTo>
                  <a:lnTo>
                    <a:pt x="1115" y="334"/>
                  </a:lnTo>
                  <a:lnTo>
                    <a:pt x="1106" y="305"/>
                  </a:lnTo>
                  <a:lnTo>
                    <a:pt x="1101" y="291"/>
                  </a:lnTo>
                  <a:lnTo>
                    <a:pt x="1094" y="278"/>
                  </a:lnTo>
                  <a:lnTo>
                    <a:pt x="1094" y="284"/>
                  </a:lnTo>
                  <a:lnTo>
                    <a:pt x="1092" y="288"/>
                  </a:lnTo>
                  <a:lnTo>
                    <a:pt x="1087" y="296"/>
                  </a:lnTo>
                  <a:lnTo>
                    <a:pt x="1081" y="303"/>
                  </a:lnTo>
                  <a:lnTo>
                    <a:pt x="1078" y="307"/>
                  </a:lnTo>
                  <a:lnTo>
                    <a:pt x="1077" y="312"/>
                  </a:lnTo>
                  <a:lnTo>
                    <a:pt x="1070" y="316"/>
                  </a:lnTo>
                  <a:lnTo>
                    <a:pt x="1063" y="321"/>
                  </a:lnTo>
                  <a:lnTo>
                    <a:pt x="1053" y="333"/>
                  </a:lnTo>
                  <a:lnTo>
                    <a:pt x="1043" y="338"/>
                  </a:lnTo>
                  <a:lnTo>
                    <a:pt x="1033" y="345"/>
                  </a:lnTo>
                  <a:lnTo>
                    <a:pt x="1014" y="361"/>
                  </a:lnTo>
                  <a:lnTo>
                    <a:pt x="994" y="375"/>
                  </a:lnTo>
                  <a:lnTo>
                    <a:pt x="984" y="380"/>
                  </a:lnTo>
                  <a:lnTo>
                    <a:pt x="974" y="386"/>
                  </a:lnTo>
                  <a:lnTo>
                    <a:pt x="967" y="389"/>
                  </a:lnTo>
                  <a:lnTo>
                    <a:pt x="958" y="392"/>
                  </a:lnTo>
                  <a:lnTo>
                    <a:pt x="953" y="392"/>
                  </a:lnTo>
                  <a:lnTo>
                    <a:pt x="949" y="392"/>
                  </a:lnTo>
                  <a:lnTo>
                    <a:pt x="945" y="390"/>
                  </a:lnTo>
                  <a:lnTo>
                    <a:pt x="942" y="387"/>
                  </a:lnTo>
                  <a:lnTo>
                    <a:pt x="955" y="382"/>
                  </a:lnTo>
                  <a:lnTo>
                    <a:pt x="966" y="376"/>
                  </a:lnTo>
                  <a:lnTo>
                    <a:pt x="986" y="364"/>
                  </a:lnTo>
                  <a:lnTo>
                    <a:pt x="1004" y="350"/>
                  </a:lnTo>
                  <a:lnTo>
                    <a:pt x="1025" y="335"/>
                  </a:lnTo>
                  <a:lnTo>
                    <a:pt x="1045" y="321"/>
                  </a:lnTo>
                  <a:lnTo>
                    <a:pt x="1054" y="314"/>
                  </a:lnTo>
                  <a:lnTo>
                    <a:pt x="1063" y="307"/>
                  </a:lnTo>
                  <a:lnTo>
                    <a:pt x="1071" y="299"/>
                  </a:lnTo>
                  <a:lnTo>
                    <a:pt x="1077" y="289"/>
                  </a:lnTo>
                  <a:lnTo>
                    <a:pt x="1080" y="277"/>
                  </a:lnTo>
                  <a:lnTo>
                    <a:pt x="1083" y="264"/>
                  </a:lnTo>
                  <a:lnTo>
                    <a:pt x="1077" y="260"/>
                  </a:lnTo>
                  <a:lnTo>
                    <a:pt x="1074" y="254"/>
                  </a:lnTo>
                  <a:lnTo>
                    <a:pt x="1043" y="247"/>
                  </a:lnTo>
                  <a:lnTo>
                    <a:pt x="1012" y="239"/>
                  </a:lnTo>
                  <a:lnTo>
                    <a:pt x="980" y="232"/>
                  </a:lnTo>
                  <a:lnTo>
                    <a:pt x="963" y="229"/>
                  </a:lnTo>
                  <a:lnTo>
                    <a:pt x="946" y="226"/>
                  </a:lnTo>
                  <a:lnTo>
                    <a:pt x="945" y="230"/>
                  </a:lnTo>
                  <a:lnTo>
                    <a:pt x="946" y="234"/>
                  </a:lnTo>
                  <a:lnTo>
                    <a:pt x="949" y="239"/>
                  </a:lnTo>
                  <a:lnTo>
                    <a:pt x="941" y="246"/>
                  </a:lnTo>
                  <a:lnTo>
                    <a:pt x="934" y="253"/>
                  </a:lnTo>
                  <a:lnTo>
                    <a:pt x="920" y="268"/>
                  </a:lnTo>
                  <a:lnTo>
                    <a:pt x="911" y="274"/>
                  </a:lnTo>
                  <a:lnTo>
                    <a:pt x="904" y="279"/>
                  </a:lnTo>
                  <a:lnTo>
                    <a:pt x="894" y="281"/>
                  </a:lnTo>
                  <a:lnTo>
                    <a:pt x="890" y="282"/>
                  </a:lnTo>
                  <a:lnTo>
                    <a:pt x="885" y="281"/>
                  </a:lnTo>
                  <a:lnTo>
                    <a:pt x="880" y="285"/>
                  </a:lnTo>
                  <a:lnTo>
                    <a:pt x="876" y="291"/>
                  </a:lnTo>
                  <a:lnTo>
                    <a:pt x="869" y="293"/>
                  </a:lnTo>
                  <a:lnTo>
                    <a:pt x="864" y="296"/>
                  </a:lnTo>
                  <a:lnTo>
                    <a:pt x="850" y="300"/>
                  </a:lnTo>
                  <a:lnTo>
                    <a:pt x="837" y="303"/>
                  </a:lnTo>
                  <a:lnTo>
                    <a:pt x="838" y="303"/>
                  </a:lnTo>
                  <a:lnTo>
                    <a:pt x="837" y="302"/>
                  </a:lnTo>
                  <a:lnTo>
                    <a:pt x="837" y="305"/>
                  </a:lnTo>
                  <a:lnTo>
                    <a:pt x="836" y="307"/>
                  </a:lnTo>
                  <a:close/>
                  <a:moveTo>
                    <a:pt x="791" y="309"/>
                  </a:moveTo>
                  <a:lnTo>
                    <a:pt x="791" y="309"/>
                  </a:lnTo>
                  <a:lnTo>
                    <a:pt x="800" y="306"/>
                  </a:lnTo>
                  <a:lnTo>
                    <a:pt x="812" y="302"/>
                  </a:lnTo>
                  <a:lnTo>
                    <a:pt x="805" y="302"/>
                  </a:lnTo>
                  <a:lnTo>
                    <a:pt x="799" y="303"/>
                  </a:lnTo>
                  <a:lnTo>
                    <a:pt x="795" y="306"/>
                  </a:lnTo>
                  <a:lnTo>
                    <a:pt x="791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8" name="Freeform 82"/>
            <p:cNvSpPr>
              <a:spLocks noEditPoints="1"/>
            </p:cNvSpPr>
            <p:nvPr/>
          </p:nvSpPr>
          <p:spPr bwMode="auto">
            <a:xfrm>
              <a:off x="3160713" y="2844800"/>
              <a:ext cx="390525" cy="104775"/>
            </a:xfrm>
            <a:custGeom>
              <a:avLst/>
              <a:gdLst>
                <a:gd name="T0" fmla="*/ 279929 w 738"/>
                <a:gd name="T1" fmla="*/ 14708921 h 197"/>
                <a:gd name="T2" fmla="*/ 5040313 w 738"/>
                <a:gd name="T3" fmla="*/ 9900440 h 197"/>
                <a:gd name="T4" fmla="*/ 15680796 w 738"/>
                <a:gd name="T5" fmla="*/ 6788569 h 197"/>
                <a:gd name="T6" fmla="*/ 40042571 w 738"/>
                <a:gd name="T7" fmla="*/ 282946 h 197"/>
                <a:gd name="T8" fmla="*/ 53203475 w 738"/>
                <a:gd name="T9" fmla="*/ 1131251 h 197"/>
                <a:gd name="T10" fmla="*/ 63284100 w 738"/>
                <a:gd name="T11" fmla="*/ 3677230 h 197"/>
                <a:gd name="T12" fmla="*/ 70004517 w 738"/>
                <a:gd name="T13" fmla="*/ 3960176 h 197"/>
                <a:gd name="T14" fmla="*/ 77844650 w 738"/>
                <a:gd name="T15" fmla="*/ 6223210 h 197"/>
                <a:gd name="T16" fmla="*/ 90725625 w 738"/>
                <a:gd name="T17" fmla="*/ 7637406 h 197"/>
                <a:gd name="T18" fmla="*/ 106406421 w 738"/>
                <a:gd name="T19" fmla="*/ 11597582 h 197"/>
                <a:gd name="T20" fmla="*/ 131607983 w 738"/>
                <a:gd name="T21" fmla="*/ 14991866 h 197"/>
                <a:gd name="T22" fmla="*/ 189851771 w 738"/>
                <a:gd name="T23" fmla="*/ 22629273 h 197"/>
                <a:gd name="T24" fmla="*/ 202172358 w 738"/>
                <a:gd name="T25" fmla="*/ 28852482 h 197"/>
                <a:gd name="T26" fmla="*/ 204132921 w 738"/>
                <a:gd name="T27" fmla="*/ 42430152 h 197"/>
                <a:gd name="T28" fmla="*/ 206652813 w 738"/>
                <a:gd name="T29" fmla="*/ 52330592 h 197"/>
                <a:gd name="T30" fmla="*/ 197412504 w 738"/>
                <a:gd name="T31" fmla="*/ 55158985 h 197"/>
                <a:gd name="T32" fmla="*/ 174450904 w 738"/>
                <a:gd name="T33" fmla="*/ 51198809 h 197"/>
                <a:gd name="T34" fmla="*/ 152609550 w 738"/>
                <a:gd name="T35" fmla="*/ 50067558 h 197"/>
                <a:gd name="T36" fmla="*/ 117887221 w 738"/>
                <a:gd name="T37" fmla="*/ 42430152 h 197"/>
                <a:gd name="T38" fmla="*/ 102206425 w 738"/>
                <a:gd name="T39" fmla="*/ 40167118 h 197"/>
                <a:gd name="T40" fmla="*/ 102486354 w 738"/>
                <a:gd name="T41" fmla="*/ 39318813 h 197"/>
                <a:gd name="T42" fmla="*/ 70004517 w 738"/>
                <a:gd name="T43" fmla="*/ 32529712 h 197"/>
                <a:gd name="T44" fmla="*/ 30801733 w 738"/>
                <a:gd name="T45" fmla="*/ 24326415 h 197"/>
                <a:gd name="T46" fmla="*/ 16521112 w 738"/>
                <a:gd name="T47" fmla="*/ 20366239 h 197"/>
                <a:gd name="T48" fmla="*/ 7560204 w 738"/>
                <a:gd name="T49" fmla="*/ 18386151 h 197"/>
                <a:gd name="T50" fmla="*/ 279929 w 738"/>
                <a:gd name="T51" fmla="*/ 16689009 h 197"/>
                <a:gd name="T52" fmla="*/ 126287742 w 738"/>
                <a:gd name="T53" fmla="*/ 18386151 h 197"/>
                <a:gd name="T54" fmla="*/ 133568017 w 738"/>
                <a:gd name="T55" fmla="*/ 20932130 h 197"/>
                <a:gd name="T56" fmla="*/ 122927533 w 738"/>
                <a:gd name="T57" fmla="*/ 20366239 h 197"/>
                <a:gd name="T58" fmla="*/ 111726662 w 738"/>
                <a:gd name="T59" fmla="*/ 18952042 h 197"/>
                <a:gd name="T60" fmla="*/ 126847600 w 738"/>
                <a:gd name="T61" fmla="*/ 23761055 h 197"/>
                <a:gd name="T62" fmla="*/ 125447954 w 738"/>
                <a:gd name="T63" fmla="*/ 26306503 h 197"/>
                <a:gd name="T64" fmla="*/ 112846908 w 738"/>
                <a:gd name="T65" fmla="*/ 24326415 h 197"/>
                <a:gd name="T66" fmla="*/ 123487392 w 738"/>
                <a:gd name="T67" fmla="*/ 28286591 h 197"/>
                <a:gd name="T68" fmla="*/ 130488267 w 738"/>
                <a:gd name="T69" fmla="*/ 30832570 h 197"/>
                <a:gd name="T70" fmla="*/ 138888788 w 738"/>
                <a:gd name="T71" fmla="*/ 33378549 h 197"/>
                <a:gd name="T72" fmla="*/ 133008158 w 738"/>
                <a:gd name="T73" fmla="*/ 33660963 h 197"/>
                <a:gd name="T74" fmla="*/ 119567325 w 738"/>
                <a:gd name="T75" fmla="*/ 28852482 h 197"/>
                <a:gd name="T76" fmla="*/ 116766975 w 738"/>
                <a:gd name="T77" fmla="*/ 29701319 h 197"/>
                <a:gd name="T78" fmla="*/ 127407987 w 738"/>
                <a:gd name="T79" fmla="*/ 34509800 h 197"/>
                <a:gd name="T80" fmla="*/ 125727883 w 738"/>
                <a:gd name="T81" fmla="*/ 36206943 h 197"/>
                <a:gd name="T82" fmla="*/ 115927187 w 738"/>
                <a:gd name="T83" fmla="*/ 33378549 h 197"/>
                <a:gd name="T84" fmla="*/ 136368367 w 738"/>
                <a:gd name="T85" fmla="*/ 40167118 h 197"/>
                <a:gd name="T86" fmla="*/ 158770108 w 738"/>
                <a:gd name="T87" fmla="*/ 45258545 h 197"/>
                <a:gd name="T88" fmla="*/ 170530838 w 738"/>
                <a:gd name="T89" fmla="*/ 46390328 h 197"/>
                <a:gd name="T90" fmla="*/ 166610242 w 738"/>
                <a:gd name="T91" fmla="*/ 44976131 h 197"/>
                <a:gd name="T92" fmla="*/ 149809200 w 738"/>
                <a:gd name="T93" fmla="*/ 40450064 h 197"/>
                <a:gd name="T94" fmla="*/ 163250033 w 738"/>
                <a:gd name="T95" fmla="*/ 42147206 h 197"/>
                <a:gd name="T96" fmla="*/ 167450558 w 738"/>
                <a:gd name="T97" fmla="*/ 41581315 h 197"/>
                <a:gd name="T98" fmla="*/ 171370625 w 738"/>
                <a:gd name="T99" fmla="*/ 39035868 h 197"/>
                <a:gd name="T100" fmla="*/ 158770108 w 738"/>
                <a:gd name="T101" fmla="*/ 34509800 h 197"/>
                <a:gd name="T102" fmla="*/ 156529617 w 738"/>
                <a:gd name="T103" fmla="*/ 31681407 h 197"/>
                <a:gd name="T104" fmla="*/ 165770454 w 738"/>
                <a:gd name="T105" fmla="*/ 33095604 h 197"/>
                <a:gd name="T106" fmla="*/ 170250379 w 738"/>
                <a:gd name="T107" fmla="*/ 30266679 h 197"/>
                <a:gd name="T108" fmla="*/ 157649863 w 738"/>
                <a:gd name="T109" fmla="*/ 27721231 h 197"/>
                <a:gd name="T110" fmla="*/ 151769233 w 738"/>
                <a:gd name="T111" fmla="*/ 24892306 h 197"/>
                <a:gd name="T112" fmla="*/ 162410246 w 738"/>
                <a:gd name="T113" fmla="*/ 25458198 h 197"/>
                <a:gd name="T114" fmla="*/ 171370625 w 738"/>
                <a:gd name="T115" fmla="*/ 25741143 h 197"/>
                <a:gd name="T116" fmla="*/ 167450558 w 738"/>
                <a:gd name="T117" fmla="*/ 23478110 h 197"/>
                <a:gd name="T118" fmla="*/ 156809546 w 738"/>
                <a:gd name="T119" fmla="*/ 20649185 h 197"/>
                <a:gd name="T120" fmla="*/ 123487392 w 738"/>
                <a:gd name="T121" fmla="*/ 17820791 h 19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38" h="197">
                  <a:moveTo>
                    <a:pt x="1" y="59"/>
                  </a:moveTo>
                  <a:lnTo>
                    <a:pt x="1" y="59"/>
                  </a:lnTo>
                  <a:lnTo>
                    <a:pt x="0" y="56"/>
                  </a:lnTo>
                  <a:lnTo>
                    <a:pt x="1" y="52"/>
                  </a:lnTo>
                  <a:lnTo>
                    <a:pt x="4" y="49"/>
                  </a:lnTo>
                  <a:lnTo>
                    <a:pt x="7" y="46"/>
                  </a:lnTo>
                  <a:lnTo>
                    <a:pt x="16" y="39"/>
                  </a:lnTo>
                  <a:lnTo>
                    <a:pt x="18" y="35"/>
                  </a:lnTo>
                  <a:lnTo>
                    <a:pt x="21" y="31"/>
                  </a:lnTo>
                  <a:lnTo>
                    <a:pt x="38" y="28"/>
                  </a:lnTo>
                  <a:lnTo>
                    <a:pt x="56" y="24"/>
                  </a:lnTo>
                  <a:lnTo>
                    <a:pt x="90" y="13"/>
                  </a:lnTo>
                  <a:lnTo>
                    <a:pt x="108" y="8"/>
                  </a:lnTo>
                  <a:lnTo>
                    <a:pt x="126" y="4"/>
                  </a:lnTo>
                  <a:lnTo>
                    <a:pt x="143" y="1"/>
                  </a:lnTo>
                  <a:lnTo>
                    <a:pt x="163" y="0"/>
                  </a:lnTo>
                  <a:lnTo>
                    <a:pt x="176" y="1"/>
                  </a:lnTo>
                  <a:lnTo>
                    <a:pt x="190" y="4"/>
                  </a:lnTo>
                  <a:lnTo>
                    <a:pt x="204" y="8"/>
                  </a:lnTo>
                  <a:lnTo>
                    <a:pt x="218" y="11"/>
                  </a:lnTo>
                  <a:lnTo>
                    <a:pt x="226" y="13"/>
                  </a:lnTo>
                  <a:lnTo>
                    <a:pt x="233" y="13"/>
                  </a:lnTo>
                  <a:lnTo>
                    <a:pt x="242" y="13"/>
                  </a:lnTo>
                  <a:lnTo>
                    <a:pt x="250" y="14"/>
                  </a:lnTo>
                  <a:lnTo>
                    <a:pt x="257" y="15"/>
                  </a:lnTo>
                  <a:lnTo>
                    <a:pt x="264" y="18"/>
                  </a:lnTo>
                  <a:lnTo>
                    <a:pt x="271" y="21"/>
                  </a:lnTo>
                  <a:lnTo>
                    <a:pt x="278" y="22"/>
                  </a:lnTo>
                  <a:lnTo>
                    <a:pt x="293" y="24"/>
                  </a:lnTo>
                  <a:lnTo>
                    <a:pt x="309" y="25"/>
                  </a:lnTo>
                  <a:lnTo>
                    <a:pt x="324" y="27"/>
                  </a:lnTo>
                  <a:lnTo>
                    <a:pt x="338" y="29"/>
                  </a:lnTo>
                  <a:lnTo>
                    <a:pt x="366" y="36"/>
                  </a:lnTo>
                  <a:lnTo>
                    <a:pt x="380" y="41"/>
                  </a:lnTo>
                  <a:lnTo>
                    <a:pt x="395" y="44"/>
                  </a:lnTo>
                  <a:lnTo>
                    <a:pt x="431" y="49"/>
                  </a:lnTo>
                  <a:lnTo>
                    <a:pt x="470" y="53"/>
                  </a:lnTo>
                  <a:lnTo>
                    <a:pt x="553" y="62"/>
                  </a:lnTo>
                  <a:lnTo>
                    <a:pt x="597" y="66"/>
                  </a:lnTo>
                  <a:lnTo>
                    <a:pt x="639" y="73"/>
                  </a:lnTo>
                  <a:lnTo>
                    <a:pt x="678" y="80"/>
                  </a:lnTo>
                  <a:lnTo>
                    <a:pt x="716" y="91"/>
                  </a:lnTo>
                  <a:lnTo>
                    <a:pt x="719" y="95"/>
                  </a:lnTo>
                  <a:lnTo>
                    <a:pt x="722" y="102"/>
                  </a:lnTo>
                  <a:lnTo>
                    <a:pt x="724" y="117"/>
                  </a:lnTo>
                  <a:lnTo>
                    <a:pt x="726" y="133"/>
                  </a:lnTo>
                  <a:lnTo>
                    <a:pt x="729" y="150"/>
                  </a:lnTo>
                  <a:lnTo>
                    <a:pt x="733" y="161"/>
                  </a:lnTo>
                  <a:lnTo>
                    <a:pt x="737" y="174"/>
                  </a:lnTo>
                  <a:lnTo>
                    <a:pt x="738" y="180"/>
                  </a:lnTo>
                  <a:lnTo>
                    <a:pt x="738" y="185"/>
                  </a:lnTo>
                  <a:lnTo>
                    <a:pt x="736" y="191"/>
                  </a:lnTo>
                  <a:lnTo>
                    <a:pt x="730" y="197"/>
                  </a:lnTo>
                  <a:lnTo>
                    <a:pt x="705" y="195"/>
                  </a:lnTo>
                  <a:lnTo>
                    <a:pt x="678" y="191"/>
                  </a:lnTo>
                  <a:lnTo>
                    <a:pt x="651" y="185"/>
                  </a:lnTo>
                  <a:lnTo>
                    <a:pt x="623" y="181"/>
                  </a:lnTo>
                  <a:lnTo>
                    <a:pt x="604" y="180"/>
                  </a:lnTo>
                  <a:lnTo>
                    <a:pt x="584" y="180"/>
                  </a:lnTo>
                  <a:lnTo>
                    <a:pt x="564" y="178"/>
                  </a:lnTo>
                  <a:lnTo>
                    <a:pt x="545" y="177"/>
                  </a:lnTo>
                  <a:lnTo>
                    <a:pt x="484" y="164"/>
                  </a:lnTo>
                  <a:lnTo>
                    <a:pt x="421" y="150"/>
                  </a:lnTo>
                  <a:lnTo>
                    <a:pt x="392" y="143"/>
                  </a:lnTo>
                  <a:lnTo>
                    <a:pt x="378" y="142"/>
                  </a:lnTo>
                  <a:lnTo>
                    <a:pt x="365" y="142"/>
                  </a:lnTo>
                  <a:lnTo>
                    <a:pt x="364" y="142"/>
                  </a:lnTo>
                  <a:lnTo>
                    <a:pt x="365" y="139"/>
                  </a:lnTo>
                  <a:lnTo>
                    <a:pt x="366" y="139"/>
                  </a:lnTo>
                  <a:lnTo>
                    <a:pt x="338" y="132"/>
                  </a:lnTo>
                  <a:lnTo>
                    <a:pt x="309" y="126"/>
                  </a:lnTo>
                  <a:lnTo>
                    <a:pt x="250" y="115"/>
                  </a:lnTo>
                  <a:lnTo>
                    <a:pt x="191" y="104"/>
                  </a:lnTo>
                  <a:lnTo>
                    <a:pt x="135" y="93"/>
                  </a:lnTo>
                  <a:lnTo>
                    <a:pt x="110" y="86"/>
                  </a:lnTo>
                  <a:lnTo>
                    <a:pt x="86" y="79"/>
                  </a:lnTo>
                  <a:lnTo>
                    <a:pt x="73" y="74"/>
                  </a:lnTo>
                  <a:lnTo>
                    <a:pt x="59" y="72"/>
                  </a:lnTo>
                  <a:lnTo>
                    <a:pt x="46" y="67"/>
                  </a:lnTo>
                  <a:lnTo>
                    <a:pt x="35" y="65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8" y="65"/>
                  </a:lnTo>
                  <a:lnTo>
                    <a:pt x="4" y="62"/>
                  </a:lnTo>
                  <a:lnTo>
                    <a:pt x="1" y="59"/>
                  </a:lnTo>
                  <a:close/>
                  <a:moveTo>
                    <a:pt x="441" y="63"/>
                  </a:moveTo>
                  <a:lnTo>
                    <a:pt x="441" y="63"/>
                  </a:lnTo>
                  <a:lnTo>
                    <a:pt x="451" y="65"/>
                  </a:lnTo>
                  <a:lnTo>
                    <a:pt x="461" y="66"/>
                  </a:lnTo>
                  <a:lnTo>
                    <a:pt x="470" y="69"/>
                  </a:lnTo>
                  <a:lnTo>
                    <a:pt x="475" y="72"/>
                  </a:lnTo>
                  <a:lnTo>
                    <a:pt x="477" y="74"/>
                  </a:lnTo>
                  <a:lnTo>
                    <a:pt x="469" y="76"/>
                  </a:lnTo>
                  <a:lnTo>
                    <a:pt x="461" y="76"/>
                  </a:lnTo>
                  <a:lnTo>
                    <a:pt x="439" y="72"/>
                  </a:lnTo>
                  <a:lnTo>
                    <a:pt x="417" y="69"/>
                  </a:lnTo>
                  <a:lnTo>
                    <a:pt x="407" y="67"/>
                  </a:lnTo>
                  <a:lnTo>
                    <a:pt x="399" y="67"/>
                  </a:lnTo>
                  <a:lnTo>
                    <a:pt x="417" y="73"/>
                  </a:lnTo>
                  <a:lnTo>
                    <a:pt x="437" y="77"/>
                  </a:lnTo>
                  <a:lnTo>
                    <a:pt x="445" y="80"/>
                  </a:lnTo>
                  <a:lnTo>
                    <a:pt x="453" y="84"/>
                  </a:lnTo>
                  <a:lnTo>
                    <a:pt x="459" y="90"/>
                  </a:lnTo>
                  <a:lnTo>
                    <a:pt x="463" y="95"/>
                  </a:lnTo>
                  <a:lnTo>
                    <a:pt x="448" y="93"/>
                  </a:lnTo>
                  <a:lnTo>
                    <a:pt x="432" y="88"/>
                  </a:lnTo>
                  <a:lnTo>
                    <a:pt x="417" y="86"/>
                  </a:lnTo>
                  <a:lnTo>
                    <a:pt x="410" y="86"/>
                  </a:lnTo>
                  <a:lnTo>
                    <a:pt x="403" y="86"/>
                  </a:lnTo>
                  <a:lnTo>
                    <a:pt x="413" y="91"/>
                  </a:lnTo>
                  <a:lnTo>
                    <a:pt x="425" y="95"/>
                  </a:lnTo>
                  <a:lnTo>
                    <a:pt x="441" y="100"/>
                  </a:lnTo>
                  <a:lnTo>
                    <a:pt x="456" y="102"/>
                  </a:lnTo>
                  <a:lnTo>
                    <a:pt x="461" y="107"/>
                  </a:lnTo>
                  <a:lnTo>
                    <a:pt x="466" y="109"/>
                  </a:lnTo>
                  <a:lnTo>
                    <a:pt x="479" y="111"/>
                  </a:lnTo>
                  <a:lnTo>
                    <a:pt x="486" y="112"/>
                  </a:lnTo>
                  <a:lnTo>
                    <a:pt x="491" y="115"/>
                  </a:lnTo>
                  <a:lnTo>
                    <a:pt x="496" y="118"/>
                  </a:lnTo>
                  <a:lnTo>
                    <a:pt x="500" y="122"/>
                  </a:lnTo>
                  <a:lnTo>
                    <a:pt x="487" y="122"/>
                  </a:lnTo>
                  <a:lnTo>
                    <a:pt x="475" y="119"/>
                  </a:lnTo>
                  <a:lnTo>
                    <a:pt x="462" y="115"/>
                  </a:lnTo>
                  <a:lnTo>
                    <a:pt x="451" y="111"/>
                  </a:lnTo>
                  <a:lnTo>
                    <a:pt x="439" y="105"/>
                  </a:lnTo>
                  <a:lnTo>
                    <a:pt x="427" y="102"/>
                  </a:lnTo>
                  <a:lnTo>
                    <a:pt x="414" y="100"/>
                  </a:lnTo>
                  <a:lnTo>
                    <a:pt x="402" y="100"/>
                  </a:lnTo>
                  <a:lnTo>
                    <a:pt x="417" y="105"/>
                  </a:lnTo>
                  <a:lnTo>
                    <a:pt x="431" y="108"/>
                  </a:lnTo>
                  <a:lnTo>
                    <a:pt x="444" y="114"/>
                  </a:lnTo>
                  <a:lnTo>
                    <a:pt x="449" y="118"/>
                  </a:lnTo>
                  <a:lnTo>
                    <a:pt x="455" y="122"/>
                  </a:lnTo>
                  <a:lnTo>
                    <a:pt x="452" y="125"/>
                  </a:lnTo>
                  <a:lnTo>
                    <a:pt x="449" y="128"/>
                  </a:lnTo>
                  <a:lnTo>
                    <a:pt x="430" y="122"/>
                  </a:lnTo>
                  <a:lnTo>
                    <a:pt x="421" y="119"/>
                  </a:lnTo>
                  <a:lnTo>
                    <a:pt x="414" y="118"/>
                  </a:lnTo>
                  <a:lnTo>
                    <a:pt x="430" y="126"/>
                  </a:lnTo>
                  <a:lnTo>
                    <a:pt x="448" y="132"/>
                  </a:lnTo>
                  <a:lnTo>
                    <a:pt x="468" y="138"/>
                  </a:lnTo>
                  <a:lnTo>
                    <a:pt x="487" y="142"/>
                  </a:lnTo>
                  <a:lnTo>
                    <a:pt x="528" y="150"/>
                  </a:lnTo>
                  <a:lnTo>
                    <a:pt x="548" y="154"/>
                  </a:lnTo>
                  <a:lnTo>
                    <a:pt x="567" y="160"/>
                  </a:lnTo>
                  <a:lnTo>
                    <a:pt x="580" y="161"/>
                  </a:lnTo>
                  <a:lnTo>
                    <a:pt x="591" y="163"/>
                  </a:lnTo>
                  <a:lnTo>
                    <a:pt x="604" y="164"/>
                  </a:lnTo>
                  <a:lnTo>
                    <a:pt x="609" y="164"/>
                  </a:lnTo>
                  <a:lnTo>
                    <a:pt x="615" y="164"/>
                  </a:lnTo>
                  <a:lnTo>
                    <a:pt x="605" y="161"/>
                  </a:lnTo>
                  <a:lnTo>
                    <a:pt x="595" y="159"/>
                  </a:lnTo>
                  <a:lnTo>
                    <a:pt x="573" y="154"/>
                  </a:lnTo>
                  <a:lnTo>
                    <a:pt x="552" y="150"/>
                  </a:lnTo>
                  <a:lnTo>
                    <a:pt x="543" y="147"/>
                  </a:lnTo>
                  <a:lnTo>
                    <a:pt x="535" y="143"/>
                  </a:lnTo>
                  <a:lnTo>
                    <a:pt x="552" y="145"/>
                  </a:lnTo>
                  <a:lnTo>
                    <a:pt x="567" y="146"/>
                  </a:lnTo>
                  <a:lnTo>
                    <a:pt x="583" y="149"/>
                  </a:lnTo>
                  <a:lnTo>
                    <a:pt x="598" y="152"/>
                  </a:lnTo>
                  <a:lnTo>
                    <a:pt x="597" y="149"/>
                  </a:lnTo>
                  <a:lnTo>
                    <a:pt x="598" y="147"/>
                  </a:lnTo>
                  <a:lnTo>
                    <a:pt x="602" y="145"/>
                  </a:lnTo>
                  <a:lnTo>
                    <a:pt x="607" y="140"/>
                  </a:lnTo>
                  <a:lnTo>
                    <a:pt x="612" y="138"/>
                  </a:lnTo>
                  <a:lnTo>
                    <a:pt x="605" y="133"/>
                  </a:lnTo>
                  <a:lnTo>
                    <a:pt x="597" y="131"/>
                  </a:lnTo>
                  <a:lnTo>
                    <a:pt x="583" y="126"/>
                  </a:lnTo>
                  <a:lnTo>
                    <a:pt x="567" y="122"/>
                  </a:lnTo>
                  <a:lnTo>
                    <a:pt x="559" y="119"/>
                  </a:lnTo>
                  <a:lnTo>
                    <a:pt x="552" y="115"/>
                  </a:lnTo>
                  <a:lnTo>
                    <a:pt x="559" y="112"/>
                  </a:lnTo>
                  <a:lnTo>
                    <a:pt x="566" y="112"/>
                  </a:lnTo>
                  <a:lnTo>
                    <a:pt x="571" y="112"/>
                  </a:lnTo>
                  <a:lnTo>
                    <a:pt x="578" y="114"/>
                  </a:lnTo>
                  <a:lnTo>
                    <a:pt x="592" y="117"/>
                  </a:lnTo>
                  <a:lnTo>
                    <a:pt x="605" y="121"/>
                  </a:lnTo>
                  <a:lnTo>
                    <a:pt x="607" y="114"/>
                  </a:lnTo>
                  <a:lnTo>
                    <a:pt x="608" y="107"/>
                  </a:lnTo>
                  <a:lnTo>
                    <a:pt x="601" y="104"/>
                  </a:lnTo>
                  <a:lnTo>
                    <a:pt x="590" y="102"/>
                  </a:lnTo>
                  <a:lnTo>
                    <a:pt x="563" y="98"/>
                  </a:lnTo>
                  <a:lnTo>
                    <a:pt x="552" y="95"/>
                  </a:lnTo>
                  <a:lnTo>
                    <a:pt x="543" y="93"/>
                  </a:lnTo>
                  <a:lnTo>
                    <a:pt x="542" y="91"/>
                  </a:lnTo>
                  <a:lnTo>
                    <a:pt x="542" y="88"/>
                  </a:lnTo>
                  <a:lnTo>
                    <a:pt x="543" y="87"/>
                  </a:lnTo>
                  <a:lnTo>
                    <a:pt x="548" y="84"/>
                  </a:lnTo>
                  <a:lnTo>
                    <a:pt x="580" y="90"/>
                  </a:lnTo>
                  <a:lnTo>
                    <a:pt x="598" y="91"/>
                  </a:lnTo>
                  <a:lnTo>
                    <a:pt x="605" y="91"/>
                  </a:lnTo>
                  <a:lnTo>
                    <a:pt x="612" y="91"/>
                  </a:lnTo>
                  <a:lnTo>
                    <a:pt x="607" y="88"/>
                  </a:lnTo>
                  <a:lnTo>
                    <a:pt x="601" y="86"/>
                  </a:lnTo>
                  <a:lnTo>
                    <a:pt x="598" y="84"/>
                  </a:lnTo>
                  <a:lnTo>
                    <a:pt x="598" y="83"/>
                  </a:lnTo>
                  <a:lnTo>
                    <a:pt x="598" y="80"/>
                  </a:lnTo>
                  <a:lnTo>
                    <a:pt x="601" y="79"/>
                  </a:lnTo>
                  <a:lnTo>
                    <a:pt x="560" y="73"/>
                  </a:lnTo>
                  <a:lnTo>
                    <a:pt x="518" y="67"/>
                  </a:lnTo>
                  <a:lnTo>
                    <a:pt x="476" y="63"/>
                  </a:lnTo>
                  <a:lnTo>
                    <a:pt x="458" y="62"/>
                  </a:lnTo>
                  <a:lnTo>
                    <a:pt x="441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9" name="Freeform 83"/>
            <p:cNvSpPr>
              <a:spLocks noEditPoints="1"/>
            </p:cNvSpPr>
            <p:nvPr/>
          </p:nvSpPr>
          <p:spPr bwMode="auto">
            <a:xfrm>
              <a:off x="3100388" y="2884488"/>
              <a:ext cx="450850" cy="220663"/>
            </a:xfrm>
            <a:custGeom>
              <a:avLst/>
              <a:gdLst>
                <a:gd name="T0" fmla="*/ 71964550 w 852"/>
                <a:gd name="T1" fmla="*/ 13440864 h 417"/>
                <a:gd name="T2" fmla="*/ 126007812 w 852"/>
                <a:gd name="T3" fmla="*/ 24921690 h 417"/>
                <a:gd name="T4" fmla="*/ 159609896 w 852"/>
                <a:gd name="T5" fmla="*/ 32481911 h 417"/>
                <a:gd name="T6" fmla="*/ 238014933 w 852"/>
                <a:gd name="T7" fmla="*/ 96326543 h 417"/>
                <a:gd name="T8" fmla="*/ 231574446 w 852"/>
                <a:gd name="T9" fmla="*/ 116767769 h 417"/>
                <a:gd name="T10" fmla="*/ 168290346 w 852"/>
                <a:gd name="T11" fmla="*/ 108927088 h 417"/>
                <a:gd name="T12" fmla="*/ 55443437 w 852"/>
                <a:gd name="T13" fmla="*/ 87085685 h 417"/>
                <a:gd name="T14" fmla="*/ 8120592 w 852"/>
                <a:gd name="T15" fmla="*/ 69724745 h 417"/>
                <a:gd name="T16" fmla="*/ 2800350 w 852"/>
                <a:gd name="T17" fmla="*/ 44803056 h 417"/>
                <a:gd name="T18" fmla="*/ 21561425 w 852"/>
                <a:gd name="T19" fmla="*/ 1960038 h 417"/>
                <a:gd name="T20" fmla="*/ 99686004 w 852"/>
                <a:gd name="T21" fmla="*/ 48163272 h 417"/>
                <a:gd name="T22" fmla="*/ 77004863 w 852"/>
                <a:gd name="T23" fmla="*/ 43402878 h 417"/>
                <a:gd name="T24" fmla="*/ 66363850 w 852"/>
                <a:gd name="T25" fmla="*/ 41722770 h 417"/>
                <a:gd name="T26" fmla="*/ 103326671 w 852"/>
                <a:gd name="T27" fmla="*/ 52083347 h 417"/>
                <a:gd name="T28" fmla="*/ 78125108 w 852"/>
                <a:gd name="T29" fmla="*/ 50403239 h 417"/>
                <a:gd name="T30" fmla="*/ 102486354 w 852"/>
                <a:gd name="T31" fmla="*/ 57963990 h 417"/>
                <a:gd name="T32" fmla="*/ 70564375 w 852"/>
                <a:gd name="T33" fmla="*/ 54883704 h 417"/>
                <a:gd name="T34" fmla="*/ 108366454 w 852"/>
                <a:gd name="T35" fmla="*/ 64964351 h 417"/>
                <a:gd name="T36" fmla="*/ 77004863 w 852"/>
                <a:gd name="T37" fmla="*/ 61324206 h 417"/>
                <a:gd name="T38" fmla="*/ 105566633 w 852"/>
                <a:gd name="T39" fmla="*/ 68884427 h 417"/>
                <a:gd name="T40" fmla="*/ 73924583 w 852"/>
                <a:gd name="T41" fmla="*/ 64124033 h 417"/>
                <a:gd name="T42" fmla="*/ 90725625 w 852"/>
                <a:gd name="T43" fmla="*/ 71404853 h 417"/>
                <a:gd name="T44" fmla="*/ 117887221 w 852"/>
                <a:gd name="T45" fmla="*/ 78405215 h 417"/>
                <a:gd name="T46" fmla="*/ 84845525 w 852"/>
                <a:gd name="T47" fmla="*/ 76445177 h 417"/>
                <a:gd name="T48" fmla="*/ 125447954 w 852"/>
                <a:gd name="T49" fmla="*/ 85125647 h 417"/>
                <a:gd name="T50" fmla="*/ 141408679 w 852"/>
                <a:gd name="T51" fmla="*/ 92126009 h 417"/>
                <a:gd name="T52" fmla="*/ 149249342 w 852"/>
                <a:gd name="T53" fmla="*/ 94086047 h 417"/>
                <a:gd name="T54" fmla="*/ 143929100 w 852"/>
                <a:gd name="T55" fmla="*/ 89326182 h 417"/>
                <a:gd name="T56" fmla="*/ 134408333 w 852"/>
                <a:gd name="T57" fmla="*/ 83725469 h 417"/>
                <a:gd name="T58" fmla="*/ 149249342 w 852"/>
                <a:gd name="T59" fmla="*/ 80365253 h 417"/>
                <a:gd name="T60" fmla="*/ 123487392 w 852"/>
                <a:gd name="T61" fmla="*/ 75884789 h 417"/>
                <a:gd name="T62" fmla="*/ 149809200 w 852"/>
                <a:gd name="T63" fmla="*/ 77284967 h 417"/>
                <a:gd name="T64" fmla="*/ 148129096 w 852"/>
                <a:gd name="T65" fmla="*/ 74765069 h 417"/>
                <a:gd name="T66" fmla="*/ 134408333 w 852"/>
                <a:gd name="T67" fmla="*/ 68604497 h 417"/>
                <a:gd name="T68" fmla="*/ 151769233 w 852"/>
                <a:gd name="T69" fmla="*/ 67204319 h 417"/>
                <a:gd name="T70" fmla="*/ 119007467 w 852"/>
                <a:gd name="T71" fmla="*/ 60203957 h 417"/>
                <a:gd name="T72" fmla="*/ 150369588 w 852"/>
                <a:gd name="T73" fmla="*/ 63284243 h 417"/>
                <a:gd name="T74" fmla="*/ 129368021 w 852"/>
                <a:gd name="T75" fmla="*/ 57123671 h 417"/>
                <a:gd name="T76" fmla="*/ 107526667 w 852"/>
                <a:gd name="T77" fmla="*/ 51243558 h 417"/>
                <a:gd name="T78" fmla="*/ 124887567 w 852"/>
                <a:gd name="T79" fmla="*/ 50963628 h 417"/>
                <a:gd name="T80" fmla="*/ 129647950 w 852"/>
                <a:gd name="T81" fmla="*/ 48723131 h 417"/>
                <a:gd name="T82" fmla="*/ 97446042 w 852"/>
                <a:gd name="T83" fmla="*/ 39482802 h 417"/>
                <a:gd name="T84" fmla="*/ 136648296 w 852"/>
                <a:gd name="T85" fmla="*/ 40602521 h 417"/>
                <a:gd name="T86" fmla="*/ 123767850 w 852"/>
                <a:gd name="T87" fmla="*/ 35842127 h 417"/>
                <a:gd name="T88" fmla="*/ 127687917 w 852"/>
                <a:gd name="T89" fmla="*/ 34442478 h 417"/>
                <a:gd name="T90" fmla="*/ 119847254 w 852"/>
                <a:gd name="T91" fmla="*/ 29962014 h 417"/>
                <a:gd name="T92" fmla="*/ 116207117 w 852"/>
                <a:gd name="T93" fmla="*/ 26881728 h 417"/>
                <a:gd name="T94" fmla="*/ 113967154 w 852"/>
                <a:gd name="T95" fmla="*/ 27161657 h 417"/>
                <a:gd name="T96" fmla="*/ 107526667 w 852"/>
                <a:gd name="T97" fmla="*/ 29682084 h 417"/>
                <a:gd name="T98" fmla="*/ 88765592 w 852"/>
                <a:gd name="T99" fmla="*/ 30241944 h 417"/>
                <a:gd name="T100" fmla="*/ 91845871 w 852"/>
                <a:gd name="T101" fmla="*/ 33882089 h 417"/>
                <a:gd name="T102" fmla="*/ 93805904 w 852"/>
                <a:gd name="T103" fmla="*/ 38642483 h 417"/>
                <a:gd name="T104" fmla="*/ 75044829 w 852"/>
                <a:gd name="T105" fmla="*/ 37802694 h 417"/>
                <a:gd name="T106" fmla="*/ 91565942 w 852"/>
                <a:gd name="T107" fmla="*/ 42843018 h 417"/>
                <a:gd name="T108" fmla="*/ 62163854 w 852"/>
                <a:gd name="T109" fmla="*/ 61884065 h 417"/>
                <a:gd name="T110" fmla="*/ 78684967 w 852"/>
                <a:gd name="T111" fmla="*/ 79245534 h 417"/>
                <a:gd name="T112" fmla="*/ 81204858 w 852"/>
                <a:gd name="T113" fmla="*/ 86245895 h 417"/>
                <a:gd name="T114" fmla="*/ 80924929 w 852"/>
                <a:gd name="T115" fmla="*/ 85405577 h 417"/>
                <a:gd name="T116" fmla="*/ 95486008 w 852"/>
                <a:gd name="T117" fmla="*/ 86245895 h 417"/>
                <a:gd name="T118" fmla="*/ 125447954 w 852"/>
                <a:gd name="T119" fmla="*/ 95766154 h 41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417">
                  <a:moveTo>
                    <a:pt x="91" y="0"/>
                  </a:moveTo>
                  <a:lnTo>
                    <a:pt x="91" y="0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50" y="20"/>
                  </a:lnTo>
                  <a:lnTo>
                    <a:pt x="216" y="34"/>
                  </a:lnTo>
                  <a:lnTo>
                    <a:pt x="227" y="37"/>
                  </a:lnTo>
                  <a:lnTo>
                    <a:pt x="237" y="41"/>
                  </a:lnTo>
                  <a:lnTo>
                    <a:pt x="257" y="48"/>
                  </a:lnTo>
                  <a:lnTo>
                    <a:pt x="283" y="54"/>
                  </a:lnTo>
                  <a:lnTo>
                    <a:pt x="311" y="59"/>
                  </a:lnTo>
                  <a:lnTo>
                    <a:pt x="365" y="69"/>
                  </a:lnTo>
                  <a:lnTo>
                    <a:pt x="387" y="75"/>
                  </a:lnTo>
                  <a:lnTo>
                    <a:pt x="408" y="82"/>
                  </a:lnTo>
                  <a:lnTo>
                    <a:pt x="429" y="86"/>
                  </a:lnTo>
                  <a:lnTo>
                    <a:pt x="450" y="89"/>
                  </a:lnTo>
                  <a:lnTo>
                    <a:pt x="471" y="93"/>
                  </a:lnTo>
                  <a:lnTo>
                    <a:pt x="492" y="97"/>
                  </a:lnTo>
                  <a:lnTo>
                    <a:pt x="501" y="99"/>
                  </a:lnTo>
                  <a:lnTo>
                    <a:pt x="508" y="103"/>
                  </a:lnTo>
                  <a:lnTo>
                    <a:pt x="515" y="106"/>
                  </a:lnTo>
                  <a:lnTo>
                    <a:pt x="522" y="107"/>
                  </a:lnTo>
                  <a:lnTo>
                    <a:pt x="546" y="113"/>
                  </a:lnTo>
                  <a:lnTo>
                    <a:pt x="570" y="116"/>
                  </a:lnTo>
                  <a:lnTo>
                    <a:pt x="619" y="123"/>
                  </a:lnTo>
                  <a:lnTo>
                    <a:pt x="731" y="141"/>
                  </a:lnTo>
                  <a:lnTo>
                    <a:pt x="787" y="151"/>
                  </a:lnTo>
                  <a:lnTo>
                    <a:pt x="846" y="162"/>
                  </a:lnTo>
                  <a:lnTo>
                    <a:pt x="848" y="212"/>
                  </a:lnTo>
                  <a:lnTo>
                    <a:pt x="849" y="266"/>
                  </a:lnTo>
                  <a:lnTo>
                    <a:pt x="850" y="318"/>
                  </a:lnTo>
                  <a:lnTo>
                    <a:pt x="850" y="344"/>
                  </a:lnTo>
                  <a:lnTo>
                    <a:pt x="849" y="370"/>
                  </a:lnTo>
                  <a:lnTo>
                    <a:pt x="850" y="382"/>
                  </a:lnTo>
                  <a:lnTo>
                    <a:pt x="852" y="395"/>
                  </a:lnTo>
                  <a:lnTo>
                    <a:pt x="852" y="401"/>
                  </a:lnTo>
                  <a:lnTo>
                    <a:pt x="850" y="406"/>
                  </a:lnTo>
                  <a:lnTo>
                    <a:pt x="848" y="412"/>
                  </a:lnTo>
                  <a:lnTo>
                    <a:pt x="842" y="417"/>
                  </a:lnTo>
                  <a:lnTo>
                    <a:pt x="827" y="417"/>
                  </a:lnTo>
                  <a:lnTo>
                    <a:pt x="813" y="416"/>
                  </a:lnTo>
                  <a:lnTo>
                    <a:pt x="782" y="412"/>
                  </a:lnTo>
                  <a:lnTo>
                    <a:pt x="752" y="406"/>
                  </a:lnTo>
                  <a:lnTo>
                    <a:pt x="721" y="399"/>
                  </a:lnTo>
                  <a:lnTo>
                    <a:pt x="692" y="395"/>
                  </a:lnTo>
                  <a:lnTo>
                    <a:pt x="662" y="392"/>
                  </a:lnTo>
                  <a:lnTo>
                    <a:pt x="631" y="391"/>
                  </a:lnTo>
                  <a:lnTo>
                    <a:pt x="601" y="389"/>
                  </a:lnTo>
                  <a:lnTo>
                    <a:pt x="587" y="386"/>
                  </a:lnTo>
                  <a:lnTo>
                    <a:pt x="573" y="384"/>
                  </a:lnTo>
                  <a:lnTo>
                    <a:pt x="543" y="378"/>
                  </a:lnTo>
                  <a:lnTo>
                    <a:pt x="456" y="365"/>
                  </a:lnTo>
                  <a:lnTo>
                    <a:pt x="415" y="357"/>
                  </a:lnTo>
                  <a:lnTo>
                    <a:pt x="375" y="349"/>
                  </a:lnTo>
                  <a:lnTo>
                    <a:pt x="257" y="323"/>
                  </a:lnTo>
                  <a:lnTo>
                    <a:pt x="198" y="311"/>
                  </a:lnTo>
                  <a:lnTo>
                    <a:pt x="168" y="304"/>
                  </a:lnTo>
                  <a:lnTo>
                    <a:pt x="140" y="295"/>
                  </a:lnTo>
                  <a:lnTo>
                    <a:pt x="112" y="284"/>
                  </a:lnTo>
                  <a:lnTo>
                    <a:pt x="84" y="274"/>
                  </a:lnTo>
                  <a:lnTo>
                    <a:pt x="55" y="263"/>
                  </a:lnTo>
                  <a:lnTo>
                    <a:pt x="40" y="256"/>
                  </a:lnTo>
                  <a:lnTo>
                    <a:pt x="29" y="249"/>
                  </a:lnTo>
                  <a:lnTo>
                    <a:pt x="21" y="242"/>
                  </a:lnTo>
                  <a:lnTo>
                    <a:pt x="12" y="232"/>
                  </a:lnTo>
                  <a:lnTo>
                    <a:pt x="4" y="221"/>
                  </a:lnTo>
                  <a:lnTo>
                    <a:pt x="1" y="217"/>
                  </a:lnTo>
                  <a:lnTo>
                    <a:pt x="0" y="212"/>
                  </a:lnTo>
                  <a:lnTo>
                    <a:pt x="0" y="204"/>
                  </a:lnTo>
                  <a:lnTo>
                    <a:pt x="0" y="196"/>
                  </a:lnTo>
                  <a:lnTo>
                    <a:pt x="4" y="177"/>
                  </a:lnTo>
                  <a:lnTo>
                    <a:pt x="10" y="160"/>
                  </a:lnTo>
                  <a:lnTo>
                    <a:pt x="15" y="144"/>
                  </a:lnTo>
                  <a:lnTo>
                    <a:pt x="33" y="92"/>
                  </a:lnTo>
                  <a:lnTo>
                    <a:pt x="43" y="69"/>
                  </a:lnTo>
                  <a:lnTo>
                    <a:pt x="55" y="47"/>
                  </a:lnTo>
                  <a:lnTo>
                    <a:pt x="66" y="28"/>
                  </a:lnTo>
                  <a:lnTo>
                    <a:pt x="71" y="19"/>
                  </a:lnTo>
                  <a:lnTo>
                    <a:pt x="77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3" y="6"/>
                  </a:lnTo>
                  <a:lnTo>
                    <a:pt x="85" y="6"/>
                  </a:lnTo>
                  <a:lnTo>
                    <a:pt x="88" y="3"/>
                  </a:lnTo>
                  <a:lnTo>
                    <a:pt x="91" y="0"/>
                  </a:lnTo>
                  <a:close/>
                  <a:moveTo>
                    <a:pt x="356" y="172"/>
                  </a:moveTo>
                  <a:lnTo>
                    <a:pt x="356" y="172"/>
                  </a:lnTo>
                  <a:lnTo>
                    <a:pt x="345" y="170"/>
                  </a:lnTo>
                  <a:lnTo>
                    <a:pt x="334" y="167"/>
                  </a:lnTo>
                  <a:lnTo>
                    <a:pt x="311" y="159"/>
                  </a:lnTo>
                  <a:lnTo>
                    <a:pt x="290" y="152"/>
                  </a:lnTo>
                  <a:lnTo>
                    <a:pt x="281" y="151"/>
                  </a:lnTo>
                  <a:lnTo>
                    <a:pt x="269" y="149"/>
                  </a:lnTo>
                  <a:lnTo>
                    <a:pt x="272" y="151"/>
                  </a:lnTo>
                  <a:lnTo>
                    <a:pt x="273" y="152"/>
                  </a:lnTo>
                  <a:lnTo>
                    <a:pt x="275" y="155"/>
                  </a:lnTo>
                  <a:lnTo>
                    <a:pt x="268" y="156"/>
                  </a:lnTo>
                  <a:lnTo>
                    <a:pt x="261" y="155"/>
                  </a:lnTo>
                  <a:lnTo>
                    <a:pt x="248" y="149"/>
                  </a:lnTo>
                  <a:lnTo>
                    <a:pt x="243" y="148"/>
                  </a:lnTo>
                  <a:lnTo>
                    <a:pt x="236" y="145"/>
                  </a:lnTo>
                  <a:lnTo>
                    <a:pt x="229" y="145"/>
                  </a:lnTo>
                  <a:lnTo>
                    <a:pt x="222" y="146"/>
                  </a:lnTo>
                  <a:lnTo>
                    <a:pt x="237" y="149"/>
                  </a:lnTo>
                  <a:lnTo>
                    <a:pt x="252" y="155"/>
                  </a:lnTo>
                  <a:lnTo>
                    <a:pt x="268" y="160"/>
                  </a:lnTo>
                  <a:lnTo>
                    <a:pt x="283" y="165"/>
                  </a:lnTo>
                  <a:lnTo>
                    <a:pt x="306" y="170"/>
                  </a:lnTo>
                  <a:lnTo>
                    <a:pt x="330" y="173"/>
                  </a:lnTo>
                  <a:lnTo>
                    <a:pt x="352" y="179"/>
                  </a:lnTo>
                  <a:lnTo>
                    <a:pt x="362" y="182"/>
                  </a:lnTo>
                  <a:lnTo>
                    <a:pt x="369" y="186"/>
                  </a:lnTo>
                  <a:lnTo>
                    <a:pt x="352" y="184"/>
                  </a:lnTo>
                  <a:lnTo>
                    <a:pt x="335" y="183"/>
                  </a:lnTo>
                  <a:lnTo>
                    <a:pt x="302" y="177"/>
                  </a:lnTo>
                  <a:lnTo>
                    <a:pt x="266" y="170"/>
                  </a:lnTo>
                  <a:lnTo>
                    <a:pt x="250" y="169"/>
                  </a:lnTo>
                  <a:lnTo>
                    <a:pt x="233" y="167"/>
                  </a:lnTo>
                  <a:lnTo>
                    <a:pt x="248" y="170"/>
                  </a:lnTo>
                  <a:lnTo>
                    <a:pt x="264" y="176"/>
                  </a:lnTo>
                  <a:lnTo>
                    <a:pt x="279" y="180"/>
                  </a:lnTo>
                  <a:lnTo>
                    <a:pt x="296" y="184"/>
                  </a:lnTo>
                  <a:lnTo>
                    <a:pt x="324" y="190"/>
                  </a:lnTo>
                  <a:lnTo>
                    <a:pt x="354" y="196"/>
                  </a:lnTo>
                  <a:lnTo>
                    <a:pt x="368" y="198"/>
                  </a:lnTo>
                  <a:lnTo>
                    <a:pt x="382" y="203"/>
                  </a:lnTo>
                  <a:lnTo>
                    <a:pt x="394" y="208"/>
                  </a:lnTo>
                  <a:lnTo>
                    <a:pt x="405" y="214"/>
                  </a:lnTo>
                  <a:lnTo>
                    <a:pt x="366" y="207"/>
                  </a:lnTo>
                  <a:lnTo>
                    <a:pt x="328" y="200"/>
                  </a:lnTo>
                  <a:lnTo>
                    <a:pt x="254" y="183"/>
                  </a:lnTo>
                  <a:lnTo>
                    <a:pt x="252" y="186"/>
                  </a:lnTo>
                  <a:lnTo>
                    <a:pt x="251" y="187"/>
                  </a:lnTo>
                  <a:lnTo>
                    <a:pt x="247" y="190"/>
                  </a:lnTo>
                  <a:lnTo>
                    <a:pt x="243" y="191"/>
                  </a:lnTo>
                  <a:lnTo>
                    <a:pt x="240" y="193"/>
                  </a:lnTo>
                  <a:lnTo>
                    <a:pt x="252" y="196"/>
                  </a:lnTo>
                  <a:lnTo>
                    <a:pt x="265" y="198"/>
                  </a:lnTo>
                  <a:lnTo>
                    <a:pt x="290" y="207"/>
                  </a:lnTo>
                  <a:lnTo>
                    <a:pt x="316" y="214"/>
                  </a:lnTo>
                  <a:lnTo>
                    <a:pt x="341" y="221"/>
                  </a:lnTo>
                  <a:lnTo>
                    <a:pt x="355" y="224"/>
                  </a:lnTo>
                  <a:lnTo>
                    <a:pt x="368" y="225"/>
                  </a:lnTo>
                  <a:lnTo>
                    <a:pt x="375" y="226"/>
                  </a:lnTo>
                  <a:lnTo>
                    <a:pt x="380" y="228"/>
                  </a:lnTo>
                  <a:lnTo>
                    <a:pt x="387" y="232"/>
                  </a:lnTo>
                  <a:lnTo>
                    <a:pt x="391" y="236"/>
                  </a:lnTo>
                  <a:lnTo>
                    <a:pt x="331" y="224"/>
                  </a:lnTo>
                  <a:lnTo>
                    <a:pt x="300" y="217"/>
                  </a:lnTo>
                  <a:lnTo>
                    <a:pt x="269" y="210"/>
                  </a:lnTo>
                  <a:lnTo>
                    <a:pt x="271" y="212"/>
                  </a:lnTo>
                  <a:lnTo>
                    <a:pt x="272" y="214"/>
                  </a:lnTo>
                  <a:lnTo>
                    <a:pt x="273" y="217"/>
                  </a:lnTo>
                  <a:lnTo>
                    <a:pt x="275" y="219"/>
                  </a:lnTo>
                  <a:lnTo>
                    <a:pt x="292" y="224"/>
                  </a:lnTo>
                  <a:lnTo>
                    <a:pt x="310" y="226"/>
                  </a:lnTo>
                  <a:lnTo>
                    <a:pt x="345" y="232"/>
                  </a:lnTo>
                  <a:lnTo>
                    <a:pt x="362" y="235"/>
                  </a:lnTo>
                  <a:lnTo>
                    <a:pt x="379" y="239"/>
                  </a:lnTo>
                  <a:lnTo>
                    <a:pt x="393" y="245"/>
                  </a:lnTo>
                  <a:lnTo>
                    <a:pt x="407" y="250"/>
                  </a:lnTo>
                  <a:lnTo>
                    <a:pt x="377" y="246"/>
                  </a:lnTo>
                  <a:lnTo>
                    <a:pt x="346" y="240"/>
                  </a:lnTo>
                  <a:lnTo>
                    <a:pt x="316" y="233"/>
                  </a:lnTo>
                  <a:lnTo>
                    <a:pt x="285" y="228"/>
                  </a:lnTo>
                  <a:lnTo>
                    <a:pt x="273" y="225"/>
                  </a:lnTo>
                  <a:lnTo>
                    <a:pt x="271" y="225"/>
                  </a:lnTo>
                  <a:lnTo>
                    <a:pt x="268" y="225"/>
                  </a:lnTo>
                  <a:lnTo>
                    <a:pt x="265" y="226"/>
                  </a:lnTo>
                  <a:lnTo>
                    <a:pt x="264" y="229"/>
                  </a:lnTo>
                  <a:lnTo>
                    <a:pt x="279" y="236"/>
                  </a:lnTo>
                  <a:lnTo>
                    <a:pt x="297" y="240"/>
                  </a:lnTo>
                  <a:lnTo>
                    <a:pt x="337" y="249"/>
                  </a:lnTo>
                  <a:lnTo>
                    <a:pt x="358" y="252"/>
                  </a:lnTo>
                  <a:lnTo>
                    <a:pt x="377" y="256"/>
                  </a:lnTo>
                  <a:lnTo>
                    <a:pt x="394" y="262"/>
                  </a:lnTo>
                  <a:lnTo>
                    <a:pt x="411" y="269"/>
                  </a:lnTo>
                  <a:lnTo>
                    <a:pt x="368" y="262"/>
                  </a:lnTo>
                  <a:lnTo>
                    <a:pt x="324" y="255"/>
                  </a:lnTo>
                  <a:lnTo>
                    <a:pt x="234" y="236"/>
                  </a:lnTo>
                  <a:lnTo>
                    <a:pt x="245" y="242"/>
                  </a:lnTo>
                  <a:lnTo>
                    <a:pt x="258" y="246"/>
                  </a:lnTo>
                  <a:lnTo>
                    <a:pt x="285" y="253"/>
                  </a:lnTo>
                  <a:lnTo>
                    <a:pt x="313" y="259"/>
                  </a:lnTo>
                  <a:lnTo>
                    <a:pt x="341" y="263"/>
                  </a:lnTo>
                  <a:lnTo>
                    <a:pt x="369" y="267"/>
                  </a:lnTo>
                  <a:lnTo>
                    <a:pt x="396" y="273"/>
                  </a:lnTo>
                  <a:lnTo>
                    <a:pt x="421" y="280"/>
                  </a:lnTo>
                  <a:lnTo>
                    <a:pt x="434" y="285"/>
                  </a:lnTo>
                  <a:lnTo>
                    <a:pt x="443" y="291"/>
                  </a:lnTo>
                  <a:lnTo>
                    <a:pt x="369" y="274"/>
                  </a:lnTo>
                  <a:lnTo>
                    <a:pt x="331" y="269"/>
                  </a:lnTo>
                  <a:lnTo>
                    <a:pt x="292" y="264"/>
                  </a:lnTo>
                  <a:lnTo>
                    <a:pt x="296" y="266"/>
                  </a:lnTo>
                  <a:lnTo>
                    <a:pt x="300" y="269"/>
                  </a:lnTo>
                  <a:lnTo>
                    <a:pt x="303" y="273"/>
                  </a:lnTo>
                  <a:lnTo>
                    <a:pt x="306" y="276"/>
                  </a:lnTo>
                  <a:lnTo>
                    <a:pt x="323" y="280"/>
                  </a:lnTo>
                  <a:lnTo>
                    <a:pt x="341" y="283"/>
                  </a:lnTo>
                  <a:lnTo>
                    <a:pt x="379" y="287"/>
                  </a:lnTo>
                  <a:lnTo>
                    <a:pt x="397" y="290"/>
                  </a:lnTo>
                  <a:lnTo>
                    <a:pt x="415" y="292"/>
                  </a:lnTo>
                  <a:lnTo>
                    <a:pt x="432" y="297"/>
                  </a:lnTo>
                  <a:lnTo>
                    <a:pt x="448" y="304"/>
                  </a:lnTo>
                  <a:lnTo>
                    <a:pt x="425" y="302"/>
                  </a:lnTo>
                  <a:lnTo>
                    <a:pt x="405" y="299"/>
                  </a:lnTo>
                  <a:lnTo>
                    <a:pt x="370" y="292"/>
                  </a:lnTo>
                  <a:lnTo>
                    <a:pt x="354" y="290"/>
                  </a:lnTo>
                  <a:lnTo>
                    <a:pt x="337" y="288"/>
                  </a:lnTo>
                  <a:lnTo>
                    <a:pt x="318" y="288"/>
                  </a:lnTo>
                  <a:lnTo>
                    <a:pt x="299" y="291"/>
                  </a:lnTo>
                  <a:lnTo>
                    <a:pt x="403" y="311"/>
                  </a:lnTo>
                  <a:lnTo>
                    <a:pt x="505" y="329"/>
                  </a:lnTo>
                  <a:lnTo>
                    <a:pt x="508" y="330"/>
                  </a:lnTo>
                  <a:lnTo>
                    <a:pt x="509" y="333"/>
                  </a:lnTo>
                  <a:lnTo>
                    <a:pt x="511" y="335"/>
                  </a:lnTo>
                  <a:lnTo>
                    <a:pt x="512" y="336"/>
                  </a:lnTo>
                  <a:lnTo>
                    <a:pt x="515" y="335"/>
                  </a:lnTo>
                  <a:lnTo>
                    <a:pt x="518" y="335"/>
                  </a:lnTo>
                  <a:lnTo>
                    <a:pt x="526" y="336"/>
                  </a:lnTo>
                  <a:lnTo>
                    <a:pt x="533" y="336"/>
                  </a:lnTo>
                  <a:lnTo>
                    <a:pt x="535" y="336"/>
                  </a:lnTo>
                  <a:lnTo>
                    <a:pt x="536" y="335"/>
                  </a:lnTo>
                  <a:lnTo>
                    <a:pt x="533" y="332"/>
                  </a:lnTo>
                  <a:lnTo>
                    <a:pt x="529" y="329"/>
                  </a:lnTo>
                  <a:lnTo>
                    <a:pt x="526" y="326"/>
                  </a:lnTo>
                  <a:lnTo>
                    <a:pt x="526" y="325"/>
                  </a:lnTo>
                  <a:lnTo>
                    <a:pt x="526" y="321"/>
                  </a:lnTo>
                  <a:lnTo>
                    <a:pt x="514" y="319"/>
                  </a:lnTo>
                  <a:lnTo>
                    <a:pt x="504" y="319"/>
                  </a:lnTo>
                  <a:lnTo>
                    <a:pt x="494" y="318"/>
                  </a:lnTo>
                  <a:lnTo>
                    <a:pt x="484" y="313"/>
                  </a:lnTo>
                  <a:lnTo>
                    <a:pt x="487" y="311"/>
                  </a:lnTo>
                  <a:lnTo>
                    <a:pt x="487" y="308"/>
                  </a:lnTo>
                  <a:lnTo>
                    <a:pt x="485" y="306"/>
                  </a:lnTo>
                  <a:lnTo>
                    <a:pt x="484" y="305"/>
                  </a:lnTo>
                  <a:lnTo>
                    <a:pt x="481" y="302"/>
                  </a:lnTo>
                  <a:lnTo>
                    <a:pt x="480" y="299"/>
                  </a:lnTo>
                  <a:lnTo>
                    <a:pt x="478" y="297"/>
                  </a:lnTo>
                  <a:lnTo>
                    <a:pt x="491" y="294"/>
                  </a:lnTo>
                  <a:lnTo>
                    <a:pt x="505" y="294"/>
                  </a:lnTo>
                  <a:lnTo>
                    <a:pt x="519" y="295"/>
                  </a:lnTo>
                  <a:lnTo>
                    <a:pt x="532" y="298"/>
                  </a:lnTo>
                  <a:lnTo>
                    <a:pt x="530" y="291"/>
                  </a:lnTo>
                  <a:lnTo>
                    <a:pt x="532" y="288"/>
                  </a:lnTo>
                  <a:lnTo>
                    <a:pt x="533" y="287"/>
                  </a:lnTo>
                  <a:lnTo>
                    <a:pt x="536" y="285"/>
                  </a:lnTo>
                  <a:lnTo>
                    <a:pt x="525" y="284"/>
                  </a:lnTo>
                  <a:lnTo>
                    <a:pt x="511" y="283"/>
                  </a:lnTo>
                  <a:lnTo>
                    <a:pt x="485" y="281"/>
                  </a:lnTo>
                  <a:lnTo>
                    <a:pt x="459" y="278"/>
                  </a:lnTo>
                  <a:lnTo>
                    <a:pt x="446" y="277"/>
                  </a:lnTo>
                  <a:lnTo>
                    <a:pt x="434" y="274"/>
                  </a:lnTo>
                  <a:lnTo>
                    <a:pt x="441" y="271"/>
                  </a:lnTo>
                  <a:lnTo>
                    <a:pt x="449" y="271"/>
                  </a:lnTo>
                  <a:lnTo>
                    <a:pt x="466" y="273"/>
                  </a:lnTo>
                  <a:lnTo>
                    <a:pt x="481" y="273"/>
                  </a:lnTo>
                  <a:lnTo>
                    <a:pt x="488" y="273"/>
                  </a:lnTo>
                  <a:lnTo>
                    <a:pt x="494" y="270"/>
                  </a:lnTo>
                  <a:lnTo>
                    <a:pt x="504" y="274"/>
                  </a:lnTo>
                  <a:lnTo>
                    <a:pt x="514" y="277"/>
                  </a:lnTo>
                  <a:lnTo>
                    <a:pt x="525" y="277"/>
                  </a:lnTo>
                  <a:lnTo>
                    <a:pt x="535" y="276"/>
                  </a:lnTo>
                  <a:lnTo>
                    <a:pt x="532" y="274"/>
                  </a:lnTo>
                  <a:lnTo>
                    <a:pt x="528" y="274"/>
                  </a:lnTo>
                  <a:lnTo>
                    <a:pt x="525" y="273"/>
                  </a:lnTo>
                  <a:lnTo>
                    <a:pt x="523" y="271"/>
                  </a:lnTo>
                  <a:lnTo>
                    <a:pt x="522" y="270"/>
                  </a:lnTo>
                  <a:lnTo>
                    <a:pt x="523" y="269"/>
                  </a:lnTo>
                  <a:lnTo>
                    <a:pt x="525" y="267"/>
                  </a:lnTo>
                  <a:lnTo>
                    <a:pt x="529" y="267"/>
                  </a:lnTo>
                  <a:lnTo>
                    <a:pt x="533" y="267"/>
                  </a:lnTo>
                  <a:lnTo>
                    <a:pt x="536" y="264"/>
                  </a:lnTo>
                  <a:lnTo>
                    <a:pt x="488" y="256"/>
                  </a:lnTo>
                  <a:lnTo>
                    <a:pt x="464" y="252"/>
                  </a:lnTo>
                  <a:lnTo>
                    <a:pt x="442" y="243"/>
                  </a:lnTo>
                  <a:lnTo>
                    <a:pt x="452" y="243"/>
                  </a:lnTo>
                  <a:lnTo>
                    <a:pt x="460" y="243"/>
                  </a:lnTo>
                  <a:lnTo>
                    <a:pt x="480" y="245"/>
                  </a:lnTo>
                  <a:lnTo>
                    <a:pt x="498" y="247"/>
                  </a:lnTo>
                  <a:lnTo>
                    <a:pt x="518" y="249"/>
                  </a:lnTo>
                  <a:lnTo>
                    <a:pt x="519" y="246"/>
                  </a:lnTo>
                  <a:lnTo>
                    <a:pt x="521" y="243"/>
                  </a:lnTo>
                  <a:lnTo>
                    <a:pt x="523" y="243"/>
                  </a:lnTo>
                  <a:lnTo>
                    <a:pt x="528" y="243"/>
                  </a:lnTo>
                  <a:lnTo>
                    <a:pt x="535" y="243"/>
                  </a:lnTo>
                  <a:lnTo>
                    <a:pt x="539" y="242"/>
                  </a:lnTo>
                  <a:lnTo>
                    <a:pt x="542" y="240"/>
                  </a:lnTo>
                  <a:lnTo>
                    <a:pt x="516" y="236"/>
                  </a:lnTo>
                  <a:lnTo>
                    <a:pt x="488" y="233"/>
                  </a:lnTo>
                  <a:lnTo>
                    <a:pt x="463" y="231"/>
                  </a:lnTo>
                  <a:lnTo>
                    <a:pt x="450" y="229"/>
                  </a:lnTo>
                  <a:lnTo>
                    <a:pt x="439" y="226"/>
                  </a:lnTo>
                  <a:lnTo>
                    <a:pt x="431" y="224"/>
                  </a:lnTo>
                  <a:lnTo>
                    <a:pt x="427" y="221"/>
                  </a:lnTo>
                  <a:lnTo>
                    <a:pt x="425" y="215"/>
                  </a:lnTo>
                  <a:lnTo>
                    <a:pt x="429" y="214"/>
                  </a:lnTo>
                  <a:lnTo>
                    <a:pt x="434" y="214"/>
                  </a:lnTo>
                  <a:lnTo>
                    <a:pt x="446" y="214"/>
                  </a:lnTo>
                  <a:lnTo>
                    <a:pt x="471" y="218"/>
                  </a:lnTo>
                  <a:lnTo>
                    <a:pt x="495" y="221"/>
                  </a:lnTo>
                  <a:lnTo>
                    <a:pt x="518" y="225"/>
                  </a:lnTo>
                  <a:lnTo>
                    <a:pt x="528" y="225"/>
                  </a:lnTo>
                  <a:lnTo>
                    <a:pt x="537" y="226"/>
                  </a:lnTo>
                  <a:lnTo>
                    <a:pt x="546" y="225"/>
                  </a:lnTo>
                  <a:lnTo>
                    <a:pt x="553" y="222"/>
                  </a:lnTo>
                  <a:lnTo>
                    <a:pt x="529" y="219"/>
                  </a:lnTo>
                  <a:lnTo>
                    <a:pt x="504" y="217"/>
                  </a:lnTo>
                  <a:lnTo>
                    <a:pt x="491" y="215"/>
                  </a:lnTo>
                  <a:lnTo>
                    <a:pt x="480" y="212"/>
                  </a:lnTo>
                  <a:lnTo>
                    <a:pt x="470" y="208"/>
                  </a:lnTo>
                  <a:lnTo>
                    <a:pt x="462" y="204"/>
                  </a:lnTo>
                  <a:lnTo>
                    <a:pt x="488" y="204"/>
                  </a:lnTo>
                  <a:lnTo>
                    <a:pt x="514" y="205"/>
                  </a:lnTo>
                  <a:lnTo>
                    <a:pt x="501" y="200"/>
                  </a:lnTo>
                  <a:lnTo>
                    <a:pt x="485" y="196"/>
                  </a:lnTo>
                  <a:lnTo>
                    <a:pt x="470" y="193"/>
                  </a:lnTo>
                  <a:lnTo>
                    <a:pt x="455" y="191"/>
                  </a:lnTo>
                  <a:lnTo>
                    <a:pt x="419" y="189"/>
                  </a:lnTo>
                  <a:lnTo>
                    <a:pt x="403" y="186"/>
                  </a:lnTo>
                  <a:lnTo>
                    <a:pt x="384" y="183"/>
                  </a:lnTo>
                  <a:lnTo>
                    <a:pt x="380" y="177"/>
                  </a:lnTo>
                  <a:lnTo>
                    <a:pt x="379" y="174"/>
                  </a:lnTo>
                  <a:lnTo>
                    <a:pt x="380" y="173"/>
                  </a:lnTo>
                  <a:lnTo>
                    <a:pt x="382" y="172"/>
                  </a:lnTo>
                  <a:lnTo>
                    <a:pt x="389" y="176"/>
                  </a:lnTo>
                  <a:lnTo>
                    <a:pt x="398" y="179"/>
                  </a:lnTo>
                  <a:lnTo>
                    <a:pt x="421" y="180"/>
                  </a:lnTo>
                  <a:lnTo>
                    <a:pt x="446" y="182"/>
                  </a:lnTo>
                  <a:lnTo>
                    <a:pt x="469" y="183"/>
                  </a:lnTo>
                  <a:lnTo>
                    <a:pt x="473" y="180"/>
                  </a:lnTo>
                  <a:lnTo>
                    <a:pt x="478" y="179"/>
                  </a:lnTo>
                  <a:lnTo>
                    <a:pt x="492" y="179"/>
                  </a:lnTo>
                  <a:lnTo>
                    <a:pt x="491" y="177"/>
                  </a:lnTo>
                  <a:lnTo>
                    <a:pt x="488" y="176"/>
                  </a:lnTo>
                  <a:lnTo>
                    <a:pt x="480" y="174"/>
                  </a:lnTo>
                  <a:lnTo>
                    <a:pt x="463" y="174"/>
                  </a:lnTo>
                  <a:lnTo>
                    <a:pt x="463" y="169"/>
                  </a:lnTo>
                  <a:lnTo>
                    <a:pt x="464" y="165"/>
                  </a:lnTo>
                  <a:lnTo>
                    <a:pt x="436" y="159"/>
                  </a:lnTo>
                  <a:lnTo>
                    <a:pt x="407" y="151"/>
                  </a:lnTo>
                  <a:lnTo>
                    <a:pt x="376" y="145"/>
                  </a:lnTo>
                  <a:lnTo>
                    <a:pt x="362" y="142"/>
                  </a:lnTo>
                  <a:lnTo>
                    <a:pt x="348" y="141"/>
                  </a:lnTo>
                  <a:lnTo>
                    <a:pt x="366" y="138"/>
                  </a:lnTo>
                  <a:lnTo>
                    <a:pt x="386" y="138"/>
                  </a:lnTo>
                  <a:lnTo>
                    <a:pt x="404" y="139"/>
                  </a:lnTo>
                  <a:lnTo>
                    <a:pt x="421" y="142"/>
                  </a:lnTo>
                  <a:lnTo>
                    <a:pt x="456" y="146"/>
                  </a:lnTo>
                  <a:lnTo>
                    <a:pt x="473" y="149"/>
                  </a:lnTo>
                  <a:lnTo>
                    <a:pt x="490" y="149"/>
                  </a:lnTo>
                  <a:lnTo>
                    <a:pt x="490" y="146"/>
                  </a:lnTo>
                  <a:lnTo>
                    <a:pt x="488" y="145"/>
                  </a:lnTo>
                  <a:lnTo>
                    <a:pt x="484" y="142"/>
                  </a:lnTo>
                  <a:lnTo>
                    <a:pt x="481" y="141"/>
                  </a:lnTo>
                  <a:lnTo>
                    <a:pt x="481" y="138"/>
                  </a:lnTo>
                  <a:lnTo>
                    <a:pt x="483" y="135"/>
                  </a:lnTo>
                  <a:lnTo>
                    <a:pt x="477" y="137"/>
                  </a:lnTo>
                  <a:lnTo>
                    <a:pt x="471" y="135"/>
                  </a:lnTo>
                  <a:lnTo>
                    <a:pt x="462" y="134"/>
                  </a:lnTo>
                  <a:lnTo>
                    <a:pt x="452" y="131"/>
                  </a:lnTo>
                  <a:lnTo>
                    <a:pt x="442" y="128"/>
                  </a:lnTo>
                  <a:lnTo>
                    <a:pt x="435" y="128"/>
                  </a:lnTo>
                  <a:lnTo>
                    <a:pt x="427" y="130"/>
                  </a:lnTo>
                  <a:lnTo>
                    <a:pt x="419" y="128"/>
                  </a:lnTo>
                  <a:lnTo>
                    <a:pt x="417" y="127"/>
                  </a:lnTo>
                  <a:lnTo>
                    <a:pt x="414" y="123"/>
                  </a:lnTo>
                  <a:lnTo>
                    <a:pt x="424" y="123"/>
                  </a:lnTo>
                  <a:lnTo>
                    <a:pt x="435" y="121"/>
                  </a:lnTo>
                  <a:lnTo>
                    <a:pt x="456" y="123"/>
                  </a:lnTo>
                  <a:lnTo>
                    <a:pt x="478" y="123"/>
                  </a:lnTo>
                  <a:lnTo>
                    <a:pt x="488" y="121"/>
                  </a:lnTo>
                  <a:lnTo>
                    <a:pt x="498" y="120"/>
                  </a:lnTo>
                  <a:lnTo>
                    <a:pt x="480" y="117"/>
                  </a:lnTo>
                  <a:lnTo>
                    <a:pt x="462" y="116"/>
                  </a:lnTo>
                  <a:lnTo>
                    <a:pt x="445" y="113"/>
                  </a:lnTo>
                  <a:lnTo>
                    <a:pt x="436" y="111"/>
                  </a:lnTo>
                  <a:lnTo>
                    <a:pt x="428" y="107"/>
                  </a:lnTo>
                  <a:lnTo>
                    <a:pt x="436" y="107"/>
                  </a:lnTo>
                  <a:lnTo>
                    <a:pt x="443" y="107"/>
                  </a:lnTo>
                  <a:lnTo>
                    <a:pt x="459" y="108"/>
                  </a:lnTo>
                  <a:lnTo>
                    <a:pt x="474" y="110"/>
                  </a:lnTo>
                  <a:lnTo>
                    <a:pt x="484" y="110"/>
                  </a:lnTo>
                  <a:lnTo>
                    <a:pt x="492" y="110"/>
                  </a:lnTo>
                  <a:lnTo>
                    <a:pt x="473" y="107"/>
                  </a:lnTo>
                  <a:lnTo>
                    <a:pt x="453" y="103"/>
                  </a:lnTo>
                  <a:lnTo>
                    <a:pt x="415" y="96"/>
                  </a:lnTo>
                  <a:lnTo>
                    <a:pt x="415" y="100"/>
                  </a:lnTo>
                  <a:lnTo>
                    <a:pt x="415" y="103"/>
                  </a:lnTo>
                  <a:lnTo>
                    <a:pt x="412" y="103"/>
                  </a:lnTo>
                  <a:lnTo>
                    <a:pt x="411" y="101"/>
                  </a:lnTo>
                  <a:lnTo>
                    <a:pt x="411" y="99"/>
                  </a:lnTo>
                  <a:lnTo>
                    <a:pt x="410" y="97"/>
                  </a:lnTo>
                  <a:lnTo>
                    <a:pt x="407" y="97"/>
                  </a:lnTo>
                  <a:lnTo>
                    <a:pt x="330" y="89"/>
                  </a:lnTo>
                  <a:lnTo>
                    <a:pt x="337" y="93"/>
                  </a:lnTo>
                  <a:lnTo>
                    <a:pt x="345" y="96"/>
                  </a:lnTo>
                  <a:lnTo>
                    <a:pt x="363" y="97"/>
                  </a:lnTo>
                  <a:lnTo>
                    <a:pt x="372" y="99"/>
                  </a:lnTo>
                  <a:lnTo>
                    <a:pt x="379" y="101"/>
                  </a:lnTo>
                  <a:lnTo>
                    <a:pt x="382" y="104"/>
                  </a:lnTo>
                  <a:lnTo>
                    <a:pt x="384" y="106"/>
                  </a:lnTo>
                  <a:lnTo>
                    <a:pt x="386" y="108"/>
                  </a:lnTo>
                  <a:lnTo>
                    <a:pt x="386" y="113"/>
                  </a:lnTo>
                  <a:lnTo>
                    <a:pt x="368" y="108"/>
                  </a:lnTo>
                  <a:lnTo>
                    <a:pt x="346" y="106"/>
                  </a:lnTo>
                  <a:lnTo>
                    <a:pt x="328" y="104"/>
                  </a:lnTo>
                  <a:lnTo>
                    <a:pt x="320" y="104"/>
                  </a:lnTo>
                  <a:lnTo>
                    <a:pt x="313" y="106"/>
                  </a:lnTo>
                  <a:lnTo>
                    <a:pt x="317" y="108"/>
                  </a:lnTo>
                  <a:lnTo>
                    <a:pt x="324" y="110"/>
                  </a:lnTo>
                  <a:lnTo>
                    <a:pt x="342" y="113"/>
                  </a:lnTo>
                  <a:lnTo>
                    <a:pt x="351" y="114"/>
                  </a:lnTo>
                  <a:lnTo>
                    <a:pt x="358" y="117"/>
                  </a:lnTo>
                  <a:lnTo>
                    <a:pt x="363" y="123"/>
                  </a:lnTo>
                  <a:lnTo>
                    <a:pt x="366" y="125"/>
                  </a:lnTo>
                  <a:lnTo>
                    <a:pt x="368" y="128"/>
                  </a:lnTo>
                  <a:lnTo>
                    <a:pt x="348" y="125"/>
                  </a:lnTo>
                  <a:lnTo>
                    <a:pt x="328" y="121"/>
                  </a:lnTo>
                  <a:lnTo>
                    <a:pt x="309" y="118"/>
                  </a:lnTo>
                  <a:lnTo>
                    <a:pt x="299" y="118"/>
                  </a:lnTo>
                  <a:lnTo>
                    <a:pt x="290" y="120"/>
                  </a:lnTo>
                  <a:lnTo>
                    <a:pt x="296" y="124"/>
                  </a:lnTo>
                  <a:lnTo>
                    <a:pt x="303" y="127"/>
                  </a:lnTo>
                  <a:lnTo>
                    <a:pt x="318" y="130"/>
                  </a:lnTo>
                  <a:lnTo>
                    <a:pt x="325" y="132"/>
                  </a:lnTo>
                  <a:lnTo>
                    <a:pt x="331" y="134"/>
                  </a:lnTo>
                  <a:lnTo>
                    <a:pt x="335" y="138"/>
                  </a:lnTo>
                  <a:lnTo>
                    <a:pt x="337" y="142"/>
                  </a:lnTo>
                  <a:lnTo>
                    <a:pt x="328" y="142"/>
                  </a:lnTo>
                  <a:lnTo>
                    <a:pt x="318" y="139"/>
                  </a:lnTo>
                  <a:lnTo>
                    <a:pt x="300" y="135"/>
                  </a:lnTo>
                  <a:lnTo>
                    <a:pt x="290" y="134"/>
                  </a:lnTo>
                  <a:lnTo>
                    <a:pt x="282" y="132"/>
                  </a:lnTo>
                  <a:lnTo>
                    <a:pt x="275" y="132"/>
                  </a:lnTo>
                  <a:lnTo>
                    <a:pt x="268" y="135"/>
                  </a:lnTo>
                  <a:lnTo>
                    <a:pt x="254" y="131"/>
                  </a:lnTo>
                  <a:lnTo>
                    <a:pt x="240" y="127"/>
                  </a:lnTo>
                  <a:lnTo>
                    <a:pt x="226" y="124"/>
                  </a:lnTo>
                  <a:lnTo>
                    <a:pt x="212" y="120"/>
                  </a:lnTo>
                  <a:lnTo>
                    <a:pt x="230" y="127"/>
                  </a:lnTo>
                  <a:lnTo>
                    <a:pt x="250" y="132"/>
                  </a:lnTo>
                  <a:lnTo>
                    <a:pt x="290" y="142"/>
                  </a:lnTo>
                  <a:lnTo>
                    <a:pt x="309" y="148"/>
                  </a:lnTo>
                  <a:lnTo>
                    <a:pt x="327" y="153"/>
                  </a:lnTo>
                  <a:lnTo>
                    <a:pt x="344" y="162"/>
                  </a:lnTo>
                  <a:lnTo>
                    <a:pt x="351" y="166"/>
                  </a:lnTo>
                  <a:lnTo>
                    <a:pt x="356" y="172"/>
                  </a:lnTo>
                  <a:close/>
                  <a:moveTo>
                    <a:pt x="251" y="226"/>
                  </a:moveTo>
                  <a:lnTo>
                    <a:pt x="251" y="226"/>
                  </a:lnTo>
                  <a:lnTo>
                    <a:pt x="237" y="222"/>
                  </a:lnTo>
                  <a:lnTo>
                    <a:pt x="229" y="221"/>
                  </a:lnTo>
                  <a:lnTo>
                    <a:pt x="222" y="221"/>
                  </a:lnTo>
                  <a:lnTo>
                    <a:pt x="237" y="225"/>
                  </a:lnTo>
                  <a:lnTo>
                    <a:pt x="245" y="226"/>
                  </a:lnTo>
                  <a:lnTo>
                    <a:pt x="251" y="226"/>
                  </a:lnTo>
                  <a:close/>
                  <a:moveTo>
                    <a:pt x="293" y="290"/>
                  </a:moveTo>
                  <a:lnTo>
                    <a:pt x="293" y="290"/>
                  </a:lnTo>
                  <a:lnTo>
                    <a:pt x="293" y="287"/>
                  </a:lnTo>
                  <a:lnTo>
                    <a:pt x="292" y="285"/>
                  </a:lnTo>
                  <a:lnTo>
                    <a:pt x="286" y="283"/>
                  </a:lnTo>
                  <a:lnTo>
                    <a:pt x="281" y="283"/>
                  </a:lnTo>
                  <a:lnTo>
                    <a:pt x="276" y="284"/>
                  </a:lnTo>
                  <a:lnTo>
                    <a:pt x="281" y="285"/>
                  </a:lnTo>
                  <a:lnTo>
                    <a:pt x="285" y="287"/>
                  </a:lnTo>
                  <a:lnTo>
                    <a:pt x="289" y="288"/>
                  </a:lnTo>
                  <a:lnTo>
                    <a:pt x="293" y="290"/>
                  </a:lnTo>
                  <a:close/>
                  <a:moveTo>
                    <a:pt x="289" y="305"/>
                  </a:moveTo>
                  <a:lnTo>
                    <a:pt x="289" y="305"/>
                  </a:lnTo>
                  <a:lnTo>
                    <a:pt x="290" y="308"/>
                  </a:lnTo>
                  <a:lnTo>
                    <a:pt x="295" y="309"/>
                  </a:lnTo>
                  <a:lnTo>
                    <a:pt x="306" y="311"/>
                  </a:lnTo>
                  <a:lnTo>
                    <a:pt x="318" y="312"/>
                  </a:lnTo>
                  <a:lnTo>
                    <a:pt x="324" y="313"/>
                  </a:lnTo>
                  <a:lnTo>
                    <a:pt x="328" y="315"/>
                  </a:lnTo>
                  <a:lnTo>
                    <a:pt x="318" y="311"/>
                  </a:lnTo>
                  <a:lnTo>
                    <a:pt x="307" y="308"/>
                  </a:lnTo>
                  <a:lnTo>
                    <a:pt x="297" y="305"/>
                  </a:lnTo>
                  <a:lnTo>
                    <a:pt x="289" y="305"/>
                  </a:lnTo>
                  <a:close/>
                  <a:moveTo>
                    <a:pt x="419" y="326"/>
                  </a:moveTo>
                  <a:lnTo>
                    <a:pt x="419" y="326"/>
                  </a:lnTo>
                  <a:lnTo>
                    <a:pt x="412" y="322"/>
                  </a:lnTo>
                  <a:lnTo>
                    <a:pt x="404" y="318"/>
                  </a:lnTo>
                  <a:lnTo>
                    <a:pt x="394" y="315"/>
                  </a:lnTo>
                  <a:lnTo>
                    <a:pt x="383" y="312"/>
                  </a:lnTo>
                  <a:lnTo>
                    <a:pt x="362" y="309"/>
                  </a:lnTo>
                  <a:lnTo>
                    <a:pt x="341" y="308"/>
                  </a:lnTo>
                  <a:lnTo>
                    <a:pt x="342" y="311"/>
                  </a:lnTo>
                  <a:lnTo>
                    <a:pt x="342" y="312"/>
                  </a:lnTo>
                  <a:lnTo>
                    <a:pt x="339" y="313"/>
                  </a:lnTo>
                  <a:lnTo>
                    <a:pt x="335" y="313"/>
                  </a:lnTo>
                  <a:lnTo>
                    <a:pt x="332" y="315"/>
                  </a:lnTo>
                  <a:lnTo>
                    <a:pt x="355" y="321"/>
                  </a:lnTo>
                  <a:lnTo>
                    <a:pt x="377" y="326"/>
                  </a:lnTo>
                  <a:lnTo>
                    <a:pt x="424" y="337"/>
                  </a:lnTo>
                  <a:lnTo>
                    <a:pt x="448" y="342"/>
                  </a:lnTo>
                  <a:lnTo>
                    <a:pt x="470" y="346"/>
                  </a:lnTo>
                  <a:lnTo>
                    <a:pt x="494" y="347"/>
                  </a:lnTo>
                  <a:lnTo>
                    <a:pt x="518" y="346"/>
                  </a:lnTo>
                  <a:lnTo>
                    <a:pt x="492" y="340"/>
                  </a:lnTo>
                  <a:lnTo>
                    <a:pt x="469" y="335"/>
                  </a:lnTo>
                  <a:lnTo>
                    <a:pt x="445" y="330"/>
                  </a:lnTo>
                  <a:lnTo>
                    <a:pt x="419" y="3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50" name="Freeform 84"/>
            <p:cNvSpPr>
              <a:spLocks/>
            </p:cNvSpPr>
            <p:nvPr/>
          </p:nvSpPr>
          <p:spPr bwMode="auto">
            <a:xfrm>
              <a:off x="3375026" y="2844800"/>
              <a:ext cx="193675" cy="155575"/>
            </a:xfrm>
            <a:custGeom>
              <a:avLst/>
              <a:gdLst>
                <a:gd name="T0" fmla="*/ 96854480 w 365"/>
                <a:gd name="T1" fmla="*/ 10149543 h 293"/>
                <a:gd name="T2" fmla="*/ 97980978 w 365"/>
                <a:gd name="T3" fmla="*/ 12687062 h 293"/>
                <a:gd name="T4" fmla="*/ 99669931 w 365"/>
                <a:gd name="T5" fmla="*/ 17761568 h 293"/>
                <a:gd name="T6" fmla="*/ 101359413 w 365"/>
                <a:gd name="T7" fmla="*/ 19735193 h 293"/>
                <a:gd name="T8" fmla="*/ 100796429 w 365"/>
                <a:gd name="T9" fmla="*/ 26219432 h 293"/>
                <a:gd name="T10" fmla="*/ 100796429 w 365"/>
                <a:gd name="T11" fmla="*/ 41444012 h 293"/>
                <a:gd name="T12" fmla="*/ 102485381 w 365"/>
                <a:gd name="T13" fmla="*/ 66818135 h 293"/>
                <a:gd name="T14" fmla="*/ 102767139 w 365"/>
                <a:gd name="T15" fmla="*/ 82606077 h 293"/>
                <a:gd name="T16" fmla="*/ 101641171 w 365"/>
                <a:gd name="T17" fmla="*/ 81478291 h 293"/>
                <a:gd name="T18" fmla="*/ 99951688 w 365"/>
                <a:gd name="T19" fmla="*/ 78658826 h 293"/>
                <a:gd name="T20" fmla="*/ 99388704 w 365"/>
                <a:gd name="T21" fmla="*/ 72738481 h 293"/>
                <a:gd name="T22" fmla="*/ 98825189 w 365"/>
                <a:gd name="T23" fmla="*/ 69355123 h 293"/>
                <a:gd name="T24" fmla="*/ 97980978 w 365"/>
                <a:gd name="T25" fmla="*/ 42007905 h 293"/>
                <a:gd name="T26" fmla="*/ 97417464 w 365"/>
                <a:gd name="T27" fmla="*/ 32422255 h 293"/>
                <a:gd name="T28" fmla="*/ 96009738 w 365"/>
                <a:gd name="T29" fmla="*/ 28193057 h 293"/>
                <a:gd name="T30" fmla="*/ 94883770 w 365"/>
                <a:gd name="T31" fmla="*/ 18607407 h 293"/>
                <a:gd name="T32" fmla="*/ 93757272 w 365"/>
                <a:gd name="T33" fmla="*/ 14942634 h 293"/>
                <a:gd name="T34" fmla="*/ 92631303 w 365"/>
                <a:gd name="T35" fmla="*/ 14942634 h 293"/>
                <a:gd name="T36" fmla="*/ 90660063 w 365"/>
                <a:gd name="T37" fmla="*/ 14378741 h 293"/>
                <a:gd name="T38" fmla="*/ 90097079 w 365"/>
                <a:gd name="T39" fmla="*/ 12969008 h 293"/>
                <a:gd name="T40" fmla="*/ 86718645 w 365"/>
                <a:gd name="T41" fmla="*/ 13532901 h 293"/>
                <a:gd name="T42" fmla="*/ 83903194 w 365"/>
                <a:gd name="T43" fmla="*/ 12405115 h 293"/>
                <a:gd name="T44" fmla="*/ 52087432 w 365"/>
                <a:gd name="T45" fmla="*/ 10149543 h 293"/>
                <a:gd name="T46" fmla="*/ 20271670 w 365"/>
                <a:gd name="T47" fmla="*/ 6202292 h 293"/>
                <a:gd name="T48" fmla="*/ 15203753 w 365"/>
                <a:gd name="T49" fmla="*/ 5638399 h 293"/>
                <a:gd name="T50" fmla="*/ 4786160 w 365"/>
                <a:gd name="T51" fmla="*/ 3947251 h 293"/>
                <a:gd name="T52" fmla="*/ 0 w 365"/>
                <a:gd name="T53" fmla="*/ 1973626 h 293"/>
                <a:gd name="T54" fmla="*/ 0 w 365"/>
                <a:gd name="T55" fmla="*/ 1127786 h 293"/>
                <a:gd name="T56" fmla="*/ 562984 w 365"/>
                <a:gd name="T57" fmla="*/ 281947 h 293"/>
                <a:gd name="T58" fmla="*/ 1689483 w 365"/>
                <a:gd name="T59" fmla="*/ 0 h 293"/>
                <a:gd name="T60" fmla="*/ 12670059 w 365"/>
                <a:gd name="T61" fmla="*/ 1973626 h 293"/>
                <a:gd name="T62" fmla="*/ 36883679 w 365"/>
                <a:gd name="T63" fmla="*/ 5075037 h 293"/>
                <a:gd name="T64" fmla="*/ 74048585 w 365"/>
                <a:gd name="T65" fmla="*/ 8175918 h 293"/>
                <a:gd name="T66" fmla="*/ 96854480 w 365"/>
                <a:gd name="T67" fmla="*/ 10149543 h 29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5" h="293">
                  <a:moveTo>
                    <a:pt x="344" y="36"/>
                  </a:moveTo>
                  <a:lnTo>
                    <a:pt x="344" y="36"/>
                  </a:lnTo>
                  <a:lnTo>
                    <a:pt x="347" y="41"/>
                  </a:lnTo>
                  <a:lnTo>
                    <a:pt x="348" y="45"/>
                  </a:lnTo>
                  <a:lnTo>
                    <a:pt x="350" y="55"/>
                  </a:lnTo>
                  <a:lnTo>
                    <a:pt x="354" y="63"/>
                  </a:lnTo>
                  <a:lnTo>
                    <a:pt x="357" y="67"/>
                  </a:lnTo>
                  <a:lnTo>
                    <a:pt x="360" y="70"/>
                  </a:lnTo>
                  <a:lnTo>
                    <a:pt x="358" y="93"/>
                  </a:lnTo>
                  <a:lnTo>
                    <a:pt x="357" y="119"/>
                  </a:lnTo>
                  <a:lnTo>
                    <a:pt x="358" y="147"/>
                  </a:lnTo>
                  <a:lnTo>
                    <a:pt x="361" y="177"/>
                  </a:lnTo>
                  <a:lnTo>
                    <a:pt x="364" y="237"/>
                  </a:lnTo>
                  <a:lnTo>
                    <a:pt x="365" y="265"/>
                  </a:lnTo>
                  <a:lnTo>
                    <a:pt x="365" y="293"/>
                  </a:lnTo>
                  <a:lnTo>
                    <a:pt x="361" y="289"/>
                  </a:lnTo>
                  <a:lnTo>
                    <a:pt x="357" y="285"/>
                  </a:lnTo>
                  <a:lnTo>
                    <a:pt x="355" y="279"/>
                  </a:lnTo>
                  <a:lnTo>
                    <a:pt x="354" y="272"/>
                  </a:lnTo>
                  <a:lnTo>
                    <a:pt x="353" y="258"/>
                  </a:lnTo>
                  <a:lnTo>
                    <a:pt x="351" y="246"/>
                  </a:lnTo>
                  <a:lnTo>
                    <a:pt x="350" y="181"/>
                  </a:lnTo>
                  <a:lnTo>
                    <a:pt x="348" y="149"/>
                  </a:lnTo>
                  <a:lnTo>
                    <a:pt x="346" y="115"/>
                  </a:lnTo>
                  <a:lnTo>
                    <a:pt x="343" y="108"/>
                  </a:lnTo>
                  <a:lnTo>
                    <a:pt x="341" y="100"/>
                  </a:lnTo>
                  <a:lnTo>
                    <a:pt x="338" y="83"/>
                  </a:lnTo>
                  <a:lnTo>
                    <a:pt x="337" y="66"/>
                  </a:lnTo>
                  <a:lnTo>
                    <a:pt x="334" y="59"/>
                  </a:lnTo>
                  <a:lnTo>
                    <a:pt x="333" y="53"/>
                  </a:lnTo>
                  <a:lnTo>
                    <a:pt x="329" y="53"/>
                  </a:lnTo>
                  <a:lnTo>
                    <a:pt x="326" y="52"/>
                  </a:lnTo>
                  <a:lnTo>
                    <a:pt x="322" y="51"/>
                  </a:lnTo>
                  <a:lnTo>
                    <a:pt x="320" y="46"/>
                  </a:lnTo>
                  <a:lnTo>
                    <a:pt x="315" y="49"/>
                  </a:lnTo>
                  <a:lnTo>
                    <a:pt x="308" y="48"/>
                  </a:lnTo>
                  <a:lnTo>
                    <a:pt x="298" y="44"/>
                  </a:lnTo>
                  <a:lnTo>
                    <a:pt x="242" y="41"/>
                  </a:lnTo>
                  <a:lnTo>
                    <a:pt x="185" y="36"/>
                  </a:lnTo>
                  <a:lnTo>
                    <a:pt x="129" y="31"/>
                  </a:lnTo>
                  <a:lnTo>
                    <a:pt x="72" y="22"/>
                  </a:lnTo>
                  <a:lnTo>
                    <a:pt x="54" y="20"/>
                  </a:lnTo>
                  <a:lnTo>
                    <a:pt x="35" y="18"/>
                  </a:lnTo>
                  <a:lnTo>
                    <a:pt x="17" y="14"/>
                  </a:lnTo>
                  <a:lnTo>
                    <a:pt x="9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45" y="7"/>
                  </a:lnTo>
                  <a:lnTo>
                    <a:pt x="87" y="14"/>
                  </a:lnTo>
                  <a:lnTo>
                    <a:pt x="131" y="18"/>
                  </a:lnTo>
                  <a:lnTo>
                    <a:pt x="174" y="22"/>
                  </a:lnTo>
                  <a:lnTo>
                    <a:pt x="263" y="29"/>
                  </a:lnTo>
                  <a:lnTo>
                    <a:pt x="34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grpSp>
        <p:nvGrpSpPr>
          <p:cNvPr id="43" name="组合 42"/>
          <p:cNvGrpSpPr>
            <a:grpSpLocks/>
          </p:cNvGrpSpPr>
          <p:nvPr/>
        </p:nvGrpSpPr>
        <p:grpSpPr bwMode="auto">
          <a:xfrm>
            <a:off x="239184" y="165100"/>
            <a:ext cx="1056216" cy="1246717"/>
            <a:chOff x="5465763" y="3317875"/>
            <a:chExt cx="1511300" cy="1701801"/>
          </a:xfrm>
        </p:grpSpPr>
        <p:sp>
          <p:nvSpPr>
            <p:cNvPr id="26642" name="Freeform 7085"/>
            <p:cNvSpPr>
              <a:spLocks noEditPoints="1"/>
            </p:cNvSpPr>
            <p:nvPr/>
          </p:nvSpPr>
          <p:spPr bwMode="auto">
            <a:xfrm>
              <a:off x="5465763" y="3317875"/>
              <a:ext cx="1511300" cy="1400175"/>
            </a:xfrm>
            <a:custGeom>
              <a:avLst/>
              <a:gdLst>
                <a:gd name="T0" fmla="*/ 1292840950 w 952"/>
                <a:gd name="T1" fmla="*/ 204133450 h 882"/>
                <a:gd name="T2" fmla="*/ 1302921575 w 952"/>
                <a:gd name="T3" fmla="*/ 254536575 h 882"/>
                <a:gd name="T4" fmla="*/ 1711186888 w 952"/>
                <a:gd name="T5" fmla="*/ 65524063 h 882"/>
                <a:gd name="T6" fmla="*/ 1922880013 w 952"/>
                <a:gd name="T7" fmla="*/ 703124388 h 882"/>
                <a:gd name="T8" fmla="*/ 2144653763 w 952"/>
                <a:gd name="T9" fmla="*/ 355342825 h 882"/>
                <a:gd name="T10" fmla="*/ 1925399375 w 952"/>
                <a:gd name="T11" fmla="*/ 882054688 h 882"/>
                <a:gd name="T12" fmla="*/ 2147483646 w 952"/>
                <a:gd name="T13" fmla="*/ 776208125 h 882"/>
                <a:gd name="T14" fmla="*/ 2056447500 w 952"/>
                <a:gd name="T15" fmla="*/ 1156752513 h 882"/>
                <a:gd name="T16" fmla="*/ 2147483646 w 952"/>
                <a:gd name="T17" fmla="*/ 1353324700 h 882"/>
                <a:gd name="T18" fmla="*/ 2013605638 w 952"/>
                <a:gd name="T19" fmla="*/ 1617940313 h 882"/>
                <a:gd name="T20" fmla="*/ 1827114075 w 952"/>
                <a:gd name="T21" fmla="*/ 1791831888 h 882"/>
                <a:gd name="T22" fmla="*/ 1640622513 w 952"/>
                <a:gd name="T23" fmla="*/ 2003525013 h 882"/>
                <a:gd name="T24" fmla="*/ 1323082825 w 952"/>
                <a:gd name="T25" fmla="*/ 1761590013 h 882"/>
                <a:gd name="T26" fmla="*/ 1025704388 w 952"/>
                <a:gd name="T27" fmla="*/ 2056447500 h 882"/>
                <a:gd name="T28" fmla="*/ 768648450 w 952"/>
                <a:gd name="T29" fmla="*/ 1786791575 h 882"/>
                <a:gd name="T30" fmla="*/ 554434375 w 952"/>
                <a:gd name="T31" fmla="*/ 1806952825 h 882"/>
                <a:gd name="T32" fmla="*/ 254536575 w 952"/>
                <a:gd name="T33" fmla="*/ 1698585313 h 882"/>
                <a:gd name="T34" fmla="*/ 395665325 w 952"/>
                <a:gd name="T35" fmla="*/ 1214715313 h 882"/>
                <a:gd name="T36" fmla="*/ 70564375 w 952"/>
                <a:gd name="T37" fmla="*/ 1098788125 h 882"/>
                <a:gd name="T38" fmla="*/ 430947513 w 952"/>
                <a:gd name="T39" fmla="*/ 723285638 h 882"/>
                <a:gd name="T40" fmla="*/ 204133450 w 952"/>
                <a:gd name="T41" fmla="*/ 622479388 h 882"/>
                <a:gd name="T42" fmla="*/ 803930638 w 952"/>
                <a:gd name="T43" fmla="*/ 549394063 h 882"/>
                <a:gd name="T44" fmla="*/ 826611250 w 952"/>
                <a:gd name="T45" fmla="*/ 370463763 h 882"/>
                <a:gd name="T46" fmla="*/ 992941563 w 952"/>
                <a:gd name="T47" fmla="*/ 128528763 h 882"/>
                <a:gd name="T48" fmla="*/ 1640622513 w 952"/>
                <a:gd name="T49" fmla="*/ 435987825 h 882"/>
                <a:gd name="T50" fmla="*/ 1330642500 w 952"/>
                <a:gd name="T51" fmla="*/ 443547500 h 882"/>
                <a:gd name="T52" fmla="*/ 1280239375 w 952"/>
                <a:gd name="T53" fmla="*/ 612398763 h 882"/>
                <a:gd name="T54" fmla="*/ 791329063 w 952"/>
                <a:gd name="T55" fmla="*/ 612398763 h 882"/>
                <a:gd name="T56" fmla="*/ 1096268763 w 952"/>
                <a:gd name="T57" fmla="*/ 622479388 h 882"/>
                <a:gd name="T58" fmla="*/ 1491932500 w 952"/>
                <a:gd name="T59" fmla="*/ 670361563 h 882"/>
                <a:gd name="T60" fmla="*/ 1398687513 w 952"/>
                <a:gd name="T61" fmla="*/ 846772500 h 882"/>
                <a:gd name="T62" fmla="*/ 1529735638 w 952"/>
                <a:gd name="T63" fmla="*/ 680442188 h 882"/>
                <a:gd name="T64" fmla="*/ 1469251888 w 952"/>
                <a:gd name="T65" fmla="*/ 743446888 h 882"/>
                <a:gd name="T66" fmla="*/ 453628125 w 952"/>
                <a:gd name="T67" fmla="*/ 796369375 h 882"/>
                <a:gd name="T68" fmla="*/ 662801888 w 952"/>
                <a:gd name="T69" fmla="*/ 942538438 h 882"/>
                <a:gd name="T70" fmla="*/ 1615420950 w 952"/>
                <a:gd name="T71" fmla="*/ 1066026888 h 882"/>
                <a:gd name="T72" fmla="*/ 1083667188 w 952"/>
                <a:gd name="T73" fmla="*/ 854333763 h 882"/>
                <a:gd name="T74" fmla="*/ 1060986575 w 952"/>
                <a:gd name="T75" fmla="*/ 957659375 h 882"/>
                <a:gd name="T76" fmla="*/ 962699688 w 952"/>
                <a:gd name="T77" fmla="*/ 972780313 h 882"/>
                <a:gd name="T78" fmla="*/ 511592513 w 952"/>
                <a:gd name="T79" fmla="*/ 937498125 h 882"/>
                <a:gd name="T80" fmla="*/ 1391126250 w 952"/>
                <a:gd name="T81" fmla="*/ 980341575 h 882"/>
                <a:gd name="T82" fmla="*/ 1456650313 w 952"/>
                <a:gd name="T83" fmla="*/ 1050905950 h 882"/>
                <a:gd name="T84" fmla="*/ 1968242825 w 952"/>
                <a:gd name="T85" fmla="*/ 1076107513 h 882"/>
                <a:gd name="T86" fmla="*/ 1761590013 w 952"/>
                <a:gd name="T87" fmla="*/ 1081147825 h 882"/>
                <a:gd name="T88" fmla="*/ 1204634688 w 952"/>
                <a:gd name="T89" fmla="*/ 1131550950 h 882"/>
                <a:gd name="T90" fmla="*/ 1995963750 w 952"/>
                <a:gd name="T91" fmla="*/ 1139110625 h 882"/>
                <a:gd name="T92" fmla="*/ 834172513 w 952"/>
                <a:gd name="T93" fmla="*/ 1184473438 h 882"/>
                <a:gd name="T94" fmla="*/ 1418848763 w 952"/>
                <a:gd name="T95" fmla="*/ 1333163450 h 882"/>
                <a:gd name="T96" fmla="*/ 1454130950 w 952"/>
                <a:gd name="T97" fmla="*/ 1242437825 h 882"/>
                <a:gd name="T98" fmla="*/ 824091888 w 952"/>
                <a:gd name="T99" fmla="*/ 1260078125 h 882"/>
                <a:gd name="T100" fmla="*/ 574595625 w 952"/>
                <a:gd name="T101" fmla="*/ 1398687513 h 882"/>
                <a:gd name="T102" fmla="*/ 1706146575 w 952"/>
                <a:gd name="T103" fmla="*/ 1333163450 h 882"/>
                <a:gd name="T104" fmla="*/ 1728827188 w 952"/>
                <a:gd name="T105" fmla="*/ 1350803750 h 882"/>
                <a:gd name="T106" fmla="*/ 892135313 w 952"/>
                <a:gd name="T107" fmla="*/ 1431448750 h 882"/>
                <a:gd name="T108" fmla="*/ 1260078125 w 952"/>
                <a:gd name="T109" fmla="*/ 1572577500 h 882"/>
                <a:gd name="T110" fmla="*/ 1350803750 w 952"/>
                <a:gd name="T111" fmla="*/ 1537295313 h 882"/>
                <a:gd name="T112" fmla="*/ 1852315638 w 952"/>
                <a:gd name="T113" fmla="*/ 1544856575 h 882"/>
                <a:gd name="T114" fmla="*/ 819051575 w 952"/>
                <a:gd name="T115" fmla="*/ 1559977513 h 882"/>
                <a:gd name="T116" fmla="*/ 1930439688 w 952"/>
                <a:gd name="T117" fmla="*/ 1617940313 h 882"/>
                <a:gd name="T118" fmla="*/ 1726307825 w 952"/>
                <a:gd name="T119" fmla="*/ 1638101563 h 882"/>
                <a:gd name="T120" fmla="*/ 1557456563 w 952"/>
                <a:gd name="T121" fmla="*/ 1696065950 h 882"/>
                <a:gd name="T122" fmla="*/ 1088707500 w 952"/>
                <a:gd name="T123" fmla="*/ 1761590013 h 882"/>
                <a:gd name="T124" fmla="*/ 1204634688 w 952"/>
                <a:gd name="T125" fmla="*/ 2021165313 h 8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2" h="882">
                  <a:moveTo>
                    <a:pt x="438" y="58"/>
                  </a:moveTo>
                  <a:lnTo>
                    <a:pt x="438" y="58"/>
                  </a:lnTo>
                  <a:lnTo>
                    <a:pt x="443" y="63"/>
                  </a:lnTo>
                  <a:lnTo>
                    <a:pt x="450" y="66"/>
                  </a:lnTo>
                  <a:lnTo>
                    <a:pt x="456" y="69"/>
                  </a:lnTo>
                  <a:lnTo>
                    <a:pt x="461" y="74"/>
                  </a:lnTo>
                  <a:lnTo>
                    <a:pt x="461" y="75"/>
                  </a:lnTo>
                  <a:lnTo>
                    <a:pt x="459" y="75"/>
                  </a:lnTo>
                  <a:lnTo>
                    <a:pt x="458" y="77"/>
                  </a:lnTo>
                  <a:lnTo>
                    <a:pt x="447" y="74"/>
                  </a:lnTo>
                  <a:lnTo>
                    <a:pt x="438" y="71"/>
                  </a:lnTo>
                  <a:lnTo>
                    <a:pt x="427" y="67"/>
                  </a:lnTo>
                  <a:lnTo>
                    <a:pt x="417" y="64"/>
                  </a:lnTo>
                  <a:lnTo>
                    <a:pt x="423" y="67"/>
                  </a:lnTo>
                  <a:lnTo>
                    <a:pt x="430" y="71"/>
                  </a:lnTo>
                  <a:lnTo>
                    <a:pt x="438" y="74"/>
                  </a:lnTo>
                  <a:lnTo>
                    <a:pt x="446" y="78"/>
                  </a:lnTo>
                  <a:lnTo>
                    <a:pt x="461" y="84"/>
                  </a:lnTo>
                  <a:lnTo>
                    <a:pt x="475" y="93"/>
                  </a:lnTo>
                  <a:lnTo>
                    <a:pt x="472" y="95"/>
                  </a:lnTo>
                  <a:lnTo>
                    <a:pt x="468" y="96"/>
                  </a:lnTo>
                  <a:lnTo>
                    <a:pt x="461" y="95"/>
                  </a:lnTo>
                  <a:lnTo>
                    <a:pt x="446" y="89"/>
                  </a:lnTo>
                  <a:lnTo>
                    <a:pt x="455" y="95"/>
                  </a:lnTo>
                  <a:lnTo>
                    <a:pt x="465" y="101"/>
                  </a:lnTo>
                  <a:lnTo>
                    <a:pt x="488" y="113"/>
                  </a:lnTo>
                  <a:lnTo>
                    <a:pt x="487" y="116"/>
                  </a:lnTo>
                  <a:lnTo>
                    <a:pt x="484" y="116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0" y="110"/>
                  </a:lnTo>
                  <a:lnTo>
                    <a:pt x="467" y="110"/>
                  </a:lnTo>
                  <a:lnTo>
                    <a:pt x="465" y="109"/>
                  </a:lnTo>
                  <a:lnTo>
                    <a:pt x="464" y="107"/>
                  </a:lnTo>
                  <a:lnTo>
                    <a:pt x="462" y="106"/>
                  </a:lnTo>
                  <a:lnTo>
                    <a:pt x="420" y="90"/>
                  </a:lnTo>
                  <a:lnTo>
                    <a:pt x="397" y="81"/>
                  </a:lnTo>
                  <a:lnTo>
                    <a:pt x="372" y="74"/>
                  </a:lnTo>
                  <a:lnTo>
                    <a:pt x="383" y="81"/>
                  </a:lnTo>
                  <a:lnTo>
                    <a:pt x="394" y="87"/>
                  </a:lnTo>
                  <a:lnTo>
                    <a:pt x="418" y="98"/>
                  </a:lnTo>
                  <a:lnTo>
                    <a:pt x="444" y="110"/>
                  </a:lnTo>
                  <a:lnTo>
                    <a:pt x="468" y="121"/>
                  </a:lnTo>
                  <a:lnTo>
                    <a:pt x="482" y="125"/>
                  </a:lnTo>
                  <a:lnTo>
                    <a:pt x="488" y="128"/>
                  </a:lnTo>
                  <a:lnTo>
                    <a:pt x="493" y="133"/>
                  </a:lnTo>
                  <a:lnTo>
                    <a:pt x="485" y="133"/>
                  </a:lnTo>
                  <a:lnTo>
                    <a:pt x="478" y="131"/>
                  </a:lnTo>
                  <a:lnTo>
                    <a:pt x="462" y="124"/>
                  </a:lnTo>
                  <a:lnTo>
                    <a:pt x="456" y="122"/>
                  </a:lnTo>
                  <a:lnTo>
                    <a:pt x="453" y="122"/>
                  </a:lnTo>
                  <a:lnTo>
                    <a:pt x="450" y="119"/>
                  </a:lnTo>
                  <a:lnTo>
                    <a:pt x="443" y="119"/>
                  </a:lnTo>
                  <a:lnTo>
                    <a:pt x="436" y="116"/>
                  </a:lnTo>
                  <a:lnTo>
                    <a:pt x="430" y="115"/>
                  </a:lnTo>
                  <a:lnTo>
                    <a:pt x="424" y="113"/>
                  </a:lnTo>
                  <a:lnTo>
                    <a:pt x="455" y="128"/>
                  </a:lnTo>
                  <a:lnTo>
                    <a:pt x="485" y="144"/>
                  </a:lnTo>
                  <a:lnTo>
                    <a:pt x="484" y="147"/>
                  </a:lnTo>
                  <a:lnTo>
                    <a:pt x="482" y="147"/>
                  </a:lnTo>
                  <a:lnTo>
                    <a:pt x="476" y="147"/>
                  </a:lnTo>
                  <a:lnTo>
                    <a:pt x="464" y="144"/>
                  </a:lnTo>
                  <a:lnTo>
                    <a:pt x="472" y="148"/>
                  </a:lnTo>
                  <a:lnTo>
                    <a:pt x="476" y="151"/>
                  </a:lnTo>
                  <a:lnTo>
                    <a:pt x="482" y="153"/>
                  </a:lnTo>
                  <a:lnTo>
                    <a:pt x="504" y="164"/>
                  </a:lnTo>
                  <a:lnTo>
                    <a:pt x="526" y="176"/>
                  </a:lnTo>
                  <a:lnTo>
                    <a:pt x="525" y="173"/>
                  </a:lnTo>
                  <a:lnTo>
                    <a:pt x="522" y="171"/>
                  </a:lnTo>
                  <a:lnTo>
                    <a:pt x="516" y="168"/>
                  </a:lnTo>
                  <a:lnTo>
                    <a:pt x="507" y="162"/>
                  </a:lnTo>
                  <a:lnTo>
                    <a:pt x="499" y="159"/>
                  </a:lnTo>
                  <a:lnTo>
                    <a:pt x="496" y="156"/>
                  </a:lnTo>
                  <a:lnTo>
                    <a:pt x="496" y="153"/>
                  </a:lnTo>
                  <a:lnTo>
                    <a:pt x="504" y="154"/>
                  </a:lnTo>
                  <a:lnTo>
                    <a:pt x="513" y="156"/>
                  </a:lnTo>
                  <a:lnTo>
                    <a:pt x="528" y="164"/>
                  </a:lnTo>
                  <a:lnTo>
                    <a:pt x="542" y="171"/>
                  </a:lnTo>
                  <a:lnTo>
                    <a:pt x="557" y="177"/>
                  </a:lnTo>
                  <a:lnTo>
                    <a:pt x="572" y="186"/>
                  </a:lnTo>
                  <a:lnTo>
                    <a:pt x="590" y="194"/>
                  </a:lnTo>
                  <a:lnTo>
                    <a:pt x="589" y="192"/>
                  </a:lnTo>
                  <a:lnTo>
                    <a:pt x="586" y="191"/>
                  </a:lnTo>
                  <a:lnTo>
                    <a:pt x="580" y="188"/>
                  </a:lnTo>
                  <a:lnTo>
                    <a:pt x="578" y="185"/>
                  </a:lnTo>
                  <a:lnTo>
                    <a:pt x="577" y="183"/>
                  </a:lnTo>
                  <a:lnTo>
                    <a:pt x="572" y="183"/>
                  </a:lnTo>
                  <a:lnTo>
                    <a:pt x="569" y="182"/>
                  </a:lnTo>
                  <a:lnTo>
                    <a:pt x="568" y="179"/>
                  </a:lnTo>
                  <a:lnTo>
                    <a:pt x="568" y="180"/>
                  </a:lnTo>
                  <a:lnTo>
                    <a:pt x="560" y="174"/>
                  </a:lnTo>
                  <a:lnTo>
                    <a:pt x="551" y="170"/>
                  </a:lnTo>
                  <a:lnTo>
                    <a:pt x="532" y="160"/>
                  </a:lnTo>
                  <a:lnTo>
                    <a:pt x="529" y="157"/>
                  </a:lnTo>
                  <a:lnTo>
                    <a:pt x="525" y="154"/>
                  </a:lnTo>
                  <a:lnTo>
                    <a:pt x="513" y="150"/>
                  </a:lnTo>
                  <a:lnTo>
                    <a:pt x="508" y="148"/>
                  </a:lnTo>
                  <a:lnTo>
                    <a:pt x="502" y="145"/>
                  </a:lnTo>
                  <a:lnTo>
                    <a:pt x="499" y="142"/>
                  </a:lnTo>
                  <a:lnTo>
                    <a:pt x="497" y="138"/>
                  </a:lnTo>
                  <a:lnTo>
                    <a:pt x="508" y="139"/>
                  </a:lnTo>
                  <a:lnTo>
                    <a:pt x="519" y="145"/>
                  </a:lnTo>
                  <a:lnTo>
                    <a:pt x="529" y="150"/>
                  </a:lnTo>
                  <a:lnTo>
                    <a:pt x="540" y="154"/>
                  </a:lnTo>
                  <a:lnTo>
                    <a:pt x="539" y="150"/>
                  </a:lnTo>
                  <a:lnTo>
                    <a:pt x="536" y="147"/>
                  </a:lnTo>
                  <a:lnTo>
                    <a:pt x="528" y="139"/>
                  </a:lnTo>
                  <a:lnTo>
                    <a:pt x="525" y="135"/>
                  </a:lnTo>
                  <a:lnTo>
                    <a:pt x="523" y="131"/>
                  </a:lnTo>
                  <a:lnTo>
                    <a:pt x="522" y="127"/>
                  </a:lnTo>
                  <a:lnTo>
                    <a:pt x="523" y="121"/>
                  </a:lnTo>
                  <a:lnTo>
                    <a:pt x="516" y="110"/>
                  </a:lnTo>
                  <a:lnTo>
                    <a:pt x="513" y="104"/>
                  </a:lnTo>
                  <a:lnTo>
                    <a:pt x="511" y="98"/>
                  </a:lnTo>
                  <a:lnTo>
                    <a:pt x="513" y="96"/>
                  </a:lnTo>
                  <a:lnTo>
                    <a:pt x="516" y="95"/>
                  </a:lnTo>
                  <a:lnTo>
                    <a:pt x="522" y="96"/>
                  </a:lnTo>
                  <a:lnTo>
                    <a:pt x="520" y="93"/>
                  </a:lnTo>
                  <a:lnTo>
                    <a:pt x="517" y="90"/>
                  </a:lnTo>
                  <a:lnTo>
                    <a:pt x="514" y="86"/>
                  </a:lnTo>
                  <a:lnTo>
                    <a:pt x="513" y="81"/>
                  </a:lnTo>
                  <a:lnTo>
                    <a:pt x="517" y="80"/>
                  </a:lnTo>
                  <a:lnTo>
                    <a:pt x="520" y="80"/>
                  </a:lnTo>
                  <a:lnTo>
                    <a:pt x="525" y="83"/>
                  </a:lnTo>
                  <a:lnTo>
                    <a:pt x="522" y="78"/>
                  </a:lnTo>
                  <a:lnTo>
                    <a:pt x="520" y="77"/>
                  </a:lnTo>
                  <a:lnTo>
                    <a:pt x="520" y="72"/>
                  </a:lnTo>
                  <a:lnTo>
                    <a:pt x="525" y="72"/>
                  </a:lnTo>
                  <a:lnTo>
                    <a:pt x="526" y="74"/>
                  </a:lnTo>
                  <a:lnTo>
                    <a:pt x="532" y="77"/>
                  </a:lnTo>
                  <a:lnTo>
                    <a:pt x="529" y="74"/>
                  </a:lnTo>
                  <a:lnTo>
                    <a:pt x="525" y="69"/>
                  </a:lnTo>
                  <a:lnTo>
                    <a:pt x="522" y="64"/>
                  </a:lnTo>
                  <a:lnTo>
                    <a:pt x="519" y="60"/>
                  </a:lnTo>
                  <a:lnTo>
                    <a:pt x="519" y="58"/>
                  </a:lnTo>
                  <a:lnTo>
                    <a:pt x="520" y="58"/>
                  </a:lnTo>
                  <a:lnTo>
                    <a:pt x="523" y="58"/>
                  </a:lnTo>
                  <a:lnTo>
                    <a:pt x="517" y="52"/>
                  </a:lnTo>
                  <a:lnTo>
                    <a:pt x="516" y="49"/>
                  </a:lnTo>
                  <a:lnTo>
                    <a:pt x="514" y="45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7" y="38"/>
                  </a:lnTo>
                  <a:lnTo>
                    <a:pt x="517" y="35"/>
                  </a:lnTo>
                  <a:lnTo>
                    <a:pt x="522" y="35"/>
                  </a:lnTo>
                  <a:lnTo>
                    <a:pt x="526" y="37"/>
                  </a:lnTo>
                  <a:lnTo>
                    <a:pt x="534" y="42"/>
                  </a:lnTo>
                  <a:lnTo>
                    <a:pt x="542" y="48"/>
                  </a:lnTo>
                  <a:lnTo>
                    <a:pt x="551" y="52"/>
                  </a:lnTo>
                  <a:lnTo>
                    <a:pt x="546" y="48"/>
                  </a:lnTo>
                  <a:lnTo>
                    <a:pt x="542" y="43"/>
                  </a:lnTo>
                  <a:lnTo>
                    <a:pt x="532" y="35"/>
                  </a:lnTo>
                  <a:lnTo>
                    <a:pt x="525" y="28"/>
                  </a:lnTo>
                  <a:lnTo>
                    <a:pt x="522" y="23"/>
                  </a:lnTo>
                  <a:lnTo>
                    <a:pt x="520" y="17"/>
                  </a:lnTo>
                  <a:lnTo>
                    <a:pt x="525" y="17"/>
                  </a:lnTo>
                  <a:lnTo>
                    <a:pt x="529" y="19"/>
                  </a:lnTo>
                  <a:lnTo>
                    <a:pt x="536" y="23"/>
                  </a:lnTo>
                  <a:lnTo>
                    <a:pt x="543" y="29"/>
                  </a:lnTo>
                  <a:lnTo>
                    <a:pt x="551" y="34"/>
                  </a:lnTo>
                  <a:lnTo>
                    <a:pt x="545" y="28"/>
                  </a:lnTo>
                  <a:lnTo>
                    <a:pt x="537" y="22"/>
                  </a:lnTo>
                  <a:lnTo>
                    <a:pt x="531" y="16"/>
                  </a:lnTo>
                  <a:lnTo>
                    <a:pt x="529" y="11"/>
                  </a:lnTo>
                  <a:lnTo>
                    <a:pt x="528" y="6"/>
                  </a:lnTo>
                  <a:lnTo>
                    <a:pt x="536" y="6"/>
                  </a:lnTo>
                  <a:lnTo>
                    <a:pt x="542" y="8"/>
                  </a:lnTo>
                  <a:lnTo>
                    <a:pt x="548" y="11"/>
                  </a:lnTo>
                  <a:lnTo>
                    <a:pt x="552" y="14"/>
                  </a:lnTo>
                  <a:lnTo>
                    <a:pt x="561" y="22"/>
                  </a:lnTo>
                  <a:lnTo>
                    <a:pt x="569" y="29"/>
                  </a:lnTo>
                  <a:lnTo>
                    <a:pt x="569" y="32"/>
                  </a:lnTo>
                  <a:lnTo>
                    <a:pt x="569" y="35"/>
                  </a:lnTo>
                  <a:lnTo>
                    <a:pt x="571" y="38"/>
                  </a:lnTo>
                  <a:lnTo>
                    <a:pt x="568" y="42"/>
                  </a:lnTo>
                  <a:lnTo>
                    <a:pt x="572" y="46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5" y="52"/>
                  </a:lnTo>
                  <a:lnTo>
                    <a:pt x="575" y="54"/>
                  </a:lnTo>
                  <a:lnTo>
                    <a:pt x="575" y="55"/>
                  </a:lnTo>
                  <a:lnTo>
                    <a:pt x="566" y="52"/>
                  </a:lnTo>
                  <a:lnTo>
                    <a:pt x="560" y="48"/>
                  </a:lnTo>
                  <a:lnTo>
                    <a:pt x="548" y="40"/>
                  </a:lnTo>
                  <a:lnTo>
                    <a:pt x="554" y="48"/>
                  </a:lnTo>
                  <a:lnTo>
                    <a:pt x="563" y="55"/>
                  </a:lnTo>
                  <a:lnTo>
                    <a:pt x="571" y="63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7" y="74"/>
                  </a:lnTo>
                  <a:lnTo>
                    <a:pt x="577" y="75"/>
                  </a:lnTo>
                  <a:lnTo>
                    <a:pt x="572" y="75"/>
                  </a:lnTo>
                  <a:lnTo>
                    <a:pt x="569" y="74"/>
                  </a:lnTo>
                  <a:lnTo>
                    <a:pt x="565" y="71"/>
                  </a:lnTo>
                  <a:lnTo>
                    <a:pt x="560" y="66"/>
                  </a:lnTo>
                  <a:lnTo>
                    <a:pt x="554" y="64"/>
                  </a:lnTo>
                  <a:lnTo>
                    <a:pt x="546" y="58"/>
                  </a:lnTo>
                  <a:lnTo>
                    <a:pt x="539" y="52"/>
                  </a:lnTo>
                  <a:lnTo>
                    <a:pt x="548" y="61"/>
                  </a:lnTo>
                  <a:lnTo>
                    <a:pt x="557" y="71"/>
                  </a:lnTo>
                  <a:lnTo>
                    <a:pt x="578" y="89"/>
                  </a:lnTo>
                  <a:lnTo>
                    <a:pt x="578" y="90"/>
                  </a:lnTo>
                  <a:lnTo>
                    <a:pt x="577" y="92"/>
                  </a:lnTo>
                  <a:lnTo>
                    <a:pt x="575" y="93"/>
                  </a:lnTo>
                  <a:lnTo>
                    <a:pt x="580" y="98"/>
                  </a:lnTo>
                  <a:lnTo>
                    <a:pt x="587" y="103"/>
                  </a:lnTo>
                  <a:lnTo>
                    <a:pt x="592" y="109"/>
                  </a:lnTo>
                  <a:lnTo>
                    <a:pt x="593" y="112"/>
                  </a:lnTo>
                  <a:lnTo>
                    <a:pt x="592" y="116"/>
                  </a:lnTo>
                  <a:lnTo>
                    <a:pt x="587" y="116"/>
                  </a:lnTo>
                  <a:lnTo>
                    <a:pt x="583" y="115"/>
                  </a:lnTo>
                  <a:lnTo>
                    <a:pt x="574" y="109"/>
                  </a:lnTo>
                  <a:lnTo>
                    <a:pt x="566" y="104"/>
                  </a:lnTo>
                  <a:lnTo>
                    <a:pt x="557" y="99"/>
                  </a:lnTo>
                  <a:lnTo>
                    <a:pt x="560" y="104"/>
                  </a:lnTo>
                  <a:lnTo>
                    <a:pt x="565" y="107"/>
                  </a:lnTo>
                  <a:lnTo>
                    <a:pt x="571" y="112"/>
                  </a:lnTo>
                  <a:lnTo>
                    <a:pt x="575" y="118"/>
                  </a:lnTo>
                  <a:lnTo>
                    <a:pt x="583" y="122"/>
                  </a:lnTo>
                  <a:lnTo>
                    <a:pt x="590" y="130"/>
                  </a:lnTo>
                  <a:lnTo>
                    <a:pt x="600" y="136"/>
                  </a:lnTo>
                  <a:lnTo>
                    <a:pt x="603" y="139"/>
                  </a:lnTo>
                  <a:lnTo>
                    <a:pt x="606" y="144"/>
                  </a:lnTo>
                  <a:lnTo>
                    <a:pt x="603" y="145"/>
                  </a:lnTo>
                  <a:lnTo>
                    <a:pt x="600" y="145"/>
                  </a:lnTo>
                  <a:lnTo>
                    <a:pt x="593" y="142"/>
                  </a:lnTo>
                  <a:lnTo>
                    <a:pt x="586" y="133"/>
                  </a:lnTo>
                  <a:lnTo>
                    <a:pt x="574" y="127"/>
                  </a:lnTo>
                  <a:lnTo>
                    <a:pt x="569" y="122"/>
                  </a:lnTo>
                  <a:lnTo>
                    <a:pt x="565" y="118"/>
                  </a:lnTo>
                  <a:lnTo>
                    <a:pt x="555" y="112"/>
                  </a:lnTo>
                  <a:lnTo>
                    <a:pt x="548" y="106"/>
                  </a:lnTo>
                  <a:lnTo>
                    <a:pt x="531" y="93"/>
                  </a:lnTo>
                  <a:lnTo>
                    <a:pt x="545" y="109"/>
                  </a:lnTo>
                  <a:lnTo>
                    <a:pt x="561" y="121"/>
                  </a:lnTo>
                  <a:lnTo>
                    <a:pt x="578" y="133"/>
                  </a:lnTo>
                  <a:lnTo>
                    <a:pt x="593" y="147"/>
                  </a:lnTo>
                  <a:lnTo>
                    <a:pt x="592" y="151"/>
                  </a:lnTo>
                  <a:lnTo>
                    <a:pt x="572" y="139"/>
                  </a:lnTo>
                  <a:lnTo>
                    <a:pt x="555" y="125"/>
                  </a:lnTo>
                  <a:lnTo>
                    <a:pt x="537" y="112"/>
                  </a:lnTo>
                  <a:lnTo>
                    <a:pt x="528" y="106"/>
                  </a:lnTo>
                  <a:lnTo>
                    <a:pt x="517" y="101"/>
                  </a:lnTo>
                  <a:lnTo>
                    <a:pt x="523" y="112"/>
                  </a:lnTo>
                  <a:lnTo>
                    <a:pt x="526" y="116"/>
                  </a:lnTo>
                  <a:lnTo>
                    <a:pt x="531" y="119"/>
                  </a:lnTo>
                  <a:lnTo>
                    <a:pt x="537" y="124"/>
                  </a:lnTo>
                  <a:lnTo>
                    <a:pt x="543" y="125"/>
                  </a:lnTo>
                  <a:lnTo>
                    <a:pt x="561" y="138"/>
                  </a:lnTo>
                  <a:lnTo>
                    <a:pt x="569" y="145"/>
                  </a:lnTo>
                  <a:lnTo>
                    <a:pt x="577" y="153"/>
                  </a:lnTo>
                  <a:lnTo>
                    <a:pt x="581" y="159"/>
                  </a:lnTo>
                  <a:lnTo>
                    <a:pt x="583" y="162"/>
                  </a:lnTo>
                  <a:lnTo>
                    <a:pt x="581" y="165"/>
                  </a:lnTo>
                  <a:lnTo>
                    <a:pt x="577" y="164"/>
                  </a:lnTo>
                  <a:lnTo>
                    <a:pt x="574" y="162"/>
                  </a:lnTo>
                  <a:lnTo>
                    <a:pt x="566" y="157"/>
                  </a:lnTo>
                  <a:lnTo>
                    <a:pt x="549" y="144"/>
                  </a:lnTo>
                  <a:lnTo>
                    <a:pt x="531" y="128"/>
                  </a:lnTo>
                  <a:lnTo>
                    <a:pt x="532" y="131"/>
                  </a:lnTo>
                  <a:lnTo>
                    <a:pt x="534" y="135"/>
                  </a:lnTo>
                  <a:lnTo>
                    <a:pt x="537" y="138"/>
                  </a:lnTo>
                  <a:lnTo>
                    <a:pt x="539" y="141"/>
                  </a:lnTo>
                  <a:lnTo>
                    <a:pt x="554" y="159"/>
                  </a:lnTo>
                  <a:lnTo>
                    <a:pt x="563" y="168"/>
                  </a:lnTo>
                  <a:lnTo>
                    <a:pt x="574" y="174"/>
                  </a:lnTo>
                  <a:lnTo>
                    <a:pt x="583" y="179"/>
                  </a:lnTo>
                  <a:lnTo>
                    <a:pt x="592" y="183"/>
                  </a:lnTo>
                  <a:lnTo>
                    <a:pt x="601" y="189"/>
                  </a:lnTo>
                  <a:lnTo>
                    <a:pt x="612" y="194"/>
                  </a:lnTo>
                  <a:lnTo>
                    <a:pt x="610" y="192"/>
                  </a:lnTo>
                  <a:lnTo>
                    <a:pt x="609" y="189"/>
                  </a:lnTo>
                  <a:lnTo>
                    <a:pt x="607" y="186"/>
                  </a:lnTo>
                  <a:lnTo>
                    <a:pt x="607" y="183"/>
                  </a:lnTo>
                  <a:lnTo>
                    <a:pt x="612" y="183"/>
                  </a:lnTo>
                  <a:lnTo>
                    <a:pt x="616" y="185"/>
                  </a:lnTo>
                  <a:lnTo>
                    <a:pt x="622" y="189"/>
                  </a:lnTo>
                  <a:lnTo>
                    <a:pt x="630" y="196"/>
                  </a:lnTo>
                  <a:lnTo>
                    <a:pt x="638" y="200"/>
                  </a:lnTo>
                  <a:lnTo>
                    <a:pt x="635" y="196"/>
                  </a:lnTo>
                  <a:lnTo>
                    <a:pt x="632" y="191"/>
                  </a:lnTo>
                  <a:lnTo>
                    <a:pt x="622" y="183"/>
                  </a:lnTo>
                  <a:lnTo>
                    <a:pt x="612" y="177"/>
                  </a:lnTo>
                  <a:lnTo>
                    <a:pt x="609" y="173"/>
                  </a:lnTo>
                  <a:lnTo>
                    <a:pt x="607" y="167"/>
                  </a:lnTo>
                  <a:lnTo>
                    <a:pt x="613" y="167"/>
                  </a:lnTo>
                  <a:lnTo>
                    <a:pt x="619" y="167"/>
                  </a:lnTo>
                  <a:lnTo>
                    <a:pt x="621" y="164"/>
                  </a:lnTo>
                  <a:lnTo>
                    <a:pt x="622" y="160"/>
                  </a:lnTo>
                  <a:lnTo>
                    <a:pt x="630" y="160"/>
                  </a:lnTo>
                  <a:lnTo>
                    <a:pt x="633" y="160"/>
                  </a:lnTo>
                  <a:lnTo>
                    <a:pt x="636" y="162"/>
                  </a:lnTo>
                  <a:lnTo>
                    <a:pt x="633" y="156"/>
                  </a:lnTo>
                  <a:lnTo>
                    <a:pt x="630" y="151"/>
                  </a:lnTo>
                  <a:lnTo>
                    <a:pt x="627" y="147"/>
                  </a:lnTo>
                  <a:lnTo>
                    <a:pt x="627" y="139"/>
                  </a:lnTo>
                  <a:lnTo>
                    <a:pt x="632" y="139"/>
                  </a:lnTo>
                  <a:lnTo>
                    <a:pt x="635" y="139"/>
                  </a:lnTo>
                  <a:lnTo>
                    <a:pt x="641" y="142"/>
                  </a:lnTo>
                  <a:lnTo>
                    <a:pt x="636" y="136"/>
                  </a:lnTo>
                  <a:lnTo>
                    <a:pt x="635" y="130"/>
                  </a:lnTo>
                  <a:lnTo>
                    <a:pt x="635" y="128"/>
                  </a:lnTo>
                  <a:lnTo>
                    <a:pt x="636" y="125"/>
                  </a:lnTo>
                  <a:lnTo>
                    <a:pt x="641" y="127"/>
                  </a:lnTo>
                  <a:lnTo>
                    <a:pt x="642" y="128"/>
                  </a:lnTo>
                  <a:lnTo>
                    <a:pt x="638" y="121"/>
                  </a:lnTo>
                  <a:lnTo>
                    <a:pt x="636" y="116"/>
                  </a:lnTo>
                  <a:lnTo>
                    <a:pt x="635" y="112"/>
                  </a:lnTo>
                  <a:lnTo>
                    <a:pt x="641" y="112"/>
                  </a:lnTo>
                  <a:lnTo>
                    <a:pt x="645" y="113"/>
                  </a:lnTo>
                  <a:lnTo>
                    <a:pt x="648" y="115"/>
                  </a:lnTo>
                  <a:lnTo>
                    <a:pt x="653" y="118"/>
                  </a:lnTo>
                  <a:lnTo>
                    <a:pt x="659" y="125"/>
                  </a:lnTo>
                  <a:lnTo>
                    <a:pt x="667" y="130"/>
                  </a:lnTo>
                  <a:lnTo>
                    <a:pt x="661" y="122"/>
                  </a:lnTo>
                  <a:lnTo>
                    <a:pt x="654" y="115"/>
                  </a:lnTo>
                  <a:lnTo>
                    <a:pt x="647" y="107"/>
                  </a:lnTo>
                  <a:lnTo>
                    <a:pt x="644" y="103"/>
                  </a:lnTo>
                  <a:lnTo>
                    <a:pt x="642" y="96"/>
                  </a:lnTo>
                  <a:lnTo>
                    <a:pt x="647" y="96"/>
                  </a:lnTo>
                  <a:lnTo>
                    <a:pt x="650" y="98"/>
                  </a:lnTo>
                  <a:lnTo>
                    <a:pt x="650" y="96"/>
                  </a:lnTo>
                  <a:lnTo>
                    <a:pt x="650" y="93"/>
                  </a:lnTo>
                  <a:lnTo>
                    <a:pt x="648" y="92"/>
                  </a:lnTo>
                  <a:lnTo>
                    <a:pt x="648" y="89"/>
                  </a:lnTo>
                  <a:lnTo>
                    <a:pt x="654" y="87"/>
                  </a:lnTo>
                  <a:lnTo>
                    <a:pt x="659" y="90"/>
                  </a:lnTo>
                  <a:lnTo>
                    <a:pt x="667" y="95"/>
                  </a:lnTo>
                  <a:lnTo>
                    <a:pt x="662" y="89"/>
                  </a:lnTo>
                  <a:lnTo>
                    <a:pt x="658" y="83"/>
                  </a:lnTo>
                  <a:lnTo>
                    <a:pt x="653" y="77"/>
                  </a:lnTo>
                  <a:lnTo>
                    <a:pt x="651" y="72"/>
                  </a:lnTo>
                  <a:lnTo>
                    <a:pt x="650" y="67"/>
                  </a:lnTo>
                  <a:lnTo>
                    <a:pt x="656" y="69"/>
                  </a:lnTo>
                  <a:lnTo>
                    <a:pt x="661" y="72"/>
                  </a:lnTo>
                  <a:lnTo>
                    <a:pt x="667" y="80"/>
                  </a:lnTo>
                  <a:lnTo>
                    <a:pt x="673" y="87"/>
                  </a:lnTo>
                  <a:lnTo>
                    <a:pt x="679" y="95"/>
                  </a:lnTo>
                  <a:lnTo>
                    <a:pt x="676" y="90"/>
                  </a:lnTo>
                  <a:lnTo>
                    <a:pt x="673" y="86"/>
                  </a:lnTo>
                  <a:lnTo>
                    <a:pt x="665" y="77"/>
                  </a:lnTo>
                  <a:lnTo>
                    <a:pt x="659" y="67"/>
                  </a:lnTo>
                  <a:lnTo>
                    <a:pt x="658" y="63"/>
                  </a:lnTo>
                  <a:lnTo>
                    <a:pt x="658" y="57"/>
                  </a:lnTo>
                  <a:lnTo>
                    <a:pt x="661" y="58"/>
                  </a:lnTo>
                  <a:lnTo>
                    <a:pt x="664" y="58"/>
                  </a:lnTo>
                  <a:lnTo>
                    <a:pt x="665" y="58"/>
                  </a:lnTo>
                  <a:lnTo>
                    <a:pt x="668" y="58"/>
                  </a:lnTo>
                  <a:lnTo>
                    <a:pt x="679" y="67"/>
                  </a:lnTo>
                  <a:lnTo>
                    <a:pt x="690" y="80"/>
                  </a:lnTo>
                  <a:lnTo>
                    <a:pt x="708" y="101"/>
                  </a:lnTo>
                  <a:lnTo>
                    <a:pt x="703" y="93"/>
                  </a:lnTo>
                  <a:lnTo>
                    <a:pt x="699" y="87"/>
                  </a:lnTo>
                  <a:lnTo>
                    <a:pt x="688" y="74"/>
                  </a:lnTo>
                  <a:lnTo>
                    <a:pt x="677" y="58"/>
                  </a:lnTo>
                  <a:lnTo>
                    <a:pt x="673" y="51"/>
                  </a:lnTo>
                  <a:lnTo>
                    <a:pt x="670" y="42"/>
                  </a:lnTo>
                  <a:lnTo>
                    <a:pt x="673" y="42"/>
                  </a:lnTo>
                  <a:lnTo>
                    <a:pt x="674" y="42"/>
                  </a:lnTo>
                  <a:lnTo>
                    <a:pt x="673" y="31"/>
                  </a:lnTo>
                  <a:lnTo>
                    <a:pt x="674" y="29"/>
                  </a:lnTo>
                  <a:lnTo>
                    <a:pt x="677" y="29"/>
                  </a:lnTo>
                  <a:lnTo>
                    <a:pt x="679" y="28"/>
                  </a:lnTo>
                  <a:lnTo>
                    <a:pt x="679" y="26"/>
                  </a:lnTo>
                  <a:lnTo>
                    <a:pt x="679" y="25"/>
                  </a:lnTo>
                  <a:lnTo>
                    <a:pt x="682" y="23"/>
                  </a:lnTo>
                  <a:lnTo>
                    <a:pt x="685" y="25"/>
                  </a:lnTo>
                  <a:lnTo>
                    <a:pt x="683" y="20"/>
                  </a:lnTo>
                  <a:lnTo>
                    <a:pt x="682" y="17"/>
                  </a:lnTo>
                  <a:lnTo>
                    <a:pt x="682" y="13"/>
                  </a:lnTo>
                  <a:lnTo>
                    <a:pt x="686" y="10"/>
                  </a:lnTo>
                  <a:lnTo>
                    <a:pt x="688" y="10"/>
                  </a:lnTo>
                  <a:lnTo>
                    <a:pt x="688" y="11"/>
                  </a:lnTo>
                  <a:lnTo>
                    <a:pt x="690" y="14"/>
                  </a:lnTo>
                  <a:lnTo>
                    <a:pt x="700" y="26"/>
                  </a:lnTo>
                  <a:lnTo>
                    <a:pt x="705" y="32"/>
                  </a:lnTo>
                  <a:lnTo>
                    <a:pt x="708" y="40"/>
                  </a:lnTo>
                  <a:lnTo>
                    <a:pt x="705" y="42"/>
                  </a:lnTo>
                  <a:lnTo>
                    <a:pt x="703" y="43"/>
                  </a:lnTo>
                  <a:lnTo>
                    <a:pt x="703" y="45"/>
                  </a:lnTo>
                  <a:lnTo>
                    <a:pt x="705" y="51"/>
                  </a:lnTo>
                  <a:lnTo>
                    <a:pt x="703" y="54"/>
                  </a:lnTo>
                  <a:lnTo>
                    <a:pt x="700" y="55"/>
                  </a:lnTo>
                  <a:lnTo>
                    <a:pt x="705" y="61"/>
                  </a:lnTo>
                  <a:lnTo>
                    <a:pt x="708" y="69"/>
                  </a:lnTo>
                  <a:lnTo>
                    <a:pt x="706" y="71"/>
                  </a:lnTo>
                  <a:lnTo>
                    <a:pt x="706" y="72"/>
                  </a:lnTo>
                  <a:lnTo>
                    <a:pt x="703" y="72"/>
                  </a:lnTo>
                  <a:lnTo>
                    <a:pt x="708" y="81"/>
                  </a:lnTo>
                  <a:lnTo>
                    <a:pt x="708" y="83"/>
                  </a:lnTo>
                  <a:lnTo>
                    <a:pt x="706" y="83"/>
                  </a:lnTo>
                  <a:lnTo>
                    <a:pt x="705" y="84"/>
                  </a:lnTo>
                  <a:lnTo>
                    <a:pt x="709" y="93"/>
                  </a:lnTo>
                  <a:lnTo>
                    <a:pt x="715" y="101"/>
                  </a:lnTo>
                  <a:lnTo>
                    <a:pt x="720" y="110"/>
                  </a:lnTo>
                  <a:lnTo>
                    <a:pt x="722" y="115"/>
                  </a:lnTo>
                  <a:lnTo>
                    <a:pt x="723" y="119"/>
                  </a:lnTo>
                  <a:lnTo>
                    <a:pt x="720" y="121"/>
                  </a:lnTo>
                  <a:lnTo>
                    <a:pt x="717" y="119"/>
                  </a:lnTo>
                  <a:lnTo>
                    <a:pt x="712" y="115"/>
                  </a:lnTo>
                  <a:lnTo>
                    <a:pt x="711" y="116"/>
                  </a:lnTo>
                  <a:lnTo>
                    <a:pt x="708" y="118"/>
                  </a:lnTo>
                  <a:lnTo>
                    <a:pt x="697" y="106"/>
                  </a:lnTo>
                  <a:lnTo>
                    <a:pt x="693" y="101"/>
                  </a:lnTo>
                  <a:lnTo>
                    <a:pt x="688" y="95"/>
                  </a:lnTo>
                  <a:lnTo>
                    <a:pt x="694" y="106"/>
                  </a:lnTo>
                  <a:lnTo>
                    <a:pt x="702" y="116"/>
                  </a:lnTo>
                  <a:lnTo>
                    <a:pt x="709" y="125"/>
                  </a:lnTo>
                  <a:lnTo>
                    <a:pt x="715" y="136"/>
                  </a:lnTo>
                  <a:lnTo>
                    <a:pt x="714" y="139"/>
                  </a:lnTo>
                  <a:lnTo>
                    <a:pt x="715" y="142"/>
                  </a:lnTo>
                  <a:lnTo>
                    <a:pt x="717" y="148"/>
                  </a:lnTo>
                  <a:lnTo>
                    <a:pt x="715" y="148"/>
                  </a:lnTo>
                  <a:lnTo>
                    <a:pt x="715" y="150"/>
                  </a:lnTo>
                  <a:lnTo>
                    <a:pt x="703" y="142"/>
                  </a:lnTo>
                  <a:lnTo>
                    <a:pt x="694" y="131"/>
                  </a:lnTo>
                  <a:lnTo>
                    <a:pt x="686" y="121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09"/>
                  </a:lnTo>
                  <a:lnTo>
                    <a:pt x="671" y="106"/>
                  </a:lnTo>
                  <a:lnTo>
                    <a:pt x="667" y="103"/>
                  </a:lnTo>
                  <a:lnTo>
                    <a:pt x="659" y="95"/>
                  </a:lnTo>
                  <a:lnTo>
                    <a:pt x="661" y="99"/>
                  </a:lnTo>
                  <a:lnTo>
                    <a:pt x="664" y="104"/>
                  </a:lnTo>
                  <a:lnTo>
                    <a:pt x="670" y="113"/>
                  </a:lnTo>
                  <a:lnTo>
                    <a:pt x="683" y="128"/>
                  </a:lnTo>
                  <a:lnTo>
                    <a:pt x="697" y="142"/>
                  </a:lnTo>
                  <a:lnTo>
                    <a:pt x="711" y="157"/>
                  </a:lnTo>
                  <a:lnTo>
                    <a:pt x="717" y="165"/>
                  </a:lnTo>
                  <a:lnTo>
                    <a:pt x="723" y="174"/>
                  </a:lnTo>
                  <a:lnTo>
                    <a:pt x="722" y="174"/>
                  </a:lnTo>
                  <a:lnTo>
                    <a:pt x="720" y="176"/>
                  </a:lnTo>
                  <a:lnTo>
                    <a:pt x="715" y="174"/>
                  </a:lnTo>
                  <a:lnTo>
                    <a:pt x="714" y="171"/>
                  </a:lnTo>
                  <a:lnTo>
                    <a:pt x="711" y="168"/>
                  </a:lnTo>
                  <a:lnTo>
                    <a:pt x="709" y="165"/>
                  </a:lnTo>
                  <a:lnTo>
                    <a:pt x="731" y="200"/>
                  </a:lnTo>
                  <a:lnTo>
                    <a:pt x="729" y="202"/>
                  </a:lnTo>
                  <a:lnTo>
                    <a:pt x="728" y="203"/>
                  </a:lnTo>
                  <a:lnTo>
                    <a:pt x="731" y="208"/>
                  </a:lnTo>
                  <a:lnTo>
                    <a:pt x="732" y="214"/>
                  </a:lnTo>
                  <a:lnTo>
                    <a:pt x="731" y="215"/>
                  </a:lnTo>
                  <a:lnTo>
                    <a:pt x="729" y="215"/>
                  </a:lnTo>
                  <a:lnTo>
                    <a:pt x="725" y="215"/>
                  </a:lnTo>
                  <a:lnTo>
                    <a:pt x="720" y="214"/>
                  </a:lnTo>
                  <a:lnTo>
                    <a:pt x="715" y="211"/>
                  </a:lnTo>
                  <a:lnTo>
                    <a:pt x="700" y="196"/>
                  </a:lnTo>
                  <a:lnTo>
                    <a:pt x="685" y="180"/>
                  </a:lnTo>
                  <a:lnTo>
                    <a:pt x="686" y="185"/>
                  </a:lnTo>
                  <a:lnTo>
                    <a:pt x="690" y="188"/>
                  </a:lnTo>
                  <a:lnTo>
                    <a:pt x="711" y="208"/>
                  </a:lnTo>
                  <a:lnTo>
                    <a:pt x="720" y="218"/>
                  </a:lnTo>
                  <a:lnTo>
                    <a:pt x="725" y="225"/>
                  </a:lnTo>
                  <a:lnTo>
                    <a:pt x="728" y="231"/>
                  </a:lnTo>
                  <a:lnTo>
                    <a:pt x="725" y="232"/>
                  </a:lnTo>
                  <a:lnTo>
                    <a:pt x="722" y="231"/>
                  </a:lnTo>
                  <a:lnTo>
                    <a:pt x="719" y="229"/>
                  </a:lnTo>
                  <a:lnTo>
                    <a:pt x="717" y="226"/>
                  </a:lnTo>
                  <a:lnTo>
                    <a:pt x="706" y="220"/>
                  </a:lnTo>
                  <a:lnTo>
                    <a:pt x="697" y="212"/>
                  </a:lnTo>
                  <a:lnTo>
                    <a:pt x="688" y="205"/>
                  </a:lnTo>
                  <a:lnTo>
                    <a:pt x="677" y="197"/>
                  </a:lnTo>
                  <a:lnTo>
                    <a:pt x="677" y="196"/>
                  </a:lnTo>
                  <a:lnTo>
                    <a:pt x="676" y="194"/>
                  </a:lnTo>
                  <a:lnTo>
                    <a:pt x="673" y="192"/>
                  </a:lnTo>
                  <a:lnTo>
                    <a:pt x="670" y="191"/>
                  </a:lnTo>
                  <a:lnTo>
                    <a:pt x="664" y="186"/>
                  </a:lnTo>
                  <a:lnTo>
                    <a:pt x="665" y="189"/>
                  </a:lnTo>
                  <a:lnTo>
                    <a:pt x="668" y="194"/>
                  </a:lnTo>
                  <a:lnTo>
                    <a:pt x="676" y="200"/>
                  </a:lnTo>
                  <a:lnTo>
                    <a:pt x="700" y="223"/>
                  </a:lnTo>
                  <a:lnTo>
                    <a:pt x="726" y="246"/>
                  </a:lnTo>
                  <a:lnTo>
                    <a:pt x="726" y="241"/>
                  </a:lnTo>
                  <a:lnTo>
                    <a:pt x="728" y="240"/>
                  </a:lnTo>
                  <a:lnTo>
                    <a:pt x="728" y="237"/>
                  </a:lnTo>
                  <a:lnTo>
                    <a:pt x="734" y="241"/>
                  </a:lnTo>
                  <a:lnTo>
                    <a:pt x="738" y="246"/>
                  </a:lnTo>
                  <a:lnTo>
                    <a:pt x="746" y="257"/>
                  </a:lnTo>
                  <a:lnTo>
                    <a:pt x="754" y="269"/>
                  </a:lnTo>
                  <a:lnTo>
                    <a:pt x="758" y="275"/>
                  </a:lnTo>
                  <a:lnTo>
                    <a:pt x="763" y="279"/>
                  </a:lnTo>
                  <a:lnTo>
                    <a:pt x="749" y="257"/>
                  </a:lnTo>
                  <a:lnTo>
                    <a:pt x="734" y="235"/>
                  </a:lnTo>
                  <a:lnTo>
                    <a:pt x="734" y="231"/>
                  </a:lnTo>
                  <a:lnTo>
                    <a:pt x="735" y="226"/>
                  </a:lnTo>
                  <a:lnTo>
                    <a:pt x="741" y="231"/>
                  </a:lnTo>
                  <a:lnTo>
                    <a:pt x="746" y="235"/>
                  </a:lnTo>
                  <a:lnTo>
                    <a:pt x="754" y="247"/>
                  </a:lnTo>
                  <a:lnTo>
                    <a:pt x="761" y="255"/>
                  </a:lnTo>
                  <a:lnTo>
                    <a:pt x="767" y="264"/>
                  </a:lnTo>
                  <a:lnTo>
                    <a:pt x="775" y="272"/>
                  </a:lnTo>
                  <a:lnTo>
                    <a:pt x="781" y="281"/>
                  </a:lnTo>
                  <a:lnTo>
                    <a:pt x="789" y="290"/>
                  </a:lnTo>
                  <a:lnTo>
                    <a:pt x="796" y="298"/>
                  </a:lnTo>
                  <a:lnTo>
                    <a:pt x="792" y="290"/>
                  </a:lnTo>
                  <a:lnTo>
                    <a:pt x="789" y="281"/>
                  </a:lnTo>
                  <a:lnTo>
                    <a:pt x="787" y="279"/>
                  </a:lnTo>
                  <a:lnTo>
                    <a:pt x="784" y="279"/>
                  </a:lnTo>
                  <a:lnTo>
                    <a:pt x="781" y="270"/>
                  </a:lnTo>
                  <a:lnTo>
                    <a:pt x="775" y="263"/>
                  </a:lnTo>
                  <a:lnTo>
                    <a:pt x="766" y="250"/>
                  </a:lnTo>
                  <a:lnTo>
                    <a:pt x="757" y="238"/>
                  </a:lnTo>
                  <a:lnTo>
                    <a:pt x="747" y="225"/>
                  </a:lnTo>
                  <a:lnTo>
                    <a:pt x="740" y="211"/>
                  </a:lnTo>
                  <a:lnTo>
                    <a:pt x="743" y="209"/>
                  </a:lnTo>
                  <a:lnTo>
                    <a:pt x="754" y="220"/>
                  </a:lnTo>
                  <a:lnTo>
                    <a:pt x="763" y="231"/>
                  </a:lnTo>
                  <a:lnTo>
                    <a:pt x="781" y="255"/>
                  </a:lnTo>
                  <a:lnTo>
                    <a:pt x="779" y="250"/>
                  </a:lnTo>
                  <a:lnTo>
                    <a:pt x="776" y="249"/>
                  </a:lnTo>
                  <a:lnTo>
                    <a:pt x="773" y="241"/>
                  </a:lnTo>
                  <a:lnTo>
                    <a:pt x="770" y="235"/>
                  </a:lnTo>
                  <a:lnTo>
                    <a:pt x="761" y="225"/>
                  </a:lnTo>
                  <a:lnTo>
                    <a:pt x="754" y="214"/>
                  </a:lnTo>
                  <a:lnTo>
                    <a:pt x="752" y="208"/>
                  </a:lnTo>
                  <a:lnTo>
                    <a:pt x="751" y="200"/>
                  </a:lnTo>
                  <a:lnTo>
                    <a:pt x="754" y="200"/>
                  </a:lnTo>
                  <a:lnTo>
                    <a:pt x="757" y="203"/>
                  </a:lnTo>
                  <a:lnTo>
                    <a:pt x="760" y="208"/>
                  </a:lnTo>
                  <a:lnTo>
                    <a:pt x="770" y="221"/>
                  </a:lnTo>
                  <a:lnTo>
                    <a:pt x="781" y="235"/>
                  </a:lnTo>
                  <a:lnTo>
                    <a:pt x="792" y="249"/>
                  </a:lnTo>
                  <a:lnTo>
                    <a:pt x="802" y="263"/>
                  </a:lnTo>
                  <a:lnTo>
                    <a:pt x="795" y="247"/>
                  </a:lnTo>
                  <a:lnTo>
                    <a:pt x="786" y="232"/>
                  </a:lnTo>
                  <a:lnTo>
                    <a:pt x="775" y="214"/>
                  </a:lnTo>
                  <a:lnTo>
                    <a:pt x="770" y="205"/>
                  </a:lnTo>
                  <a:lnTo>
                    <a:pt x="769" y="200"/>
                  </a:lnTo>
                  <a:lnTo>
                    <a:pt x="769" y="196"/>
                  </a:lnTo>
                  <a:lnTo>
                    <a:pt x="773" y="197"/>
                  </a:lnTo>
                  <a:lnTo>
                    <a:pt x="776" y="199"/>
                  </a:lnTo>
                  <a:lnTo>
                    <a:pt x="779" y="202"/>
                  </a:lnTo>
                  <a:lnTo>
                    <a:pt x="783" y="205"/>
                  </a:lnTo>
                  <a:lnTo>
                    <a:pt x="799" y="229"/>
                  </a:lnTo>
                  <a:lnTo>
                    <a:pt x="818" y="253"/>
                  </a:lnTo>
                  <a:lnTo>
                    <a:pt x="813" y="243"/>
                  </a:lnTo>
                  <a:lnTo>
                    <a:pt x="808" y="232"/>
                  </a:lnTo>
                  <a:lnTo>
                    <a:pt x="799" y="217"/>
                  </a:lnTo>
                  <a:lnTo>
                    <a:pt x="789" y="200"/>
                  </a:lnTo>
                  <a:lnTo>
                    <a:pt x="784" y="194"/>
                  </a:lnTo>
                  <a:lnTo>
                    <a:pt x="783" y="191"/>
                  </a:lnTo>
                  <a:lnTo>
                    <a:pt x="783" y="186"/>
                  </a:lnTo>
                  <a:lnTo>
                    <a:pt x="787" y="186"/>
                  </a:lnTo>
                  <a:lnTo>
                    <a:pt x="792" y="189"/>
                  </a:lnTo>
                  <a:lnTo>
                    <a:pt x="796" y="197"/>
                  </a:lnTo>
                  <a:lnTo>
                    <a:pt x="804" y="205"/>
                  </a:lnTo>
                  <a:lnTo>
                    <a:pt x="810" y="214"/>
                  </a:lnTo>
                  <a:lnTo>
                    <a:pt x="816" y="223"/>
                  </a:lnTo>
                  <a:lnTo>
                    <a:pt x="824" y="231"/>
                  </a:lnTo>
                  <a:lnTo>
                    <a:pt x="816" y="217"/>
                  </a:lnTo>
                  <a:lnTo>
                    <a:pt x="808" y="203"/>
                  </a:lnTo>
                  <a:lnTo>
                    <a:pt x="793" y="179"/>
                  </a:lnTo>
                  <a:lnTo>
                    <a:pt x="793" y="177"/>
                  </a:lnTo>
                  <a:lnTo>
                    <a:pt x="793" y="176"/>
                  </a:lnTo>
                  <a:lnTo>
                    <a:pt x="793" y="174"/>
                  </a:lnTo>
                  <a:lnTo>
                    <a:pt x="793" y="173"/>
                  </a:lnTo>
                  <a:lnTo>
                    <a:pt x="799" y="176"/>
                  </a:lnTo>
                  <a:lnTo>
                    <a:pt x="805" y="182"/>
                  </a:lnTo>
                  <a:lnTo>
                    <a:pt x="812" y="194"/>
                  </a:lnTo>
                  <a:lnTo>
                    <a:pt x="836" y="228"/>
                  </a:lnTo>
                  <a:lnTo>
                    <a:pt x="833" y="218"/>
                  </a:lnTo>
                  <a:lnTo>
                    <a:pt x="828" y="209"/>
                  </a:lnTo>
                  <a:lnTo>
                    <a:pt x="818" y="191"/>
                  </a:lnTo>
                  <a:lnTo>
                    <a:pt x="810" y="177"/>
                  </a:lnTo>
                  <a:lnTo>
                    <a:pt x="807" y="171"/>
                  </a:lnTo>
                  <a:lnTo>
                    <a:pt x="807" y="164"/>
                  </a:lnTo>
                  <a:lnTo>
                    <a:pt x="812" y="167"/>
                  </a:lnTo>
                  <a:lnTo>
                    <a:pt x="816" y="171"/>
                  </a:lnTo>
                  <a:lnTo>
                    <a:pt x="824" y="180"/>
                  </a:lnTo>
                  <a:lnTo>
                    <a:pt x="830" y="189"/>
                  </a:lnTo>
                  <a:lnTo>
                    <a:pt x="836" y="199"/>
                  </a:lnTo>
                  <a:lnTo>
                    <a:pt x="831" y="186"/>
                  </a:lnTo>
                  <a:lnTo>
                    <a:pt x="824" y="176"/>
                  </a:lnTo>
                  <a:lnTo>
                    <a:pt x="818" y="164"/>
                  </a:lnTo>
                  <a:lnTo>
                    <a:pt x="812" y="151"/>
                  </a:lnTo>
                  <a:lnTo>
                    <a:pt x="815" y="151"/>
                  </a:lnTo>
                  <a:lnTo>
                    <a:pt x="816" y="151"/>
                  </a:lnTo>
                  <a:lnTo>
                    <a:pt x="825" y="160"/>
                  </a:lnTo>
                  <a:lnTo>
                    <a:pt x="833" y="171"/>
                  </a:lnTo>
                  <a:lnTo>
                    <a:pt x="848" y="192"/>
                  </a:lnTo>
                  <a:lnTo>
                    <a:pt x="847" y="186"/>
                  </a:lnTo>
                  <a:lnTo>
                    <a:pt x="844" y="180"/>
                  </a:lnTo>
                  <a:lnTo>
                    <a:pt x="836" y="167"/>
                  </a:lnTo>
                  <a:lnTo>
                    <a:pt x="828" y="154"/>
                  </a:lnTo>
                  <a:lnTo>
                    <a:pt x="825" y="148"/>
                  </a:lnTo>
                  <a:lnTo>
                    <a:pt x="824" y="141"/>
                  </a:lnTo>
                  <a:lnTo>
                    <a:pt x="828" y="142"/>
                  </a:lnTo>
                  <a:lnTo>
                    <a:pt x="831" y="144"/>
                  </a:lnTo>
                  <a:lnTo>
                    <a:pt x="837" y="151"/>
                  </a:lnTo>
                  <a:lnTo>
                    <a:pt x="842" y="160"/>
                  </a:lnTo>
                  <a:lnTo>
                    <a:pt x="848" y="168"/>
                  </a:lnTo>
                  <a:lnTo>
                    <a:pt x="847" y="162"/>
                  </a:lnTo>
                  <a:lnTo>
                    <a:pt x="842" y="154"/>
                  </a:lnTo>
                  <a:lnTo>
                    <a:pt x="839" y="148"/>
                  </a:lnTo>
                  <a:lnTo>
                    <a:pt x="837" y="139"/>
                  </a:lnTo>
                  <a:lnTo>
                    <a:pt x="840" y="139"/>
                  </a:lnTo>
                  <a:lnTo>
                    <a:pt x="842" y="138"/>
                  </a:lnTo>
                  <a:lnTo>
                    <a:pt x="844" y="138"/>
                  </a:lnTo>
                  <a:lnTo>
                    <a:pt x="845" y="136"/>
                  </a:lnTo>
                  <a:lnTo>
                    <a:pt x="848" y="138"/>
                  </a:lnTo>
                  <a:lnTo>
                    <a:pt x="851" y="141"/>
                  </a:lnTo>
                  <a:lnTo>
                    <a:pt x="856" y="151"/>
                  </a:lnTo>
                  <a:lnTo>
                    <a:pt x="860" y="164"/>
                  </a:lnTo>
                  <a:lnTo>
                    <a:pt x="863" y="173"/>
                  </a:lnTo>
                  <a:lnTo>
                    <a:pt x="860" y="174"/>
                  </a:lnTo>
                  <a:lnTo>
                    <a:pt x="857" y="176"/>
                  </a:lnTo>
                  <a:lnTo>
                    <a:pt x="859" y="182"/>
                  </a:lnTo>
                  <a:lnTo>
                    <a:pt x="860" y="188"/>
                  </a:lnTo>
                  <a:lnTo>
                    <a:pt x="857" y="188"/>
                  </a:lnTo>
                  <a:lnTo>
                    <a:pt x="856" y="188"/>
                  </a:lnTo>
                  <a:lnTo>
                    <a:pt x="853" y="186"/>
                  </a:lnTo>
                  <a:lnTo>
                    <a:pt x="857" y="197"/>
                  </a:lnTo>
                  <a:lnTo>
                    <a:pt x="859" y="202"/>
                  </a:lnTo>
                  <a:lnTo>
                    <a:pt x="859" y="208"/>
                  </a:lnTo>
                  <a:lnTo>
                    <a:pt x="857" y="208"/>
                  </a:lnTo>
                  <a:lnTo>
                    <a:pt x="856" y="209"/>
                  </a:lnTo>
                  <a:lnTo>
                    <a:pt x="850" y="205"/>
                  </a:lnTo>
                  <a:lnTo>
                    <a:pt x="845" y="200"/>
                  </a:lnTo>
                  <a:lnTo>
                    <a:pt x="837" y="188"/>
                  </a:lnTo>
                  <a:lnTo>
                    <a:pt x="842" y="196"/>
                  </a:lnTo>
                  <a:lnTo>
                    <a:pt x="847" y="205"/>
                  </a:lnTo>
                  <a:lnTo>
                    <a:pt x="850" y="215"/>
                  </a:lnTo>
                  <a:lnTo>
                    <a:pt x="851" y="220"/>
                  </a:lnTo>
                  <a:lnTo>
                    <a:pt x="851" y="225"/>
                  </a:lnTo>
                  <a:lnTo>
                    <a:pt x="850" y="225"/>
                  </a:lnTo>
                  <a:lnTo>
                    <a:pt x="850" y="226"/>
                  </a:lnTo>
                  <a:lnTo>
                    <a:pt x="845" y="225"/>
                  </a:lnTo>
                  <a:lnTo>
                    <a:pt x="842" y="220"/>
                  </a:lnTo>
                  <a:lnTo>
                    <a:pt x="840" y="217"/>
                  </a:lnTo>
                  <a:lnTo>
                    <a:pt x="837" y="212"/>
                  </a:lnTo>
                  <a:lnTo>
                    <a:pt x="839" y="218"/>
                  </a:lnTo>
                  <a:lnTo>
                    <a:pt x="842" y="225"/>
                  </a:lnTo>
                  <a:lnTo>
                    <a:pt x="845" y="232"/>
                  </a:lnTo>
                  <a:lnTo>
                    <a:pt x="845" y="240"/>
                  </a:lnTo>
                  <a:lnTo>
                    <a:pt x="842" y="240"/>
                  </a:lnTo>
                  <a:lnTo>
                    <a:pt x="842" y="241"/>
                  </a:lnTo>
                  <a:lnTo>
                    <a:pt x="837" y="240"/>
                  </a:lnTo>
                  <a:lnTo>
                    <a:pt x="834" y="237"/>
                  </a:lnTo>
                  <a:lnTo>
                    <a:pt x="831" y="229"/>
                  </a:lnTo>
                  <a:lnTo>
                    <a:pt x="831" y="234"/>
                  </a:lnTo>
                  <a:lnTo>
                    <a:pt x="831" y="237"/>
                  </a:lnTo>
                  <a:lnTo>
                    <a:pt x="833" y="241"/>
                  </a:lnTo>
                  <a:lnTo>
                    <a:pt x="834" y="244"/>
                  </a:lnTo>
                  <a:lnTo>
                    <a:pt x="830" y="246"/>
                  </a:lnTo>
                  <a:lnTo>
                    <a:pt x="827" y="246"/>
                  </a:lnTo>
                  <a:lnTo>
                    <a:pt x="824" y="243"/>
                  </a:lnTo>
                  <a:lnTo>
                    <a:pt x="821" y="240"/>
                  </a:lnTo>
                  <a:lnTo>
                    <a:pt x="816" y="232"/>
                  </a:lnTo>
                  <a:lnTo>
                    <a:pt x="815" y="229"/>
                  </a:lnTo>
                  <a:lnTo>
                    <a:pt x="812" y="226"/>
                  </a:lnTo>
                  <a:lnTo>
                    <a:pt x="821" y="244"/>
                  </a:lnTo>
                  <a:lnTo>
                    <a:pt x="824" y="253"/>
                  </a:lnTo>
                  <a:lnTo>
                    <a:pt x="827" y="264"/>
                  </a:lnTo>
                  <a:lnTo>
                    <a:pt x="825" y="266"/>
                  </a:lnTo>
                  <a:lnTo>
                    <a:pt x="822" y="266"/>
                  </a:lnTo>
                  <a:lnTo>
                    <a:pt x="818" y="263"/>
                  </a:lnTo>
                  <a:lnTo>
                    <a:pt x="813" y="258"/>
                  </a:lnTo>
                  <a:lnTo>
                    <a:pt x="810" y="253"/>
                  </a:lnTo>
                  <a:lnTo>
                    <a:pt x="798" y="235"/>
                  </a:lnTo>
                  <a:lnTo>
                    <a:pt x="792" y="225"/>
                  </a:lnTo>
                  <a:lnTo>
                    <a:pt x="786" y="218"/>
                  </a:lnTo>
                  <a:lnTo>
                    <a:pt x="793" y="232"/>
                  </a:lnTo>
                  <a:lnTo>
                    <a:pt x="801" y="247"/>
                  </a:lnTo>
                  <a:lnTo>
                    <a:pt x="808" y="264"/>
                  </a:lnTo>
                  <a:lnTo>
                    <a:pt x="812" y="272"/>
                  </a:lnTo>
                  <a:lnTo>
                    <a:pt x="813" y="281"/>
                  </a:lnTo>
                  <a:lnTo>
                    <a:pt x="808" y="279"/>
                  </a:lnTo>
                  <a:lnTo>
                    <a:pt x="805" y="279"/>
                  </a:lnTo>
                  <a:lnTo>
                    <a:pt x="801" y="273"/>
                  </a:lnTo>
                  <a:lnTo>
                    <a:pt x="796" y="266"/>
                  </a:lnTo>
                  <a:lnTo>
                    <a:pt x="793" y="260"/>
                  </a:lnTo>
                  <a:lnTo>
                    <a:pt x="795" y="266"/>
                  </a:lnTo>
                  <a:lnTo>
                    <a:pt x="798" y="272"/>
                  </a:lnTo>
                  <a:lnTo>
                    <a:pt x="799" y="278"/>
                  </a:lnTo>
                  <a:lnTo>
                    <a:pt x="801" y="284"/>
                  </a:lnTo>
                  <a:lnTo>
                    <a:pt x="801" y="285"/>
                  </a:lnTo>
                  <a:lnTo>
                    <a:pt x="799" y="285"/>
                  </a:lnTo>
                  <a:lnTo>
                    <a:pt x="798" y="285"/>
                  </a:lnTo>
                  <a:lnTo>
                    <a:pt x="798" y="287"/>
                  </a:lnTo>
                  <a:lnTo>
                    <a:pt x="798" y="290"/>
                  </a:lnTo>
                  <a:lnTo>
                    <a:pt x="799" y="295"/>
                  </a:lnTo>
                  <a:lnTo>
                    <a:pt x="804" y="301"/>
                  </a:lnTo>
                  <a:lnTo>
                    <a:pt x="807" y="308"/>
                  </a:lnTo>
                  <a:lnTo>
                    <a:pt x="805" y="311"/>
                  </a:lnTo>
                  <a:lnTo>
                    <a:pt x="804" y="313"/>
                  </a:lnTo>
                  <a:lnTo>
                    <a:pt x="798" y="308"/>
                  </a:lnTo>
                  <a:lnTo>
                    <a:pt x="792" y="302"/>
                  </a:lnTo>
                  <a:lnTo>
                    <a:pt x="781" y="290"/>
                  </a:lnTo>
                  <a:lnTo>
                    <a:pt x="772" y="276"/>
                  </a:lnTo>
                  <a:lnTo>
                    <a:pt x="761" y="264"/>
                  </a:lnTo>
                  <a:lnTo>
                    <a:pt x="773" y="290"/>
                  </a:lnTo>
                  <a:lnTo>
                    <a:pt x="778" y="299"/>
                  </a:lnTo>
                  <a:lnTo>
                    <a:pt x="779" y="304"/>
                  </a:lnTo>
                  <a:lnTo>
                    <a:pt x="778" y="310"/>
                  </a:lnTo>
                  <a:lnTo>
                    <a:pt x="767" y="307"/>
                  </a:lnTo>
                  <a:lnTo>
                    <a:pt x="758" y="302"/>
                  </a:lnTo>
                  <a:lnTo>
                    <a:pt x="760" y="305"/>
                  </a:lnTo>
                  <a:lnTo>
                    <a:pt x="761" y="308"/>
                  </a:lnTo>
                  <a:lnTo>
                    <a:pt x="763" y="310"/>
                  </a:lnTo>
                  <a:lnTo>
                    <a:pt x="764" y="313"/>
                  </a:lnTo>
                  <a:lnTo>
                    <a:pt x="763" y="314"/>
                  </a:lnTo>
                  <a:lnTo>
                    <a:pt x="760" y="314"/>
                  </a:lnTo>
                  <a:lnTo>
                    <a:pt x="755" y="316"/>
                  </a:lnTo>
                  <a:lnTo>
                    <a:pt x="755" y="318"/>
                  </a:lnTo>
                  <a:lnTo>
                    <a:pt x="757" y="319"/>
                  </a:lnTo>
                  <a:lnTo>
                    <a:pt x="755" y="321"/>
                  </a:lnTo>
                  <a:lnTo>
                    <a:pt x="754" y="322"/>
                  </a:lnTo>
                  <a:lnTo>
                    <a:pt x="751" y="322"/>
                  </a:lnTo>
                  <a:lnTo>
                    <a:pt x="743" y="319"/>
                  </a:lnTo>
                  <a:lnTo>
                    <a:pt x="731" y="310"/>
                  </a:lnTo>
                  <a:lnTo>
                    <a:pt x="711" y="293"/>
                  </a:lnTo>
                  <a:lnTo>
                    <a:pt x="702" y="285"/>
                  </a:lnTo>
                  <a:lnTo>
                    <a:pt x="691" y="281"/>
                  </a:lnTo>
                  <a:lnTo>
                    <a:pt x="691" y="282"/>
                  </a:lnTo>
                  <a:lnTo>
                    <a:pt x="693" y="284"/>
                  </a:lnTo>
                  <a:lnTo>
                    <a:pt x="696" y="285"/>
                  </a:lnTo>
                  <a:lnTo>
                    <a:pt x="700" y="289"/>
                  </a:lnTo>
                  <a:lnTo>
                    <a:pt x="703" y="293"/>
                  </a:lnTo>
                  <a:lnTo>
                    <a:pt x="717" y="302"/>
                  </a:lnTo>
                  <a:lnTo>
                    <a:pt x="729" y="311"/>
                  </a:lnTo>
                  <a:lnTo>
                    <a:pt x="752" y="334"/>
                  </a:lnTo>
                  <a:lnTo>
                    <a:pt x="760" y="340"/>
                  </a:lnTo>
                  <a:lnTo>
                    <a:pt x="763" y="345"/>
                  </a:lnTo>
                  <a:lnTo>
                    <a:pt x="764" y="350"/>
                  </a:lnTo>
                  <a:lnTo>
                    <a:pt x="761" y="350"/>
                  </a:lnTo>
                  <a:lnTo>
                    <a:pt x="758" y="350"/>
                  </a:lnTo>
                  <a:lnTo>
                    <a:pt x="752" y="346"/>
                  </a:lnTo>
                  <a:lnTo>
                    <a:pt x="754" y="350"/>
                  </a:lnTo>
                  <a:lnTo>
                    <a:pt x="755" y="351"/>
                  </a:lnTo>
                  <a:lnTo>
                    <a:pt x="758" y="353"/>
                  </a:lnTo>
                  <a:lnTo>
                    <a:pt x="758" y="356"/>
                  </a:lnTo>
                  <a:lnTo>
                    <a:pt x="761" y="354"/>
                  </a:lnTo>
                  <a:lnTo>
                    <a:pt x="764" y="354"/>
                  </a:lnTo>
                  <a:lnTo>
                    <a:pt x="767" y="360"/>
                  </a:lnTo>
                  <a:lnTo>
                    <a:pt x="772" y="365"/>
                  </a:lnTo>
                  <a:lnTo>
                    <a:pt x="784" y="372"/>
                  </a:lnTo>
                  <a:lnTo>
                    <a:pt x="781" y="363"/>
                  </a:lnTo>
                  <a:lnTo>
                    <a:pt x="776" y="353"/>
                  </a:lnTo>
                  <a:lnTo>
                    <a:pt x="773" y="343"/>
                  </a:lnTo>
                  <a:lnTo>
                    <a:pt x="772" y="331"/>
                  </a:lnTo>
                  <a:lnTo>
                    <a:pt x="775" y="333"/>
                  </a:lnTo>
                  <a:lnTo>
                    <a:pt x="778" y="336"/>
                  </a:lnTo>
                  <a:lnTo>
                    <a:pt x="783" y="343"/>
                  </a:lnTo>
                  <a:lnTo>
                    <a:pt x="790" y="363"/>
                  </a:lnTo>
                  <a:lnTo>
                    <a:pt x="796" y="377"/>
                  </a:lnTo>
                  <a:lnTo>
                    <a:pt x="804" y="391"/>
                  </a:lnTo>
                  <a:lnTo>
                    <a:pt x="801" y="382"/>
                  </a:lnTo>
                  <a:lnTo>
                    <a:pt x="799" y="377"/>
                  </a:lnTo>
                  <a:lnTo>
                    <a:pt x="798" y="374"/>
                  </a:lnTo>
                  <a:lnTo>
                    <a:pt x="796" y="366"/>
                  </a:lnTo>
                  <a:lnTo>
                    <a:pt x="795" y="360"/>
                  </a:lnTo>
                  <a:lnTo>
                    <a:pt x="789" y="348"/>
                  </a:lnTo>
                  <a:lnTo>
                    <a:pt x="783" y="336"/>
                  </a:lnTo>
                  <a:lnTo>
                    <a:pt x="781" y="328"/>
                  </a:lnTo>
                  <a:lnTo>
                    <a:pt x="779" y="322"/>
                  </a:lnTo>
                  <a:lnTo>
                    <a:pt x="786" y="325"/>
                  </a:lnTo>
                  <a:lnTo>
                    <a:pt x="790" y="330"/>
                  </a:lnTo>
                  <a:lnTo>
                    <a:pt x="796" y="342"/>
                  </a:lnTo>
                  <a:lnTo>
                    <a:pt x="813" y="377"/>
                  </a:lnTo>
                  <a:lnTo>
                    <a:pt x="828" y="412"/>
                  </a:lnTo>
                  <a:lnTo>
                    <a:pt x="825" y="389"/>
                  </a:lnTo>
                  <a:lnTo>
                    <a:pt x="821" y="369"/>
                  </a:lnTo>
                  <a:lnTo>
                    <a:pt x="805" y="330"/>
                  </a:lnTo>
                  <a:lnTo>
                    <a:pt x="802" y="325"/>
                  </a:lnTo>
                  <a:lnTo>
                    <a:pt x="802" y="322"/>
                  </a:lnTo>
                  <a:lnTo>
                    <a:pt x="804" y="319"/>
                  </a:lnTo>
                  <a:lnTo>
                    <a:pt x="808" y="321"/>
                  </a:lnTo>
                  <a:lnTo>
                    <a:pt x="812" y="325"/>
                  </a:lnTo>
                  <a:lnTo>
                    <a:pt x="816" y="333"/>
                  </a:lnTo>
                  <a:lnTo>
                    <a:pt x="825" y="350"/>
                  </a:lnTo>
                  <a:lnTo>
                    <a:pt x="830" y="357"/>
                  </a:lnTo>
                  <a:lnTo>
                    <a:pt x="833" y="366"/>
                  </a:lnTo>
                  <a:lnTo>
                    <a:pt x="831" y="360"/>
                  </a:lnTo>
                  <a:lnTo>
                    <a:pt x="830" y="354"/>
                  </a:lnTo>
                  <a:lnTo>
                    <a:pt x="824" y="342"/>
                  </a:lnTo>
                  <a:lnTo>
                    <a:pt x="819" y="330"/>
                  </a:lnTo>
                  <a:lnTo>
                    <a:pt x="818" y="325"/>
                  </a:lnTo>
                  <a:lnTo>
                    <a:pt x="819" y="321"/>
                  </a:lnTo>
                  <a:lnTo>
                    <a:pt x="825" y="325"/>
                  </a:lnTo>
                  <a:lnTo>
                    <a:pt x="831" y="331"/>
                  </a:lnTo>
                  <a:lnTo>
                    <a:pt x="840" y="346"/>
                  </a:lnTo>
                  <a:lnTo>
                    <a:pt x="848" y="362"/>
                  </a:lnTo>
                  <a:lnTo>
                    <a:pt x="856" y="377"/>
                  </a:lnTo>
                  <a:lnTo>
                    <a:pt x="854" y="368"/>
                  </a:lnTo>
                  <a:lnTo>
                    <a:pt x="851" y="360"/>
                  </a:lnTo>
                  <a:lnTo>
                    <a:pt x="845" y="346"/>
                  </a:lnTo>
                  <a:lnTo>
                    <a:pt x="839" y="331"/>
                  </a:lnTo>
                  <a:lnTo>
                    <a:pt x="837" y="324"/>
                  </a:lnTo>
                  <a:lnTo>
                    <a:pt x="837" y="316"/>
                  </a:lnTo>
                  <a:lnTo>
                    <a:pt x="844" y="321"/>
                  </a:lnTo>
                  <a:lnTo>
                    <a:pt x="850" y="327"/>
                  </a:lnTo>
                  <a:lnTo>
                    <a:pt x="859" y="342"/>
                  </a:lnTo>
                  <a:lnTo>
                    <a:pt x="866" y="357"/>
                  </a:lnTo>
                  <a:lnTo>
                    <a:pt x="876" y="372"/>
                  </a:lnTo>
                  <a:lnTo>
                    <a:pt x="876" y="368"/>
                  </a:lnTo>
                  <a:lnTo>
                    <a:pt x="872" y="365"/>
                  </a:lnTo>
                  <a:lnTo>
                    <a:pt x="869" y="359"/>
                  </a:lnTo>
                  <a:lnTo>
                    <a:pt x="868" y="353"/>
                  </a:lnTo>
                  <a:lnTo>
                    <a:pt x="865" y="346"/>
                  </a:lnTo>
                  <a:lnTo>
                    <a:pt x="857" y="333"/>
                  </a:lnTo>
                  <a:lnTo>
                    <a:pt x="854" y="325"/>
                  </a:lnTo>
                  <a:lnTo>
                    <a:pt x="854" y="322"/>
                  </a:lnTo>
                  <a:lnTo>
                    <a:pt x="856" y="318"/>
                  </a:lnTo>
                  <a:lnTo>
                    <a:pt x="859" y="319"/>
                  </a:lnTo>
                  <a:lnTo>
                    <a:pt x="862" y="322"/>
                  </a:lnTo>
                  <a:lnTo>
                    <a:pt x="866" y="328"/>
                  </a:lnTo>
                  <a:lnTo>
                    <a:pt x="876" y="343"/>
                  </a:lnTo>
                  <a:lnTo>
                    <a:pt x="874" y="337"/>
                  </a:lnTo>
                  <a:lnTo>
                    <a:pt x="871" y="331"/>
                  </a:lnTo>
                  <a:lnTo>
                    <a:pt x="869" y="325"/>
                  </a:lnTo>
                  <a:lnTo>
                    <a:pt x="869" y="322"/>
                  </a:lnTo>
                  <a:lnTo>
                    <a:pt x="869" y="319"/>
                  </a:lnTo>
                  <a:lnTo>
                    <a:pt x="872" y="319"/>
                  </a:lnTo>
                  <a:lnTo>
                    <a:pt x="876" y="321"/>
                  </a:lnTo>
                  <a:lnTo>
                    <a:pt x="880" y="325"/>
                  </a:lnTo>
                  <a:lnTo>
                    <a:pt x="886" y="336"/>
                  </a:lnTo>
                  <a:lnTo>
                    <a:pt x="894" y="346"/>
                  </a:lnTo>
                  <a:lnTo>
                    <a:pt x="900" y="357"/>
                  </a:lnTo>
                  <a:lnTo>
                    <a:pt x="897" y="346"/>
                  </a:lnTo>
                  <a:lnTo>
                    <a:pt x="892" y="337"/>
                  </a:lnTo>
                  <a:lnTo>
                    <a:pt x="888" y="327"/>
                  </a:lnTo>
                  <a:lnTo>
                    <a:pt x="886" y="321"/>
                  </a:lnTo>
                  <a:lnTo>
                    <a:pt x="886" y="314"/>
                  </a:lnTo>
                  <a:lnTo>
                    <a:pt x="892" y="318"/>
                  </a:lnTo>
                  <a:lnTo>
                    <a:pt x="897" y="321"/>
                  </a:lnTo>
                  <a:lnTo>
                    <a:pt x="903" y="328"/>
                  </a:lnTo>
                  <a:lnTo>
                    <a:pt x="908" y="337"/>
                  </a:lnTo>
                  <a:lnTo>
                    <a:pt x="914" y="346"/>
                  </a:lnTo>
                  <a:lnTo>
                    <a:pt x="911" y="336"/>
                  </a:lnTo>
                  <a:lnTo>
                    <a:pt x="906" y="327"/>
                  </a:lnTo>
                  <a:lnTo>
                    <a:pt x="903" y="318"/>
                  </a:lnTo>
                  <a:lnTo>
                    <a:pt x="903" y="313"/>
                  </a:lnTo>
                  <a:lnTo>
                    <a:pt x="903" y="307"/>
                  </a:lnTo>
                  <a:lnTo>
                    <a:pt x="906" y="308"/>
                  </a:lnTo>
                  <a:lnTo>
                    <a:pt x="909" y="311"/>
                  </a:lnTo>
                  <a:lnTo>
                    <a:pt x="915" y="318"/>
                  </a:lnTo>
                  <a:lnTo>
                    <a:pt x="924" y="333"/>
                  </a:lnTo>
                  <a:lnTo>
                    <a:pt x="923" y="328"/>
                  </a:lnTo>
                  <a:lnTo>
                    <a:pt x="921" y="322"/>
                  </a:lnTo>
                  <a:lnTo>
                    <a:pt x="920" y="316"/>
                  </a:lnTo>
                  <a:lnTo>
                    <a:pt x="920" y="311"/>
                  </a:lnTo>
                  <a:lnTo>
                    <a:pt x="926" y="313"/>
                  </a:lnTo>
                  <a:lnTo>
                    <a:pt x="929" y="316"/>
                  </a:lnTo>
                  <a:lnTo>
                    <a:pt x="932" y="319"/>
                  </a:lnTo>
                  <a:lnTo>
                    <a:pt x="935" y="324"/>
                  </a:lnTo>
                  <a:lnTo>
                    <a:pt x="933" y="318"/>
                  </a:lnTo>
                  <a:lnTo>
                    <a:pt x="933" y="308"/>
                  </a:lnTo>
                  <a:lnTo>
                    <a:pt x="935" y="307"/>
                  </a:lnTo>
                  <a:lnTo>
                    <a:pt x="938" y="307"/>
                  </a:lnTo>
                  <a:lnTo>
                    <a:pt x="937" y="302"/>
                  </a:lnTo>
                  <a:lnTo>
                    <a:pt x="937" y="298"/>
                  </a:lnTo>
                  <a:lnTo>
                    <a:pt x="941" y="301"/>
                  </a:lnTo>
                  <a:lnTo>
                    <a:pt x="944" y="304"/>
                  </a:lnTo>
                  <a:lnTo>
                    <a:pt x="947" y="313"/>
                  </a:lnTo>
                  <a:lnTo>
                    <a:pt x="950" y="322"/>
                  </a:lnTo>
                  <a:lnTo>
                    <a:pt x="952" y="331"/>
                  </a:lnTo>
                  <a:lnTo>
                    <a:pt x="947" y="333"/>
                  </a:lnTo>
                  <a:lnTo>
                    <a:pt x="944" y="330"/>
                  </a:lnTo>
                  <a:lnTo>
                    <a:pt x="947" y="339"/>
                  </a:lnTo>
                  <a:lnTo>
                    <a:pt x="949" y="350"/>
                  </a:lnTo>
                  <a:lnTo>
                    <a:pt x="947" y="350"/>
                  </a:lnTo>
                  <a:lnTo>
                    <a:pt x="946" y="351"/>
                  </a:lnTo>
                  <a:lnTo>
                    <a:pt x="944" y="351"/>
                  </a:lnTo>
                  <a:lnTo>
                    <a:pt x="940" y="346"/>
                  </a:lnTo>
                  <a:lnTo>
                    <a:pt x="938" y="342"/>
                  </a:lnTo>
                  <a:lnTo>
                    <a:pt x="935" y="336"/>
                  </a:lnTo>
                  <a:lnTo>
                    <a:pt x="930" y="330"/>
                  </a:lnTo>
                  <a:lnTo>
                    <a:pt x="935" y="346"/>
                  </a:lnTo>
                  <a:lnTo>
                    <a:pt x="937" y="354"/>
                  </a:lnTo>
                  <a:lnTo>
                    <a:pt x="937" y="362"/>
                  </a:lnTo>
                  <a:lnTo>
                    <a:pt x="935" y="362"/>
                  </a:lnTo>
                  <a:lnTo>
                    <a:pt x="932" y="360"/>
                  </a:lnTo>
                  <a:lnTo>
                    <a:pt x="929" y="357"/>
                  </a:lnTo>
                  <a:lnTo>
                    <a:pt x="926" y="353"/>
                  </a:lnTo>
                  <a:lnTo>
                    <a:pt x="924" y="345"/>
                  </a:lnTo>
                  <a:lnTo>
                    <a:pt x="920" y="339"/>
                  </a:lnTo>
                  <a:lnTo>
                    <a:pt x="921" y="348"/>
                  </a:lnTo>
                  <a:lnTo>
                    <a:pt x="924" y="359"/>
                  </a:lnTo>
                  <a:lnTo>
                    <a:pt x="927" y="369"/>
                  </a:lnTo>
                  <a:lnTo>
                    <a:pt x="927" y="377"/>
                  </a:lnTo>
                  <a:lnTo>
                    <a:pt x="924" y="377"/>
                  </a:lnTo>
                  <a:lnTo>
                    <a:pt x="921" y="375"/>
                  </a:lnTo>
                  <a:lnTo>
                    <a:pt x="918" y="371"/>
                  </a:lnTo>
                  <a:lnTo>
                    <a:pt x="914" y="360"/>
                  </a:lnTo>
                  <a:lnTo>
                    <a:pt x="908" y="346"/>
                  </a:lnTo>
                  <a:lnTo>
                    <a:pt x="898" y="334"/>
                  </a:lnTo>
                  <a:lnTo>
                    <a:pt x="906" y="356"/>
                  </a:lnTo>
                  <a:lnTo>
                    <a:pt x="909" y="366"/>
                  </a:lnTo>
                  <a:lnTo>
                    <a:pt x="911" y="378"/>
                  </a:lnTo>
                  <a:lnTo>
                    <a:pt x="905" y="380"/>
                  </a:lnTo>
                  <a:lnTo>
                    <a:pt x="894" y="360"/>
                  </a:lnTo>
                  <a:lnTo>
                    <a:pt x="883" y="339"/>
                  </a:lnTo>
                  <a:lnTo>
                    <a:pt x="886" y="350"/>
                  </a:lnTo>
                  <a:lnTo>
                    <a:pt x="889" y="360"/>
                  </a:lnTo>
                  <a:lnTo>
                    <a:pt x="894" y="371"/>
                  </a:lnTo>
                  <a:lnTo>
                    <a:pt x="895" y="382"/>
                  </a:lnTo>
                  <a:lnTo>
                    <a:pt x="891" y="383"/>
                  </a:lnTo>
                  <a:lnTo>
                    <a:pt x="883" y="368"/>
                  </a:lnTo>
                  <a:lnTo>
                    <a:pt x="876" y="354"/>
                  </a:lnTo>
                  <a:lnTo>
                    <a:pt x="879" y="363"/>
                  </a:lnTo>
                  <a:lnTo>
                    <a:pt x="882" y="372"/>
                  </a:lnTo>
                  <a:lnTo>
                    <a:pt x="885" y="382"/>
                  </a:lnTo>
                  <a:lnTo>
                    <a:pt x="885" y="392"/>
                  </a:lnTo>
                  <a:lnTo>
                    <a:pt x="883" y="394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2" y="382"/>
                  </a:lnTo>
                  <a:lnTo>
                    <a:pt x="865" y="366"/>
                  </a:lnTo>
                  <a:lnTo>
                    <a:pt x="857" y="353"/>
                  </a:lnTo>
                  <a:lnTo>
                    <a:pt x="850" y="337"/>
                  </a:lnTo>
                  <a:lnTo>
                    <a:pt x="854" y="351"/>
                  </a:lnTo>
                  <a:lnTo>
                    <a:pt x="859" y="365"/>
                  </a:lnTo>
                  <a:lnTo>
                    <a:pt x="863" y="378"/>
                  </a:lnTo>
                  <a:lnTo>
                    <a:pt x="863" y="386"/>
                  </a:lnTo>
                  <a:lnTo>
                    <a:pt x="863" y="394"/>
                  </a:lnTo>
                  <a:lnTo>
                    <a:pt x="862" y="394"/>
                  </a:lnTo>
                  <a:lnTo>
                    <a:pt x="860" y="395"/>
                  </a:lnTo>
                  <a:lnTo>
                    <a:pt x="856" y="391"/>
                  </a:lnTo>
                  <a:lnTo>
                    <a:pt x="853" y="386"/>
                  </a:lnTo>
                  <a:lnTo>
                    <a:pt x="848" y="374"/>
                  </a:lnTo>
                  <a:lnTo>
                    <a:pt x="842" y="363"/>
                  </a:lnTo>
                  <a:lnTo>
                    <a:pt x="839" y="357"/>
                  </a:lnTo>
                  <a:lnTo>
                    <a:pt x="836" y="353"/>
                  </a:lnTo>
                  <a:lnTo>
                    <a:pt x="845" y="380"/>
                  </a:lnTo>
                  <a:lnTo>
                    <a:pt x="850" y="395"/>
                  </a:lnTo>
                  <a:lnTo>
                    <a:pt x="850" y="409"/>
                  </a:lnTo>
                  <a:lnTo>
                    <a:pt x="847" y="409"/>
                  </a:lnTo>
                  <a:lnTo>
                    <a:pt x="845" y="407"/>
                  </a:lnTo>
                  <a:lnTo>
                    <a:pt x="842" y="403"/>
                  </a:lnTo>
                  <a:lnTo>
                    <a:pt x="837" y="392"/>
                  </a:lnTo>
                  <a:lnTo>
                    <a:pt x="822" y="357"/>
                  </a:lnTo>
                  <a:lnTo>
                    <a:pt x="830" y="386"/>
                  </a:lnTo>
                  <a:lnTo>
                    <a:pt x="833" y="401"/>
                  </a:lnTo>
                  <a:lnTo>
                    <a:pt x="834" y="420"/>
                  </a:lnTo>
                  <a:lnTo>
                    <a:pt x="833" y="421"/>
                  </a:lnTo>
                  <a:lnTo>
                    <a:pt x="830" y="423"/>
                  </a:lnTo>
                  <a:lnTo>
                    <a:pt x="825" y="418"/>
                  </a:lnTo>
                  <a:lnTo>
                    <a:pt x="822" y="414"/>
                  </a:lnTo>
                  <a:lnTo>
                    <a:pt x="818" y="403"/>
                  </a:lnTo>
                  <a:lnTo>
                    <a:pt x="813" y="391"/>
                  </a:lnTo>
                  <a:lnTo>
                    <a:pt x="807" y="380"/>
                  </a:lnTo>
                  <a:lnTo>
                    <a:pt x="810" y="392"/>
                  </a:lnTo>
                  <a:lnTo>
                    <a:pt x="813" y="406"/>
                  </a:lnTo>
                  <a:lnTo>
                    <a:pt x="816" y="418"/>
                  </a:lnTo>
                  <a:lnTo>
                    <a:pt x="818" y="432"/>
                  </a:lnTo>
                  <a:lnTo>
                    <a:pt x="813" y="432"/>
                  </a:lnTo>
                  <a:lnTo>
                    <a:pt x="810" y="430"/>
                  </a:lnTo>
                  <a:lnTo>
                    <a:pt x="807" y="423"/>
                  </a:lnTo>
                  <a:lnTo>
                    <a:pt x="804" y="423"/>
                  </a:lnTo>
                  <a:lnTo>
                    <a:pt x="801" y="423"/>
                  </a:lnTo>
                  <a:lnTo>
                    <a:pt x="801" y="429"/>
                  </a:lnTo>
                  <a:lnTo>
                    <a:pt x="802" y="435"/>
                  </a:lnTo>
                  <a:lnTo>
                    <a:pt x="802" y="441"/>
                  </a:lnTo>
                  <a:lnTo>
                    <a:pt x="801" y="446"/>
                  </a:lnTo>
                  <a:lnTo>
                    <a:pt x="810" y="490"/>
                  </a:lnTo>
                  <a:lnTo>
                    <a:pt x="819" y="534"/>
                  </a:lnTo>
                  <a:lnTo>
                    <a:pt x="816" y="504"/>
                  </a:lnTo>
                  <a:lnTo>
                    <a:pt x="812" y="473"/>
                  </a:lnTo>
                  <a:lnTo>
                    <a:pt x="808" y="456"/>
                  </a:lnTo>
                  <a:lnTo>
                    <a:pt x="807" y="449"/>
                  </a:lnTo>
                  <a:lnTo>
                    <a:pt x="808" y="441"/>
                  </a:lnTo>
                  <a:lnTo>
                    <a:pt x="810" y="441"/>
                  </a:lnTo>
                  <a:lnTo>
                    <a:pt x="813" y="443"/>
                  </a:lnTo>
                  <a:lnTo>
                    <a:pt x="815" y="447"/>
                  </a:lnTo>
                  <a:lnTo>
                    <a:pt x="816" y="459"/>
                  </a:lnTo>
                  <a:lnTo>
                    <a:pt x="825" y="499"/>
                  </a:lnTo>
                  <a:lnTo>
                    <a:pt x="830" y="517"/>
                  </a:lnTo>
                  <a:lnTo>
                    <a:pt x="833" y="536"/>
                  </a:lnTo>
                  <a:lnTo>
                    <a:pt x="831" y="514"/>
                  </a:lnTo>
                  <a:lnTo>
                    <a:pt x="827" y="493"/>
                  </a:lnTo>
                  <a:lnTo>
                    <a:pt x="824" y="472"/>
                  </a:lnTo>
                  <a:lnTo>
                    <a:pt x="821" y="450"/>
                  </a:lnTo>
                  <a:lnTo>
                    <a:pt x="824" y="452"/>
                  </a:lnTo>
                  <a:lnTo>
                    <a:pt x="827" y="455"/>
                  </a:lnTo>
                  <a:lnTo>
                    <a:pt x="830" y="461"/>
                  </a:lnTo>
                  <a:lnTo>
                    <a:pt x="836" y="476"/>
                  </a:lnTo>
                  <a:lnTo>
                    <a:pt x="839" y="484"/>
                  </a:lnTo>
                  <a:lnTo>
                    <a:pt x="842" y="493"/>
                  </a:lnTo>
                  <a:lnTo>
                    <a:pt x="840" y="487"/>
                  </a:lnTo>
                  <a:lnTo>
                    <a:pt x="839" y="482"/>
                  </a:lnTo>
                  <a:lnTo>
                    <a:pt x="837" y="476"/>
                  </a:lnTo>
                  <a:lnTo>
                    <a:pt x="839" y="470"/>
                  </a:lnTo>
                  <a:lnTo>
                    <a:pt x="844" y="470"/>
                  </a:lnTo>
                  <a:lnTo>
                    <a:pt x="845" y="473"/>
                  </a:lnTo>
                  <a:lnTo>
                    <a:pt x="848" y="481"/>
                  </a:lnTo>
                  <a:lnTo>
                    <a:pt x="853" y="494"/>
                  </a:lnTo>
                  <a:lnTo>
                    <a:pt x="857" y="507"/>
                  </a:lnTo>
                  <a:lnTo>
                    <a:pt x="857" y="500"/>
                  </a:lnTo>
                  <a:lnTo>
                    <a:pt x="857" y="497"/>
                  </a:lnTo>
                  <a:lnTo>
                    <a:pt x="859" y="496"/>
                  </a:lnTo>
                  <a:lnTo>
                    <a:pt x="863" y="497"/>
                  </a:lnTo>
                  <a:lnTo>
                    <a:pt x="866" y="502"/>
                  </a:lnTo>
                  <a:lnTo>
                    <a:pt x="871" y="511"/>
                  </a:lnTo>
                  <a:lnTo>
                    <a:pt x="874" y="520"/>
                  </a:lnTo>
                  <a:lnTo>
                    <a:pt x="879" y="529"/>
                  </a:lnTo>
                  <a:lnTo>
                    <a:pt x="877" y="520"/>
                  </a:lnTo>
                  <a:lnTo>
                    <a:pt x="874" y="510"/>
                  </a:lnTo>
                  <a:lnTo>
                    <a:pt x="872" y="500"/>
                  </a:lnTo>
                  <a:lnTo>
                    <a:pt x="872" y="494"/>
                  </a:lnTo>
                  <a:lnTo>
                    <a:pt x="874" y="490"/>
                  </a:lnTo>
                  <a:lnTo>
                    <a:pt x="877" y="493"/>
                  </a:lnTo>
                  <a:lnTo>
                    <a:pt x="880" y="494"/>
                  </a:lnTo>
                  <a:lnTo>
                    <a:pt x="885" y="502"/>
                  </a:lnTo>
                  <a:lnTo>
                    <a:pt x="889" y="517"/>
                  </a:lnTo>
                  <a:lnTo>
                    <a:pt x="891" y="513"/>
                  </a:lnTo>
                  <a:lnTo>
                    <a:pt x="889" y="507"/>
                  </a:lnTo>
                  <a:lnTo>
                    <a:pt x="889" y="499"/>
                  </a:lnTo>
                  <a:lnTo>
                    <a:pt x="891" y="493"/>
                  </a:lnTo>
                  <a:lnTo>
                    <a:pt x="894" y="493"/>
                  </a:lnTo>
                  <a:lnTo>
                    <a:pt x="897" y="496"/>
                  </a:lnTo>
                  <a:lnTo>
                    <a:pt x="900" y="500"/>
                  </a:lnTo>
                  <a:lnTo>
                    <a:pt x="903" y="508"/>
                  </a:lnTo>
                  <a:lnTo>
                    <a:pt x="906" y="514"/>
                  </a:lnTo>
                  <a:lnTo>
                    <a:pt x="908" y="510"/>
                  </a:lnTo>
                  <a:lnTo>
                    <a:pt x="908" y="507"/>
                  </a:lnTo>
                  <a:lnTo>
                    <a:pt x="909" y="504"/>
                  </a:lnTo>
                  <a:lnTo>
                    <a:pt x="911" y="504"/>
                  </a:lnTo>
                  <a:lnTo>
                    <a:pt x="911" y="505"/>
                  </a:lnTo>
                  <a:lnTo>
                    <a:pt x="912" y="505"/>
                  </a:lnTo>
                  <a:lnTo>
                    <a:pt x="914" y="505"/>
                  </a:lnTo>
                  <a:lnTo>
                    <a:pt x="915" y="510"/>
                  </a:lnTo>
                  <a:lnTo>
                    <a:pt x="917" y="514"/>
                  </a:lnTo>
                  <a:lnTo>
                    <a:pt x="918" y="511"/>
                  </a:lnTo>
                  <a:lnTo>
                    <a:pt x="920" y="505"/>
                  </a:lnTo>
                  <a:lnTo>
                    <a:pt x="924" y="507"/>
                  </a:lnTo>
                  <a:lnTo>
                    <a:pt x="926" y="507"/>
                  </a:lnTo>
                  <a:lnTo>
                    <a:pt x="929" y="505"/>
                  </a:lnTo>
                  <a:lnTo>
                    <a:pt x="927" y="511"/>
                  </a:lnTo>
                  <a:lnTo>
                    <a:pt x="929" y="516"/>
                  </a:lnTo>
                  <a:lnTo>
                    <a:pt x="930" y="528"/>
                  </a:lnTo>
                  <a:lnTo>
                    <a:pt x="932" y="542"/>
                  </a:lnTo>
                  <a:lnTo>
                    <a:pt x="932" y="548"/>
                  </a:lnTo>
                  <a:lnTo>
                    <a:pt x="930" y="554"/>
                  </a:lnTo>
                  <a:lnTo>
                    <a:pt x="929" y="554"/>
                  </a:lnTo>
                  <a:lnTo>
                    <a:pt x="927" y="552"/>
                  </a:lnTo>
                  <a:lnTo>
                    <a:pt x="927" y="551"/>
                  </a:lnTo>
                  <a:lnTo>
                    <a:pt x="926" y="549"/>
                  </a:lnTo>
                  <a:lnTo>
                    <a:pt x="926" y="551"/>
                  </a:lnTo>
                  <a:lnTo>
                    <a:pt x="926" y="554"/>
                  </a:lnTo>
                  <a:lnTo>
                    <a:pt x="926" y="555"/>
                  </a:lnTo>
                  <a:lnTo>
                    <a:pt x="924" y="557"/>
                  </a:lnTo>
                  <a:lnTo>
                    <a:pt x="921" y="557"/>
                  </a:lnTo>
                  <a:lnTo>
                    <a:pt x="918" y="552"/>
                  </a:lnTo>
                  <a:lnTo>
                    <a:pt x="918" y="548"/>
                  </a:lnTo>
                  <a:lnTo>
                    <a:pt x="917" y="542"/>
                  </a:lnTo>
                  <a:lnTo>
                    <a:pt x="915" y="537"/>
                  </a:lnTo>
                  <a:lnTo>
                    <a:pt x="915" y="543"/>
                  </a:lnTo>
                  <a:lnTo>
                    <a:pt x="915" y="549"/>
                  </a:lnTo>
                  <a:lnTo>
                    <a:pt x="915" y="555"/>
                  </a:lnTo>
                  <a:lnTo>
                    <a:pt x="914" y="557"/>
                  </a:lnTo>
                  <a:lnTo>
                    <a:pt x="911" y="558"/>
                  </a:lnTo>
                  <a:lnTo>
                    <a:pt x="908" y="554"/>
                  </a:lnTo>
                  <a:lnTo>
                    <a:pt x="906" y="548"/>
                  </a:lnTo>
                  <a:lnTo>
                    <a:pt x="905" y="534"/>
                  </a:lnTo>
                  <a:lnTo>
                    <a:pt x="901" y="522"/>
                  </a:lnTo>
                  <a:lnTo>
                    <a:pt x="897" y="511"/>
                  </a:lnTo>
                  <a:lnTo>
                    <a:pt x="898" y="523"/>
                  </a:lnTo>
                  <a:lnTo>
                    <a:pt x="900" y="536"/>
                  </a:lnTo>
                  <a:lnTo>
                    <a:pt x="901" y="548"/>
                  </a:lnTo>
                  <a:lnTo>
                    <a:pt x="900" y="554"/>
                  </a:lnTo>
                  <a:lnTo>
                    <a:pt x="900" y="560"/>
                  </a:lnTo>
                  <a:lnTo>
                    <a:pt x="897" y="560"/>
                  </a:lnTo>
                  <a:lnTo>
                    <a:pt x="895" y="560"/>
                  </a:lnTo>
                  <a:lnTo>
                    <a:pt x="891" y="549"/>
                  </a:lnTo>
                  <a:lnTo>
                    <a:pt x="889" y="540"/>
                  </a:lnTo>
                  <a:lnTo>
                    <a:pt x="888" y="531"/>
                  </a:lnTo>
                  <a:lnTo>
                    <a:pt x="885" y="520"/>
                  </a:lnTo>
                  <a:lnTo>
                    <a:pt x="886" y="534"/>
                  </a:lnTo>
                  <a:lnTo>
                    <a:pt x="888" y="548"/>
                  </a:lnTo>
                  <a:lnTo>
                    <a:pt x="889" y="561"/>
                  </a:lnTo>
                  <a:lnTo>
                    <a:pt x="889" y="575"/>
                  </a:lnTo>
                  <a:lnTo>
                    <a:pt x="888" y="575"/>
                  </a:lnTo>
                  <a:lnTo>
                    <a:pt x="886" y="575"/>
                  </a:lnTo>
                  <a:lnTo>
                    <a:pt x="885" y="577"/>
                  </a:lnTo>
                  <a:lnTo>
                    <a:pt x="880" y="565"/>
                  </a:lnTo>
                  <a:lnTo>
                    <a:pt x="877" y="551"/>
                  </a:lnTo>
                  <a:lnTo>
                    <a:pt x="874" y="537"/>
                  </a:lnTo>
                  <a:lnTo>
                    <a:pt x="869" y="525"/>
                  </a:lnTo>
                  <a:lnTo>
                    <a:pt x="871" y="537"/>
                  </a:lnTo>
                  <a:lnTo>
                    <a:pt x="872" y="549"/>
                  </a:lnTo>
                  <a:lnTo>
                    <a:pt x="874" y="561"/>
                  </a:lnTo>
                  <a:lnTo>
                    <a:pt x="876" y="575"/>
                  </a:lnTo>
                  <a:lnTo>
                    <a:pt x="872" y="577"/>
                  </a:lnTo>
                  <a:lnTo>
                    <a:pt x="869" y="577"/>
                  </a:lnTo>
                  <a:lnTo>
                    <a:pt x="868" y="574"/>
                  </a:lnTo>
                  <a:lnTo>
                    <a:pt x="866" y="571"/>
                  </a:lnTo>
                  <a:lnTo>
                    <a:pt x="862" y="548"/>
                  </a:lnTo>
                  <a:lnTo>
                    <a:pt x="860" y="537"/>
                  </a:lnTo>
                  <a:lnTo>
                    <a:pt x="857" y="528"/>
                  </a:lnTo>
                  <a:lnTo>
                    <a:pt x="857" y="537"/>
                  </a:lnTo>
                  <a:lnTo>
                    <a:pt x="857" y="546"/>
                  </a:lnTo>
                  <a:lnTo>
                    <a:pt x="859" y="557"/>
                  </a:lnTo>
                  <a:lnTo>
                    <a:pt x="857" y="566"/>
                  </a:lnTo>
                  <a:lnTo>
                    <a:pt x="856" y="566"/>
                  </a:lnTo>
                  <a:lnTo>
                    <a:pt x="851" y="566"/>
                  </a:lnTo>
                  <a:lnTo>
                    <a:pt x="847" y="545"/>
                  </a:lnTo>
                  <a:lnTo>
                    <a:pt x="842" y="523"/>
                  </a:lnTo>
                  <a:lnTo>
                    <a:pt x="839" y="504"/>
                  </a:lnTo>
                  <a:lnTo>
                    <a:pt x="833" y="484"/>
                  </a:lnTo>
                  <a:lnTo>
                    <a:pt x="834" y="504"/>
                  </a:lnTo>
                  <a:lnTo>
                    <a:pt x="837" y="522"/>
                  </a:lnTo>
                  <a:lnTo>
                    <a:pt x="839" y="542"/>
                  </a:lnTo>
                  <a:lnTo>
                    <a:pt x="839" y="551"/>
                  </a:lnTo>
                  <a:lnTo>
                    <a:pt x="837" y="561"/>
                  </a:lnTo>
                  <a:lnTo>
                    <a:pt x="836" y="561"/>
                  </a:lnTo>
                  <a:lnTo>
                    <a:pt x="834" y="561"/>
                  </a:lnTo>
                  <a:lnTo>
                    <a:pt x="833" y="558"/>
                  </a:lnTo>
                  <a:lnTo>
                    <a:pt x="830" y="554"/>
                  </a:lnTo>
                  <a:lnTo>
                    <a:pt x="828" y="545"/>
                  </a:lnTo>
                  <a:lnTo>
                    <a:pt x="827" y="534"/>
                  </a:lnTo>
                  <a:lnTo>
                    <a:pt x="825" y="525"/>
                  </a:lnTo>
                  <a:lnTo>
                    <a:pt x="825" y="540"/>
                  </a:lnTo>
                  <a:lnTo>
                    <a:pt x="827" y="557"/>
                  </a:lnTo>
                  <a:lnTo>
                    <a:pt x="825" y="563"/>
                  </a:lnTo>
                  <a:lnTo>
                    <a:pt x="824" y="566"/>
                  </a:lnTo>
                  <a:lnTo>
                    <a:pt x="822" y="568"/>
                  </a:lnTo>
                  <a:lnTo>
                    <a:pt x="819" y="565"/>
                  </a:lnTo>
                  <a:lnTo>
                    <a:pt x="818" y="560"/>
                  </a:lnTo>
                  <a:lnTo>
                    <a:pt x="815" y="549"/>
                  </a:lnTo>
                  <a:lnTo>
                    <a:pt x="813" y="537"/>
                  </a:lnTo>
                  <a:lnTo>
                    <a:pt x="812" y="526"/>
                  </a:lnTo>
                  <a:lnTo>
                    <a:pt x="812" y="537"/>
                  </a:lnTo>
                  <a:lnTo>
                    <a:pt x="812" y="546"/>
                  </a:lnTo>
                  <a:lnTo>
                    <a:pt x="812" y="557"/>
                  </a:lnTo>
                  <a:lnTo>
                    <a:pt x="810" y="566"/>
                  </a:lnTo>
                  <a:lnTo>
                    <a:pt x="807" y="566"/>
                  </a:lnTo>
                  <a:lnTo>
                    <a:pt x="804" y="563"/>
                  </a:lnTo>
                  <a:lnTo>
                    <a:pt x="802" y="560"/>
                  </a:lnTo>
                  <a:lnTo>
                    <a:pt x="802" y="555"/>
                  </a:lnTo>
                  <a:lnTo>
                    <a:pt x="799" y="539"/>
                  </a:lnTo>
                  <a:lnTo>
                    <a:pt x="793" y="497"/>
                  </a:lnTo>
                  <a:lnTo>
                    <a:pt x="793" y="496"/>
                  </a:lnTo>
                  <a:lnTo>
                    <a:pt x="795" y="494"/>
                  </a:lnTo>
                  <a:lnTo>
                    <a:pt x="793" y="491"/>
                  </a:lnTo>
                  <a:lnTo>
                    <a:pt x="792" y="488"/>
                  </a:lnTo>
                  <a:lnTo>
                    <a:pt x="792" y="484"/>
                  </a:lnTo>
                  <a:lnTo>
                    <a:pt x="790" y="482"/>
                  </a:lnTo>
                  <a:lnTo>
                    <a:pt x="790" y="494"/>
                  </a:lnTo>
                  <a:lnTo>
                    <a:pt x="790" y="507"/>
                  </a:lnTo>
                  <a:lnTo>
                    <a:pt x="792" y="529"/>
                  </a:lnTo>
                  <a:lnTo>
                    <a:pt x="792" y="531"/>
                  </a:lnTo>
                  <a:lnTo>
                    <a:pt x="793" y="532"/>
                  </a:lnTo>
                  <a:lnTo>
                    <a:pt x="795" y="534"/>
                  </a:lnTo>
                  <a:lnTo>
                    <a:pt x="793" y="537"/>
                  </a:lnTo>
                  <a:lnTo>
                    <a:pt x="793" y="542"/>
                  </a:lnTo>
                  <a:lnTo>
                    <a:pt x="793" y="551"/>
                  </a:lnTo>
                  <a:lnTo>
                    <a:pt x="793" y="558"/>
                  </a:lnTo>
                  <a:lnTo>
                    <a:pt x="793" y="563"/>
                  </a:lnTo>
                  <a:lnTo>
                    <a:pt x="792" y="568"/>
                  </a:lnTo>
                  <a:lnTo>
                    <a:pt x="789" y="566"/>
                  </a:lnTo>
                  <a:lnTo>
                    <a:pt x="786" y="565"/>
                  </a:lnTo>
                  <a:lnTo>
                    <a:pt x="783" y="557"/>
                  </a:lnTo>
                  <a:lnTo>
                    <a:pt x="781" y="549"/>
                  </a:lnTo>
                  <a:lnTo>
                    <a:pt x="779" y="548"/>
                  </a:lnTo>
                  <a:lnTo>
                    <a:pt x="775" y="546"/>
                  </a:lnTo>
                  <a:lnTo>
                    <a:pt x="776" y="554"/>
                  </a:lnTo>
                  <a:lnTo>
                    <a:pt x="776" y="557"/>
                  </a:lnTo>
                  <a:lnTo>
                    <a:pt x="775" y="561"/>
                  </a:lnTo>
                  <a:lnTo>
                    <a:pt x="776" y="565"/>
                  </a:lnTo>
                  <a:lnTo>
                    <a:pt x="778" y="566"/>
                  </a:lnTo>
                  <a:lnTo>
                    <a:pt x="779" y="569"/>
                  </a:lnTo>
                  <a:lnTo>
                    <a:pt x="781" y="574"/>
                  </a:lnTo>
                  <a:lnTo>
                    <a:pt x="778" y="574"/>
                  </a:lnTo>
                  <a:lnTo>
                    <a:pt x="775" y="574"/>
                  </a:lnTo>
                  <a:lnTo>
                    <a:pt x="769" y="571"/>
                  </a:lnTo>
                  <a:lnTo>
                    <a:pt x="761" y="563"/>
                  </a:lnTo>
                  <a:lnTo>
                    <a:pt x="746" y="552"/>
                  </a:lnTo>
                  <a:lnTo>
                    <a:pt x="738" y="548"/>
                  </a:lnTo>
                  <a:lnTo>
                    <a:pt x="732" y="542"/>
                  </a:lnTo>
                  <a:lnTo>
                    <a:pt x="731" y="540"/>
                  </a:lnTo>
                  <a:lnTo>
                    <a:pt x="729" y="540"/>
                  </a:lnTo>
                  <a:lnTo>
                    <a:pt x="729" y="539"/>
                  </a:lnTo>
                  <a:lnTo>
                    <a:pt x="725" y="536"/>
                  </a:lnTo>
                  <a:lnTo>
                    <a:pt x="719" y="531"/>
                  </a:lnTo>
                  <a:lnTo>
                    <a:pt x="708" y="522"/>
                  </a:lnTo>
                  <a:lnTo>
                    <a:pt x="708" y="520"/>
                  </a:lnTo>
                  <a:lnTo>
                    <a:pt x="708" y="519"/>
                  </a:lnTo>
                  <a:lnTo>
                    <a:pt x="702" y="517"/>
                  </a:lnTo>
                  <a:lnTo>
                    <a:pt x="697" y="513"/>
                  </a:lnTo>
                  <a:lnTo>
                    <a:pt x="694" y="510"/>
                  </a:lnTo>
                  <a:lnTo>
                    <a:pt x="690" y="505"/>
                  </a:lnTo>
                  <a:lnTo>
                    <a:pt x="723" y="545"/>
                  </a:lnTo>
                  <a:lnTo>
                    <a:pt x="740" y="566"/>
                  </a:lnTo>
                  <a:lnTo>
                    <a:pt x="754" y="589"/>
                  </a:lnTo>
                  <a:lnTo>
                    <a:pt x="763" y="595"/>
                  </a:lnTo>
                  <a:lnTo>
                    <a:pt x="769" y="603"/>
                  </a:lnTo>
                  <a:lnTo>
                    <a:pt x="781" y="619"/>
                  </a:lnTo>
                  <a:lnTo>
                    <a:pt x="781" y="621"/>
                  </a:lnTo>
                  <a:lnTo>
                    <a:pt x="779" y="622"/>
                  </a:lnTo>
                  <a:lnTo>
                    <a:pt x="778" y="622"/>
                  </a:lnTo>
                  <a:lnTo>
                    <a:pt x="776" y="624"/>
                  </a:lnTo>
                  <a:lnTo>
                    <a:pt x="778" y="627"/>
                  </a:lnTo>
                  <a:lnTo>
                    <a:pt x="781" y="629"/>
                  </a:lnTo>
                  <a:lnTo>
                    <a:pt x="783" y="630"/>
                  </a:lnTo>
                  <a:lnTo>
                    <a:pt x="784" y="633"/>
                  </a:lnTo>
                  <a:lnTo>
                    <a:pt x="787" y="632"/>
                  </a:lnTo>
                  <a:lnTo>
                    <a:pt x="787" y="630"/>
                  </a:lnTo>
                  <a:lnTo>
                    <a:pt x="790" y="630"/>
                  </a:lnTo>
                  <a:lnTo>
                    <a:pt x="792" y="632"/>
                  </a:lnTo>
                  <a:lnTo>
                    <a:pt x="793" y="633"/>
                  </a:lnTo>
                  <a:lnTo>
                    <a:pt x="793" y="638"/>
                  </a:lnTo>
                  <a:lnTo>
                    <a:pt x="792" y="644"/>
                  </a:lnTo>
                  <a:lnTo>
                    <a:pt x="792" y="648"/>
                  </a:lnTo>
                  <a:lnTo>
                    <a:pt x="787" y="671"/>
                  </a:lnTo>
                  <a:lnTo>
                    <a:pt x="783" y="694"/>
                  </a:lnTo>
                  <a:lnTo>
                    <a:pt x="787" y="680"/>
                  </a:lnTo>
                  <a:lnTo>
                    <a:pt x="790" y="667"/>
                  </a:lnTo>
                  <a:lnTo>
                    <a:pt x="795" y="653"/>
                  </a:lnTo>
                  <a:lnTo>
                    <a:pt x="799" y="642"/>
                  </a:lnTo>
                  <a:lnTo>
                    <a:pt x="802" y="644"/>
                  </a:lnTo>
                  <a:lnTo>
                    <a:pt x="802" y="645"/>
                  </a:lnTo>
                  <a:lnTo>
                    <a:pt x="804" y="651"/>
                  </a:lnTo>
                  <a:lnTo>
                    <a:pt x="804" y="662"/>
                  </a:lnTo>
                  <a:lnTo>
                    <a:pt x="802" y="677"/>
                  </a:lnTo>
                  <a:lnTo>
                    <a:pt x="799" y="694"/>
                  </a:lnTo>
                  <a:lnTo>
                    <a:pt x="802" y="685"/>
                  </a:lnTo>
                  <a:lnTo>
                    <a:pt x="804" y="676"/>
                  </a:lnTo>
                  <a:lnTo>
                    <a:pt x="805" y="665"/>
                  </a:lnTo>
                  <a:lnTo>
                    <a:pt x="808" y="661"/>
                  </a:lnTo>
                  <a:lnTo>
                    <a:pt x="810" y="656"/>
                  </a:lnTo>
                  <a:lnTo>
                    <a:pt x="813" y="658"/>
                  </a:lnTo>
                  <a:lnTo>
                    <a:pt x="815" y="661"/>
                  </a:lnTo>
                  <a:lnTo>
                    <a:pt x="816" y="668"/>
                  </a:lnTo>
                  <a:lnTo>
                    <a:pt x="816" y="677"/>
                  </a:lnTo>
                  <a:lnTo>
                    <a:pt x="818" y="685"/>
                  </a:lnTo>
                  <a:lnTo>
                    <a:pt x="819" y="683"/>
                  </a:lnTo>
                  <a:lnTo>
                    <a:pt x="819" y="682"/>
                  </a:lnTo>
                  <a:lnTo>
                    <a:pt x="822" y="677"/>
                  </a:lnTo>
                  <a:lnTo>
                    <a:pt x="824" y="679"/>
                  </a:lnTo>
                  <a:lnTo>
                    <a:pt x="825" y="682"/>
                  </a:lnTo>
                  <a:lnTo>
                    <a:pt x="827" y="688"/>
                  </a:lnTo>
                  <a:lnTo>
                    <a:pt x="827" y="702"/>
                  </a:lnTo>
                  <a:lnTo>
                    <a:pt x="828" y="700"/>
                  </a:lnTo>
                  <a:lnTo>
                    <a:pt x="828" y="697"/>
                  </a:lnTo>
                  <a:lnTo>
                    <a:pt x="830" y="694"/>
                  </a:lnTo>
                  <a:lnTo>
                    <a:pt x="833" y="693"/>
                  </a:lnTo>
                  <a:lnTo>
                    <a:pt x="834" y="694"/>
                  </a:lnTo>
                  <a:lnTo>
                    <a:pt x="836" y="697"/>
                  </a:lnTo>
                  <a:lnTo>
                    <a:pt x="836" y="703"/>
                  </a:lnTo>
                  <a:lnTo>
                    <a:pt x="836" y="709"/>
                  </a:lnTo>
                  <a:lnTo>
                    <a:pt x="836" y="715"/>
                  </a:lnTo>
                  <a:lnTo>
                    <a:pt x="837" y="711"/>
                  </a:lnTo>
                  <a:lnTo>
                    <a:pt x="839" y="706"/>
                  </a:lnTo>
                  <a:lnTo>
                    <a:pt x="840" y="708"/>
                  </a:lnTo>
                  <a:lnTo>
                    <a:pt x="842" y="711"/>
                  </a:lnTo>
                  <a:lnTo>
                    <a:pt x="842" y="715"/>
                  </a:lnTo>
                  <a:lnTo>
                    <a:pt x="837" y="728"/>
                  </a:lnTo>
                  <a:lnTo>
                    <a:pt x="837" y="731"/>
                  </a:lnTo>
                  <a:lnTo>
                    <a:pt x="836" y="732"/>
                  </a:lnTo>
                  <a:lnTo>
                    <a:pt x="834" y="734"/>
                  </a:lnTo>
                  <a:lnTo>
                    <a:pt x="834" y="737"/>
                  </a:lnTo>
                  <a:lnTo>
                    <a:pt x="834" y="740"/>
                  </a:lnTo>
                  <a:lnTo>
                    <a:pt x="831" y="746"/>
                  </a:lnTo>
                  <a:lnTo>
                    <a:pt x="830" y="746"/>
                  </a:lnTo>
                  <a:lnTo>
                    <a:pt x="827" y="747"/>
                  </a:lnTo>
                  <a:lnTo>
                    <a:pt x="827" y="735"/>
                  </a:lnTo>
                  <a:lnTo>
                    <a:pt x="824" y="737"/>
                  </a:lnTo>
                  <a:lnTo>
                    <a:pt x="821" y="738"/>
                  </a:lnTo>
                  <a:lnTo>
                    <a:pt x="819" y="729"/>
                  </a:lnTo>
                  <a:lnTo>
                    <a:pt x="821" y="722"/>
                  </a:lnTo>
                  <a:lnTo>
                    <a:pt x="821" y="706"/>
                  </a:lnTo>
                  <a:lnTo>
                    <a:pt x="819" y="711"/>
                  </a:lnTo>
                  <a:lnTo>
                    <a:pt x="818" y="715"/>
                  </a:lnTo>
                  <a:lnTo>
                    <a:pt x="816" y="726"/>
                  </a:lnTo>
                  <a:lnTo>
                    <a:pt x="813" y="734"/>
                  </a:lnTo>
                  <a:lnTo>
                    <a:pt x="810" y="737"/>
                  </a:lnTo>
                  <a:lnTo>
                    <a:pt x="805" y="738"/>
                  </a:lnTo>
                  <a:lnTo>
                    <a:pt x="807" y="722"/>
                  </a:lnTo>
                  <a:lnTo>
                    <a:pt x="808" y="706"/>
                  </a:lnTo>
                  <a:lnTo>
                    <a:pt x="810" y="691"/>
                  </a:lnTo>
                  <a:lnTo>
                    <a:pt x="810" y="676"/>
                  </a:lnTo>
                  <a:lnTo>
                    <a:pt x="804" y="705"/>
                  </a:lnTo>
                  <a:lnTo>
                    <a:pt x="796" y="734"/>
                  </a:lnTo>
                  <a:lnTo>
                    <a:pt x="793" y="741"/>
                  </a:lnTo>
                  <a:lnTo>
                    <a:pt x="792" y="744"/>
                  </a:lnTo>
                  <a:lnTo>
                    <a:pt x="789" y="746"/>
                  </a:lnTo>
                  <a:lnTo>
                    <a:pt x="787" y="744"/>
                  </a:lnTo>
                  <a:lnTo>
                    <a:pt x="786" y="741"/>
                  </a:lnTo>
                  <a:lnTo>
                    <a:pt x="786" y="737"/>
                  </a:lnTo>
                  <a:lnTo>
                    <a:pt x="790" y="725"/>
                  </a:lnTo>
                  <a:lnTo>
                    <a:pt x="795" y="694"/>
                  </a:lnTo>
                  <a:lnTo>
                    <a:pt x="798" y="667"/>
                  </a:lnTo>
                  <a:lnTo>
                    <a:pt x="792" y="683"/>
                  </a:lnTo>
                  <a:lnTo>
                    <a:pt x="786" y="702"/>
                  </a:lnTo>
                  <a:lnTo>
                    <a:pt x="781" y="720"/>
                  </a:lnTo>
                  <a:lnTo>
                    <a:pt x="773" y="737"/>
                  </a:lnTo>
                  <a:lnTo>
                    <a:pt x="772" y="737"/>
                  </a:lnTo>
                  <a:lnTo>
                    <a:pt x="770" y="737"/>
                  </a:lnTo>
                  <a:lnTo>
                    <a:pt x="772" y="717"/>
                  </a:lnTo>
                  <a:lnTo>
                    <a:pt x="775" y="699"/>
                  </a:lnTo>
                  <a:lnTo>
                    <a:pt x="783" y="661"/>
                  </a:lnTo>
                  <a:lnTo>
                    <a:pt x="781" y="664"/>
                  </a:lnTo>
                  <a:lnTo>
                    <a:pt x="779" y="665"/>
                  </a:lnTo>
                  <a:lnTo>
                    <a:pt x="778" y="673"/>
                  </a:lnTo>
                  <a:lnTo>
                    <a:pt x="769" y="696"/>
                  </a:lnTo>
                  <a:lnTo>
                    <a:pt x="766" y="708"/>
                  </a:lnTo>
                  <a:lnTo>
                    <a:pt x="763" y="722"/>
                  </a:lnTo>
                  <a:lnTo>
                    <a:pt x="760" y="722"/>
                  </a:lnTo>
                  <a:lnTo>
                    <a:pt x="757" y="722"/>
                  </a:lnTo>
                  <a:lnTo>
                    <a:pt x="757" y="715"/>
                  </a:lnTo>
                  <a:lnTo>
                    <a:pt x="757" y="709"/>
                  </a:lnTo>
                  <a:lnTo>
                    <a:pt x="760" y="696"/>
                  </a:lnTo>
                  <a:lnTo>
                    <a:pt x="763" y="680"/>
                  </a:lnTo>
                  <a:lnTo>
                    <a:pt x="764" y="665"/>
                  </a:lnTo>
                  <a:lnTo>
                    <a:pt x="758" y="662"/>
                  </a:lnTo>
                  <a:lnTo>
                    <a:pt x="757" y="668"/>
                  </a:lnTo>
                  <a:lnTo>
                    <a:pt x="755" y="671"/>
                  </a:lnTo>
                  <a:lnTo>
                    <a:pt x="757" y="673"/>
                  </a:lnTo>
                  <a:lnTo>
                    <a:pt x="752" y="683"/>
                  </a:lnTo>
                  <a:lnTo>
                    <a:pt x="747" y="696"/>
                  </a:lnTo>
                  <a:lnTo>
                    <a:pt x="741" y="720"/>
                  </a:lnTo>
                  <a:lnTo>
                    <a:pt x="738" y="720"/>
                  </a:lnTo>
                  <a:lnTo>
                    <a:pt x="735" y="720"/>
                  </a:lnTo>
                  <a:lnTo>
                    <a:pt x="737" y="708"/>
                  </a:lnTo>
                  <a:lnTo>
                    <a:pt x="740" y="697"/>
                  </a:lnTo>
                  <a:lnTo>
                    <a:pt x="743" y="686"/>
                  </a:lnTo>
                  <a:lnTo>
                    <a:pt x="746" y="676"/>
                  </a:lnTo>
                  <a:lnTo>
                    <a:pt x="744" y="673"/>
                  </a:lnTo>
                  <a:lnTo>
                    <a:pt x="741" y="671"/>
                  </a:lnTo>
                  <a:lnTo>
                    <a:pt x="740" y="673"/>
                  </a:lnTo>
                  <a:lnTo>
                    <a:pt x="740" y="674"/>
                  </a:lnTo>
                  <a:lnTo>
                    <a:pt x="743" y="677"/>
                  </a:lnTo>
                  <a:lnTo>
                    <a:pt x="740" y="680"/>
                  </a:lnTo>
                  <a:lnTo>
                    <a:pt x="738" y="682"/>
                  </a:lnTo>
                  <a:lnTo>
                    <a:pt x="734" y="699"/>
                  </a:lnTo>
                  <a:lnTo>
                    <a:pt x="731" y="706"/>
                  </a:lnTo>
                  <a:lnTo>
                    <a:pt x="729" y="709"/>
                  </a:lnTo>
                  <a:lnTo>
                    <a:pt x="725" y="711"/>
                  </a:lnTo>
                  <a:lnTo>
                    <a:pt x="725" y="705"/>
                  </a:lnTo>
                  <a:lnTo>
                    <a:pt x="726" y="697"/>
                  </a:lnTo>
                  <a:lnTo>
                    <a:pt x="725" y="697"/>
                  </a:lnTo>
                  <a:lnTo>
                    <a:pt x="725" y="696"/>
                  </a:lnTo>
                  <a:lnTo>
                    <a:pt x="722" y="694"/>
                  </a:lnTo>
                  <a:lnTo>
                    <a:pt x="720" y="694"/>
                  </a:lnTo>
                  <a:lnTo>
                    <a:pt x="719" y="696"/>
                  </a:lnTo>
                  <a:lnTo>
                    <a:pt x="717" y="697"/>
                  </a:lnTo>
                  <a:lnTo>
                    <a:pt x="715" y="697"/>
                  </a:lnTo>
                  <a:lnTo>
                    <a:pt x="711" y="694"/>
                  </a:lnTo>
                  <a:lnTo>
                    <a:pt x="706" y="691"/>
                  </a:lnTo>
                  <a:lnTo>
                    <a:pt x="702" y="688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0"/>
                  </a:lnTo>
                  <a:lnTo>
                    <a:pt x="683" y="676"/>
                  </a:lnTo>
                  <a:lnTo>
                    <a:pt x="677" y="673"/>
                  </a:lnTo>
                  <a:lnTo>
                    <a:pt x="673" y="668"/>
                  </a:lnTo>
                  <a:lnTo>
                    <a:pt x="665" y="664"/>
                  </a:lnTo>
                  <a:lnTo>
                    <a:pt x="658" y="658"/>
                  </a:lnTo>
                  <a:lnTo>
                    <a:pt x="651" y="651"/>
                  </a:lnTo>
                  <a:lnTo>
                    <a:pt x="645" y="645"/>
                  </a:lnTo>
                  <a:lnTo>
                    <a:pt x="636" y="638"/>
                  </a:lnTo>
                  <a:lnTo>
                    <a:pt x="632" y="633"/>
                  </a:lnTo>
                  <a:lnTo>
                    <a:pt x="630" y="629"/>
                  </a:lnTo>
                  <a:lnTo>
                    <a:pt x="618" y="619"/>
                  </a:lnTo>
                  <a:lnTo>
                    <a:pt x="612" y="613"/>
                  </a:lnTo>
                  <a:lnTo>
                    <a:pt x="609" y="609"/>
                  </a:lnTo>
                  <a:lnTo>
                    <a:pt x="603" y="604"/>
                  </a:lnTo>
                  <a:lnTo>
                    <a:pt x="598" y="601"/>
                  </a:lnTo>
                  <a:lnTo>
                    <a:pt x="595" y="600"/>
                  </a:lnTo>
                  <a:lnTo>
                    <a:pt x="590" y="597"/>
                  </a:lnTo>
                  <a:lnTo>
                    <a:pt x="586" y="593"/>
                  </a:lnTo>
                  <a:lnTo>
                    <a:pt x="577" y="586"/>
                  </a:lnTo>
                  <a:lnTo>
                    <a:pt x="574" y="584"/>
                  </a:lnTo>
                  <a:lnTo>
                    <a:pt x="574" y="580"/>
                  </a:lnTo>
                  <a:lnTo>
                    <a:pt x="566" y="578"/>
                  </a:lnTo>
                  <a:lnTo>
                    <a:pt x="561" y="575"/>
                  </a:lnTo>
                  <a:lnTo>
                    <a:pt x="552" y="568"/>
                  </a:lnTo>
                  <a:lnTo>
                    <a:pt x="554" y="572"/>
                  </a:lnTo>
                  <a:lnTo>
                    <a:pt x="558" y="577"/>
                  </a:lnTo>
                  <a:lnTo>
                    <a:pt x="565" y="581"/>
                  </a:lnTo>
                  <a:lnTo>
                    <a:pt x="568" y="587"/>
                  </a:lnTo>
                  <a:lnTo>
                    <a:pt x="587" y="601"/>
                  </a:lnTo>
                  <a:lnTo>
                    <a:pt x="606" y="615"/>
                  </a:lnTo>
                  <a:lnTo>
                    <a:pt x="622" y="630"/>
                  </a:lnTo>
                  <a:lnTo>
                    <a:pt x="641" y="644"/>
                  </a:lnTo>
                  <a:lnTo>
                    <a:pt x="641" y="645"/>
                  </a:lnTo>
                  <a:lnTo>
                    <a:pt x="639" y="645"/>
                  </a:lnTo>
                  <a:lnTo>
                    <a:pt x="638" y="647"/>
                  </a:lnTo>
                  <a:lnTo>
                    <a:pt x="638" y="648"/>
                  </a:lnTo>
                  <a:lnTo>
                    <a:pt x="641" y="651"/>
                  </a:lnTo>
                  <a:lnTo>
                    <a:pt x="642" y="653"/>
                  </a:lnTo>
                  <a:lnTo>
                    <a:pt x="645" y="654"/>
                  </a:lnTo>
                  <a:lnTo>
                    <a:pt x="645" y="658"/>
                  </a:lnTo>
                  <a:lnTo>
                    <a:pt x="642" y="659"/>
                  </a:lnTo>
                  <a:lnTo>
                    <a:pt x="639" y="661"/>
                  </a:lnTo>
                  <a:lnTo>
                    <a:pt x="636" y="659"/>
                  </a:lnTo>
                  <a:lnTo>
                    <a:pt x="639" y="664"/>
                  </a:lnTo>
                  <a:lnTo>
                    <a:pt x="642" y="668"/>
                  </a:lnTo>
                  <a:lnTo>
                    <a:pt x="651" y="674"/>
                  </a:lnTo>
                  <a:lnTo>
                    <a:pt x="647" y="679"/>
                  </a:lnTo>
                  <a:lnTo>
                    <a:pt x="641" y="682"/>
                  </a:lnTo>
                  <a:lnTo>
                    <a:pt x="638" y="680"/>
                  </a:lnTo>
                  <a:lnTo>
                    <a:pt x="635" y="680"/>
                  </a:lnTo>
                  <a:lnTo>
                    <a:pt x="635" y="683"/>
                  </a:lnTo>
                  <a:lnTo>
                    <a:pt x="636" y="685"/>
                  </a:lnTo>
                  <a:lnTo>
                    <a:pt x="642" y="690"/>
                  </a:lnTo>
                  <a:lnTo>
                    <a:pt x="642" y="691"/>
                  </a:lnTo>
                  <a:lnTo>
                    <a:pt x="641" y="693"/>
                  </a:lnTo>
                  <a:lnTo>
                    <a:pt x="639" y="694"/>
                  </a:lnTo>
                  <a:lnTo>
                    <a:pt x="629" y="690"/>
                  </a:lnTo>
                  <a:lnTo>
                    <a:pt x="616" y="683"/>
                  </a:lnTo>
                  <a:lnTo>
                    <a:pt x="619" y="688"/>
                  </a:lnTo>
                  <a:lnTo>
                    <a:pt x="624" y="691"/>
                  </a:lnTo>
                  <a:lnTo>
                    <a:pt x="635" y="697"/>
                  </a:lnTo>
                  <a:lnTo>
                    <a:pt x="656" y="711"/>
                  </a:lnTo>
                  <a:lnTo>
                    <a:pt x="656" y="714"/>
                  </a:lnTo>
                  <a:lnTo>
                    <a:pt x="659" y="717"/>
                  </a:lnTo>
                  <a:lnTo>
                    <a:pt x="661" y="719"/>
                  </a:lnTo>
                  <a:lnTo>
                    <a:pt x="664" y="720"/>
                  </a:lnTo>
                  <a:lnTo>
                    <a:pt x="662" y="722"/>
                  </a:lnTo>
                  <a:lnTo>
                    <a:pt x="661" y="723"/>
                  </a:lnTo>
                  <a:lnTo>
                    <a:pt x="656" y="725"/>
                  </a:lnTo>
                  <a:lnTo>
                    <a:pt x="651" y="725"/>
                  </a:lnTo>
                  <a:lnTo>
                    <a:pt x="647" y="723"/>
                  </a:lnTo>
                  <a:lnTo>
                    <a:pt x="647" y="726"/>
                  </a:lnTo>
                  <a:lnTo>
                    <a:pt x="648" y="729"/>
                  </a:lnTo>
                  <a:lnTo>
                    <a:pt x="653" y="735"/>
                  </a:lnTo>
                  <a:lnTo>
                    <a:pt x="659" y="740"/>
                  </a:lnTo>
                  <a:lnTo>
                    <a:pt x="662" y="741"/>
                  </a:lnTo>
                  <a:lnTo>
                    <a:pt x="664" y="746"/>
                  </a:lnTo>
                  <a:lnTo>
                    <a:pt x="659" y="747"/>
                  </a:lnTo>
                  <a:lnTo>
                    <a:pt x="654" y="749"/>
                  </a:lnTo>
                  <a:lnTo>
                    <a:pt x="650" y="747"/>
                  </a:lnTo>
                  <a:lnTo>
                    <a:pt x="644" y="746"/>
                  </a:lnTo>
                  <a:lnTo>
                    <a:pt x="635" y="740"/>
                  </a:lnTo>
                  <a:lnTo>
                    <a:pt x="625" y="735"/>
                  </a:lnTo>
                  <a:lnTo>
                    <a:pt x="636" y="744"/>
                  </a:lnTo>
                  <a:lnTo>
                    <a:pt x="648" y="755"/>
                  </a:lnTo>
                  <a:lnTo>
                    <a:pt x="661" y="764"/>
                  </a:lnTo>
                  <a:lnTo>
                    <a:pt x="670" y="775"/>
                  </a:lnTo>
                  <a:lnTo>
                    <a:pt x="665" y="776"/>
                  </a:lnTo>
                  <a:lnTo>
                    <a:pt x="661" y="778"/>
                  </a:lnTo>
                  <a:lnTo>
                    <a:pt x="658" y="776"/>
                  </a:lnTo>
                  <a:lnTo>
                    <a:pt x="653" y="773"/>
                  </a:lnTo>
                  <a:lnTo>
                    <a:pt x="647" y="769"/>
                  </a:lnTo>
                  <a:lnTo>
                    <a:pt x="641" y="764"/>
                  </a:lnTo>
                  <a:lnTo>
                    <a:pt x="632" y="761"/>
                  </a:lnTo>
                  <a:lnTo>
                    <a:pt x="624" y="758"/>
                  </a:lnTo>
                  <a:lnTo>
                    <a:pt x="610" y="754"/>
                  </a:lnTo>
                  <a:lnTo>
                    <a:pt x="598" y="751"/>
                  </a:lnTo>
                  <a:lnTo>
                    <a:pt x="604" y="755"/>
                  </a:lnTo>
                  <a:lnTo>
                    <a:pt x="612" y="760"/>
                  </a:lnTo>
                  <a:lnTo>
                    <a:pt x="629" y="769"/>
                  </a:lnTo>
                  <a:lnTo>
                    <a:pt x="644" y="779"/>
                  </a:lnTo>
                  <a:lnTo>
                    <a:pt x="651" y="786"/>
                  </a:lnTo>
                  <a:lnTo>
                    <a:pt x="658" y="792"/>
                  </a:lnTo>
                  <a:lnTo>
                    <a:pt x="656" y="793"/>
                  </a:lnTo>
                  <a:lnTo>
                    <a:pt x="651" y="795"/>
                  </a:lnTo>
                  <a:lnTo>
                    <a:pt x="653" y="796"/>
                  </a:lnTo>
                  <a:lnTo>
                    <a:pt x="654" y="798"/>
                  </a:lnTo>
                  <a:lnTo>
                    <a:pt x="658" y="799"/>
                  </a:lnTo>
                  <a:lnTo>
                    <a:pt x="658" y="801"/>
                  </a:lnTo>
                  <a:lnTo>
                    <a:pt x="658" y="802"/>
                  </a:lnTo>
                  <a:lnTo>
                    <a:pt x="656" y="804"/>
                  </a:lnTo>
                  <a:lnTo>
                    <a:pt x="654" y="805"/>
                  </a:lnTo>
                  <a:lnTo>
                    <a:pt x="662" y="810"/>
                  </a:lnTo>
                  <a:lnTo>
                    <a:pt x="667" y="813"/>
                  </a:lnTo>
                  <a:lnTo>
                    <a:pt x="670" y="818"/>
                  </a:lnTo>
                  <a:lnTo>
                    <a:pt x="665" y="818"/>
                  </a:lnTo>
                  <a:lnTo>
                    <a:pt x="659" y="816"/>
                  </a:lnTo>
                  <a:lnTo>
                    <a:pt x="650" y="812"/>
                  </a:lnTo>
                  <a:lnTo>
                    <a:pt x="641" y="805"/>
                  </a:lnTo>
                  <a:lnTo>
                    <a:pt x="632" y="801"/>
                  </a:lnTo>
                  <a:lnTo>
                    <a:pt x="633" y="805"/>
                  </a:lnTo>
                  <a:lnTo>
                    <a:pt x="636" y="808"/>
                  </a:lnTo>
                  <a:lnTo>
                    <a:pt x="644" y="813"/>
                  </a:lnTo>
                  <a:lnTo>
                    <a:pt x="653" y="819"/>
                  </a:lnTo>
                  <a:lnTo>
                    <a:pt x="661" y="824"/>
                  </a:lnTo>
                  <a:lnTo>
                    <a:pt x="661" y="825"/>
                  </a:lnTo>
                  <a:lnTo>
                    <a:pt x="659" y="827"/>
                  </a:lnTo>
                  <a:lnTo>
                    <a:pt x="658" y="827"/>
                  </a:lnTo>
                  <a:lnTo>
                    <a:pt x="648" y="824"/>
                  </a:lnTo>
                  <a:lnTo>
                    <a:pt x="642" y="821"/>
                  </a:lnTo>
                  <a:lnTo>
                    <a:pt x="635" y="816"/>
                  </a:lnTo>
                  <a:lnTo>
                    <a:pt x="627" y="813"/>
                  </a:lnTo>
                  <a:lnTo>
                    <a:pt x="635" y="819"/>
                  </a:lnTo>
                  <a:lnTo>
                    <a:pt x="644" y="824"/>
                  </a:lnTo>
                  <a:lnTo>
                    <a:pt x="653" y="830"/>
                  </a:lnTo>
                  <a:lnTo>
                    <a:pt x="661" y="836"/>
                  </a:lnTo>
                  <a:lnTo>
                    <a:pt x="659" y="839"/>
                  </a:lnTo>
                  <a:lnTo>
                    <a:pt x="658" y="842"/>
                  </a:lnTo>
                  <a:lnTo>
                    <a:pt x="658" y="845"/>
                  </a:lnTo>
                  <a:lnTo>
                    <a:pt x="656" y="848"/>
                  </a:lnTo>
                  <a:lnTo>
                    <a:pt x="654" y="848"/>
                  </a:lnTo>
                  <a:lnTo>
                    <a:pt x="651" y="848"/>
                  </a:lnTo>
                  <a:lnTo>
                    <a:pt x="648" y="845"/>
                  </a:lnTo>
                  <a:lnTo>
                    <a:pt x="648" y="847"/>
                  </a:lnTo>
                  <a:lnTo>
                    <a:pt x="650" y="848"/>
                  </a:lnTo>
                  <a:lnTo>
                    <a:pt x="651" y="851"/>
                  </a:lnTo>
                  <a:lnTo>
                    <a:pt x="650" y="853"/>
                  </a:lnTo>
                  <a:lnTo>
                    <a:pt x="645" y="853"/>
                  </a:lnTo>
                  <a:lnTo>
                    <a:pt x="642" y="851"/>
                  </a:lnTo>
                  <a:lnTo>
                    <a:pt x="635" y="847"/>
                  </a:lnTo>
                  <a:lnTo>
                    <a:pt x="629" y="842"/>
                  </a:lnTo>
                  <a:lnTo>
                    <a:pt x="621" y="839"/>
                  </a:lnTo>
                  <a:lnTo>
                    <a:pt x="621" y="837"/>
                  </a:lnTo>
                  <a:lnTo>
                    <a:pt x="619" y="837"/>
                  </a:lnTo>
                  <a:lnTo>
                    <a:pt x="618" y="836"/>
                  </a:lnTo>
                  <a:lnTo>
                    <a:pt x="618" y="834"/>
                  </a:lnTo>
                  <a:lnTo>
                    <a:pt x="612" y="833"/>
                  </a:lnTo>
                  <a:lnTo>
                    <a:pt x="610" y="831"/>
                  </a:lnTo>
                  <a:lnTo>
                    <a:pt x="610" y="828"/>
                  </a:lnTo>
                  <a:lnTo>
                    <a:pt x="613" y="828"/>
                  </a:lnTo>
                  <a:lnTo>
                    <a:pt x="615" y="830"/>
                  </a:lnTo>
                  <a:lnTo>
                    <a:pt x="616" y="831"/>
                  </a:lnTo>
                  <a:lnTo>
                    <a:pt x="618" y="833"/>
                  </a:lnTo>
                  <a:lnTo>
                    <a:pt x="618" y="831"/>
                  </a:lnTo>
                  <a:lnTo>
                    <a:pt x="618" y="827"/>
                  </a:lnTo>
                  <a:lnTo>
                    <a:pt x="619" y="827"/>
                  </a:lnTo>
                  <a:lnTo>
                    <a:pt x="622" y="827"/>
                  </a:lnTo>
                  <a:lnTo>
                    <a:pt x="627" y="828"/>
                  </a:lnTo>
                  <a:lnTo>
                    <a:pt x="621" y="822"/>
                  </a:lnTo>
                  <a:lnTo>
                    <a:pt x="613" y="818"/>
                  </a:lnTo>
                  <a:lnTo>
                    <a:pt x="598" y="812"/>
                  </a:lnTo>
                  <a:lnTo>
                    <a:pt x="597" y="808"/>
                  </a:lnTo>
                  <a:lnTo>
                    <a:pt x="597" y="805"/>
                  </a:lnTo>
                  <a:lnTo>
                    <a:pt x="597" y="804"/>
                  </a:lnTo>
                  <a:lnTo>
                    <a:pt x="590" y="799"/>
                  </a:lnTo>
                  <a:lnTo>
                    <a:pt x="583" y="796"/>
                  </a:lnTo>
                  <a:lnTo>
                    <a:pt x="577" y="792"/>
                  </a:lnTo>
                  <a:lnTo>
                    <a:pt x="571" y="786"/>
                  </a:lnTo>
                  <a:lnTo>
                    <a:pt x="575" y="784"/>
                  </a:lnTo>
                  <a:lnTo>
                    <a:pt x="578" y="784"/>
                  </a:lnTo>
                  <a:lnTo>
                    <a:pt x="586" y="787"/>
                  </a:lnTo>
                  <a:lnTo>
                    <a:pt x="593" y="790"/>
                  </a:lnTo>
                  <a:lnTo>
                    <a:pt x="601" y="793"/>
                  </a:lnTo>
                  <a:lnTo>
                    <a:pt x="592" y="786"/>
                  </a:lnTo>
                  <a:lnTo>
                    <a:pt x="581" y="778"/>
                  </a:lnTo>
                  <a:lnTo>
                    <a:pt x="571" y="770"/>
                  </a:lnTo>
                  <a:lnTo>
                    <a:pt x="561" y="761"/>
                  </a:lnTo>
                  <a:lnTo>
                    <a:pt x="561" y="760"/>
                  </a:lnTo>
                  <a:lnTo>
                    <a:pt x="563" y="760"/>
                  </a:lnTo>
                  <a:lnTo>
                    <a:pt x="565" y="758"/>
                  </a:lnTo>
                  <a:lnTo>
                    <a:pt x="566" y="757"/>
                  </a:lnTo>
                  <a:lnTo>
                    <a:pt x="558" y="754"/>
                  </a:lnTo>
                  <a:lnTo>
                    <a:pt x="554" y="751"/>
                  </a:lnTo>
                  <a:lnTo>
                    <a:pt x="554" y="747"/>
                  </a:lnTo>
                  <a:lnTo>
                    <a:pt x="554" y="746"/>
                  </a:lnTo>
                  <a:lnTo>
                    <a:pt x="558" y="746"/>
                  </a:lnTo>
                  <a:lnTo>
                    <a:pt x="563" y="746"/>
                  </a:lnTo>
                  <a:lnTo>
                    <a:pt x="565" y="744"/>
                  </a:lnTo>
                  <a:lnTo>
                    <a:pt x="565" y="743"/>
                  </a:lnTo>
                  <a:lnTo>
                    <a:pt x="565" y="741"/>
                  </a:lnTo>
                  <a:lnTo>
                    <a:pt x="568" y="741"/>
                  </a:lnTo>
                  <a:lnTo>
                    <a:pt x="563" y="738"/>
                  </a:lnTo>
                  <a:lnTo>
                    <a:pt x="557" y="735"/>
                  </a:lnTo>
                  <a:lnTo>
                    <a:pt x="552" y="732"/>
                  </a:lnTo>
                  <a:lnTo>
                    <a:pt x="548" y="729"/>
                  </a:lnTo>
                  <a:lnTo>
                    <a:pt x="540" y="726"/>
                  </a:lnTo>
                  <a:lnTo>
                    <a:pt x="539" y="725"/>
                  </a:lnTo>
                  <a:lnTo>
                    <a:pt x="537" y="720"/>
                  </a:lnTo>
                  <a:lnTo>
                    <a:pt x="542" y="720"/>
                  </a:lnTo>
                  <a:lnTo>
                    <a:pt x="546" y="720"/>
                  </a:lnTo>
                  <a:lnTo>
                    <a:pt x="554" y="725"/>
                  </a:lnTo>
                  <a:lnTo>
                    <a:pt x="563" y="729"/>
                  </a:lnTo>
                  <a:lnTo>
                    <a:pt x="571" y="732"/>
                  </a:lnTo>
                  <a:lnTo>
                    <a:pt x="566" y="726"/>
                  </a:lnTo>
                  <a:lnTo>
                    <a:pt x="560" y="722"/>
                  </a:lnTo>
                  <a:lnTo>
                    <a:pt x="555" y="717"/>
                  </a:lnTo>
                  <a:lnTo>
                    <a:pt x="551" y="711"/>
                  </a:lnTo>
                  <a:lnTo>
                    <a:pt x="549" y="711"/>
                  </a:lnTo>
                  <a:lnTo>
                    <a:pt x="548" y="712"/>
                  </a:lnTo>
                  <a:lnTo>
                    <a:pt x="536" y="703"/>
                  </a:lnTo>
                  <a:lnTo>
                    <a:pt x="525" y="696"/>
                  </a:lnTo>
                  <a:lnTo>
                    <a:pt x="514" y="688"/>
                  </a:lnTo>
                  <a:lnTo>
                    <a:pt x="504" y="680"/>
                  </a:lnTo>
                  <a:lnTo>
                    <a:pt x="508" y="685"/>
                  </a:lnTo>
                  <a:lnTo>
                    <a:pt x="514" y="690"/>
                  </a:lnTo>
                  <a:lnTo>
                    <a:pt x="525" y="699"/>
                  </a:lnTo>
                  <a:lnTo>
                    <a:pt x="523" y="700"/>
                  </a:lnTo>
                  <a:lnTo>
                    <a:pt x="522" y="703"/>
                  </a:lnTo>
                  <a:lnTo>
                    <a:pt x="510" y="700"/>
                  </a:lnTo>
                  <a:lnTo>
                    <a:pt x="504" y="700"/>
                  </a:lnTo>
                  <a:lnTo>
                    <a:pt x="497" y="700"/>
                  </a:lnTo>
                  <a:lnTo>
                    <a:pt x="455" y="676"/>
                  </a:lnTo>
                  <a:lnTo>
                    <a:pt x="468" y="688"/>
                  </a:lnTo>
                  <a:lnTo>
                    <a:pt x="484" y="703"/>
                  </a:lnTo>
                  <a:lnTo>
                    <a:pt x="499" y="717"/>
                  </a:lnTo>
                  <a:lnTo>
                    <a:pt x="511" y="731"/>
                  </a:lnTo>
                  <a:lnTo>
                    <a:pt x="510" y="732"/>
                  </a:lnTo>
                  <a:lnTo>
                    <a:pt x="507" y="732"/>
                  </a:lnTo>
                  <a:lnTo>
                    <a:pt x="500" y="731"/>
                  </a:lnTo>
                  <a:lnTo>
                    <a:pt x="496" y="728"/>
                  </a:lnTo>
                  <a:lnTo>
                    <a:pt x="490" y="725"/>
                  </a:lnTo>
                  <a:lnTo>
                    <a:pt x="493" y="729"/>
                  </a:lnTo>
                  <a:lnTo>
                    <a:pt x="499" y="732"/>
                  </a:lnTo>
                  <a:lnTo>
                    <a:pt x="504" y="735"/>
                  </a:lnTo>
                  <a:lnTo>
                    <a:pt x="507" y="740"/>
                  </a:lnTo>
                  <a:lnTo>
                    <a:pt x="502" y="740"/>
                  </a:lnTo>
                  <a:lnTo>
                    <a:pt x="497" y="740"/>
                  </a:lnTo>
                  <a:lnTo>
                    <a:pt x="488" y="737"/>
                  </a:lnTo>
                  <a:lnTo>
                    <a:pt x="479" y="731"/>
                  </a:lnTo>
                  <a:lnTo>
                    <a:pt x="472" y="726"/>
                  </a:lnTo>
                  <a:lnTo>
                    <a:pt x="461" y="717"/>
                  </a:lnTo>
                  <a:lnTo>
                    <a:pt x="455" y="714"/>
                  </a:lnTo>
                  <a:lnTo>
                    <a:pt x="450" y="711"/>
                  </a:lnTo>
                  <a:lnTo>
                    <a:pt x="458" y="719"/>
                  </a:lnTo>
                  <a:lnTo>
                    <a:pt x="468" y="725"/>
                  </a:lnTo>
                  <a:lnTo>
                    <a:pt x="478" y="732"/>
                  </a:lnTo>
                  <a:lnTo>
                    <a:pt x="485" y="740"/>
                  </a:lnTo>
                  <a:lnTo>
                    <a:pt x="493" y="746"/>
                  </a:lnTo>
                  <a:lnTo>
                    <a:pt x="494" y="751"/>
                  </a:lnTo>
                  <a:lnTo>
                    <a:pt x="494" y="755"/>
                  </a:lnTo>
                  <a:lnTo>
                    <a:pt x="491" y="755"/>
                  </a:lnTo>
                  <a:lnTo>
                    <a:pt x="490" y="755"/>
                  </a:lnTo>
                  <a:lnTo>
                    <a:pt x="488" y="754"/>
                  </a:lnTo>
                  <a:lnTo>
                    <a:pt x="485" y="752"/>
                  </a:lnTo>
                  <a:lnTo>
                    <a:pt x="484" y="754"/>
                  </a:lnTo>
                  <a:lnTo>
                    <a:pt x="485" y="754"/>
                  </a:lnTo>
                  <a:lnTo>
                    <a:pt x="485" y="755"/>
                  </a:lnTo>
                  <a:lnTo>
                    <a:pt x="484" y="755"/>
                  </a:lnTo>
                  <a:lnTo>
                    <a:pt x="475" y="751"/>
                  </a:lnTo>
                  <a:lnTo>
                    <a:pt x="470" y="749"/>
                  </a:lnTo>
                  <a:lnTo>
                    <a:pt x="464" y="751"/>
                  </a:lnTo>
                  <a:lnTo>
                    <a:pt x="472" y="757"/>
                  </a:lnTo>
                  <a:lnTo>
                    <a:pt x="479" y="763"/>
                  </a:lnTo>
                  <a:lnTo>
                    <a:pt x="485" y="769"/>
                  </a:lnTo>
                  <a:lnTo>
                    <a:pt x="488" y="773"/>
                  </a:lnTo>
                  <a:lnTo>
                    <a:pt x="490" y="779"/>
                  </a:lnTo>
                  <a:lnTo>
                    <a:pt x="484" y="779"/>
                  </a:lnTo>
                  <a:lnTo>
                    <a:pt x="479" y="778"/>
                  </a:lnTo>
                  <a:lnTo>
                    <a:pt x="468" y="773"/>
                  </a:lnTo>
                  <a:lnTo>
                    <a:pt x="470" y="776"/>
                  </a:lnTo>
                  <a:lnTo>
                    <a:pt x="473" y="779"/>
                  </a:lnTo>
                  <a:lnTo>
                    <a:pt x="476" y="783"/>
                  </a:lnTo>
                  <a:lnTo>
                    <a:pt x="479" y="786"/>
                  </a:lnTo>
                  <a:lnTo>
                    <a:pt x="479" y="789"/>
                  </a:lnTo>
                  <a:lnTo>
                    <a:pt x="478" y="789"/>
                  </a:lnTo>
                  <a:lnTo>
                    <a:pt x="475" y="790"/>
                  </a:lnTo>
                  <a:lnTo>
                    <a:pt x="478" y="795"/>
                  </a:lnTo>
                  <a:lnTo>
                    <a:pt x="482" y="799"/>
                  </a:lnTo>
                  <a:lnTo>
                    <a:pt x="485" y="804"/>
                  </a:lnTo>
                  <a:lnTo>
                    <a:pt x="487" y="810"/>
                  </a:lnTo>
                  <a:lnTo>
                    <a:pt x="482" y="810"/>
                  </a:lnTo>
                  <a:lnTo>
                    <a:pt x="479" y="810"/>
                  </a:lnTo>
                  <a:lnTo>
                    <a:pt x="470" y="805"/>
                  </a:lnTo>
                  <a:lnTo>
                    <a:pt x="462" y="801"/>
                  </a:lnTo>
                  <a:lnTo>
                    <a:pt x="455" y="796"/>
                  </a:lnTo>
                  <a:lnTo>
                    <a:pt x="462" y="805"/>
                  </a:lnTo>
                  <a:lnTo>
                    <a:pt x="470" y="813"/>
                  </a:lnTo>
                  <a:lnTo>
                    <a:pt x="478" y="822"/>
                  </a:lnTo>
                  <a:lnTo>
                    <a:pt x="481" y="827"/>
                  </a:lnTo>
                  <a:lnTo>
                    <a:pt x="482" y="831"/>
                  </a:lnTo>
                  <a:lnTo>
                    <a:pt x="482" y="833"/>
                  </a:lnTo>
                  <a:lnTo>
                    <a:pt x="481" y="833"/>
                  </a:lnTo>
                  <a:lnTo>
                    <a:pt x="479" y="834"/>
                  </a:lnTo>
                  <a:lnTo>
                    <a:pt x="473" y="831"/>
                  </a:lnTo>
                  <a:lnTo>
                    <a:pt x="465" y="828"/>
                  </a:lnTo>
                  <a:lnTo>
                    <a:pt x="452" y="824"/>
                  </a:lnTo>
                  <a:lnTo>
                    <a:pt x="455" y="830"/>
                  </a:lnTo>
                  <a:lnTo>
                    <a:pt x="461" y="836"/>
                  </a:lnTo>
                  <a:lnTo>
                    <a:pt x="464" y="842"/>
                  </a:lnTo>
                  <a:lnTo>
                    <a:pt x="465" y="845"/>
                  </a:lnTo>
                  <a:lnTo>
                    <a:pt x="467" y="850"/>
                  </a:lnTo>
                  <a:lnTo>
                    <a:pt x="464" y="850"/>
                  </a:lnTo>
                  <a:lnTo>
                    <a:pt x="464" y="851"/>
                  </a:lnTo>
                  <a:lnTo>
                    <a:pt x="458" y="848"/>
                  </a:lnTo>
                  <a:lnTo>
                    <a:pt x="452" y="845"/>
                  </a:lnTo>
                  <a:lnTo>
                    <a:pt x="446" y="844"/>
                  </a:lnTo>
                  <a:lnTo>
                    <a:pt x="443" y="839"/>
                  </a:lnTo>
                  <a:lnTo>
                    <a:pt x="444" y="845"/>
                  </a:lnTo>
                  <a:lnTo>
                    <a:pt x="447" y="851"/>
                  </a:lnTo>
                  <a:lnTo>
                    <a:pt x="443" y="854"/>
                  </a:lnTo>
                  <a:lnTo>
                    <a:pt x="439" y="854"/>
                  </a:lnTo>
                  <a:lnTo>
                    <a:pt x="435" y="851"/>
                  </a:lnTo>
                  <a:lnTo>
                    <a:pt x="432" y="848"/>
                  </a:lnTo>
                  <a:lnTo>
                    <a:pt x="420" y="839"/>
                  </a:lnTo>
                  <a:lnTo>
                    <a:pt x="411" y="830"/>
                  </a:lnTo>
                  <a:lnTo>
                    <a:pt x="418" y="842"/>
                  </a:lnTo>
                  <a:lnTo>
                    <a:pt x="427" y="853"/>
                  </a:lnTo>
                  <a:lnTo>
                    <a:pt x="444" y="873"/>
                  </a:lnTo>
                  <a:lnTo>
                    <a:pt x="444" y="874"/>
                  </a:lnTo>
                  <a:lnTo>
                    <a:pt x="443" y="876"/>
                  </a:lnTo>
                  <a:lnTo>
                    <a:pt x="441" y="877"/>
                  </a:lnTo>
                  <a:lnTo>
                    <a:pt x="436" y="874"/>
                  </a:lnTo>
                  <a:lnTo>
                    <a:pt x="432" y="871"/>
                  </a:lnTo>
                  <a:lnTo>
                    <a:pt x="435" y="877"/>
                  </a:lnTo>
                  <a:lnTo>
                    <a:pt x="433" y="880"/>
                  </a:lnTo>
                  <a:lnTo>
                    <a:pt x="430" y="882"/>
                  </a:lnTo>
                  <a:lnTo>
                    <a:pt x="414" y="860"/>
                  </a:lnTo>
                  <a:lnTo>
                    <a:pt x="406" y="850"/>
                  </a:lnTo>
                  <a:lnTo>
                    <a:pt x="404" y="844"/>
                  </a:lnTo>
                  <a:lnTo>
                    <a:pt x="401" y="836"/>
                  </a:lnTo>
                  <a:lnTo>
                    <a:pt x="403" y="834"/>
                  </a:lnTo>
                  <a:lnTo>
                    <a:pt x="406" y="834"/>
                  </a:lnTo>
                  <a:lnTo>
                    <a:pt x="398" y="824"/>
                  </a:lnTo>
                  <a:lnTo>
                    <a:pt x="395" y="818"/>
                  </a:lnTo>
                  <a:lnTo>
                    <a:pt x="395" y="815"/>
                  </a:lnTo>
                  <a:lnTo>
                    <a:pt x="397" y="812"/>
                  </a:lnTo>
                  <a:lnTo>
                    <a:pt x="403" y="813"/>
                  </a:lnTo>
                  <a:lnTo>
                    <a:pt x="407" y="816"/>
                  </a:lnTo>
                  <a:lnTo>
                    <a:pt x="412" y="821"/>
                  </a:lnTo>
                  <a:lnTo>
                    <a:pt x="417" y="824"/>
                  </a:lnTo>
                  <a:lnTo>
                    <a:pt x="412" y="818"/>
                  </a:lnTo>
                  <a:lnTo>
                    <a:pt x="406" y="810"/>
                  </a:lnTo>
                  <a:lnTo>
                    <a:pt x="401" y="802"/>
                  </a:lnTo>
                  <a:lnTo>
                    <a:pt x="400" y="798"/>
                  </a:lnTo>
                  <a:lnTo>
                    <a:pt x="401" y="793"/>
                  </a:lnTo>
                  <a:lnTo>
                    <a:pt x="395" y="786"/>
                  </a:lnTo>
                  <a:lnTo>
                    <a:pt x="388" y="778"/>
                  </a:lnTo>
                  <a:lnTo>
                    <a:pt x="382" y="769"/>
                  </a:lnTo>
                  <a:lnTo>
                    <a:pt x="377" y="758"/>
                  </a:lnTo>
                  <a:lnTo>
                    <a:pt x="383" y="758"/>
                  </a:lnTo>
                  <a:lnTo>
                    <a:pt x="388" y="760"/>
                  </a:lnTo>
                  <a:lnTo>
                    <a:pt x="397" y="766"/>
                  </a:lnTo>
                  <a:lnTo>
                    <a:pt x="394" y="763"/>
                  </a:lnTo>
                  <a:lnTo>
                    <a:pt x="391" y="758"/>
                  </a:lnTo>
                  <a:lnTo>
                    <a:pt x="380" y="752"/>
                  </a:lnTo>
                  <a:lnTo>
                    <a:pt x="371" y="744"/>
                  </a:lnTo>
                  <a:lnTo>
                    <a:pt x="368" y="740"/>
                  </a:lnTo>
                  <a:lnTo>
                    <a:pt x="366" y="735"/>
                  </a:lnTo>
                  <a:lnTo>
                    <a:pt x="374" y="737"/>
                  </a:lnTo>
                  <a:lnTo>
                    <a:pt x="380" y="741"/>
                  </a:lnTo>
                  <a:lnTo>
                    <a:pt x="386" y="746"/>
                  </a:lnTo>
                  <a:lnTo>
                    <a:pt x="392" y="751"/>
                  </a:lnTo>
                  <a:lnTo>
                    <a:pt x="383" y="737"/>
                  </a:lnTo>
                  <a:lnTo>
                    <a:pt x="374" y="720"/>
                  </a:lnTo>
                  <a:lnTo>
                    <a:pt x="368" y="717"/>
                  </a:lnTo>
                  <a:lnTo>
                    <a:pt x="363" y="712"/>
                  </a:lnTo>
                  <a:lnTo>
                    <a:pt x="359" y="709"/>
                  </a:lnTo>
                  <a:lnTo>
                    <a:pt x="357" y="706"/>
                  </a:lnTo>
                  <a:lnTo>
                    <a:pt x="356" y="703"/>
                  </a:lnTo>
                  <a:lnTo>
                    <a:pt x="362" y="703"/>
                  </a:lnTo>
                  <a:lnTo>
                    <a:pt x="365" y="705"/>
                  </a:lnTo>
                  <a:lnTo>
                    <a:pt x="372" y="709"/>
                  </a:lnTo>
                  <a:lnTo>
                    <a:pt x="380" y="715"/>
                  </a:lnTo>
                  <a:lnTo>
                    <a:pt x="386" y="722"/>
                  </a:lnTo>
                  <a:lnTo>
                    <a:pt x="395" y="726"/>
                  </a:lnTo>
                  <a:lnTo>
                    <a:pt x="404" y="732"/>
                  </a:lnTo>
                  <a:lnTo>
                    <a:pt x="412" y="738"/>
                  </a:lnTo>
                  <a:lnTo>
                    <a:pt x="423" y="743"/>
                  </a:lnTo>
                  <a:lnTo>
                    <a:pt x="411" y="731"/>
                  </a:lnTo>
                  <a:lnTo>
                    <a:pt x="395" y="719"/>
                  </a:lnTo>
                  <a:lnTo>
                    <a:pt x="380" y="703"/>
                  </a:lnTo>
                  <a:lnTo>
                    <a:pt x="372" y="697"/>
                  </a:lnTo>
                  <a:lnTo>
                    <a:pt x="363" y="691"/>
                  </a:lnTo>
                  <a:lnTo>
                    <a:pt x="363" y="690"/>
                  </a:lnTo>
                  <a:lnTo>
                    <a:pt x="362" y="688"/>
                  </a:lnTo>
                  <a:lnTo>
                    <a:pt x="362" y="686"/>
                  </a:lnTo>
                  <a:lnTo>
                    <a:pt x="362" y="685"/>
                  </a:lnTo>
                  <a:lnTo>
                    <a:pt x="365" y="683"/>
                  </a:lnTo>
                  <a:lnTo>
                    <a:pt x="368" y="680"/>
                  </a:lnTo>
                  <a:lnTo>
                    <a:pt x="375" y="683"/>
                  </a:lnTo>
                  <a:lnTo>
                    <a:pt x="383" y="688"/>
                  </a:lnTo>
                  <a:lnTo>
                    <a:pt x="398" y="697"/>
                  </a:lnTo>
                  <a:lnTo>
                    <a:pt x="432" y="715"/>
                  </a:lnTo>
                  <a:lnTo>
                    <a:pt x="429" y="711"/>
                  </a:lnTo>
                  <a:lnTo>
                    <a:pt x="424" y="706"/>
                  </a:lnTo>
                  <a:lnTo>
                    <a:pt x="412" y="697"/>
                  </a:lnTo>
                  <a:lnTo>
                    <a:pt x="414" y="696"/>
                  </a:lnTo>
                  <a:lnTo>
                    <a:pt x="407" y="693"/>
                  </a:lnTo>
                  <a:lnTo>
                    <a:pt x="403" y="690"/>
                  </a:lnTo>
                  <a:lnTo>
                    <a:pt x="395" y="680"/>
                  </a:lnTo>
                  <a:lnTo>
                    <a:pt x="388" y="676"/>
                  </a:lnTo>
                  <a:lnTo>
                    <a:pt x="382" y="670"/>
                  </a:lnTo>
                  <a:lnTo>
                    <a:pt x="377" y="668"/>
                  </a:lnTo>
                  <a:lnTo>
                    <a:pt x="374" y="667"/>
                  </a:lnTo>
                  <a:lnTo>
                    <a:pt x="374" y="664"/>
                  </a:lnTo>
                  <a:lnTo>
                    <a:pt x="366" y="661"/>
                  </a:lnTo>
                  <a:lnTo>
                    <a:pt x="360" y="658"/>
                  </a:lnTo>
                  <a:lnTo>
                    <a:pt x="350" y="648"/>
                  </a:lnTo>
                  <a:lnTo>
                    <a:pt x="339" y="639"/>
                  </a:lnTo>
                  <a:lnTo>
                    <a:pt x="327" y="630"/>
                  </a:lnTo>
                  <a:lnTo>
                    <a:pt x="339" y="642"/>
                  </a:lnTo>
                  <a:lnTo>
                    <a:pt x="351" y="654"/>
                  </a:lnTo>
                  <a:lnTo>
                    <a:pt x="359" y="661"/>
                  </a:lnTo>
                  <a:lnTo>
                    <a:pt x="363" y="664"/>
                  </a:lnTo>
                  <a:lnTo>
                    <a:pt x="365" y="668"/>
                  </a:lnTo>
                  <a:lnTo>
                    <a:pt x="359" y="670"/>
                  </a:lnTo>
                  <a:lnTo>
                    <a:pt x="354" y="668"/>
                  </a:lnTo>
                  <a:lnTo>
                    <a:pt x="345" y="662"/>
                  </a:lnTo>
                  <a:lnTo>
                    <a:pt x="346" y="665"/>
                  </a:lnTo>
                  <a:lnTo>
                    <a:pt x="350" y="668"/>
                  </a:lnTo>
                  <a:lnTo>
                    <a:pt x="353" y="671"/>
                  </a:lnTo>
                  <a:lnTo>
                    <a:pt x="354" y="676"/>
                  </a:lnTo>
                  <a:lnTo>
                    <a:pt x="353" y="679"/>
                  </a:lnTo>
                  <a:lnTo>
                    <a:pt x="345" y="676"/>
                  </a:lnTo>
                  <a:lnTo>
                    <a:pt x="337" y="671"/>
                  </a:lnTo>
                  <a:lnTo>
                    <a:pt x="325" y="662"/>
                  </a:lnTo>
                  <a:lnTo>
                    <a:pt x="325" y="665"/>
                  </a:lnTo>
                  <a:lnTo>
                    <a:pt x="325" y="667"/>
                  </a:lnTo>
                  <a:lnTo>
                    <a:pt x="328" y="671"/>
                  </a:lnTo>
                  <a:lnTo>
                    <a:pt x="333" y="674"/>
                  </a:lnTo>
                  <a:lnTo>
                    <a:pt x="336" y="679"/>
                  </a:lnTo>
                  <a:lnTo>
                    <a:pt x="334" y="680"/>
                  </a:lnTo>
                  <a:lnTo>
                    <a:pt x="333" y="682"/>
                  </a:lnTo>
                  <a:lnTo>
                    <a:pt x="325" y="680"/>
                  </a:lnTo>
                  <a:lnTo>
                    <a:pt x="319" y="677"/>
                  </a:lnTo>
                  <a:lnTo>
                    <a:pt x="308" y="668"/>
                  </a:lnTo>
                  <a:lnTo>
                    <a:pt x="308" y="670"/>
                  </a:lnTo>
                  <a:lnTo>
                    <a:pt x="310" y="673"/>
                  </a:lnTo>
                  <a:lnTo>
                    <a:pt x="314" y="677"/>
                  </a:lnTo>
                  <a:lnTo>
                    <a:pt x="319" y="680"/>
                  </a:lnTo>
                  <a:lnTo>
                    <a:pt x="322" y="685"/>
                  </a:lnTo>
                  <a:lnTo>
                    <a:pt x="319" y="686"/>
                  </a:lnTo>
                  <a:lnTo>
                    <a:pt x="316" y="688"/>
                  </a:lnTo>
                  <a:lnTo>
                    <a:pt x="310" y="686"/>
                  </a:lnTo>
                  <a:lnTo>
                    <a:pt x="305" y="682"/>
                  </a:lnTo>
                  <a:lnTo>
                    <a:pt x="299" y="677"/>
                  </a:lnTo>
                  <a:lnTo>
                    <a:pt x="273" y="656"/>
                  </a:lnTo>
                  <a:lnTo>
                    <a:pt x="249" y="636"/>
                  </a:lnTo>
                  <a:lnTo>
                    <a:pt x="257" y="645"/>
                  </a:lnTo>
                  <a:lnTo>
                    <a:pt x="266" y="654"/>
                  </a:lnTo>
                  <a:lnTo>
                    <a:pt x="273" y="664"/>
                  </a:lnTo>
                  <a:lnTo>
                    <a:pt x="281" y="673"/>
                  </a:lnTo>
                  <a:lnTo>
                    <a:pt x="289" y="679"/>
                  </a:lnTo>
                  <a:lnTo>
                    <a:pt x="298" y="685"/>
                  </a:lnTo>
                  <a:lnTo>
                    <a:pt x="311" y="700"/>
                  </a:lnTo>
                  <a:lnTo>
                    <a:pt x="308" y="705"/>
                  </a:lnTo>
                  <a:lnTo>
                    <a:pt x="305" y="709"/>
                  </a:lnTo>
                  <a:lnTo>
                    <a:pt x="301" y="708"/>
                  </a:lnTo>
                  <a:lnTo>
                    <a:pt x="299" y="706"/>
                  </a:lnTo>
                  <a:lnTo>
                    <a:pt x="299" y="703"/>
                  </a:lnTo>
                  <a:lnTo>
                    <a:pt x="276" y="686"/>
                  </a:lnTo>
                  <a:lnTo>
                    <a:pt x="255" y="668"/>
                  </a:lnTo>
                  <a:lnTo>
                    <a:pt x="266" y="682"/>
                  </a:lnTo>
                  <a:lnTo>
                    <a:pt x="279" y="696"/>
                  </a:lnTo>
                  <a:lnTo>
                    <a:pt x="293" y="709"/>
                  </a:lnTo>
                  <a:lnTo>
                    <a:pt x="305" y="725"/>
                  </a:lnTo>
                  <a:lnTo>
                    <a:pt x="302" y="728"/>
                  </a:lnTo>
                  <a:lnTo>
                    <a:pt x="301" y="729"/>
                  </a:lnTo>
                  <a:lnTo>
                    <a:pt x="295" y="731"/>
                  </a:lnTo>
                  <a:lnTo>
                    <a:pt x="282" y="720"/>
                  </a:lnTo>
                  <a:lnTo>
                    <a:pt x="270" y="711"/>
                  </a:lnTo>
                  <a:lnTo>
                    <a:pt x="246" y="690"/>
                  </a:lnTo>
                  <a:lnTo>
                    <a:pt x="267" y="714"/>
                  </a:lnTo>
                  <a:lnTo>
                    <a:pt x="276" y="726"/>
                  </a:lnTo>
                  <a:lnTo>
                    <a:pt x="285" y="740"/>
                  </a:lnTo>
                  <a:lnTo>
                    <a:pt x="282" y="743"/>
                  </a:lnTo>
                  <a:lnTo>
                    <a:pt x="279" y="744"/>
                  </a:lnTo>
                  <a:lnTo>
                    <a:pt x="281" y="747"/>
                  </a:lnTo>
                  <a:lnTo>
                    <a:pt x="282" y="752"/>
                  </a:lnTo>
                  <a:lnTo>
                    <a:pt x="285" y="755"/>
                  </a:lnTo>
                  <a:lnTo>
                    <a:pt x="287" y="760"/>
                  </a:lnTo>
                  <a:lnTo>
                    <a:pt x="279" y="764"/>
                  </a:lnTo>
                  <a:lnTo>
                    <a:pt x="269" y="758"/>
                  </a:lnTo>
                  <a:lnTo>
                    <a:pt x="260" y="751"/>
                  </a:lnTo>
                  <a:lnTo>
                    <a:pt x="261" y="757"/>
                  </a:lnTo>
                  <a:lnTo>
                    <a:pt x="266" y="763"/>
                  </a:lnTo>
                  <a:lnTo>
                    <a:pt x="269" y="769"/>
                  </a:lnTo>
                  <a:lnTo>
                    <a:pt x="270" y="772"/>
                  </a:lnTo>
                  <a:lnTo>
                    <a:pt x="270" y="775"/>
                  </a:lnTo>
                  <a:lnTo>
                    <a:pt x="269" y="775"/>
                  </a:lnTo>
                  <a:lnTo>
                    <a:pt x="267" y="776"/>
                  </a:lnTo>
                  <a:lnTo>
                    <a:pt x="264" y="775"/>
                  </a:lnTo>
                  <a:lnTo>
                    <a:pt x="261" y="772"/>
                  </a:lnTo>
                  <a:lnTo>
                    <a:pt x="257" y="767"/>
                  </a:lnTo>
                  <a:lnTo>
                    <a:pt x="253" y="763"/>
                  </a:lnTo>
                  <a:lnTo>
                    <a:pt x="250" y="760"/>
                  </a:lnTo>
                  <a:lnTo>
                    <a:pt x="246" y="758"/>
                  </a:lnTo>
                  <a:lnTo>
                    <a:pt x="250" y="766"/>
                  </a:lnTo>
                  <a:lnTo>
                    <a:pt x="255" y="773"/>
                  </a:lnTo>
                  <a:lnTo>
                    <a:pt x="260" y="781"/>
                  </a:lnTo>
                  <a:lnTo>
                    <a:pt x="263" y="789"/>
                  </a:lnTo>
                  <a:lnTo>
                    <a:pt x="260" y="792"/>
                  </a:lnTo>
                  <a:lnTo>
                    <a:pt x="247" y="779"/>
                  </a:lnTo>
                  <a:lnTo>
                    <a:pt x="235" y="767"/>
                  </a:lnTo>
                  <a:lnTo>
                    <a:pt x="214" y="741"/>
                  </a:lnTo>
                  <a:lnTo>
                    <a:pt x="223" y="763"/>
                  </a:lnTo>
                  <a:lnTo>
                    <a:pt x="232" y="784"/>
                  </a:lnTo>
                  <a:lnTo>
                    <a:pt x="238" y="796"/>
                  </a:lnTo>
                  <a:lnTo>
                    <a:pt x="240" y="802"/>
                  </a:lnTo>
                  <a:lnTo>
                    <a:pt x="240" y="808"/>
                  </a:lnTo>
                  <a:lnTo>
                    <a:pt x="235" y="807"/>
                  </a:lnTo>
                  <a:lnTo>
                    <a:pt x="234" y="805"/>
                  </a:lnTo>
                  <a:lnTo>
                    <a:pt x="229" y="799"/>
                  </a:lnTo>
                  <a:lnTo>
                    <a:pt x="226" y="793"/>
                  </a:lnTo>
                  <a:lnTo>
                    <a:pt x="221" y="789"/>
                  </a:lnTo>
                  <a:lnTo>
                    <a:pt x="225" y="798"/>
                  </a:lnTo>
                  <a:lnTo>
                    <a:pt x="228" y="805"/>
                  </a:lnTo>
                  <a:lnTo>
                    <a:pt x="231" y="813"/>
                  </a:lnTo>
                  <a:lnTo>
                    <a:pt x="231" y="819"/>
                  </a:lnTo>
                  <a:lnTo>
                    <a:pt x="228" y="819"/>
                  </a:lnTo>
                  <a:lnTo>
                    <a:pt x="225" y="816"/>
                  </a:lnTo>
                  <a:lnTo>
                    <a:pt x="220" y="810"/>
                  </a:lnTo>
                  <a:lnTo>
                    <a:pt x="215" y="802"/>
                  </a:lnTo>
                  <a:lnTo>
                    <a:pt x="211" y="796"/>
                  </a:lnTo>
                  <a:lnTo>
                    <a:pt x="214" y="805"/>
                  </a:lnTo>
                  <a:lnTo>
                    <a:pt x="217" y="816"/>
                  </a:lnTo>
                  <a:lnTo>
                    <a:pt x="221" y="825"/>
                  </a:lnTo>
                  <a:lnTo>
                    <a:pt x="223" y="836"/>
                  </a:lnTo>
                  <a:lnTo>
                    <a:pt x="221" y="836"/>
                  </a:lnTo>
                  <a:lnTo>
                    <a:pt x="220" y="836"/>
                  </a:lnTo>
                  <a:lnTo>
                    <a:pt x="220" y="837"/>
                  </a:lnTo>
                  <a:lnTo>
                    <a:pt x="212" y="822"/>
                  </a:lnTo>
                  <a:lnTo>
                    <a:pt x="208" y="815"/>
                  </a:lnTo>
                  <a:lnTo>
                    <a:pt x="203" y="808"/>
                  </a:lnTo>
                  <a:lnTo>
                    <a:pt x="206" y="808"/>
                  </a:lnTo>
                  <a:lnTo>
                    <a:pt x="206" y="807"/>
                  </a:lnTo>
                  <a:lnTo>
                    <a:pt x="205" y="807"/>
                  </a:lnTo>
                  <a:lnTo>
                    <a:pt x="206" y="805"/>
                  </a:lnTo>
                  <a:lnTo>
                    <a:pt x="206" y="807"/>
                  </a:lnTo>
                  <a:lnTo>
                    <a:pt x="208" y="808"/>
                  </a:lnTo>
                  <a:lnTo>
                    <a:pt x="206" y="801"/>
                  </a:lnTo>
                  <a:lnTo>
                    <a:pt x="203" y="795"/>
                  </a:lnTo>
                  <a:lnTo>
                    <a:pt x="202" y="787"/>
                  </a:lnTo>
                  <a:lnTo>
                    <a:pt x="200" y="779"/>
                  </a:lnTo>
                  <a:lnTo>
                    <a:pt x="205" y="779"/>
                  </a:lnTo>
                  <a:lnTo>
                    <a:pt x="208" y="783"/>
                  </a:lnTo>
                  <a:lnTo>
                    <a:pt x="211" y="786"/>
                  </a:lnTo>
                  <a:lnTo>
                    <a:pt x="214" y="789"/>
                  </a:lnTo>
                  <a:lnTo>
                    <a:pt x="212" y="783"/>
                  </a:lnTo>
                  <a:lnTo>
                    <a:pt x="209" y="776"/>
                  </a:lnTo>
                  <a:lnTo>
                    <a:pt x="203" y="766"/>
                  </a:lnTo>
                  <a:lnTo>
                    <a:pt x="197" y="755"/>
                  </a:lnTo>
                  <a:lnTo>
                    <a:pt x="196" y="749"/>
                  </a:lnTo>
                  <a:lnTo>
                    <a:pt x="192" y="743"/>
                  </a:lnTo>
                  <a:lnTo>
                    <a:pt x="199" y="744"/>
                  </a:lnTo>
                  <a:lnTo>
                    <a:pt x="203" y="749"/>
                  </a:lnTo>
                  <a:lnTo>
                    <a:pt x="209" y="758"/>
                  </a:lnTo>
                  <a:lnTo>
                    <a:pt x="215" y="769"/>
                  </a:lnTo>
                  <a:lnTo>
                    <a:pt x="221" y="776"/>
                  </a:lnTo>
                  <a:lnTo>
                    <a:pt x="209" y="747"/>
                  </a:lnTo>
                  <a:lnTo>
                    <a:pt x="202" y="732"/>
                  </a:lnTo>
                  <a:lnTo>
                    <a:pt x="199" y="725"/>
                  </a:lnTo>
                  <a:lnTo>
                    <a:pt x="196" y="717"/>
                  </a:lnTo>
                  <a:lnTo>
                    <a:pt x="202" y="720"/>
                  </a:lnTo>
                  <a:lnTo>
                    <a:pt x="205" y="722"/>
                  </a:lnTo>
                  <a:lnTo>
                    <a:pt x="211" y="729"/>
                  </a:lnTo>
                  <a:lnTo>
                    <a:pt x="217" y="735"/>
                  </a:lnTo>
                  <a:lnTo>
                    <a:pt x="223" y="743"/>
                  </a:lnTo>
                  <a:lnTo>
                    <a:pt x="221" y="737"/>
                  </a:lnTo>
                  <a:lnTo>
                    <a:pt x="220" y="732"/>
                  </a:lnTo>
                  <a:lnTo>
                    <a:pt x="212" y="723"/>
                  </a:lnTo>
                  <a:lnTo>
                    <a:pt x="206" y="714"/>
                  </a:lnTo>
                  <a:lnTo>
                    <a:pt x="203" y="709"/>
                  </a:lnTo>
                  <a:lnTo>
                    <a:pt x="203" y="703"/>
                  </a:lnTo>
                  <a:lnTo>
                    <a:pt x="208" y="706"/>
                  </a:lnTo>
                  <a:lnTo>
                    <a:pt x="212" y="709"/>
                  </a:lnTo>
                  <a:lnTo>
                    <a:pt x="220" y="717"/>
                  </a:lnTo>
                  <a:lnTo>
                    <a:pt x="228" y="725"/>
                  </a:lnTo>
                  <a:lnTo>
                    <a:pt x="235" y="732"/>
                  </a:lnTo>
                  <a:lnTo>
                    <a:pt x="229" y="725"/>
                  </a:lnTo>
                  <a:lnTo>
                    <a:pt x="221" y="715"/>
                  </a:lnTo>
                  <a:lnTo>
                    <a:pt x="221" y="714"/>
                  </a:lnTo>
                  <a:lnTo>
                    <a:pt x="215" y="702"/>
                  </a:lnTo>
                  <a:lnTo>
                    <a:pt x="206" y="693"/>
                  </a:lnTo>
                  <a:lnTo>
                    <a:pt x="199" y="682"/>
                  </a:lnTo>
                  <a:lnTo>
                    <a:pt x="194" y="671"/>
                  </a:lnTo>
                  <a:lnTo>
                    <a:pt x="199" y="671"/>
                  </a:lnTo>
                  <a:lnTo>
                    <a:pt x="202" y="673"/>
                  </a:lnTo>
                  <a:lnTo>
                    <a:pt x="209" y="679"/>
                  </a:lnTo>
                  <a:lnTo>
                    <a:pt x="220" y="691"/>
                  </a:lnTo>
                  <a:lnTo>
                    <a:pt x="229" y="696"/>
                  </a:lnTo>
                  <a:lnTo>
                    <a:pt x="237" y="702"/>
                  </a:lnTo>
                  <a:lnTo>
                    <a:pt x="243" y="708"/>
                  </a:lnTo>
                  <a:lnTo>
                    <a:pt x="249" y="714"/>
                  </a:lnTo>
                  <a:lnTo>
                    <a:pt x="238" y="699"/>
                  </a:lnTo>
                  <a:lnTo>
                    <a:pt x="228" y="683"/>
                  </a:lnTo>
                  <a:lnTo>
                    <a:pt x="203" y="653"/>
                  </a:lnTo>
                  <a:lnTo>
                    <a:pt x="203" y="651"/>
                  </a:lnTo>
                  <a:lnTo>
                    <a:pt x="203" y="650"/>
                  </a:lnTo>
                  <a:lnTo>
                    <a:pt x="202" y="648"/>
                  </a:lnTo>
                  <a:lnTo>
                    <a:pt x="203" y="647"/>
                  </a:lnTo>
                  <a:lnTo>
                    <a:pt x="208" y="648"/>
                  </a:lnTo>
                  <a:lnTo>
                    <a:pt x="214" y="651"/>
                  </a:lnTo>
                  <a:lnTo>
                    <a:pt x="221" y="659"/>
                  </a:lnTo>
                  <a:lnTo>
                    <a:pt x="270" y="705"/>
                  </a:lnTo>
                  <a:lnTo>
                    <a:pt x="273" y="705"/>
                  </a:lnTo>
                  <a:lnTo>
                    <a:pt x="275" y="706"/>
                  </a:lnTo>
                  <a:lnTo>
                    <a:pt x="279" y="711"/>
                  </a:lnTo>
                  <a:lnTo>
                    <a:pt x="263" y="690"/>
                  </a:lnTo>
                  <a:lnTo>
                    <a:pt x="246" y="670"/>
                  </a:lnTo>
                  <a:lnTo>
                    <a:pt x="229" y="651"/>
                  </a:lnTo>
                  <a:lnTo>
                    <a:pt x="211" y="633"/>
                  </a:lnTo>
                  <a:lnTo>
                    <a:pt x="211" y="632"/>
                  </a:lnTo>
                  <a:lnTo>
                    <a:pt x="211" y="630"/>
                  </a:lnTo>
                  <a:lnTo>
                    <a:pt x="211" y="629"/>
                  </a:lnTo>
                  <a:lnTo>
                    <a:pt x="211" y="627"/>
                  </a:lnTo>
                  <a:lnTo>
                    <a:pt x="221" y="632"/>
                  </a:lnTo>
                  <a:lnTo>
                    <a:pt x="229" y="638"/>
                  </a:lnTo>
                  <a:lnTo>
                    <a:pt x="244" y="653"/>
                  </a:lnTo>
                  <a:lnTo>
                    <a:pt x="253" y="659"/>
                  </a:lnTo>
                  <a:lnTo>
                    <a:pt x="263" y="667"/>
                  </a:lnTo>
                  <a:lnTo>
                    <a:pt x="282" y="682"/>
                  </a:lnTo>
                  <a:lnTo>
                    <a:pt x="264" y="661"/>
                  </a:lnTo>
                  <a:lnTo>
                    <a:pt x="244" y="641"/>
                  </a:lnTo>
                  <a:lnTo>
                    <a:pt x="202" y="603"/>
                  </a:lnTo>
                  <a:lnTo>
                    <a:pt x="202" y="601"/>
                  </a:lnTo>
                  <a:lnTo>
                    <a:pt x="202" y="600"/>
                  </a:lnTo>
                  <a:lnTo>
                    <a:pt x="200" y="598"/>
                  </a:lnTo>
                  <a:lnTo>
                    <a:pt x="202" y="597"/>
                  </a:lnTo>
                  <a:lnTo>
                    <a:pt x="203" y="597"/>
                  </a:lnTo>
                  <a:lnTo>
                    <a:pt x="191" y="572"/>
                  </a:lnTo>
                  <a:lnTo>
                    <a:pt x="180" y="549"/>
                  </a:lnTo>
                  <a:lnTo>
                    <a:pt x="165" y="528"/>
                  </a:lnTo>
                  <a:lnTo>
                    <a:pt x="157" y="517"/>
                  </a:lnTo>
                  <a:lnTo>
                    <a:pt x="150" y="508"/>
                  </a:lnTo>
                  <a:lnTo>
                    <a:pt x="176" y="563"/>
                  </a:lnTo>
                  <a:lnTo>
                    <a:pt x="188" y="592"/>
                  </a:lnTo>
                  <a:lnTo>
                    <a:pt x="197" y="621"/>
                  </a:lnTo>
                  <a:lnTo>
                    <a:pt x="199" y="626"/>
                  </a:lnTo>
                  <a:lnTo>
                    <a:pt x="200" y="629"/>
                  </a:lnTo>
                  <a:lnTo>
                    <a:pt x="199" y="630"/>
                  </a:lnTo>
                  <a:lnTo>
                    <a:pt x="197" y="630"/>
                  </a:lnTo>
                  <a:lnTo>
                    <a:pt x="196" y="632"/>
                  </a:lnTo>
                  <a:lnTo>
                    <a:pt x="191" y="622"/>
                  </a:lnTo>
                  <a:lnTo>
                    <a:pt x="186" y="615"/>
                  </a:lnTo>
                  <a:lnTo>
                    <a:pt x="183" y="606"/>
                  </a:lnTo>
                  <a:lnTo>
                    <a:pt x="179" y="597"/>
                  </a:lnTo>
                  <a:lnTo>
                    <a:pt x="170" y="578"/>
                  </a:lnTo>
                  <a:lnTo>
                    <a:pt x="159" y="561"/>
                  </a:lnTo>
                  <a:lnTo>
                    <a:pt x="138" y="528"/>
                  </a:lnTo>
                  <a:lnTo>
                    <a:pt x="147" y="552"/>
                  </a:lnTo>
                  <a:lnTo>
                    <a:pt x="157" y="578"/>
                  </a:lnTo>
                  <a:lnTo>
                    <a:pt x="167" y="604"/>
                  </a:lnTo>
                  <a:lnTo>
                    <a:pt x="170" y="616"/>
                  </a:lnTo>
                  <a:lnTo>
                    <a:pt x="173" y="629"/>
                  </a:lnTo>
                  <a:lnTo>
                    <a:pt x="174" y="635"/>
                  </a:lnTo>
                  <a:lnTo>
                    <a:pt x="174" y="638"/>
                  </a:lnTo>
                  <a:lnTo>
                    <a:pt x="171" y="639"/>
                  </a:lnTo>
                  <a:lnTo>
                    <a:pt x="164" y="627"/>
                  </a:lnTo>
                  <a:lnTo>
                    <a:pt x="160" y="619"/>
                  </a:lnTo>
                  <a:lnTo>
                    <a:pt x="159" y="613"/>
                  </a:lnTo>
                  <a:lnTo>
                    <a:pt x="150" y="601"/>
                  </a:lnTo>
                  <a:lnTo>
                    <a:pt x="144" y="587"/>
                  </a:lnTo>
                  <a:lnTo>
                    <a:pt x="136" y="575"/>
                  </a:lnTo>
                  <a:lnTo>
                    <a:pt x="127" y="565"/>
                  </a:lnTo>
                  <a:lnTo>
                    <a:pt x="142" y="603"/>
                  </a:lnTo>
                  <a:lnTo>
                    <a:pt x="150" y="624"/>
                  </a:lnTo>
                  <a:lnTo>
                    <a:pt x="151" y="635"/>
                  </a:lnTo>
                  <a:lnTo>
                    <a:pt x="153" y="645"/>
                  </a:lnTo>
                  <a:lnTo>
                    <a:pt x="151" y="647"/>
                  </a:lnTo>
                  <a:lnTo>
                    <a:pt x="150" y="647"/>
                  </a:lnTo>
                  <a:lnTo>
                    <a:pt x="147" y="644"/>
                  </a:lnTo>
                  <a:lnTo>
                    <a:pt x="144" y="639"/>
                  </a:lnTo>
                  <a:lnTo>
                    <a:pt x="139" y="629"/>
                  </a:lnTo>
                  <a:lnTo>
                    <a:pt x="130" y="609"/>
                  </a:lnTo>
                  <a:lnTo>
                    <a:pt x="119" y="590"/>
                  </a:lnTo>
                  <a:lnTo>
                    <a:pt x="124" y="607"/>
                  </a:lnTo>
                  <a:lnTo>
                    <a:pt x="131" y="626"/>
                  </a:lnTo>
                  <a:lnTo>
                    <a:pt x="138" y="645"/>
                  </a:lnTo>
                  <a:lnTo>
                    <a:pt x="141" y="667"/>
                  </a:lnTo>
                  <a:lnTo>
                    <a:pt x="135" y="668"/>
                  </a:lnTo>
                  <a:lnTo>
                    <a:pt x="124" y="642"/>
                  </a:lnTo>
                  <a:lnTo>
                    <a:pt x="118" y="630"/>
                  </a:lnTo>
                  <a:lnTo>
                    <a:pt x="110" y="619"/>
                  </a:lnTo>
                  <a:lnTo>
                    <a:pt x="112" y="626"/>
                  </a:lnTo>
                  <a:lnTo>
                    <a:pt x="113" y="632"/>
                  </a:lnTo>
                  <a:lnTo>
                    <a:pt x="118" y="647"/>
                  </a:lnTo>
                  <a:lnTo>
                    <a:pt x="119" y="661"/>
                  </a:lnTo>
                  <a:lnTo>
                    <a:pt x="118" y="667"/>
                  </a:lnTo>
                  <a:lnTo>
                    <a:pt x="115" y="671"/>
                  </a:lnTo>
                  <a:lnTo>
                    <a:pt x="110" y="667"/>
                  </a:lnTo>
                  <a:lnTo>
                    <a:pt x="107" y="661"/>
                  </a:lnTo>
                  <a:lnTo>
                    <a:pt x="104" y="653"/>
                  </a:lnTo>
                  <a:lnTo>
                    <a:pt x="99" y="648"/>
                  </a:lnTo>
                  <a:lnTo>
                    <a:pt x="101" y="661"/>
                  </a:lnTo>
                  <a:lnTo>
                    <a:pt x="103" y="667"/>
                  </a:lnTo>
                  <a:lnTo>
                    <a:pt x="101" y="674"/>
                  </a:lnTo>
                  <a:lnTo>
                    <a:pt x="98" y="674"/>
                  </a:lnTo>
                  <a:lnTo>
                    <a:pt x="95" y="676"/>
                  </a:lnTo>
                  <a:lnTo>
                    <a:pt x="90" y="664"/>
                  </a:lnTo>
                  <a:lnTo>
                    <a:pt x="87" y="659"/>
                  </a:lnTo>
                  <a:lnTo>
                    <a:pt x="84" y="654"/>
                  </a:lnTo>
                  <a:lnTo>
                    <a:pt x="84" y="661"/>
                  </a:lnTo>
                  <a:lnTo>
                    <a:pt x="84" y="668"/>
                  </a:lnTo>
                  <a:lnTo>
                    <a:pt x="84" y="676"/>
                  </a:lnTo>
                  <a:lnTo>
                    <a:pt x="83" y="677"/>
                  </a:lnTo>
                  <a:lnTo>
                    <a:pt x="80" y="680"/>
                  </a:lnTo>
                  <a:lnTo>
                    <a:pt x="78" y="679"/>
                  </a:lnTo>
                  <a:lnTo>
                    <a:pt x="75" y="676"/>
                  </a:lnTo>
                  <a:lnTo>
                    <a:pt x="75" y="673"/>
                  </a:lnTo>
                  <a:lnTo>
                    <a:pt x="72" y="671"/>
                  </a:lnTo>
                  <a:lnTo>
                    <a:pt x="75" y="683"/>
                  </a:lnTo>
                  <a:lnTo>
                    <a:pt x="75" y="690"/>
                  </a:lnTo>
                  <a:lnTo>
                    <a:pt x="74" y="696"/>
                  </a:lnTo>
                  <a:lnTo>
                    <a:pt x="71" y="696"/>
                  </a:lnTo>
                  <a:lnTo>
                    <a:pt x="69" y="694"/>
                  </a:lnTo>
                  <a:lnTo>
                    <a:pt x="67" y="693"/>
                  </a:lnTo>
                  <a:lnTo>
                    <a:pt x="66" y="686"/>
                  </a:lnTo>
                  <a:lnTo>
                    <a:pt x="60" y="677"/>
                  </a:lnTo>
                  <a:lnTo>
                    <a:pt x="58" y="671"/>
                  </a:lnTo>
                  <a:lnTo>
                    <a:pt x="57" y="667"/>
                  </a:lnTo>
                  <a:lnTo>
                    <a:pt x="60" y="667"/>
                  </a:lnTo>
                  <a:lnTo>
                    <a:pt x="61" y="670"/>
                  </a:lnTo>
                  <a:lnTo>
                    <a:pt x="61" y="677"/>
                  </a:lnTo>
                  <a:lnTo>
                    <a:pt x="64" y="676"/>
                  </a:lnTo>
                  <a:lnTo>
                    <a:pt x="66" y="677"/>
                  </a:lnTo>
                  <a:lnTo>
                    <a:pt x="66" y="674"/>
                  </a:lnTo>
                  <a:lnTo>
                    <a:pt x="66" y="671"/>
                  </a:lnTo>
                  <a:lnTo>
                    <a:pt x="64" y="664"/>
                  </a:lnTo>
                  <a:lnTo>
                    <a:pt x="64" y="656"/>
                  </a:lnTo>
                  <a:lnTo>
                    <a:pt x="64" y="651"/>
                  </a:lnTo>
                  <a:lnTo>
                    <a:pt x="66" y="648"/>
                  </a:lnTo>
                  <a:lnTo>
                    <a:pt x="67" y="650"/>
                  </a:lnTo>
                  <a:lnTo>
                    <a:pt x="71" y="650"/>
                  </a:lnTo>
                  <a:lnTo>
                    <a:pt x="72" y="653"/>
                  </a:lnTo>
                  <a:lnTo>
                    <a:pt x="74" y="658"/>
                  </a:lnTo>
                  <a:lnTo>
                    <a:pt x="77" y="661"/>
                  </a:lnTo>
                  <a:lnTo>
                    <a:pt x="77" y="658"/>
                  </a:lnTo>
                  <a:lnTo>
                    <a:pt x="78" y="651"/>
                  </a:lnTo>
                  <a:lnTo>
                    <a:pt x="75" y="642"/>
                  </a:lnTo>
                  <a:lnTo>
                    <a:pt x="74" y="633"/>
                  </a:lnTo>
                  <a:lnTo>
                    <a:pt x="74" y="629"/>
                  </a:lnTo>
                  <a:lnTo>
                    <a:pt x="74" y="624"/>
                  </a:lnTo>
                  <a:lnTo>
                    <a:pt x="78" y="626"/>
                  </a:lnTo>
                  <a:lnTo>
                    <a:pt x="80" y="627"/>
                  </a:lnTo>
                  <a:lnTo>
                    <a:pt x="81" y="633"/>
                  </a:lnTo>
                  <a:lnTo>
                    <a:pt x="92" y="653"/>
                  </a:lnTo>
                  <a:lnTo>
                    <a:pt x="92" y="647"/>
                  </a:lnTo>
                  <a:lnTo>
                    <a:pt x="92" y="641"/>
                  </a:lnTo>
                  <a:lnTo>
                    <a:pt x="87" y="629"/>
                  </a:lnTo>
                  <a:lnTo>
                    <a:pt x="84" y="618"/>
                  </a:lnTo>
                  <a:lnTo>
                    <a:pt x="83" y="612"/>
                  </a:lnTo>
                  <a:lnTo>
                    <a:pt x="83" y="607"/>
                  </a:lnTo>
                  <a:lnTo>
                    <a:pt x="89" y="610"/>
                  </a:lnTo>
                  <a:lnTo>
                    <a:pt x="92" y="615"/>
                  </a:lnTo>
                  <a:lnTo>
                    <a:pt x="98" y="629"/>
                  </a:lnTo>
                  <a:lnTo>
                    <a:pt x="104" y="641"/>
                  </a:lnTo>
                  <a:lnTo>
                    <a:pt x="110" y="651"/>
                  </a:lnTo>
                  <a:lnTo>
                    <a:pt x="110" y="644"/>
                  </a:lnTo>
                  <a:lnTo>
                    <a:pt x="109" y="636"/>
                  </a:lnTo>
                  <a:lnTo>
                    <a:pt x="104" y="621"/>
                  </a:lnTo>
                  <a:lnTo>
                    <a:pt x="99" y="606"/>
                  </a:lnTo>
                  <a:lnTo>
                    <a:pt x="99" y="598"/>
                  </a:lnTo>
                  <a:lnTo>
                    <a:pt x="99" y="589"/>
                  </a:lnTo>
                  <a:lnTo>
                    <a:pt x="104" y="593"/>
                  </a:lnTo>
                  <a:lnTo>
                    <a:pt x="109" y="598"/>
                  </a:lnTo>
                  <a:lnTo>
                    <a:pt x="113" y="610"/>
                  </a:lnTo>
                  <a:lnTo>
                    <a:pt x="119" y="624"/>
                  </a:lnTo>
                  <a:lnTo>
                    <a:pt x="125" y="635"/>
                  </a:lnTo>
                  <a:lnTo>
                    <a:pt x="124" y="626"/>
                  </a:lnTo>
                  <a:lnTo>
                    <a:pt x="122" y="616"/>
                  </a:lnTo>
                  <a:lnTo>
                    <a:pt x="115" y="600"/>
                  </a:lnTo>
                  <a:lnTo>
                    <a:pt x="107" y="581"/>
                  </a:lnTo>
                  <a:lnTo>
                    <a:pt x="106" y="574"/>
                  </a:lnTo>
                  <a:lnTo>
                    <a:pt x="104" y="565"/>
                  </a:lnTo>
                  <a:lnTo>
                    <a:pt x="107" y="566"/>
                  </a:lnTo>
                  <a:lnTo>
                    <a:pt x="110" y="568"/>
                  </a:lnTo>
                  <a:lnTo>
                    <a:pt x="115" y="574"/>
                  </a:lnTo>
                  <a:lnTo>
                    <a:pt x="122" y="587"/>
                  </a:lnTo>
                  <a:lnTo>
                    <a:pt x="131" y="601"/>
                  </a:lnTo>
                  <a:lnTo>
                    <a:pt x="139" y="616"/>
                  </a:lnTo>
                  <a:lnTo>
                    <a:pt x="136" y="604"/>
                  </a:lnTo>
                  <a:lnTo>
                    <a:pt x="131" y="590"/>
                  </a:lnTo>
                  <a:lnTo>
                    <a:pt x="121" y="566"/>
                  </a:lnTo>
                  <a:lnTo>
                    <a:pt x="115" y="552"/>
                  </a:lnTo>
                  <a:lnTo>
                    <a:pt x="112" y="546"/>
                  </a:lnTo>
                  <a:lnTo>
                    <a:pt x="112" y="540"/>
                  </a:lnTo>
                  <a:lnTo>
                    <a:pt x="119" y="543"/>
                  </a:lnTo>
                  <a:lnTo>
                    <a:pt x="121" y="545"/>
                  </a:lnTo>
                  <a:lnTo>
                    <a:pt x="122" y="548"/>
                  </a:lnTo>
                  <a:lnTo>
                    <a:pt x="133" y="561"/>
                  </a:lnTo>
                  <a:lnTo>
                    <a:pt x="142" y="577"/>
                  </a:lnTo>
                  <a:lnTo>
                    <a:pt x="150" y="590"/>
                  </a:lnTo>
                  <a:lnTo>
                    <a:pt x="159" y="606"/>
                  </a:lnTo>
                  <a:lnTo>
                    <a:pt x="156" y="592"/>
                  </a:lnTo>
                  <a:lnTo>
                    <a:pt x="151" y="580"/>
                  </a:lnTo>
                  <a:lnTo>
                    <a:pt x="142" y="555"/>
                  </a:lnTo>
                  <a:lnTo>
                    <a:pt x="131" y="531"/>
                  </a:lnTo>
                  <a:lnTo>
                    <a:pt x="128" y="519"/>
                  </a:lnTo>
                  <a:lnTo>
                    <a:pt x="125" y="505"/>
                  </a:lnTo>
                  <a:lnTo>
                    <a:pt x="128" y="507"/>
                  </a:lnTo>
                  <a:lnTo>
                    <a:pt x="131" y="510"/>
                  </a:lnTo>
                  <a:lnTo>
                    <a:pt x="136" y="516"/>
                  </a:lnTo>
                  <a:lnTo>
                    <a:pt x="147" y="532"/>
                  </a:lnTo>
                  <a:lnTo>
                    <a:pt x="177" y="583"/>
                  </a:lnTo>
                  <a:lnTo>
                    <a:pt x="164" y="552"/>
                  </a:lnTo>
                  <a:lnTo>
                    <a:pt x="148" y="520"/>
                  </a:lnTo>
                  <a:lnTo>
                    <a:pt x="141" y="507"/>
                  </a:lnTo>
                  <a:lnTo>
                    <a:pt x="138" y="499"/>
                  </a:lnTo>
                  <a:lnTo>
                    <a:pt x="136" y="491"/>
                  </a:lnTo>
                  <a:lnTo>
                    <a:pt x="144" y="494"/>
                  </a:lnTo>
                  <a:lnTo>
                    <a:pt x="148" y="497"/>
                  </a:lnTo>
                  <a:lnTo>
                    <a:pt x="157" y="508"/>
                  </a:lnTo>
                  <a:lnTo>
                    <a:pt x="165" y="517"/>
                  </a:lnTo>
                  <a:lnTo>
                    <a:pt x="173" y="528"/>
                  </a:lnTo>
                  <a:lnTo>
                    <a:pt x="168" y="517"/>
                  </a:lnTo>
                  <a:lnTo>
                    <a:pt x="164" y="507"/>
                  </a:lnTo>
                  <a:lnTo>
                    <a:pt x="160" y="494"/>
                  </a:lnTo>
                  <a:lnTo>
                    <a:pt x="157" y="482"/>
                  </a:lnTo>
                  <a:lnTo>
                    <a:pt x="164" y="482"/>
                  </a:lnTo>
                  <a:lnTo>
                    <a:pt x="168" y="484"/>
                  </a:lnTo>
                  <a:lnTo>
                    <a:pt x="173" y="487"/>
                  </a:lnTo>
                  <a:lnTo>
                    <a:pt x="179" y="490"/>
                  </a:lnTo>
                  <a:lnTo>
                    <a:pt x="177" y="485"/>
                  </a:lnTo>
                  <a:lnTo>
                    <a:pt x="176" y="482"/>
                  </a:lnTo>
                  <a:lnTo>
                    <a:pt x="173" y="478"/>
                  </a:lnTo>
                  <a:lnTo>
                    <a:pt x="173" y="473"/>
                  </a:lnTo>
                  <a:lnTo>
                    <a:pt x="173" y="464"/>
                  </a:lnTo>
                  <a:lnTo>
                    <a:pt x="173" y="459"/>
                  </a:lnTo>
                  <a:lnTo>
                    <a:pt x="173" y="455"/>
                  </a:lnTo>
                  <a:lnTo>
                    <a:pt x="177" y="453"/>
                  </a:lnTo>
                  <a:lnTo>
                    <a:pt x="182" y="453"/>
                  </a:lnTo>
                  <a:lnTo>
                    <a:pt x="186" y="455"/>
                  </a:lnTo>
                  <a:lnTo>
                    <a:pt x="189" y="458"/>
                  </a:lnTo>
                  <a:lnTo>
                    <a:pt x="194" y="455"/>
                  </a:lnTo>
                  <a:lnTo>
                    <a:pt x="197" y="453"/>
                  </a:lnTo>
                  <a:lnTo>
                    <a:pt x="200" y="455"/>
                  </a:lnTo>
                  <a:lnTo>
                    <a:pt x="196" y="449"/>
                  </a:lnTo>
                  <a:lnTo>
                    <a:pt x="189" y="443"/>
                  </a:lnTo>
                  <a:lnTo>
                    <a:pt x="176" y="435"/>
                  </a:lnTo>
                  <a:lnTo>
                    <a:pt x="176" y="432"/>
                  </a:lnTo>
                  <a:lnTo>
                    <a:pt x="174" y="430"/>
                  </a:lnTo>
                  <a:lnTo>
                    <a:pt x="177" y="429"/>
                  </a:lnTo>
                  <a:lnTo>
                    <a:pt x="180" y="429"/>
                  </a:lnTo>
                  <a:lnTo>
                    <a:pt x="186" y="432"/>
                  </a:lnTo>
                  <a:lnTo>
                    <a:pt x="185" y="427"/>
                  </a:lnTo>
                  <a:lnTo>
                    <a:pt x="180" y="426"/>
                  </a:lnTo>
                  <a:lnTo>
                    <a:pt x="176" y="423"/>
                  </a:lnTo>
                  <a:lnTo>
                    <a:pt x="173" y="418"/>
                  </a:lnTo>
                  <a:lnTo>
                    <a:pt x="168" y="424"/>
                  </a:lnTo>
                  <a:lnTo>
                    <a:pt x="167" y="432"/>
                  </a:lnTo>
                  <a:lnTo>
                    <a:pt x="164" y="439"/>
                  </a:lnTo>
                  <a:lnTo>
                    <a:pt x="160" y="444"/>
                  </a:lnTo>
                  <a:lnTo>
                    <a:pt x="157" y="453"/>
                  </a:lnTo>
                  <a:lnTo>
                    <a:pt x="154" y="461"/>
                  </a:lnTo>
                  <a:lnTo>
                    <a:pt x="148" y="467"/>
                  </a:lnTo>
                  <a:lnTo>
                    <a:pt x="145" y="468"/>
                  </a:lnTo>
                  <a:lnTo>
                    <a:pt x="141" y="470"/>
                  </a:lnTo>
                  <a:lnTo>
                    <a:pt x="141" y="467"/>
                  </a:lnTo>
                  <a:lnTo>
                    <a:pt x="139" y="464"/>
                  </a:lnTo>
                  <a:lnTo>
                    <a:pt x="141" y="455"/>
                  </a:lnTo>
                  <a:lnTo>
                    <a:pt x="136" y="464"/>
                  </a:lnTo>
                  <a:lnTo>
                    <a:pt x="133" y="475"/>
                  </a:lnTo>
                  <a:lnTo>
                    <a:pt x="128" y="485"/>
                  </a:lnTo>
                  <a:lnTo>
                    <a:pt x="125" y="490"/>
                  </a:lnTo>
                  <a:lnTo>
                    <a:pt x="122" y="493"/>
                  </a:lnTo>
                  <a:lnTo>
                    <a:pt x="118" y="491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09" y="499"/>
                  </a:lnTo>
                  <a:lnTo>
                    <a:pt x="107" y="500"/>
                  </a:lnTo>
                  <a:lnTo>
                    <a:pt x="104" y="500"/>
                  </a:lnTo>
                  <a:lnTo>
                    <a:pt x="103" y="493"/>
                  </a:lnTo>
                  <a:lnTo>
                    <a:pt x="104" y="487"/>
                  </a:lnTo>
                  <a:lnTo>
                    <a:pt x="104" y="473"/>
                  </a:lnTo>
                  <a:lnTo>
                    <a:pt x="99" y="485"/>
                  </a:lnTo>
                  <a:lnTo>
                    <a:pt x="96" y="491"/>
                  </a:lnTo>
                  <a:lnTo>
                    <a:pt x="93" y="496"/>
                  </a:lnTo>
                  <a:lnTo>
                    <a:pt x="87" y="496"/>
                  </a:lnTo>
                  <a:lnTo>
                    <a:pt x="87" y="479"/>
                  </a:lnTo>
                  <a:lnTo>
                    <a:pt x="86" y="461"/>
                  </a:lnTo>
                  <a:lnTo>
                    <a:pt x="78" y="481"/>
                  </a:lnTo>
                  <a:lnTo>
                    <a:pt x="75" y="491"/>
                  </a:lnTo>
                  <a:lnTo>
                    <a:pt x="72" y="496"/>
                  </a:lnTo>
                  <a:lnTo>
                    <a:pt x="69" y="497"/>
                  </a:lnTo>
                  <a:lnTo>
                    <a:pt x="67" y="497"/>
                  </a:lnTo>
                  <a:lnTo>
                    <a:pt x="67" y="485"/>
                  </a:lnTo>
                  <a:lnTo>
                    <a:pt x="67" y="473"/>
                  </a:lnTo>
                  <a:lnTo>
                    <a:pt x="69" y="447"/>
                  </a:lnTo>
                  <a:lnTo>
                    <a:pt x="66" y="452"/>
                  </a:lnTo>
                  <a:lnTo>
                    <a:pt x="64" y="458"/>
                  </a:lnTo>
                  <a:lnTo>
                    <a:pt x="61" y="470"/>
                  </a:lnTo>
                  <a:lnTo>
                    <a:pt x="58" y="482"/>
                  </a:lnTo>
                  <a:lnTo>
                    <a:pt x="55" y="487"/>
                  </a:lnTo>
                  <a:lnTo>
                    <a:pt x="52" y="488"/>
                  </a:lnTo>
                  <a:lnTo>
                    <a:pt x="49" y="488"/>
                  </a:lnTo>
                  <a:lnTo>
                    <a:pt x="49" y="482"/>
                  </a:lnTo>
                  <a:lnTo>
                    <a:pt x="49" y="476"/>
                  </a:lnTo>
                  <a:lnTo>
                    <a:pt x="51" y="472"/>
                  </a:lnTo>
                  <a:lnTo>
                    <a:pt x="51" y="465"/>
                  </a:lnTo>
                  <a:lnTo>
                    <a:pt x="48" y="472"/>
                  </a:lnTo>
                  <a:lnTo>
                    <a:pt x="46" y="478"/>
                  </a:lnTo>
                  <a:lnTo>
                    <a:pt x="43" y="482"/>
                  </a:lnTo>
                  <a:lnTo>
                    <a:pt x="40" y="488"/>
                  </a:lnTo>
                  <a:lnTo>
                    <a:pt x="35" y="488"/>
                  </a:lnTo>
                  <a:lnTo>
                    <a:pt x="37" y="481"/>
                  </a:lnTo>
                  <a:lnTo>
                    <a:pt x="37" y="472"/>
                  </a:lnTo>
                  <a:lnTo>
                    <a:pt x="38" y="464"/>
                  </a:lnTo>
                  <a:lnTo>
                    <a:pt x="38" y="458"/>
                  </a:lnTo>
                  <a:lnTo>
                    <a:pt x="35" y="462"/>
                  </a:lnTo>
                  <a:lnTo>
                    <a:pt x="32" y="468"/>
                  </a:lnTo>
                  <a:lnTo>
                    <a:pt x="29" y="475"/>
                  </a:lnTo>
                  <a:lnTo>
                    <a:pt x="28" y="476"/>
                  </a:lnTo>
                  <a:lnTo>
                    <a:pt x="25" y="478"/>
                  </a:lnTo>
                  <a:lnTo>
                    <a:pt x="23" y="475"/>
                  </a:lnTo>
                  <a:lnTo>
                    <a:pt x="23" y="472"/>
                  </a:lnTo>
                  <a:lnTo>
                    <a:pt x="25" y="464"/>
                  </a:lnTo>
                  <a:lnTo>
                    <a:pt x="20" y="468"/>
                  </a:lnTo>
                  <a:lnTo>
                    <a:pt x="17" y="475"/>
                  </a:lnTo>
                  <a:lnTo>
                    <a:pt x="14" y="475"/>
                  </a:lnTo>
                  <a:lnTo>
                    <a:pt x="11" y="473"/>
                  </a:lnTo>
                  <a:lnTo>
                    <a:pt x="8" y="478"/>
                  </a:lnTo>
                  <a:lnTo>
                    <a:pt x="8" y="482"/>
                  </a:lnTo>
                  <a:lnTo>
                    <a:pt x="5" y="485"/>
                  </a:lnTo>
                  <a:lnTo>
                    <a:pt x="3" y="487"/>
                  </a:lnTo>
                  <a:lnTo>
                    <a:pt x="0" y="487"/>
                  </a:lnTo>
                  <a:lnTo>
                    <a:pt x="0" y="472"/>
                  </a:lnTo>
                  <a:lnTo>
                    <a:pt x="3" y="458"/>
                  </a:lnTo>
                  <a:lnTo>
                    <a:pt x="6" y="458"/>
                  </a:lnTo>
                  <a:lnTo>
                    <a:pt x="8" y="459"/>
                  </a:lnTo>
                  <a:lnTo>
                    <a:pt x="11" y="455"/>
                  </a:lnTo>
                  <a:lnTo>
                    <a:pt x="13" y="450"/>
                  </a:lnTo>
                  <a:lnTo>
                    <a:pt x="17" y="452"/>
                  </a:lnTo>
                  <a:lnTo>
                    <a:pt x="19" y="453"/>
                  </a:lnTo>
                  <a:lnTo>
                    <a:pt x="19" y="456"/>
                  </a:lnTo>
                  <a:lnTo>
                    <a:pt x="22" y="452"/>
                  </a:lnTo>
                  <a:lnTo>
                    <a:pt x="23" y="447"/>
                  </a:lnTo>
                  <a:lnTo>
                    <a:pt x="28" y="436"/>
                  </a:lnTo>
                  <a:lnTo>
                    <a:pt x="29" y="436"/>
                  </a:lnTo>
                  <a:lnTo>
                    <a:pt x="31" y="438"/>
                  </a:lnTo>
                  <a:lnTo>
                    <a:pt x="32" y="438"/>
                  </a:lnTo>
                  <a:lnTo>
                    <a:pt x="34" y="446"/>
                  </a:lnTo>
                  <a:lnTo>
                    <a:pt x="37" y="438"/>
                  </a:lnTo>
                  <a:lnTo>
                    <a:pt x="38" y="435"/>
                  </a:lnTo>
                  <a:lnTo>
                    <a:pt x="42" y="432"/>
                  </a:lnTo>
                  <a:lnTo>
                    <a:pt x="43" y="433"/>
                  </a:lnTo>
                  <a:lnTo>
                    <a:pt x="45" y="436"/>
                  </a:lnTo>
                  <a:lnTo>
                    <a:pt x="46" y="443"/>
                  </a:lnTo>
                  <a:lnTo>
                    <a:pt x="45" y="450"/>
                  </a:lnTo>
                  <a:lnTo>
                    <a:pt x="45" y="458"/>
                  </a:lnTo>
                  <a:lnTo>
                    <a:pt x="48" y="447"/>
                  </a:lnTo>
                  <a:lnTo>
                    <a:pt x="51" y="436"/>
                  </a:lnTo>
                  <a:lnTo>
                    <a:pt x="52" y="424"/>
                  </a:lnTo>
                  <a:lnTo>
                    <a:pt x="55" y="414"/>
                  </a:lnTo>
                  <a:lnTo>
                    <a:pt x="58" y="414"/>
                  </a:lnTo>
                  <a:lnTo>
                    <a:pt x="60" y="415"/>
                  </a:lnTo>
                  <a:lnTo>
                    <a:pt x="58" y="438"/>
                  </a:lnTo>
                  <a:lnTo>
                    <a:pt x="57" y="450"/>
                  </a:lnTo>
                  <a:lnTo>
                    <a:pt x="57" y="461"/>
                  </a:lnTo>
                  <a:lnTo>
                    <a:pt x="61" y="447"/>
                  </a:lnTo>
                  <a:lnTo>
                    <a:pt x="66" y="432"/>
                  </a:lnTo>
                  <a:lnTo>
                    <a:pt x="69" y="418"/>
                  </a:lnTo>
                  <a:lnTo>
                    <a:pt x="75" y="404"/>
                  </a:lnTo>
                  <a:lnTo>
                    <a:pt x="77" y="406"/>
                  </a:lnTo>
                  <a:lnTo>
                    <a:pt x="78" y="409"/>
                  </a:lnTo>
                  <a:lnTo>
                    <a:pt x="78" y="414"/>
                  </a:lnTo>
                  <a:lnTo>
                    <a:pt x="77" y="429"/>
                  </a:lnTo>
                  <a:lnTo>
                    <a:pt x="75" y="453"/>
                  </a:lnTo>
                  <a:lnTo>
                    <a:pt x="72" y="476"/>
                  </a:lnTo>
                  <a:lnTo>
                    <a:pt x="78" y="468"/>
                  </a:lnTo>
                  <a:lnTo>
                    <a:pt x="81" y="459"/>
                  </a:lnTo>
                  <a:lnTo>
                    <a:pt x="86" y="436"/>
                  </a:lnTo>
                  <a:lnTo>
                    <a:pt x="89" y="421"/>
                  </a:lnTo>
                  <a:lnTo>
                    <a:pt x="90" y="412"/>
                  </a:lnTo>
                  <a:lnTo>
                    <a:pt x="95" y="404"/>
                  </a:lnTo>
                  <a:lnTo>
                    <a:pt x="96" y="406"/>
                  </a:lnTo>
                  <a:lnTo>
                    <a:pt x="98" y="407"/>
                  </a:lnTo>
                  <a:lnTo>
                    <a:pt x="98" y="412"/>
                  </a:lnTo>
                  <a:lnTo>
                    <a:pt x="96" y="421"/>
                  </a:lnTo>
                  <a:lnTo>
                    <a:pt x="92" y="450"/>
                  </a:lnTo>
                  <a:lnTo>
                    <a:pt x="92" y="467"/>
                  </a:lnTo>
                  <a:lnTo>
                    <a:pt x="93" y="482"/>
                  </a:lnTo>
                  <a:lnTo>
                    <a:pt x="99" y="468"/>
                  </a:lnTo>
                  <a:lnTo>
                    <a:pt x="104" y="452"/>
                  </a:lnTo>
                  <a:lnTo>
                    <a:pt x="107" y="435"/>
                  </a:lnTo>
                  <a:lnTo>
                    <a:pt x="110" y="417"/>
                  </a:lnTo>
                  <a:lnTo>
                    <a:pt x="112" y="407"/>
                  </a:lnTo>
                  <a:lnTo>
                    <a:pt x="113" y="404"/>
                  </a:lnTo>
                  <a:lnTo>
                    <a:pt x="115" y="401"/>
                  </a:lnTo>
                  <a:lnTo>
                    <a:pt x="118" y="403"/>
                  </a:lnTo>
                  <a:lnTo>
                    <a:pt x="119" y="406"/>
                  </a:lnTo>
                  <a:lnTo>
                    <a:pt x="118" y="414"/>
                  </a:lnTo>
                  <a:lnTo>
                    <a:pt x="113" y="447"/>
                  </a:lnTo>
                  <a:lnTo>
                    <a:pt x="109" y="484"/>
                  </a:lnTo>
                  <a:lnTo>
                    <a:pt x="113" y="476"/>
                  </a:lnTo>
                  <a:lnTo>
                    <a:pt x="118" y="465"/>
                  </a:lnTo>
                  <a:lnTo>
                    <a:pt x="121" y="453"/>
                  </a:lnTo>
                  <a:lnTo>
                    <a:pt x="122" y="439"/>
                  </a:lnTo>
                  <a:lnTo>
                    <a:pt x="124" y="418"/>
                  </a:lnTo>
                  <a:lnTo>
                    <a:pt x="125" y="409"/>
                  </a:lnTo>
                  <a:lnTo>
                    <a:pt x="127" y="404"/>
                  </a:lnTo>
                  <a:lnTo>
                    <a:pt x="130" y="401"/>
                  </a:lnTo>
                  <a:lnTo>
                    <a:pt x="131" y="403"/>
                  </a:lnTo>
                  <a:lnTo>
                    <a:pt x="133" y="404"/>
                  </a:lnTo>
                  <a:lnTo>
                    <a:pt x="133" y="409"/>
                  </a:lnTo>
                  <a:lnTo>
                    <a:pt x="131" y="420"/>
                  </a:lnTo>
                  <a:lnTo>
                    <a:pt x="127" y="449"/>
                  </a:lnTo>
                  <a:lnTo>
                    <a:pt x="124" y="476"/>
                  </a:lnTo>
                  <a:lnTo>
                    <a:pt x="127" y="472"/>
                  </a:lnTo>
                  <a:lnTo>
                    <a:pt x="130" y="465"/>
                  </a:lnTo>
                  <a:lnTo>
                    <a:pt x="135" y="453"/>
                  </a:lnTo>
                  <a:lnTo>
                    <a:pt x="141" y="429"/>
                  </a:lnTo>
                  <a:lnTo>
                    <a:pt x="145" y="401"/>
                  </a:lnTo>
                  <a:lnTo>
                    <a:pt x="148" y="400"/>
                  </a:lnTo>
                  <a:lnTo>
                    <a:pt x="150" y="397"/>
                  </a:lnTo>
                  <a:lnTo>
                    <a:pt x="150" y="395"/>
                  </a:lnTo>
                  <a:lnTo>
                    <a:pt x="151" y="397"/>
                  </a:lnTo>
                  <a:lnTo>
                    <a:pt x="154" y="398"/>
                  </a:lnTo>
                  <a:lnTo>
                    <a:pt x="148" y="427"/>
                  </a:lnTo>
                  <a:lnTo>
                    <a:pt x="145" y="459"/>
                  </a:lnTo>
                  <a:lnTo>
                    <a:pt x="150" y="453"/>
                  </a:lnTo>
                  <a:lnTo>
                    <a:pt x="154" y="446"/>
                  </a:lnTo>
                  <a:lnTo>
                    <a:pt x="162" y="429"/>
                  </a:lnTo>
                  <a:lnTo>
                    <a:pt x="168" y="412"/>
                  </a:lnTo>
                  <a:lnTo>
                    <a:pt x="174" y="397"/>
                  </a:lnTo>
                  <a:lnTo>
                    <a:pt x="173" y="392"/>
                  </a:lnTo>
                  <a:lnTo>
                    <a:pt x="174" y="391"/>
                  </a:lnTo>
                  <a:lnTo>
                    <a:pt x="180" y="383"/>
                  </a:lnTo>
                  <a:lnTo>
                    <a:pt x="182" y="377"/>
                  </a:lnTo>
                  <a:lnTo>
                    <a:pt x="183" y="371"/>
                  </a:lnTo>
                  <a:lnTo>
                    <a:pt x="186" y="371"/>
                  </a:lnTo>
                  <a:lnTo>
                    <a:pt x="189" y="371"/>
                  </a:lnTo>
                  <a:lnTo>
                    <a:pt x="194" y="372"/>
                  </a:lnTo>
                  <a:lnTo>
                    <a:pt x="192" y="371"/>
                  </a:lnTo>
                  <a:lnTo>
                    <a:pt x="191" y="368"/>
                  </a:lnTo>
                  <a:lnTo>
                    <a:pt x="191" y="365"/>
                  </a:lnTo>
                  <a:lnTo>
                    <a:pt x="191" y="362"/>
                  </a:lnTo>
                  <a:lnTo>
                    <a:pt x="182" y="356"/>
                  </a:lnTo>
                  <a:lnTo>
                    <a:pt x="174" y="351"/>
                  </a:lnTo>
                  <a:lnTo>
                    <a:pt x="167" y="345"/>
                  </a:lnTo>
                  <a:lnTo>
                    <a:pt x="164" y="340"/>
                  </a:lnTo>
                  <a:lnTo>
                    <a:pt x="162" y="336"/>
                  </a:lnTo>
                  <a:lnTo>
                    <a:pt x="165" y="334"/>
                  </a:lnTo>
                  <a:lnTo>
                    <a:pt x="168" y="336"/>
                  </a:lnTo>
                  <a:lnTo>
                    <a:pt x="173" y="337"/>
                  </a:lnTo>
                  <a:lnTo>
                    <a:pt x="177" y="340"/>
                  </a:lnTo>
                  <a:lnTo>
                    <a:pt x="183" y="342"/>
                  </a:lnTo>
                  <a:lnTo>
                    <a:pt x="167" y="324"/>
                  </a:lnTo>
                  <a:lnTo>
                    <a:pt x="164" y="328"/>
                  </a:lnTo>
                  <a:lnTo>
                    <a:pt x="160" y="334"/>
                  </a:lnTo>
                  <a:lnTo>
                    <a:pt x="156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1" y="336"/>
                  </a:lnTo>
                  <a:lnTo>
                    <a:pt x="153" y="328"/>
                  </a:lnTo>
                  <a:lnTo>
                    <a:pt x="157" y="314"/>
                  </a:lnTo>
                  <a:lnTo>
                    <a:pt x="171" y="287"/>
                  </a:lnTo>
                  <a:lnTo>
                    <a:pt x="176" y="275"/>
                  </a:lnTo>
                  <a:lnTo>
                    <a:pt x="177" y="270"/>
                  </a:lnTo>
                  <a:lnTo>
                    <a:pt x="179" y="264"/>
                  </a:lnTo>
                  <a:lnTo>
                    <a:pt x="170" y="278"/>
                  </a:lnTo>
                  <a:lnTo>
                    <a:pt x="162" y="292"/>
                  </a:lnTo>
                  <a:lnTo>
                    <a:pt x="148" y="321"/>
                  </a:lnTo>
                  <a:lnTo>
                    <a:pt x="142" y="330"/>
                  </a:lnTo>
                  <a:lnTo>
                    <a:pt x="139" y="334"/>
                  </a:lnTo>
                  <a:lnTo>
                    <a:pt x="135" y="337"/>
                  </a:lnTo>
                  <a:lnTo>
                    <a:pt x="135" y="333"/>
                  </a:lnTo>
                  <a:lnTo>
                    <a:pt x="136" y="327"/>
                  </a:lnTo>
                  <a:lnTo>
                    <a:pt x="141" y="316"/>
                  </a:lnTo>
                  <a:lnTo>
                    <a:pt x="153" y="296"/>
                  </a:lnTo>
                  <a:lnTo>
                    <a:pt x="156" y="290"/>
                  </a:lnTo>
                  <a:lnTo>
                    <a:pt x="159" y="282"/>
                  </a:lnTo>
                  <a:lnTo>
                    <a:pt x="167" y="269"/>
                  </a:lnTo>
                  <a:lnTo>
                    <a:pt x="162" y="273"/>
                  </a:lnTo>
                  <a:lnTo>
                    <a:pt x="159" y="278"/>
                  </a:lnTo>
                  <a:lnTo>
                    <a:pt x="151" y="290"/>
                  </a:lnTo>
                  <a:lnTo>
                    <a:pt x="145" y="304"/>
                  </a:lnTo>
                  <a:lnTo>
                    <a:pt x="139" y="316"/>
                  </a:lnTo>
                  <a:lnTo>
                    <a:pt x="138" y="316"/>
                  </a:lnTo>
                  <a:lnTo>
                    <a:pt x="135" y="316"/>
                  </a:lnTo>
                  <a:lnTo>
                    <a:pt x="135" y="310"/>
                  </a:lnTo>
                  <a:lnTo>
                    <a:pt x="136" y="302"/>
                  </a:lnTo>
                  <a:lnTo>
                    <a:pt x="139" y="295"/>
                  </a:lnTo>
                  <a:lnTo>
                    <a:pt x="144" y="289"/>
                  </a:lnTo>
                  <a:lnTo>
                    <a:pt x="147" y="279"/>
                  </a:lnTo>
                  <a:lnTo>
                    <a:pt x="150" y="269"/>
                  </a:lnTo>
                  <a:lnTo>
                    <a:pt x="154" y="260"/>
                  </a:lnTo>
                  <a:lnTo>
                    <a:pt x="157" y="247"/>
                  </a:lnTo>
                  <a:lnTo>
                    <a:pt x="138" y="282"/>
                  </a:lnTo>
                  <a:lnTo>
                    <a:pt x="118" y="319"/>
                  </a:lnTo>
                  <a:lnTo>
                    <a:pt x="112" y="319"/>
                  </a:lnTo>
                  <a:lnTo>
                    <a:pt x="115" y="310"/>
                  </a:lnTo>
                  <a:lnTo>
                    <a:pt x="119" y="302"/>
                  </a:lnTo>
                  <a:lnTo>
                    <a:pt x="127" y="285"/>
                  </a:lnTo>
                  <a:lnTo>
                    <a:pt x="136" y="270"/>
                  </a:lnTo>
                  <a:lnTo>
                    <a:pt x="139" y="261"/>
                  </a:lnTo>
                  <a:lnTo>
                    <a:pt x="141" y="252"/>
                  </a:lnTo>
                  <a:lnTo>
                    <a:pt x="135" y="261"/>
                  </a:lnTo>
                  <a:lnTo>
                    <a:pt x="130" y="272"/>
                  </a:lnTo>
                  <a:lnTo>
                    <a:pt x="121" y="295"/>
                  </a:lnTo>
                  <a:lnTo>
                    <a:pt x="115" y="295"/>
                  </a:lnTo>
                  <a:lnTo>
                    <a:pt x="115" y="289"/>
                  </a:lnTo>
                  <a:lnTo>
                    <a:pt x="118" y="284"/>
                  </a:lnTo>
                  <a:lnTo>
                    <a:pt x="110" y="292"/>
                  </a:lnTo>
                  <a:lnTo>
                    <a:pt x="106" y="302"/>
                  </a:lnTo>
                  <a:lnTo>
                    <a:pt x="99" y="304"/>
                  </a:lnTo>
                  <a:lnTo>
                    <a:pt x="99" y="296"/>
                  </a:lnTo>
                  <a:lnTo>
                    <a:pt x="101" y="287"/>
                  </a:lnTo>
                  <a:lnTo>
                    <a:pt x="107" y="269"/>
                  </a:lnTo>
                  <a:lnTo>
                    <a:pt x="103" y="276"/>
                  </a:lnTo>
                  <a:lnTo>
                    <a:pt x="99" y="284"/>
                  </a:lnTo>
                  <a:lnTo>
                    <a:pt x="95" y="292"/>
                  </a:lnTo>
                  <a:lnTo>
                    <a:pt x="92" y="293"/>
                  </a:lnTo>
                  <a:lnTo>
                    <a:pt x="87" y="295"/>
                  </a:lnTo>
                  <a:lnTo>
                    <a:pt x="89" y="292"/>
                  </a:lnTo>
                  <a:lnTo>
                    <a:pt x="87" y="289"/>
                  </a:lnTo>
                  <a:lnTo>
                    <a:pt x="86" y="290"/>
                  </a:lnTo>
                  <a:lnTo>
                    <a:pt x="84" y="293"/>
                  </a:lnTo>
                  <a:lnTo>
                    <a:pt x="81" y="295"/>
                  </a:lnTo>
                  <a:lnTo>
                    <a:pt x="77" y="295"/>
                  </a:lnTo>
                  <a:lnTo>
                    <a:pt x="77" y="278"/>
                  </a:lnTo>
                  <a:lnTo>
                    <a:pt x="72" y="281"/>
                  </a:lnTo>
                  <a:lnTo>
                    <a:pt x="69" y="285"/>
                  </a:lnTo>
                  <a:lnTo>
                    <a:pt x="66" y="290"/>
                  </a:lnTo>
                  <a:lnTo>
                    <a:pt x="63" y="292"/>
                  </a:lnTo>
                  <a:lnTo>
                    <a:pt x="58" y="292"/>
                  </a:lnTo>
                  <a:lnTo>
                    <a:pt x="58" y="287"/>
                  </a:lnTo>
                  <a:lnTo>
                    <a:pt x="58" y="282"/>
                  </a:lnTo>
                  <a:lnTo>
                    <a:pt x="57" y="281"/>
                  </a:lnTo>
                  <a:lnTo>
                    <a:pt x="55" y="281"/>
                  </a:lnTo>
                  <a:lnTo>
                    <a:pt x="54" y="282"/>
                  </a:lnTo>
                  <a:lnTo>
                    <a:pt x="52" y="281"/>
                  </a:lnTo>
                  <a:lnTo>
                    <a:pt x="51" y="279"/>
                  </a:lnTo>
                  <a:lnTo>
                    <a:pt x="51" y="276"/>
                  </a:lnTo>
                  <a:lnTo>
                    <a:pt x="49" y="278"/>
                  </a:lnTo>
                  <a:lnTo>
                    <a:pt x="48" y="281"/>
                  </a:lnTo>
                  <a:lnTo>
                    <a:pt x="45" y="282"/>
                  </a:lnTo>
                  <a:lnTo>
                    <a:pt x="40" y="282"/>
                  </a:lnTo>
                  <a:lnTo>
                    <a:pt x="40" y="276"/>
                  </a:lnTo>
                  <a:lnTo>
                    <a:pt x="42" y="272"/>
                  </a:lnTo>
                  <a:lnTo>
                    <a:pt x="37" y="275"/>
                  </a:lnTo>
                  <a:lnTo>
                    <a:pt x="35" y="276"/>
                  </a:lnTo>
                  <a:lnTo>
                    <a:pt x="31" y="276"/>
                  </a:lnTo>
                  <a:lnTo>
                    <a:pt x="31" y="270"/>
                  </a:lnTo>
                  <a:lnTo>
                    <a:pt x="34" y="264"/>
                  </a:lnTo>
                  <a:lnTo>
                    <a:pt x="35" y="258"/>
                  </a:lnTo>
                  <a:lnTo>
                    <a:pt x="37" y="252"/>
                  </a:lnTo>
                  <a:lnTo>
                    <a:pt x="40" y="252"/>
                  </a:lnTo>
                  <a:lnTo>
                    <a:pt x="42" y="250"/>
                  </a:lnTo>
                  <a:lnTo>
                    <a:pt x="43" y="247"/>
                  </a:lnTo>
                  <a:lnTo>
                    <a:pt x="46" y="247"/>
                  </a:lnTo>
                  <a:lnTo>
                    <a:pt x="49" y="249"/>
                  </a:lnTo>
                  <a:lnTo>
                    <a:pt x="49" y="257"/>
                  </a:lnTo>
                  <a:lnTo>
                    <a:pt x="48" y="263"/>
                  </a:lnTo>
                  <a:lnTo>
                    <a:pt x="51" y="258"/>
                  </a:lnTo>
                  <a:lnTo>
                    <a:pt x="54" y="253"/>
                  </a:lnTo>
                  <a:lnTo>
                    <a:pt x="55" y="247"/>
                  </a:lnTo>
                  <a:lnTo>
                    <a:pt x="57" y="243"/>
                  </a:lnTo>
                  <a:lnTo>
                    <a:pt x="60" y="244"/>
                  </a:lnTo>
                  <a:lnTo>
                    <a:pt x="61" y="246"/>
                  </a:lnTo>
                  <a:lnTo>
                    <a:pt x="61" y="252"/>
                  </a:lnTo>
                  <a:lnTo>
                    <a:pt x="60" y="258"/>
                  </a:lnTo>
                  <a:lnTo>
                    <a:pt x="60" y="261"/>
                  </a:lnTo>
                  <a:lnTo>
                    <a:pt x="60" y="264"/>
                  </a:lnTo>
                  <a:lnTo>
                    <a:pt x="64" y="260"/>
                  </a:lnTo>
                  <a:lnTo>
                    <a:pt x="66" y="255"/>
                  </a:lnTo>
                  <a:lnTo>
                    <a:pt x="69" y="243"/>
                  </a:lnTo>
                  <a:lnTo>
                    <a:pt x="74" y="244"/>
                  </a:lnTo>
                  <a:lnTo>
                    <a:pt x="75" y="246"/>
                  </a:lnTo>
                  <a:lnTo>
                    <a:pt x="75" y="252"/>
                  </a:lnTo>
                  <a:lnTo>
                    <a:pt x="72" y="258"/>
                  </a:lnTo>
                  <a:lnTo>
                    <a:pt x="71" y="264"/>
                  </a:lnTo>
                  <a:lnTo>
                    <a:pt x="69" y="270"/>
                  </a:lnTo>
                  <a:lnTo>
                    <a:pt x="72" y="269"/>
                  </a:lnTo>
                  <a:lnTo>
                    <a:pt x="74" y="264"/>
                  </a:lnTo>
                  <a:lnTo>
                    <a:pt x="78" y="257"/>
                  </a:lnTo>
                  <a:lnTo>
                    <a:pt x="81" y="247"/>
                  </a:lnTo>
                  <a:lnTo>
                    <a:pt x="86" y="238"/>
                  </a:lnTo>
                  <a:lnTo>
                    <a:pt x="89" y="240"/>
                  </a:lnTo>
                  <a:lnTo>
                    <a:pt x="92" y="241"/>
                  </a:lnTo>
                  <a:lnTo>
                    <a:pt x="86" y="260"/>
                  </a:lnTo>
                  <a:lnTo>
                    <a:pt x="84" y="269"/>
                  </a:lnTo>
                  <a:lnTo>
                    <a:pt x="83" y="279"/>
                  </a:lnTo>
                  <a:lnTo>
                    <a:pt x="87" y="275"/>
                  </a:lnTo>
                  <a:lnTo>
                    <a:pt x="90" y="270"/>
                  </a:lnTo>
                  <a:lnTo>
                    <a:pt x="96" y="260"/>
                  </a:lnTo>
                  <a:lnTo>
                    <a:pt x="104" y="237"/>
                  </a:lnTo>
                  <a:lnTo>
                    <a:pt x="107" y="237"/>
                  </a:lnTo>
                  <a:lnTo>
                    <a:pt x="109" y="238"/>
                  </a:lnTo>
                  <a:lnTo>
                    <a:pt x="109" y="241"/>
                  </a:lnTo>
                  <a:lnTo>
                    <a:pt x="109" y="244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9" y="232"/>
                  </a:lnTo>
                  <a:lnTo>
                    <a:pt x="122" y="234"/>
                  </a:lnTo>
                  <a:lnTo>
                    <a:pt x="119" y="246"/>
                  </a:lnTo>
                  <a:lnTo>
                    <a:pt x="118" y="257"/>
                  </a:lnTo>
                  <a:lnTo>
                    <a:pt x="110" y="276"/>
                  </a:lnTo>
                  <a:lnTo>
                    <a:pt x="118" y="266"/>
                  </a:lnTo>
                  <a:lnTo>
                    <a:pt x="124" y="255"/>
                  </a:lnTo>
                  <a:lnTo>
                    <a:pt x="135" y="229"/>
                  </a:lnTo>
                  <a:lnTo>
                    <a:pt x="139" y="231"/>
                  </a:lnTo>
                  <a:lnTo>
                    <a:pt x="141" y="235"/>
                  </a:lnTo>
                  <a:lnTo>
                    <a:pt x="142" y="234"/>
                  </a:lnTo>
                  <a:lnTo>
                    <a:pt x="144" y="232"/>
                  </a:lnTo>
                  <a:lnTo>
                    <a:pt x="145" y="231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0" y="234"/>
                  </a:lnTo>
                  <a:lnTo>
                    <a:pt x="150" y="238"/>
                  </a:lnTo>
                  <a:lnTo>
                    <a:pt x="148" y="250"/>
                  </a:lnTo>
                  <a:lnTo>
                    <a:pt x="151" y="246"/>
                  </a:lnTo>
                  <a:lnTo>
                    <a:pt x="154" y="240"/>
                  </a:lnTo>
                  <a:lnTo>
                    <a:pt x="157" y="235"/>
                  </a:lnTo>
                  <a:lnTo>
                    <a:pt x="160" y="229"/>
                  </a:lnTo>
                  <a:lnTo>
                    <a:pt x="165" y="232"/>
                  </a:lnTo>
                  <a:lnTo>
                    <a:pt x="165" y="241"/>
                  </a:lnTo>
                  <a:lnTo>
                    <a:pt x="162" y="250"/>
                  </a:lnTo>
                  <a:lnTo>
                    <a:pt x="157" y="267"/>
                  </a:lnTo>
                  <a:lnTo>
                    <a:pt x="162" y="263"/>
                  </a:lnTo>
                  <a:lnTo>
                    <a:pt x="168" y="255"/>
                  </a:lnTo>
                  <a:lnTo>
                    <a:pt x="179" y="240"/>
                  </a:lnTo>
                  <a:lnTo>
                    <a:pt x="180" y="240"/>
                  </a:lnTo>
                  <a:lnTo>
                    <a:pt x="182" y="241"/>
                  </a:lnTo>
                  <a:lnTo>
                    <a:pt x="186" y="237"/>
                  </a:lnTo>
                  <a:lnTo>
                    <a:pt x="188" y="232"/>
                  </a:lnTo>
                  <a:lnTo>
                    <a:pt x="191" y="228"/>
                  </a:lnTo>
                  <a:lnTo>
                    <a:pt x="194" y="225"/>
                  </a:lnTo>
                  <a:lnTo>
                    <a:pt x="196" y="229"/>
                  </a:lnTo>
                  <a:lnTo>
                    <a:pt x="196" y="234"/>
                  </a:lnTo>
                  <a:lnTo>
                    <a:pt x="192" y="243"/>
                  </a:lnTo>
                  <a:lnTo>
                    <a:pt x="188" y="252"/>
                  </a:lnTo>
                  <a:lnTo>
                    <a:pt x="186" y="257"/>
                  </a:lnTo>
                  <a:lnTo>
                    <a:pt x="186" y="261"/>
                  </a:lnTo>
                  <a:lnTo>
                    <a:pt x="186" y="263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6" y="258"/>
                  </a:lnTo>
                  <a:lnTo>
                    <a:pt x="197" y="255"/>
                  </a:lnTo>
                  <a:lnTo>
                    <a:pt x="196" y="252"/>
                  </a:lnTo>
                  <a:lnTo>
                    <a:pt x="200" y="249"/>
                  </a:lnTo>
                  <a:lnTo>
                    <a:pt x="203" y="244"/>
                  </a:lnTo>
                  <a:lnTo>
                    <a:pt x="209" y="237"/>
                  </a:lnTo>
                  <a:lnTo>
                    <a:pt x="211" y="237"/>
                  </a:lnTo>
                  <a:lnTo>
                    <a:pt x="212" y="240"/>
                  </a:lnTo>
                  <a:lnTo>
                    <a:pt x="212" y="244"/>
                  </a:lnTo>
                  <a:lnTo>
                    <a:pt x="211" y="249"/>
                  </a:lnTo>
                  <a:lnTo>
                    <a:pt x="211" y="253"/>
                  </a:lnTo>
                  <a:lnTo>
                    <a:pt x="215" y="252"/>
                  </a:lnTo>
                  <a:lnTo>
                    <a:pt x="217" y="250"/>
                  </a:lnTo>
                  <a:lnTo>
                    <a:pt x="221" y="246"/>
                  </a:lnTo>
                  <a:lnTo>
                    <a:pt x="228" y="247"/>
                  </a:lnTo>
                  <a:lnTo>
                    <a:pt x="228" y="253"/>
                  </a:lnTo>
                  <a:lnTo>
                    <a:pt x="228" y="260"/>
                  </a:lnTo>
                  <a:lnTo>
                    <a:pt x="229" y="261"/>
                  </a:lnTo>
                  <a:lnTo>
                    <a:pt x="234" y="263"/>
                  </a:lnTo>
                  <a:lnTo>
                    <a:pt x="237" y="264"/>
                  </a:lnTo>
                  <a:lnTo>
                    <a:pt x="240" y="266"/>
                  </a:lnTo>
                  <a:lnTo>
                    <a:pt x="240" y="263"/>
                  </a:lnTo>
                  <a:lnTo>
                    <a:pt x="238" y="260"/>
                  </a:lnTo>
                  <a:lnTo>
                    <a:pt x="235" y="255"/>
                  </a:lnTo>
                  <a:lnTo>
                    <a:pt x="231" y="249"/>
                  </a:lnTo>
                  <a:lnTo>
                    <a:pt x="229" y="246"/>
                  </a:lnTo>
                  <a:lnTo>
                    <a:pt x="229" y="241"/>
                  </a:lnTo>
                  <a:lnTo>
                    <a:pt x="235" y="240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0" y="237"/>
                  </a:lnTo>
                  <a:lnTo>
                    <a:pt x="238" y="234"/>
                  </a:lnTo>
                  <a:lnTo>
                    <a:pt x="237" y="229"/>
                  </a:lnTo>
                  <a:lnTo>
                    <a:pt x="246" y="231"/>
                  </a:lnTo>
                  <a:lnTo>
                    <a:pt x="253" y="234"/>
                  </a:lnTo>
                  <a:lnTo>
                    <a:pt x="270" y="241"/>
                  </a:lnTo>
                  <a:lnTo>
                    <a:pt x="264" y="235"/>
                  </a:lnTo>
                  <a:lnTo>
                    <a:pt x="258" y="231"/>
                  </a:lnTo>
                  <a:lnTo>
                    <a:pt x="252" y="226"/>
                  </a:lnTo>
                  <a:lnTo>
                    <a:pt x="249" y="221"/>
                  </a:lnTo>
                  <a:lnTo>
                    <a:pt x="247" y="218"/>
                  </a:lnTo>
                  <a:lnTo>
                    <a:pt x="253" y="215"/>
                  </a:lnTo>
                  <a:lnTo>
                    <a:pt x="261" y="215"/>
                  </a:lnTo>
                  <a:lnTo>
                    <a:pt x="267" y="217"/>
                  </a:lnTo>
                  <a:lnTo>
                    <a:pt x="273" y="218"/>
                  </a:lnTo>
                  <a:lnTo>
                    <a:pt x="273" y="215"/>
                  </a:lnTo>
                  <a:lnTo>
                    <a:pt x="272" y="214"/>
                  </a:lnTo>
                  <a:lnTo>
                    <a:pt x="272" y="212"/>
                  </a:lnTo>
                  <a:lnTo>
                    <a:pt x="270" y="211"/>
                  </a:lnTo>
                  <a:lnTo>
                    <a:pt x="276" y="211"/>
                  </a:lnTo>
                  <a:lnTo>
                    <a:pt x="282" y="212"/>
                  </a:lnTo>
                  <a:lnTo>
                    <a:pt x="293" y="217"/>
                  </a:lnTo>
                  <a:lnTo>
                    <a:pt x="304" y="220"/>
                  </a:lnTo>
                  <a:lnTo>
                    <a:pt x="310" y="221"/>
                  </a:lnTo>
                  <a:lnTo>
                    <a:pt x="318" y="223"/>
                  </a:lnTo>
                  <a:lnTo>
                    <a:pt x="322" y="225"/>
                  </a:lnTo>
                  <a:lnTo>
                    <a:pt x="327" y="228"/>
                  </a:lnTo>
                  <a:lnTo>
                    <a:pt x="339" y="231"/>
                  </a:lnTo>
                  <a:lnTo>
                    <a:pt x="333" y="228"/>
                  </a:lnTo>
                  <a:lnTo>
                    <a:pt x="327" y="225"/>
                  </a:lnTo>
                  <a:lnTo>
                    <a:pt x="321" y="221"/>
                  </a:lnTo>
                  <a:lnTo>
                    <a:pt x="319" y="218"/>
                  </a:lnTo>
                  <a:lnTo>
                    <a:pt x="318" y="215"/>
                  </a:lnTo>
                  <a:lnTo>
                    <a:pt x="298" y="212"/>
                  </a:lnTo>
                  <a:lnTo>
                    <a:pt x="287" y="209"/>
                  </a:lnTo>
                  <a:lnTo>
                    <a:pt x="278" y="208"/>
                  </a:lnTo>
                  <a:lnTo>
                    <a:pt x="273" y="205"/>
                  </a:lnTo>
                  <a:lnTo>
                    <a:pt x="269" y="202"/>
                  </a:lnTo>
                  <a:lnTo>
                    <a:pt x="266" y="199"/>
                  </a:lnTo>
                  <a:lnTo>
                    <a:pt x="264" y="192"/>
                  </a:lnTo>
                  <a:lnTo>
                    <a:pt x="260" y="191"/>
                  </a:lnTo>
                  <a:lnTo>
                    <a:pt x="257" y="189"/>
                  </a:lnTo>
                  <a:lnTo>
                    <a:pt x="257" y="186"/>
                  </a:lnTo>
                  <a:lnTo>
                    <a:pt x="261" y="183"/>
                  </a:lnTo>
                  <a:lnTo>
                    <a:pt x="269" y="183"/>
                  </a:lnTo>
                  <a:lnTo>
                    <a:pt x="282" y="185"/>
                  </a:lnTo>
                  <a:lnTo>
                    <a:pt x="282" y="183"/>
                  </a:lnTo>
                  <a:lnTo>
                    <a:pt x="281" y="182"/>
                  </a:lnTo>
                  <a:lnTo>
                    <a:pt x="281" y="179"/>
                  </a:lnTo>
                  <a:lnTo>
                    <a:pt x="281" y="176"/>
                  </a:lnTo>
                  <a:lnTo>
                    <a:pt x="264" y="174"/>
                  </a:lnTo>
                  <a:lnTo>
                    <a:pt x="247" y="173"/>
                  </a:lnTo>
                  <a:lnTo>
                    <a:pt x="232" y="170"/>
                  </a:lnTo>
                  <a:lnTo>
                    <a:pt x="217" y="165"/>
                  </a:lnTo>
                  <a:lnTo>
                    <a:pt x="215" y="160"/>
                  </a:lnTo>
                  <a:lnTo>
                    <a:pt x="214" y="157"/>
                  </a:lnTo>
                  <a:lnTo>
                    <a:pt x="214" y="154"/>
                  </a:lnTo>
                  <a:lnTo>
                    <a:pt x="211" y="154"/>
                  </a:lnTo>
                  <a:lnTo>
                    <a:pt x="206" y="153"/>
                  </a:lnTo>
                  <a:lnTo>
                    <a:pt x="206" y="151"/>
                  </a:lnTo>
                  <a:lnTo>
                    <a:pt x="205" y="150"/>
                  </a:lnTo>
                  <a:lnTo>
                    <a:pt x="205" y="148"/>
                  </a:lnTo>
                  <a:lnTo>
                    <a:pt x="206" y="147"/>
                  </a:lnTo>
                  <a:lnTo>
                    <a:pt x="203" y="145"/>
                  </a:lnTo>
                  <a:lnTo>
                    <a:pt x="200" y="142"/>
                  </a:lnTo>
                  <a:lnTo>
                    <a:pt x="208" y="138"/>
                  </a:lnTo>
                  <a:lnTo>
                    <a:pt x="215" y="135"/>
                  </a:lnTo>
                  <a:lnTo>
                    <a:pt x="226" y="133"/>
                  </a:lnTo>
                  <a:lnTo>
                    <a:pt x="235" y="133"/>
                  </a:lnTo>
                  <a:lnTo>
                    <a:pt x="257" y="131"/>
                  </a:lnTo>
                  <a:lnTo>
                    <a:pt x="266" y="130"/>
                  </a:lnTo>
                  <a:lnTo>
                    <a:pt x="275" y="127"/>
                  </a:lnTo>
                  <a:lnTo>
                    <a:pt x="232" y="125"/>
                  </a:lnTo>
                  <a:lnTo>
                    <a:pt x="188" y="125"/>
                  </a:lnTo>
                  <a:lnTo>
                    <a:pt x="186" y="124"/>
                  </a:lnTo>
                  <a:lnTo>
                    <a:pt x="183" y="119"/>
                  </a:lnTo>
                  <a:lnTo>
                    <a:pt x="191" y="118"/>
                  </a:lnTo>
                  <a:lnTo>
                    <a:pt x="199" y="116"/>
                  </a:lnTo>
                  <a:lnTo>
                    <a:pt x="215" y="118"/>
                  </a:lnTo>
                  <a:lnTo>
                    <a:pt x="231" y="118"/>
                  </a:lnTo>
                  <a:lnTo>
                    <a:pt x="238" y="116"/>
                  </a:lnTo>
                  <a:lnTo>
                    <a:pt x="244" y="113"/>
                  </a:lnTo>
                  <a:lnTo>
                    <a:pt x="232" y="113"/>
                  </a:lnTo>
                  <a:lnTo>
                    <a:pt x="217" y="113"/>
                  </a:lnTo>
                  <a:lnTo>
                    <a:pt x="200" y="115"/>
                  </a:lnTo>
                  <a:lnTo>
                    <a:pt x="182" y="115"/>
                  </a:lnTo>
                  <a:lnTo>
                    <a:pt x="180" y="112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80" y="107"/>
                  </a:lnTo>
                  <a:lnTo>
                    <a:pt x="183" y="107"/>
                  </a:lnTo>
                  <a:lnTo>
                    <a:pt x="180" y="106"/>
                  </a:lnTo>
                  <a:lnTo>
                    <a:pt x="179" y="104"/>
                  </a:lnTo>
                  <a:lnTo>
                    <a:pt x="177" y="101"/>
                  </a:lnTo>
                  <a:lnTo>
                    <a:pt x="179" y="101"/>
                  </a:lnTo>
                  <a:lnTo>
                    <a:pt x="179" y="99"/>
                  </a:lnTo>
                  <a:lnTo>
                    <a:pt x="206" y="96"/>
                  </a:lnTo>
                  <a:lnTo>
                    <a:pt x="191" y="93"/>
                  </a:lnTo>
                  <a:lnTo>
                    <a:pt x="180" y="92"/>
                  </a:lnTo>
                  <a:lnTo>
                    <a:pt x="171" y="93"/>
                  </a:lnTo>
                  <a:lnTo>
                    <a:pt x="170" y="95"/>
                  </a:lnTo>
                  <a:lnTo>
                    <a:pt x="171" y="98"/>
                  </a:lnTo>
                  <a:lnTo>
                    <a:pt x="168" y="96"/>
                  </a:lnTo>
                  <a:lnTo>
                    <a:pt x="164" y="95"/>
                  </a:lnTo>
                  <a:lnTo>
                    <a:pt x="160" y="95"/>
                  </a:lnTo>
                  <a:lnTo>
                    <a:pt x="159" y="93"/>
                  </a:lnTo>
                  <a:lnTo>
                    <a:pt x="159" y="90"/>
                  </a:lnTo>
                  <a:lnTo>
                    <a:pt x="177" y="89"/>
                  </a:lnTo>
                  <a:lnTo>
                    <a:pt x="196" y="89"/>
                  </a:lnTo>
                  <a:lnTo>
                    <a:pt x="214" y="90"/>
                  </a:lnTo>
                  <a:lnTo>
                    <a:pt x="231" y="95"/>
                  </a:lnTo>
                  <a:lnTo>
                    <a:pt x="229" y="98"/>
                  </a:lnTo>
                  <a:lnTo>
                    <a:pt x="226" y="99"/>
                  </a:lnTo>
                  <a:lnTo>
                    <a:pt x="217" y="101"/>
                  </a:lnTo>
                  <a:lnTo>
                    <a:pt x="221" y="103"/>
                  </a:lnTo>
                  <a:lnTo>
                    <a:pt x="228" y="103"/>
                  </a:lnTo>
                  <a:lnTo>
                    <a:pt x="238" y="104"/>
                  </a:lnTo>
                  <a:lnTo>
                    <a:pt x="240" y="106"/>
                  </a:lnTo>
                  <a:lnTo>
                    <a:pt x="240" y="109"/>
                  </a:lnTo>
                  <a:lnTo>
                    <a:pt x="250" y="109"/>
                  </a:lnTo>
                  <a:lnTo>
                    <a:pt x="260" y="109"/>
                  </a:lnTo>
                  <a:lnTo>
                    <a:pt x="258" y="113"/>
                  </a:lnTo>
                  <a:lnTo>
                    <a:pt x="255" y="116"/>
                  </a:lnTo>
                  <a:lnTo>
                    <a:pt x="247" y="119"/>
                  </a:lnTo>
                  <a:lnTo>
                    <a:pt x="258" y="121"/>
                  </a:lnTo>
                  <a:lnTo>
                    <a:pt x="269" y="122"/>
                  </a:lnTo>
                  <a:lnTo>
                    <a:pt x="279" y="122"/>
                  </a:lnTo>
                  <a:lnTo>
                    <a:pt x="290" y="124"/>
                  </a:lnTo>
                  <a:lnTo>
                    <a:pt x="290" y="127"/>
                  </a:lnTo>
                  <a:lnTo>
                    <a:pt x="287" y="130"/>
                  </a:lnTo>
                  <a:lnTo>
                    <a:pt x="282" y="131"/>
                  </a:lnTo>
                  <a:lnTo>
                    <a:pt x="284" y="133"/>
                  </a:lnTo>
                  <a:lnTo>
                    <a:pt x="289" y="135"/>
                  </a:lnTo>
                  <a:lnTo>
                    <a:pt x="295" y="133"/>
                  </a:lnTo>
                  <a:lnTo>
                    <a:pt x="302" y="131"/>
                  </a:lnTo>
                  <a:lnTo>
                    <a:pt x="305" y="131"/>
                  </a:lnTo>
                  <a:lnTo>
                    <a:pt x="308" y="131"/>
                  </a:lnTo>
                  <a:lnTo>
                    <a:pt x="307" y="136"/>
                  </a:lnTo>
                  <a:lnTo>
                    <a:pt x="302" y="138"/>
                  </a:lnTo>
                  <a:lnTo>
                    <a:pt x="293" y="141"/>
                  </a:lnTo>
                  <a:lnTo>
                    <a:pt x="296" y="144"/>
                  </a:lnTo>
                  <a:lnTo>
                    <a:pt x="289" y="142"/>
                  </a:lnTo>
                  <a:lnTo>
                    <a:pt x="281" y="145"/>
                  </a:lnTo>
                  <a:lnTo>
                    <a:pt x="285" y="145"/>
                  </a:lnTo>
                  <a:lnTo>
                    <a:pt x="292" y="147"/>
                  </a:lnTo>
                  <a:lnTo>
                    <a:pt x="301" y="147"/>
                  </a:lnTo>
                  <a:lnTo>
                    <a:pt x="302" y="145"/>
                  </a:lnTo>
                  <a:lnTo>
                    <a:pt x="301" y="145"/>
                  </a:lnTo>
                  <a:lnTo>
                    <a:pt x="301" y="144"/>
                  </a:lnTo>
                  <a:lnTo>
                    <a:pt x="308" y="147"/>
                  </a:lnTo>
                  <a:lnTo>
                    <a:pt x="318" y="147"/>
                  </a:lnTo>
                  <a:lnTo>
                    <a:pt x="328" y="147"/>
                  </a:lnTo>
                  <a:lnTo>
                    <a:pt x="339" y="148"/>
                  </a:lnTo>
                  <a:lnTo>
                    <a:pt x="337" y="153"/>
                  </a:lnTo>
                  <a:lnTo>
                    <a:pt x="334" y="156"/>
                  </a:lnTo>
                  <a:lnTo>
                    <a:pt x="327" y="159"/>
                  </a:lnTo>
                  <a:lnTo>
                    <a:pt x="331" y="162"/>
                  </a:lnTo>
                  <a:lnTo>
                    <a:pt x="339" y="164"/>
                  </a:lnTo>
                  <a:lnTo>
                    <a:pt x="354" y="164"/>
                  </a:lnTo>
                  <a:lnTo>
                    <a:pt x="356" y="162"/>
                  </a:lnTo>
                  <a:lnTo>
                    <a:pt x="354" y="160"/>
                  </a:lnTo>
                  <a:lnTo>
                    <a:pt x="354" y="159"/>
                  </a:lnTo>
                  <a:lnTo>
                    <a:pt x="354" y="157"/>
                  </a:lnTo>
                  <a:lnTo>
                    <a:pt x="360" y="157"/>
                  </a:lnTo>
                  <a:lnTo>
                    <a:pt x="366" y="159"/>
                  </a:lnTo>
                  <a:lnTo>
                    <a:pt x="382" y="167"/>
                  </a:lnTo>
                  <a:lnTo>
                    <a:pt x="397" y="174"/>
                  </a:lnTo>
                  <a:lnTo>
                    <a:pt x="411" y="180"/>
                  </a:lnTo>
                  <a:lnTo>
                    <a:pt x="429" y="189"/>
                  </a:lnTo>
                  <a:lnTo>
                    <a:pt x="447" y="199"/>
                  </a:lnTo>
                  <a:lnTo>
                    <a:pt x="467" y="209"/>
                  </a:lnTo>
                  <a:lnTo>
                    <a:pt x="484" y="218"/>
                  </a:lnTo>
                  <a:lnTo>
                    <a:pt x="487" y="217"/>
                  </a:lnTo>
                  <a:lnTo>
                    <a:pt x="490" y="217"/>
                  </a:lnTo>
                  <a:lnTo>
                    <a:pt x="510" y="229"/>
                  </a:lnTo>
                  <a:lnTo>
                    <a:pt x="531" y="240"/>
                  </a:lnTo>
                  <a:lnTo>
                    <a:pt x="575" y="261"/>
                  </a:lnTo>
                  <a:lnTo>
                    <a:pt x="572" y="258"/>
                  </a:lnTo>
                  <a:lnTo>
                    <a:pt x="568" y="255"/>
                  </a:lnTo>
                  <a:lnTo>
                    <a:pt x="563" y="252"/>
                  </a:lnTo>
                  <a:lnTo>
                    <a:pt x="560" y="247"/>
                  </a:lnTo>
                  <a:lnTo>
                    <a:pt x="554" y="243"/>
                  </a:lnTo>
                  <a:lnTo>
                    <a:pt x="549" y="240"/>
                  </a:lnTo>
                  <a:lnTo>
                    <a:pt x="543" y="235"/>
                  </a:lnTo>
                  <a:lnTo>
                    <a:pt x="536" y="232"/>
                  </a:lnTo>
                  <a:lnTo>
                    <a:pt x="536" y="231"/>
                  </a:lnTo>
                  <a:lnTo>
                    <a:pt x="534" y="229"/>
                  </a:lnTo>
                  <a:lnTo>
                    <a:pt x="526" y="226"/>
                  </a:lnTo>
                  <a:lnTo>
                    <a:pt x="523" y="225"/>
                  </a:lnTo>
                  <a:lnTo>
                    <a:pt x="522" y="221"/>
                  </a:lnTo>
                  <a:lnTo>
                    <a:pt x="517" y="221"/>
                  </a:lnTo>
                  <a:lnTo>
                    <a:pt x="514" y="220"/>
                  </a:lnTo>
                  <a:lnTo>
                    <a:pt x="510" y="218"/>
                  </a:lnTo>
                  <a:lnTo>
                    <a:pt x="507" y="215"/>
                  </a:lnTo>
                  <a:lnTo>
                    <a:pt x="500" y="214"/>
                  </a:lnTo>
                  <a:lnTo>
                    <a:pt x="496" y="211"/>
                  </a:lnTo>
                  <a:lnTo>
                    <a:pt x="490" y="208"/>
                  </a:lnTo>
                  <a:lnTo>
                    <a:pt x="485" y="206"/>
                  </a:lnTo>
                  <a:lnTo>
                    <a:pt x="484" y="205"/>
                  </a:lnTo>
                  <a:lnTo>
                    <a:pt x="484" y="203"/>
                  </a:lnTo>
                  <a:lnTo>
                    <a:pt x="479" y="203"/>
                  </a:lnTo>
                  <a:lnTo>
                    <a:pt x="472" y="199"/>
                  </a:lnTo>
                  <a:lnTo>
                    <a:pt x="464" y="194"/>
                  </a:lnTo>
                  <a:lnTo>
                    <a:pt x="446" y="186"/>
                  </a:lnTo>
                  <a:lnTo>
                    <a:pt x="430" y="180"/>
                  </a:lnTo>
                  <a:lnTo>
                    <a:pt x="427" y="179"/>
                  </a:lnTo>
                  <a:lnTo>
                    <a:pt x="426" y="177"/>
                  </a:lnTo>
                  <a:lnTo>
                    <a:pt x="426" y="174"/>
                  </a:lnTo>
                  <a:lnTo>
                    <a:pt x="427" y="171"/>
                  </a:lnTo>
                  <a:lnTo>
                    <a:pt x="411" y="160"/>
                  </a:lnTo>
                  <a:lnTo>
                    <a:pt x="395" y="148"/>
                  </a:lnTo>
                  <a:lnTo>
                    <a:pt x="388" y="142"/>
                  </a:lnTo>
                  <a:lnTo>
                    <a:pt x="382" y="135"/>
                  </a:lnTo>
                  <a:lnTo>
                    <a:pt x="375" y="125"/>
                  </a:lnTo>
                  <a:lnTo>
                    <a:pt x="372" y="116"/>
                  </a:lnTo>
                  <a:lnTo>
                    <a:pt x="375" y="115"/>
                  </a:lnTo>
                  <a:lnTo>
                    <a:pt x="378" y="115"/>
                  </a:lnTo>
                  <a:lnTo>
                    <a:pt x="385" y="118"/>
                  </a:lnTo>
                  <a:lnTo>
                    <a:pt x="382" y="115"/>
                  </a:lnTo>
                  <a:lnTo>
                    <a:pt x="378" y="113"/>
                  </a:lnTo>
                  <a:lnTo>
                    <a:pt x="371" y="110"/>
                  </a:lnTo>
                  <a:lnTo>
                    <a:pt x="363" y="107"/>
                  </a:lnTo>
                  <a:lnTo>
                    <a:pt x="360" y="104"/>
                  </a:lnTo>
                  <a:lnTo>
                    <a:pt x="360" y="101"/>
                  </a:lnTo>
                  <a:lnTo>
                    <a:pt x="372" y="103"/>
                  </a:lnTo>
                  <a:lnTo>
                    <a:pt x="385" y="107"/>
                  </a:lnTo>
                  <a:lnTo>
                    <a:pt x="407" y="118"/>
                  </a:lnTo>
                  <a:lnTo>
                    <a:pt x="411" y="118"/>
                  </a:lnTo>
                  <a:lnTo>
                    <a:pt x="423" y="122"/>
                  </a:lnTo>
                  <a:lnTo>
                    <a:pt x="436" y="128"/>
                  </a:lnTo>
                  <a:lnTo>
                    <a:pt x="462" y="138"/>
                  </a:lnTo>
                  <a:lnTo>
                    <a:pt x="436" y="124"/>
                  </a:lnTo>
                  <a:lnTo>
                    <a:pt x="409" y="110"/>
                  </a:lnTo>
                  <a:lnTo>
                    <a:pt x="394" y="106"/>
                  </a:lnTo>
                  <a:lnTo>
                    <a:pt x="383" y="99"/>
                  </a:lnTo>
                  <a:lnTo>
                    <a:pt x="372" y="93"/>
                  </a:lnTo>
                  <a:lnTo>
                    <a:pt x="362" y="90"/>
                  </a:lnTo>
                  <a:lnTo>
                    <a:pt x="357" y="87"/>
                  </a:lnTo>
                  <a:lnTo>
                    <a:pt x="354" y="83"/>
                  </a:lnTo>
                  <a:lnTo>
                    <a:pt x="357" y="83"/>
                  </a:lnTo>
                  <a:lnTo>
                    <a:pt x="362" y="81"/>
                  </a:lnTo>
                  <a:lnTo>
                    <a:pt x="369" y="84"/>
                  </a:lnTo>
                  <a:lnTo>
                    <a:pt x="383" y="93"/>
                  </a:lnTo>
                  <a:lnTo>
                    <a:pt x="394" y="96"/>
                  </a:lnTo>
                  <a:lnTo>
                    <a:pt x="404" y="99"/>
                  </a:lnTo>
                  <a:lnTo>
                    <a:pt x="415" y="103"/>
                  </a:lnTo>
                  <a:lnTo>
                    <a:pt x="424" y="107"/>
                  </a:lnTo>
                  <a:lnTo>
                    <a:pt x="411" y="99"/>
                  </a:lnTo>
                  <a:lnTo>
                    <a:pt x="397" y="93"/>
                  </a:lnTo>
                  <a:lnTo>
                    <a:pt x="382" y="86"/>
                  </a:lnTo>
                  <a:lnTo>
                    <a:pt x="368" y="78"/>
                  </a:lnTo>
                  <a:lnTo>
                    <a:pt x="363" y="78"/>
                  </a:lnTo>
                  <a:lnTo>
                    <a:pt x="360" y="75"/>
                  </a:lnTo>
                  <a:lnTo>
                    <a:pt x="359" y="72"/>
                  </a:lnTo>
                  <a:lnTo>
                    <a:pt x="359" y="69"/>
                  </a:lnTo>
                  <a:lnTo>
                    <a:pt x="368" y="69"/>
                  </a:lnTo>
                  <a:lnTo>
                    <a:pt x="378" y="71"/>
                  </a:lnTo>
                  <a:lnTo>
                    <a:pt x="398" y="77"/>
                  </a:lnTo>
                  <a:lnTo>
                    <a:pt x="417" y="84"/>
                  </a:lnTo>
                  <a:lnTo>
                    <a:pt x="435" y="90"/>
                  </a:lnTo>
                  <a:lnTo>
                    <a:pt x="420" y="81"/>
                  </a:lnTo>
                  <a:lnTo>
                    <a:pt x="400" y="72"/>
                  </a:lnTo>
                  <a:lnTo>
                    <a:pt x="382" y="64"/>
                  </a:lnTo>
                  <a:lnTo>
                    <a:pt x="363" y="54"/>
                  </a:lnTo>
                  <a:lnTo>
                    <a:pt x="362" y="51"/>
                  </a:lnTo>
                  <a:lnTo>
                    <a:pt x="362" y="49"/>
                  </a:lnTo>
                  <a:lnTo>
                    <a:pt x="363" y="48"/>
                  </a:lnTo>
                  <a:lnTo>
                    <a:pt x="357" y="45"/>
                  </a:lnTo>
                  <a:lnTo>
                    <a:pt x="354" y="42"/>
                  </a:lnTo>
                  <a:lnTo>
                    <a:pt x="354" y="38"/>
                  </a:lnTo>
                  <a:lnTo>
                    <a:pt x="374" y="43"/>
                  </a:lnTo>
                  <a:lnTo>
                    <a:pt x="394" y="51"/>
                  </a:lnTo>
                  <a:lnTo>
                    <a:pt x="414" y="58"/>
                  </a:lnTo>
                  <a:lnTo>
                    <a:pt x="435" y="64"/>
                  </a:lnTo>
                  <a:lnTo>
                    <a:pt x="418" y="55"/>
                  </a:lnTo>
                  <a:lnTo>
                    <a:pt x="400" y="46"/>
                  </a:lnTo>
                  <a:lnTo>
                    <a:pt x="360" y="32"/>
                  </a:lnTo>
                  <a:lnTo>
                    <a:pt x="351" y="29"/>
                  </a:lnTo>
                  <a:lnTo>
                    <a:pt x="348" y="26"/>
                  </a:lnTo>
                  <a:lnTo>
                    <a:pt x="348" y="25"/>
                  </a:lnTo>
                  <a:lnTo>
                    <a:pt x="348" y="22"/>
                  </a:lnTo>
                  <a:lnTo>
                    <a:pt x="366" y="26"/>
                  </a:lnTo>
                  <a:lnTo>
                    <a:pt x="385" y="34"/>
                  </a:lnTo>
                  <a:lnTo>
                    <a:pt x="403" y="40"/>
                  </a:lnTo>
                  <a:lnTo>
                    <a:pt x="420" y="48"/>
                  </a:lnTo>
                  <a:lnTo>
                    <a:pt x="388" y="29"/>
                  </a:lnTo>
                  <a:lnTo>
                    <a:pt x="354" y="13"/>
                  </a:lnTo>
                  <a:lnTo>
                    <a:pt x="353" y="8"/>
                  </a:lnTo>
                  <a:lnTo>
                    <a:pt x="351" y="0"/>
                  </a:lnTo>
                  <a:lnTo>
                    <a:pt x="360" y="2"/>
                  </a:lnTo>
                  <a:lnTo>
                    <a:pt x="369" y="3"/>
                  </a:lnTo>
                  <a:lnTo>
                    <a:pt x="385" y="10"/>
                  </a:lnTo>
                  <a:lnTo>
                    <a:pt x="401" y="17"/>
                  </a:lnTo>
                  <a:lnTo>
                    <a:pt x="418" y="22"/>
                  </a:lnTo>
                  <a:lnTo>
                    <a:pt x="417" y="26"/>
                  </a:lnTo>
                  <a:lnTo>
                    <a:pt x="415" y="28"/>
                  </a:lnTo>
                  <a:lnTo>
                    <a:pt x="418" y="31"/>
                  </a:lnTo>
                  <a:lnTo>
                    <a:pt x="423" y="34"/>
                  </a:lnTo>
                  <a:lnTo>
                    <a:pt x="421" y="37"/>
                  </a:lnTo>
                  <a:lnTo>
                    <a:pt x="420" y="40"/>
                  </a:lnTo>
                  <a:lnTo>
                    <a:pt x="424" y="43"/>
                  </a:lnTo>
                  <a:lnTo>
                    <a:pt x="430" y="46"/>
                  </a:lnTo>
                  <a:lnTo>
                    <a:pt x="438" y="51"/>
                  </a:lnTo>
                  <a:lnTo>
                    <a:pt x="444" y="54"/>
                  </a:lnTo>
                  <a:lnTo>
                    <a:pt x="441" y="57"/>
                  </a:lnTo>
                  <a:lnTo>
                    <a:pt x="439" y="58"/>
                  </a:lnTo>
                  <a:lnTo>
                    <a:pt x="438" y="58"/>
                  </a:lnTo>
                  <a:close/>
                  <a:moveTo>
                    <a:pt x="433" y="109"/>
                  </a:moveTo>
                  <a:lnTo>
                    <a:pt x="433" y="109"/>
                  </a:lnTo>
                  <a:lnTo>
                    <a:pt x="430" y="107"/>
                  </a:lnTo>
                  <a:lnTo>
                    <a:pt x="429" y="109"/>
                  </a:lnTo>
                  <a:lnTo>
                    <a:pt x="432" y="110"/>
                  </a:lnTo>
                  <a:lnTo>
                    <a:pt x="433" y="110"/>
                  </a:lnTo>
                  <a:lnTo>
                    <a:pt x="433" y="109"/>
                  </a:lnTo>
                  <a:close/>
                  <a:moveTo>
                    <a:pt x="667" y="141"/>
                  </a:moveTo>
                  <a:lnTo>
                    <a:pt x="667" y="141"/>
                  </a:lnTo>
                  <a:lnTo>
                    <a:pt x="658" y="128"/>
                  </a:lnTo>
                  <a:lnTo>
                    <a:pt x="645" y="119"/>
                  </a:lnTo>
                  <a:lnTo>
                    <a:pt x="650" y="125"/>
                  </a:lnTo>
                  <a:lnTo>
                    <a:pt x="654" y="131"/>
                  </a:lnTo>
                  <a:lnTo>
                    <a:pt x="659" y="138"/>
                  </a:lnTo>
                  <a:lnTo>
                    <a:pt x="662" y="139"/>
                  </a:lnTo>
                  <a:lnTo>
                    <a:pt x="667" y="141"/>
                  </a:lnTo>
                  <a:close/>
                  <a:moveTo>
                    <a:pt x="455" y="179"/>
                  </a:moveTo>
                  <a:lnTo>
                    <a:pt x="455" y="179"/>
                  </a:lnTo>
                  <a:lnTo>
                    <a:pt x="453" y="176"/>
                  </a:lnTo>
                  <a:lnTo>
                    <a:pt x="455" y="174"/>
                  </a:lnTo>
                  <a:lnTo>
                    <a:pt x="462" y="176"/>
                  </a:lnTo>
                  <a:lnTo>
                    <a:pt x="468" y="177"/>
                  </a:lnTo>
                  <a:lnTo>
                    <a:pt x="479" y="183"/>
                  </a:lnTo>
                  <a:lnTo>
                    <a:pt x="490" y="189"/>
                  </a:lnTo>
                  <a:lnTo>
                    <a:pt x="496" y="191"/>
                  </a:lnTo>
                  <a:lnTo>
                    <a:pt x="502" y="192"/>
                  </a:lnTo>
                  <a:lnTo>
                    <a:pt x="526" y="208"/>
                  </a:lnTo>
                  <a:lnTo>
                    <a:pt x="552" y="221"/>
                  </a:lnTo>
                  <a:lnTo>
                    <a:pt x="604" y="247"/>
                  </a:lnTo>
                  <a:lnTo>
                    <a:pt x="590" y="235"/>
                  </a:lnTo>
                  <a:lnTo>
                    <a:pt x="575" y="223"/>
                  </a:lnTo>
                  <a:lnTo>
                    <a:pt x="560" y="211"/>
                  </a:lnTo>
                  <a:lnTo>
                    <a:pt x="543" y="200"/>
                  </a:lnTo>
                  <a:lnTo>
                    <a:pt x="508" y="182"/>
                  </a:lnTo>
                  <a:lnTo>
                    <a:pt x="470" y="164"/>
                  </a:lnTo>
                  <a:lnTo>
                    <a:pt x="468" y="167"/>
                  </a:lnTo>
                  <a:lnTo>
                    <a:pt x="467" y="168"/>
                  </a:lnTo>
                  <a:lnTo>
                    <a:pt x="465" y="168"/>
                  </a:lnTo>
                  <a:lnTo>
                    <a:pt x="427" y="147"/>
                  </a:lnTo>
                  <a:lnTo>
                    <a:pt x="406" y="136"/>
                  </a:lnTo>
                  <a:lnTo>
                    <a:pt x="383" y="128"/>
                  </a:lnTo>
                  <a:lnTo>
                    <a:pt x="398" y="144"/>
                  </a:lnTo>
                  <a:lnTo>
                    <a:pt x="415" y="157"/>
                  </a:lnTo>
                  <a:lnTo>
                    <a:pt x="433" y="170"/>
                  </a:lnTo>
                  <a:lnTo>
                    <a:pt x="444" y="174"/>
                  </a:lnTo>
                  <a:lnTo>
                    <a:pt x="455" y="179"/>
                  </a:lnTo>
                  <a:close/>
                  <a:moveTo>
                    <a:pt x="676" y="139"/>
                  </a:moveTo>
                  <a:lnTo>
                    <a:pt x="676" y="139"/>
                  </a:lnTo>
                  <a:lnTo>
                    <a:pt x="671" y="135"/>
                  </a:lnTo>
                  <a:lnTo>
                    <a:pt x="670" y="131"/>
                  </a:lnTo>
                  <a:lnTo>
                    <a:pt x="667" y="131"/>
                  </a:lnTo>
                  <a:lnTo>
                    <a:pt x="671" y="136"/>
                  </a:lnTo>
                  <a:lnTo>
                    <a:pt x="674" y="138"/>
                  </a:lnTo>
                  <a:lnTo>
                    <a:pt x="676" y="139"/>
                  </a:lnTo>
                  <a:close/>
                  <a:moveTo>
                    <a:pt x="439" y="135"/>
                  </a:moveTo>
                  <a:lnTo>
                    <a:pt x="439" y="135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5" y="135"/>
                  </a:lnTo>
                  <a:lnTo>
                    <a:pt x="436" y="135"/>
                  </a:lnTo>
                  <a:lnTo>
                    <a:pt x="438" y="135"/>
                  </a:lnTo>
                  <a:lnTo>
                    <a:pt x="439" y="135"/>
                  </a:lnTo>
                  <a:close/>
                  <a:moveTo>
                    <a:pt x="270" y="135"/>
                  </a:moveTo>
                  <a:lnTo>
                    <a:pt x="270" y="135"/>
                  </a:lnTo>
                  <a:lnTo>
                    <a:pt x="275" y="135"/>
                  </a:lnTo>
                  <a:lnTo>
                    <a:pt x="276" y="135"/>
                  </a:lnTo>
                  <a:lnTo>
                    <a:pt x="276" y="133"/>
                  </a:lnTo>
                  <a:lnTo>
                    <a:pt x="273" y="133"/>
                  </a:lnTo>
                  <a:lnTo>
                    <a:pt x="272" y="135"/>
                  </a:lnTo>
                  <a:lnTo>
                    <a:pt x="270" y="135"/>
                  </a:lnTo>
                  <a:close/>
                  <a:moveTo>
                    <a:pt x="462" y="144"/>
                  </a:moveTo>
                  <a:lnTo>
                    <a:pt x="462" y="144"/>
                  </a:lnTo>
                  <a:lnTo>
                    <a:pt x="452" y="139"/>
                  </a:lnTo>
                  <a:lnTo>
                    <a:pt x="446" y="136"/>
                  </a:lnTo>
                  <a:lnTo>
                    <a:pt x="441" y="136"/>
                  </a:lnTo>
                  <a:lnTo>
                    <a:pt x="446" y="138"/>
                  </a:lnTo>
                  <a:lnTo>
                    <a:pt x="450" y="141"/>
                  </a:lnTo>
                  <a:lnTo>
                    <a:pt x="456" y="144"/>
                  </a:lnTo>
                  <a:lnTo>
                    <a:pt x="462" y="144"/>
                  </a:lnTo>
                  <a:close/>
                  <a:moveTo>
                    <a:pt x="456" y="153"/>
                  </a:moveTo>
                  <a:lnTo>
                    <a:pt x="456" y="153"/>
                  </a:lnTo>
                  <a:lnTo>
                    <a:pt x="452" y="148"/>
                  </a:lnTo>
                  <a:lnTo>
                    <a:pt x="446" y="147"/>
                  </a:lnTo>
                  <a:lnTo>
                    <a:pt x="435" y="144"/>
                  </a:lnTo>
                  <a:lnTo>
                    <a:pt x="446" y="148"/>
                  </a:lnTo>
                  <a:lnTo>
                    <a:pt x="450" y="151"/>
                  </a:lnTo>
                  <a:lnTo>
                    <a:pt x="456" y="153"/>
                  </a:lnTo>
                  <a:close/>
                  <a:moveTo>
                    <a:pt x="651" y="173"/>
                  </a:moveTo>
                  <a:lnTo>
                    <a:pt x="651" y="173"/>
                  </a:lnTo>
                  <a:lnTo>
                    <a:pt x="654" y="174"/>
                  </a:lnTo>
                  <a:lnTo>
                    <a:pt x="659" y="176"/>
                  </a:lnTo>
                  <a:lnTo>
                    <a:pt x="665" y="182"/>
                  </a:lnTo>
                  <a:lnTo>
                    <a:pt x="671" y="186"/>
                  </a:lnTo>
                  <a:lnTo>
                    <a:pt x="674" y="188"/>
                  </a:lnTo>
                  <a:lnTo>
                    <a:pt x="677" y="188"/>
                  </a:lnTo>
                  <a:lnTo>
                    <a:pt x="667" y="177"/>
                  </a:lnTo>
                  <a:lnTo>
                    <a:pt x="658" y="167"/>
                  </a:lnTo>
                  <a:lnTo>
                    <a:pt x="647" y="154"/>
                  </a:lnTo>
                  <a:lnTo>
                    <a:pt x="641" y="150"/>
                  </a:lnTo>
                  <a:lnTo>
                    <a:pt x="635" y="145"/>
                  </a:lnTo>
                  <a:lnTo>
                    <a:pt x="638" y="153"/>
                  </a:lnTo>
                  <a:lnTo>
                    <a:pt x="642" y="159"/>
                  </a:lnTo>
                  <a:lnTo>
                    <a:pt x="651" y="173"/>
                  </a:lnTo>
                  <a:close/>
                  <a:moveTo>
                    <a:pt x="676" y="168"/>
                  </a:moveTo>
                  <a:lnTo>
                    <a:pt x="676" y="168"/>
                  </a:lnTo>
                  <a:lnTo>
                    <a:pt x="667" y="157"/>
                  </a:lnTo>
                  <a:lnTo>
                    <a:pt x="654" y="147"/>
                  </a:lnTo>
                  <a:lnTo>
                    <a:pt x="664" y="159"/>
                  </a:lnTo>
                  <a:lnTo>
                    <a:pt x="670" y="164"/>
                  </a:lnTo>
                  <a:lnTo>
                    <a:pt x="676" y="168"/>
                  </a:lnTo>
                  <a:close/>
                  <a:moveTo>
                    <a:pt x="240" y="153"/>
                  </a:moveTo>
                  <a:lnTo>
                    <a:pt x="240" y="153"/>
                  </a:lnTo>
                  <a:lnTo>
                    <a:pt x="276" y="156"/>
                  </a:lnTo>
                  <a:lnTo>
                    <a:pt x="296" y="157"/>
                  </a:lnTo>
                  <a:lnTo>
                    <a:pt x="307" y="157"/>
                  </a:lnTo>
                  <a:lnTo>
                    <a:pt x="316" y="156"/>
                  </a:lnTo>
                  <a:lnTo>
                    <a:pt x="316" y="154"/>
                  </a:lnTo>
                  <a:lnTo>
                    <a:pt x="314" y="154"/>
                  </a:lnTo>
                  <a:lnTo>
                    <a:pt x="313" y="153"/>
                  </a:lnTo>
                  <a:lnTo>
                    <a:pt x="313" y="151"/>
                  </a:lnTo>
                  <a:lnTo>
                    <a:pt x="314" y="151"/>
                  </a:lnTo>
                  <a:lnTo>
                    <a:pt x="316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4" y="153"/>
                  </a:lnTo>
                  <a:lnTo>
                    <a:pt x="325" y="153"/>
                  </a:lnTo>
                  <a:lnTo>
                    <a:pt x="327" y="151"/>
                  </a:lnTo>
                  <a:lnTo>
                    <a:pt x="284" y="150"/>
                  </a:lnTo>
                  <a:lnTo>
                    <a:pt x="261" y="150"/>
                  </a:lnTo>
                  <a:lnTo>
                    <a:pt x="240" y="153"/>
                  </a:lnTo>
                  <a:close/>
                  <a:moveTo>
                    <a:pt x="318" y="160"/>
                  </a:moveTo>
                  <a:lnTo>
                    <a:pt x="318" y="160"/>
                  </a:lnTo>
                  <a:lnTo>
                    <a:pt x="322" y="162"/>
                  </a:lnTo>
                  <a:lnTo>
                    <a:pt x="325" y="162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2" y="159"/>
                  </a:lnTo>
                  <a:lnTo>
                    <a:pt x="319" y="159"/>
                  </a:lnTo>
                  <a:lnTo>
                    <a:pt x="318" y="160"/>
                  </a:lnTo>
                  <a:close/>
                  <a:moveTo>
                    <a:pt x="500" y="171"/>
                  </a:moveTo>
                  <a:lnTo>
                    <a:pt x="500" y="171"/>
                  </a:lnTo>
                  <a:lnTo>
                    <a:pt x="502" y="170"/>
                  </a:lnTo>
                  <a:lnTo>
                    <a:pt x="502" y="168"/>
                  </a:lnTo>
                  <a:lnTo>
                    <a:pt x="504" y="168"/>
                  </a:lnTo>
                  <a:lnTo>
                    <a:pt x="504" y="170"/>
                  </a:lnTo>
                  <a:lnTo>
                    <a:pt x="504" y="168"/>
                  </a:lnTo>
                  <a:lnTo>
                    <a:pt x="499" y="168"/>
                  </a:lnTo>
                  <a:lnTo>
                    <a:pt x="497" y="165"/>
                  </a:lnTo>
                  <a:lnTo>
                    <a:pt x="494" y="164"/>
                  </a:lnTo>
                  <a:lnTo>
                    <a:pt x="490" y="164"/>
                  </a:lnTo>
                  <a:lnTo>
                    <a:pt x="496" y="167"/>
                  </a:lnTo>
                  <a:lnTo>
                    <a:pt x="499" y="168"/>
                  </a:lnTo>
                  <a:lnTo>
                    <a:pt x="500" y="171"/>
                  </a:lnTo>
                  <a:close/>
                  <a:moveTo>
                    <a:pt x="253" y="165"/>
                  </a:moveTo>
                  <a:lnTo>
                    <a:pt x="253" y="165"/>
                  </a:lnTo>
                  <a:lnTo>
                    <a:pt x="261" y="170"/>
                  </a:lnTo>
                  <a:lnTo>
                    <a:pt x="270" y="171"/>
                  </a:lnTo>
                  <a:lnTo>
                    <a:pt x="290" y="173"/>
                  </a:lnTo>
                  <a:lnTo>
                    <a:pt x="324" y="179"/>
                  </a:lnTo>
                  <a:lnTo>
                    <a:pt x="356" y="185"/>
                  </a:lnTo>
                  <a:lnTo>
                    <a:pt x="351" y="182"/>
                  </a:lnTo>
                  <a:lnTo>
                    <a:pt x="345" y="179"/>
                  </a:lnTo>
                  <a:lnTo>
                    <a:pt x="340" y="174"/>
                  </a:lnTo>
                  <a:lnTo>
                    <a:pt x="339" y="171"/>
                  </a:lnTo>
                  <a:lnTo>
                    <a:pt x="339" y="168"/>
                  </a:lnTo>
                  <a:lnTo>
                    <a:pt x="318" y="168"/>
                  </a:lnTo>
                  <a:lnTo>
                    <a:pt x="298" y="165"/>
                  </a:lnTo>
                  <a:lnTo>
                    <a:pt x="276" y="165"/>
                  </a:lnTo>
                  <a:lnTo>
                    <a:pt x="253" y="165"/>
                  </a:lnTo>
                  <a:close/>
                  <a:moveTo>
                    <a:pt x="659" y="196"/>
                  </a:moveTo>
                  <a:lnTo>
                    <a:pt x="659" y="196"/>
                  </a:lnTo>
                  <a:lnTo>
                    <a:pt x="651" y="188"/>
                  </a:lnTo>
                  <a:lnTo>
                    <a:pt x="644" y="180"/>
                  </a:lnTo>
                  <a:lnTo>
                    <a:pt x="629" y="165"/>
                  </a:lnTo>
                  <a:lnTo>
                    <a:pt x="630" y="170"/>
                  </a:lnTo>
                  <a:lnTo>
                    <a:pt x="633" y="176"/>
                  </a:lnTo>
                  <a:lnTo>
                    <a:pt x="636" y="180"/>
                  </a:lnTo>
                  <a:lnTo>
                    <a:pt x="641" y="183"/>
                  </a:lnTo>
                  <a:lnTo>
                    <a:pt x="650" y="189"/>
                  </a:lnTo>
                  <a:lnTo>
                    <a:pt x="659" y="196"/>
                  </a:lnTo>
                  <a:close/>
                  <a:moveTo>
                    <a:pt x="365" y="168"/>
                  </a:moveTo>
                  <a:lnTo>
                    <a:pt x="365" y="168"/>
                  </a:lnTo>
                  <a:lnTo>
                    <a:pt x="363" y="170"/>
                  </a:lnTo>
                  <a:lnTo>
                    <a:pt x="356" y="170"/>
                  </a:lnTo>
                  <a:lnTo>
                    <a:pt x="353" y="170"/>
                  </a:lnTo>
                  <a:lnTo>
                    <a:pt x="350" y="171"/>
                  </a:lnTo>
                  <a:lnTo>
                    <a:pt x="382" y="186"/>
                  </a:lnTo>
                  <a:lnTo>
                    <a:pt x="397" y="194"/>
                  </a:lnTo>
                  <a:lnTo>
                    <a:pt x="414" y="200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2" y="196"/>
                  </a:lnTo>
                  <a:lnTo>
                    <a:pt x="414" y="194"/>
                  </a:lnTo>
                  <a:lnTo>
                    <a:pt x="417" y="194"/>
                  </a:lnTo>
                  <a:lnTo>
                    <a:pt x="418" y="192"/>
                  </a:lnTo>
                  <a:lnTo>
                    <a:pt x="392" y="180"/>
                  </a:lnTo>
                  <a:lnTo>
                    <a:pt x="378" y="174"/>
                  </a:lnTo>
                  <a:lnTo>
                    <a:pt x="365" y="168"/>
                  </a:lnTo>
                  <a:close/>
                  <a:moveTo>
                    <a:pt x="508" y="173"/>
                  </a:moveTo>
                  <a:lnTo>
                    <a:pt x="508" y="173"/>
                  </a:lnTo>
                  <a:lnTo>
                    <a:pt x="511" y="173"/>
                  </a:lnTo>
                  <a:lnTo>
                    <a:pt x="513" y="176"/>
                  </a:lnTo>
                  <a:lnTo>
                    <a:pt x="516" y="176"/>
                  </a:lnTo>
                  <a:lnTo>
                    <a:pt x="517" y="176"/>
                  </a:lnTo>
                  <a:lnTo>
                    <a:pt x="514" y="174"/>
                  </a:lnTo>
                  <a:lnTo>
                    <a:pt x="513" y="173"/>
                  </a:lnTo>
                  <a:lnTo>
                    <a:pt x="510" y="171"/>
                  </a:lnTo>
                  <a:lnTo>
                    <a:pt x="508" y="173"/>
                  </a:lnTo>
                  <a:close/>
                  <a:moveTo>
                    <a:pt x="536" y="179"/>
                  </a:moveTo>
                  <a:lnTo>
                    <a:pt x="536" y="179"/>
                  </a:lnTo>
                  <a:lnTo>
                    <a:pt x="534" y="179"/>
                  </a:lnTo>
                  <a:lnTo>
                    <a:pt x="532" y="177"/>
                  </a:lnTo>
                  <a:lnTo>
                    <a:pt x="529" y="176"/>
                  </a:lnTo>
                  <a:lnTo>
                    <a:pt x="528" y="176"/>
                  </a:lnTo>
                  <a:lnTo>
                    <a:pt x="529" y="177"/>
                  </a:lnTo>
                  <a:lnTo>
                    <a:pt x="531" y="179"/>
                  </a:lnTo>
                  <a:lnTo>
                    <a:pt x="534" y="180"/>
                  </a:lnTo>
                  <a:lnTo>
                    <a:pt x="536" y="179"/>
                  </a:lnTo>
                  <a:close/>
                  <a:moveTo>
                    <a:pt x="536" y="188"/>
                  </a:moveTo>
                  <a:lnTo>
                    <a:pt x="536" y="188"/>
                  </a:lnTo>
                  <a:lnTo>
                    <a:pt x="548" y="194"/>
                  </a:lnTo>
                  <a:lnTo>
                    <a:pt x="554" y="197"/>
                  </a:lnTo>
                  <a:lnTo>
                    <a:pt x="557" y="199"/>
                  </a:lnTo>
                  <a:lnTo>
                    <a:pt x="560" y="197"/>
                  </a:lnTo>
                  <a:lnTo>
                    <a:pt x="539" y="186"/>
                  </a:lnTo>
                  <a:lnTo>
                    <a:pt x="528" y="180"/>
                  </a:lnTo>
                  <a:lnTo>
                    <a:pt x="517" y="177"/>
                  </a:lnTo>
                  <a:lnTo>
                    <a:pt x="526" y="183"/>
                  </a:lnTo>
                  <a:lnTo>
                    <a:pt x="529" y="185"/>
                  </a:lnTo>
                  <a:lnTo>
                    <a:pt x="536" y="188"/>
                  </a:lnTo>
                  <a:close/>
                  <a:moveTo>
                    <a:pt x="354" y="189"/>
                  </a:moveTo>
                  <a:lnTo>
                    <a:pt x="354" y="189"/>
                  </a:lnTo>
                  <a:lnTo>
                    <a:pt x="340" y="185"/>
                  </a:lnTo>
                  <a:lnTo>
                    <a:pt x="325" y="182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305" y="185"/>
                  </a:lnTo>
                  <a:lnTo>
                    <a:pt x="321" y="188"/>
                  </a:lnTo>
                  <a:lnTo>
                    <a:pt x="336" y="189"/>
                  </a:lnTo>
                  <a:lnTo>
                    <a:pt x="354" y="189"/>
                  </a:lnTo>
                  <a:close/>
                  <a:moveTo>
                    <a:pt x="295" y="186"/>
                  </a:moveTo>
                  <a:lnTo>
                    <a:pt x="295" y="186"/>
                  </a:lnTo>
                  <a:lnTo>
                    <a:pt x="295" y="183"/>
                  </a:lnTo>
                  <a:lnTo>
                    <a:pt x="292" y="182"/>
                  </a:lnTo>
                  <a:lnTo>
                    <a:pt x="292" y="183"/>
                  </a:lnTo>
                  <a:lnTo>
                    <a:pt x="292" y="185"/>
                  </a:lnTo>
                  <a:lnTo>
                    <a:pt x="295" y="186"/>
                  </a:lnTo>
                  <a:close/>
                  <a:moveTo>
                    <a:pt x="586" y="206"/>
                  </a:moveTo>
                  <a:lnTo>
                    <a:pt x="586" y="206"/>
                  </a:lnTo>
                  <a:lnTo>
                    <a:pt x="597" y="214"/>
                  </a:lnTo>
                  <a:lnTo>
                    <a:pt x="609" y="220"/>
                  </a:lnTo>
                  <a:lnTo>
                    <a:pt x="619" y="225"/>
                  </a:lnTo>
                  <a:lnTo>
                    <a:pt x="606" y="214"/>
                  </a:lnTo>
                  <a:lnTo>
                    <a:pt x="592" y="205"/>
                  </a:lnTo>
                  <a:lnTo>
                    <a:pt x="578" y="197"/>
                  </a:lnTo>
                  <a:lnTo>
                    <a:pt x="561" y="188"/>
                  </a:lnTo>
                  <a:lnTo>
                    <a:pt x="568" y="194"/>
                  </a:lnTo>
                  <a:lnTo>
                    <a:pt x="574" y="199"/>
                  </a:lnTo>
                  <a:lnTo>
                    <a:pt x="586" y="206"/>
                  </a:lnTo>
                  <a:close/>
                  <a:moveTo>
                    <a:pt x="394" y="203"/>
                  </a:moveTo>
                  <a:lnTo>
                    <a:pt x="394" y="203"/>
                  </a:lnTo>
                  <a:lnTo>
                    <a:pt x="389" y="200"/>
                  </a:lnTo>
                  <a:lnTo>
                    <a:pt x="383" y="197"/>
                  </a:lnTo>
                  <a:lnTo>
                    <a:pt x="377" y="194"/>
                  </a:lnTo>
                  <a:lnTo>
                    <a:pt x="371" y="191"/>
                  </a:lnTo>
                  <a:lnTo>
                    <a:pt x="368" y="194"/>
                  </a:lnTo>
                  <a:lnTo>
                    <a:pt x="365" y="196"/>
                  </a:lnTo>
                  <a:lnTo>
                    <a:pt x="356" y="196"/>
                  </a:lnTo>
                  <a:lnTo>
                    <a:pt x="346" y="196"/>
                  </a:lnTo>
                  <a:lnTo>
                    <a:pt x="337" y="196"/>
                  </a:lnTo>
                  <a:lnTo>
                    <a:pt x="351" y="200"/>
                  </a:lnTo>
                  <a:lnTo>
                    <a:pt x="365" y="205"/>
                  </a:lnTo>
                  <a:lnTo>
                    <a:pt x="378" y="208"/>
                  </a:lnTo>
                  <a:lnTo>
                    <a:pt x="385" y="211"/>
                  </a:lnTo>
                  <a:lnTo>
                    <a:pt x="391" y="215"/>
                  </a:lnTo>
                  <a:lnTo>
                    <a:pt x="397" y="214"/>
                  </a:lnTo>
                  <a:lnTo>
                    <a:pt x="401" y="214"/>
                  </a:lnTo>
                  <a:lnTo>
                    <a:pt x="411" y="215"/>
                  </a:lnTo>
                  <a:lnTo>
                    <a:pt x="409" y="214"/>
                  </a:lnTo>
                  <a:lnTo>
                    <a:pt x="404" y="212"/>
                  </a:lnTo>
                  <a:lnTo>
                    <a:pt x="403" y="209"/>
                  </a:lnTo>
                  <a:lnTo>
                    <a:pt x="401" y="208"/>
                  </a:lnTo>
                  <a:lnTo>
                    <a:pt x="403" y="206"/>
                  </a:lnTo>
                  <a:lnTo>
                    <a:pt x="398" y="205"/>
                  </a:lnTo>
                  <a:lnTo>
                    <a:pt x="397" y="205"/>
                  </a:lnTo>
                  <a:lnTo>
                    <a:pt x="398" y="205"/>
                  </a:lnTo>
                  <a:lnTo>
                    <a:pt x="397" y="203"/>
                  </a:lnTo>
                  <a:lnTo>
                    <a:pt x="395" y="203"/>
                  </a:lnTo>
                  <a:lnTo>
                    <a:pt x="395" y="205"/>
                  </a:lnTo>
                  <a:lnTo>
                    <a:pt x="394" y="203"/>
                  </a:lnTo>
                  <a:close/>
                  <a:moveTo>
                    <a:pt x="490" y="200"/>
                  </a:moveTo>
                  <a:lnTo>
                    <a:pt x="490" y="200"/>
                  </a:lnTo>
                  <a:lnTo>
                    <a:pt x="494" y="202"/>
                  </a:lnTo>
                  <a:lnTo>
                    <a:pt x="499" y="203"/>
                  </a:lnTo>
                  <a:lnTo>
                    <a:pt x="508" y="209"/>
                  </a:lnTo>
                  <a:lnTo>
                    <a:pt x="519" y="214"/>
                  </a:lnTo>
                  <a:lnTo>
                    <a:pt x="523" y="215"/>
                  </a:lnTo>
                  <a:lnTo>
                    <a:pt x="528" y="215"/>
                  </a:lnTo>
                  <a:lnTo>
                    <a:pt x="516" y="211"/>
                  </a:lnTo>
                  <a:lnTo>
                    <a:pt x="504" y="205"/>
                  </a:lnTo>
                  <a:lnTo>
                    <a:pt x="493" y="199"/>
                  </a:lnTo>
                  <a:lnTo>
                    <a:pt x="481" y="194"/>
                  </a:lnTo>
                  <a:lnTo>
                    <a:pt x="485" y="197"/>
                  </a:lnTo>
                  <a:lnTo>
                    <a:pt x="490" y="200"/>
                  </a:lnTo>
                  <a:close/>
                  <a:moveTo>
                    <a:pt x="272" y="197"/>
                  </a:moveTo>
                  <a:lnTo>
                    <a:pt x="272" y="197"/>
                  </a:lnTo>
                  <a:lnTo>
                    <a:pt x="301" y="206"/>
                  </a:lnTo>
                  <a:lnTo>
                    <a:pt x="316" y="209"/>
                  </a:lnTo>
                  <a:lnTo>
                    <a:pt x="333" y="212"/>
                  </a:lnTo>
                  <a:lnTo>
                    <a:pt x="321" y="205"/>
                  </a:lnTo>
                  <a:lnTo>
                    <a:pt x="305" y="199"/>
                  </a:lnTo>
                  <a:lnTo>
                    <a:pt x="298" y="196"/>
                  </a:lnTo>
                  <a:lnTo>
                    <a:pt x="290" y="196"/>
                  </a:lnTo>
                  <a:lnTo>
                    <a:pt x="281" y="196"/>
                  </a:lnTo>
                  <a:lnTo>
                    <a:pt x="272" y="197"/>
                  </a:lnTo>
                  <a:close/>
                  <a:moveTo>
                    <a:pt x="650" y="200"/>
                  </a:moveTo>
                  <a:lnTo>
                    <a:pt x="650" y="200"/>
                  </a:lnTo>
                  <a:lnTo>
                    <a:pt x="647" y="197"/>
                  </a:lnTo>
                  <a:lnTo>
                    <a:pt x="642" y="194"/>
                  </a:lnTo>
                  <a:lnTo>
                    <a:pt x="647" y="199"/>
                  </a:lnTo>
                  <a:lnTo>
                    <a:pt x="648" y="200"/>
                  </a:lnTo>
                  <a:lnTo>
                    <a:pt x="650" y="200"/>
                  </a:lnTo>
                  <a:close/>
                  <a:moveTo>
                    <a:pt x="461" y="225"/>
                  </a:moveTo>
                  <a:lnTo>
                    <a:pt x="461" y="225"/>
                  </a:lnTo>
                  <a:lnTo>
                    <a:pt x="476" y="232"/>
                  </a:lnTo>
                  <a:lnTo>
                    <a:pt x="491" y="241"/>
                  </a:lnTo>
                  <a:lnTo>
                    <a:pt x="522" y="257"/>
                  </a:lnTo>
                  <a:lnTo>
                    <a:pt x="508" y="244"/>
                  </a:lnTo>
                  <a:lnTo>
                    <a:pt x="513" y="244"/>
                  </a:lnTo>
                  <a:lnTo>
                    <a:pt x="511" y="243"/>
                  </a:lnTo>
                  <a:lnTo>
                    <a:pt x="510" y="241"/>
                  </a:lnTo>
                  <a:lnTo>
                    <a:pt x="507" y="240"/>
                  </a:lnTo>
                  <a:lnTo>
                    <a:pt x="507" y="241"/>
                  </a:lnTo>
                  <a:lnTo>
                    <a:pt x="508" y="241"/>
                  </a:lnTo>
                  <a:lnTo>
                    <a:pt x="508" y="243"/>
                  </a:lnTo>
                  <a:lnTo>
                    <a:pt x="507" y="243"/>
                  </a:lnTo>
                  <a:lnTo>
                    <a:pt x="496" y="234"/>
                  </a:lnTo>
                  <a:lnTo>
                    <a:pt x="490" y="229"/>
                  </a:lnTo>
                  <a:lnTo>
                    <a:pt x="485" y="225"/>
                  </a:lnTo>
                  <a:lnTo>
                    <a:pt x="470" y="218"/>
                  </a:lnTo>
                  <a:lnTo>
                    <a:pt x="456" y="211"/>
                  </a:lnTo>
                  <a:lnTo>
                    <a:pt x="441" y="205"/>
                  </a:lnTo>
                  <a:lnTo>
                    <a:pt x="433" y="203"/>
                  </a:lnTo>
                  <a:lnTo>
                    <a:pt x="424" y="202"/>
                  </a:lnTo>
                  <a:lnTo>
                    <a:pt x="432" y="209"/>
                  </a:lnTo>
                  <a:lnTo>
                    <a:pt x="439" y="215"/>
                  </a:lnTo>
                  <a:lnTo>
                    <a:pt x="450" y="220"/>
                  </a:lnTo>
                  <a:lnTo>
                    <a:pt x="461" y="225"/>
                  </a:lnTo>
                  <a:close/>
                  <a:moveTo>
                    <a:pt x="714" y="217"/>
                  </a:moveTo>
                  <a:lnTo>
                    <a:pt x="714" y="217"/>
                  </a:lnTo>
                  <a:lnTo>
                    <a:pt x="709" y="214"/>
                  </a:lnTo>
                  <a:lnTo>
                    <a:pt x="705" y="209"/>
                  </a:lnTo>
                  <a:lnTo>
                    <a:pt x="700" y="205"/>
                  </a:lnTo>
                  <a:lnTo>
                    <a:pt x="696" y="203"/>
                  </a:lnTo>
                  <a:lnTo>
                    <a:pt x="703" y="211"/>
                  </a:lnTo>
                  <a:lnTo>
                    <a:pt x="709" y="215"/>
                  </a:lnTo>
                  <a:lnTo>
                    <a:pt x="714" y="217"/>
                  </a:lnTo>
                  <a:close/>
                  <a:moveTo>
                    <a:pt x="648" y="215"/>
                  </a:moveTo>
                  <a:lnTo>
                    <a:pt x="648" y="215"/>
                  </a:lnTo>
                  <a:lnTo>
                    <a:pt x="641" y="209"/>
                  </a:lnTo>
                  <a:lnTo>
                    <a:pt x="636" y="206"/>
                  </a:lnTo>
                  <a:lnTo>
                    <a:pt x="633" y="205"/>
                  </a:lnTo>
                  <a:lnTo>
                    <a:pt x="641" y="211"/>
                  </a:lnTo>
                  <a:lnTo>
                    <a:pt x="645" y="214"/>
                  </a:lnTo>
                  <a:lnTo>
                    <a:pt x="648" y="215"/>
                  </a:lnTo>
                  <a:close/>
                  <a:moveTo>
                    <a:pt x="647" y="206"/>
                  </a:moveTo>
                  <a:lnTo>
                    <a:pt x="647" y="206"/>
                  </a:lnTo>
                  <a:lnTo>
                    <a:pt x="654" y="212"/>
                  </a:lnTo>
                  <a:lnTo>
                    <a:pt x="659" y="215"/>
                  </a:lnTo>
                  <a:lnTo>
                    <a:pt x="664" y="217"/>
                  </a:lnTo>
                  <a:lnTo>
                    <a:pt x="656" y="211"/>
                  </a:lnTo>
                  <a:lnTo>
                    <a:pt x="648" y="205"/>
                  </a:lnTo>
                  <a:lnTo>
                    <a:pt x="647" y="206"/>
                  </a:lnTo>
                  <a:close/>
                  <a:moveTo>
                    <a:pt x="345" y="214"/>
                  </a:moveTo>
                  <a:lnTo>
                    <a:pt x="345" y="214"/>
                  </a:lnTo>
                  <a:lnTo>
                    <a:pt x="342" y="211"/>
                  </a:lnTo>
                  <a:lnTo>
                    <a:pt x="337" y="209"/>
                  </a:lnTo>
                  <a:lnTo>
                    <a:pt x="330" y="206"/>
                  </a:lnTo>
                  <a:lnTo>
                    <a:pt x="336" y="211"/>
                  </a:lnTo>
                  <a:lnTo>
                    <a:pt x="345" y="214"/>
                  </a:lnTo>
                  <a:close/>
                  <a:moveTo>
                    <a:pt x="725" y="211"/>
                  </a:moveTo>
                  <a:lnTo>
                    <a:pt x="725" y="211"/>
                  </a:lnTo>
                  <a:lnTo>
                    <a:pt x="725" y="208"/>
                  </a:lnTo>
                  <a:lnTo>
                    <a:pt x="722" y="208"/>
                  </a:lnTo>
                  <a:lnTo>
                    <a:pt x="723" y="209"/>
                  </a:lnTo>
                  <a:lnTo>
                    <a:pt x="725" y="211"/>
                  </a:lnTo>
                  <a:close/>
                  <a:moveTo>
                    <a:pt x="443" y="225"/>
                  </a:moveTo>
                  <a:lnTo>
                    <a:pt x="443" y="225"/>
                  </a:lnTo>
                  <a:lnTo>
                    <a:pt x="444" y="226"/>
                  </a:lnTo>
                  <a:lnTo>
                    <a:pt x="446" y="226"/>
                  </a:lnTo>
                  <a:lnTo>
                    <a:pt x="447" y="225"/>
                  </a:lnTo>
                  <a:lnTo>
                    <a:pt x="441" y="221"/>
                  </a:lnTo>
                  <a:lnTo>
                    <a:pt x="433" y="217"/>
                  </a:lnTo>
                  <a:lnTo>
                    <a:pt x="427" y="214"/>
                  </a:lnTo>
                  <a:lnTo>
                    <a:pt x="420" y="212"/>
                  </a:lnTo>
                  <a:lnTo>
                    <a:pt x="430" y="218"/>
                  </a:lnTo>
                  <a:lnTo>
                    <a:pt x="443" y="225"/>
                  </a:lnTo>
                  <a:close/>
                  <a:moveTo>
                    <a:pt x="406" y="234"/>
                  </a:moveTo>
                  <a:lnTo>
                    <a:pt x="406" y="234"/>
                  </a:lnTo>
                  <a:lnTo>
                    <a:pt x="403" y="231"/>
                  </a:lnTo>
                  <a:lnTo>
                    <a:pt x="398" y="228"/>
                  </a:lnTo>
                  <a:lnTo>
                    <a:pt x="395" y="225"/>
                  </a:lnTo>
                  <a:lnTo>
                    <a:pt x="392" y="223"/>
                  </a:lnTo>
                  <a:lnTo>
                    <a:pt x="386" y="220"/>
                  </a:lnTo>
                  <a:lnTo>
                    <a:pt x="380" y="218"/>
                  </a:lnTo>
                  <a:lnTo>
                    <a:pt x="375" y="215"/>
                  </a:lnTo>
                  <a:lnTo>
                    <a:pt x="371" y="214"/>
                  </a:lnTo>
                  <a:lnTo>
                    <a:pt x="378" y="220"/>
                  </a:lnTo>
                  <a:lnTo>
                    <a:pt x="388" y="226"/>
                  </a:lnTo>
                  <a:lnTo>
                    <a:pt x="397" y="231"/>
                  </a:lnTo>
                  <a:lnTo>
                    <a:pt x="406" y="234"/>
                  </a:lnTo>
                  <a:close/>
                  <a:moveTo>
                    <a:pt x="699" y="226"/>
                  </a:moveTo>
                  <a:lnTo>
                    <a:pt x="699" y="226"/>
                  </a:lnTo>
                  <a:lnTo>
                    <a:pt x="694" y="223"/>
                  </a:lnTo>
                  <a:lnTo>
                    <a:pt x="690" y="220"/>
                  </a:lnTo>
                  <a:lnTo>
                    <a:pt x="682" y="212"/>
                  </a:lnTo>
                  <a:lnTo>
                    <a:pt x="685" y="217"/>
                  </a:lnTo>
                  <a:lnTo>
                    <a:pt x="690" y="221"/>
                  </a:lnTo>
                  <a:lnTo>
                    <a:pt x="694" y="225"/>
                  </a:lnTo>
                  <a:lnTo>
                    <a:pt x="699" y="226"/>
                  </a:lnTo>
                  <a:close/>
                  <a:moveTo>
                    <a:pt x="386" y="240"/>
                  </a:moveTo>
                  <a:lnTo>
                    <a:pt x="386" y="240"/>
                  </a:lnTo>
                  <a:lnTo>
                    <a:pt x="388" y="243"/>
                  </a:lnTo>
                  <a:lnTo>
                    <a:pt x="391" y="246"/>
                  </a:lnTo>
                  <a:lnTo>
                    <a:pt x="407" y="255"/>
                  </a:lnTo>
                  <a:lnTo>
                    <a:pt x="423" y="261"/>
                  </a:lnTo>
                  <a:lnTo>
                    <a:pt x="417" y="255"/>
                  </a:lnTo>
                  <a:lnTo>
                    <a:pt x="409" y="250"/>
                  </a:lnTo>
                  <a:lnTo>
                    <a:pt x="403" y="246"/>
                  </a:lnTo>
                  <a:lnTo>
                    <a:pt x="401" y="241"/>
                  </a:lnTo>
                  <a:lnTo>
                    <a:pt x="398" y="238"/>
                  </a:lnTo>
                  <a:lnTo>
                    <a:pt x="386" y="234"/>
                  </a:lnTo>
                  <a:lnTo>
                    <a:pt x="374" y="228"/>
                  </a:lnTo>
                  <a:lnTo>
                    <a:pt x="362" y="221"/>
                  </a:lnTo>
                  <a:lnTo>
                    <a:pt x="350" y="217"/>
                  </a:lnTo>
                  <a:lnTo>
                    <a:pt x="357" y="223"/>
                  </a:lnTo>
                  <a:lnTo>
                    <a:pt x="366" y="229"/>
                  </a:lnTo>
                  <a:lnTo>
                    <a:pt x="375" y="234"/>
                  </a:lnTo>
                  <a:lnTo>
                    <a:pt x="386" y="240"/>
                  </a:lnTo>
                  <a:close/>
                  <a:moveTo>
                    <a:pt x="458" y="238"/>
                  </a:moveTo>
                  <a:lnTo>
                    <a:pt x="458" y="238"/>
                  </a:lnTo>
                  <a:lnTo>
                    <a:pt x="438" y="226"/>
                  </a:lnTo>
                  <a:lnTo>
                    <a:pt x="418" y="215"/>
                  </a:lnTo>
                  <a:lnTo>
                    <a:pt x="426" y="223"/>
                  </a:lnTo>
                  <a:lnTo>
                    <a:pt x="436" y="228"/>
                  </a:lnTo>
                  <a:lnTo>
                    <a:pt x="447" y="234"/>
                  </a:lnTo>
                  <a:lnTo>
                    <a:pt x="458" y="238"/>
                  </a:lnTo>
                  <a:close/>
                  <a:moveTo>
                    <a:pt x="366" y="234"/>
                  </a:moveTo>
                  <a:lnTo>
                    <a:pt x="366" y="234"/>
                  </a:lnTo>
                  <a:lnTo>
                    <a:pt x="368" y="234"/>
                  </a:lnTo>
                  <a:lnTo>
                    <a:pt x="366" y="232"/>
                  </a:lnTo>
                  <a:lnTo>
                    <a:pt x="363" y="231"/>
                  </a:lnTo>
                  <a:lnTo>
                    <a:pt x="351" y="223"/>
                  </a:lnTo>
                  <a:lnTo>
                    <a:pt x="345" y="220"/>
                  </a:lnTo>
                  <a:lnTo>
                    <a:pt x="337" y="218"/>
                  </a:lnTo>
                  <a:lnTo>
                    <a:pt x="343" y="223"/>
                  </a:lnTo>
                  <a:lnTo>
                    <a:pt x="351" y="226"/>
                  </a:lnTo>
                  <a:lnTo>
                    <a:pt x="359" y="231"/>
                  </a:lnTo>
                  <a:lnTo>
                    <a:pt x="366" y="234"/>
                  </a:lnTo>
                  <a:close/>
                  <a:moveTo>
                    <a:pt x="314" y="243"/>
                  </a:moveTo>
                  <a:lnTo>
                    <a:pt x="314" y="243"/>
                  </a:lnTo>
                  <a:lnTo>
                    <a:pt x="302" y="237"/>
                  </a:lnTo>
                  <a:lnTo>
                    <a:pt x="290" y="229"/>
                  </a:lnTo>
                  <a:lnTo>
                    <a:pt x="284" y="226"/>
                  </a:lnTo>
                  <a:lnTo>
                    <a:pt x="276" y="223"/>
                  </a:lnTo>
                  <a:lnTo>
                    <a:pt x="267" y="221"/>
                  </a:lnTo>
                  <a:lnTo>
                    <a:pt x="260" y="223"/>
                  </a:lnTo>
                  <a:lnTo>
                    <a:pt x="270" y="234"/>
                  </a:lnTo>
                  <a:lnTo>
                    <a:pt x="284" y="244"/>
                  </a:lnTo>
                  <a:lnTo>
                    <a:pt x="298" y="253"/>
                  </a:lnTo>
                  <a:lnTo>
                    <a:pt x="311" y="263"/>
                  </a:lnTo>
                  <a:lnTo>
                    <a:pt x="343" y="278"/>
                  </a:lnTo>
                  <a:lnTo>
                    <a:pt x="374" y="295"/>
                  </a:lnTo>
                  <a:lnTo>
                    <a:pt x="397" y="308"/>
                  </a:lnTo>
                  <a:lnTo>
                    <a:pt x="409" y="314"/>
                  </a:lnTo>
                  <a:lnTo>
                    <a:pt x="423" y="321"/>
                  </a:lnTo>
                  <a:lnTo>
                    <a:pt x="404" y="307"/>
                  </a:lnTo>
                  <a:lnTo>
                    <a:pt x="383" y="292"/>
                  </a:lnTo>
                  <a:lnTo>
                    <a:pt x="339" y="264"/>
                  </a:lnTo>
                  <a:lnTo>
                    <a:pt x="330" y="261"/>
                  </a:lnTo>
                  <a:lnTo>
                    <a:pt x="327" y="258"/>
                  </a:lnTo>
                  <a:lnTo>
                    <a:pt x="324" y="257"/>
                  </a:lnTo>
                  <a:lnTo>
                    <a:pt x="324" y="252"/>
                  </a:lnTo>
                  <a:lnTo>
                    <a:pt x="324" y="249"/>
                  </a:lnTo>
                  <a:lnTo>
                    <a:pt x="322" y="249"/>
                  </a:lnTo>
                  <a:lnTo>
                    <a:pt x="319" y="247"/>
                  </a:lnTo>
                  <a:lnTo>
                    <a:pt x="314" y="243"/>
                  </a:lnTo>
                  <a:close/>
                  <a:moveTo>
                    <a:pt x="449" y="249"/>
                  </a:moveTo>
                  <a:lnTo>
                    <a:pt x="449" y="249"/>
                  </a:lnTo>
                  <a:lnTo>
                    <a:pt x="446" y="244"/>
                  </a:lnTo>
                  <a:lnTo>
                    <a:pt x="441" y="240"/>
                  </a:lnTo>
                  <a:lnTo>
                    <a:pt x="429" y="234"/>
                  </a:lnTo>
                  <a:lnTo>
                    <a:pt x="417" y="229"/>
                  </a:lnTo>
                  <a:lnTo>
                    <a:pt x="404" y="225"/>
                  </a:lnTo>
                  <a:lnTo>
                    <a:pt x="449" y="249"/>
                  </a:lnTo>
                  <a:close/>
                  <a:moveTo>
                    <a:pt x="642" y="231"/>
                  </a:moveTo>
                  <a:lnTo>
                    <a:pt x="642" y="231"/>
                  </a:lnTo>
                  <a:lnTo>
                    <a:pt x="641" y="228"/>
                  </a:lnTo>
                  <a:lnTo>
                    <a:pt x="638" y="226"/>
                  </a:lnTo>
                  <a:lnTo>
                    <a:pt x="638" y="228"/>
                  </a:lnTo>
                  <a:lnTo>
                    <a:pt x="639" y="229"/>
                  </a:lnTo>
                  <a:lnTo>
                    <a:pt x="642" y="231"/>
                  </a:lnTo>
                  <a:close/>
                  <a:moveTo>
                    <a:pt x="667" y="255"/>
                  </a:moveTo>
                  <a:lnTo>
                    <a:pt x="667" y="255"/>
                  </a:lnTo>
                  <a:lnTo>
                    <a:pt x="630" y="228"/>
                  </a:lnTo>
                  <a:lnTo>
                    <a:pt x="630" y="229"/>
                  </a:lnTo>
                  <a:lnTo>
                    <a:pt x="632" y="229"/>
                  </a:lnTo>
                  <a:lnTo>
                    <a:pt x="647" y="244"/>
                  </a:lnTo>
                  <a:lnTo>
                    <a:pt x="656" y="250"/>
                  </a:lnTo>
                  <a:lnTo>
                    <a:pt x="667" y="255"/>
                  </a:lnTo>
                  <a:close/>
                  <a:moveTo>
                    <a:pt x="690" y="269"/>
                  </a:moveTo>
                  <a:lnTo>
                    <a:pt x="690" y="269"/>
                  </a:lnTo>
                  <a:lnTo>
                    <a:pt x="699" y="275"/>
                  </a:lnTo>
                  <a:lnTo>
                    <a:pt x="706" y="281"/>
                  </a:lnTo>
                  <a:lnTo>
                    <a:pt x="714" y="287"/>
                  </a:lnTo>
                  <a:lnTo>
                    <a:pt x="719" y="290"/>
                  </a:lnTo>
                  <a:lnTo>
                    <a:pt x="723" y="292"/>
                  </a:lnTo>
                  <a:lnTo>
                    <a:pt x="699" y="269"/>
                  </a:lnTo>
                  <a:lnTo>
                    <a:pt x="674" y="249"/>
                  </a:lnTo>
                  <a:lnTo>
                    <a:pt x="668" y="246"/>
                  </a:lnTo>
                  <a:lnTo>
                    <a:pt x="659" y="240"/>
                  </a:lnTo>
                  <a:lnTo>
                    <a:pt x="651" y="235"/>
                  </a:lnTo>
                  <a:lnTo>
                    <a:pt x="642" y="231"/>
                  </a:lnTo>
                  <a:lnTo>
                    <a:pt x="654" y="240"/>
                  </a:lnTo>
                  <a:lnTo>
                    <a:pt x="667" y="249"/>
                  </a:lnTo>
                  <a:lnTo>
                    <a:pt x="679" y="260"/>
                  </a:lnTo>
                  <a:lnTo>
                    <a:pt x="690" y="269"/>
                  </a:lnTo>
                  <a:close/>
                  <a:moveTo>
                    <a:pt x="568" y="237"/>
                  </a:moveTo>
                  <a:lnTo>
                    <a:pt x="568" y="237"/>
                  </a:lnTo>
                  <a:lnTo>
                    <a:pt x="563" y="234"/>
                  </a:lnTo>
                  <a:lnTo>
                    <a:pt x="557" y="231"/>
                  </a:lnTo>
                  <a:lnTo>
                    <a:pt x="561" y="235"/>
                  </a:lnTo>
                  <a:lnTo>
                    <a:pt x="568" y="237"/>
                  </a:lnTo>
                  <a:close/>
                  <a:moveTo>
                    <a:pt x="618" y="246"/>
                  </a:moveTo>
                  <a:lnTo>
                    <a:pt x="618" y="246"/>
                  </a:lnTo>
                  <a:lnTo>
                    <a:pt x="629" y="253"/>
                  </a:lnTo>
                  <a:lnTo>
                    <a:pt x="635" y="257"/>
                  </a:lnTo>
                  <a:lnTo>
                    <a:pt x="639" y="257"/>
                  </a:lnTo>
                  <a:lnTo>
                    <a:pt x="622" y="243"/>
                  </a:lnTo>
                  <a:lnTo>
                    <a:pt x="603" y="232"/>
                  </a:lnTo>
                  <a:lnTo>
                    <a:pt x="618" y="246"/>
                  </a:lnTo>
                  <a:close/>
                  <a:moveTo>
                    <a:pt x="339" y="243"/>
                  </a:moveTo>
                  <a:lnTo>
                    <a:pt x="339" y="243"/>
                  </a:lnTo>
                  <a:lnTo>
                    <a:pt x="337" y="241"/>
                  </a:lnTo>
                  <a:lnTo>
                    <a:pt x="336" y="240"/>
                  </a:lnTo>
                  <a:lnTo>
                    <a:pt x="333" y="240"/>
                  </a:lnTo>
                  <a:lnTo>
                    <a:pt x="331" y="240"/>
                  </a:lnTo>
                  <a:lnTo>
                    <a:pt x="328" y="237"/>
                  </a:lnTo>
                  <a:lnTo>
                    <a:pt x="324" y="237"/>
                  </a:lnTo>
                  <a:lnTo>
                    <a:pt x="322" y="235"/>
                  </a:lnTo>
                  <a:lnTo>
                    <a:pt x="324" y="237"/>
                  </a:lnTo>
                  <a:lnTo>
                    <a:pt x="339" y="246"/>
                  </a:lnTo>
                  <a:lnTo>
                    <a:pt x="353" y="255"/>
                  </a:lnTo>
                  <a:lnTo>
                    <a:pt x="383" y="272"/>
                  </a:lnTo>
                  <a:lnTo>
                    <a:pt x="398" y="282"/>
                  </a:lnTo>
                  <a:lnTo>
                    <a:pt x="415" y="292"/>
                  </a:lnTo>
                  <a:lnTo>
                    <a:pt x="432" y="301"/>
                  </a:lnTo>
                  <a:lnTo>
                    <a:pt x="449" y="310"/>
                  </a:lnTo>
                  <a:lnTo>
                    <a:pt x="423" y="292"/>
                  </a:lnTo>
                  <a:lnTo>
                    <a:pt x="397" y="273"/>
                  </a:lnTo>
                  <a:lnTo>
                    <a:pt x="368" y="258"/>
                  </a:lnTo>
                  <a:lnTo>
                    <a:pt x="339" y="243"/>
                  </a:lnTo>
                  <a:close/>
                  <a:moveTo>
                    <a:pt x="552" y="302"/>
                  </a:moveTo>
                  <a:lnTo>
                    <a:pt x="552" y="302"/>
                  </a:lnTo>
                  <a:lnTo>
                    <a:pt x="551" y="304"/>
                  </a:lnTo>
                  <a:lnTo>
                    <a:pt x="540" y="295"/>
                  </a:lnTo>
                  <a:lnTo>
                    <a:pt x="528" y="287"/>
                  </a:lnTo>
                  <a:lnTo>
                    <a:pt x="516" y="279"/>
                  </a:lnTo>
                  <a:lnTo>
                    <a:pt x="505" y="270"/>
                  </a:lnTo>
                  <a:lnTo>
                    <a:pt x="488" y="263"/>
                  </a:lnTo>
                  <a:lnTo>
                    <a:pt x="481" y="258"/>
                  </a:lnTo>
                  <a:lnTo>
                    <a:pt x="475" y="253"/>
                  </a:lnTo>
                  <a:lnTo>
                    <a:pt x="468" y="252"/>
                  </a:lnTo>
                  <a:lnTo>
                    <a:pt x="462" y="250"/>
                  </a:lnTo>
                  <a:lnTo>
                    <a:pt x="456" y="247"/>
                  </a:lnTo>
                  <a:lnTo>
                    <a:pt x="452" y="246"/>
                  </a:lnTo>
                  <a:lnTo>
                    <a:pt x="456" y="249"/>
                  </a:lnTo>
                  <a:lnTo>
                    <a:pt x="459" y="253"/>
                  </a:lnTo>
                  <a:lnTo>
                    <a:pt x="455" y="257"/>
                  </a:lnTo>
                  <a:lnTo>
                    <a:pt x="446" y="252"/>
                  </a:lnTo>
                  <a:lnTo>
                    <a:pt x="435" y="247"/>
                  </a:lnTo>
                  <a:lnTo>
                    <a:pt x="418" y="237"/>
                  </a:lnTo>
                  <a:lnTo>
                    <a:pt x="420" y="240"/>
                  </a:lnTo>
                  <a:lnTo>
                    <a:pt x="421" y="243"/>
                  </a:lnTo>
                  <a:lnTo>
                    <a:pt x="427" y="247"/>
                  </a:lnTo>
                  <a:lnTo>
                    <a:pt x="441" y="253"/>
                  </a:lnTo>
                  <a:lnTo>
                    <a:pt x="456" y="261"/>
                  </a:lnTo>
                  <a:lnTo>
                    <a:pt x="482" y="278"/>
                  </a:lnTo>
                  <a:lnTo>
                    <a:pt x="487" y="279"/>
                  </a:lnTo>
                  <a:lnTo>
                    <a:pt x="488" y="279"/>
                  </a:lnTo>
                  <a:lnTo>
                    <a:pt x="490" y="279"/>
                  </a:lnTo>
                  <a:lnTo>
                    <a:pt x="485" y="276"/>
                  </a:lnTo>
                  <a:lnTo>
                    <a:pt x="481" y="273"/>
                  </a:lnTo>
                  <a:lnTo>
                    <a:pt x="478" y="269"/>
                  </a:lnTo>
                  <a:lnTo>
                    <a:pt x="476" y="264"/>
                  </a:lnTo>
                  <a:lnTo>
                    <a:pt x="478" y="263"/>
                  </a:lnTo>
                  <a:lnTo>
                    <a:pt x="482" y="263"/>
                  </a:lnTo>
                  <a:lnTo>
                    <a:pt x="510" y="287"/>
                  </a:lnTo>
                  <a:lnTo>
                    <a:pt x="540" y="308"/>
                  </a:lnTo>
                  <a:lnTo>
                    <a:pt x="571" y="330"/>
                  </a:lnTo>
                  <a:lnTo>
                    <a:pt x="603" y="348"/>
                  </a:lnTo>
                  <a:lnTo>
                    <a:pt x="590" y="337"/>
                  </a:lnTo>
                  <a:lnTo>
                    <a:pt x="577" y="325"/>
                  </a:lnTo>
                  <a:lnTo>
                    <a:pt x="563" y="314"/>
                  </a:lnTo>
                  <a:lnTo>
                    <a:pt x="552" y="302"/>
                  </a:lnTo>
                  <a:close/>
                  <a:moveTo>
                    <a:pt x="520" y="243"/>
                  </a:moveTo>
                  <a:lnTo>
                    <a:pt x="520" y="243"/>
                  </a:lnTo>
                  <a:lnTo>
                    <a:pt x="525" y="247"/>
                  </a:lnTo>
                  <a:lnTo>
                    <a:pt x="529" y="250"/>
                  </a:lnTo>
                  <a:lnTo>
                    <a:pt x="561" y="272"/>
                  </a:lnTo>
                  <a:lnTo>
                    <a:pt x="563" y="273"/>
                  </a:lnTo>
                  <a:lnTo>
                    <a:pt x="566" y="273"/>
                  </a:lnTo>
                  <a:lnTo>
                    <a:pt x="542" y="257"/>
                  </a:lnTo>
                  <a:lnTo>
                    <a:pt x="516" y="240"/>
                  </a:lnTo>
                  <a:lnTo>
                    <a:pt x="517" y="243"/>
                  </a:lnTo>
                  <a:lnTo>
                    <a:pt x="520" y="243"/>
                  </a:lnTo>
                  <a:close/>
                  <a:moveTo>
                    <a:pt x="420" y="247"/>
                  </a:moveTo>
                  <a:lnTo>
                    <a:pt x="420" y="247"/>
                  </a:lnTo>
                  <a:lnTo>
                    <a:pt x="412" y="244"/>
                  </a:lnTo>
                  <a:lnTo>
                    <a:pt x="409" y="243"/>
                  </a:lnTo>
                  <a:lnTo>
                    <a:pt x="406" y="243"/>
                  </a:lnTo>
                  <a:lnTo>
                    <a:pt x="427" y="260"/>
                  </a:lnTo>
                  <a:lnTo>
                    <a:pt x="438" y="267"/>
                  </a:lnTo>
                  <a:lnTo>
                    <a:pt x="449" y="275"/>
                  </a:lnTo>
                  <a:lnTo>
                    <a:pt x="420" y="247"/>
                  </a:lnTo>
                  <a:close/>
                  <a:moveTo>
                    <a:pt x="452" y="246"/>
                  </a:moveTo>
                  <a:lnTo>
                    <a:pt x="452" y="246"/>
                  </a:lnTo>
                  <a:lnTo>
                    <a:pt x="450" y="243"/>
                  </a:lnTo>
                  <a:lnTo>
                    <a:pt x="447" y="243"/>
                  </a:lnTo>
                  <a:lnTo>
                    <a:pt x="449" y="246"/>
                  </a:lnTo>
                  <a:lnTo>
                    <a:pt x="450" y="246"/>
                  </a:lnTo>
                  <a:lnTo>
                    <a:pt x="452" y="246"/>
                  </a:lnTo>
                  <a:close/>
                  <a:moveTo>
                    <a:pt x="484" y="253"/>
                  </a:moveTo>
                  <a:lnTo>
                    <a:pt x="484" y="253"/>
                  </a:lnTo>
                  <a:lnTo>
                    <a:pt x="476" y="249"/>
                  </a:lnTo>
                  <a:lnTo>
                    <a:pt x="473" y="247"/>
                  </a:lnTo>
                  <a:lnTo>
                    <a:pt x="472" y="246"/>
                  </a:lnTo>
                  <a:lnTo>
                    <a:pt x="478" y="250"/>
                  </a:lnTo>
                  <a:lnTo>
                    <a:pt x="481" y="253"/>
                  </a:lnTo>
                  <a:lnTo>
                    <a:pt x="484" y="253"/>
                  </a:lnTo>
                  <a:close/>
                  <a:moveTo>
                    <a:pt x="549" y="276"/>
                  </a:moveTo>
                  <a:lnTo>
                    <a:pt x="549" y="276"/>
                  </a:lnTo>
                  <a:lnTo>
                    <a:pt x="534" y="269"/>
                  </a:lnTo>
                  <a:lnTo>
                    <a:pt x="517" y="260"/>
                  </a:lnTo>
                  <a:lnTo>
                    <a:pt x="504" y="252"/>
                  </a:lnTo>
                  <a:lnTo>
                    <a:pt x="488" y="246"/>
                  </a:lnTo>
                  <a:lnTo>
                    <a:pt x="522" y="270"/>
                  </a:lnTo>
                  <a:lnTo>
                    <a:pt x="557" y="292"/>
                  </a:lnTo>
                  <a:lnTo>
                    <a:pt x="555" y="289"/>
                  </a:lnTo>
                  <a:lnTo>
                    <a:pt x="557" y="287"/>
                  </a:lnTo>
                  <a:lnTo>
                    <a:pt x="557" y="285"/>
                  </a:lnTo>
                  <a:lnTo>
                    <a:pt x="557" y="284"/>
                  </a:lnTo>
                  <a:lnTo>
                    <a:pt x="552" y="281"/>
                  </a:lnTo>
                  <a:lnTo>
                    <a:pt x="551" y="279"/>
                  </a:lnTo>
                  <a:lnTo>
                    <a:pt x="549" y="276"/>
                  </a:lnTo>
                  <a:close/>
                  <a:moveTo>
                    <a:pt x="635" y="264"/>
                  </a:moveTo>
                  <a:lnTo>
                    <a:pt x="635" y="263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7" y="260"/>
                  </a:lnTo>
                  <a:lnTo>
                    <a:pt x="621" y="255"/>
                  </a:lnTo>
                  <a:lnTo>
                    <a:pt x="615" y="250"/>
                  </a:lnTo>
                  <a:lnTo>
                    <a:pt x="612" y="247"/>
                  </a:lnTo>
                  <a:lnTo>
                    <a:pt x="609" y="247"/>
                  </a:lnTo>
                  <a:lnTo>
                    <a:pt x="621" y="257"/>
                  </a:lnTo>
                  <a:lnTo>
                    <a:pt x="627" y="261"/>
                  </a:lnTo>
                  <a:lnTo>
                    <a:pt x="635" y="264"/>
                  </a:lnTo>
                  <a:close/>
                  <a:moveTo>
                    <a:pt x="238" y="247"/>
                  </a:moveTo>
                  <a:lnTo>
                    <a:pt x="238" y="247"/>
                  </a:lnTo>
                  <a:lnTo>
                    <a:pt x="240" y="250"/>
                  </a:lnTo>
                  <a:lnTo>
                    <a:pt x="241" y="253"/>
                  </a:lnTo>
                  <a:lnTo>
                    <a:pt x="246" y="260"/>
                  </a:lnTo>
                  <a:lnTo>
                    <a:pt x="260" y="263"/>
                  </a:lnTo>
                  <a:lnTo>
                    <a:pt x="270" y="267"/>
                  </a:lnTo>
                  <a:lnTo>
                    <a:pt x="290" y="278"/>
                  </a:lnTo>
                  <a:lnTo>
                    <a:pt x="292" y="276"/>
                  </a:lnTo>
                  <a:lnTo>
                    <a:pt x="295" y="276"/>
                  </a:lnTo>
                  <a:lnTo>
                    <a:pt x="299" y="278"/>
                  </a:lnTo>
                  <a:lnTo>
                    <a:pt x="305" y="279"/>
                  </a:lnTo>
                  <a:lnTo>
                    <a:pt x="310" y="279"/>
                  </a:lnTo>
                  <a:lnTo>
                    <a:pt x="293" y="270"/>
                  </a:lnTo>
                  <a:lnTo>
                    <a:pt x="278" y="258"/>
                  </a:lnTo>
                  <a:lnTo>
                    <a:pt x="269" y="253"/>
                  </a:lnTo>
                  <a:lnTo>
                    <a:pt x="260" y="250"/>
                  </a:lnTo>
                  <a:lnTo>
                    <a:pt x="249" y="247"/>
                  </a:lnTo>
                  <a:lnTo>
                    <a:pt x="238" y="247"/>
                  </a:lnTo>
                  <a:close/>
                  <a:moveTo>
                    <a:pt x="269" y="250"/>
                  </a:moveTo>
                  <a:lnTo>
                    <a:pt x="269" y="250"/>
                  </a:lnTo>
                  <a:lnTo>
                    <a:pt x="289" y="260"/>
                  </a:lnTo>
                  <a:lnTo>
                    <a:pt x="298" y="264"/>
                  </a:lnTo>
                  <a:lnTo>
                    <a:pt x="307" y="267"/>
                  </a:lnTo>
                  <a:lnTo>
                    <a:pt x="289" y="255"/>
                  </a:lnTo>
                  <a:lnTo>
                    <a:pt x="279" y="250"/>
                  </a:lnTo>
                  <a:lnTo>
                    <a:pt x="269" y="247"/>
                  </a:lnTo>
                  <a:lnTo>
                    <a:pt x="269" y="250"/>
                  </a:lnTo>
                  <a:close/>
                  <a:moveTo>
                    <a:pt x="612" y="281"/>
                  </a:moveTo>
                  <a:lnTo>
                    <a:pt x="612" y="281"/>
                  </a:lnTo>
                  <a:lnTo>
                    <a:pt x="609" y="278"/>
                  </a:lnTo>
                  <a:lnTo>
                    <a:pt x="604" y="275"/>
                  </a:lnTo>
                  <a:lnTo>
                    <a:pt x="601" y="272"/>
                  </a:lnTo>
                  <a:lnTo>
                    <a:pt x="600" y="269"/>
                  </a:lnTo>
                  <a:lnTo>
                    <a:pt x="592" y="266"/>
                  </a:lnTo>
                  <a:lnTo>
                    <a:pt x="589" y="263"/>
                  </a:lnTo>
                  <a:lnTo>
                    <a:pt x="586" y="258"/>
                  </a:lnTo>
                  <a:lnTo>
                    <a:pt x="581" y="258"/>
                  </a:lnTo>
                  <a:lnTo>
                    <a:pt x="577" y="253"/>
                  </a:lnTo>
                  <a:lnTo>
                    <a:pt x="574" y="252"/>
                  </a:lnTo>
                  <a:lnTo>
                    <a:pt x="572" y="250"/>
                  </a:lnTo>
                  <a:lnTo>
                    <a:pt x="569" y="250"/>
                  </a:lnTo>
                  <a:lnTo>
                    <a:pt x="589" y="267"/>
                  </a:lnTo>
                  <a:lnTo>
                    <a:pt x="600" y="275"/>
                  </a:lnTo>
                  <a:lnTo>
                    <a:pt x="606" y="278"/>
                  </a:lnTo>
                  <a:lnTo>
                    <a:pt x="612" y="281"/>
                  </a:lnTo>
                  <a:close/>
                  <a:moveTo>
                    <a:pt x="461" y="304"/>
                  </a:moveTo>
                  <a:lnTo>
                    <a:pt x="461" y="304"/>
                  </a:lnTo>
                  <a:lnTo>
                    <a:pt x="450" y="293"/>
                  </a:lnTo>
                  <a:lnTo>
                    <a:pt x="444" y="287"/>
                  </a:lnTo>
                  <a:lnTo>
                    <a:pt x="436" y="284"/>
                  </a:lnTo>
                  <a:lnTo>
                    <a:pt x="436" y="281"/>
                  </a:lnTo>
                  <a:lnTo>
                    <a:pt x="424" y="276"/>
                  </a:lnTo>
                  <a:lnTo>
                    <a:pt x="414" y="270"/>
                  </a:lnTo>
                  <a:lnTo>
                    <a:pt x="404" y="264"/>
                  </a:lnTo>
                  <a:lnTo>
                    <a:pt x="392" y="260"/>
                  </a:lnTo>
                  <a:lnTo>
                    <a:pt x="394" y="258"/>
                  </a:lnTo>
                  <a:lnTo>
                    <a:pt x="392" y="258"/>
                  </a:lnTo>
                  <a:lnTo>
                    <a:pt x="392" y="257"/>
                  </a:lnTo>
                  <a:lnTo>
                    <a:pt x="388" y="257"/>
                  </a:lnTo>
                  <a:lnTo>
                    <a:pt x="383" y="253"/>
                  </a:lnTo>
                  <a:lnTo>
                    <a:pt x="380" y="252"/>
                  </a:lnTo>
                  <a:lnTo>
                    <a:pt x="377" y="252"/>
                  </a:lnTo>
                  <a:lnTo>
                    <a:pt x="420" y="278"/>
                  </a:lnTo>
                  <a:lnTo>
                    <a:pt x="461" y="304"/>
                  </a:lnTo>
                  <a:close/>
                  <a:moveTo>
                    <a:pt x="525" y="252"/>
                  </a:moveTo>
                  <a:lnTo>
                    <a:pt x="525" y="252"/>
                  </a:lnTo>
                  <a:lnTo>
                    <a:pt x="534" y="260"/>
                  </a:lnTo>
                  <a:lnTo>
                    <a:pt x="543" y="267"/>
                  </a:lnTo>
                  <a:lnTo>
                    <a:pt x="554" y="275"/>
                  </a:lnTo>
                  <a:lnTo>
                    <a:pt x="565" y="279"/>
                  </a:lnTo>
                  <a:lnTo>
                    <a:pt x="545" y="264"/>
                  </a:lnTo>
                  <a:lnTo>
                    <a:pt x="534" y="258"/>
                  </a:lnTo>
                  <a:lnTo>
                    <a:pt x="525" y="252"/>
                  </a:lnTo>
                  <a:close/>
                  <a:moveTo>
                    <a:pt x="593" y="257"/>
                  </a:moveTo>
                  <a:lnTo>
                    <a:pt x="593" y="257"/>
                  </a:lnTo>
                  <a:lnTo>
                    <a:pt x="592" y="253"/>
                  </a:lnTo>
                  <a:lnTo>
                    <a:pt x="587" y="253"/>
                  </a:lnTo>
                  <a:lnTo>
                    <a:pt x="589" y="255"/>
                  </a:lnTo>
                  <a:lnTo>
                    <a:pt x="590" y="255"/>
                  </a:lnTo>
                  <a:lnTo>
                    <a:pt x="593" y="257"/>
                  </a:lnTo>
                  <a:close/>
                  <a:moveTo>
                    <a:pt x="656" y="328"/>
                  </a:moveTo>
                  <a:lnTo>
                    <a:pt x="656" y="328"/>
                  </a:lnTo>
                  <a:lnTo>
                    <a:pt x="645" y="318"/>
                  </a:lnTo>
                  <a:lnTo>
                    <a:pt x="639" y="313"/>
                  </a:lnTo>
                  <a:lnTo>
                    <a:pt x="635" y="310"/>
                  </a:lnTo>
                  <a:lnTo>
                    <a:pt x="633" y="307"/>
                  </a:lnTo>
                  <a:lnTo>
                    <a:pt x="627" y="304"/>
                  </a:lnTo>
                  <a:lnTo>
                    <a:pt x="624" y="299"/>
                  </a:lnTo>
                  <a:lnTo>
                    <a:pt x="600" y="284"/>
                  </a:lnTo>
                  <a:lnTo>
                    <a:pt x="587" y="278"/>
                  </a:lnTo>
                  <a:lnTo>
                    <a:pt x="575" y="272"/>
                  </a:lnTo>
                  <a:lnTo>
                    <a:pt x="569" y="266"/>
                  </a:lnTo>
                  <a:lnTo>
                    <a:pt x="563" y="261"/>
                  </a:lnTo>
                  <a:lnTo>
                    <a:pt x="549" y="255"/>
                  </a:lnTo>
                  <a:lnTo>
                    <a:pt x="558" y="263"/>
                  </a:lnTo>
                  <a:lnTo>
                    <a:pt x="569" y="270"/>
                  </a:lnTo>
                  <a:lnTo>
                    <a:pt x="590" y="285"/>
                  </a:lnTo>
                  <a:lnTo>
                    <a:pt x="615" y="305"/>
                  </a:lnTo>
                  <a:lnTo>
                    <a:pt x="627" y="316"/>
                  </a:lnTo>
                  <a:lnTo>
                    <a:pt x="641" y="324"/>
                  </a:lnTo>
                  <a:lnTo>
                    <a:pt x="642" y="327"/>
                  </a:lnTo>
                  <a:lnTo>
                    <a:pt x="644" y="328"/>
                  </a:lnTo>
                  <a:lnTo>
                    <a:pt x="651" y="331"/>
                  </a:lnTo>
                  <a:lnTo>
                    <a:pt x="658" y="336"/>
                  </a:lnTo>
                  <a:lnTo>
                    <a:pt x="664" y="339"/>
                  </a:lnTo>
                  <a:lnTo>
                    <a:pt x="670" y="340"/>
                  </a:lnTo>
                  <a:lnTo>
                    <a:pt x="668" y="336"/>
                  </a:lnTo>
                  <a:lnTo>
                    <a:pt x="665" y="333"/>
                  </a:lnTo>
                  <a:lnTo>
                    <a:pt x="656" y="328"/>
                  </a:lnTo>
                  <a:close/>
                  <a:moveTo>
                    <a:pt x="673" y="260"/>
                  </a:moveTo>
                  <a:lnTo>
                    <a:pt x="673" y="260"/>
                  </a:lnTo>
                  <a:lnTo>
                    <a:pt x="670" y="258"/>
                  </a:lnTo>
                  <a:lnTo>
                    <a:pt x="670" y="257"/>
                  </a:lnTo>
                  <a:lnTo>
                    <a:pt x="668" y="257"/>
                  </a:lnTo>
                  <a:lnTo>
                    <a:pt x="670" y="260"/>
                  </a:lnTo>
                  <a:lnTo>
                    <a:pt x="671" y="260"/>
                  </a:lnTo>
                  <a:lnTo>
                    <a:pt x="673" y="260"/>
                  </a:lnTo>
                  <a:close/>
                  <a:moveTo>
                    <a:pt x="723" y="263"/>
                  </a:moveTo>
                  <a:lnTo>
                    <a:pt x="723" y="263"/>
                  </a:lnTo>
                  <a:lnTo>
                    <a:pt x="741" y="276"/>
                  </a:lnTo>
                  <a:lnTo>
                    <a:pt x="737" y="266"/>
                  </a:lnTo>
                  <a:lnTo>
                    <a:pt x="731" y="257"/>
                  </a:lnTo>
                  <a:lnTo>
                    <a:pt x="728" y="260"/>
                  </a:lnTo>
                  <a:lnTo>
                    <a:pt x="723" y="263"/>
                  </a:lnTo>
                  <a:close/>
                  <a:moveTo>
                    <a:pt x="598" y="261"/>
                  </a:moveTo>
                  <a:lnTo>
                    <a:pt x="598" y="261"/>
                  </a:lnTo>
                  <a:lnTo>
                    <a:pt x="601" y="261"/>
                  </a:lnTo>
                  <a:lnTo>
                    <a:pt x="603" y="260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7" y="258"/>
                  </a:lnTo>
                  <a:lnTo>
                    <a:pt x="598" y="260"/>
                  </a:lnTo>
                  <a:lnTo>
                    <a:pt x="598" y="261"/>
                  </a:lnTo>
                  <a:close/>
                  <a:moveTo>
                    <a:pt x="520" y="302"/>
                  </a:moveTo>
                  <a:lnTo>
                    <a:pt x="520" y="302"/>
                  </a:lnTo>
                  <a:lnTo>
                    <a:pt x="510" y="298"/>
                  </a:lnTo>
                  <a:lnTo>
                    <a:pt x="500" y="292"/>
                  </a:lnTo>
                  <a:lnTo>
                    <a:pt x="490" y="285"/>
                  </a:lnTo>
                  <a:lnTo>
                    <a:pt x="478" y="281"/>
                  </a:lnTo>
                  <a:lnTo>
                    <a:pt x="478" y="278"/>
                  </a:lnTo>
                  <a:lnTo>
                    <a:pt x="468" y="273"/>
                  </a:lnTo>
                  <a:lnTo>
                    <a:pt x="459" y="269"/>
                  </a:lnTo>
                  <a:lnTo>
                    <a:pt x="450" y="263"/>
                  </a:lnTo>
                  <a:lnTo>
                    <a:pt x="439" y="260"/>
                  </a:lnTo>
                  <a:lnTo>
                    <a:pt x="459" y="278"/>
                  </a:lnTo>
                  <a:lnTo>
                    <a:pt x="470" y="287"/>
                  </a:lnTo>
                  <a:lnTo>
                    <a:pt x="482" y="293"/>
                  </a:lnTo>
                  <a:lnTo>
                    <a:pt x="482" y="292"/>
                  </a:lnTo>
                  <a:lnTo>
                    <a:pt x="484" y="290"/>
                  </a:lnTo>
                  <a:lnTo>
                    <a:pt x="487" y="289"/>
                  </a:lnTo>
                  <a:lnTo>
                    <a:pt x="493" y="293"/>
                  </a:lnTo>
                  <a:lnTo>
                    <a:pt x="499" y="299"/>
                  </a:lnTo>
                  <a:lnTo>
                    <a:pt x="526" y="318"/>
                  </a:lnTo>
                  <a:lnTo>
                    <a:pt x="555" y="336"/>
                  </a:lnTo>
                  <a:lnTo>
                    <a:pt x="560" y="339"/>
                  </a:lnTo>
                  <a:lnTo>
                    <a:pt x="566" y="340"/>
                  </a:lnTo>
                  <a:lnTo>
                    <a:pt x="561" y="334"/>
                  </a:lnTo>
                  <a:lnTo>
                    <a:pt x="557" y="330"/>
                  </a:lnTo>
                  <a:lnTo>
                    <a:pt x="545" y="321"/>
                  </a:lnTo>
                  <a:lnTo>
                    <a:pt x="531" y="311"/>
                  </a:lnTo>
                  <a:lnTo>
                    <a:pt x="520" y="302"/>
                  </a:lnTo>
                  <a:close/>
                  <a:moveTo>
                    <a:pt x="418" y="266"/>
                  </a:moveTo>
                  <a:lnTo>
                    <a:pt x="418" y="266"/>
                  </a:lnTo>
                  <a:lnTo>
                    <a:pt x="417" y="264"/>
                  </a:lnTo>
                  <a:lnTo>
                    <a:pt x="415" y="263"/>
                  </a:lnTo>
                  <a:lnTo>
                    <a:pt x="412" y="263"/>
                  </a:lnTo>
                  <a:lnTo>
                    <a:pt x="409" y="261"/>
                  </a:lnTo>
                  <a:lnTo>
                    <a:pt x="411" y="263"/>
                  </a:lnTo>
                  <a:lnTo>
                    <a:pt x="414" y="264"/>
                  </a:lnTo>
                  <a:lnTo>
                    <a:pt x="418" y="266"/>
                  </a:lnTo>
                  <a:close/>
                  <a:moveTo>
                    <a:pt x="616" y="269"/>
                  </a:moveTo>
                  <a:lnTo>
                    <a:pt x="616" y="269"/>
                  </a:lnTo>
                  <a:lnTo>
                    <a:pt x="612" y="266"/>
                  </a:lnTo>
                  <a:lnTo>
                    <a:pt x="609" y="264"/>
                  </a:lnTo>
                  <a:lnTo>
                    <a:pt x="607" y="264"/>
                  </a:lnTo>
                  <a:lnTo>
                    <a:pt x="616" y="269"/>
                  </a:lnTo>
                  <a:close/>
                  <a:moveTo>
                    <a:pt x="755" y="290"/>
                  </a:moveTo>
                  <a:lnTo>
                    <a:pt x="755" y="290"/>
                  </a:lnTo>
                  <a:lnTo>
                    <a:pt x="755" y="289"/>
                  </a:lnTo>
                  <a:lnTo>
                    <a:pt x="758" y="290"/>
                  </a:lnTo>
                  <a:lnTo>
                    <a:pt x="760" y="292"/>
                  </a:lnTo>
                  <a:lnTo>
                    <a:pt x="763" y="292"/>
                  </a:lnTo>
                  <a:lnTo>
                    <a:pt x="757" y="282"/>
                  </a:lnTo>
                  <a:lnTo>
                    <a:pt x="754" y="278"/>
                  </a:lnTo>
                  <a:lnTo>
                    <a:pt x="752" y="273"/>
                  </a:lnTo>
                  <a:lnTo>
                    <a:pt x="749" y="272"/>
                  </a:lnTo>
                  <a:lnTo>
                    <a:pt x="747" y="269"/>
                  </a:lnTo>
                  <a:lnTo>
                    <a:pt x="746" y="266"/>
                  </a:lnTo>
                  <a:lnTo>
                    <a:pt x="743" y="264"/>
                  </a:lnTo>
                  <a:lnTo>
                    <a:pt x="749" y="279"/>
                  </a:lnTo>
                  <a:lnTo>
                    <a:pt x="752" y="285"/>
                  </a:lnTo>
                  <a:lnTo>
                    <a:pt x="755" y="290"/>
                  </a:lnTo>
                  <a:close/>
                  <a:moveTo>
                    <a:pt x="211" y="270"/>
                  </a:moveTo>
                  <a:lnTo>
                    <a:pt x="211" y="270"/>
                  </a:lnTo>
                  <a:lnTo>
                    <a:pt x="212" y="272"/>
                  </a:lnTo>
                  <a:lnTo>
                    <a:pt x="214" y="272"/>
                  </a:lnTo>
                  <a:lnTo>
                    <a:pt x="215" y="273"/>
                  </a:lnTo>
                  <a:lnTo>
                    <a:pt x="218" y="273"/>
                  </a:lnTo>
                  <a:lnTo>
                    <a:pt x="218" y="272"/>
                  </a:lnTo>
                  <a:lnTo>
                    <a:pt x="220" y="270"/>
                  </a:lnTo>
                  <a:lnTo>
                    <a:pt x="221" y="270"/>
                  </a:lnTo>
                  <a:lnTo>
                    <a:pt x="220" y="269"/>
                  </a:lnTo>
                  <a:lnTo>
                    <a:pt x="218" y="267"/>
                  </a:lnTo>
                  <a:lnTo>
                    <a:pt x="214" y="266"/>
                  </a:lnTo>
                  <a:lnTo>
                    <a:pt x="211" y="267"/>
                  </a:lnTo>
                  <a:lnTo>
                    <a:pt x="211" y="269"/>
                  </a:lnTo>
                  <a:lnTo>
                    <a:pt x="211" y="270"/>
                  </a:lnTo>
                  <a:close/>
                  <a:moveTo>
                    <a:pt x="426" y="272"/>
                  </a:moveTo>
                  <a:lnTo>
                    <a:pt x="426" y="272"/>
                  </a:lnTo>
                  <a:lnTo>
                    <a:pt x="433" y="275"/>
                  </a:lnTo>
                  <a:lnTo>
                    <a:pt x="441" y="279"/>
                  </a:lnTo>
                  <a:lnTo>
                    <a:pt x="449" y="285"/>
                  </a:lnTo>
                  <a:lnTo>
                    <a:pt x="456" y="289"/>
                  </a:lnTo>
                  <a:lnTo>
                    <a:pt x="439" y="275"/>
                  </a:lnTo>
                  <a:lnTo>
                    <a:pt x="430" y="270"/>
                  </a:lnTo>
                  <a:lnTo>
                    <a:pt x="420" y="266"/>
                  </a:lnTo>
                  <a:lnTo>
                    <a:pt x="421" y="267"/>
                  </a:lnTo>
                  <a:lnTo>
                    <a:pt x="421" y="269"/>
                  </a:lnTo>
                  <a:lnTo>
                    <a:pt x="423" y="269"/>
                  </a:lnTo>
                  <a:lnTo>
                    <a:pt x="424" y="270"/>
                  </a:lnTo>
                  <a:lnTo>
                    <a:pt x="426" y="269"/>
                  </a:lnTo>
                  <a:lnTo>
                    <a:pt x="426" y="270"/>
                  </a:lnTo>
                  <a:lnTo>
                    <a:pt x="426" y="272"/>
                  </a:lnTo>
                  <a:close/>
                  <a:moveTo>
                    <a:pt x="249" y="281"/>
                  </a:moveTo>
                  <a:lnTo>
                    <a:pt x="249" y="281"/>
                  </a:lnTo>
                  <a:lnTo>
                    <a:pt x="246" y="276"/>
                  </a:lnTo>
                  <a:lnTo>
                    <a:pt x="241" y="272"/>
                  </a:lnTo>
                  <a:lnTo>
                    <a:pt x="235" y="269"/>
                  </a:lnTo>
                  <a:lnTo>
                    <a:pt x="229" y="267"/>
                  </a:lnTo>
                  <a:lnTo>
                    <a:pt x="249" y="281"/>
                  </a:lnTo>
                  <a:close/>
                  <a:moveTo>
                    <a:pt x="327" y="313"/>
                  </a:moveTo>
                  <a:lnTo>
                    <a:pt x="327" y="313"/>
                  </a:lnTo>
                  <a:lnTo>
                    <a:pt x="330" y="313"/>
                  </a:lnTo>
                  <a:lnTo>
                    <a:pt x="333" y="314"/>
                  </a:lnTo>
                  <a:lnTo>
                    <a:pt x="330" y="311"/>
                  </a:lnTo>
                  <a:lnTo>
                    <a:pt x="327" y="310"/>
                  </a:lnTo>
                  <a:lnTo>
                    <a:pt x="324" y="307"/>
                  </a:lnTo>
                  <a:lnTo>
                    <a:pt x="322" y="304"/>
                  </a:lnTo>
                  <a:lnTo>
                    <a:pt x="311" y="298"/>
                  </a:lnTo>
                  <a:lnTo>
                    <a:pt x="304" y="295"/>
                  </a:lnTo>
                  <a:lnTo>
                    <a:pt x="298" y="293"/>
                  </a:lnTo>
                  <a:lnTo>
                    <a:pt x="298" y="289"/>
                  </a:lnTo>
                  <a:lnTo>
                    <a:pt x="279" y="276"/>
                  </a:lnTo>
                  <a:lnTo>
                    <a:pt x="270" y="272"/>
                  </a:lnTo>
                  <a:lnTo>
                    <a:pt x="264" y="270"/>
                  </a:lnTo>
                  <a:lnTo>
                    <a:pt x="258" y="269"/>
                  </a:lnTo>
                  <a:lnTo>
                    <a:pt x="266" y="275"/>
                  </a:lnTo>
                  <a:lnTo>
                    <a:pt x="273" y="281"/>
                  </a:lnTo>
                  <a:lnTo>
                    <a:pt x="290" y="292"/>
                  </a:lnTo>
                  <a:lnTo>
                    <a:pt x="308" y="302"/>
                  </a:lnTo>
                  <a:lnTo>
                    <a:pt x="327" y="313"/>
                  </a:lnTo>
                  <a:close/>
                  <a:moveTo>
                    <a:pt x="627" y="273"/>
                  </a:moveTo>
                  <a:lnTo>
                    <a:pt x="627" y="273"/>
                  </a:lnTo>
                  <a:lnTo>
                    <a:pt x="621" y="272"/>
                  </a:lnTo>
                  <a:lnTo>
                    <a:pt x="619" y="270"/>
                  </a:lnTo>
                  <a:lnTo>
                    <a:pt x="618" y="270"/>
                  </a:lnTo>
                  <a:lnTo>
                    <a:pt x="622" y="273"/>
                  </a:lnTo>
                  <a:lnTo>
                    <a:pt x="624" y="273"/>
                  </a:lnTo>
                  <a:lnTo>
                    <a:pt x="627" y="273"/>
                  </a:lnTo>
                  <a:close/>
                  <a:moveTo>
                    <a:pt x="177" y="284"/>
                  </a:moveTo>
                  <a:lnTo>
                    <a:pt x="177" y="284"/>
                  </a:lnTo>
                  <a:lnTo>
                    <a:pt x="180" y="282"/>
                  </a:lnTo>
                  <a:lnTo>
                    <a:pt x="182" y="278"/>
                  </a:lnTo>
                  <a:lnTo>
                    <a:pt x="183" y="275"/>
                  </a:lnTo>
                  <a:lnTo>
                    <a:pt x="186" y="272"/>
                  </a:lnTo>
                  <a:lnTo>
                    <a:pt x="185" y="270"/>
                  </a:lnTo>
                  <a:lnTo>
                    <a:pt x="183" y="270"/>
                  </a:lnTo>
                  <a:lnTo>
                    <a:pt x="180" y="276"/>
                  </a:lnTo>
                  <a:lnTo>
                    <a:pt x="177" y="284"/>
                  </a:lnTo>
                  <a:close/>
                  <a:moveTo>
                    <a:pt x="612" y="273"/>
                  </a:moveTo>
                  <a:lnTo>
                    <a:pt x="612" y="273"/>
                  </a:lnTo>
                  <a:lnTo>
                    <a:pt x="610" y="272"/>
                  </a:lnTo>
                  <a:lnTo>
                    <a:pt x="607" y="270"/>
                  </a:lnTo>
                  <a:lnTo>
                    <a:pt x="607" y="272"/>
                  </a:lnTo>
                  <a:lnTo>
                    <a:pt x="609" y="272"/>
                  </a:lnTo>
                  <a:lnTo>
                    <a:pt x="612" y="273"/>
                  </a:lnTo>
                  <a:close/>
                  <a:moveTo>
                    <a:pt x="289" y="318"/>
                  </a:moveTo>
                  <a:lnTo>
                    <a:pt x="289" y="318"/>
                  </a:lnTo>
                  <a:lnTo>
                    <a:pt x="275" y="304"/>
                  </a:lnTo>
                  <a:lnTo>
                    <a:pt x="258" y="292"/>
                  </a:lnTo>
                  <a:lnTo>
                    <a:pt x="243" y="281"/>
                  </a:lnTo>
                  <a:lnTo>
                    <a:pt x="223" y="270"/>
                  </a:lnTo>
                  <a:lnTo>
                    <a:pt x="223" y="273"/>
                  </a:lnTo>
                  <a:lnTo>
                    <a:pt x="221" y="276"/>
                  </a:lnTo>
                  <a:lnTo>
                    <a:pt x="255" y="298"/>
                  </a:lnTo>
                  <a:lnTo>
                    <a:pt x="272" y="308"/>
                  </a:lnTo>
                  <a:lnTo>
                    <a:pt x="289" y="318"/>
                  </a:lnTo>
                  <a:close/>
                  <a:moveTo>
                    <a:pt x="639" y="296"/>
                  </a:moveTo>
                  <a:lnTo>
                    <a:pt x="639" y="296"/>
                  </a:lnTo>
                  <a:lnTo>
                    <a:pt x="676" y="319"/>
                  </a:lnTo>
                  <a:lnTo>
                    <a:pt x="674" y="314"/>
                  </a:lnTo>
                  <a:lnTo>
                    <a:pt x="670" y="311"/>
                  </a:lnTo>
                  <a:lnTo>
                    <a:pt x="667" y="308"/>
                  </a:lnTo>
                  <a:lnTo>
                    <a:pt x="667" y="307"/>
                  </a:lnTo>
                  <a:lnTo>
                    <a:pt x="667" y="304"/>
                  </a:lnTo>
                  <a:lnTo>
                    <a:pt x="659" y="302"/>
                  </a:lnTo>
                  <a:lnTo>
                    <a:pt x="654" y="298"/>
                  </a:lnTo>
                  <a:lnTo>
                    <a:pt x="650" y="293"/>
                  </a:lnTo>
                  <a:lnTo>
                    <a:pt x="638" y="287"/>
                  </a:lnTo>
                  <a:lnTo>
                    <a:pt x="625" y="279"/>
                  </a:lnTo>
                  <a:lnTo>
                    <a:pt x="613" y="273"/>
                  </a:lnTo>
                  <a:lnTo>
                    <a:pt x="618" y="279"/>
                  </a:lnTo>
                  <a:lnTo>
                    <a:pt x="625" y="285"/>
                  </a:lnTo>
                  <a:lnTo>
                    <a:pt x="632" y="290"/>
                  </a:lnTo>
                  <a:lnTo>
                    <a:pt x="639" y="296"/>
                  </a:lnTo>
                  <a:close/>
                  <a:moveTo>
                    <a:pt x="185" y="285"/>
                  </a:moveTo>
                  <a:lnTo>
                    <a:pt x="185" y="285"/>
                  </a:lnTo>
                  <a:lnTo>
                    <a:pt x="188" y="285"/>
                  </a:lnTo>
                  <a:lnTo>
                    <a:pt x="191" y="284"/>
                  </a:lnTo>
                  <a:lnTo>
                    <a:pt x="192" y="281"/>
                  </a:lnTo>
                  <a:lnTo>
                    <a:pt x="192" y="278"/>
                  </a:lnTo>
                  <a:lnTo>
                    <a:pt x="191" y="276"/>
                  </a:lnTo>
                  <a:lnTo>
                    <a:pt x="189" y="276"/>
                  </a:lnTo>
                  <a:lnTo>
                    <a:pt x="188" y="281"/>
                  </a:lnTo>
                  <a:lnTo>
                    <a:pt x="185" y="285"/>
                  </a:lnTo>
                  <a:close/>
                  <a:moveTo>
                    <a:pt x="580" y="285"/>
                  </a:moveTo>
                  <a:lnTo>
                    <a:pt x="580" y="285"/>
                  </a:lnTo>
                  <a:lnTo>
                    <a:pt x="580" y="282"/>
                  </a:lnTo>
                  <a:lnTo>
                    <a:pt x="577" y="282"/>
                  </a:lnTo>
                  <a:lnTo>
                    <a:pt x="575" y="281"/>
                  </a:lnTo>
                  <a:lnTo>
                    <a:pt x="574" y="279"/>
                  </a:lnTo>
                  <a:lnTo>
                    <a:pt x="571" y="279"/>
                  </a:lnTo>
                  <a:lnTo>
                    <a:pt x="580" y="285"/>
                  </a:lnTo>
                  <a:close/>
                  <a:moveTo>
                    <a:pt x="308" y="316"/>
                  </a:moveTo>
                  <a:lnTo>
                    <a:pt x="308" y="316"/>
                  </a:lnTo>
                  <a:lnTo>
                    <a:pt x="298" y="305"/>
                  </a:lnTo>
                  <a:lnTo>
                    <a:pt x="285" y="296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64" y="287"/>
                  </a:lnTo>
                  <a:lnTo>
                    <a:pt x="270" y="292"/>
                  </a:lnTo>
                  <a:lnTo>
                    <a:pt x="282" y="301"/>
                  </a:lnTo>
                  <a:lnTo>
                    <a:pt x="308" y="316"/>
                  </a:lnTo>
                  <a:close/>
                  <a:moveTo>
                    <a:pt x="755" y="308"/>
                  </a:moveTo>
                  <a:lnTo>
                    <a:pt x="755" y="308"/>
                  </a:lnTo>
                  <a:lnTo>
                    <a:pt x="754" y="305"/>
                  </a:lnTo>
                  <a:lnTo>
                    <a:pt x="751" y="304"/>
                  </a:lnTo>
                  <a:lnTo>
                    <a:pt x="747" y="301"/>
                  </a:lnTo>
                  <a:lnTo>
                    <a:pt x="746" y="298"/>
                  </a:lnTo>
                  <a:lnTo>
                    <a:pt x="740" y="293"/>
                  </a:lnTo>
                  <a:lnTo>
                    <a:pt x="734" y="289"/>
                  </a:lnTo>
                  <a:lnTo>
                    <a:pt x="726" y="284"/>
                  </a:lnTo>
                  <a:lnTo>
                    <a:pt x="720" y="282"/>
                  </a:lnTo>
                  <a:lnTo>
                    <a:pt x="728" y="290"/>
                  </a:lnTo>
                  <a:lnTo>
                    <a:pt x="735" y="298"/>
                  </a:lnTo>
                  <a:lnTo>
                    <a:pt x="744" y="305"/>
                  </a:lnTo>
                  <a:lnTo>
                    <a:pt x="751" y="308"/>
                  </a:lnTo>
                  <a:lnTo>
                    <a:pt x="755" y="308"/>
                  </a:lnTo>
                  <a:close/>
                  <a:moveTo>
                    <a:pt x="333" y="289"/>
                  </a:moveTo>
                  <a:lnTo>
                    <a:pt x="333" y="289"/>
                  </a:lnTo>
                  <a:lnTo>
                    <a:pt x="330" y="287"/>
                  </a:lnTo>
                  <a:lnTo>
                    <a:pt x="328" y="285"/>
                  </a:lnTo>
                  <a:lnTo>
                    <a:pt x="325" y="284"/>
                  </a:lnTo>
                  <a:lnTo>
                    <a:pt x="322" y="284"/>
                  </a:lnTo>
                  <a:lnTo>
                    <a:pt x="325" y="285"/>
                  </a:lnTo>
                  <a:lnTo>
                    <a:pt x="328" y="287"/>
                  </a:lnTo>
                  <a:lnTo>
                    <a:pt x="330" y="289"/>
                  </a:lnTo>
                  <a:lnTo>
                    <a:pt x="333" y="289"/>
                  </a:lnTo>
                  <a:close/>
                  <a:moveTo>
                    <a:pt x="278" y="325"/>
                  </a:moveTo>
                  <a:lnTo>
                    <a:pt x="278" y="325"/>
                  </a:lnTo>
                  <a:lnTo>
                    <a:pt x="278" y="324"/>
                  </a:lnTo>
                  <a:lnTo>
                    <a:pt x="278" y="322"/>
                  </a:lnTo>
                  <a:lnTo>
                    <a:pt x="282" y="321"/>
                  </a:lnTo>
                  <a:lnTo>
                    <a:pt x="249" y="302"/>
                  </a:lnTo>
                  <a:lnTo>
                    <a:pt x="234" y="293"/>
                  </a:lnTo>
                  <a:lnTo>
                    <a:pt x="218" y="284"/>
                  </a:lnTo>
                  <a:lnTo>
                    <a:pt x="217" y="284"/>
                  </a:lnTo>
                  <a:lnTo>
                    <a:pt x="231" y="296"/>
                  </a:lnTo>
                  <a:lnTo>
                    <a:pt x="246" y="307"/>
                  </a:lnTo>
                  <a:lnTo>
                    <a:pt x="261" y="316"/>
                  </a:lnTo>
                  <a:lnTo>
                    <a:pt x="278" y="325"/>
                  </a:lnTo>
                  <a:close/>
                  <a:moveTo>
                    <a:pt x="430" y="313"/>
                  </a:moveTo>
                  <a:lnTo>
                    <a:pt x="430" y="313"/>
                  </a:lnTo>
                  <a:lnTo>
                    <a:pt x="418" y="304"/>
                  </a:lnTo>
                  <a:lnTo>
                    <a:pt x="414" y="298"/>
                  </a:lnTo>
                  <a:lnTo>
                    <a:pt x="411" y="295"/>
                  </a:lnTo>
                  <a:lnTo>
                    <a:pt x="409" y="295"/>
                  </a:lnTo>
                  <a:lnTo>
                    <a:pt x="401" y="289"/>
                  </a:lnTo>
                  <a:lnTo>
                    <a:pt x="397" y="285"/>
                  </a:lnTo>
                  <a:lnTo>
                    <a:pt x="392" y="285"/>
                  </a:lnTo>
                  <a:lnTo>
                    <a:pt x="411" y="299"/>
                  </a:lnTo>
                  <a:lnTo>
                    <a:pt x="421" y="307"/>
                  </a:lnTo>
                  <a:lnTo>
                    <a:pt x="430" y="313"/>
                  </a:lnTo>
                  <a:close/>
                  <a:moveTo>
                    <a:pt x="200" y="287"/>
                  </a:moveTo>
                  <a:lnTo>
                    <a:pt x="200" y="287"/>
                  </a:lnTo>
                  <a:lnTo>
                    <a:pt x="200" y="289"/>
                  </a:lnTo>
                  <a:lnTo>
                    <a:pt x="203" y="290"/>
                  </a:lnTo>
                  <a:lnTo>
                    <a:pt x="208" y="292"/>
                  </a:lnTo>
                  <a:lnTo>
                    <a:pt x="205" y="287"/>
                  </a:lnTo>
                  <a:lnTo>
                    <a:pt x="202" y="287"/>
                  </a:lnTo>
                  <a:lnTo>
                    <a:pt x="200" y="287"/>
                  </a:lnTo>
                  <a:close/>
                  <a:moveTo>
                    <a:pt x="624" y="328"/>
                  </a:moveTo>
                  <a:lnTo>
                    <a:pt x="624" y="328"/>
                  </a:lnTo>
                  <a:lnTo>
                    <a:pt x="610" y="314"/>
                  </a:lnTo>
                  <a:lnTo>
                    <a:pt x="597" y="302"/>
                  </a:lnTo>
                  <a:lnTo>
                    <a:pt x="592" y="301"/>
                  </a:lnTo>
                  <a:lnTo>
                    <a:pt x="587" y="298"/>
                  </a:lnTo>
                  <a:lnTo>
                    <a:pt x="583" y="295"/>
                  </a:lnTo>
                  <a:lnTo>
                    <a:pt x="577" y="293"/>
                  </a:lnTo>
                  <a:lnTo>
                    <a:pt x="575" y="292"/>
                  </a:lnTo>
                  <a:lnTo>
                    <a:pt x="571" y="289"/>
                  </a:lnTo>
                  <a:lnTo>
                    <a:pt x="568" y="289"/>
                  </a:lnTo>
                  <a:lnTo>
                    <a:pt x="595" y="308"/>
                  </a:lnTo>
                  <a:lnTo>
                    <a:pt x="624" y="328"/>
                  </a:lnTo>
                  <a:close/>
                  <a:moveTo>
                    <a:pt x="589" y="295"/>
                  </a:moveTo>
                  <a:lnTo>
                    <a:pt x="589" y="295"/>
                  </a:lnTo>
                  <a:lnTo>
                    <a:pt x="590" y="293"/>
                  </a:lnTo>
                  <a:lnTo>
                    <a:pt x="589" y="292"/>
                  </a:lnTo>
                  <a:lnTo>
                    <a:pt x="587" y="290"/>
                  </a:lnTo>
                  <a:lnTo>
                    <a:pt x="589" y="290"/>
                  </a:lnTo>
                  <a:lnTo>
                    <a:pt x="586" y="289"/>
                  </a:lnTo>
                  <a:lnTo>
                    <a:pt x="587" y="292"/>
                  </a:lnTo>
                  <a:lnTo>
                    <a:pt x="589" y="295"/>
                  </a:lnTo>
                  <a:close/>
                  <a:moveTo>
                    <a:pt x="345" y="305"/>
                  </a:moveTo>
                  <a:lnTo>
                    <a:pt x="345" y="305"/>
                  </a:lnTo>
                  <a:lnTo>
                    <a:pt x="343" y="304"/>
                  </a:lnTo>
                  <a:lnTo>
                    <a:pt x="340" y="301"/>
                  </a:lnTo>
                  <a:lnTo>
                    <a:pt x="336" y="298"/>
                  </a:lnTo>
                  <a:lnTo>
                    <a:pt x="333" y="295"/>
                  </a:lnTo>
                  <a:lnTo>
                    <a:pt x="328" y="293"/>
                  </a:lnTo>
                  <a:lnTo>
                    <a:pt x="325" y="292"/>
                  </a:lnTo>
                  <a:lnTo>
                    <a:pt x="321" y="290"/>
                  </a:lnTo>
                  <a:lnTo>
                    <a:pt x="318" y="292"/>
                  </a:lnTo>
                  <a:lnTo>
                    <a:pt x="331" y="298"/>
                  </a:lnTo>
                  <a:lnTo>
                    <a:pt x="345" y="305"/>
                  </a:lnTo>
                  <a:close/>
                  <a:moveTo>
                    <a:pt x="171" y="314"/>
                  </a:moveTo>
                  <a:lnTo>
                    <a:pt x="171" y="314"/>
                  </a:lnTo>
                  <a:lnTo>
                    <a:pt x="177" y="314"/>
                  </a:lnTo>
                  <a:lnTo>
                    <a:pt x="179" y="305"/>
                  </a:lnTo>
                  <a:lnTo>
                    <a:pt x="185" y="296"/>
                  </a:lnTo>
                  <a:lnTo>
                    <a:pt x="183" y="295"/>
                  </a:lnTo>
                  <a:lnTo>
                    <a:pt x="182" y="293"/>
                  </a:lnTo>
                  <a:lnTo>
                    <a:pt x="180" y="293"/>
                  </a:lnTo>
                  <a:lnTo>
                    <a:pt x="176" y="304"/>
                  </a:lnTo>
                  <a:lnTo>
                    <a:pt x="171" y="314"/>
                  </a:lnTo>
                  <a:close/>
                  <a:moveTo>
                    <a:pt x="595" y="298"/>
                  </a:moveTo>
                  <a:lnTo>
                    <a:pt x="595" y="298"/>
                  </a:lnTo>
                  <a:lnTo>
                    <a:pt x="595" y="296"/>
                  </a:lnTo>
                  <a:lnTo>
                    <a:pt x="595" y="295"/>
                  </a:lnTo>
                  <a:lnTo>
                    <a:pt x="590" y="295"/>
                  </a:lnTo>
                  <a:lnTo>
                    <a:pt x="593" y="296"/>
                  </a:lnTo>
                  <a:lnTo>
                    <a:pt x="595" y="298"/>
                  </a:lnTo>
                  <a:close/>
                  <a:moveTo>
                    <a:pt x="221" y="307"/>
                  </a:moveTo>
                  <a:lnTo>
                    <a:pt x="221" y="307"/>
                  </a:lnTo>
                  <a:lnTo>
                    <a:pt x="211" y="299"/>
                  </a:lnTo>
                  <a:lnTo>
                    <a:pt x="203" y="296"/>
                  </a:lnTo>
                  <a:lnTo>
                    <a:pt x="194" y="295"/>
                  </a:lnTo>
                  <a:lnTo>
                    <a:pt x="194" y="298"/>
                  </a:lnTo>
                  <a:lnTo>
                    <a:pt x="192" y="299"/>
                  </a:lnTo>
                  <a:lnTo>
                    <a:pt x="205" y="307"/>
                  </a:lnTo>
                  <a:lnTo>
                    <a:pt x="215" y="314"/>
                  </a:lnTo>
                  <a:lnTo>
                    <a:pt x="238" y="327"/>
                  </a:lnTo>
                  <a:lnTo>
                    <a:pt x="273" y="348"/>
                  </a:lnTo>
                  <a:lnTo>
                    <a:pt x="278" y="351"/>
                  </a:lnTo>
                  <a:lnTo>
                    <a:pt x="281" y="353"/>
                  </a:lnTo>
                  <a:lnTo>
                    <a:pt x="285" y="353"/>
                  </a:lnTo>
                  <a:lnTo>
                    <a:pt x="272" y="342"/>
                  </a:lnTo>
                  <a:lnTo>
                    <a:pt x="255" y="330"/>
                  </a:lnTo>
                  <a:lnTo>
                    <a:pt x="221" y="307"/>
                  </a:lnTo>
                  <a:close/>
                  <a:moveTo>
                    <a:pt x="465" y="301"/>
                  </a:moveTo>
                  <a:lnTo>
                    <a:pt x="465" y="301"/>
                  </a:lnTo>
                  <a:lnTo>
                    <a:pt x="465" y="299"/>
                  </a:lnTo>
                  <a:lnTo>
                    <a:pt x="464" y="298"/>
                  </a:lnTo>
                  <a:lnTo>
                    <a:pt x="461" y="296"/>
                  </a:lnTo>
                  <a:lnTo>
                    <a:pt x="459" y="296"/>
                  </a:lnTo>
                  <a:lnTo>
                    <a:pt x="465" y="301"/>
                  </a:lnTo>
                  <a:close/>
                  <a:moveTo>
                    <a:pt x="351" y="304"/>
                  </a:moveTo>
                  <a:lnTo>
                    <a:pt x="351" y="304"/>
                  </a:lnTo>
                  <a:lnTo>
                    <a:pt x="351" y="302"/>
                  </a:lnTo>
                  <a:lnTo>
                    <a:pt x="348" y="301"/>
                  </a:lnTo>
                  <a:lnTo>
                    <a:pt x="345" y="298"/>
                  </a:lnTo>
                  <a:lnTo>
                    <a:pt x="345" y="301"/>
                  </a:lnTo>
                  <a:lnTo>
                    <a:pt x="346" y="302"/>
                  </a:lnTo>
                  <a:lnTo>
                    <a:pt x="351" y="304"/>
                  </a:lnTo>
                  <a:close/>
                  <a:moveTo>
                    <a:pt x="529" y="330"/>
                  </a:moveTo>
                  <a:lnTo>
                    <a:pt x="529" y="330"/>
                  </a:lnTo>
                  <a:lnTo>
                    <a:pt x="517" y="322"/>
                  </a:lnTo>
                  <a:lnTo>
                    <a:pt x="505" y="313"/>
                  </a:lnTo>
                  <a:lnTo>
                    <a:pt x="494" y="305"/>
                  </a:lnTo>
                  <a:lnTo>
                    <a:pt x="482" y="298"/>
                  </a:lnTo>
                  <a:lnTo>
                    <a:pt x="491" y="308"/>
                  </a:lnTo>
                  <a:lnTo>
                    <a:pt x="504" y="316"/>
                  </a:lnTo>
                  <a:lnTo>
                    <a:pt x="516" y="324"/>
                  </a:lnTo>
                  <a:lnTo>
                    <a:pt x="529" y="330"/>
                  </a:lnTo>
                  <a:close/>
                  <a:moveTo>
                    <a:pt x="508" y="333"/>
                  </a:moveTo>
                  <a:lnTo>
                    <a:pt x="508" y="333"/>
                  </a:lnTo>
                  <a:lnTo>
                    <a:pt x="488" y="314"/>
                  </a:lnTo>
                  <a:lnTo>
                    <a:pt x="478" y="307"/>
                  </a:lnTo>
                  <a:lnTo>
                    <a:pt x="467" y="299"/>
                  </a:lnTo>
                  <a:lnTo>
                    <a:pt x="470" y="305"/>
                  </a:lnTo>
                  <a:lnTo>
                    <a:pt x="475" y="310"/>
                  </a:lnTo>
                  <a:lnTo>
                    <a:pt x="485" y="319"/>
                  </a:lnTo>
                  <a:lnTo>
                    <a:pt x="497" y="327"/>
                  </a:lnTo>
                  <a:lnTo>
                    <a:pt x="508" y="333"/>
                  </a:lnTo>
                  <a:close/>
                  <a:moveTo>
                    <a:pt x="424" y="301"/>
                  </a:moveTo>
                  <a:lnTo>
                    <a:pt x="424" y="301"/>
                  </a:lnTo>
                  <a:lnTo>
                    <a:pt x="436" y="313"/>
                  </a:lnTo>
                  <a:lnTo>
                    <a:pt x="447" y="325"/>
                  </a:lnTo>
                  <a:lnTo>
                    <a:pt x="465" y="336"/>
                  </a:lnTo>
                  <a:lnTo>
                    <a:pt x="484" y="346"/>
                  </a:lnTo>
                  <a:lnTo>
                    <a:pt x="484" y="345"/>
                  </a:lnTo>
                  <a:lnTo>
                    <a:pt x="485" y="343"/>
                  </a:lnTo>
                  <a:lnTo>
                    <a:pt x="488" y="343"/>
                  </a:lnTo>
                  <a:lnTo>
                    <a:pt x="482" y="337"/>
                  </a:lnTo>
                  <a:lnTo>
                    <a:pt x="475" y="331"/>
                  </a:lnTo>
                  <a:lnTo>
                    <a:pt x="458" y="321"/>
                  </a:lnTo>
                  <a:lnTo>
                    <a:pt x="424" y="301"/>
                  </a:lnTo>
                  <a:close/>
                  <a:moveTo>
                    <a:pt x="452" y="307"/>
                  </a:moveTo>
                  <a:lnTo>
                    <a:pt x="452" y="307"/>
                  </a:lnTo>
                  <a:lnTo>
                    <a:pt x="450" y="307"/>
                  </a:lnTo>
                  <a:lnTo>
                    <a:pt x="450" y="305"/>
                  </a:lnTo>
                  <a:lnTo>
                    <a:pt x="450" y="304"/>
                  </a:lnTo>
                  <a:lnTo>
                    <a:pt x="447" y="304"/>
                  </a:lnTo>
                  <a:lnTo>
                    <a:pt x="449" y="307"/>
                  </a:lnTo>
                  <a:lnTo>
                    <a:pt x="450" y="307"/>
                  </a:lnTo>
                  <a:lnTo>
                    <a:pt x="452" y="307"/>
                  </a:lnTo>
                  <a:close/>
                  <a:moveTo>
                    <a:pt x="180" y="316"/>
                  </a:moveTo>
                  <a:lnTo>
                    <a:pt x="180" y="316"/>
                  </a:lnTo>
                  <a:lnTo>
                    <a:pt x="185" y="318"/>
                  </a:lnTo>
                  <a:lnTo>
                    <a:pt x="191" y="321"/>
                  </a:lnTo>
                  <a:lnTo>
                    <a:pt x="196" y="324"/>
                  </a:lnTo>
                  <a:lnTo>
                    <a:pt x="202" y="327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9" y="325"/>
                  </a:lnTo>
                  <a:lnTo>
                    <a:pt x="211" y="327"/>
                  </a:lnTo>
                  <a:lnTo>
                    <a:pt x="214" y="330"/>
                  </a:lnTo>
                  <a:lnTo>
                    <a:pt x="217" y="330"/>
                  </a:lnTo>
                  <a:lnTo>
                    <a:pt x="203" y="318"/>
                  </a:lnTo>
                  <a:lnTo>
                    <a:pt x="189" y="304"/>
                  </a:lnTo>
                  <a:lnTo>
                    <a:pt x="185" y="310"/>
                  </a:lnTo>
                  <a:lnTo>
                    <a:pt x="180" y="316"/>
                  </a:lnTo>
                  <a:close/>
                  <a:moveTo>
                    <a:pt x="647" y="313"/>
                  </a:moveTo>
                  <a:lnTo>
                    <a:pt x="647" y="313"/>
                  </a:lnTo>
                  <a:lnTo>
                    <a:pt x="644" y="310"/>
                  </a:lnTo>
                  <a:lnTo>
                    <a:pt x="642" y="308"/>
                  </a:lnTo>
                  <a:lnTo>
                    <a:pt x="641" y="308"/>
                  </a:lnTo>
                  <a:lnTo>
                    <a:pt x="644" y="311"/>
                  </a:lnTo>
                  <a:lnTo>
                    <a:pt x="647" y="313"/>
                  </a:lnTo>
                  <a:close/>
                  <a:moveTo>
                    <a:pt x="318" y="316"/>
                  </a:moveTo>
                  <a:lnTo>
                    <a:pt x="318" y="316"/>
                  </a:lnTo>
                  <a:lnTo>
                    <a:pt x="339" y="333"/>
                  </a:lnTo>
                  <a:lnTo>
                    <a:pt x="351" y="339"/>
                  </a:lnTo>
                  <a:lnTo>
                    <a:pt x="363" y="345"/>
                  </a:lnTo>
                  <a:lnTo>
                    <a:pt x="366" y="348"/>
                  </a:lnTo>
                  <a:lnTo>
                    <a:pt x="371" y="351"/>
                  </a:lnTo>
                  <a:lnTo>
                    <a:pt x="380" y="356"/>
                  </a:lnTo>
                  <a:lnTo>
                    <a:pt x="374" y="348"/>
                  </a:lnTo>
                  <a:lnTo>
                    <a:pt x="366" y="340"/>
                  </a:lnTo>
                  <a:lnTo>
                    <a:pt x="359" y="334"/>
                  </a:lnTo>
                  <a:lnTo>
                    <a:pt x="350" y="330"/>
                  </a:lnTo>
                  <a:lnTo>
                    <a:pt x="331" y="319"/>
                  </a:lnTo>
                  <a:lnTo>
                    <a:pt x="313" y="308"/>
                  </a:lnTo>
                  <a:lnTo>
                    <a:pt x="313" y="311"/>
                  </a:lnTo>
                  <a:lnTo>
                    <a:pt x="314" y="313"/>
                  </a:lnTo>
                  <a:lnTo>
                    <a:pt x="318" y="316"/>
                  </a:lnTo>
                  <a:close/>
                  <a:moveTo>
                    <a:pt x="499" y="340"/>
                  </a:moveTo>
                  <a:lnTo>
                    <a:pt x="499" y="340"/>
                  </a:lnTo>
                  <a:lnTo>
                    <a:pt x="494" y="337"/>
                  </a:lnTo>
                  <a:lnTo>
                    <a:pt x="490" y="333"/>
                  </a:lnTo>
                  <a:lnTo>
                    <a:pt x="485" y="328"/>
                  </a:lnTo>
                  <a:lnTo>
                    <a:pt x="485" y="325"/>
                  </a:lnTo>
                  <a:lnTo>
                    <a:pt x="485" y="322"/>
                  </a:lnTo>
                  <a:lnTo>
                    <a:pt x="479" y="318"/>
                  </a:lnTo>
                  <a:lnTo>
                    <a:pt x="472" y="316"/>
                  </a:lnTo>
                  <a:lnTo>
                    <a:pt x="462" y="313"/>
                  </a:lnTo>
                  <a:lnTo>
                    <a:pt x="455" y="310"/>
                  </a:lnTo>
                  <a:lnTo>
                    <a:pt x="464" y="319"/>
                  </a:lnTo>
                  <a:lnTo>
                    <a:pt x="476" y="327"/>
                  </a:lnTo>
                  <a:lnTo>
                    <a:pt x="499" y="340"/>
                  </a:lnTo>
                  <a:close/>
                  <a:moveTo>
                    <a:pt x="345" y="346"/>
                  </a:moveTo>
                  <a:lnTo>
                    <a:pt x="345" y="346"/>
                  </a:lnTo>
                  <a:lnTo>
                    <a:pt x="333" y="337"/>
                  </a:lnTo>
                  <a:lnTo>
                    <a:pt x="319" y="328"/>
                  </a:lnTo>
                  <a:lnTo>
                    <a:pt x="292" y="311"/>
                  </a:lnTo>
                  <a:lnTo>
                    <a:pt x="302" y="322"/>
                  </a:lnTo>
                  <a:lnTo>
                    <a:pt x="314" y="333"/>
                  </a:lnTo>
                  <a:lnTo>
                    <a:pt x="328" y="340"/>
                  </a:lnTo>
                  <a:lnTo>
                    <a:pt x="337" y="345"/>
                  </a:lnTo>
                  <a:lnTo>
                    <a:pt x="345" y="346"/>
                  </a:lnTo>
                  <a:close/>
                  <a:moveTo>
                    <a:pt x="667" y="327"/>
                  </a:moveTo>
                  <a:lnTo>
                    <a:pt x="667" y="327"/>
                  </a:lnTo>
                  <a:lnTo>
                    <a:pt x="658" y="319"/>
                  </a:lnTo>
                  <a:lnTo>
                    <a:pt x="653" y="316"/>
                  </a:lnTo>
                  <a:lnTo>
                    <a:pt x="647" y="313"/>
                  </a:lnTo>
                  <a:lnTo>
                    <a:pt x="658" y="321"/>
                  </a:lnTo>
                  <a:lnTo>
                    <a:pt x="662" y="324"/>
                  </a:lnTo>
                  <a:lnTo>
                    <a:pt x="667" y="327"/>
                  </a:lnTo>
                  <a:close/>
                  <a:moveTo>
                    <a:pt x="395" y="316"/>
                  </a:moveTo>
                  <a:lnTo>
                    <a:pt x="395" y="316"/>
                  </a:lnTo>
                  <a:lnTo>
                    <a:pt x="391" y="314"/>
                  </a:lnTo>
                  <a:lnTo>
                    <a:pt x="389" y="314"/>
                  </a:lnTo>
                  <a:lnTo>
                    <a:pt x="391" y="314"/>
                  </a:lnTo>
                  <a:lnTo>
                    <a:pt x="392" y="316"/>
                  </a:lnTo>
                  <a:lnTo>
                    <a:pt x="394" y="318"/>
                  </a:lnTo>
                  <a:lnTo>
                    <a:pt x="395" y="316"/>
                  </a:lnTo>
                  <a:close/>
                  <a:moveTo>
                    <a:pt x="743" y="331"/>
                  </a:moveTo>
                  <a:lnTo>
                    <a:pt x="743" y="331"/>
                  </a:lnTo>
                  <a:lnTo>
                    <a:pt x="740" y="327"/>
                  </a:lnTo>
                  <a:lnTo>
                    <a:pt x="734" y="322"/>
                  </a:lnTo>
                  <a:lnTo>
                    <a:pt x="725" y="314"/>
                  </a:lnTo>
                  <a:lnTo>
                    <a:pt x="734" y="324"/>
                  </a:lnTo>
                  <a:lnTo>
                    <a:pt x="743" y="331"/>
                  </a:lnTo>
                  <a:close/>
                  <a:moveTo>
                    <a:pt x="670" y="357"/>
                  </a:moveTo>
                  <a:lnTo>
                    <a:pt x="670" y="357"/>
                  </a:lnTo>
                  <a:lnTo>
                    <a:pt x="667" y="356"/>
                  </a:lnTo>
                  <a:lnTo>
                    <a:pt x="665" y="353"/>
                  </a:lnTo>
                  <a:lnTo>
                    <a:pt x="653" y="343"/>
                  </a:lnTo>
                  <a:lnTo>
                    <a:pt x="642" y="334"/>
                  </a:lnTo>
                  <a:lnTo>
                    <a:pt x="632" y="325"/>
                  </a:lnTo>
                  <a:lnTo>
                    <a:pt x="619" y="318"/>
                  </a:lnTo>
                  <a:lnTo>
                    <a:pt x="630" y="328"/>
                  </a:lnTo>
                  <a:lnTo>
                    <a:pt x="642" y="339"/>
                  </a:lnTo>
                  <a:lnTo>
                    <a:pt x="656" y="350"/>
                  </a:lnTo>
                  <a:lnTo>
                    <a:pt x="670" y="357"/>
                  </a:lnTo>
                  <a:close/>
                  <a:moveTo>
                    <a:pt x="360" y="321"/>
                  </a:moveTo>
                  <a:lnTo>
                    <a:pt x="360" y="321"/>
                  </a:lnTo>
                  <a:lnTo>
                    <a:pt x="365" y="325"/>
                  </a:lnTo>
                  <a:lnTo>
                    <a:pt x="371" y="330"/>
                  </a:lnTo>
                  <a:lnTo>
                    <a:pt x="383" y="336"/>
                  </a:lnTo>
                  <a:lnTo>
                    <a:pt x="378" y="331"/>
                  </a:lnTo>
                  <a:lnTo>
                    <a:pt x="372" y="327"/>
                  </a:lnTo>
                  <a:lnTo>
                    <a:pt x="366" y="322"/>
                  </a:lnTo>
                  <a:lnTo>
                    <a:pt x="360" y="321"/>
                  </a:lnTo>
                  <a:close/>
                  <a:moveTo>
                    <a:pt x="743" y="357"/>
                  </a:moveTo>
                  <a:lnTo>
                    <a:pt x="743" y="357"/>
                  </a:lnTo>
                  <a:lnTo>
                    <a:pt x="719" y="336"/>
                  </a:lnTo>
                  <a:lnTo>
                    <a:pt x="705" y="327"/>
                  </a:lnTo>
                  <a:lnTo>
                    <a:pt x="690" y="321"/>
                  </a:lnTo>
                  <a:lnTo>
                    <a:pt x="700" y="331"/>
                  </a:lnTo>
                  <a:lnTo>
                    <a:pt x="714" y="342"/>
                  </a:lnTo>
                  <a:lnTo>
                    <a:pt x="728" y="350"/>
                  </a:lnTo>
                  <a:lnTo>
                    <a:pt x="743" y="357"/>
                  </a:lnTo>
                  <a:close/>
                  <a:moveTo>
                    <a:pt x="726" y="324"/>
                  </a:moveTo>
                  <a:lnTo>
                    <a:pt x="726" y="324"/>
                  </a:lnTo>
                  <a:lnTo>
                    <a:pt x="723" y="321"/>
                  </a:lnTo>
                  <a:lnTo>
                    <a:pt x="725" y="322"/>
                  </a:lnTo>
                  <a:lnTo>
                    <a:pt x="726" y="324"/>
                  </a:lnTo>
                  <a:close/>
                  <a:moveTo>
                    <a:pt x="263" y="380"/>
                  </a:moveTo>
                  <a:lnTo>
                    <a:pt x="263" y="380"/>
                  </a:lnTo>
                  <a:lnTo>
                    <a:pt x="263" y="377"/>
                  </a:lnTo>
                  <a:lnTo>
                    <a:pt x="263" y="374"/>
                  </a:lnTo>
                  <a:lnTo>
                    <a:pt x="232" y="351"/>
                  </a:lnTo>
                  <a:lnTo>
                    <a:pt x="200" y="330"/>
                  </a:lnTo>
                  <a:lnTo>
                    <a:pt x="194" y="328"/>
                  </a:lnTo>
                  <a:lnTo>
                    <a:pt x="188" y="325"/>
                  </a:lnTo>
                  <a:lnTo>
                    <a:pt x="182" y="324"/>
                  </a:lnTo>
                  <a:lnTo>
                    <a:pt x="176" y="324"/>
                  </a:lnTo>
                  <a:lnTo>
                    <a:pt x="183" y="334"/>
                  </a:lnTo>
                  <a:lnTo>
                    <a:pt x="191" y="343"/>
                  </a:lnTo>
                  <a:lnTo>
                    <a:pt x="202" y="351"/>
                  </a:lnTo>
                  <a:lnTo>
                    <a:pt x="214" y="357"/>
                  </a:lnTo>
                  <a:lnTo>
                    <a:pt x="238" y="369"/>
                  </a:lnTo>
                  <a:lnTo>
                    <a:pt x="263" y="380"/>
                  </a:lnTo>
                  <a:close/>
                  <a:moveTo>
                    <a:pt x="467" y="345"/>
                  </a:moveTo>
                  <a:lnTo>
                    <a:pt x="467" y="345"/>
                  </a:lnTo>
                  <a:lnTo>
                    <a:pt x="464" y="343"/>
                  </a:lnTo>
                  <a:lnTo>
                    <a:pt x="462" y="343"/>
                  </a:lnTo>
                  <a:lnTo>
                    <a:pt x="459" y="337"/>
                  </a:lnTo>
                  <a:lnTo>
                    <a:pt x="452" y="334"/>
                  </a:lnTo>
                  <a:lnTo>
                    <a:pt x="444" y="328"/>
                  </a:lnTo>
                  <a:lnTo>
                    <a:pt x="435" y="325"/>
                  </a:lnTo>
                  <a:lnTo>
                    <a:pt x="432" y="325"/>
                  </a:lnTo>
                  <a:lnTo>
                    <a:pt x="427" y="328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0" y="327"/>
                  </a:lnTo>
                  <a:lnTo>
                    <a:pt x="468" y="357"/>
                  </a:lnTo>
                  <a:lnTo>
                    <a:pt x="470" y="357"/>
                  </a:lnTo>
                  <a:lnTo>
                    <a:pt x="472" y="356"/>
                  </a:lnTo>
                  <a:lnTo>
                    <a:pt x="475" y="356"/>
                  </a:lnTo>
                  <a:lnTo>
                    <a:pt x="490" y="365"/>
                  </a:lnTo>
                  <a:lnTo>
                    <a:pt x="497" y="371"/>
                  </a:lnTo>
                  <a:lnTo>
                    <a:pt x="505" y="375"/>
                  </a:lnTo>
                  <a:lnTo>
                    <a:pt x="513" y="383"/>
                  </a:lnTo>
                  <a:lnTo>
                    <a:pt x="522" y="391"/>
                  </a:lnTo>
                  <a:lnTo>
                    <a:pt x="531" y="398"/>
                  </a:lnTo>
                  <a:lnTo>
                    <a:pt x="537" y="400"/>
                  </a:lnTo>
                  <a:lnTo>
                    <a:pt x="542" y="401"/>
                  </a:lnTo>
                  <a:lnTo>
                    <a:pt x="514" y="375"/>
                  </a:lnTo>
                  <a:lnTo>
                    <a:pt x="507" y="374"/>
                  </a:lnTo>
                  <a:lnTo>
                    <a:pt x="505" y="372"/>
                  </a:lnTo>
                  <a:lnTo>
                    <a:pt x="504" y="369"/>
                  </a:lnTo>
                  <a:lnTo>
                    <a:pt x="502" y="371"/>
                  </a:lnTo>
                  <a:lnTo>
                    <a:pt x="500" y="369"/>
                  </a:lnTo>
                  <a:lnTo>
                    <a:pt x="499" y="368"/>
                  </a:lnTo>
                  <a:lnTo>
                    <a:pt x="496" y="368"/>
                  </a:lnTo>
                  <a:lnTo>
                    <a:pt x="496" y="366"/>
                  </a:lnTo>
                  <a:lnTo>
                    <a:pt x="496" y="365"/>
                  </a:lnTo>
                  <a:lnTo>
                    <a:pt x="491" y="365"/>
                  </a:lnTo>
                  <a:lnTo>
                    <a:pt x="487" y="363"/>
                  </a:lnTo>
                  <a:lnTo>
                    <a:pt x="485" y="359"/>
                  </a:lnTo>
                  <a:lnTo>
                    <a:pt x="482" y="357"/>
                  </a:lnTo>
                  <a:lnTo>
                    <a:pt x="479" y="356"/>
                  </a:lnTo>
                  <a:lnTo>
                    <a:pt x="478" y="354"/>
                  </a:lnTo>
                  <a:lnTo>
                    <a:pt x="478" y="353"/>
                  </a:lnTo>
                  <a:lnTo>
                    <a:pt x="472" y="350"/>
                  </a:lnTo>
                  <a:lnTo>
                    <a:pt x="468" y="348"/>
                  </a:lnTo>
                  <a:lnTo>
                    <a:pt x="467" y="345"/>
                  </a:lnTo>
                  <a:close/>
                  <a:moveTo>
                    <a:pt x="700" y="339"/>
                  </a:moveTo>
                  <a:lnTo>
                    <a:pt x="700" y="339"/>
                  </a:lnTo>
                  <a:lnTo>
                    <a:pt x="696" y="336"/>
                  </a:lnTo>
                  <a:lnTo>
                    <a:pt x="691" y="333"/>
                  </a:lnTo>
                  <a:lnTo>
                    <a:pt x="686" y="330"/>
                  </a:lnTo>
                  <a:lnTo>
                    <a:pt x="685" y="328"/>
                  </a:lnTo>
                  <a:lnTo>
                    <a:pt x="686" y="328"/>
                  </a:lnTo>
                  <a:lnTo>
                    <a:pt x="682" y="327"/>
                  </a:lnTo>
                  <a:lnTo>
                    <a:pt x="680" y="325"/>
                  </a:lnTo>
                  <a:lnTo>
                    <a:pt x="680" y="327"/>
                  </a:lnTo>
                  <a:lnTo>
                    <a:pt x="685" y="330"/>
                  </a:lnTo>
                  <a:lnTo>
                    <a:pt x="690" y="334"/>
                  </a:lnTo>
                  <a:lnTo>
                    <a:pt x="694" y="337"/>
                  </a:lnTo>
                  <a:lnTo>
                    <a:pt x="700" y="339"/>
                  </a:lnTo>
                  <a:close/>
                  <a:moveTo>
                    <a:pt x="429" y="336"/>
                  </a:moveTo>
                  <a:lnTo>
                    <a:pt x="429" y="336"/>
                  </a:lnTo>
                  <a:lnTo>
                    <a:pt x="420" y="331"/>
                  </a:lnTo>
                  <a:lnTo>
                    <a:pt x="415" y="328"/>
                  </a:lnTo>
                  <a:lnTo>
                    <a:pt x="411" y="328"/>
                  </a:lnTo>
                  <a:lnTo>
                    <a:pt x="420" y="333"/>
                  </a:lnTo>
                  <a:lnTo>
                    <a:pt x="424" y="336"/>
                  </a:lnTo>
                  <a:lnTo>
                    <a:pt x="429" y="336"/>
                  </a:lnTo>
                  <a:close/>
                  <a:moveTo>
                    <a:pt x="429" y="354"/>
                  </a:moveTo>
                  <a:lnTo>
                    <a:pt x="429" y="354"/>
                  </a:lnTo>
                  <a:lnTo>
                    <a:pt x="465" y="377"/>
                  </a:lnTo>
                  <a:lnTo>
                    <a:pt x="500" y="398"/>
                  </a:lnTo>
                  <a:lnTo>
                    <a:pt x="500" y="395"/>
                  </a:lnTo>
                  <a:lnTo>
                    <a:pt x="499" y="394"/>
                  </a:lnTo>
                  <a:lnTo>
                    <a:pt x="502" y="392"/>
                  </a:lnTo>
                  <a:lnTo>
                    <a:pt x="505" y="391"/>
                  </a:lnTo>
                  <a:lnTo>
                    <a:pt x="475" y="371"/>
                  </a:lnTo>
                  <a:lnTo>
                    <a:pt x="443" y="354"/>
                  </a:lnTo>
                  <a:lnTo>
                    <a:pt x="443" y="353"/>
                  </a:lnTo>
                  <a:lnTo>
                    <a:pt x="443" y="351"/>
                  </a:lnTo>
                  <a:lnTo>
                    <a:pt x="436" y="350"/>
                  </a:lnTo>
                  <a:lnTo>
                    <a:pt x="433" y="348"/>
                  </a:lnTo>
                  <a:lnTo>
                    <a:pt x="429" y="343"/>
                  </a:lnTo>
                  <a:lnTo>
                    <a:pt x="424" y="343"/>
                  </a:lnTo>
                  <a:lnTo>
                    <a:pt x="421" y="342"/>
                  </a:lnTo>
                  <a:lnTo>
                    <a:pt x="414" y="337"/>
                  </a:lnTo>
                  <a:lnTo>
                    <a:pt x="407" y="334"/>
                  </a:lnTo>
                  <a:lnTo>
                    <a:pt x="401" y="331"/>
                  </a:lnTo>
                  <a:lnTo>
                    <a:pt x="401" y="330"/>
                  </a:lnTo>
                  <a:lnTo>
                    <a:pt x="403" y="330"/>
                  </a:lnTo>
                  <a:lnTo>
                    <a:pt x="400" y="328"/>
                  </a:lnTo>
                  <a:lnTo>
                    <a:pt x="398" y="328"/>
                  </a:lnTo>
                  <a:lnTo>
                    <a:pt x="404" y="336"/>
                  </a:lnTo>
                  <a:lnTo>
                    <a:pt x="412" y="343"/>
                  </a:lnTo>
                  <a:lnTo>
                    <a:pt x="429" y="354"/>
                  </a:lnTo>
                  <a:close/>
                  <a:moveTo>
                    <a:pt x="656" y="449"/>
                  </a:moveTo>
                  <a:lnTo>
                    <a:pt x="656" y="449"/>
                  </a:lnTo>
                  <a:lnTo>
                    <a:pt x="653" y="444"/>
                  </a:lnTo>
                  <a:lnTo>
                    <a:pt x="648" y="439"/>
                  </a:lnTo>
                  <a:lnTo>
                    <a:pt x="639" y="432"/>
                  </a:lnTo>
                  <a:lnTo>
                    <a:pt x="639" y="430"/>
                  </a:lnTo>
                  <a:lnTo>
                    <a:pt x="641" y="429"/>
                  </a:lnTo>
                  <a:lnTo>
                    <a:pt x="642" y="429"/>
                  </a:lnTo>
                  <a:lnTo>
                    <a:pt x="639" y="427"/>
                  </a:lnTo>
                  <a:lnTo>
                    <a:pt x="641" y="426"/>
                  </a:lnTo>
                  <a:lnTo>
                    <a:pt x="641" y="424"/>
                  </a:lnTo>
                  <a:lnTo>
                    <a:pt x="641" y="423"/>
                  </a:lnTo>
                  <a:lnTo>
                    <a:pt x="627" y="411"/>
                  </a:lnTo>
                  <a:lnTo>
                    <a:pt x="613" y="400"/>
                  </a:lnTo>
                  <a:lnTo>
                    <a:pt x="615" y="398"/>
                  </a:lnTo>
                  <a:lnTo>
                    <a:pt x="613" y="398"/>
                  </a:lnTo>
                  <a:lnTo>
                    <a:pt x="571" y="369"/>
                  </a:lnTo>
                  <a:lnTo>
                    <a:pt x="554" y="359"/>
                  </a:lnTo>
                  <a:lnTo>
                    <a:pt x="545" y="351"/>
                  </a:lnTo>
                  <a:lnTo>
                    <a:pt x="539" y="345"/>
                  </a:lnTo>
                  <a:lnTo>
                    <a:pt x="540" y="343"/>
                  </a:lnTo>
                  <a:lnTo>
                    <a:pt x="540" y="342"/>
                  </a:lnTo>
                  <a:lnTo>
                    <a:pt x="534" y="339"/>
                  </a:lnTo>
                  <a:lnTo>
                    <a:pt x="528" y="336"/>
                  </a:lnTo>
                  <a:lnTo>
                    <a:pt x="523" y="333"/>
                  </a:lnTo>
                  <a:lnTo>
                    <a:pt x="517" y="330"/>
                  </a:lnTo>
                  <a:lnTo>
                    <a:pt x="549" y="363"/>
                  </a:lnTo>
                  <a:lnTo>
                    <a:pt x="583" y="394"/>
                  </a:lnTo>
                  <a:lnTo>
                    <a:pt x="618" y="423"/>
                  </a:lnTo>
                  <a:lnTo>
                    <a:pt x="656" y="449"/>
                  </a:lnTo>
                  <a:close/>
                  <a:moveTo>
                    <a:pt x="534" y="333"/>
                  </a:moveTo>
                  <a:lnTo>
                    <a:pt x="534" y="333"/>
                  </a:lnTo>
                  <a:lnTo>
                    <a:pt x="532" y="331"/>
                  </a:lnTo>
                  <a:lnTo>
                    <a:pt x="529" y="330"/>
                  </a:lnTo>
                  <a:lnTo>
                    <a:pt x="531" y="333"/>
                  </a:lnTo>
                  <a:lnTo>
                    <a:pt x="532" y="333"/>
                  </a:lnTo>
                  <a:lnTo>
                    <a:pt x="534" y="333"/>
                  </a:lnTo>
                  <a:close/>
                  <a:moveTo>
                    <a:pt x="282" y="371"/>
                  </a:moveTo>
                  <a:lnTo>
                    <a:pt x="282" y="371"/>
                  </a:lnTo>
                  <a:lnTo>
                    <a:pt x="276" y="365"/>
                  </a:lnTo>
                  <a:lnTo>
                    <a:pt x="270" y="360"/>
                  </a:lnTo>
                  <a:lnTo>
                    <a:pt x="257" y="351"/>
                  </a:lnTo>
                  <a:lnTo>
                    <a:pt x="241" y="340"/>
                  </a:lnTo>
                  <a:lnTo>
                    <a:pt x="235" y="336"/>
                  </a:lnTo>
                  <a:lnTo>
                    <a:pt x="228" y="333"/>
                  </a:lnTo>
                  <a:lnTo>
                    <a:pt x="240" y="343"/>
                  </a:lnTo>
                  <a:lnTo>
                    <a:pt x="253" y="354"/>
                  </a:lnTo>
                  <a:lnTo>
                    <a:pt x="282" y="371"/>
                  </a:lnTo>
                  <a:close/>
                  <a:moveTo>
                    <a:pt x="597" y="337"/>
                  </a:moveTo>
                  <a:lnTo>
                    <a:pt x="597" y="337"/>
                  </a:lnTo>
                  <a:lnTo>
                    <a:pt x="593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93" y="334"/>
                  </a:lnTo>
                  <a:lnTo>
                    <a:pt x="597" y="337"/>
                  </a:lnTo>
                  <a:close/>
                  <a:moveTo>
                    <a:pt x="246" y="337"/>
                  </a:moveTo>
                  <a:lnTo>
                    <a:pt x="246" y="337"/>
                  </a:lnTo>
                  <a:lnTo>
                    <a:pt x="244" y="334"/>
                  </a:lnTo>
                  <a:lnTo>
                    <a:pt x="243" y="334"/>
                  </a:lnTo>
                  <a:lnTo>
                    <a:pt x="241" y="334"/>
                  </a:lnTo>
                  <a:lnTo>
                    <a:pt x="243" y="337"/>
                  </a:lnTo>
                  <a:lnTo>
                    <a:pt x="244" y="337"/>
                  </a:lnTo>
                  <a:lnTo>
                    <a:pt x="246" y="337"/>
                  </a:lnTo>
                  <a:close/>
                  <a:moveTo>
                    <a:pt x="635" y="397"/>
                  </a:moveTo>
                  <a:lnTo>
                    <a:pt x="635" y="397"/>
                  </a:lnTo>
                  <a:lnTo>
                    <a:pt x="615" y="380"/>
                  </a:lnTo>
                  <a:lnTo>
                    <a:pt x="593" y="363"/>
                  </a:lnTo>
                  <a:lnTo>
                    <a:pt x="571" y="350"/>
                  </a:lnTo>
                  <a:lnTo>
                    <a:pt x="548" y="334"/>
                  </a:lnTo>
                  <a:lnTo>
                    <a:pt x="568" y="351"/>
                  </a:lnTo>
                  <a:lnTo>
                    <a:pt x="589" y="368"/>
                  </a:lnTo>
                  <a:lnTo>
                    <a:pt x="635" y="397"/>
                  </a:lnTo>
                  <a:close/>
                  <a:moveTo>
                    <a:pt x="391" y="342"/>
                  </a:moveTo>
                  <a:lnTo>
                    <a:pt x="391" y="342"/>
                  </a:lnTo>
                  <a:lnTo>
                    <a:pt x="407" y="353"/>
                  </a:lnTo>
                  <a:lnTo>
                    <a:pt x="424" y="363"/>
                  </a:lnTo>
                  <a:lnTo>
                    <a:pt x="423" y="359"/>
                  </a:lnTo>
                  <a:lnTo>
                    <a:pt x="421" y="357"/>
                  </a:lnTo>
                  <a:lnTo>
                    <a:pt x="423" y="354"/>
                  </a:lnTo>
                  <a:lnTo>
                    <a:pt x="406" y="345"/>
                  </a:lnTo>
                  <a:lnTo>
                    <a:pt x="389" y="336"/>
                  </a:lnTo>
                  <a:lnTo>
                    <a:pt x="391" y="337"/>
                  </a:lnTo>
                  <a:lnTo>
                    <a:pt x="391" y="339"/>
                  </a:lnTo>
                  <a:lnTo>
                    <a:pt x="391" y="342"/>
                  </a:lnTo>
                  <a:close/>
                  <a:moveTo>
                    <a:pt x="311" y="362"/>
                  </a:moveTo>
                  <a:lnTo>
                    <a:pt x="311" y="362"/>
                  </a:lnTo>
                  <a:lnTo>
                    <a:pt x="304" y="354"/>
                  </a:lnTo>
                  <a:lnTo>
                    <a:pt x="296" y="348"/>
                  </a:lnTo>
                  <a:lnTo>
                    <a:pt x="279" y="336"/>
                  </a:lnTo>
                  <a:lnTo>
                    <a:pt x="285" y="343"/>
                  </a:lnTo>
                  <a:lnTo>
                    <a:pt x="295" y="351"/>
                  </a:lnTo>
                  <a:lnTo>
                    <a:pt x="302" y="357"/>
                  </a:lnTo>
                  <a:lnTo>
                    <a:pt x="311" y="362"/>
                  </a:lnTo>
                  <a:close/>
                  <a:moveTo>
                    <a:pt x="331" y="403"/>
                  </a:moveTo>
                  <a:lnTo>
                    <a:pt x="331" y="403"/>
                  </a:lnTo>
                  <a:lnTo>
                    <a:pt x="375" y="433"/>
                  </a:lnTo>
                  <a:lnTo>
                    <a:pt x="398" y="450"/>
                  </a:lnTo>
                  <a:lnTo>
                    <a:pt x="411" y="456"/>
                  </a:lnTo>
                  <a:lnTo>
                    <a:pt x="418" y="459"/>
                  </a:lnTo>
                  <a:lnTo>
                    <a:pt x="424" y="461"/>
                  </a:lnTo>
                  <a:lnTo>
                    <a:pt x="421" y="453"/>
                  </a:lnTo>
                  <a:lnTo>
                    <a:pt x="417" y="449"/>
                  </a:lnTo>
                  <a:lnTo>
                    <a:pt x="404" y="438"/>
                  </a:lnTo>
                  <a:lnTo>
                    <a:pt x="378" y="421"/>
                  </a:lnTo>
                  <a:lnTo>
                    <a:pt x="374" y="421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65" y="418"/>
                  </a:lnTo>
                  <a:lnTo>
                    <a:pt x="360" y="414"/>
                  </a:lnTo>
                  <a:lnTo>
                    <a:pt x="356" y="407"/>
                  </a:lnTo>
                  <a:lnTo>
                    <a:pt x="351" y="403"/>
                  </a:lnTo>
                  <a:lnTo>
                    <a:pt x="342" y="398"/>
                  </a:lnTo>
                  <a:lnTo>
                    <a:pt x="333" y="392"/>
                  </a:lnTo>
                  <a:lnTo>
                    <a:pt x="325" y="386"/>
                  </a:lnTo>
                  <a:lnTo>
                    <a:pt x="298" y="369"/>
                  </a:lnTo>
                  <a:lnTo>
                    <a:pt x="290" y="365"/>
                  </a:lnTo>
                  <a:lnTo>
                    <a:pt x="282" y="360"/>
                  </a:lnTo>
                  <a:lnTo>
                    <a:pt x="282" y="359"/>
                  </a:lnTo>
                  <a:lnTo>
                    <a:pt x="282" y="357"/>
                  </a:lnTo>
                  <a:lnTo>
                    <a:pt x="273" y="353"/>
                  </a:lnTo>
                  <a:lnTo>
                    <a:pt x="264" y="348"/>
                  </a:lnTo>
                  <a:lnTo>
                    <a:pt x="255" y="343"/>
                  </a:lnTo>
                  <a:lnTo>
                    <a:pt x="246" y="337"/>
                  </a:lnTo>
                  <a:lnTo>
                    <a:pt x="269" y="354"/>
                  </a:lnTo>
                  <a:lnTo>
                    <a:pt x="289" y="371"/>
                  </a:lnTo>
                  <a:lnTo>
                    <a:pt x="310" y="388"/>
                  </a:lnTo>
                  <a:lnTo>
                    <a:pt x="331" y="403"/>
                  </a:lnTo>
                  <a:close/>
                  <a:moveTo>
                    <a:pt x="438" y="343"/>
                  </a:moveTo>
                  <a:lnTo>
                    <a:pt x="438" y="343"/>
                  </a:lnTo>
                  <a:lnTo>
                    <a:pt x="435" y="340"/>
                  </a:lnTo>
                  <a:lnTo>
                    <a:pt x="432" y="339"/>
                  </a:lnTo>
                  <a:lnTo>
                    <a:pt x="430" y="339"/>
                  </a:lnTo>
                  <a:lnTo>
                    <a:pt x="435" y="342"/>
                  </a:lnTo>
                  <a:lnTo>
                    <a:pt x="438" y="343"/>
                  </a:lnTo>
                  <a:close/>
                  <a:moveTo>
                    <a:pt x="324" y="351"/>
                  </a:moveTo>
                  <a:lnTo>
                    <a:pt x="324" y="351"/>
                  </a:lnTo>
                  <a:lnTo>
                    <a:pt x="321" y="348"/>
                  </a:lnTo>
                  <a:lnTo>
                    <a:pt x="319" y="346"/>
                  </a:lnTo>
                  <a:lnTo>
                    <a:pt x="319" y="345"/>
                  </a:lnTo>
                  <a:lnTo>
                    <a:pt x="316" y="345"/>
                  </a:lnTo>
                  <a:lnTo>
                    <a:pt x="314" y="343"/>
                  </a:lnTo>
                  <a:lnTo>
                    <a:pt x="313" y="343"/>
                  </a:lnTo>
                  <a:lnTo>
                    <a:pt x="310" y="343"/>
                  </a:lnTo>
                  <a:lnTo>
                    <a:pt x="313" y="345"/>
                  </a:lnTo>
                  <a:lnTo>
                    <a:pt x="318" y="348"/>
                  </a:lnTo>
                  <a:lnTo>
                    <a:pt x="321" y="350"/>
                  </a:lnTo>
                  <a:lnTo>
                    <a:pt x="324" y="351"/>
                  </a:lnTo>
                  <a:close/>
                  <a:moveTo>
                    <a:pt x="607" y="362"/>
                  </a:moveTo>
                  <a:lnTo>
                    <a:pt x="607" y="362"/>
                  </a:lnTo>
                  <a:lnTo>
                    <a:pt x="632" y="383"/>
                  </a:lnTo>
                  <a:lnTo>
                    <a:pt x="644" y="394"/>
                  </a:lnTo>
                  <a:lnTo>
                    <a:pt x="656" y="401"/>
                  </a:lnTo>
                  <a:lnTo>
                    <a:pt x="650" y="395"/>
                  </a:lnTo>
                  <a:lnTo>
                    <a:pt x="647" y="392"/>
                  </a:lnTo>
                  <a:lnTo>
                    <a:pt x="644" y="388"/>
                  </a:lnTo>
                  <a:lnTo>
                    <a:pt x="642" y="385"/>
                  </a:lnTo>
                  <a:lnTo>
                    <a:pt x="641" y="380"/>
                  </a:lnTo>
                  <a:lnTo>
                    <a:pt x="638" y="377"/>
                  </a:lnTo>
                  <a:lnTo>
                    <a:pt x="632" y="372"/>
                  </a:lnTo>
                  <a:lnTo>
                    <a:pt x="619" y="365"/>
                  </a:lnTo>
                  <a:lnTo>
                    <a:pt x="595" y="350"/>
                  </a:lnTo>
                  <a:lnTo>
                    <a:pt x="590" y="346"/>
                  </a:lnTo>
                  <a:lnTo>
                    <a:pt x="586" y="343"/>
                  </a:lnTo>
                  <a:lnTo>
                    <a:pt x="586" y="345"/>
                  </a:lnTo>
                  <a:lnTo>
                    <a:pt x="597" y="353"/>
                  </a:lnTo>
                  <a:lnTo>
                    <a:pt x="607" y="362"/>
                  </a:lnTo>
                  <a:close/>
                  <a:moveTo>
                    <a:pt x="446" y="346"/>
                  </a:moveTo>
                  <a:lnTo>
                    <a:pt x="446" y="346"/>
                  </a:lnTo>
                  <a:lnTo>
                    <a:pt x="443" y="345"/>
                  </a:lnTo>
                  <a:lnTo>
                    <a:pt x="441" y="343"/>
                  </a:lnTo>
                  <a:lnTo>
                    <a:pt x="439" y="345"/>
                  </a:lnTo>
                  <a:lnTo>
                    <a:pt x="443" y="346"/>
                  </a:lnTo>
                  <a:lnTo>
                    <a:pt x="444" y="348"/>
                  </a:lnTo>
                  <a:lnTo>
                    <a:pt x="446" y="346"/>
                  </a:lnTo>
                  <a:close/>
                  <a:moveTo>
                    <a:pt x="560" y="389"/>
                  </a:moveTo>
                  <a:lnTo>
                    <a:pt x="560" y="389"/>
                  </a:lnTo>
                  <a:lnTo>
                    <a:pt x="546" y="377"/>
                  </a:lnTo>
                  <a:lnTo>
                    <a:pt x="531" y="365"/>
                  </a:lnTo>
                  <a:lnTo>
                    <a:pt x="497" y="343"/>
                  </a:lnTo>
                  <a:lnTo>
                    <a:pt x="496" y="343"/>
                  </a:lnTo>
                  <a:lnTo>
                    <a:pt x="494" y="345"/>
                  </a:lnTo>
                  <a:lnTo>
                    <a:pt x="500" y="351"/>
                  </a:lnTo>
                  <a:lnTo>
                    <a:pt x="508" y="359"/>
                  </a:lnTo>
                  <a:lnTo>
                    <a:pt x="525" y="369"/>
                  </a:lnTo>
                  <a:lnTo>
                    <a:pt x="542" y="378"/>
                  </a:lnTo>
                  <a:lnTo>
                    <a:pt x="560" y="389"/>
                  </a:lnTo>
                  <a:close/>
                  <a:moveTo>
                    <a:pt x="610" y="346"/>
                  </a:moveTo>
                  <a:lnTo>
                    <a:pt x="610" y="346"/>
                  </a:lnTo>
                  <a:lnTo>
                    <a:pt x="609" y="345"/>
                  </a:lnTo>
                  <a:lnTo>
                    <a:pt x="607" y="343"/>
                  </a:lnTo>
                  <a:lnTo>
                    <a:pt x="606" y="343"/>
                  </a:lnTo>
                  <a:lnTo>
                    <a:pt x="606" y="345"/>
                  </a:lnTo>
                  <a:lnTo>
                    <a:pt x="607" y="346"/>
                  </a:lnTo>
                  <a:lnTo>
                    <a:pt x="609" y="346"/>
                  </a:lnTo>
                  <a:lnTo>
                    <a:pt x="610" y="346"/>
                  </a:lnTo>
                  <a:close/>
                  <a:moveTo>
                    <a:pt x="354" y="386"/>
                  </a:moveTo>
                  <a:lnTo>
                    <a:pt x="354" y="386"/>
                  </a:lnTo>
                  <a:lnTo>
                    <a:pt x="357" y="386"/>
                  </a:lnTo>
                  <a:lnTo>
                    <a:pt x="360" y="386"/>
                  </a:lnTo>
                  <a:lnTo>
                    <a:pt x="365" y="391"/>
                  </a:lnTo>
                  <a:lnTo>
                    <a:pt x="371" y="395"/>
                  </a:lnTo>
                  <a:lnTo>
                    <a:pt x="404" y="417"/>
                  </a:lnTo>
                  <a:lnTo>
                    <a:pt x="438" y="439"/>
                  </a:lnTo>
                  <a:lnTo>
                    <a:pt x="470" y="464"/>
                  </a:lnTo>
                  <a:lnTo>
                    <a:pt x="500" y="490"/>
                  </a:lnTo>
                  <a:lnTo>
                    <a:pt x="508" y="493"/>
                  </a:lnTo>
                  <a:lnTo>
                    <a:pt x="514" y="497"/>
                  </a:lnTo>
                  <a:lnTo>
                    <a:pt x="526" y="505"/>
                  </a:lnTo>
                  <a:lnTo>
                    <a:pt x="510" y="488"/>
                  </a:lnTo>
                  <a:lnTo>
                    <a:pt x="493" y="475"/>
                  </a:lnTo>
                  <a:lnTo>
                    <a:pt x="476" y="461"/>
                  </a:lnTo>
                  <a:lnTo>
                    <a:pt x="459" y="446"/>
                  </a:lnTo>
                  <a:lnTo>
                    <a:pt x="455" y="444"/>
                  </a:lnTo>
                  <a:lnTo>
                    <a:pt x="449" y="441"/>
                  </a:lnTo>
                  <a:lnTo>
                    <a:pt x="444" y="438"/>
                  </a:lnTo>
                  <a:lnTo>
                    <a:pt x="439" y="435"/>
                  </a:lnTo>
                  <a:lnTo>
                    <a:pt x="441" y="433"/>
                  </a:lnTo>
                  <a:lnTo>
                    <a:pt x="436" y="432"/>
                  </a:lnTo>
                  <a:lnTo>
                    <a:pt x="435" y="432"/>
                  </a:lnTo>
                  <a:lnTo>
                    <a:pt x="430" y="427"/>
                  </a:lnTo>
                  <a:lnTo>
                    <a:pt x="424" y="424"/>
                  </a:lnTo>
                  <a:lnTo>
                    <a:pt x="418" y="421"/>
                  </a:lnTo>
                  <a:lnTo>
                    <a:pt x="414" y="418"/>
                  </a:lnTo>
                  <a:lnTo>
                    <a:pt x="407" y="415"/>
                  </a:lnTo>
                  <a:lnTo>
                    <a:pt x="407" y="414"/>
                  </a:lnTo>
                  <a:lnTo>
                    <a:pt x="394" y="406"/>
                  </a:lnTo>
                  <a:lnTo>
                    <a:pt x="382" y="397"/>
                  </a:lnTo>
                  <a:lnTo>
                    <a:pt x="372" y="392"/>
                  </a:lnTo>
                  <a:lnTo>
                    <a:pt x="363" y="386"/>
                  </a:lnTo>
                  <a:lnTo>
                    <a:pt x="354" y="380"/>
                  </a:lnTo>
                  <a:lnTo>
                    <a:pt x="345" y="374"/>
                  </a:lnTo>
                  <a:lnTo>
                    <a:pt x="345" y="371"/>
                  </a:lnTo>
                  <a:lnTo>
                    <a:pt x="333" y="365"/>
                  </a:lnTo>
                  <a:lnTo>
                    <a:pt x="322" y="357"/>
                  </a:lnTo>
                  <a:lnTo>
                    <a:pt x="311" y="351"/>
                  </a:lnTo>
                  <a:lnTo>
                    <a:pt x="299" y="345"/>
                  </a:lnTo>
                  <a:lnTo>
                    <a:pt x="327" y="365"/>
                  </a:lnTo>
                  <a:lnTo>
                    <a:pt x="354" y="386"/>
                  </a:lnTo>
                  <a:close/>
                  <a:moveTo>
                    <a:pt x="685" y="363"/>
                  </a:moveTo>
                  <a:lnTo>
                    <a:pt x="685" y="363"/>
                  </a:lnTo>
                  <a:lnTo>
                    <a:pt x="680" y="357"/>
                  </a:lnTo>
                  <a:lnTo>
                    <a:pt x="676" y="353"/>
                  </a:lnTo>
                  <a:lnTo>
                    <a:pt x="664" y="345"/>
                  </a:lnTo>
                  <a:lnTo>
                    <a:pt x="674" y="356"/>
                  </a:lnTo>
                  <a:lnTo>
                    <a:pt x="679" y="360"/>
                  </a:lnTo>
                  <a:lnTo>
                    <a:pt x="685" y="363"/>
                  </a:lnTo>
                  <a:close/>
                  <a:moveTo>
                    <a:pt x="391" y="365"/>
                  </a:moveTo>
                  <a:lnTo>
                    <a:pt x="391" y="365"/>
                  </a:lnTo>
                  <a:lnTo>
                    <a:pt x="398" y="368"/>
                  </a:lnTo>
                  <a:lnTo>
                    <a:pt x="406" y="372"/>
                  </a:lnTo>
                  <a:lnTo>
                    <a:pt x="414" y="377"/>
                  </a:lnTo>
                  <a:lnTo>
                    <a:pt x="421" y="380"/>
                  </a:lnTo>
                  <a:lnTo>
                    <a:pt x="401" y="363"/>
                  </a:lnTo>
                  <a:lnTo>
                    <a:pt x="380" y="348"/>
                  </a:lnTo>
                  <a:lnTo>
                    <a:pt x="383" y="351"/>
                  </a:lnTo>
                  <a:lnTo>
                    <a:pt x="386" y="356"/>
                  </a:lnTo>
                  <a:lnTo>
                    <a:pt x="389" y="359"/>
                  </a:lnTo>
                  <a:lnTo>
                    <a:pt x="391" y="365"/>
                  </a:lnTo>
                  <a:close/>
                  <a:moveTo>
                    <a:pt x="435" y="388"/>
                  </a:moveTo>
                  <a:lnTo>
                    <a:pt x="435" y="388"/>
                  </a:lnTo>
                  <a:lnTo>
                    <a:pt x="439" y="392"/>
                  </a:lnTo>
                  <a:lnTo>
                    <a:pt x="444" y="398"/>
                  </a:lnTo>
                  <a:lnTo>
                    <a:pt x="455" y="404"/>
                  </a:lnTo>
                  <a:lnTo>
                    <a:pt x="467" y="412"/>
                  </a:lnTo>
                  <a:lnTo>
                    <a:pt x="497" y="435"/>
                  </a:lnTo>
                  <a:lnTo>
                    <a:pt x="502" y="435"/>
                  </a:lnTo>
                  <a:lnTo>
                    <a:pt x="507" y="436"/>
                  </a:lnTo>
                  <a:lnTo>
                    <a:pt x="511" y="439"/>
                  </a:lnTo>
                  <a:lnTo>
                    <a:pt x="514" y="441"/>
                  </a:lnTo>
                  <a:lnTo>
                    <a:pt x="504" y="432"/>
                  </a:lnTo>
                  <a:lnTo>
                    <a:pt x="493" y="423"/>
                  </a:lnTo>
                  <a:lnTo>
                    <a:pt x="484" y="412"/>
                  </a:lnTo>
                  <a:lnTo>
                    <a:pt x="476" y="401"/>
                  </a:lnTo>
                  <a:lnTo>
                    <a:pt x="467" y="397"/>
                  </a:lnTo>
                  <a:lnTo>
                    <a:pt x="458" y="391"/>
                  </a:lnTo>
                  <a:lnTo>
                    <a:pt x="447" y="383"/>
                  </a:lnTo>
                  <a:lnTo>
                    <a:pt x="436" y="377"/>
                  </a:lnTo>
                  <a:lnTo>
                    <a:pt x="435" y="374"/>
                  </a:lnTo>
                  <a:lnTo>
                    <a:pt x="429" y="372"/>
                  </a:lnTo>
                  <a:lnTo>
                    <a:pt x="426" y="371"/>
                  </a:lnTo>
                  <a:lnTo>
                    <a:pt x="424" y="368"/>
                  </a:lnTo>
                  <a:lnTo>
                    <a:pt x="420" y="366"/>
                  </a:lnTo>
                  <a:lnTo>
                    <a:pt x="417" y="365"/>
                  </a:lnTo>
                  <a:lnTo>
                    <a:pt x="414" y="362"/>
                  </a:lnTo>
                  <a:lnTo>
                    <a:pt x="409" y="360"/>
                  </a:lnTo>
                  <a:lnTo>
                    <a:pt x="409" y="359"/>
                  </a:lnTo>
                  <a:lnTo>
                    <a:pt x="404" y="356"/>
                  </a:lnTo>
                  <a:lnTo>
                    <a:pt x="398" y="353"/>
                  </a:lnTo>
                  <a:lnTo>
                    <a:pt x="394" y="350"/>
                  </a:lnTo>
                  <a:lnTo>
                    <a:pt x="389" y="348"/>
                  </a:lnTo>
                  <a:lnTo>
                    <a:pt x="412" y="368"/>
                  </a:lnTo>
                  <a:lnTo>
                    <a:pt x="435" y="388"/>
                  </a:lnTo>
                  <a:close/>
                  <a:moveTo>
                    <a:pt x="505" y="366"/>
                  </a:moveTo>
                  <a:lnTo>
                    <a:pt x="505" y="366"/>
                  </a:lnTo>
                  <a:lnTo>
                    <a:pt x="494" y="357"/>
                  </a:lnTo>
                  <a:lnTo>
                    <a:pt x="487" y="353"/>
                  </a:lnTo>
                  <a:lnTo>
                    <a:pt x="481" y="350"/>
                  </a:lnTo>
                  <a:lnTo>
                    <a:pt x="493" y="360"/>
                  </a:lnTo>
                  <a:lnTo>
                    <a:pt x="499" y="365"/>
                  </a:lnTo>
                  <a:lnTo>
                    <a:pt x="505" y="366"/>
                  </a:lnTo>
                  <a:close/>
                  <a:moveTo>
                    <a:pt x="420" y="394"/>
                  </a:moveTo>
                  <a:lnTo>
                    <a:pt x="420" y="394"/>
                  </a:lnTo>
                  <a:lnTo>
                    <a:pt x="403" y="383"/>
                  </a:lnTo>
                  <a:lnTo>
                    <a:pt x="388" y="372"/>
                  </a:lnTo>
                  <a:lnTo>
                    <a:pt x="377" y="369"/>
                  </a:lnTo>
                  <a:lnTo>
                    <a:pt x="368" y="363"/>
                  </a:lnTo>
                  <a:lnTo>
                    <a:pt x="360" y="357"/>
                  </a:lnTo>
                  <a:lnTo>
                    <a:pt x="353" y="351"/>
                  </a:lnTo>
                  <a:lnTo>
                    <a:pt x="348" y="353"/>
                  </a:lnTo>
                  <a:lnTo>
                    <a:pt x="345" y="353"/>
                  </a:lnTo>
                  <a:lnTo>
                    <a:pt x="356" y="360"/>
                  </a:lnTo>
                  <a:lnTo>
                    <a:pt x="369" y="368"/>
                  </a:lnTo>
                  <a:lnTo>
                    <a:pt x="395" y="383"/>
                  </a:lnTo>
                  <a:lnTo>
                    <a:pt x="407" y="391"/>
                  </a:lnTo>
                  <a:lnTo>
                    <a:pt x="414" y="395"/>
                  </a:lnTo>
                  <a:lnTo>
                    <a:pt x="421" y="398"/>
                  </a:lnTo>
                  <a:lnTo>
                    <a:pt x="420" y="397"/>
                  </a:lnTo>
                  <a:lnTo>
                    <a:pt x="420" y="394"/>
                  </a:lnTo>
                  <a:close/>
                  <a:moveTo>
                    <a:pt x="708" y="365"/>
                  </a:moveTo>
                  <a:lnTo>
                    <a:pt x="708" y="365"/>
                  </a:lnTo>
                  <a:lnTo>
                    <a:pt x="700" y="359"/>
                  </a:lnTo>
                  <a:lnTo>
                    <a:pt x="693" y="353"/>
                  </a:lnTo>
                  <a:lnTo>
                    <a:pt x="700" y="360"/>
                  </a:lnTo>
                  <a:lnTo>
                    <a:pt x="703" y="363"/>
                  </a:lnTo>
                  <a:lnTo>
                    <a:pt x="708" y="365"/>
                  </a:lnTo>
                  <a:close/>
                  <a:moveTo>
                    <a:pt x="715" y="360"/>
                  </a:moveTo>
                  <a:lnTo>
                    <a:pt x="715" y="360"/>
                  </a:lnTo>
                  <a:lnTo>
                    <a:pt x="726" y="371"/>
                  </a:lnTo>
                  <a:lnTo>
                    <a:pt x="737" y="383"/>
                  </a:lnTo>
                  <a:lnTo>
                    <a:pt x="743" y="388"/>
                  </a:lnTo>
                  <a:lnTo>
                    <a:pt x="747" y="391"/>
                  </a:lnTo>
                  <a:lnTo>
                    <a:pt x="751" y="391"/>
                  </a:lnTo>
                  <a:lnTo>
                    <a:pt x="749" y="388"/>
                  </a:lnTo>
                  <a:lnTo>
                    <a:pt x="746" y="385"/>
                  </a:lnTo>
                  <a:lnTo>
                    <a:pt x="741" y="378"/>
                  </a:lnTo>
                  <a:lnTo>
                    <a:pt x="735" y="374"/>
                  </a:lnTo>
                  <a:lnTo>
                    <a:pt x="734" y="372"/>
                  </a:lnTo>
                  <a:lnTo>
                    <a:pt x="734" y="369"/>
                  </a:lnTo>
                  <a:lnTo>
                    <a:pt x="728" y="368"/>
                  </a:lnTo>
                  <a:lnTo>
                    <a:pt x="725" y="365"/>
                  </a:lnTo>
                  <a:lnTo>
                    <a:pt x="723" y="362"/>
                  </a:lnTo>
                  <a:lnTo>
                    <a:pt x="717" y="359"/>
                  </a:lnTo>
                  <a:lnTo>
                    <a:pt x="715" y="357"/>
                  </a:lnTo>
                  <a:lnTo>
                    <a:pt x="715" y="356"/>
                  </a:lnTo>
                  <a:lnTo>
                    <a:pt x="712" y="356"/>
                  </a:lnTo>
                  <a:lnTo>
                    <a:pt x="709" y="354"/>
                  </a:lnTo>
                  <a:lnTo>
                    <a:pt x="711" y="356"/>
                  </a:lnTo>
                  <a:lnTo>
                    <a:pt x="712" y="357"/>
                  </a:lnTo>
                  <a:lnTo>
                    <a:pt x="715" y="360"/>
                  </a:lnTo>
                  <a:close/>
                  <a:moveTo>
                    <a:pt x="638" y="360"/>
                  </a:moveTo>
                  <a:lnTo>
                    <a:pt x="638" y="360"/>
                  </a:lnTo>
                  <a:lnTo>
                    <a:pt x="636" y="357"/>
                  </a:lnTo>
                  <a:lnTo>
                    <a:pt x="635" y="357"/>
                  </a:lnTo>
                  <a:lnTo>
                    <a:pt x="633" y="357"/>
                  </a:lnTo>
                  <a:lnTo>
                    <a:pt x="633" y="359"/>
                  </a:lnTo>
                  <a:lnTo>
                    <a:pt x="635" y="360"/>
                  </a:lnTo>
                  <a:lnTo>
                    <a:pt x="636" y="360"/>
                  </a:lnTo>
                  <a:lnTo>
                    <a:pt x="638" y="360"/>
                  </a:lnTo>
                  <a:close/>
                  <a:moveTo>
                    <a:pt x="382" y="386"/>
                  </a:moveTo>
                  <a:lnTo>
                    <a:pt x="382" y="386"/>
                  </a:lnTo>
                  <a:lnTo>
                    <a:pt x="420" y="411"/>
                  </a:lnTo>
                  <a:lnTo>
                    <a:pt x="439" y="423"/>
                  </a:lnTo>
                  <a:lnTo>
                    <a:pt x="459" y="433"/>
                  </a:lnTo>
                  <a:lnTo>
                    <a:pt x="449" y="421"/>
                  </a:lnTo>
                  <a:lnTo>
                    <a:pt x="435" y="412"/>
                  </a:lnTo>
                  <a:lnTo>
                    <a:pt x="406" y="395"/>
                  </a:lnTo>
                  <a:lnTo>
                    <a:pt x="377" y="377"/>
                  </a:lnTo>
                  <a:lnTo>
                    <a:pt x="363" y="368"/>
                  </a:lnTo>
                  <a:lnTo>
                    <a:pt x="348" y="362"/>
                  </a:lnTo>
                  <a:lnTo>
                    <a:pt x="356" y="368"/>
                  </a:lnTo>
                  <a:lnTo>
                    <a:pt x="363" y="374"/>
                  </a:lnTo>
                  <a:lnTo>
                    <a:pt x="382" y="386"/>
                  </a:lnTo>
                  <a:close/>
                  <a:moveTo>
                    <a:pt x="668" y="365"/>
                  </a:moveTo>
                  <a:lnTo>
                    <a:pt x="668" y="365"/>
                  </a:lnTo>
                  <a:lnTo>
                    <a:pt x="667" y="362"/>
                  </a:lnTo>
                  <a:lnTo>
                    <a:pt x="664" y="362"/>
                  </a:lnTo>
                  <a:lnTo>
                    <a:pt x="665" y="363"/>
                  </a:lnTo>
                  <a:lnTo>
                    <a:pt x="667" y="365"/>
                  </a:lnTo>
                  <a:lnTo>
                    <a:pt x="668" y="365"/>
                  </a:lnTo>
                  <a:close/>
                  <a:moveTo>
                    <a:pt x="630" y="366"/>
                  </a:moveTo>
                  <a:lnTo>
                    <a:pt x="630" y="366"/>
                  </a:lnTo>
                  <a:lnTo>
                    <a:pt x="635" y="369"/>
                  </a:lnTo>
                  <a:lnTo>
                    <a:pt x="641" y="374"/>
                  </a:lnTo>
                  <a:lnTo>
                    <a:pt x="647" y="377"/>
                  </a:lnTo>
                  <a:lnTo>
                    <a:pt x="651" y="380"/>
                  </a:lnTo>
                  <a:lnTo>
                    <a:pt x="648" y="377"/>
                  </a:lnTo>
                  <a:lnTo>
                    <a:pt x="647" y="375"/>
                  </a:lnTo>
                  <a:lnTo>
                    <a:pt x="647" y="374"/>
                  </a:lnTo>
                  <a:lnTo>
                    <a:pt x="642" y="371"/>
                  </a:lnTo>
                  <a:lnTo>
                    <a:pt x="639" y="368"/>
                  </a:lnTo>
                  <a:lnTo>
                    <a:pt x="632" y="363"/>
                  </a:lnTo>
                  <a:lnTo>
                    <a:pt x="630" y="365"/>
                  </a:lnTo>
                  <a:lnTo>
                    <a:pt x="630" y="366"/>
                  </a:lnTo>
                  <a:close/>
                  <a:moveTo>
                    <a:pt x="763" y="382"/>
                  </a:moveTo>
                  <a:lnTo>
                    <a:pt x="763" y="382"/>
                  </a:lnTo>
                  <a:lnTo>
                    <a:pt x="761" y="369"/>
                  </a:lnTo>
                  <a:lnTo>
                    <a:pt x="751" y="368"/>
                  </a:lnTo>
                  <a:lnTo>
                    <a:pt x="741" y="363"/>
                  </a:lnTo>
                  <a:lnTo>
                    <a:pt x="746" y="368"/>
                  </a:lnTo>
                  <a:lnTo>
                    <a:pt x="752" y="372"/>
                  </a:lnTo>
                  <a:lnTo>
                    <a:pt x="763" y="382"/>
                  </a:lnTo>
                  <a:close/>
                  <a:moveTo>
                    <a:pt x="668" y="383"/>
                  </a:moveTo>
                  <a:lnTo>
                    <a:pt x="668" y="383"/>
                  </a:lnTo>
                  <a:lnTo>
                    <a:pt x="665" y="380"/>
                  </a:lnTo>
                  <a:lnTo>
                    <a:pt x="664" y="378"/>
                  </a:lnTo>
                  <a:lnTo>
                    <a:pt x="662" y="375"/>
                  </a:lnTo>
                  <a:lnTo>
                    <a:pt x="658" y="374"/>
                  </a:lnTo>
                  <a:lnTo>
                    <a:pt x="651" y="371"/>
                  </a:lnTo>
                  <a:lnTo>
                    <a:pt x="642" y="365"/>
                  </a:lnTo>
                  <a:lnTo>
                    <a:pt x="647" y="371"/>
                  </a:lnTo>
                  <a:lnTo>
                    <a:pt x="654" y="377"/>
                  </a:lnTo>
                  <a:lnTo>
                    <a:pt x="661" y="382"/>
                  </a:lnTo>
                  <a:lnTo>
                    <a:pt x="668" y="383"/>
                  </a:lnTo>
                  <a:close/>
                  <a:moveTo>
                    <a:pt x="316" y="368"/>
                  </a:moveTo>
                  <a:lnTo>
                    <a:pt x="316" y="368"/>
                  </a:lnTo>
                  <a:lnTo>
                    <a:pt x="333" y="382"/>
                  </a:lnTo>
                  <a:lnTo>
                    <a:pt x="353" y="394"/>
                  </a:lnTo>
                  <a:lnTo>
                    <a:pt x="351" y="391"/>
                  </a:lnTo>
                  <a:lnTo>
                    <a:pt x="350" y="388"/>
                  </a:lnTo>
                  <a:lnTo>
                    <a:pt x="343" y="383"/>
                  </a:lnTo>
                  <a:lnTo>
                    <a:pt x="339" y="380"/>
                  </a:lnTo>
                  <a:lnTo>
                    <a:pt x="334" y="374"/>
                  </a:lnTo>
                  <a:lnTo>
                    <a:pt x="327" y="369"/>
                  </a:lnTo>
                  <a:lnTo>
                    <a:pt x="319" y="365"/>
                  </a:lnTo>
                  <a:lnTo>
                    <a:pt x="318" y="365"/>
                  </a:lnTo>
                  <a:lnTo>
                    <a:pt x="316" y="368"/>
                  </a:lnTo>
                  <a:close/>
                  <a:moveTo>
                    <a:pt x="680" y="374"/>
                  </a:moveTo>
                  <a:lnTo>
                    <a:pt x="680" y="374"/>
                  </a:lnTo>
                  <a:lnTo>
                    <a:pt x="674" y="369"/>
                  </a:lnTo>
                  <a:lnTo>
                    <a:pt x="671" y="368"/>
                  </a:lnTo>
                  <a:lnTo>
                    <a:pt x="668" y="366"/>
                  </a:lnTo>
                  <a:lnTo>
                    <a:pt x="674" y="371"/>
                  </a:lnTo>
                  <a:lnTo>
                    <a:pt x="677" y="374"/>
                  </a:lnTo>
                  <a:lnTo>
                    <a:pt x="680" y="374"/>
                  </a:lnTo>
                  <a:close/>
                  <a:moveTo>
                    <a:pt x="592" y="473"/>
                  </a:moveTo>
                  <a:lnTo>
                    <a:pt x="592" y="473"/>
                  </a:lnTo>
                  <a:lnTo>
                    <a:pt x="587" y="468"/>
                  </a:lnTo>
                  <a:lnTo>
                    <a:pt x="583" y="464"/>
                  </a:lnTo>
                  <a:lnTo>
                    <a:pt x="578" y="459"/>
                  </a:lnTo>
                  <a:lnTo>
                    <a:pt x="575" y="455"/>
                  </a:lnTo>
                  <a:lnTo>
                    <a:pt x="543" y="432"/>
                  </a:lnTo>
                  <a:lnTo>
                    <a:pt x="510" y="409"/>
                  </a:lnTo>
                  <a:lnTo>
                    <a:pt x="478" y="388"/>
                  </a:lnTo>
                  <a:lnTo>
                    <a:pt x="443" y="366"/>
                  </a:lnTo>
                  <a:lnTo>
                    <a:pt x="441" y="366"/>
                  </a:lnTo>
                  <a:lnTo>
                    <a:pt x="459" y="382"/>
                  </a:lnTo>
                  <a:lnTo>
                    <a:pt x="478" y="395"/>
                  </a:lnTo>
                  <a:lnTo>
                    <a:pt x="514" y="423"/>
                  </a:lnTo>
                  <a:lnTo>
                    <a:pt x="554" y="447"/>
                  </a:lnTo>
                  <a:lnTo>
                    <a:pt x="592" y="473"/>
                  </a:lnTo>
                  <a:close/>
                  <a:moveTo>
                    <a:pt x="697" y="366"/>
                  </a:moveTo>
                  <a:lnTo>
                    <a:pt x="697" y="366"/>
                  </a:lnTo>
                  <a:lnTo>
                    <a:pt x="702" y="371"/>
                  </a:lnTo>
                  <a:lnTo>
                    <a:pt x="705" y="372"/>
                  </a:lnTo>
                  <a:lnTo>
                    <a:pt x="708" y="372"/>
                  </a:lnTo>
                  <a:lnTo>
                    <a:pt x="703" y="369"/>
                  </a:lnTo>
                  <a:lnTo>
                    <a:pt x="700" y="368"/>
                  </a:lnTo>
                  <a:lnTo>
                    <a:pt x="697" y="366"/>
                  </a:lnTo>
                  <a:close/>
                  <a:moveTo>
                    <a:pt x="331" y="430"/>
                  </a:moveTo>
                  <a:lnTo>
                    <a:pt x="331" y="430"/>
                  </a:lnTo>
                  <a:lnTo>
                    <a:pt x="319" y="421"/>
                  </a:lnTo>
                  <a:lnTo>
                    <a:pt x="307" y="412"/>
                  </a:lnTo>
                  <a:lnTo>
                    <a:pt x="279" y="395"/>
                  </a:lnTo>
                  <a:lnTo>
                    <a:pt x="250" y="382"/>
                  </a:lnTo>
                  <a:lnTo>
                    <a:pt x="221" y="366"/>
                  </a:lnTo>
                  <a:lnTo>
                    <a:pt x="221" y="368"/>
                  </a:lnTo>
                  <a:lnTo>
                    <a:pt x="253" y="389"/>
                  </a:lnTo>
                  <a:lnTo>
                    <a:pt x="284" y="409"/>
                  </a:lnTo>
                  <a:lnTo>
                    <a:pt x="314" y="430"/>
                  </a:lnTo>
                  <a:lnTo>
                    <a:pt x="328" y="441"/>
                  </a:lnTo>
                  <a:lnTo>
                    <a:pt x="345" y="450"/>
                  </a:lnTo>
                  <a:lnTo>
                    <a:pt x="340" y="446"/>
                  </a:lnTo>
                  <a:lnTo>
                    <a:pt x="336" y="443"/>
                  </a:lnTo>
                  <a:lnTo>
                    <a:pt x="333" y="436"/>
                  </a:lnTo>
                  <a:lnTo>
                    <a:pt x="331" y="430"/>
                  </a:lnTo>
                  <a:close/>
                  <a:moveTo>
                    <a:pt x="781" y="375"/>
                  </a:moveTo>
                  <a:lnTo>
                    <a:pt x="781" y="375"/>
                  </a:lnTo>
                  <a:lnTo>
                    <a:pt x="778" y="372"/>
                  </a:lnTo>
                  <a:lnTo>
                    <a:pt x="776" y="371"/>
                  </a:lnTo>
                  <a:lnTo>
                    <a:pt x="775" y="371"/>
                  </a:lnTo>
                  <a:lnTo>
                    <a:pt x="778" y="375"/>
                  </a:lnTo>
                  <a:lnTo>
                    <a:pt x="779" y="375"/>
                  </a:lnTo>
                  <a:lnTo>
                    <a:pt x="781" y="375"/>
                  </a:lnTo>
                  <a:close/>
                  <a:moveTo>
                    <a:pt x="220" y="385"/>
                  </a:moveTo>
                  <a:lnTo>
                    <a:pt x="220" y="385"/>
                  </a:lnTo>
                  <a:lnTo>
                    <a:pt x="220" y="383"/>
                  </a:lnTo>
                  <a:lnTo>
                    <a:pt x="218" y="382"/>
                  </a:lnTo>
                  <a:lnTo>
                    <a:pt x="218" y="380"/>
                  </a:lnTo>
                  <a:lnTo>
                    <a:pt x="217" y="380"/>
                  </a:lnTo>
                  <a:lnTo>
                    <a:pt x="214" y="378"/>
                  </a:lnTo>
                  <a:lnTo>
                    <a:pt x="211" y="375"/>
                  </a:lnTo>
                  <a:lnTo>
                    <a:pt x="206" y="372"/>
                  </a:lnTo>
                  <a:lnTo>
                    <a:pt x="203" y="372"/>
                  </a:lnTo>
                  <a:lnTo>
                    <a:pt x="202" y="372"/>
                  </a:lnTo>
                  <a:lnTo>
                    <a:pt x="206" y="378"/>
                  </a:lnTo>
                  <a:lnTo>
                    <a:pt x="211" y="383"/>
                  </a:lnTo>
                  <a:lnTo>
                    <a:pt x="223" y="392"/>
                  </a:lnTo>
                  <a:lnTo>
                    <a:pt x="234" y="398"/>
                  </a:lnTo>
                  <a:lnTo>
                    <a:pt x="243" y="401"/>
                  </a:lnTo>
                  <a:lnTo>
                    <a:pt x="231" y="392"/>
                  </a:lnTo>
                  <a:lnTo>
                    <a:pt x="225" y="386"/>
                  </a:lnTo>
                  <a:lnTo>
                    <a:pt x="221" y="383"/>
                  </a:lnTo>
                  <a:lnTo>
                    <a:pt x="220" y="385"/>
                  </a:lnTo>
                  <a:close/>
                  <a:moveTo>
                    <a:pt x="289" y="375"/>
                  </a:moveTo>
                  <a:lnTo>
                    <a:pt x="289" y="375"/>
                  </a:lnTo>
                  <a:lnTo>
                    <a:pt x="285" y="372"/>
                  </a:lnTo>
                  <a:lnTo>
                    <a:pt x="284" y="372"/>
                  </a:lnTo>
                  <a:lnTo>
                    <a:pt x="282" y="372"/>
                  </a:lnTo>
                  <a:lnTo>
                    <a:pt x="289" y="375"/>
                  </a:lnTo>
                  <a:close/>
                  <a:moveTo>
                    <a:pt x="532" y="383"/>
                  </a:moveTo>
                  <a:lnTo>
                    <a:pt x="532" y="383"/>
                  </a:lnTo>
                  <a:lnTo>
                    <a:pt x="531" y="382"/>
                  </a:lnTo>
                  <a:lnTo>
                    <a:pt x="528" y="380"/>
                  </a:lnTo>
                  <a:lnTo>
                    <a:pt x="526" y="378"/>
                  </a:lnTo>
                  <a:lnTo>
                    <a:pt x="525" y="375"/>
                  </a:lnTo>
                  <a:lnTo>
                    <a:pt x="522" y="375"/>
                  </a:lnTo>
                  <a:lnTo>
                    <a:pt x="520" y="374"/>
                  </a:lnTo>
                  <a:lnTo>
                    <a:pt x="519" y="374"/>
                  </a:lnTo>
                  <a:lnTo>
                    <a:pt x="522" y="377"/>
                  </a:lnTo>
                  <a:lnTo>
                    <a:pt x="525" y="380"/>
                  </a:lnTo>
                  <a:lnTo>
                    <a:pt x="529" y="383"/>
                  </a:lnTo>
                  <a:lnTo>
                    <a:pt x="531" y="383"/>
                  </a:lnTo>
                  <a:lnTo>
                    <a:pt x="532" y="383"/>
                  </a:lnTo>
                  <a:close/>
                  <a:moveTo>
                    <a:pt x="807" y="378"/>
                  </a:moveTo>
                  <a:lnTo>
                    <a:pt x="807" y="378"/>
                  </a:lnTo>
                  <a:lnTo>
                    <a:pt x="807" y="375"/>
                  </a:lnTo>
                  <a:lnTo>
                    <a:pt x="804" y="372"/>
                  </a:lnTo>
                  <a:lnTo>
                    <a:pt x="805" y="377"/>
                  </a:lnTo>
                  <a:lnTo>
                    <a:pt x="807" y="378"/>
                  </a:lnTo>
                  <a:close/>
                  <a:moveTo>
                    <a:pt x="723" y="385"/>
                  </a:moveTo>
                  <a:lnTo>
                    <a:pt x="723" y="385"/>
                  </a:lnTo>
                  <a:lnTo>
                    <a:pt x="734" y="392"/>
                  </a:lnTo>
                  <a:lnTo>
                    <a:pt x="746" y="401"/>
                  </a:lnTo>
                  <a:lnTo>
                    <a:pt x="764" y="417"/>
                  </a:lnTo>
                  <a:lnTo>
                    <a:pt x="763" y="414"/>
                  </a:lnTo>
                  <a:lnTo>
                    <a:pt x="761" y="414"/>
                  </a:lnTo>
                  <a:lnTo>
                    <a:pt x="761" y="411"/>
                  </a:lnTo>
                  <a:lnTo>
                    <a:pt x="755" y="406"/>
                  </a:lnTo>
                  <a:lnTo>
                    <a:pt x="749" y="400"/>
                  </a:lnTo>
                  <a:lnTo>
                    <a:pt x="743" y="395"/>
                  </a:lnTo>
                  <a:lnTo>
                    <a:pt x="737" y="391"/>
                  </a:lnTo>
                  <a:lnTo>
                    <a:pt x="728" y="380"/>
                  </a:lnTo>
                  <a:lnTo>
                    <a:pt x="722" y="377"/>
                  </a:lnTo>
                  <a:lnTo>
                    <a:pt x="715" y="375"/>
                  </a:lnTo>
                  <a:lnTo>
                    <a:pt x="720" y="380"/>
                  </a:lnTo>
                  <a:lnTo>
                    <a:pt x="722" y="382"/>
                  </a:lnTo>
                  <a:lnTo>
                    <a:pt x="723" y="385"/>
                  </a:lnTo>
                  <a:close/>
                  <a:moveTo>
                    <a:pt x="411" y="382"/>
                  </a:moveTo>
                  <a:lnTo>
                    <a:pt x="411" y="382"/>
                  </a:lnTo>
                  <a:lnTo>
                    <a:pt x="407" y="378"/>
                  </a:lnTo>
                  <a:lnTo>
                    <a:pt x="404" y="377"/>
                  </a:lnTo>
                  <a:lnTo>
                    <a:pt x="407" y="380"/>
                  </a:lnTo>
                  <a:lnTo>
                    <a:pt x="411" y="382"/>
                  </a:lnTo>
                  <a:close/>
                  <a:moveTo>
                    <a:pt x="188" y="391"/>
                  </a:moveTo>
                  <a:lnTo>
                    <a:pt x="188" y="391"/>
                  </a:lnTo>
                  <a:lnTo>
                    <a:pt x="200" y="398"/>
                  </a:lnTo>
                  <a:lnTo>
                    <a:pt x="211" y="404"/>
                  </a:lnTo>
                  <a:lnTo>
                    <a:pt x="223" y="412"/>
                  </a:lnTo>
                  <a:lnTo>
                    <a:pt x="235" y="420"/>
                  </a:lnTo>
                  <a:lnTo>
                    <a:pt x="225" y="407"/>
                  </a:lnTo>
                  <a:lnTo>
                    <a:pt x="214" y="397"/>
                  </a:lnTo>
                  <a:lnTo>
                    <a:pt x="202" y="388"/>
                  </a:lnTo>
                  <a:lnTo>
                    <a:pt x="186" y="378"/>
                  </a:lnTo>
                  <a:lnTo>
                    <a:pt x="188" y="385"/>
                  </a:lnTo>
                  <a:lnTo>
                    <a:pt x="188" y="391"/>
                  </a:lnTo>
                  <a:close/>
                  <a:moveTo>
                    <a:pt x="778" y="392"/>
                  </a:moveTo>
                  <a:lnTo>
                    <a:pt x="778" y="392"/>
                  </a:lnTo>
                  <a:lnTo>
                    <a:pt x="775" y="391"/>
                  </a:lnTo>
                  <a:lnTo>
                    <a:pt x="775" y="388"/>
                  </a:lnTo>
                  <a:lnTo>
                    <a:pt x="773" y="386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2" y="382"/>
                  </a:lnTo>
                  <a:lnTo>
                    <a:pt x="772" y="380"/>
                  </a:lnTo>
                  <a:lnTo>
                    <a:pt x="769" y="378"/>
                  </a:lnTo>
                  <a:lnTo>
                    <a:pt x="769" y="385"/>
                  </a:lnTo>
                  <a:lnTo>
                    <a:pt x="770" y="389"/>
                  </a:lnTo>
                  <a:lnTo>
                    <a:pt x="773" y="391"/>
                  </a:lnTo>
                  <a:lnTo>
                    <a:pt x="778" y="392"/>
                  </a:lnTo>
                  <a:close/>
                  <a:moveTo>
                    <a:pt x="728" y="397"/>
                  </a:moveTo>
                  <a:lnTo>
                    <a:pt x="728" y="397"/>
                  </a:lnTo>
                  <a:lnTo>
                    <a:pt x="731" y="401"/>
                  </a:lnTo>
                  <a:lnTo>
                    <a:pt x="732" y="401"/>
                  </a:lnTo>
                  <a:lnTo>
                    <a:pt x="735" y="401"/>
                  </a:lnTo>
                  <a:lnTo>
                    <a:pt x="723" y="389"/>
                  </a:lnTo>
                  <a:lnTo>
                    <a:pt x="711" y="380"/>
                  </a:lnTo>
                  <a:lnTo>
                    <a:pt x="719" y="389"/>
                  </a:lnTo>
                  <a:lnTo>
                    <a:pt x="728" y="397"/>
                  </a:lnTo>
                  <a:close/>
                  <a:moveTo>
                    <a:pt x="322" y="406"/>
                  </a:moveTo>
                  <a:lnTo>
                    <a:pt x="322" y="406"/>
                  </a:lnTo>
                  <a:lnTo>
                    <a:pt x="314" y="398"/>
                  </a:lnTo>
                  <a:lnTo>
                    <a:pt x="305" y="391"/>
                  </a:lnTo>
                  <a:lnTo>
                    <a:pt x="295" y="386"/>
                  </a:lnTo>
                  <a:lnTo>
                    <a:pt x="285" y="382"/>
                  </a:lnTo>
                  <a:lnTo>
                    <a:pt x="302" y="395"/>
                  </a:lnTo>
                  <a:lnTo>
                    <a:pt x="322" y="406"/>
                  </a:lnTo>
                  <a:close/>
                  <a:moveTo>
                    <a:pt x="715" y="411"/>
                  </a:moveTo>
                  <a:lnTo>
                    <a:pt x="715" y="411"/>
                  </a:lnTo>
                  <a:lnTo>
                    <a:pt x="711" y="406"/>
                  </a:lnTo>
                  <a:lnTo>
                    <a:pt x="705" y="401"/>
                  </a:lnTo>
                  <a:lnTo>
                    <a:pt x="700" y="397"/>
                  </a:lnTo>
                  <a:lnTo>
                    <a:pt x="696" y="391"/>
                  </a:lnTo>
                  <a:lnTo>
                    <a:pt x="693" y="391"/>
                  </a:lnTo>
                  <a:lnTo>
                    <a:pt x="688" y="388"/>
                  </a:lnTo>
                  <a:lnTo>
                    <a:pt x="685" y="385"/>
                  </a:lnTo>
                  <a:lnTo>
                    <a:pt x="682" y="383"/>
                  </a:lnTo>
                  <a:lnTo>
                    <a:pt x="697" y="400"/>
                  </a:lnTo>
                  <a:lnTo>
                    <a:pt x="706" y="406"/>
                  </a:lnTo>
                  <a:lnTo>
                    <a:pt x="711" y="409"/>
                  </a:lnTo>
                  <a:lnTo>
                    <a:pt x="715" y="411"/>
                  </a:lnTo>
                  <a:close/>
                  <a:moveTo>
                    <a:pt x="561" y="401"/>
                  </a:moveTo>
                  <a:lnTo>
                    <a:pt x="561" y="401"/>
                  </a:lnTo>
                  <a:lnTo>
                    <a:pt x="563" y="400"/>
                  </a:lnTo>
                  <a:lnTo>
                    <a:pt x="565" y="398"/>
                  </a:lnTo>
                  <a:lnTo>
                    <a:pt x="552" y="389"/>
                  </a:lnTo>
                  <a:lnTo>
                    <a:pt x="539" y="383"/>
                  </a:lnTo>
                  <a:lnTo>
                    <a:pt x="545" y="388"/>
                  </a:lnTo>
                  <a:lnTo>
                    <a:pt x="551" y="392"/>
                  </a:lnTo>
                  <a:lnTo>
                    <a:pt x="555" y="397"/>
                  </a:lnTo>
                  <a:lnTo>
                    <a:pt x="561" y="401"/>
                  </a:lnTo>
                  <a:close/>
                  <a:moveTo>
                    <a:pt x="439" y="401"/>
                  </a:moveTo>
                  <a:lnTo>
                    <a:pt x="439" y="401"/>
                  </a:lnTo>
                  <a:lnTo>
                    <a:pt x="441" y="401"/>
                  </a:lnTo>
                  <a:lnTo>
                    <a:pt x="443" y="401"/>
                  </a:lnTo>
                  <a:lnTo>
                    <a:pt x="443" y="403"/>
                  </a:lnTo>
                  <a:lnTo>
                    <a:pt x="444" y="401"/>
                  </a:lnTo>
                  <a:lnTo>
                    <a:pt x="429" y="392"/>
                  </a:lnTo>
                  <a:lnTo>
                    <a:pt x="421" y="388"/>
                  </a:lnTo>
                  <a:lnTo>
                    <a:pt x="415" y="385"/>
                  </a:lnTo>
                  <a:lnTo>
                    <a:pt x="427" y="392"/>
                  </a:lnTo>
                  <a:lnTo>
                    <a:pt x="433" y="397"/>
                  </a:lnTo>
                  <a:lnTo>
                    <a:pt x="439" y="401"/>
                  </a:lnTo>
                  <a:close/>
                  <a:moveTo>
                    <a:pt x="613" y="388"/>
                  </a:moveTo>
                  <a:lnTo>
                    <a:pt x="613" y="388"/>
                  </a:lnTo>
                  <a:lnTo>
                    <a:pt x="612" y="386"/>
                  </a:lnTo>
                  <a:lnTo>
                    <a:pt x="610" y="386"/>
                  </a:lnTo>
                  <a:lnTo>
                    <a:pt x="609" y="386"/>
                  </a:lnTo>
                  <a:lnTo>
                    <a:pt x="609" y="388"/>
                  </a:lnTo>
                  <a:lnTo>
                    <a:pt x="610" y="388"/>
                  </a:lnTo>
                  <a:lnTo>
                    <a:pt x="612" y="389"/>
                  </a:lnTo>
                  <a:lnTo>
                    <a:pt x="613" y="388"/>
                  </a:lnTo>
                  <a:close/>
                  <a:moveTo>
                    <a:pt x="779" y="389"/>
                  </a:moveTo>
                  <a:lnTo>
                    <a:pt x="779" y="389"/>
                  </a:lnTo>
                  <a:lnTo>
                    <a:pt x="783" y="394"/>
                  </a:lnTo>
                  <a:lnTo>
                    <a:pt x="784" y="400"/>
                  </a:lnTo>
                  <a:lnTo>
                    <a:pt x="787" y="401"/>
                  </a:lnTo>
                  <a:lnTo>
                    <a:pt x="789" y="400"/>
                  </a:lnTo>
                  <a:lnTo>
                    <a:pt x="789" y="401"/>
                  </a:lnTo>
                  <a:lnTo>
                    <a:pt x="789" y="403"/>
                  </a:lnTo>
                  <a:lnTo>
                    <a:pt x="792" y="403"/>
                  </a:lnTo>
                  <a:lnTo>
                    <a:pt x="790" y="398"/>
                  </a:lnTo>
                  <a:lnTo>
                    <a:pt x="787" y="395"/>
                  </a:lnTo>
                  <a:lnTo>
                    <a:pt x="779" y="389"/>
                  </a:lnTo>
                  <a:close/>
                  <a:moveTo>
                    <a:pt x="633" y="403"/>
                  </a:moveTo>
                  <a:lnTo>
                    <a:pt x="633" y="403"/>
                  </a:lnTo>
                  <a:lnTo>
                    <a:pt x="638" y="409"/>
                  </a:lnTo>
                  <a:lnTo>
                    <a:pt x="644" y="414"/>
                  </a:lnTo>
                  <a:lnTo>
                    <a:pt x="650" y="418"/>
                  </a:lnTo>
                  <a:lnTo>
                    <a:pt x="656" y="423"/>
                  </a:lnTo>
                  <a:lnTo>
                    <a:pt x="665" y="430"/>
                  </a:lnTo>
                  <a:lnTo>
                    <a:pt x="671" y="433"/>
                  </a:lnTo>
                  <a:lnTo>
                    <a:pt x="677" y="435"/>
                  </a:lnTo>
                  <a:lnTo>
                    <a:pt x="658" y="420"/>
                  </a:lnTo>
                  <a:lnTo>
                    <a:pt x="647" y="412"/>
                  </a:lnTo>
                  <a:lnTo>
                    <a:pt x="635" y="404"/>
                  </a:lnTo>
                  <a:lnTo>
                    <a:pt x="635" y="403"/>
                  </a:lnTo>
                  <a:lnTo>
                    <a:pt x="635" y="401"/>
                  </a:lnTo>
                  <a:lnTo>
                    <a:pt x="629" y="400"/>
                  </a:lnTo>
                  <a:lnTo>
                    <a:pt x="624" y="395"/>
                  </a:lnTo>
                  <a:lnTo>
                    <a:pt x="619" y="392"/>
                  </a:lnTo>
                  <a:lnTo>
                    <a:pt x="613" y="391"/>
                  </a:lnTo>
                  <a:lnTo>
                    <a:pt x="633" y="403"/>
                  </a:lnTo>
                  <a:close/>
                  <a:moveTo>
                    <a:pt x="694" y="407"/>
                  </a:moveTo>
                  <a:lnTo>
                    <a:pt x="694" y="407"/>
                  </a:lnTo>
                  <a:lnTo>
                    <a:pt x="690" y="403"/>
                  </a:lnTo>
                  <a:lnTo>
                    <a:pt x="685" y="397"/>
                  </a:lnTo>
                  <a:lnTo>
                    <a:pt x="677" y="394"/>
                  </a:lnTo>
                  <a:lnTo>
                    <a:pt x="671" y="392"/>
                  </a:lnTo>
                  <a:lnTo>
                    <a:pt x="676" y="397"/>
                  </a:lnTo>
                  <a:lnTo>
                    <a:pt x="682" y="401"/>
                  </a:lnTo>
                  <a:lnTo>
                    <a:pt x="686" y="406"/>
                  </a:lnTo>
                  <a:lnTo>
                    <a:pt x="694" y="407"/>
                  </a:lnTo>
                  <a:close/>
                  <a:moveTo>
                    <a:pt x="755" y="400"/>
                  </a:moveTo>
                  <a:lnTo>
                    <a:pt x="755" y="400"/>
                  </a:lnTo>
                  <a:lnTo>
                    <a:pt x="763" y="409"/>
                  </a:lnTo>
                  <a:lnTo>
                    <a:pt x="770" y="415"/>
                  </a:lnTo>
                  <a:lnTo>
                    <a:pt x="769" y="407"/>
                  </a:lnTo>
                  <a:lnTo>
                    <a:pt x="767" y="400"/>
                  </a:lnTo>
                  <a:lnTo>
                    <a:pt x="763" y="397"/>
                  </a:lnTo>
                  <a:lnTo>
                    <a:pt x="758" y="394"/>
                  </a:lnTo>
                  <a:lnTo>
                    <a:pt x="758" y="398"/>
                  </a:lnTo>
                  <a:lnTo>
                    <a:pt x="757" y="400"/>
                  </a:lnTo>
                  <a:lnTo>
                    <a:pt x="755" y="400"/>
                  </a:lnTo>
                  <a:close/>
                  <a:moveTo>
                    <a:pt x="590" y="406"/>
                  </a:moveTo>
                  <a:lnTo>
                    <a:pt x="590" y="406"/>
                  </a:lnTo>
                  <a:lnTo>
                    <a:pt x="575" y="395"/>
                  </a:lnTo>
                  <a:lnTo>
                    <a:pt x="578" y="398"/>
                  </a:lnTo>
                  <a:lnTo>
                    <a:pt x="581" y="403"/>
                  </a:lnTo>
                  <a:lnTo>
                    <a:pt x="590" y="406"/>
                  </a:lnTo>
                  <a:close/>
                  <a:moveTo>
                    <a:pt x="798" y="401"/>
                  </a:moveTo>
                  <a:lnTo>
                    <a:pt x="798" y="401"/>
                  </a:lnTo>
                  <a:lnTo>
                    <a:pt x="799" y="400"/>
                  </a:lnTo>
                  <a:lnTo>
                    <a:pt x="798" y="397"/>
                  </a:lnTo>
                  <a:lnTo>
                    <a:pt x="796" y="395"/>
                  </a:lnTo>
                  <a:lnTo>
                    <a:pt x="795" y="395"/>
                  </a:lnTo>
                  <a:lnTo>
                    <a:pt x="796" y="397"/>
                  </a:lnTo>
                  <a:lnTo>
                    <a:pt x="796" y="398"/>
                  </a:lnTo>
                  <a:lnTo>
                    <a:pt x="796" y="400"/>
                  </a:lnTo>
                  <a:lnTo>
                    <a:pt x="798" y="401"/>
                  </a:lnTo>
                  <a:close/>
                  <a:moveTo>
                    <a:pt x="255" y="403"/>
                  </a:moveTo>
                  <a:lnTo>
                    <a:pt x="255" y="403"/>
                  </a:lnTo>
                  <a:lnTo>
                    <a:pt x="252" y="400"/>
                  </a:lnTo>
                  <a:lnTo>
                    <a:pt x="250" y="398"/>
                  </a:lnTo>
                  <a:lnTo>
                    <a:pt x="247" y="398"/>
                  </a:lnTo>
                  <a:lnTo>
                    <a:pt x="252" y="401"/>
                  </a:lnTo>
                  <a:lnTo>
                    <a:pt x="255" y="403"/>
                  </a:lnTo>
                  <a:close/>
                  <a:moveTo>
                    <a:pt x="561" y="433"/>
                  </a:moveTo>
                  <a:lnTo>
                    <a:pt x="561" y="433"/>
                  </a:lnTo>
                  <a:lnTo>
                    <a:pt x="561" y="430"/>
                  </a:lnTo>
                  <a:lnTo>
                    <a:pt x="558" y="429"/>
                  </a:lnTo>
                  <a:lnTo>
                    <a:pt x="557" y="429"/>
                  </a:lnTo>
                  <a:lnTo>
                    <a:pt x="557" y="426"/>
                  </a:lnTo>
                  <a:lnTo>
                    <a:pt x="555" y="426"/>
                  </a:lnTo>
                  <a:lnTo>
                    <a:pt x="554" y="426"/>
                  </a:lnTo>
                  <a:lnTo>
                    <a:pt x="554" y="424"/>
                  </a:lnTo>
                  <a:lnTo>
                    <a:pt x="554" y="423"/>
                  </a:lnTo>
                  <a:lnTo>
                    <a:pt x="545" y="417"/>
                  </a:lnTo>
                  <a:lnTo>
                    <a:pt x="537" y="411"/>
                  </a:lnTo>
                  <a:lnTo>
                    <a:pt x="529" y="404"/>
                  </a:lnTo>
                  <a:lnTo>
                    <a:pt x="525" y="401"/>
                  </a:lnTo>
                  <a:lnTo>
                    <a:pt x="522" y="400"/>
                  </a:lnTo>
                  <a:lnTo>
                    <a:pt x="540" y="418"/>
                  </a:lnTo>
                  <a:lnTo>
                    <a:pt x="549" y="426"/>
                  </a:lnTo>
                  <a:lnTo>
                    <a:pt x="561" y="433"/>
                  </a:lnTo>
                  <a:close/>
                  <a:moveTo>
                    <a:pt x="566" y="406"/>
                  </a:moveTo>
                  <a:lnTo>
                    <a:pt x="566" y="406"/>
                  </a:lnTo>
                  <a:lnTo>
                    <a:pt x="578" y="417"/>
                  </a:lnTo>
                  <a:lnTo>
                    <a:pt x="593" y="426"/>
                  </a:lnTo>
                  <a:lnTo>
                    <a:pt x="621" y="444"/>
                  </a:lnTo>
                  <a:lnTo>
                    <a:pt x="619" y="447"/>
                  </a:lnTo>
                  <a:lnTo>
                    <a:pt x="622" y="447"/>
                  </a:lnTo>
                  <a:lnTo>
                    <a:pt x="624" y="447"/>
                  </a:lnTo>
                  <a:lnTo>
                    <a:pt x="627" y="449"/>
                  </a:lnTo>
                  <a:lnTo>
                    <a:pt x="615" y="436"/>
                  </a:lnTo>
                  <a:lnTo>
                    <a:pt x="601" y="423"/>
                  </a:lnTo>
                  <a:lnTo>
                    <a:pt x="586" y="411"/>
                  </a:lnTo>
                  <a:lnTo>
                    <a:pt x="569" y="400"/>
                  </a:lnTo>
                  <a:lnTo>
                    <a:pt x="569" y="404"/>
                  </a:lnTo>
                  <a:lnTo>
                    <a:pt x="566" y="406"/>
                  </a:lnTo>
                  <a:close/>
                  <a:moveTo>
                    <a:pt x="173" y="417"/>
                  </a:moveTo>
                  <a:lnTo>
                    <a:pt x="173" y="417"/>
                  </a:lnTo>
                  <a:lnTo>
                    <a:pt x="177" y="417"/>
                  </a:lnTo>
                  <a:lnTo>
                    <a:pt x="183" y="418"/>
                  </a:lnTo>
                  <a:lnTo>
                    <a:pt x="183" y="407"/>
                  </a:lnTo>
                  <a:lnTo>
                    <a:pt x="182" y="404"/>
                  </a:lnTo>
                  <a:lnTo>
                    <a:pt x="177" y="401"/>
                  </a:lnTo>
                  <a:lnTo>
                    <a:pt x="173" y="417"/>
                  </a:lnTo>
                  <a:close/>
                  <a:moveTo>
                    <a:pt x="725" y="404"/>
                  </a:moveTo>
                  <a:lnTo>
                    <a:pt x="725" y="404"/>
                  </a:lnTo>
                  <a:lnTo>
                    <a:pt x="729" y="409"/>
                  </a:lnTo>
                  <a:lnTo>
                    <a:pt x="735" y="414"/>
                  </a:lnTo>
                  <a:lnTo>
                    <a:pt x="749" y="426"/>
                  </a:lnTo>
                  <a:lnTo>
                    <a:pt x="764" y="439"/>
                  </a:lnTo>
                  <a:lnTo>
                    <a:pt x="772" y="447"/>
                  </a:lnTo>
                  <a:lnTo>
                    <a:pt x="781" y="452"/>
                  </a:lnTo>
                  <a:lnTo>
                    <a:pt x="779" y="449"/>
                  </a:lnTo>
                  <a:lnTo>
                    <a:pt x="775" y="446"/>
                  </a:lnTo>
                  <a:lnTo>
                    <a:pt x="769" y="439"/>
                  </a:lnTo>
                  <a:lnTo>
                    <a:pt x="758" y="430"/>
                  </a:lnTo>
                  <a:lnTo>
                    <a:pt x="747" y="420"/>
                  </a:lnTo>
                  <a:lnTo>
                    <a:pt x="743" y="418"/>
                  </a:lnTo>
                  <a:lnTo>
                    <a:pt x="740" y="415"/>
                  </a:lnTo>
                  <a:lnTo>
                    <a:pt x="732" y="407"/>
                  </a:lnTo>
                  <a:lnTo>
                    <a:pt x="731" y="407"/>
                  </a:lnTo>
                  <a:lnTo>
                    <a:pt x="728" y="404"/>
                  </a:lnTo>
                  <a:lnTo>
                    <a:pt x="725" y="403"/>
                  </a:lnTo>
                  <a:lnTo>
                    <a:pt x="725" y="404"/>
                  </a:lnTo>
                  <a:close/>
                  <a:moveTo>
                    <a:pt x="465" y="468"/>
                  </a:moveTo>
                  <a:lnTo>
                    <a:pt x="465" y="468"/>
                  </a:lnTo>
                  <a:lnTo>
                    <a:pt x="465" y="467"/>
                  </a:lnTo>
                  <a:lnTo>
                    <a:pt x="465" y="465"/>
                  </a:lnTo>
                  <a:lnTo>
                    <a:pt x="462" y="464"/>
                  </a:lnTo>
                  <a:lnTo>
                    <a:pt x="459" y="461"/>
                  </a:lnTo>
                  <a:lnTo>
                    <a:pt x="458" y="458"/>
                  </a:lnTo>
                  <a:lnTo>
                    <a:pt x="452" y="455"/>
                  </a:lnTo>
                  <a:lnTo>
                    <a:pt x="446" y="450"/>
                  </a:lnTo>
                  <a:lnTo>
                    <a:pt x="435" y="441"/>
                  </a:lnTo>
                  <a:lnTo>
                    <a:pt x="432" y="439"/>
                  </a:lnTo>
                  <a:lnTo>
                    <a:pt x="429" y="438"/>
                  </a:lnTo>
                  <a:lnTo>
                    <a:pt x="424" y="433"/>
                  </a:lnTo>
                  <a:lnTo>
                    <a:pt x="417" y="430"/>
                  </a:lnTo>
                  <a:lnTo>
                    <a:pt x="411" y="426"/>
                  </a:lnTo>
                  <a:lnTo>
                    <a:pt x="404" y="421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1" y="414"/>
                  </a:lnTo>
                  <a:lnTo>
                    <a:pt x="386" y="409"/>
                  </a:lnTo>
                  <a:lnTo>
                    <a:pt x="382" y="406"/>
                  </a:lnTo>
                  <a:lnTo>
                    <a:pt x="377" y="404"/>
                  </a:lnTo>
                  <a:lnTo>
                    <a:pt x="397" y="423"/>
                  </a:lnTo>
                  <a:lnTo>
                    <a:pt x="418" y="439"/>
                  </a:lnTo>
                  <a:lnTo>
                    <a:pt x="441" y="453"/>
                  </a:lnTo>
                  <a:lnTo>
                    <a:pt x="465" y="468"/>
                  </a:lnTo>
                  <a:close/>
                  <a:moveTo>
                    <a:pt x="743" y="411"/>
                  </a:moveTo>
                  <a:lnTo>
                    <a:pt x="743" y="411"/>
                  </a:lnTo>
                  <a:lnTo>
                    <a:pt x="744" y="414"/>
                  </a:lnTo>
                  <a:lnTo>
                    <a:pt x="746" y="417"/>
                  </a:lnTo>
                  <a:lnTo>
                    <a:pt x="757" y="423"/>
                  </a:lnTo>
                  <a:lnTo>
                    <a:pt x="764" y="429"/>
                  </a:lnTo>
                  <a:lnTo>
                    <a:pt x="772" y="438"/>
                  </a:lnTo>
                  <a:lnTo>
                    <a:pt x="781" y="444"/>
                  </a:lnTo>
                  <a:lnTo>
                    <a:pt x="781" y="441"/>
                  </a:lnTo>
                  <a:lnTo>
                    <a:pt x="781" y="438"/>
                  </a:lnTo>
                  <a:lnTo>
                    <a:pt x="763" y="421"/>
                  </a:lnTo>
                  <a:lnTo>
                    <a:pt x="744" y="404"/>
                  </a:lnTo>
                  <a:lnTo>
                    <a:pt x="744" y="407"/>
                  </a:lnTo>
                  <a:lnTo>
                    <a:pt x="743" y="407"/>
                  </a:lnTo>
                  <a:lnTo>
                    <a:pt x="743" y="411"/>
                  </a:lnTo>
                  <a:close/>
                  <a:moveTo>
                    <a:pt x="700" y="439"/>
                  </a:moveTo>
                  <a:lnTo>
                    <a:pt x="700" y="439"/>
                  </a:lnTo>
                  <a:lnTo>
                    <a:pt x="700" y="438"/>
                  </a:lnTo>
                  <a:lnTo>
                    <a:pt x="700" y="436"/>
                  </a:lnTo>
                  <a:lnTo>
                    <a:pt x="696" y="433"/>
                  </a:lnTo>
                  <a:lnTo>
                    <a:pt x="682" y="420"/>
                  </a:lnTo>
                  <a:lnTo>
                    <a:pt x="676" y="414"/>
                  </a:lnTo>
                  <a:lnTo>
                    <a:pt x="670" y="409"/>
                  </a:lnTo>
                  <a:lnTo>
                    <a:pt x="700" y="439"/>
                  </a:lnTo>
                  <a:close/>
                  <a:moveTo>
                    <a:pt x="683" y="414"/>
                  </a:moveTo>
                  <a:lnTo>
                    <a:pt x="683" y="414"/>
                  </a:lnTo>
                  <a:lnTo>
                    <a:pt x="680" y="411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80" y="412"/>
                  </a:lnTo>
                  <a:lnTo>
                    <a:pt x="683" y="414"/>
                  </a:lnTo>
                  <a:close/>
                  <a:moveTo>
                    <a:pt x="723" y="412"/>
                  </a:moveTo>
                  <a:lnTo>
                    <a:pt x="723" y="412"/>
                  </a:lnTo>
                  <a:lnTo>
                    <a:pt x="747" y="435"/>
                  </a:lnTo>
                  <a:lnTo>
                    <a:pt x="772" y="456"/>
                  </a:lnTo>
                  <a:lnTo>
                    <a:pt x="776" y="461"/>
                  </a:lnTo>
                  <a:lnTo>
                    <a:pt x="779" y="462"/>
                  </a:lnTo>
                  <a:lnTo>
                    <a:pt x="781" y="464"/>
                  </a:lnTo>
                  <a:lnTo>
                    <a:pt x="779" y="459"/>
                  </a:lnTo>
                  <a:lnTo>
                    <a:pt x="776" y="455"/>
                  </a:lnTo>
                  <a:lnTo>
                    <a:pt x="767" y="449"/>
                  </a:lnTo>
                  <a:lnTo>
                    <a:pt x="722" y="407"/>
                  </a:lnTo>
                  <a:lnTo>
                    <a:pt x="722" y="409"/>
                  </a:lnTo>
                  <a:lnTo>
                    <a:pt x="722" y="411"/>
                  </a:lnTo>
                  <a:lnTo>
                    <a:pt x="723" y="411"/>
                  </a:lnTo>
                  <a:lnTo>
                    <a:pt x="723" y="412"/>
                  </a:lnTo>
                  <a:close/>
                  <a:moveTo>
                    <a:pt x="792" y="441"/>
                  </a:moveTo>
                  <a:lnTo>
                    <a:pt x="792" y="441"/>
                  </a:lnTo>
                  <a:lnTo>
                    <a:pt x="787" y="423"/>
                  </a:lnTo>
                  <a:lnTo>
                    <a:pt x="784" y="415"/>
                  </a:lnTo>
                  <a:lnTo>
                    <a:pt x="779" y="407"/>
                  </a:lnTo>
                  <a:lnTo>
                    <a:pt x="775" y="407"/>
                  </a:lnTo>
                  <a:lnTo>
                    <a:pt x="776" y="418"/>
                  </a:lnTo>
                  <a:lnTo>
                    <a:pt x="781" y="427"/>
                  </a:lnTo>
                  <a:lnTo>
                    <a:pt x="786" y="435"/>
                  </a:lnTo>
                  <a:lnTo>
                    <a:pt x="792" y="441"/>
                  </a:lnTo>
                  <a:close/>
                  <a:moveTo>
                    <a:pt x="255" y="432"/>
                  </a:moveTo>
                  <a:lnTo>
                    <a:pt x="253" y="430"/>
                  </a:lnTo>
                  <a:lnTo>
                    <a:pt x="253" y="433"/>
                  </a:lnTo>
                  <a:lnTo>
                    <a:pt x="257" y="433"/>
                  </a:lnTo>
                  <a:lnTo>
                    <a:pt x="258" y="433"/>
                  </a:lnTo>
                  <a:lnTo>
                    <a:pt x="261" y="433"/>
                  </a:lnTo>
                  <a:lnTo>
                    <a:pt x="298" y="455"/>
                  </a:lnTo>
                  <a:lnTo>
                    <a:pt x="287" y="444"/>
                  </a:lnTo>
                  <a:lnTo>
                    <a:pt x="276" y="435"/>
                  </a:lnTo>
                  <a:lnTo>
                    <a:pt x="266" y="429"/>
                  </a:lnTo>
                  <a:lnTo>
                    <a:pt x="255" y="423"/>
                  </a:lnTo>
                  <a:lnTo>
                    <a:pt x="246" y="417"/>
                  </a:lnTo>
                  <a:lnTo>
                    <a:pt x="235" y="411"/>
                  </a:lnTo>
                  <a:lnTo>
                    <a:pt x="240" y="415"/>
                  </a:lnTo>
                  <a:lnTo>
                    <a:pt x="246" y="423"/>
                  </a:lnTo>
                  <a:lnTo>
                    <a:pt x="252" y="429"/>
                  </a:lnTo>
                  <a:lnTo>
                    <a:pt x="253" y="430"/>
                  </a:lnTo>
                  <a:lnTo>
                    <a:pt x="255" y="432"/>
                  </a:lnTo>
                  <a:close/>
                  <a:moveTo>
                    <a:pt x="322" y="453"/>
                  </a:moveTo>
                  <a:lnTo>
                    <a:pt x="322" y="453"/>
                  </a:lnTo>
                  <a:lnTo>
                    <a:pt x="308" y="439"/>
                  </a:lnTo>
                  <a:lnTo>
                    <a:pt x="295" y="429"/>
                  </a:lnTo>
                  <a:lnTo>
                    <a:pt x="278" y="420"/>
                  </a:lnTo>
                  <a:lnTo>
                    <a:pt x="261" y="411"/>
                  </a:lnTo>
                  <a:lnTo>
                    <a:pt x="275" y="423"/>
                  </a:lnTo>
                  <a:lnTo>
                    <a:pt x="289" y="435"/>
                  </a:lnTo>
                  <a:lnTo>
                    <a:pt x="304" y="446"/>
                  </a:lnTo>
                  <a:lnTo>
                    <a:pt x="311" y="450"/>
                  </a:lnTo>
                  <a:lnTo>
                    <a:pt x="322" y="453"/>
                  </a:lnTo>
                  <a:close/>
                  <a:moveTo>
                    <a:pt x="351" y="424"/>
                  </a:moveTo>
                  <a:lnTo>
                    <a:pt x="351" y="424"/>
                  </a:lnTo>
                  <a:lnTo>
                    <a:pt x="360" y="430"/>
                  </a:lnTo>
                  <a:lnTo>
                    <a:pt x="365" y="433"/>
                  </a:lnTo>
                  <a:lnTo>
                    <a:pt x="368" y="433"/>
                  </a:lnTo>
                  <a:lnTo>
                    <a:pt x="360" y="427"/>
                  </a:lnTo>
                  <a:lnTo>
                    <a:pt x="351" y="421"/>
                  </a:lnTo>
                  <a:lnTo>
                    <a:pt x="342" y="415"/>
                  </a:lnTo>
                  <a:lnTo>
                    <a:pt x="333" y="411"/>
                  </a:lnTo>
                  <a:lnTo>
                    <a:pt x="334" y="412"/>
                  </a:lnTo>
                  <a:lnTo>
                    <a:pt x="334" y="414"/>
                  </a:lnTo>
                  <a:lnTo>
                    <a:pt x="351" y="424"/>
                  </a:lnTo>
                  <a:close/>
                  <a:moveTo>
                    <a:pt x="700" y="412"/>
                  </a:moveTo>
                  <a:lnTo>
                    <a:pt x="700" y="412"/>
                  </a:lnTo>
                  <a:lnTo>
                    <a:pt x="699" y="412"/>
                  </a:lnTo>
                  <a:lnTo>
                    <a:pt x="696" y="414"/>
                  </a:lnTo>
                  <a:lnTo>
                    <a:pt x="712" y="430"/>
                  </a:lnTo>
                  <a:lnTo>
                    <a:pt x="731" y="444"/>
                  </a:lnTo>
                  <a:lnTo>
                    <a:pt x="715" y="427"/>
                  </a:lnTo>
                  <a:lnTo>
                    <a:pt x="700" y="412"/>
                  </a:lnTo>
                  <a:close/>
                  <a:moveTo>
                    <a:pt x="279" y="470"/>
                  </a:moveTo>
                  <a:lnTo>
                    <a:pt x="279" y="470"/>
                  </a:lnTo>
                  <a:lnTo>
                    <a:pt x="269" y="462"/>
                  </a:lnTo>
                  <a:lnTo>
                    <a:pt x="260" y="453"/>
                  </a:lnTo>
                  <a:lnTo>
                    <a:pt x="249" y="446"/>
                  </a:lnTo>
                  <a:lnTo>
                    <a:pt x="240" y="436"/>
                  </a:lnTo>
                  <a:lnTo>
                    <a:pt x="200" y="414"/>
                  </a:lnTo>
                  <a:lnTo>
                    <a:pt x="200" y="412"/>
                  </a:lnTo>
                  <a:lnTo>
                    <a:pt x="199" y="414"/>
                  </a:lnTo>
                  <a:lnTo>
                    <a:pt x="197" y="415"/>
                  </a:lnTo>
                  <a:lnTo>
                    <a:pt x="220" y="438"/>
                  </a:lnTo>
                  <a:lnTo>
                    <a:pt x="232" y="449"/>
                  </a:lnTo>
                  <a:lnTo>
                    <a:pt x="244" y="459"/>
                  </a:lnTo>
                  <a:lnTo>
                    <a:pt x="252" y="459"/>
                  </a:lnTo>
                  <a:lnTo>
                    <a:pt x="257" y="461"/>
                  </a:lnTo>
                  <a:lnTo>
                    <a:pt x="267" y="467"/>
                  </a:lnTo>
                  <a:lnTo>
                    <a:pt x="278" y="473"/>
                  </a:lnTo>
                  <a:lnTo>
                    <a:pt x="289" y="479"/>
                  </a:lnTo>
                  <a:lnTo>
                    <a:pt x="287" y="476"/>
                  </a:lnTo>
                  <a:lnTo>
                    <a:pt x="284" y="473"/>
                  </a:lnTo>
                  <a:lnTo>
                    <a:pt x="279" y="470"/>
                  </a:lnTo>
                  <a:close/>
                  <a:moveTo>
                    <a:pt x="590" y="435"/>
                  </a:moveTo>
                  <a:lnTo>
                    <a:pt x="590" y="435"/>
                  </a:lnTo>
                  <a:lnTo>
                    <a:pt x="584" y="429"/>
                  </a:lnTo>
                  <a:lnTo>
                    <a:pt x="577" y="423"/>
                  </a:lnTo>
                  <a:lnTo>
                    <a:pt x="561" y="412"/>
                  </a:lnTo>
                  <a:lnTo>
                    <a:pt x="568" y="420"/>
                  </a:lnTo>
                  <a:lnTo>
                    <a:pt x="575" y="426"/>
                  </a:lnTo>
                  <a:lnTo>
                    <a:pt x="583" y="430"/>
                  </a:lnTo>
                  <a:lnTo>
                    <a:pt x="590" y="435"/>
                  </a:lnTo>
                  <a:close/>
                  <a:moveTo>
                    <a:pt x="799" y="418"/>
                  </a:moveTo>
                  <a:lnTo>
                    <a:pt x="799" y="418"/>
                  </a:lnTo>
                  <a:lnTo>
                    <a:pt x="801" y="418"/>
                  </a:lnTo>
                  <a:lnTo>
                    <a:pt x="802" y="417"/>
                  </a:lnTo>
                  <a:lnTo>
                    <a:pt x="802" y="415"/>
                  </a:lnTo>
                  <a:lnTo>
                    <a:pt x="801" y="414"/>
                  </a:lnTo>
                  <a:lnTo>
                    <a:pt x="799" y="415"/>
                  </a:lnTo>
                  <a:lnTo>
                    <a:pt x="799" y="418"/>
                  </a:lnTo>
                  <a:close/>
                  <a:moveTo>
                    <a:pt x="456" y="421"/>
                  </a:moveTo>
                  <a:lnTo>
                    <a:pt x="456" y="421"/>
                  </a:lnTo>
                  <a:lnTo>
                    <a:pt x="452" y="418"/>
                  </a:lnTo>
                  <a:lnTo>
                    <a:pt x="449" y="417"/>
                  </a:lnTo>
                  <a:lnTo>
                    <a:pt x="452" y="420"/>
                  </a:lnTo>
                  <a:lnTo>
                    <a:pt x="456" y="421"/>
                  </a:lnTo>
                  <a:close/>
                  <a:moveTo>
                    <a:pt x="340" y="423"/>
                  </a:moveTo>
                  <a:lnTo>
                    <a:pt x="340" y="423"/>
                  </a:lnTo>
                  <a:lnTo>
                    <a:pt x="336" y="420"/>
                  </a:lnTo>
                  <a:lnTo>
                    <a:pt x="333" y="418"/>
                  </a:lnTo>
                  <a:lnTo>
                    <a:pt x="330" y="418"/>
                  </a:lnTo>
                  <a:lnTo>
                    <a:pt x="333" y="420"/>
                  </a:lnTo>
                  <a:lnTo>
                    <a:pt x="336" y="421"/>
                  </a:lnTo>
                  <a:lnTo>
                    <a:pt x="339" y="423"/>
                  </a:lnTo>
                  <a:lnTo>
                    <a:pt x="340" y="423"/>
                  </a:lnTo>
                  <a:close/>
                  <a:moveTo>
                    <a:pt x="188" y="421"/>
                  </a:moveTo>
                  <a:lnTo>
                    <a:pt x="188" y="421"/>
                  </a:lnTo>
                  <a:lnTo>
                    <a:pt x="194" y="426"/>
                  </a:lnTo>
                  <a:lnTo>
                    <a:pt x="203" y="430"/>
                  </a:lnTo>
                  <a:lnTo>
                    <a:pt x="202" y="427"/>
                  </a:lnTo>
                  <a:lnTo>
                    <a:pt x="200" y="426"/>
                  </a:lnTo>
                  <a:lnTo>
                    <a:pt x="197" y="424"/>
                  </a:lnTo>
                  <a:lnTo>
                    <a:pt x="197" y="421"/>
                  </a:lnTo>
                  <a:lnTo>
                    <a:pt x="192" y="420"/>
                  </a:lnTo>
                  <a:lnTo>
                    <a:pt x="188" y="421"/>
                  </a:lnTo>
                  <a:close/>
                  <a:moveTo>
                    <a:pt x="690" y="420"/>
                  </a:moveTo>
                  <a:lnTo>
                    <a:pt x="690" y="420"/>
                  </a:lnTo>
                  <a:lnTo>
                    <a:pt x="690" y="421"/>
                  </a:lnTo>
                  <a:lnTo>
                    <a:pt x="694" y="426"/>
                  </a:lnTo>
                  <a:lnTo>
                    <a:pt x="696" y="427"/>
                  </a:lnTo>
                  <a:lnTo>
                    <a:pt x="699" y="429"/>
                  </a:lnTo>
                  <a:lnTo>
                    <a:pt x="712" y="444"/>
                  </a:lnTo>
                  <a:lnTo>
                    <a:pt x="720" y="452"/>
                  </a:lnTo>
                  <a:lnTo>
                    <a:pt x="728" y="458"/>
                  </a:lnTo>
                  <a:lnTo>
                    <a:pt x="709" y="436"/>
                  </a:lnTo>
                  <a:lnTo>
                    <a:pt x="699" y="427"/>
                  </a:lnTo>
                  <a:lnTo>
                    <a:pt x="690" y="420"/>
                  </a:lnTo>
                  <a:close/>
                  <a:moveTo>
                    <a:pt x="795" y="426"/>
                  </a:moveTo>
                  <a:lnTo>
                    <a:pt x="795" y="426"/>
                  </a:lnTo>
                  <a:lnTo>
                    <a:pt x="795" y="423"/>
                  </a:lnTo>
                  <a:lnTo>
                    <a:pt x="793" y="421"/>
                  </a:lnTo>
                  <a:lnTo>
                    <a:pt x="792" y="420"/>
                  </a:lnTo>
                  <a:lnTo>
                    <a:pt x="793" y="424"/>
                  </a:lnTo>
                  <a:lnTo>
                    <a:pt x="793" y="426"/>
                  </a:lnTo>
                  <a:lnTo>
                    <a:pt x="795" y="426"/>
                  </a:lnTo>
                  <a:close/>
                  <a:moveTo>
                    <a:pt x="561" y="475"/>
                  </a:moveTo>
                  <a:lnTo>
                    <a:pt x="561" y="475"/>
                  </a:lnTo>
                  <a:lnTo>
                    <a:pt x="551" y="464"/>
                  </a:lnTo>
                  <a:lnTo>
                    <a:pt x="539" y="455"/>
                  </a:lnTo>
                  <a:lnTo>
                    <a:pt x="528" y="446"/>
                  </a:lnTo>
                  <a:lnTo>
                    <a:pt x="517" y="435"/>
                  </a:lnTo>
                  <a:lnTo>
                    <a:pt x="513" y="432"/>
                  </a:lnTo>
                  <a:lnTo>
                    <a:pt x="508" y="427"/>
                  </a:lnTo>
                  <a:lnTo>
                    <a:pt x="504" y="424"/>
                  </a:lnTo>
                  <a:lnTo>
                    <a:pt x="500" y="423"/>
                  </a:lnTo>
                  <a:lnTo>
                    <a:pt x="516" y="436"/>
                  </a:lnTo>
                  <a:lnTo>
                    <a:pt x="529" y="450"/>
                  </a:lnTo>
                  <a:lnTo>
                    <a:pt x="545" y="464"/>
                  </a:lnTo>
                  <a:lnTo>
                    <a:pt x="561" y="475"/>
                  </a:lnTo>
                  <a:close/>
                  <a:moveTo>
                    <a:pt x="561" y="423"/>
                  </a:moveTo>
                  <a:lnTo>
                    <a:pt x="561" y="423"/>
                  </a:lnTo>
                  <a:lnTo>
                    <a:pt x="560" y="423"/>
                  </a:lnTo>
                  <a:lnTo>
                    <a:pt x="560" y="424"/>
                  </a:lnTo>
                  <a:lnTo>
                    <a:pt x="590" y="452"/>
                  </a:lnTo>
                  <a:lnTo>
                    <a:pt x="606" y="465"/>
                  </a:lnTo>
                  <a:lnTo>
                    <a:pt x="621" y="478"/>
                  </a:lnTo>
                  <a:lnTo>
                    <a:pt x="607" y="462"/>
                  </a:lnTo>
                  <a:lnTo>
                    <a:pt x="592" y="449"/>
                  </a:lnTo>
                  <a:lnTo>
                    <a:pt x="561" y="423"/>
                  </a:lnTo>
                  <a:close/>
                  <a:moveTo>
                    <a:pt x="360" y="438"/>
                  </a:moveTo>
                  <a:lnTo>
                    <a:pt x="360" y="438"/>
                  </a:lnTo>
                  <a:lnTo>
                    <a:pt x="365" y="439"/>
                  </a:lnTo>
                  <a:lnTo>
                    <a:pt x="369" y="443"/>
                  </a:lnTo>
                  <a:lnTo>
                    <a:pt x="372" y="446"/>
                  </a:lnTo>
                  <a:lnTo>
                    <a:pt x="375" y="447"/>
                  </a:lnTo>
                  <a:lnTo>
                    <a:pt x="368" y="441"/>
                  </a:lnTo>
                  <a:lnTo>
                    <a:pt x="360" y="435"/>
                  </a:lnTo>
                  <a:lnTo>
                    <a:pt x="342" y="424"/>
                  </a:lnTo>
                  <a:lnTo>
                    <a:pt x="346" y="427"/>
                  </a:lnTo>
                  <a:lnTo>
                    <a:pt x="351" y="430"/>
                  </a:lnTo>
                  <a:lnTo>
                    <a:pt x="357" y="435"/>
                  </a:lnTo>
                  <a:lnTo>
                    <a:pt x="360" y="438"/>
                  </a:lnTo>
                  <a:close/>
                  <a:moveTo>
                    <a:pt x="763" y="455"/>
                  </a:moveTo>
                  <a:lnTo>
                    <a:pt x="763" y="455"/>
                  </a:lnTo>
                  <a:lnTo>
                    <a:pt x="763" y="453"/>
                  </a:lnTo>
                  <a:lnTo>
                    <a:pt x="761" y="453"/>
                  </a:lnTo>
                  <a:lnTo>
                    <a:pt x="760" y="455"/>
                  </a:lnTo>
                  <a:lnTo>
                    <a:pt x="743" y="438"/>
                  </a:lnTo>
                  <a:lnTo>
                    <a:pt x="725" y="424"/>
                  </a:lnTo>
                  <a:lnTo>
                    <a:pt x="746" y="446"/>
                  </a:lnTo>
                  <a:lnTo>
                    <a:pt x="757" y="456"/>
                  </a:lnTo>
                  <a:lnTo>
                    <a:pt x="769" y="465"/>
                  </a:lnTo>
                  <a:lnTo>
                    <a:pt x="766" y="462"/>
                  </a:lnTo>
                  <a:lnTo>
                    <a:pt x="764" y="459"/>
                  </a:lnTo>
                  <a:lnTo>
                    <a:pt x="761" y="456"/>
                  </a:lnTo>
                  <a:lnTo>
                    <a:pt x="761" y="455"/>
                  </a:lnTo>
                  <a:lnTo>
                    <a:pt x="763" y="455"/>
                  </a:lnTo>
                  <a:close/>
                  <a:moveTo>
                    <a:pt x="648" y="458"/>
                  </a:moveTo>
                  <a:lnTo>
                    <a:pt x="648" y="458"/>
                  </a:lnTo>
                  <a:lnTo>
                    <a:pt x="630" y="441"/>
                  </a:lnTo>
                  <a:lnTo>
                    <a:pt x="621" y="432"/>
                  </a:lnTo>
                  <a:lnTo>
                    <a:pt x="610" y="426"/>
                  </a:lnTo>
                  <a:lnTo>
                    <a:pt x="619" y="435"/>
                  </a:lnTo>
                  <a:lnTo>
                    <a:pt x="629" y="444"/>
                  </a:lnTo>
                  <a:lnTo>
                    <a:pt x="638" y="452"/>
                  </a:lnTo>
                  <a:lnTo>
                    <a:pt x="644" y="456"/>
                  </a:lnTo>
                  <a:lnTo>
                    <a:pt x="648" y="458"/>
                  </a:lnTo>
                  <a:close/>
                  <a:moveTo>
                    <a:pt x="346" y="438"/>
                  </a:moveTo>
                  <a:lnTo>
                    <a:pt x="346" y="438"/>
                  </a:lnTo>
                  <a:lnTo>
                    <a:pt x="365" y="449"/>
                  </a:lnTo>
                  <a:lnTo>
                    <a:pt x="382" y="459"/>
                  </a:lnTo>
                  <a:lnTo>
                    <a:pt x="414" y="485"/>
                  </a:lnTo>
                  <a:lnTo>
                    <a:pt x="443" y="511"/>
                  </a:lnTo>
                  <a:lnTo>
                    <a:pt x="475" y="537"/>
                  </a:lnTo>
                  <a:lnTo>
                    <a:pt x="450" y="513"/>
                  </a:lnTo>
                  <a:lnTo>
                    <a:pt x="424" y="488"/>
                  </a:lnTo>
                  <a:lnTo>
                    <a:pt x="411" y="478"/>
                  </a:lnTo>
                  <a:lnTo>
                    <a:pt x="397" y="467"/>
                  </a:lnTo>
                  <a:lnTo>
                    <a:pt x="382" y="456"/>
                  </a:lnTo>
                  <a:lnTo>
                    <a:pt x="366" y="449"/>
                  </a:lnTo>
                  <a:lnTo>
                    <a:pt x="366" y="447"/>
                  </a:lnTo>
                  <a:lnTo>
                    <a:pt x="365" y="446"/>
                  </a:lnTo>
                  <a:lnTo>
                    <a:pt x="363" y="444"/>
                  </a:lnTo>
                  <a:lnTo>
                    <a:pt x="362" y="441"/>
                  </a:lnTo>
                  <a:lnTo>
                    <a:pt x="359" y="443"/>
                  </a:lnTo>
                  <a:lnTo>
                    <a:pt x="357" y="439"/>
                  </a:lnTo>
                  <a:lnTo>
                    <a:pt x="354" y="438"/>
                  </a:lnTo>
                  <a:lnTo>
                    <a:pt x="353" y="436"/>
                  </a:lnTo>
                  <a:lnTo>
                    <a:pt x="351" y="435"/>
                  </a:lnTo>
                  <a:lnTo>
                    <a:pt x="346" y="435"/>
                  </a:lnTo>
                  <a:lnTo>
                    <a:pt x="343" y="432"/>
                  </a:lnTo>
                  <a:lnTo>
                    <a:pt x="342" y="430"/>
                  </a:lnTo>
                  <a:lnTo>
                    <a:pt x="339" y="430"/>
                  </a:lnTo>
                  <a:lnTo>
                    <a:pt x="342" y="433"/>
                  </a:lnTo>
                  <a:lnTo>
                    <a:pt x="346" y="438"/>
                  </a:lnTo>
                  <a:close/>
                  <a:moveTo>
                    <a:pt x="192" y="435"/>
                  </a:moveTo>
                  <a:lnTo>
                    <a:pt x="192" y="435"/>
                  </a:lnTo>
                  <a:lnTo>
                    <a:pt x="192" y="433"/>
                  </a:lnTo>
                  <a:lnTo>
                    <a:pt x="191" y="432"/>
                  </a:lnTo>
                  <a:lnTo>
                    <a:pt x="188" y="433"/>
                  </a:lnTo>
                  <a:lnTo>
                    <a:pt x="191" y="435"/>
                  </a:lnTo>
                  <a:lnTo>
                    <a:pt x="192" y="435"/>
                  </a:lnTo>
                  <a:close/>
                  <a:moveTo>
                    <a:pt x="691" y="470"/>
                  </a:moveTo>
                  <a:lnTo>
                    <a:pt x="691" y="470"/>
                  </a:lnTo>
                  <a:lnTo>
                    <a:pt x="670" y="450"/>
                  </a:lnTo>
                  <a:lnTo>
                    <a:pt x="661" y="441"/>
                  </a:lnTo>
                  <a:lnTo>
                    <a:pt x="648" y="432"/>
                  </a:lnTo>
                  <a:lnTo>
                    <a:pt x="668" y="453"/>
                  </a:lnTo>
                  <a:lnTo>
                    <a:pt x="679" y="464"/>
                  </a:lnTo>
                  <a:lnTo>
                    <a:pt x="685" y="467"/>
                  </a:lnTo>
                  <a:lnTo>
                    <a:pt x="691" y="470"/>
                  </a:lnTo>
                  <a:close/>
                  <a:moveTo>
                    <a:pt x="485" y="456"/>
                  </a:moveTo>
                  <a:lnTo>
                    <a:pt x="485" y="456"/>
                  </a:lnTo>
                  <a:lnTo>
                    <a:pt x="478" y="449"/>
                  </a:lnTo>
                  <a:lnTo>
                    <a:pt x="470" y="443"/>
                  </a:lnTo>
                  <a:lnTo>
                    <a:pt x="461" y="438"/>
                  </a:lnTo>
                  <a:lnTo>
                    <a:pt x="450" y="435"/>
                  </a:lnTo>
                  <a:lnTo>
                    <a:pt x="467" y="446"/>
                  </a:lnTo>
                  <a:lnTo>
                    <a:pt x="485" y="456"/>
                  </a:lnTo>
                  <a:close/>
                  <a:moveTo>
                    <a:pt x="600" y="484"/>
                  </a:moveTo>
                  <a:lnTo>
                    <a:pt x="600" y="484"/>
                  </a:lnTo>
                  <a:lnTo>
                    <a:pt x="597" y="484"/>
                  </a:lnTo>
                  <a:lnTo>
                    <a:pt x="592" y="479"/>
                  </a:lnTo>
                  <a:lnTo>
                    <a:pt x="586" y="476"/>
                  </a:lnTo>
                  <a:lnTo>
                    <a:pt x="580" y="472"/>
                  </a:lnTo>
                  <a:lnTo>
                    <a:pt x="575" y="467"/>
                  </a:lnTo>
                  <a:lnTo>
                    <a:pt x="557" y="456"/>
                  </a:lnTo>
                  <a:lnTo>
                    <a:pt x="540" y="444"/>
                  </a:lnTo>
                  <a:lnTo>
                    <a:pt x="531" y="438"/>
                  </a:lnTo>
                  <a:lnTo>
                    <a:pt x="526" y="436"/>
                  </a:lnTo>
                  <a:lnTo>
                    <a:pt x="523" y="435"/>
                  </a:lnTo>
                  <a:lnTo>
                    <a:pt x="554" y="461"/>
                  </a:lnTo>
                  <a:lnTo>
                    <a:pt x="584" y="488"/>
                  </a:lnTo>
                  <a:lnTo>
                    <a:pt x="595" y="497"/>
                  </a:lnTo>
                  <a:lnTo>
                    <a:pt x="600" y="502"/>
                  </a:lnTo>
                  <a:lnTo>
                    <a:pt x="606" y="505"/>
                  </a:lnTo>
                  <a:lnTo>
                    <a:pt x="612" y="505"/>
                  </a:lnTo>
                  <a:lnTo>
                    <a:pt x="618" y="505"/>
                  </a:lnTo>
                  <a:lnTo>
                    <a:pt x="624" y="508"/>
                  </a:lnTo>
                  <a:lnTo>
                    <a:pt x="625" y="510"/>
                  </a:lnTo>
                  <a:lnTo>
                    <a:pt x="629" y="510"/>
                  </a:lnTo>
                  <a:lnTo>
                    <a:pt x="622" y="502"/>
                  </a:lnTo>
                  <a:lnTo>
                    <a:pt x="615" y="496"/>
                  </a:lnTo>
                  <a:lnTo>
                    <a:pt x="600" y="484"/>
                  </a:lnTo>
                  <a:close/>
                  <a:moveTo>
                    <a:pt x="609" y="537"/>
                  </a:moveTo>
                  <a:lnTo>
                    <a:pt x="609" y="537"/>
                  </a:lnTo>
                  <a:lnTo>
                    <a:pt x="593" y="519"/>
                  </a:lnTo>
                  <a:lnTo>
                    <a:pt x="575" y="504"/>
                  </a:lnTo>
                  <a:lnTo>
                    <a:pt x="539" y="472"/>
                  </a:lnTo>
                  <a:lnTo>
                    <a:pt x="540" y="472"/>
                  </a:lnTo>
                  <a:lnTo>
                    <a:pt x="540" y="470"/>
                  </a:lnTo>
                  <a:lnTo>
                    <a:pt x="539" y="470"/>
                  </a:lnTo>
                  <a:lnTo>
                    <a:pt x="537" y="470"/>
                  </a:lnTo>
                  <a:lnTo>
                    <a:pt x="536" y="468"/>
                  </a:lnTo>
                  <a:lnTo>
                    <a:pt x="534" y="465"/>
                  </a:lnTo>
                  <a:lnTo>
                    <a:pt x="511" y="452"/>
                  </a:lnTo>
                  <a:lnTo>
                    <a:pt x="488" y="436"/>
                  </a:lnTo>
                  <a:lnTo>
                    <a:pt x="519" y="462"/>
                  </a:lnTo>
                  <a:lnTo>
                    <a:pt x="549" y="487"/>
                  </a:lnTo>
                  <a:lnTo>
                    <a:pt x="580" y="511"/>
                  </a:lnTo>
                  <a:lnTo>
                    <a:pt x="609" y="537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68" y="438"/>
                  </a:lnTo>
                  <a:lnTo>
                    <a:pt x="667" y="438"/>
                  </a:lnTo>
                  <a:lnTo>
                    <a:pt x="665" y="438"/>
                  </a:lnTo>
                  <a:lnTo>
                    <a:pt x="667" y="438"/>
                  </a:lnTo>
                  <a:lnTo>
                    <a:pt x="667" y="439"/>
                  </a:lnTo>
                  <a:lnTo>
                    <a:pt x="668" y="441"/>
                  </a:lnTo>
                  <a:lnTo>
                    <a:pt x="670" y="441"/>
                  </a:lnTo>
                  <a:close/>
                  <a:moveTo>
                    <a:pt x="558" y="504"/>
                  </a:moveTo>
                  <a:lnTo>
                    <a:pt x="558" y="504"/>
                  </a:lnTo>
                  <a:lnTo>
                    <a:pt x="534" y="482"/>
                  </a:lnTo>
                  <a:lnTo>
                    <a:pt x="536" y="481"/>
                  </a:lnTo>
                  <a:lnTo>
                    <a:pt x="528" y="476"/>
                  </a:lnTo>
                  <a:lnTo>
                    <a:pt x="520" y="470"/>
                  </a:lnTo>
                  <a:lnTo>
                    <a:pt x="507" y="459"/>
                  </a:lnTo>
                  <a:lnTo>
                    <a:pt x="491" y="449"/>
                  </a:lnTo>
                  <a:lnTo>
                    <a:pt x="476" y="439"/>
                  </a:lnTo>
                  <a:lnTo>
                    <a:pt x="484" y="449"/>
                  </a:lnTo>
                  <a:lnTo>
                    <a:pt x="493" y="458"/>
                  </a:lnTo>
                  <a:lnTo>
                    <a:pt x="514" y="475"/>
                  </a:lnTo>
                  <a:lnTo>
                    <a:pt x="536" y="490"/>
                  </a:lnTo>
                  <a:lnTo>
                    <a:pt x="558" y="504"/>
                  </a:lnTo>
                  <a:close/>
                  <a:moveTo>
                    <a:pt x="670" y="441"/>
                  </a:moveTo>
                  <a:lnTo>
                    <a:pt x="670" y="441"/>
                  </a:lnTo>
                  <a:lnTo>
                    <a:pt x="671" y="444"/>
                  </a:lnTo>
                  <a:lnTo>
                    <a:pt x="674" y="447"/>
                  </a:lnTo>
                  <a:lnTo>
                    <a:pt x="677" y="449"/>
                  </a:lnTo>
                  <a:lnTo>
                    <a:pt x="677" y="452"/>
                  </a:lnTo>
                  <a:lnTo>
                    <a:pt x="685" y="456"/>
                  </a:lnTo>
                  <a:lnTo>
                    <a:pt x="691" y="462"/>
                  </a:lnTo>
                  <a:lnTo>
                    <a:pt x="702" y="475"/>
                  </a:lnTo>
                  <a:lnTo>
                    <a:pt x="714" y="487"/>
                  </a:lnTo>
                  <a:lnTo>
                    <a:pt x="720" y="491"/>
                  </a:lnTo>
                  <a:lnTo>
                    <a:pt x="728" y="494"/>
                  </a:lnTo>
                  <a:lnTo>
                    <a:pt x="706" y="475"/>
                  </a:lnTo>
                  <a:lnTo>
                    <a:pt x="685" y="453"/>
                  </a:lnTo>
                  <a:lnTo>
                    <a:pt x="685" y="452"/>
                  </a:lnTo>
                  <a:lnTo>
                    <a:pt x="682" y="450"/>
                  </a:lnTo>
                  <a:lnTo>
                    <a:pt x="677" y="447"/>
                  </a:lnTo>
                  <a:lnTo>
                    <a:pt x="674" y="444"/>
                  </a:lnTo>
                  <a:lnTo>
                    <a:pt x="670" y="441"/>
                  </a:lnTo>
                  <a:close/>
                  <a:moveTo>
                    <a:pt x="226" y="458"/>
                  </a:moveTo>
                  <a:lnTo>
                    <a:pt x="226" y="458"/>
                  </a:lnTo>
                  <a:lnTo>
                    <a:pt x="225" y="456"/>
                  </a:lnTo>
                  <a:lnTo>
                    <a:pt x="225" y="455"/>
                  </a:lnTo>
                  <a:lnTo>
                    <a:pt x="221" y="453"/>
                  </a:lnTo>
                  <a:lnTo>
                    <a:pt x="218" y="452"/>
                  </a:lnTo>
                  <a:lnTo>
                    <a:pt x="214" y="449"/>
                  </a:lnTo>
                  <a:lnTo>
                    <a:pt x="209" y="444"/>
                  </a:lnTo>
                  <a:lnTo>
                    <a:pt x="206" y="444"/>
                  </a:lnTo>
                  <a:lnTo>
                    <a:pt x="203" y="444"/>
                  </a:lnTo>
                  <a:lnTo>
                    <a:pt x="209" y="449"/>
                  </a:lnTo>
                  <a:lnTo>
                    <a:pt x="215" y="453"/>
                  </a:lnTo>
                  <a:lnTo>
                    <a:pt x="221" y="456"/>
                  </a:lnTo>
                  <a:lnTo>
                    <a:pt x="225" y="458"/>
                  </a:lnTo>
                  <a:lnTo>
                    <a:pt x="229" y="458"/>
                  </a:lnTo>
                  <a:lnTo>
                    <a:pt x="228" y="456"/>
                  </a:lnTo>
                  <a:lnTo>
                    <a:pt x="226" y="458"/>
                  </a:lnTo>
                  <a:close/>
                  <a:moveTo>
                    <a:pt x="264" y="447"/>
                  </a:moveTo>
                  <a:lnTo>
                    <a:pt x="264" y="447"/>
                  </a:lnTo>
                  <a:lnTo>
                    <a:pt x="263" y="447"/>
                  </a:lnTo>
                  <a:lnTo>
                    <a:pt x="261" y="446"/>
                  </a:lnTo>
                  <a:lnTo>
                    <a:pt x="260" y="444"/>
                  </a:lnTo>
                  <a:lnTo>
                    <a:pt x="258" y="443"/>
                  </a:lnTo>
                  <a:lnTo>
                    <a:pt x="258" y="444"/>
                  </a:lnTo>
                  <a:lnTo>
                    <a:pt x="260" y="447"/>
                  </a:lnTo>
                  <a:lnTo>
                    <a:pt x="263" y="449"/>
                  </a:lnTo>
                  <a:lnTo>
                    <a:pt x="264" y="447"/>
                  </a:lnTo>
                  <a:close/>
                  <a:moveTo>
                    <a:pt x="789" y="452"/>
                  </a:moveTo>
                  <a:lnTo>
                    <a:pt x="789" y="452"/>
                  </a:lnTo>
                  <a:lnTo>
                    <a:pt x="790" y="452"/>
                  </a:lnTo>
                  <a:lnTo>
                    <a:pt x="792" y="452"/>
                  </a:lnTo>
                  <a:lnTo>
                    <a:pt x="793" y="452"/>
                  </a:lnTo>
                  <a:lnTo>
                    <a:pt x="792" y="449"/>
                  </a:lnTo>
                  <a:lnTo>
                    <a:pt x="790" y="449"/>
                  </a:lnTo>
                  <a:lnTo>
                    <a:pt x="789" y="449"/>
                  </a:lnTo>
                  <a:lnTo>
                    <a:pt x="789" y="452"/>
                  </a:lnTo>
                  <a:close/>
                  <a:moveTo>
                    <a:pt x="740" y="470"/>
                  </a:moveTo>
                  <a:lnTo>
                    <a:pt x="740" y="470"/>
                  </a:lnTo>
                  <a:lnTo>
                    <a:pt x="738" y="470"/>
                  </a:lnTo>
                  <a:lnTo>
                    <a:pt x="737" y="472"/>
                  </a:lnTo>
                  <a:lnTo>
                    <a:pt x="749" y="487"/>
                  </a:lnTo>
                  <a:lnTo>
                    <a:pt x="757" y="493"/>
                  </a:lnTo>
                  <a:lnTo>
                    <a:pt x="763" y="497"/>
                  </a:lnTo>
                  <a:lnTo>
                    <a:pt x="757" y="482"/>
                  </a:lnTo>
                  <a:lnTo>
                    <a:pt x="751" y="468"/>
                  </a:lnTo>
                  <a:lnTo>
                    <a:pt x="746" y="464"/>
                  </a:lnTo>
                  <a:lnTo>
                    <a:pt x="740" y="458"/>
                  </a:lnTo>
                  <a:lnTo>
                    <a:pt x="735" y="455"/>
                  </a:lnTo>
                  <a:lnTo>
                    <a:pt x="728" y="452"/>
                  </a:lnTo>
                  <a:lnTo>
                    <a:pt x="735" y="459"/>
                  </a:lnTo>
                  <a:lnTo>
                    <a:pt x="738" y="464"/>
                  </a:lnTo>
                  <a:lnTo>
                    <a:pt x="740" y="470"/>
                  </a:lnTo>
                  <a:close/>
                  <a:moveTo>
                    <a:pt x="702" y="462"/>
                  </a:moveTo>
                  <a:lnTo>
                    <a:pt x="702" y="462"/>
                  </a:lnTo>
                  <a:lnTo>
                    <a:pt x="700" y="459"/>
                  </a:lnTo>
                  <a:lnTo>
                    <a:pt x="697" y="456"/>
                  </a:lnTo>
                  <a:lnTo>
                    <a:pt x="694" y="453"/>
                  </a:lnTo>
                  <a:lnTo>
                    <a:pt x="699" y="458"/>
                  </a:lnTo>
                  <a:lnTo>
                    <a:pt x="702" y="462"/>
                  </a:lnTo>
                  <a:close/>
                  <a:moveTo>
                    <a:pt x="377" y="467"/>
                  </a:moveTo>
                  <a:lnTo>
                    <a:pt x="377" y="467"/>
                  </a:lnTo>
                  <a:lnTo>
                    <a:pt x="374" y="468"/>
                  </a:lnTo>
                  <a:lnTo>
                    <a:pt x="372" y="468"/>
                  </a:lnTo>
                  <a:lnTo>
                    <a:pt x="371" y="468"/>
                  </a:lnTo>
                  <a:lnTo>
                    <a:pt x="374" y="472"/>
                  </a:lnTo>
                  <a:lnTo>
                    <a:pt x="377" y="475"/>
                  </a:lnTo>
                  <a:lnTo>
                    <a:pt x="386" y="481"/>
                  </a:lnTo>
                  <a:lnTo>
                    <a:pt x="391" y="479"/>
                  </a:lnTo>
                  <a:lnTo>
                    <a:pt x="394" y="478"/>
                  </a:lnTo>
                  <a:lnTo>
                    <a:pt x="398" y="482"/>
                  </a:lnTo>
                  <a:lnTo>
                    <a:pt x="403" y="487"/>
                  </a:lnTo>
                  <a:lnTo>
                    <a:pt x="409" y="490"/>
                  </a:lnTo>
                  <a:lnTo>
                    <a:pt x="415" y="493"/>
                  </a:lnTo>
                  <a:lnTo>
                    <a:pt x="407" y="487"/>
                  </a:lnTo>
                  <a:lnTo>
                    <a:pt x="403" y="484"/>
                  </a:lnTo>
                  <a:lnTo>
                    <a:pt x="400" y="481"/>
                  </a:lnTo>
                  <a:lnTo>
                    <a:pt x="395" y="476"/>
                  </a:lnTo>
                  <a:lnTo>
                    <a:pt x="391" y="473"/>
                  </a:lnTo>
                  <a:lnTo>
                    <a:pt x="386" y="468"/>
                  </a:lnTo>
                  <a:lnTo>
                    <a:pt x="383" y="465"/>
                  </a:lnTo>
                  <a:lnTo>
                    <a:pt x="377" y="462"/>
                  </a:lnTo>
                  <a:lnTo>
                    <a:pt x="374" y="461"/>
                  </a:lnTo>
                  <a:lnTo>
                    <a:pt x="372" y="458"/>
                  </a:lnTo>
                  <a:lnTo>
                    <a:pt x="371" y="458"/>
                  </a:lnTo>
                  <a:lnTo>
                    <a:pt x="369" y="456"/>
                  </a:lnTo>
                  <a:lnTo>
                    <a:pt x="368" y="455"/>
                  </a:lnTo>
                  <a:lnTo>
                    <a:pt x="366" y="453"/>
                  </a:lnTo>
                  <a:lnTo>
                    <a:pt x="365" y="453"/>
                  </a:lnTo>
                  <a:lnTo>
                    <a:pt x="368" y="456"/>
                  </a:lnTo>
                  <a:lnTo>
                    <a:pt x="371" y="459"/>
                  </a:lnTo>
                  <a:lnTo>
                    <a:pt x="374" y="462"/>
                  </a:lnTo>
                  <a:lnTo>
                    <a:pt x="377" y="467"/>
                  </a:lnTo>
                  <a:close/>
                  <a:moveTo>
                    <a:pt x="769" y="500"/>
                  </a:moveTo>
                  <a:lnTo>
                    <a:pt x="769" y="500"/>
                  </a:lnTo>
                  <a:lnTo>
                    <a:pt x="767" y="502"/>
                  </a:lnTo>
                  <a:lnTo>
                    <a:pt x="766" y="504"/>
                  </a:lnTo>
                  <a:lnTo>
                    <a:pt x="770" y="508"/>
                  </a:lnTo>
                  <a:lnTo>
                    <a:pt x="775" y="513"/>
                  </a:lnTo>
                  <a:lnTo>
                    <a:pt x="776" y="508"/>
                  </a:lnTo>
                  <a:lnTo>
                    <a:pt x="779" y="505"/>
                  </a:lnTo>
                  <a:lnTo>
                    <a:pt x="781" y="505"/>
                  </a:lnTo>
                  <a:lnTo>
                    <a:pt x="783" y="507"/>
                  </a:lnTo>
                  <a:lnTo>
                    <a:pt x="786" y="510"/>
                  </a:lnTo>
                  <a:lnTo>
                    <a:pt x="784" y="499"/>
                  </a:lnTo>
                  <a:lnTo>
                    <a:pt x="784" y="487"/>
                  </a:lnTo>
                  <a:lnTo>
                    <a:pt x="783" y="478"/>
                  </a:lnTo>
                  <a:lnTo>
                    <a:pt x="779" y="473"/>
                  </a:lnTo>
                  <a:lnTo>
                    <a:pt x="776" y="470"/>
                  </a:lnTo>
                  <a:lnTo>
                    <a:pt x="775" y="473"/>
                  </a:lnTo>
                  <a:lnTo>
                    <a:pt x="772" y="473"/>
                  </a:lnTo>
                  <a:lnTo>
                    <a:pt x="764" y="470"/>
                  </a:lnTo>
                  <a:lnTo>
                    <a:pt x="758" y="464"/>
                  </a:lnTo>
                  <a:lnTo>
                    <a:pt x="744" y="453"/>
                  </a:lnTo>
                  <a:lnTo>
                    <a:pt x="758" y="475"/>
                  </a:lnTo>
                  <a:lnTo>
                    <a:pt x="764" y="487"/>
                  </a:lnTo>
                  <a:lnTo>
                    <a:pt x="769" y="500"/>
                  </a:lnTo>
                  <a:close/>
                  <a:moveTo>
                    <a:pt x="497" y="514"/>
                  </a:moveTo>
                  <a:lnTo>
                    <a:pt x="497" y="514"/>
                  </a:lnTo>
                  <a:lnTo>
                    <a:pt x="528" y="536"/>
                  </a:lnTo>
                  <a:lnTo>
                    <a:pt x="558" y="560"/>
                  </a:lnTo>
                  <a:lnTo>
                    <a:pt x="587" y="583"/>
                  </a:lnTo>
                  <a:lnTo>
                    <a:pt x="618" y="606"/>
                  </a:lnTo>
                  <a:lnTo>
                    <a:pt x="583" y="571"/>
                  </a:lnTo>
                  <a:lnTo>
                    <a:pt x="546" y="537"/>
                  </a:lnTo>
                  <a:lnTo>
                    <a:pt x="508" y="507"/>
                  </a:lnTo>
                  <a:lnTo>
                    <a:pt x="467" y="478"/>
                  </a:lnTo>
                  <a:lnTo>
                    <a:pt x="467" y="476"/>
                  </a:lnTo>
                  <a:lnTo>
                    <a:pt x="468" y="475"/>
                  </a:lnTo>
                  <a:lnTo>
                    <a:pt x="458" y="470"/>
                  </a:lnTo>
                  <a:lnTo>
                    <a:pt x="449" y="464"/>
                  </a:lnTo>
                  <a:lnTo>
                    <a:pt x="439" y="459"/>
                  </a:lnTo>
                  <a:lnTo>
                    <a:pt x="430" y="455"/>
                  </a:lnTo>
                  <a:lnTo>
                    <a:pt x="447" y="470"/>
                  </a:lnTo>
                  <a:lnTo>
                    <a:pt x="462" y="485"/>
                  </a:lnTo>
                  <a:lnTo>
                    <a:pt x="479" y="500"/>
                  </a:lnTo>
                  <a:lnTo>
                    <a:pt x="497" y="514"/>
                  </a:lnTo>
                  <a:close/>
                  <a:moveTo>
                    <a:pt x="601" y="468"/>
                  </a:moveTo>
                  <a:lnTo>
                    <a:pt x="601" y="468"/>
                  </a:lnTo>
                  <a:lnTo>
                    <a:pt x="592" y="461"/>
                  </a:lnTo>
                  <a:lnTo>
                    <a:pt x="587" y="458"/>
                  </a:lnTo>
                  <a:lnTo>
                    <a:pt x="584" y="456"/>
                  </a:lnTo>
                  <a:lnTo>
                    <a:pt x="592" y="464"/>
                  </a:lnTo>
                  <a:lnTo>
                    <a:pt x="597" y="467"/>
                  </a:lnTo>
                  <a:lnTo>
                    <a:pt x="601" y="468"/>
                  </a:lnTo>
                  <a:close/>
                  <a:moveTo>
                    <a:pt x="327" y="456"/>
                  </a:moveTo>
                  <a:lnTo>
                    <a:pt x="327" y="456"/>
                  </a:lnTo>
                  <a:lnTo>
                    <a:pt x="325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18" y="458"/>
                  </a:lnTo>
                  <a:lnTo>
                    <a:pt x="324" y="464"/>
                  </a:lnTo>
                  <a:lnTo>
                    <a:pt x="331" y="470"/>
                  </a:lnTo>
                  <a:lnTo>
                    <a:pt x="337" y="478"/>
                  </a:lnTo>
                  <a:lnTo>
                    <a:pt x="345" y="484"/>
                  </a:lnTo>
                  <a:lnTo>
                    <a:pt x="343" y="481"/>
                  </a:lnTo>
                  <a:lnTo>
                    <a:pt x="343" y="478"/>
                  </a:lnTo>
                  <a:lnTo>
                    <a:pt x="348" y="479"/>
                  </a:lnTo>
                  <a:lnTo>
                    <a:pt x="353" y="481"/>
                  </a:lnTo>
                  <a:lnTo>
                    <a:pt x="356" y="484"/>
                  </a:lnTo>
                  <a:lnTo>
                    <a:pt x="360" y="485"/>
                  </a:lnTo>
                  <a:lnTo>
                    <a:pt x="353" y="478"/>
                  </a:lnTo>
                  <a:lnTo>
                    <a:pt x="345" y="470"/>
                  </a:lnTo>
                  <a:lnTo>
                    <a:pt x="327" y="456"/>
                  </a:lnTo>
                  <a:close/>
                  <a:moveTo>
                    <a:pt x="196" y="476"/>
                  </a:moveTo>
                  <a:lnTo>
                    <a:pt x="196" y="476"/>
                  </a:lnTo>
                  <a:lnTo>
                    <a:pt x="192" y="470"/>
                  </a:lnTo>
                  <a:lnTo>
                    <a:pt x="191" y="462"/>
                  </a:lnTo>
                  <a:lnTo>
                    <a:pt x="185" y="461"/>
                  </a:lnTo>
                  <a:lnTo>
                    <a:pt x="180" y="461"/>
                  </a:lnTo>
                  <a:lnTo>
                    <a:pt x="182" y="465"/>
                  </a:lnTo>
                  <a:lnTo>
                    <a:pt x="186" y="470"/>
                  </a:lnTo>
                  <a:lnTo>
                    <a:pt x="191" y="473"/>
                  </a:lnTo>
                  <a:lnTo>
                    <a:pt x="196" y="476"/>
                  </a:lnTo>
                  <a:close/>
                  <a:moveTo>
                    <a:pt x="241" y="490"/>
                  </a:moveTo>
                  <a:lnTo>
                    <a:pt x="241" y="490"/>
                  </a:lnTo>
                  <a:lnTo>
                    <a:pt x="247" y="494"/>
                  </a:lnTo>
                  <a:lnTo>
                    <a:pt x="253" y="499"/>
                  </a:lnTo>
                  <a:lnTo>
                    <a:pt x="267" y="505"/>
                  </a:lnTo>
                  <a:lnTo>
                    <a:pt x="278" y="513"/>
                  </a:lnTo>
                  <a:lnTo>
                    <a:pt x="282" y="517"/>
                  </a:lnTo>
                  <a:lnTo>
                    <a:pt x="289" y="519"/>
                  </a:lnTo>
                  <a:lnTo>
                    <a:pt x="285" y="513"/>
                  </a:lnTo>
                  <a:lnTo>
                    <a:pt x="279" y="508"/>
                  </a:lnTo>
                  <a:lnTo>
                    <a:pt x="247" y="485"/>
                  </a:lnTo>
                  <a:lnTo>
                    <a:pt x="231" y="473"/>
                  </a:lnTo>
                  <a:lnTo>
                    <a:pt x="215" y="461"/>
                  </a:lnTo>
                  <a:lnTo>
                    <a:pt x="228" y="476"/>
                  </a:lnTo>
                  <a:lnTo>
                    <a:pt x="241" y="490"/>
                  </a:lnTo>
                  <a:close/>
                  <a:moveTo>
                    <a:pt x="215" y="472"/>
                  </a:moveTo>
                  <a:lnTo>
                    <a:pt x="215" y="472"/>
                  </a:lnTo>
                  <a:lnTo>
                    <a:pt x="208" y="465"/>
                  </a:lnTo>
                  <a:lnTo>
                    <a:pt x="203" y="462"/>
                  </a:lnTo>
                  <a:lnTo>
                    <a:pt x="199" y="462"/>
                  </a:lnTo>
                  <a:lnTo>
                    <a:pt x="203" y="464"/>
                  </a:lnTo>
                  <a:lnTo>
                    <a:pt x="208" y="468"/>
                  </a:lnTo>
                  <a:lnTo>
                    <a:pt x="211" y="472"/>
                  </a:lnTo>
                  <a:lnTo>
                    <a:pt x="215" y="472"/>
                  </a:lnTo>
                  <a:close/>
                  <a:moveTo>
                    <a:pt x="464" y="491"/>
                  </a:moveTo>
                  <a:lnTo>
                    <a:pt x="464" y="491"/>
                  </a:lnTo>
                  <a:lnTo>
                    <a:pt x="449" y="476"/>
                  </a:lnTo>
                  <a:lnTo>
                    <a:pt x="432" y="462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7" y="467"/>
                  </a:lnTo>
                  <a:lnTo>
                    <a:pt x="446" y="479"/>
                  </a:lnTo>
                  <a:lnTo>
                    <a:pt x="455" y="487"/>
                  </a:lnTo>
                  <a:lnTo>
                    <a:pt x="464" y="491"/>
                  </a:lnTo>
                  <a:close/>
                  <a:moveTo>
                    <a:pt x="420" y="473"/>
                  </a:moveTo>
                  <a:lnTo>
                    <a:pt x="420" y="473"/>
                  </a:lnTo>
                  <a:lnTo>
                    <a:pt x="412" y="468"/>
                  </a:lnTo>
                  <a:lnTo>
                    <a:pt x="404" y="464"/>
                  </a:lnTo>
                  <a:lnTo>
                    <a:pt x="412" y="470"/>
                  </a:lnTo>
                  <a:lnTo>
                    <a:pt x="415" y="473"/>
                  </a:lnTo>
                  <a:lnTo>
                    <a:pt x="420" y="473"/>
                  </a:lnTo>
                  <a:close/>
                  <a:moveTo>
                    <a:pt x="793" y="465"/>
                  </a:moveTo>
                  <a:lnTo>
                    <a:pt x="793" y="465"/>
                  </a:lnTo>
                  <a:lnTo>
                    <a:pt x="795" y="475"/>
                  </a:lnTo>
                  <a:lnTo>
                    <a:pt x="796" y="479"/>
                  </a:lnTo>
                  <a:lnTo>
                    <a:pt x="799" y="482"/>
                  </a:lnTo>
                  <a:lnTo>
                    <a:pt x="796" y="464"/>
                  </a:lnTo>
                  <a:lnTo>
                    <a:pt x="795" y="464"/>
                  </a:lnTo>
                  <a:lnTo>
                    <a:pt x="793" y="465"/>
                  </a:lnTo>
                  <a:close/>
                  <a:moveTo>
                    <a:pt x="673" y="473"/>
                  </a:moveTo>
                  <a:lnTo>
                    <a:pt x="673" y="473"/>
                  </a:lnTo>
                  <a:lnTo>
                    <a:pt x="671" y="470"/>
                  </a:lnTo>
                  <a:lnTo>
                    <a:pt x="667" y="467"/>
                  </a:lnTo>
                  <a:lnTo>
                    <a:pt x="668" y="470"/>
                  </a:lnTo>
                  <a:lnTo>
                    <a:pt x="671" y="472"/>
                  </a:lnTo>
                  <a:lnTo>
                    <a:pt x="673" y="473"/>
                  </a:lnTo>
                  <a:close/>
                  <a:moveTo>
                    <a:pt x="214" y="499"/>
                  </a:moveTo>
                  <a:lnTo>
                    <a:pt x="214" y="499"/>
                  </a:lnTo>
                  <a:lnTo>
                    <a:pt x="220" y="500"/>
                  </a:lnTo>
                  <a:lnTo>
                    <a:pt x="226" y="504"/>
                  </a:lnTo>
                  <a:lnTo>
                    <a:pt x="231" y="507"/>
                  </a:lnTo>
                  <a:lnTo>
                    <a:pt x="235" y="510"/>
                  </a:lnTo>
                  <a:lnTo>
                    <a:pt x="234" y="505"/>
                  </a:lnTo>
                  <a:lnTo>
                    <a:pt x="232" y="502"/>
                  </a:lnTo>
                  <a:lnTo>
                    <a:pt x="229" y="500"/>
                  </a:lnTo>
                  <a:lnTo>
                    <a:pt x="228" y="497"/>
                  </a:lnTo>
                  <a:lnTo>
                    <a:pt x="221" y="494"/>
                  </a:lnTo>
                  <a:lnTo>
                    <a:pt x="215" y="490"/>
                  </a:lnTo>
                  <a:lnTo>
                    <a:pt x="214" y="487"/>
                  </a:lnTo>
                  <a:lnTo>
                    <a:pt x="212" y="484"/>
                  </a:lnTo>
                  <a:lnTo>
                    <a:pt x="212" y="481"/>
                  </a:lnTo>
                  <a:lnTo>
                    <a:pt x="214" y="476"/>
                  </a:lnTo>
                  <a:lnTo>
                    <a:pt x="209" y="475"/>
                  </a:lnTo>
                  <a:lnTo>
                    <a:pt x="206" y="472"/>
                  </a:lnTo>
                  <a:lnTo>
                    <a:pt x="202" y="470"/>
                  </a:lnTo>
                  <a:lnTo>
                    <a:pt x="199" y="468"/>
                  </a:lnTo>
                  <a:lnTo>
                    <a:pt x="214" y="499"/>
                  </a:lnTo>
                  <a:close/>
                  <a:moveTo>
                    <a:pt x="331" y="496"/>
                  </a:moveTo>
                  <a:lnTo>
                    <a:pt x="331" y="496"/>
                  </a:lnTo>
                  <a:lnTo>
                    <a:pt x="322" y="490"/>
                  </a:lnTo>
                  <a:lnTo>
                    <a:pt x="311" y="481"/>
                  </a:lnTo>
                  <a:lnTo>
                    <a:pt x="302" y="475"/>
                  </a:lnTo>
                  <a:lnTo>
                    <a:pt x="293" y="468"/>
                  </a:lnTo>
                  <a:lnTo>
                    <a:pt x="301" y="478"/>
                  </a:lnTo>
                  <a:lnTo>
                    <a:pt x="310" y="485"/>
                  </a:lnTo>
                  <a:lnTo>
                    <a:pt x="321" y="491"/>
                  </a:lnTo>
                  <a:lnTo>
                    <a:pt x="331" y="496"/>
                  </a:lnTo>
                  <a:close/>
                  <a:moveTo>
                    <a:pt x="690" y="499"/>
                  </a:moveTo>
                  <a:lnTo>
                    <a:pt x="690" y="499"/>
                  </a:lnTo>
                  <a:lnTo>
                    <a:pt x="682" y="490"/>
                  </a:lnTo>
                  <a:lnTo>
                    <a:pt x="674" y="482"/>
                  </a:lnTo>
                  <a:lnTo>
                    <a:pt x="656" y="468"/>
                  </a:lnTo>
                  <a:lnTo>
                    <a:pt x="662" y="476"/>
                  </a:lnTo>
                  <a:lnTo>
                    <a:pt x="671" y="484"/>
                  </a:lnTo>
                  <a:lnTo>
                    <a:pt x="690" y="499"/>
                  </a:lnTo>
                  <a:close/>
                  <a:moveTo>
                    <a:pt x="520" y="494"/>
                  </a:moveTo>
                  <a:lnTo>
                    <a:pt x="520" y="494"/>
                  </a:lnTo>
                  <a:lnTo>
                    <a:pt x="528" y="499"/>
                  </a:lnTo>
                  <a:lnTo>
                    <a:pt x="532" y="504"/>
                  </a:lnTo>
                  <a:lnTo>
                    <a:pt x="545" y="516"/>
                  </a:lnTo>
                  <a:lnTo>
                    <a:pt x="554" y="523"/>
                  </a:lnTo>
                  <a:lnTo>
                    <a:pt x="563" y="529"/>
                  </a:lnTo>
                  <a:lnTo>
                    <a:pt x="571" y="534"/>
                  </a:lnTo>
                  <a:lnTo>
                    <a:pt x="572" y="536"/>
                  </a:lnTo>
                  <a:lnTo>
                    <a:pt x="575" y="536"/>
                  </a:lnTo>
                  <a:lnTo>
                    <a:pt x="555" y="517"/>
                  </a:lnTo>
                  <a:lnTo>
                    <a:pt x="536" y="500"/>
                  </a:lnTo>
                  <a:lnTo>
                    <a:pt x="516" y="484"/>
                  </a:lnTo>
                  <a:lnTo>
                    <a:pt x="505" y="476"/>
                  </a:lnTo>
                  <a:lnTo>
                    <a:pt x="494" y="470"/>
                  </a:lnTo>
                  <a:lnTo>
                    <a:pt x="508" y="482"/>
                  </a:lnTo>
                  <a:lnTo>
                    <a:pt x="514" y="488"/>
                  </a:lnTo>
                  <a:lnTo>
                    <a:pt x="520" y="494"/>
                  </a:lnTo>
                  <a:close/>
                  <a:moveTo>
                    <a:pt x="749" y="499"/>
                  </a:moveTo>
                  <a:lnTo>
                    <a:pt x="749" y="499"/>
                  </a:lnTo>
                  <a:lnTo>
                    <a:pt x="737" y="485"/>
                  </a:lnTo>
                  <a:lnTo>
                    <a:pt x="729" y="479"/>
                  </a:lnTo>
                  <a:lnTo>
                    <a:pt x="723" y="473"/>
                  </a:lnTo>
                  <a:lnTo>
                    <a:pt x="720" y="472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23" y="476"/>
                  </a:lnTo>
                  <a:lnTo>
                    <a:pt x="726" y="481"/>
                  </a:lnTo>
                  <a:lnTo>
                    <a:pt x="735" y="493"/>
                  </a:lnTo>
                  <a:lnTo>
                    <a:pt x="740" y="499"/>
                  </a:lnTo>
                  <a:lnTo>
                    <a:pt x="744" y="504"/>
                  </a:lnTo>
                  <a:lnTo>
                    <a:pt x="751" y="507"/>
                  </a:lnTo>
                  <a:lnTo>
                    <a:pt x="760" y="508"/>
                  </a:lnTo>
                  <a:lnTo>
                    <a:pt x="755" y="504"/>
                  </a:lnTo>
                  <a:lnTo>
                    <a:pt x="749" y="499"/>
                  </a:lnTo>
                  <a:close/>
                  <a:moveTo>
                    <a:pt x="206" y="510"/>
                  </a:moveTo>
                  <a:lnTo>
                    <a:pt x="206" y="510"/>
                  </a:lnTo>
                  <a:lnTo>
                    <a:pt x="192" y="490"/>
                  </a:lnTo>
                  <a:lnTo>
                    <a:pt x="179" y="472"/>
                  </a:lnTo>
                  <a:lnTo>
                    <a:pt x="182" y="484"/>
                  </a:lnTo>
                  <a:lnTo>
                    <a:pt x="189" y="494"/>
                  </a:lnTo>
                  <a:lnTo>
                    <a:pt x="197" y="502"/>
                  </a:lnTo>
                  <a:lnTo>
                    <a:pt x="206" y="510"/>
                  </a:lnTo>
                  <a:close/>
                  <a:moveTo>
                    <a:pt x="674" y="519"/>
                  </a:moveTo>
                  <a:lnTo>
                    <a:pt x="674" y="519"/>
                  </a:lnTo>
                  <a:lnTo>
                    <a:pt x="650" y="494"/>
                  </a:lnTo>
                  <a:lnTo>
                    <a:pt x="638" y="482"/>
                  </a:lnTo>
                  <a:lnTo>
                    <a:pt x="624" y="473"/>
                  </a:lnTo>
                  <a:lnTo>
                    <a:pt x="648" y="499"/>
                  </a:lnTo>
                  <a:lnTo>
                    <a:pt x="661" y="510"/>
                  </a:lnTo>
                  <a:lnTo>
                    <a:pt x="674" y="519"/>
                  </a:lnTo>
                  <a:close/>
                  <a:moveTo>
                    <a:pt x="683" y="481"/>
                  </a:moveTo>
                  <a:lnTo>
                    <a:pt x="683" y="481"/>
                  </a:lnTo>
                  <a:lnTo>
                    <a:pt x="680" y="479"/>
                  </a:lnTo>
                  <a:lnTo>
                    <a:pt x="679" y="478"/>
                  </a:lnTo>
                  <a:lnTo>
                    <a:pt x="676" y="476"/>
                  </a:lnTo>
                  <a:lnTo>
                    <a:pt x="674" y="475"/>
                  </a:lnTo>
                  <a:lnTo>
                    <a:pt x="679" y="479"/>
                  </a:lnTo>
                  <a:lnTo>
                    <a:pt x="680" y="481"/>
                  </a:lnTo>
                  <a:lnTo>
                    <a:pt x="683" y="481"/>
                  </a:lnTo>
                  <a:close/>
                  <a:moveTo>
                    <a:pt x="415" y="519"/>
                  </a:moveTo>
                  <a:lnTo>
                    <a:pt x="415" y="519"/>
                  </a:lnTo>
                  <a:lnTo>
                    <a:pt x="403" y="507"/>
                  </a:lnTo>
                  <a:lnTo>
                    <a:pt x="391" y="494"/>
                  </a:lnTo>
                  <a:lnTo>
                    <a:pt x="377" y="484"/>
                  </a:lnTo>
                  <a:lnTo>
                    <a:pt x="371" y="479"/>
                  </a:lnTo>
                  <a:lnTo>
                    <a:pt x="363" y="476"/>
                  </a:lnTo>
                  <a:lnTo>
                    <a:pt x="389" y="497"/>
                  </a:lnTo>
                  <a:lnTo>
                    <a:pt x="415" y="519"/>
                  </a:lnTo>
                  <a:close/>
                  <a:moveTo>
                    <a:pt x="613" y="487"/>
                  </a:moveTo>
                  <a:lnTo>
                    <a:pt x="613" y="487"/>
                  </a:lnTo>
                  <a:lnTo>
                    <a:pt x="607" y="481"/>
                  </a:lnTo>
                  <a:lnTo>
                    <a:pt x="604" y="479"/>
                  </a:lnTo>
                  <a:lnTo>
                    <a:pt x="603" y="479"/>
                  </a:lnTo>
                  <a:lnTo>
                    <a:pt x="606" y="481"/>
                  </a:lnTo>
                  <a:lnTo>
                    <a:pt x="607" y="484"/>
                  </a:lnTo>
                  <a:lnTo>
                    <a:pt x="610" y="485"/>
                  </a:lnTo>
                  <a:lnTo>
                    <a:pt x="613" y="487"/>
                  </a:lnTo>
                  <a:close/>
                  <a:moveTo>
                    <a:pt x="273" y="479"/>
                  </a:moveTo>
                  <a:lnTo>
                    <a:pt x="273" y="479"/>
                  </a:lnTo>
                  <a:lnTo>
                    <a:pt x="284" y="487"/>
                  </a:lnTo>
                  <a:lnTo>
                    <a:pt x="290" y="490"/>
                  </a:lnTo>
                  <a:lnTo>
                    <a:pt x="296" y="491"/>
                  </a:lnTo>
                  <a:lnTo>
                    <a:pt x="292" y="487"/>
                  </a:lnTo>
                  <a:lnTo>
                    <a:pt x="285" y="482"/>
                  </a:lnTo>
                  <a:lnTo>
                    <a:pt x="279" y="481"/>
                  </a:lnTo>
                  <a:lnTo>
                    <a:pt x="273" y="479"/>
                  </a:lnTo>
                  <a:close/>
                  <a:moveTo>
                    <a:pt x="676" y="508"/>
                  </a:moveTo>
                  <a:lnTo>
                    <a:pt x="676" y="508"/>
                  </a:lnTo>
                  <a:lnTo>
                    <a:pt x="682" y="516"/>
                  </a:lnTo>
                  <a:lnTo>
                    <a:pt x="690" y="525"/>
                  </a:lnTo>
                  <a:lnTo>
                    <a:pt x="697" y="532"/>
                  </a:lnTo>
                  <a:lnTo>
                    <a:pt x="700" y="534"/>
                  </a:lnTo>
                  <a:lnTo>
                    <a:pt x="705" y="536"/>
                  </a:lnTo>
                  <a:lnTo>
                    <a:pt x="699" y="525"/>
                  </a:lnTo>
                  <a:lnTo>
                    <a:pt x="691" y="516"/>
                  </a:lnTo>
                  <a:lnTo>
                    <a:pt x="674" y="497"/>
                  </a:lnTo>
                  <a:lnTo>
                    <a:pt x="674" y="499"/>
                  </a:lnTo>
                  <a:lnTo>
                    <a:pt x="668" y="493"/>
                  </a:lnTo>
                  <a:lnTo>
                    <a:pt x="661" y="488"/>
                  </a:lnTo>
                  <a:lnTo>
                    <a:pt x="645" y="478"/>
                  </a:lnTo>
                  <a:lnTo>
                    <a:pt x="661" y="494"/>
                  </a:lnTo>
                  <a:lnTo>
                    <a:pt x="676" y="508"/>
                  </a:lnTo>
                  <a:close/>
                  <a:moveTo>
                    <a:pt x="325" y="485"/>
                  </a:moveTo>
                  <a:lnTo>
                    <a:pt x="325" y="485"/>
                  </a:lnTo>
                  <a:lnTo>
                    <a:pt x="325" y="484"/>
                  </a:lnTo>
                  <a:lnTo>
                    <a:pt x="324" y="482"/>
                  </a:lnTo>
                  <a:lnTo>
                    <a:pt x="322" y="482"/>
                  </a:lnTo>
                  <a:lnTo>
                    <a:pt x="321" y="482"/>
                  </a:lnTo>
                  <a:lnTo>
                    <a:pt x="324" y="484"/>
                  </a:lnTo>
                  <a:lnTo>
                    <a:pt x="325" y="485"/>
                  </a:lnTo>
                  <a:close/>
                  <a:moveTo>
                    <a:pt x="726" y="514"/>
                  </a:moveTo>
                  <a:lnTo>
                    <a:pt x="726" y="514"/>
                  </a:lnTo>
                  <a:lnTo>
                    <a:pt x="728" y="517"/>
                  </a:lnTo>
                  <a:lnTo>
                    <a:pt x="729" y="519"/>
                  </a:lnTo>
                  <a:lnTo>
                    <a:pt x="729" y="517"/>
                  </a:lnTo>
                  <a:lnTo>
                    <a:pt x="722" y="508"/>
                  </a:lnTo>
                  <a:lnTo>
                    <a:pt x="715" y="497"/>
                  </a:lnTo>
                  <a:lnTo>
                    <a:pt x="706" y="488"/>
                  </a:lnTo>
                  <a:lnTo>
                    <a:pt x="702" y="485"/>
                  </a:lnTo>
                  <a:lnTo>
                    <a:pt x="696" y="482"/>
                  </a:lnTo>
                  <a:lnTo>
                    <a:pt x="711" y="499"/>
                  </a:lnTo>
                  <a:lnTo>
                    <a:pt x="726" y="514"/>
                  </a:lnTo>
                  <a:close/>
                  <a:moveTo>
                    <a:pt x="447" y="485"/>
                  </a:moveTo>
                  <a:lnTo>
                    <a:pt x="447" y="485"/>
                  </a:lnTo>
                  <a:lnTo>
                    <a:pt x="446" y="484"/>
                  </a:lnTo>
                  <a:lnTo>
                    <a:pt x="444" y="484"/>
                  </a:lnTo>
                  <a:lnTo>
                    <a:pt x="444" y="485"/>
                  </a:lnTo>
                  <a:lnTo>
                    <a:pt x="446" y="487"/>
                  </a:lnTo>
                  <a:lnTo>
                    <a:pt x="447" y="487"/>
                  </a:lnTo>
                  <a:lnTo>
                    <a:pt x="447" y="485"/>
                  </a:lnTo>
                  <a:close/>
                  <a:moveTo>
                    <a:pt x="577" y="493"/>
                  </a:moveTo>
                  <a:lnTo>
                    <a:pt x="577" y="493"/>
                  </a:lnTo>
                  <a:lnTo>
                    <a:pt x="572" y="488"/>
                  </a:lnTo>
                  <a:lnTo>
                    <a:pt x="566" y="485"/>
                  </a:lnTo>
                  <a:lnTo>
                    <a:pt x="571" y="490"/>
                  </a:lnTo>
                  <a:lnTo>
                    <a:pt x="574" y="491"/>
                  </a:lnTo>
                  <a:lnTo>
                    <a:pt x="577" y="493"/>
                  </a:lnTo>
                  <a:close/>
                  <a:moveTo>
                    <a:pt x="281" y="496"/>
                  </a:moveTo>
                  <a:lnTo>
                    <a:pt x="281" y="496"/>
                  </a:lnTo>
                  <a:lnTo>
                    <a:pt x="264" y="485"/>
                  </a:lnTo>
                  <a:lnTo>
                    <a:pt x="272" y="494"/>
                  </a:lnTo>
                  <a:lnTo>
                    <a:pt x="276" y="497"/>
                  </a:lnTo>
                  <a:lnTo>
                    <a:pt x="279" y="497"/>
                  </a:lnTo>
                  <a:lnTo>
                    <a:pt x="281" y="496"/>
                  </a:lnTo>
                  <a:close/>
                  <a:moveTo>
                    <a:pt x="357" y="505"/>
                  </a:moveTo>
                  <a:lnTo>
                    <a:pt x="357" y="505"/>
                  </a:lnTo>
                  <a:lnTo>
                    <a:pt x="343" y="496"/>
                  </a:lnTo>
                  <a:lnTo>
                    <a:pt x="328" y="487"/>
                  </a:lnTo>
                  <a:lnTo>
                    <a:pt x="334" y="493"/>
                  </a:lnTo>
                  <a:lnTo>
                    <a:pt x="340" y="497"/>
                  </a:lnTo>
                  <a:lnTo>
                    <a:pt x="348" y="502"/>
                  </a:lnTo>
                  <a:lnTo>
                    <a:pt x="357" y="505"/>
                  </a:lnTo>
                  <a:close/>
                  <a:moveTo>
                    <a:pt x="805" y="537"/>
                  </a:moveTo>
                  <a:lnTo>
                    <a:pt x="805" y="537"/>
                  </a:lnTo>
                  <a:lnTo>
                    <a:pt x="804" y="513"/>
                  </a:lnTo>
                  <a:lnTo>
                    <a:pt x="801" y="487"/>
                  </a:lnTo>
                  <a:lnTo>
                    <a:pt x="798" y="487"/>
                  </a:lnTo>
                  <a:lnTo>
                    <a:pt x="801" y="511"/>
                  </a:lnTo>
                  <a:lnTo>
                    <a:pt x="805" y="537"/>
                  </a:lnTo>
                  <a:close/>
                  <a:moveTo>
                    <a:pt x="203" y="580"/>
                  </a:moveTo>
                  <a:lnTo>
                    <a:pt x="203" y="580"/>
                  </a:lnTo>
                  <a:lnTo>
                    <a:pt x="206" y="589"/>
                  </a:lnTo>
                  <a:lnTo>
                    <a:pt x="209" y="597"/>
                  </a:lnTo>
                  <a:lnTo>
                    <a:pt x="212" y="601"/>
                  </a:lnTo>
                  <a:lnTo>
                    <a:pt x="215" y="603"/>
                  </a:lnTo>
                  <a:lnTo>
                    <a:pt x="220" y="604"/>
                  </a:lnTo>
                  <a:lnTo>
                    <a:pt x="225" y="606"/>
                  </a:lnTo>
                  <a:lnTo>
                    <a:pt x="221" y="601"/>
                  </a:lnTo>
                  <a:lnTo>
                    <a:pt x="218" y="598"/>
                  </a:lnTo>
                  <a:lnTo>
                    <a:pt x="214" y="595"/>
                  </a:lnTo>
                  <a:lnTo>
                    <a:pt x="212" y="592"/>
                  </a:lnTo>
                  <a:lnTo>
                    <a:pt x="212" y="589"/>
                  </a:lnTo>
                  <a:lnTo>
                    <a:pt x="221" y="592"/>
                  </a:lnTo>
                  <a:lnTo>
                    <a:pt x="229" y="595"/>
                  </a:lnTo>
                  <a:lnTo>
                    <a:pt x="241" y="606"/>
                  </a:lnTo>
                  <a:lnTo>
                    <a:pt x="269" y="626"/>
                  </a:lnTo>
                  <a:lnTo>
                    <a:pt x="264" y="619"/>
                  </a:lnTo>
                  <a:lnTo>
                    <a:pt x="260" y="613"/>
                  </a:lnTo>
                  <a:lnTo>
                    <a:pt x="247" y="604"/>
                  </a:lnTo>
                  <a:lnTo>
                    <a:pt x="235" y="595"/>
                  </a:lnTo>
                  <a:lnTo>
                    <a:pt x="223" y="584"/>
                  </a:lnTo>
                  <a:lnTo>
                    <a:pt x="221" y="575"/>
                  </a:lnTo>
                  <a:lnTo>
                    <a:pt x="218" y="568"/>
                  </a:lnTo>
                  <a:lnTo>
                    <a:pt x="214" y="560"/>
                  </a:lnTo>
                  <a:lnTo>
                    <a:pt x="208" y="552"/>
                  </a:lnTo>
                  <a:lnTo>
                    <a:pt x="196" y="540"/>
                  </a:lnTo>
                  <a:lnTo>
                    <a:pt x="189" y="534"/>
                  </a:lnTo>
                  <a:lnTo>
                    <a:pt x="185" y="526"/>
                  </a:lnTo>
                  <a:lnTo>
                    <a:pt x="188" y="525"/>
                  </a:lnTo>
                  <a:lnTo>
                    <a:pt x="188" y="523"/>
                  </a:lnTo>
                  <a:lnTo>
                    <a:pt x="188" y="522"/>
                  </a:lnTo>
                  <a:lnTo>
                    <a:pt x="176" y="507"/>
                  </a:lnTo>
                  <a:lnTo>
                    <a:pt x="170" y="499"/>
                  </a:lnTo>
                  <a:lnTo>
                    <a:pt x="164" y="490"/>
                  </a:lnTo>
                  <a:lnTo>
                    <a:pt x="173" y="511"/>
                  </a:lnTo>
                  <a:lnTo>
                    <a:pt x="182" y="534"/>
                  </a:lnTo>
                  <a:lnTo>
                    <a:pt x="203" y="580"/>
                  </a:lnTo>
                  <a:close/>
                  <a:moveTo>
                    <a:pt x="470" y="525"/>
                  </a:moveTo>
                  <a:lnTo>
                    <a:pt x="470" y="525"/>
                  </a:lnTo>
                  <a:lnTo>
                    <a:pt x="491" y="548"/>
                  </a:lnTo>
                  <a:lnTo>
                    <a:pt x="504" y="560"/>
                  </a:lnTo>
                  <a:lnTo>
                    <a:pt x="514" y="571"/>
                  </a:lnTo>
                  <a:lnTo>
                    <a:pt x="534" y="583"/>
                  </a:lnTo>
                  <a:lnTo>
                    <a:pt x="552" y="593"/>
                  </a:lnTo>
                  <a:lnTo>
                    <a:pt x="496" y="539"/>
                  </a:lnTo>
                  <a:lnTo>
                    <a:pt x="465" y="513"/>
                  </a:lnTo>
                  <a:lnTo>
                    <a:pt x="450" y="500"/>
                  </a:lnTo>
                  <a:lnTo>
                    <a:pt x="433" y="490"/>
                  </a:lnTo>
                  <a:lnTo>
                    <a:pt x="450" y="508"/>
                  </a:lnTo>
                  <a:lnTo>
                    <a:pt x="470" y="525"/>
                  </a:lnTo>
                  <a:close/>
                  <a:moveTo>
                    <a:pt x="507" y="531"/>
                  </a:moveTo>
                  <a:lnTo>
                    <a:pt x="507" y="531"/>
                  </a:lnTo>
                  <a:lnTo>
                    <a:pt x="505" y="528"/>
                  </a:lnTo>
                  <a:lnTo>
                    <a:pt x="504" y="526"/>
                  </a:lnTo>
                  <a:lnTo>
                    <a:pt x="500" y="525"/>
                  </a:lnTo>
                  <a:lnTo>
                    <a:pt x="500" y="522"/>
                  </a:lnTo>
                  <a:lnTo>
                    <a:pt x="494" y="517"/>
                  </a:lnTo>
                  <a:lnTo>
                    <a:pt x="488" y="514"/>
                  </a:lnTo>
                  <a:lnTo>
                    <a:pt x="484" y="510"/>
                  </a:lnTo>
                  <a:lnTo>
                    <a:pt x="476" y="507"/>
                  </a:lnTo>
                  <a:lnTo>
                    <a:pt x="476" y="505"/>
                  </a:lnTo>
                  <a:lnTo>
                    <a:pt x="475" y="504"/>
                  </a:lnTo>
                  <a:lnTo>
                    <a:pt x="468" y="502"/>
                  </a:lnTo>
                  <a:lnTo>
                    <a:pt x="467" y="499"/>
                  </a:lnTo>
                  <a:lnTo>
                    <a:pt x="467" y="497"/>
                  </a:lnTo>
                  <a:lnTo>
                    <a:pt x="462" y="496"/>
                  </a:lnTo>
                  <a:lnTo>
                    <a:pt x="459" y="494"/>
                  </a:lnTo>
                  <a:lnTo>
                    <a:pt x="456" y="491"/>
                  </a:lnTo>
                  <a:lnTo>
                    <a:pt x="453" y="490"/>
                  </a:lnTo>
                  <a:lnTo>
                    <a:pt x="479" y="511"/>
                  </a:lnTo>
                  <a:lnTo>
                    <a:pt x="491" y="522"/>
                  </a:lnTo>
                  <a:lnTo>
                    <a:pt x="507" y="531"/>
                  </a:lnTo>
                  <a:close/>
                  <a:moveTo>
                    <a:pt x="502" y="494"/>
                  </a:moveTo>
                  <a:lnTo>
                    <a:pt x="502" y="494"/>
                  </a:lnTo>
                  <a:lnTo>
                    <a:pt x="500" y="494"/>
                  </a:lnTo>
                  <a:lnTo>
                    <a:pt x="499" y="494"/>
                  </a:lnTo>
                  <a:lnTo>
                    <a:pt x="497" y="493"/>
                  </a:lnTo>
                  <a:lnTo>
                    <a:pt x="496" y="494"/>
                  </a:lnTo>
                  <a:lnTo>
                    <a:pt x="500" y="496"/>
                  </a:lnTo>
                  <a:lnTo>
                    <a:pt x="502" y="496"/>
                  </a:lnTo>
                  <a:lnTo>
                    <a:pt x="502" y="494"/>
                  </a:lnTo>
                  <a:close/>
                  <a:moveTo>
                    <a:pt x="307" y="496"/>
                  </a:moveTo>
                  <a:lnTo>
                    <a:pt x="307" y="496"/>
                  </a:lnTo>
                  <a:lnTo>
                    <a:pt x="304" y="497"/>
                  </a:lnTo>
                  <a:lnTo>
                    <a:pt x="299" y="497"/>
                  </a:lnTo>
                  <a:lnTo>
                    <a:pt x="314" y="511"/>
                  </a:lnTo>
                  <a:lnTo>
                    <a:pt x="324" y="516"/>
                  </a:lnTo>
                  <a:lnTo>
                    <a:pt x="333" y="520"/>
                  </a:lnTo>
                  <a:lnTo>
                    <a:pt x="325" y="514"/>
                  </a:lnTo>
                  <a:lnTo>
                    <a:pt x="319" y="508"/>
                  </a:lnTo>
                  <a:lnTo>
                    <a:pt x="313" y="502"/>
                  </a:lnTo>
                  <a:lnTo>
                    <a:pt x="307" y="496"/>
                  </a:lnTo>
                  <a:close/>
                  <a:moveTo>
                    <a:pt x="343" y="513"/>
                  </a:moveTo>
                  <a:lnTo>
                    <a:pt x="343" y="513"/>
                  </a:lnTo>
                  <a:lnTo>
                    <a:pt x="333" y="504"/>
                  </a:lnTo>
                  <a:lnTo>
                    <a:pt x="327" y="500"/>
                  </a:lnTo>
                  <a:lnTo>
                    <a:pt x="321" y="499"/>
                  </a:lnTo>
                  <a:lnTo>
                    <a:pt x="331" y="507"/>
                  </a:lnTo>
                  <a:lnTo>
                    <a:pt x="343" y="513"/>
                  </a:lnTo>
                  <a:close/>
                  <a:moveTo>
                    <a:pt x="372" y="505"/>
                  </a:moveTo>
                  <a:lnTo>
                    <a:pt x="372" y="505"/>
                  </a:lnTo>
                  <a:lnTo>
                    <a:pt x="380" y="510"/>
                  </a:lnTo>
                  <a:lnTo>
                    <a:pt x="388" y="514"/>
                  </a:lnTo>
                  <a:lnTo>
                    <a:pt x="394" y="519"/>
                  </a:lnTo>
                  <a:lnTo>
                    <a:pt x="398" y="522"/>
                  </a:lnTo>
                  <a:lnTo>
                    <a:pt x="385" y="510"/>
                  </a:lnTo>
                  <a:lnTo>
                    <a:pt x="368" y="500"/>
                  </a:lnTo>
                  <a:lnTo>
                    <a:pt x="371" y="502"/>
                  </a:lnTo>
                  <a:lnTo>
                    <a:pt x="372" y="505"/>
                  </a:lnTo>
                  <a:close/>
                  <a:moveTo>
                    <a:pt x="345" y="505"/>
                  </a:moveTo>
                  <a:lnTo>
                    <a:pt x="345" y="505"/>
                  </a:lnTo>
                  <a:lnTo>
                    <a:pt x="342" y="504"/>
                  </a:lnTo>
                  <a:lnTo>
                    <a:pt x="340" y="502"/>
                  </a:lnTo>
                  <a:lnTo>
                    <a:pt x="339" y="504"/>
                  </a:lnTo>
                  <a:lnTo>
                    <a:pt x="342" y="505"/>
                  </a:lnTo>
                  <a:lnTo>
                    <a:pt x="343" y="507"/>
                  </a:lnTo>
                  <a:lnTo>
                    <a:pt x="345" y="505"/>
                  </a:lnTo>
                  <a:close/>
                  <a:moveTo>
                    <a:pt x="447" y="542"/>
                  </a:moveTo>
                  <a:lnTo>
                    <a:pt x="447" y="542"/>
                  </a:lnTo>
                  <a:lnTo>
                    <a:pt x="455" y="548"/>
                  </a:lnTo>
                  <a:lnTo>
                    <a:pt x="458" y="551"/>
                  </a:lnTo>
                  <a:lnTo>
                    <a:pt x="461" y="551"/>
                  </a:lnTo>
                  <a:lnTo>
                    <a:pt x="449" y="539"/>
                  </a:lnTo>
                  <a:lnTo>
                    <a:pt x="435" y="526"/>
                  </a:lnTo>
                  <a:lnTo>
                    <a:pt x="423" y="514"/>
                  </a:lnTo>
                  <a:lnTo>
                    <a:pt x="407" y="504"/>
                  </a:lnTo>
                  <a:lnTo>
                    <a:pt x="426" y="523"/>
                  </a:lnTo>
                  <a:lnTo>
                    <a:pt x="436" y="534"/>
                  </a:lnTo>
                  <a:lnTo>
                    <a:pt x="447" y="542"/>
                  </a:lnTo>
                  <a:close/>
                  <a:moveTo>
                    <a:pt x="848" y="513"/>
                  </a:moveTo>
                  <a:lnTo>
                    <a:pt x="848" y="513"/>
                  </a:lnTo>
                  <a:lnTo>
                    <a:pt x="847" y="508"/>
                  </a:lnTo>
                  <a:lnTo>
                    <a:pt x="845" y="505"/>
                  </a:lnTo>
                  <a:lnTo>
                    <a:pt x="845" y="510"/>
                  </a:lnTo>
                  <a:lnTo>
                    <a:pt x="848" y="513"/>
                  </a:lnTo>
                  <a:close/>
                  <a:moveTo>
                    <a:pt x="401" y="517"/>
                  </a:moveTo>
                  <a:lnTo>
                    <a:pt x="401" y="517"/>
                  </a:lnTo>
                  <a:lnTo>
                    <a:pt x="403" y="517"/>
                  </a:lnTo>
                  <a:lnTo>
                    <a:pt x="404" y="517"/>
                  </a:lnTo>
                  <a:lnTo>
                    <a:pt x="397" y="511"/>
                  </a:lnTo>
                  <a:lnTo>
                    <a:pt x="394" y="508"/>
                  </a:lnTo>
                  <a:lnTo>
                    <a:pt x="389" y="505"/>
                  </a:lnTo>
                  <a:lnTo>
                    <a:pt x="391" y="508"/>
                  </a:lnTo>
                  <a:lnTo>
                    <a:pt x="395" y="511"/>
                  </a:lnTo>
                  <a:lnTo>
                    <a:pt x="398" y="514"/>
                  </a:lnTo>
                  <a:lnTo>
                    <a:pt x="401" y="517"/>
                  </a:lnTo>
                  <a:close/>
                  <a:moveTo>
                    <a:pt x="670" y="526"/>
                  </a:moveTo>
                  <a:lnTo>
                    <a:pt x="670" y="526"/>
                  </a:lnTo>
                  <a:lnTo>
                    <a:pt x="664" y="522"/>
                  </a:lnTo>
                  <a:lnTo>
                    <a:pt x="658" y="516"/>
                  </a:lnTo>
                  <a:lnTo>
                    <a:pt x="651" y="510"/>
                  </a:lnTo>
                  <a:lnTo>
                    <a:pt x="644" y="505"/>
                  </a:lnTo>
                  <a:lnTo>
                    <a:pt x="656" y="519"/>
                  </a:lnTo>
                  <a:lnTo>
                    <a:pt x="662" y="523"/>
                  </a:lnTo>
                  <a:lnTo>
                    <a:pt x="665" y="526"/>
                  </a:lnTo>
                  <a:lnTo>
                    <a:pt x="670" y="526"/>
                  </a:lnTo>
                  <a:close/>
                  <a:moveTo>
                    <a:pt x="363" y="510"/>
                  </a:moveTo>
                  <a:lnTo>
                    <a:pt x="363" y="510"/>
                  </a:lnTo>
                  <a:lnTo>
                    <a:pt x="363" y="511"/>
                  </a:lnTo>
                  <a:lnTo>
                    <a:pt x="362" y="513"/>
                  </a:lnTo>
                  <a:lnTo>
                    <a:pt x="357" y="511"/>
                  </a:lnTo>
                  <a:lnTo>
                    <a:pt x="354" y="511"/>
                  </a:lnTo>
                  <a:lnTo>
                    <a:pt x="346" y="507"/>
                  </a:lnTo>
                  <a:lnTo>
                    <a:pt x="365" y="525"/>
                  </a:lnTo>
                  <a:lnTo>
                    <a:pt x="385" y="540"/>
                  </a:lnTo>
                  <a:lnTo>
                    <a:pt x="406" y="554"/>
                  </a:lnTo>
                  <a:lnTo>
                    <a:pt x="427" y="568"/>
                  </a:lnTo>
                  <a:lnTo>
                    <a:pt x="420" y="557"/>
                  </a:lnTo>
                  <a:lnTo>
                    <a:pt x="411" y="548"/>
                  </a:lnTo>
                  <a:lnTo>
                    <a:pt x="401" y="540"/>
                  </a:lnTo>
                  <a:lnTo>
                    <a:pt x="394" y="529"/>
                  </a:lnTo>
                  <a:lnTo>
                    <a:pt x="394" y="531"/>
                  </a:lnTo>
                  <a:lnTo>
                    <a:pt x="392" y="529"/>
                  </a:lnTo>
                  <a:lnTo>
                    <a:pt x="392" y="528"/>
                  </a:lnTo>
                  <a:lnTo>
                    <a:pt x="394" y="526"/>
                  </a:lnTo>
                  <a:lnTo>
                    <a:pt x="386" y="522"/>
                  </a:lnTo>
                  <a:lnTo>
                    <a:pt x="378" y="517"/>
                  </a:lnTo>
                  <a:lnTo>
                    <a:pt x="371" y="513"/>
                  </a:lnTo>
                  <a:lnTo>
                    <a:pt x="363" y="510"/>
                  </a:lnTo>
                  <a:close/>
                  <a:moveTo>
                    <a:pt x="728" y="526"/>
                  </a:moveTo>
                  <a:lnTo>
                    <a:pt x="728" y="526"/>
                  </a:lnTo>
                  <a:lnTo>
                    <a:pt x="719" y="516"/>
                  </a:lnTo>
                  <a:lnTo>
                    <a:pt x="708" y="507"/>
                  </a:lnTo>
                  <a:lnTo>
                    <a:pt x="717" y="517"/>
                  </a:lnTo>
                  <a:lnTo>
                    <a:pt x="728" y="526"/>
                  </a:lnTo>
                  <a:close/>
                  <a:moveTo>
                    <a:pt x="728" y="508"/>
                  </a:moveTo>
                  <a:lnTo>
                    <a:pt x="728" y="508"/>
                  </a:lnTo>
                  <a:lnTo>
                    <a:pt x="737" y="522"/>
                  </a:lnTo>
                  <a:lnTo>
                    <a:pt x="747" y="534"/>
                  </a:lnTo>
                  <a:lnTo>
                    <a:pt x="758" y="546"/>
                  </a:lnTo>
                  <a:lnTo>
                    <a:pt x="770" y="555"/>
                  </a:lnTo>
                  <a:lnTo>
                    <a:pt x="769" y="548"/>
                  </a:lnTo>
                  <a:lnTo>
                    <a:pt x="767" y="542"/>
                  </a:lnTo>
                  <a:lnTo>
                    <a:pt x="764" y="536"/>
                  </a:lnTo>
                  <a:lnTo>
                    <a:pt x="760" y="531"/>
                  </a:lnTo>
                  <a:lnTo>
                    <a:pt x="752" y="522"/>
                  </a:lnTo>
                  <a:lnTo>
                    <a:pt x="744" y="511"/>
                  </a:lnTo>
                  <a:lnTo>
                    <a:pt x="743" y="511"/>
                  </a:lnTo>
                  <a:lnTo>
                    <a:pt x="744" y="511"/>
                  </a:lnTo>
                  <a:lnTo>
                    <a:pt x="728" y="508"/>
                  </a:lnTo>
                  <a:close/>
                  <a:moveTo>
                    <a:pt x="241" y="558"/>
                  </a:moveTo>
                  <a:lnTo>
                    <a:pt x="241" y="558"/>
                  </a:lnTo>
                  <a:lnTo>
                    <a:pt x="234" y="549"/>
                  </a:lnTo>
                  <a:lnTo>
                    <a:pt x="225" y="542"/>
                  </a:lnTo>
                  <a:lnTo>
                    <a:pt x="217" y="534"/>
                  </a:lnTo>
                  <a:lnTo>
                    <a:pt x="209" y="525"/>
                  </a:lnTo>
                  <a:lnTo>
                    <a:pt x="211" y="525"/>
                  </a:lnTo>
                  <a:lnTo>
                    <a:pt x="211" y="523"/>
                  </a:lnTo>
                  <a:lnTo>
                    <a:pt x="214" y="522"/>
                  </a:lnTo>
                  <a:lnTo>
                    <a:pt x="206" y="516"/>
                  </a:lnTo>
                  <a:lnTo>
                    <a:pt x="197" y="508"/>
                  </a:lnTo>
                  <a:lnTo>
                    <a:pt x="209" y="536"/>
                  </a:lnTo>
                  <a:lnTo>
                    <a:pt x="217" y="546"/>
                  </a:lnTo>
                  <a:lnTo>
                    <a:pt x="221" y="551"/>
                  </a:lnTo>
                  <a:lnTo>
                    <a:pt x="228" y="555"/>
                  </a:lnTo>
                  <a:lnTo>
                    <a:pt x="226" y="552"/>
                  </a:lnTo>
                  <a:lnTo>
                    <a:pt x="228" y="551"/>
                  </a:lnTo>
                  <a:lnTo>
                    <a:pt x="229" y="551"/>
                  </a:lnTo>
                  <a:lnTo>
                    <a:pt x="235" y="554"/>
                  </a:lnTo>
                  <a:lnTo>
                    <a:pt x="241" y="558"/>
                  </a:lnTo>
                  <a:close/>
                  <a:moveTo>
                    <a:pt x="273" y="520"/>
                  </a:moveTo>
                  <a:lnTo>
                    <a:pt x="273" y="520"/>
                  </a:lnTo>
                  <a:lnTo>
                    <a:pt x="278" y="522"/>
                  </a:lnTo>
                  <a:lnTo>
                    <a:pt x="282" y="523"/>
                  </a:lnTo>
                  <a:lnTo>
                    <a:pt x="292" y="529"/>
                  </a:lnTo>
                  <a:lnTo>
                    <a:pt x="301" y="537"/>
                  </a:lnTo>
                  <a:lnTo>
                    <a:pt x="305" y="539"/>
                  </a:lnTo>
                  <a:lnTo>
                    <a:pt x="310" y="540"/>
                  </a:lnTo>
                  <a:lnTo>
                    <a:pt x="287" y="525"/>
                  </a:lnTo>
                  <a:lnTo>
                    <a:pt x="275" y="517"/>
                  </a:lnTo>
                  <a:lnTo>
                    <a:pt x="263" y="510"/>
                  </a:lnTo>
                  <a:lnTo>
                    <a:pt x="269" y="514"/>
                  </a:lnTo>
                  <a:lnTo>
                    <a:pt x="272" y="517"/>
                  </a:lnTo>
                  <a:lnTo>
                    <a:pt x="273" y="520"/>
                  </a:lnTo>
                  <a:close/>
                  <a:moveTo>
                    <a:pt x="238" y="511"/>
                  </a:moveTo>
                  <a:lnTo>
                    <a:pt x="238" y="511"/>
                  </a:lnTo>
                  <a:lnTo>
                    <a:pt x="243" y="514"/>
                  </a:lnTo>
                  <a:lnTo>
                    <a:pt x="247" y="519"/>
                  </a:lnTo>
                  <a:lnTo>
                    <a:pt x="252" y="522"/>
                  </a:lnTo>
                  <a:lnTo>
                    <a:pt x="257" y="522"/>
                  </a:lnTo>
                  <a:lnTo>
                    <a:pt x="252" y="519"/>
                  </a:lnTo>
                  <a:lnTo>
                    <a:pt x="247" y="516"/>
                  </a:lnTo>
                  <a:lnTo>
                    <a:pt x="243" y="511"/>
                  </a:lnTo>
                  <a:lnTo>
                    <a:pt x="241" y="511"/>
                  </a:lnTo>
                  <a:lnTo>
                    <a:pt x="238" y="511"/>
                  </a:lnTo>
                  <a:close/>
                  <a:moveTo>
                    <a:pt x="314" y="517"/>
                  </a:moveTo>
                  <a:lnTo>
                    <a:pt x="314" y="517"/>
                  </a:lnTo>
                  <a:lnTo>
                    <a:pt x="311" y="514"/>
                  </a:lnTo>
                  <a:lnTo>
                    <a:pt x="307" y="513"/>
                  </a:lnTo>
                  <a:lnTo>
                    <a:pt x="310" y="517"/>
                  </a:lnTo>
                  <a:lnTo>
                    <a:pt x="311" y="517"/>
                  </a:lnTo>
                  <a:lnTo>
                    <a:pt x="314" y="517"/>
                  </a:lnTo>
                  <a:close/>
                  <a:moveTo>
                    <a:pt x="775" y="536"/>
                  </a:moveTo>
                  <a:lnTo>
                    <a:pt x="775" y="536"/>
                  </a:lnTo>
                  <a:lnTo>
                    <a:pt x="775" y="528"/>
                  </a:lnTo>
                  <a:lnTo>
                    <a:pt x="773" y="523"/>
                  </a:lnTo>
                  <a:lnTo>
                    <a:pt x="770" y="519"/>
                  </a:lnTo>
                  <a:lnTo>
                    <a:pt x="766" y="514"/>
                  </a:lnTo>
                  <a:lnTo>
                    <a:pt x="760" y="514"/>
                  </a:lnTo>
                  <a:lnTo>
                    <a:pt x="752" y="513"/>
                  </a:lnTo>
                  <a:lnTo>
                    <a:pt x="763" y="525"/>
                  </a:lnTo>
                  <a:lnTo>
                    <a:pt x="769" y="531"/>
                  </a:lnTo>
                  <a:lnTo>
                    <a:pt x="775" y="536"/>
                  </a:lnTo>
                  <a:close/>
                  <a:moveTo>
                    <a:pt x="565" y="546"/>
                  </a:moveTo>
                  <a:lnTo>
                    <a:pt x="565" y="546"/>
                  </a:lnTo>
                  <a:lnTo>
                    <a:pt x="563" y="545"/>
                  </a:lnTo>
                  <a:lnTo>
                    <a:pt x="563" y="543"/>
                  </a:lnTo>
                  <a:lnTo>
                    <a:pt x="565" y="542"/>
                  </a:lnTo>
                  <a:lnTo>
                    <a:pt x="568" y="540"/>
                  </a:lnTo>
                  <a:lnTo>
                    <a:pt x="565" y="537"/>
                  </a:lnTo>
                  <a:lnTo>
                    <a:pt x="560" y="534"/>
                  </a:lnTo>
                  <a:lnTo>
                    <a:pt x="555" y="529"/>
                  </a:lnTo>
                  <a:lnTo>
                    <a:pt x="551" y="526"/>
                  </a:lnTo>
                  <a:lnTo>
                    <a:pt x="545" y="523"/>
                  </a:lnTo>
                  <a:lnTo>
                    <a:pt x="540" y="520"/>
                  </a:lnTo>
                  <a:lnTo>
                    <a:pt x="536" y="516"/>
                  </a:lnTo>
                  <a:lnTo>
                    <a:pt x="531" y="514"/>
                  </a:lnTo>
                  <a:lnTo>
                    <a:pt x="548" y="531"/>
                  </a:lnTo>
                  <a:lnTo>
                    <a:pt x="565" y="546"/>
                  </a:lnTo>
                  <a:close/>
                  <a:moveTo>
                    <a:pt x="401" y="565"/>
                  </a:moveTo>
                  <a:lnTo>
                    <a:pt x="401" y="565"/>
                  </a:lnTo>
                  <a:lnTo>
                    <a:pt x="372" y="539"/>
                  </a:lnTo>
                  <a:lnTo>
                    <a:pt x="357" y="526"/>
                  </a:lnTo>
                  <a:lnTo>
                    <a:pt x="348" y="522"/>
                  </a:lnTo>
                  <a:lnTo>
                    <a:pt x="340" y="517"/>
                  </a:lnTo>
                  <a:lnTo>
                    <a:pt x="353" y="532"/>
                  </a:lnTo>
                  <a:lnTo>
                    <a:pt x="368" y="545"/>
                  </a:lnTo>
                  <a:lnTo>
                    <a:pt x="385" y="555"/>
                  </a:lnTo>
                  <a:lnTo>
                    <a:pt x="392" y="560"/>
                  </a:lnTo>
                  <a:lnTo>
                    <a:pt x="401" y="565"/>
                  </a:lnTo>
                  <a:close/>
                  <a:moveTo>
                    <a:pt x="648" y="532"/>
                  </a:moveTo>
                  <a:lnTo>
                    <a:pt x="648" y="532"/>
                  </a:lnTo>
                  <a:lnTo>
                    <a:pt x="644" y="526"/>
                  </a:lnTo>
                  <a:lnTo>
                    <a:pt x="638" y="523"/>
                  </a:lnTo>
                  <a:lnTo>
                    <a:pt x="632" y="519"/>
                  </a:lnTo>
                  <a:lnTo>
                    <a:pt x="624" y="517"/>
                  </a:lnTo>
                  <a:lnTo>
                    <a:pt x="636" y="526"/>
                  </a:lnTo>
                  <a:lnTo>
                    <a:pt x="642" y="529"/>
                  </a:lnTo>
                  <a:lnTo>
                    <a:pt x="648" y="532"/>
                  </a:lnTo>
                  <a:close/>
                  <a:moveTo>
                    <a:pt x="856" y="526"/>
                  </a:moveTo>
                  <a:lnTo>
                    <a:pt x="856" y="526"/>
                  </a:lnTo>
                  <a:lnTo>
                    <a:pt x="856" y="520"/>
                  </a:lnTo>
                  <a:lnTo>
                    <a:pt x="856" y="519"/>
                  </a:lnTo>
                  <a:lnTo>
                    <a:pt x="854" y="517"/>
                  </a:lnTo>
                  <a:lnTo>
                    <a:pt x="854" y="522"/>
                  </a:lnTo>
                  <a:lnTo>
                    <a:pt x="854" y="525"/>
                  </a:lnTo>
                  <a:lnTo>
                    <a:pt x="856" y="526"/>
                  </a:lnTo>
                  <a:close/>
                  <a:moveTo>
                    <a:pt x="618" y="529"/>
                  </a:moveTo>
                  <a:lnTo>
                    <a:pt x="618" y="529"/>
                  </a:lnTo>
                  <a:lnTo>
                    <a:pt x="616" y="526"/>
                  </a:lnTo>
                  <a:lnTo>
                    <a:pt x="613" y="523"/>
                  </a:lnTo>
                  <a:lnTo>
                    <a:pt x="607" y="519"/>
                  </a:lnTo>
                  <a:lnTo>
                    <a:pt x="609" y="522"/>
                  </a:lnTo>
                  <a:lnTo>
                    <a:pt x="612" y="525"/>
                  </a:lnTo>
                  <a:lnTo>
                    <a:pt x="618" y="529"/>
                  </a:lnTo>
                  <a:close/>
                  <a:moveTo>
                    <a:pt x="565" y="522"/>
                  </a:moveTo>
                  <a:lnTo>
                    <a:pt x="565" y="522"/>
                  </a:lnTo>
                  <a:lnTo>
                    <a:pt x="566" y="523"/>
                  </a:lnTo>
                  <a:lnTo>
                    <a:pt x="569" y="523"/>
                  </a:lnTo>
                  <a:lnTo>
                    <a:pt x="571" y="523"/>
                  </a:lnTo>
                  <a:lnTo>
                    <a:pt x="571" y="522"/>
                  </a:lnTo>
                  <a:lnTo>
                    <a:pt x="568" y="522"/>
                  </a:lnTo>
                  <a:lnTo>
                    <a:pt x="566" y="520"/>
                  </a:lnTo>
                  <a:lnTo>
                    <a:pt x="565" y="522"/>
                  </a:lnTo>
                  <a:close/>
                  <a:moveTo>
                    <a:pt x="377" y="565"/>
                  </a:moveTo>
                  <a:lnTo>
                    <a:pt x="377" y="565"/>
                  </a:lnTo>
                  <a:lnTo>
                    <a:pt x="351" y="543"/>
                  </a:lnTo>
                  <a:lnTo>
                    <a:pt x="324" y="523"/>
                  </a:lnTo>
                  <a:lnTo>
                    <a:pt x="321" y="525"/>
                  </a:lnTo>
                  <a:lnTo>
                    <a:pt x="316" y="523"/>
                  </a:lnTo>
                  <a:lnTo>
                    <a:pt x="330" y="536"/>
                  </a:lnTo>
                  <a:lnTo>
                    <a:pt x="345" y="546"/>
                  </a:lnTo>
                  <a:lnTo>
                    <a:pt x="362" y="555"/>
                  </a:lnTo>
                  <a:lnTo>
                    <a:pt x="377" y="565"/>
                  </a:lnTo>
                  <a:close/>
                  <a:moveTo>
                    <a:pt x="683" y="532"/>
                  </a:moveTo>
                  <a:lnTo>
                    <a:pt x="683" y="532"/>
                  </a:lnTo>
                  <a:lnTo>
                    <a:pt x="682" y="529"/>
                  </a:lnTo>
                  <a:lnTo>
                    <a:pt x="679" y="528"/>
                  </a:lnTo>
                  <a:lnTo>
                    <a:pt x="674" y="525"/>
                  </a:lnTo>
                  <a:lnTo>
                    <a:pt x="676" y="526"/>
                  </a:lnTo>
                  <a:lnTo>
                    <a:pt x="677" y="529"/>
                  </a:lnTo>
                  <a:lnTo>
                    <a:pt x="680" y="531"/>
                  </a:lnTo>
                  <a:lnTo>
                    <a:pt x="683" y="532"/>
                  </a:lnTo>
                  <a:close/>
                  <a:moveTo>
                    <a:pt x="513" y="583"/>
                  </a:moveTo>
                  <a:lnTo>
                    <a:pt x="513" y="583"/>
                  </a:lnTo>
                  <a:lnTo>
                    <a:pt x="504" y="575"/>
                  </a:lnTo>
                  <a:lnTo>
                    <a:pt x="493" y="568"/>
                  </a:lnTo>
                  <a:lnTo>
                    <a:pt x="482" y="558"/>
                  </a:lnTo>
                  <a:lnTo>
                    <a:pt x="473" y="551"/>
                  </a:lnTo>
                  <a:lnTo>
                    <a:pt x="473" y="548"/>
                  </a:lnTo>
                  <a:lnTo>
                    <a:pt x="459" y="536"/>
                  </a:lnTo>
                  <a:lnTo>
                    <a:pt x="452" y="531"/>
                  </a:lnTo>
                  <a:lnTo>
                    <a:pt x="444" y="526"/>
                  </a:lnTo>
                  <a:lnTo>
                    <a:pt x="459" y="543"/>
                  </a:lnTo>
                  <a:lnTo>
                    <a:pt x="476" y="560"/>
                  </a:lnTo>
                  <a:lnTo>
                    <a:pt x="496" y="575"/>
                  </a:lnTo>
                  <a:lnTo>
                    <a:pt x="505" y="581"/>
                  </a:lnTo>
                  <a:lnTo>
                    <a:pt x="516" y="587"/>
                  </a:lnTo>
                  <a:lnTo>
                    <a:pt x="514" y="586"/>
                  </a:lnTo>
                  <a:lnTo>
                    <a:pt x="513" y="583"/>
                  </a:lnTo>
                  <a:close/>
                  <a:moveTo>
                    <a:pt x="504" y="537"/>
                  </a:moveTo>
                  <a:lnTo>
                    <a:pt x="504" y="537"/>
                  </a:lnTo>
                  <a:lnTo>
                    <a:pt x="499" y="532"/>
                  </a:lnTo>
                  <a:lnTo>
                    <a:pt x="494" y="529"/>
                  </a:lnTo>
                  <a:lnTo>
                    <a:pt x="493" y="529"/>
                  </a:lnTo>
                  <a:lnTo>
                    <a:pt x="494" y="531"/>
                  </a:lnTo>
                  <a:lnTo>
                    <a:pt x="497" y="534"/>
                  </a:lnTo>
                  <a:lnTo>
                    <a:pt x="500" y="537"/>
                  </a:lnTo>
                  <a:lnTo>
                    <a:pt x="502" y="537"/>
                  </a:lnTo>
                  <a:lnTo>
                    <a:pt x="504" y="537"/>
                  </a:lnTo>
                  <a:close/>
                  <a:moveTo>
                    <a:pt x="603" y="537"/>
                  </a:moveTo>
                  <a:lnTo>
                    <a:pt x="603" y="537"/>
                  </a:lnTo>
                  <a:lnTo>
                    <a:pt x="598" y="532"/>
                  </a:lnTo>
                  <a:lnTo>
                    <a:pt x="592" y="529"/>
                  </a:lnTo>
                  <a:lnTo>
                    <a:pt x="595" y="532"/>
                  </a:lnTo>
                  <a:lnTo>
                    <a:pt x="597" y="534"/>
                  </a:lnTo>
                  <a:lnTo>
                    <a:pt x="603" y="537"/>
                  </a:lnTo>
                  <a:close/>
                  <a:moveTo>
                    <a:pt x="658" y="543"/>
                  </a:moveTo>
                  <a:lnTo>
                    <a:pt x="658" y="543"/>
                  </a:lnTo>
                  <a:lnTo>
                    <a:pt x="651" y="540"/>
                  </a:lnTo>
                  <a:lnTo>
                    <a:pt x="645" y="537"/>
                  </a:lnTo>
                  <a:lnTo>
                    <a:pt x="639" y="534"/>
                  </a:lnTo>
                  <a:lnTo>
                    <a:pt x="635" y="531"/>
                  </a:lnTo>
                  <a:lnTo>
                    <a:pt x="642" y="540"/>
                  </a:lnTo>
                  <a:lnTo>
                    <a:pt x="651" y="549"/>
                  </a:lnTo>
                  <a:lnTo>
                    <a:pt x="661" y="558"/>
                  </a:lnTo>
                  <a:lnTo>
                    <a:pt x="667" y="561"/>
                  </a:lnTo>
                  <a:lnTo>
                    <a:pt x="673" y="565"/>
                  </a:lnTo>
                  <a:lnTo>
                    <a:pt x="670" y="560"/>
                  </a:lnTo>
                  <a:lnTo>
                    <a:pt x="665" y="554"/>
                  </a:lnTo>
                  <a:lnTo>
                    <a:pt x="662" y="548"/>
                  </a:lnTo>
                  <a:lnTo>
                    <a:pt x="658" y="543"/>
                  </a:lnTo>
                  <a:close/>
                  <a:moveTo>
                    <a:pt x="334" y="545"/>
                  </a:moveTo>
                  <a:lnTo>
                    <a:pt x="334" y="545"/>
                  </a:lnTo>
                  <a:lnTo>
                    <a:pt x="334" y="543"/>
                  </a:lnTo>
                  <a:lnTo>
                    <a:pt x="333" y="543"/>
                  </a:lnTo>
                  <a:lnTo>
                    <a:pt x="330" y="543"/>
                  </a:lnTo>
                  <a:lnTo>
                    <a:pt x="327" y="540"/>
                  </a:lnTo>
                  <a:lnTo>
                    <a:pt x="322" y="536"/>
                  </a:lnTo>
                  <a:lnTo>
                    <a:pt x="319" y="534"/>
                  </a:lnTo>
                  <a:lnTo>
                    <a:pt x="314" y="534"/>
                  </a:lnTo>
                  <a:lnTo>
                    <a:pt x="321" y="539"/>
                  </a:lnTo>
                  <a:lnTo>
                    <a:pt x="327" y="545"/>
                  </a:lnTo>
                  <a:lnTo>
                    <a:pt x="333" y="549"/>
                  </a:lnTo>
                  <a:lnTo>
                    <a:pt x="339" y="552"/>
                  </a:lnTo>
                  <a:lnTo>
                    <a:pt x="336" y="549"/>
                  </a:lnTo>
                  <a:lnTo>
                    <a:pt x="336" y="548"/>
                  </a:lnTo>
                  <a:lnTo>
                    <a:pt x="337" y="546"/>
                  </a:lnTo>
                  <a:lnTo>
                    <a:pt x="334" y="546"/>
                  </a:lnTo>
                  <a:lnTo>
                    <a:pt x="333" y="546"/>
                  </a:lnTo>
                  <a:lnTo>
                    <a:pt x="333" y="545"/>
                  </a:lnTo>
                  <a:lnTo>
                    <a:pt x="331" y="545"/>
                  </a:lnTo>
                  <a:lnTo>
                    <a:pt x="331" y="543"/>
                  </a:lnTo>
                  <a:lnTo>
                    <a:pt x="333" y="545"/>
                  </a:lnTo>
                  <a:lnTo>
                    <a:pt x="334" y="545"/>
                  </a:lnTo>
                  <a:close/>
                  <a:moveTo>
                    <a:pt x="625" y="537"/>
                  </a:moveTo>
                  <a:lnTo>
                    <a:pt x="625" y="537"/>
                  </a:lnTo>
                  <a:lnTo>
                    <a:pt x="625" y="536"/>
                  </a:lnTo>
                  <a:lnTo>
                    <a:pt x="624" y="534"/>
                  </a:lnTo>
                  <a:lnTo>
                    <a:pt x="624" y="532"/>
                  </a:lnTo>
                  <a:lnTo>
                    <a:pt x="622" y="532"/>
                  </a:lnTo>
                  <a:lnTo>
                    <a:pt x="621" y="532"/>
                  </a:lnTo>
                  <a:lnTo>
                    <a:pt x="622" y="534"/>
                  </a:lnTo>
                  <a:lnTo>
                    <a:pt x="625" y="537"/>
                  </a:lnTo>
                  <a:close/>
                  <a:moveTo>
                    <a:pt x="781" y="545"/>
                  </a:moveTo>
                  <a:lnTo>
                    <a:pt x="781" y="545"/>
                  </a:lnTo>
                  <a:lnTo>
                    <a:pt x="781" y="537"/>
                  </a:lnTo>
                  <a:lnTo>
                    <a:pt x="781" y="536"/>
                  </a:lnTo>
                  <a:lnTo>
                    <a:pt x="779" y="532"/>
                  </a:lnTo>
                  <a:lnTo>
                    <a:pt x="778" y="536"/>
                  </a:lnTo>
                  <a:lnTo>
                    <a:pt x="778" y="540"/>
                  </a:lnTo>
                  <a:lnTo>
                    <a:pt x="779" y="542"/>
                  </a:lnTo>
                  <a:lnTo>
                    <a:pt x="781" y="545"/>
                  </a:lnTo>
                  <a:close/>
                  <a:moveTo>
                    <a:pt x="247" y="543"/>
                  </a:moveTo>
                  <a:lnTo>
                    <a:pt x="247" y="543"/>
                  </a:lnTo>
                  <a:lnTo>
                    <a:pt x="241" y="537"/>
                  </a:lnTo>
                  <a:lnTo>
                    <a:pt x="237" y="534"/>
                  </a:lnTo>
                  <a:lnTo>
                    <a:pt x="241" y="539"/>
                  </a:lnTo>
                  <a:lnTo>
                    <a:pt x="244" y="542"/>
                  </a:lnTo>
                  <a:lnTo>
                    <a:pt x="247" y="543"/>
                  </a:lnTo>
                  <a:close/>
                  <a:moveTo>
                    <a:pt x="686" y="549"/>
                  </a:moveTo>
                  <a:lnTo>
                    <a:pt x="686" y="549"/>
                  </a:lnTo>
                  <a:lnTo>
                    <a:pt x="683" y="545"/>
                  </a:lnTo>
                  <a:lnTo>
                    <a:pt x="680" y="540"/>
                  </a:lnTo>
                  <a:lnTo>
                    <a:pt x="677" y="537"/>
                  </a:lnTo>
                  <a:lnTo>
                    <a:pt x="671" y="536"/>
                  </a:lnTo>
                  <a:lnTo>
                    <a:pt x="676" y="539"/>
                  </a:lnTo>
                  <a:lnTo>
                    <a:pt x="679" y="543"/>
                  </a:lnTo>
                  <a:lnTo>
                    <a:pt x="682" y="546"/>
                  </a:lnTo>
                  <a:lnTo>
                    <a:pt x="686" y="549"/>
                  </a:lnTo>
                  <a:close/>
                  <a:moveTo>
                    <a:pt x="719" y="572"/>
                  </a:moveTo>
                  <a:lnTo>
                    <a:pt x="719" y="572"/>
                  </a:lnTo>
                  <a:lnTo>
                    <a:pt x="723" y="574"/>
                  </a:lnTo>
                  <a:lnTo>
                    <a:pt x="729" y="577"/>
                  </a:lnTo>
                  <a:lnTo>
                    <a:pt x="732" y="580"/>
                  </a:lnTo>
                  <a:lnTo>
                    <a:pt x="737" y="581"/>
                  </a:lnTo>
                  <a:lnTo>
                    <a:pt x="732" y="577"/>
                  </a:lnTo>
                  <a:lnTo>
                    <a:pt x="728" y="572"/>
                  </a:lnTo>
                  <a:lnTo>
                    <a:pt x="725" y="568"/>
                  </a:lnTo>
                  <a:lnTo>
                    <a:pt x="720" y="563"/>
                  </a:lnTo>
                  <a:lnTo>
                    <a:pt x="720" y="560"/>
                  </a:lnTo>
                  <a:lnTo>
                    <a:pt x="711" y="554"/>
                  </a:lnTo>
                  <a:lnTo>
                    <a:pt x="703" y="548"/>
                  </a:lnTo>
                  <a:lnTo>
                    <a:pt x="696" y="542"/>
                  </a:lnTo>
                  <a:lnTo>
                    <a:pt x="686" y="536"/>
                  </a:lnTo>
                  <a:lnTo>
                    <a:pt x="693" y="545"/>
                  </a:lnTo>
                  <a:lnTo>
                    <a:pt x="702" y="554"/>
                  </a:lnTo>
                  <a:lnTo>
                    <a:pt x="709" y="563"/>
                  </a:lnTo>
                  <a:lnTo>
                    <a:pt x="719" y="572"/>
                  </a:lnTo>
                  <a:close/>
                  <a:moveTo>
                    <a:pt x="709" y="545"/>
                  </a:moveTo>
                  <a:lnTo>
                    <a:pt x="709" y="545"/>
                  </a:lnTo>
                  <a:lnTo>
                    <a:pt x="723" y="558"/>
                  </a:lnTo>
                  <a:lnTo>
                    <a:pt x="737" y="571"/>
                  </a:lnTo>
                  <a:lnTo>
                    <a:pt x="725" y="552"/>
                  </a:lnTo>
                  <a:lnTo>
                    <a:pt x="719" y="545"/>
                  </a:lnTo>
                  <a:lnTo>
                    <a:pt x="711" y="539"/>
                  </a:lnTo>
                  <a:lnTo>
                    <a:pt x="712" y="540"/>
                  </a:lnTo>
                  <a:lnTo>
                    <a:pt x="711" y="542"/>
                  </a:lnTo>
                  <a:lnTo>
                    <a:pt x="709" y="545"/>
                  </a:lnTo>
                  <a:close/>
                  <a:moveTo>
                    <a:pt x="525" y="543"/>
                  </a:moveTo>
                  <a:lnTo>
                    <a:pt x="525" y="543"/>
                  </a:lnTo>
                  <a:lnTo>
                    <a:pt x="528" y="545"/>
                  </a:lnTo>
                  <a:lnTo>
                    <a:pt x="529" y="545"/>
                  </a:lnTo>
                  <a:lnTo>
                    <a:pt x="529" y="543"/>
                  </a:lnTo>
                  <a:lnTo>
                    <a:pt x="528" y="542"/>
                  </a:lnTo>
                  <a:lnTo>
                    <a:pt x="526" y="540"/>
                  </a:lnTo>
                  <a:lnTo>
                    <a:pt x="522" y="539"/>
                  </a:lnTo>
                  <a:lnTo>
                    <a:pt x="523" y="540"/>
                  </a:lnTo>
                  <a:lnTo>
                    <a:pt x="525" y="543"/>
                  </a:lnTo>
                  <a:close/>
                  <a:moveTo>
                    <a:pt x="619" y="568"/>
                  </a:moveTo>
                  <a:lnTo>
                    <a:pt x="619" y="568"/>
                  </a:lnTo>
                  <a:lnTo>
                    <a:pt x="604" y="552"/>
                  </a:lnTo>
                  <a:lnTo>
                    <a:pt x="595" y="546"/>
                  </a:lnTo>
                  <a:lnTo>
                    <a:pt x="587" y="540"/>
                  </a:lnTo>
                  <a:lnTo>
                    <a:pt x="603" y="555"/>
                  </a:lnTo>
                  <a:lnTo>
                    <a:pt x="610" y="561"/>
                  </a:lnTo>
                  <a:lnTo>
                    <a:pt x="619" y="568"/>
                  </a:lnTo>
                  <a:close/>
                  <a:moveTo>
                    <a:pt x="746" y="546"/>
                  </a:moveTo>
                  <a:lnTo>
                    <a:pt x="746" y="546"/>
                  </a:lnTo>
                  <a:lnTo>
                    <a:pt x="743" y="542"/>
                  </a:lnTo>
                  <a:lnTo>
                    <a:pt x="740" y="540"/>
                  </a:lnTo>
                  <a:lnTo>
                    <a:pt x="738" y="540"/>
                  </a:lnTo>
                  <a:lnTo>
                    <a:pt x="741" y="543"/>
                  </a:lnTo>
                  <a:lnTo>
                    <a:pt x="746" y="546"/>
                  </a:lnTo>
                  <a:close/>
                  <a:moveTo>
                    <a:pt x="316" y="552"/>
                  </a:moveTo>
                  <a:lnTo>
                    <a:pt x="316" y="552"/>
                  </a:lnTo>
                  <a:lnTo>
                    <a:pt x="316" y="551"/>
                  </a:lnTo>
                  <a:lnTo>
                    <a:pt x="314" y="551"/>
                  </a:lnTo>
                  <a:lnTo>
                    <a:pt x="311" y="549"/>
                  </a:lnTo>
                  <a:lnTo>
                    <a:pt x="305" y="545"/>
                  </a:lnTo>
                  <a:lnTo>
                    <a:pt x="301" y="543"/>
                  </a:lnTo>
                  <a:lnTo>
                    <a:pt x="298" y="543"/>
                  </a:lnTo>
                  <a:lnTo>
                    <a:pt x="307" y="548"/>
                  </a:lnTo>
                  <a:lnTo>
                    <a:pt x="316" y="552"/>
                  </a:lnTo>
                  <a:close/>
                  <a:moveTo>
                    <a:pt x="346" y="603"/>
                  </a:moveTo>
                  <a:lnTo>
                    <a:pt x="346" y="603"/>
                  </a:lnTo>
                  <a:lnTo>
                    <a:pt x="348" y="603"/>
                  </a:lnTo>
                  <a:lnTo>
                    <a:pt x="348" y="601"/>
                  </a:lnTo>
                  <a:lnTo>
                    <a:pt x="345" y="600"/>
                  </a:lnTo>
                  <a:lnTo>
                    <a:pt x="345" y="601"/>
                  </a:lnTo>
                  <a:lnTo>
                    <a:pt x="328" y="587"/>
                  </a:lnTo>
                  <a:lnTo>
                    <a:pt x="311" y="575"/>
                  </a:lnTo>
                  <a:lnTo>
                    <a:pt x="293" y="561"/>
                  </a:lnTo>
                  <a:lnTo>
                    <a:pt x="276" y="549"/>
                  </a:lnTo>
                  <a:lnTo>
                    <a:pt x="273" y="548"/>
                  </a:lnTo>
                  <a:lnTo>
                    <a:pt x="272" y="546"/>
                  </a:lnTo>
                  <a:lnTo>
                    <a:pt x="269" y="545"/>
                  </a:lnTo>
                  <a:lnTo>
                    <a:pt x="266" y="543"/>
                  </a:lnTo>
                  <a:lnTo>
                    <a:pt x="276" y="555"/>
                  </a:lnTo>
                  <a:lnTo>
                    <a:pt x="289" y="565"/>
                  </a:lnTo>
                  <a:lnTo>
                    <a:pt x="301" y="575"/>
                  </a:lnTo>
                  <a:lnTo>
                    <a:pt x="313" y="586"/>
                  </a:lnTo>
                  <a:lnTo>
                    <a:pt x="325" y="595"/>
                  </a:lnTo>
                  <a:lnTo>
                    <a:pt x="337" y="606"/>
                  </a:lnTo>
                  <a:lnTo>
                    <a:pt x="348" y="618"/>
                  </a:lnTo>
                  <a:lnTo>
                    <a:pt x="362" y="627"/>
                  </a:lnTo>
                  <a:lnTo>
                    <a:pt x="359" y="621"/>
                  </a:lnTo>
                  <a:lnTo>
                    <a:pt x="354" y="613"/>
                  </a:lnTo>
                  <a:lnTo>
                    <a:pt x="350" y="607"/>
                  </a:lnTo>
                  <a:lnTo>
                    <a:pt x="346" y="603"/>
                  </a:lnTo>
                  <a:close/>
                  <a:moveTo>
                    <a:pt x="443" y="565"/>
                  </a:moveTo>
                  <a:lnTo>
                    <a:pt x="443" y="565"/>
                  </a:lnTo>
                  <a:lnTo>
                    <a:pt x="432" y="552"/>
                  </a:lnTo>
                  <a:lnTo>
                    <a:pt x="426" y="548"/>
                  </a:lnTo>
                  <a:lnTo>
                    <a:pt x="420" y="545"/>
                  </a:lnTo>
                  <a:lnTo>
                    <a:pt x="430" y="555"/>
                  </a:lnTo>
                  <a:lnTo>
                    <a:pt x="436" y="560"/>
                  </a:lnTo>
                  <a:lnTo>
                    <a:pt x="443" y="565"/>
                  </a:lnTo>
                  <a:close/>
                  <a:moveTo>
                    <a:pt x="536" y="558"/>
                  </a:moveTo>
                  <a:lnTo>
                    <a:pt x="536" y="558"/>
                  </a:lnTo>
                  <a:lnTo>
                    <a:pt x="532" y="554"/>
                  </a:lnTo>
                  <a:lnTo>
                    <a:pt x="528" y="551"/>
                  </a:lnTo>
                  <a:lnTo>
                    <a:pt x="531" y="555"/>
                  </a:lnTo>
                  <a:lnTo>
                    <a:pt x="534" y="557"/>
                  </a:lnTo>
                  <a:lnTo>
                    <a:pt x="536" y="558"/>
                  </a:lnTo>
                  <a:close/>
                  <a:moveTo>
                    <a:pt x="644" y="568"/>
                  </a:moveTo>
                  <a:lnTo>
                    <a:pt x="644" y="568"/>
                  </a:lnTo>
                  <a:lnTo>
                    <a:pt x="636" y="558"/>
                  </a:lnTo>
                  <a:lnTo>
                    <a:pt x="632" y="555"/>
                  </a:lnTo>
                  <a:lnTo>
                    <a:pt x="629" y="552"/>
                  </a:lnTo>
                  <a:lnTo>
                    <a:pt x="632" y="557"/>
                  </a:lnTo>
                  <a:lnTo>
                    <a:pt x="636" y="561"/>
                  </a:lnTo>
                  <a:lnTo>
                    <a:pt x="639" y="566"/>
                  </a:lnTo>
                  <a:lnTo>
                    <a:pt x="644" y="568"/>
                  </a:lnTo>
                  <a:close/>
                  <a:moveTo>
                    <a:pt x="700" y="580"/>
                  </a:moveTo>
                  <a:lnTo>
                    <a:pt x="700" y="580"/>
                  </a:lnTo>
                  <a:lnTo>
                    <a:pt x="686" y="565"/>
                  </a:lnTo>
                  <a:lnTo>
                    <a:pt x="679" y="558"/>
                  </a:lnTo>
                  <a:lnTo>
                    <a:pt x="670" y="552"/>
                  </a:lnTo>
                  <a:lnTo>
                    <a:pt x="676" y="561"/>
                  </a:lnTo>
                  <a:lnTo>
                    <a:pt x="683" y="569"/>
                  </a:lnTo>
                  <a:lnTo>
                    <a:pt x="691" y="575"/>
                  </a:lnTo>
                  <a:lnTo>
                    <a:pt x="700" y="580"/>
                  </a:lnTo>
                  <a:close/>
                  <a:moveTo>
                    <a:pt x="453" y="595"/>
                  </a:moveTo>
                  <a:lnTo>
                    <a:pt x="453" y="595"/>
                  </a:lnTo>
                  <a:lnTo>
                    <a:pt x="452" y="593"/>
                  </a:lnTo>
                  <a:lnTo>
                    <a:pt x="453" y="592"/>
                  </a:lnTo>
                  <a:lnTo>
                    <a:pt x="452" y="592"/>
                  </a:lnTo>
                  <a:lnTo>
                    <a:pt x="452" y="589"/>
                  </a:lnTo>
                  <a:lnTo>
                    <a:pt x="426" y="571"/>
                  </a:lnTo>
                  <a:lnTo>
                    <a:pt x="412" y="561"/>
                  </a:lnTo>
                  <a:lnTo>
                    <a:pt x="398" y="554"/>
                  </a:lnTo>
                  <a:lnTo>
                    <a:pt x="409" y="566"/>
                  </a:lnTo>
                  <a:lnTo>
                    <a:pt x="423" y="577"/>
                  </a:lnTo>
                  <a:lnTo>
                    <a:pt x="436" y="587"/>
                  </a:lnTo>
                  <a:lnTo>
                    <a:pt x="453" y="595"/>
                  </a:lnTo>
                  <a:close/>
                  <a:moveTo>
                    <a:pt x="354" y="568"/>
                  </a:moveTo>
                  <a:lnTo>
                    <a:pt x="354" y="568"/>
                  </a:lnTo>
                  <a:lnTo>
                    <a:pt x="366" y="577"/>
                  </a:lnTo>
                  <a:lnTo>
                    <a:pt x="380" y="586"/>
                  </a:lnTo>
                  <a:lnTo>
                    <a:pt x="392" y="597"/>
                  </a:lnTo>
                  <a:lnTo>
                    <a:pt x="403" y="606"/>
                  </a:lnTo>
                  <a:lnTo>
                    <a:pt x="375" y="578"/>
                  </a:lnTo>
                  <a:lnTo>
                    <a:pt x="346" y="554"/>
                  </a:lnTo>
                  <a:lnTo>
                    <a:pt x="350" y="560"/>
                  </a:lnTo>
                  <a:lnTo>
                    <a:pt x="354" y="568"/>
                  </a:lnTo>
                  <a:close/>
                  <a:moveTo>
                    <a:pt x="528" y="560"/>
                  </a:moveTo>
                  <a:lnTo>
                    <a:pt x="528" y="560"/>
                  </a:lnTo>
                  <a:lnTo>
                    <a:pt x="522" y="555"/>
                  </a:lnTo>
                  <a:lnTo>
                    <a:pt x="525" y="558"/>
                  </a:lnTo>
                  <a:lnTo>
                    <a:pt x="526" y="560"/>
                  </a:lnTo>
                  <a:lnTo>
                    <a:pt x="528" y="560"/>
                  </a:lnTo>
                  <a:close/>
                  <a:moveTo>
                    <a:pt x="423" y="593"/>
                  </a:moveTo>
                  <a:lnTo>
                    <a:pt x="423" y="593"/>
                  </a:lnTo>
                  <a:lnTo>
                    <a:pt x="423" y="592"/>
                  </a:lnTo>
                  <a:lnTo>
                    <a:pt x="421" y="590"/>
                  </a:lnTo>
                  <a:lnTo>
                    <a:pt x="421" y="589"/>
                  </a:lnTo>
                  <a:lnTo>
                    <a:pt x="423" y="587"/>
                  </a:lnTo>
                  <a:lnTo>
                    <a:pt x="424" y="587"/>
                  </a:lnTo>
                  <a:lnTo>
                    <a:pt x="415" y="580"/>
                  </a:lnTo>
                  <a:lnTo>
                    <a:pt x="406" y="572"/>
                  </a:lnTo>
                  <a:lnTo>
                    <a:pt x="395" y="566"/>
                  </a:lnTo>
                  <a:lnTo>
                    <a:pt x="385" y="560"/>
                  </a:lnTo>
                  <a:lnTo>
                    <a:pt x="383" y="561"/>
                  </a:lnTo>
                  <a:lnTo>
                    <a:pt x="382" y="560"/>
                  </a:lnTo>
                  <a:lnTo>
                    <a:pt x="382" y="558"/>
                  </a:lnTo>
                  <a:lnTo>
                    <a:pt x="380" y="557"/>
                  </a:lnTo>
                  <a:lnTo>
                    <a:pt x="375" y="557"/>
                  </a:lnTo>
                  <a:lnTo>
                    <a:pt x="388" y="566"/>
                  </a:lnTo>
                  <a:lnTo>
                    <a:pt x="398" y="577"/>
                  </a:lnTo>
                  <a:lnTo>
                    <a:pt x="409" y="586"/>
                  </a:lnTo>
                  <a:lnTo>
                    <a:pt x="423" y="593"/>
                  </a:lnTo>
                  <a:close/>
                  <a:moveTo>
                    <a:pt x="493" y="583"/>
                  </a:moveTo>
                  <a:lnTo>
                    <a:pt x="493" y="583"/>
                  </a:lnTo>
                  <a:lnTo>
                    <a:pt x="485" y="575"/>
                  </a:lnTo>
                  <a:lnTo>
                    <a:pt x="478" y="568"/>
                  </a:lnTo>
                  <a:lnTo>
                    <a:pt x="459" y="557"/>
                  </a:lnTo>
                  <a:lnTo>
                    <a:pt x="465" y="565"/>
                  </a:lnTo>
                  <a:lnTo>
                    <a:pt x="475" y="572"/>
                  </a:lnTo>
                  <a:lnTo>
                    <a:pt x="493" y="583"/>
                  </a:lnTo>
                  <a:close/>
                  <a:moveTo>
                    <a:pt x="322" y="561"/>
                  </a:moveTo>
                  <a:lnTo>
                    <a:pt x="322" y="561"/>
                  </a:lnTo>
                  <a:lnTo>
                    <a:pt x="334" y="569"/>
                  </a:lnTo>
                  <a:lnTo>
                    <a:pt x="346" y="577"/>
                  </a:lnTo>
                  <a:lnTo>
                    <a:pt x="362" y="589"/>
                  </a:lnTo>
                  <a:lnTo>
                    <a:pt x="369" y="593"/>
                  </a:lnTo>
                  <a:lnTo>
                    <a:pt x="375" y="597"/>
                  </a:lnTo>
                  <a:lnTo>
                    <a:pt x="369" y="590"/>
                  </a:lnTo>
                  <a:lnTo>
                    <a:pt x="368" y="587"/>
                  </a:lnTo>
                  <a:lnTo>
                    <a:pt x="368" y="584"/>
                  </a:lnTo>
                  <a:lnTo>
                    <a:pt x="363" y="584"/>
                  </a:lnTo>
                  <a:lnTo>
                    <a:pt x="360" y="581"/>
                  </a:lnTo>
                  <a:lnTo>
                    <a:pt x="357" y="577"/>
                  </a:lnTo>
                  <a:lnTo>
                    <a:pt x="353" y="575"/>
                  </a:lnTo>
                  <a:lnTo>
                    <a:pt x="354" y="574"/>
                  </a:lnTo>
                  <a:lnTo>
                    <a:pt x="350" y="572"/>
                  </a:lnTo>
                  <a:lnTo>
                    <a:pt x="345" y="571"/>
                  </a:lnTo>
                  <a:lnTo>
                    <a:pt x="337" y="566"/>
                  </a:lnTo>
                  <a:lnTo>
                    <a:pt x="334" y="563"/>
                  </a:lnTo>
                  <a:lnTo>
                    <a:pt x="331" y="560"/>
                  </a:lnTo>
                  <a:lnTo>
                    <a:pt x="327" y="560"/>
                  </a:lnTo>
                  <a:lnTo>
                    <a:pt x="322" y="561"/>
                  </a:lnTo>
                  <a:close/>
                  <a:moveTo>
                    <a:pt x="278" y="598"/>
                  </a:moveTo>
                  <a:lnTo>
                    <a:pt x="278" y="598"/>
                  </a:lnTo>
                  <a:lnTo>
                    <a:pt x="255" y="578"/>
                  </a:lnTo>
                  <a:lnTo>
                    <a:pt x="232" y="561"/>
                  </a:lnTo>
                  <a:lnTo>
                    <a:pt x="241" y="572"/>
                  </a:lnTo>
                  <a:lnTo>
                    <a:pt x="253" y="581"/>
                  </a:lnTo>
                  <a:lnTo>
                    <a:pt x="266" y="590"/>
                  </a:lnTo>
                  <a:lnTo>
                    <a:pt x="278" y="598"/>
                  </a:lnTo>
                  <a:close/>
                  <a:moveTo>
                    <a:pt x="565" y="598"/>
                  </a:moveTo>
                  <a:lnTo>
                    <a:pt x="565" y="598"/>
                  </a:lnTo>
                  <a:lnTo>
                    <a:pt x="566" y="600"/>
                  </a:lnTo>
                  <a:lnTo>
                    <a:pt x="569" y="601"/>
                  </a:lnTo>
                  <a:lnTo>
                    <a:pt x="571" y="603"/>
                  </a:lnTo>
                  <a:lnTo>
                    <a:pt x="575" y="604"/>
                  </a:lnTo>
                  <a:lnTo>
                    <a:pt x="565" y="592"/>
                  </a:lnTo>
                  <a:lnTo>
                    <a:pt x="552" y="581"/>
                  </a:lnTo>
                  <a:lnTo>
                    <a:pt x="529" y="563"/>
                  </a:lnTo>
                  <a:lnTo>
                    <a:pt x="548" y="580"/>
                  </a:lnTo>
                  <a:lnTo>
                    <a:pt x="557" y="589"/>
                  </a:lnTo>
                  <a:lnTo>
                    <a:pt x="565" y="598"/>
                  </a:lnTo>
                  <a:close/>
                  <a:moveTo>
                    <a:pt x="609" y="578"/>
                  </a:moveTo>
                  <a:lnTo>
                    <a:pt x="609" y="578"/>
                  </a:lnTo>
                  <a:lnTo>
                    <a:pt x="600" y="569"/>
                  </a:lnTo>
                  <a:lnTo>
                    <a:pt x="595" y="565"/>
                  </a:lnTo>
                  <a:lnTo>
                    <a:pt x="592" y="563"/>
                  </a:lnTo>
                  <a:lnTo>
                    <a:pt x="589" y="563"/>
                  </a:lnTo>
                  <a:lnTo>
                    <a:pt x="600" y="572"/>
                  </a:lnTo>
                  <a:lnTo>
                    <a:pt x="604" y="577"/>
                  </a:lnTo>
                  <a:lnTo>
                    <a:pt x="609" y="578"/>
                  </a:lnTo>
                  <a:close/>
                  <a:moveTo>
                    <a:pt x="658" y="577"/>
                  </a:moveTo>
                  <a:lnTo>
                    <a:pt x="658" y="577"/>
                  </a:lnTo>
                  <a:lnTo>
                    <a:pt x="664" y="583"/>
                  </a:lnTo>
                  <a:lnTo>
                    <a:pt x="671" y="587"/>
                  </a:lnTo>
                  <a:lnTo>
                    <a:pt x="686" y="595"/>
                  </a:lnTo>
                  <a:lnTo>
                    <a:pt x="683" y="589"/>
                  </a:lnTo>
                  <a:lnTo>
                    <a:pt x="679" y="586"/>
                  </a:lnTo>
                  <a:lnTo>
                    <a:pt x="674" y="583"/>
                  </a:lnTo>
                  <a:lnTo>
                    <a:pt x="670" y="580"/>
                  </a:lnTo>
                  <a:lnTo>
                    <a:pt x="661" y="571"/>
                  </a:lnTo>
                  <a:lnTo>
                    <a:pt x="656" y="568"/>
                  </a:lnTo>
                  <a:lnTo>
                    <a:pt x="651" y="566"/>
                  </a:lnTo>
                  <a:lnTo>
                    <a:pt x="656" y="571"/>
                  </a:lnTo>
                  <a:lnTo>
                    <a:pt x="658" y="574"/>
                  </a:lnTo>
                  <a:lnTo>
                    <a:pt x="658" y="577"/>
                  </a:lnTo>
                  <a:close/>
                  <a:moveTo>
                    <a:pt x="423" y="615"/>
                  </a:moveTo>
                  <a:lnTo>
                    <a:pt x="423" y="615"/>
                  </a:lnTo>
                  <a:lnTo>
                    <a:pt x="417" y="609"/>
                  </a:lnTo>
                  <a:lnTo>
                    <a:pt x="411" y="601"/>
                  </a:lnTo>
                  <a:lnTo>
                    <a:pt x="404" y="595"/>
                  </a:lnTo>
                  <a:lnTo>
                    <a:pt x="401" y="590"/>
                  </a:lnTo>
                  <a:lnTo>
                    <a:pt x="401" y="586"/>
                  </a:lnTo>
                  <a:lnTo>
                    <a:pt x="385" y="577"/>
                  </a:lnTo>
                  <a:lnTo>
                    <a:pt x="377" y="571"/>
                  </a:lnTo>
                  <a:lnTo>
                    <a:pt x="368" y="566"/>
                  </a:lnTo>
                  <a:lnTo>
                    <a:pt x="423" y="615"/>
                  </a:lnTo>
                  <a:close/>
                  <a:moveTo>
                    <a:pt x="481" y="609"/>
                  </a:moveTo>
                  <a:lnTo>
                    <a:pt x="481" y="609"/>
                  </a:lnTo>
                  <a:lnTo>
                    <a:pt x="494" y="619"/>
                  </a:lnTo>
                  <a:lnTo>
                    <a:pt x="500" y="624"/>
                  </a:lnTo>
                  <a:lnTo>
                    <a:pt x="508" y="627"/>
                  </a:lnTo>
                  <a:lnTo>
                    <a:pt x="507" y="622"/>
                  </a:lnTo>
                  <a:lnTo>
                    <a:pt x="504" y="619"/>
                  </a:lnTo>
                  <a:lnTo>
                    <a:pt x="500" y="616"/>
                  </a:lnTo>
                  <a:lnTo>
                    <a:pt x="500" y="613"/>
                  </a:lnTo>
                  <a:lnTo>
                    <a:pt x="496" y="612"/>
                  </a:lnTo>
                  <a:lnTo>
                    <a:pt x="491" y="609"/>
                  </a:lnTo>
                  <a:lnTo>
                    <a:pt x="488" y="604"/>
                  </a:lnTo>
                  <a:lnTo>
                    <a:pt x="487" y="601"/>
                  </a:lnTo>
                  <a:lnTo>
                    <a:pt x="482" y="598"/>
                  </a:lnTo>
                  <a:lnTo>
                    <a:pt x="478" y="595"/>
                  </a:lnTo>
                  <a:lnTo>
                    <a:pt x="472" y="587"/>
                  </a:lnTo>
                  <a:lnTo>
                    <a:pt x="468" y="589"/>
                  </a:lnTo>
                  <a:lnTo>
                    <a:pt x="467" y="590"/>
                  </a:lnTo>
                  <a:lnTo>
                    <a:pt x="458" y="586"/>
                  </a:lnTo>
                  <a:lnTo>
                    <a:pt x="450" y="580"/>
                  </a:lnTo>
                  <a:lnTo>
                    <a:pt x="435" y="568"/>
                  </a:lnTo>
                  <a:lnTo>
                    <a:pt x="439" y="574"/>
                  </a:lnTo>
                  <a:lnTo>
                    <a:pt x="446" y="580"/>
                  </a:lnTo>
                  <a:lnTo>
                    <a:pt x="456" y="590"/>
                  </a:lnTo>
                  <a:lnTo>
                    <a:pt x="470" y="600"/>
                  </a:lnTo>
                  <a:lnTo>
                    <a:pt x="481" y="609"/>
                  </a:lnTo>
                  <a:close/>
                  <a:moveTo>
                    <a:pt x="714" y="575"/>
                  </a:moveTo>
                  <a:lnTo>
                    <a:pt x="714" y="575"/>
                  </a:lnTo>
                  <a:lnTo>
                    <a:pt x="712" y="574"/>
                  </a:lnTo>
                  <a:lnTo>
                    <a:pt x="711" y="572"/>
                  </a:lnTo>
                  <a:lnTo>
                    <a:pt x="708" y="571"/>
                  </a:lnTo>
                  <a:lnTo>
                    <a:pt x="708" y="569"/>
                  </a:lnTo>
                  <a:lnTo>
                    <a:pt x="706" y="569"/>
                  </a:lnTo>
                  <a:lnTo>
                    <a:pt x="705" y="569"/>
                  </a:lnTo>
                  <a:lnTo>
                    <a:pt x="705" y="568"/>
                  </a:lnTo>
                  <a:lnTo>
                    <a:pt x="703" y="569"/>
                  </a:lnTo>
                  <a:lnTo>
                    <a:pt x="709" y="572"/>
                  </a:lnTo>
                  <a:lnTo>
                    <a:pt x="714" y="575"/>
                  </a:lnTo>
                  <a:close/>
                  <a:moveTo>
                    <a:pt x="624" y="580"/>
                  </a:moveTo>
                  <a:lnTo>
                    <a:pt x="624" y="580"/>
                  </a:lnTo>
                  <a:lnTo>
                    <a:pt x="619" y="578"/>
                  </a:lnTo>
                  <a:lnTo>
                    <a:pt x="616" y="574"/>
                  </a:lnTo>
                  <a:lnTo>
                    <a:pt x="613" y="571"/>
                  </a:lnTo>
                  <a:lnTo>
                    <a:pt x="609" y="569"/>
                  </a:lnTo>
                  <a:lnTo>
                    <a:pt x="616" y="577"/>
                  </a:lnTo>
                  <a:lnTo>
                    <a:pt x="621" y="580"/>
                  </a:lnTo>
                  <a:lnTo>
                    <a:pt x="624" y="580"/>
                  </a:lnTo>
                  <a:close/>
                  <a:moveTo>
                    <a:pt x="683" y="580"/>
                  </a:moveTo>
                  <a:lnTo>
                    <a:pt x="683" y="580"/>
                  </a:lnTo>
                  <a:lnTo>
                    <a:pt x="682" y="577"/>
                  </a:lnTo>
                  <a:lnTo>
                    <a:pt x="679" y="574"/>
                  </a:lnTo>
                  <a:lnTo>
                    <a:pt x="676" y="572"/>
                  </a:lnTo>
                  <a:lnTo>
                    <a:pt x="673" y="572"/>
                  </a:lnTo>
                  <a:lnTo>
                    <a:pt x="679" y="577"/>
                  </a:lnTo>
                  <a:lnTo>
                    <a:pt x="683" y="580"/>
                  </a:lnTo>
                  <a:close/>
                  <a:moveTo>
                    <a:pt x="725" y="595"/>
                  </a:moveTo>
                  <a:lnTo>
                    <a:pt x="725" y="595"/>
                  </a:lnTo>
                  <a:lnTo>
                    <a:pt x="720" y="589"/>
                  </a:lnTo>
                  <a:lnTo>
                    <a:pt x="714" y="583"/>
                  </a:lnTo>
                  <a:lnTo>
                    <a:pt x="702" y="574"/>
                  </a:lnTo>
                  <a:lnTo>
                    <a:pt x="712" y="586"/>
                  </a:lnTo>
                  <a:lnTo>
                    <a:pt x="719" y="590"/>
                  </a:lnTo>
                  <a:lnTo>
                    <a:pt x="725" y="595"/>
                  </a:lnTo>
                  <a:close/>
                  <a:moveTo>
                    <a:pt x="235" y="581"/>
                  </a:moveTo>
                  <a:lnTo>
                    <a:pt x="235" y="581"/>
                  </a:lnTo>
                  <a:lnTo>
                    <a:pt x="234" y="581"/>
                  </a:lnTo>
                  <a:lnTo>
                    <a:pt x="232" y="580"/>
                  </a:lnTo>
                  <a:lnTo>
                    <a:pt x="231" y="580"/>
                  </a:lnTo>
                  <a:lnTo>
                    <a:pt x="231" y="581"/>
                  </a:lnTo>
                  <a:lnTo>
                    <a:pt x="232" y="583"/>
                  </a:lnTo>
                  <a:lnTo>
                    <a:pt x="234" y="583"/>
                  </a:lnTo>
                  <a:lnTo>
                    <a:pt x="235" y="581"/>
                  </a:lnTo>
                  <a:close/>
                  <a:moveTo>
                    <a:pt x="691" y="587"/>
                  </a:moveTo>
                  <a:lnTo>
                    <a:pt x="691" y="587"/>
                  </a:lnTo>
                  <a:lnTo>
                    <a:pt x="699" y="592"/>
                  </a:lnTo>
                  <a:lnTo>
                    <a:pt x="706" y="598"/>
                  </a:lnTo>
                  <a:lnTo>
                    <a:pt x="714" y="604"/>
                  </a:lnTo>
                  <a:lnTo>
                    <a:pt x="722" y="609"/>
                  </a:lnTo>
                  <a:lnTo>
                    <a:pt x="720" y="604"/>
                  </a:lnTo>
                  <a:lnTo>
                    <a:pt x="717" y="600"/>
                  </a:lnTo>
                  <a:lnTo>
                    <a:pt x="709" y="592"/>
                  </a:lnTo>
                  <a:lnTo>
                    <a:pt x="700" y="586"/>
                  </a:lnTo>
                  <a:lnTo>
                    <a:pt x="691" y="580"/>
                  </a:lnTo>
                  <a:lnTo>
                    <a:pt x="691" y="584"/>
                  </a:lnTo>
                  <a:lnTo>
                    <a:pt x="693" y="586"/>
                  </a:lnTo>
                  <a:lnTo>
                    <a:pt x="691" y="587"/>
                  </a:lnTo>
                  <a:close/>
                  <a:moveTo>
                    <a:pt x="644" y="593"/>
                  </a:moveTo>
                  <a:lnTo>
                    <a:pt x="644" y="593"/>
                  </a:lnTo>
                  <a:lnTo>
                    <a:pt x="638" y="586"/>
                  </a:lnTo>
                  <a:lnTo>
                    <a:pt x="635" y="583"/>
                  </a:lnTo>
                  <a:lnTo>
                    <a:pt x="632" y="581"/>
                  </a:lnTo>
                  <a:lnTo>
                    <a:pt x="638" y="587"/>
                  </a:lnTo>
                  <a:lnTo>
                    <a:pt x="644" y="593"/>
                  </a:lnTo>
                  <a:close/>
                  <a:moveTo>
                    <a:pt x="746" y="592"/>
                  </a:moveTo>
                  <a:lnTo>
                    <a:pt x="746" y="592"/>
                  </a:lnTo>
                  <a:lnTo>
                    <a:pt x="740" y="590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5" y="584"/>
                  </a:lnTo>
                  <a:lnTo>
                    <a:pt x="732" y="584"/>
                  </a:lnTo>
                  <a:lnTo>
                    <a:pt x="735" y="587"/>
                  </a:lnTo>
                  <a:lnTo>
                    <a:pt x="738" y="590"/>
                  </a:lnTo>
                  <a:lnTo>
                    <a:pt x="741" y="593"/>
                  </a:lnTo>
                  <a:lnTo>
                    <a:pt x="746" y="592"/>
                  </a:lnTo>
                  <a:close/>
                  <a:moveTo>
                    <a:pt x="691" y="621"/>
                  </a:moveTo>
                  <a:lnTo>
                    <a:pt x="691" y="621"/>
                  </a:lnTo>
                  <a:lnTo>
                    <a:pt x="686" y="615"/>
                  </a:lnTo>
                  <a:lnTo>
                    <a:pt x="682" y="610"/>
                  </a:lnTo>
                  <a:lnTo>
                    <a:pt x="671" y="601"/>
                  </a:lnTo>
                  <a:lnTo>
                    <a:pt x="645" y="586"/>
                  </a:lnTo>
                  <a:lnTo>
                    <a:pt x="654" y="597"/>
                  </a:lnTo>
                  <a:lnTo>
                    <a:pt x="665" y="607"/>
                  </a:lnTo>
                  <a:lnTo>
                    <a:pt x="677" y="616"/>
                  </a:lnTo>
                  <a:lnTo>
                    <a:pt x="683" y="619"/>
                  </a:lnTo>
                  <a:lnTo>
                    <a:pt x="691" y="621"/>
                  </a:lnTo>
                  <a:close/>
                  <a:moveTo>
                    <a:pt x="488" y="587"/>
                  </a:moveTo>
                  <a:lnTo>
                    <a:pt x="488" y="587"/>
                  </a:lnTo>
                  <a:lnTo>
                    <a:pt x="508" y="607"/>
                  </a:lnTo>
                  <a:lnTo>
                    <a:pt x="526" y="626"/>
                  </a:lnTo>
                  <a:lnTo>
                    <a:pt x="529" y="626"/>
                  </a:lnTo>
                  <a:lnTo>
                    <a:pt x="531" y="627"/>
                  </a:lnTo>
                  <a:lnTo>
                    <a:pt x="534" y="627"/>
                  </a:lnTo>
                  <a:lnTo>
                    <a:pt x="525" y="615"/>
                  </a:lnTo>
                  <a:lnTo>
                    <a:pt x="514" y="604"/>
                  </a:lnTo>
                  <a:lnTo>
                    <a:pt x="502" y="595"/>
                  </a:lnTo>
                  <a:lnTo>
                    <a:pt x="488" y="587"/>
                  </a:lnTo>
                  <a:close/>
                  <a:moveTo>
                    <a:pt x="505" y="587"/>
                  </a:moveTo>
                  <a:lnTo>
                    <a:pt x="505" y="587"/>
                  </a:lnTo>
                  <a:lnTo>
                    <a:pt x="511" y="595"/>
                  </a:lnTo>
                  <a:lnTo>
                    <a:pt x="519" y="601"/>
                  </a:lnTo>
                  <a:lnTo>
                    <a:pt x="536" y="610"/>
                  </a:lnTo>
                  <a:lnTo>
                    <a:pt x="520" y="597"/>
                  </a:lnTo>
                  <a:lnTo>
                    <a:pt x="513" y="592"/>
                  </a:lnTo>
                  <a:lnTo>
                    <a:pt x="505" y="587"/>
                  </a:lnTo>
                  <a:close/>
                  <a:moveTo>
                    <a:pt x="667" y="590"/>
                  </a:moveTo>
                  <a:lnTo>
                    <a:pt x="667" y="590"/>
                  </a:lnTo>
                  <a:lnTo>
                    <a:pt x="664" y="589"/>
                  </a:lnTo>
                  <a:lnTo>
                    <a:pt x="662" y="587"/>
                  </a:lnTo>
                  <a:lnTo>
                    <a:pt x="661" y="587"/>
                  </a:lnTo>
                  <a:lnTo>
                    <a:pt x="664" y="590"/>
                  </a:lnTo>
                  <a:lnTo>
                    <a:pt x="665" y="592"/>
                  </a:lnTo>
                  <a:lnTo>
                    <a:pt x="667" y="590"/>
                  </a:lnTo>
                  <a:close/>
                  <a:moveTo>
                    <a:pt x="635" y="598"/>
                  </a:moveTo>
                  <a:lnTo>
                    <a:pt x="635" y="598"/>
                  </a:lnTo>
                  <a:lnTo>
                    <a:pt x="630" y="593"/>
                  </a:lnTo>
                  <a:lnTo>
                    <a:pt x="624" y="589"/>
                  </a:lnTo>
                  <a:lnTo>
                    <a:pt x="629" y="593"/>
                  </a:lnTo>
                  <a:lnTo>
                    <a:pt x="632" y="597"/>
                  </a:lnTo>
                  <a:lnTo>
                    <a:pt x="635" y="598"/>
                  </a:lnTo>
                  <a:close/>
                  <a:moveTo>
                    <a:pt x="363" y="597"/>
                  </a:moveTo>
                  <a:lnTo>
                    <a:pt x="363" y="597"/>
                  </a:lnTo>
                  <a:lnTo>
                    <a:pt x="360" y="592"/>
                  </a:lnTo>
                  <a:lnTo>
                    <a:pt x="357" y="590"/>
                  </a:lnTo>
                  <a:lnTo>
                    <a:pt x="354" y="589"/>
                  </a:lnTo>
                  <a:lnTo>
                    <a:pt x="356" y="592"/>
                  </a:lnTo>
                  <a:lnTo>
                    <a:pt x="357" y="593"/>
                  </a:lnTo>
                  <a:lnTo>
                    <a:pt x="363" y="597"/>
                  </a:lnTo>
                  <a:close/>
                  <a:moveTo>
                    <a:pt x="257" y="598"/>
                  </a:moveTo>
                  <a:lnTo>
                    <a:pt x="257" y="598"/>
                  </a:lnTo>
                  <a:lnTo>
                    <a:pt x="253" y="595"/>
                  </a:lnTo>
                  <a:lnTo>
                    <a:pt x="250" y="592"/>
                  </a:lnTo>
                  <a:lnTo>
                    <a:pt x="253" y="597"/>
                  </a:lnTo>
                  <a:lnTo>
                    <a:pt x="255" y="598"/>
                  </a:lnTo>
                  <a:lnTo>
                    <a:pt x="257" y="598"/>
                  </a:lnTo>
                  <a:close/>
                  <a:moveTo>
                    <a:pt x="761" y="601"/>
                  </a:moveTo>
                  <a:lnTo>
                    <a:pt x="761" y="601"/>
                  </a:lnTo>
                  <a:lnTo>
                    <a:pt x="758" y="597"/>
                  </a:lnTo>
                  <a:lnTo>
                    <a:pt x="754" y="592"/>
                  </a:lnTo>
                  <a:lnTo>
                    <a:pt x="757" y="597"/>
                  </a:lnTo>
                  <a:lnTo>
                    <a:pt x="761" y="601"/>
                  </a:lnTo>
                  <a:close/>
                  <a:moveTo>
                    <a:pt x="630" y="600"/>
                  </a:moveTo>
                  <a:lnTo>
                    <a:pt x="630" y="600"/>
                  </a:lnTo>
                  <a:lnTo>
                    <a:pt x="627" y="597"/>
                  </a:lnTo>
                  <a:lnTo>
                    <a:pt x="624" y="595"/>
                  </a:lnTo>
                  <a:lnTo>
                    <a:pt x="627" y="598"/>
                  </a:lnTo>
                  <a:lnTo>
                    <a:pt x="629" y="600"/>
                  </a:lnTo>
                  <a:lnTo>
                    <a:pt x="630" y="600"/>
                  </a:lnTo>
                  <a:close/>
                  <a:moveTo>
                    <a:pt x="472" y="606"/>
                  </a:moveTo>
                  <a:lnTo>
                    <a:pt x="472" y="606"/>
                  </a:lnTo>
                  <a:lnTo>
                    <a:pt x="467" y="601"/>
                  </a:lnTo>
                  <a:lnTo>
                    <a:pt x="464" y="600"/>
                  </a:lnTo>
                  <a:lnTo>
                    <a:pt x="461" y="598"/>
                  </a:lnTo>
                  <a:lnTo>
                    <a:pt x="465" y="603"/>
                  </a:lnTo>
                  <a:lnTo>
                    <a:pt x="468" y="606"/>
                  </a:lnTo>
                  <a:lnTo>
                    <a:pt x="472" y="606"/>
                  </a:lnTo>
                  <a:close/>
                  <a:moveTo>
                    <a:pt x="374" y="603"/>
                  </a:moveTo>
                  <a:lnTo>
                    <a:pt x="374" y="603"/>
                  </a:lnTo>
                  <a:lnTo>
                    <a:pt x="369" y="600"/>
                  </a:lnTo>
                  <a:lnTo>
                    <a:pt x="368" y="598"/>
                  </a:lnTo>
                  <a:lnTo>
                    <a:pt x="366" y="600"/>
                  </a:lnTo>
                  <a:lnTo>
                    <a:pt x="369" y="601"/>
                  </a:lnTo>
                  <a:lnTo>
                    <a:pt x="374" y="603"/>
                  </a:lnTo>
                  <a:close/>
                  <a:moveTo>
                    <a:pt x="749" y="610"/>
                  </a:moveTo>
                  <a:lnTo>
                    <a:pt x="749" y="610"/>
                  </a:lnTo>
                  <a:lnTo>
                    <a:pt x="749" y="609"/>
                  </a:lnTo>
                  <a:lnTo>
                    <a:pt x="747" y="607"/>
                  </a:lnTo>
                  <a:lnTo>
                    <a:pt x="746" y="606"/>
                  </a:lnTo>
                  <a:lnTo>
                    <a:pt x="744" y="603"/>
                  </a:lnTo>
                  <a:lnTo>
                    <a:pt x="743" y="603"/>
                  </a:lnTo>
                  <a:lnTo>
                    <a:pt x="741" y="601"/>
                  </a:lnTo>
                  <a:lnTo>
                    <a:pt x="740" y="600"/>
                  </a:lnTo>
                  <a:lnTo>
                    <a:pt x="738" y="600"/>
                  </a:lnTo>
                  <a:lnTo>
                    <a:pt x="740" y="603"/>
                  </a:lnTo>
                  <a:lnTo>
                    <a:pt x="741" y="607"/>
                  </a:lnTo>
                  <a:lnTo>
                    <a:pt x="746" y="609"/>
                  </a:lnTo>
                  <a:lnTo>
                    <a:pt x="749" y="610"/>
                  </a:lnTo>
                  <a:close/>
                  <a:moveTo>
                    <a:pt x="690" y="606"/>
                  </a:moveTo>
                  <a:lnTo>
                    <a:pt x="690" y="606"/>
                  </a:lnTo>
                  <a:lnTo>
                    <a:pt x="685" y="603"/>
                  </a:lnTo>
                  <a:lnTo>
                    <a:pt x="680" y="600"/>
                  </a:lnTo>
                  <a:lnTo>
                    <a:pt x="682" y="603"/>
                  </a:lnTo>
                  <a:lnTo>
                    <a:pt x="685" y="604"/>
                  </a:lnTo>
                  <a:lnTo>
                    <a:pt x="688" y="606"/>
                  </a:lnTo>
                  <a:lnTo>
                    <a:pt x="690" y="606"/>
                  </a:lnTo>
                  <a:close/>
                  <a:moveTo>
                    <a:pt x="479" y="626"/>
                  </a:moveTo>
                  <a:lnTo>
                    <a:pt x="479" y="626"/>
                  </a:lnTo>
                  <a:lnTo>
                    <a:pt x="464" y="613"/>
                  </a:lnTo>
                  <a:lnTo>
                    <a:pt x="447" y="601"/>
                  </a:lnTo>
                  <a:lnTo>
                    <a:pt x="453" y="609"/>
                  </a:lnTo>
                  <a:lnTo>
                    <a:pt x="462" y="615"/>
                  </a:lnTo>
                  <a:lnTo>
                    <a:pt x="470" y="621"/>
                  </a:lnTo>
                  <a:lnTo>
                    <a:pt x="479" y="626"/>
                  </a:lnTo>
                  <a:close/>
                  <a:moveTo>
                    <a:pt x="719" y="612"/>
                  </a:moveTo>
                  <a:lnTo>
                    <a:pt x="719" y="612"/>
                  </a:lnTo>
                  <a:lnTo>
                    <a:pt x="709" y="606"/>
                  </a:lnTo>
                  <a:lnTo>
                    <a:pt x="706" y="604"/>
                  </a:lnTo>
                  <a:lnTo>
                    <a:pt x="702" y="603"/>
                  </a:lnTo>
                  <a:lnTo>
                    <a:pt x="706" y="606"/>
                  </a:lnTo>
                  <a:lnTo>
                    <a:pt x="709" y="609"/>
                  </a:lnTo>
                  <a:lnTo>
                    <a:pt x="714" y="612"/>
                  </a:lnTo>
                  <a:lnTo>
                    <a:pt x="715" y="612"/>
                  </a:lnTo>
                  <a:lnTo>
                    <a:pt x="719" y="612"/>
                  </a:lnTo>
                  <a:close/>
                  <a:moveTo>
                    <a:pt x="427" y="609"/>
                  </a:moveTo>
                  <a:lnTo>
                    <a:pt x="427" y="609"/>
                  </a:lnTo>
                  <a:lnTo>
                    <a:pt x="424" y="607"/>
                  </a:lnTo>
                  <a:lnTo>
                    <a:pt x="423" y="604"/>
                  </a:lnTo>
                  <a:lnTo>
                    <a:pt x="420" y="603"/>
                  </a:lnTo>
                  <a:lnTo>
                    <a:pt x="418" y="603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4" y="609"/>
                  </a:lnTo>
                  <a:lnTo>
                    <a:pt x="427" y="609"/>
                  </a:lnTo>
                  <a:close/>
                  <a:moveTo>
                    <a:pt x="696" y="610"/>
                  </a:moveTo>
                  <a:lnTo>
                    <a:pt x="696" y="610"/>
                  </a:lnTo>
                  <a:lnTo>
                    <a:pt x="694" y="610"/>
                  </a:lnTo>
                  <a:lnTo>
                    <a:pt x="693" y="609"/>
                  </a:lnTo>
                  <a:lnTo>
                    <a:pt x="693" y="607"/>
                  </a:lnTo>
                  <a:lnTo>
                    <a:pt x="691" y="609"/>
                  </a:lnTo>
                  <a:lnTo>
                    <a:pt x="694" y="610"/>
                  </a:lnTo>
                  <a:lnTo>
                    <a:pt x="696" y="610"/>
                  </a:lnTo>
                  <a:close/>
                  <a:moveTo>
                    <a:pt x="743" y="622"/>
                  </a:moveTo>
                  <a:lnTo>
                    <a:pt x="743" y="622"/>
                  </a:lnTo>
                  <a:lnTo>
                    <a:pt x="744" y="619"/>
                  </a:lnTo>
                  <a:lnTo>
                    <a:pt x="746" y="616"/>
                  </a:lnTo>
                  <a:lnTo>
                    <a:pt x="740" y="616"/>
                  </a:lnTo>
                  <a:lnTo>
                    <a:pt x="735" y="613"/>
                  </a:lnTo>
                  <a:lnTo>
                    <a:pt x="732" y="610"/>
                  </a:lnTo>
                  <a:lnTo>
                    <a:pt x="728" y="609"/>
                  </a:lnTo>
                  <a:lnTo>
                    <a:pt x="729" y="613"/>
                  </a:lnTo>
                  <a:lnTo>
                    <a:pt x="734" y="618"/>
                  </a:lnTo>
                  <a:lnTo>
                    <a:pt x="743" y="622"/>
                  </a:lnTo>
                  <a:close/>
                  <a:moveTo>
                    <a:pt x="577" y="622"/>
                  </a:moveTo>
                  <a:lnTo>
                    <a:pt x="577" y="622"/>
                  </a:lnTo>
                  <a:lnTo>
                    <a:pt x="577" y="621"/>
                  </a:lnTo>
                  <a:lnTo>
                    <a:pt x="575" y="619"/>
                  </a:lnTo>
                  <a:lnTo>
                    <a:pt x="569" y="615"/>
                  </a:lnTo>
                  <a:lnTo>
                    <a:pt x="565" y="612"/>
                  </a:lnTo>
                  <a:lnTo>
                    <a:pt x="563" y="610"/>
                  </a:lnTo>
                  <a:lnTo>
                    <a:pt x="560" y="610"/>
                  </a:lnTo>
                  <a:lnTo>
                    <a:pt x="565" y="613"/>
                  </a:lnTo>
                  <a:lnTo>
                    <a:pt x="568" y="616"/>
                  </a:lnTo>
                  <a:lnTo>
                    <a:pt x="572" y="619"/>
                  </a:lnTo>
                  <a:lnTo>
                    <a:pt x="577" y="622"/>
                  </a:lnTo>
                  <a:close/>
                  <a:moveTo>
                    <a:pt x="578" y="610"/>
                  </a:moveTo>
                  <a:lnTo>
                    <a:pt x="578" y="610"/>
                  </a:lnTo>
                  <a:lnTo>
                    <a:pt x="578" y="612"/>
                  </a:lnTo>
                  <a:lnTo>
                    <a:pt x="581" y="615"/>
                  </a:lnTo>
                  <a:lnTo>
                    <a:pt x="584" y="615"/>
                  </a:lnTo>
                  <a:lnTo>
                    <a:pt x="587" y="613"/>
                  </a:lnTo>
                  <a:lnTo>
                    <a:pt x="584" y="613"/>
                  </a:lnTo>
                  <a:lnTo>
                    <a:pt x="583" y="612"/>
                  </a:lnTo>
                  <a:lnTo>
                    <a:pt x="581" y="610"/>
                  </a:lnTo>
                  <a:lnTo>
                    <a:pt x="580" y="609"/>
                  </a:lnTo>
                  <a:lnTo>
                    <a:pt x="578" y="610"/>
                  </a:lnTo>
                  <a:close/>
                  <a:moveTo>
                    <a:pt x="539" y="626"/>
                  </a:moveTo>
                  <a:lnTo>
                    <a:pt x="539" y="626"/>
                  </a:lnTo>
                  <a:lnTo>
                    <a:pt x="542" y="626"/>
                  </a:lnTo>
                  <a:lnTo>
                    <a:pt x="545" y="626"/>
                  </a:lnTo>
                  <a:lnTo>
                    <a:pt x="543" y="624"/>
                  </a:lnTo>
                  <a:lnTo>
                    <a:pt x="540" y="622"/>
                  </a:lnTo>
                  <a:lnTo>
                    <a:pt x="539" y="621"/>
                  </a:lnTo>
                  <a:lnTo>
                    <a:pt x="539" y="618"/>
                  </a:lnTo>
                  <a:lnTo>
                    <a:pt x="532" y="615"/>
                  </a:lnTo>
                  <a:lnTo>
                    <a:pt x="529" y="613"/>
                  </a:lnTo>
                  <a:lnTo>
                    <a:pt x="526" y="612"/>
                  </a:lnTo>
                  <a:lnTo>
                    <a:pt x="532" y="618"/>
                  </a:lnTo>
                  <a:lnTo>
                    <a:pt x="539" y="626"/>
                  </a:lnTo>
                  <a:close/>
                  <a:moveTo>
                    <a:pt x="671" y="630"/>
                  </a:moveTo>
                  <a:lnTo>
                    <a:pt x="671" y="630"/>
                  </a:lnTo>
                  <a:lnTo>
                    <a:pt x="668" y="626"/>
                  </a:lnTo>
                  <a:lnTo>
                    <a:pt x="661" y="619"/>
                  </a:lnTo>
                  <a:lnTo>
                    <a:pt x="645" y="612"/>
                  </a:lnTo>
                  <a:lnTo>
                    <a:pt x="651" y="618"/>
                  </a:lnTo>
                  <a:lnTo>
                    <a:pt x="658" y="622"/>
                  </a:lnTo>
                  <a:lnTo>
                    <a:pt x="664" y="627"/>
                  </a:lnTo>
                  <a:lnTo>
                    <a:pt x="671" y="630"/>
                  </a:lnTo>
                  <a:close/>
                  <a:moveTo>
                    <a:pt x="493" y="630"/>
                  </a:moveTo>
                  <a:lnTo>
                    <a:pt x="493" y="630"/>
                  </a:lnTo>
                  <a:lnTo>
                    <a:pt x="505" y="641"/>
                  </a:lnTo>
                  <a:lnTo>
                    <a:pt x="511" y="645"/>
                  </a:lnTo>
                  <a:lnTo>
                    <a:pt x="517" y="648"/>
                  </a:lnTo>
                  <a:lnTo>
                    <a:pt x="508" y="639"/>
                  </a:lnTo>
                  <a:lnTo>
                    <a:pt x="497" y="630"/>
                  </a:lnTo>
                  <a:lnTo>
                    <a:pt x="485" y="621"/>
                  </a:lnTo>
                  <a:lnTo>
                    <a:pt x="475" y="612"/>
                  </a:lnTo>
                  <a:lnTo>
                    <a:pt x="478" y="618"/>
                  </a:lnTo>
                  <a:lnTo>
                    <a:pt x="482" y="622"/>
                  </a:lnTo>
                  <a:lnTo>
                    <a:pt x="493" y="630"/>
                  </a:lnTo>
                  <a:close/>
                  <a:moveTo>
                    <a:pt x="366" y="635"/>
                  </a:moveTo>
                  <a:lnTo>
                    <a:pt x="366" y="635"/>
                  </a:lnTo>
                  <a:lnTo>
                    <a:pt x="375" y="639"/>
                  </a:lnTo>
                  <a:lnTo>
                    <a:pt x="388" y="642"/>
                  </a:lnTo>
                  <a:lnTo>
                    <a:pt x="382" y="635"/>
                  </a:lnTo>
                  <a:lnTo>
                    <a:pt x="375" y="627"/>
                  </a:lnTo>
                  <a:lnTo>
                    <a:pt x="362" y="613"/>
                  </a:lnTo>
                  <a:lnTo>
                    <a:pt x="360" y="613"/>
                  </a:lnTo>
                  <a:lnTo>
                    <a:pt x="363" y="618"/>
                  </a:lnTo>
                  <a:lnTo>
                    <a:pt x="366" y="622"/>
                  </a:lnTo>
                  <a:lnTo>
                    <a:pt x="368" y="629"/>
                  </a:lnTo>
                  <a:lnTo>
                    <a:pt x="366" y="635"/>
                  </a:lnTo>
                  <a:close/>
                  <a:moveTo>
                    <a:pt x="490" y="658"/>
                  </a:moveTo>
                  <a:lnTo>
                    <a:pt x="490" y="658"/>
                  </a:lnTo>
                  <a:lnTo>
                    <a:pt x="479" y="644"/>
                  </a:lnTo>
                  <a:lnTo>
                    <a:pt x="467" y="632"/>
                  </a:lnTo>
                  <a:lnTo>
                    <a:pt x="453" y="621"/>
                  </a:lnTo>
                  <a:lnTo>
                    <a:pt x="446" y="616"/>
                  </a:lnTo>
                  <a:lnTo>
                    <a:pt x="438" y="613"/>
                  </a:lnTo>
                  <a:lnTo>
                    <a:pt x="450" y="626"/>
                  </a:lnTo>
                  <a:lnTo>
                    <a:pt x="462" y="638"/>
                  </a:lnTo>
                  <a:lnTo>
                    <a:pt x="490" y="658"/>
                  </a:lnTo>
                  <a:close/>
                  <a:moveTo>
                    <a:pt x="622" y="616"/>
                  </a:moveTo>
                  <a:lnTo>
                    <a:pt x="622" y="616"/>
                  </a:lnTo>
                  <a:lnTo>
                    <a:pt x="629" y="622"/>
                  </a:lnTo>
                  <a:lnTo>
                    <a:pt x="635" y="630"/>
                  </a:lnTo>
                  <a:lnTo>
                    <a:pt x="642" y="635"/>
                  </a:lnTo>
                  <a:lnTo>
                    <a:pt x="647" y="638"/>
                  </a:lnTo>
                  <a:lnTo>
                    <a:pt x="650" y="639"/>
                  </a:lnTo>
                  <a:lnTo>
                    <a:pt x="647" y="633"/>
                  </a:lnTo>
                  <a:lnTo>
                    <a:pt x="641" y="629"/>
                  </a:lnTo>
                  <a:lnTo>
                    <a:pt x="635" y="624"/>
                  </a:lnTo>
                  <a:lnTo>
                    <a:pt x="630" y="618"/>
                  </a:lnTo>
                  <a:lnTo>
                    <a:pt x="633" y="616"/>
                  </a:lnTo>
                  <a:lnTo>
                    <a:pt x="635" y="618"/>
                  </a:lnTo>
                  <a:lnTo>
                    <a:pt x="636" y="618"/>
                  </a:lnTo>
                  <a:lnTo>
                    <a:pt x="638" y="618"/>
                  </a:lnTo>
                  <a:lnTo>
                    <a:pt x="636" y="616"/>
                  </a:lnTo>
                  <a:lnTo>
                    <a:pt x="635" y="615"/>
                  </a:lnTo>
                  <a:lnTo>
                    <a:pt x="632" y="613"/>
                  </a:lnTo>
                  <a:lnTo>
                    <a:pt x="630" y="616"/>
                  </a:lnTo>
                  <a:lnTo>
                    <a:pt x="629" y="616"/>
                  </a:lnTo>
                  <a:lnTo>
                    <a:pt x="625" y="616"/>
                  </a:lnTo>
                  <a:lnTo>
                    <a:pt x="622" y="616"/>
                  </a:lnTo>
                  <a:close/>
                  <a:moveTo>
                    <a:pt x="319" y="661"/>
                  </a:moveTo>
                  <a:lnTo>
                    <a:pt x="319" y="661"/>
                  </a:lnTo>
                  <a:lnTo>
                    <a:pt x="318" y="654"/>
                  </a:lnTo>
                  <a:lnTo>
                    <a:pt x="313" y="650"/>
                  </a:lnTo>
                  <a:lnTo>
                    <a:pt x="308" y="647"/>
                  </a:lnTo>
                  <a:lnTo>
                    <a:pt x="304" y="642"/>
                  </a:lnTo>
                  <a:lnTo>
                    <a:pt x="302" y="642"/>
                  </a:lnTo>
                  <a:lnTo>
                    <a:pt x="299" y="644"/>
                  </a:lnTo>
                  <a:lnTo>
                    <a:pt x="293" y="636"/>
                  </a:lnTo>
                  <a:lnTo>
                    <a:pt x="285" y="629"/>
                  </a:lnTo>
                  <a:lnTo>
                    <a:pt x="278" y="622"/>
                  </a:lnTo>
                  <a:lnTo>
                    <a:pt x="270" y="616"/>
                  </a:lnTo>
                  <a:lnTo>
                    <a:pt x="295" y="639"/>
                  </a:lnTo>
                  <a:lnTo>
                    <a:pt x="319" y="661"/>
                  </a:lnTo>
                  <a:close/>
                  <a:moveTo>
                    <a:pt x="330" y="624"/>
                  </a:moveTo>
                  <a:lnTo>
                    <a:pt x="330" y="624"/>
                  </a:lnTo>
                  <a:lnTo>
                    <a:pt x="328" y="622"/>
                  </a:lnTo>
                  <a:lnTo>
                    <a:pt x="325" y="619"/>
                  </a:lnTo>
                  <a:lnTo>
                    <a:pt x="324" y="618"/>
                  </a:lnTo>
                  <a:lnTo>
                    <a:pt x="321" y="618"/>
                  </a:lnTo>
                  <a:lnTo>
                    <a:pt x="324" y="619"/>
                  </a:lnTo>
                  <a:lnTo>
                    <a:pt x="325" y="622"/>
                  </a:lnTo>
                  <a:lnTo>
                    <a:pt x="328" y="624"/>
                  </a:lnTo>
                  <a:lnTo>
                    <a:pt x="330" y="624"/>
                  </a:lnTo>
                  <a:close/>
                  <a:moveTo>
                    <a:pt x="723" y="638"/>
                  </a:moveTo>
                  <a:lnTo>
                    <a:pt x="723" y="638"/>
                  </a:lnTo>
                  <a:lnTo>
                    <a:pt x="717" y="632"/>
                  </a:lnTo>
                  <a:lnTo>
                    <a:pt x="709" y="626"/>
                  </a:lnTo>
                  <a:lnTo>
                    <a:pt x="694" y="616"/>
                  </a:lnTo>
                  <a:lnTo>
                    <a:pt x="696" y="621"/>
                  </a:lnTo>
                  <a:lnTo>
                    <a:pt x="699" y="626"/>
                  </a:lnTo>
                  <a:lnTo>
                    <a:pt x="706" y="630"/>
                  </a:lnTo>
                  <a:lnTo>
                    <a:pt x="715" y="635"/>
                  </a:lnTo>
                  <a:lnTo>
                    <a:pt x="723" y="638"/>
                  </a:lnTo>
                  <a:close/>
                  <a:moveTo>
                    <a:pt x="449" y="633"/>
                  </a:moveTo>
                  <a:lnTo>
                    <a:pt x="449" y="633"/>
                  </a:lnTo>
                  <a:lnTo>
                    <a:pt x="446" y="629"/>
                  </a:lnTo>
                  <a:lnTo>
                    <a:pt x="441" y="624"/>
                  </a:lnTo>
                  <a:lnTo>
                    <a:pt x="436" y="621"/>
                  </a:lnTo>
                  <a:lnTo>
                    <a:pt x="430" y="618"/>
                  </a:lnTo>
                  <a:lnTo>
                    <a:pt x="433" y="622"/>
                  </a:lnTo>
                  <a:lnTo>
                    <a:pt x="438" y="627"/>
                  </a:lnTo>
                  <a:lnTo>
                    <a:pt x="449" y="633"/>
                  </a:lnTo>
                  <a:close/>
                  <a:moveTo>
                    <a:pt x="741" y="629"/>
                  </a:moveTo>
                  <a:lnTo>
                    <a:pt x="741" y="629"/>
                  </a:lnTo>
                  <a:lnTo>
                    <a:pt x="737" y="626"/>
                  </a:lnTo>
                  <a:lnTo>
                    <a:pt x="732" y="622"/>
                  </a:lnTo>
                  <a:lnTo>
                    <a:pt x="729" y="619"/>
                  </a:lnTo>
                  <a:lnTo>
                    <a:pt x="725" y="618"/>
                  </a:lnTo>
                  <a:lnTo>
                    <a:pt x="728" y="621"/>
                  </a:lnTo>
                  <a:lnTo>
                    <a:pt x="732" y="626"/>
                  </a:lnTo>
                  <a:lnTo>
                    <a:pt x="737" y="627"/>
                  </a:lnTo>
                  <a:lnTo>
                    <a:pt x="741" y="629"/>
                  </a:lnTo>
                  <a:close/>
                  <a:moveTo>
                    <a:pt x="293" y="656"/>
                  </a:moveTo>
                  <a:lnTo>
                    <a:pt x="293" y="656"/>
                  </a:lnTo>
                  <a:lnTo>
                    <a:pt x="284" y="647"/>
                  </a:lnTo>
                  <a:lnTo>
                    <a:pt x="275" y="638"/>
                  </a:lnTo>
                  <a:lnTo>
                    <a:pt x="253" y="621"/>
                  </a:lnTo>
                  <a:lnTo>
                    <a:pt x="272" y="641"/>
                  </a:lnTo>
                  <a:lnTo>
                    <a:pt x="282" y="648"/>
                  </a:lnTo>
                  <a:lnTo>
                    <a:pt x="293" y="656"/>
                  </a:lnTo>
                  <a:close/>
                  <a:moveTo>
                    <a:pt x="342" y="651"/>
                  </a:moveTo>
                  <a:lnTo>
                    <a:pt x="342" y="651"/>
                  </a:lnTo>
                  <a:lnTo>
                    <a:pt x="333" y="644"/>
                  </a:lnTo>
                  <a:lnTo>
                    <a:pt x="325" y="636"/>
                  </a:lnTo>
                  <a:lnTo>
                    <a:pt x="316" y="630"/>
                  </a:lnTo>
                  <a:lnTo>
                    <a:pt x="307" y="624"/>
                  </a:lnTo>
                  <a:lnTo>
                    <a:pt x="324" y="639"/>
                  </a:lnTo>
                  <a:lnTo>
                    <a:pt x="333" y="645"/>
                  </a:lnTo>
                  <a:lnTo>
                    <a:pt x="342" y="651"/>
                  </a:lnTo>
                  <a:close/>
                  <a:moveTo>
                    <a:pt x="737" y="638"/>
                  </a:moveTo>
                  <a:lnTo>
                    <a:pt x="737" y="638"/>
                  </a:lnTo>
                  <a:lnTo>
                    <a:pt x="737" y="636"/>
                  </a:lnTo>
                  <a:lnTo>
                    <a:pt x="737" y="635"/>
                  </a:lnTo>
                  <a:lnTo>
                    <a:pt x="735" y="633"/>
                  </a:lnTo>
                  <a:lnTo>
                    <a:pt x="732" y="630"/>
                  </a:lnTo>
                  <a:lnTo>
                    <a:pt x="731" y="630"/>
                  </a:lnTo>
                  <a:lnTo>
                    <a:pt x="731" y="629"/>
                  </a:lnTo>
                  <a:lnTo>
                    <a:pt x="728" y="627"/>
                  </a:lnTo>
                  <a:lnTo>
                    <a:pt x="726" y="627"/>
                  </a:lnTo>
                  <a:lnTo>
                    <a:pt x="725" y="626"/>
                  </a:lnTo>
                  <a:lnTo>
                    <a:pt x="722" y="624"/>
                  </a:lnTo>
                  <a:lnTo>
                    <a:pt x="725" y="629"/>
                  </a:lnTo>
                  <a:lnTo>
                    <a:pt x="728" y="632"/>
                  </a:lnTo>
                  <a:lnTo>
                    <a:pt x="737" y="638"/>
                  </a:lnTo>
                  <a:close/>
                  <a:moveTo>
                    <a:pt x="398" y="639"/>
                  </a:moveTo>
                  <a:lnTo>
                    <a:pt x="398" y="639"/>
                  </a:lnTo>
                  <a:lnTo>
                    <a:pt x="394" y="636"/>
                  </a:lnTo>
                  <a:lnTo>
                    <a:pt x="389" y="633"/>
                  </a:lnTo>
                  <a:lnTo>
                    <a:pt x="386" y="629"/>
                  </a:lnTo>
                  <a:lnTo>
                    <a:pt x="382" y="627"/>
                  </a:lnTo>
                  <a:lnTo>
                    <a:pt x="386" y="630"/>
                  </a:lnTo>
                  <a:lnTo>
                    <a:pt x="389" y="635"/>
                  </a:lnTo>
                  <a:lnTo>
                    <a:pt x="394" y="638"/>
                  </a:lnTo>
                  <a:lnTo>
                    <a:pt x="398" y="639"/>
                  </a:lnTo>
                  <a:close/>
                  <a:moveTo>
                    <a:pt x="696" y="632"/>
                  </a:moveTo>
                  <a:lnTo>
                    <a:pt x="696" y="632"/>
                  </a:lnTo>
                  <a:lnTo>
                    <a:pt x="694" y="630"/>
                  </a:lnTo>
                  <a:lnTo>
                    <a:pt x="693" y="629"/>
                  </a:lnTo>
                  <a:lnTo>
                    <a:pt x="686" y="626"/>
                  </a:lnTo>
                  <a:lnTo>
                    <a:pt x="690" y="630"/>
                  </a:lnTo>
                  <a:lnTo>
                    <a:pt x="693" y="632"/>
                  </a:lnTo>
                  <a:lnTo>
                    <a:pt x="696" y="632"/>
                  </a:lnTo>
                  <a:close/>
                  <a:moveTo>
                    <a:pt x="757" y="635"/>
                  </a:moveTo>
                  <a:lnTo>
                    <a:pt x="757" y="635"/>
                  </a:lnTo>
                  <a:lnTo>
                    <a:pt x="758" y="630"/>
                  </a:lnTo>
                  <a:lnTo>
                    <a:pt x="758" y="627"/>
                  </a:lnTo>
                  <a:lnTo>
                    <a:pt x="757" y="626"/>
                  </a:lnTo>
                  <a:lnTo>
                    <a:pt x="757" y="629"/>
                  </a:lnTo>
                  <a:lnTo>
                    <a:pt x="757" y="630"/>
                  </a:lnTo>
                  <a:lnTo>
                    <a:pt x="755" y="633"/>
                  </a:lnTo>
                  <a:lnTo>
                    <a:pt x="757" y="635"/>
                  </a:lnTo>
                  <a:close/>
                  <a:moveTo>
                    <a:pt x="310" y="641"/>
                  </a:moveTo>
                  <a:lnTo>
                    <a:pt x="310" y="641"/>
                  </a:lnTo>
                  <a:lnTo>
                    <a:pt x="308" y="636"/>
                  </a:lnTo>
                  <a:lnTo>
                    <a:pt x="304" y="633"/>
                  </a:lnTo>
                  <a:lnTo>
                    <a:pt x="299" y="630"/>
                  </a:lnTo>
                  <a:lnTo>
                    <a:pt x="296" y="629"/>
                  </a:lnTo>
                  <a:lnTo>
                    <a:pt x="302" y="635"/>
                  </a:lnTo>
                  <a:lnTo>
                    <a:pt x="310" y="641"/>
                  </a:lnTo>
                  <a:close/>
                  <a:moveTo>
                    <a:pt x="487" y="630"/>
                  </a:moveTo>
                  <a:lnTo>
                    <a:pt x="487" y="630"/>
                  </a:lnTo>
                  <a:lnTo>
                    <a:pt x="484" y="629"/>
                  </a:lnTo>
                  <a:lnTo>
                    <a:pt x="482" y="629"/>
                  </a:lnTo>
                  <a:lnTo>
                    <a:pt x="484" y="632"/>
                  </a:lnTo>
                  <a:lnTo>
                    <a:pt x="485" y="632"/>
                  </a:lnTo>
                  <a:lnTo>
                    <a:pt x="487" y="630"/>
                  </a:lnTo>
                  <a:close/>
                  <a:moveTo>
                    <a:pt x="528" y="647"/>
                  </a:moveTo>
                  <a:lnTo>
                    <a:pt x="528" y="647"/>
                  </a:lnTo>
                  <a:lnTo>
                    <a:pt x="523" y="641"/>
                  </a:lnTo>
                  <a:lnTo>
                    <a:pt x="517" y="636"/>
                  </a:lnTo>
                  <a:lnTo>
                    <a:pt x="511" y="632"/>
                  </a:lnTo>
                  <a:lnTo>
                    <a:pt x="504" y="630"/>
                  </a:lnTo>
                  <a:lnTo>
                    <a:pt x="508" y="635"/>
                  </a:lnTo>
                  <a:lnTo>
                    <a:pt x="514" y="641"/>
                  </a:lnTo>
                  <a:lnTo>
                    <a:pt x="519" y="645"/>
                  </a:lnTo>
                  <a:lnTo>
                    <a:pt x="523" y="647"/>
                  </a:lnTo>
                  <a:lnTo>
                    <a:pt x="528" y="647"/>
                  </a:lnTo>
                  <a:close/>
                  <a:moveTo>
                    <a:pt x="769" y="644"/>
                  </a:moveTo>
                  <a:lnTo>
                    <a:pt x="769" y="644"/>
                  </a:lnTo>
                  <a:lnTo>
                    <a:pt x="770" y="638"/>
                  </a:lnTo>
                  <a:lnTo>
                    <a:pt x="770" y="636"/>
                  </a:lnTo>
                  <a:lnTo>
                    <a:pt x="770" y="633"/>
                  </a:lnTo>
                  <a:lnTo>
                    <a:pt x="769" y="633"/>
                  </a:lnTo>
                  <a:lnTo>
                    <a:pt x="766" y="639"/>
                  </a:lnTo>
                  <a:lnTo>
                    <a:pt x="766" y="642"/>
                  </a:lnTo>
                  <a:lnTo>
                    <a:pt x="769" y="644"/>
                  </a:lnTo>
                  <a:close/>
                  <a:moveTo>
                    <a:pt x="699" y="639"/>
                  </a:moveTo>
                  <a:lnTo>
                    <a:pt x="699" y="639"/>
                  </a:lnTo>
                  <a:lnTo>
                    <a:pt x="709" y="645"/>
                  </a:lnTo>
                  <a:lnTo>
                    <a:pt x="720" y="650"/>
                  </a:lnTo>
                  <a:lnTo>
                    <a:pt x="722" y="650"/>
                  </a:lnTo>
                  <a:lnTo>
                    <a:pt x="723" y="648"/>
                  </a:lnTo>
                  <a:lnTo>
                    <a:pt x="725" y="648"/>
                  </a:lnTo>
                  <a:lnTo>
                    <a:pt x="728" y="650"/>
                  </a:lnTo>
                  <a:lnTo>
                    <a:pt x="728" y="651"/>
                  </a:lnTo>
                  <a:lnTo>
                    <a:pt x="729" y="656"/>
                  </a:lnTo>
                  <a:lnTo>
                    <a:pt x="732" y="653"/>
                  </a:lnTo>
                  <a:lnTo>
                    <a:pt x="732" y="648"/>
                  </a:lnTo>
                  <a:lnTo>
                    <a:pt x="702" y="633"/>
                  </a:lnTo>
                  <a:lnTo>
                    <a:pt x="702" y="636"/>
                  </a:lnTo>
                  <a:lnTo>
                    <a:pt x="700" y="638"/>
                  </a:lnTo>
                  <a:lnTo>
                    <a:pt x="699" y="639"/>
                  </a:lnTo>
                  <a:close/>
                  <a:moveTo>
                    <a:pt x="360" y="639"/>
                  </a:moveTo>
                  <a:lnTo>
                    <a:pt x="360" y="639"/>
                  </a:lnTo>
                  <a:lnTo>
                    <a:pt x="360" y="644"/>
                  </a:lnTo>
                  <a:lnTo>
                    <a:pt x="363" y="648"/>
                  </a:lnTo>
                  <a:lnTo>
                    <a:pt x="371" y="654"/>
                  </a:lnTo>
                  <a:lnTo>
                    <a:pt x="375" y="654"/>
                  </a:lnTo>
                  <a:lnTo>
                    <a:pt x="378" y="656"/>
                  </a:lnTo>
                  <a:lnTo>
                    <a:pt x="383" y="658"/>
                  </a:lnTo>
                  <a:lnTo>
                    <a:pt x="388" y="656"/>
                  </a:lnTo>
                  <a:lnTo>
                    <a:pt x="378" y="650"/>
                  </a:lnTo>
                  <a:lnTo>
                    <a:pt x="372" y="644"/>
                  </a:lnTo>
                  <a:lnTo>
                    <a:pt x="365" y="638"/>
                  </a:lnTo>
                  <a:lnTo>
                    <a:pt x="360" y="636"/>
                  </a:lnTo>
                  <a:lnTo>
                    <a:pt x="356" y="635"/>
                  </a:lnTo>
                  <a:lnTo>
                    <a:pt x="356" y="636"/>
                  </a:lnTo>
                  <a:lnTo>
                    <a:pt x="357" y="636"/>
                  </a:lnTo>
                  <a:lnTo>
                    <a:pt x="359" y="638"/>
                  </a:lnTo>
                  <a:lnTo>
                    <a:pt x="360" y="639"/>
                  </a:lnTo>
                  <a:close/>
                  <a:moveTo>
                    <a:pt x="511" y="650"/>
                  </a:moveTo>
                  <a:lnTo>
                    <a:pt x="511" y="650"/>
                  </a:lnTo>
                  <a:lnTo>
                    <a:pt x="502" y="642"/>
                  </a:lnTo>
                  <a:lnTo>
                    <a:pt x="493" y="636"/>
                  </a:lnTo>
                  <a:lnTo>
                    <a:pt x="496" y="641"/>
                  </a:lnTo>
                  <a:lnTo>
                    <a:pt x="500" y="645"/>
                  </a:lnTo>
                  <a:lnTo>
                    <a:pt x="505" y="648"/>
                  </a:lnTo>
                  <a:lnTo>
                    <a:pt x="511" y="650"/>
                  </a:lnTo>
                  <a:close/>
                  <a:moveTo>
                    <a:pt x="778" y="650"/>
                  </a:moveTo>
                  <a:lnTo>
                    <a:pt x="778" y="650"/>
                  </a:lnTo>
                  <a:lnTo>
                    <a:pt x="781" y="645"/>
                  </a:lnTo>
                  <a:lnTo>
                    <a:pt x="783" y="639"/>
                  </a:lnTo>
                  <a:lnTo>
                    <a:pt x="779" y="638"/>
                  </a:lnTo>
                  <a:lnTo>
                    <a:pt x="776" y="636"/>
                  </a:lnTo>
                  <a:lnTo>
                    <a:pt x="775" y="644"/>
                  </a:lnTo>
                  <a:lnTo>
                    <a:pt x="775" y="648"/>
                  </a:lnTo>
                  <a:lnTo>
                    <a:pt x="776" y="650"/>
                  </a:lnTo>
                  <a:lnTo>
                    <a:pt x="778" y="650"/>
                  </a:lnTo>
                  <a:close/>
                  <a:moveTo>
                    <a:pt x="542" y="656"/>
                  </a:moveTo>
                  <a:lnTo>
                    <a:pt x="542" y="656"/>
                  </a:lnTo>
                  <a:lnTo>
                    <a:pt x="575" y="674"/>
                  </a:lnTo>
                  <a:lnTo>
                    <a:pt x="593" y="682"/>
                  </a:lnTo>
                  <a:lnTo>
                    <a:pt x="610" y="690"/>
                  </a:lnTo>
                  <a:lnTo>
                    <a:pt x="586" y="674"/>
                  </a:lnTo>
                  <a:lnTo>
                    <a:pt x="572" y="667"/>
                  </a:lnTo>
                  <a:lnTo>
                    <a:pt x="566" y="664"/>
                  </a:lnTo>
                  <a:lnTo>
                    <a:pt x="558" y="662"/>
                  </a:lnTo>
                  <a:lnTo>
                    <a:pt x="549" y="658"/>
                  </a:lnTo>
                  <a:lnTo>
                    <a:pt x="542" y="650"/>
                  </a:lnTo>
                  <a:lnTo>
                    <a:pt x="528" y="638"/>
                  </a:lnTo>
                  <a:lnTo>
                    <a:pt x="531" y="642"/>
                  </a:lnTo>
                  <a:lnTo>
                    <a:pt x="534" y="647"/>
                  </a:lnTo>
                  <a:lnTo>
                    <a:pt x="542" y="656"/>
                  </a:lnTo>
                  <a:close/>
                  <a:moveTo>
                    <a:pt x="455" y="644"/>
                  </a:moveTo>
                  <a:lnTo>
                    <a:pt x="455" y="644"/>
                  </a:lnTo>
                  <a:lnTo>
                    <a:pt x="450" y="641"/>
                  </a:lnTo>
                  <a:lnTo>
                    <a:pt x="447" y="639"/>
                  </a:lnTo>
                  <a:lnTo>
                    <a:pt x="446" y="639"/>
                  </a:lnTo>
                  <a:lnTo>
                    <a:pt x="449" y="642"/>
                  </a:lnTo>
                  <a:lnTo>
                    <a:pt x="452" y="644"/>
                  </a:lnTo>
                  <a:lnTo>
                    <a:pt x="455" y="644"/>
                  </a:lnTo>
                  <a:close/>
                  <a:moveTo>
                    <a:pt x="418" y="645"/>
                  </a:moveTo>
                  <a:lnTo>
                    <a:pt x="418" y="645"/>
                  </a:lnTo>
                  <a:lnTo>
                    <a:pt x="417" y="642"/>
                  </a:lnTo>
                  <a:lnTo>
                    <a:pt x="415" y="641"/>
                  </a:lnTo>
                  <a:lnTo>
                    <a:pt x="414" y="642"/>
                  </a:lnTo>
                  <a:lnTo>
                    <a:pt x="415" y="644"/>
                  </a:lnTo>
                  <a:lnTo>
                    <a:pt x="417" y="645"/>
                  </a:lnTo>
                  <a:lnTo>
                    <a:pt x="418" y="645"/>
                  </a:lnTo>
                  <a:close/>
                  <a:moveTo>
                    <a:pt x="616" y="645"/>
                  </a:moveTo>
                  <a:lnTo>
                    <a:pt x="616" y="645"/>
                  </a:lnTo>
                  <a:lnTo>
                    <a:pt x="615" y="644"/>
                  </a:lnTo>
                  <a:lnTo>
                    <a:pt x="612" y="642"/>
                  </a:lnTo>
                  <a:lnTo>
                    <a:pt x="612" y="644"/>
                  </a:lnTo>
                  <a:lnTo>
                    <a:pt x="613" y="645"/>
                  </a:lnTo>
                  <a:lnTo>
                    <a:pt x="616" y="645"/>
                  </a:lnTo>
                  <a:close/>
                  <a:moveTo>
                    <a:pt x="571" y="656"/>
                  </a:moveTo>
                  <a:lnTo>
                    <a:pt x="571" y="656"/>
                  </a:lnTo>
                  <a:lnTo>
                    <a:pt x="578" y="659"/>
                  </a:lnTo>
                  <a:lnTo>
                    <a:pt x="584" y="664"/>
                  </a:lnTo>
                  <a:lnTo>
                    <a:pt x="590" y="667"/>
                  </a:lnTo>
                  <a:lnTo>
                    <a:pt x="597" y="668"/>
                  </a:lnTo>
                  <a:lnTo>
                    <a:pt x="577" y="654"/>
                  </a:lnTo>
                  <a:lnTo>
                    <a:pt x="555" y="644"/>
                  </a:lnTo>
                  <a:lnTo>
                    <a:pt x="554" y="644"/>
                  </a:lnTo>
                  <a:lnTo>
                    <a:pt x="557" y="648"/>
                  </a:lnTo>
                  <a:lnTo>
                    <a:pt x="560" y="651"/>
                  </a:lnTo>
                  <a:lnTo>
                    <a:pt x="571" y="656"/>
                  </a:lnTo>
                  <a:close/>
                  <a:moveTo>
                    <a:pt x="604" y="651"/>
                  </a:moveTo>
                  <a:lnTo>
                    <a:pt x="604" y="651"/>
                  </a:lnTo>
                  <a:lnTo>
                    <a:pt x="598" y="647"/>
                  </a:lnTo>
                  <a:lnTo>
                    <a:pt x="590" y="644"/>
                  </a:lnTo>
                  <a:lnTo>
                    <a:pt x="597" y="648"/>
                  </a:lnTo>
                  <a:lnTo>
                    <a:pt x="604" y="651"/>
                  </a:lnTo>
                  <a:close/>
                  <a:moveTo>
                    <a:pt x="728" y="691"/>
                  </a:moveTo>
                  <a:lnTo>
                    <a:pt x="728" y="691"/>
                  </a:lnTo>
                  <a:lnTo>
                    <a:pt x="729" y="683"/>
                  </a:lnTo>
                  <a:lnTo>
                    <a:pt x="731" y="677"/>
                  </a:lnTo>
                  <a:lnTo>
                    <a:pt x="728" y="680"/>
                  </a:lnTo>
                  <a:lnTo>
                    <a:pt x="726" y="680"/>
                  </a:lnTo>
                  <a:lnTo>
                    <a:pt x="723" y="680"/>
                  </a:lnTo>
                  <a:lnTo>
                    <a:pt x="722" y="676"/>
                  </a:lnTo>
                  <a:lnTo>
                    <a:pt x="722" y="673"/>
                  </a:lnTo>
                  <a:lnTo>
                    <a:pt x="697" y="658"/>
                  </a:lnTo>
                  <a:lnTo>
                    <a:pt x="685" y="650"/>
                  </a:lnTo>
                  <a:lnTo>
                    <a:pt x="673" y="645"/>
                  </a:lnTo>
                  <a:lnTo>
                    <a:pt x="679" y="651"/>
                  </a:lnTo>
                  <a:lnTo>
                    <a:pt x="685" y="658"/>
                  </a:lnTo>
                  <a:lnTo>
                    <a:pt x="699" y="670"/>
                  </a:lnTo>
                  <a:lnTo>
                    <a:pt x="714" y="680"/>
                  </a:lnTo>
                  <a:lnTo>
                    <a:pt x="728" y="691"/>
                  </a:lnTo>
                  <a:close/>
                  <a:moveTo>
                    <a:pt x="749" y="645"/>
                  </a:moveTo>
                  <a:lnTo>
                    <a:pt x="749" y="645"/>
                  </a:lnTo>
                  <a:lnTo>
                    <a:pt x="749" y="647"/>
                  </a:lnTo>
                  <a:lnTo>
                    <a:pt x="751" y="647"/>
                  </a:lnTo>
                  <a:lnTo>
                    <a:pt x="754" y="647"/>
                  </a:lnTo>
                  <a:lnTo>
                    <a:pt x="752" y="645"/>
                  </a:lnTo>
                  <a:lnTo>
                    <a:pt x="751" y="645"/>
                  </a:lnTo>
                  <a:lnTo>
                    <a:pt x="749" y="645"/>
                  </a:lnTo>
                  <a:close/>
                  <a:moveTo>
                    <a:pt x="555" y="653"/>
                  </a:moveTo>
                  <a:lnTo>
                    <a:pt x="555" y="653"/>
                  </a:lnTo>
                  <a:lnTo>
                    <a:pt x="551" y="650"/>
                  </a:lnTo>
                  <a:lnTo>
                    <a:pt x="549" y="648"/>
                  </a:lnTo>
                  <a:lnTo>
                    <a:pt x="546" y="647"/>
                  </a:lnTo>
                  <a:lnTo>
                    <a:pt x="551" y="651"/>
                  </a:lnTo>
                  <a:lnTo>
                    <a:pt x="554" y="653"/>
                  </a:lnTo>
                  <a:lnTo>
                    <a:pt x="555" y="653"/>
                  </a:lnTo>
                  <a:close/>
                  <a:moveTo>
                    <a:pt x="429" y="656"/>
                  </a:moveTo>
                  <a:lnTo>
                    <a:pt x="429" y="656"/>
                  </a:lnTo>
                  <a:lnTo>
                    <a:pt x="446" y="665"/>
                  </a:lnTo>
                  <a:lnTo>
                    <a:pt x="462" y="674"/>
                  </a:lnTo>
                  <a:lnTo>
                    <a:pt x="455" y="667"/>
                  </a:lnTo>
                  <a:lnTo>
                    <a:pt x="447" y="661"/>
                  </a:lnTo>
                  <a:lnTo>
                    <a:pt x="429" y="650"/>
                  </a:lnTo>
                  <a:lnTo>
                    <a:pt x="429" y="653"/>
                  </a:lnTo>
                  <a:lnTo>
                    <a:pt x="429" y="656"/>
                  </a:lnTo>
                  <a:close/>
                  <a:moveTo>
                    <a:pt x="485" y="667"/>
                  </a:moveTo>
                  <a:lnTo>
                    <a:pt x="485" y="667"/>
                  </a:lnTo>
                  <a:lnTo>
                    <a:pt x="475" y="658"/>
                  </a:lnTo>
                  <a:lnTo>
                    <a:pt x="468" y="654"/>
                  </a:lnTo>
                  <a:lnTo>
                    <a:pt x="461" y="650"/>
                  </a:lnTo>
                  <a:lnTo>
                    <a:pt x="473" y="659"/>
                  </a:lnTo>
                  <a:lnTo>
                    <a:pt x="479" y="664"/>
                  </a:lnTo>
                  <a:lnTo>
                    <a:pt x="485" y="667"/>
                  </a:lnTo>
                  <a:close/>
                  <a:moveTo>
                    <a:pt x="394" y="651"/>
                  </a:moveTo>
                  <a:lnTo>
                    <a:pt x="394" y="651"/>
                  </a:lnTo>
                  <a:lnTo>
                    <a:pt x="392" y="653"/>
                  </a:lnTo>
                  <a:lnTo>
                    <a:pt x="391" y="653"/>
                  </a:lnTo>
                  <a:lnTo>
                    <a:pt x="407" y="662"/>
                  </a:lnTo>
                  <a:lnTo>
                    <a:pt x="415" y="667"/>
                  </a:lnTo>
                  <a:lnTo>
                    <a:pt x="424" y="670"/>
                  </a:lnTo>
                  <a:lnTo>
                    <a:pt x="409" y="661"/>
                  </a:lnTo>
                  <a:lnTo>
                    <a:pt x="394" y="651"/>
                  </a:lnTo>
                  <a:close/>
                  <a:moveTo>
                    <a:pt x="767" y="654"/>
                  </a:moveTo>
                  <a:lnTo>
                    <a:pt x="767" y="654"/>
                  </a:lnTo>
                  <a:lnTo>
                    <a:pt x="761" y="651"/>
                  </a:lnTo>
                  <a:lnTo>
                    <a:pt x="761" y="654"/>
                  </a:lnTo>
                  <a:lnTo>
                    <a:pt x="763" y="654"/>
                  </a:lnTo>
                  <a:lnTo>
                    <a:pt x="766" y="656"/>
                  </a:lnTo>
                  <a:lnTo>
                    <a:pt x="767" y="654"/>
                  </a:lnTo>
                  <a:close/>
                  <a:moveTo>
                    <a:pt x="735" y="659"/>
                  </a:moveTo>
                  <a:lnTo>
                    <a:pt x="735" y="659"/>
                  </a:lnTo>
                  <a:lnTo>
                    <a:pt x="738" y="656"/>
                  </a:lnTo>
                  <a:lnTo>
                    <a:pt x="738" y="654"/>
                  </a:lnTo>
                  <a:lnTo>
                    <a:pt x="738" y="653"/>
                  </a:lnTo>
                  <a:lnTo>
                    <a:pt x="735" y="659"/>
                  </a:lnTo>
                  <a:close/>
                  <a:moveTo>
                    <a:pt x="715" y="659"/>
                  </a:moveTo>
                  <a:lnTo>
                    <a:pt x="715" y="659"/>
                  </a:lnTo>
                  <a:lnTo>
                    <a:pt x="712" y="658"/>
                  </a:lnTo>
                  <a:lnTo>
                    <a:pt x="711" y="654"/>
                  </a:lnTo>
                  <a:lnTo>
                    <a:pt x="703" y="654"/>
                  </a:lnTo>
                  <a:lnTo>
                    <a:pt x="709" y="658"/>
                  </a:lnTo>
                  <a:lnTo>
                    <a:pt x="712" y="659"/>
                  </a:lnTo>
                  <a:lnTo>
                    <a:pt x="715" y="659"/>
                  </a:lnTo>
                  <a:close/>
                  <a:moveTo>
                    <a:pt x="744" y="665"/>
                  </a:moveTo>
                  <a:lnTo>
                    <a:pt x="744" y="665"/>
                  </a:lnTo>
                  <a:lnTo>
                    <a:pt x="746" y="665"/>
                  </a:lnTo>
                  <a:lnTo>
                    <a:pt x="746" y="667"/>
                  </a:lnTo>
                  <a:lnTo>
                    <a:pt x="747" y="667"/>
                  </a:lnTo>
                  <a:lnTo>
                    <a:pt x="749" y="658"/>
                  </a:lnTo>
                  <a:lnTo>
                    <a:pt x="747" y="658"/>
                  </a:lnTo>
                  <a:lnTo>
                    <a:pt x="746" y="656"/>
                  </a:lnTo>
                  <a:lnTo>
                    <a:pt x="744" y="661"/>
                  </a:lnTo>
                  <a:lnTo>
                    <a:pt x="744" y="665"/>
                  </a:lnTo>
                  <a:close/>
                  <a:moveTo>
                    <a:pt x="532" y="693"/>
                  </a:moveTo>
                  <a:lnTo>
                    <a:pt x="532" y="693"/>
                  </a:lnTo>
                  <a:lnTo>
                    <a:pt x="548" y="699"/>
                  </a:lnTo>
                  <a:lnTo>
                    <a:pt x="561" y="705"/>
                  </a:lnTo>
                  <a:lnTo>
                    <a:pt x="575" y="711"/>
                  </a:lnTo>
                  <a:lnTo>
                    <a:pt x="589" y="715"/>
                  </a:lnTo>
                  <a:lnTo>
                    <a:pt x="581" y="709"/>
                  </a:lnTo>
                  <a:lnTo>
                    <a:pt x="569" y="703"/>
                  </a:lnTo>
                  <a:lnTo>
                    <a:pt x="543" y="690"/>
                  </a:lnTo>
                  <a:lnTo>
                    <a:pt x="545" y="688"/>
                  </a:lnTo>
                  <a:lnTo>
                    <a:pt x="543" y="688"/>
                  </a:lnTo>
                  <a:lnTo>
                    <a:pt x="542" y="686"/>
                  </a:lnTo>
                  <a:lnTo>
                    <a:pt x="543" y="683"/>
                  </a:lnTo>
                  <a:lnTo>
                    <a:pt x="542" y="682"/>
                  </a:lnTo>
                  <a:lnTo>
                    <a:pt x="540" y="679"/>
                  </a:lnTo>
                  <a:lnTo>
                    <a:pt x="540" y="676"/>
                  </a:lnTo>
                  <a:lnTo>
                    <a:pt x="529" y="665"/>
                  </a:lnTo>
                  <a:lnTo>
                    <a:pt x="523" y="662"/>
                  </a:lnTo>
                  <a:lnTo>
                    <a:pt x="519" y="662"/>
                  </a:lnTo>
                  <a:lnTo>
                    <a:pt x="516" y="662"/>
                  </a:lnTo>
                  <a:lnTo>
                    <a:pt x="520" y="665"/>
                  </a:lnTo>
                  <a:lnTo>
                    <a:pt x="525" y="670"/>
                  </a:lnTo>
                  <a:lnTo>
                    <a:pt x="523" y="671"/>
                  </a:lnTo>
                  <a:lnTo>
                    <a:pt x="520" y="673"/>
                  </a:lnTo>
                  <a:lnTo>
                    <a:pt x="511" y="668"/>
                  </a:lnTo>
                  <a:lnTo>
                    <a:pt x="504" y="662"/>
                  </a:lnTo>
                  <a:lnTo>
                    <a:pt x="500" y="662"/>
                  </a:lnTo>
                  <a:lnTo>
                    <a:pt x="497" y="661"/>
                  </a:lnTo>
                  <a:lnTo>
                    <a:pt x="491" y="658"/>
                  </a:lnTo>
                  <a:lnTo>
                    <a:pt x="502" y="667"/>
                  </a:lnTo>
                  <a:lnTo>
                    <a:pt x="513" y="676"/>
                  </a:lnTo>
                  <a:lnTo>
                    <a:pt x="523" y="683"/>
                  </a:lnTo>
                  <a:lnTo>
                    <a:pt x="532" y="693"/>
                  </a:lnTo>
                  <a:close/>
                  <a:moveTo>
                    <a:pt x="618" y="673"/>
                  </a:moveTo>
                  <a:lnTo>
                    <a:pt x="618" y="673"/>
                  </a:lnTo>
                  <a:lnTo>
                    <a:pt x="615" y="668"/>
                  </a:lnTo>
                  <a:lnTo>
                    <a:pt x="609" y="665"/>
                  </a:lnTo>
                  <a:lnTo>
                    <a:pt x="598" y="659"/>
                  </a:lnTo>
                  <a:lnTo>
                    <a:pt x="603" y="664"/>
                  </a:lnTo>
                  <a:lnTo>
                    <a:pt x="607" y="668"/>
                  </a:lnTo>
                  <a:lnTo>
                    <a:pt x="612" y="671"/>
                  </a:lnTo>
                  <a:lnTo>
                    <a:pt x="618" y="673"/>
                  </a:lnTo>
                  <a:close/>
                  <a:moveTo>
                    <a:pt x="632" y="671"/>
                  </a:moveTo>
                  <a:lnTo>
                    <a:pt x="632" y="671"/>
                  </a:lnTo>
                  <a:lnTo>
                    <a:pt x="624" y="665"/>
                  </a:lnTo>
                  <a:lnTo>
                    <a:pt x="621" y="662"/>
                  </a:lnTo>
                  <a:lnTo>
                    <a:pt x="616" y="661"/>
                  </a:lnTo>
                  <a:lnTo>
                    <a:pt x="619" y="664"/>
                  </a:lnTo>
                  <a:lnTo>
                    <a:pt x="622" y="667"/>
                  </a:lnTo>
                  <a:lnTo>
                    <a:pt x="632" y="671"/>
                  </a:lnTo>
                  <a:close/>
                  <a:moveTo>
                    <a:pt x="532" y="664"/>
                  </a:moveTo>
                  <a:lnTo>
                    <a:pt x="532" y="664"/>
                  </a:lnTo>
                  <a:lnTo>
                    <a:pt x="542" y="670"/>
                  </a:lnTo>
                  <a:lnTo>
                    <a:pt x="551" y="677"/>
                  </a:lnTo>
                  <a:lnTo>
                    <a:pt x="548" y="671"/>
                  </a:lnTo>
                  <a:lnTo>
                    <a:pt x="543" y="667"/>
                  </a:lnTo>
                  <a:lnTo>
                    <a:pt x="539" y="664"/>
                  </a:lnTo>
                  <a:lnTo>
                    <a:pt x="534" y="661"/>
                  </a:lnTo>
                  <a:lnTo>
                    <a:pt x="532" y="664"/>
                  </a:lnTo>
                  <a:close/>
                  <a:moveTo>
                    <a:pt x="719" y="662"/>
                  </a:moveTo>
                  <a:lnTo>
                    <a:pt x="719" y="662"/>
                  </a:lnTo>
                  <a:lnTo>
                    <a:pt x="719" y="664"/>
                  </a:lnTo>
                  <a:lnTo>
                    <a:pt x="720" y="665"/>
                  </a:lnTo>
                  <a:lnTo>
                    <a:pt x="723" y="665"/>
                  </a:lnTo>
                  <a:lnTo>
                    <a:pt x="723" y="662"/>
                  </a:lnTo>
                  <a:lnTo>
                    <a:pt x="722" y="662"/>
                  </a:lnTo>
                  <a:lnTo>
                    <a:pt x="720" y="661"/>
                  </a:lnTo>
                  <a:lnTo>
                    <a:pt x="719" y="662"/>
                  </a:lnTo>
                  <a:close/>
                  <a:moveTo>
                    <a:pt x="420" y="680"/>
                  </a:moveTo>
                  <a:lnTo>
                    <a:pt x="420" y="680"/>
                  </a:lnTo>
                  <a:lnTo>
                    <a:pt x="407" y="671"/>
                  </a:lnTo>
                  <a:lnTo>
                    <a:pt x="401" y="667"/>
                  </a:lnTo>
                  <a:lnTo>
                    <a:pt x="394" y="665"/>
                  </a:lnTo>
                  <a:lnTo>
                    <a:pt x="407" y="673"/>
                  </a:lnTo>
                  <a:lnTo>
                    <a:pt x="414" y="677"/>
                  </a:lnTo>
                  <a:lnTo>
                    <a:pt x="420" y="680"/>
                  </a:lnTo>
                  <a:close/>
                  <a:moveTo>
                    <a:pt x="767" y="679"/>
                  </a:moveTo>
                  <a:lnTo>
                    <a:pt x="767" y="679"/>
                  </a:lnTo>
                  <a:lnTo>
                    <a:pt x="772" y="671"/>
                  </a:lnTo>
                  <a:lnTo>
                    <a:pt x="773" y="668"/>
                  </a:lnTo>
                  <a:lnTo>
                    <a:pt x="772" y="665"/>
                  </a:lnTo>
                  <a:lnTo>
                    <a:pt x="770" y="668"/>
                  </a:lnTo>
                  <a:lnTo>
                    <a:pt x="770" y="671"/>
                  </a:lnTo>
                  <a:lnTo>
                    <a:pt x="769" y="676"/>
                  </a:lnTo>
                  <a:lnTo>
                    <a:pt x="767" y="679"/>
                  </a:lnTo>
                  <a:close/>
                  <a:moveTo>
                    <a:pt x="491" y="671"/>
                  </a:moveTo>
                  <a:lnTo>
                    <a:pt x="491" y="671"/>
                  </a:lnTo>
                  <a:lnTo>
                    <a:pt x="490" y="668"/>
                  </a:lnTo>
                  <a:lnTo>
                    <a:pt x="485" y="667"/>
                  </a:lnTo>
                  <a:lnTo>
                    <a:pt x="487" y="668"/>
                  </a:lnTo>
                  <a:lnTo>
                    <a:pt x="488" y="670"/>
                  </a:lnTo>
                  <a:lnTo>
                    <a:pt x="491" y="671"/>
                  </a:lnTo>
                  <a:close/>
                  <a:moveTo>
                    <a:pt x="734" y="671"/>
                  </a:moveTo>
                  <a:lnTo>
                    <a:pt x="734" y="671"/>
                  </a:lnTo>
                  <a:lnTo>
                    <a:pt x="734" y="668"/>
                  </a:lnTo>
                  <a:lnTo>
                    <a:pt x="732" y="667"/>
                  </a:lnTo>
                  <a:lnTo>
                    <a:pt x="732" y="670"/>
                  </a:lnTo>
                  <a:lnTo>
                    <a:pt x="734" y="671"/>
                  </a:lnTo>
                  <a:close/>
                  <a:moveTo>
                    <a:pt x="465" y="709"/>
                  </a:moveTo>
                  <a:lnTo>
                    <a:pt x="465" y="709"/>
                  </a:lnTo>
                  <a:lnTo>
                    <a:pt x="473" y="714"/>
                  </a:lnTo>
                  <a:lnTo>
                    <a:pt x="478" y="714"/>
                  </a:lnTo>
                  <a:lnTo>
                    <a:pt x="481" y="715"/>
                  </a:lnTo>
                  <a:lnTo>
                    <a:pt x="482" y="714"/>
                  </a:lnTo>
                  <a:lnTo>
                    <a:pt x="481" y="712"/>
                  </a:lnTo>
                  <a:lnTo>
                    <a:pt x="479" y="712"/>
                  </a:lnTo>
                  <a:lnTo>
                    <a:pt x="479" y="709"/>
                  </a:lnTo>
                  <a:lnTo>
                    <a:pt x="475" y="709"/>
                  </a:lnTo>
                  <a:lnTo>
                    <a:pt x="472" y="706"/>
                  </a:lnTo>
                  <a:lnTo>
                    <a:pt x="468" y="705"/>
                  </a:lnTo>
                  <a:lnTo>
                    <a:pt x="467" y="702"/>
                  </a:lnTo>
                  <a:lnTo>
                    <a:pt x="461" y="699"/>
                  </a:lnTo>
                  <a:lnTo>
                    <a:pt x="458" y="697"/>
                  </a:lnTo>
                  <a:lnTo>
                    <a:pt x="456" y="694"/>
                  </a:lnTo>
                  <a:lnTo>
                    <a:pt x="452" y="691"/>
                  </a:lnTo>
                  <a:lnTo>
                    <a:pt x="446" y="686"/>
                  </a:lnTo>
                  <a:lnTo>
                    <a:pt x="441" y="683"/>
                  </a:lnTo>
                  <a:lnTo>
                    <a:pt x="433" y="680"/>
                  </a:lnTo>
                  <a:lnTo>
                    <a:pt x="433" y="679"/>
                  </a:lnTo>
                  <a:lnTo>
                    <a:pt x="430" y="679"/>
                  </a:lnTo>
                  <a:lnTo>
                    <a:pt x="426" y="677"/>
                  </a:lnTo>
                  <a:lnTo>
                    <a:pt x="420" y="674"/>
                  </a:lnTo>
                  <a:lnTo>
                    <a:pt x="443" y="693"/>
                  </a:lnTo>
                  <a:lnTo>
                    <a:pt x="453" y="702"/>
                  </a:lnTo>
                  <a:lnTo>
                    <a:pt x="465" y="709"/>
                  </a:lnTo>
                  <a:close/>
                  <a:moveTo>
                    <a:pt x="565" y="690"/>
                  </a:moveTo>
                  <a:lnTo>
                    <a:pt x="565" y="690"/>
                  </a:lnTo>
                  <a:lnTo>
                    <a:pt x="589" y="702"/>
                  </a:lnTo>
                  <a:lnTo>
                    <a:pt x="601" y="706"/>
                  </a:lnTo>
                  <a:lnTo>
                    <a:pt x="613" y="709"/>
                  </a:lnTo>
                  <a:lnTo>
                    <a:pt x="587" y="693"/>
                  </a:lnTo>
                  <a:lnTo>
                    <a:pt x="574" y="685"/>
                  </a:lnTo>
                  <a:lnTo>
                    <a:pt x="560" y="677"/>
                  </a:lnTo>
                  <a:lnTo>
                    <a:pt x="563" y="683"/>
                  </a:lnTo>
                  <a:lnTo>
                    <a:pt x="565" y="686"/>
                  </a:lnTo>
                  <a:lnTo>
                    <a:pt x="565" y="690"/>
                  </a:lnTo>
                  <a:close/>
                  <a:moveTo>
                    <a:pt x="510" y="693"/>
                  </a:moveTo>
                  <a:lnTo>
                    <a:pt x="510" y="693"/>
                  </a:lnTo>
                  <a:lnTo>
                    <a:pt x="507" y="691"/>
                  </a:lnTo>
                  <a:lnTo>
                    <a:pt x="504" y="688"/>
                  </a:lnTo>
                  <a:lnTo>
                    <a:pt x="505" y="691"/>
                  </a:lnTo>
                  <a:lnTo>
                    <a:pt x="507" y="693"/>
                  </a:lnTo>
                  <a:lnTo>
                    <a:pt x="510" y="693"/>
                  </a:lnTo>
                  <a:close/>
                  <a:moveTo>
                    <a:pt x="656" y="719"/>
                  </a:moveTo>
                  <a:lnTo>
                    <a:pt x="656" y="719"/>
                  </a:lnTo>
                  <a:lnTo>
                    <a:pt x="644" y="711"/>
                  </a:lnTo>
                  <a:lnTo>
                    <a:pt x="632" y="705"/>
                  </a:lnTo>
                  <a:lnTo>
                    <a:pt x="618" y="699"/>
                  </a:lnTo>
                  <a:lnTo>
                    <a:pt x="606" y="694"/>
                  </a:lnTo>
                  <a:lnTo>
                    <a:pt x="618" y="700"/>
                  </a:lnTo>
                  <a:lnTo>
                    <a:pt x="629" y="708"/>
                  </a:lnTo>
                  <a:lnTo>
                    <a:pt x="641" y="715"/>
                  </a:lnTo>
                  <a:lnTo>
                    <a:pt x="648" y="717"/>
                  </a:lnTo>
                  <a:lnTo>
                    <a:pt x="656" y="719"/>
                  </a:lnTo>
                  <a:close/>
                  <a:moveTo>
                    <a:pt x="258" y="740"/>
                  </a:moveTo>
                  <a:lnTo>
                    <a:pt x="258" y="740"/>
                  </a:lnTo>
                  <a:lnTo>
                    <a:pt x="249" y="728"/>
                  </a:lnTo>
                  <a:lnTo>
                    <a:pt x="238" y="717"/>
                  </a:lnTo>
                  <a:lnTo>
                    <a:pt x="218" y="697"/>
                  </a:lnTo>
                  <a:lnTo>
                    <a:pt x="226" y="709"/>
                  </a:lnTo>
                  <a:lnTo>
                    <a:pt x="237" y="720"/>
                  </a:lnTo>
                  <a:lnTo>
                    <a:pt x="258" y="740"/>
                  </a:lnTo>
                  <a:close/>
                  <a:moveTo>
                    <a:pt x="438" y="702"/>
                  </a:moveTo>
                  <a:lnTo>
                    <a:pt x="438" y="702"/>
                  </a:lnTo>
                  <a:lnTo>
                    <a:pt x="435" y="700"/>
                  </a:lnTo>
                  <a:lnTo>
                    <a:pt x="432" y="699"/>
                  </a:lnTo>
                  <a:lnTo>
                    <a:pt x="435" y="700"/>
                  </a:lnTo>
                  <a:lnTo>
                    <a:pt x="436" y="702"/>
                  </a:lnTo>
                  <a:lnTo>
                    <a:pt x="438" y="702"/>
                  </a:lnTo>
                  <a:close/>
                  <a:moveTo>
                    <a:pt x="444" y="706"/>
                  </a:moveTo>
                  <a:lnTo>
                    <a:pt x="444" y="706"/>
                  </a:lnTo>
                  <a:lnTo>
                    <a:pt x="441" y="703"/>
                  </a:lnTo>
                  <a:lnTo>
                    <a:pt x="439" y="703"/>
                  </a:lnTo>
                  <a:lnTo>
                    <a:pt x="441" y="706"/>
                  </a:lnTo>
                  <a:lnTo>
                    <a:pt x="443" y="706"/>
                  </a:lnTo>
                  <a:lnTo>
                    <a:pt x="444" y="706"/>
                  </a:lnTo>
                  <a:close/>
                  <a:moveTo>
                    <a:pt x="276" y="735"/>
                  </a:moveTo>
                  <a:lnTo>
                    <a:pt x="276" y="735"/>
                  </a:lnTo>
                  <a:lnTo>
                    <a:pt x="273" y="731"/>
                  </a:lnTo>
                  <a:lnTo>
                    <a:pt x="269" y="725"/>
                  </a:lnTo>
                  <a:lnTo>
                    <a:pt x="264" y="720"/>
                  </a:lnTo>
                  <a:lnTo>
                    <a:pt x="260" y="715"/>
                  </a:lnTo>
                  <a:lnTo>
                    <a:pt x="257" y="709"/>
                  </a:lnTo>
                  <a:lnTo>
                    <a:pt x="253" y="706"/>
                  </a:lnTo>
                  <a:lnTo>
                    <a:pt x="252" y="706"/>
                  </a:lnTo>
                  <a:lnTo>
                    <a:pt x="258" y="714"/>
                  </a:lnTo>
                  <a:lnTo>
                    <a:pt x="264" y="723"/>
                  </a:lnTo>
                  <a:lnTo>
                    <a:pt x="269" y="731"/>
                  </a:lnTo>
                  <a:lnTo>
                    <a:pt x="273" y="734"/>
                  </a:lnTo>
                  <a:lnTo>
                    <a:pt x="276" y="735"/>
                  </a:lnTo>
                  <a:close/>
                  <a:moveTo>
                    <a:pt x="450" y="711"/>
                  </a:moveTo>
                  <a:lnTo>
                    <a:pt x="450" y="711"/>
                  </a:lnTo>
                  <a:lnTo>
                    <a:pt x="447" y="708"/>
                  </a:lnTo>
                  <a:lnTo>
                    <a:pt x="446" y="708"/>
                  </a:lnTo>
                  <a:lnTo>
                    <a:pt x="447" y="709"/>
                  </a:lnTo>
                  <a:lnTo>
                    <a:pt x="450" y="711"/>
                  </a:lnTo>
                  <a:close/>
                  <a:moveTo>
                    <a:pt x="606" y="714"/>
                  </a:moveTo>
                  <a:lnTo>
                    <a:pt x="606" y="714"/>
                  </a:lnTo>
                  <a:lnTo>
                    <a:pt x="613" y="720"/>
                  </a:lnTo>
                  <a:lnTo>
                    <a:pt x="624" y="726"/>
                  </a:lnTo>
                  <a:lnTo>
                    <a:pt x="633" y="731"/>
                  </a:lnTo>
                  <a:lnTo>
                    <a:pt x="642" y="735"/>
                  </a:lnTo>
                  <a:lnTo>
                    <a:pt x="648" y="740"/>
                  </a:lnTo>
                  <a:lnTo>
                    <a:pt x="651" y="741"/>
                  </a:lnTo>
                  <a:lnTo>
                    <a:pt x="654" y="743"/>
                  </a:lnTo>
                  <a:lnTo>
                    <a:pt x="650" y="737"/>
                  </a:lnTo>
                  <a:lnTo>
                    <a:pt x="644" y="731"/>
                  </a:lnTo>
                  <a:lnTo>
                    <a:pt x="630" y="723"/>
                  </a:lnTo>
                  <a:lnTo>
                    <a:pt x="615" y="715"/>
                  </a:lnTo>
                  <a:lnTo>
                    <a:pt x="598" y="711"/>
                  </a:lnTo>
                  <a:lnTo>
                    <a:pt x="603" y="712"/>
                  </a:lnTo>
                  <a:lnTo>
                    <a:pt x="604" y="714"/>
                  </a:lnTo>
                  <a:lnTo>
                    <a:pt x="606" y="714"/>
                  </a:lnTo>
                  <a:close/>
                  <a:moveTo>
                    <a:pt x="467" y="719"/>
                  </a:moveTo>
                  <a:lnTo>
                    <a:pt x="467" y="719"/>
                  </a:lnTo>
                  <a:lnTo>
                    <a:pt x="467" y="717"/>
                  </a:lnTo>
                  <a:lnTo>
                    <a:pt x="468" y="715"/>
                  </a:lnTo>
                  <a:lnTo>
                    <a:pt x="468" y="717"/>
                  </a:lnTo>
                  <a:lnTo>
                    <a:pt x="467" y="714"/>
                  </a:lnTo>
                  <a:lnTo>
                    <a:pt x="465" y="715"/>
                  </a:lnTo>
                  <a:lnTo>
                    <a:pt x="467" y="715"/>
                  </a:lnTo>
                  <a:lnTo>
                    <a:pt x="467" y="717"/>
                  </a:lnTo>
                  <a:lnTo>
                    <a:pt x="465" y="719"/>
                  </a:lnTo>
                  <a:lnTo>
                    <a:pt x="467" y="719"/>
                  </a:lnTo>
                  <a:close/>
                  <a:moveTo>
                    <a:pt x="479" y="772"/>
                  </a:moveTo>
                  <a:lnTo>
                    <a:pt x="479" y="772"/>
                  </a:lnTo>
                  <a:lnTo>
                    <a:pt x="478" y="770"/>
                  </a:lnTo>
                  <a:lnTo>
                    <a:pt x="461" y="755"/>
                  </a:lnTo>
                  <a:lnTo>
                    <a:pt x="441" y="741"/>
                  </a:lnTo>
                  <a:lnTo>
                    <a:pt x="421" y="728"/>
                  </a:lnTo>
                  <a:lnTo>
                    <a:pt x="401" y="715"/>
                  </a:lnTo>
                  <a:lnTo>
                    <a:pt x="420" y="732"/>
                  </a:lnTo>
                  <a:lnTo>
                    <a:pt x="436" y="747"/>
                  </a:lnTo>
                  <a:lnTo>
                    <a:pt x="446" y="755"/>
                  </a:lnTo>
                  <a:lnTo>
                    <a:pt x="456" y="761"/>
                  </a:lnTo>
                  <a:lnTo>
                    <a:pt x="467" y="767"/>
                  </a:lnTo>
                  <a:lnTo>
                    <a:pt x="479" y="772"/>
                  </a:lnTo>
                  <a:close/>
                  <a:moveTo>
                    <a:pt x="638" y="752"/>
                  </a:moveTo>
                  <a:lnTo>
                    <a:pt x="638" y="752"/>
                  </a:lnTo>
                  <a:lnTo>
                    <a:pt x="624" y="741"/>
                  </a:lnTo>
                  <a:lnTo>
                    <a:pt x="610" y="731"/>
                  </a:lnTo>
                  <a:lnTo>
                    <a:pt x="593" y="723"/>
                  </a:lnTo>
                  <a:lnTo>
                    <a:pt x="577" y="715"/>
                  </a:lnTo>
                  <a:lnTo>
                    <a:pt x="606" y="735"/>
                  </a:lnTo>
                  <a:lnTo>
                    <a:pt x="621" y="744"/>
                  </a:lnTo>
                  <a:lnTo>
                    <a:pt x="638" y="752"/>
                  </a:lnTo>
                  <a:close/>
                  <a:moveTo>
                    <a:pt x="604" y="747"/>
                  </a:moveTo>
                  <a:lnTo>
                    <a:pt x="604" y="747"/>
                  </a:lnTo>
                  <a:lnTo>
                    <a:pt x="613" y="751"/>
                  </a:lnTo>
                  <a:lnTo>
                    <a:pt x="619" y="752"/>
                  </a:lnTo>
                  <a:lnTo>
                    <a:pt x="622" y="752"/>
                  </a:lnTo>
                  <a:lnTo>
                    <a:pt x="597" y="737"/>
                  </a:lnTo>
                  <a:lnTo>
                    <a:pt x="571" y="723"/>
                  </a:lnTo>
                  <a:lnTo>
                    <a:pt x="577" y="731"/>
                  </a:lnTo>
                  <a:lnTo>
                    <a:pt x="584" y="737"/>
                  </a:lnTo>
                  <a:lnTo>
                    <a:pt x="593" y="743"/>
                  </a:lnTo>
                  <a:lnTo>
                    <a:pt x="604" y="747"/>
                  </a:lnTo>
                  <a:close/>
                  <a:moveTo>
                    <a:pt x="246" y="746"/>
                  </a:moveTo>
                  <a:lnTo>
                    <a:pt x="246" y="746"/>
                  </a:lnTo>
                  <a:lnTo>
                    <a:pt x="241" y="738"/>
                  </a:lnTo>
                  <a:lnTo>
                    <a:pt x="235" y="734"/>
                  </a:lnTo>
                  <a:lnTo>
                    <a:pt x="240" y="740"/>
                  </a:lnTo>
                  <a:lnTo>
                    <a:pt x="243" y="743"/>
                  </a:lnTo>
                  <a:lnTo>
                    <a:pt x="246" y="746"/>
                  </a:lnTo>
                  <a:close/>
                  <a:moveTo>
                    <a:pt x="481" y="744"/>
                  </a:moveTo>
                  <a:lnTo>
                    <a:pt x="481" y="744"/>
                  </a:lnTo>
                  <a:lnTo>
                    <a:pt x="476" y="738"/>
                  </a:lnTo>
                  <a:lnTo>
                    <a:pt x="473" y="737"/>
                  </a:lnTo>
                  <a:lnTo>
                    <a:pt x="470" y="735"/>
                  </a:lnTo>
                  <a:lnTo>
                    <a:pt x="475" y="740"/>
                  </a:lnTo>
                  <a:lnTo>
                    <a:pt x="481" y="744"/>
                  </a:lnTo>
                  <a:close/>
                  <a:moveTo>
                    <a:pt x="266" y="747"/>
                  </a:moveTo>
                  <a:lnTo>
                    <a:pt x="266" y="747"/>
                  </a:lnTo>
                  <a:lnTo>
                    <a:pt x="264" y="744"/>
                  </a:lnTo>
                  <a:lnTo>
                    <a:pt x="263" y="743"/>
                  </a:lnTo>
                  <a:lnTo>
                    <a:pt x="261" y="743"/>
                  </a:lnTo>
                  <a:lnTo>
                    <a:pt x="266" y="747"/>
                  </a:lnTo>
                  <a:close/>
                  <a:moveTo>
                    <a:pt x="421" y="766"/>
                  </a:moveTo>
                  <a:lnTo>
                    <a:pt x="421" y="766"/>
                  </a:lnTo>
                  <a:lnTo>
                    <a:pt x="429" y="775"/>
                  </a:lnTo>
                  <a:lnTo>
                    <a:pt x="436" y="783"/>
                  </a:lnTo>
                  <a:lnTo>
                    <a:pt x="447" y="789"/>
                  </a:lnTo>
                  <a:lnTo>
                    <a:pt x="458" y="793"/>
                  </a:lnTo>
                  <a:lnTo>
                    <a:pt x="467" y="799"/>
                  </a:lnTo>
                  <a:lnTo>
                    <a:pt x="472" y="801"/>
                  </a:lnTo>
                  <a:lnTo>
                    <a:pt x="478" y="802"/>
                  </a:lnTo>
                  <a:lnTo>
                    <a:pt x="461" y="787"/>
                  </a:lnTo>
                  <a:lnTo>
                    <a:pt x="443" y="773"/>
                  </a:lnTo>
                  <a:lnTo>
                    <a:pt x="423" y="760"/>
                  </a:lnTo>
                  <a:lnTo>
                    <a:pt x="403" y="747"/>
                  </a:lnTo>
                  <a:lnTo>
                    <a:pt x="411" y="757"/>
                  </a:lnTo>
                  <a:lnTo>
                    <a:pt x="421" y="766"/>
                  </a:lnTo>
                  <a:close/>
                  <a:moveTo>
                    <a:pt x="606" y="764"/>
                  </a:moveTo>
                  <a:lnTo>
                    <a:pt x="606" y="764"/>
                  </a:lnTo>
                  <a:lnTo>
                    <a:pt x="610" y="769"/>
                  </a:lnTo>
                  <a:lnTo>
                    <a:pt x="613" y="770"/>
                  </a:lnTo>
                  <a:lnTo>
                    <a:pt x="616" y="770"/>
                  </a:lnTo>
                  <a:lnTo>
                    <a:pt x="604" y="763"/>
                  </a:lnTo>
                  <a:lnTo>
                    <a:pt x="600" y="758"/>
                  </a:lnTo>
                  <a:lnTo>
                    <a:pt x="593" y="757"/>
                  </a:lnTo>
                  <a:lnTo>
                    <a:pt x="606" y="764"/>
                  </a:lnTo>
                  <a:close/>
                  <a:moveTo>
                    <a:pt x="383" y="766"/>
                  </a:moveTo>
                  <a:lnTo>
                    <a:pt x="383" y="766"/>
                  </a:lnTo>
                  <a:lnTo>
                    <a:pt x="385" y="764"/>
                  </a:lnTo>
                  <a:lnTo>
                    <a:pt x="386" y="764"/>
                  </a:lnTo>
                  <a:lnTo>
                    <a:pt x="388" y="764"/>
                  </a:lnTo>
                  <a:lnTo>
                    <a:pt x="389" y="763"/>
                  </a:lnTo>
                  <a:lnTo>
                    <a:pt x="386" y="763"/>
                  </a:lnTo>
                  <a:lnTo>
                    <a:pt x="383" y="761"/>
                  </a:lnTo>
                  <a:lnTo>
                    <a:pt x="383" y="764"/>
                  </a:lnTo>
                  <a:lnTo>
                    <a:pt x="383" y="766"/>
                  </a:lnTo>
                  <a:close/>
                  <a:moveTo>
                    <a:pt x="659" y="769"/>
                  </a:moveTo>
                  <a:lnTo>
                    <a:pt x="659" y="769"/>
                  </a:lnTo>
                  <a:lnTo>
                    <a:pt x="656" y="769"/>
                  </a:lnTo>
                  <a:lnTo>
                    <a:pt x="654" y="766"/>
                  </a:lnTo>
                  <a:lnTo>
                    <a:pt x="653" y="764"/>
                  </a:lnTo>
                  <a:lnTo>
                    <a:pt x="651" y="764"/>
                  </a:lnTo>
                  <a:lnTo>
                    <a:pt x="653" y="766"/>
                  </a:lnTo>
                  <a:lnTo>
                    <a:pt x="654" y="769"/>
                  </a:lnTo>
                  <a:lnTo>
                    <a:pt x="659" y="769"/>
                  </a:lnTo>
                  <a:close/>
                  <a:moveTo>
                    <a:pt x="641" y="796"/>
                  </a:moveTo>
                  <a:lnTo>
                    <a:pt x="641" y="796"/>
                  </a:lnTo>
                  <a:lnTo>
                    <a:pt x="621" y="783"/>
                  </a:lnTo>
                  <a:lnTo>
                    <a:pt x="610" y="775"/>
                  </a:lnTo>
                  <a:lnTo>
                    <a:pt x="598" y="770"/>
                  </a:lnTo>
                  <a:lnTo>
                    <a:pt x="619" y="784"/>
                  </a:lnTo>
                  <a:lnTo>
                    <a:pt x="641" y="796"/>
                  </a:lnTo>
                  <a:close/>
                  <a:moveTo>
                    <a:pt x="472" y="784"/>
                  </a:moveTo>
                  <a:lnTo>
                    <a:pt x="472" y="784"/>
                  </a:lnTo>
                  <a:lnTo>
                    <a:pt x="465" y="781"/>
                  </a:lnTo>
                  <a:lnTo>
                    <a:pt x="464" y="781"/>
                  </a:lnTo>
                  <a:lnTo>
                    <a:pt x="461" y="781"/>
                  </a:lnTo>
                  <a:lnTo>
                    <a:pt x="464" y="781"/>
                  </a:lnTo>
                  <a:lnTo>
                    <a:pt x="465" y="784"/>
                  </a:lnTo>
                  <a:lnTo>
                    <a:pt x="468" y="784"/>
                  </a:lnTo>
                  <a:lnTo>
                    <a:pt x="472" y="784"/>
                  </a:lnTo>
                  <a:close/>
                  <a:moveTo>
                    <a:pt x="446" y="813"/>
                  </a:moveTo>
                  <a:lnTo>
                    <a:pt x="446" y="813"/>
                  </a:lnTo>
                  <a:lnTo>
                    <a:pt x="429" y="798"/>
                  </a:lnTo>
                  <a:lnTo>
                    <a:pt x="411" y="786"/>
                  </a:lnTo>
                  <a:lnTo>
                    <a:pt x="427" y="801"/>
                  </a:lnTo>
                  <a:lnTo>
                    <a:pt x="436" y="807"/>
                  </a:lnTo>
                  <a:lnTo>
                    <a:pt x="446" y="813"/>
                  </a:lnTo>
                  <a:close/>
                  <a:moveTo>
                    <a:pt x="615" y="793"/>
                  </a:moveTo>
                  <a:lnTo>
                    <a:pt x="615" y="793"/>
                  </a:lnTo>
                  <a:lnTo>
                    <a:pt x="612" y="792"/>
                  </a:lnTo>
                  <a:lnTo>
                    <a:pt x="610" y="790"/>
                  </a:lnTo>
                  <a:lnTo>
                    <a:pt x="609" y="790"/>
                  </a:lnTo>
                  <a:lnTo>
                    <a:pt x="612" y="793"/>
                  </a:lnTo>
                  <a:lnTo>
                    <a:pt x="613" y="795"/>
                  </a:lnTo>
                  <a:lnTo>
                    <a:pt x="615" y="793"/>
                  </a:lnTo>
                  <a:close/>
                  <a:moveTo>
                    <a:pt x="472" y="822"/>
                  </a:moveTo>
                  <a:lnTo>
                    <a:pt x="472" y="822"/>
                  </a:lnTo>
                  <a:lnTo>
                    <a:pt x="470" y="819"/>
                  </a:lnTo>
                  <a:lnTo>
                    <a:pt x="468" y="818"/>
                  </a:lnTo>
                  <a:lnTo>
                    <a:pt x="464" y="813"/>
                  </a:lnTo>
                  <a:lnTo>
                    <a:pt x="467" y="819"/>
                  </a:lnTo>
                  <a:lnTo>
                    <a:pt x="472" y="822"/>
                  </a:lnTo>
                  <a:close/>
                  <a:moveTo>
                    <a:pt x="455" y="818"/>
                  </a:moveTo>
                  <a:lnTo>
                    <a:pt x="455" y="818"/>
                  </a:lnTo>
                  <a:lnTo>
                    <a:pt x="449" y="816"/>
                  </a:lnTo>
                  <a:lnTo>
                    <a:pt x="452" y="818"/>
                  </a:lnTo>
                  <a:lnTo>
                    <a:pt x="453" y="818"/>
                  </a:lnTo>
                  <a:lnTo>
                    <a:pt x="455" y="818"/>
                  </a:lnTo>
                  <a:close/>
                  <a:moveTo>
                    <a:pt x="429" y="865"/>
                  </a:moveTo>
                  <a:lnTo>
                    <a:pt x="429" y="865"/>
                  </a:lnTo>
                  <a:lnTo>
                    <a:pt x="426" y="863"/>
                  </a:lnTo>
                  <a:lnTo>
                    <a:pt x="424" y="860"/>
                  </a:lnTo>
                  <a:lnTo>
                    <a:pt x="423" y="859"/>
                  </a:lnTo>
                  <a:lnTo>
                    <a:pt x="420" y="857"/>
                  </a:lnTo>
                  <a:lnTo>
                    <a:pt x="423" y="860"/>
                  </a:lnTo>
                  <a:lnTo>
                    <a:pt x="424" y="863"/>
                  </a:lnTo>
                  <a:lnTo>
                    <a:pt x="426" y="865"/>
                  </a:lnTo>
                  <a:lnTo>
                    <a:pt x="427" y="865"/>
                  </a:lnTo>
                  <a:lnTo>
                    <a:pt x="429" y="8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3" name="Freeform 7086"/>
            <p:cNvSpPr>
              <a:spLocks noEditPoints="1"/>
            </p:cNvSpPr>
            <p:nvPr/>
          </p:nvSpPr>
          <p:spPr bwMode="auto">
            <a:xfrm>
              <a:off x="6567488" y="4695825"/>
              <a:ext cx="206375" cy="190500"/>
            </a:xfrm>
            <a:custGeom>
              <a:avLst/>
              <a:gdLst>
                <a:gd name="T0" fmla="*/ 219254388 w 130"/>
                <a:gd name="T1" fmla="*/ 12601575 h 120"/>
                <a:gd name="T2" fmla="*/ 297378438 w 130"/>
                <a:gd name="T3" fmla="*/ 42843450 h 120"/>
                <a:gd name="T4" fmla="*/ 312499375 w 130"/>
                <a:gd name="T5" fmla="*/ 173891575 h 120"/>
                <a:gd name="T6" fmla="*/ 181451250 w 130"/>
                <a:gd name="T7" fmla="*/ 299899388 h 120"/>
                <a:gd name="T8" fmla="*/ 78125638 w 130"/>
                <a:gd name="T9" fmla="*/ 284778450 h 120"/>
                <a:gd name="T10" fmla="*/ 7561263 w 130"/>
                <a:gd name="T11" fmla="*/ 191531875 h 120"/>
                <a:gd name="T12" fmla="*/ 20161250 w 130"/>
                <a:gd name="T13" fmla="*/ 65524063 h 120"/>
                <a:gd name="T14" fmla="*/ 138609388 w 130"/>
                <a:gd name="T15" fmla="*/ 0 h 120"/>
                <a:gd name="T16" fmla="*/ 312499375 w 130"/>
                <a:gd name="T17" fmla="*/ 115927188 h 120"/>
                <a:gd name="T18" fmla="*/ 299899388 w 130"/>
                <a:gd name="T19" fmla="*/ 146169063 h 120"/>
                <a:gd name="T20" fmla="*/ 307459063 w 130"/>
                <a:gd name="T21" fmla="*/ 148690013 h 120"/>
                <a:gd name="T22" fmla="*/ 133569075 w 130"/>
                <a:gd name="T23" fmla="*/ 20161250 h 120"/>
                <a:gd name="T24" fmla="*/ 234375325 w 130"/>
                <a:gd name="T25" fmla="*/ 50403125 h 120"/>
                <a:gd name="T26" fmla="*/ 151209375 w 130"/>
                <a:gd name="T27" fmla="*/ 35282188 h 120"/>
                <a:gd name="T28" fmla="*/ 239415638 w 130"/>
                <a:gd name="T29" fmla="*/ 57964388 h 120"/>
                <a:gd name="T30" fmla="*/ 254536575 w 130"/>
                <a:gd name="T31" fmla="*/ 37803138 h 120"/>
                <a:gd name="T32" fmla="*/ 249496263 w 130"/>
                <a:gd name="T33" fmla="*/ 45362813 h 120"/>
                <a:gd name="T34" fmla="*/ 284778450 w 130"/>
                <a:gd name="T35" fmla="*/ 65524063 h 120"/>
                <a:gd name="T36" fmla="*/ 254536575 w 130"/>
                <a:gd name="T37" fmla="*/ 126007813 h 120"/>
                <a:gd name="T38" fmla="*/ 161290000 w 130"/>
                <a:gd name="T39" fmla="*/ 57964388 h 120"/>
                <a:gd name="T40" fmla="*/ 52924075 w 130"/>
                <a:gd name="T41" fmla="*/ 88206263 h 120"/>
                <a:gd name="T42" fmla="*/ 73085325 w 130"/>
                <a:gd name="T43" fmla="*/ 83165950 h 120"/>
                <a:gd name="T44" fmla="*/ 146169063 w 130"/>
                <a:gd name="T45" fmla="*/ 65524063 h 120"/>
                <a:gd name="T46" fmla="*/ 249496263 w 130"/>
                <a:gd name="T47" fmla="*/ 138609388 h 120"/>
                <a:gd name="T48" fmla="*/ 199093138 w 130"/>
                <a:gd name="T49" fmla="*/ 115927188 h 120"/>
                <a:gd name="T50" fmla="*/ 199093138 w 130"/>
                <a:gd name="T51" fmla="*/ 115927188 h 120"/>
                <a:gd name="T52" fmla="*/ 191531875 w 130"/>
                <a:gd name="T53" fmla="*/ 173891575 h 120"/>
                <a:gd name="T54" fmla="*/ 143649700 w 130"/>
                <a:gd name="T55" fmla="*/ 115927188 h 120"/>
                <a:gd name="T56" fmla="*/ 176410938 w 130"/>
                <a:gd name="T57" fmla="*/ 189012513 h 120"/>
                <a:gd name="T58" fmla="*/ 70564375 w 130"/>
                <a:gd name="T59" fmla="*/ 138609388 h 120"/>
                <a:gd name="T60" fmla="*/ 80645000 w 130"/>
                <a:gd name="T61" fmla="*/ 133569075 h 120"/>
                <a:gd name="T62" fmla="*/ 126007813 w 130"/>
                <a:gd name="T63" fmla="*/ 163810950 h 120"/>
                <a:gd name="T64" fmla="*/ 123488450 w 130"/>
                <a:gd name="T65" fmla="*/ 123488450 h 120"/>
                <a:gd name="T66" fmla="*/ 126007813 w 130"/>
                <a:gd name="T67" fmla="*/ 163810950 h 120"/>
                <a:gd name="T68" fmla="*/ 264617200 w 130"/>
                <a:gd name="T69" fmla="*/ 123488450 h 120"/>
                <a:gd name="T70" fmla="*/ 158770638 w 130"/>
                <a:gd name="T71" fmla="*/ 191531875 h 120"/>
                <a:gd name="T72" fmla="*/ 146169063 w 130"/>
                <a:gd name="T73" fmla="*/ 148690013 h 120"/>
                <a:gd name="T74" fmla="*/ 224294700 w 130"/>
                <a:gd name="T75" fmla="*/ 138609388 h 120"/>
                <a:gd name="T76" fmla="*/ 224294700 w 130"/>
                <a:gd name="T77" fmla="*/ 191531875 h 120"/>
                <a:gd name="T78" fmla="*/ 37803138 w 130"/>
                <a:gd name="T79" fmla="*/ 191531875 h 120"/>
                <a:gd name="T80" fmla="*/ 110886875 w 130"/>
                <a:gd name="T81" fmla="*/ 264617200 h 120"/>
                <a:gd name="T82" fmla="*/ 110886875 w 130"/>
                <a:gd name="T83" fmla="*/ 249496263 h 120"/>
                <a:gd name="T84" fmla="*/ 35282188 w 130"/>
                <a:gd name="T85" fmla="*/ 156249688 h 120"/>
                <a:gd name="T86" fmla="*/ 37803138 w 130"/>
                <a:gd name="T87" fmla="*/ 191531875 h 120"/>
                <a:gd name="T88" fmla="*/ 181451250 w 130"/>
                <a:gd name="T89" fmla="*/ 272176875 h 120"/>
                <a:gd name="T90" fmla="*/ 269657513 w 130"/>
                <a:gd name="T91" fmla="*/ 191531875 h 120"/>
                <a:gd name="T92" fmla="*/ 272176875 w 130"/>
                <a:gd name="T93" fmla="*/ 183972200 h 120"/>
                <a:gd name="T94" fmla="*/ 219254388 w 130"/>
                <a:gd name="T95" fmla="*/ 241935000 h 120"/>
                <a:gd name="T96" fmla="*/ 110886875 w 130"/>
                <a:gd name="T97" fmla="*/ 214214075 h 120"/>
                <a:gd name="T98" fmla="*/ 103327200 w 130"/>
                <a:gd name="T99" fmla="*/ 214214075 h 120"/>
                <a:gd name="T100" fmla="*/ 133569075 w 130"/>
                <a:gd name="T101" fmla="*/ 246975313 h 120"/>
                <a:gd name="T102" fmla="*/ 166330313 w 130"/>
                <a:gd name="T103" fmla="*/ 269657513 h 120"/>
                <a:gd name="T104" fmla="*/ 166330313 w 130"/>
                <a:gd name="T105" fmla="*/ 264617200 h 120"/>
                <a:gd name="T106" fmla="*/ 166330313 w 130"/>
                <a:gd name="T107" fmla="*/ 269657513 h 120"/>
                <a:gd name="T108" fmla="*/ 123488450 w 130"/>
                <a:gd name="T109" fmla="*/ 287297813 h 120"/>
                <a:gd name="T110" fmla="*/ 123488450 w 130"/>
                <a:gd name="T111" fmla="*/ 284778450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0" h="120">
                  <a:moveTo>
                    <a:pt x="64" y="0"/>
                  </a:moveTo>
                  <a:lnTo>
                    <a:pt x="64" y="0"/>
                  </a:lnTo>
                  <a:lnTo>
                    <a:pt x="70" y="0"/>
                  </a:lnTo>
                  <a:lnTo>
                    <a:pt x="75" y="1"/>
                  </a:lnTo>
                  <a:lnTo>
                    <a:pt x="87" y="5"/>
                  </a:lnTo>
                  <a:lnTo>
                    <a:pt x="93" y="5"/>
                  </a:lnTo>
                  <a:lnTo>
                    <a:pt x="99" y="5"/>
                  </a:lnTo>
                  <a:lnTo>
                    <a:pt x="110" y="9"/>
                  </a:lnTo>
                  <a:lnTo>
                    <a:pt x="118" y="17"/>
                  </a:lnTo>
                  <a:lnTo>
                    <a:pt x="125" y="24"/>
                  </a:lnTo>
                  <a:lnTo>
                    <a:pt x="128" y="33"/>
                  </a:lnTo>
                  <a:lnTo>
                    <a:pt x="130" y="46"/>
                  </a:lnTo>
                  <a:lnTo>
                    <a:pt x="128" y="58"/>
                  </a:lnTo>
                  <a:lnTo>
                    <a:pt x="124" y="69"/>
                  </a:lnTo>
                  <a:lnTo>
                    <a:pt x="119" y="78"/>
                  </a:lnTo>
                  <a:lnTo>
                    <a:pt x="111" y="88"/>
                  </a:lnTo>
                  <a:lnTo>
                    <a:pt x="104" y="98"/>
                  </a:lnTo>
                  <a:lnTo>
                    <a:pt x="93" y="107"/>
                  </a:lnTo>
                  <a:lnTo>
                    <a:pt x="84" y="114"/>
                  </a:lnTo>
                  <a:lnTo>
                    <a:pt x="72" y="119"/>
                  </a:lnTo>
                  <a:lnTo>
                    <a:pt x="61" y="120"/>
                  </a:lnTo>
                  <a:lnTo>
                    <a:pt x="52" y="120"/>
                  </a:lnTo>
                  <a:lnTo>
                    <a:pt x="44" y="119"/>
                  </a:lnTo>
                  <a:lnTo>
                    <a:pt x="37" y="116"/>
                  </a:lnTo>
                  <a:lnTo>
                    <a:pt x="31" y="113"/>
                  </a:lnTo>
                  <a:lnTo>
                    <a:pt x="25" y="108"/>
                  </a:lnTo>
                  <a:lnTo>
                    <a:pt x="20" y="104"/>
                  </a:lnTo>
                  <a:lnTo>
                    <a:pt x="11" y="91"/>
                  </a:lnTo>
                  <a:lnTo>
                    <a:pt x="6" y="84"/>
                  </a:lnTo>
                  <a:lnTo>
                    <a:pt x="3" y="76"/>
                  </a:lnTo>
                  <a:lnTo>
                    <a:pt x="2" y="69"/>
                  </a:lnTo>
                  <a:lnTo>
                    <a:pt x="0" y="59"/>
                  </a:lnTo>
                  <a:lnTo>
                    <a:pt x="2" y="52"/>
                  </a:lnTo>
                  <a:lnTo>
                    <a:pt x="2" y="43"/>
                  </a:lnTo>
                  <a:lnTo>
                    <a:pt x="5" y="35"/>
                  </a:lnTo>
                  <a:lnTo>
                    <a:pt x="8" y="26"/>
                  </a:lnTo>
                  <a:lnTo>
                    <a:pt x="18" y="17"/>
                  </a:lnTo>
                  <a:lnTo>
                    <a:pt x="32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0"/>
                  </a:lnTo>
                  <a:lnTo>
                    <a:pt x="64" y="0"/>
                  </a:lnTo>
                  <a:close/>
                  <a:moveTo>
                    <a:pt x="122" y="59"/>
                  </a:moveTo>
                  <a:lnTo>
                    <a:pt x="122" y="59"/>
                  </a:lnTo>
                  <a:lnTo>
                    <a:pt x="124" y="53"/>
                  </a:lnTo>
                  <a:lnTo>
                    <a:pt x="124" y="46"/>
                  </a:lnTo>
                  <a:lnTo>
                    <a:pt x="124" y="38"/>
                  </a:lnTo>
                  <a:lnTo>
                    <a:pt x="121" y="30"/>
                  </a:lnTo>
                  <a:lnTo>
                    <a:pt x="122" y="40"/>
                  </a:lnTo>
                  <a:lnTo>
                    <a:pt x="121" y="49"/>
                  </a:lnTo>
                  <a:lnTo>
                    <a:pt x="119" y="58"/>
                  </a:lnTo>
                  <a:lnTo>
                    <a:pt x="116" y="65"/>
                  </a:lnTo>
                  <a:lnTo>
                    <a:pt x="119" y="64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22" y="59"/>
                  </a:lnTo>
                  <a:close/>
                  <a:moveTo>
                    <a:pt x="43" y="12"/>
                  </a:moveTo>
                  <a:lnTo>
                    <a:pt x="43" y="12"/>
                  </a:lnTo>
                  <a:lnTo>
                    <a:pt x="49" y="11"/>
                  </a:lnTo>
                  <a:lnTo>
                    <a:pt x="53" y="8"/>
                  </a:lnTo>
                  <a:lnTo>
                    <a:pt x="47" y="9"/>
                  </a:lnTo>
                  <a:lnTo>
                    <a:pt x="44" y="11"/>
                  </a:lnTo>
                  <a:lnTo>
                    <a:pt x="43" y="12"/>
                  </a:lnTo>
                  <a:close/>
                  <a:moveTo>
                    <a:pt x="93" y="20"/>
                  </a:moveTo>
                  <a:lnTo>
                    <a:pt x="93" y="20"/>
                  </a:lnTo>
                  <a:lnTo>
                    <a:pt x="85" y="15"/>
                  </a:lnTo>
                  <a:lnTo>
                    <a:pt x="76" y="11"/>
                  </a:lnTo>
                  <a:lnTo>
                    <a:pt x="72" y="11"/>
                  </a:lnTo>
                  <a:lnTo>
                    <a:pt x="67" y="11"/>
                  </a:lnTo>
                  <a:lnTo>
                    <a:pt x="63" y="11"/>
                  </a:lnTo>
                  <a:lnTo>
                    <a:pt x="60" y="14"/>
                  </a:lnTo>
                  <a:lnTo>
                    <a:pt x="70" y="17"/>
                  </a:lnTo>
                  <a:lnTo>
                    <a:pt x="81" y="20"/>
                  </a:lnTo>
                  <a:lnTo>
                    <a:pt x="99" y="26"/>
                  </a:lnTo>
                  <a:lnTo>
                    <a:pt x="95" y="23"/>
                  </a:lnTo>
                  <a:lnTo>
                    <a:pt x="93" y="21"/>
                  </a:lnTo>
                  <a:lnTo>
                    <a:pt x="93" y="20"/>
                  </a:lnTo>
                  <a:close/>
                  <a:moveTo>
                    <a:pt x="99" y="14"/>
                  </a:moveTo>
                  <a:lnTo>
                    <a:pt x="99" y="14"/>
                  </a:lnTo>
                  <a:lnTo>
                    <a:pt x="101" y="15"/>
                  </a:lnTo>
                  <a:lnTo>
                    <a:pt x="96" y="12"/>
                  </a:lnTo>
                  <a:lnTo>
                    <a:pt x="95" y="11"/>
                  </a:lnTo>
                  <a:lnTo>
                    <a:pt x="92" y="11"/>
                  </a:lnTo>
                  <a:lnTo>
                    <a:pt x="99" y="18"/>
                  </a:lnTo>
                  <a:lnTo>
                    <a:pt x="107" y="27"/>
                  </a:lnTo>
                  <a:lnTo>
                    <a:pt x="113" y="37"/>
                  </a:lnTo>
                  <a:lnTo>
                    <a:pt x="118" y="47"/>
                  </a:lnTo>
                  <a:lnTo>
                    <a:pt x="116" y="37"/>
                  </a:lnTo>
                  <a:lnTo>
                    <a:pt x="113" y="26"/>
                  </a:lnTo>
                  <a:lnTo>
                    <a:pt x="107" y="18"/>
                  </a:lnTo>
                  <a:lnTo>
                    <a:pt x="104" y="15"/>
                  </a:lnTo>
                  <a:lnTo>
                    <a:pt x="99" y="14"/>
                  </a:lnTo>
                  <a:close/>
                  <a:moveTo>
                    <a:pt x="101" y="50"/>
                  </a:moveTo>
                  <a:lnTo>
                    <a:pt x="101" y="50"/>
                  </a:lnTo>
                  <a:lnTo>
                    <a:pt x="98" y="43"/>
                  </a:lnTo>
                  <a:lnTo>
                    <a:pt x="92" y="37"/>
                  </a:lnTo>
                  <a:lnTo>
                    <a:pt x="84" y="29"/>
                  </a:lnTo>
                  <a:lnTo>
                    <a:pt x="76" y="24"/>
                  </a:lnTo>
                  <a:lnTo>
                    <a:pt x="64" y="23"/>
                  </a:lnTo>
                  <a:lnTo>
                    <a:pt x="50" y="23"/>
                  </a:lnTo>
                  <a:lnTo>
                    <a:pt x="38" y="23"/>
                  </a:lnTo>
                  <a:lnTo>
                    <a:pt x="29" y="26"/>
                  </a:lnTo>
                  <a:lnTo>
                    <a:pt x="25" y="29"/>
                  </a:lnTo>
                  <a:lnTo>
                    <a:pt x="21" y="35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21" y="41"/>
                  </a:lnTo>
                  <a:lnTo>
                    <a:pt x="26" y="35"/>
                  </a:lnTo>
                  <a:lnTo>
                    <a:pt x="29" y="33"/>
                  </a:lnTo>
                  <a:lnTo>
                    <a:pt x="34" y="32"/>
                  </a:lnTo>
                  <a:lnTo>
                    <a:pt x="37" y="32"/>
                  </a:lnTo>
                  <a:lnTo>
                    <a:pt x="43" y="33"/>
                  </a:lnTo>
                  <a:lnTo>
                    <a:pt x="50" y="29"/>
                  </a:lnTo>
                  <a:lnTo>
                    <a:pt x="58" y="26"/>
                  </a:lnTo>
                  <a:lnTo>
                    <a:pt x="67" y="27"/>
                  </a:lnTo>
                  <a:lnTo>
                    <a:pt x="75" y="30"/>
                  </a:lnTo>
                  <a:lnTo>
                    <a:pt x="82" y="35"/>
                  </a:lnTo>
                  <a:lnTo>
                    <a:pt x="90" y="41"/>
                  </a:lnTo>
                  <a:lnTo>
                    <a:pt x="96" y="49"/>
                  </a:lnTo>
                  <a:lnTo>
                    <a:pt x="99" y="55"/>
                  </a:lnTo>
                  <a:lnTo>
                    <a:pt x="99" y="52"/>
                  </a:lnTo>
                  <a:lnTo>
                    <a:pt x="101" y="50"/>
                  </a:lnTo>
                  <a:close/>
                  <a:moveTo>
                    <a:pt x="79" y="46"/>
                  </a:moveTo>
                  <a:lnTo>
                    <a:pt x="79" y="46"/>
                  </a:lnTo>
                  <a:lnTo>
                    <a:pt x="76" y="43"/>
                  </a:lnTo>
                  <a:lnTo>
                    <a:pt x="73" y="40"/>
                  </a:lnTo>
                  <a:lnTo>
                    <a:pt x="73" y="41"/>
                  </a:lnTo>
                  <a:lnTo>
                    <a:pt x="75" y="43"/>
                  </a:lnTo>
                  <a:lnTo>
                    <a:pt x="79" y="46"/>
                  </a:lnTo>
                  <a:close/>
                  <a:moveTo>
                    <a:pt x="64" y="84"/>
                  </a:moveTo>
                  <a:lnTo>
                    <a:pt x="64" y="84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76" y="69"/>
                  </a:lnTo>
                  <a:lnTo>
                    <a:pt x="75" y="62"/>
                  </a:lnTo>
                  <a:lnTo>
                    <a:pt x="72" y="56"/>
                  </a:lnTo>
                  <a:lnTo>
                    <a:pt x="67" y="50"/>
                  </a:lnTo>
                  <a:lnTo>
                    <a:pt x="63" y="47"/>
                  </a:lnTo>
                  <a:lnTo>
                    <a:pt x="57" y="46"/>
                  </a:lnTo>
                  <a:lnTo>
                    <a:pt x="61" y="47"/>
                  </a:lnTo>
                  <a:lnTo>
                    <a:pt x="64" y="52"/>
                  </a:lnTo>
                  <a:lnTo>
                    <a:pt x="67" y="56"/>
                  </a:lnTo>
                  <a:lnTo>
                    <a:pt x="70" y="62"/>
                  </a:lnTo>
                  <a:lnTo>
                    <a:pt x="70" y="69"/>
                  </a:lnTo>
                  <a:lnTo>
                    <a:pt x="70" y="75"/>
                  </a:lnTo>
                  <a:lnTo>
                    <a:pt x="69" y="79"/>
                  </a:lnTo>
                  <a:lnTo>
                    <a:pt x="64" y="84"/>
                  </a:lnTo>
                  <a:close/>
                  <a:moveTo>
                    <a:pt x="26" y="47"/>
                  </a:moveTo>
                  <a:lnTo>
                    <a:pt x="26" y="47"/>
                  </a:lnTo>
                  <a:lnTo>
                    <a:pt x="28" y="55"/>
                  </a:lnTo>
                  <a:lnTo>
                    <a:pt x="29" y="62"/>
                  </a:lnTo>
                  <a:lnTo>
                    <a:pt x="31" y="70"/>
                  </a:lnTo>
                  <a:lnTo>
                    <a:pt x="35" y="75"/>
                  </a:lnTo>
                  <a:lnTo>
                    <a:pt x="32" y="59"/>
                  </a:lnTo>
                  <a:lnTo>
                    <a:pt x="32" y="53"/>
                  </a:lnTo>
                  <a:lnTo>
                    <a:pt x="32" y="46"/>
                  </a:lnTo>
                  <a:lnTo>
                    <a:pt x="29" y="46"/>
                  </a:lnTo>
                  <a:lnTo>
                    <a:pt x="26" y="47"/>
                  </a:lnTo>
                  <a:close/>
                  <a:moveTo>
                    <a:pt x="50" y="65"/>
                  </a:moveTo>
                  <a:lnTo>
                    <a:pt x="50" y="65"/>
                  </a:lnTo>
                  <a:lnTo>
                    <a:pt x="52" y="61"/>
                  </a:lnTo>
                  <a:lnTo>
                    <a:pt x="52" y="56"/>
                  </a:lnTo>
                  <a:lnTo>
                    <a:pt x="50" y="52"/>
                  </a:lnTo>
                  <a:lnTo>
                    <a:pt x="49" y="49"/>
                  </a:lnTo>
                  <a:lnTo>
                    <a:pt x="46" y="50"/>
                  </a:lnTo>
                  <a:lnTo>
                    <a:pt x="46" y="52"/>
                  </a:lnTo>
                  <a:lnTo>
                    <a:pt x="44" y="58"/>
                  </a:lnTo>
                  <a:lnTo>
                    <a:pt x="47" y="62"/>
                  </a:lnTo>
                  <a:lnTo>
                    <a:pt x="50" y="65"/>
                  </a:lnTo>
                  <a:close/>
                  <a:moveTo>
                    <a:pt x="107" y="69"/>
                  </a:moveTo>
                  <a:lnTo>
                    <a:pt x="107" y="69"/>
                  </a:lnTo>
                  <a:lnTo>
                    <a:pt x="108" y="64"/>
                  </a:lnTo>
                  <a:lnTo>
                    <a:pt x="108" y="59"/>
                  </a:lnTo>
                  <a:lnTo>
                    <a:pt x="107" y="53"/>
                  </a:lnTo>
                  <a:lnTo>
                    <a:pt x="105" y="49"/>
                  </a:lnTo>
                  <a:lnTo>
                    <a:pt x="107" y="59"/>
                  </a:lnTo>
                  <a:lnTo>
                    <a:pt x="107" y="69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4" y="70"/>
                  </a:lnTo>
                  <a:lnTo>
                    <a:pt x="64" y="62"/>
                  </a:lnTo>
                  <a:lnTo>
                    <a:pt x="63" y="56"/>
                  </a:lnTo>
                  <a:lnTo>
                    <a:pt x="57" y="53"/>
                  </a:lnTo>
                  <a:lnTo>
                    <a:pt x="58" y="59"/>
                  </a:lnTo>
                  <a:lnTo>
                    <a:pt x="57" y="67"/>
                  </a:lnTo>
                  <a:lnTo>
                    <a:pt x="58" y="73"/>
                  </a:lnTo>
                  <a:lnTo>
                    <a:pt x="60" y="75"/>
                  </a:lnTo>
                  <a:lnTo>
                    <a:pt x="63" y="76"/>
                  </a:lnTo>
                  <a:close/>
                  <a:moveTo>
                    <a:pt x="89" y="55"/>
                  </a:moveTo>
                  <a:lnTo>
                    <a:pt x="89" y="55"/>
                  </a:lnTo>
                  <a:lnTo>
                    <a:pt x="89" y="61"/>
                  </a:lnTo>
                  <a:lnTo>
                    <a:pt x="89" y="67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90" y="73"/>
                  </a:lnTo>
                  <a:lnTo>
                    <a:pt x="92" y="67"/>
                  </a:lnTo>
                  <a:lnTo>
                    <a:pt x="90" y="61"/>
                  </a:lnTo>
                  <a:lnTo>
                    <a:pt x="89" y="55"/>
                  </a:lnTo>
                  <a:close/>
                  <a:moveTo>
                    <a:pt x="15" y="76"/>
                  </a:moveTo>
                  <a:lnTo>
                    <a:pt x="15" y="76"/>
                  </a:lnTo>
                  <a:lnTo>
                    <a:pt x="20" y="85"/>
                  </a:lnTo>
                  <a:lnTo>
                    <a:pt x="28" y="94"/>
                  </a:lnTo>
                  <a:lnTo>
                    <a:pt x="35" y="101"/>
                  </a:lnTo>
                  <a:lnTo>
                    <a:pt x="44" y="105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5" y="102"/>
                  </a:lnTo>
                  <a:lnTo>
                    <a:pt x="49" y="102"/>
                  </a:lnTo>
                  <a:lnTo>
                    <a:pt x="44" y="99"/>
                  </a:lnTo>
                  <a:lnTo>
                    <a:pt x="41" y="98"/>
                  </a:lnTo>
                  <a:lnTo>
                    <a:pt x="35" y="94"/>
                  </a:lnTo>
                  <a:lnTo>
                    <a:pt x="23" y="81"/>
                  </a:lnTo>
                  <a:lnTo>
                    <a:pt x="18" y="7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4" y="70"/>
                  </a:lnTo>
                  <a:lnTo>
                    <a:pt x="15" y="76"/>
                  </a:lnTo>
                  <a:close/>
                  <a:moveTo>
                    <a:pt x="70" y="105"/>
                  </a:moveTo>
                  <a:lnTo>
                    <a:pt x="70" y="105"/>
                  </a:lnTo>
                  <a:lnTo>
                    <a:pt x="72" y="105"/>
                  </a:lnTo>
                  <a:lnTo>
                    <a:pt x="72" y="108"/>
                  </a:lnTo>
                  <a:lnTo>
                    <a:pt x="84" y="104"/>
                  </a:lnTo>
                  <a:lnTo>
                    <a:pt x="95" y="96"/>
                  </a:lnTo>
                  <a:lnTo>
                    <a:pt x="99" y="91"/>
                  </a:lnTo>
                  <a:lnTo>
                    <a:pt x="104" y="87"/>
                  </a:lnTo>
                  <a:lnTo>
                    <a:pt x="105" y="82"/>
                  </a:lnTo>
                  <a:lnTo>
                    <a:pt x="107" y="76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8" y="73"/>
                  </a:lnTo>
                  <a:lnTo>
                    <a:pt x="107" y="72"/>
                  </a:lnTo>
                  <a:lnTo>
                    <a:pt x="102" y="76"/>
                  </a:lnTo>
                  <a:lnTo>
                    <a:pt x="98" y="81"/>
                  </a:lnTo>
                  <a:lnTo>
                    <a:pt x="90" y="91"/>
                  </a:lnTo>
                  <a:lnTo>
                    <a:pt x="87" y="96"/>
                  </a:lnTo>
                  <a:lnTo>
                    <a:pt x="82" y="99"/>
                  </a:lnTo>
                  <a:lnTo>
                    <a:pt x="76" y="102"/>
                  </a:lnTo>
                  <a:lnTo>
                    <a:pt x="70" y="105"/>
                  </a:lnTo>
                  <a:close/>
                  <a:moveTo>
                    <a:pt x="44" y="85"/>
                  </a:moveTo>
                  <a:lnTo>
                    <a:pt x="44" y="85"/>
                  </a:lnTo>
                  <a:lnTo>
                    <a:pt x="41" y="84"/>
                  </a:lnTo>
                  <a:lnTo>
                    <a:pt x="40" y="82"/>
                  </a:lnTo>
                  <a:lnTo>
                    <a:pt x="37" y="84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5"/>
                  </a:lnTo>
                  <a:close/>
                  <a:moveTo>
                    <a:pt x="70" y="98"/>
                  </a:moveTo>
                  <a:lnTo>
                    <a:pt x="70" y="98"/>
                  </a:lnTo>
                  <a:lnTo>
                    <a:pt x="53" y="98"/>
                  </a:lnTo>
                  <a:lnTo>
                    <a:pt x="61" y="99"/>
                  </a:lnTo>
                  <a:lnTo>
                    <a:pt x="66" y="99"/>
                  </a:lnTo>
                  <a:lnTo>
                    <a:pt x="70" y="98"/>
                  </a:lnTo>
                  <a:close/>
                  <a:moveTo>
                    <a:pt x="66" y="107"/>
                  </a:moveTo>
                  <a:lnTo>
                    <a:pt x="66" y="107"/>
                  </a:lnTo>
                  <a:lnTo>
                    <a:pt x="67" y="105"/>
                  </a:lnTo>
                  <a:lnTo>
                    <a:pt x="69" y="105"/>
                  </a:lnTo>
                  <a:lnTo>
                    <a:pt x="67" y="104"/>
                  </a:lnTo>
                  <a:lnTo>
                    <a:pt x="66" y="105"/>
                  </a:lnTo>
                  <a:lnTo>
                    <a:pt x="64" y="105"/>
                  </a:lnTo>
                  <a:lnTo>
                    <a:pt x="63" y="105"/>
                  </a:lnTo>
                  <a:lnTo>
                    <a:pt x="61" y="105"/>
                  </a:lnTo>
                  <a:lnTo>
                    <a:pt x="64" y="107"/>
                  </a:lnTo>
                  <a:lnTo>
                    <a:pt x="66" y="107"/>
                  </a:lnTo>
                  <a:close/>
                  <a:moveTo>
                    <a:pt x="49" y="114"/>
                  </a:moveTo>
                  <a:lnTo>
                    <a:pt x="49" y="114"/>
                  </a:lnTo>
                  <a:lnTo>
                    <a:pt x="53" y="114"/>
                  </a:lnTo>
                  <a:lnTo>
                    <a:pt x="55" y="113"/>
                  </a:lnTo>
                  <a:lnTo>
                    <a:pt x="50" y="113"/>
                  </a:lnTo>
                  <a:lnTo>
                    <a:pt x="49" y="113"/>
                  </a:lnTo>
                  <a:lnTo>
                    <a:pt x="49" y="1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  <p:sp>
          <p:nvSpPr>
            <p:cNvPr id="26644" name="Freeform 7087"/>
            <p:cNvSpPr>
              <a:spLocks noEditPoints="1"/>
            </p:cNvSpPr>
            <p:nvPr/>
          </p:nvSpPr>
          <p:spPr bwMode="auto">
            <a:xfrm>
              <a:off x="6821488" y="4884738"/>
              <a:ext cx="136525" cy="134938"/>
            </a:xfrm>
            <a:custGeom>
              <a:avLst/>
              <a:gdLst>
                <a:gd name="T0" fmla="*/ 128528763 w 86"/>
                <a:gd name="T1" fmla="*/ 10080662 h 85"/>
                <a:gd name="T2" fmla="*/ 118448138 w 86"/>
                <a:gd name="T3" fmla="*/ 15120994 h 85"/>
                <a:gd name="T4" fmla="*/ 176410938 w 86"/>
                <a:gd name="T5" fmla="*/ 42843609 h 85"/>
                <a:gd name="T6" fmla="*/ 216733438 w 86"/>
                <a:gd name="T7" fmla="*/ 123488908 h 85"/>
                <a:gd name="T8" fmla="*/ 204133450 w 86"/>
                <a:gd name="T9" fmla="*/ 181451922 h 85"/>
                <a:gd name="T10" fmla="*/ 181451250 w 86"/>
                <a:gd name="T11" fmla="*/ 204134206 h 85"/>
                <a:gd name="T12" fmla="*/ 146169063 w 86"/>
                <a:gd name="T13" fmla="*/ 214214869 h 85"/>
                <a:gd name="T14" fmla="*/ 136088438 w 86"/>
                <a:gd name="T15" fmla="*/ 211693909 h 85"/>
                <a:gd name="T16" fmla="*/ 45362813 w 86"/>
                <a:gd name="T17" fmla="*/ 204134206 h 85"/>
                <a:gd name="T18" fmla="*/ 27722513 w 86"/>
                <a:gd name="T19" fmla="*/ 189013213 h 85"/>
                <a:gd name="T20" fmla="*/ 12601575 w 86"/>
                <a:gd name="T21" fmla="*/ 163811557 h 85"/>
                <a:gd name="T22" fmla="*/ 5040313 w 86"/>
                <a:gd name="T23" fmla="*/ 103327583 h 85"/>
                <a:gd name="T24" fmla="*/ 30241875 w 86"/>
                <a:gd name="T25" fmla="*/ 60483974 h 85"/>
                <a:gd name="T26" fmla="*/ 65524063 w 86"/>
                <a:gd name="T27" fmla="*/ 27722615 h 85"/>
                <a:gd name="T28" fmla="*/ 100806250 w 86"/>
                <a:gd name="T29" fmla="*/ 0 h 85"/>
                <a:gd name="T30" fmla="*/ 118448138 w 86"/>
                <a:gd name="T31" fmla="*/ 0 h 85"/>
                <a:gd name="T32" fmla="*/ 57964388 w 86"/>
                <a:gd name="T33" fmla="*/ 50403312 h 85"/>
                <a:gd name="T34" fmla="*/ 80645000 w 86"/>
                <a:gd name="T35" fmla="*/ 35282318 h 85"/>
                <a:gd name="T36" fmla="*/ 57964388 w 86"/>
                <a:gd name="T37" fmla="*/ 50403312 h 85"/>
                <a:gd name="T38" fmla="*/ 108367513 w 86"/>
                <a:gd name="T39" fmla="*/ 42843609 h 85"/>
                <a:gd name="T40" fmla="*/ 143649700 w 86"/>
                <a:gd name="T41" fmla="*/ 50403312 h 85"/>
                <a:gd name="T42" fmla="*/ 131048125 w 86"/>
                <a:gd name="T43" fmla="*/ 37803278 h 85"/>
                <a:gd name="T44" fmla="*/ 108367513 w 86"/>
                <a:gd name="T45" fmla="*/ 42843609 h 85"/>
                <a:gd name="T46" fmla="*/ 65524063 w 86"/>
                <a:gd name="T47" fmla="*/ 131048611 h 85"/>
                <a:gd name="T48" fmla="*/ 88206263 w 86"/>
                <a:gd name="T49" fmla="*/ 73085596 h 85"/>
                <a:gd name="T50" fmla="*/ 88206263 w 86"/>
                <a:gd name="T51" fmla="*/ 52924271 h 85"/>
                <a:gd name="T52" fmla="*/ 57964388 w 86"/>
                <a:gd name="T53" fmla="*/ 83166258 h 85"/>
                <a:gd name="T54" fmla="*/ 63004700 w 86"/>
                <a:gd name="T55" fmla="*/ 131048611 h 85"/>
                <a:gd name="T56" fmla="*/ 181451250 w 86"/>
                <a:gd name="T57" fmla="*/ 95766292 h 85"/>
                <a:gd name="T58" fmla="*/ 189012513 w 86"/>
                <a:gd name="T59" fmla="*/ 123488908 h 85"/>
                <a:gd name="T60" fmla="*/ 191531875 w 86"/>
                <a:gd name="T61" fmla="*/ 108367914 h 85"/>
                <a:gd name="T62" fmla="*/ 161290000 w 86"/>
                <a:gd name="T63" fmla="*/ 65524305 h 85"/>
                <a:gd name="T64" fmla="*/ 181451250 w 86"/>
                <a:gd name="T65" fmla="*/ 95766292 h 85"/>
                <a:gd name="T66" fmla="*/ 153730325 w 86"/>
                <a:gd name="T67" fmla="*/ 131048611 h 85"/>
                <a:gd name="T68" fmla="*/ 143649700 w 86"/>
                <a:gd name="T69" fmla="*/ 95766292 h 85"/>
                <a:gd name="T70" fmla="*/ 138609388 w 86"/>
                <a:gd name="T71" fmla="*/ 103327583 h 85"/>
                <a:gd name="T72" fmla="*/ 146169063 w 86"/>
                <a:gd name="T73" fmla="*/ 126008279 h 85"/>
                <a:gd name="T74" fmla="*/ 151209375 w 86"/>
                <a:gd name="T75" fmla="*/ 183972882 h 85"/>
                <a:gd name="T76" fmla="*/ 123488450 w 86"/>
                <a:gd name="T77" fmla="*/ 168851888 h 85"/>
                <a:gd name="T78" fmla="*/ 95765938 w 86"/>
                <a:gd name="T79" fmla="*/ 138609901 h 85"/>
                <a:gd name="T80" fmla="*/ 88206263 w 86"/>
                <a:gd name="T81" fmla="*/ 95766292 h 85"/>
                <a:gd name="T82" fmla="*/ 80645000 w 86"/>
                <a:gd name="T83" fmla="*/ 131048611 h 85"/>
                <a:gd name="T84" fmla="*/ 103327200 w 86"/>
                <a:gd name="T85" fmla="*/ 181451922 h 85"/>
                <a:gd name="T86" fmla="*/ 151209375 w 86"/>
                <a:gd name="T87" fmla="*/ 183972882 h 85"/>
                <a:gd name="T88" fmla="*/ 70564375 w 86"/>
                <a:gd name="T89" fmla="*/ 191532585 h 85"/>
                <a:gd name="T90" fmla="*/ 20161250 w 86"/>
                <a:gd name="T91" fmla="*/ 110887286 h 85"/>
                <a:gd name="T92" fmla="*/ 15120938 w 86"/>
                <a:gd name="T93" fmla="*/ 138609901 h 85"/>
                <a:gd name="T94" fmla="*/ 35282188 w 86"/>
                <a:gd name="T95" fmla="*/ 176411591 h 85"/>
                <a:gd name="T96" fmla="*/ 70564375 w 86"/>
                <a:gd name="T97" fmla="*/ 191532585 h 85"/>
                <a:gd name="T98" fmla="*/ 138609388 w 86"/>
                <a:gd name="T99" fmla="*/ 161290598 h 85"/>
                <a:gd name="T100" fmla="*/ 151209375 w 86"/>
                <a:gd name="T101" fmla="*/ 146169604 h 85"/>
                <a:gd name="T102" fmla="*/ 131048125 w 86"/>
                <a:gd name="T103" fmla="*/ 153730895 h 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6" h="85">
                  <a:moveTo>
                    <a:pt x="51" y="3"/>
                  </a:moveTo>
                  <a:lnTo>
                    <a:pt x="51" y="3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7" y="6"/>
                  </a:lnTo>
                  <a:lnTo>
                    <a:pt x="54" y="7"/>
                  </a:lnTo>
                  <a:lnTo>
                    <a:pt x="60" y="9"/>
                  </a:lnTo>
                  <a:lnTo>
                    <a:pt x="70" y="17"/>
                  </a:lnTo>
                  <a:lnTo>
                    <a:pt x="78" y="26"/>
                  </a:lnTo>
                  <a:lnTo>
                    <a:pt x="84" y="36"/>
                  </a:lnTo>
                  <a:lnTo>
                    <a:pt x="86" y="49"/>
                  </a:lnTo>
                  <a:lnTo>
                    <a:pt x="86" y="61"/>
                  </a:lnTo>
                  <a:lnTo>
                    <a:pt x="84" y="65"/>
                  </a:lnTo>
                  <a:lnTo>
                    <a:pt x="81" y="72"/>
                  </a:lnTo>
                  <a:lnTo>
                    <a:pt x="76" y="76"/>
                  </a:lnTo>
                  <a:lnTo>
                    <a:pt x="72" y="81"/>
                  </a:lnTo>
                  <a:lnTo>
                    <a:pt x="66" y="82"/>
                  </a:lnTo>
                  <a:lnTo>
                    <a:pt x="58" y="85"/>
                  </a:lnTo>
                  <a:lnTo>
                    <a:pt x="55" y="85"/>
                  </a:lnTo>
                  <a:lnTo>
                    <a:pt x="54" y="84"/>
                  </a:lnTo>
                  <a:lnTo>
                    <a:pt x="43" y="84"/>
                  </a:lnTo>
                  <a:lnTo>
                    <a:pt x="31" y="84"/>
                  </a:lnTo>
                  <a:lnTo>
                    <a:pt x="18" y="81"/>
                  </a:lnTo>
                  <a:lnTo>
                    <a:pt x="14" y="78"/>
                  </a:lnTo>
                  <a:lnTo>
                    <a:pt x="11" y="75"/>
                  </a:lnTo>
                  <a:lnTo>
                    <a:pt x="9" y="72"/>
                  </a:lnTo>
                  <a:lnTo>
                    <a:pt x="5" y="65"/>
                  </a:lnTo>
                  <a:lnTo>
                    <a:pt x="2" y="58"/>
                  </a:lnTo>
                  <a:lnTo>
                    <a:pt x="0" y="50"/>
                  </a:lnTo>
                  <a:lnTo>
                    <a:pt x="2" y="41"/>
                  </a:lnTo>
                  <a:lnTo>
                    <a:pt x="6" y="33"/>
                  </a:lnTo>
                  <a:lnTo>
                    <a:pt x="12" y="24"/>
                  </a:lnTo>
                  <a:lnTo>
                    <a:pt x="18" y="17"/>
                  </a:lnTo>
                  <a:lnTo>
                    <a:pt x="26" y="11"/>
                  </a:lnTo>
                  <a:lnTo>
                    <a:pt x="32" y="3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1" y="3"/>
                  </a:lnTo>
                  <a:close/>
                  <a:moveTo>
                    <a:pt x="23" y="20"/>
                  </a:moveTo>
                  <a:lnTo>
                    <a:pt x="23" y="20"/>
                  </a:lnTo>
                  <a:lnTo>
                    <a:pt x="28" y="18"/>
                  </a:lnTo>
                  <a:lnTo>
                    <a:pt x="32" y="14"/>
                  </a:lnTo>
                  <a:lnTo>
                    <a:pt x="26" y="17"/>
                  </a:lnTo>
                  <a:lnTo>
                    <a:pt x="23" y="20"/>
                  </a:lnTo>
                  <a:close/>
                  <a:moveTo>
                    <a:pt x="43" y="17"/>
                  </a:moveTo>
                  <a:lnTo>
                    <a:pt x="43" y="17"/>
                  </a:lnTo>
                  <a:lnTo>
                    <a:pt x="47" y="17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1" y="20"/>
                  </a:lnTo>
                  <a:lnTo>
                    <a:pt x="52" y="15"/>
                  </a:lnTo>
                  <a:lnTo>
                    <a:pt x="47" y="15"/>
                  </a:lnTo>
                  <a:lnTo>
                    <a:pt x="43" y="17"/>
                  </a:lnTo>
                  <a:close/>
                  <a:moveTo>
                    <a:pt x="28" y="58"/>
                  </a:moveTo>
                  <a:lnTo>
                    <a:pt x="28" y="58"/>
                  </a:lnTo>
                  <a:lnTo>
                    <a:pt x="26" y="52"/>
                  </a:lnTo>
                  <a:lnTo>
                    <a:pt x="26" y="47"/>
                  </a:lnTo>
                  <a:lnTo>
                    <a:pt x="29" y="36"/>
                  </a:lnTo>
                  <a:lnTo>
                    <a:pt x="35" y="29"/>
                  </a:lnTo>
                  <a:lnTo>
                    <a:pt x="43" y="23"/>
                  </a:lnTo>
                  <a:lnTo>
                    <a:pt x="35" y="21"/>
                  </a:lnTo>
                  <a:lnTo>
                    <a:pt x="31" y="24"/>
                  </a:lnTo>
                  <a:lnTo>
                    <a:pt x="26" y="27"/>
                  </a:lnTo>
                  <a:lnTo>
                    <a:pt x="23" y="33"/>
                  </a:lnTo>
                  <a:lnTo>
                    <a:pt x="23" y="39"/>
                  </a:lnTo>
                  <a:lnTo>
                    <a:pt x="23" y="46"/>
                  </a:lnTo>
                  <a:lnTo>
                    <a:pt x="25" y="52"/>
                  </a:lnTo>
                  <a:lnTo>
                    <a:pt x="28" y="58"/>
                  </a:lnTo>
                  <a:close/>
                  <a:moveTo>
                    <a:pt x="72" y="38"/>
                  </a:moveTo>
                  <a:lnTo>
                    <a:pt x="72" y="38"/>
                  </a:lnTo>
                  <a:lnTo>
                    <a:pt x="73" y="44"/>
                  </a:lnTo>
                  <a:lnTo>
                    <a:pt x="75" y="49"/>
                  </a:lnTo>
                  <a:lnTo>
                    <a:pt x="76" y="50"/>
                  </a:lnTo>
                  <a:lnTo>
                    <a:pt x="76" y="43"/>
                  </a:lnTo>
                  <a:lnTo>
                    <a:pt x="73" y="35"/>
                  </a:lnTo>
                  <a:lnTo>
                    <a:pt x="70" y="30"/>
                  </a:lnTo>
                  <a:lnTo>
                    <a:pt x="64" y="26"/>
                  </a:lnTo>
                  <a:lnTo>
                    <a:pt x="67" y="32"/>
                  </a:lnTo>
                  <a:lnTo>
                    <a:pt x="72" y="38"/>
                  </a:lnTo>
                  <a:close/>
                  <a:moveTo>
                    <a:pt x="61" y="52"/>
                  </a:moveTo>
                  <a:lnTo>
                    <a:pt x="61" y="52"/>
                  </a:lnTo>
                  <a:lnTo>
                    <a:pt x="61" y="47"/>
                  </a:lnTo>
                  <a:lnTo>
                    <a:pt x="60" y="43"/>
                  </a:lnTo>
                  <a:lnTo>
                    <a:pt x="57" y="38"/>
                  </a:lnTo>
                  <a:lnTo>
                    <a:pt x="54" y="36"/>
                  </a:lnTo>
                  <a:lnTo>
                    <a:pt x="55" y="41"/>
                  </a:lnTo>
                  <a:lnTo>
                    <a:pt x="55" y="46"/>
                  </a:lnTo>
                  <a:lnTo>
                    <a:pt x="57" y="50"/>
                  </a:lnTo>
                  <a:lnTo>
                    <a:pt x="58" y="50"/>
                  </a:lnTo>
                  <a:lnTo>
                    <a:pt x="61" y="52"/>
                  </a:lnTo>
                  <a:close/>
                  <a:moveTo>
                    <a:pt x="60" y="73"/>
                  </a:moveTo>
                  <a:lnTo>
                    <a:pt x="60" y="73"/>
                  </a:lnTo>
                  <a:lnTo>
                    <a:pt x="54" y="70"/>
                  </a:lnTo>
                  <a:lnTo>
                    <a:pt x="49" y="67"/>
                  </a:lnTo>
                  <a:lnTo>
                    <a:pt x="44" y="64"/>
                  </a:lnTo>
                  <a:lnTo>
                    <a:pt x="41" y="59"/>
                  </a:lnTo>
                  <a:lnTo>
                    <a:pt x="38" y="55"/>
                  </a:lnTo>
                  <a:lnTo>
                    <a:pt x="37" y="50"/>
                  </a:lnTo>
                  <a:lnTo>
                    <a:pt x="35" y="44"/>
                  </a:lnTo>
                  <a:lnTo>
                    <a:pt x="35" y="38"/>
                  </a:lnTo>
                  <a:lnTo>
                    <a:pt x="32" y="44"/>
                  </a:lnTo>
                  <a:lnTo>
                    <a:pt x="32" y="52"/>
                  </a:lnTo>
                  <a:lnTo>
                    <a:pt x="34" y="59"/>
                  </a:lnTo>
                  <a:lnTo>
                    <a:pt x="37" y="65"/>
                  </a:lnTo>
                  <a:lnTo>
                    <a:pt x="41" y="72"/>
                  </a:lnTo>
                  <a:lnTo>
                    <a:pt x="46" y="75"/>
                  </a:lnTo>
                  <a:lnTo>
                    <a:pt x="52" y="76"/>
                  </a:lnTo>
                  <a:lnTo>
                    <a:pt x="60" y="73"/>
                  </a:lnTo>
                  <a:close/>
                  <a:moveTo>
                    <a:pt x="28" y="76"/>
                  </a:moveTo>
                  <a:lnTo>
                    <a:pt x="28" y="76"/>
                  </a:lnTo>
                  <a:lnTo>
                    <a:pt x="20" y="70"/>
                  </a:lnTo>
                  <a:lnTo>
                    <a:pt x="15" y="62"/>
                  </a:lnTo>
                  <a:lnTo>
                    <a:pt x="8" y="44"/>
                  </a:lnTo>
                  <a:lnTo>
                    <a:pt x="6" y="49"/>
                  </a:lnTo>
                  <a:lnTo>
                    <a:pt x="6" y="55"/>
                  </a:lnTo>
                  <a:lnTo>
                    <a:pt x="8" y="59"/>
                  </a:lnTo>
                  <a:lnTo>
                    <a:pt x="11" y="65"/>
                  </a:lnTo>
                  <a:lnTo>
                    <a:pt x="14" y="70"/>
                  </a:lnTo>
                  <a:lnTo>
                    <a:pt x="17" y="73"/>
                  </a:lnTo>
                  <a:lnTo>
                    <a:pt x="22" y="75"/>
                  </a:lnTo>
                  <a:lnTo>
                    <a:pt x="28" y="76"/>
                  </a:lnTo>
                  <a:close/>
                  <a:moveTo>
                    <a:pt x="55" y="64"/>
                  </a:moveTo>
                  <a:lnTo>
                    <a:pt x="55" y="64"/>
                  </a:lnTo>
                  <a:lnTo>
                    <a:pt x="58" y="62"/>
                  </a:lnTo>
                  <a:lnTo>
                    <a:pt x="60" y="58"/>
                  </a:lnTo>
                  <a:lnTo>
                    <a:pt x="57" y="56"/>
                  </a:lnTo>
                  <a:lnTo>
                    <a:pt x="54" y="58"/>
                  </a:lnTo>
                  <a:lnTo>
                    <a:pt x="52" y="61"/>
                  </a:lnTo>
                  <a:lnTo>
                    <a:pt x="55" y="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914377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733">
                <a:solidFill>
                  <a:prstClr val="black"/>
                </a:solidFill>
                <a:latin typeface="Nexa Light" pitchFamily="50" charset="0"/>
                <a:ea typeface="华康少女文字W5(P)" panose="040F0500000000000000" pitchFamily="82" charset="-122"/>
              </a:endParaRPr>
            </a:p>
          </p:txBody>
        </p:sp>
      </p:grpSp>
      <p:sp>
        <p:nvSpPr>
          <p:cNvPr id="55" name="文本框 54"/>
          <p:cNvSpPr txBox="1">
            <a:spLocks noChangeArrowheads="1"/>
          </p:cNvSpPr>
          <p:nvPr/>
        </p:nvSpPr>
        <p:spPr bwMode="auto">
          <a:xfrm>
            <a:off x="1295401" y="400051"/>
            <a:ext cx="3263900" cy="502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1pPr>
            <a:lvl2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2pPr>
            <a:lvl3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3pPr>
            <a:lvl4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4pPr>
            <a:lvl5pPr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5pPr>
            <a:lvl6pPr marL="18288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6pPr>
            <a:lvl7pPr marL="22860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7pPr>
            <a:lvl8pPr marL="27432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8pPr>
            <a:lvl9pPr marL="3200400" indent="4572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Nexa Light" pitchFamily="50" charset="0"/>
                <a:ea typeface="华康少女文字W5(P)" panose="040F0500000000000000" pitchFamily="82" charset="-122"/>
              </a:defRPr>
            </a:lvl9pPr>
          </a:lstStyle>
          <a:p>
            <a:pPr defTabSz="1219170"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667">
                <a:solidFill>
                  <a:srgbClr val="FFFFFF"/>
                </a:solidFill>
                <a:latin typeface="迷你简卡通" panose="03000509000000000000" pitchFamily="65" charset="-122"/>
                <a:ea typeface="迷你简卡通" panose="03000509000000000000" pitchFamily="65" charset="-122"/>
              </a:rPr>
              <a:t>单击此添加标题</a:t>
            </a:r>
          </a:p>
        </p:txBody>
      </p:sp>
    </p:spTree>
    <p:extLst>
      <p:ext uri="{BB962C8B-B14F-4D97-AF65-F5344CB8AC3E}">
        <p14:creationId xmlns:p14="http://schemas.microsoft.com/office/powerpoint/2010/main" val="2713946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0">
        <p14:gallery dir="l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4B4C4A7A-477D-4FCE-8024-B800E6DE5516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教师说课"/>
</p:tagLst>
</file>

<file path=ppt/theme/theme1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4">
      <a:majorFont>
        <a:latin typeface="Nexa Light"/>
        <a:ea typeface="华康少女文字W5(P)"/>
        <a:cs typeface=""/>
      </a:majorFont>
      <a:minorFont>
        <a:latin typeface="Nexa Light"/>
        <a:ea typeface="华康少女文字W5(P)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自定义 4">
      <a:majorFont>
        <a:latin typeface="Calibri"/>
        <a:ea typeface="方正正粗黑简体"/>
        <a:cs typeface=""/>
      </a:majorFont>
      <a:minorFont>
        <a:latin typeface="Calibri"/>
        <a:ea typeface="方正正粗黑简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34</TotalTime>
  <Words>2642</Words>
  <Application>Microsoft Office PowerPoint</Application>
  <PresentationFormat>宽屏</PresentationFormat>
  <Paragraphs>299</Paragraphs>
  <Slides>31</Slides>
  <Notes>31</Notes>
  <HiddenSlides>0</HiddenSlides>
  <MMClips>1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31</vt:i4>
      </vt:variant>
    </vt:vector>
  </HeadingPairs>
  <TitlesOfParts>
    <vt:vector size="49" baseType="lpstr">
      <vt:lpstr>Lato Regular</vt:lpstr>
      <vt:lpstr>Nexa Light</vt:lpstr>
      <vt:lpstr>等线</vt:lpstr>
      <vt:lpstr>方正粗倩简体</vt:lpstr>
      <vt:lpstr>方正平和简体</vt:lpstr>
      <vt:lpstr>方正舒体</vt:lpstr>
      <vt:lpstr>方正正粗黑简体</vt:lpstr>
      <vt:lpstr>方正正黑简体</vt:lpstr>
      <vt:lpstr>华康少女文字W5(P)</vt:lpstr>
      <vt:lpstr>迷你简卡通</vt:lpstr>
      <vt:lpstr>宋体</vt:lpstr>
      <vt:lpstr>微软雅黑</vt:lpstr>
      <vt:lpstr>Arial</vt:lpstr>
      <vt:lpstr>Calibri</vt:lpstr>
      <vt:lpstr>Segoe UI Semilight</vt:lpstr>
      <vt:lpstr>1_Office 主题</vt:lpstr>
      <vt:lpstr>Office 主题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教师说课</dc:title>
  <cp:lastModifiedBy>Administrator</cp:lastModifiedBy>
  <cp:revision>10</cp:revision>
  <dcterms:created xsi:type="dcterms:W3CDTF">2017-04-07T09:03:08Z</dcterms:created>
  <dcterms:modified xsi:type="dcterms:W3CDTF">2019-03-28T05:55:31Z</dcterms:modified>
</cp:coreProperties>
</file>